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771" r:id="rId2"/>
    <p:sldId id="765" r:id="rId3"/>
    <p:sldId id="763" r:id="rId4"/>
    <p:sldId id="773" r:id="rId5"/>
    <p:sldId id="774" r:id="rId6"/>
    <p:sldId id="775" r:id="rId7"/>
    <p:sldId id="776" r:id="rId8"/>
    <p:sldId id="764" r:id="rId9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B996"/>
    <a:srgbClr val="D9D9D9"/>
    <a:srgbClr val="FFCC99"/>
    <a:srgbClr val="4BACC6"/>
    <a:srgbClr val="CCECFF"/>
    <a:srgbClr val="F79646"/>
    <a:srgbClr val="9BBB59"/>
    <a:srgbClr val="F5B90F"/>
    <a:srgbClr val="FFFFFF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8" autoAdjust="0"/>
    <p:restoredTop sz="93552" autoAdjust="0"/>
  </p:normalViewPr>
  <p:slideViewPr>
    <p:cSldViewPr>
      <p:cViewPr varScale="1">
        <p:scale>
          <a:sx n="126" d="100"/>
          <a:sy n="126" d="100"/>
        </p:scale>
        <p:origin x="1188" y="90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9C180-60C9-7636-82E3-22EBA1F06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Frankfurt's Location in Hesse</a:t>
            </a:r>
            <a:endParaRPr lang="zh-CN" alt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2D2745D-34DC-A85C-5371-611FD53598DB}"/>
              </a:ext>
            </a:extLst>
          </p:cNvPr>
          <p:cNvGrpSpPr/>
          <p:nvPr/>
        </p:nvGrpSpPr>
        <p:grpSpPr>
          <a:xfrm>
            <a:off x="1187624" y="1059582"/>
            <a:ext cx="2725578" cy="3902170"/>
            <a:chOff x="2141538" y="476250"/>
            <a:chExt cx="2986088" cy="4275138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BE715125-7943-22C0-408E-5ED9C19138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41538" y="476250"/>
              <a:ext cx="2986088" cy="4275138"/>
            </a:xfrm>
            <a:custGeom>
              <a:avLst/>
              <a:gdLst>
                <a:gd name="T0" fmla="*/ 1430 w 1881"/>
                <a:gd name="T1" fmla="*/ 26 h 2693"/>
                <a:gd name="T2" fmla="*/ 1429 w 1881"/>
                <a:gd name="T3" fmla="*/ 108 h 2693"/>
                <a:gd name="T4" fmla="*/ 1434 w 1881"/>
                <a:gd name="T5" fmla="*/ 277 h 2693"/>
                <a:gd name="T6" fmla="*/ 1401 w 1881"/>
                <a:gd name="T7" fmla="*/ 386 h 2693"/>
                <a:gd name="T8" fmla="*/ 1528 w 1881"/>
                <a:gd name="T9" fmla="*/ 391 h 2693"/>
                <a:gd name="T10" fmla="*/ 1585 w 1881"/>
                <a:gd name="T11" fmla="*/ 305 h 2693"/>
                <a:gd name="T12" fmla="*/ 1648 w 1881"/>
                <a:gd name="T13" fmla="*/ 345 h 2693"/>
                <a:gd name="T14" fmla="*/ 1735 w 1881"/>
                <a:gd name="T15" fmla="*/ 451 h 2693"/>
                <a:gd name="T16" fmla="*/ 1775 w 1881"/>
                <a:gd name="T17" fmla="*/ 520 h 2693"/>
                <a:gd name="T18" fmla="*/ 1861 w 1881"/>
                <a:gd name="T19" fmla="*/ 612 h 2693"/>
                <a:gd name="T20" fmla="*/ 1825 w 1881"/>
                <a:gd name="T21" fmla="*/ 656 h 2693"/>
                <a:gd name="T22" fmla="*/ 1852 w 1881"/>
                <a:gd name="T23" fmla="*/ 761 h 2693"/>
                <a:gd name="T24" fmla="*/ 1732 w 1881"/>
                <a:gd name="T25" fmla="*/ 828 h 2693"/>
                <a:gd name="T26" fmla="*/ 1678 w 1881"/>
                <a:gd name="T27" fmla="*/ 870 h 2693"/>
                <a:gd name="T28" fmla="*/ 1731 w 1881"/>
                <a:gd name="T29" fmla="*/ 970 h 2693"/>
                <a:gd name="T30" fmla="*/ 1666 w 1881"/>
                <a:gd name="T31" fmla="*/ 1056 h 2693"/>
                <a:gd name="T32" fmla="*/ 1614 w 1881"/>
                <a:gd name="T33" fmla="*/ 1184 h 2693"/>
                <a:gd name="T34" fmla="*/ 1705 w 1881"/>
                <a:gd name="T35" fmla="*/ 1171 h 2693"/>
                <a:gd name="T36" fmla="*/ 1743 w 1881"/>
                <a:gd name="T37" fmla="*/ 1306 h 2693"/>
                <a:gd name="T38" fmla="*/ 1713 w 1881"/>
                <a:gd name="T39" fmla="*/ 1423 h 2693"/>
                <a:gd name="T40" fmla="*/ 1560 w 1881"/>
                <a:gd name="T41" fmla="*/ 1481 h 2693"/>
                <a:gd name="T42" fmla="*/ 1486 w 1881"/>
                <a:gd name="T43" fmla="*/ 1631 h 2693"/>
                <a:gd name="T44" fmla="*/ 1416 w 1881"/>
                <a:gd name="T45" fmla="*/ 1709 h 2693"/>
                <a:gd name="T46" fmla="*/ 1330 w 1881"/>
                <a:gd name="T47" fmla="*/ 1745 h 2693"/>
                <a:gd name="T48" fmla="*/ 1272 w 1881"/>
                <a:gd name="T49" fmla="*/ 1875 h 2693"/>
                <a:gd name="T50" fmla="*/ 1073 w 1881"/>
                <a:gd name="T51" fmla="*/ 1833 h 2693"/>
                <a:gd name="T52" fmla="*/ 968 w 1881"/>
                <a:gd name="T53" fmla="*/ 1837 h 2693"/>
                <a:gd name="T54" fmla="*/ 973 w 1881"/>
                <a:gd name="T55" fmla="*/ 1984 h 2693"/>
                <a:gd name="T56" fmla="*/ 964 w 1881"/>
                <a:gd name="T57" fmla="*/ 2142 h 2693"/>
                <a:gd name="T58" fmla="*/ 1014 w 1881"/>
                <a:gd name="T59" fmla="*/ 2218 h 2693"/>
                <a:gd name="T60" fmla="*/ 1007 w 1881"/>
                <a:gd name="T61" fmla="*/ 2375 h 2693"/>
                <a:gd name="T62" fmla="*/ 1027 w 1881"/>
                <a:gd name="T63" fmla="*/ 2545 h 2693"/>
                <a:gd name="T64" fmla="*/ 893 w 1881"/>
                <a:gd name="T65" fmla="*/ 2586 h 2693"/>
                <a:gd name="T66" fmla="*/ 779 w 1881"/>
                <a:gd name="T67" fmla="*/ 2673 h 2693"/>
                <a:gd name="T68" fmla="*/ 839 w 1881"/>
                <a:gd name="T69" fmla="*/ 2561 h 2693"/>
                <a:gd name="T70" fmla="*/ 733 w 1881"/>
                <a:gd name="T71" fmla="*/ 2541 h 2693"/>
                <a:gd name="T72" fmla="*/ 690 w 1881"/>
                <a:gd name="T73" fmla="*/ 2433 h 2693"/>
                <a:gd name="T74" fmla="*/ 540 w 1881"/>
                <a:gd name="T75" fmla="*/ 2476 h 2693"/>
                <a:gd name="T76" fmla="*/ 493 w 1881"/>
                <a:gd name="T77" fmla="*/ 2243 h 2693"/>
                <a:gd name="T78" fmla="*/ 438 w 1881"/>
                <a:gd name="T79" fmla="*/ 2052 h 2693"/>
                <a:gd name="T80" fmla="*/ 160 w 1881"/>
                <a:gd name="T81" fmla="*/ 1977 h 2693"/>
                <a:gd name="T82" fmla="*/ 0 w 1881"/>
                <a:gd name="T83" fmla="*/ 1885 h 2693"/>
                <a:gd name="T84" fmla="*/ 107 w 1881"/>
                <a:gd name="T85" fmla="*/ 1817 h 2693"/>
                <a:gd name="T86" fmla="*/ 121 w 1881"/>
                <a:gd name="T87" fmla="*/ 1708 h 2693"/>
                <a:gd name="T88" fmla="*/ 217 w 1881"/>
                <a:gd name="T89" fmla="*/ 1668 h 2693"/>
                <a:gd name="T90" fmla="*/ 272 w 1881"/>
                <a:gd name="T91" fmla="*/ 1605 h 2693"/>
                <a:gd name="T92" fmla="*/ 201 w 1881"/>
                <a:gd name="T93" fmla="*/ 1489 h 2693"/>
                <a:gd name="T94" fmla="*/ 186 w 1881"/>
                <a:gd name="T95" fmla="*/ 1426 h 2693"/>
                <a:gd name="T96" fmla="*/ 198 w 1881"/>
                <a:gd name="T97" fmla="*/ 1324 h 2693"/>
                <a:gd name="T98" fmla="*/ 297 w 1881"/>
                <a:gd name="T99" fmla="*/ 1275 h 2693"/>
                <a:gd name="T100" fmla="*/ 293 w 1881"/>
                <a:gd name="T101" fmla="*/ 1130 h 2693"/>
                <a:gd name="T102" fmla="*/ 358 w 1881"/>
                <a:gd name="T103" fmla="*/ 961 h 2693"/>
                <a:gd name="T104" fmla="*/ 527 w 1881"/>
                <a:gd name="T105" fmla="*/ 871 h 2693"/>
                <a:gd name="T106" fmla="*/ 593 w 1881"/>
                <a:gd name="T107" fmla="*/ 762 h 2693"/>
                <a:gd name="T108" fmla="*/ 627 w 1881"/>
                <a:gd name="T109" fmla="*/ 652 h 2693"/>
                <a:gd name="T110" fmla="*/ 771 w 1881"/>
                <a:gd name="T111" fmla="*/ 539 h 2693"/>
                <a:gd name="T112" fmla="*/ 650 w 1881"/>
                <a:gd name="T113" fmla="*/ 473 h 2693"/>
                <a:gd name="T114" fmla="*/ 780 w 1881"/>
                <a:gd name="T115" fmla="*/ 326 h 2693"/>
                <a:gd name="T116" fmla="*/ 908 w 1881"/>
                <a:gd name="T117" fmla="*/ 264 h 2693"/>
                <a:gd name="T118" fmla="*/ 1020 w 1881"/>
                <a:gd name="T119" fmla="*/ 227 h 2693"/>
                <a:gd name="T120" fmla="*/ 1140 w 1881"/>
                <a:gd name="T121" fmla="*/ 191 h 2693"/>
                <a:gd name="T122" fmla="*/ 1238 w 1881"/>
                <a:gd name="T123" fmla="*/ 43 h 2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81" h="2693">
                  <a:moveTo>
                    <a:pt x="723" y="2543"/>
                  </a:moveTo>
                  <a:lnTo>
                    <a:pt x="719" y="2545"/>
                  </a:lnTo>
                  <a:lnTo>
                    <a:pt x="717" y="2539"/>
                  </a:lnTo>
                  <a:lnTo>
                    <a:pt x="722" y="2541"/>
                  </a:lnTo>
                  <a:lnTo>
                    <a:pt x="723" y="2543"/>
                  </a:lnTo>
                  <a:close/>
                  <a:moveTo>
                    <a:pt x="692" y="2424"/>
                  </a:moveTo>
                  <a:lnTo>
                    <a:pt x="688" y="2427"/>
                  </a:lnTo>
                  <a:lnTo>
                    <a:pt x="677" y="2426"/>
                  </a:lnTo>
                  <a:lnTo>
                    <a:pt x="682" y="2421"/>
                  </a:lnTo>
                  <a:lnTo>
                    <a:pt x="692" y="2424"/>
                  </a:lnTo>
                  <a:close/>
                  <a:moveTo>
                    <a:pt x="1333" y="6"/>
                  </a:moveTo>
                  <a:lnTo>
                    <a:pt x="1330" y="16"/>
                  </a:lnTo>
                  <a:lnTo>
                    <a:pt x="1329" y="21"/>
                  </a:lnTo>
                  <a:lnTo>
                    <a:pt x="1332" y="31"/>
                  </a:lnTo>
                  <a:lnTo>
                    <a:pt x="1351" y="35"/>
                  </a:lnTo>
                  <a:lnTo>
                    <a:pt x="1361" y="26"/>
                  </a:lnTo>
                  <a:lnTo>
                    <a:pt x="1368" y="20"/>
                  </a:lnTo>
                  <a:lnTo>
                    <a:pt x="1374" y="24"/>
                  </a:lnTo>
                  <a:lnTo>
                    <a:pt x="1378" y="29"/>
                  </a:lnTo>
                  <a:lnTo>
                    <a:pt x="1384" y="37"/>
                  </a:lnTo>
                  <a:lnTo>
                    <a:pt x="1402" y="34"/>
                  </a:lnTo>
                  <a:lnTo>
                    <a:pt x="1419" y="31"/>
                  </a:lnTo>
                  <a:lnTo>
                    <a:pt x="1420" y="29"/>
                  </a:lnTo>
                  <a:lnTo>
                    <a:pt x="1426" y="25"/>
                  </a:lnTo>
                  <a:lnTo>
                    <a:pt x="1430" y="26"/>
                  </a:lnTo>
                  <a:lnTo>
                    <a:pt x="1429" y="33"/>
                  </a:lnTo>
                  <a:lnTo>
                    <a:pt x="1435" y="41"/>
                  </a:lnTo>
                  <a:lnTo>
                    <a:pt x="1436" y="50"/>
                  </a:lnTo>
                  <a:lnTo>
                    <a:pt x="1437" y="58"/>
                  </a:lnTo>
                  <a:lnTo>
                    <a:pt x="1442" y="59"/>
                  </a:lnTo>
                  <a:lnTo>
                    <a:pt x="1445" y="61"/>
                  </a:lnTo>
                  <a:lnTo>
                    <a:pt x="1447" y="66"/>
                  </a:lnTo>
                  <a:lnTo>
                    <a:pt x="1453" y="76"/>
                  </a:lnTo>
                  <a:lnTo>
                    <a:pt x="1462" y="81"/>
                  </a:lnTo>
                  <a:lnTo>
                    <a:pt x="1467" y="83"/>
                  </a:lnTo>
                  <a:lnTo>
                    <a:pt x="1471" y="90"/>
                  </a:lnTo>
                  <a:lnTo>
                    <a:pt x="1473" y="92"/>
                  </a:lnTo>
                  <a:lnTo>
                    <a:pt x="1474" y="94"/>
                  </a:lnTo>
                  <a:lnTo>
                    <a:pt x="1476" y="96"/>
                  </a:lnTo>
                  <a:lnTo>
                    <a:pt x="1473" y="99"/>
                  </a:lnTo>
                  <a:lnTo>
                    <a:pt x="1473" y="101"/>
                  </a:lnTo>
                  <a:lnTo>
                    <a:pt x="1471" y="105"/>
                  </a:lnTo>
                  <a:lnTo>
                    <a:pt x="1470" y="108"/>
                  </a:lnTo>
                  <a:lnTo>
                    <a:pt x="1464" y="107"/>
                  </a:lnTo>
                  <a:lnTo>
                    <a:pt x="1461" y="105"/>
                  </a:lnTo>
                  <a:lnTo>
                    <a:pt x="1439" y="90"/>
                  </a:lnTo>
                  <a:lnTo>
                    <a:pt x="1433" y="87"/>
                  </a:lnTo>
                  <a:lnTo>
                    <a:pt x="1429" y="88"/>
                  </a:lnTo>
                  <a:lnTo>
                    <a:pt x="1427" y="99"/>
                  </a:lnTo>
                  <a:lnTo>
                    <a:pt x="1429" y="108"/>
                  </a:lnTo>
                  <a:lnTo>
                    <a:pt x="1435" y="116"/>
                  </a:lnTo>
                  <a:lnTo>
                    <a:pt x="1441" y="117"/>
                  </a:lnTo>
                  <a:lnTo>
                    <a:pt x="1443" y="125"/>
                  </a:lnTo>
                  <a:lnTo>
                    <a:pt x="1426" y="128"/>
                  </a:lnTo>
                  <a:lnTo>
                    <a:pt x="1424" y="127"/>
                  </a:lnTo>
                  <a:lnTo>
                    <a:pt x="1417" y="119"/>
                  </a:lnTo>
                  <a:lnTo>
                    <a:pt x="1416" y="123"/>
                  </a:lnTo>
                  <a:lnTo>
                    <a:pt x="1418" y="130"/>
                  </a:lnTo>
                  <a:lnTo>
                    <a:pt x="1419" y="132"/>
                  </a:lnTo>
                  <a:lnTo>
                    <a:pt x="1424" y="140"/>
                  </a:lnTo>
                  <a:lnTo>
                    <a:pt x="1420" y="153"/>
                  </a:lnTo>
                  <a:lnTo>
                    <a:pt x="1413" y="161"/>
                  </a:lnTo>
                  <a:lnTo>
                    <a:pt x="1408" y="161"/>
                  </a:lnTo>
                  <a:lnTo>
                    <a:pt x="1400" y="160"/>
                  </a:lnTo>
                  <a:lnTo>
                    <a:pt x="1398" y="167"/>
                  </a:lnTo>
                  <a:lnTo>
                    <a:pt x="1422" y="210"/>
                  </a:lnTo>
                  <a:lnTo>
                    <a:pt x="1434" y="218"/>
                  </a:lnTo>
                  <a:lnTo>
                    <a:pt x="1438" y="221"/>
                  </a:lnTo>
                  <a:lnTo>
                    <a:pt x="1438" y="227"/>
                  </a:lnTo>
                  <a:lnTo>
                    <a:pt x="1435" y="232"/>
                  </a:lnTo>
                  <a:lnTo>
                    <a:pt x="1434" y="233"/>
                  </a:lnTo>
                  <a:lnTo>
                    <a:pt x="1430" y="237"/>
                  </a:lnTo>
                  <a:lnTo>
                    <a:pt x="1428" y="253"/>
                  </a:lnTo>
                  <a:lnTo>
                    <a:pt x="1431" y="274"/>
                  </a:lnTo>
                  <a:lnTo>
                    <a:pt x="1434" y="277"/>
                  </a:lnTo>
                  <a:lnTo>
                    <a:pt x="1438" y="286"/>
                  </a:lnTo>
                  <a:lnTo>
                    <a:pt x="1427" y="299"/>
                  </a:lnTo>
                  <a:lnTo>
                    <a:pt x="1416" y="297"/>
                  </a:lnTo>
                  <a:lnTo>
                    <a:pt x="1410" y="303"/>
                  </a:lnTo>
                  <a:lnTo>
                    <a:pt x="1403" y="308"/>
                  </a:lnTo>
                  <a:lnTo>
                    <a:pt x="1399" y="305"/>
                  </a:lnTo>
                  <a:lnTo>
                    <a:pt x="1396" y="304"/>
                  </a:lnTo>
                  <a:lnTo>
                    <a:pt x="1392" y="305"/>
                  </a:lnTo>
                  <a:lnTo>
                    <a:pt x="1389" y="310"/>
                  </a:lnTo>
                  <a:lnTo>
                    <a:pt x="1385" y="318"/>
                  </a:lnTo>
                  <a:lnTo>
                    <a:pt x="1384" y="319"/>
                  </a:lnTo>
                  <a:lnTo>
                    <a:pt x="1379" y="322"/>
                  </a:lnTo>
                  <a:lnTo>
                    <a:pt x="1377" y="333"/>
                  </a:lnTo>
                  <a:lnTo>
                    <a:pt x="1378" y="336"/>
                  </a:lnTo>
                  <a:lnTo>
                    <a:pt x="1383" y="337"/>
                  </a:lnTo>
                  <a:lnTo>
                    <a:pt x="1387" y="339"/>
                  </a:lnTo>
                  <a:lnTo>
                    <a:pt x="1389" y="344"/>
                  </a:lnTo>
                  <a:lnTo>
                    <a:pt x="1382" y="352"/>
                  </a:lnTo>
                  <a:lnTo>
                    <a:pt x="1376" y="352"/>
                  </a:lnTo>
                  <a:lnTo>
                    <a:pt x="1369" y="352"/>
                  </a:lnTo>
                  <a:lnTo>
                    <a:pt x="1368" y="355"/>
                  </a:lnTo>
                  <a:lnTo>
                    <a:pt x="1375" y="364"/>
                  </a:lnTo>
                  <a:lnTo>
                    <a:pt x="1383" y="378"/>
                  </a:lnTo>
                  <a:lnTo>
                    <a:pt x="1393" y="377"/>
                  </a:lnTo>
                  <a:lnTo>
                    <a:pt x="1401" y="386"/>
                  </a:lnTo>
                  <a:lnTo>
                    <a:pt x="1410" y="395"/>
                  </a:lnTo>
                  <a:lnTo>
                    <a:pt x="1424" y="395"/>
                  </a:lnTo>
                  <a:lnTo>
                    <a:pt x="1429" y="394"/>
                  </a:lnTo>
                  <a:lnTo>
                    <a:pt x="1428" y="402"/>
                  </a:lnTo>
                  <a:lnTo>
                    <a:pt x="1428" y="411"/>
                  </a:lnTo>
                  <a:lnTo>
                    <a:pt x="1434" y="409"/>
                  </a:lnTo>
                  <a:lnTo>
                    <a:pt x="1435" y="408"/>
                  </a:lnTo>
                  <a:lnTo>
                    <a:pt x="1442" y="406"/>
                  </a:lnTo>
                  <a:lnTo>
                    <a:pt x="1445" y="409"/>
                  </a:lnTo>
                  <a:lnTo>
                    <a:pt x="1452" y="411"/>
                  </a:lnTo>
                  <a:lnTo>
                    <a:pt x="1453" y="409"/>
                  </a:lnTo>
                  <a:lnTo>
                    <a:pt x="1454" y="406"/>
                  </a:lnTo>
                  <a:lnTo>
                    <a:pt x="1459" y="405"/>
                  </a:lnTo>
                  <a:lnTo>
                    <a:pt x="1463" y="410"/>
                  </a:lnTo>
                  <a:lnTo>
                    <a:pt x="1465" y="413"/>
                  </a:lnTo>
                  <a:lnTo>
                    <a:pt x="1484" y="421"/>
                  </a:lnTo>
                  <a:lnTo>
                    <a:pt x="1502" y="429"/>
                  </a:lnTo>
                  <a:lnTo>
                    <a:pt x="1505" y="431"/>
                  </a:lnTo>
                  <a:lnTo>
                    <a:pt x="1531" y="418"/>
                  </a:lnTo>
                  <a:lnTo>
                    <a:pt x="1533" y="404"/>
                  </a:lnTo>
                  <a:lnTo>
                    <a:pt x="1536" y="396"/>
                  </a:lnTo>
                  <a:lnTo>
                    <a:pt x="1531" y="394"/>
                  </a:lnTo>
                  <a:lnTo>
                    <a:pt x="1532" y="384"/>
                  </a:lnTo>
                  <a:lnTo>
                    <a:pt x="1530" y="384"/>
                  </a:lnTo>
                  <a:lnTo>
                    <a:pt x="1528" y="391"/>
                  </a:lnTo>
                  <a:lnTo>
                    <a:pt x="1520" y="399"/>
                  </a:lnTo>
                  <a:lnTo>
                    <a:pt x="1516" y="401"/>
                  </a:lnTo>
                  <a:lnTo>
                    <a:pt x="1511" y="402"/>
                  </a:lnTo>
                  <a:lnTo>
                    <a:pt x="1498" y="375"/>
                  </a:lnTo>
                  <a:lnTo>
                    <a:pt x="1496" y="370"/>
                  </a:lnTo>
                  <a:lnTo>
                    <a:pt x="1496" y="369"/>
                  </a:lnTo>
                  <a:lnTo>
                    <a:pt x="1485" y="358"/>
                  </a:lnTo>
                  <a:lnTo>
                    <a:pt x="1482" y="352"/>
                  </a:lnTo>
                  <a:lnTo>
                    <a:pt x="1484" y="349"/>
                  </a:lnTo>
                  <a:lnTo>
                    <a:pt x="1499" y="342"/>
                  </a:lnTo>
                  <a:lnTo>
                    <a:pt x="1503" y="343"/>
                  </a:lnTo>
                  <a:lnTo>
                    <a:pt x="1511" y="343"/>
                  </a:lnTo>
                  <a:lnTo>
                    <a:pt x="1517" y="336"/>
                  </a:lnTo>
                  <a:lnTo>
                    <a:pt x="1530" y="324"/>
                  </a:lnTo>
                  <a:lnTo>
                    <a:pt x="1543" y="320"/>
                  </a:lnTo>
                  <a:lnTo>
                    <a:pt x="1551" y="321"/>
                  </a:lnTo>
                  <a:lnTo>
                    <a:pt x="1556" y="322"/>
                  </a:lnTo>
                  <a:lnTo>
                    <a:pt x="1556" y="310"/>
                  </a:lnTo>
                  <a:lnTo>
                    <a:pt x="1555" y="309"/>
                  </a:lnTo>
                  <a:lnTo>
                    <a:pt x="1550" y="303"/>
                  </a:lnTo>
                  <a:lnTo>
                    <a:pt x="1551" y="299"/>
                  </a:lnTo>
                  <a:lnTo>
                    <a:pt x="1558" y="294"/>
                  </a:lnTo>
                  <a:lnTo>
                    <a:pt x="1565" y="294"/>
                  </a:lnTo>
                  <a:lnTo>
                    <a:pt x="1572" y="295"/>
                  </a:lnTo>
                  <a:lnTo>
                    <a:pt x="1585" y="305"/>
                  </a:lnTo>
                  <a:lnTo>
                    <a:pt x="1585" y="320"/>
                  </a:lnTo>
                  <a:lnTo>
                    <a:pt x="1586" y="327"/>
                  </a:lnTo>
                  <a:lnTo>
                    <a:pt x="1593" y="338"/>
                  </a:lnTo>
                  <a:lnTo>
                    <a:pt x="1602" y="341"/>
                  </a:lnTo>
                  <a:lnTo>
                    <a:pt x="1607" y="338"/>
                  </a:lnTo>
                  <a:lnTo>
                    <a:pt x="1601" y="333"/>
                  </a:lnTo>
                  <a:lnTo>
                    <a:pt x="1598" y="325"/>
                  </a:lnTo>
                  <a:lnTo>
                    <a:pt x="1599" y="316"/>
                  </a:lnTo>
                  <a:lnTo>
                    <a:pt x="1597" y="311"/>
                  </a:lnTo>
                  <a:lnTo>
                    <a:pt x="1593" y="305"/>
                  </a:lnTo>
                  <a:lnTo>
                    <a:pt x="1594" y="291"/>
                  </a:lnTo>
                  <a:lnTo>
                    <a:pt x="1607" y="292"/>
                  </a:lnTo>
                  <a:lnTo>
                    <a:pt x="1611" y="296"/>
                  </a:lnTo>
                  <a:lnTo>
                    <a:pt x="1615" y="301"/>
                  </a:lnTo>
                  <a:lnTo>
                    <a:pt x="1616" y="295"/>
                  </a:lnTo>
                  <a:lnTo>
                    <a:pt x="1618" y="289"/>
                  </a:lnTo>
                  <a:lnTo>
                    <a:pt x="1634" y="283"/>
                  </a:lnTo>
                  <a:lnTo>
                    <a:pt x="1638" y="294"/>
                  </a:lnTo>
                  <a:lnTo>
                    <a:pt x="1638" y="295"/>
                  </a:lnTo>
                  <a:lnTo>
                    <a:pt x="1635" y="297"/>
                  </a:lnTo>
                  <a:lnTo>
                    <a:pt x="1645" y="308"/>
                  </a:lnTo>
                  <a:lnTo>
                    <a:pt x="1648" y="310"/>
                  </a:lnTo>
                  <a:lnTo>
                    <a:pt x="1653" y="318"/>
                  </a:lnTo>
                  <a:lnTo>
                    <a:pt x="1651" y="337"/>
                  </a:lnTo>
                  <a:lnTo>
                    <a:pt x="1648" y="345"/>
                  </a:lnTo>
                  <a:lnTo>
                    <a:pt x="1649" y="355"/>
                  </a:lnTo>
                  <a:lnTo>
                    <a:pt x="1649" y="362"/>
                  </a:lnTo>
                  <a:lnTo>
                    <a:pt x="1653" y="371"/>
                  </a:lnTo>
                  <a:lnTo>
                    <a:pt x="1653" y="379"/>
                  </a:lnTo>
                  <a:lnTo>
                    <a:pt x="1658" y="383"/>
                  </a:lnTo>
                  <a:lnTo>
                    <a:pt x="1661" y="385"/>
                  </a:lnTo>
                  <a:lnTo>
                    <a:pt x="1666" y="395"/>
                  </a:lnTo>
                  <a:lnTo>
                    <a:pt x="1664" y="402"/>
                  </a:lnTo>
                  <a:lnTo>
                    <a:pt x="1666" y="406"/>
                  </a:lnTo>
                  <a:lnTo>
                    <a:pt x="1663" y="412"/>
                  </a:lnTo>
                  <a:lnTo>
                    <a:pt x="1660" y="418"/>
                  </a:lnTo>
                  <a:lnTo>
                    <a:pt x="1666" y="422"/>
                  </a:lnTo>
                  <a:lnTo>
                    <a:pt x="1668" y="422"/>
                  </a:lnTo>
                  <a:lnTo>
                    <a:pt x="1675" y="421"/>
                  </a:lnTo>
                  <a:lnTo>
                    <a:pt x="1681" y="427"/>
                  </a:lnTo>
                  <a:lnTo>
                    <a:pt x="1686" y="437"/>
                  </a:lnTo>
                  <a:lnTo>
                    <a:pt x="1686" y="438"/>
                  </a:lnTo>
                  <a:lnTo>
                    <a:pt x="1686" y="444"/>
                  </a:lnTo>
                  <a:lnTo>
                    <a:pt x="1689" y="445"/>
                  </a:lnTo>
                  <a:lnTo>
                    <a:pt x="1696" y="445"/>
                  </a:lnTo>
                  <a:lnTo>
                    <a:pt x="1707" y="443"/>
                  </a:lnTo>
                  <a:lnTo>
                    <a:pt x="1723" y="451"/>
                  </a:lnTo>
                  <a:lnTo>
                    <a:pt x="1727" y="452"/>
                  </a:lnTo>
                  <a:lnTo>
                    <a:pt x="1729" y="452"/>
                  </a:lnTo>
                  <a:lnTo>
                    <a:pt x="1735" y="451"/>
                  </a:lnTo>
                  <a:lnTo>
                    <a:pt x="1747" y="454"/>
                  </a:lnTo>
                  <a:lnTo>
                    <a:pt x="1749" y="455"/>
                  </a:lnTo>
                  <a:lnTo>
                    <a:pt x="1749" y="458"/>
                  </a:lnTo>
                  <a:lnTo>
                    <a:pt x="1748" y="462"/>
                  </a:lnTo>
                  <a:lnTo>
                    <a:pt x="1743" y="467"/>
                  </a:lnTo>
                  <a:lnTo>
                    <a:pt x="1739" y="470"/>
                  </a:lnTo>
                  <a:lnTo>
                    <a:pt x="1741" y="476"/>
                  </a:lnTo>
                  <a:lnTo>
                    <a:pt x="1741" y="477"/>
                  </a:lnTo>
                  <a:lnTo>
                    <a:pt x="1740" y="479"/>
                  </a:lnTo>
                  <a:lnTo>
                    <a:pt x="1739" y="483"/>
                  </a:lnTo>
                  <a:lnTo>
                    <a:pt x="1746" y="484"/>
                  </a:lnTo>
                  <a:lnTo>
                    <a:pt x="1750" y="484"/>
                  </a:lnTo>
                  <a:lnTo>
                    <a:pt x="1757" y="494"/>
                  </a:lnTo>
                  <a:lnTo>
                    <a:pt x="1758" y="494"/>
                  </a:lnTo>
                  <a:lnTo>
                    <a:pt x="1761" y="494"/>
                  </a:lnTo>
                  <a:lnTo>
                    <a:pt x="1763" y="495"/>
                  </a:lnTo>
                  <a:lnTo>
                    <a:pt x="1758" y="498"/>
                  </a:lnTo>
                  <a:lnTo>
                    <a:pt x="1757" y="502"/>
                  </a:lnTo>
                  <a:lnTo>
                    <a:pt x="1755" y="508"/>
                  </a:lnTo>
                  <a:lnTo>
                    <a:pt x="1756" y="514"/>
                  </a:lnTo>
                  <a:lnTo>
                    <a:pt x="1762" y="518"/>
                  </a:lnTo>
                  <a:lnTo>
                    <a:pt x="1767" y="517"/>
                  </a:lnTo>
                  <a:lnTo>
                    <a:pt x="1772" y="515"/>
                  </a:lnTo>
                  <a:lnTo>
                    <a:pt x="1773" y="518"/>
                  </a:lnTo>
                  <a:lnTo>
                    <a:pt x="1775" y="520"/>
                  </a:lnTo>
                  <a:lnTo>
                    <a:pt x="1785" y="521"/>
                  </a:lnTo>
                  <a:lnTo>
                    <a:pt x="1789" y="527"/>
                  </a:lnTo>
                  <a:lnTo>
                    <a:pt x="1796" y="526"/>
                  </a:lnTo>
                  <a:lnTo>
                    <a:pt x="1799" y="525"/>
                  </a:lnTo>
                  <a:lnTo>
                    <a:pt x="1809" y="523"/>
                  </a:lnTo>
                  <a:lnTo>
                    <a:pt x="1812" y="529"/>
                  </a:lnTo>
                  <a:lnTo>
                    <a:pt x="1816" y="538"/>
                  </a:lnTo>
                  <a:lnTo>
                    <a:pt x="1826" y="533"/>
                  </a:lnTo>
                  <a:lnTo>
                    <a:pt x="1827" y="531"/>
                  </a:lnTo>
                  <a:lnTo>
                    <a:pt x="1832" y="533"/>
                  </a:lnTo>
                  <a:lnTo>
                    <a:pt x="1845" y="542"/>
                  </a:lnTo>
                  <a:lnTo>
                    <a:pt x="1849" y="548"/>
                  </a:lnTo>
                  <a:lnTo>
                    <a:pt x="1852" y="555"/>
                  </a:lnTo>
                  <a:lnTo>
                    <a:pt x="1859" y="556"/>
                  </a:lnTo>
                  <a:lnTo>
                    <a:pt x="1868" y="562"/>
                  </a:lnTo>
                  <a:lnTo>
                    <a:pt x="1869" y="562"/>
                  </a:lnTo>
                  <a:lnTo>
                    <a:pt x="1878" y="561"/>
                  </a:lnTo>
                  <a:lnTo>
                    <a:pt x="1881" y="564"/>
                  </a:lnTo>
                  <a:lnTo>
                    <a:pt x="1875" y="577"/>
                  </a:lnTo>
                  <a:lnTo>
                    <a:pt x="1867" y="582"/>
                  </a:lnTo>
                  <a:lnTo>
                    <a:pt x="1860" y="588"/>
                  </a:lnTo>
                  <a:lnTo>
                    <a:pt x="1859" y="593"/>
                  </a:lnTo>
                  <a:lnTo>
                    <a:pt x="1859" y="600"/>
                  </a:lnTo>
                  <a:lnTo>
                    <a:pt x="1854" y="605"/>
                  </a:lnTo>
                  <a:lnTo>
                    <a:pt x="1861" y="612"/>
                  </a:lnTo>
                  <a:lnTo>
                    <a:pt x="1857" y="625"/>
                  </a:lnTo>
                  <a:lnTo>
                    <a:pt x="1858" y="632"/>
                  </a:lnTo>
                  <a:lnTo>
                    <a:pt x="1861" y="636"/>
                  </a:lnTo>
                  <a:lnTo>
                    <a:pt x="1859" y="639"/>
                  </a:lnTo>
                  <a:lnTo>
                    <a:pt x="1860" y="643"/>
                  </a:lnTo>
                  <a:lnTo>
                    <a:pt x="1853" y="650"/>
                  </a:lnTo>
                  <a:lnTo>
                    <a:pt x="1848" y="646"/>
                  </a:lnTo>
                  <a:lnTo>
                    <a:pt x="1845" y="638"/>
                  </a:lnTo>
                  <a:lnTo>
                    <a:pt x="1839" y="632"/>
                  </a:lnTo>
                  <a:lnTo>
                    <a:pt x="1839" y="629"/>
                  </a:lnTo>
                  <a:lnTo>
                    <a:pt x="1842" y="626"/>
                  </a:lnTo>
                  <a:lnTo>
                    <a:pt x="1842" y="618"/>
                  </a:lnTo>
                  <a:lnTo>
                    <a:pt x="1838" y="614"/>
                  </a:lnTo>
                  <a:lnTo>
                    <a:pt x="1831" y="603"/>
                  </a:lnTo>
                  <a:lnTo>
                    <a:pt x="1813" y="612"/>
                  </a:lnTo>
                  <a:lnTo>
                    <a:pt x="1798" y="610"/>
                  </a:lnTo>
                  <a:lnTo>
                    <a:pt x="1799" y="613"/>
                  </a:lnTo>
                  <a:lnTo>
                    <a:pt x="1792" y="618"/>
                  </a:lnTo>
                  <a:lnTo>
                    <a:pt x="1802" y="625"/>
                  </a:lnTo>
                  <a:lnTo>
                    <a:pt x="1818" y="643"/>
                  </a:lnTo>
                  <a:lnTo>
                    <a:pt x="1824" y="644"/>
                  </a:lnTo>
                  <a:lnTo>
                    <a:pt x="1834" y="645"/>
                  </a:lnTo>
                  <a:lnTo>
                    <a:pt x="1835" y="656"/>
                  </a:lnTo>
                  <a:lnTo>
                    <a:pt x="1827" y="656"/>
                  </a:lnTo>
                  <a:lnTo>
                    <a:pt x="1825" y="656"/>
                  </a:lnTo>
                  <a:lnTo>
                    <a:pt x="1826" y="661"/>
                  </a:lnTo>
                  <a:lnTo>
                    <a:pt x="1827" y="665"/>
                  </a:lnTo>
                  <a:lnTo>
                    <a:pt x="1825" y="668"/>
                  </a:lnTo>
                  <a:lnTo>
                    <a:pt x="1822" y="670"/>
                  </a:lnTo>
                  <a:lnTo>
                    <a:pt x="1814" y="682"/>
                  </a:lnTo>
                  <a:lnTo>
                    <a:pt x="1818" y="697"/>
                  </a:lnTo>
                  <a:lnTo>
                    <a:pt x="1818" y="699"/>
                  </a:lnTo>
                  <a:lnTo>
                    <a:pt x="1817" y="702"/>
                  </a:lnTo>
                  <a:lnTo>
                    <a:pt x="1810" y="713"/>
                  </a:lnTo>
                  <a:lnTo>
                    <a:pt x="1814" y="719"/>
                  </a:lnTo>
                  <a:lnTo>
                    <a:pt x="1819" y="719"/>
                  </a:lnTo>
                  <a:lnTo>
                    <a:pt x="1824" y="721"/>
                  </a:lnTo>
                  <a:lnTo>
                    <a:pt x="1827" y="722"/>
                  </a:lnTo>
                  <a:lnTo>
                    <a:pt x="1830" y="724"/>
                  </a:lnTo>
                  <a:lnTo>
                    <a:pt x="1832" y="726"/>
                  </a:lnTo>
                  <a:lnTo>
                    <a:pt x="1833" y="726"/>
                  </a:lnTo>
                  <a:lnTo>
                    <a:pt x="1838" y="727"/>
                  </a:lnTo>
                  <a:lnTo>
                    <a:pt x="1840" y="727"/>
                  </a:lnTo>
                  <a:lnTo>
                    <a:pt x="1843" y="726"/>
                  </a:lnTo>
                  <a:lnTo>
                    <a:pt x="1844" y="730"/>
                  </a:lnTo>
                  <a:lnTo>
                    <a:pt x="1853" y="737"/>
                  </a:lnTo>
                  <a:lnTo>
                    <a:pt x="1859" y="747"/>
                  </a:lnTo>
                  <a:lnTo>
                    <a:pt x="1866" y="753"/>
                  </a:lnTo>
                  <a:lnTo>
                    <a:pt x="1860" y="761"/>
                  </a:lnTo>
                  <a:lnTo>
                    <a:pt x="1852" y="761"/>
                  </a:lnTo>
                  <a:lnTo>
                    <a:pt x="1850" y="761"/>
                  </a:lnTo>
                  <a:lnTo>
                    <a:pt x="1850" y="765"/>
                  </a:lnTo>
                  <a:lnTo>
                    <a:pt x="1851" y="766"/>
                  </a:lnTo>
                  <a:lnTo>
                    <a:pt x="1856" y="770"/>
                  </a:lnTo>
                  <a:lnTo>
                    <a:pt x="1856" y="774"/>
                  </a:lnTo>
                  <a:lnTo>
                    <a:pt x="1851" y="781"/>
                  </a:lnTo>
                  <a:lnTo>
                    <a:pt x="1841" y="787"/>
                  </a:lnTo>
                  <a:lnTo>
                    <a:pt x="1834" y="788"/>
                  </a:lnTo>
                  <a:lnTo>
                    <a:pt x="1831" y="784"/>
                  </a:lnTo>
                  <a:lnTo>
                    <a:pt x="1817" y="791"/>
                  </a:lnTo>
                  <a:lnTo>
                    <a:pt x="1808" y="790"/>
                  </a:lnTo>
                  <a:lnTo>
                    <a:pt x="1801" y="785"/>
                  </a:lnTo>
                  <a:lnTo>
                    <a:pt x="1801" y="779"/>
                  </a:lnTo>
                  <a:lnTo>
                    <a:pt x="1802" y="777"/>
                  </a:lnTo>
                  <a:lnTo>
                    <a:pt x="1795" y="771"/>
                  </a:lnTo>
                  <a:lnTo>
                    <a:pt x="1790" y="773"/>
                  </a:lnTo>
                  <a:lnTo>
                    <a:pt x="1781" y="779"/>
                  </a:lnTo>
                  <a:lnTo>
                    <a:pt x="1755" y="772"/>
                  </a:lnTo>
                  <a:lnTo>
                    <a:pt x="1745" y="770"/>
                  </a:lnTo>
                  <a:lnTo>
                    <a:pt x="1729" y="771"/>
                  </a:lnTo>
                  <a:lnTo>
                    <a:pt x="1720" y="794"/>
                  </a:lnTo>
                  <a:lnTo>
                    <a:pt x="1720" y="809"/>
                  </a:lnTo>
                  <a:lnTo>
                    <a:pt x="1729" y="819"/>
                  </a:lnTo>
                  <a:lnTo>
                    <a:pt x="1735" y="823"/>
                  </a:lnTo>
                  <a:lnTo>
                    <a:pt x="1732" y="828"/>
                  </a:lnTo>
                  <a:lnTo>
                    <a:pt x="1730" y="832"/>
                  </a:lnTo>
                  <a:lnTo>
                    <a:pt x="1736" y="837"/>
                  </a:lnTo>
                  <a:lnTo>
                    <a:pt x="1739" y="847"/>
                  </a:lnTo>
                  <a:lnTo>
                    <a:pt x="1739" y="848"/>
                  </a:lnTo>
                  <a:lnTo>
                    <a:pt x="1753" y="849"/>
                  </a:lnTo>
                  <a:lnTo>
                    <a:pt x="1740" y="857"/>
                  </a:lnTo>
                  <a:lnTo>
                    <a:pt x="1728" y="858"/>
                  </a:lnTo>
                  <a:lnTo>
                    <a:pt x="1724" y="854"/>
                  </a:lnTo>
                  <a:lnTo>
                    <a:pt x="1723" y="853"/>
                  </a:lnTo>
                  <a:lnTo>
                    <a:pt x="1722" y="854"/>
                  </a:lnTo>
                  <a:lnTo>
                    <a:pt x="1713" y="862"/>
                  </a:lnTo>
                  <a:lnTo>
                    <a:pt x="1707" y="857"/>
                  </a:lnTo>
                  <a:lnTo>
                    <a:pt x="1704" y="860"/>
                  </a:lnTo>
                  <a:lnTo>
                    <a:pt x="1698" y="854"/>
                  </a:lnTo>
                  <a:lnTo>
                    <a:pt x="1697" y="853"/>
                  </a:lnTo>
                  <a:lnTo>
                    <a:pt x="1696" y="854"/>
                  </a:lnTo>
                  <a:lnTo>
                    <a:pt x="1692" y="856"/>
                  </a:lnTo>
                  <a:lnTo>
                    <a:pt x="1686" y="854"/>
                  </a:lnTo>
                  <a:lnTo>
                    <a:pt x="1685" y="853"/>
                  </a:lnTo>
                  <a:lnTo>
                    <a:pt x="1670" y="854"/>
                  </a:lnTo>
                  <a:lnTo>
                    <a:pt x="1668" y="857"/>
                  </a:lnTo>
                  <a:lnTo>
                    <a:pt x="1671" y="865"/>
                  </a:lnTo>
                  <a:lnTo>
                    <a:pt x="1668" y="872"/>
                  </a:lnTo>
                  <a:lnTo>
                    <a:pt x="1672" y="877"/>
                  </a:lnTo>
                  <a:lnTo>
                    <a:pt x="1678" y="870"/>
                  </a:lnTo>
                  <a:lnTo>
                    <a:pt x="1678" y="869"/>
                  </a:lnTo>
                  <a:lnTo>
                    <a:pt x="1678" y="865"/>
                  </a:lnTo>
                  <a:lnTo>
                    <a:pt x="1695" y="864"/>
                  </a:lnTo>
                  <a:lnTo>
                    <a:pt x="1693" y="878"/>
                  </a:lnTo>
                  <a:lnTo>
                    <a:pt x="1686" y="885"/>
                  </a:lnTo>
                  <a:lnTo>
                    <a:pt x="1681" y="889"/>
                  </a:lnTo>
                  <a:lnTo>
                    <a:pt x="1683" y="895"/>
                  </a:lnTo>
                  <a:lnTo>
                    <a:pt x="1690" y="897"/>
                  </a:lnTo>
                  <a:lnTo>
                    <a:pt x="1695" y="891"/>
                  </a:lnTo>
                  <a:lnTo>
                    <a:pt x="1705" y="880"/>
                  </a:lnTo>
                  <a:lnTo>
                    <a:pt x="1715" y="880"/>
                  </a:lnTo>
                  <a:lnTo>
                    <a:pt x="1741" y="906"/>
                  </a:lnTo>
                  <a:lnTo>
                    <a:pt x="1740" y="908"/>
                  </a:lnTo>
                  <a:lnTo>
                    <a:pt x="1738" y="913"/>
                  </a:lnTo>
                  <a:lnTo>
                    <a:pt x="1740" y="916"/>
                  </a:lnTo>
                  <a:lnTo>
                    <a:pt x="1743" y="916"/>
                  </a:lnTo>
                  <a:lnTo>
                    <a:pt x="1747" y="916"/>
                  </a:lnTo>
                  <a:lnTo>
                    <a:pt x="1746" y="928"/>
                  </a:lnTo>
                  <a:lnTo>
                    <a:pt x="1731" y="939"/>
                  </a:lnTo>
                  <a:lnTo>
                    <a:pt x="1721" y="947"/>
                  </a:lnTo>
                  <a:lnTo>
                    <a:pt x="1719" y="956"/>
                  </a:lnTo>
                  <a:lnTo>
                    <a:pt x="1721" y="965"/>
                  </a:lnTo>
                  <a:lnTo>
                    <a:pt x="1726" y="963"/>
                  </a:lnTo>
                  <a:lnTo>
                    <a:pt x="1732" y="960"/>
                  </a:lnTo>
                  <a:lnTo>
                    <a:pt x="1731" y="970"/>
                  </a:lnTo>
                  <a:lnTo>
                    <a:pt x="1728" y="973"/>
                  </a:lnTo>
                  <a:lnTo>
                    <a:pt x="1726" y="974"/>
                  </a:lnTo>
                  <a:lnTo>
                    <a:pt x="1726" y="979"/>
                  </a:lnTo>
                  <a:lnTo>
                    <a:pt x="1724" y="981"/>
                  </a:lnTo>
                  <a:lnTo>
                    <a:pt x="1722" y="985"/>
                  </a:lnTo>
                  <a:lnTo>
                    <a:pt x="1718" y="982"/>
                  </a:lnTo>
                  <a:lnTo>
                    <a:pt x="1709" y="980"/>
                  </a:lnTo>
                  <a:lnTo>
                    <a:pt x="1704" y="987"/>
                  </a:lnTo>
                  <a:lnTo>
                    <a:pt x="1701" y="992"/>
                  </a:lnTo>
                  <a:lnTo>
                    <a:pt x="1695" y="990"/>
                  </a:lnTo>
                  <a:lnTo>
                    <a:pt x="1687" y="985"/>
                  </a:lnTo>
                  <a:lnTo>
                    <a:pt x="1681" y="988"/>
                  </a:lnTo>
                  <a:lnTo>
                    <a:pt x="1669" y="999"/>
                  </a:lnTo>
                  <a:lnTo>
                    <a:pt x="1668" y="1004"/>
                  </a:lnTo>
                  <a:lnTo>
                    <a:pt x="1670" y="1005"/>
                  </a:lnTo>
                  <a:lnTo>
                    <a:pt x="1671" y="1005"/>
                  </a:lnTo>
                  <a:lnTo>
                    <a:pt x="1671" y="1012"/>
                  </a:lnTo>
                  <a:lnTo>
                    <a:pt x="1666" y="1020"/>
                  </a:lnTo>
                  <a:lnTo>
                    <a:pt x="1662" y="1025"/>
                  </a:lnTo>
                  <a:lnTo>
                    <a:pt x="1662" y="1031"/>
                  </a:lnTo>
                  <a:lnTo>
                    <a:pt x="1666" y="1035"/>
                  </a:lnTo>
                  <a:lnTo>
                    <a:pt x="1669" y="1040"/>
                  </a:lnTo>
                  <a:lnTo>
                    <a:pt x="1667" y="1046"/>
                  </a:lnTo>
                  <a:lnTo>
                    <a:pt x="1670" y="1048"/>
                  </a:lnTo>
                  <a:lnTo>
                    <a:pt x="1666" y="1056"/>
                  </a:lnTo>
                  <a:lnTo>
                    <a:pt x="1663" y="1056"/>
                  </a:lnTo>
                  <a:lnTo>
                    <a:pt x="1664" y="1050"/>
                  </a:lnTo>
                  <a:lnTo>
                    <a:pt x="1664" y="1049"/>
                  </a:lnTo>
                  <a:lnTo>
                    <a:pt x="1658" y="1054"/>
                  </a:lnTo>
                  <a:lnTo>
                    <a:pt x="1651" y="1052"/>
                  </a:lnTo>
                  <a:lnTo>
                    <a:pt x="1649" y="1063"/>
                  </a:lnTo>
                  <a:lnTo>
                    <a:pt x="1645" y="1072"/>
                  </a:lnTo>
                  <a:lnTo>
                    <a:pt x="1652" y="1075"/>
                  </a:lnTo>
                  <a:lnTo>
                    <a:pt x="1655" y="1077"/>
                  </a:lnTo>
                  <a:lnTo>
                    <a:pt x="1658" y="1077"/>
                  </a:lnTo>
                  <a:lnTo>
                    <a:pt x="1660" y="1092"/>
                  </a:lnTo>
                  <a:lnTo>
                    <a:pt x="1654" y="1114"/>
                  </a:lnTo>
                  <a:lnTo>
                    <a:pt x="1646" y="1122"/>
                  </a:lnTo>
                  <a:lnTo>
                    <a:pt x="1643" y="1128"/>
                  </a:lnTo>
                  <a:lnTo>
                    <a:pt x="1636" y="1138"/>
                  </a:lnTo>
                  <a:lnTo>
                    <a:pt x="1640" y="1142"/>
                  </a:lnTo>
                  <a:lnTo>
                    <a:pt x="1644" y="1149"/>
                  </a:lnTo>
                  <a:lnTo>
                    <a:pt x="1641" y="1151"/>
                  </a:lnTo>
                  <a:lnTo>
                    <a:pt x="1640" y="1151"/>
                  </a:lnTo>
                  <a:lnTo>
                    <a:pt x="1636" y="1157"/>
                  </a:lnTo>
                  <a:lnTo>
                    <a:pt x="1634" y="1161"/>
                  </a:lnTo>
                  <a:lnTo>
                    <a:pt x="1632" y="1162"/>
                  </a:lnTo>
                  <a:lnTo>
                    <a:pt x="1625" y="1164"/>
                  </a:lnTo>
                  <a:lnTo>
                    <a:pt x="1615" y="1176"/>
                  </a:lnTo>
                  <a:lnTo>
                    <a:pt x="1614" y="1184"/>
                  </a:lnTo>
                  <a:lnTo>
                    <a:pt x="1616" y="1196"/>
                  </a:lnTo>
                  <a:lnTo>
                    <a:pt x="1617" y="1198"/>
                  </a:lnTo>
                  <a:lnTo>
                    <a:pt x="1616" y="1199"/>
                  </a:lnTo>
                  <a:lnTo>
                    <a:pt x="1612" y="1212"/>
                  </a:lnTo>
                  <a:lnTo>
                    <a:pt x="1614" y="1220"/>
                  </a:lnTo>
                  <a:lnTo>
                    <a:pt x="1619" y="1221"/>
                  </a:lnTo>
                  <a:lnTo>
                    <a:pt x="1626" y="1219"/>
                  </a:lnTo>
                  <a:lnTo>
                    <a:pt x="1633" y="1215"/>
                  </a:lnTo>
                  <a:lnTo>
                    <a:pt x="1646" y="1222"/>
                  </a:lnTo>
                  <a:lnTo>
                    <a:pt x="1646" y="1223"/>
                  </a:lnTo>
                  <a:lnTo>
                    <a:pt x="1648" y="1224"/>
                  </a:lnTo>
                  <a:lnTo>
                    <a:pt x="1649" y="1226"/>
                  </a:lnTo>
                  <a:lnTo>
                    <a:pt x="1663" y="1230"/>
                  </a:lnTo>
                  <a:lnTo>
                    <a:pt x="1675" y="1228"/>
                  </a:lnTo>
                  <a:lnTo>
                    <a:pt x="1675" y="1220"/>
                  </a:lnTo>
                  <a:lnTo>
                    <a:pt x="1680" y="1213"/>
                  </a:lnTo>
                  <a:lnTo>
                    <a:pt x="1675" y="1206"/>
                  </a:lnTo>
                  <a:lnTo>
                    <a:pt x="1667" y="1196"/>
                  </a:lnTo>
                  <a:lnTo>
                    <a:pt x="1666" y="1186"/>
                  </a:lnTo>
                  <a:lnTo>
                    <a:pt x="1675" y="1182"/>
                  </a:lnTo>
                  <a:lnTo>
                    <a:pt x="1680" y="1182"/>
                  </a:lnTo>
                  <a:lnTo>
                    <a:pt x="1684" y="1182"/>
                  </a:lnTo>
                  <a:lnTo>
                    <a:pt x="1688" y="1179"/>
                  </a:lnTo>
                  <a:lnTo>
                    <a:pt x="1696" y="1173"/>
                  </a:lnTo>
                  <a:lnTo>
                    <a:pt x="1705" y="1171"/>
                  </a:lnTo>
                  <a:lnTo>
                    <a:pt x="1713" y="1173"/>
                  </a:lnTo>
                  <a:lnTo>
                    <a:pt x="1720" y="1175"/>
                  </a:lnTo>
                  <a:lnTo>
                    <a:pt x="1727" y="1174"/>
                  </a:lnTo>
                  <a:lnTo>
                    <a:pt x="1740" y="1174"/>
                  </a:lnTo>
                  <a:lnTo>
                    <a:pt x="1747" y="1181"/>
                  </a:lnTo>
                  <a:lnTo>
                    <a:pt x="1747" y="1183"/>
                  </a:lnTo>
                  <a:lnTo>
                    <a:pt x="1748" y="1186"/>
                  </a:lnTo>
                  <a:lnTo>
                    <a:pt x="1750" y="1189"/>
                  </a:lnTo>
                  <a:lnTo>
                    <a:pt x="1753" y="1192"/>
                  </a:lnTo>
                  <a:lnTo>
                    <a:pt x="1755" y="1194"/>
                  </a:lnTo>
                  <a:lnTo>
                    <a:pt x="1763" y="1219"/>
                  </a:lnTo>
                  <a:lnTo>
                    <a:pt x="1766" y="1223"/>
                  </a:lnTo>
                  <a:lnTo>
                    <a:pt x="1765" y="1237"/>
                  </a:lnTo>
                  <a:lnTo>
                    <a:pt x="1759" y="1239"/>
                  </a:lnTo>
                  <a:lnTo>
                    <a:pt x="1755" y="1236"/>
                  </a:lnTo>
                  <a:lnTo>
                    <a:pt x="1748" y="1232"/>
                  </a:lnTo>
                  <a:lnTo>
                    <a:pt x="1740" y="1236"/>
                  </a:lnTo>
                  <a:lnTo>
                    <a:pt x="1732" y="1248"/>
                  </a:lnTo>
                  <a:lnTo>
                    <a:pt x="1735" y="1256"/>
                  </a:lnTo>
                  <a:lnTo>
                    <a:pt x="1738" y="1259"/>
                  </a:lnTo>
                  <a:lnTo>
                    <a:pt x="1740" y="1262"/>
                  </a:lnTo>
                  <a:lnTo>
                    <a:pt x="1741" y="1264"/>
                  </a:lnTo>
                  <a:lnTo>
                    <a:pt x="1741" y="1280"/>
                  </a:lnTo>
                  <a:lnTo>
                    <a:pt x="1739" y="1291"/>
                  </a:lnTo>
                  <a:lnTo>
                    <a:pt x="1743" y="1306"/>
                  </a:lnTo>
                  <a:lnTo>
                    <a:pt x="1747" y="1311"/>
                  </a:lnTo>
                  <a:lnTo>
                    <a:pt x="1750" y="1314"/>
                  </a:lnTo>
                  <a:lnTo>
                    <a:pt x="1745" y="1322"/>
                  </a:lnTo>
                  <a:lnTo>
                    <a:pt x="1741" y="1326"/>
                  </a:lnTo>
                  <a:lnTo>
                    <a:pt x="1741" y="1330"/>
                  </a:lnTo>
                  <a:lnTo>
                    <a:pt x="1740" y="1333"/>
                  </a:lnTo>
                  <a:lnTo>
                    <a:pt x="1737" y="1341"/>
                  </a:lnTo>
                  <a:lnTo>
                    <a:pt x="1736" y="1343"/>
                  </a:lnTo>
                  <a:lnTo>
                    <a:pt x="1733" y="1348"/>
                  </a:lnTo>
                  <a:lnTo>
                    <a:pt x="1736" y="1362"/>
                  </a:lnTo>
                  <a:lnTo>
                    <a:pt x="1733" y="1380"/>
                  </a:lnTo>
                  <a:lnTo>
                    <a:pt x="1733" y="1382"/>
                  </a:lnTo>
                  <a:lnTo>
                    <a:pt x="1735" y="1384"/>
                  </a:lnTo>
                  <a:lnTo>
                    <a:pt x="1735" y="1389"/>
                  </a:lnTo>
                  <a:lnTo>
                    <a:pt x="1727" y="1406"/>
                  </a:lnTo>
                  <a:lnTo>
                    <a:pt x="1726" y="1406"/>
                  </a:lnTo>
                  <a:lnTo>
                    <a:pt x="1724" y="1407"/>
                  </a:lnTo>
                  <a:lnTo>
                    <a:pt x="1721" y="1410"/>
                  </a:lnTo>
                  <a:lnTo>
                    <a:pt x="1720" y="1417"/>
                  </a:lnTo>
                  <a:lnTo>
                    <a:pt x="1720" y="1418"/>
                  </a:lnTo>
                  <a:lnTo>
                    <a:pt x="1719" y="1420"/>
                  </a:lnTo>
                  <a:lnTo>
                    <a:pt x="1718" y="1422"/>
                  </a:lnTo>
                  <a:lnTo>
                    <a:pt x="1717" y="1422"/>
                  </a:lnTo>
                  <a:lnTo>
                    <a:pt x="1715" y="1422"/>
                  </a:lnTo>
                  <a:lnTo>
                    <a:pt x="1713" y="1423"/>
                  </a:lnTo>
                  <a:lnTo>
                    <a:pt x="1709" y="1424"/>
                  </a:lnTo>
                  <a:lnTo>
                    <a:pt x="1706" y="1426"/>
                  </a:lnTo>
                  <a:lnTo>
                    <a:pt x="1702" y="1429"/>
                  </a:lnTo>
                  <a:lnTo>
                    <a:pt x="1696" y="1443"/>
                  </a:lnTo>
                  <a:lnTo>
                    <a:pt x="1695" y="1447"/>
                  </a:lnTo>
                  <a:lnTo>
                    <a:pt x="1689" y="1451"/>
                  </a:lnTo>
                  <a:lnTo>
                    <a:pt x="1679" y="1460"/>
                  </a:lnTo>
                  <a:lnTo>
                    <a:pt x="1676" y="1467"/>
                  </a:lnTo>
                  <a:lnTo>
                    <a:pt x="1672" y="1473"/>
                  </a:lnTo>
                  <a:lnTo>
                    <a:pt x="1667" y="1473"/>
                  </a:lnTo>
                  <a:lnTo>
                    <a:pt x="1662" y="1473"/>
                  </a:lnTo>
                  <a:lnTo>
                    <a:pt x="1655" y="1477"/>
                  </a:lnTo>
                  <a:lnTo>
                    <a:pt x="1631" y="1496"/>
                  </a:lnTo>
                  <a:lnTo>
                    <a:pt x="1616" y="1501"/>
                  </a:lnTo>
                  <a:lnTo>
                    <a:pt x="1614" y="1499"/>
                  </a:lnTo>
                  <a:lnTo>
                    <a:pt x="1606" y="1491"/>
                  </a:lnTo>
                  <a:lnTo>
                    <a:pt x="1599" y="1500"/>
                  </a:lnTo>
                  <a:lnTo>
                    <a:pt x="1597" y="1504"/>
                  </a:lnTo>
                  <a:lnTo>
                    <a:pt x="1588" y="1498"/>
                  </a:lnTo>
                  <a:lnTo>
                    <a:pt x="1581" y="1494"/>
                  </a:lnTo>
                  <a:lnTo>
                    <a:pt x="1576" y="1494"/>
                  </a:lnTo>
                  <a:lnTo>
                    <a:pt x="1571" y="1493"/>
                  </a:lnTo>
                  <a:lnTo>
                    <a:pt x="1559" y="1485"/>
                  </a:lnTo>
                  <a:lnTo>
                    <a:pt x="1560" y="1483"/>
                  </a:lnTo>
                  <a:lnTo>
                    <a:pt x="1560" y="1481"/>
                  </a:lnTo>
                  <a:lnTo>
                    <a:pt x="1557" y="1474"/>
                  </a:lnTo>
                  <a:lnTo>
                    <a:pt x="1546" y="1471"/>
                  </a:lnTo>
                  <a:lnTo>
                    <a:pt x="1542" y="1473"/>
                  </a:lnTo>
                  <a:lnTo>
                    <a:pt x="1537" y="1477"/>
                  </a:lnTo>
                  <a:lnTo>
                    <a:pt x="1530" y="1473"/>
                  </a:lnTo>
                  <a:lnTo>
                    <a:pt x="1525" y="1471"/>
                  </a:lnTo>
                  <a:lnTo>
                    <a:pt x="1517" y="1480"/>
                  </a:lnTo>
                  <a:lnTo>
                    <a:pt x="1515" y="1487"/>
                  </a:lnTo>
                  <a:lnTo>
                    <a:pt x="1517" y="1491"/>
                  </a:lnTo>
                  <a:lnTo>
                    <a:pt x="1521" y="1498"/>
                  </a:lnTo>
                  <a:lnTo>
                    <a:pt x="1517" y="1517"/>
                  </a:lnTo>
                  <a:lnTo>
                    <a:pt x="1511" y="1533"/>
                  </a:lnTo>
                  <a:lnTo>
                    <a:pt x="1510" y="1543"/>
                  </a:lnTo>
                  <a:lnTo>
                    <a:pt x="1502" y="1554"/>
                  </a:lnTo>
                  <a:lnTo>
                    <a:pt x="1502" y="1558"/>
                  </a:lnTo>
                  <a:lnTo>
                    <a:pt x="1503" y="1559"/>
                  </a:lnTo>
                  <a:lnTo>
                    <a:pt x="1508" y="1565"/>
                  </a:lnTo>
                  <a:lnTo>
                    <a:pt x="1512" y="1571"/>
                  </a:lnTo>
                  <a:lnTo>
                    <a:pt x="1511" y="1585"/>
                  </a:lnTo>
                  <a:lnTo>
                    <a:pt x="1513" y="1590"/>
                  </a:lnTo>
                  <a:lnTo>
                    <a:pt x="1510" y="1597"/>
                  </a:lnTo>
                  <a:lnTo>
                    <a:pt x="1511" y="1608"/>
                  </a:lnTo>
                  <a:lnTo>
                    <a:pt x="1497" y="1626"/>
                  </a:lnTo>
                  <a:lnTo>
                    <a:pt x="1488" y="1630"/>
                  </a:lnTo>
                  <a:lnTo>
                    <a:pt x="1486" y="1631"/>
                  </a:lnTo>
                  <a:lnTo>
                    <a:pt x="1484" y="1634"/>
                  </a:lnTo>
                  <a:lnTo>
                    <a:pt x="1478" y="1643"/>
                  </a:lnTo>
                  <a:lnTo>
                    <a:pt x="1470" y="1647"/>
                  </a:lnTo>
                  <a:lnTo>
                    <a:pt x="1469" y="1647"/>
                  </a:lnTo>
                  <a:lnTo>
                    <a:pt x="1468" y="1647"/>
                  </a:lnTo>
                  <a:lnTo>
                    <a:pt x="1465" y="1647"/>
                  </a:lnTo>
                  <a:lnTo>
                    <a:pt x="1463" y="1646"/>
                  </a:lnTo>
                  <a:lnTo>
                    <a:pt x="1461" y="1646"/>
                  </a:lnTo>
                  <a:lnTo>
                    <a:pt x="1458" y="1649"/>
                  </a:lnTo>
                  <a:lnTo>
                    <a:pt x="1455" y="1650"/>
                  </a:lnTo>
                  <a:lnTo>
                    <a:pt x="1442" y="1653"/>
                  </a:lnTo>
                  <a:lnTo>
                    <a:pt x="1439" y="1657"/>
                  </a:lnTo>
                  <a:lnTo>
                    <a:pt x="1433" y="1673"/>
                  </a:lnTo>
                  <a:lnTo>
                    <a:pt x="1428" y="1677"/>
                  </a:lnTo>
                  <a:lnTo>
                    <a:pt x="1429" y="1681"/>
                  </a:lnTo>
                  <a:lnTo>
                    <a:pt x="1437" y="1685"/>
                  </a:lnTo>
                  <a:lnTo>
                    <a:pt x="1451" y="1692"/>
                  </a:lnTo>
                  <a:lnTo>
                    <a:pt x="1447" y="1698"/>
                  </a:lnTo>
                  <a:lnTo>
                    <a:pt x="1443" y="1700"/>
                  </a:lnTo>
                  <a:lnTo>
                    <a:pt x="1435" y="1698"/>
                  </a:lnTo>
                  <a:lnTo>
                    <a:pt x="1434" y="1698"/>
                  </a:lnTo>
                  <a:lnTo>
                    <a:pt x="1427" y="1698"/>
                  </a:lnTo>
                  <a:lnTo>
                    <a:pt x="1417" y="1705"/>
                  </a:lnTo>
                  <a:lnTo>
                    <a:pt x="1415" y="1706"/>
                  </a:lnTo>
                  <a:lnTo>
                    <a:pt x="1416" y="1709"/>
                  </a:lnTo>
                  <a:lnTo>
                    <a:pt x="1415" y="1711"/>
                  </a:lnTo>
                  <a:lnTo>
                    <a:pt x="1396" y="1711"/>
                  </a:lnTo>
                  <a:lnTo>
                    <a:pt x="1386" y="1713"/>
                  </a:lnTo>
                  <a:lnTo>
                    <a:pt x="1383" y="1706"/>
                  </a:lnTo>
                  <a:lnTo>
                    <a:pt x="1381" y="1700"/>
                  </a:lnTo>
                  <a:lnTo>
                    <a:pt x="1379" y="1700"/>
                  </a:lnTo>
                  <a:lnTo>
                    <a:pt x="1378" y="1700"/>
                  </a:lnTo>
                  <a:lnTo>
                    <a:pt x="1378" y="1701"/>
                  </a:lnTo>
                  <a:lnTo>
                    <a:pt x="1360" y="1707"/>
                  </a:lnTo>
                  <a:lnTo>
                    <a:pt x="1355" y="1709"/>
                  </a:lnTo>
                  <a:lnTo>
                    <a:pt x="1352" y="1705"/>
                  </a:lnTo>
                  <a:lnTo>
                    <a:pt x="1349" y="1699"/>
                  </a:lnTo>
                  <a:lnTo>
                    <a:pt x="1339" y="1698"/>
                  </a:lnTo>
                  <a:lnTo>
                    <a:pt x="1335" y="1698"/>
                  </a:lnTo>
                  <a:lnTo>
                    <a:pt x="1332" y="1694"/>
                  </a:lnTo>
                  <a:lnTo>
                    <a:pt x="1324" y="1686"/>
                  </a:lnTo>
                  <a:lnTo>
                    <a:pt x="1320" y="1706"/>
                  </a:lnTo>
                  <a:lnTo>
                    <a:pt x="1324" y="1715"/>
                  </a:lnTo>
                  <a:lnTo>
                    <a:pt x="1326" y="1718"/>
                  </a:lnTo>
                  <a:lnTo>
                    <a:pt x="1325" y="1719"/>
                  </a:lnTo>
                  <a:lnTo>
                    <a:pt x="1324" y="1724"/>
                  </a:lnTo>
                  <a:lnTo>
                    <a:pt x="1331" y="1733"/>
                  </a:lnTo>
                  <a:lnTo>
                    <a:pt x="1335" y="1739"/>
                  </a:lnTo>
                  <a:lnTo>
                    <a:pt x="1334" y="1744"/>
                  </a:lnTo>
                  <a:lnTo>
                    <a:pt x="1330" y="1745"/>
                  </a:lnTo>
                  <a:lnTo>
                    <a:pt x="1324" y="1748"/>
                  </a:lnTo>
                  <a:lnTo>
                    <a:pt x="1322" y="1767"/>
                  </a:lnTo>
                  <a:lnTo>
                    <a:pt x="1326" y="1775"/>
                  </a:lnTo>
                  <a:lnTo>
                    <a:pt x="1335" y="1777"/>
                  </a:lnTo>
                  <a:lnTo>
                    <a:pt x="1336" y="1777"/>
                  </a:lnTo>
                  <a:lnTo>
                    <a:pt x="1341" y="1777"/>
                  </a:lnTo>
                  <a:lnTo>
                    <a:pt x="1344" y="1777"/>
                  </a:lnTo>
                  <a:lnTo>
                    <a:pt x="1347" y="1785"/>
                  </a:lnTo>
                  <a:lnTo>
                    <a:pt x="1339" y="1798"/>
                  </a:lnTo>
                  <a:lnTo>
                    <a:pt x="1335" y="1799"/>
                  </a:lnTo>
                  <a:lnTo>
                    <a:pt x="1331" y="1801"/>
                  </a:lnTo>
                  <a:lnTo>
                    <a:pt x="1329" y="1805"/>
                  </a:lnTo>
                  <a:lnTo>
                    <a:pt x="1330" y="1822"/>
                  </a:lnTo>
                  <a:lnTo>
                    <a:pt x="1331" y="1824"/>
                  </a:lnTo>
                  <a:lnTo>
                    <a:pt x="1336" y="1841"/>
                  </a:lnTo>
                  <a:lnTo>
                    <a:pt x="1336" y="1851"/>
                  </a:lnTo>
                  <a:lnTo>
                    <a:pt x="1331" y="1864"/>
                  </a:lnTo>
                  <a:lnTo>
                    <a:pt x="1322" y="1862"/>
                  </a:lnTo>
                  <a:lnTo>
                    <a:pt x="1306" y="1866"/>
                  </a:lnTo>
                  <a:lnTo>
                    <a:pt x="1294" y="1868"/>
                  </a:lnTo>
                  <a:lnTo>
                    <a:pt x="1292" y="1868"/>
                  </a:lnTo>
                  <a:lnTo>
                    <a:pt x="1291" y="1868"/>
                  </a:lnTo>
                  <a:lnTo>
                    <a:pt x="1281" y="1869"/>
                  </a:lnTo>
                  <a:lnTo>
                    <a:pt x="1274" y="1874"/>
                  </a:lnTo>
                  <a:lnTo>
                    <a:pt x="1272" y="1875"/>
                  </a:lnTo>
                  <a:lnTo>
                    <a:pt x="1256" y="1876"/>
                  </a:lnTo>
                  <a:lnTo>
                    <a:pt x="1249" y="1872"/>
                  </a:lnTo>
                  <a:lnTo>
                    <a:pt x="1241" y="1860"/>
                  </a:lnTo>
                  <a:lnTo>
                    <a:pt x="1239" y="1853"/>
                  </a:lnTo>
                  <a:lnTo>
                    <a:pt x="1234" y="1839"/>
                  </a:lnTo>
                  <a:lnTo>
                    <a:pt x="1227" y="1822"/>
                  </a:lnTo>
                  <a:lnTo>
                    <a:pt x="1209" y="1820"/>
                  </a:lnTo>
                  <a:lnTo>
                    <a:pt x="1202" y="1819"/>
                  </a:lnTo>
                  <a:lnTo>
                    <a:pt x="1192" y="1809"/>
                  </a:lnTo>
                  <a:lnTo>
                    <a:pt x="1186" y="1810"/>
                  </a:lnTo>
                  <a:lnTo>
                    <a:pt x="1178" y="1814"/>
                  </a:lnTo>
                  <a:lnTo>
                    <a:pt x="1175" y="1816"/>
                  </a:lnTo>
                  <a:lnTo>
                    <a:pt x="1168" y="1812"/>
                  </a:lnTo>
                  <a:lnTo>
                    <a:pt x="1160" y="1808"/>
                  </a:lnTo>
                  <a:lnTo>
                    <a:pt x="1150" y="1806"/>
                  </a:lnTo>
                  <a:lnTo>
                    <a:pt x="1145" y="1808"/>
                  </a:lnTo>
                  <a:lnTo>
                    <a:pt x="1139" y="1810"/>
                  </a:lnTo>
                  <a:lnTo>
                    <a:pt x="1120" y="1802"/>
                  </a:lnTo>
                  <a:lnTo>
                    <a:pt x="1110" y="1798"/>
                  </a:lnTo>
                  <a:lnTo>
                    <a:pt x="1105" y="1800"/>
                  </a:lnTo>
                  <a:lnTo>
                    <a:pt x="1101" y="1802"/>
                  </a:lnTo>
                  <a:lnTo>
                    <a:pt x="1081" y="1810"/>
                  </a:lnTo>
                  <a:lnTo>
                    <a:pt x="1083" y="1817"/>
                  </a:lnTo>
                  <a:lnTo>
                    <a:pt x="1085" y="1823"/>
                  </a:lnTo>
                  <a:lnTo>
                    <a:pt x="1073" y="1833"/>
                  </a:lnTo>
                  <a:lnTo>
                    <a:pt x="1072" y="1840"/>
                  </a:lnTo>
                  <a:lnTo>
                    <a:pt x="1062" y="1853"/>
                  </a:lnTo>
                  <a:lnTo>
                    <a:pt x="1064" y="1858"/>
                  </a:lnTo>
                  <a:lnTo>
                    <a:pt x="1054" y="1866"/>
                  </a:lnTo>
                  <a:lnTo>
                    <a:pt x="1051" y="1861"/>
                  </a:lnTo>
                  <a:lnTo>
                    <a:pt x="1050" y="1857"/>
                  </a:lnTo>
                  <a:lnTo>
                    <a:pt x="1057" y="1845"/>
                  </a:lnTo>
                  <a:lnTo>
                    <a:pt x="1058" y="1843"/>
                  </a:lnTo>
                  <a:lnTo>
                    <a:pt x="1057" y="1835"/>
                  </a:lnTo>
                  <a:lnTo>
                    <a:pt x="1051" y="1837"/>
                  </a:lnTo>
                  <a:lnTo>
                    <a:pt x="1050" y="1837"/>
                  </a:lnTo>
                  <a:lnTo>
                    <a:pt x="1042" y="1833"/>
                  </a:lnTo>
                  <a:lnTo>
                    <a:pt x="1030" y="1824"/>
                  </a:lnTo>
                  <a:lnTo>
                    <a:pt x="1015" y="1824"/>
                  </a:lnTo>
                  <a:lnTo>
                    <a:pt x="1011" y="1830"/>
                  </a:lnTo>
                  <a:lnTo>
                    <a:pt x="1006" y="1835"/>
                  </a:lnTo>
                  <a:lnTo>
                    <a:pt x="999" y="1835"/>
                  </a:lnTo>
                  <a:lnTo>
                    <a:pt x="996" y="1833"/>
                  </a:lnTo>
                  <a:lnTo>
                    <a:pt x="994" y="1832"/>
                  </a:lnTo>
                  <a:lnTo>
                    <a:pt x="989" y="1834"/>
                  </a:lnTo>
                  <a:lnTo>
                    <a:pt x="985" y="1835"/>
                  </a:lnTo>
                  <a:lnTo>
                    <a:pt x="982" y="1835"/>
                  </a:lnTo>
                  <a:lnTo>
                    <a:pt x="980" y="1836"/>
                  </a:lnTo>
                  <a:lnTo>
                    <a:pt x="976" y="1835"/>
                  </a:lnTo>
                  <a:lnTo>
                    <a:pt x="968" y="1837"/>
                  </a:lnTo>
                  <a:lnTo>
                    <a:pt x="962" y="1839"/>
                  </a:lnTo>
                  <a:lnTo>
                    <a:pt x="952" y="1842"/>
                  </a:lnTo>
                  <a:lnTo>
                    <a:pt x="943" y="1858"/>
                  </a:lnTo>
                  <a:lnTo>
                    <a:pt x="938" y="1865"/>
                  </a:lnTo>
                  <a:lnTo>
                    <a:pt x="938" y="1873"/>
                  </a:lnTo>
                  <a:lnTo>
                    <a:pt x="938" y="1890"/>
                  </a:lnTo>
                  <a:lnTo>
                    <a:pt x="932" y="1893"/>
                  </a:lnTo>
                  <a:lnTo>
                    <a:pt x="929" y="1898"/>
                  </a:lnTo>
                  <a:lnTo>
                    <a:pt x="925" y="1907"/>
                  </a:lnTo>
                  <a:lnTo>
                    <a:pt x="920" y="1915"/>
                  </a:lnTo>
                  <a:lnTo>
                    <a:pt x="926" y="1923"/>
                  </a:lnTo>
                  <a:lnTo>
                    <a:pt x="941" y="1919"/>
                  </a:lnTo>
                  <a:lnTo>
                    <a:pt x="946" y="1919"/>
                  </a:lnTo>
                  <a:lnTo>
                    <a:pt x="956" y="1922"/>
                  </a:lnTo>
                  <a:lnTo>
                    <a:pt x="962" y="1928"/>
                  </a:lnTo>
                  <a:lnTo>
                    <a:pt x="962" y="1934"/>
                  </a:lnTo>
                  <a:lnTo>
                    <a:pt x="961" y="1942"/>
                  </a:lnTo>
                  <a:lnTo>
                    <a:pt x="963" y="1951"/>
                  </a:lnTo>
                  <a:lnTo>
                    <a:pt x="967" y="1958"/>
                  </a:lnTo>
                  <a:lnTo>
                    <a:pt x="969" y="1961"/>
                  </a:lnTo>
                  <a:lnTo>
                    <a:pt x="968" y="1965"/>
                  </a:lnTo>
                  <a:lnTo>
                    <a:pt x="966" y="1970"/>
                  </a:lnTo>
                  <a:lnTo>
                    <a:pt x="970" y="1975"/>
                  </a:lnTo>
                  <a:lnTo>
                    <a:pt x="973" y="1979"/>
                  </a:lnTo>
                  <a:lnTo>
                    <a:pt x="973" y="1984"/>
                  </a:lnTo>
                  <a:lnTo>
                    <a:pt x="963" y="1985"/>
                  </a:lnTo>
                  <a:lnTo>
                    <a:pt x="961" y="1983"/>
                  </a:lnTo>
                  <a:lnTo>
                    <a:pt x="955" y="1978"/>
                  </a:lnTo>
                  <a:lnTo>
                    <a:pt x="950" y="1984"/>
                  </a:lnTo>
                  <a:lnTo>
                    <a:pt x="953" y="1992"/>
                  </a:lnTo>
                  <a:lnTo>
                    <a:pt x="952" y="2002"/>
                  </a:lnTo>
                  <a:lnTo>
                    <a:pt x="958" y="2027"/>
                  </a:lnTo>
                  <a:lnTo>
                    <a:pt x="955" y="2031"/>
                  </a:lnTo>
                  <a:lnTo>
                    <a:pt x="954" y="2033"/>
                  </a:lnTo>
                  <a:lnTo>
                    <a:pt x="953" y="2033"/>
                  </a:lnTo>
                  <a:lnTo>
                    <a:pt x="953" y="2036"/>
                  </a:lnTo>
                  <a:lnTo>
                    <a:pt x="954" y="2039"/>
                  </a:lnTo>
                  <a:lnTo>
                    <a:pt x="956" y="2040"/>
                  </a:lnTo>
                  <a:lnTo>
                    <a:pt x="961" y="2063"/>
                  </a:lnTo>
                  <a:lnTo>
                    <a:pt x="958" y="2075"/>
                  </a:lnTo>
                  <a:lnTo>
                    <a:pt x="955" y="2081"/>
                  </a:lnTo>
                  <a:lnTo>
                    <a:pt x="959" y="2082"/>
                  </a:lnTo>
                  <a:lnTo>
                    <a:pt x="960" y="2083"/>
                  </a:lnTo>
                  <a:lnTo>
                    <a:pt x="963" y="2096"/>
                  </a:lnTo>
                  <a:lnTo>
                    <a:pt x="964" y="2100"/>
                  </a:lnTo>
                  <a:lnTo>
                    <a:pt x="966" y="2120"/>
                  </a:lnTo>
                  <a:lnTo>
                    <a:pt x="975" y="2134"/>
                  </a:lnTo>
                  <a:lnTo>
                    <a:pt x="962" y="2133"/>
                  </a:lnTo>
                  <a:lnTo>
                    <a:pt x="962" y="2138"/>
                  </a:lnTo>
                  <a:lnTo>
                    <a:pt x="964" y="2142"/>
                  </a:lnTo>
                  <a:lnTo>
                    <a:pt x="969" y="2149"/>
                  </a:lnTo>
                  <a:lnTo>
                    <a:pt x="968" y="2154"/>
                  </a:lnTo>
                  <a:lnTo>
                    <a:pt x="963" y="2157"/>
                  </a:lnTo>
                  <a:lnTo>
                    <a:pt x="968" y="2162"/>
                  </a:lnTo>
                  <a:lnTo>
                    <a:pt x="970" y="2161"/>
                  </a:lnTo>
                  <a:lnTo>
                    <a:pt x="978" y="2159"/>
                  </a:lnTo>
                  <a:lnTo>
                    <a:pt x="979" y="2167"/>
                  </a:lnTo>
                  <a:lnTo>
                    <a:pt x="980" y="2171"/>
                  </a:lnTo>
                  <a:lnTo>
                    <a:pt x="985" y="2174"/>
                  </a:lnTo>
                  <a:lnTo>
                    <a:pt x="989" y="2171"/>
                  </a:lnTo>
                  <a:lnTo>
                    <a:pt x="994" y="2165"/>
                  </a:lnTo>
                  <a:lnTo>
                    <a:pt x="1001" y="2157"/>
                  </a:lnTo>
                  <a:lnTo>
                    <a:pt x="1004" y="2163"/>
                  </a:lnTo>
                  <a:lnTo>
                    <a:pt x="1001" y="2167"/>
                  </a:lnTo>
                  <a:lnTo>
                    <a:pt x="996" y="2170"/>
                  </a:lnTo>
                  <a:lnTo>
                    <a:pt x="999" y="2177"/>
                  </a:lnTo>
                  <a:lnTo>
                    <a:pt x="1001" y="2182"/>
                  </a:lnTo>
                  <a:lnTo>
                    <a:pt x="998" y="2186"/>
                  </a:lnTo>
                  <a:lnTo>
                    <a:pt x="995" y="2191"/>
                  </a:lnTo>
                  <a:lnTo>
                    <a:pt x="998" y="2201"/>
                  </a:lnTo>
                  <a:lnTo>
                    <a:pt x="1001" y="2207"/>
                  </a:lnTo>
                  <a:lnTo>
                    <a:pt x="1002" y="2209"/>
                  </a:lnTo>
                  <a:lnTo>
                    <a:pt x="1002" y="2215"/>
                  </a:lnTo>
                  <a:lnTo>
                    <a:pt x="1006" y="2224"/>
                  </a:lnTo>
                  <a:lnTo>
                    <a:pt x="1014" y="2218"/>
                  </a:lnTo>
                  <a:lnTo>
                    <a:pt x="1018" y="2216"/>
                  </a:lnTo>
                  <a:lnTo>
                    <a:pt x="1033" y="2220"/>
                  </a:lnTo>
                  <a:lnTo>
                    <a:pt x="1037" y="2235"/>
                  </a:lnTo>
                  <a:lnTo>
                    <a:pt x="1029" y="2241"/>
                  </a:lnTo>
                  <a:lnTo>
                    <a:pt x="1022" y="2245"/>
                  </a:lnTo>
                  <a:lnTo>
                    <a:pt x="1018" y="2261"/>
                  </a:lnTo>
                  <a:lnTo>
                    <a:pt x="1020" y="2265"/>
                  </a:lnTo>
                  <a:lnTo>
                    <a:pt x="1027" y="2266"/>
                  </a:lnTo>
                  <a:lnTo>
                    <a:pt x="1032" y="2267"/>
                  </a:lnTo>
                  <a:lnTo>
                    <a:pt x="1036" y="2269"/>
                  </a:lnTo>
                  <a:lnTo>
                    <a:pt x="1050" y="2282"/>
                  </a:lnTo>
                  <a:lnTo>
                    <a:pt x="1042" y="2294"/>
                  </a:lnTo>
                  <a:lnTo>
                    <a:pt x="1041" y="2301"/>
                  </a:lnTo>
                  <a:lnTo>
                    <a:pt x="1037" y="2312"/>
                  </a:lnTo>
                  <a:lnTo>
                    <a:pt x="1035" y="2313"/>
                  </a:lnTo>
                  <a:lnTo>
                    <a:pt x="1028" y="2316"/>
                  </a:lnTo>
                  <a:lnTo>
                    <a:pt x="1030" y="2322"/>
                  </a:lnTo>
                  <a:lnTo>
                    <a:pt x="1031" y="2325"/>
                  </a:lnTo>
                  <a:lnTo>
                    <a:pt x="1029" y="2333"/>
                  </a:lnTo>
                  <a:lnTo>
                    <a:pt x="1021" y="2335"/>
                  </a:lnTo>
                  <a:lnTo>
                    <a:pt x="1014" y="2336"/>
                  </a:lnTo>
                  <a:lnTo>
                    <a:pt x="1004" y="2338"/>
                  </a:lnTo>
                  <a:lnTo>
                    <a:pt x="1001" y="2347"/>
                  </a:lnTo>
                  <a:lnTo>
                    <a:pt x="1002" y="2369"/>
                  </a:lnTo>
                  <a:lnTo>
                    <a:pt x="1007" y="2375"/>
                  </a:lnTo>
                  <a:lnTo>
                    <a:pt x="1012" y="2379"/>
                  </a:lnTo>
                  <a:lnTo>
                    <a:pt x="1010" y="2388"/>
                  </a:lnTo>
                  <a:lnTo>
                    <a:pt x="1010" y="2393"/>
                  </a:lnTo>
                  <a:lnTo>
                    <a:pt x="1010" y="2396"/>
                  </a:lnTo>
                  <a:lnTo>
                    <a:pt x="1010" y="2402"/>
                  </a:lnTo>
                  <a:lnTo>
                    <a:pt x="1003" y="2409"/>
                  </a:lnTo>
                  <a:lnTo>
                    <a:pt x="999" y="2410"/>
                  </a:lnTo>
                  <a:lnTo>
                    <a:pt x="997" y="2410"/>
                  </a:lnTo>
                  <a:lnTo>
                    <a:pt x="982" y="2428"/>
                  </a:lnTo>
                  <a:lnTo>
                    <a:pt x="984" y="2435"/>
                  </a:lnTo>
                  <a:lnTo>
                    <a:pt x="985" y="2441"/>
                  </a:lnTo>
                  <a:lnTo>
                    <a:pt x="984" y="2442"/>
                  </a:lnTo>
                  <a:lnTo>
                    <a:pt x="982" y="2449"/>
                  </a:lnTo>
                  <a:lnTo>
                    <a:pt x="987" y="2450"/>
                  </a:lnTo>
                  <a:lnTo>
                    <a:pt x="996" y="2451"/>
                  </a:lnTo>
                  <a:lnTo>
                    <a:pt x="1011" y="2479"/>
                  </a:lnTo>
                  <a:lnTo>
                    <a:pt x="1007" y="2498"/>
                  </a:lnTo>
                  <a:lnTo>
                    <a:pt x="996" y="2497"/>
                  </a:lnTo>
                  <a:lnTo>
                    <a:pt x="993" y="2484"/>
                  </a:lnTo>
                  <a:lnTo>
                    <a:pt x="988" y="2483"/>
                  </a:lnTo>
                  <a:lnTo>
                    <a:pt x="988" y="2494"/>
                  </a:lnTo>
                  <a:lnTo>
                    <a:pt x="999" y="2513"/>
                  </a:lnTo>
                  <a:lnTo>
                    <a:pt x="998" y="2520"/>
                  </a:lnTo>
                  <a:lnTo>
                    <a:pt x="1019" y="2531"/>
                  </a:lnTo>
                  <a:lnTo>
                    <a:pt x="1027" y="2545"/>
                  </a:lnTo>
                  <a:lnTo>
                    <a:pt x="1027" y="2552"/>
                  </a:lnTo>
                  <a:lnTo>
                    <a:pt x="1023" y="2556"/>
                  </a:lnTo>
                  <a:lnTo>
                    <a:pt x="1013" y="2559"/>
                  </a:lnTo>
                  <a:lnTo>
                    <a:pt x="1007" y="2541"/>
                  </a:lnTo>
                  <a:lnTo>
                    <a:pt x="995" y="2539"/>
                  </a:lnTo>
                  <a:lnTo>
                    <a:pt x="979" y="2537"/>
                  </a:lnTo>
                  <a:lnTo>
                    <a:pt x="969" y="2547"/>
                  </a:lnTo>
                  <a:lnTo>
                    <a:pt x="966" y="2556"/>
                  </a:lnTo>
                  <a:lnTo>
                    <a:pt x="960" y="2571"/>
                  </a:lnTo>
                  <a:lnTo>
                    <a:pt x="942" y="2572"/>
                  </a:lnTo>
                  <a:lnTo>
                    <a:pt x="934" y="2565"/>
                  </a:lnTo>
                  <a:lnTo>
                    <a:pt x="923" y="2564"/>
                  </a:lnTo>
                  <a:lnTo>
                    <a:pt x="920" y="2562"/>
                  </a:lnTo>
                  <a:lnTo>
                    <a:pt x="918" y="2559"/>
                  </a:lnTo>
                  <a:lnTo>
                    <a:pt x="915" y="2560"/>
                  </a:lnTo>
                  <a:lnTo>
                    <a:pt x="913" y="2562"/>
                  </a:lnTo>
                  <a:lnTo>
                    <a:pt x="911" y="2565"/>
                  </a:lnTo>
                  <a:lnTo>
                    <a:pt x="907" y="2568"/>
                  </a:lnTo>
                  <a:lnTo>
                    <a:pt x="899" y="2565"/>
                  </a:lnTo>
                  <a:lnTo>
                    <a:pt x="893" y="2564"/>
                  </a:lnTo>
                  <a:lnTo>
                    <a:pt x="895" y="2571"/>
                  </a:lnTo>
                  <a:lnTo>
                    <a:pt x="897" y="2575"/>
                  </a:lnTo>
                  <a:lnTo>
                    <a:pt x="894" y="2577"/>
                  </a:lnTo>
                  <a:lnTo>
                    <a:pt x="892" y="2583"/>
                  </a:lnTo>
                  <a:lnTo>
                    <a:pt x="893" y="2586"/>
                  </a:lnTo>
                  <a:lnTo>
                    <a:pt x="894" y="2590"/>
                  </a:lnTo>
                  <a:lnTo>
                    <a:pt x="891" y="2589"/>
                  </a:lnTo>
                  <a:lnTo>
                    <a:pt x="885" y="2587"/>
                  </a:lnTo>
                  <a:lnTo>
                    <a:pt x="876" y="2604"/>
                  </a:lnTo>
                  <a:lnTo>
                    <a:pt x="890" y="2622"/>
                  </a:lnTo>
                  <a:lnTo>
                    <a:pt x="883" y="2628"/>
                  </a:lnTo>
                  <a:lnTo>
                    <a:pt x="874" y="2630"/>
                  </a:lnTo>
                  <a:lnTo>
                    <a:pt x="872" y="2637"/>
                  </a:lnTo>
                  <a:lnTo>
                    <a:pt x="861" y="2643"/>
                  </a:lnTo>
                  <a:lnTo>
                    <a:pt x="856" y="2639"/>
                  </a:lnTo>
                  <a:lnTo>
                    <a:pt x="852" y="2637"/>
                  </a:lnTo>
                  <a:lnTo>
                    <a:pt x="851" y="2644"/>
                  </a:lnTo>
                  <a:lnTo>
                    <a:pt x="847" y="2659"/>
                  </a:lnTo>
                  <a:lnTo>
                    <a:pt x="838" y="2669"/>
                  </a:lnTo>
                  <a:lnTo>
                    <a:pt x="830" y="2673"/>
                  </a:lnTo>
                  <a:lnTo>
                    <a:pt x="817" y="2690"/>
                  </a:lnTo>
                  <a:lnTo>
                    <a:pt x="812" y="2693"/>
                  </a:lnTo>
                  <a:lnTo>
                    <a:pt x="806" y="2686"/>
                  </a:lnTo>
                  <a:lnTo>
                    <a:pt x="797" y="2678"/>
                  </a:lnTo>
                  <a:lnTo>
                    <a:pt x="795" y="2685"/>
                  </a:lnTo>
                  <a:lnTo>
                    <a:pt x="791" y="2692"/>
                  </a:lnTo>
                  <a:lnTo>
                    <a:pt x="786" y="2692"/>
                  </a:lnTo>
                  <a:lnTo>
                    <a:pt x="779" y="2685"/>
                  </a:lnTo>
                  <a:lnTo>
                    <a:pt x="774" y="2675"/>
                  </a:lnTo>
                  <a:lnTo>
                    <a:pt x="779" y="2673"/>
                  </a:lnTo>
                  <a:lnTo>
                    <a:pt x="780" y="2667"/>
                  </a:lnTo>
                  <a:lnTo>
                    <a:pt x="780" y="2663"/>
                  </a:lnTo>
                  <a:lnTo>
                    <a:pt x="786" y="2662"/>
                  </a:lnTo>
                  <a:lnTo>
                    <a:pt x="796" y="2660"/>
                  </a:lnTo>
                  <a:lnTo>
                    <a:pt x="802" y="2653"/>
                  </a:lnTo>
                  <a:lnTo>
                    <a:pt x="799" y="2622"/>
                  </a:lnTo>
                  <a:lnTo>
                    <a:pt x="798" y="2620"/>
                  </a:lnTo>
                  <a:lnTo>
                    <a:pt x="797" y="2617"/>
                  </a:lnTo>
                  <a:lnTo>
                    <a:pt x="797" y="2614"/>
                  </a:lnTo>
                  <a:lnTo>
                    <a:pt x="792" y="2612"/>
                  </a:lnTo>
                  <a:lnTo>
                    <a:pt x="796" y="2604"/>
                  </a:lnTo>
                  <a:lnTo>
                    <a:pt x="815" y="2588"/>
                  </a:lnTo>
                  <a:lnTo>
                    <a:pt x="824" y="2597"/>
                  </a:lnTo>
                  <a:lnTo>
                    <a:pt x="824" y="2598"/>
                  </a:lnTo>
                  <a:lnTo>
                    <a:pt x="824" y="2608"/>
                  </a:lnTo>
                  <a:lnTo>
                    <a:pt x="828" y="2610"/>
                  </a:lnTo>
                  <a:lnTo>
                    <a:pt x="835" y="2606"/>
                  </a:lnTo>
                  <a:lnTo>
                    <a:pt x="851" y="2587"/>
                  </a:lnTo>
                  <a:lnTo>
                    <a:pt x="850" y="2571"/>
                  </a:lnTo>
                  <a:lnTo>
                    <a:pt x="852" y="2564"/>
                  </a:lnTo>
                  <a:lnTo>
                    <a:pt x="849" y="2565"/>
                  </a:lnTo>
                  <a:lnTo>
                    <a:pt x="848" y="2565"/>
                  </a:lnTo>
                  <a:lnTo>
                    <a:pt x="847" y="2565"/>
                  </a:lnTo>
                  <a:lnTo>
                    <a:pt x="842" y="2562"/>
                  </a:lnTo>
                  <a:lnTo>
                    <a:pt x="839" y="2561"/>
                  </a:lnTo>
                  <a:lnTo>
                    <a:pt x="835" y="2562"/>
                  </a:lnTo>
                  <a:lnTo>
                    <a:pt x="832" y="2563"/>
                  </a:lnTo>
                  <a:lnTo>
                    <a:pt x="828" y="2564"/>
                  </a:lnTo>
                  <a:lnTo>
                    <a:pt x="823" y="2564"/>
                  </a:lnTo>
                  <a:lnTo>
                    <a:pt x="822" y="2565"/>
                  </a:lnTo>
                  <a:lnTo>
                    <a:pt x="818" y="2567"/>
                  </a:lnTo>
                  <a:lnTo>
                    <a:pt x="812" y="2567"/>
                  </a:lnTo>
                  <a:lnTo>
                    <a:pt x="805" y="2575"/>
                  </a:lnTo>
                  <a:lnTo>
                    <a:pt x="802" y="2578"/>
                  </a:lnTo>
                  <a:lnTo>
                    <a:pt x="791" y="2565"/>
                  </a:lnTo>
                  <a:lnTo>
                    <a:pt x="789" y="2561"/>
                  </a:lnTo>
                  <a:lnTo>
                    <a:pt x="790" y="2555"/>
                  </a:lnTo>
                  <a:lnTo>
                    <a:pt x="791" y="2551"/>
                  </a:lnTo>
                  <a:lnTo>
                    <a:pt x="790" y="2538"/>
                  </a:lnTo>
                  <a:lnTo>
                    <a:pt x="783" y="2537"/>
                  </a:lnTo>
                  <a:lnTo>
                    <a:pt x="779" y="2541"/>
                  </a:lnTo>
                  <a:lnTo>
                    <a:pt x="774" y="2547"/>
                  </a:lnTo>
                  <a:lnTo>
                    <a:pt x="771" y="2552"/>
                  </a:lnTo>
                  <a:lnTo>
                    <a:pt x="764" y="2550"/>
                  </a:lnTo>
                  <a:lnTo>
                    <a:pt x="754" y="2546"/>
                  </a:lnTo>
                  <a:lnTo>
                    <a:pt x="753" y="2547"/>
                  </a:lnTo>
                  <a:lnTo>
                    <a:pt x="752" y="2548"/>
                  </a:lnTo>
                  <a:lnTo>
                    <a:pt x="751" y="2548"/>
                  </a:lnTo>
                  <a:lnTo>
                    <a:pt x="749" y="2550"/>
                  </a:lnTo>
                  <a:lnTo>
                    <a:pt x="733" y="2541"/>
                  </a:lnTo>
                  <a:lnTo>
                    <a:pt x="726" y="2542"/>
                  </a:lnTo>
                  <a:lnTo>
                    <a:pt x="713" y="2529"/>
                  </a:lnTo>
                  <a:lnTo>
                    <a:pt x="703" y="2523"/>
                  </a:lnTo>
                  <a:lnTo>
                    <a:pt x="703" y="2517"/>
                  </a:lnTo>
                  <a:lnTo>
                    <a:pt x="703" y="2509"/>
                  </a:lnTo>
                  <a:lnTo>
                    <a:pt x="700" y="2508"/>
                  </a:lnTo>
                  <a:lnTo>
                    <a:pt x="697" y="2506"/>
                  </a:lnTo>
                  <a:lnTo>
                    <a:pt x="693" y="2501"/>
                  </a:lnTo>
                  <a:lnTo>
                    <a:pt x="693" y="2492"/>
                  </a:lnTo>
                  <a:lnTo>
                    <a:pt x="687" y="2479"/>
                  </a:lnTo>
                  <a:lnTo>
                    <a:pt x="686" y="2476"/>
                  </a:lnTo>
                  <a:lnTo>
                    <a:pt x="686" y="2462"/>
                  </a:lnTo>
                  <a:lnTo>
                    <a:pt x="688" y="2459"/>
                  </a:lnTo>
                  <a:lnTo>
                    <a:pt x="694" y="2456"/>
                  </a:lnTo>
                  <a:lnTo>
                    <a:pt x="696" y="2456"/>
                  </a:lnTo>
                  <a:lnTo>
                    <a:pt x="699" y="2447"/>
                  </a:lnTo>
                  <a:lnTo>
                    <a:pt x="693" y="2438"/>
                  </a:lnTo>
                  <a:lnTo>
                    <a:pt x="691" y="2441"/>
                  </a:lnTo>
                  <a:lnTo>
                    <a:pt x="690" y="2442"/>
                  </a:lnTo>
                  <a:lnTo>
                    <a:pt x="686" y="2443"/>
                  </a:lnTo>
                  <a:lnTo>
                    <a:pt x="685" y="2436"/>
                  </a:lnTo>
                  <a:lnTo>
                    <a:pt x="682" y="2436"/>
                  </a:lnTo>
                  <a:lnTo>
                    <a:pt x="680" y="2433"/>
                  </a:lnTo>
                  <a:lnTo>
                    <a:pt x="686" y="2429"/>
                  </a:lnTo>
                  <a:lnTo>
                    <a:pt x="690" y="2433"/>
                  </a:lnTo>
                  <a:lnTo>
                    <a:pt x="695" y="2424"/>
                  </a:lnTo>
                  <a:lnTo>
                    <a:pt x="694" y="2422"/>
                  </a:lnTo>
                  <a:lnTo>
                    <a:pt x="695" y="2420"/>
                  </a:lnTo>
                  <a:lnTo>
                    <a:pt x="694" y="2419"/>
                  </a:lnTo>
                  <a:lnTo>
                    <a:pt x="682" y="2418"/>
                  </a:lnTo>
                  <a:lnTo>
                    <a:pt x="621" y="2433"/>
                  </a:lnTo>
                  <a:lnTo>
                    <a:pt x="618" y="2434"/>
                  </a:lnTo>
                  <a:lnTo>
                    <a:pt x="618" y="2436"/>
                  </a:lnTo>
                  <a:lnTo>
                    <a:pt x="618" y="2437"/>
                  </a:lnTo>
                  <a:lnTo>
                    <a:pt x="614" y="2441"/>
                  </a:lnTo>
                  <a:lnTo>
                    <a:pt x="617" y="2454"/>
                  </a:lnTo>
                  <a:lnTo>
                    <a:pt x="622" y="2453"/>
                  </a:lnTo>
                  <a:lnTo>
                    <a:pt x="625" y="2454"/>
                  </a:lnTo>
                  <a:lnTo>
                    <a:pt x="630" y="2487"/>
                  </a:lnTo>
                  <a:lnTo>
                    <a:pt x="636" y="2511"/>
                  </a:lnTo>
                  <a:lnTo>
                    <a:pt x="634" y="2516"/>
                  </a:lnTo>
                  <a:lnTo>
                    <a:pt x="628" y="2522"/>
                  </a:lnTo>
                  <a:lnTo>
                    <a:pt x="626" y="2530"/>
                  </a:lnTo>
                  <a:lnTo>
                    <a:pt x="621" y="2528"/>
                  </a:lnTo>
                  <a:lnTo>
                    <a:pt x="614" y="2538"/>
                  </a:lnTo>
                  <a:lnTo>
                    <a:pt x="606" y="2542"/>
                  </a:lnTo>
                  <a:lnTo>
                    <a:pt x="585" y="2541"/>
                  </a:lnTo>
                  <a:lnTo>
                    <a:pt x="571" y="2522"/>
                  </a:lnTo>
                  <a:lnTo>
                    <a:pt x="563" y="2505"/>
                  </a:lnTo>
                  <a:lnTo>
                    <a:pt x="540" y="2476"/>
                  </a:lnTo>
                  <a:lnTo>
                    <a:pt x="530" y="2473"/>
                  </a:lnTo>
                  <a:lnTo>
                    <a:pt x="526" y="2462"/>
                  </a:lnTo>
                  <a:lnTo>
                    <a:pt x="517" y="2456"/>
                  </a:lnTo>
                  <a:lnTo>
                    <a:pt x="502" y="2455"/>
                  </a:lnTo>
                  <a:lnTo>
                    <a:pt x="496" y="2462"/>
                  </a:lnTo>
                  <a:lnTo>
                    <a:pt x="485" y="2462"/>
                  </a:lnTo>
                  <a:lnTo>
                    <a:pt x="479" y="2449"/>
                  </a:lnTo>
                  <a:lnTo>
                    <a:pt x="475" y="2437"/>
                  </a:lnTo>
                  <a:lnTo>
                    <a:pt x="463" y="2424"/>
                  </a:lnTo>
                  <a:lnTo>
                    <a:pt x="455" y="2411"/>
                  </a:lnTo>
                  <a:lnTo>
                    <a:pt x="443" y="2367"/>
                  </a:lnTo>
                  <a:lnTo>
                    <a:pt x="436" y="2347"/>
                  </a:lnTo>
                  <a:lnTo>
                    <a:pt x="437" y="2334"/>
                  </a:lnTo>
                  <a:lnTo>
                    <a:pt x="440" y="2327"/>
                  </a:lnTo>
                  <a:lnTo>
                    <a:pt x="461" y="2312"/>
                  </a:lnTo>
                  <a:lnTo>
                    <a:pt x="490" y="2303"/>
                  </a:lnTo>
                  <a:lnTo>
                    <a:pt x="500" y="2297"/>
                  </a:lnTo>
                  <a:lnTo>
                    <a:pt x="507" y="2287"/>
                  </a:lnTo>
                  <a:lnTo>
                    <a:pt x="509" y="2284"/>
                  </a:lnTo>
                  <a:lnTo>
                    <a:pt x="532" y="2254"/>
                  </a:lnTo>
                  <a:lnTo>
                    <a:pt x="532" y="2249"/>
                  </a:lnTo>
                  <a:lnTo>
                    <a:pt x="529" y="2243"/>
                  </a:lnTo>
                  <a:lnTo>
                    <a:pt x="514" y="2244"/>
                  </a:lnTo>
                  <a:lnTo>
                    <a:pt x="505" y="2245"/>
                  </a:lnTo>
                  <a:lnTo>
                    <a:pt x="493" y="2243"/>
                  </a:lnTo>
                  <a:lnTo>
                    <a:pt x="486" y="2237"/>
                  </a:lnTo>
                  <a:lnTo>
                    <a:pt x="483" y="2224"/>
                  </a:lnTo>
                  <a:lnTo>
                    <a:pt x="474" y="2200"/>
                  </a:lnTo>
                  <a:lnTo>
                    <a:pt x="462" y="2183"/>
                  </a:lnTo>
                  <a:lnTo>
                    <a:pt x="457" y="2170"/>
                  </a:lnTo>
                  <a:lnTo>
                    <a:pt x="457" y="2165"/>
                  </a:lnTo>
                  <a:lnTo>
                    <a:pt x="459" y="2157"/>
                  </a:lnTo>
                  <a:lnTo>
                    <a:pt x="463" y="2142"/>
                  </a:lnTo>
                  <a:lnTo>
                    <a:pt x="457" y="2131"/>
                  </a:lnTo>
                  <a:lnTo>
                    <a:pt x="452" y="2129"/>
                  </a:lnTo>
                  <a:lnTo>
                    <a:pt x="443" y="2126"/>
                  </a:lnTo>
                  <a:lnTo>
                    <a:pt x="434" y="2115"/>
                  </a:lnTo>
                  <a:lnTo>
                    <a:pt x="432" y="2103"/>
                  </a:lnTo>
                  <a:lnTo>
                    <a:pt x="432" y="2094"/>
                  </a:lnTo>
                  <a:lnTo>
                    <a:pt x="436" y="2081"/>
                  </a:lnTo>
                  <a:lnTo>
                    <a:pt x="438" y="2078"/>
                  </a:lnTo>
                  <a:lnTo>
                    <a:pt x="440" y="2077"/>
                  </a:lnTo>
                  <a:lnTo>
                    <a:pt x="441" y="2074"/>
                  </a:lnTo>
                  <a:lnTo>
                    <a:pt x="441" y="2071"/>
                  </a:lnTo>
                  <a:lnTo>
                    <a:pt x="441" y="2068"/>
                  </a:lnTo>
                  <a:lnTo>
                    <a:pt x="441" y="2065"/>
                  </a:lnTo>
                  <a:lnTo>
                    <a:pt x="441" y="2062"/>
                  </a:lnTo>
                  <a:lnTo>
                    <a:pt x="441" y="2060"/>
                  </a:lnTo>
                  <a:lnTo>
                    <a:pt x="440" y="2056"/>
                  </a:lnTo>
                  <a:lnTo>
                    <a:pt x="438" y="2052"/>
                  </a:lnTo>
                  <a:lnTo>
                    <a:pt x="436" y="2048"/>
                  </a:lnTo>
                  <a:lnTo>
                    <a:pt x="435" y="2043"/>
                  </a:lnTo>
                  <a:lnTo>
                    <a:pt x="433" y="2035"/>
                  </a:lnTo>
                  <a:lnTo>
                    <a:pt x="432" y="2024"/>
                  </a:lnTo>
                  <a:lnTo>
                    <a:pt x="423" y="2002"/>
                  </a:lnTo>
                  <a:lnTo>
                    <a:pt x="392" y="1969"/>
                  </a:lnTo>
                  <a:lnTo>
                    <a:pt x="380" y="1950"/>
                  </a:lnTo>
                  <a:lnTo>
                    <a:pt x="359" y="1929"/>
                  </a:lnTo>
                  <a:lnTo>
                    <a:pt x="319" y="1919"/>
                  </a:lnTo>
                  <a:lnTo>
                    <a:pt x="315" y="1919"/>
                  </a:lnTo>
                  <a:lnTo>
                    <a:pt x="312" y="1919"/>
                  </a:lnTo>
                  <a:lnTo>
                    <a:pt x="307" y="1920"/>
                  </a:lnTo>
                  <a:lnTo>
                    <a:pt x="303" y="1922"/>
                  </a:lnTo>
                  <a:lnTo>
                    <a:pt x="299" y="1923"/>
                  </a:lnTo>
                  <a:lnTo>
                    <a:pt x="297" y="1924"/>
                  </a:lnTo>
                  <a:lnTo>
                    <a:pt x="294" y="1925"/>
                  </a:lnTo>
                  <a:lnTo>
                    <a:pt x="289" y="1927"/>
                  </a:lnTo>
                  <a:lnTo>
                    <a:pt x="284" y="1929"/>
                  </a:lnTo>
                  <a:lnTo>
                    <a:pt x="278" y="1929"/>
                  </a:lnTo>
                  <a:lnTo>
                    <a:pt x="258" y="1940"/>
                  </a:lnTo>
                  <a:lnTo>
                    <a:pt x="234" y="1951"/>
                  </a:lnTo>
                  <a:lnTo>
                    <a:pt x="228" y="1951"/>
                  </a:lnTo>
                  <a:lnTo>
                    <a:pt x="213" y="1952"/>
                  </a:lnTo>
                  <a:lnTo>
                    <a:pt x="199" y="1956"/>
                  </a:lnTo>
                  <a:lnTo>
                    <a:pt x="160" y="1977"/>
                  </a:lnTo>
                  <a:lnTo>
                    <a:pt x="156" y="1978"/>
                  </a:lnTo>
                  <a:lnTo>
                    <a:pt x="155" y="1979"/>
                  </a:lnTo>
                  <a:lnTo>
                    <a:pt x="153" y="1981"/>
                  </a:lnTo>
                  <a:lnTo>
                    <a:pt x="149" y="1983"/>
                  </a:lnTo>
                  <a:lnTo>
                    <a:pt x="146" y="1984"/>
                  </a:lnTo>
                  <a:lnTo>
                    <a:pt x="139" y="1984"/>
                  </a:lnTo>
                  <a:lnTo>
                    <a:pt x="134" y="1985"/>
                  </a:lnTo>
                  <a:lnTo>
                    <a:pt x="130" y="1986"/>
                  </a:lnTo>
                  <a:lnTo>
                    <a:pt x="84" y="1989"/>
                  </a:lnTo>
                  <a:lnTo>
                    <a:pt x="70" y="1981"/>
                  </a:lnTo>
                  <a:lnTo>
                    <a:pt x="69" y="1978"/>
                  </a:lnTo>
                  <a:lnTo>
                    <a:pt x="67" y="1975"/>
                  </a:lnTo>
                  <a:lnTo>
                    <a:pt x="66" y="1965"/>
                  </a:lnTo>
                  <a:lnTo>
                    <a:pt x="64" y="1949"/>
                  </a:lnTo>
                  <a:lnTo>
                    <a:pt x="63" y="1947"/>
                  </a:lnTo>
                  <a:lnTo>
                    <a:pt x="57" y="1937"/>
                  </a:lnTo>
                  <a:lnTo>
                    <a:pt x="53" y="1935"/>
                  </a:lnTo>
                  <a:lnTo>
                    <a:pt x="43" y="1928"/>
                  </a:lnTo>
                  <a:lnTo>
                    <a:pt x="27" y="1910"/>
                  </a:lnTo>
                  <a:lnTo>
                    <a:pt x="25" y="1907"/>
                  </a:lnTo>
                  <a:lnTo>
                    <a:pt x="21" y="1904"/>
                  </a:lnTo>
                  <a:lnTo>
                    <a:pt x="14" y="1900"/>
                  </a:lnTo>
                  <a:lnTo>
                    <a:pt x="9" y="1895"/>
                  </a:lnTo>
                  <a:lnTo>
                    <a:pt x="5" y="1892"/>
                  </a:lnTo>
                  <a:lnTo>
                    <a:pt x="0" y="1885"/>
                  </a:lnTo>
                  <a:lnTo>
                    <a:pt x="0" y="1883"/>
                  </a:lnTo>
                  <a:lnTo>
                    <a:pt x="0" y="1880"/>
                  </a:lnTo>
                  <a:lnTo>
                    <a:pt x="1" y="1873"/>
                  </a:lnTo>
                  <a:lnTo>
                    <a:pt x="9" y="1873"/>
                  </a:lnTo>
                  <a:lnTo>
                    <a:pt x="13" y="1867"/>
                  </a:lnTo>
                  <a:lnTo>
                    <a:pt x="19" y="1861"/>
                  </a:lnTo>
                  <a:lnTo>
                    <a:pt x="25" y="1853"/>
                  </a:lnTo>
                  <a:lnTo>
                    <a:pt x="35" y="1857"/>
                  </a:lnTo>
                  <a:lnTo>
                    <a:pt x="36" y="1857"/>
                  </a:lnTo>
                  <a:lnTo>
                    <a:pt x="49" y="1853"/>
                  </a:lnTo>
                  <a:lnTo>
                    <a:pt x="51" y="1849"/>
                  </a:lnTo>
                  <a:lnTo>
                    <a:pt x="47" y="1845"/>
                  </a:lnTo>
                  <a:lnTo>
                    <a:pt x="45" y="1843"/>
                  </a:lnTo>
                  <a:lnTo>
                    <a:pt x="46" y="1836"/>
                  </a:lnTo>
                  <a:lnTo>
                    <a:pt x="51" y="1833"/>
                  </a:lnTo>
                  <a:lnTo>
                    <a:pt x="49" y="1823"/>
                  </a:lnTo>
                  <a:lnTo>
                    <a:pt x="55" y="1819"/>
                  </a:lnTo>
                  <a:lnTo>
                    <a:pt x="57" y="1807"/>
                  </a:lnTo>
                  <a:lnTo>
                    <a:pt x="64" y="1801"/>
                  </a:lnTo>
                  <a:lnTo>
                    <a:pt x="73" y="1809"/>
                  </a:lnTo>
                  <a:lnTo>
                    <a:pt x="75" y="1810"/>
                  </a:lnTo>
                  <a:lnTo>
                    <a:pt x="88" y="1818"/>
                  </a:lnTo>
                  <a:lnTo>
                    <a:pt x="92" y="1815"/>
                  </a:lnTo>
                  <a:lnTo>
                    <a:pt x="101" y="1810"/>
                  </a:lnTo>
                  <a:lnTo>
                    <a:pt x="107" y="1817"/>
                  </a:lnTo>
                  <a:lnTo>
                    <a:pt x="110" y="1822"/>
                  </a:lnTo>
                  <a:lnTo>
                    <a:pt x="116" y="1833"/>
                  </a:lnTo>
                  <a:lnTo>
                    <a:pt x="122" y="1832"/>
                  </a:lnTo>
                  <a:lnTo>
                    <a:pt x="120" y="1828"/>
                  </a:lnTo>
                  <a:lnTo>
                    <a:pt x="120" y="1814"/>
                  </a:lnTo>
                  <a:lnTo>
                    <a:pt x="117" y="1803"/>
                  </a:lnTo>
                  <a:lnTo>
                    <a:pt x="117" y="1798"/>
                  </a:lnTo>
                  <a:lnTo>
                    <a:pt x="118" y="1794"/>
                  </a:lnTo>
                  <a:lnTo>
                    <a:pt x="124" y="1784"/>
                  </a:lnTo>
                  <a:lnTo>
                    <a:pt x="115" y="1778"/>
                  </a:lnTo>
                  <a:lnTo>
                    <a:pt x="114" y="1778"/>
                  </a:lnTo>
                  <a:lnTo>
                    <a:pt x="110" y="1775"/>
                  </a:lnTo>
                  <a:lnTo>
                    <a:pt x="109" y="1774"/>
                  </a:lnTo>
                  <a:lnTo>
                    <a:pt x="103" y="1766"/>
                  </a:lnTo>
                  <a:lnTo>
                    <a:pt x="99" y="1765"/>
                  </a:lnTo>
                  <a:lnTo>
                    <a:pt x="90" y="1755"/>
                  </a:lnTo>
                  <a:lnTo>
                    <a:pt x="91" y="1748"/>
                  </a:lnTo>
                  <a:lnTo>
                    <a:pt x="88" y="1740"/>
                  </a:lnTo>
                  <a:lnTo>
                    <a:pt x="91" y="1738"/>
                  </a:lnTo>
                  <a:lnTo>
                    <a:pt x="103" y="1730"/>
                  </a:lnTo>
                  <a:lnTo>
                    <a:pt x="109" y="1724"/>
                  </a:lnTo>
                  <a:lnTo>
                    <a:pt x="108" y="1721"/>
                  </a:lnTo>
                  <a:lnTo>
                    <a:pt x="108" y="1716"/>
                  </a:lnTo>
                  <a:lnTo>
                    <a:pt x="117" y="1708"/>
                  </a:lnTo>
                  <a:lnTo>
                    <a:pt x="121" y="1708"/>
                  </a:lnTo>
                  <a:lnTo>
                    <a:pt x="136" y="1707"/>
                  </a:lnTo>
                  <a:lnTo>
                    <a:pt x="142" y="1701"/>
                  </a:lnTo>
                  <a:lnTo>
                    <a:pt x="140" y="1697"/>
                  </a:lnTo>
                  <a:lnTo>
                    <a:pt x="143" y="1693"/>
                  </a:lnTo>
                  <a:lnTo>
                    <a:pt x="146" y="1693"/>
                  </a:lnTo>
                  <a:lnTo>
                    <a:pt x="151" y="1693"/>
                  </a:lnTo>
                  <a:lnTo>
                    <a:pt x="164" y="1688"/>
                  </a:lnTo>
                  <a:lnTo>
                    <a:pt x="167" y="1686"/>
                  </a:lnTo>
                  <a:lnTo>
                    <a:pt x="169" y="1680"/>
                  </a:lnTo>
                  <a:lnTo>
                    <a:pt x="172" y="1673"/>
                  </a:lnTo>
                  <a:lnTo>
                    <a:pt x="178" y="1683"/>
                  </a:lnTo>
                  <a:lnTo>
                    <a:pt x="183" y="1684"/>
                  </a:lnTo>
                  <a:lnTo>
                    <a:pt x="183" y="1686"/>
                  </a:lnTo>
                  <a:lnTo>
                    <a:pt x="182" y="1690"/>
                  </a:lnTo>
                  <a:lnTo>
                    <a:pt x="186" y="1692"/>
                  </a:lnTo>
                  <a:lnTo>
                    <a:pt x="189" y="1698"/>
                  </a:lnTo>
                  <a:lnTo>
                    <a:pt x="205" y="1701"/>
                  </a:lnTo>
                  <a:lnTo>
                    <a:pt x="205" y="1694"/>
                  </a:lnTo>
                  <a:lnTo>
                    <a:pt x="210" y="1689"/>
                  </a:lnTo>
                  <a:lnTo>
                    <a:pt x="209" y="1689"/>
                  </a:lnTo>
                  <a:lnTo>
                    <a:pt x="208" y="1688"/>
                  </a:lnTo>
                  <a:lnTo>
                    <a:pt x="210" y="1686"/>
                  </a:lnTo>
                  <a:lnTo>
                    <a:pt x="216" y="1685"/>
                  </a:lnTo>
                  <a:lnTo>
                    <a:pt x="222" y="1678"/>
                  </a:lnTo>
                  <a:lnTo>
                    <a:pt x="217" y="1668"/>
                  </a:lnTo>
                  <a:lnTo>
                    <a:pt x="210" y="1666"/>
                  </a:lnTo>
                  <a:lnTo>
                    <a:pt x="208" y="1665"/>
                  </a:lnTo>
                  <a:lnTo>
                    <a:pt x="208" y="1663"/>
                  </a:lnTo>
                  <a:lnTo>
                    <a:pt x="209" y="1661"/>
                  </a:lnTo>
                  <a:lnTo>
                    <a:pt x="204" y="1655"/>
                  </a:lnTo>
                  <a:lnTo>
                    <a:pt x="203" y="1655"/>
                  </a:lnTo>
                  <a:lnTo>
                    <a:pt x="199" y="1653"/>
                  </a:lnTo>
                  <a:lnTo>
                    <a:pt x="196" y="1650"/>
                  </a:lnTo>
                  <a:lnTo>
                    <a:pt x="204" y="1643"/>
                  </a:lnTo>
                  <a:lnTo>
                    <a:pt x="209" y="1635"/>
                  </a:lnTo>
                  <a:lnTo>
                    <a:pt x="212" y="1633"/>
                  </a:lnTo>
                  <a:lnTo>
                    <a:pt x="226" y="1633"/>
                  </a:lnTo>
                  <a:lnTo>
                    <a:pt x="235" y="1634"/>
                  </a:lnTo>
                  <a:lnTo>
                    <a:pt x="237" y="1640"/>
                  </a:lnTo>
                  <a:lnTo>
                    <a:pt x="243" y="1642"/>
                  </a:lnTo>
                  <a:lnTo>
                    <a:pt x="243" y="1647"/>
                  </a:lnTo>
                  <a:lnTo>
                    <a:pt x="248" y="1644"/>
                  </a:lnTo>
                  <a:lnTo>
                    <a:pt x="250" y="1644"/>
                  </a:lnTo>
                  <a:lnTo>
                    <a:pt x="255" y="1648"/>
                  </a:lnTo>
                  <a:lnTo>
                    <a:pt x="259" y="1649"/>
                  </a:lnTo>
                  <a:lnTo>
                    <a:pt x="262" y="1647"/>
                  </a:lnTo>
                  <a:lnTo>
                    <a:pt x="264" y="1638"/>
                  </a:lnTo>
                  <a:lnTo>
                    <a:pt x="265" y="1636"/>
                  </a:lnTo>
                  <a:lnTo>
                    <a:pt x="273" y="1630"/>
                  </a:lnTo>
                  <a:lnTo>
                    <a:pt x="272" y="1605"/>
                  </a:lnTo>
                  <a:lnTo>
                    <a:pt x="267" y="1599"/>
                  </a:lnTo>
                  <a:lnTo>
                    <a:pt x="261" y="1592"/>
                  </a:lnTo>
                  <a:lnTo>
                    <a:pt x="262" y="1581"/>
                  </a:lnTo>
                  <a:lnTo>
                    <a:pt x="263" y="1576"/>
                  </a:lnTo>
                  <a:lnTo>
                    <a:pt x="260" y="1569"/>
                  </a:lnTo>
                  <a:lnTo>
                    <a:pt x="248" y="1566"/>
                  </a:lnTo>
                  <a:lnTo>
                    <a:pt x="246" y="1566"/>
                  </a:lnTo>
                  <a:lnTo>
                    <a:pt x="239" y="1565"/>
                  </a:lnTo>
                  <a:lnTo>
                    <a:pt x="237" y="1563"/>
                  </a:lnTo>
                  <a:lnTo>
                    <a:pt x="239" y="1558"/>
                  </a:lnTo>
                  <a:lnTo>
                    <a:pt x="241" y="1555"/>
                  </a:lnTo>
                  <a:lnTo>
                    <a:pt x="241" y="1542"/>
                  </a:lnTo>
                  <a:lnTo>
                    <a:pt x="237" y="1534"/>
                  </a:lnTo>
                  <a:lnTo>
                    <a:pt x="236" y="1532"/>
                  </a:lnTo>
                  <a:lnTo>
                    <a:pt x="233" y="1518"/>
                  </a:lnTo>
                  <a:lnTo>
                    <a:pt x="229" y="1513"/>
                  </a:lnTo>
                  <a:lnTo>
                    <a:pt x="224" y="1510"/>
                  </a:lnTo>
                  <a:lnTo>
                    <a:pt x="224" y="1507"/>
                  </a:lnTo>
                  <a:lnTo>
                    <a:pt x="220" y="1509"/>
                  </a:lnTo>
                  <a:lnTo>
                    <a:pt x="219" y="1509"/>
                  </a:lnTo>
                  <a:lnTo>
                    <a:pt x="216" y="1499"/>
                  </a:lnTo>
                  <a:lnTo>
                    <a:pt x="209" y="1502"/>
                  </a:lnTo>
                  <a:lnTo>
                    <a:pt x="195" y="1499"/>
                  </a:lnTo>
                  <a:lnTo>
                    <a:pt x="200" y="1494"/>
                  </a:lnTo>
                  <a:lnTo>
                    <a:pt x="201" y="1489"/>
                  </a:lnTo>
                  <a:lnTo>
                    <a:pt x="202" y="1480"/>
                  </a:lnTo>
                  <a:lnTo>
                    <a:pt x="195" y="1480"/>
                  </a:lnTo>
                  <a:lnTo>
                    <a:pt x="194" y="1480"/>
                  </a:lnTo>
                  <a:lnTo>
                    <a:pt x="187" y="1482"/>
                  </a:lnTo>
                  <a:lnTo>
                    <a:pt x="176" y="1482"/>
                  </a:lnTo>
                  <a:lnTo>
                    <a:pt x="177" y="1479"/>
                  </a:lnTo>
                  <a:lnTo>
                    <a:pt x="174" y="1475"/>
                  </a:lnTo>
                  <a:lnTo>
                    <a:pt x="172" y="1472"/>
                  </a:lnTo>
                  <a:lnTo>
                    <a:pt x="170" y="1472"/>
                  </a:lnTo>
                  <a:lnTo>
                    <a:pt x="164" y="1472"/>
                  </a:lnTo>
                  <a:lnTo>
                    <a:pt x="159" y="1466"/>
                  </a:lnTo>
                  <a:lnTo>
                    <a:pt x="159" y="1462"/>
                  </a:lnTo>
                  <a:lnTo>
                    <a:pt x="164" y="1462"/>
                  </a:lnTo>
                  <a:lnTo>
                    <a:pt x="168" y="1460"/>
                  </a:lnTo>
                  <a:lnTo>
                    <a:pt x="170" y="1457"/>
                  </a:lnTo>
                  <a:lnTo>
                    <a:pt x="175" y="1447"/>
                  </a:lnTo>
                  <a:lnTo>
                    <a:pt x="176" y="1441"/>
                  </a:lnTo>
                  <a:lnTo>
                    <a:pt x="176" y="1438"/>
                  </a:lnTo>
                  <a:lnTo>
                    <a:pt x="170" y="1438"/>
                  </a:lnTo>
                  <a:lnTo>
                    <a:pt x="167" y="1437"/>
                  </a:lnTo>
                  <a:lnTo>
                    <a:pt x="172" y="1435"/>
                  </a:lnTo>
                  <a:lnTo>
                    <a:pt x="177" y="1432"/>
                  </a:lnTo>
                  <a:lnTo>
                    <a:pt x="178" y="1429"/>
                  </a:lnTo>
                  <a:lnTo>
                    <a:pt x="185" y="1426"/>
                  </a:lnTo>
                  <a:lnTo>
                    <a:pt x="186" y="1426"/>
                  </a:lnTo>
                  <a:lnTo>
                    <a:pt x="194" y="1417"/>
                  </a:lnTo>
                  <a:lnTo>
                    <a:pt x="194" y="1409"/>
                  </a:lnTo>
                  <a:lnTo>
                    <a:pt x="187" y="1405"/>
                  </a:lnTo>
                  <a:lnTo>
                    <a:pt x="186" y="1405"/>
                  </a:lnTo>
                  <a:lnTo>
                    <a:pt x="183" y="1398"/>
                  </a:lnTo>
                  <a:lnTo>
                    <a:pt x="177" y="1393"/>
                  </a:lnTo>
                  <a:lnTo>
                    <a:pt x="177" y="1385"/>
                  </a:lnTo>
                  <a:lnTo>
                    <a:pt x="176" y="1383"/>
                  </a:lnTo>
                  <a:lnTo>
                    <a:pt x="174" y="1380"/>
                  </a:lnTo>
                  <a:lnTo>
                    <a:pt x="173" y="1379"/>
                  </a:lnTo>
                  <a:lnTo>
                    <a:pt x="172" y="1376"/>
                  </a:lnTo>
                  <a:lnTo>
                    <a:pt x="172" y="1366"/>
                  </a:lnTo>
                  <a:lnTo>
                    <a:pt x="173" y="1366"/>
                  </a:lnTo>
                  <a:lnTo>
                    <a:pt x="175" y="1365"/>
                  </a:lnTo>
                  <a:lnTo>
                    <a:pt x="179" y="1363"/>
                  </a:lnTo>
                  <a:lnTo>
                    <a:pt x="177" y="1354"/>
                  </a:lnTo>
                  <a:lnTo>
                    <a:pt x="175" y="1347"/>
                  </a:lnTo>
                  <a:lnTo>
                    <a:pt x="181" y="1343"/>
                  </a:lnTo>
                  <a:lnTo>
                    <a:pt x="182" y="1343"/>
                  </a:lnTo>
                  <a:lnTo>
                    <a:pt x="185" y="1341"/>
                  </a:lnTo>
                  <a:lnTo>
                    <a:pt x="185" y="1338"/>
                  </a:lnTo>
                  <a:lnTo>
                    <a:pt x="184" y="1334"/>
                  </a:lnTo>
                  <a:lnTo>
                    <a:pt x="186" y="1332"/>
                  </a:lnTo>
                  <a:lnTo>
                    <a:pt x="196" y="1324"/>
                  </a:lnTo>
                  <a:lnTo>
                    <a:pt x="198" y="1324"/>
                  </a:lnTo>
                  <a:lnTo>
                    <a:pt x="207" y="1312"/>
                  </a:lnTo>
                  <a:lnTo>
                    <a:pt x="211" y="1301"/>
                  </a:lnTo>
                  <a:lnTo>
                    <a:pt x="216" y="1299"/>
                  </a:lnTo>
                  <a:lnTo>
                    <a:pt x="218" y="1299"/>
                  </a:lnTo>
                  <a:lnTo>
                    <a:pt x="220" y="1298"/>
                  </a:lnTo>
                  <a:lnTo>
                    <a:pt x="221" y="1297"/>
                  </a:lnTo>
                  <a:lnTo>
                    <a:pt x="221" y="1293"/>
                  </a:lnTo>
                  <a:lnTo>
                    <a:pt x="242" y="1307"/>
                  </a:lnTo>
                  <a:lnTo>
                    <a:pt x="242" y="1312"/>
                  </a:lnTo>
                  <a:lnTo>
                    <a:pt x="242" y="1313"/>
                  </a:lnTo>
                  <a:lnTo>
                    <a:pt x="243" y="1317"/>
                  </a:lnTo>
                  <a:lnTo>
                    <a:pt x="250" y="1317"/>
                  </a:lnTo>
                  <a:lnTo>
                    <a:pt x="254" y="1316"/>
                  </a:lnTo>
                  <a:lnTo>
                    <a:pt x="258" y="1318"/>
                  </a:lnTo>
                  <a:lnTo>
                    <a:pt x="268" y="1323"/>
                  </a:lnTo>
                  <a:lnTo>
                    <a:pt x="278" y="1321"/>
                  </a:lnTo>
                  <a:lnTo>
                    <a:pt x="280" y="1316"/>
                  </a:lnTo>
                  <a:lnTo>
                    <a:pt x="276" y="1316"/>
                  </a:lnTo>
                  <a:lnTo>
                    <a:pt x="273" y="1313"/>
                  </a:lnTo>
                  <a:lnTo>
                    <a:pt x="281" y="1305"/>
                  </a:lnTo>
                  <a:lnTo>
                    <a:pt x="288" y="1304"/>
                  </a:lnTo>
                  <a:lnTo>
                    <a:pt x="293" y="1303"/>
                  </a:lnTo>
                  <a:lnTo>
                    <a:pt x="291" y="1297"/>
                  </a:lnTo>
                  <a:lnTo>
                    <a:pt x="290" y="1291"/>
                  </a:lnTo>
                  <a:lnTo>
                    <a:pt x="297" y="1275"/>
                  </a:lnTo>
                  <a:lnTo>
                    <a:pt x="302" y="1266"/>
                  </a:lnTo>
                  <a:lnTo>
                    <a:pt x="306" y="1246"/>
                  </a:lnTo>
                  <a:lnTo>
                    <a:pt x="288" y="1234"/>
                  </a:lnTo>
                  <a:lnTo>
                    <a:pt x="288" y="1232"/>
                  </a:lnTo>
                  <a:lnTo>
                    <a:pt x="293" y="1226"/>
                  </a:lnTo>
                  <a:lnTo>
                    <a:pt x="295" y="1223"/>
                  </a:lnTo>
                  <a:lnTo>
                    <a:pt x="298" y="1212"/>
                  </a:lnTo>
                  <a:lnTo>
                    <a:pt x="297" y="1206"/>
                  </a:lnTo>
                  <a:lnTo>
                    <a:pt x="293" y="1201"/>
                  </a:lnTo>
                  <a:lnTo>
                    <a:pt x="290" y="1199"/>
                  </a:lnTo>
                  <a:lnTo>
                    <a:pt x="289" y="1196"/>
                  </a:lnTo>
                  <a:lnTo>
                    <a:pt x="288" y="1191"/>
                  </a:lnTo>
                  <a:lnTo>
                    <a:pt x="285" y="1188"/>
                  </a:lnTo>
                  <a:lnTo>
                    <a:pt x="284" y="1187"/>
                  </a:lnTo>
                  <a:lnTo>
                    <a:pt x="280" y="1182"/>
                  </a:lnTo>
                  <a:lnTo>
                    <a:pt x="278" y="1180"/>
                  </a:lnTo>
                  <a:lnTo>
                    <a:pt x="276" y="1175"/>
                  </a:lnTo>
                  <a:lnTo>
                    <a:pt x="276" y="1172"/>
                  </a:lnTo>
                  <a:lnTo>
                    <a:pt x="276" y="1166"/>
                  </a:lnTo>
                  <a:lnTo>
                    <a:pt x="277" y="1159"/>
                  </a:lnTo>
                  <a:lnTo>
                    <a:pt x="278" y="1154"/>
                  </a:lnTo>
                  <a:lnTo>
                    <a:pt x="285" y="1151"/>
                  </a:lnTo>
                  <a:lnTo>
                    <a:pt x="289" y="1141"/>
                  </a:lnTo>
                  <a:lnTo>
                    <a:pt x="289" y="1133"/>
                  </a:lnTo>
                  <a:lnTo>
                    <a:pt x="293" y="1130"/>
                  </a:lnTo>
                  <a:lnTo>
                    <a:pt x="298" y="1130"/>
                  </a:lnTo>
                  <a:lnTo>
                    <a:pt x="302" y="1131"/>
                  </a:lnTo>
                  <a:lnTo>
                    <a:pt x="319" y="1089"/>
                  </a:lnTo>
                  <a:lnTo>
                    <a:pt x="321" y="1083"/>
                  </a:lnTo>
                  <a:lnTo>
                    <a:pt x="319" y="1072"/>
                  </a:lnTo>
                  <a:lnTo>
                    <a:pt x="312" y="1065"/>
                  </a:lnTo>
                  <a:lnTo>
                    <a:pt x="308" y="1053"/>
                  </a:lnTo>
                  <a:lnTo>
                    <a:pt x="304" y="1048"/>
                  </a:lnTo>
                  <a:lnTo>
                    <a:pt x="300" y="1046"/>
                  </a:lnTo>
                  <a:lnTo>
                    <a:pt x="300" y="1042"/>
                  </a:lnTo>
                  <a:lnTo>
                    <a:pt x="302" y="1039"/>
                  </a:lnTo>
                  <a:lnTo>
                    <a:pt x="299" y="1037"/>
                  </a:lnTo>
                  <a:lnTo>
                    <a:pt x="296" y="1031"/>
                  </a:lnTo>
                  <a:lnTo>
                    <a:pt x="295" y="1019"/>
                  </a:lnTo>
                  <a:lnTo>
                    <a:pt x="299" y="1017"/>
                  </a:lnTo>
                  <a:lnTo>
                    <a:pt x="300" y="1017"/>
                  </a:lnTo>
                  <a:lnTo>
                    <a:pt x="321" y="1003"/>
                  </a:lnTo>
                  <a:lnTo>
                    <a:pt x="322" y="1002"/>
                  </a:lnTo>
                  <a:lnTo>
                    <a:pt x="329" y="988"/>
                  </a:lnTo>
                  <a:lnTo>
                    <a:pt x="330" y="986"/>
                  </a:lnTo>
                  <a:lnTo>
                    <a:pt x="348" y="966"/>
                  </a:lnTo>
                  <a:lnTo>
                    <a:pt x="351" y="964"/>
                  </a:lnTo>
                  <a:lnTo>
                    <a:pt x="353" y="964"/>
                  </a:lnTo>
                  <a:lnTo>
                    <a:pt x="356" y="963"/>
                  </a:lnTo>
                  <a:lnTo>
                    <a:pt x="358" y="961"/>
                  </a:lnTo>
                  <a:lnTo>
                    <a:pt x="360" y="957"/>
                  </a:lnTo>
                  <a:lnTo>
                    <a:pt x="365" y="953"/>
                  </a:lnTo>
                  <a:lnTo>
                    <a:pt x="369" y="950"/>
                  </a:lnTo>
                  <a:lnTo>
                    <a:pt x="373" y="947"/>
                  </a:lnTo>
                  <a:lnTo>
                    <a:pt x="375" y="941"/>
                  </a:lnTo>
                  <a:lnTo>
                    <a:pt x="379" y="938"/>
                  </a:lnTo>
                  <a:lnTo>
                    <a:pt x="394" y="923"/>
                  </a:lnTo>
                  <a:lnTo>
                    <a:pt x="395" y="921"/>
                  </a:lnTo>
                  <a:lnTo>
                    <a:pt x="401" y="912"/>
                  </a:lnTo>
                  <a:lnTo>
                    <a:pt x="414" y="910"/>
                  </a:lnTo>
                  <a:lnTo>
                    <a:pt x="419" y="911"/>
                  </a:lnTo>
                  <a:lnTo>
                    <a:pt x="420" y="916"/>
                  </a:lnTo>
                  <a:lnTo>
                    <a:pt x="421" y="921"/>
                  </a:lnTo>
                  <a:lnTo>
                    <a:pt x="431" y="935"/>
                  </a:lnTo>
                  <a:lnTo>
                    <a:pt x="437" y="933"/>
                  </a:lnTo>
                  <a:lnTo>
                    <a:pt x="453" y="931"/>
                  </a:lnTo>
                  <a:lnTo>
                    <a:pt x="464" y="932"/>
                  </a:lnTo>
                  <a:lnTo>
                    <a:pt x="467" y="936"/>
                  </a:lnTo>
                  <a:lnTo>
                    <a:pt x="475" y="935"/>
                  </a:lnTo>
                  <a:lnTo>
                    <a:pt x="479" y="922"/>
                  </a:lnTo>
                  <a:lnTo>
                    <a:pt x="489" y="919"/>
                  </a:lnTo>
                  <a:lnTo>
                    <a:pt x="492" y="905"/>
                  </a:lnTo>
                  <a:lnTo>
                    <a:pt x="493" y="901"/>
                  </a:lnTo>
                  <a:lnTo>
                    <a:pt x="515" y="880"/>
                  </a:lnTo>
                  <a:lnTo>
                    <a:pt x="527" y="871"/>
                  </a:lnTo>
                  <a:lnTo>
                    <a:pt x="539" y="870"/>
                  </a:lnTo>
                  <a:lnTo>
                    <a:pt x="545" y="870"/>
                  </a:lnTo>
                  <a:lnTo>
                    <a:pt x="546" y="866"/>
                  </a:lnTo>
                  <a:lnTo>
                    <a:pt x="544" y="861"/>
                  </a:lnTo>
                  <a:lnTo>
                    <a:pt x="540" y="852"/>
                  </a:lnTo>
                  <a:lnTo>
                    <a:pt x="540" y="843"/>
                  </a:lnTo>
                  <a:lnTo>
                    <a:pt x="547" y="835"/>
                  </a:lnTo>
                  <a:lnTo>
                    <a:pt x="548" y="833"/>
                  </a:lnTo>
                  <a:lnTo>
                    <a:pt x="548" y="824"/>
                  </a:lnTo>
                  <a:lnTo>
                    <a:pt x="548" y="814"/>
                  </a:lnTo>
                  <a:lnTo>
                    <a:pt x="553" y="811"/>
                  </a:lnTo>
                  <a:lnTo>
                    <a:pt x="555" y="810"/>
                  </a:lnTo>
                  <a:lnTo>
                    <a:pt x="559" y="810"/>
                  </a:lnTo>
                  <a:lnTo>
                    <a:pt x="562" y="810"/>
                  </a:lnTo>
                  <a:lnTo>
                    <a:pt x="558" y="804"/>
                  </a:lnTo>
                  <a:lnTo>
                    <a:pt x="559" y="801"/>
                  </a:lnTo>
                  <a:lnTo>
                    <a:pt x="566" y="795"/>
                  </a:lnTo>
                  <a:lnTo>
                    <a:pt x="574" y="787"/>
                  </a:lnTo>
                  <a:lnTo>
                    <a:pt x="578" y="781"/>
                  </a:lnTo>
                  <a:lnTo>
                    <a:pt x="579" y="777"/>
                  </a:lnTo>
                  <a:lnTo>
                    <a:pt x="585" y="771"/>
                  </a:lnTo>
                  <a:lnTo>
                    <a:pt x="590" y="768"/>
                  </a:lnTo>
                  <a:lnTo>
                    <a:pt x="590" y="765"/>
                  </a:lnTo>
                  <a:lnTo>
                    <a:pt x="591" y="763"/>
                  </a:lnTo>
                  <a:lnTo>
                    <a:pt x="593" y="762"/>
                  </a:lnTo>
                  <a:lnTo>
                    <a:pt x="601" y="759"/>
                  </a:lnTo>
                  <a:lnTo>
                    <a:pt x="606" y="745"/>
                  </a:lnTo>
                  <a:lnTo>
                    <a:pt x="599" y="736"/>
                  </a:lnTo>
                  <a:lnTo>
                    <a:pt x="598" y="728"/>
                  </a:lnTo>
                  <a:lnTo>
                    <a:pt x="595" y="722"/>
                  </a:lnTo>
                  <a:lnTo>
                    <a:pt x="590" y="727"/>
                  </a:lnTo>
                  <a:lnTo>
                    <a:pt x="588" y="728"/>
                  </a:lnTo>
                  <a:lnTo>
                    <a:pt x="584" y="724"/>
                  </a:lnTo>
                  <a:lnTo>
                    <a:pt x="590" y="715"/>
                  </a:lnTo>
                  <a:lnTo>
                    <a:pt x="591" y="714"/>
                  </a:lnTo>
                  <a:lnTo>
                    <a:pt x="595" y="713"/>
                  </a:lnTo>
                  <a:lnTo>
                    <a:pt x="600" y="701"/>
                  </a:lnTo>
                  <a:lnTo>
                    <a:pt x="600" y="696"/>
                  </a:lnTo>
                  <a:lnTo>
                    <a:pt x="596" y="690"/>
                  </a:lnTo>
                  <a:lnTo>
                    <a:pt x="591" y="688"/>
                  </a:lnTo>
                  <a:lnTo>
                    <a:pt x="584" y="686"/>
                  </a:lnTo>
                  <a:lnTo>
                    <a:pt x="583" y="678"/>
                  </a:lnTo>
                  <a:lnTo>
                    <a:pt x="602" y="659"/>
                  </a:lnTo>
                  <a:lnTo>
                    <a:pt x="610" y="659"/>
                  </a:lnTo>
                  <a:lnTo>
                    <a:pt x="614" y="659"/>
                  </a:lnTo>
                  <a:lnTo>
                    <a:pt x="618" y="652"/>
                  </a:lnTo>
                  <a:lnTo>
                    <a:pt x="619" y="652"/>
                  </a:lnTo>
                  <a:lnTo>
                    <a:pt x="624" y="651"/>
                  </a:lnTo>
                  <a:lnTo>
                    <a:pt x="625" y="651"/>
                  </a:lnTo>
                  <a:lnTo>
                    <a:pt x="627" y="652"/>
                  </a:lnTo>
                  <a:lnTo>
                    <a:pt x="630" y="653"/>
                  </a:lnTo>
                  <a:lnTo>
                    <a:pt x="635" y="653"/>
                  </a:lnTo>
                  <a:lnTo>
                    <a:pt x="640" y="652"/>
                  </a:lnTo>
                  <a:lnTo>
                    <a:pt x="645" y="653"/>
                  </a:lnTo>
                  <a:lnTo>
                    <a:pt x="652" y="652"/>
                  </a:lnTo>
                  <a:lnTo>
                    <a:pt x="656" y="653"/>
                  </a:lnTo>
                  <a:lnTo>
                    <a:pt x="686" y="660"/>
                  </a:lnTo>
                  <a:lnTo>
                    <a:pt x="693" y="662"/>
                  </a:lnTo>
                  <a:lnTo>
                    <a:pt x="701" y="661"/>
                  </a:lnTo>
                  <a:lnTo>
                    <a:pt x="708" y="656"/>
                  </a:lnTo>
                  <a:lnTo>
                    <a:pt x="711" y="655"/>
                  </a:lnTo>
                  <a:lnTo>
                    <a:pt x="725" y="646"/>
                  </a:lnTo>
                  <a:lnTo>
                    <a:pt x="736" y="646"/>
                  </a:lnTo>
                  <a:lnTo>
                    <a:pt x="744" y="645"/>
                  </a:lnTo>
                  <a:lnTo>
                    <a:pt x="746" y="640"/>
                  </a:lnTo>
                  <a:lnTo>
                    <a:pt x="737" y="637"/>
                  </a:lnTo>
                  <a:lnTo>
                    <a:pt x="734" y="637"/>
                  </a:lnTo>
                  <a:lnTo>
                    <a:pt x="726" y="618"/>
                  </a:lnTo>
                  <a:lnTo>
                    <a:pt x="742" y="596"/>
                  </a:lnTo>
                  <a:lnTo>
                    <a:pt x="760" y="581"/>
                  </a:lnTo>
                  <a:lnTo>
                    <a:pt x="768" y="576"/>
                  </a:lnTo>
                  <a:lnTo>
                    <a:pt x="774" y="564"/>
                  </a:lnTo>
                  <a:lnTo>
                    <a:pt x="771" y="559"/>
                  </a:lnTo>
                  <a:lnTo>
                    <a:pt x="770" y="556"/>
                  </a:lnTo>
                  <a:lnTo>
                    <a:pt x="771" y="539"/>
                  </a:lnTo>
                  <a:lnTo>
                    <a:pt x="776" y="537"/>
                  </a:lnTo>
                  <a:lnTo>
                    <a:pt x="781" y="534"/>
                  </a:lnTo>
                  <a:lnTo>
                    <a:pt x="785" y="528"/>
                  </a:lnTo>
                  <a:lnTo>
                    <a:pt x="778" y="525"/>
                  </a:lnTo>
                  <a:lnTo>
                    <a:pt x="771" y="521"/>
                  </a:lnTo>
                  <a:lnTo>
                    <a:pt x="764" y="514"/>
                  </a:lnTo>
                  <a:lnTo>
                    <a:pt x="755" y="479"/>
                  </a:lnTo>
                  <a:lnTo>
                    <a:pt x="759" y="469"/>
                  </a:lnTo>
                  <a:lnTo>
                    <a:pt x="761" y="464"/>
                  </a:lnTo>
                  <a:lnTo>
                    <a:pt x="760" y="461"/>
                  </a:lnTo>
                  <a:lnTo>
                    <a:pt x="753" y="459"/>
                  </a:lnTo>
                  <a:lnTo>
                    <a:pt x="752" y="458"/>
                  </a:lnTo>
                  <a:lnTo>
                    <a:pt x="752" y="456"/>
                  </a:lnTo>
                  <a:lnTo>
                    <a:pt x="749" y="450"/>
                  </a:lnTo>
                  <a:lnTo>
                    <a:pt x="729" y="447"/>
                  </a:lnTo>
                  <a:lnTo>
                    <a:pt x="725" y="450"/>
                  </a:lnTo>
                  <a:lnTo>
                    <a:pt x="718" y="455"/>
                  </a:lnTo>
                  <a:lnTo>
                    <a:pt x="708" y="458"/>
                  </a:lnTo>
                  <a:lnTo>
                    <a:pt x="683" y="463"/>
                  </a:lnTo>
                  <a:lnTo>
                    <a:pt x="679" y="471"/>
                  </a:lnTo>
                  <a:lnTo>
                    <a:pt x="678" y="472"/>
                  </a:lnTo>
                  <a:lnTo>
                    <a:pt x="669" y="479"/>
                  </a:lnTo>
                  <a:lnTo>
                    <a:pt x="659" y="479"/>
                  </a:lnTo>
                  <a:lnTo>
                    <a:pt x="658" y="479"/>
                  </a:lnTo>
                  <a:lnTo>
                    <a:pt x="650" y="473"/>
                  </a:lnTo>
                  <a:lnTo>
                    <a:pt x="643" y="455"/>
                  </a:lnTo>
                  <a:lnTo>
                    <a:pt x="636" y="452"/>
                  </a:lnTo>
                  <a:lnTo>
                    <a:pt x="628" y="443"/>
                  </a:lnTo>
                  <a:lnTo>
                    <a:pt x="639" y="429"/>
                  </a:lnTo>
                  <a:lnTo>
                    <a:pt x="643" y="423"/>
                  </a:lnTo>
                  <a:lnTo>
                    <a:pt x="660" y="403"/>
                  </a:lnTo>
                  <a:lnTo>
                    <a:pt x="662" y="397"/>
                  </a:lnTo>
                  <a:lnTo>
                    <a:pt x="665" y="389"/>
                  </a:lnTo>
                  <a:lnTo>
                    <a:pt x="670" y="386"/>
                  </a:lnTo>
                  <a:lnTo>
                    <a:pt x="675" y="383"/>
                  </a:lnTo>
                  <a:lnTo>
                    <a:pt x="677" y="377"/>
                  </a:lnTo>
                  <a:lnTo>
                    <a:pt x="678" y="372"/>
                  </a:lnTo>
                  <a:lnTo>
                    <a:pt x="690" y="366"/>
                  </a:lnTo>
                  <a:lnTo>
                    <a:pt x="696" y="368"/>
                  </a:lnTo>
                  <a:lnTo>
                    <a:pt x="702" y="369"/>
                  </a:lnTo>
                  <a:lnTo>
                    <a:pt x="703" y="363"/>
                  </a:lnTo>
                  <a:lnTo>
                    <a:pt x="703" y="359"/>
                  </a:lnTo>
                  <a:lnTo>
                    <a:pt x="709" y="355"/>
                  </a:lnTo>
                  <a:lnTo>
                    <a:pt x="723" y="345"/>
                  </a:lnTo>
                  <a:lnTo>
                    <a:pt x="722" y="337"/>
                  </a:lnTo>
                  <a:lnTo>
                    <a:pt x="721" y="331"/>
                  </a:lnTo>
                  <a:lnTo>
                    <a:pt x="737" y="326"/>
                  </a:lnTo>
                  <a:lnTo>
                    <a:pt x="754" y="330"/>
                  </a:lnTo>
                  <a:lnTo>
                    <a:pt x="761" y="331"/>
                  </a:lnTo>
                  <a:lnTo>
                    <a:pt x="780" y="326"/>
                  </a:lnTo>
                  <a:lnTo>
                    <a:pt x="783" y="324"/>
                  </a:lnTo>
                  <a:lnTo>
                    <a:pt x="790" y="318"/>
                  </a:lnTo>
                  <a:lnTo>
                    <a:pt x="815" y="311"/>
                  </a:lnTo>
                  <a:lnTo>
                    <a:pt x="829" y="313"/>
                  </a:lnTo>
                  <a:lnTo>
                    <a:pt x="832" y="317"/>
                  </a:lnTo>
                  <a:lnTo>
                    <a:pt x="838" y="314"/>
                  </a:lnTo>
                  <a:lnTo>
                    <a:pt x="841" y="320"/>
                  </a:lnTo>
                  <a:lnTo>
                    <a:pt x="843" y="322"/>
                  </a:lnTo>
                  <a:lnTo>
                    <a:pt x="851" y="327"/>
                  </a:lnTo>
                  <a:lnTo>
                    <a:pt x="867" y="318"/>
                  </a:lnTo>
                  <a:lnTo>
                    <a:pt x="878" y="310"/>
                  </a:lnTo>
                  <a:lnTo>
                    <a:pt x="898" y="310"/>
                  </a:lnTo>
                  <a:lnTo>
                    <a:pt x="901" y="311"/>
                  </a:lnTo>
                  <a:lnTo>
                    <a:pt x="913" y="314"/>
                  </a:lnTo>
                  <a:lnTo>
                    <a:pt x="917" y="305"/>
                  </a:lnTo>
                  <a:lnTo>
                    <a:pt x="917" y="294"/>
                  </a:lnTo>
                  <a:lnTo>
                    <a:pt x="917" y="288"/>
                  </a:lnTo>
                  <a:lnTo>
                    <a:pt x="919" y="288"/>
                  </a:lnTo>
                  <a:lnTo>
                    <a:pt x="924" y="286"/>
                  </a:lnTo>
                  <a:lnTo>
                    <a:pt x="921" y="279"/>
                  </a:lnTo>
                  <a:lnTo>
                    <a:pt x="921" y="277"/>
                  </a:lnTo>
                  <a:lnTo>
                    <a:pt x="921" y="274"/>
                  </a:lnTo>
                  <a:lnTo>
                    <a:pt x="921" y="269"/>
                  </a:lnTo>
                  <a:lnTo>
                    <a:pt x="913" y="264"/>
                  </a:lnTo>
                  <a:lnTo>
                    <a:pt x="908" y="264"/>
                  </a:lnTo>
                  <a:lnTo>
                    <a:pt x="901" y="264"/>
                  </a:lnTo>
                  <a:lnTo>
                    <a:pt x="902" y="255"/>
                  </a:lnTo>
                  <a:lnTo>
                    <a:pt x="903" y="246"/>
                  </a:lnTo>
                  <a:lnTo>
                    <a:pt x="901" y="243"/>
                  </a:lnTo>
                  <a:lnTo>
                    <a:pt x="899" y="241"/>
                  </a:lnTo>
                  <a:lnTo>
                    <a:pt x="895" y="232"/>
                  </a:lnTo>
                  <a:lnTo>
                    <a:pt x="894" y="227"/>
                  </a:lnTo>
                  <a:lnTo>
                    <a:pt x="892" y="225"/>
                  </a:lnTo>
                  <a:lnTo>
                    <a:pt x="883" y="216"/>
                  </a:lnTo>
                  <a:lnTo>
                    <a:pt x="881" y="203"/>
                  </a:lnTo>
                  <a:lnTo>
                    <a:pt x="897" y="192"/>
                  </a:lnTo>
                  <a:lnTo>
                    <a:pt x="941" y="175"/>
                  </a:lnTo>
                  <a:lnTo>
                    <a:pt x="977" y="161"/>
                  </a:lnTo>
                  <a:lnTo>
                    <a:pt x="985" y="172"/>
                  </a:lnTo>
                  <a:lnTo>
                    <a:pt x="990" y="180"/>
                  </a:lnTo>
                  <a:lnTo>
                    <a:pt x="994" y="180"/>
                  </a:lnTo>
                  <a:lnTo>
                    <a:pt x="1004" y="180"/>
                  </a:lnTo>
                  <a:lnTo>
                    <a:pt x="1005" y="182"/>
                  </a:lnTo>
                  <a:lnTo>
                    <a:pt x="1008" y="185"/>
                  </a:lnTo>
                  <a:lnTo>
                    <a:pt x="1014" y="183"/>
                  </a:lnTo>
                  <a:lnTo>
                    <a:pt x="1020" y="180"/>
                  </a:lnTo>
                  <a:lnTo>
                    <a:pt x="1030" y="193"/>
                  </a:lnTo>
                  <a:lnTo>
                    <a:pt x="1024" y="210"/>
                  </a:lnTo>
                  <a:lnTo>
                    <a:pt x="1020" y="224"/>
                  </a:lnTo>
                  <a:lnTo>
                    <a:pt x="1020" y="227"/>
                  </a:lnTo>
                  <a:lnTo>
                    <a:pt x="1024" y="229"/>
                  </a:lnTo>
                  <a:lnTo>
                    <a:pt x="1025" y="230"/>
                  </a:lnTo>
                  <a:lnTo>
                    <a:pt x="1025" y="234"/>
                  </a:lnTo>
                  <a:lnTo>
                    <a:pt x="1025" y="244"/>
                  </a:lnTo>
                  <a:lnTo>
                    <a:pt x="1032" y="250"/>
                  </a:lnTo>
                  <a:lnTo>
                    <a:pt x="1050" y="249"/>
                  </a:lnTo>
                  <a:lnTo>
                    <a:pt x="1058" y="247"/>
                  </a:lnTo>
                  <a:lnTo>
                    <a:pt x="1063" y="244"/>
                  </a:lnTo>
                  <a:lnTo>
                    <a:pt x="1071" y="252"/>
                  </a:lnTo>
                  <a:lnTo>
                    <a:pt x="1072" y="252"/>
                  </a:lnTo>
                  <a:lnTo>
                    <a:pt x="1076" y="253"/>
                  </a:lnTo>
                  <a:lnTo>
                    <a:pt x="1081" y="251"/>
                  </a:lnTo>
                  <a:lnTo>
                    <a:pt x="1082" y="244"/>
                  </a:lnTo>
                  <a:lnTo>
                    <a:pt x="1083" y="242"/>
                  </a:lnTo>
                  <a:lnTo>
                    <a:pt x="1092" y="228"/>
                  </a:lnTo>
                  <a:lnTo>
                    <a:pt x="1100" y="225"/>
                  </a:lnTo>
                  <a:lnTo>
                    <a:pt x="1113" y="229"/>
                  </a:lnTo>
                  <a:lnTo>
                    <a:pt x="1122" y="232"/>
                  </a:lnTo>
                  <a:lnTo>
                    <a:pt x="1124" y="218"/>
                  </a:lnTo>
                  <a:lnTo>
                    <a:pt x="1124" y="212"/>
                  </a:lnTo>
                  <a:lnTo>
                    <a:pt x="1123" y="208"/>
                  </a:lnTo>
                  <a:lnTo>
                    <a:pt x="1130" y="197"/>
                  </a:lnTo>
                  <a:lnTo>
                    <a:pt x="1133" y="196"/>
                  </a:lnTo>
                  <a:lnTo>
                    <a:pt x="1137" y="195"/>
                  </a:lnTo>
                  <a:lnTo>
                    <a:pt x="1140" y="191"/>
                  </a:lnTo>
                  <a:lnTo>
                    <a:pt x="1142" y="188"/>
                  </a:lnTo>
                  <a:lnTo>
                    <a:pt x="1145" y="188"/>
                  </a:lnTo>
                  <a:lnTo>
                    <a:pt x="1158" y="186"/>
                  </a:lnTo>
                  <a:lnTo>
                    <a:pt x="1160" y="182"/>
                  </a:lnTo>
                  <a:lnTo>
                    <a:pt x="1161" y="178"/>
                  </a:lnTo>
                  <a:lnTo>
                    <a:pt x="1172" y="168"/>
                  </a:lnTo>
                  <a:lnTo>
                    <a:pt x="1185" y="169"/>
                  </a:lnTo>
                  <a:lnTo>
                    <a:pt x="1191" y="169"/>
                  </a:lnTo>
                  <a:lnTo>
                    <a:pt x="1196" y="158"/>
                  </a:lnTo>
                  <a:lnTo>
                    <a:pt x="1194" y="151"/>
                  </a:lnTo>
                  <a:lnTo>
                    <a:pt x="1193" y="149"/>
                  </a:lnTo>
                  <a:lnTo>
                    <a:pt x="1194" y="142"/>
                  </a:lnTo>
                  <a:lnTo>
                    <a:pt x="1201" y="123"/>
                  </a:lnTo>
                  <a:lnTo>
                    <a:pt x="1205" y="119"/>
                  </a:lnTo>
                  <a:lnTo>
                    <a:pt x="1211" y="115"/>
                  </a:lnTo>
                  <a:lnTo>
                    <a:pt x="1221" y="98"/>
                  </a:lnTo>
                  <a:lnTo>
                    <a:pt x="1226" y="90"/>
                  </a:lnTo>
                  <a:lnTo>
                    <a:pt x="1228" y="87"/>
                  </a:lnTo>
                  <a:lnTo>
                    <a:pt x="1234" y="84"/>
                  </a:lnTo>
                  <a:lnTo>
                    <a:pt x="1238" y="77"/>
                  </a:lnTo>
                  <a:lnTo>
                    <a:pt x="1227" y="66"/>
                  </a:lnTo>
                  <a:lnTo>
                    <a:pt x="1213" y="52"/>
                  </a:lnTo>
                  <a:lnTo>
                    <a:pt x="1215" y="48"/>
                  </a:lnTo>
                  <a:lnTo>
                    <a:pt x="1227" y="43"/>
                  </a:lnTo>
                  <a:lnTo>
                    <a:pt x="1238" y="43"/>
                  </a:lnTo>
                  <a:lnTo>
                    <a:pt x="1241" y="35"/>
                  </a:lnTo>
                  <a:lnTo>
                    <a:pt x="1248" y="36"/>
                  </a:lnTo>
                  <a:lnTo>
                    <a:pt x="1255" y="37"/>
                  </a:lnTo>
                  <a:lnTo>
                    <a:pt x="1260" y="37"/>
                  </a:lnTo>
                  <a:lnTo>
                    <a:pt x="1283" y="27"/>
                  </a:lnTo>
                  <a:lnTo>
                    <a:pt x="1292" y="15"/>
                  </a:lnTo>
                  <a:lnTo>
                    <a:pt x="1289" y="10"/>
                  </a:lnTo>
                  <a:lnTo>
                    <a:pt x="1290" y="7"/>
                  </a:lnTo>
                  <a:lnTo>
                    <a:pt x="1300" y="11"/>
                  </a:lnTo>
                  <a:lnTo>
                    <a:pt x="1308" y="4"/>
                  </a:lnTo>
                  <a:lnTo>
                    <a:pt x="1309" y="3"/>
                  </a:lnTo>
                  <a:lnTo>
                    <a:pt x="1320" y="2"/>
                  </a:lnTo>
                  <a:lnTo>
                    <a:pt x="1332" y="0"/>
                  </a:lnTo>
                  <a:lnTo>
                    <a:pt x="1333" y="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Freeform 16">
              <a:extLst>
                <a:ext uri="{FF2B5EF4-FFF2-40B4-BE49-F238E27FC236}">
                  <a16:creationId xmlns:a16="http://schemas.microsoft.com/office/drawing/2014/main" id="{17492ECB-D5A6-13A6-5395-B138B7985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4025" y="3175000"/>
              <a:ext cx="398463" cy="396875"/>
            </a:xfrm>
            <a:custGeom>
              <a:avLst/>
              <a:gdLst>
                <a:gd name="T0" fmla="*/ 198 w 251"/>
                <a:gd name="T1" fmla="*/ 26 h 250"/>
                <a:gd name="T2" fmla="*/ 182 w 251"/>
                <a:gd name="T3" fmla="*/ 47 h 250"/>
                <a:gd name="T4" fmla="*/ 191 w 251"/>
                <a:gd name="T5" fmla="*/ 73 h 250"/>
                <a:gd name="T6" fmla="*/ 220 w 251"/>
                <a:gd name="T7" fmla="*/ 65 h 250"/>
                <a:gd name="T8" fmla="*/ 243 w 251"/>
                <a:gd name="T9" fmla="*/ 60 h 250"/>
                <a:gd name="T10" fmla="*/ 243 w 251"/>
                <a:gd name="T11" fmla="*/ 81 h 250"/>
                <a:gd name="T12" fmla="*/ 235 w 251"/>
                <a:gd name="T13" fmla="*/ 108 h 250"/>
                <a:gd name="T14" fmla="*/ 232 w 251"/>
                <a:gd name="T15" fmla="*/ 126 h 250"/>
                <a:gd name="T16" fmla="*/ 232 w 251"/>
                <a:gd name="T17" fmla="*/ 140 h 250"/>
                <a:gd name="T18" fmla="*/ 218 w 251"/>
                <a:gd name="T19" fmla="*/ 137 h 250"/>
                <a:gd name="T20" fmla="*/ 194 w 251"/>
                <a:gd name="T21" fmla="*/ 141 h 250"/>
                <a:gd name="T22" fmla="*/ 203 w 251"/>
                <a:gd name="T23" fmla="*/ 147 h 250"/>
                <a:gd name="T24" fmla="*/ 210 w 251"/>
                <a:gd name="T25" fmla="*/ 156 h 250"/>
                <a:gd name="T26" fmla="*/ 199 w 251"/>
                <a:gd name="T27" fmla="*/ 168 h 250"/>
                <a:gd name="T28" fmla="*/ 130 w 251"/>
                <a:gd name="T29" fmla="*/ 204 h 250"/>
                <a:gd name="T30" fmla="*/ 99 w 251"/>
                <a:gd name="T31" fmla="*/ 220 h 250"/>
                <a:gd name="T32" fmla="*/ 89 w 251"/>
                <a:gd name="T33" fmla="*/ 231 h 250"/>
                <a:gd name="T34" fmla="*/ 80 w 251"/>
                <a:gd name="T35" fmla="*/ 248 h 250"/>
                <a:gd name="T36" fmla="*/ 76 w 251"/>
                <a:gd name="T37" fmla="*/ 245 h 250"/>
                <a:gd name="T38" fmla="*/ 73 w 251"/>
                <a:gd name="T39" fmla="*/ 242 h 250"/>
                <a:gd name="T40" fmla="*/ 72 w 251"/>
                <a:gd name="T41" fmla="*/ 237 h 250"/>
                <a:gd name="T42" fmla="*/ 65 w 251"/>
                <a:gd name="T43" fmla="*/ 237 h 250"/>
                <a:gd name="T44" fmla="*/ 55 w 251"/>
                <a:gd name="T45" fmla="*/ 239 h 250"/>
                <a:gd name="T46" fmla="*/ 33 w 251"/>
                <a:gd name="T47" fmla="*/ 243 h 250"/>
                <a:gd name="T48" fmla="*/ 33 w 251"/>
                <a:gd name="T49" fmla="*/ 226 h 250"/>
                <a:gd name="T50" fmla="*/ 63 w 251"/>
                <a:gd name="T51" fmla="*/ 209 h 250"/>
                <a:gd name="T52" fmla="*/ 59 w 251"/>
                <a:gd name="T53" fmla="*/ 186 h 250"/>
                <a:gd name="T54" fmla="*/ 48 w 251"/>
                <a:gd name="T55" fmla="*/ 172 h 250"/>
                <a:gd name="T56" fmla="*/ 37 w 251"/>
                <a:gd name="T57" fmla="*/ 175 h 250"/>
                <a:gd name="T58" fmla="*/ 39 w 251"/>
                <a:gd name="T59" fmla="*/ 187 h 250"/>
                <a:gd name="T60" fmla="*/ 21 w 251"/>
                <a:gd name="T61" fmla="*/ 177 h 250"/>
                <a:gd name="T62" fmla="*/ 20 w 251"/>
                <a:gd name="T63" fmla="*/ 169 h 250"/>
                <a:gd name="T64" fmla="*/ 11 w 251"/>
                <a:gd name="T65" fmla="*/ 164 h 250"/>
                <a:gd name="T66" fmla="*/ 2 w 251"/>
                <a:gd name="T67" fmla="*/ 145 h 250"/>
                <a:gd name="T68" fmla="*/ 6 w 251"/>
                <a:gd name="T69" fmla="*/ 141 h 250"/>
                <a:gd name="T70" fmla="*/ 2 w 251"/>
                <a:gd name="T71" fmla="*/ 136 h 250"/>
                <a:gd name="T72" fmla="*/ 17 w 251"/>
                <a:gd name="T73" fmla="*/ 140 h 250"/>
                <a:gd name="T74" fmla="*/ 32 w 251"/>
                <a:gd name="T75" fmla="*/ 123 h 250"/>
                <a:gd name="T76" fmla="*/ 41 w 251"/>
                <a:gd name="T77" fmla="*/ 126 h 250"/>
                <a:gd name="T78" fmla="*/ 65 w 251"/>
                <a:gd name="T79" fmla="*/ 115 h 250"/>
                <a:gd name="T80" fmla="*/ 91 w 251"/>
                <a:gd name="T81" fmla="*/ 100 h 250"/>
                <a:gd name="T82" fmla="*/ 90 w 251"/>
                <a:gd name="T83" fmla="*/ 77 h 250"/>
                <a:gd name="T84" fmla="*/ 91 w 251"/>
                <a:gd name="T85" fmla="*/ 68 h 250"/>
                <a:gd name="T86" fmla="*/ 94 w 251"/>
                <a:gd name="T87" fmla="*/ 66 h 250"/>
                <a:gd name="T88" fmla="*/ 96 w 251"/>
                <a:gd name="T89" fmla="*/ 61 h 250"/>
                <a:gd name="T90" fmla="*/ 97 w 251"/>
                <a:gd name="T91" fmla="*/ 63 h 250"/>
                <a:gd name="T92" fmla="*/ 103 w 251"/>
                <a:gd name="T93" fmla="*/ 56 h 250"/>
                <a:gd name="T94" fmla="*/ 105 w 251"/>
                <a:gd name="T95" fmla="*/ 51 h 250"/>
                <a:gd name="T96" fmla="*/ 111 w 251"/>
                <a:gd name="T97" fmla="*/ 48 h 250"/>
                <a:gd name="T98" fmla="*/ 129 w 251"/>
                <a:gd name="T99" fmla="*/ 28 h 250"/>
                <a:gd name="T100" fmla="*/ 153 w 251"/>
                <a:gd name="T101" fmla="*/ 10 h 250"/>
                <a:gd name="T102" fmla="*/ 162 w 251"/>
                <a:gd name="T103" fmla="*/ 15 h 250"/>
                <a:gd name="T104" fmla="*/ 183 w 251"/>
                <a:gd name="T105" fmla="*/ 6 h 250"/>
                <a:gd name="T106" fmla="*/ 199 w 251"/>
                <a:gd name="T107" fmla="*/ 1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51" h="250">
                  <a:moveTo>
                    <a:pt x="199" y="10"/>
                  </a:moveTo>
                  <a:lnTo>
                    <a:pt x="198" y="26"/>
                  </a:lnTo>
                  <a:lnTo>
                    <a:pt x="182" y="40"/>
                  </a:lnTo>
                  <a:lnTo>
                    <a:pt x="182" y="47"/>
                  </a:lnTo>
                  <a:lnTo>
                    <a:pt x="179" y="52"/>
                  </a:lnTo>
                  <a:lnTo>
                    <a:pt x="191" y="73"/>
                  </a:lnTo>
                  <a:lnTo>
                    <a:pt x="206" y="75"/>
                  </a:lnTo>
                  <a:lnTo>
                    <a:pt x="220" y="65"/>
                  </a:lnTo>
                  <a:lnTo>
                    <a:pt x="226" y="57"/>
                  </a:lnTo>
                  <a:lnTo>
                    <a:pt x="243" y="60"/>
                  </a:lnTo>
                  <a:lnTo>
                    <a:pt x="251" y="67"/>
                  </a:lnTo>
                  <a:lnTo>
                    <a:pt x="243" y="81"/>
                  </a:lnTo>
                  <a:lnTo>
                    <a:pt x="239" y="83"/>
                  </a:lnTo>
                  <a:lnTo>
                    <a:pt x="235" y="108"/>
                  </a:lnTo>
                  <a:lnTo>
                    <a:pt x="227" y="116"/>
                  </a:lnTo>
                  <a:lnTo>
                    <a:pt x="232" y="126"/>
                  </a:lnTo>
                  <a:lnTo>
                    <a:pt x="235" y="133"/>
                  </a:lnTo>
                  <a:lnTo>
                    <a:pt x="232" y="140"/>
                  </a:lnTo>
                  <a:lnTo>
                    <a:pt x="224" y="141"/>
                  </a:lnTo>
                  <a:lnTo>
                    <a:pt x="218" y="137"/>
                  </a:lnTo>
                  <a:lnTo>
                    <a:pt x="211" y="133"/>
                  </a:lnTo>
                  <a:lnTo>
                    <a:pt x="194" y="141"/>
                  </a:lnTo>
                  <a:lnTo>
                    <a:pt x="196" y="144"/>
                  </a:lnTo>
                  <a:lnTo>
                    <a:pt x="203" y="147"/>
                  </a:lnTo>
                  <a:lnTo>
                    <a:pt x="207" y="148"/>
                  </a:lnTo>
                  <a:lnTo>
                    <a:pt x="210" y="156"/>
                  </a:lnTo>
                  <a:lnTo>
                    <a:pt x="205" y="162"/>
                  </a:lnTo>
                  <a:lnTo>
                    <a:pt x="199" y="168"/>
                  </a:lnTo>
                  <a:lnTo>
                    <a:pt x="186" y="195"/>
                  </a:lnTo>
                  <a:lnTo>
                    <a:pt x="130" y="204"/>
                  </a:lnTo>
                  <a:lnTo>
                    <a:pt x="115" y="203"/>
                  </a:lnTo>
                  <a:lnTo>
                    <a:pt x="99" y="220"/>
                  </a:lnTo>
                  <a:lnTo>
                    <a:pt x="95" y="218"/>
                  </a:lnTo>
                  <a:lnTo>
                    <a:pt x="89" y="231"/>
                  </a:lnTo>
                  <a:lnTo>
                    <a:pt x="88" y="247"/>
                  </a:lnTo>
                  <a:lnTo>
                    <a:pt x="80" y="248"/>
                  </a:lnTo>
                  <a:lnTo>
                    <a:pt x="77" y="250"/>
                  </a:lnTo>
                  <a:lnTo>
                    <a:pt x="76" y="245"/>
                  </a:lnTo>
                  <a:lnTo>
                    <a:pt x="75" y="244"/>
                  </a:lnTo>
                  <a:lnTo>
                    <a:pt x="73" y="242"/>
                  </a:lnTo>
                  <a:lnTo>
                    <a:pt x="72" y="240"/>
                  </a:lnTo>
                  <a:lnTo>
                    <a:pt x="72" y="237"/>
                  </a:lnTo>
                  <a:lnTo>
                    <a:pt x="68" y="236"/>
                  </a:lnTo>
                  <a:lnTo>
                    <a:pt x="65" y="237"/>
                  </a:lnTo>
                  <a:lnTo>
                    <a:pt x="59" y="237"/>
                  </a:lnTo>
                  <a:lnTo>
                    <a:pt x="55" y="239"/>
                  </a:lnTo>
                  <a:lnTo>
                    <a:pt x="42" y="241"/>
                  </a:lnTo>
                  <a:lnTo>
                    <a:pt x="33" y="243"/>
                  </a:lnTo>
                  <a:lnTo>
                    <a:pt x="30" y="236"/>
                  </a:lnTo>
                  <a:lnTo>
                    <a:pt x="33" y="226"/>
                  </a:lnTo>
                  <a:lnTo>
                    <a:pt x="41" y="222"/>
                  </a:lnTo>
                  <a:lnTo>
                    <a:pt x="63" y="209"/>
                  </a:lnTo>
                  <a:lnTo>
                    <a:pt x="60" y="200"/>
                  </a:lnTo>
                  <a:lnTo>
                    <a:pt x="59" y="186"/>
                  </a:lnTo>
                  <a:lnTo>
                    <a:pt x="53" y="183"/>
                  </a:lnTo>
                  <a:lnTo>
                    <a:pt x="48" y="172"/>
                  </a:lnTo>
                  <a:lnTo>
                    <a:pt x="38" y="169"/>
                  </a:lnTo>
                  <a:lnTo>
                    <a:pt x="37" y="175"/>
                  </a:lnTo>
                  <a:lnTo>
                    <a:pt x="38" y="185"/>
                  </a:lnTo>
                  <a:lnTo>
                    <a:pt x="39" y="187"/>
                  </a:lnTo>
                  <a:lnTo>
                    <a:pt x="35" y="193"/>
                  </a:lnTo>
                  <a:lnTo>
                    <a:pt x="21" y="177"/>
                  </a:lnTo>
                  <a:lnTo>
                    <a:pt x="20" y="170"/>
                  </a:lnTo>
                  <a:lnTo>
                    <a:pt x="20" y="169"/>
                  </a:lnTo>
                  <a:lnTo>
                    <a:pt x="19" y="169"/>
                  </a:lnTo>
                  <a:lnTo>
                    <a:pt x="11" y="164"/>
                  </a:lnTo>
                  <a:lnTo>
                    <a:pt x="0" y="149"/>
                  </a:lnTo>
                  <a:lnTo>
                    <a:pt x="2" y="145"/>
                  </a:lnTo>
                  <a:lnTo>
                    <a:pt x="3" y="143"/>
                  </a:lnTo>
                  <a:lnTo>
                    <a:pt x="6" y="141"/>
                  </a:lnTo>
                  <a:lnTo>
                    <a:pt x="3" y="139"/>
                  </a:lnTo>
                  <a:lnTo>
                    <a:pt x="2" y="136"/>
                  </a:lnTo>
                  <a:lnTo>
                    <a:pt x="15" y="140"/>
                  </a:lnTo>
                  <a:lnTo>
                    <a:pt x="17" y="140"/>
                  </a:lnTo>
                  <a:lnTo>
                    <a:pt x="20" y="136"/>
                  </a:lnTo>
                  <a:lnTo>
                    <a:pt x="32" y="123"/>
                  </a:lnTo>
                  <a:lnTo>
                    <a:pt x="35" y="123"/>
                  </a:lnTo>
                  <a:lnTo>
                    <a:pt x="41" y="126"/>
                  </a:lnTo>
                  <a:lnTo>
                    <a:pt x="44" y="128"/>
                  </a:lnTo>
                  <a:lnTo>
                    <a:pt x="65" y="115"/>
                  </a:lnTo>
                  <a:lnTo>
                    <a:pt x="69" y="112"/>
                  </a:lnTo>
                  <a:lnTo>
                    <a:pt x="91" y="100"/>
                  </a:lnTo>
                  <a:lnTo>
                    <a:pt x="98" y="82"/>
                  </a:lnTo>
                  <a:lnTo>
                    <a:pt x="90" y="77"/>
                  </a:lnTo>
                  <a:lnTo>
                    <a:pt x="89" y="67"/>
                  </a:lnTo>
                  <a:lnTo>
                    <a:pt x="91" y="68"/>
                  </a:lnTo>
                  <a:lnTo>
                    <a:pt x="93" y="68"/>
                  </a:lnTo>
                  <a:lnTo>
                    <a:pt x="94" y="66"/>
                  </a:lnTo>
                  <a:lnTo>
                    <a:pt x="94" y="65"/>
                  </a:lnTo>
                  <a:lnTo>
                    <a:pt x="96" y="61"/>
                  </a:lnTo>
                  <a:lnTo>
                    <a:pt x="97" y="63"/>
                  </a:lnTo>
                  <a:lnTo>
                    <a:pt x="97" y="63"/>
                  </a:lnTo>
                  <a:lnTo>
                    <a:pt x="104" y="59"/>
                  </a:lnTo>
                  <a:lnTo>
                    <a:pt x="103" y="56"/>
                  </a:lnTo>
                  <a:lnTo>
                    <a:pt x="103" y="52"/>
                  </a:lnTo>
                  <a:lnTo>
                    <a:pt x="105" y="51"/>
                  </a:lnTo>
                  <a:lnTo>
                    <a:pt x="111" y="48"/>
                  </a:lnTo>
                  <a:lnTo>
                    <a:pt x="111" y="48"/>
                  </a:lnTo>
                  <a:lnTo>
                    <a:pt x="114" y="44"/>
                  </a:lnTo>
                  <a:lnTo>
                    <a:pt x="129" y="28"/>
                  </a:lnTo>
                  <a:lnTo>
                    <a:pt x="146" y="19"/>
                  </a:lnTo>
                  <a:lnTo>
                    <a:pt x="153" y="10"/>
                  </a:lnTo>
                  <a:lnTo>
                    <a:pt x="158" y="14"/>
                  </a:lnTo>
                  <a:lnTo>
                    <a:pt x="162" y="15"/>
                  </a:lnTo>
                  <a:lnTo>
                    <a:pt x="177" y="9"/>
                  </a:lnTo>
                  <a:lnTo>
                    <a:pt x="183" y="6"/>
                  </a:lnTo>
                  <a:lnTo>
                    <a:pt x="184" y="0"/>
                  </a:lnTo>
                  <a:lnTo>
                    <a:pt x="199" y="10"/>
                  </a:lnTo>
                  <a:close/>
                </a:path>
              </a:pathLst>
            </a:custGeom>
            <a:solidFill>
              <a:srgbClr val="C00000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F82A5BA-FD86-0538-ECEC-76134F80D0E8}"/>
              </a:ext>
            </a:extLst>
          </p:cNvPr>
          <p:cNvGrpSpPr/>
          <p:nvPr/>
        </p:nvGrpSpPr>
        <p:grpSpPr>
          <a:xfrm>
            <a:off x="5508104" y="1059582"/>
            <a:ext cx="2725578" cy="3902170"/>
            <a:chOff x="2141538" y="476250"/>
            <a:chExt cx="2986088" cy="4275138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80645C0E-4B52-422B-8502-39C5C9A5DB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41538" y="476250"/>
              <a:ext cx="2986088" cy="4275138"/>
            </a:xfrm>
            <a:custGeom>
              <a:avLst/>
              <a:gdLst>
                <a:gd name="T0" fmla="*/ 1430 w 1881"/>
                <a:gd name="T1" fmla="*/ 26 h 2693"/>
                <a:gd name="T2" fmla="*/ 1429 w 1881"/>
                <a:gd name="T3" fmla="*/ 108 h 2693"/>
                <a:gd name="T4" fmla="*/ 1434 w 1881"/>
                <a:gd name="T5" fmla="*/ 277 h 2693"/>
                <a:gd name="T6" fmla="*/ 1401 w 1881"/>
                <a:gd name="T7" fmla="*/ 386 h 2693"/>
                <a:gd name="T8" fmla="*/ 1528 w 1881"/>
                <a:gd name="T9" fmla="*/ 391 h 2693"/>
                <a:gd name="T10" fmla="*/ 1585 w 1881"/>
                <a:gd name="T11" fmla="*/ 305 h 2693"/>
                <a:gd name="T12" fmla="*/ 1648 w 1881"/>
                <a:gd name="T13" fmla="*/ 345 h 2693"/>
                <a:gd name="T14" fmla="*/ 1735 w 1881"/>
                <a:gd name="T15" fmla="*/ 451 h 2693"/>
                <a:gd name="T16" fmla="*/ 1775 w 1881"/>
                <a:gd name="T17" fmla="*/ 520 h 2693"/>
                <a:gd name="T18" fmla="*/ 1861 w 1881"/>
                <a:gd name="T19" fmla="*/ 612 h 2693"/>
                <a:gd name="T20" fmla="*/ 1825 w 1881"/>
                <a:gd name="T21" fmla="*/ 656 h 2693"/>
                <a:gd name="T22" fmla="*/ 1852 w 1881"/>
                <a:gd name="T23" fmla="*/ 761 h 2693"/>
                <a:gd name="T24" fmla="*/ 1732 w 1881"/>
                <a:gd name="T25" fmla="*/ 828 h 2693"/>
                <a:gd name="T26" fmla="*/ 1678 w 1881"/>
                <a:gd name="T27" fmla="*/ 870 h 2693"/>
                <a:gd name="T28" fmla="*/ 1731 w 1881"/>
                <a:gd name="T29" fmla="*/ 970 h 2693"/>
                <a:gd name="T30" fmla="*/ 1666 w 1881"/>
                <a:gd name="T31" fmla="*/ 1056 h 2693"/>
                <a:gd name="T32" fmla="*/ 1614 w 1881"/>
                <a:gd name="T33" fmla="*/ 1184 h 2693"/>
                <a:gd name="T34" fmla="*/ 1705 w 1881"/>
                <a:gd name="T35" fmla="*/ 1171 h 2693"/>
                <a:gd name="T36" fmla="*/ 1743 w 1881"/>
                <a:gd name="T37" fmla="*/ 1306 h 2693"/>
                <a:gd name="T38" fmla="*/ 1713 w 1881"/>
                <a:gd name="T39" fmla="*/ 1423 h 2693"/>
                <a:gd name="T40" fmla="*/ 1560 w 1881"/>
                <a:gd name="T41" fmla="*/ 1481 h 2693"/>
                <a:gd name="T42" fmla="*/ 1486 w 1881"/>
                <a:gd name="T43" fmla="*/ 1631 h 2693"/>
                <a:gd name="T44" fmla="*/ 1416 w 1881"/>
                <a:gd name="T45" fmla="*/ 1709 h 2693"/>
                <a:gd name="T46" fmla="*/ 1330 w 1881"/>
                <a:gd name="T47" fmla="*/ 1745 h 2693"/>
                <a:gd name="T48" fmla="*/ 1272 w 1881"/>
                <a:gd name="T49" fmla="*/ 1875 h 2693"/>
                <a:gd name="T50" fmla="*/ 1073 w 1881"/>
                <a:gd name="T51" fmla="*/ 1833 h 2693"/>
                <a:gd name="T52" fmla="*/ 968 w 1881"/>
                <a:gd name="T53" fmla="*/ 1837 h 2693"/>
                <a:gd name="T54" fmla="*/ 973 w 1881"/>
                <a:gd name="T55" fmla="*/ 1984 h 2693"/>
                <a:gd name="T56" fmla="*/ 964 w 1881"/>
                <a:gd name="T57" fmla="*/ 2142 h 2693"/>
                <a:gd name="T58" fmla="*/ 1014 w 1881"/>
                <a:gd name="T59" fmla="*/ 2218 h 2693"/>
                <a:gd name="T60" fmla="*/ 1007 w 1881"/>
                <a:gd name="T61" fmla="*/ 2375 h 2693"/>
                <a:gd name="T62" fmla="*/ 1027 w 1881"/>
                <a:gd name="T63" fmla="*/ 2545 h 2693"/>
                <a:gd name="T64" fmla="*/ 893 w 1881"/>
                <a:gd name="T65" fmla="*/ 2586 h 2693"/>
                <a:gd name="T66" fmla="*/ 779 w 1881"/>
                <a:gd name="T67" fmla="*/ 2673 h 2693"/>
                <a:gd name="T68" fmla="*/ 839 w 1881"/>
                <a:gd name="T69" fmla="*/ 2561 h 2693"/>
                <a:gd name="T70" fmla="*/ 733 w 1881"/>
                <a:gd name="T71" fmla="*/ 2541 h 2693"/>
                <a:gd name="T72" fmla="*/ 690 w 1881"/>
                <a:gd name="T73" fmla="*/ 2433 h 2693"/>
                <a:gd name="T74" fmla="*/ 540 w 1881"/>
                <a:gd name="T75" fmla="*/ 2476 h 2693"/>
                <a:gd name="T76" fmla="*/ 493 w 1881"/>
                <a:gd name="T77" fmla="*/ 2243 h 2693"/>
                <a:gd name="T78" fmla="*/ 438 w 1881"/>
                <a:gd name="T79" fmla="*/ 2052 h 2693"/>
                <a:gd name="T80" fmla="*/ 160 w 1881"/>
                <a:gd name="T81" fmla="*/ 1977 h 2693"/>
                <a:gd name="T82" fmla="*/ 0 w 1881"/>
                <a:gd name="T83" fmla="*/ 1885 h 2693"/>
                <a:gd name="T84" fmla="*/ 107 w 1881"/>
                <a:gd name="T85" fmla="*/ 1817 h 2693"/>
                <a:gd name="T86" fmla="*/ 121 w 1881"/>
                <a:gd name="T87" fmla="*/ 1708 h 2693"/>
                <a:gd name="T88" fmla="*/ 217 w 1881"/>
                <a:gd name="T89" fmla="*/ 1668 h 2693"/>
                <a:gd name="T90" fmla="*/ 272 w 1881"/>
                <a:gd name="T91" fmla="*/ 1605 h 2693"/>
                <a:gd name="T92" fmla="*/ 201 w 1881"/>
                <a:gd name="T93" fmla="*/ 1489 h 2693"/>
                <a:gd name="T94" fmla="*/ 186 w 1881"/>
                <a:gd name="T95" fmla="*/ 1426 h 2693"/>
                <a:gd name="T96" fmla="*/ 198 w 1881"/>
                <a:gd name="T97" fmla="*/ 1324 h 2693"/>
                <a:gd name="T98" fmla="*/ 297 w 1881"/>
                <a:gd name="T99" fmla="*/ 1275 h 2693"/>
                <a:gd name="T100" fmla="*/ 293 w 1881"/>
                <a:gd name="T101" fmla="*/ 1130 h 2693"/>
                <a:gd name="T102" fmla="*/ 358 w 1881"/>
                <a:gd name="T103" fmla="*/ 961 h 2693"/>
                <a:gd name="T104" fmla="*/ 527 w 1881"/>
                <a:gd name="T105" fmla="*/ 871 h 2693"/>
                <a:gd name="T106" fmla="*/ 593 w 1881"/>
                <a:gd name="T107" fmla="*/ 762 h 2693"/>
                <a:gd name="T108" fmla="*/ 627 w 1881"/>
                <a:gd name="T109" fmla="*/ 652 h 2693"/>
                <a:gd name="T110" fmla="*/ 771 w 1881"/>
                <a:gd name="T111" fmla="*/ 539 h 2693"/>
                <a:gd name="T112" fmla="*/ 650 w 1881"/>
                <a:gd name="T113" fmla="*/ 473 h 2693"/>
                <a:gd name="T114" fmla="*/ 780 w 1881"/>
                <a:gd name="T115" fmla="*/ 326 h 2693"/>
                <a:gd name="T116" fmla="*/ 908 w 1881"/>
                <a:gd name="T117" fmla="*/ 264 h 2693"/>
                <a:gd name="T118" fmla="*/ 1020 w 1881"/>
                <a:gd name="T119" fmla="*/ 227 h 2693"/>
                <a:gd name="T120" fmla="*/ 1140 w 1881"/>
                <a:gd name="T121" fmla="*/ 191 h 2693"/>
                <a:gd name="T122" fmla="*/ 1238 w 1881"/>
                <a:gd name="T123" fmla="*/ 43 h 2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81" h="2693">
                  <a:moveTo>
                    <a:pt x="723" y="2543"/>
                  </a:moveTo>
                  <a:lnTo>
                    <a:pt x="719" y="2545"/>
                  </a:lnTo>
                  <a:lnTo>
                    <a:pt x="717" y="2539"/>
                  </a:lnTo>
                  <a:lnTo>
                    <a:pt x="722" y="2541"/>
                  </a:lnTo>
                  <a:lnTo>
                    <a:pt x="723" y="2543"/>
                  </a:lnTo>
                  <a:close/>
                  <a:moveTo>
                    <a:pt x="692" y="2424"/>
                  </a:moveTo>
                  <a:lnTo>
                    <a:pt x="688" y="2427"/>
                  </a:lnTo>
                  <a:lnTo>
                    <a:pt x="677" y="2426"/>
                  </a:lnTo>
                  <a:lnTo>
                    <a:pt x="682" y="2421"/>
                  </a:lnTo>
                  <a:lnTo>
                    <a:pt x="692" y="2424"/>
                  </a:lnTo>
                  <a:close/>
                  <a:moveTo>
                    <a:pt x="1333" y="6"/>
                  </a:moveTo>
                  <a:lnTo>
                    <a:pt x="1330" y="16"/>
                  </a:lnTo>
                  <a:lnTo>
                    <a:pt x="1329" y="21"/>
                  </a:lnTo>
                  <a:lnTo>
                    <a:pt x="1332" y="31"/>
                  </a:lnTo>
                  <a:lnTo>
                    <a:pt x="1351" y="35"/>
                  </a:lnTo>
                  <a:lnTo>
                    <a:pt x="1361" y="26"/>
                  </a:lnTo>
                  <a:lnTo>
                    <a:pt x="1368" y="20"/>
                  </a:lnTo>
                  <a:lnTo>
                    <a:pt x="1374" y="24"/>
                  </a:lnTo>
                  <a:lnTo>
                    <a:pt x="1378" y="29"/>
                  </a:lnTo>
                  <a:lnTo>
                    <a:pt x="1384" y="37"/>
                  </a:lnTo>
                  <a:lnTo>
                    <a:pt x="1402" y="34"/>
                  </a:lnTo>
                  <a:lnTo>
                    <a:pt x="1419" y="31"/>
                  </a:lnTo>
                  <a:lnTo>
                    <a:pt x="1420" y="29"/>
                  </a:lnTo>
                  <a:lnTo>
                    <a:pt x="1426" y="25"/>
                  </a:lnTo>
                  <a:lnTo>
                    <a:pt x="1430" y="26"/>
                  </a:lnTo>
                  <a:lnTo>
                    <a:pt x="1429" y="33"/>
                  </a:lnTo>
                  <a:lnTo>
                    <a:pt x="1435" y="41"/>
                  </a:lnTo>
                  <a:lnTo>
                    <a:pt x="1436" y="50"/>
                  </a:lnTo>
                  <a:lnTo>
                    <a:pt x="1437" y="58"/>
                  </a:lnTo>
                  <a:lnTo>
                    <a:pt x="1442" y="59"/>
                  </a:lnTo>
                  <a:lnTo>
                    <a:pt x="1445" y="61"/>
                  </a:lnTo>
                  <a:lnTo>
                    <a:pt x="1447" y="66"/>
                  </a:lnTo>
                  <a:lnTo>
                    <a:pt x="1453" y="76"/>
                  </a:lnTo>
                  <a:lnTo>
                    <a:pt x="1462" y="81"/>
                  </a:lnTo>
                  <a:lnTo>
                    <a:pt x="1467" y="83"/>
                  </a:lnTo>
                  <a:lnTo>
                    <a:pt x="1471" y="90"/>
                  </a:lnTo>
                  <a:lnTo>
                    <a:pt x="1473" y="92"/>
                  </a:lnTo>
                  <a:lnTo>
                    <a:pt x="1474" y="94"/>
                  </a:lnTo>
                  <a:lnTo>
                    <a:pt x="1476" y="96"/>
                  </a:lnTo>
                  <a:lnTo>
                    <a:pt x="1473" y="99"/>
                  </a:lnTo>
                  <a:lnTo>
                    <a:pt x="1473" y="101"/>
                  </a:lnTo>
                  <a:lnTo>
                    <a:pt x="1471" y="105"/>
                  </a:lnTo>
                  <a:lnTo>
                    <a:pt x="1470" y="108"/>
                  </a:lnTo>
                  <a:lnTo>
                    <a:pt x="1464" y="107"/>
                  </a:lnTo>
                  <a:lnTo>
                    <a:pt x="1461" y="105"/>
                  </a:lnTo>
                  <a:lnTo>
                    <a:pt x="1439" y="90"/>
                  </a:lnTo>
                  <a:lnTo>
                    <a:pt x="1433" y="87"/>
                  </a:lnTo>
                  <a:lnTo>
                    <a:pt x="1429" y="88"/>
                  </a:lnTo>
                  <a:lnTo>
                    <a:pt x="1427" y="99"/>
                  </a:lnTo>
                  <a:lnTo>
                    <a:pt x="1429" y="108"/>
                  </a:lnTo>
                  <a:lnTo>
                    <a:pt x="1435" y="116"/>
                  </a:lnTo>
                  <a:lnTo>
                    <a:pt x="1441" y="117"/>
                  </a:lnTo>
                  <a:lnTo>
                    <a:pt x="1443" y="125"/>
                  </a:lnTo>
                  <a:lnTo>
                    <a:pt x="1426" y="128"/>
                  </a:lnTo>
                  <a:lnTo>
                    <a:pt x="1424" y="127"/>
                  </a:lnTo>
                  <a:lnTo>
                    <a:pt x="1417" y="119"/>
                  </a:lnTo>
                  <a:lnTo>
                    <a:pt x="1416" y="123"/>
                  </a:lnTo>
                  <a:lnTo>
                    <a:pt x="1418" y="130"/>
                  </a:lnTo>
                  <a:lnTo>
                    <a:pt x="1419" y="132"/>
                  </a:lnTo>
                  <a:lnTo>
                    <a:pt x="1424" y="140"/>
                  </a:lnTo>
                  <a:lnTo>
                    <a:pt x="1420" y="153"/>
                  </a:lnTo>
                  <a:lnTo>
                    <a:pt x="1413" y="161"/>
                  </a:lnTo>
                  <a:lnTo>
                    <a:pt x="1408" y="161"/>
                  </a:lnTo>
                  <a:lnTo>
                    <a:pt x="1400" y="160"/>
                  </a:lnTo>
                  <a:lnTo>
                    <a:pt x="1398" y="167"/>
                  </a:lnTo>
                  <a:lnTo>
                    <a:pt x="1422" y="210"/>
                  </a:lnTo>
                  <a:lnTo>
                    <a:pt x="1434" y="218"/>
                  </a:lnTo>
                  <a:lnTo>
                    <a:pt x="1438" y="221"/>
                  </a:lnTo>
                  <a:lnTo>
                    <a:pt x="1438" y="227"/>
                  </a:lnTo>
                  <a:lnTo>
                    <a:pt x="1435" y="232"/>
                  </a:lnTo>
                  <a:lnTo>
                    <a:pt x="1434" y="233"/>
                  </a:lnTo>
                  <a:lnTo>
                    <a:pt x="1430" y="237"/>
                  </a:lnTo>
                  <a:lnTo>
                    <a:pt x="1428" y="253"/>
                  </a:lnTo>
                  <a:lnTo>
                    <a:pt x="1431" y="274"/>
                  </a:lnTo>
                  <a:lnTo>
                    <a:pt x="1434" y="277"/>
                  </a:lnTo>
                  <a:lnTo>
                    <a:pt x="1438" y="286"/>
                  </a:lnTo>
                  <a:lnTo>
                    <a:pt x="1427" y="299"/>
                  </a:lnTo>
                  <a:lnTo>
                    <a:pt x="1416" y="297"/>
                  </a:lnTo>
                  <a:lnTo>
                    <a:pt x="1410" y="303"/>
                  </a:lnTo>
                  <a:lnTo>
                    <a:pt x="1403" y="308"/>
                  </a:lnTo>
                  <a:lnTo>
                    <a:pt x="1399" y="305"/>
                  </a:lnTo>
                  <a:lnTo>
                    <a:pt x="1396" y="304"/>
                  </a:lnTo>
                  <a:lnTo>
                    <a:pt x="1392" y="305"/>
                  </a:lnTo>
                  <a:lnTo>
                    <a:pt x="1389" y="310"/>
                  </a:lnTo>
                  <a:lnTo>
                    <a:pt x="1385" y="318"/>
                  </a:lnTo>
                  <a:lnTo>
                    <a:pt x="1384" y="319"/>
                  </a:lnTo>
                  <a:lnTo>
                    <a:pt x="1379" y="322"/>
                  </a:lnTo>
                  <a:lnTo>
                    <a:pt x="1377" y="333"/>
                  </a:lnTo>
                  <a:lnTo>
                    <a:pt x="1378" y="336"/>
                  </a:lnTo>
                  <a:lnTo>
                    <a:pt x="1383" y="337"/>
                  </a:lnTo>
                  <a:lnTo>
                    <a:pt x="1387" y="339"/>
                  </a:lnTo>
                  <a:lnTo>
                    <a:pt x="1389" y="344"/>
                  </a:lnTo>
                  <a:lnTo>
                    <a:pt x="1382" y="352"/>
                  </a:lnTo>
                  <a:lnTo>
                    <a:pt x="1376" y="352"/>
                  </a:lnTo>
                  <a:lnTo>
                    <a:pt x="1369" y="352"/>
                  </a:lnTo>
                  <a:lnTo>
                    <a:pt x="1368" y="355"/>
                  </a:lnTo>
                  <a:lnTo>
                    <a:pt x="1375" y="364"/>
                  </a:lnTo>
                  <a:lnTo>
                    <a:pt x="1383" y="378"/>
                  </a:lnTo>
                  <a:lnTo>
                    <a:pt x="1393" y="377"/>
                  </a:lnTo>
                  <a:lnTo>
                    <a:pt x="1401" y="386"/>
                  </a:lnTo>
                  <a:lnTo>
                    <a:pt x="1410" y="395"/>
                  </a:lnTo>
                  <a:lnTo>
                    <a:pt x="1424" y="395"/>
                  </a:lnTo>
                  <a:lnTo>
                    <a:pt x="1429" y="394"/>
                  </a:lnTo>
                  <a:lnTo>
                    <a:pt x="1428" y="402"/>
                  </a:lnTo>
                  <a:lnTo>
                    <a:pt x="1428" y="411"/>
                  </a:lnTo>
                  <a:lnTo>
                    <a:pt x="1434" y="409"/>
                  </a:lnTo>
                  <a:lnTo>
                    <a:pt x="1435" y="408"/>
                  </a:lnTo>
                  <a:lnTo>
                    <a:pt x="1442" y="406"/>
                  </a:lnTo>
                  <a:lnTo>
                    <a:pt x="1445" y="409"/>
                  </a:lnTo>
                  <a:lnTo>
                    <a:pt x="1452" y="411"/>
                  </a:lnTo>
                  <a:lnTo>
                    <a:pt x="1453" y="409"/>
                  </a:lnTo>
                  <a:lnTo>
                    <a:pt x="1454" y="406"/>
                  </a:lnTo>
                  <a:lnTo>
                    <a:pt x="1459" y="405"/>
                  </a:lnTo>
                  <a:lnTo>
                    <a:pt x="1463" y="410"/>
                  </a:lnTo>
                  <a:lnTo>
                    <a:pt x="1465" y="413"/>
                  </a:lnTo>
                  <a:lnTo>
                    <a:pt x="1484" y="421"/>
                  </a:lnTo>
                  <a:lnTo>
                    <a:pt x="1502" y="429"/>
                  </a:lnTo>
                  <a:lnTo>
                    <a:pt x="1505" y="431"/>
                  </a:lnTo>
                  <a:lnTo>
                    <a:pt x="1531" y="418"/>
                  </a:lnTo>
                  <a:lnTo>
                    <a:pt x="1533" y="404"/>
                  </a:lnTo>
                  <a:lnTo>
                    <a:pt x="1536" y="396"/>
                  </a:lnTo>
                  <a:lnTo>
                    <a:pt x="1531" y="394"/>
                  </a:lnTo>
                  <a:lnTo>
                    <a:pt x="1532" y="384"/>
                  </a:lnTo>
                  <a:lnTo>
                    <a:pt x="1530" y="384"/>
                  </a:lnTo>
                  <a:lnTo>
                    <a:pt x="1528" y="391"/>
                  </a:lnTo>
                  <a:lnTo>
                    <a:pt x="1520" y="399"/>
                  </a:lnTo>
                  <a:lnTo>
                    <a:pt x="1516" y="401"/>
                  </a:lnTo>
                  <a:lnTo>
                    <a:pt x="1511" y="402"/>
                  </a:lnTo>
                  <a:lnTo>
                    <a:pt x="1498" y="375"/>
                  </a:lnTo>
                  <a:lnTo>
                    <a:pt x="1496" y="370"/>
                  </a:lnTo>
                  <a:lnTo>
                    <a:pt x="1496" y="369"/>
                  </a:lnTo>
                  <a:lnTo>
                    <a:pt x="1485" y="358"/>
                  </a:lnTo>
                  <a:lnTo>
                    <a:pt x="1482" y="352"/>
                  </a:lnTo>
                  <a:lnTo>
                    <a:pt x="1484" y="349"/>
                  </a:lnTo>
                  <a:lnTo>
                    <a:pt x="1499" y="342"/>
                  </a:lnTo>
                  <a:lnTo>
                    <a:pt x="1503" y="343"/>
                  </a:lnTo>
                  <a:lnTo>
                    <a:pt x="1511" y="343"/>
                  </a:lnTo>
                  <a:lnTo>
                    <a:pt x="1517" y="336"/>
                  </a:lnTo>
                  <a:lnTo>
                    <a:pt x="1530" y="324"/>
                  </a:lnTo>
                  <a:lnTo>
                    <a:pt x="1543" y="320"/>
                  </a:lnTo>
                  <a:lnTo>
                    <a:pt x="1551" y="321"/>
                  </a:lnTo>
                  <a:lnTo>
                    <a:pt x="1556" y="322"/>
                  </a:lnTo>
                  <a:lnTo>
                    <a:pt x="1556" y="310"/>
                  </a:lnTo>
                  <a:lnTo>
                    <a:pt x="1555" y="309"/>
                  </a:lnTo>
                  <a:lnTo>
                    <a:pt x="1550" y="303"/>
                  </a:lnTo>
                  <a:lnTo>
                    <a:pt x="1551" y="299"/>
                  </a:lnTo>
                  <a:lnTo>
                    <a:pt x="1558" y="294"/>
                  </a:lnTo>
                  <a:lnTo>
                    <a:pt x="1565" y="294"/>
                  </a:lnTo>
                  <a:lnTo>
                    <a:pt x="1572" y="295"/>
                  </a:lnTo>
                  <a:lnTo>
                    <a:pt x="1585" y="305"/>
                  </a:lnTo>
                  <a:lnTo>
                    <a:pt x="1585" y="320"/>
                  </a:lnTo>
                  <a:lnTo>
                    <a:pt x="1586" y="327"/>
                  </a:lnTo>
                  <a:lnTo>
                    <a:pt x="1593" y="338"/>
                  </a:lnTo>
                  <a:lnTo>
                    <a:pt x="1602" y="341"/>
                  </a:lnTo>
                  <a:lnTo>
                    <a:pt x="1607" y="338"/>
                  </a:lnTo>
                  <a:lnTo>
                    <a:pt x="1601" y="333"/>
                  </a:lnTo>
                  <a:lnTo>
                    <a:pt x="1598" y="325"/>
                  </a:lnTo>
                  <a:lnTo>
                    <a:pt x="1599" y="316"/>
                  </a:lnTo>
                  <a:lnTo>
                    <a:pt x="1597" y="311"/>
                  </a:lnTo>
                  <a:lnTo>
                    <a:pt x="1593" y="305"/>
                  </a:lnTo>
                  <a:lnTo>
                    <a:pt x="1594" y="291"/>
                  </a:lnTo>
                  <a:lnTo>
                    <a:pt x="1607" y="292"/>
                  </a:lnTo>
                  <a:lnTo>
                    <a:pt x="1611" y="296"/>
                  </a:lnTo>
                  <a:lnTo>
                    <a:pt x="1615" y="301"/>
                  </a:lnTo>
                  <a:lnTo>
                    <a:pt x="1616" y="295"/>
                  </a:lnTo>
                  <a:lnTo>
                    <a:pt x="1618" y="289"/>
                  </a:lnTo>
                  <a:lnTo>
                    <a:pt x="1634" y="283"/>
                  </a:lnTo>
                  <a:lnTo>
                    <a:pt x="1638" y="294"/>
                  </a:lnTo>
                  <a:lnTo>
                    <a:pt x="1638" y="295"/>
                  </a:lnTo>
                  <a:lnTo>
                    <a:pt x="1635" y="297"/>
                  </a:lnTo>
                  <a:lnTo>
                    <a:pt x="1645" y="308"/>
                  </a:lnTo>
                  <a:lnTo>
                    <a:pt x="1648" y="310"/>
                  </a:lnTo>
                  <a:lnTo>
                    <a:pt x="1653" y="318"/>
                  </a:lnTo>
                  <a:lnTo>
                    <a:pt x="1651" y="337"/>
                  </a:lnTo>
                  <a:lnTo>
                    <a:pt x="1648" y="345"/>
                  </a:lnTo>
                  <a:lnTo>
                    <a:pt x="1649" y="355"/>
                  </a:lnTo>
                  <a:lnTo>
                    <a:pt x="1649" y="362"/>
                  </a:lnTo>
                  <a:lnTo>
                    <a:pt x="1653" y="371"/>
                  </a:lnTo>
                  <a:lnTo>
                    <a:pt x="1653" y="379"/>
                  </a:lnTo>
                  <a:lnTo>
                    <a:pt x="1658" y="383"/>
                  </a:lnTo>
                  <a:lnTo>
                    <a:pt x="1661" y="385"/>
                  </a:lnTo>
                  <a:lnTo>
                    <a:pt x="1666" y="395"/>
                  </a:lnTo>
                  <a:lnTo>
                    <a:pt x="1664" y="402"/>
                  </a:lnTo>
                  <a:lnTo>
                    <a:pt x="1666" y="406"/>
                  </a:lnTo>
                  <a:lnTo>
                    <a:pt x="1663" y="412"/>
                  </a:lnTo>
                  <a:lnTo>
                    <a:pt x="1660" y="418"/>
                  </a:lnTo>
                  <a:lnTo>
                    <a:pt x="1666" y="422"/>
                  </a:lnTo>
                  <a:lnTo>
                    <a:pt x="1668" y="422"/>
                  </a:lnTo>
                  <a:lnTo>
                    <a:pt x="1675" y="421"/>
                  </a:lnTo>
                  <a:lnTo>
                    <a:pt x="1681" y="427"/>
                  </a:lnTo>
                  <a:lnTo>
                    <a:pt x="1686" y="437"/>
                  </a:lnTo>
                  <a:lnTo>
                    <a:pt x="1686" y="438"/>
                  </a:lnTo>
                  <a:lnTo>
                    <a:pt x="1686" y="444"/>
                  </a:lnTo>
                  <a:lnTo>
                    <a:pt x="1689" y="445"/>
                  </a:lnTo>
                  <a:lnTo>
                    <a:pt x="1696" y="445"/>
                  </a:lnTo>
                  <a:lnTo>
                    <a:pt x="1707" y="443"/>
                  </a:lnTo>
                  <a:lnTo>
                    <a:pt x="1723" y="451"/>
                  </a:lnTo>
                  <a:lnTo>
                    <a:pt x="1727" y="452"/>
                  </a:lnTo>
                  <a:lnTo>
                    <a:pt x="1729" y="452"/>
                  </a:lnTo>
                  <a:lnTo>
                    <a:pt x="1735" y="451"/>
                  </a:lnTo>
                  <a:lnTo>
                    <a:pt x="1747" y="454"/>
                  </a:lnTo>
                  <a:lnTo>
                    <a:pt x="1749" y="455"/>
                  </a:lnTo>
                  <a:lnTo>
                    <a:pt x="1749" y="458"/>
                  </a:lnTo>
                  <a:lnTo>
                    <a:pt x="1748" y="462"/>
                  </a:lnTo>
                  <a:lnTo>
                    <a:pt x="1743" y="467"/>
                  </a:lnTo>
                  <a:lnTo>
                    <a:pt x="1739" y="470"/>
                  </a:lnTo>
                  <a:lnTo>
                    <a:pt x="1741" y="476"/>
                  </a:lnTo>
                  <a:lnTo>
                    <a:pt x="1741" y="477"/>
                  </a:lnTo>
                  <a:lnTo>
                    <a:pt x="1740" y="479"/>
                  </a:lnTo>
                  <a:lnTo>
                    <a:pt x="1739" y="483"/>
                  </a:lnTo>
                  <a:lnTo>
                    <a:pt x="1746" y="484"/>
                  </a:lnTo>
                  <a:lnTo>
                    <a:pt x="1750" y="484"/>
                  </a:lnTo>
                  <a:lnTo>
                    <a:pt x="1757" y="494"/>
                  </a:lnTo>
                  <a:lnTo>
                    <a:pt x="1758" y="494"/>
                  </a:lnTo>
                  <a:lnTo>
                    <a:pt x="1761" y="494"/>
                  </a:lnTo>
                  <a:lnTo>
                    <a:pt x="1763" y="495"/>
                  </a:lnTo>
                  <a:lnTo>
                    <a:pt x="1758" y="498"/>
                  </a:lnTo>
                  <a:lnTo>
                    <a:pt x="1757" y="502"/>
                  </a:lnTo>
                  <a:lnTo>
                    <a:pt x="1755" y="508"/>
                  </a:lnTo>
                  <a:lnTo>
                    <a:pt x="1756" y="514"/>
                  </a:lnTo>
                  <a:lnTo>
                    <a:pt x="1762" y="518"/>
                  </a:lnTo>
                  <a:lnTo>
                    <a:pt x="1767" y="517"/>
                  </a:lnTo>
                  <a:lnTo>
                    <a:pt x="1772" y="515"/>
                  </a:lnTo>
                  <a:lnTo>
                    <a:pt x="1773" y="518"/>
                  </a:lnTo>
                  <a:lnTo>
                    <a:pt x="1775" y="520"/>
                  </a:lnTo>
                  <a:lnTo>
                    <a:pt x="1785" y="521"/>
                  </a:lnTo>
                  <a:lnTo>
                    <a:pt x="1789" y="527"/>
                  </a:lnTo>
                  <a:lnTo>
                    <a:pt x="1796" y="526"/>
                  </a:lnTo>
                  <a:lnTo>
                    <a:pt x="1799" y="525"/>
                  </a:lnTo>
                  <a:lnTo>
                    <a:pt x="1809" y="523"/>
                  </a:lnTo>
                  <a:lnTo>
                    <a:pt x="1812" y="529"/>
                  </a:lnTo>
                  <a:lnTo>
                    <a:pt x="1816" y="538"/>
                  </a:lnTo>
                  <a:lnTo>
                    <a:pt x="1826" y="533"/>
                  </a:lnTo>
                  <a:lnTo>
                    <a:pt x="1827" y="531"/>
                  </a:lnTo>
                  <a:lnTo>
                    <a:pt x="1832" y="533"/>
                  </a:lnTo>
                  <a:lnTo>
                    <a:pt x="1845" y="542"/>
                  </a:lnTo>
                  <a:lnTo>
                    <a:pt x="1849" y="548"/>
                  </a:lnTo>
                  <a:lnTo>
                    <a:pt x="1852" y="555"/>
                  </a:lnTo>
                  <a:lnTo>
                    <a:pt x="1859" y="556"/>
                  </a:lnTo>
                  <a:lnTo>
                    <a:pt x="1868" y="562"/>
                  </a:lnTo>
                  <a:lnTo>
                    <a:pt x="1869" y="562"/>
                  </a:lnTo>
                  <a:lnTo>
                    <a:pt x="1878" y="561"/>
                  </a:lnTo>
                  <a:lnTo>
                    <a:pt x="1881" y="564"/>
                  </a:lnTo>
                  <a:lnTo>
                    <a:pt x="1875" y="577"/>
                  </a:lnTo>
                  <a:lnTo>
                    <a:pt x="1867" y="582"/>
                  </a:lnTo>
                  <a:lnTo>
                    <a:pt x="1860" y="588"/>
                  </a:lnTo>
                  <a:lnTo>
                    <a:pt x="1859" y="593"/>
                  </a:lnTo>
                  <a:lnTo>
                    <a:pt x="1859" y="600"/>
                  </a:lnTo>
                  <a:lnTo>
                    <a:pt x="1854" y="605"/>
                  </a:lnTo>
                  <a:lnTo>
                    <a:pt x="1861" y="612"/>
                  </a:lnTo>
                  <a:lnTo>
                    <a:pt x="1857" y="625"/>
                  </a:lnTo>
                  <a:lnTo>
                    <a:pt x="1858" y="632"/>
                  </a:lnTo>
                  <a:lnTo>
                    <a:pt x="1861" y="636"/>
                  </a:lnTo>
                  <a:lnTo>
                    <a:pt x="1859" y="639"/>
                  </a:lnTo>
                  <a:lnTo>
                    <a:pt x="1860" y="643"/>
                  </a:lnTo>
                  <a:lnTo>
                    <a:pt x="1853" y="650"/>
                  </a:lnTo>
                  <a:lnTo>
                    <a:pt x="1848" y="646"/>
                  </a:lnTo>
                  <a:lnTo>
                    <a:pt x="1845" y="638"/>
                  </a:lnTo>
                  <a:lnTo>
                    <a:pt x="1839" y="632"/>
                  </a:lnTo>
                  <a:lnTo>
                    <a:pt x="1839" y="629"/>
                  </a:lnTo>
                  <a:lnTo>
                    <a:pt x="1842" y="626"/>
                  </a:lnTo>
                  <a:lnTo>
                    <a:pt x="1842" y="618"/>
                  </a:lnTo>
                  <a:lnTo>
                    <a:pt x="1838" y="614"/>
                  </a:lnTo>
                  <a:lnTo>
                    <a:pt x="1831" y="603"/>
                  </a:lnTo>
                  <a:lnTo>
                    <a:pt x="1813" y="612"/>
                  </a:lnTo>
                  <a:lnTo>
                    <a:pt x="1798" y="610"/>
                  </a:lnTo>
                  <a:lnTo>
                    <a:pt x="1799" y="613"/>
                  </a:lnTo>
                  <a:lnTo>
                    <a:pt x="1792" y="618"/>
                  </a:lnTo>
                  <a:lnTo>
                    <a:pt x="1802" y="625"/>
                  </a:lnTo>
                  <a:lnTo>
                    <a:pt x="1818" y="643"/>
                  </a:lnTo>
                  <a:lnTo>
                    <a:pt x="1824" y="644"/>
                  </a:lnTo>
                  <a:lnTo>
                    <a:pt x="1834" y="645"/>
                  </a:lnTo>
                  <a:lnTo>
                    <a:pt x="1835" y="656"/>
                  </a:lnTo>
                  <a:lnTo>
                    <a:pt x="1827" y="656"/>
                  </a:lnTo>
                  <a:lnTo>
                    <a:pt x="1825" y="656"/>
                  </a:lnTo>
                  <a:lnTo>
                    <a:pt x="1826" y="661"/>
                  </a:lnTo>
                  <a:lnTo>
                    <a:pt x="1827" y="665"/>
                  </a:lnTo>
                  <a:lnTo>
                    <a:pt x="1825" y="668"/>
                  </a:lnTo>
                  <a:lnTo>
                    <a:pt x="1822" y="670"/>
                  </a:lnTo>
                  <a:lnTo>
                    <a:pt x="1814" y="682"/>
                  </a:lnTo>
                  <a:lnTo>
                    <a:pt x="1818" y="697"/>
                  </a:lnTo>
                  <a:lnTo>
                    <a:pt x="1818" y="699"/>
                  </a:lnTo>
                  <a:lnTo>
                    <a:pt x="1817" y="702"/>
                  </a:lnTo>
                  <a:lnTo>
                    <a:pt x="1810" y="713"/>
                  </a:lnTo>
                  <a:lnTo>
                    <a:pt x="1814" y="719"/>
                  </a:lnTo>
                  <a:lnTo>
                    <a:pt x="1819" y="719"/>
                  </a:lnTo>
                  <a:lnTo>
                    <a:pt x="1824" y="721"/>
                  </a:lnTo>
                  <a:lnTo>
                    <a:pt x="1827" y="722"/>
                  </a:lnTo>
                  <a:lnTo>
                    <a:pt x="1830" y="724"/>
                  </a:lnTo>
                  <a:lnTo>
                    <a:pt x="1832" y="726"/>
                  </a:lnTo>
                  <a:lnTo>
                    <a:pt x="1833" y="726"/>
                  </a:lnTo>
                  <a:lnTo>
                    <a:pt x="1838" y="727"/>
                  </a:lnTo>
                  <a:lnTo>
                    <a:pt x="1840" y="727"/>
                  </a:lnTo>
                  <a:lnTo>
                    <a:pt x="1843" y="726"/>
                  </a:lnTo>
                  <a:lnTo>
                    <a:pt x="1844" y="730"/>
                  </a:lnTo>
                  <a:lnTo>
                    <a:pt x="1853" y="737"/>
                  </a:lnTo>
                  <a:lnTo>
                    <a:pt x="1859" y="747"/>
                  </a:lnTo>
                  <a:lnTo>
                    <a:pt x="1866" y="753"/>
                  </a:lnTo>
                  <a:lnTo>
                    <a:pt x="1860" y="761"/>
                  </a:lnTo>
                  <a:lnTo>
                    <a:pt x="1852" y="761"/>
                  </a:lnTo>
                  <a:lnTo>
                    <a:pt x="1850" y="761"/>
                  </a:lnTo>
                  <a:lnTo>
                    <a:pt x="1850" y="765"/>
                  </a:lnTo>
                  <a:lnTo>
                    <a:pt x="1851" y="766"/>
                  </a:lnTo>
                  <a:lnTo>
                    <a:pt x="1856" y="770"/>
                  </a:lnTo>
                  <a:lnTo>
                    <a:pt x="1856" y="774"/>
                  </a:lnTo>
                  <a:lnTo>
                    <a:pt x="1851" y="781"/>
                  </a:lnTo>
                  <a:lnTo>
                    <a:pt x="1841" y="787"/>
                  </a:lnTo>
                  <a:lnTo>
                    <a:pt x="1834" y="788"/>
                  </a:lnTo>
                  <a:lnTo>
                    <a:pt x="1831" y="784"/>
                  </a:lnTo>
                  <a:lnTo>
                    <a:pt x="1817" y="791"/>
                  </a:lnTo>
                  <a:lnTo>
                    <a:pt x="1808" y="790"/>
                  </a:lnTo>
                  <a:lnTo>
                    <a:pt x="1801" y="785"/>
                  </a:lnTo>
                  <a:lnTo>
                    <a:pt x="1801" y="779"/>
                  </a:lnTo>
                  <a:lnTo>
                    <a:pt x="1802" y="777"/>
                  </a:lnTo>
                  <a:lnTo>
                    <a:pt x="1795" y="771"/>
                  </a:lnTo>
                  <a:lnTo>
                    <a:pt x="1790" y="773"/>
                  </a:lnTo>
                  <a:lnTo>
                    <a:pt x="1781" y="779"/>
                  </a:lnTo>
                  <a:lnTo>
                    <a:pt x="1755" y="772"/>
                  </a:lnTo>
                  <a:lnTo>
                    <a:pt x="1745" y="770"/>
                  </a:lnTo>
                  <a:lnTo>
                    <a:pt x="1729" y="771"/>
                  </a:lnTo>
                  <a:lnTo>
                    <a:pt x="1720" y="794"/>
                  </a:lnTo>
                  <a:lnTo>
                    <a:pt x="1720" y="809"/>
                  </a:lnTo>
                  <a:lnTo>
                    <a:pt x="1729" y="819"/>
                  </a:lnTo>
                  <a:lnTo>
                    <a:pt x="1735" y="823"/>
                  </a:lnTo>
                  <a:lnTo>
                    <a:pt x="1732" y="828"/>
                  </a:lnTo>
                  <a:lnTo>
                    <a:pt x="1730" y="832"/>
                  </a:lnTo>
                  <a:lnTo>
                    <a:pt x="1736" y="837"/>
                  </a:lnTo>
                  <a:lnTo>
                    <a:pt x="1739" y="847"/>
                  </a:lnTo>
                  <a:lnTo>
                    <a:pt x="1739" y="848"/>
                  </a:lnTo>
                  <a:lnTo>
                    <a:pt x="1753" y="849"/>
                  </a:lnTo>
                  <a:lnTo>
                    <a:pt x="1740" y="857"/>
                  </a:lnTo>
                  <a:lnTo>
                    <a:pt x="1728" y="858"/>
                  </a:lnTo>
                  <a:lnTo>
                    <a:pt x="1724" y="854"/>
                  </a:lnTo>
                  <a:lnTo>
                    <a:pt x="1723" y="853"/>
                  </a:lnTo>
                  <a:lnTo>
                    <a:pt x="1722" y="854"/>
                  </a:lnTo>
                  <a:lnTo>
                    <a:pt x="1713" y="862"/>
                  </a:lnTo>
                  <a:lnTo>
                    <a:pt x="1707" y="857"/>
                  </a:lnTo>
                  <a:lnTo>
                    <a:pt x="1704" y="860"/>
                  </a:lnTo>
                  <a:lnTo>
                    <a:pt x="1698" y="854"/>
                  </a:lnTo>
                  <a:lnTo>
                    <a:pt x="1697" y="853"/>
                  </a:lnTo>
                  <a:lnTo>
                    <a:pt x="1696" y="854"/>
                  </a:lnTo>
                  <a:lnTo>
                    <a:pt x="1692" y="856"/>
                  </a:lnTo>
                  <a:lnTo>
                    <a:pt x="1686" y="854"/>
                  </a:lnTo>
                  <a:lnTo>
                    <a:pt x="1685" y="853"/>
                  </a:lnTo>
                  <a:lnTo>
                    <a:pt x="1670" y="854"/>
                  </a:lnTo>
                  <a:lnTo>
                    <a:pt x="1668" y="857"/>
                  </a:lnTo>
                  <a:lnTo>
                    <a:pt x="1671" y="865"/>
                  </a:lnTo>
                  <a:lnTo>
                    <a:pt x="1668" y="872"/>
                  </a:lnTo>
                  <a:lnTo>
                    <a:pt x="1672" y="877"/>
                  </a:lnTo>
                  <a:lnTo>
                    <a:pt x="1678" y="870"/>
                  </a:lnTo>
                  <a:lnTo>
                    <a:pt x="1678" y="869"/>
                  </a:lnTo>
                  <a:lnTo>
                    <a:pt x="1678" y="865"/>
                  </a:lnTo>
                  <a:lnTo>
                    <a:pt x="1695" y="864"/>
                  </a:lnTo>
                  <a:lnTo>
                    <a:pt x="1693" y="878"/>
                  </a:lnTo>
                  <a:lnTo>
                    <a:pt x="1686" y="885"/>
                  </a:lnTo>
                  <a:lnTo>
                    <a:pt x="1681" y="889"/>
                  </a:lnTo>
                  <a:lnTo>
                    <a:pt x="1683" y="895"/>
                  </a:lnTo>
                  <a:lnTo>
                    <a:pt x="1690" y="897"/>
                  </a:lnTo>
                  <a:lnTo>
                    <a:pt x="1695" y="891"/>
                  </a:lnTo>
                  <a:lnTo>
                    <a:pt x="1705" y="880"/>
                  </a:lnTo>
                  <a:lnTo>
                    <a:pt x="1715" y="880"/>
                  </a:lnTo>
                  <a:lnTo>
                    <a:pt x="1741" y="906"/>
                  </a:lnTo>
                  <a:lnTo>
                    <a:pt x="1740" y="908"/>
                  </a:lnTo>
                  <a:lnTo>
                    <a:pt x="1738" y="913"/>
                  </a:lnTo>
                  <a:lnTo>
                    <a:pt x="1740" y="916"/>
                  </a:lnTo>
                  <a:lnTo>
                    <a:pt x="1743" y="916"/>
                  </a:lnTo>
                  <a:lnTo>
                    <a:pt x="1747" y="916"/>
                  </a:lnTo>
                  <a:lnTo>
                    <a:pt x="1746" y="928"/>
                  </a:lnTo>
                  <a:lnTo>
                    <a:pt x="1731" y="939"/>
                  </a:lnTo>
                  <a:lnTo>
                    <a:pt x="1721" y="947"/>
                  </a:lnTo>
                  <a:lnTo>
                    <a:pt x="1719" y="956"/>
                  </a:lnTo>
                  <a:lnTo>
                    <a:pt x="1721" y="965"/>
                  </a:lnTo>
                  <a:lnTo>
                    <a:pt x="1726" y="963"/>
                  </a:lnTo>
                  <a:lnTo>
                    <a:pt x="1732" y="960"/>
                  </a:lnTo>
                  <a:lnTo>
                    <a:pt x="1731" y="970"/>
                  </a:lnTo>
                  <a:lnTo>
                    <a:pt x="1728" y="973"/>
                  </a:lnTo>
                  <a:lnTo>
                    <a:pt x="1726" y="974"/>
                  </a:lnTo>
                  <a:lnTo>
                    <a:pt x="1726" y="979"/>
                  </a:lnTo>
                  <a:lnTo>
                    <a:pt x="1724" y="981"/>
                  </a:lnTo>
                  <a:lnTo>
                    <a:pt x="1722" y="985"/>
                  </a:lnTo>
                  <a:lnTo>
                    <a:pt x="1718" y="982"/>
                  </a:lnTo>
                  <a:lnTo>
                    <a:pt x="1709" y="980"/>
                  </a:lnTo>
                  <a:lnTo>
                    <a:pt x="1704" y="987"/>
                  </a:lnTo>
                  <a:lnTo>
                    <a:pt x="1701" y="992"/>
                  </a:lnTo>
                  <a:lnTo>
                    <a:pt x="1695" y="990"/>
                  </a:lnTo>
                  <a:lnTo>
                    <a:pt x="1687" y="985"/>
                  </a:lnTo>
                  <a:lnTo>
                    <a:pt x="1681" y="988"/>
                  </a:lnTo>
                  <a:lnTo>
                    <a:pt x="1669" y="999"/>
                  </a:lnTo>
                  <a:lnTo>
                    <a:pt x="1668" y="1004"/>
                  </a:lnTo>
                  <a:lnTo>
                    <a:pt x="1670" y="1005"/>
                  </a:lnTo>
                  <a:lnTo>
                    <a:pt x="1671" y="1005"/>
                  </a:lnTo>
                  <a:lnTo>
                    <a:pt x="1671" y="1012"/>
                  </a:lnTo>
                  <a:lnTo>
                    <a:pt x="1666" y="1020"/>
                  </a:lnTo>
                  <a:lnTo>
                    <a:pt x="1662" y="1025"/>
                  </a:lnTo>
                  <a:lnTo>
                    <a:pt x="1662" y="1031"/>
                  </a:lnTo>
                  <a:lnTo>
                    <a:pt x="1666" y="1035"/>
                  </a:lnTo>
                  <a:lnTo>
                    <a:pt x="1669" y="1040"/>
                  </a:lnTo>
                  <a:lnTo>
                    <a:pt x="1667" y="1046"/>
                  </a:lnTo>
                  <a:lnTo>
                    <a:pt x="1670" y="1048"/>
                  </a:lnTo>
                  <a:lnTo>
                    <a:pt x="1666" y="1056"/>
                  </a:lnTo>
                  <a:lnTo>
                    <a:pt x="1663" y="1056"/>
                  </a:lnTo>
                  <a:lnTo>
                    <a:pt x="1664" y="1050"/>
                  </a:lnTo>
                  <a:lnTo>
                    <a:pt x="1664" y="1049"/>
                  </a:lnTo>
                  <a:lnTo>
                    <a:pt x="1658" y="1054"/>
                  </a:lnTo>
                  <a:lnTo>
                    <a:pt x="1651" y="1052"/>
                  </a:lnTo>
                  <a:lnTo>
                    <a:pt x="1649" y="1063"/>
                  </a:lnTo>
                  <a:lnTo>
                    <a:pt x="1645" y="1072"/>
                  </a:lnTo>
                  <a:lnTo>
                    <a:pt x="1652" y="1075"/>
                  </a:lnTo>
                  <a:lnTo>
                    <a:pt x="1655" y="1077"/>
                  </a:lnTo>
                  <a:lnTo>
                    <a:pt x="1658" y="1077"/>
                  </a:lnTo>
                  <a:lnTo>
                    <a:pt x="1660" y="1092"/>
                  </a:lnTo>
                  <a:lnTo>
                    <a:pt x="1654" y="1114"/>
                  </a:lnTo>
                  <a:lnTo>
                    <a:pt x="1646" y="1122"/>
                  </a:lnTo>
                  <a:lnTo>
                    <a:pt x="1643" y="1128"/>
                  </a:lnTo>
                  <a:lnTo>
                    <a:pt x="1636" y="1138"/>
                  </a:lnTo>
                  <a:lnTo>
                    <a:pt x="1640" y="1142"/>
                  </a:lnTo>
                  <a:lnTo>
                    <a:pt x="1644" y="1149"/>
                  </a:lnTo>
                  <a:lnTo>
                    <a:pt x="1641" y="1151"/>
                  </a:lnTo>
                  <a:lnTo>
                    <a:pt x="1640" y="1151"/>
                  </a:lnTo>
                  <a:lnTo>
                    <a:pt x="1636" y="1157"/>
                  </a:lnTo>
                  <a:lnTo>
                    <a:pt x="1634" y="1161"/>
                  </a:lnTo>
                  <a:lnTo>
                    <a:pt x="1632" y="1162"/>
                  </a:lnTo>
                  <a:lnTo>
                    <a:pt x="1625" y="1164"/>
                  </a:lnTo>
                  <a:lnTo>
                    <a:pt x="1615" y="1176"/>
                  </a:lnTo>
                  <a:lnTo>
                    <a:pt x="1614" y="1184"/>
                  </a:lnTo>
                  <a:lnTo>
                    <a:pt x="1616" y="1196"/>
                  </a:lnTo>
                  <a:lnTo>
                    <a:pt x="1617" y="1198"/>
                  </a:lnTo>
                  <a:lnTo>
                    <a:pt x="1616" y="1199"/>
                  </a:lnTo>
                  <a:lnTo>
                    <a:pt x="1612" y="1212"/>
                  </a:lnTo>
                  <a:lnTo>
                    <a:pt x="1614" y="1220"/>
                  </a:lnTo>
                  <a:lnTo>
                    <a:pt x="1619" y="1221"/>
                  </a:lnTo>
                  <a:lnTo>
                    <a:pt x="1626" y="1219"/>
                  </a:lnTo>
                  <a:lnTo>
                    <a:pt x="1633" y="1215"/>
                  </a:lnTo>
                  <a:lnTo>
                    <a:pt x="1646" y="1222"/>
                  </a:lnTo>
                  <a:lnTo>
                    <a:pt x="1646" y="1223"/>
                  </a:lnTo>
                  <a:lnTo>
                    <a:pt x="1648" y="1224"/>
                  </a:lnTo>
                  <a:lnTo>
                    <a:pt x="1649" y="1226"/>
                  </a:lnTo>
                  <a:lnTo>
                    <a:pt x="1663" y="1230"/>
                  </a:lnTo>
                  <a:lnTo>
                    <a:pt x="1675" y="1228"/>
                  </a:lnTo>
                  <a:lnTo>
                    <a:pt x="1675" y="1220"/>
                  </a:lnTo>
                  <a:lnTo>
                    <a:pt x="1680" y="1213"/>
                  </a:lnTo>
                  <a:lnTo>
                    <a:pt x="1675" y="1206"/>
                  </a:lnTo>
                  <a:lnTo>
                    <a:pt x="1667" y="1196"/>
                  </a:lnTo>
                  <a:lnTo>
                    <a:pt x="1666" y="1186"/>
                  </a:lnTo>
                  <a:lnTo>
                    <a:pt x="1675" y="1182"/>
                  </a:lnTo>
                  <a:lnTo>
                    <a:pt x="1680" y="1182"/>
                  </a:lnTo>
                  <a:lnTo>
                    <a:pt x="1684" y="1182"/>
                  </a:lnTo>
                  <a:lnTo>
                    <a:pt x="1688" y="1179"/>
                  </a:lnTo>
                  <a:lnTo>
                    <a:pt x="1696" y="1173"/>
                  </a:lnTo>
                  <a:lnTo>
                    <a:pt x="1705" y="1171"/>
                  </a:lnTo>
                  <a:lnTo>
                    <a:pt x="1713" y="1173"/>
                  </a:lnTo>
                  <a:lnTo>
                    <a:pt x="1720" y="1175"/>
                  </a:lnTo>
                  <a:lnTo>
                    <a:pt x="1727" y="1174"/>
                  </a:lnTo>
                  <a:lnTo>
                    <a:pt x="1740" y="1174"/>
                  </a:lnTo>
                  <a:lnTo>
                    <a:pt x="1747" y="1181"/>
                  </a:lnTo>
                  <a:lnTo>
                    <a:pt x="1747" y="1183"/>
                  </a:lnTo>
                  <a:lnTo>
                    <a:pt x="1748" y="1186"/>
                  </a:lnTo>
                  <a:lnTo>
                    <a:pt x="1750" y="1189"/>
                  </a:lnTo>
                  <a:lnTo>
                    <a:pt x="1753" y="1192"/>
                  </a:lnTo>
                  <a:lnTo>
                    <a:pt x="1755" y="1194"/>
                  </a:lnTo>
                  <a:lnTo>
                    <a:pt x="1763" y="1219"/>
                  </a:lnTo>
                  <a:lnTo>
                    <a:pt x="1766" y="1223"/>
                  </a:lnTo>
                  <a:lnTo>
                    <a:pt x="1765" y="1237"/>
                  </a:lnTo>
                  <a:lnTo>
                    <a:pt x="1759" y="1239"/>
                  </a:lnTo>
                  <a:lnTo>
                    <a:pt x="1755" y="1236"/>
                  </a:lnTo>
                  <a:lnTo>
                    <a:pt x="1748" y="1232"/>
                  </a:lnTo>
                  <a:lnTo>
                    <a:pt x="1740" y="1236"/>
                  </a:lnTo>
                  <a:lnTo>
                    <a:pt x="1732" y="1248"/>
                  </a:lnTo>
                  <a:lnTo>
                    <a:pt x="1735" y="1256"/>
                  </a:lnTo>
                  <a:lnTo>
                    <a:pt x="1738" y="1259"/>
                  </a:lnTo>
                  <a:lnTo>
                    <a:pt x="1740" y="1262"/>
                  </a:lnTo>
                  <a:lnTo>
                    <a:pt x="1741" y="1264"/>
                  </a:lnTo>
                  <a:lnTo>
                    <a:pt x="1741" y="1280"/>
                  </a:lnTo>
                  <a:lnTo>
                    <a:pt x="1739" y="1291"/>
                  </a:lnTo>
                  <a:lnTo>
                    <a:pt x="1743" y="1306"/>
                  </a:lnTo>
                  <a:lnTo>
                    <a:pt x="1747" y="1311"/>
                  </a:lnTo>
                  <a:lnTo>
                    <a:pt x="1750" y="1314"/>
                  </a:lnTo>
                  <a:lnTo>
                    <a:pt x="1745" y="1322"/>
                  </a:lnTo>
                  <a:lnTo>
                    <a:pt x="1741" y="1326"/>
                  </a:lnTo>
                  <a:lnTo>
                    <a:pt x="1741" y="1330"/>
                  </a:lnTo>
                  <a:lnTo>
                    <a:pt x="1740" y="1333"/>
                  </a:lnTo>
                  <a:lnTo>
                    <a:pt x="1737" y="1341"/>
                  </a:lnTo>
                  <a:lnTo>
                    <a:pt x="1736" y="1343"/>
                  </a:lnTo>
                  <a:lnTo>
                    <a:pt x="1733" y="1348"/>
                  </a:lnTo>
                  <a:lnTo>
                    <a:pt x="1736" y="1362"/>
                  </a:lnTo>
                  <a:lnTo>
                    <a:pt x="1733" y="1380"/>
                  </a:lnTo>
                  <a:lnTo>
                    <a:pt x="1733" y="1382"/>
                  </a:lnTo>
                  <a:lnTo>
                    <a:pt x="1735" y="1384"/>
                  </a:lnTo>
                  <a:lnTo>
                    <a:pt x="1735" y="1389"/>
                  </a:lnTo>
                  <a:lnTo>
                    <a:pt x="1727" y="1406"/>
                  </a:lnTo>
                  <a:lnTo>
                    <a:pt x="1726" y="1406"/>
                  </a:lnTo>
                  <a:lnTo>
                    <a:pt x="1724" y="1407"/>
                  </a:lnTo>
                  <a:lnTo>
                    <a:pt x="1721" y="1410"/>
                  </a:lnTo>
                  <a:lnTo>
                    <a:pt x="1720" y="1417"/>
                  </a:lnTo>
                  <a:lnTo>
                    <a:pt x="1720" y="1418"/>
                  </a:lnTo>
                  <a:lnTo>
                    <a:pt x="1719" y="1420"/>
                  </a:lnTo>
                  <a:lnTo>
                    <a:pt x="1718" y="1422"/>
                  </a:lnTo>
                  <a:lnTo>
                    <a:pt x="1717" y="1422"/>
                  </a:lnTo>
                  <a:lnTo>
                    <a:pt x="1715" y="1422"/>
                  </a:lnTo>
                  <a:lnTo>
                    <a:pt x="1713" y="1423"/>
                  </a:lnTo>
                  <a:lnTo>
                    <a:pt x="1709" y="1424"/>
                  </a:lnTo>
                  <a:lnTo>
                    <a:pt x="1706" y="1426"/>
                  </a:lnTo>
                  <a:lnTo>
                    <a:pt x="1702" y="1429"/>
                  </a:lnTo>
                  <a:lnTo>
                    <a:pt x="1696" y="1443"/>
                  </a:lnTo>
                  <a:lnTo>
                    <a:pt x="1695" y="1447"/>
                  </a:lnTo>
                  <a:lnTo>
                    <a:pt x="1689" y="1451"/>
                  </a:lnTo>
                  <a:lnTo>
                    <a:pt x="1679" y="1460"/>
                  </a:lnTo>
                  <a:lnTo>
                    <a:pt x="1676" y="1467"/>
                  </a:lnTo>
                  <a:lnTo>
                    <a:pt x="1672" y="1473"/>
                  </a:lnTo>
                  <a:lnTo>
                    <a:pt x="1667" y="1473"/>
                  </a:lnTo>
                  <a:lnTo>
                    <a:pt x="1662" y="1473"/>
                  </a:lnTo>
                  <a:lnTo>
                    <a:pt x="1655" y="1477"/>
                  </a:lnTo>
                  <a:lnTo>
                    <a:pt x="1631" y="1496"/>
                  </a:lnTo>
                  <a:lnTo>
                    <a:pt x="1616" y="1501"/>
                  </a:lnTo>
                  <a:lnTo>
                    <a:pt x="1614" y="1499"/>
                  </a:lnTo>
                  <a:lnTo>
                    <a:pt x="1606" y="1491"/>
                  </a:lnTo>
                  <a:lnTo>
                    <a:pt x="1599" y="1500"/>
                  </a:lnTo>
                  <a:lnTo>
                    <a:pt x="1597" y="1504"/>
                  </a:lnTo>
                  <a:lnTo>
                    <a:pt x="1588" y="1498"/>
                  </a:lnTo>
                  <a:lnTo>
                    <a:pt x="1581" y="1494"/>
                  </a:lnTo>
                  <a:lnTo>
                    <a:pt x="1576" y="1494"/>
                  </a:lnTo>
                  <a:lnTo>
                    <a:pt x="1571" y="1493"/>
                  </a:lnTo>
                  <a:lnTo>
                    <a:pt x="1559" y="1485"/>
                  </a:lnTo>
                  <a:lnTo>
                    <a:pt x="1560" y="1483"/>
                  </a:lnTo>
                  <a:lnTo>
                    <a:pt x="1560" y="1481"/>
                  </a:lnTo>
                  <a:lnTo>
                    <a:pt x="1557" y="1474"/>
                  </a:lnTo>
                  <a:lnTo>
                    <a:pt x="1546" y="1471"/>
                  </a:lnTo>
                  <a:lnTo>
                    <a:pt x="1542" y="1473"/>
                  </a:lnTo>
                  <a:lnTo>
                    <a:pt x="1537" y="1477"/>
                  </a:lnTo>
                  <a:lnTo>
                    <a:pt x="1530" y="1473"/>
                  </a:lnTo>
                  <a:lnTo>
                    <a:pt x="1525" y="1471"/>
                  </a:lnTo>
                  <a:lnTo>
                    <a:pt x="1517" y="1480"/>
                  </a:lnTo>
                  <a:lnTo>
                    <a:pt x="1515" y="1487"/>
                  </a:lnTo>
                  <a:lnTo>
                    <a:pt x="1517" y="1491"/>
                  </a:lnTo>
                  <a:lnTo>
                    <a:pt x="1521" y="1498"/>
                  </a:lnTo>
                  <a:lnTo>
                    <a:pt x="1517" y="1517"/>
                  </a:lnTo>
                  <a:lnTo>
                    <a:pt x="1511" y="1533"/>
                  </a:lnTo>
                  <a:lnTo>
                    <a:pt x="1510" y="1543"/>
                  </a:lnTo>
                  <a:lnTo>
                    <a:pt x="1502" y="1554"/>
                  </a:lnTo>
                  <a:lnTo>
                    <a:pt x="1502" y="1558"/>
                  </a:lnTo>
                  <a:lnTo>
                    <a:pt x="1503" y="1559"/>
                  </a:lnTo>
                  <a:lnTo>
                    <a:pt x="1508" y="1565"/>
                  </a:lnTo>
                  <a:lnTo>
                    <a:pt x="1512" y="1571"/>
                  </a:lnTo>
                  <a:lnTo>
                    <a:pt x="1511" y="1585"/>
                  </a:lnTo>
                  <a:lnTo>
                    <a:pt x="1513" y="1590"/>
                  </a:lnTo>
                  <a:lnTo>
                    <a:pt x="1510" y="1597"/>
                  </a:lnTo>
                  <a:lnTo>
                    <a:pt x="1511" y="1608"/>
                  </a:lnTo>
                  <a:lnTo>
                    <a:pt x="1497" y="1626"/>
                  </a:lnTo>
                  <a:lnTo>
                    <a:pt x="1488" y="1630"/>
                  </a:lnTo>
                  <a:lnTo>
                    <a:pt x="1486" y="1631"/>
                  </a:lnTo>
                  <a:lnTo>
                    <a:pt x="1484" y="1634"/>
                  </a:lnTo>
                  <a:lnTo>
                    <a:pt x="1478" y="1643"/>
                  </a:lnTo>
                  <a:lnTo>
                    <a:pt x="1470" y="1647"/>
                  </a:lnTo>
                  <a:lnTo>
                    <a:pt x="1469" y="1647"/>
                  </a:lnTo>
                  <a:lnTo>
                    <a:pt x="1468" y="1647"/>
                  </a:lnTo>
                  <a:lnTo>
                    <a:pt x="1465" y="1647"/>
                  </a:lnTo>
                  <a:lnTo>
                    <a:pt x="1463" y="1646"/>
                  </a:lnTo>
                  <a:lnTo>
                    <a:pt x="1461" y="1646"/>
                  </a:lnTo>
                  <a:lnTo>
                    <a:pt x="1458" y="1649"/>
                  </a:lnTo>
                  <a:lnTo>
                    <a:pt x="1455" y="1650"/>
                  </a:lnTo>
                  <a:lnTo>
                    <a:pt x="1442" y="1653"/>
                  </a:lnTo>
                  <a:lnTo>
                    <a:pt x="1439" y="1657"/>
                  </a:lnTo>
                  <a:lnTo>
                    <a:pt x="1433" y="1673"/>
                  </a:lnTo>
                  <a:lnTo>
                    <a:pt x="1428" y="1677"/>
                  </a:lnTo>
                  <a:lnTo>
                    <a:pt x="1429" y="1681"/>
                  </a:lnTo>
                  <a:lnTo>
                    <a:pt x="1437" y="1685"/>
                  </a:lnTo>
                  <a:lnTo>
                    <a:pt x="1451" y="1692"/>
                  </a:lnTo>
                  <a:lnTo>
                    <a:pt x="1447" y="1698"/>
                  </a:lnTo>
                  <a:lnTo>
                    <a:pt x="1443" y="1700"/>
                  </a:lnTo>
                  <a:lnTo>
                    <a:pt x="1435" y="1698"/>
                  </a:lnTo>
                  <a:lnTo>
                    <a:pt x="1434" y="1698"/>
                  </a:lnTo>
                  <a:lnTo>
                    <a:pt x="1427" y="1698"/>
                  </a:lnTo>
                  <a:lnTo>
                    <a:pt x="1417" y="1705"/>
                  </a:lnTo>
                  <a:lnTo>
                    <a:pt x="1415" y="1706"/>
                  </a:lnTo>
                  <a:lnTo>
                    <a:pt x="1416" y="1709"/>
                  </a:lnTo>
                  <a:lnTo>
                    <a:pt x="1415" y="1711"/>
                  </a:lnTo>
                  <a:lnTo>
                    <a:pt x="1396" y="1711"/>
                  </a:lnTo>
                  <a:lnTo>
                    <a:pt x="1386" y="1713"/>
                  </a:lnTo>
                  <a:lnTo>
                    <a:pt x="1383" y="1706"/>
                  </a:lnTo>
                  <a:lnTo>
                    <a:pt x="1381" y="1700"/>
                  </a:lnTo>
                  <a:lnTo>
                    <a:pt x="1379" y="1700"/>
                  </a:lnTo>
                  <a:lnTo>
                    <a:pt x="1378" y="1700"/>
                  </a:lnTo>
                  <a:lnTo>
                    <a:pt x="1378" y="1701"/>
                  </a:lnTo>
                  <a:lnTo>
                    <a:pt x="1360" y="1707"/>
                  </a:lnTo>
                  <a:lnTo>
                    <a:pt x="1355" y="1709"/>
                  </a:lnTo>
                  <a:lnTo>
                    <a:pt x="1352" y="1705"/>
                  </a:lnTo>
                  <a:lnTo>
                    <a:pt x="1349" y="1699"/>
                  </a:lnTo>
                  <a:lnTo>
                    <a:pt x="1339" y="1698"/>
                  </a:lnTo>
                  <a:lnTo>
                    <a:pt x="1335" y="1698"/>
                  </a:lnTo>
                  <a:lnTo>
                    <a:pt x="1332" y="1694"/>
                  </a:lnTo>
                  <a:lnTo>
                    <a:pt x="1324" y="1686"/>
                  </a:lnTo>
                  <a:lnTo>
                    <a:pt x="1320" y="1706"/>
                  </a:lnTo>
                  <a:lnTo>
                    <a:pt x="1324" y="1715"/>
                  </a:lnTo>
                  <a:lnTo>
                    <a:pt x="1326" y="1718"/>
                  </a:lnTo>
                  <a:lnTo>
                    <a:pt x="1325" y="1719"/>
                  </a:lnTo>
                  <a:lnTo>
                    <a:pt x="1324" y="1724"/>
                  </a:lnTo>
                  <a:lnTo>
                    <a:pt x="1331" y="1733"/>
                  </a:lnTo>
                  <a:lnTo>
                    <a:pt x="1335" y="1739"/>
                  </a:lnTo>
                  <a:lnTo>
                    <a:pt x="1334" y="1744"/>
                  </a:lnTo>
                  <a:lnTo>
                    <a:pt x="1330" y="1745"/>
                  </a:lnTo>
                  <a:lnTo>
                    <a:pt x="1324" y="1748"/>
                  </a:lnTo>
                  <a:lnTo>
                    <a:pt x="1322" y="1767"/>
                  </a:lnTo>
                  <a:lnTo>
                    <a:pt x="1326" y="1775"/>
                  </a:lnTo>
                  <a:lnTo>
                    <a:pt x="1335" y="1777"/>
                  </a:lnTo>
                  <a:lnTo>
                    <a:pt x="1336" y="1777"/>
                  </a:lnTo>
                  <a:lnTo>
                    <a:pt x="1341" y="1777"/>
                  </a:lnTo>
                  <a:lnTo>
                    <a:pt x="1344" y="1777"/>
                  </a:lnTo>
                  <a:lnTo>
                    <a:pt x="1347" y="1785"/>
                  </a:lnTo>
                  <a:lnTo>
                    <a:pt x="1339" y="1798"/>
                  </a:lnTo>
                  <a:lnTo>
                    <a:pt x="1335" y="1799"/>
                  </a:lnTo>
                  <a:lnTo>
                    <a:pt x="1331" y="1801"/>
                  </a:lnTo>
                  <a:lnTo>
                    <a:pt x="1329" y="1805"/>
                  </a:lnTo>
                  <a:lnTo>
                    <a:pt x="1330" y="1822"/>
                  </a:lnTo>
                  <a:lnTo>
                    <a:pt x="1331" y="1824"/>
                  </a:lnTo>
                  <a:lnTo>
                    <a:pt x="1336" y="1841"/>
                  </a:lnTo>
                  <a:lnTo>
                    <a:pt x="1336" y="1851"/>
                  </a:lnTo>
                  <a:lnTo>
                    <a:pt x="1331" y="1864"/>
                  </a:lnTo>
                  <a:lnTo>
                    <a:pt x="1322" y="1862"/>
                  </a:lnTo>
                  <a:lnTo>
                    <a:pt x="1306" y="1866"/>
                  </a:lnTo>
                  <a:lnTo>
                    <a:pt x="1294" y="1868"/>
                  </a:lnTo>
                  <a:lnTo>
                    <a:pt x="1292" y="1868"/>
                  </a:lnTo>
                  <a:lnTo>
                    <a:pt x="1291" y="1868"/>
                  </a:lnTo>
                  <a:lnTo>
                    <a:pt x="1281" y="1869"/>
                  </a:lnTo>
                  <a:lnTo>
                    <a:pt x="1274" y="1874"/>
                  </a:lnTo>
                  <a:lnTo>
                    <a:pt x="1272" y="1875"/>
                  </a:lnTo>
                  <a:lnTo>
                    <a:pt x="1256" y="1876"/>
                  </a:lnTo>
                  <a:lnTo>
                    <a:pt x="1249" y="1872"/>
                  </a:lnTo>
                  <a:lnTo>
                    <a:pt x="1241" y="1860"/>
                  </a:lnTo>
                  <a:lnTo>
                    <a:pt x="1239" y="1853"/>
                  </a:lnTo>
                  <a:lnTo>
                    <a:pt x="1234" y="1839"/>
                  </a:lnTo>
                  <a:lnTo>
                    <a:pt x="1227" y="1822"/>
                  </a:lnTo>
                  <a:lnTo>
                    <a:pt x="1209" y="1820"/>
                  </a:lnTo>
                  <a:lnTo>
                    <a:pt x="1202" y="1819"/>
                  </a:lnTo>
                  <a:lnTo>
                    <a:pt x="1192" y="1809"/>
                  </a:lnTo>
                  <a:lnTo>
                    <a:pt x="1186" y="1810"/>
                  </a:lnTo>
                  <a:lnTo>
                    <a:pt x="1178" y="1814"/>
                  </a:lnTo>
                  <a:lnTo>
                    <a:pt x="1175" y="1816"/>
                  </a:lnTo>
                  <a:lnTo>
                    <a:pt x="1168" y="1812"/>
                  </a:lnTo>
                  <a:lnTo>
                    <a:pt x="1160" y="1808"/>
                  </a:lnTo>
                  <a:lnTo>
                    <a:pt x="1150" y="1806"/>
                  </a:lnTo>
                  <a:lnTo>
                    <a:pt x="1145" y="1808"/>
                  </a:lnTo>
                  <a:lnTo>
                    <a:pt x="1139" y="1810"/>
                  </a:lnTo>
                  <a:lnTo>
                    <a:pt x="1120" y="1802"/>
                  </a:lnTo>
                  <a:lnTo>
                    <a:pt x="1110" y="1798"/>
                  </a:lnTo>
                  <a:lnTo>
                    <a:pt x="1105" y="1800"/>
                  </a:lnTo>
                  <a:lnTo>
                    <a:pt x="1101" y="1802"/>
                  </a:lnTo>
                  <a:lnTo>
                    <a:pt x="1081" y="1810"/>
                  </a:lnTo>
                  <a:lnTo>
                    <a:pt x="1083" y="1817"/>
                  </a:lnTo>
                  <a:lnTo>
                    <a:pt x="1085" y="1823"/>
                  </a:lnTo>
                  <a:lnTo>
                    <a:pt x="1073" y="1833"/>
                  </a:lnTo>
                  <a:lnTo>
                    <a:pt x="1072" y="1840"/>
                  </a:lnTo>
                  <a:lnTo>
                    <a:pt x="1062" y="1853"/>
                  </a:lnTo>
                  <a:lnTo>
                    <a:pt x="1064" y="1858"/>
                  </a:lnTo>
                  <a:lnTo>
                    <a:pt x="1054" y="1866"/>
                  </a:lnTo>
                  <a:lnTo>
                    <a:pt x="1051" y="1861"/>
                  </a:lnTo>
                  <a:lnTo>
                    <a:pt x="1050" y="1857"/>
                  </a:lnTo>
                  <a:lnTo>
                    <a:pt x="1057" y="1845"/>
                  </a:lnTo>
                  <a:lnTo>
                    <a:pt x="1058" y="1843"/>
                  </a:lnTo>
                  <a:lnTo>
                    <a:pt x="1057" y="1835"/>
                  </a:lnTo>
                  <a:lnTo>
                    <a:pt x="1051" y="1837"/>
                  </a:lnTo>
                  <a:lnTo>
                    <a:pt x="1050" y="1837"/>
                  </a:lnTo>
                  <a:lnTo>
                    <a:pt x="1042" y="1833"/>
                  </a:lnTo>
                  <a:lnTo>
                    <a:pt x="1030" y="1824"/>
                  </a:lnTo>
                  <a:lnTo>
                    <a:pt x="1015" y="1824"/>
                  </a:lnTo>
                  <a:lnTo>
                    <a:pt x="1011" y="1830"/>
                  </a:lnTo>
                  <a:lnTo>
                    <a:pt x="1006" y="1835"/>
                  </a:lnTo>
                  <a:lnTo>
                    <a:pt x="999" y="1835"/>
                  </a:lnTo>
                  <a:lnTo>
                    <a:pt x="996" y="1833"/>
                  </a:lnTo>
                  <a:lnTo>
                    <a:pt x="994" y="1832"/>
                  </a:lnTo>
                  <a:lnTo>
                    <a:pt x="989" y="1834"/>
                  </a:lnTo>
                  <a:lnTo>
                    <a:pt x="985" y="1835"/>
                  </a:lnTo>
                  <a:lnTo>
                    <a:pt x="982" y="1835"/>
                  </a:lnTo>
                  <a:lnTo>
                    <a:pt x="980" y="1836"/>
                  </a:lnTo>
                  <a:lnTo>
                    <a:pt x="976" y="1835"/>
                  </a:lnTo>
                  <a:lnTo>
                    <a:pt x="968" y="1837"/>
                  </a:lnTo>
                  <a:lnTo>
                    <a:pt x="962" y="1839"/>
                  </a:lnTo>
                  <a:lnTo>
                    <a:pt x="952" y="1842"/>
                  </a:lnTo>
                  <a:lnTo>
                    <a:pt x="943" y="1858"/>
                  </a:lnTo>
                  <a:lnTo>
                    <a:pt x="938" y="1865"/>
                  </a:lnTo>
                  <a:lnTo>
                    <a:pt x="938" y="1873"/>
                  </a:lnTo>
                  <a:lnTo>
                    <a:pt x="938" y="1890"/>
                  </a:lnTo>
                  <a:lnTo>
                    <a:pt x="932" y="1893"/>
                  </a:lnTo>
                  <a:lnTo>
                    <a:pt x="929" y="1898"/>
                  </a:lnTo>
                  <a:lnTo>
                    <a:pt x="925" y="1907"/>
                  </a:lnTo>
                  <a:lnTo>
                    <a:pt x="920" y="1915"/>
                  </a:lnTo>
                  <a:lnTo>
                    <a:pt x="926" y="1923"/>
                  </a:lnTo>
                  <a:lnTo>
                    <a:pt x="941" y="1919"/>
                  </a:lnTo>
                  <a:lnTo>
                    <a:pt x="946" y="1919"/>
                  </a:lnTo>
                  <a:lnTo>
                    <a:pt x="956" y="1922"/>
                  </a:lnTo>
                  <a:lnTo>
                    <a:pt x="962" y="1928"/>
                  </a:lnTo>
                  <a:lnTo>
                    <a:pt x="962" y="1934"/>
                  </a:lnTo>
                  <a:lnTo>
                    <a:pt x="961" y="1942"/>
                  </a:lnTo>
                  <a:lnTo>
                    <a:pt x="963" y="1951"/>
                  </a:lnTo>
                  <a:lnTo>
                    <a:pt x="967" y="1958"/>
                  </a:lnTo>
                  <a:lnTo>
                    <a:pt x="969" y="1961"/>
                  </a:lnTo>
                  <a:lnTo>
                    <a:pt x="968" y="1965"/>
                  </a:lnTo>
                  <a:lnTo>
                    <a:pt x="966" y="1970"/>
                  </a:lnTo>
                  <a:lnTo>
                    <a:pt x="970" y="1975"/>
                  </a:lnTo>
                  <a:lnTo>
                    <a:pt x="973" y="1979"/>
                  </a:lnTo>
                  <a:lnTo>
                    <a:pt x="973" y="1984"/>
                  </a:lnTo>
                  <a:lnTo>
                    <a:pt x="963" y="1985"/>
                  </a:lnTo>
                  <a:lnTo>
                    <a:pt x="961" y="1983"/>
                  </a:lnTo>
                  <a:lnTo>
                    <a:pt x="955" y="1978"/>
                  </a:lnTo>
                  <a:lnTo>
                    <a:pt x="950" y="1984"/>
                  </a:lnTo>
                  <a:lnTo>
                    <a:pt x="953" y="1992"/>
                  </a:lnTo>
                  <a:lnTo>
                    <a:pt x="952" y="2002"/>
                  </a:lnTo>
                  <a:lnTo>
                    <a:pt x="958" y="2027"/>
                  </a:lnTo>
                  <a:lnTo>
                    <a:pt x="955" y="2031"/>
                  </a:lnTo>
                  <a:lnTo>
                    <a:pt x="954" y="2033"/>
                  </a:lnTo>
                  <a:lnTo>
                    <a:pt x="953" y="2033"/>
                  </a:lnTo>
                  <a:lnTo>
                    <a:pt x="953" y="2036"/>
                  </a:lnTo>
                  <a:lnTo>
                    <a:pt x="954" y="2039"/>
                  </a:lnTo>
                  <a:lnTo>
                    <a:pt x="956" y="2040"/>
                  </a:lnTo>
                  <a:lnTo>
                    <a:pt x="961" y="2063"/>
                  </a:lnTo>
                  <a:lnTo>
                    <a:pt x="958" y="2075"/>
                  </a:lnTo>
                  <a:lnTo>
                    <a:pt x="955" y="2081"/>
                  </a:lnTo>
                  <a:lnTo>
                    <a:pt x="959" y="2082"/>
                  </a:lnTo>
                  <a:lnTo>
                    <a:pt x="960" y="2083"/>
                  </a:lnTo>
                  <a:lnTo>
                    <a:pt x="963" y="2096"/>
                  </a:lnTo>
                  <a:lnTo>
                    <a:pt x="964" y="2100"/>
                  </a:lnTo>
                  <a:lnTo>
                    <a:pt x="966" y="2120"/>
                  </a:lnTo>
                  <a:lnTo>
                    <a:pt x="975" y="2134"/>
                  </a:lnTo>
                  <a:lnTo>
                    <a:pt x="962" y="2133"/>
                  </a:lnTo>
                  <a:lnTo>
                    <a:pt x="962" y="2138"/>
                  </a:lnTo>
                  <a:lnTo>
                    <a:pt x="964" y="2142"/>
                  </a:lnTo>
                  <a:lnTo>
                    <a:pt x="969" y="2149"/>
                  </a:lnTo>
                  <a:lnTo>
                    <a:pt x="968" y="2154"/>
                  </a:lnTo>
                  <a:lnTo>
                    <a:pt x="963" y="2157"/>
                  </a:lnTo>
                  <a:lnTo>
                    <a:pt x="968" y="2162"/>
                  </a:lnTo>
                  <a:lnTo>
                    <a:pt x="970" y="2161"/>
                  </a:lnTo>
                  <a:lnTo>
                    <a:pt x="978" y="2159"/>
                  </a:lnTo>
                  <a:lnTo>
                    <a:pt x="979" y="2167"/>
                  </a:lnTo>
                  <a:lnTo>
                    <a:pt x="980" y="2171"/>
                  </a:lnTo>
                  <a:lnTo>
                    <a:pt x="985" y="2174"/>
                  </a:lnTo>
                  <a:lnTo>
                    <a:pt x="989" y="2171"/>
                  </a:lnTo>
                  <a:lnTo>
                    <a:pt x="994" y="2165"/>
                  </a:lnTo>
                  <a:lnTo>
                    <a:pt x="1001" y="2157"/>
                  </a:lnTo>
                  <a:lnTo>
                    <a:pt x="1004" y="2163"/>
                  </a:lnTo>
                  <a:lnTo>
                    <a:pt x="1001" y="2167"/>
                  </a:lnTo>
                  <a:lnTo>
                    <a:pt x="996" y="2170"/>
                  </a:lnTo>
                  <a:lnTo>
                    <a:pt x="999" y="2177"/>
                  </a:lnTo>
                  <a:lnTo>
                    <a:pt x="1001" y="2182"/>
                  </a:lnTo>
                  <a:lnTo>
                    <a:pt x="998" y="2186"/>
                  </a:lnTo>
                  <a:lnTo>
                    <a:pt x="995" y="2191"/>
                  </a:lnTo>
                  <a:lnTo>
                    <a:pt x="998" y="2201"/>
                  </a:lnTo>
                  <a:lnTo>
                    <a:pt x="1001" y="2207"/>
                  </a:lnTo>
                  <a:lnTo>
                    <a:pt x="1002" y="2209"/>
                  </a:lnTo>
                  <a:lnTo>
                    <a:pt x="1002" y="2215"/>
                  </a:lnTo>
                  <a:lnTo>
                    <a:pt x="1006" y="2224"/>
                  </a:lnTo>
                  <a:lnTo>
                    <a:pt x="1014" y="2218"/>
                  </a:lnTo>
                  <a:lnTo>
                    <a:pt x="1018" y="2216"/>
                  </a:lnTo>
                  <a:lnTo>
                    <a:pt x="1033" y="2220"/>
                  </a:lnTo>
                  <a:lnTo>
                    <a:pt x="1037" y="2235"/>
                  </a:lnTo>
                  <a:lnTo>
                    <a:pt x="1029" y="2241"/>
                  </a:lnTo>
                  <a:lnTo>
                    <a:pt x="1022" y="2245"/>
                  </a:lnTo>
                  <a:lnTo>
                    <a:pt x="1018" y="2261"/>
                  </a:lnTo>
                  <a:lnTo>
                    <a:pt x="1020" y="2265"/>
                  </a:lnTo>
                  <a:lnTo>
                    <a:pt x="1027" y="2266"/>
                  </a:lnTo>
                  <a:lnTo>
                    <a:pt x="1032" y="2267"/>
                  </a:lnTo>
                  <a:lnTo>
                    <a:pt x="1036" y="2269"/>
                  </a:lnTo>
                  <a:lnTo>
                    <a:pt x="1050" y="2282"/>
                  </a:lnTo>
                  <a:lnTo>
                    <a:pt x="1042" y="2294"/>
                  </a:lnTo>
                  <a:lnTo>
                    <a:pt x="1041" y="2301"/>
                  </a:lnTo>
                  <a:lnTo>
                    <a:pt x="1037" y="2312"/>
                  </a:lnTo>
                  <a:lnTo>
                    <a:pt x="1035" y="2313"/>
                  </a:lnTo>
                  <a:lnTo>
                    <a:pt x="1028" y="2316"/>
                  </a:lnTo>
                  <a:lnTo>
                    <a:pt x="1030" y="2322"/>
                  </a:lnTo>
                  <a:lnTo>
                    <a:pt x="1031" y="2325"/>
                  </a:lnTo>
                  <a:lnTo>
                    <a:pt x="1029" y="2333"/>
                  </a:lnTo>
                  <a:lnTo>
                    <a:pt x="1021" y="2335"/>
                  </a:lnTo>
                  <a:lnTo>
                    <a:pt x="1014" y="2336"/>
                  </a:lnTo>
                  <a:lnTo>
                    <a:pt x="1004" y="2338"/>
                  </a:lnTo>
                  <a:lnTo>
                    <a:pt x="1001" y="2347"/>
                  </a:lnTo>
                  <a:lnTo>
                    <a:pt x="1002" y="2369"/>
                  </a:lnTo>
                  <a:lnTo>
                    <a:pt x="1007" y="2375"/>
                  </a:lnTo>
                  <a:lnTo>
                    <a:pt x="1012" y="2379"/>
                  </a:lnTo>
                  <a:lnTo>
                    <a:pt x="1010" y="2388"/>
                  </a:lnTo>
                  <a:lnTo>
                    <a:pt x="1010" y="2393"/>
                  </a:lnTo>
                  <a:lnTo>
                    <a:pt x="1010" y="2396"/>
                  </a:lnTo>
                  <a:lnTo>
                    <a:pt x="1010" y="2402"/>
                  </a:lnTo>
                  <a:lnTo>
                    <a:pt x="1003" y="2409"/>
                  </a:lnTo>
                  <a:lnTo>
                    <a:pt x="999" y="2410"/>
                  </a:lnTo>
                  <a:lnTo>
                    <a:pt x="997" y="2410"/>
                  </a:lnTo>
                  <a:lnTo>
                    <a:pt x="982" y="2428"/>
                  </a:lnTo>
                  <a:lnTo>
                    <a:pt x="984" y="2435"/>
                  </a:lnTo>
                  <a:lnTo>
                    <a:pt x="985" y="2441"/>
                  </a:lnTo>
                  <a:lnTo>
                    <a:pt x="984" y="2442"/>
                  </a:lnTo>
                  <a:lnTo>
                    <a:pt x="982" y="2449"/>
                  </a:lnTo>
                  <a:lnTo>
                    <a:pt x="987" y="2450"/>
                  </a:lnTo>
                  <a:lnTo>
                    <a:pt x="996" y="2451"/>
                  </a:lnTo>
                  <a:lnTo>
                    <a:pt x="1011" y="2479"/>
                  </a:lnTo>
                  <a:lnTo>
                    <a:pt x="1007" y="2498"/>
                  </a:lnTo>
                  <a:lnTo>
                    <a:pt x="996" y="2497"/>
                  </a:lnTo>
                  <a:lnTo>
                    <a:pt x="993" y="2484"/>
                  </a:lnTo>
                  <a:lnTo>
                    <a:pt x="988" y="2483"/>
                  </a:lnTo>
                  <a:lnTo>
                    <a:pt x="988" y="2494"/>
                  </a:lnTo>
                  <a:lnTo>
                    <a:pt x="999" y="2513"/>
                  </a:lnTo>
                  <a:lnTo>
                    <a:pt x="998" y="2520"/>
                  </a:lnTo>
                  <a:lnTo>
                    <a:pt x="1019" y="2531"/>
                  </a:lnTo>
                  <a:lnTo>
                    <a:pt x="1027" y="2545"/>
                  </a:lnTo>
                  <a:lnTo>
                    <a:pt x="1027" y="2552"/>
                  </a:lnTo>
                  <a:lnTo>
                    <a:pt x="1023" y="2556"/>
                  </a:lnTo>
                  <a:lnTo>
                    <a:pt x="1013" y="2559"/>
                  </a:lnTo>
                  <a:lnTo>
                    <a:pt x="1007" y="2541"/>
                  </a:lnTo>
                  <a:lnTo>
                    <a:pt x="995" y="2539"/>
                  </a:lnTo>
                  <a:lnTo>
                    <a:pt x="979" y="2537"/>
                  </a:lnTo>
                  <a:lnTo>
                    <a:pt x="969" y="2547"/>
                  </a:lnTo>
                  <a:lnTo>
                    <a:pt x="966" y="2556"/>
                  </a:lnTo>
                  <a:lnTo>
                    <a:pt x="960" y="2571"/>
                  </a:lnTo>
                  <a:lnTo>
                    <a:pt x="942" y="2572"/>
                  </a:lnTo>
                  <a:lnTo>
                    <a:pt x="934" y="2565"/>
                  </a:lnTo>
                  <a:lnTo>
                    <a:pt x="923" y="2564"/>
                  </a:lnTo>
                  <a:lnTo>
                    <a:pt x="920" y="2562"/>
                  </a:lnTo>
                  <a:lnTo>
                    <a:pt x="918" y="2559"/>
                  </a:lnTo>
                  <a:lnTo>
                    <a:pt x="915" y="2560"/>
                  </a:lnTo>
                  <a:lnTo>
                    <a:pt x="913" y="2562"/>
                  </a:lnTo>
                  <a:lnTo>
                    <a:pt x="911" y="2565"/>
                  </a:lnTo>
                  <a:lnTo>
                    <a:pt x="907" y="2568"/>
                  </a:lnTo>
                  <a:lnTo>
                    <a:pt x="899" y="2565"/>
                  </a:lnTo>
                  <a:lnTo>
                    <a:pt x="893" y="2564"/>
                  </a:lnTo>
                  <a:lnTo>
                    <a:pt x="895" y="2571"/>
                  </a:lnTo>
                  <a:lnTo>
                    <a:pt x="897" y="2575"/>
                  </a:lnTo>
                  <a:lnTo>
                    <a:pt x="894" y="2577"/>
                  </a:lnTo>
                  <a:lnTo>
                    <a:pt x="892" y="2583"/>
                  </a:lnTo>
                  <a:lnTo>
                    <a:pt x="893" y="2586"/>
                  </a:lnTo>
                  <a:lnTo>
                    <a:pt x="894" y="2590"/>
                  </a:lnTo>
                  <a:lnTo>
                    <a:pt x="891" y="2589"/>
                  </a:lnTo>
                  <a:lnTo>
                    <a:pt x="885" y="2587"/>
                  </a:lnTo>
                  <a:lnTo>
                    <a:pt x="876" y="2604"/>
                  </a:lnTo>
                  <a:lnTo>
                    <a:pt x="890" y="2622"/>
                  </a:lnTo>
                  <a:lnTo>
                    <a:pt x="883" y="2628"/>
                  </a:lnTo>
                  <a:lnTo>
                    <a:pt x="874" y="2630"/>
                  </a:lnTo>
                  <a:lnTo>
                    <a:pt x="872" y="2637"/>
                  </a:lnTo>
                  <a:lnTo>
                    <a:pt x="861" y="2643"/>
                  </a:lnTo>
                  <a:lnTo>
                    <a:pt x="856" y="2639"/>
                  </a:lnTo>
                  <a:lnTo>
                    <a:pt x="852" y="2637"/>
                  </a:lnTo>
                  <a:lnTo>
                    <a:pt x="851" y="2644"/>
                  </a:lnTo>
                  <a:lnTo>
                    <a:pt x="847" y="2659"/>
                  </a:lnTo>
                  <a:lnTo>
                    <a:pt x="838" y="2669"/>
                  </a:lnTo>
                  <a:lnTo>
                    <a:pt x="830" y="2673"/>
                  </a:lnTo>
                  <a:lnTo>
                    <a:pt x="817" y="2690"/>
                  </a:lnTo>
                  <a:lnTo>
                    <a:pt x="812" y="2693"/>
                  </a:lnTo>
                  <a:lnTo>
                    <a:pt x="806" y="2686"/>
                  </a:lnTo>
                  <a:lnTo>
                    <a:pt x="797" y="2678"/>
                  </a:lnTo>
                  <a:lnTo>
                    <a:pt x="795" y="2685"/>
                  </a:lnTo>
                  <a:lnTo>
                    <a:pt x="791" y="2692"/>
                  </a:lnTo>
                  <a:lnTo>
                    <a:pt x="786" y="2692"/>
                  </a:lnTo>
                  <a:lnTo>
                    <a:pt x="779" y="2685"/>
                  </a:lnTo>
                  <a:lnTo>
                    <a:pt x="774" y="2675"/>
                  </a:lnTo>
                  <a:lnTo>
                    <a:pt x="779" y="2673"/>
                  </a:lnTo>
                  <a:lnTo>
                    <a:pt x="780" y="2667"/>
                  </a:lnTo>
                  <a:lnTo>
                    <a:pt x="780" y="2663"/>
                  </a:lnTo>
                  <a:lnTo>
                    <a:pt x="786" y="2662"/>
                  </a:lnTo>
                  <a:lnTo>
                    <a:pt x="796" y="2660"/>
                  </a:lnTo>
                  <a:lnTo>
                    <a:pt x="802" y="2653"/>
                  </a:lnTo>
                  <a:lnTo>
                    <a:pt x="799" y="2622"/>
                  </a:lnTo>
                  <a:lnTo>
                    <a:pt x="798" y="2620"/>
                  </a:lnTo>
                  <a:lnTo>
                    <a:pt x="797" y="2617"/>
                  </a:lnTo>
                  <a:lnTo>
                    <a:pt x="797" y="2614"/>
                  </a:lnTo>
                  <a:lnTo>
                    <a:pt x="792" y="2612"/>
                  </a:lnTo>
                  <a:lnTo>
                    <a:pt x="796" y="2604"/>
                  </a:lnTo>
                  <a:lnTo>
                    <a:pt x="815" y="2588"/>
                  </a:lnTo>
                  <a:lnTo>
                    <a:pt x="824" y="2597"/>
                  </a:lnTo>
                  <a:lnTo>
                    <a:pt x="824" y="2598"/>
                  </a:lnTo>
                  <a:lnTo>
                    <a:pt x="824" y="2608"/>
                  </a:lnTo>
                  <a:lnTo>
                    <a:pt x="828" y="2610"/>
                  </a:lnTo>
                  <a:lnTo>
                    <a:pt x="835" y="2606"/>
                  </a:lnTo>
                  <a:lnTo>
                    <a:pt x="851" y="2587"/>
                  </a:lnTo>
                  <a:lnTo>
                    <a:pt x="850" y="2571"/>
                  </a:lnTo>
                  <a:lnTo>
                    <a:pt x="852" y="2564"/>
                  </a:lnTo>
                  <a:lnTo>
                    <a:pt x="849" y="2565"/>
                  </a:lnTo>
                  <a:lnTo>
                    <a:pt x="848" y="2565"/>
                  </a:lnTo>
                  <a:lnTo>
                    <a:pt x="847" y="2565"/>
                  </a:lnTo>
                  <a:lnTo>
                    <a:pt x="842" y="2562"/>
                  </a:lnTo>
                  <a:lnTo>
                    <a:pt x="839" y="2561"/>
                  </a:lnTo>
                  <a:lnTo>
                    <a:pt x="835" y="2562"/>
                  </a:lnTo>
                  <a:lnTo>
                    <a:pt x="832" y="2563"/>
                  </a:lnTo>
                  <a:lnTo>
                    <a:pt x="828" y="2564"/>
                  </a:lnTo>
                  <a:lnTo>
                    <a:pt x="823" y="2564"/>
                  </a:lnTo>
                  <a:lnTo>
                    <a:pt x="822" y="2565"/>
                  </a:lnTo>
                  <a:lnTo>
                    <a:pt x="818" y="2567"/>
                  </a:lnTo>
                  <a:lnTo>
                    <a:pt x="812" y="2567"/>
                  </a:lnTo>
                  <a:lnTo>
                    <a:pt x="805" y="2575"/>
                  </a:lnTo>
                  <a:lnTo>
                    <a:pt x="802" y="2578"/>
                  </a:lnTo>
                  <a:lnTo>
                    <a:pt x="791" y="2565"/>
                  </a:lnTo>
                  <a:lnTo>
                    <a:pt x="789" y="2561"/>
                  </a:lnTo>
                  <a:lnTo>
                    <a:pt x="790" y="2555"/>
                  </a:lnTo>
                  <a:lnTo>
                    <a:pt x="791" y="2551"/>
                  </a:lnTo>
                  <a:lnTo>
                    <a:pt x="790" y="2538"/>
                  </a:lnTo>
                  <a:lnTo>
                    <a:pt x="783" y="2537"/>
                  </a:lnTo>
                  <a:lnTo>
                    <a:pt x="779" y="2541"/>
                  </a:lnTo>
                  <a:lnTo>
                    <a:pt x="774" y="2547"/>
                  </a:lnTo>
                  <a:lnTo>
                    <a:pt x="771" y="2552"/>
                  </a:lnTo>
                  <a:lnTo>
                    <a:pt x="764" y="2550"/>
                  </a:lnTo>
                  <a:lnTo>
                    <a:pt x="754" y="2546"/>
                  </a:lnTo>
                  <a:lnTo>
                    <a:pt x="753" y="2547"/>
                  </a:lnTo>
                  <a:lnTo>
                    <a:pt x="752" y="2548"/>
                  </a:lnTo>
                  <a:lnTo>
                    <a:pt x="751" y="2548"/>
                  </a:lnTo>
                  <a:lnTo>
                    <a:pt x="749" y="2550"/>
                  </a:lnTo>
                  <a:lnTo>
                    <a:pt x="733" y="2541"/>
                  </a:lnTo>
                  <a:lnTo>
                    <a:pt x="726" y="2542"/>
                  </a:lnTo>
                  <a:lnTo>
                    <a:pt x="713" y="2529"/>
                  </a:lnTo>
                  <a:lnTo>
                    <a:pt x="703" y="2523"/>
                  </a:lnTo>
                  <a:lnTo>
                    <a:pt x="703" y="2517"/>
                  </a:lnTo>
                  <a:lnTo>
                    <a:pt x="703" y="2509"/>
                  </a:lnTo>
                  <a:lnTo>
                    <a:pt x="700" y="2508"/>
                  </a:lnTo>
                  <a:lnTo>
                    <a:pt x="697" y="2506"/>
                  </a:lnTo>
                  <a:lnTo>
                    <a:pt x="693" y="2501"/>
                  </a:lnTo>
                  <a:lnTo>
                    <a:pt x="693" y="2492"/>
                  </a:lnTo>
                  <a:lnTo>
                    <a:pt x="687" y="2479"/>
                  </a:lnTo>
                  <a:lnTo>
                    <a:pt x="686" y="2476"/>
                  </a:lnTo>
                  <a:lnTo>
                    <a:pt x="686" y="2462"/>
                  </a:lnTo>
                  <a:lnTo>
                    <a:pt x="688" y="2459"/>
                  </a:lnTo>
                  <a:lnTo>
                    <a:pt x="694" y="2456"/>
                  </a:lnTo>
                  <a:lnTo>
                    <a:pt x="696" y="2456"/>
                  </a:lnTo>
                  <a:lnTo>
                    <a:pt x="699" y="2447"/>
                  </a:lnTo>
                  <a:lnTo>
                    <a:pt x="693" y="2438"/>
                  </a:lnTo>
                  <a:lnTo>
                    <a:pt x="691" y="2441"/>
                  </a:lnTo>
                  <a:lnTo>
                    <a:pt x="690" y="2442"/>
                  </a:lnTo>
                  <a:lnTo>
                    <a:pt x="686" y="2443"/>
                  </a:lnTo>
                  <a:lnTo>
                    <a:pt x="685" y="2436"/>
                  </a:lnTo>
                  <a:lnTo>
                    <a:pt x="682" y="2436"/>
                  </a:lnTo>
                  <a:lnTo>
                    <a:pt x="680" y="2433"/>
                  </a:lnTo>
                  <a:lnTo>
                    <a:pt x="686" y="2429"/>
                  </a:lnTo>
                  <a:lnTo>
                    <a:pt x="690" y="2433"/>
                  </a:lnTo>
                  <a:lnTo>
                    <a:pt x="695" y="2424"/>
                  </a:lnTo>
                  <a:lnTo>
                    <a:pt x="694" y="2422"/>
                  </a:lnTo>
                  <a:lnTo>
                    <a:pt x="695" y="2420"/>
                  </a:lnTo>
                  <a:lnTo>
                    <a:pt x="694" y="2419"/>
                  </a:lnTo>
                  <a:lnTo>
                    <a:pt x="682" y="2418"/>
                  </a:lnTo>
                  <a:lnTo>
                    <a:pt x="621" y="2433"/>
                  </a:lnTo>
                  <a:lnTo>
                    <a:pt x="618" y="2434"/>
                  </a:lnTo>
                  <a:lnTo>
                    <a:pt x="618" y="2436"/>
                  </a:lnTo>
                  <a:lnTo>
                    <a:pt x="618" y="2437"/>
                  </a:lnTo>
                  <a:lnTo>
                    <a:pt x="614" y="2441"/>
                  </a:lnTo>
                  <a:lnTo>
                    <a:pt x="617" y="2454"/>
                  </a:lnTo>
                  <a:lnTo>
                    <a:pt x="622" y="2453"/>
                  </a:lnTo>
                  <a:lnTo>
                    <a:pt x="625" y="2454"/>
                  </a:lnTo>
                  <a:lnTo>
                    <a:pt x="630" y="2487"/>
                  </a:lnTo>
                  <a:lnTo>
                    <a:pt x="636" y="2511"/>
                  </a:lnTo>
                  <a:lnTo>
                    <a:pt x="634" y="2516"/>
                  </a:lnTo>
                  <a:lnTo>
                    <a:pt x="628" y="2522"/>
                  </a:lnTo>
                  <a:lnTo>
                    <a:pt x="626" y="2530"/>
                  </a:lnTo>
                  <a:lnTo>
                    <a:pt x="621" y="2528"/>
                  </a:lnTo>
                  <a:lnTo>
                    <a:pt x="614" y="2538"/>
                  </a:lnTo>
                  <a:lnTo>
                    <a:pt x="606" y="2542"/>
                  </a:lnTo>
                  <a:lnTo>
                    <a:pt x="585" y="2541"/>
                  </a:lnTo>
                  <a:lnTo>
                    <a:pt x="571" y="2522"/>
                  </a:lnTo>
                  <a:lnTo>
                    <a:pt x="563" y="2505"/>
                  </a:lnTo>
                  <a:lnTo>
                    <a:pt x="540" y="2476"/>
                  </a:lnTo>
                  <a:lnTo>
                    <a:pt x="530" y="2473"/>
                  </a:lnTo>
                  <a:lnTo>
                    <a:pt x="526" y="2462"/>
                  </a:lnTo>
                  <a:lnTo>
                    <a:pt x="517" y="2456"/>
                  </a:lnTo>
                  <a:lnTo>
                    <a:pt x="502" y="2455"/>
                  </a:lnTo>
                  <a:lnTo>
                    <a:pt x="496" y="2462"/>
                  </a:lnTo>
                  <a:lnTo>
                    <a:pt x="485" y="2462"/>
                  </a:lnTo>
                  <a:lnTo>
                    <a:pt x="479" y="2449"/>
                  </a:lnTo>
                  <a:lnTo>
                    <a:pt x="475" y="2437"/>
                  </a:lnTo>
                  <a:lnTo>
                    <a:pt x="463" y="2424"/>
                  </a:lnTo>
                  <a:lnTo>
                    <a:pt x="455" y="2411"/>
                  </a:lnTo>
                  <a:lnTo>
                    <a:pt x="443" y="2367"/>
                  </a:lnTo>
                  <a:lnTo>
                    <a:pt x="436" y="2347"/>
                  </a:lnTo>
                  <a:lnTo>
                    <a:pt x="437" y="2334"/>
                  </a:lnTo>
                  <a:lnTo>
                    <a:pt x="440" y="2327"/>
                  </a:lnTo>
                  <a:lnTo>
                    <a:pt x="461" y="2312"/>
                  </a:lnTo>
                  <a:lnTo>
                    <a:pt x="490" y="2303"/>
                  </a:lnTo>
                  <a:lnTo>
                    <a:pt x="500" y="2297"/>
                  </a:lnTo>
                  <a:lnTo>
                    <a:pt x="507" y="2287"/>
                  </a:lnTo>
                  <a:lnTo>
                    <a:pt x="509" y="2284"/>
                  </a:lnTo>
                  <a:lnTo>
                    <a:pt x="532" y="2254"/>
                  </a:lnTo>
                  <a:lnTo>
                    <a:pt x="532" y="2249"/>
                  </a:lnTo>
                  <a:lnTo>
                    <a:pt x="529" y="2243"/>
                  </a:lnTo>
                  <a:lnTo>
                    <a:pt x="514" y="2244"/>
                  </a:lnTo>
                  <a:lnTo>
                    <a:pt x="505" y="2245"/>
                  </a:lnTo>
                  <a:lnTo>
                    <a:pt x="493" y="2243"/>
                  </a:lnTo>
                  <a:lnTo>
                    <a:pt x="486" y="2237"/>
                  </a:lnTo>
                  <a:lnTo>
                    <a:pt x="483" y="2224"/>
                  </a:lnTo>
                  <a:lnTo>
                    <a:pt x="474" y="2200"/>
                  </a:lnTo>
                  <a:lnTo>
                    <a:pt x="462" y="2183"/>
                  </a:lnTo>
                  <a:lnTo>
                    <a:pt x="457" y="2170"/>
                  </a:lnTo>
                  <a:lnTo>
                    <a:pt x="457" y="2165"/>
                  </a:lnTo>
                  <a:lnTo>
                    <a:pt x="459" y="2157"/>
                  </a:lnTo>
                  <a:lnTo>
                    <a:pt x="463" y="2142"/>
                  </a:lnTo>
                  <a:lnTo>
                    <a:pt x="457" y="2131"/>
                  </a:lnTo>
                  <a:lnTo>
                    <a:pt x="452" y="2129"/>
                  </a:lnTo>
                  <a:lnTo>
                    <a:pt x="443" y="2126"/>
                  </a:lnTo>
                  <a:lnTo>
                    <a:pt x="434" y="2115"/>
                  </a:lnTo>
                  <a:lnTo>
                    <a:pt x="432" y="2103"/>
                  </a:lnTo>
                  <a:lnTo>
                    <a:pt x="432" y="2094"/>
                  </a:lnTo>
                  <a:lnTo>
                    <a:pt x="436" y="2081"/>
                  </a:lnTo>
                  <a:lnTo>
                    <a:pt x="438" y="2078"/>
                  </a:lnTo>
                  <a:lnTo>
                    <a:pt x="440" y="2077"/>
                  </a:lnTo>
                  <a:lnTo>
                    <a:pt x="441" y="2074"/>
                  </a:lnTo>
                  <a:lnTo>
                    <a:pt x="441" y="2071"/>
                  </a:lnTo>
                  <a:lnTo>
                    <a:pt x="441" y="2068"/>
                  </a:lnTo>
                  <a:lnTo>
                    <a:pt x="441" y="2065"/>
                  </a:lnTo>
                  <a:lnTo>
                    <a:pt x="441" y="2062"/>
                  </a:lnTo>
                  <a:lnTo>
                    <a:pt x="441" y="2060"/>
                  </a:lnTo>
                  <a:lnTo>
                    <a:pt x="440" y="2056"/>
                  </a:lnTo>
                  <a:lnTo>
                    <a:pt x="438" y="2052"/>
                  </a:lnTo>
                  <a:lnTo>
                    <a:pt x="436" y="2048"/>
                  </a:lnTo>
                  <a:lnTo>
                    <a:pt x="435" y="2043"/>
                  </a:lnTo>
                  <a:lnTo>
                    <a:pt x="433" y="2035"/>
                  </a:lnTo>
                  <a:lnTo>
                    <a:pt x="432" y="2024"/>
                  </a:lnTo>
                  <a:lnTo>
                    <a:pt x="423" y="2002"/>
                  </a:lnTo>
                  <a:lnTo>
                    <a:pt x="392" y="1969"/>
                  </a:lnTo>
                  <a:lnTo>
                    <a:pt x="380" y="1950"/>
                  </a:lnTo>
                  <a:lnTo>
                    <a:pt x="359" y="1929"/>
                  </a:lnTo>
                  <a:lnTo>
                    <a:pt x="319" y="1919"/>
                  </a:lnTo>
                  <a:lnTo>
                    <a:pt x="315" y="1919"/>
                  </a:lnTo>
                  <a:lnTo>
                    <a:pt x="312" y="1919"/>
                  </a:lnTo>
                  <a:lnTo>
                    <a:pt x="307" y="1920"/>
                  </a:lnTo>
                  <a:lnTo>
                    <a:pt x="303" y="1922"/>
                  </a:lnTo>
                  <a:lnTo>
                    <a:pt x="299" y="1923"/>
                  </a:lnTo>
                  <a:lnTo>
                    <a:pt x="297" y="1924"/>
                  </a:lnTo>
                  <a:lnTo>
                    <a:pt x="294" y="1925"/>
                  </a:lnTo>
                  <a:lnTo>
                    <a:pt x="289" y="1927"/>
                  </a:lnTo>
                  <a:lnTo>
                    <a:pt x="284" y="1929"/>
                  </a:lnTo>
                  <a:lnTo>
                    <a:pt x="278" y="1929"/>
                  </a:lnTo>
                  <a:lnTo>
                    <a:pt x="258" y="1940"/>
                  </a:lnTo>
                  <a:lnTo>
                    <a:pt x="234" y="1951"/>
                  </a:lnTo>
                  <a:lnTo>
                    <a:pt x="228" y="1951"/>
                  </a:lnTo>
                  <a:lnTo>
                    <a:pt x="213" y="1952"/>
                  </a:lnTo>
                  <a:lnTo>
                    <a:pt x="199" y="1956"/>
                  </a:lnTo>
                  <a:lnTo>
                    <a:pt x="160" y="1977"/>
                  </a:lnTo>
                  <a:lnTo>
                    <a:pt x="156" y="1978"/>
                  </a:lnTo>
                  <a:lnTo>
                    <a:pt x="155" y="1979"/>
                  </a:lnTo>
                  <a:lnTo>
                    <a:pt x="153" y="1981"/>
                  </a:lnTo>
                  <a:lnTo>
                    <a:pt x="149" y="1983"/>
                  </a:lnTo>
                  <a:lnTo>
                    <a:pt x="146" y="1984"/>
                  </a:lnTo>
                  <a:lnTo>
                    <a:pt x="139" y="1984"/>
                  </a:lnTo>
                  <a:lnTo>
                    <a:pt x="134" y="1985"/>
                  </a:lnTo>
                  <a:lnTo>
                    <a:pt x="130" y="1986"/>
                  </a:lnTo>
                  <a:lnTo>
                    <a:pt x="84" y="1989"/>
                  </a:lnTo>
                  <a:lnTo>
                    <a:pt x="70" y="1981"/>
                  </a:lnTo>
                  <a:lnTo>
                    <a:pt x="69" y="1978"/>
                  </a:lnTo>
                  <a:lnTo>
                    <a:pt x="67" y="1975"/>
                  </a:lnTo>
                  <a:lnTo>
                    <a:pt x="66" y="1965"/>
                  </a:lnTo>
                  <a:lnTo>
                    <a:pt x="64" y="1949"/>
                  </a:lnTo>
                  <a:lnTo>
                    <a:pt x="63" y="1947"/>
                  </a:lnTo>
                  <a:lnTo>
                    <a:pt x="57" y="1937"/>
                  </a:lnTo>
                  <a:lnTo>
                    <a:pt x="53" y="1935"/>
                  </a:lnTo>
                  <a:lnTo>
                    <a:pt x="43" y="1928"/>
                  </a:lnTo>
                  <a:lnTo>
                    <a:pt x="27" y="1910"/>
                  </a:lnTo>
                  <a:lnTo>
                    <a:pt x="25" y="1907"/>
                  </a:lnTo>
                  <a:lnTo>
                    <a:pt x="21" y="1904"/>
                  </a:lnTo>
                  <a:lnTo>
                    <a:pt x="14" y="1900"/>
                  </a:lnTo>
                  <a:lnTo>
                    <a:pt x="9" y="1895"/>
                  </a:lnTo>
                  <a:lnTo>
                    <a:pt x="5" y="1892"/>
                  </a:lnTo>
                  <a:lnTo>
                    <a:pt x="0" y="1885"/>
                  </a:lnTo>
                  <a:lnTo>
                    <a:pt x="0" y="1883"/>
                  </a:lnTo>
                  <a:lnTo>
                    <a:pt x="0" y="1880"/>
                  </a:lnTo>
                  <a:lnTo>
                    <a:pt x="1" y="1873"/>
                  </a:lnTo>
                  <a:lnTo>
                    <a:pt x="9" y="1873"/>
                  </a:lnTo>
                  <a:lnTo>
                    <a:pt x="13" y="1867"/>
                  </a:lnTo>
                  <a:lnTo>
                    <a:pt x="19" y="1861"/>
                  </a:lnTo>
                  <a:lnTo>
                    <a:pt x="25" y="1853"/>
                  </a:lnTo>
                  <a:lnTo>
                    <a:pt x="35" y="1857"/>
                  </a:lnTo>
                  <a:lnTo>
                    <a:pt x="36" y="1857"/>
                  </a:lnTo>
                  <a:lnTo>
                    <a:pt x="49" y="1853"/>
                  </a:lnTo>
                  <a:lnTo>
                    <a:pt x="51" y="1849"/>
                  </a:lnTo>
                  <a:lnTo>
                    <a:pt x="47" y="1845"/>
                  </a:lnTo>
                  <a:lnTo>
                    <a:pt x="45" y="1843"/>
                  </a:lnTo>
                  <a:lnTo>
                    <a:pt x="46" y="1836"/>
                  </a:lnTo>
                  <a:lnTo>
                    <a:pt x="51" y="1833"/>
                  </a:lnTo>
                  <a:lnTo>
                    <a:pt x="49" y="1823"/>
                  </a:lnTo>
                  <a:lnTo>
                    <a:pt x="55" y="1819"/>
                  </a:lnTo>
                  <a:lnTo>
                    <a:pt x="57" y="1807"/>
                  </a:lnTo>
                  <a:lnTo>
                    <a:pt x="64" y="1801"/>
                  </a:lnTo>
                  <a:lnTo>
                    <a:pt x="73" y="1809"/>
                  </a:lnTo>
                  <a:lnTo>
                    <a:pt x="75" y="1810"/>
                  </a:lnTo>
                  <a:lnTo>
                    <a:pt x="88" y="1818"/>
                  </a:lnTo>
                  <a:lnTo>
                    <a:pt x="92" y="1815"/>
                  </a:lnTo>
                  <a:lnTo>
                    <a:pt x="101" y="1810"/>
                  </a:lnTo>
                  <a:lnTo>
                    <a:pt x="107" y="1817"/>
                  </a:lnTo>
                  <a:lnTo>
                    <a:pt x="110" y="1822"/>
                  </a:lnTo>
                  <a:lnTo>
                    <a:pt x="116" y="1833"/>
                  </a:lnTo>
                  <a:lnTo>
                    <a:pt x="122" y="1832"/>
                  </a:lnTo>
                  <a:lnTo>
                    <a:pt x="120" y="1828"/>
                  </a:lnTo>
                  <a:lnTo>
                    <a:pt x="120" y="1814"/>
                  </a:lnTo>
                  <a:lnTo>
                    <a:pt x="117" y="1803"/>
                  </a:lnTo>
                  <a:lnTo>
                    <a:pt x="117" y="1798"/>
                  </a:lnTo>
                  <a:lnTo>
                    <a:pt x="118" y="1794"/>
                  </a:lnTo>
                  <a:lnTo>
                    <a:pt x="124" y="1784"/>
                  </a:lnTo>
                  <a:lnTo>
                    <a:pt x="115" y="1778"/>
                  </a:lnTo>
                  <a:lnTo>
                    <a:pt x="114" y="1778"/>
                  </a:lnTo>
                  <a:lnTo>
                    <a:pt x="110" y="1775"/>
                  </a:lnTo>
                  <a:lnTo>
                    <a:pt x="109" y="1774"/>
                  </a:lnTo>
                  <a:lnTo>
                    <a:pt x="103" y="1766"/>
                  </a:lnTo>
                  <a:lnTo>
                    <a:pt x="99" y="1765"/>
                  </a:lnTo>
                  <a:lnTo>
                    <a:pt x="90" y="1755"/>
                  </a:lnTo>
                  <a:lnTo>
                    <a:pt x="91" y="1748"/>
                  </a:lnTo>
                  <a:lnTo>
                    <a:pt x="88" y="1740"/>
                  </a:lnTo>
                  <a:lnTo>
                    <a:pt x="91" y="1738"/>
                  </a:lnTo>
                  <a:lnTo>
                    <a:pt x="103" y="1730"/>
                  </a:lnTo>
                  <a:lnTo>
                    <a:pt x="109" y="1724"/>
                  </a:lnTo>
                  <a:lnTo>
                    <a:pt x="108" y="1721"/>
                  </a:lnTo>
                  <a:lnTo>
                    <a:pt x="108" y="1716"/>
                  </a:lnTo>
                  <a:lnTo>
                    <a:pt x="117" y="1708"/>
                  </a:lnTo>
                  <a:lnTo>
                    <a:pt x="121" y="1708"/>
                  </a:lnTo>
                  <a:lnTo>
                    <a:pt x="136" y="1707"/>
                  </a:lnTo>
                  <a:lnTo>
                    <a:pt x="142" y="1701"/>
                  </a:lnTo>
                  <a:lnTo>
                    <a:pt x="140" y="1697"/>
                  </a:lnTo>
                  <a:lnTo>
                    <a:pt x="143" y="1693"/>
                  </a:lnTo>
                  <a:lnTo>
                    <a:pt x="146" y="1693"/>
                  </a:lnTo>
                  <a:lnTo>
                    <a:pt x="151" y="1693"/>
                  </a:lnTo>
                  <a:lnTo>
                    <a:pt x="164" y="1688"/>
                  </a:lnTo>
                  <a:lnTo>
                    <a:pt x="167" y="1686"/>
                  </a:lnTo>
                  <a:lnTo>
                    <a:pt x="169" y="1680"/>
                  </a:lnTo>
                  <a:lnTo>
                    <a:pt x="172" y="1673"/>
                  </a:lnTo>
                  <a:lnTo>
                    <a:pt x="178" y="1683"/>
                  </a:lnTo>
                  <a:lnTo>
                    <a:pt x="183" y="1684"/>
                  </a:lnTo>
                  <a:lnTo>
                    <a:pt x="183" y="1686"/>
                  </a:lnTo>
                  <a:lnTo>
                    <a:pt x="182" y="1690"/>
                  </a:lnTo>
                  <a:lnTo>
                    <a:pt x="186" y="1692"/>
                  </a:lnTo>
                  <a:lnTo>
                    <a:pt x="189" y="1698"/>
                  </a:lnTo>
                  <a:lnTo>
                    <a:pt x="205" y="1701"/>
                  </a:lnTo>
                  <a:lnTo>
                    <a:pt x="205" y="1694"/>
                  </a:lnTo>
                  <a:lnTo>
                    <a:pt x="210" y="1689"/>
                  </a:lnTo>
                  <a:lnTo>
                    <a:pt x="209" y="1689"/>
                  </a:lnTo>
                  <a:lnTo>
                    <a:pt x="208" y="1688"/>
                  </a:lnTo>
                  <a:lnTo>
                    <a:pt x="210" y="1686"/>
                  </a:lnTo>
                  <a:lnTo>
                    <a:pt x="216" y="1685"/>
                  </a:lnTo>
                  <a:lnTo>
                    <a:pt x="222" y="1678"/>
                  </a:lnTo>
                  <a:lnTo>
                    <a:pt x="217" y="1668"/>
                  </a:lnTo>
                  <a:lnTo>
                    <a:pt x="210" y="1666"/>
                  </a:lnTo>
                  <a:lnTo>
                    <a:pt x="208" y="1665"/>
                  </a:lnTo>
                  <a:lnTo>
                    <a:pt x="208" y="1663"/>
                  </a:lnTo>
                  <a:lnTo>
                    <a:pt x="209" y="1661"/>
                  </a:lnTo>
                  <a:lnTo>
                    <a:pt x="204" y="1655"/>
                  </a:lnTo>
                  <a:lnTo>
                    <a:pt x="203" y="1655"/>
                  </a:lnTo>
                  <a:lnTo>
                    <a:pt x="199" y="1653"/>
                  </a:lnTo>
                  <a:lnTo>
                    <a:pt x="196" y="1650"/>
                  </a:lnTo>
                  <a:lnTo>
                    <a:pt x="204" y="1643"/>
                  </a:lnTo>
                  <a:lnTo>
                    <a:pt x="209" y="1635"/>
                  </a:lnTo>
                  <a:lnTo>
                    <a:pt x="212" y="1633"/>
                  </a:lnTo>
                  <a:lnTo>
                    <a:pt x="226" y="1633"/>
                  </a:lnTo>
                  <a:lnTo>
                    <a:pt x="235" y="1634"/>
                  </a:lnTo>
                  <a:lnTo>
                    <a:pt x="237" y="1640"/>
                  </a:lnTo>
                  <a:lnTo>
                    <a:pt x="243" y="1642"/>
                  </a:lnTo>
                  <a:lnTo>
                    <a:pt x="243" y="1647"/>
                  </a:lnTo>
                  <a:lnTo>
                    <a:pt x="248" y="1644"/>
                  </a:lnTo>
                  <a:lnTo>
                    <a:pt x="250" y="1644"/>
                  </a:lnTo>
                  <a:lnTo>
                    <a:pt x="255" y="1648"/>
                  </a:lnTo>
                  <a:lnTo>
                    <a:pt x="259" y="1649"/>
                  </a:lnTo>
                  <a:lnTo>
                    <a:pt x="262" y="1647"/>
                  </a:lnTo>
                  <a:lnTo>
                    <a:pt x="264" y="1638"/>
                  </a:lnTo>
                  <a:lnTo>
                    <a:pt x="265" y="1636"/>
                  </a:lnTo>
                  <a:lnTo>
                    <a:pt x="273" y="1630"/>
                  </a:lnTo>
                  <a:lnTo>
                    <a:pt x="272" y="1605"/>
                  </a:lnTo>
                  <a:lnTo>
                    <a:pt x="267" y="1599"/>
                  </a:lnTo>
                  <a:lnTo>
                    <a:pt x="261" y="1592"/>
                  </a:lnTo>
                  <a:lnTo>
                    <a:pt x="262" y="1581"/>
                  </a:lnTo>
                  <a:lnTo>
                    <a:pt x="263" y="1576"/>
                  </a:lnTo>
                  <a:lnTo>
                    <a:pt x="260" y="1569"/>
                  </a:lnTo>
                  <a:lnTo>
                    <a:pt x="248" y="1566"/>
                  </a:lnTo>
                  <a:lnTo>
                    <a:pt x="246" y="1566"/>
                  </a:lnTo>
                  <a:lnTo>
                    <a:pt x="239" y="1565"/>
                  </a:lnTo>
                  <a:lnTo>
                    <a:pt x="237" y="1563"/>
                  </a:lnTo>
                  <a:lnTo>
                    <a:pt x="239" y="1558"/>
                  </a:lnTo>
                  <a:lnTo>
                    <a:pt x="241" y="1555"/>
                  </a:lnTo>
                  <a:lnTo>
                    <a:pt x="241" y="1542"/>
                  </a:lnTo>
                  <a:lnTo>
                    <a:pt x="237" y="1534"/>
                  </a:lnTo>
                  <a:lnTo>
                    <a:pt x="236" y="1532"/>
                  </a:lnTo>
                  <a:lnTo>
                    <a:pt x="233" y="1518"/>
                  </a:lnTo>
                  <a:lnTo>
                    <a:pt x="229" y="1513"/>
                  </a:lnTo>
                  <a:lnTo>
                    <a:pt x="224" y="1510"/>
                  </a:lnTo>
                  <a:lnTo>
                    <a:pt x="224" y="1507"/>
                  </a:lnTo>
                  <a:lnTo>
                    <a:pt x="220" y="1509"/>
                  </a:lnTo>
                  <a:lnTo>
                    <a:pt x="219" y="1509"/>
                  </a:lnTo>
                  <a:lnTo>
                    <a:pt x="216" y="1499"/>
                  </a:lnTo>
                  <a:lnTo>
                    <a:pt x="209" y="1502"/>
                  </a:lnTo>
                  <a:lnTo>
                    <a:pt x="195" y="1499"/>
                  </a:lnTo>
                  <a:lnTo>
                    <a:pt x="200" y="1494"/>
                  </a:lnTo>
                  <a:lnTo>
                    <a:pt x="201" y="1489"/>
                  </a:lnTo>
                  <a:lnTo>
                    <a:pt x="202" y="1480"/>
                  </a:lnTo>
                  <a:lnTo>
                    <a:pt x="195" y="1480"/>
                  </a:lnTo>
                  <a:lnTo>
                    <a:pt x="194" y="1480"/>
                  </a:lnTo>
                  <a:lnTo>
                    <a:pt x="187" y="1482"/>
                  </a:lnTo>
                  <a:lnTo>
                    <a:pt x="176" y="1482"/>
                  </a:lnTo>
                  <a:lnTo>
                    <a:pt x="177" y="1479"/>
                  </a:lnTo>
                  <a:lnTo>
                    <a:pt x="174" y="1475"/>
                  </a:lnTo>
                  <a:lnTo>
                    <a:pt x="172" y="1472"/>
                  </a:lnTo>
                  <a:lnTo>
                    <a:pt x="170" y="1472"/>
                  </a:lnTo>
                  <a:lnTo>
                    <a:pt x="164" y="1472"/>
                  </a:lnTo>
                  <a:lnTo>
                    <a:pt x="159" y="1466"/>
                  </a:lnTo>
                  <a:lnTo>
                    <a:pt x="159" y="1462"/>
                  </a:lnTo>
                  <a:lnTo>
                    <a:pt x="164" y="1462"/>
                  </a:lnTo>
                  <a:lnTo>
                    <a:pt x="168" y="1460"/>
                  </a:lnTo>
                  <a:lnTo>
                    <a:pt x="170" y="1457"/>
                  </a:lnTo>
                  <a:lnTo>
                    <a:pt x="175" y="1447"/>
                  </a:lnTo>
                  <a:lnTo>
                    <a:pt x="176" y="1441"/>
                  </a:lnTo>
                  <a:lnTo>
                    <a:pt x="176" y="1438"/>
                  </a:lnTo>
                  <a:lnTo>
                    <a:pt x="170" y="1438"/>
                  </a:lnTo>
                  <a:lnTo>
                    <a:pt x="167" y="1437"/>
                  </a:lnTo>
                  <a:lnTo>
                    <a:pt x="172" y="1435"/>
                  </a:lnTo>
                  <a:lnTo>
                    <a:pt x="177" y="1432"/>
                  </a:lnTo>
                  <a:lnTo>
                    <a:pt x="178" y="1429"/>
                  </a:lnTo>
                  <a:lnTo>
                    <a:pt x="185" y="1426"/>
                  </a:lnTo>
                  <a:lnTo>
                    <a:pt x="186" y="1426"/>
                  </a:lnTo>
                  <a:lnTo>
                    <a:pt x="194" y="1417"/>
                  </a:lnTo>
                  <a:lnTo>
                    <a:pt x="194" y="1409"/>
                  </a:lnTo>
                  <a:lnTo>
                    <a:pt x="187" y="1405"/>
                  </a:lnTo>
                  <a:lnTo>
                    <a:pt x="186" y="1405"/>
                  </a:lnTo>
                  <a:lnTo>
                    <a:pt x="183" y="1398"/>
                  </a:lnTo>
                  <a:lnTo>
                    <a:pt x="177" y="1393"/>
                  </a:lnTo>
                  <a:lnTo>
                    <a:pt x="177" y="1385"/>
                  </a:lnTo>
                  <a:lnTo>
                    <a:pt x="176" y="1383"/>
                  </a:lnTo>
                  <a:lnTo>
                    <a:pt x="174" y="1380"/>
                  </a:lnTo>
                  <a:lnTo>
                    <a:pt x="173" y="1379"/>
                  </a:lnTo>
                  <a:lnTo>
                    <a:pt x="172" y="1376"/>
                  </a:lnTo>
                  <a:lnTo>
                    <a:pt x="172" y="1366"/>
                  </a:lnTo>
                  <a:lnTo>
                    <a:pt x="173" y="1366"/>
                  </a:lnTo>
                  <a:lnTo>
                    <a:pt x="175" y="1365"/>
                  </a:lnTo>
                  <a:lnTo>
                    <a:pt x="179" y="1363"/>
                  </a:lnTo>
                  <a:lnTo>
                    <a:pt x="177" y="1354"/>
                  </a:lnTo>
                  <a:lnTo>
                    <a:pt x="175" y="1347"/>
                  </a:lnTo>
                  <a:lnTo>
                    <a:pt x="181" y="1343"/>
                  </a:lnTo>
                  <a:lnTo>
                    <a:pt x="182" y="1343"/>
                  </a:lnTo>
                  <a:lnTo>
                    <a:pt x="185" y="1341"/>
                  </a:lnTo>
                  <a:lnTo>
                    <a:pt x="185" y="1338"/>
                  </a:lnTo>
                  <a:lnTo>
                    <a:pt x="184" y="1334"/>
                  </a:lnTo>
                  <a:lnTo>
                    <a:pt x="186" y="1332"/>
                  </a:lnTo>
                  <a:lnTo>
                    <a:pt x="196" y="1324"/>
                  </a:lnTo>
                  <a:lnTo>
                    <a:pt x="198" y="1324"/>
                  </a:lnTo>
                  <a:lnTo>
                    <a:pt x="207" y="1312"/>
                  </a:lnTo>
                  <a:lnTo>
                    <a:pt x="211" y="1301"/>
                  </a:lnTo>
                  <a:lnTo>
                    <a:pt x="216" y="1299"/>
                  </a:lnTo>
                  <a:lnTo>
                    <a:pt x="218" y="1299"/>
                  </a:lnTo>
                  <a:lnTo>
                    <a:pt x="220" y="1298"/>
                  </a:lnTo>
                  <a:lnTo>
                    <a:pt x="221" y="1297"/>
                  </a:lnTo>
                  <a:lnTo>
                    <a:pt x="221" y="1293"/>
                  </a:lnTo>
                  <a:lnTo>
                    <a:pt x="242" y="1307"/>
                  </a:lnTo>
                  <a:lnTo>
                    <a:pt x="242" y="1312"/>
                  </a:lnTo>
                  <a:lnTo>
                    <a:pt x="242" y="1313"/>
                  </a:lnTo>
                  <a:lnTo>
                    <a:pt x="243" y="1317"/>
                  </a:lnTo>
                  <a:lnTo>
                    <a:pt x="250" y="1317"/>
                  </a:lnTo>
                  <a:lnTo>
                    <a:pt x="254" y="1316"/>
                  </a:lnTo>
                  <a:lnTo>
                    <a:pt x="258" y="1318"/>
                  </a:lnTo>
                  <a:lnTo>
                    <a:pt x="268" y="1323"/>
                  </a:lnTo>
                  <a:lnTo>
                    <a:pt x="278" y="1321"/>
                  </a:lnTo>
                  <a:lnTo>
                    <a:pt x="280" y="1316"/>
                  </a:lnTo>
                  <a:lnTo>
                    <a:pt x="276" y="1316"/>
                  </a:lnTo>
                  <a:lnTo>
                    <a:pt x="273" y="1313"/>
                  </a:lnTo>
                  <a:lnTo>
                    <a:pt x="281" y="1305"/>
                  </a:lnTo>
                  <a:lnTo>
                    <a:pt x="288" y="1304"/>
                  </a:lnTo>
                  <a:lnTo>
                    <a:pt x="293" y="1303"/>
                  </a:lnTo>
                  <a:lnTo>
                    <a:pt x="291" y="1297"/>
                  </a:lnTo>
                  <a:lnTo>
                    <a:pt x="290" y="1291"/>
                  </a:lnTo>
                  <a:lnTo>
                    <a:pt x="297" y="1275"/>
                  </a:lnTo>
                  <a:lnTo>
                    <a:pt x="302" y="1266"/>
                  </a:lnTo>
                  <a:lnTo>
                    <a:pt x="306" y="1246"/>
                  </a:lnTo>
                  <a:lnTo>
                    <a:pt x="288" y="1234"/>
                  </a:lnTo>
                  <a:lnTo>
                    <a:pt x="288" y="1232"/>
                  </a:lnTo>
                  <a:lnTo>
                    <a:pt x="293" y="1226"/>
                  </a:lnTo>
                  <a:lnTo>
                    <a:pt x="295" y="1223"/>
                  </a:lnTo>
                  <a:lnTo>
                    <a:pt x="298" y="1212"/>
                  </a:lnTo>
                  <a:lnTo>
                    <a:pt x="297" y="1206"/>
                  </a:lnTo>
                  <a:lnTo>
                    <a:pt x="293" y="1201"/>
                  </a:lnTo>
                  <a:lnTo>
                    <a:pt x="290" y="1199"/>
                  </a:lnTo>
                  <a:lnTo>
                    <a:pt x="289" y="1196"/>
                  </a:lnTo>
                  <a:lnTo>
                    <a:pt x="288" y="1191"/>
                  </a:lnTo>
                  <a:lnTo>
                    <a:pt x="285" y="1188"/>
                  </a:lnTo>
                  <a:lnTo>
                    <a:pt x="284" y="1187"/>
                  </a:lnTo>
                  <a:lnTo>
                    <a:pt x="280" y="1182"/>
                  </a:lnTo>
                  <a:lnTo>
                    <a:pt x="278" y="1180"/>
                  </a:lnTo>
                  <a:lnTo>
                    <a:pt x="276" y="1175"/>
                  </a:lnTo>
                  <a:lnTo>
                    <a:pt x="276" y="1172"/>
                  </a:lnTo>
                  <a:lnTo>
                    <a:pt x="276" y="1166"/>
                  </a:lnTo>
                  <a:lnTo>
                    <a:pt x="277" y="1159"/>
                  </a:lnTo>
                  <a:lnTo>
                    <a:pt x="278" y="1154"/>
                  </a:lnTo>
                  <a:lnTo>
                    <a:pt x="285" y="1151"/>
                  </a:lnTo>
                  <a:lnTo>
                    <a:pt x="289" y="1141"/>
                  </a:lnTo>
                  <a:lnTo>
                    <a:pt x="289" y="1133"/>
                  </a:lnTo>
                  <a:lnTo>
                    <a:pt x="293" y="1130"/>
                  </a:lnTo>
                  <a:lnTo>
                    <a:pt x="298" y="1130"/>
                  </a:lnTo>
                  <a:lnTo>
                    <a:pt x="302" y="1131"/>
                  </a:lnTo>
                  <a:lnTo>
                    <a:pt x="319" y="1089"/>
                  </a:lnTo>
                  <a:lnTo>
                    <a:pt x="321" y="1083"/>
                  </a:lnTo>
                  <a:lnTo>
                    <a:pt x="319" y="1072"/>
                  </a:lnTo>
                  <a:lnTo>
                    <a:pt x="312" y="1065"/>
                  </a:lnTo>
                  <a:lnTo>
                    <a:pt x="308" y="1053"/>
                  </a:lnTo>
                  <a:lnTo>
                    <a:pt x="304" y="1048"/>
                  </a:lnTo>
                  <a:lnTo>
                    <a:pt x="300" y="1046"/>
                  </a:lnTo>
                  <a:lnTo>
                    <a:pt x="300" y="1042"/>
                  </a:lnTo>
                  <a:lnTo>
                    <a:pt x="302" y="1039"/>
                  </a:lnTo>
                  <a:lnTo>
                    <a:pt x="299" y="1037"/>
                  </a:lnTo>
                  <a:lnTo>
                    <a:pt x="296" y="1031"/>
                  </a:lnTo>
                  <a:lnTo>
                    <a:pt x="295" y="1019"/>
                  </a:lnTo>
                  <a:lnTo>
                    <a:pt x="299" y="1017"/>
                  </a:lnTo>
                  <a:lnTo>
                    <a:pt x="300" y="1017"/>
                  </a:lnTo>
                  <a:lnTo>
                    <a:pt x="321" y="1003"/>
                  </a:lnTo>
                  <a:lnTo>
                    <a:pt x="322" y="1002"/>
                  </a:lnTo>
                  <a:lnTo>
                    <a:pt x="329" y="988"/>
                  </a:lnTo>
                  <a:lnTo>
                    <a:pt x="330" y="986"/>
                  </a:lnTo>
                  <a:lnTo>
                    <a:pt x="348" y="966"/>
                  </a:lnTo>
                  <a:lnTo>
                    <a:pt x="351" y="964"/>
                  </a:lnTo>
                  <a:lnTo>
                    <a:pt x="353" y="964"/>
                  </a:lnTo>
                  <a:lnTo>
                    <a:pt x="356" y="963"/>
                  </a:lnTo>
                  <a:lnTo>
                    <a:pt x="358" y="961"/>
                  </a:lnTo>
                  <a:lnTo>
                    <a:pt x="360" y="957"/>
                  </a:lnTo>
                  <a:lnTo>
                    <a:pt x="365" y="953"/>
                  </a:lnTo>
                  <a:lnTo>
                    <a:pt x="369" y="950"/>
                  </a:lnTo>
                  <a:lnTo>
                    <a:pt x="373" y="947"/>
                  </a:lnTo>
                  <a:lnTo>
                    <a:pt x="375" y="941"/>
                  </a:lnTo>
                  <a:lnTo>
                    <a:pt x="379" y="938"/>
                  </a:lnTo>
                  <a:lnTo>
                    <a:pt x="394" y="923"/>
                  </a:lnTo>
                  <a:lnTo>
                    <a:pt x="395" y="921"/>
                  </a:lnTo>
                  <a:lnTo>
                    <a:pt x="401" y="912"/>
                  </a:lnTo>
                  <a:lnTo>
                    <a:pt x="414" y="910"/>
                  </a:lnTo>
                  <a:lnTo>
                    <a:pt x="419" y="911"/>
                  </a:lnTo>
                  <a:lnTo>
                    <a:pt x="420" y="916"/>
                  </a:lnTo>
                  <a:lnTo>
                    <a:pt x="421" y="921"/>
                  </a:lnTo>
                  <a:lnTo>
                    <a:pt x="431" y="935"/>
                  </a:lnTo>
                  <a:lnTo>
                    <a:pt x="437" y="933"/>
                  </a:lnTo>
                  <a:lnTo>
                    <a:pt x="453" y="931"/>
                  </a:lnTo>
                  <a:lnTo>
                    <a:pt x="464" y="932"/>
                  </a:lnTo>
                  <a:lnTo>
                    <a:pt x="467" y="936"/>
                  </a:lnTo>
                  <a:lnTo>
                    <a:pt x="475" y="935"/>
                  </a:lnTo>
                  <a:lnTo>
                    <a:pt x="479" y="922"/>
                  </a:lnTo>
                  <a:lnTo>
                    <a:pt x="489" y="919"/>
                  </a:lnTo>
                  <a:lnTo>
                    <a:pt x="492" y="905"/>
                  </a:lnTo>
                  <a:lnTo>
                    <a:pt x="493" y="901"/>
                  </a:lnTo>
                  <a:lnTo>
                    <a:pt x="515" y="880"/>
                  </a:lnTo>
                  <a:lnTo>
                    <a:pt x="527" y="871"/>
                  </a:lnTo>
                  <a:lnTo>
                    <a:pt x="539" y="870"/>
                  </a:lnTo>
                  <a:lnTo>
                    <a:pt x="545" y="870"/>
                  </a:lnTo>
                  <a:lnTo>
                    <a:pt x="546" y="866"/>
                  </a:lnTo>
                  <a:lnTo>
                    <a:pt x="544" y="861"/>
                  </a:lnTo>
                  <a:lnTo>
                    <a:pt x="540" y="852"/>
                  </a:lnTo>
                  <a:lnTo>
                    <a:pt x="540" y="843"/>
                  </a:lnTo>
                  <a:lnTo>
                    <a:pt x="547" y="835"/>
                  </a:lnTo>
                  <a:lnTo>
                    <a:pt x="548" y="833"/>
                  </a:lnTo>
                  <a:lnTo>
                    <a:pt x="548" y="824"/>
                  </a:lnTo>
                  <a:lnTo>
                    <a:pt x="548" y="814"/>
                  </a:lnTo>
                  <a:lnTo>
                    <a:pt x="553" y="811"/>
                  </a:lnTo>
                  <a:lnTo>
                    <a:pt x="555" y="810"/>
                  </a:lnTo>
                  <a:lnTo>
                    <a:pt x="559" y="810"/>
                  </a:lnTo>
                  <a:lnTo>
                    <a:pt x="562" y="810"/>
                  </a:lnTo>
                  <a:lnTo>
                    <a:pt x="558" y="804"/>
                  </a:lnTo>
                  <a:lnTo>
                    <a:pt x="559" y="801"/>
                  </a:lnTo>
                  <a:lnTo>
                    <a:pt x="566" y="795"/>
                  </a:lnTo>
                  <a:lnTo>
                    <a:pt x="574" y="787"/>
                  </a:lnTo>
                  <a:lnTo>
                    <a:pt x="578" y="781"/>
                  </a:lnTo>
                  <a:lnTo>
                    <a:pt x="579" y="777"/>
                  </a:lnTo>
                  <a:lnTo>
                    <a:pt x="585" y="771"/>
                  </a:lnTo>
                  <a:lnTo>
                    <a:pt x="590" y="768"/>
                  </a:lnTo>
                  <a:lnTo>
                    <a:pt x="590" y="765"/>
                  </a:lnTo>
                  <a:lnTo>
                    <a:pt x="591" y="763"/>
                  </a:lnTo>
                  <a:lnTo>
                    <a:pt x="593" y="762"/>
                  </a:lnTo>
                  <a:lnTo>
                    <a:pt x="601" y="759"/>
                  </a:lnTo>
                  <a:lnTo>
                    <a:pt x="606" y="745"/>
                  </a:lnTo>
                  <a:lnTo>
                    <a:pt x="599" y="736"/>
                  </a:lnTo>
                  <a:lnTo>
                    <a:pt x="598" y="728"/>
                  </a:lnTo>
                  <a:lnTo>
                    <a:pt x="595" y="722"/>
                  </a:lnTo>
                  <a:lnTo>
                    <a:pt x="590" y="727"/>
                  </a:lnTo>
                  <a:lnTo>
                    <a:pt x="588" y="728"/>
                  </a:lnTo>
                  <a:lnTo>
                    <a:pt x="584" y="724"/>
                  </a:lnTo>
                  <a:lnTo>
                    <a:pt x="590" y="715"/>
                  </a:lnTo>
                  <a:lnTo>
                    <a:pt x="591" y="714"/>
                  </a:lnTo>
                  <a:lnTo>
                    <a:pt x="595" y="713"/>
                  </a:lnTo>
                  <a:lnTo>
                    <a:pt x="600" y="701"/>
                  </a:lnTo>
                  <a:lnTo>
                    <a:pt x="600" y="696"/>
                  </a:lnTo>
                  <a:lnTo>
                    <a:pt x="596" y="690"/>
                  </a:lnTo>
                  <a:lnTo>
                    <a:pt x="591" y="688"/>
                  </a:lnTo>
                  <a:lnTo>
                    <a:pt x="584" y="686"/>
                  </a:lnTo>
                  <a:lnTo>
                    <a:pt x="583" y="678"/>
                  </a:lnTo>
                  <a:lnTo>
                    <a:pt x="602" y="659"/>
                  </a:lnTo>
                  <a:lnTo>
                    <a:pt x="610" y="659"/>
                  </a:lnTo>
                  <a:lnTo>
                    <a:pt x="614" y="659"/>
                  </a:lnTo>
                  <a:lnTo>
                    <a:pt x="618" y="652"/>
                  </a:lnTo>
                  <a:lnTo>
                    <a:pt x="619" y="652"/>
                  </a:lnTo>
                  <a:lnTo>
                    <a:pt x="624" y="651"/>
                  </a:lnTo>
                  <a:lnTo>
                    <a:pt x="625" y="651"/>
                  </a:lnTo>
                  <a:lnTo>
                    <a:pt x="627" y="652"/>
                  </a:lnTo>
                  <a:lnTo>
                    <a:pt x="630" y="653"/>
                  </a:lnTo>
                  <a:lnTo>
                    <a:pt x="635" y="653"/>
                  </a:lnTo>
                  <a:lnTo>
                    <a:pt x="640" y="652"/>
                  </a:lnTo>
                  <a:lnTo>
                    <a:pt x="645" y="653"/>
                  </a:lnTo>
                  <a:lnTo>
                    <a:pt x="652" y="652"/>
                  </a:lnTo>
                  <a:lnTo>
                    <a:pt x="656" y="653"/>
                  </a:lnTo>
                  <a:lnTo>
                    <a:pt x="686" y="660"/>
                  </a:lnTo>
                  <a:lnTo>
                    <a:pt x="693" y="662"/>
                  </a:lnTo>
                  <a:lnTo>
                    <a:pt x="701" y="661"/>
                  </a:lnTo>
                  <a:lnTo>
                    <a:pt x="708" y="656"/>
                  </a:lnTo>
                  <a:lnTo>
                    <a:pt x="711" y="655"/>
                  </a:lnTo>
                  <a:lnTo>
                    <a:pt x="725" y="646"/>
                  </a:lnTo>
                  <a:lnTo>
                    <a:pt x="736" y="646"/>
                  </a:lnTo>
                  <a:lnTo>
                    <a:pt x="744" y="645"/>
                  </a:lnTo>
                  <a:lnTo>
                    <a:pt x="746" y="640"/>
                  </a:lnTo>
                  <a:lnTo>
                    <a:pt x="737" y="637"/>
                  </a:lnTo>
                  <a:lnTo>
                    <a:pt x="734" y="637"/>
                  </a:lnTo>
                  <a:lnTo>
                    <a:pt x="726" y="618"/>
                  </a:lnTo>
                  <a:lnTo>
                    <a:pt x="742" y="596"/>
                  </a:lnTo>
                  <a:lnTo>
                    <a:pt x="760" y="581"/>
                  </a:lnTo>
                  <a:lnTo>
                    <a:pt x="768" y="576"/>
                  </a:lnTo>
                  <a:lnTo>
                    <a:pt x="774" y="564"/>
                  </a:lnTo>
                  <a:lnTo>
                    <a:pt x="771" y="559"/>
                  </a:lnTo>
                  <a:lnTo>
                    <a:pt x="770" y="556"/>
                  </a:lnTo>
                  <a:lnTo>
                    <a:pt x="771" y="539"/>
                  </a:lnTo>
                  <a:lnTo>
                    <a:pt x="776" y="537"/>
                  </a:lnTo>
                  <a:lnTo>
                    <a:pt x="781" y="534"/>
                  </a:lnTo>
                  <a:lnTo>
                    <a:pt x="785" y="528"/>
                  </a:lnTo>
                  <a:lnTo>
                    <a:pt x="778" y="525"/>
                  </a:lnTo>
                  <a:lnTo>
                    <a:pt x="771" y="521"/>
                  </a:lnTo>
                  <a:lnTo>
                    <a:pt x="764" y="514"/>
                  </a:lnTo>
                  <a:lnTo>
                    <a:pt x="755" y="479"/>
                  </a:lnTo>
                  <a:lnTo>
                    <a:pt x="759" y="469"/>
                  </a:lnTo>
                  <a:lnTo>
                    <a:pt x="761" y="464"/>
                  </a:lnTo>
                  <a:lnTo>
                    <a:pt x="760" y="461"/>
                  </a:lnTo>
                  <a:lnTo>
                    <a:pt x="753" y="459"/>
                  </a:lnTo>
                  <a:lnTo>
                    <a:pt x="752" y="458"/>
                  </a:lnTo>
                  <a:lnTo>
                    <a:pt x="752" y="456"/>
                  </a:lnTo>
                  <a:lnTo>
                    <a:pt x="749" y="450"/>
                  </a:lnTo>
                  <a:lnTo>
                    <a:pt x="729" y="447"/>
                  </a:lnTo>
                  <a:lnTo>
                    <a:pt x="725" y="450"/>
                  </a:lnTo>
                  <a:lnTo>
                    <a:pt x="718" y="455"/>
                  </a:lnTo>
                  <a:lnTo>
                    <a:pt x="708" y="458"/>
                  </a:lnTo>
                  <a:lnTo>
                    <a:pt x="683" y="463"/>
                  </a:lnTo>
                  <a:lnTo>
                    <a:pt x="679" y="471"/>
                  </a:lnTo>
                  <a:lnTo>
                    <a:pt x="678" y="472"/>
                  </a:lnTo>
                  <a:lnTo>
                    <a:pt x="669" y="479"/>
                  </a:lnTo>
                  <a:lnTo>
                    <a:pt x="659" y="479"/>
                  </a:lnTo>
                  <a:lnTo>
                    <a:pt x="658" y="479"/>
                  </a:lnTo>
                  <a:lnTo>
                    <a:pt x="650" y="473"/>
                  </a:lnTo>
                  <a:lnTo>
                    <a:pt x="643" y="455"/>
                  </a:lnTo>
                  <a:lnTo>
                    <a:pt x="636" y="452"/>
                  </a:lnTo>
                  <a:lnTo>
                    <a:pt x="628" y="443"/>
                  </a:lnTo>
                  <a:lnTo>
                    <a:pt x="639" y="429"/>
                  </a:lnTo>
                  <a:lnTo>
                    <a:pt x="643" y="423"/>
                  </a:lnTo>
                  <a:lnTo>
                    <a:pt x="660" y="403"/>
                  </a:lnTo>
                  <a:lnTo>
                    <a:pt x="662" y="397"/>
                  </a:lnTo>
                  <a:lnTo>
                    <a:pt x="665" y="389"/>
                  </a:lnTo>
                  <a:lnTo>
                    <a:pt x="670" y="386"/>
                  </a:lnTo>
                  <a:lnTo>
                    <a:pt x="675" y="383"/>
                  </a:lnTo>
                  <a:lnTo>
                    <a:pt x="677" y="377"/>
                  </a:lnTo>
                  <a:lnTo>
                    <a:pt x="678" y="372"/>
                  </a:lnTo>
                  <a:lnTo>
                    <a:pt x="690" y="366"/>
                  </a:lnTo>
                  <a:lnTo>
                    <a:pt x="696" y="368"/>
                  </a:lnTo>
                  <a:lnTo>
                    <a:pt x="702" y="369"/>
                  </a:lnTo>
                  <a:lnTo>
                    <a:pt x="703" y="363"/>
                  </a:lnTo>
                  <a:lnTo>
                    <a:pt x="703" y="359"/>
                  </a:lnTo>
                  <a:lnTo>
                    <a:pt x="709" y="355"/>
                  </a:lnTo>
                  <a:lnTo>
                    <a:pt x="723" y="345"/>
                  </a:lnTo>
                  <a:lnTo>
                    <a:pt x="722" y="337"/>
                  </a:lnTo>
                  <a:lnTo>
                    <a:pt x="721" y="331"/>
                  </a:lnTo>
                  <a:lnTo>
                    <a:pt x="737" y="326"/>
                  </a:lnTo>
                  <a:lnTo>
                    <a:pt x="754" y="330"/>
                  </a:lnTo>
                  <a:lnTo>
                    <a:pt x="761" y="331"/>
                  </a:lnTo>
                  <a:lnTo>
                    <a:pt x="780" y="326"/>
                  </a:lnTo>
                  <a:lnTo>
                    <a:pt x="783" y="324"/>
                  </a:lnTo>
                  <a:lnTo>
                    <a:pt x="790" y="318"/>
                  </a:lnTo>
                  <a:lnTo>
                    <a:pt x="815" y="311"/>
                  </a:lnTo>
                  <a:lnTo>
                    <a:pt x="829" y="313"/>
                  </a:lnTo>
                  <a:lnTo>
                    <a:pt x="832" y="317"/>
                  </a:lnTo>
                  <a:lnTo>
                    <a:pt x="838" y="314"/>
                  </a:lnTo>
                  <a:lnTo>
                    <a:pt x="841" y="320"/>
                  </a:lnTo>
                  <a:lnTo>
                    <a:pt x="843" y="322"/>
                  </a:lnTo>
                  <a:lnTo>
                    <a:pt x="851" y="327"/>
                  </a:lnTo>
                  <a:lnTo>
                    <a:pt x="867" y="318"/>
                  </a:lnTo>
                  <a:lnTo>
                    <a:pt x="878" y="310"/>
                  </a:lnTo>
                  <a:lnTo>
                    <a:pt x="898" y="310"/>
                  </a:lnTo>
                  <a:lnTo>
                    <a:pt x="901" y="311"/>
                  </a:lnTo>
                  <a:lnTo>
                    <a:pt x="913" y="314"/>
                  </a:lnTo>
                  <a:lnTo>
                    <a:pt x="917" y="305"/>
                  </a:lnTo>
                  <a:lnTo>
                    <a:pt x="917" y="294"/>
                  </a:lnTo>
                  <a:lnTo>
                    <a:pt x="917" y="288"/>
                  </a:lnTo>
                  <a:lnTo>
                    <a:pt x="919" y="288"/>
                  </a:lnTo>
                  <a:lnTo>
                    <a:pt x="924" y="286"/>
                  </a:lnTo>
                  <a:lnTo>
                    <a:pt x="921" y="279"/>
                  </a:lnTo>
                  <a:lnTo>
                    <a:pt x="921" y="277"/>
                  </a:lnTo>
                  <a:lnTo>
                    <a:pt x="921" y="274"/>
                  </a:lnTo>
                  <a:lnTo>
                    <a:pt x="921" y="269"/>
                  </a:lnTo>
                  <a:lnTo>
                    <a:pt x="913" y="264"/>
                  </a:lnTo>
                  <a:lnTo>
                    <a:pt x="908" y="264"/>
                  </a:lnTo>
                  <a:lnTo>
                    <a:pt x="901" y="264"/>
                  </a:lnTo>
                  <a:lnTo>
                    <a:pt x="902" y="255"/>
                  </a:lnTo>
                  <a:lnTo>
                    <a:pt x="903" y="246"/>
                  </a:lnTo>
                  <a:lnTo>
                    <a:pt x="901" y="243"/>
                  </a:lnTo>
                  <a:lnTo>
                    <a:pt x="899" y="241"/>
                  </a:lnTo>
                  <a:lnTo>
                    <a:pt x="895" y="232"/>
                  </a:lnTo>
                  <a:lnTo>
                    <a:pt x="894" y="227"/>
                  </a:lnTo>
                  <a:lnTo>
                    <a:pt x="892" y="225"/>
                  </a:lnTo>
                  <a:lnTo>
                    <a:pt x="883" y="216"/>
                  </a:lnTo>
                  <a:lnTo>
                    <a:pt x="881" y="203"/>
                  </a:lnTo>
                  <a:lnTo>
                    <a:pt x="897" y="192"/>
                  </a:lnTo>
                  <a:lnTo>
                    <a:pt x="941" y="175"/>
                  </a:lnTo>
                  <a:lnTo>
                    <a:pt x="977" y="161"/>
                  </a:lnTo>
                  <a:lnTo>
                    <a:pt x="985" y="172"/>
                  </a:lnTo>
                  <a:lnTo>
                    <a:pt x="990" y="180"/>
                  </a:lnTo>
                  <a:lnTo>
                    <a:pt x="994" y="180"/>
                  </a:lnTo>
                  <a:lnTo>
                    <a:pt x="1004" y="180"/>
                  </a:lnTo>
                  <a:lnTo>
                    <a:pt x="1005" y="182"/>
                  </a:lnTo>
                  <a:lnTo>
                    <a:pt x="1008" y="185"/>
                  </a:lnTo>
                  <a:lnTo>
                    <a:pt x="1014" y="183"/>
                  </a:lnTo>
                  <a:lnTo>
                    <a:pt x="1020" y="180"/>
                  </a:lnTo>
                  <a:lnTo>
                    <a:pt x="1030" y="193"/>
                  </a:lnTo>
                  <a:lnTo>
                    <a:pt x="1024" y="210"/>
                  </a:lnTo>
                  <a:lnTo>
                    <a:pt x="1020" y="224"/>
                  </a:lnTo>
                  <a:lnTo>
                    <a:pt x="1020" y="227"/>
                  </a:lnTo>
                  <a:lnTo>
                    <a:pt x="1024" y="229"/>
                  </a:lnTo>
                  <a:lnTo>
                    <a:pt x="1025" y="230"/>
                  </a:lnTo>
                  <a:lnTo>
                    <a:pt x="1025" y="234"/>
                  </a:lnTo>
                  <a:lnTo>
                    <a:pt x="1025" y="244"/>
                  </a:lnTo>
                  <a:lnTo>
                    <a:pt x="1032" y="250"/>
                  </a:lnTo>
                  <a:lnTo>
                    <a:pt x="1050" y="249"/>
                  </a:lnTo>
                  <a:lnTo>
                    <a:pt x="1058" y="247"/>
                  </a:lnTo>
                  <a:lnTo>
                    <a:pt x="1063" y="244"/>
                  </a:lnTo>
                  <a:lnTo>
                    <a:pt x="1071" y="252"/>
                  </a:lnTo>
                  <a:lnTo>
                    <a:pt x="1072" y="252"/>
                  </a:lnTo>
                  <a:lnTo>
                    <a:pt x="1076" y="253"/>
                  </a:lnTo>
                  <a:lnTo>
                    <a:pt x="1081" y="251"/>
                  </a:lnTo>
                  <a:lnTo>
                    <a:pt x="1082" y="244"/>
                  </a:lnTo>
                  <a:lnTo>
                    <a:pt x="1083" y="242"/>
                  </a:lnTo>
                  <a:lnTo>
                    <a:pt x="1092" y="228"/>
                  </a:lnTo>
                  <a:lnTo>
                    <a:pt x="1100" y="225"/>
                  </a:lnTo>
                  <a:lnTo>
                    <a:pt x="1113" y="229"/>
                  </a:lnTo>
                  <a:lnTo>
                    <a:pt x="1122" y="232"/>
                  </a:lnTo>
                  <a:lnTo>
                    <a:pt x="1124" y="218"/>
                  </a:lnTo>
                  <a:lnTo>
                    <a:pt x="1124" y="212"/>
                  </a:lnTo>
                  <a:lnTo>
                    <a:pt x="1123" y="208"/>
                  </a:lnTo>
                  <a:lnTo>
                    <a:pt x="1130" y="197"/>
                  </a:lnTo>
                  <a:lnTo>
                    <a:pt x="1133" y="196"/>
                  </a:lnTo>
                  <a:lnTo>
                    <a:pt x="1137" y="195"/>
                  </a:lnTo>
                  <a:lnTo>
                    <a:pt x="1140" y="191"/>
                  </a:lnTo>
                  <a:lnTo>
                    <a:pt x="1142" y="188"/>
                  </a:lnTo>
                  <a:lnTo>
                    <a:pt x="1145" y="188"/>
                  </a:lnTo>
                  <a:lnTo>
                    <a:pt x="1158" y="186"/>
                  </a:lnTo>
                  <a:lnTo>
                    <a:pt x="1160" y="182"/>
                  </a:lnTo>
                  <a:lnTo>
                    <a:pt x="1161" y="178"/>
                  </a:lnTo>
                  <a:lnTo>
                    <a:pt x="1172" y="168"/>
                  </a:lnTo>
                  <a:lnTo>
                    <a:pt x="1185" y="169"/>
                  </a:lnTo>
                  <a:lnTo>
                    <a:pt x="1191" y="169"/>
                  </a:lnTo>
                  <a:lnTo>
                    <a:pt x="1196" y="158"/>
                  </a:lnTo>
                  <a:lnTo>
                    <a:pt x="1194" y="151"/>
                  </a:lnTo>
                  <a:lnTo>
                    <a:pt x="1193" y="149"/>
                  </a:lnTo>
                  <a:lnTo>
                    <a:pt x="1194" y="142"/>
                  </a:lnTo>
                  <a:lnTo>
                    <a:pt x="1201" y="123"/>
                  </a:lnTo>
                  <a:lnTo>
                    <a:pt x="1205" y="119"/>
                  </a:lnTo>
                  <a:lnTo>
                    <a:pt x="1211" y="115"/>
                  </a:lnTo>
                  <a:lnTo>
                    <a:pt x="1221" y="98"/>
                  </a:lnTo>
                  <a:lnTo>
                    <a:pt x="1226" y="90"/>
                  </a:lnTo>
                  <a:lnTo>
                    <a:pt x="1228" y="87"/>
                  </a:lnTo>
                  <a:lnTo>
                    <a:pt x="1234" y="84"/>
                  </a:lnTo>
                  <a:lnTo>
                    <a:pt x="1238" y="77"/>
                  </a:lnTo>
                  <a:lnTo>
                    <a:pt x="1227" y="66"/>
                  </a:lnTo>
                  <a:lnTo>
                    <a:pt x="1213" y="52"/>
                  </a:lnTo>
                  <a:lnTo>
                    <a:pt x="1215" y="48"/>
                  </a:lnTo>
                  <a:lnTo>
                    <a:pt x="1227" y="43"/>
                  </a:lnTo>
                  <a:lnTo>
                    <a:pt x="1238" y="43"/>
                  </a:lnTo>
                  <a:lnTo>
                    <a:pt x="1241" y="35"/>
                  </a:lnTo>
                  <a:lnTo>
                    <a:pt x="1248" y="36"/>
                  </a:lnTo>
                  <a:lnTo>
                    <a:pt x="1255" y="37"/>
                  </a:lnTo>
                  <a:lnTo>
                    <a:pt x="1260" y="37"/>
                  </a:lnTo>
                  <a:lnTo>
                    <a:pt x="1283" y="27"/>
                  </a:lnTo>
                  <a:lnTo>
                    <a:pt x="1292" y="15"/>
                  </a:lnTo>
                  <a:lnTo>
                    <a:pt x="1289" y="10"/>
                  </a:lnTo>
                  <a:lnTo>
                    <a:pt x="1290" y="7"/>
                  </a:lnTo>
                  <a:lnTo>
                    <a:pt x="1300" y="11"/>
                  </a:lnTo>
                  <a:lnTo>
                    <a:pt x="1308" y="4"/>
                  </a:lnTo>
                  <a:lnTo>
                    <a:pt x="1309" y="3"/>
                  </a:lnTo>
                  <a:lnTo>
                    <a:pt x="1320" y="2"/>
                  </a:lnTo>
                  <a:lnTo>
                    <a:pt x="1332" y="0"/>
                  </a:lnTo>
                  <a:lnTo>
                    <a:pt x="1333" y="6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19036253-8BFC-FB4B-7BA2-DE3DC55C2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4025" y="3175000"/>
              <a:ext cx="398463" cy="396875"/>
            </a:xfrm>
            <a:custGeom>
              <a:avLst/>
              <a:gdLst>
                <a:gd name="T0" fmla="*/ 198 w 251"/>
                <a:gd name="T1" fmla="*/ 26 h 250"/>
                <a:gd name="T2" fmla="*/ 182 w 251"/>
                <a:gd name="T3" fmla="*/ 47 h 250"/>
                <a:gd name="T4" fmla="*/ 191 w 251"/>
                <a:gd name="T5" fmla="*/ 73 h 250"/>
                <a:gd name="T6" fmla="*/ 220 w 251"/>
                <a:gd name="T7" fmla="*/ 65 h 250"/>
                <a:gd name="T8" fmla="*/ 243 w 251"/>
                <a:gd name="T9" fmla="*/ 60 h 250"/>
                <a:gd name="T10" fmla="*/ 243 w 251"/>
                <a:gd name="T11" fmla="*/ 81 h 250"/>
                <a:gd name="T12" fmla="*/ 235 w 251"/>
                <a:gd name="T13" fmla="*/ 108 h 250"/>
                <a:gd name="T14" fmla="*/ 232 w 251"/>
                <a:gd name="T15" fmla="*/ 126 h 250"/>
                <a:gd name="T16" fmla="*/ 232 w 251"/>
                <a:gd name="T17" fmla="*/ 140 h 250"/>
                <a:gd name="T18" fmla="*/ 218 w 251"/>
                <a:gd name="T19" fmla="*/ 137 h 250"/>
                <a:gd name="T20" fmla="*/ 194 w 251"/>
                <a:gd name="T21" fmla="*/ 141 h 250"/>
                <a:gd name="T22" fmla="*/ 203 w 251"/>
                <a:gd name="T23" fmla="*/ 147 h 250"/>
                <a:gd name="T24" fmla="*/ 210 w 251"/>
                <a:gd name="T25" fmla="*/ 156 h 250"/>
                <a:gd name="T26" fmla="*/ 199 w 251"/>
                <a:gd name="T27" fmla="*/ 168 h 250"/>
                <a:gd name="T28" fmla="*/ 130 w 251"/>
                <a:gd name="T29" fmla="*/ 204 h 250"/>
                <a:gd name="T30" fmla="*/ 99 w 251"/>
                <a:gd name="T31" fmla="*/ 220 h 250"/>
                <a:gd name="T32" fmla="*/ 89 w 251"/>
                <a:gd name="T33" fmla="*/ 231 h 250"/>
                <a:gd name="T34" fmla="*/ 80 w 251"/>
                <a:gd name="T35" fmla="*/ 248 h 250"/>
                <a:gd name="T36" fmla="*/ 76 w 251"/>
                <a:gd name="T37" fmla="*/ 245 h 250"/>
                <a:gd name="T38" fmla="*/ 73 w 251"/>
                <a:gd name="T39" fmla="*/ 242 h 250"/>
                <a:gd name="T40" fmla="*/ 72 w 251"/>
                <a:gd name="T41" fmla="*/ 237 h 250"/>
                <a:gd name="T42" fmla="*/ 65 w 251"/>
                <a:gd name="T43" fmla="*/ 237 h 250"/>
                <a:gd name="T44" fmla="*/ 55 w 251"/>
                <a:gd name="T45" fmla="*/ 239 h 250"/>
                <a:gd name="T46" fmla="*/ 33 w 251"/>
                <a:gd name="T47" fmla="*/ 243 h 250"/>
                <a:gd name="T48" fmla="*/ 33 w 251"/>
                <a:gd name="T49" fmla="*/ 226 h 250"/>
                <a:gd name="T50" fmla="*/ 63 w 251"/>
                <a:gd name="T51" fmla="*/ 209 h 250"/>
                <a:gd name="T52" fmla="*/ 59 w 251"/>
                <a:gd name="T53" fmla="*/ 186 h 250"/>
                <a:gd name="T54" fmla="*/ 48 w 251"/>
                <a:gd name="T55" fmla="*/ 172 h 250"/>
                <a:gd name="T56" fmla="*/ 37 w 251"/>
                <a:gd name="T57" fmla="*/ 175 h 250"/>
                <a:gd name="T58" fmla="*/ 39 w 251"/>
                <a:gd name="T59" fmla="*/ 187 h 250"/>
                <a:gd name="T60" fmla="*/ 21 w 251"/>
                <a:gd name="T61" fmla="*/ 177 h 250"/>
                <a:gd name="T62" fmla="*/ 20 w 251"/>
                <a:gd name="T63" fmla="*/ 169 h 250"/>
                <a:gd name="T64" fmla="*/ 11 w 251"/>
                <a:gd name="T65" fmla="*/ 164 h 250"/>
                <a:gd name="T66" fmla="*/ 2 w 251"/>
                <a:gd name="T67" fmla="*/ 145 h 250"/>
                <a:gd name="T68" fmla="*/ 6 w 251"/>
                <a:gd name="T69" fmla="*/ 141 h 250"/>
                <a:gd name="T70" fmla="*/ 2 w 251"/>
                <a:gd name="T71" fmla="*/ 136 h 250"/>
                <a:gd name="T72" fmla="*/ 17 w 251"/>
                <a:gd name="T73" fmla="*/ 140 h 250"/>
                <a:gd name="T74" fmla="*/ 32 w 251"/>
                <a:gd name="T75" fmla="*/ 123 h 250"/>
                <a:gd name="T76" fmla="*/ 41 w 251"/>
                <a:gd name="T77" fmla="*/ 126 h 250"/>
                <a:gd name="T78" fmla="*/ 65 w 251"/>
                <a:gd name="T79" fmla="*/ 115 h 250"/>
                <a:gd name="T80" fmla="*/ 91 w 251"/>
                <a:gd name="T81" fmla="*/ 100 h 250"/>
                <a:gd name="T82" fmla="*/ 90 w 251"/>
                <a:gd name="T83" fmla="*/ 77 h 250"/>
                <a:gd name="T84" fmla="*/ 91 w 251"/>
                <a:gd name="T85" fmla="*/ 68 h 250"/>
                <a:gd name="T86" fmla="*/ 94 w 251"/>
                <a:gd name="T87" fmla="*/ 66 h 250"/>
                <a:gd name="T88" fmla="*/ 96 w 251"/>
                <a:gd name="T89" fmla="*/ 61 h 250"/>
                <a:gd name="T90" fmla="*/ 97 w 251"/>
                <a:gd name="T91" fmla="*/ 63 h 250"/>
                <a:gd name="T92" fmla="*/ 103 w 251"/>
                <a:gd name="T93" fmla="*/ 56 h 250"/>
                <a:gd name="T94" fmla="*/ 105 w 251"/>
                <a:gd name="T95" fmla="*/ 51 h 250"/>
                <a:gd name="T96" fmla="*/ 111 w 251"/>
                <a:gd name="T97" fmla="*/ 48 h 250"/>
                <a:gd name="T98" fmla="*/ 129 w 251"/>
                <a:gd name="T99" fmla="*/ 28 h 250"/>
                <a:gd name="T100" fmla="*/ 153 w 251"/>
                <a:gd name="T101" fmla="*/ 10 h 250"/>
                <a:gd name="T102" fmla="*/ 162 w 251"/>
                <a:gd name="T103" fmla="*/ 15 h 250"/>
                <a:gd name="T104" fmla="*/ 183 w 251"/>
                <a:gd name="T105" fmla="*/ 6 h 250"/>
                <a:gd name="T106" fmla="*/ 199 w 251"/>
                <a:gd name="T107" fmla="*/ 1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51" h="250">
                  <a:moveTo>
                    <a:pt x="199" y="10"/>
                  </a:moveTo>
                  <a:lnTo>
                    <a:pt x="198" y="26"/>
                  </a:lnTo>
                  <a:lnTo>
                    <a:pt x="182" y="40"/>
                  </a:lnTo>
                  <a:lnTo>
                    <a:pt x="182" y="47"/>
                  </a:lnTo>
                  <a:lnTo>
                    <a:pt x="179" y="52"/>
                  </a:lnTo>
                  <a:lnTo>
                    <a:pt x="191" y="73"/>
                  </a:lnTo>
                  <a:lnTo>
                    <a:pt x="206" y="75"/>
                  </a:lnTo>
                  <a:lnTo>
                    <a:pt x="220" y="65"/>
                  </a:lnTo>
                  <a:lnTo>
                    <a:pt x="226" y="57"/>
                  </a:lnTo>
                  <a:lnTo>
                    <a:pt x="243" y="60"/>
                  </a:lnTo>
                  <a:lnTo>
                    <a:pt x="251" y="67"/>
                  </a:lnTo>
                  <a:lnTo>
                    <a:pt x="243" y="81"/>
                  </a:lnTo>
                  <a:lnTo>
                    <a:pt x="239" y="83"/>
                  </a:lnTo>
                  <a:lnTo>
                    <a:pt x="235" y="108"/>
                  </a:lnTo>
                  <a:lnTo>
                    <a:pt x="227" y="116"/>
                  </a:lnTo>
                  <a:lnTo>
                    <a:pt x="232" y="126"/>
                  </a:lnTo>
                  <a:lnTo>
                    <a:pt x="235" y="133"/>
                  </a:lnTo>
                  <a:lnTo>
                    <a:pt x="232" y="140"/>
                  </a:lnTo>
                  <a:lnTo>
                    <a:pt x="224" y="141"/>
                  </a:lnTo>
                  <a:lnTo>
                    <a:pt x="218" y="137"/>
                  </a:lnTo>
                  <a:lnTo>
                    <a:pt x="211" y="133"/>
                  </a:lnTo>
                  <a:lnTo>
                    <a:pt x="194" y="141"/>
                  </a:lnTo>
                  <a:lnTo>
                    <a:pt x="196" y="144"/>
                  </a:lnTo>
                  <a:lnTo>
                    <a:pt x="203" y="147"/>
                  </a:lnTo>
                  <a:lnTo>
                    <a:pt x="207" y="148"/>
                  </a:lnTo>
                  <a:lnTo>
                    <a:pt x="210" y="156"/>
                  </a:lnTo>
                  <a:lnTo>
                    <a:pt x="205" y="162"/>
                  </a:lnTo>
                  <a:lnTo>
                    <a:pt x="199" y="168"/>
                  </a:lnTo>
                  <a:lnTo>
                    <a:pt x="186" y="195"/>
                  </a:lnTo>
                  <a:lnTo>
                    <a:pt x="130" y="204"/>
                  </a:lnTo>
                  <a:lnTo>
                    <a:pt x="115" y="203"/>
                  </a:lnTo>
                  <a:lnTo>
                    <a:pt x="99" y="220"/>
                  </a:lnTo>
                  <a:lnTo>
                    <a:pt x="95" y="218"/>
                  </a:lnTo>
                  <a:lnTo>
                    <a:pt x="89" y="231"/>
                  </a:lnTo>
                  <a:lnTo>
                    <a:pt x="88" y="247"/>
                  </a:lnTo>
                  <a:lnTo>
                    <a:pt x="80" y="248"/>
                  </a:lnTo>
                  <a:lnTo>
                    <a:pt x="77" y="250"/>
                  </a:lnTo>
                  <a:lnTo>
                    <a:pt x="76" y="245"/>
                  </a:lnTo>
                  <a:lnTo>
                    <a:pt x="75" y="244"/>
                  </a:lnTo>
                  <a:lnTo>
                    <a:pt x="73" y="242"/>
                  </a:lnTo>
                  <a:lnTo>
                    <a:pt x="72" y="240"/>
                  </a:lnTo>
                  <a:lnTo>
                    <a:pt x="72" y="237"/>
                  </a:lnTo>
                  <a:lnTo>
                    <a:pt x="68" y="236"/>
                  </a:lnTo>
                  <a:lnTo>
                    <a:pt x="65" y="237"/>
                  </a:lnTo>
                  <a:lnTo>
                    <a:pt x="59" y="237"/>
                  </a:lnTo>
                  <a:lnTo>
                    <a:pt x="55" y="239"/>
                  </a:lnTo>
                  <a:lnTo>
                    <a:pt x="42" y="241"/>
                  </a:lnTo>
                  <a:lnTo>
                    <a:pt x="33" y="243"/>
                  </a:lnTo>
                  <a:lnTo>
                    <a:pt x="30" y="236"/>
                  </a:lnTo>
                  <a:lnTo>
                    <a:pt x="33" y="226"/>
                  </a:lnTo>
                  <a:lnTo>
                    <a:pt x="41" y="222"/>
                  </a:lnTo>
                  <a:lnTo>
                    <a:pt x="63" y="209"/>
                  </a:lnTo>
                  <a:lnTo>
                    <a:pt x="60" y="200"/>
                  </a:lnTo>
                  <a:lnTo>
                    <a:pt x="59" y="186"/>
                  </a:lnTo>
                  <a:lnTo>
                    <a:pt x="53" y="183"/>
                  </a:lnTo>
                  <a:lnTo>
                    <a:pt x="48" y="172"/>
                  </a:lnTo>
                  <a:lnTo>
                    <a:pt x="38" y="169"/>
                  </a:lnTo>
                  <a:lnTo>
                    <a:pt x="37" y="175"/>
                  </a:lnTo>
                  <a:lnTo>
                    <a:pt x="38" y="185"/>
                  </a:lnTo>
                  <a:lnTo>
                    <a:pt x="39" y="187"/>
                  </a:lnTo>
                  <a:lnTo>
                    <a:pt x="35" y="193"/>
                  </a:lnTo>
                  <a:lnTo>
                    <a:pt x="21" y="177"/>
                  </a:lnTo>
                  <a:lnTo>
                    <a:pt x="20" y="170"/>
                  </a:lnTo>
                  <a:lnTo>
                    <a:pt x="20" y="169"/>
                  </a:lnTo>
                  <a:lnTo>
                    <a:pt x="19" y="169"/>
                  </a:lnTo>
                  <a:lnTo>
                    <a:pt x="11" y="164"/>
                  </a:lnTo>
                  <a:lnTo>
                    <a:pt x="0" y="149"/>
                  </a:lnTo>
                  <a:lnTo>
                    <a:pt x="2" y="145"/>
                  </a:lnTo>
                  <a:lnTo>
                    <a:pt x="3" y="143"/>
                  </a:lnTo>
                  <a:lnTo>
                    <a:pt x="6" y="141"/>
                  </a:lnTo>
                  <a:lnTo>
                    <a:pt x="3" y="139"/>
                  </a:lnTo>
                  <a:lnTo>
                    <a:pt x="2" y="136"/>
                  </a:lnTo>
                  <a:lnTo>
                    <a:pt x="15" y="140"/>
                  </a:lnTo>
                  <a:lnTo>
                    <a:pt x="17" y="140"/>
                  </a:lnTo>
                  <a:lnTo>
                    <a:pt x="20" y="136"/>
                  </a:lnTo>
                  <a:lnTo>
                    <a:pt x="32" y="123"/>
                  </a:lnTo>
                  <a:lnTo>
                    <a:pt x="35" y="123"/>
                  </a:lnTo>
                  <a:lnTo>
                    <a:pt x="41" y="126"/>
                  </a:lnTo>
                  <a:lnTo>
                    <a:pt x="44" y="128"/>
                  </a:lnTo>
                  <a:lnTo>
                    <a:pt x="65" y="115"/>
                  </a:lnTo>
                  <a:lnTo>
                    <a:pt x="69" y="112"/>
                  </a:lnTo>
                  <a:lnTo>
                    <a:pt x="91" y="100"/>
                  </a:lnTo>
                  <a:lnTo>
                    <a:pt x="98" y="82"/>
                  </a:lnTo>
                  <a:lnTo>
                    <a:pt x="90" y="77"/>
                  </a:lnTo>
                  <a:lnTo>
                    <a:pt x="89" y="67"/>
                  </a:lnTo>
                  <a:lnTo>
                    <a:pt x="91" y="68"/>
                  </a:lnTo>
                  <a:lnTo>
                    <a:pt x="93" y="68"/>
                  </a:lnTo>
                  <a:lnTo>
                    <a:pt x="94" y="66"/>
                  </a:lnTo>
                  <a:lnTo>
                    <a:pt x="94" y="65"/>
                  </a:lnTo>
                  <a:lnTo>
                    <a:pt x="96" y="61"/>
                  </a:lnTo>
                  <a:lnTo>
                    <a:pt x="97" y="63"/>
                  </a:lnTo>
                  <a:lnTo>
                    <a:pt x="97" y="63"/>
                  </a:lnTo>
                  <a:lnTo>
                    <a:pt x="104" y="59"/>
                  </a:lnTo>
                  <a:lnTo>
                    <a:pt x="103" y="56"/>
                  </a:lnTo>
                  <a:lnTo>
                    <a:pt x="103" y="52"/>
                  </a:lnTo>
                  <a:lnTo>
                    <a:pt x="105" y="51"/>
                  </a:lnTo>
                  <a:lnTo>
                    <a:pt x="111" y="48"/>
                  </a:lnTo>
                  <a:lnTo>
                    <a:pt x="111" y="48"/>
                  </a:lnTo>
                  <a:lnTo>
                    <a:pt x="114" y="44"/>
                  </a:lnTo>
                  <a:lnTo>
                    <a:pt x="129" y="28"/>
                  </a:lnTo>
                  <a:lnTo>
                    <a:pt x="146" y="19"/>
                  </a:lnTo>
                  <a:lnTo>
                    <a:pt x="153" y="10"/>
                  </a:lnTo>
                  <a:lnTo>
                    <a:pt x="158" y="14"/>
                  </a:lnTo>
                  <a:lnTo>
                    <a:pt x="162" y="15"/>
                  </a:lnTo>
                  <a:lnTo>
                    <a:pt x="177" y="9"/>
                  </a:lnTo>
                  <a:lnTo>
                    <a:pt x="183" y="6"/>
                  </a:lnTo>
                  <a:lnTo>
                    <a:pt x="184" y="0"/>
                  </a:lnTo>
                  <a:lnTo>
                    <a:pt x="199" y="10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16493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405EC-D935-FEA9-790E-D6E8DBA9A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E38E6-A5E4-5506-FAB3-E515EB80C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Frankfurt City Outline Map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EA8ED77F-07F2-59D1-C2EC-29CF538076CF}"/>
              </a:ext>
            </a:extLst>
          </p:cNvPr>
          <p:cNvSpPr>
            <a:spLocks/>
          </p:cNvSpPr>
          <p:nvPr/>
        </p:nvSpPr>
        <p:spPr bwMode="auto">
          <a:xfrm>
            <a:off x="827584" y="1279426"/>
            <a:ext cx="3312146" cy="3321571"/>
          </a:xfrm>
          <a:custGeom>
            <a:avLst/>
            <a:gdLst>
              <a:gd name="T0" fmla="*/ 1951 w 2460"/>
              <a:gd name="T1" fmla="*/ 128 h 2467"/>
              <a:gd name="T2" fmla="*/ 1939 w 2460"/>
              <a:gd name="T3" fmla="*/ 265 h 2467"/>
              <a:gd name="T4" fmla="*/ 1763 w 2460"/>
              <a:gd name="T5" fmla="*/ 425 h 2467"/>
              <a:gd name="T6" fmla="*/ 1776 w 2460"/>
              <a:gd name="T7" fmla="*/ 563 h 2467"/>
              <a:gd name="T8" fmla="*/ 1805 w 2460"/>
              <a:gd name="T9" fmla="*/ 644 h 2467"/>
              <a:gd name="T10" fmla="*/ 1878 w 2460"/>
              <a:gd name="T11" fmla="*/ 740 h 2467"/>
              <a:gd name="T12" fmla="*/ 1962 w 2460"/>
              <a:gd name="T13" fmla="*/ 757 h 2467"/>
              <a:gd name="T14" fmla="*/ 2041 w 2460"/>
              <a:gd name="T15" fmla="*/ 723 h 2467"/>
              <a:gd name="T16" fmla="*/ 2179 w 2460"/>
              <a:gd name="T17" fmla="*/ 577 h 2467"/>
              <a:gd name="T18" fmla="*/ 2344 w 2460"/>
              <a:gd name="T19" fmla="*/ 592 h 2467"/>
              <a:gd name="T20" fmla="*/ 2441 w 2460"/>
              <a:gd name="T21" fmla="*/ 699 h 2467"/>
              <a:gd name="T22" fmla="*/ 2380 w 2460"/>
              <a:gd name="T23" fmla="*/ 798 h 2467"/>
              <a:gd name="T24" fmla="*/ 2326 w 2460"/>
              <a:gd name="T25" fmla="*/ 837 h 2467"/>
              <a:gd name="T26" fmla="*/ 2325 w 2460"/>
              <a:gd name="T27" fmla="*/ 986 h 2467"/>
              <a:gd name="T28" fmla="*/ 2229 w 2460"/>
              <a:gd name="T29" fmla="*/ 1103 h 2467"/>
              <a:gd name="T30" fmla="*/ 2312 w 2460"/>
              <a:gd name="T31" fmla="*/ 1311 h 2467"/>
              <a:gd name="T32" fmla="*/ 2128 w 2460"/>
              <a:gd name="T33" fmla="*/ 1322 h 2467"/>
              <a:gd name="T34" fmla="*/ 1928 w 2460"/>
              <a:gd name="T35" fmla="*/ 1372 h 2467"/>
              <a:gd name="T36" fmla="*/ 1928 w 2460"/>
              <a:gd name="T37" fmla="*/ 1418 h 2467"/>
              <a:gd name="T38" fmla="*/ 2020 w 2460"/>
              <a:gd name="T39" fmla="*/ 1439 h 2467"/>
              <a:gd name="T40" fmla="*/ 2075 w 2460"/>
              <a:gd name="T41" fmla="*/ 1538 h 2467"/>
              <a:gd name="T42" fmla="*/ 1972 w 2460"/>
              <a:gd name="T43" fmla="*/ 1645 h 2467"/>
              <a:gd name="T44" fmla="*/ 1925 w 2460"/>
              <a:gd name="T45" fmla="*/ 1838 h 2467"/>
              <a:gd name="T46" fmla="*/ 1828 w 2460"/>
              <a:gd name="T47" fmla="*/ 1940 h 2467"/>
              <a:gd name="T48" fmla="*/ 1630 w 2460"/>
              <a:gd name="T49" fmla="*/ 1971 h 2467"/>
              <a:gd name="T50" fmla="*/ 1439 w 2460"/>
              <a:gd name="T51" fmla="*/ 2004 h 2467"/>
              <a:gd name="T52" fmla="*/ 1236 w 2460"/>
              <a:gd name="T53" fmla="*/ 1999 h 2467"/>
              <a:gd name="T54" fmla="*/ 1105 w 2460"/>
              <a:gd name="T55" fmla="*/ 2050 h 2467"/>
              <a:gd name="T56" fmla="*/ 948 w 2460"/>
              <a:gd name="T57" fmla="*/ 2159 h 2467"/>
              <a:gd name="T58" fmla="*/ 887 w 2460"/>
              <a:gd name="T59" fmla="*/ 2332 h 2467"/>
              <a:gd name="T60" fmla="*/ 769 w 2460"/>
              <a:gd name="T61" fmla="*/ 2462 h 2467"/>
              <a:gd name="T62" fmla="*/ 487 w 2460"/>
              <a:gd name="T63" fmla="*/ 2374 h 2467"/>
              <a:gd name="T64" fmla="*/ 323 w 2460"/>
              <a:gd name="T65" fmla="*/ 2260 h 2467"/>
              <a:gd name="T66" fmla="*/ 473 w 2460"/>
              <a:gd name="T67" fmla="*/ 2137 h 2467"/>
              <a:gd name="T68" fmla="*/ 600 w 2460"/>
              <a:gd name="T69" fmla="*/ 2065 h 2467"/>
              <a:gd name="T70" fmla="*/ 580 w 2460"/>
              <a:gd name="T71" fmla="*/ 1998 h 2467"/>
              <a:gd name="T72" fmla="*/ 579 w 2460"/>
              <a:gd name="T73" fmla="*/ 1885 h 2467"/>
              <a:gd name="T74" fmla="*/ 527 w 2460"/>
              <a:gd name="T75" fmla="*/ 1804 h 2467"/>
              <a:gd name="T76" fmla="*/ 463 w 2460"/>
              <a:gd name="T77" fmla="*/ 1730 h 2467"/>
              <a:gd name="T78" fmla="*/ 381 w 2460"/>
              <a:gd name="T79" fmla="*/ 1791 h 2467"/>
              <a:gd name="T80" fmla="*/ 315 w 2460"/>
              <a:gd name="T81" fmla="*/ 1871 h 2467"/>
              <a:gd name="T82" fmla="*/ 232 w 2460"/>
              <a:gd name="T83" fmla="*/ 1775 h 2467"/>
              <a:gd name="T84" fmla="*/ 193 w 2460"/>
              <a:gd name="T85" fmla="*/ 1685 h 2467"/>
              <a:gd name="T86" fmla="*/ 92 w 2460"/>
              <a:gd name="T87" fmla="*/ 1596 h 2467"/>
              <a:gd name="T88" fmla="*/ 11 w 2460"/>
              <a:gd name="T89" fmla="*/ 1459 h 2467"/>
              <a:gd name="T90" fmla="*/ 50 w 2460"/>
              <a:gd name="T91" fmla="*/ 1351 h 2467"/>
              <a:gd name="T92" fmla="*/ 203 w 2460"/>
              <a:gd name="T93" fmla="*/ 1369 h 2467"/>
              <a:gd name="T94" fmla="*/ 300 w 2460"/>
              <a:gd name="T95" fmla="*/ 1268 h 2467"/>
              <a:gd name="T96" fmla="*/ 392 w 2460"/>
              <a:gd name="T97" fmla="*/ 1261 h 2467"/>
              <a:gd name="T98" fmla="*/ 478 w 2460"/>
              <a:gd name="T99" fmla="*/ 1283 h 2467"/>
              <a:gd name="T100" fmla="*/ 777 w 2460"/>
              <a:gd name="T101" fmla="*/ 1102 h 2467"/>
              <a:gd name="T102" fmla="*/ 921 w 2460"/>
              <a:gd name="T103" fmla="*/ 973 h 2467"/>
              <a:gd name="T104" fmla="*/ 916 w 2460"/>
              <a:gd name="T105" fmla="*/ 790 h 2467"/>
              <a:gd name="T106" fmla="*/ 887 w 2460"/>
              <a:gd name="T107" fmla="*/ 688 h 2467"/>
              <a:gd name="T108" fmla="*/ 977 w 2460"/>
              <a:gd name="T109" fmla="*/ 644 h 2467"/>
              <a:gd name="T110" fmla="*/ 1005 w 2460"/>
              <a:gd name="T111" fmla="*/ 554 h 2467"/>
              <a:gd name="T112" fmla="*/ 1096 w 2460"/>
              <a:gd name="T113" fmla="*/ 494 h 2467"/>
              <a:gd name="T114" fmla="*/ 1193 w 2460"/>
              <a:gd name="T115" fmla="*/ 395 h 2467"/>
              <a:gd name="T116" fmla="*/ 1293 w 2460"/>
              <a:gd name="T117" fmla="*/ 310 h 2467"/>
              <a:gd name="T118" fmla="*/ 1396 w 2460"/>
              <a:gd name="T119" fmla="*/ 204 h 2467"/>
              <a:gd name="T120" fmla="*/ 1508 w 2460"/>
              <a:gd name="T121" fmla="*/ 118 h 2467"/>
              <a:gd name="T122" fmla="*/ 1701 w 2460"/>
              <a:gd name="T123" fmla="*/ 118 h 2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60" h="2467">
                <a:moveTo>
                  <a:pt x="1806" y="25"/>
                </a:moveTo>
                <a:lnTo>
                  <a:pt x="1807" y="23"/>
                </a:lnTo>
                <a:lnTo>
                  <a:pt x="1818" y="19"/>
                </a:lnTo>
                <a:lnTo>
                  <a:pt x="1827" y="15"/>
                </a:lnTo>
                <a:lnTo>
                  <a:pt x="1827" y="16"/>
                </a:lnTo>
                <a:lnTo>
                  <a:pt x="1828" y="17"/>
                </a:lnTo>
                <a:lnTo>
                  <a:pt x="1830" y="25"/>
                </a:lnTo>
                <a:lnTo>
                  <a:pt x="1830" y="26"/>
                </a:lnTo>
                <a:lnTo>
                  <a:pt x="1833" y="33"/>
                </a:lnTo>
                <a:lnTo>
                  <a:pt x="1849" y="26"/>
                </a:lnTo>
                <a:lnTo>
                  <a:pt x="1850" y="25"/>
                </a:lnTo>
                <a:lnTo>
                  <a:pt x="1855" y="23"/>
                </a:lnTo>
                <a:lnTo>
                  <a:pt x="1855" y="26"/>
                </a:lnTo>
                <a:lnTo>
                  <a:pt x="1856" y="27"/>
                </a:lnTo>
                <a:lnTo>
                  <a:pt x="1856" y="30"/>
                </a:lnTo>
                <a:lnTo>
                  <a:pt x="1858" y="31"/>
                </a:lnTo>
                <a:lnTo>
                  <a:pt x="1861" y="44"/>
                </a:lnTo>
                <a:lnTo>
                  <a:pt x="1866" y="54"/>
                </a:lnTo>
                <a:lnTo>
                  <a:pt x="1867" y="57"/>
                </a:lnTo>
                <a:lnTo>
                  <a:pt x="1870" y="59"/>
                </a:lnTo>
                <a:lnTo>
                  <a:pt x="1871" y="60"/>
                </a:lnTo>
                <a:lnTo>
                  <a:pt x="1871" y="62"/>
                </a:lnTo>
                <a:lnTo>
                  <a:pt x="1872" y="60"/>
                </a:lnTo>
                <a:lnTo>
                  <a:pt x="1872" y="62"/>
                </a:lnTo>
                <a:lnTo>
                  <a:pt x="1874" y="63"/>
                </a:lnTo>
                <a:lnTo>
                  <a:pt x="1875" y="64"/>
                </a:lnTo>
                <a:lnTo>
                  <a:pt x="1875" y="65"/>
                </a:lnTo>
                <a:lnTo>
                  <a:pt x="1876" y="67"/>
                </a:lnTo>
                <a:lnTo>
                  <a:pt x="1876" y="68"/>
                </a:lnTo>
                <a:lnTo>
                  <a:pt x="1877" y="68"/>
                </a:lnTo>
                <a:lnTo>
                  <a:pt x="1880" y="68"/>
                </a:lnTo>
                <a:lnTo>
                  <a:pt x="1887" y="69"/>
                </a:lnTo>
                <a:lnTo>
                  <a:pt x="1887" y="70"/>
                </a:lnTo>
                <a:lnTo>
                  <a:pt x="1892" y="84"/>
                </a:lnTo>
                <a:lnTo>
                  <a:pt x="1893" y="86"/>
                </a:lnTo>
                <a:lnTo>
                  <a:pt x="1912" y="94"/>
                </a:lnTo>
                <a:lnTo>
                  <a:pt x="1914" y="95"/>
                </a:lnTo>
                <a:lnTo>
                  <a:pt x="1917" y="96"/>
                </a:lnTo>
                <a:lnTo>
                  <a:pt x="1924" y="101"/>
                </a:lnTo>
                <a:lnTo>
                  <a:pt x="1926" y="102"/>
                </a:lnTo>
                <a:lnTo>
                  <a:pt x="1929" y="103"/>
                </a:lnTo>
                <a:lnTo>
                  <a:pt x="1930" y="103"/>
                </a:lnTo>
                <a:lnTo>
                  <a:pt x="1931" y="105"/>
                </a:lnTo>
                <a:lnTo>
                  <a:pt x="1939" y="108"/>
                </a:lnTo>
                <a:lnTo>
                  <a:pt x="1940" y="108"/>
                </a:lnTo>
                <a:lnTo>
                  <a:pt x="1944" y="111"/>
                </a:lnTo>
                <a:lnTo>
                  <a:pt x="1945" y="111"/>
                </a:lnTo>
                <a:lnTo>
                  <a:pt x="1945" y="112"/>
                </a:lnTo>
                <a:lnTo>
                  <a:pt x="1947" y="117"/>
                </a:lnTo>
                <a:lnTo>
                  <a:pt x="1949" y="118"/>
                </a:lnTo>
                <a:lnTo>
                  <a:pt x="1949" y="121"/>
                </a:lnTo>
                <a:lnTo>
                  <a:pt x="1950" y="123"/>
                </a:lnTo>
                <a:lnTo>
                  <a:pt x="1950" y="127"/>
                </a:lnTo>
                <a:lnTo>
                  <a:pt x="1951" y="128"/>
                </a:lnTo>
                <a:lnTo>
                  <a:pt x="1950" y="132"/>
                </a:lnTo>
                <a:lnTo>
                  <a:pt x="1951" y="132"/>
                </a:lnTo>
                <a:lnTo>
                  <a:pt x="1955" y="133"/>
                </a:lnTo>
                <a:lnTo>
                  <a:pt x="1962" y="134"/>
                </a:lnTo>
                <a:lnTo>
                  <a:pt x="1970" y="135"/>
                </a:lnTo>
                <a:lnTo>
                  <a:pt x="1972" y="135"/>
                </a:lnTo>
                <a:lnTo>
                  <a:pt x="1972" y="137"/>
                </a:lnTo>
                <a:lnTo>
                  <a:pt x="1971" y="137"/>
                </a:lnTo>
                <a:lnTo>
                  <a:pt x="1971" y="142"/>
                </a:lnTo>
                <a:lnTo>
                  <a:pt x="1970" y="143"/>
                </a:lnTo>
                <a:lnTo>
                  <a:pt x="1970" y="144"/>
                </a:lnTo>
                <a:lnTo>
                  <a:pt x="1968" y="145"/>
                </a:lnTo>
                <a:lnTo>
                  <a:pt x="1968" y="148"/>
                </a:lnTo>
                <a:lnTo>
                  <a:pt x="1965" y="153"/>
                </a:lnTo>
                <a:lnTo>
                  <a:pt x="1966" y="159"/>
                </a:lnTo>
                <a:lnTo>
                  <a:pt x="1967" y="160"/>
                </a:lnTo>
                <a:lnTo>
                  <a:pt x="1967" y="161"/>
                </a:lnTo>
                <a:lnTo>
                  <a:pt x="1967" y="163"/>
                </a:lnTo>
                <a:lnTo>
                  <a:pt x="1967" y="164"/>
                </a:lnTo>
                <a:lnTo>
                  <a:pt x="1968" y="169"/>
                </a:lnTo>
                <a:lnTo>
                  <a:pt x="1971" y="176"/>
                </a:lnTo>
                <a:lnTo>
                  <a:pt x="1972" y="181"/>
                </a:lnTo>
                <a:lnTo>
                  <a:pt x="1972" y="184"/>
                </a:lnTo>
                <a:lnTo>
                  <a:pt x="1972" y="185"/>
                </a:lnTo>
                <a:lnTo>
                  <a:pt x="1972" y="186"/>
                </a:lnTo>
                <a:lnTo>
                  <a:pt x="1972" y="185"/>
                </a:lnTo>
                <a:lnTo>
                  <a:pt x="1961" y="187"/>
                </a:lnTo>
                <a:lnTo>
                  <a:pt x="1960" y="187"/>
                </a:lnTo>
                <a:lnTo>
                  <a:pt x="1956" y="188"/>
                </a:lnTo>
                <a:lnTo>
                  <a:pt x="1955" y="188"/>
                </a:lnTo>
                <a:lnTo>
                  <a:pt x="1941" y="191"/>
                </a:lnTo>
                <a:lnTo>
                  <a:pt x="1940" y="191"/>
                </a:lnTo>
                <a:lnTo>
                  <a:pt x="1941" y="198"/>
                </a:lnTo>
                <a:lnTo>
                  <a:pt x="1941" y="200"/>
                </a:lnTo>
                <a:lnTo>
                  <a:pt x="1942" y="204"/>
                </a:lnTo>
                <a:lnTo>
                  <a:pt x="1942" y="208"/>
                </a:lnTo>
                <a:lnTo>
                  <a:pt x="1942" y="209"/>
                </a:lnTo>
                <a:lnTo>
                  <a:pt x="1944" y="214"/>
                </a:lnTo>
                <a:lnTo>
                  <a:pt x="1944" y="217"/>
                </a:lnTo>
                <a:lnTo>
                  <a:pt x="1945" y="224"/>
                </a:lnTo>
                <a:lnTo>
                  <a:pt x="1945" y="227"/>
                </a:lnTo>
                <a:lnTo>
                  <a:pt x="1946" y="230"/>
                </a:lnTo>
                <a:lnTo>
                  <a:pt x="1945" y="230"/>
                </a:lnTo>
                <a:lnTo>
                  <a:pt x="1942" y="232"/>
                </a:lnTo>
                <a:lnTo>
                  <a:pt x="1945" y="236"/>
                </a:lnTo>
                <a:lnTo>
                  <a:pt x="1946" y="241"/>
                </a:lnTo>
                <a:lnTo>
                  <a:pt x="1947" y="244"/>
                </a:lnTo>
                <a:lnTo>
                  <a:pt x="1945" y="248"/>
                </a:lnTo>
                <a:lnTo>
                  <a:pt x="1942" y="252"/>
                </a:lnTo>
                <a:lnTo>
                  <a:pt x="1941" y="254"/>
                </a:lnTo>
                <a:lnTo>
                  <a:pt x="1939" y="255"/>
                </a:lnTo>
                <a:lnTo>
                  <a:pt x="1938" y="255"/>
                </a:lnTo>
                <a:lnTo>
                  <a:pt x="1938" y="256"/>
                </a:lnTo>
                <a:lnTo>
                  <a:pt x="1939" y="265"/>
                </a:lnTo>
                <a:lnTo>
                  <a:pt x="1939" y="266"/>
                </a:lnTo>
                <a:lnTo>
                  <a:pt x="1940" y="275"/>
                </a:lnTo>
                <a:lnTo>
                  <a:pt x="1940" y="276"/>
                </a:lnTo>
                <a:lnTo>
                  <a:pt x="1931" y="281"/>
                </a:lnTo>
                <a:lnTo>
                  <a:pt x="1929" y="282"/>
                </a:lnTo>
                <a:lnTo>
                  <a:pt x="1931" y="287"/>
                </a:lnTo>
                <a:lnTo>
                  <a:pt x="1930" y="288"/>
                </a:lnTo>
                <a:lnTo>
                  <a:pt x="1926" y="291"/>
                </a:lnTo>
                <a:lnTo>
                  <a:pt x="1922" y="293"/>
                </a:lnTo>
                <a:lnTo>
                  <a:pt x="1907" y="302"/>
                </a:lnTo>
                <a:lnTo>
                  <a:pt x="1906" y="302"/>
                </a:lnTo>
                <a:lnTo>
                  <a:pt x="1906" y="303"/>
                </a:lnTo>
                <a:lnTo>
                  <a:pt x="1887" y="313"/>
                </a:lnTo>
                <a:lnTo>
                  <a:pt x="1872" y="321"/>
                </a:lnTo>
                <a:lnTo>
                  <a:pt x="1869" y="323"/>
                </a:lnTo>
                <a:lnTo>
                  <a:pt x="1861" y="328"/>
                </a:lnTo>
                <a:lnTo>
                  <a:pt x="1859" y="329"/>
                </a:lnTo>
                <a:lnTo>
                  <a:pt x="1858" y="336"/>
                </a:lnTo>
                <a:lnTo>
                  <a:pt x="1854" y="347"/>
                </a:lnTo>
                <a:lnTo>
                  <a:pt x="1853" y="356"/>
                </a:lnTo>
                <a:lnTo>
                  <a:pt x="1853" y="357"/>
                </a:lnTo>
                <a:lnTo>
                  <a:pt x="1851" y="357"/>
                </a:lnTo>
                <a:lnTo>
                  <a:pt x="1851" y="358"/>
                </a:lnTo>
                <a:lnTo>
                  <a:pt x="1850" y="360"/>
                </a:lnTo>
                <a:lnTo>
                  <a:pt x="1848" y="362"/>
                </a:lnTo>
                <a:lnTo>
                  <a:pt x="1846" y="362"/>
                </a:lnTo>
                <a:lnTo>
                  <a:pt x="1845" y="363"/>
                </a:lnTo>
                <a:lnTo>
                  <a:pt x="1843" y="364"/>
                </a:lnTo>
                <a:lnTo>
                  <a:pt x="1842" y="364"/>
                </a:lnTo>
                <a:lnTo>
                  <a:pt x="1838" y="367"/>
                </a:lnTo>
                <a:lnTo>
                  <a:pt x="1833" y="369"/>
                </a:lnTo>
                <a:lnTo>
                  <a:pt x="1832" y="371"/>
                </a:lnTo>
                <a:lnTo>
                  <a:pt x="1829" y="372"/>
                </a:lnTo>
                <a:lnTo>
                  <a:pt x="1828" y="372"/>
                </a:lnTo>
                <a:lnTo>
                  <a:pt x="1827" y="372"/>
                </a:lnTo>
                <a:lnTo>
                  <a:pt x="1821" y="377"/>
                </a:lnTo>
                <a:lnTo>
                  <a:pt x="1814" y="382"/>
                </a:lnTo>
                <a:lnTo>
                  <a:pt x="1812" y="380"/>
                </a:lnTo>
                <a:lnTo>
                  <a:pt x="1811" y="380"/>
                </a:lnTo>
                <a:lnTo>
                  <a:pt x="1808" y="379"/>
                </a:lnTo>
                <a:lnTo>
                  <a:pt x="1807" y="378"/>
                </a:lnTo>
                <a:lnTo>
                  <a:pt x="1806" y="378"/>
                </a:lnTo>
                <a:lnTo>
                  <a:pt x="1806" y="377"/>
                </a:lnTo>
                <a:lnTo>
                  <a:pt x="1805" y="377"/>
                </a:lnTo>
                <a:lnTo>
                  <a:pt x="1795" y="383"/>
                </a:lnTo>
                <a:lnTo>
                  <a:pt x="1789" y="388"/>
                </a:lnTo>
                <a:lnTo>
                  <a:pt x="1787" y="388"/>
                </a:lnTo>
                <a:lnTo>
                  <a:pt x="1778" y="394"/>
                </a:lnTo>
                <a:lnTo>
                  <a:pt x="1770" y="399"/>
                </a:lnTo>
                <a:lnTo>
                  <a:pt x="1764" y="404"/>
                </a:lnTo>
                <a:lnTo>
                  <a:pt x="1755" y="409"/>
                </a:lnTo>
                <a:lnTo>
                  <a:pt x="1751" y="412"/>
                </a:lnTo>
                <a:lnTo>
                  <a:pt x="1754" y="417"/>
                </a:lnTo>
                <a:lnTo>
                  <a:pt x="1763" y="425"/>
                </a:lnTo>
                <a:lnTo>
                  <a:pt x="1791" y="451"/>
                </a:lnTo>
                <a:lnTo>
                  <a:pt x="1786" y="462"/>
                </a:lnTo>
                <a:lnTo>
                  <a:pt x="1786" y="463"/>
                </a:lnTo>
                <a:lnTo>
                  <a:pt x="1780" y="477"/>
                </a:lnTo>
                <a:lnTo>
                  <a:pt x="1775" y="485"/>
                </a:lnTo>
                <a:lnTo>
                  <a:pt x="1774" y="490"/>
                </a:lnTo>
                <a:lnTo>
                  <a:pt x="1773" y="490"/>
                </a:lnTo>
                <a:lnTo>
                  <a:pt x="1768" y="500"/>
                </a:lnTo>
                <a:lnTo>
                  <a:pt x="1765" y="506"/>
                </a:lnTo>
                <a:lnTo>
                  <a:pt x="1764" y="506"/>
                </a:lnTo>
                <a:lnTo>
                  <a:pt x="1763" y="505"/>
                </a:lnTo>
                <a:lnTo>
                  <a:pt x="1762" y="505"/>
                </a:lnTo>
                <a:lnTo>
                  <a:pt x="1759" y="504"/>
                </a:lnTo>
                <a:lnTo>
                  <a:pt x="1743" y="496"/>
                </a:lnTo>
                <a:lnTo>
                  <a:pt x="1743" y="495"/>
                </a:lnTo>
                <a:lnTo>
                  <a:pt x="1742" y="495"/>
                </a:lnTo>
                <a:lnTo>
                  <a:pt x="1739" y="501"/>
                </a:lnTo>
                <a:lnTo>
                  <a:pt x="1738" y="505"/>
                </a:lnTo>
                <a:lnTo>
                  <a:pt x="1733" y="520"/>
                </a:lnTo>
                <a:lnTo>
                  <a:pt x="1732" y="521"/>
                </a:lnTo>
                <a:lnTo>
                  <a:pt x="1725" y="542"/>
                </a:lnTo>
                <a:lnTo>
                  <a:pt x="1725" y="543"/>
                </a:lnTo>
                <a:lnTo>
                  <a:pt x="1723" y="543"/>
                </a:lnTo>
                <a:lnTo>
                  <a:pt x="1723" y="544"/>
                </a:lnTo>
                <a:lnTo>
                  <a:pt x="1726" y="544"/>
                </a:lnTo>
                <a:lnTo>
                  <a:pt x="1726" y="545"/>
                </a:lnTo>
                <a:lnTo>
                  <a:pt x="1727" y="545"/>
                </a:lnTo>
                <a:lnTo>
                  <a:pt x="1728" y="547"/>
                </a:lnTo>
                <a:lnTo>
                  <a:pt x="1730" y="547"/>
                </a:lnTo>
                <a:lnTo>
                  <a:pt x="1730" y="548"/>
                </a:lnTo>
                <a:lnTo>
                  <a:pt x="1732" y="549"/>
                </a:lnTo>
                <a:lnTo>
                  <a:pt x="1733" y="549"/>
                </a:lnTo>
                <a:lnTo>
                  <a:pt x="1735" y="549"/>
                </a:lnTo>
                <a:lnTo>
                  <a:pt x="1736" y="550"/>
                </a:lnTo>
                <a:lnTo>
                  <a:pt x="1737" y="552"/>
                </a:lnTo>
                <a:lnTo>
                  <a:pt x="1738" y="552"/>
                </a:lnTo>
                <a:lnTo>
                  <a:pt x="1741" y="553"/>
                </a:lnTo>
                <a:lnTo>
                  <a:pt x="1743" y="554"/>
                </a:lnTo>
                <a:lnTo>
                  <a:pt x="1746" y="555"/>
                </a:lnTo>
                <a:lnTo>
                  <a:pt x="1748" y="557"/>
                </a:lnTo>
                <a:lnTo>
                  <a:pt x="1749" y="557"/>
                </a:lnTo>
                <a:lnTo>
                  <a:pt x="1752" y="558"/>
                </a:lnTo>
                <a:lnTo>
                  <a:pt x="1753" y="559"/>
                </a:lnTo>
                <a:lnTo>
                  <a:pt x="1754" y="559"/>
                </a:lnTo>
                <a:lnTo>
                  <a:pt x="1755" y="559"/>
                </a:lnTo>
                <a:lnTo>
                  <a:pt x="1760" y="560"/>
                </a:lnTo>
                <a:lnTo>
                  <a:pt x="1763" y="560"/>
                </a:lnTo>
                <a:lnTo>
                  <a:pt x="1764" y="560"/>
                </a:lnTo>
                <a:lnTo>
                  <a:pt x="1769" y="561"/>
                </a:lnTo>
                <a:lnTo>
                  <a:pt x="1770" y="561"/>
                </a:lnTo>
                <a:lnTo>
                  <a:pt x="1771" y="563"/>
                </a:lnTo>
                <a:lnTo>
                  <a:pt x="1774" y="563"/>
                </a:lnTo>
                <a:lnTo>
                  <a:pt x="1775" y="563"/>
                </a:lnTo>
                <a:lnTo>
                  <a:pt x="1776" y="563"/>
                </a:lnTo>
                <a:lnTo>
                  <a:pt x="1776" y="564"/>
                </a:lnTo>
                <a:lnTo>
                  <a:pt x="1776" y="565"/>
                </a:lnTo>
                <a:lnTo>
                  <a:pt x="1778" y="566"/>
                </a:lnTo>
                <a:lnTo>
                  <a:pt x="1778" y="568"/>
                </a:lnTo>
                <a:lnTo>
                  <a:pt x="1775" y="574"/>
                </a:lnTo>
                <a:lnTo>
                  <a:pt x="1779" y="575"/>
                </a:lnTo>
                <a:lnTo>
                  <a:pt x="1778" y="576"/>
                </a:lnTo>
                <a:lnTo>
                  <a:pt x="1778" y="577"/>
                </a:lnTo>
                <a:lnTo>
                  <a:pt x="1776" y="581"/>
                </a:lnTo>
                <a:lnTo>
                  <a:pt x="1776" y="582"/>
                </a:lnTo>
                <a:lnTo>
                  <a:pt x="1776" y="584"/>
                </a:lnTo>
                <a:lnTo>
                  <a:pt x="1776" y="585"/>
                </a:lnTo>
                <a:lnTo>
                  <a:pt x="1776" y="586"/>
                </a:lnTo>
                <a:lnTo>
                  <a:pt x="1776" y="587"/>
                </a:lnTo>
                <a:lnTo>
                  <a:pt x="1776" y="589"/>
                </a:lnTo>
                <a:lnTo>
                  <a:pt x="1778" y="590"/>
                </a:lnTo>
                <a:lnTo>
                  <a:pt x="1778" y="591"/>
                </a:lnTo>
                <a:lnTo>
                  <a:pt x="1778" y="592"/>
                </a:lnTo>
                <a:lnTo>
                  <a:pt x="1778" y="593"/>
                </a:lnTo>
                <a:lnTo>
                  <a:pt x="1778" y="595"/>
                </a:lnTo>
                <a:lnTo>
                  <a:pt x="1778" y="596"/>
                </a:lnTo>
                <a:lnTo>
                  <a:pt x="1778" y="597"/>
                </a:lnTo>
                <a:lnTo>
                  <a:pt x="1779" y="600"/>
                </a:lnTo>
                <a:lnTo>
                  <a:pt x="1780" y="601"/>
                </a:lnTo>
                <a:lnTo>
                  <a:pt x="1782" y="606"/>
                </a:lnTo>
                <a:lnTo>
                  <a:pt x="1784" y="609"/>
                </a:lnTo>
                <a:lnTo>
                  <a:pt x="1784" y="611"/>
                </a:lnTo>
                <a:lnTo>
                  <a:pt x="1785" y="613"/>
                </a:lnTo>
                <a:lnTo>
                  <a:pt x="1786" y="616"/>
                </a:lnTo>
                <a:lnTo>
                  <a:pt x="1789" y="619"/>
                </a:lnTo>
                <a:lnTo>
                  <a:pt x="1789" y="621"/>
                </a:lnTo>
                <a:lnTo>
                  <a:pt x="1790" y="619"/>
                </a:lnTo>
                <a:lnTo>
                  <a:pt x="1790" y="621"/>
                </a:lnTo>
                <a:lnTo>
                  <a:pt x="1790" y="622"/>
                </a:lnTo>
                <a:lnTo>
                  <a:pt x="1792" y="625"/>
                </a:lnTo>
                <a:lnTo>
                  <a:pt x="1794" y="627"/>
                </a:lnTo>
                <a:lnTo>
                  <a:pt x="1794" y="628"/>
                </a:lnTo>
                <a:lnTo>
                  <a:pt x="1795" y="628"/>
                </a:lnTo>
                <a:lnTo>
                  <a:pt x="1795" y="629"/>
                </a:lnTo>
                <a:lnTo>
                  <a:pt x="1795" y="630"/>
                </a:lnTo>
                <a:lnTo>
                  <a:pt x="1796" y="632"/>
                </a:lnTo>
                <a:lnTo>
                  <a:pt x="1797" y="637"/>
                </a:lnTo>
                <a:lnTo>
                  <a:pt x="1797" y="638"/>
                </a:lnTo>
                <a:lnTo>
                  <a:pt x="1798" y="638"/>
                </a:lnTo>
                <a:lnTo>
                  <a:pt x="1798" y="639"/>
                </a:lnTo>
                <a:lnTo>
                  <a:pt x="1800" y="639"/>
                </a:lnTo>
                <a:lnTo>
                  <a:pt x="1800" y="640"/>
                </a:lnTo>
                <a:lnTo>
                  <a:pt x="1801" y="640"/>
                </a:lnTo>
                <a:lnTo>
                  <a:pt x="1801" y="641"/>
                </a:lnTo>
                <a:lnTo>
                  <a:pt x="1802" y="641"/>
                </a:lnTo>
                <a:lnTo>
                  <a:pt x="1802" y="643"/>
                </a:lnTo>
                <a:lnTo>
                  <a:pt x="1803" y="643"/>
                </a:lnTo>
                <a:lnTo>
                  <a:pt x="1803" y="644"/>
                </a:lnTo>
                <a:lnTo>
                  <a:pt x="1805" y="644"/>
                </a:lnTo>
                <a:lnTo>
                  <a:pt x="1806" y="645"/>
                </a:lnTo>
                <a:lnTo>
                  <a:pt x="1807" y="645"/>
                </a:lnTo>
                <a:lnTo>
                  <a:pt x="1807" y="646"/>
                </a:lnTo>
                <a:lnTo>
                  <a:pt x="1808" y="646"/>
                </a:lnTo>
                <a:lnTo>
                  <a:pt x="1810" y="648"/>
                </a:lnTo>
                <a:lnTo>
                  <a:pt x="1811" y="648"/>
                </a:lnTo>
                <a:lnTo>
                  <a:pt x="1812" y="649"/>
                </a:lnTo>
                <a:lnTo>
                  <a:pt x="1812" y="650"/>
                </a:lnTo>
                <a:lnTo>
                  <a:pt x="1813" y="651"/>
                </a:lnTo>
                <a:lnTo>
                  <a:pt x="1814" y="654"/>
                </a:lnTo>
                <a:lnTo>
                  <a:pt x="1814" y="655"/>
                </a:lnTo>
                <a:lnTo>
                  <a:pt x="1814" y="656"/>
                </a:lnTo>
                <a:lnTo>
                  <a:pt x="1814" y="657"/>
                </a:lnTo>
                <a:lnTo>
                  <a:pt x="1816" y="657"/>
                </a:lnTo>
                <a:lnTo>
                  <a:pt x="1816" y="659"/>
                </a:lnTo>
                <a:lnTo>
                  <a:pt x="1817" y="661"/>
                </a:lnTo>
                <a:lnTo>
                  <a:pt x="1817" y="664"/>
                </a:lnTo>
                <a:lnTo>
                  <a:pt x="1817" y="665"/>
                </a:lnTo>
                <a:lnTo>
                  <a:pt x="1818" y="665"/>
                </a:lnTo>
                <a:lnTo>
                  <a:pt x="1821" y="666"/>
                </a:lnTo>
                <a:lnTo>
                  <a:pt x="1822" y="666"/>
                </a:lnTo>
                <a:lnTo>
                  <a:pt x="1832" y="671"/>
                </a:lnTo>
                <a:lnTo>
                  <a:pt x="1833" y="671"/>
                </a:lnTo>
                <a:lnTo>
                  <a:pt x="1842" y="676"/>
                </a:lnTo>
                <a:lnTo>
                  <a:pt x="1843" y="676"/>
                </a:lnTo>
                <a:lnTo>
                  <a:pt x="1845" y="680"/>
                </a:lnTo>
                <a:lnTo>
                  <a:pt x="1848" y="685"/>
                </a:lnTo>
                <a:lnTo>
                  <a:pt x="1849" y="686"/>
                </a:lnTo>
                <a:lnTo>
                  <a:pt x="1850" y="688"/>
                </a:lnTo>
                <a:lnTo>
                  <a:pt x="1850" y="691"/>
                </a:lnTo>
                <a:lnTo>
                  <a:pt x="1853" y="694"/>
                </a:lnTo>
                <a:lnTo>
                  <a:pt x="1854" y="699"/>
                </a:lnTo>
                <a:lnTo>
                  <a:pt x="1858" y="706"/>
                </a:lnTo>
                <a:lnTo>
                  <a:pt x="1858" y="707"/>
                </a:lnTo>
                <a:lnTo>
                  <a:pt x="1858" y="708"/>
                </a:lnTo>
                <a:lnTo>
                  <a:pt x="1859" y="710"/>
                </a:lnTo>
                <a:lnTo>
                  <a:pt x="1860" y="710"/>
                </a:lnTo>
                <a:lnTo>
                  <a:pt x="1860" y="712"/>
                </a:lnTo>
                <a:lnTo>
                  <a:pt x="1860" y="713"/>
                </a:lnTo>
                <a:lnTo>
                  <a:pt x="1861" y="713"/>
                </a:lnTo>
                <a:lnTo>
                  <a:pt x="1861" y="714"/>
                </a:lnTo>
                <a:lnTo>
                  <a:pt x="1862" y="715"/>
                </a:lnTo>
                <a:lnTo>
                  <a:pt x="1865" y="718"/>
                </a:lnTo>
                <a:lnTo>
                  <a:pt x="1866" y="720"/>
                </a:lnTo>
                <a:lnTo>
                  <a:pt x="1866" y="722"/>
                </a:lnTo>
                <a:lnTo>
                  <a:pt x="1869" y="724"/>
                </a:lnTo>
                <a:lnTo>
                  <a:pt x="1871" y="728"/>
                </a:lnTo>
                <a:lnTo>
                  <a:pt x="1872" y="729"/>
                </a:lnTo>
                <a:lnTo>
                  <a:pt x="1874" y="730"/>
                </a:lnTo>
                <a:lnTo>
                  <a:pt x="1875" y="731"/>
                </a:lnTo>
                <a:lnTo>
                  <a:pt x="1875" y="733"/>
                </a:lnTo>
                <a:lnTo>
                  <a:pt x="1876" y="734"/>
                </a:lnTo>
                <a:lnTo>
                  <a:pt x="1876" y="735"/>
                </a:lnTo>
                <a:lnTo>
                  <a:pt x="1878" y="740"/>
                </a:lnTo>
                <a:lnTo>
                  <a:pt x="1878" y="741"/>
                </a:lnTo>
                <a:lnTo>
                  <a:pt x="1880" y="741"/>
                </a:lnTo>
                <a:lnTo>
                  <a:pt x="1880" y="742"/>
                </a:lnTo>
                <a:lnTo>
                  <a:pt x="1880" y="744"/>
                </a:lnTo>
                <a:lnTo>
                  <a:pt x="1881" y="744"/>
                </a:lnTo>
                <a:lnTo>
                  <a:pt x="1882" y="744"/>
                </a:lnTo>
                <a:lnTo>
                  <a:pt x="1883" y="744"/>
                </a:lnTo>
                <a:lnTo>
                  <a:pt x="1885" y="744"/>
                </a:lnTo>
                <a:lnTo>
                  <a:pt x="1886" y="745"/>
                </a:lnTo>
                <a:lnTo>
                  <a:pt x="1887" y="745"/>
                </a:lnTo>
                <a:lnTo>
                  <a:pt x="1888" y="745"/>
                </a:lnTo>
                <a:lnTo>
                  <a:pt x="1890" y="745"/>
                </a:lnTo>
                <a:lnTo>
                  <a:pt x="1891" y="745"/>
                </a:lnTo>
                <a:lnTo>
                  <a:pt x="1892" y="745"/>
                </a:lnTo>
                <a:lnTo>
                  <a:pt x="1893" y="746"/>
                </a:lnTo>
                <a:lnTo>
                  <a:pt x="1894" y="746"/>
                </a:lnTo>
                <a:lnTo>
                  <a:pt x="1896" y="746"/>
                </a:lnTo>
                <a:lnTo>
                  <a:pt x="1897" y="746"/>
                </a:lnTo>
                <a:lnTo>
                  <a:pt x="1899" y="746"/>
                </a:lnTo>
                <a:lnTo>
                  <a:pt x="1902" y="746"/>
                </a:lnTo>
                <a:lnTo>
                  <a:pt x="1903" y="746"/>
                </a:lnTo>
                <a:lnTo>
                  <a:pt x="1903" y="747"/>
                </a:lnTo>
                <a:lnTo>
                  <a:pt x="1904" y="747"/>
                </a:lnTo>
                <a:lnTo>
                  <a:pt x="1907" y="747"/>
                </a:lnTo>
                <a:lnTo>
                  <a:pt x="1908" y="747"/>
                </a:lnTo>
                <a:lnTo>
                  <a:pt x="1909" y="749"/>
                </a:lnTo>
                <a:lnTo>
                  <a:pt x="1910" y="749"/>
                </a:lnTo>
                <a:lnTo>
                  <a:pt x="1912" y="749"/>
                </a:lnTo>
                <a:lnTo>
                  <a:pt x="1913" y="749"/>
                </a:lnTo>
                <a:lnTo>
                  <a:pt x="1915" y="750"/>
                </a:lnTo>
                <a:lnTo>
                  <a:pt x="1923" y="751"/>
                </a:lnTo>
                <a:lnTo>
                  <a:pt x="1925" y="751"/>
                </a:lnTo>
                <a:lnTo>
                  <a:pt x="1926" y="751"/>
                </a:lnTo>
                <a:lnTo>
                  <a:pt x="1928" y="751"/>
                </a:lnTo>
                <a:lnTo>
                  <a:pt x="1928" y="752"/>
                </a:lnTo>
                <a:lnTo>
                  <a:pt x="1929" y="752"/>
                </a:lnTo>
                <a:lnTo>
                  <a:pt x="1930" y="754"/>
                </a:lnTo>
                <a:lnTo>
                  <a:pt x="1931" y="754"/>
                </a:lnTo>
                <a:lnTo>
                  <a:pt x="1931" y="755"/>
                </a:lnTo>
                <a:lnTo>
                  <a:pt x="1933" y="755"/>
                </a:lnTo>
                <a:lnTo>
                  <a:pt x="1934" y="756"/>
                </a:lnTo>
                <a:lnTo>
                  <a:pt x="1935" y="756"/>
                </a:lnTo>
                <a:lnTo>
                  <a:pt x="1936" y="757"/>
                </a:lnTo>
                <a:lnTo>
                  <a:pt x="1938" y="757"/>
                </a:lnTo>
                <a:lnTo>
                  <a:pt x="1938" y="758"/>
                </a:lnTo>
                <a:lnTo>
                  <a:pt x="1939" y="758"/>
                </a:lnTo>
                <a:lnTo>
                  <a:pt x="1940" y="758"/>
                </a:lnTo>
                <a:lnTo>
                  <a:pt x="1941" y="758"/>
                </a:lnTo>
                <a:lnTo>
                  <a:pt x="1949" y="758"/>
                </a:lnTo>
                <a:lnTo>
                  <a:pt x="1955" y="758"/>
                </a:lnTo>
                <a:lnTo>
                  <a:pt x="1956" y="758"/>
                </a:lnTo>
                <a:lnTo>
                  <a:pt x="1957" y="758"/>
                </a:lnTo>
                <a:lnTo>
                  <a:pt x="1961" y="757"/>
                </a:lnTo>
                <a:lnTo>
                  <a:pt x="1962" y="757"/>
                </a:lnTo>
                <a:lnTo>
                  <a:pt x="1962" y="756"/>
                </a:lnTo>
                <a:lnTo>
                  <a:pt x="1965" y="756"/>
                </a:lnTo>
                <a:lnTo>
                  <a:pt x="1965" y="755"/>
                </a:lnTo>
                <a:lnTo>
                  <a:pt x="1966" y="755"/>
                </a:lnTo>
                <a:lnTo>
                  <a:pt x="1968" y="754"/>
                </a:lnTo>
                <a:lnTo>
                  <a:pt x="1970" y="754"/>
                </a:lnTo>
                <a:lnTo>
                  <a:pt x="1970" y="752"/>
                </a:lnTo>
                <a:lnTo>
                  <a:pt x="1971" y="752"/>
                </a:lnTo>
                <a:lnTo>
                  <a:pt x="1972" y="751"/>
                </a:lnTo>
                <a:lnTo>
                  <a:pt x="1973" y="751"/>
                </a:lnTo>
                <a:lnTo>
                  <a:pt x="1974" y="751"/>
                </a:lnTo>
                <a:lnTo>
                  <a:pt x="1976" y="751"/>
                </a:lnTo>
                <a:lnTo>
                  <a:pt x="1976" y="750"/>
                </a:lnTo>
                <a:lnTo>
                  <a:pt x="1977" y="750"/>
                </a:lnTo>
                <a:lnTo>
                  <a:pt x="1978" y="750"/>
                </a:lnTo>
                <a:lnTo>
                  <a:pt x="1981" y="749"/>
                </a:lnTo>
                <a:lnTo>
                  <a:pt x="1981" y="750"/>
                </a:lnTo>
                <a:lnTo>
                  <a:pt x="1982" y="751"/>
                </a:lnTo>
                <a:lnTo>
                  <a:pt x="1983" y="751"/>
                </a:lnTo>
                <a:lnTo>
                  <a:pt x="1983" y="752"/>
                </a:lnTo>
                <a:lnTo>
                  <a:pt x="1983" y="754"/>
                </a:lnTo>
                <a:lnTo>
                  <a:pt x="1986" y="756"/>
                </a:lnTo>
                <a:lnTo>
                  <a:pt x="1987" y="756"/>
                </a:lnTo>
                <a:lnTo>
                  <a:pt x="1988" y="756"/>
                </a:lnTo>
                <a:lnTo>
                  <a:pt x="1989" y="755"/>
                </a:lnTo>
                <a:lnTo>
                  <a:pt x="1990" y="755"/>
                </a:lnTo>
                <a:lnTo>
                  <a:pt x="1992" y="755"/>
                </a:lnTo>
                <a:lnTo>
                  <a:pt x="1993" y="755"/>
                </a:lnTo>
                <a:lnTo>
                  <a:pt x="1993" y="754"/>
                </a:lnTo>
                <a:lnTo>
                  <a:pt x="1994" y="754"/>
                </a:lnTo>
                <a:lnTo>
                  <a:pt x="1995" y="754"/>
                </a:lnTo>
                <a:lnTo>
                  <a:pt x="1995" y="752"/>
                </a:lnTo>
                <a:lnTo>
                  <a:pt x="1997" y="752"/>
                </a:lnTo>
                <a:lnTo>
                  <a:pt x="1997" y="751"/>
                </a:lnTo>
                <a:lnTo>
                  <a:pt x="1998" y="751"/>
                </a:lnTo>
                <a:lnTo>
                  <a:pt x="1998" y="750"/>
                </a:lnTo>
                <a:lnTo>
                  <a:pt x="2000" y="749"/>
                </a:lnTo>
                <a:lnTo>
                  <a:pt x="2003" y="747"/>
                </a:lnTo>
                <a:lnTo>
                  <a:pt x="2005" y="747"/>
                </a:lnTo>
                <a:lnTo>
                  <a:pt x="2006" y="745"/>
                </a:lnTo>
                <a:lnTo>
                  <a:pt x="2010" y="744"/>
                </a:lnTo>
                <a:lnTo>
                  <a:pt x="2011" y="742"/>
                </a:lnTo>
                <a:lnTo>
                  <a:pt x="2013" y="742"/>
                </a:lnTo>
                <a:lnTo>
                  <a:pt x="2014" y="741"/>
                </a:lnTo>
                <a:lnTo>
                  <a:pt x="2018" y="741"/>
                </a:lnTo>
                <a:lnTo>
                  <a:pt x="2018" y="740"/>
                </a:lnTo>
                <a:lnTo>
                  <a:pt x="2021" y="739"/>
                </a:lnTo>
                <a:lnTo>
                  <a:pt x="2022" y="739"/>
                </a:lnTo>
                <a:lnTo>
                  <a:pt x="2024" y="739"/>
                </a:lnTo>
                <a:lnTo>
                  <a:pt x="2027" y="736"/>
                </a:lnTo>
                <a:lnTo>
                  <a:pt x="2031" y="733"/>
                </a:lnTo>
                <a:lnTo>
                  <a:pt x="2032" y="733"/>
                </a:lnTo>
                <a:lnTo>
                  <a:pt x="2035" y="730"/>
                </a:lnTo>
                <a:lnTo>
                  <a:pt x="2041" y="723"/>
                </a:lnTo>
                <a:lnTo>
                  <a:pt x="2042" y="720"/>
                </a:lnTo>
                <a:lnTo>
                  <a:pt x="2048" y="715"/>
                </a:lnTo>
                <a:lnTo>
                  <a:pt x="2053" y="713"/>
                </a:lnTo>
                <a:lnTo>
                  <a:pt x="2054" y="712"/>
                </a:lnTo>
                <a:lnTo>
                  <a:pt x="2057" y="709"/>
                </a:lnTo>
                <a:lnTo>
                  <a:pt x="2067" y="703"/>
                </a:lnTo>
                <a:lnTo>
                  <a:pt x="2069" y="702"/>
                </a:lnTo>
                <a:lnTo>
                  <a:pt x="2070" y="701"/>
                </a:lnTo>
                <a:lnTo>
                  <a:pt x="2074" y="699"/>
                </a:lnTo>
                <a:lnTo>
                  <a:pt x="2081" y="690"/>
                </a:lnTo>
                <a:lnTo>
                  <a:pt x="2080" y="688"/>
                </a:lnTo>
                <a:lnTo>
                  <a:pt x="2080" y="687"/>
                </a:lnTo>
                <a:lnTo>
                  <a:pt x="2085" y="683"/>
                </a:lnTo>
                <a:lnTo>
                  <a:pt x="2093" y="678"/>
                </a:lnTo>
                <a:lnTo>
                  <a:pt x="2097" y="675"/>
                </a:lnTo>
                <a:lnTo>
                  <a:pt x="2104" y="671"/>
                </a:lnTo>
                <a:lnTo>
                  <a:pt x="2105" y="670"/>
                </a:lnTo>
                <a:lnTo>
                  <a:pt x="2106" y="670"/>
                </a:lnTo>
                <a:lnTo>
                  <a:pt x="2112" y="665"/>
                </a:lnTo>
                <a:lnTo>
                  <a:pt x="2115" y="662"/>
                </a:lnTo>
                <a:lnTo>
                  <a:pt x="2121" y="659"/>
                </a:lnTo>
                <a:lnTo>
                  <a:pt x="2122" y="657"/>
                </a:lnTo>
                <a:lnTo>
                  <a:pt x="2123" y="657"/>
                </a:lnTo>
                <a:lnTo>
                  <a:pt x="2131" y="654"/>
                </a:lnTo>
                <a:lnTo>
                  <a:pt x="2132" y="653"/>
                </a:lnTo>
                <a:lnTo>
                  <a:pt x="2133" y="653"/>
                </a:lnTo>
                <a:lnTo>
                  <a:pt x="2141" y="649"/>
                </a:lnTo>
                <a:lnTo>
                  <a:pt x="2143" y="646"/>
                </a:lnTo>
                <a:lnTo>
                  <a:pt x="2143" y="645"/>
                </a:lnTo>
                <a:lnTo>
                  <a:pt x="2154" y="640"/>
                </a:lnTo>
                <a:lnTo>
                  <a:pt x="2159" y="638"/>
                </a:lnTo>
                <a:lnTo>
                  <a:pt x="2171" y="637"/>
                </a:lnTo>
                <a:lnTo>
                  <a:pt x="2173" y="637"/>
                </a:lnTo>
                <a:lnTo>
                  <a:pt x="2176" y="635"/>
                </a:lnTo>
                <a:lnTo>
                  <a:pt x="2180" y="635"/>
                </a:lnTo>
                <a:lnTo>
                  <a:pt x="2180" y="634"/>
                </a:lnTo>
                <a:lnTo>
                  <a:pt x="2180" y="632"/>
                </a:lnTo>
                <a:lnTo>
                  <a:pt x="2177" y="625"/>
                </a:lnTo>
                <a:lnTo>
                  <a:pt x="2177" y="624"/>
                </a:lnTo>
                <a:lnTo>
                  <a:pt x="2177" y="623"/>
                </a:lnTo>
                <a:lnTo>
                  <a:pt x="2177" y="621"/>
                </a:lnTo>
                <a:lnTo>
                  <a:pt x="2177" y="608"/>
                </a:lnTo>
                <a:lnTo>
                  <a:pt x="2177" y="606"/>
                </a:lnTo>
                <a:lnTo>
                  <a:pt x="2177" y="605"/>
                </a:lnTo>
                <a:lnTo>
                  <a:pt x="2177" y="600"/>
                </a:lnTo>
                <a:lnTo>
                  <a:pt x="2177" y="597"/>
                </a:lnTo>
                <a:lnTo>
                  <a:pt x="2177" y="596"/>
                </a:lnTo>
                <a:lnTo>
                  <a:pt x="2179" y="595"/>
                </a:lnTo>
                <a:lnTo>
                  <a:pt x="2179" y="593"/>
                </a:lnTo>
                <a:lnTo>
                  <a:pt x="2179" y="589"/>
                </a:lnTo>
                <a:lnTo>
                  <a:pt x="2180" y="589"/>
                </a:lnTo>
                <a:lnTo>
                  <a:pt x="2180" y="585"/>
                </a:lnTo>
                <a:lnTo>
                  <a:pt x="2179" y="579"/>
                </a:lnTo>
                <a:lnTo>
                  <a:pt x="2179" y="577"/>
                </a:lnTo>
                <a:lnTo>
                  <a:pt x="2179" y="570"/>
                </a:lnTo>
                <a:lnTo>
                  <a:pt x="2179" y="565"/>
                </a:lnTo>
                <a:lnTo>
                  <a:pt x="2179" y="564"/>
                </a:lnTo>
                <a:lnTo>
                  <a:pt x="2191" y="561"/>
                </a:lnTo>
                <a:lnTo>
                  <a:pt x="2195" y="560"/>
                </a:lnTo>
                <a:lnTo>
                  <a:pt x="2197" y="560"/>
                </a:lnTo>
                <a:lnTo>
                  <a:pt x="2213" y="557"/>
                </a:lnTo>
                <a:lnTo>
                  <a:pt x="2214" y="557"/>
                </a:lnTo>
                <a:lnTo>
                  <a:pt x="2222" y="555"/>
                </a:lnTo>
                <a:lnTo>
                  <a:pt x="2223" y="554"/>
                </a:lnTo>
                <a:lnTo>
                  <a:pt x="2224" y="554"/>
                </a:lnTo>
                <a:lnTo>
                  <a:pt x="2228" y="554"/>
                </a:lnTo>
                <a:lnTo>
                  <a:pt x="2240" y="553"/>
                </a:lnTo>
                <a:lnTo>
                  <a:pt x="2241" y="553"/>
                </a:lnTo>
                <a:lnTo>
                  <a:pt x="2256" y="552"/>
                </a:lnTo>
                <a:lnTo>
                  <a:pt x="2257" y="552"/>
                </a:lnTo>
                <a:lnTo>
                  <a:pt x="2273" y="550"/>
                </a:lnTo>
                <a:lnTo>
                  <a:pt x="2275" y="550"/>
                </a:lnTo>
                <a:lnTo>
                  <a:pt x="2276" y="550"/>
                </a:lnTo>
                <a:lnTo>
                  <a:pt x="2278" y="550"/>
                </a:lnTo>
                <a:lnTo>
                  <a:pt x="2280" y="550"/>
                </a:lnTo>
                <a:lnTo>
                  <a:pt x="2281" y="550"/>
                </a:lnTo>
                <a:lnTo>
                  <a:pt x="2283" y="550"/>
                </a:lnTo>
                <a:lnTo>
                  <a:pt x="2285" y="549"/>
                </a:lnTo>
                <a:lnTo>
                  <a:pt x="2286" y="549"/>
                </a:lnTo>
                <a:lnTo>
                  <a:pt x="2296" y="548"/>
                </a:lnTo>
                <a:lnTo>
                  <a:pt x="2297" y="548"/>
                </a:lnTo>
                <a:lnTo>
                  <a:pt x="2298" y="548"/>
                </a:lnTo>
                <a:lnTo>
                  <a:pt x="2296" y="553"/>
                </a:lnTo>
                <a:lnTo>
                  <a:pt x="2296" y="555"/>
                </a:lnTo>
                <a:lnTo>
                  <a:pt x="2294" y="559"/>
                </a:lnTo>
                <a:lnTo>
                  <a:pt x="2293" y="560"/>
                </a:lnTo>
                <a:lnTo>
                  <a:pt x="2293" y="563"/>
                </a:lnTo>
                <a:lnTo>
                  <a:pt x="2292" y="566"/>
                </a:lnTo>
                <a:lnTo>
                  <a:pt x="2291" y="568"/>
                </a:lnTo>
                <a:lnTo>
                  <a:pt x="2291" y="570"/>
                </a:lnTo>
                <a:lnTo>
                  <a:pt x="2291" y="571"/>
                </a:lnTo>
                <a:lnTo>
                  <a:pt x="2291" y="573"/>
                </a:lnTo>
                <a:lnTo>
                  <a:pt x="2292" y="573"/>
                </a:lnTo>
                <a:lnTo>
                  <a:pt x="2293" y="573"/>
                </a:lnTo>
                <a:lnTo>
                  <a:pt x="2294" y="573"/>
                </a:lnTo>
                <a:lnTo>
                  <a:pt x="2302" y="573"/>
                </a:lnTo>
                <a:lnTo>
                  <a:pt x="2302" y="574"/>
                </a:lnTo>
                <a:lnTo>
                  <a:pt x="2302" y="577"/>
                </a:lnTo>
                <a:lnTo>
                  <a:pt x="2302" y="586"/>
                </a:lnTo>
                <a:lnTo>
                  <a:pt x="2307" y="586"/>
                </a:lnTo>
                <a:lnTo>
                  <a:pt x="2314" y="586"/>
                </a:lnTo>
                <a:lnTo>
                  <a:pt x="2326" y="586"/>
                </a:lnTo>
                <a:lnTo>
                  <a:pt x="2328" y="586"/>
                </a:lnTo>
                <a:lnTo>
                  <a:pt x="2329" y="587"/>
                </a:lnTo>
                <a:lnTo>
                  <a:pt x="2330" y="589"/>
                </a:lnTo>
                <a:lnTo>
                  <a:pt x="2333" y="591"/>
                </a:lnTo>
                <a:lnTo>
                  <a:pt x="2334" y="591"/>
                </a:lnTo>
                <a:lnTo>
                  <a:pt x="2344" y="592"/>
                </a:lnTo>
                <a:lnTo>
                  <a:pt x="2345" y="592"/>
                </a:lnTo>
                <a:lnTo>
                  <a:pt x="2346" y="592"/>
                </a:lnTo>
                <a:lnTo>
                  <a:pt x="2347" y="592"/>
                </a:lnTo>
                <a:lnTo>
                  <a:pt x="2351" y="593"/>
                </a:lnTo>
                <a:lnTo>
                  <a:pt x="2356" y="593"/>
                </a:lnTo>
                <a:lnTo>
                  <a:pt x="2362" y="595"/>
                </a:lnTo>
                <a:lnTo>
                  <a:pt x="2365" y="595"/>
                </a:lnTo>
                <a:lnTo>
                  <a:pt x="2366" y="595"/>
                </a:lnTo>
                <a:lnTo>
                  <a:pt x="2368" y="595"/>
                </a:lnTo>
                <a:lnTo>
                  <a:pt x="2379" y="596"/>
                </a:lnTo>
                <a:lnTo>
                  <a:pt x="2383" y="597"/>
                </a:lnTo>
                <a:lnTo>
                  <a:pt x="2383" y="598"/>
                </a:lnTo>
                <a:lnTo>
                  <a:pt x="2384" y="601"/>
                </a:lnTo>
                <a:lnTo>
                  <a:pt x="2385" y="603"/>
                </a:lnTo>
                <a:lnTo>
                  <a:pt x="2388" y="607"/>
                </a:lnTo>
                <a:lnTo>
                  <a:pt x="2389" y="607"/>
                </a:lnTo>
                <a:lnTo>
                  <a:pt x="2394" y="613"/>
                </a:lnTo>
                <a:lnTo>
                  <a:pt x="2400" y="621"/>
                </a:lnTo>
                <a:lnTo>
                  <a:pt x="2401" y="622"/>
                </a:lnTo>
                <a:lnTo>
                  <a:pt x="2401" y="623"/>
                </a:lnTo>
                <a:lnTo>
                  <a:pt x="2404" y="627"/>
                </a:lnTo>
                <a:lnTo>
                  <a:pt x="2405" y="627"/>
                </a:lnTo>
                <a:lnTo>
                  <a:pt x="2408" y="630"/>
                </a:lnTo>
                <a:lnTo>
                  <a:pt x="2408" y="632"/>
                </a:lnTo>
                <a:lnTo>
                  <a:pt x="2412" y="639"/>
                </a:lnTo>
                <a:lnTo>
                  <a:pt x="2422" y="625"/>
                </a:lnTo>
                <a:lnTo>
                  <a:pt x="2430" y="617"/>
                </a:lnTo>
                <a:lnTo>
                  <a:pt x="2431" y="617"/>
                </a:lnTo>
                <a:lnTo>
                  <a:pt x="2432" y="617"/>
                </a:lnTo>
                <a:lnTo>
                  <a:pt x="2432" y="618"/>
                </a:lnTo>
                <a:lnTo>
                  <a:pt x="2433" y="618"/>
                </a:lnTo>
                <a:lnTo>
                  <a:pt x="2435" y="618"/>
                </a:lnTo>
                <a:lnTo>
                  <a:pt x="2435" y="619"/>
                </a:lnTo>
                <a:lnTo>
                  <a:pt x="2443" y="624"/>
                </a:lnTo>
                <a:lnTo>
                  <a:pt x="2443" y="625"/>
                </a:lnTo>
                <a:lnTo>
                  <a:pt x="2444" y="625"/>
                </a:lnTo>
                <a:lnTo>
                  <a:pt x="2456" y="633"/>
                </a:lnTo>
                <a:lnTo>
                  <a:pt x="2452" y="637"/>
                </a:lnTo>
                <a:lnTo>
                  <a:pt x="2453" y="638"/>
                </a:lnTo>
                <a:lnTo>
                  <a:pt x="2460" y="655"/>
                </a:lnTo>
                <a:lnTo>
                  <a:pt x="2458" y="656"/>
                </a:lnTo>
                <a:lnTo>
                  <a:pt x="2458" y="657"/>
                </a:lnTo>
                <a:lnTo>
                  <a:pt x="2458" y="659"/>
                </a:lnTo>
                <a:lnTo>
                  <a:pt x="2458" y="664"/>
                </a:lnTo>
                <a:lnTo>
                  <a:pt x="2458" y="666"/>
                </a:lnTo>
                <a:lnTo>
                  <a:pt x="2459" y="671"/>
                </a:lnTo>
                <a:lnTo>
                  <a:pt x="2459" y="673"/>
                </a:lnTo>
                <a:lnTo>
                  <a:pt x="2459" y="675"/>
                </a:lnTo>
                <a:lnTo>
                  <a:pt x="2458" y="677"/>
                </a:lnTo>
                <a:lnTo>
                  <a:pt x="2444" y="676"/>
                </a:lnTo>
                <a:lnTo>
                  <a:pt x="2443" y="678"/>
                </a:lnTo>
                <a:lnTo>
                  <a:pt x="2443" y="686"/>
                </a:lnTo>
                <a:lnTo>
                  <a:pt x="2442" y="697"/>
                </a:lnTo>
                <a:lnTo>
                  <a:pt x="2441" y="699"/>
                </a:lnTo>
                <a:lnTo>
                  <a:pt x="2440" y="699"/>
                </a:lnTo>
                <a:lnTo>
                  <a:pt x="2433" y="701"/>
                </a:lnTo>
                <a:lnTo>
                  <a:pt x="2432" y="701"/>
                </a:lnTo>
                <a:lnTo>
                  <a:pt x="2426" y="701"/>
                </a:lnTo>
                <a:lnTo>
                  <a:pt x="2425" y="701"/>
                </a:lnTo>
                <a:lnTo>
                  <a:pt x="2424" y="701"/>
                </a:lnTo>
                <a:lnTo>
                  <a:pt x="2420" y="703"/>
                </a:lnTo>
                <a:lnTo>
                  <a:pt x="2416" y="706"/>
                </a:lnTo>
                <a:lnTo>
                  <a:pt x="2415" y="706"/>
                </a:lnTo>
                <a:lnTo>
                  <a:pt x="2416" y="707"/>
                </a:lnTo>
                <a:lnTo>
                  <a:pt x="2416" y="710"/>
                </a:lnTo>
                <a:lnTo>
                  <a:pt x="2417" y="718"/>
                </a:lnTo>
                <a:lnTo>
                  <a:pt x="2419" y="729"/>
                </a:lnTo>
                <a:lnTo>
                  <a:pt x="2419" y="731"/>
                </a:lnTo>
                <a:lnTo>
                  <a:pt x="2419" y="734"/>
                </a:lnTo>
                <a:lnTo>
                  <a:pt x="2419" y="735"/>
                </a:lnTo>
                <a:lnTo>
                  <a:pt x="2420" y="738"/>
                </a:lnTo>
                <a:lnTo>
                  <a:pt x="2420" y="740"/>
                </a:lnTo>
                <a:lnTo>
                  <a:pt x="2420" y="741"/>
                </a:lnTo>
                <a:lnTo>
                  <a:pt x="2419" y="741"/>
                </a:lnTo>
                <a:lnTo>
                  <a:pt x="2417" y="740"/>
                </a:lnTo>
                <a:lnTo>
                  <a:pt x="2417" y="741"/>
                </a:lnTo>
                <a:lnTo>
                  <a:pt x="2412" y="750"/>
                </a:lnTo>
                <a:lnTo>
                  <a:pt x="2409" y="749"/>
                </a:lnTo>
                <a:lnTo>
                  <a:pt x="2408" y="749"/>
                </a:lnTo>
                <a:lnTo>
                  <a:pt x="2401" y="747"/>
                </a:lnTo>
                <a:lnTo>
                  <a:pt x="2398" y="746"/>
                </a:lnTo>
                <a:lnTo>
                  <a:pt x="2396" y="746"/>
                </a:lnTo>
                <a:lnTo>
                  <a:pt x="2394" y="746"/>
                </a:lnTo>
                <a:lnTo>
                  <a:pt x="2385" y="745"/>
                </a:lnTo>
                <a:lnTo>
                  <a:pt x="2385" y="746"/>
                </a:lnTo>
                <a:lnTo>
                  <a:pt x="2385" y="750"/>
                </a:lnTo>
                <a:lnTo>
                  <a:pt x="2385" y="751"/>
                </a:lnTo>
                <a:lnTo>
                  <a:pt x="2384" y="751"/>
                </a:lnTo>
                <a:lnTo>
                  <a:pt x="2383" y="756"/>
                </a:lnTo>
                <a:lnTo>
                  <a:pt x="2382" y="760"/>
                </a:lnTo>
                <a:lnTo>
                  <a:pt x="2380" y="763"/>
                </a:lnTo>
                <a:lnTo>
                  <a:pt x="2379" y="768"/>
                </a:lnTo>
                <a:lnTo>
                  <a:pt x="2379" y="770"/>
                </a:lnTo>
                <a:lnTo>
                  <a:pt x="2380" y="770"/>
                </a:lnTo>
                <a:lnTo>
                  <a:pt x="2384" y="771"/>
                </a:lnTo>
                <a:lnTo>
                  <a:pt x="2388" y="772"/>
                </a:lnTo>
                <a:lnTo>
                  <a:pt x="2389" y="772"/>
                </a:lnTo>
                <a:lnTo>
                  <a:pt x="2387" y="786"/>
                </a:lnTo>
                <a:lnTo>
                  <a:pt x="2387" y="787"/>
                </a:lnTo>
                <a:lnTo>
                  <a:pt x="2387" y="788"/>
                </a:lnTo>
                <a:lnTo>
                  <a:pt x="2387" y="790"/>
                </a:lnTo>
                <a:lnTo>
                  <a:pt x="2387" y="794"/>
                </a:lnTo>
                <a:lnTo>
                  <a:pt x="2388" y="798"/>
                </a:lnTo>
                <a:lnTo>
                  <a:pt x="2387" y="798"/>
                </a:lnTo>
                <a:lnTo>
                  <a:pt x="2385" y="798"/>
                </a:lnTo>
                <a:lnTo>
                  <a:pt x="2383" y="798"/>
                </a:lnTo>
                <a:lnTo>
                  <a:pt x="2382" y="798"/>
                </a:lnTo>
                <a:lnTo>
                  <a:pt x="2380" y="798"/>
                </a:lnTo>
                <a:lnTo>
                  <a:pt x="2379" y="799"/>
                </a:lnTo>
                <a:lnTo>
                  <a:pt x="2378" y="799"/>
                </a:lnTo>
                <a:lnTo>
                  <a:pt x="2376" y="798"/>
                </a:lnTo>
                <a:lnTo>
                  <a:pt x="2373" y="797"/>
                </a:lnTo>
                <a:lnTo>
                  <a:pt x="2372" y="797"/>
                </a:lnTo>
                <a:lnTo>
                  <a:pt x="2369" y="795"/>
                </a:lnTo>
                <a:lnTo>
                  <a:pt x="2367" y="794"/>
                </a:lnTo>
                <a:lnTo>
                  <a:pt x="2363" y="793"/>
                </a:lnTo>
                <a:lnTo>
                  <a:pt x="2362" y="793"/>
                </a:lnTo>
                <a:lnTo>
                  <a:pt x="2361" y="792"/>
                </a:lnTo>
                <a:lnTo>
                  <a:pt x="2360" y="793"/>
                </a:lnTo>
                <a:lnTo>
                  <a:pt x="2360" y="794"/>
                </a:lnTo>
                <a:lnTo>
                  <a:pt x="2358" y="794"/>
                </a:lnTo>
                <a:lnTo>
                  <a:pt x="2358" y="795"/>
                </a:lnTo>
                <a:lnTo>
                  <a:pt x="2357" y="795"/>
                </a:lnTo>
                <a:lnTo>
                  <a:pt x="2357" y="797"/>
                </a:lnTo>
                <a:lnTo>
                  <a:pt x="2356" y="797"/>
                </a:lnTo>
                <a:lnTo>
                  <a:pt x="2355" y="798"/>
                </a:lnTo>
                <a:lnTo>
                  <a:pt x="2353" y="799"/>
                </a:lnTo>
                <a:lnTo>
                  <a:pt x="2352" y="799"/>
                </a:lnTo>
                <a:lnTo>
                  <a:pt x="2350" y="799"/>
                </a:lnTo>
                <a:lnTo>
                  <a:pt x="2346" y="799"/>
                </a:lnTo>
                <a:lnTo>
                  <a:pt x="2345" y="800"/>
                </a:lnTo>
                <a:lnTo>
                  <a:pt x="2344" y="800"/>
                </a:lnTo>
                <a:lnTo>
                  <a:pt x="2342" y="800"/>
                </a:lnTo>
                <a:lnTo>
                  <a:pt x="2341" y="802"/>
                </a:lnTo>
                <a:lnTo>
                  <a:pt x="2340" y="802"/>
                </a:lnTo>
                <a:lnTo>
                  <a:pt x="2339" y="802"/>
                </a:lnTo>
                <a:lnTo>
                  <a:pt x="2337" y="802"/>
                </a:lnTo>
                <a:lnTo>
                  <a:pt x="2337" y="803"/>
                </a:lnTo>
                <a:lnTo>
                  <a:pt x="2336" y="803"/>
                </a:lnTo>
                <a:lnTo>
                  <a:pt x="2335" y="803"/>
                </a:lnTo>
                <a:lnTo>
                  <a:pt x="2334" y="804"/>
                </a:lnTo>
                <a:lnTo>
                  <a:pt x="2333" y="804"/>
                </a:lnTo>
                <a:lnTo>
                  <a:pt x="2333" y="805"/>
                </a:lnTo>
                <a:lnTo>
                  <a:pt x="2334" y="811"/>
                </a:lnTo>
                <a:lnTo>
                  <a:pt x="2333" y="811"/>
                </a:lnTo>
                <a:lnTo>
                  <a:pt x="2333" y="813"/>
                </a:lnTo>
                <a:lnTo>
                  <a:pt x="2333" y="815"/>
                </a:lnTo>
                <a:lnTo>
                  <a:pt x="2334" y="818"/>
                </a:lnTo>
                <a:lnTo>
                  <a:pt x="2334" y="820"/>
                </a:lnTo>
                <a:lnTo>
                  <a:pt x="2334" y="821"/>
                </a:lnTo>
                <a:lnTo>
                  <a:pt x="2335" y="822"/>
                </a:lnTo>
                <a:lnTo>
                  <a:pt x="2335" y="824"/>
                </a:lnTo>
                <a:lnTo>
                  <a:pt x="2336" y="829"/>
                </a:lnTo>
                <a:lnTo>
                  <a:pt x="2337" y="834"/>
                </a:lnTo>
                <a:lnTo>
                  <a:pt x="2336" y="835"/>
                </a:lnTo>
                <a:lnTo>
                  <a:pt x="2335" y="835"/>
                </a:lnTo>
                <a:lnTo>
                  <a:pt x="2334" y="835"/>
                </a:lnTo>
                <a:lnTo>
                  <a:pt x="2333" y="835"/>
                </a:lnTo>
                <a:lnTo>
                  <a:pt x="2331" y="836"/>
                </a:lnTo>
                <a:lnTo>
                  <a:pt x="2330" y="836"/>
                </a:lnTo>
                <a:lnTo>
                  <a:pt x="2328" y="836"/>
                </a:lnTo>
                <a:lnTo>
                  <a:pt x="2326" y="837"/>
                </a:lnTo>
                <a:lnTo>
                  <a:pt x="2325" y="837"/>
                </a:lnTo>
                <a:lnTo>
                  <a:pt x="2324" y="837"/>
                </a:lnTo>
                <a:lnTo>
                  <a:pt x="2324" y="838"/>
                </a:lnTo>
                <a:lnTo>
                  <a:pt x="2325" y="840"/>
                </a:lnTo>
                <a:lnTo>
                  <a:pt x="2325" y="843"/>
                </a:lnTo>
                <a:lnTo>
                  <a:pt x="2325" y="846"/>
                </a:lnTo>
                <a:lnTo>
                  <a:pt x="2325" y="847"/>
                </a:lnTo>
                <a:lnTo>
                  <a:pt x="2325" y="848"/>
                </a:lnTo>
                <a:lnTo>
                  <a:pt x="2325" y="850"/>
                </a:lnTo>
                <a:lnTo>
                  <a:pt x="2325" y="852"/>
                </a:lnTo>
                <a:lnTo>
                  <a:pt x="2325" y="853"/>
                </a:lnTo>
                <a:lnTo>
                  <a:pt x="2325" y="854"/>
                </a:lnTo>
                <a:lnTo>
                  <a:pt x="2326" y="858"/>
                </a:lnTo>
                <a:lnTo>
                  <a:pt x="2326" y="859"/>
                </a:lnTo>
                <a:lnTo>
                  <a:pt x="2326" y="862"/>
                </a:lnTo>
                <a:lnTo>
                  <a:pt x="2326" y="863"/>
                </a:lnTo>
                <a:lnTo>
                  <a:pt x="2328" y="863"/>
                </a:lnTo>
                <a:lnTo>
                  <a:pt x="2328" y="864"/>
                </a:lnTo>
                <a:lnTo>
                  <a:pt x="2328" y="868"/>
                </a:lnTo>
                <a:lnTo>
                  <a:pt x="2328" y="869"/>
                </a:lnTo>
                <a:lnTo>
                  <a:pt x="2328" y="870"/>
                </a:lnTo>
                <a:lnTo>
                  <a:pt x="2328" y="872"/>
                </a:lnTo>
                <a:lnTo>
                  <a:pt x="2328" y="873"/>
                </a:lnTo>
                <a:lnTo>
                  <a:pt x="2328" y="874"/>
                </a:lnTo>
                <a:lnTo>
                  <a:pt x="2328" y="875"/>
                </a:lnTo>
                <a:lnTo>
                  <a:pt x="2328" y="877"/>
                </a:lnTo>
                <a:lnTo>
                  <a:pt x="2326" y="877"/>
                </a:lnTo>
                <a:lnTo>
                  <a:pt x="2328" y="878"/>
                </a:lnTo>
                <a:lnTo>
                  <a:pt x="2326" y="879"/>
                </a:lnTo>
                <a:lnTo>
                  <a:pt x="2326" y="880"/>
                </a:lnTo>
                <a:lnTo>
                  <a:pt x="2326" y="882"/>
                </a:lnTo>
                <a:lnTo>
                  <a:pt x="2326" y="883"/>
                </a:lnTo>
                <a:lnTo>
                  <a:pt x="2326" y="884"/>
                </a:lnTo>
                <a:lnTo>
                  <a:pt x="2326" y="885"/>
                </a:lnTo>
                <a:lnTo>
                  <a:pt x="2326" y="886"/>
                </a:lnTo>
                <a:lnTo>
                  <a:pt x="2326" y="888"/>
                </a:lnTo>
                <a:lnTo>
                  <a:pt x="2326" y="891"/>
                </a:lnTo>
                <a:lnTo>
                  <a:pt x="2326" y="895"/>
                </a:lnTo>
                <a:lnTo>
                  <a:pt x="2326" y="899"/>
                </a:lnTo>
                <a:lnTo>
                  <a:pt x="2325" y="904"/>
                </a:lnTo>
                <a:lnTo>
                  <a:pt x="2325" y="907"/>
                </a:lnTo>
                <a:lnTo>
                  <a:pt x="2325" y="921"/>
                </a:lnTo>
                <a:lnTo>
                  <a:pt x="2324" y="949"/>
                </a:lnTo>
                <a:lnTo>
                  <a:pt x="2324" y="964"/>
                </a:lnTo>
                <a:lnTo>
                  <a:pt x="2324" y="971"/>
                </a:lnTo>
                <a:lnTo>
                  <a:pt x="2324" y="973"/>
                </a:lnTo>
                <a:lnTo>
                  <a:pt x="2324" y="974"/>
                </a:lnTo>
                <a:lnTo>
                  <a:pt x="2324" y="975"/>
                </a:lnTo>
                <a:lnTo>
                  <a:pt x="2325" y="978"/>
                </a:lnTo>
                <a:lnTo>
                  <a:pt x="2325" y="979"/>
                </a:lnTo>
                <a:lnTo>
                  <a:pt x="2325" y="980"/>
                </a:lnTo>
                <a:lnTo>
                  <a:pt x="2325" y="981"/>
                </a:lnTo>
                <a:lnTo>
                  <a:pt x="2325" y="985"/>
                </a:lnTo>
                <a:lnTo>
                  <a:pt x="2325" y="986"/>
                </a:lnTo>
                <a:lnTo>
                  <a:pt x="2325" y="987"/>
                </a:lnTo>
                <a:lnTo>
                  <a:pt x="2325" y="989"/>
                </a:lnTo>
                <a:lnTo>
                  <a:pt x="2325" y="990"/>
                </a:lnTo>
                <a:lnTo>
                  <a:pt x="2325" y="991"/>
                </a:lnTo>
                <a:lnTo>
                  <a:pt x="2326" y="991"/>
                </a:lnTo>
                <a:lnTo>
                  <a:pt x="2326" y="992"/>
                </a:lnTo>
                <a:lnTo>
                  <a:pt x="2328" y="994"/>
                </a:lnTo>
                <a:lnTo>
                  <a:pt x="2328" y="995"/>
                </a:lnTo>
                <a:lnTo>
                  <a:pt x="2330" y="999"/>
                </a:lnTo>
                <a:lnTo>
                  <a:pt x="2330" y="1000"/>
                </a:lnTo>
                <a:lnTo>
                  <a:pt x="2331" y="1001"/>
                </a:lnTo>
                <a:lnTo>
                  <a:pt x="2333" y="1005"/>
                </a:lnTo>
                <a:lnTo>
                  <a:pt x="2334" y="1006"/>
                </a:lnTo>
                <a:lnTo>
                  <a:pt x="2336" y="1008"/>
                </a:lnTo>
                <a:lnTo>
                  <a:pt x="2337" y="1011"/>
                </a:lnTo>
                <a:lnTo>
                  <a:pt x="2339" y="1011"/>
                </a:lnTo>
                <a:lnTo>
                  <a:pt x="2340" y="1012"/>
                </a:lnTo>
                <a:lnTo>
                  <a:pt x="2341" y="1017"/>
                </a:lnTo>
                <a:lnTo>
                  <a:pt x="2341" y="1018"/>
                </a:lnTo>
                <a:lnTo>
                  <a:pt x="2342" y="1019"/>
                </a:lnTo>
                <a:lnTo>
                  <a:pt x="2342" y="1021"/>
                </a:lnTo>
                <a:lnTo>
                  <a:pt x="2342" y="1022"/>
                </a:lnTo>
                <a:lnTo>
                  <a:pt x="2344" y="1026"/>
                </a:lnTo>
                <a:lnTo>
                  <a:pt x="2344" y="1027"/>
                </a:lnTo>
                <a:lnTo>
                  <a:pt x="2341" y="1027"/>
                </a:lnTo>
                <a:lnTo>
                  <a:pt x="2340" y="1027"/>
                </a:lnTo>
                <a:lnTo>
                  <a:pt x="2337" y="1028"/>
                </a:lnTo>
                <a:lnTo>
                  <a:pt x="2336" y="1028"/>
                </a:lnTo>
                <a:lnTo>
                  <a:pt x="2331" y="1031"/>
                </a:lnTo>
                <a:lnTo>
                  <a:pt x="2317" y="1035"/>
                </a:lnTo>
                <a:lnTo>
                  <a:pt x="2307" y="1038"/>
                </a:lnTo>
                <a:lnTo>
                  <a:pt x="2307" y="1039"/>
                </a:lnTo>
                <a:lnTo>
                  <a:pt x="2307" y="1040"/>
                </a:lnTo>
                <a:lnTo>
                  <a:pt x="2305" y="1040"/>
                </a:lnTo>
                <a:lnTo>
                  <a:pt x="2305" y="1042"/>
                </a:lnTo>
                <a:lnTo>
                  <a:pt x="2305" y="1043"/>
                </a:lnTo>
                <a:lnTo>
                  <a:pt x="2305" y="1044"/>
                </a:lnTo>
                <a:lnTo>
                  <a:pt x="2305" y="1050"/>
                </a:lnTo>
                <a:lnTo>
                  <a:pt x="2298" y="1053"/>
                </a:lnTo>
                <a:lnTo>
                  <a:pt x="2297" y="1053"/>
                </a:lnTo>
                <a:lnTo>
                  <a:pt x="2296" y="1053"/>
                </a:lnTo>
                <a:lnTo>
                  <a:pt x="2287" y="1055"/>
                </a:lnTo>
                <a:lnTo>
                  <a:pt x="2278" y="1059"/>
                </a:lnTo>
                <a:lnTo>
                  <a:pt x="2271" y="1061"/>
                </a:lnTo>
                <a:lnTo>
                  <a:pt x="2265" y="1065"/>
                </a:lnTo>
                <a:lnTo>
                  <a:pt x="2259" y="1069"/>
                </a:lnTo>
                <a:lnTo>
                  <a:pt x="2255" y="1071"/>
                </a:lnTo>
                <a:lnTo>
                  <a:pt x="2244" y="1082"/>
                </a:lnTo>
                <a:lnTo>
                  <a:pt x="2240" y="1086"/>
                </a:lnTo>
                <a:lnTo>
                  <a:pt x="2238" y="1090"/>
                </a:lnTo>
                <a:lnTo>
                  <a:pt x="2237" y="1092"/>
                </a:lnTo>
                <a:lnTo>
                  <a:pt x="2235" y="1093"/>
                </a:lnTo>
                <a:lnTo>
                  <a:pt x="2235" y="1095"/>
                </a:lnTo>
                <a:lnTo>
                  <a:pt x="2229" y="1103"/>
                </a:lnTo>
                <a:lnTo>
                  <a:pt x="2228" y="1108"/>
                </a:lnTo>
                <a:lnTo>
                  <a:pt x="2227" y="1112"/>
                </a:lnTo>
                <a:lnTo>
                  <a:pt x="2224" y="1119"/>
                </a:lnTo>
                <a:lnTo>
                  <a:pt x="2224" y="1120"/>
                </a:lnTo>
                <a:lnTo>
                  <a:pt x="2224" y="1125"/>
                </a:lnTo>
                <a:lnTo>
                  <a:pt x="2224" y="1129"/>
                </a:lnTo>
                <a:lnTo>
                  <a:pt x="2223" y="1131"/>
                </a:lnTo>
                <a:lnTo>
                  <a:pt x="2223" y="1134"/>
                </a:lnTo>
                <a:lnTo>
                  <a:pt x="2223" y="1139"/>
                </a:lnTo>
                <a:lnTo>
                  <a:pt x="2224" y="1145"/>
                </a:lnTo>
                <a:lnTo>
                  <a:pt x="2224" y="1147"/>
                </a:lnTo>
                <a:lnTo>
                  <a:pt x="2225" y="1156"/>
                </a:lnTo>
                <a:lnTo>
                  <a:pt x="2227" y="1159"/>
                </a:lnTo>
                <a:lnTo>
                  <a:pt x="2227" y="1160"/>
                </a:lnTo>
                <a:lnTo>
                  <a:pt x="2229" y="1166"/>
                </a:lnTo>
                <a:lnTo>
                  <a:pt x="2229" y="1168"/>
                </a:lnTo>
                <a:lnTo>
                  <a:pt x="2232" y="1173"/>
                </a:lnTo>
                <a:lnTo>
                  <a:pt x="2234" y="1179"/>
                </a:lnTo>
                <a:lnTo>
                  <a:pt x="2237" y="1184"/>
                </a:lnTo>
                <a:lnTo>
                  <a:pt x="2239" y="1187"/>
                </a:lnTo>
                <a:lnTo>
                  <a:pt x="2239" y="1189"/>
                </a:lnTo>
                <a:lnTo>
                  <a:pt x="2240" y="1189"/>
                </a:lnTo>
                <a:lnTo>
                  <a:pt x="2240" y="1191"/>
                </a:lnTo>
                <a:lnTo>
                  <a:pt x="2241" y="1192"/>
                </a:lnTo>
                <a:lnTo>
                  <a:pt x="2243" y="1194"/>
                </a:lnTo>
                <a:lnTo>
                  <a:pt x="2249" y="1203"/>
                </a:lnTo>
                <a:lnTo>
                  <a:pt x="2249" y="1204"/>
                </a:lnTo>
                <a:lnTo>
                  <a:pt x="2253" y="1213"/>
                </a:lnTo>
                <a:lnTo>
                  <a:pt x="2255" y="1219"/>
                </a:lnTo>
                <a:lnTo>
                  <a:pt x="2257" y="1221"/>
                </a:lnTo>
                <a:lnTo>
                  <a:pt x="2265" y="1232"/>
                </a:lnTo>
                <a:lnTo>
                  <a:pt x="2267" y="1237"/>
                </a:lnTo>
                <a:lnTo>
                  <a:pt x="2272" y="1244"/>
                </a:lnTo>
                <a:lnTo>
                  <a:pt x="2275" y="1246"/>
                </a:lnTo>
                <a:lnTo>
                  <a:pt x="2276" y="1248"/>
                </a:lnTo>
                <a:lnTo>
                  <a:pt x="2277" y="1250"/>
                </a:lnTo>
                <a:lnTo>
                  <a:pt x="2280" y="1253"/>
                </a:lnTo>
                <a:lnTo>
                  <a:pt x="2283" y="1257"/>
                </a:lnTo>
                <a:lnTo>
                  <a:pt x="2287" y="1261"/>
                </a:lnTo>
                <a:lnTo>
                  <a:pt x="2292" y="1266"/>
                </a:lnTo>
                <a:lnTo>
                  <a:pt x="2296" y="1271"/>
                </a:lnTo>
                <a:lnTo>
                  <a:pt x="2297" y="1272"/>
                </a:lnTo>
                <a:lnTo>
                  <a:pt x="2298" y="1274"/>
                </a:lnTo>
                <a:lnTo>
                  <a:pt x="2299" y="1274"/>
                </a:lnTo>
                <a:lnTo>
                  <a:pt x="2301" y="1279"/>
                </a:lnTo>
                <a:lnTo>
                  <a:pt x="2304" y="1285"/>
                </a:lnTo>
                <a:lnTo>
                  <a:pt x="2304" y="1287"/>
                </a:lnTo>
                <a:lnTo>
                  <a:pt x="2305" y="1289"/>
                </a:lnTo>
                <a:lnTo>
                  <a:pt x="2310" y="1303"/>
                </a:lnTo>
                <a:lnTo>
                  <a:pt x="2310" y="1304"/>
                </a:lnTo>
                <a:lnTo>
                  <a:pt x="2310" y="1305"/>
                </a:lnTo>
                <a:lnTo>
                  <a:pt x="2310" y="1306"/>
                </a:lnTo>
                <a:lnTo>
                  <a:pt x="2312" y="1309"/>
                </a:lnTo>
                <a:lnTo>
                  <a:pt x="2312" y="1311"/>
                </a:lnTo>
                <a:lnTo>
                  <a:pt x="2312" y="1312"/>
                </a:lnTo>
                <a:lnTo>
                  <a:pt x="2312" y="1314"/>
                </a:lnTo>
                <a:lnTo>
                  <a:pt x="2313" y="1316"/>
                </a:lnTo>
                <a:lnTo>
                  <a:pt x="2313" y="1332"/>
                </a:lnTo>
                <a:lnTo>
                  <a:pt x="2313" y="1333"/>
                </a:lnTo>
                <a:lnTo>
                  <a:pt x="2313" y="1336"/>
                </a:lnTo>
                <a:lnTo>
                  <a:pt x="2312" y="1336"/>
                </a:lnTo>
                <a:lnTo>
                  <a:pt x="2312" y="1338"/>
                </a:lnTo>
                <a:lnTo>
                  <a:pt x="2312" y="1341"/>
                </a:lnTo>
                <a:lnTo>
                  <a:pt x="2310" y="1346"/>
                </a:lnTo>
                <a:lnTo>
                  <a:pt x="2309" y="1347"/>
                </a:lnTo>
                <a:lnTo>
                  <a:pt x="2309" y="1349"/>
                </a:lnTo>
                <a:lnTo>
                  <a:pt x="2307" y="1353"/>
                </a:lnTo>
                <a:lnTo>
                  <a:pt x="2304" y="1357"/>
                </a:lnTo>
                <a:lnTo>
                  <a:pt x="2302" y="1359"/>
                </a:lnTo>
                <a:lnTo>
                  <a:pt x="2299" y="1363"/>
                </a:lnTo>
                <a:lnTo>
                  <a:pt x="2294" y="1368"/>
                </a:lnTo>
                <a:lnTo>
                  <a:pt x="2293" y="1369"/>
                </a:lnTo>
                <a:lnTo>
                  <a:pt x="2281" y="1378"/>
                </a:lnTo>
                <a:lnTo>
                  <a:pt x="2276" y="1380"/>
                </a:lnTo>
                <a:lnTo>
                  <a:pt x="2271" y="1384"/>
                </a:lnTo>
                <a:lnTo>
                  <a:pt x="2267" y="1386"/>
                </a:lnTo>
                <a:lnTo>
                  <a:pt x="2257" y="1390"/>
                </a:lnTo>
                <a:lnTo>
                  <a:pt x="2256" y="1391"/>
                </a:lnTo>
                <a:lnTo>
                  <a:pt x="2254" y="1391"/>
                </a:lnTo>
                <a:lnTo>
                  <a:pt x="2253" y="1392"/>
                </a:lnTo>
                <a:lnTo>
                  <a:pt x="2250" y="1392"/>
                </a:lnTo>
                <a:lnTo>
                  <a:pt x="2243" y="1394"/>
                </a:lnTo>
                <a:lnTo>
                  <a:pt x="2239" y="1394"/>
                </a:lnTo>
                <a:lnTo>
                  <a:pt x="2233" y="1394"/>
                </a:lnTo>
                <a:lnTo>
                  <a:pt x="2232" y="1394"/>
                </a:lnTo>
                <a:lnTo>
                  <a:pt x="2222" y="1392"/>
                </a:lnTo>
                <a:lnTo>
                  <a:pt x="2218" y="1392"/>
                </a:lnTo>
                <a:lnTo>
                  <a:pt x="2217" y="1391"/>
                </a:lnTo>
                <a:lnTo>
                  <a:pt x="2214" y="1391"/>
                </a:lnTo>
                <a:lnTo>
                  <a:pt x="2213" y="1390"/>
                </a:lnTo>
                <a:lnTo>
                  <a:pt x="2212" y="1390"/>
                </a:lnTo>
                <a:lnTo>
                  <a:pt x="2207" y="1389"/>
                </a:lnTo>
                <a:lnTo>
                  <a:pt x="2206" y="1388"/>
                </a:lnTo>
                <a:lnTo>
                  <a:pt x="2198" y="1385"/>
                </a:lnTo>
                <a:lnTo>
                  <a:pt x="2195" y="1383"/>
                </a:lnTo>
                <a:lnTo>
                  <a:pt x="2189" y="1380"/>
                </a:lnTo>
                <a:lnTo>
                  <a:pt x="2180" y="1375"/>
                </a:lnTo>
                <a:lnTo>
                  <a:pt x="2177" y="1374"/>
                </a:lnTo>
                <a:lnTo>
                  <a:pt x="2171" y="1370"/>
                </a:lnTo>
                <a:lnTo>
                  <a:pt x="2160" y="1360"/>
                </a:lnTo>
                <a:lnTo>
                  <a:pt x="2154" y="1353"/>
                </a:lnTo>
                <a:lnTo>
                  <a:pt x="2143" y="1341"/>
                </a:lnTo>
                <a:lnTo>
                  <a:pt x="2142" y="1340"/>
                </a:lnTo>
                <a:lnTo>
                  <a:pt x="2141" y="1337"/>
                </a:lnTo>
                <a:lnTo>
                  <a:pt x="2139" y="1337"/>
                </a:lnTo>
                <a:lnTo>
                  <a:pt x="2138" y="1335"/>
                </a:lnTo>
                <a:lnTo>
                  <a:pt x="2133" y="1328"/>
                </a:lnTo>
                <a:lnTo>
                  <a:pt x="2128" y="1322"/>
                </a:lnTo>
                <a:lnTo>
                  <a:pt x="2125" y="1319"/>
                </a:lnTo>
                <a:lnTo>
                  <a:pt x="2117" y="1314"/>
                </a:lnTo>
                <a:lnTo>
                  <a:pt x="2113" y="1311"/>
                </a:lnTo>
                <a:lnTo>
                  <a:pt x="2113" y="1310"/>
                </a:lnTo>
                <a:lnTo>
                  <a:pt x="2110" y="1309"/>
                </a:lnTo>
                <a:lnTo>
                  <a:pt x="2102" y="1306"/>
                </a:lnTo>
                <a:lnTo>
                  <a:pt x="2096" y="1305"/>
                </a:lnTo>
                <a:lnTo>
                  <a:pt x="2094" y="1305"/>
                </a:lnTo>
                <a:lnTo>
                  <a:pt x="2083" y="1304"/>
                </a:lnTo>
                <a:lnTo>
                  <a:pt x="2074" y="1303"/>
                </a:lnTo>
                <a:lnTo>
                  <a:pt x="2069" y="1303"/>
                </a:lnTo>
                <a:lnTo>
                  <a:pt x="2067" y="1303"/>
                </a:lnTo>
                <a:lnTo>
                  <a:pt x="2066" y="1303"/>
                </a:lnTo>
                <a:lnTo>
                  <a:pt x="2059" y="1304"/>
                </a:lnTo>
                <a:lnTo>
                  <a:pt x="2058" y="1304"/>
                </a:lnTo>
                <a:lnTo>
                  <a:pt x="2048" y="1305"/>
                </a:lnTo>
                <a:lnTo>
                  <a:pt x="2042" y="1306"/>
                </a:lnTo>
                <a:lnTo>
                  <a:pt x="2040" y="1308"/>
                </a:lnTo>
                <a:lnTo>
                  <a:pt x="2037" y="1309"/>
                </a:lnTo>
                <a:lnTo>
                  <a:pt x="2031" y="1311"/>
                </a:lnTo>
                <a:lnTo>
                  <a:pt x="2021" y="1316"/>
                </a:lnTo>
                <a:lnTo>
                  <a:pt x="2019" y="1317"/>
                </a:lnTo>
                <a:lnTo>
                  <a:pt x="2018" y="1317"/>
                </a:lnTo>
                <a:lnTo>
                  <a:pt x="2015" y="1319"/>
                </a:lnTo>
                <a:lnTo>
                  <a:pt x="2008" y="1324"/>
                </a:lnTo>
                <a:lnTo>
                  <a:pt x="2002" y="1328"/>
                </a:lnTo>
                <a:lnTo>
                  <a:pt x="1999" y="1330"/>
                </a:lnTo>
                <a:lnTo>
                  <a:pt x="1998" y="1331"/>
                </a:lnTo>
                <a:lnTo>
                  <a:pt x="1995" y="1333"/>
                </a:lnTo>
                <a:lnTo>
                  <a:pt x="1995" y="1335"/>
                </a:lnTo>
                <a:lnTo>
                  <a:pt x="1994" y="1335"/>
                </a:lnTo>
                <a:lnTo>
                  <a:pt x="1994" y="1336"/>
                </a:lnTo>
                <a:lnTo>
                  <a:pt x="1992" y="1337"/>
                </a:lnTo>
                <a:lnTo>
                  <a:pt x="1990" y="1338"/>
                </a:lnTo>
                <a:lnTo>
                  <a:pt x="1989" y="1340"/>
                </a:lnTo>
                <a:lnTo>
                  <a:pt x="1988" y="1341"/>
                </a:lnTo>
                <a:lnTo>
                  <a:pt x="1986" y="1342"/>
                </a:lnTo>
                <a:lnTo>
                  <a:pt x="1983" y="1344"/>
                </a:lnTo>
                <a:lnTo>
                  <a:pt x="1981" y="1347"/>
                </a:lnTo>
                <a:lnTo>
                  <a:pt x="1977" y="1349"/>
                </a:lnTo>
                <a:lnTo>
                  <a:pt x="1976" y="1351"/>
                </a:lnTo>
                <a:lnTo>
                  <a:pt x="1974" y="1351"/>
                </a:lnTo>
                <a:lnTo>
                  <a:pt x="1972" y="1352"/>
                </a:lnTo>
                <a:lnTo>
                  <a:pt x="1971" y="1352"/>
                </a:lnTo>
                <a:lnTo>
                  <a:pt x="1971" y="1353"/>
                </a:lnTo>
                <a:lnTo>
                  <a:pt x="1970" y="1353"/>
                </a:lnTo>
                <a:lnTo>
                  <a:pt x="1967" y="1354"/>
                </a:lnTo>
                <a:lnTo>
                  <a:pt x="1962" y="1357"/>
                </a:lnTo>
                <a:lnTo>
                  <a:pt x="1949" y="1363"/>
                </a:lnTo>
                <a:lnTo>
                  <a:pt x="1947" y="1363"/>
                </a:lnTo>
                <a:lnTo>
                  <a:pt x="1942" y="1365"/>
                </a:lnTo>
                <a:lnTo>
                  <a:pt x="1939" y="1367"/>
                </a:lnTo>
                <a:lnTo>
                  <a:pt x="1930" y="1372"/>
                </a:lnTo>
                <a:lnTo>
                  <a:pt x="1928" y="1372"/>
                </a:lnTo>
                <a:lnTo>
                  <a:pt x="1926" y="1373"/>
                </a:lnTo>
                <a:lnTo>
                  <a:pt x="1923" y="1374"/>
                </a:lnTo>
                <a:lnTo>
                  <a:pt x="1920" y="1375"/>
                </a:lnTo>
                <a:lnTo>
                  <a:pt x="1913" y="1378"/>
                </a:lnTo>
                <a:lnTo>
                  <a:pt x="1912" y="1379"/>
                </a:lnTo>
                <a:lnTo>
                  <a:pt x="1909" y="1380"/>
                </a:lnTo>
                <a:lnTo>
                  <a:pt x="1907" y="1381"/>
                </a:lnTo>
                <a:lnTo>
                  <a:pt x="1903" y="1383"/>
                </a:lnTo>
                <a:lnTo>
                  <a:pt x="1902" y="1383"/>
                </a:lnTo>
                <a:lnTo>
                  <a:pt x="1902" y="1384"/>
                </a:lnTo>
                <a:lnTo>
                  <a:pt x="1897" y="1385"/>
                </a:lnTo>
                <a:lnTo>
                  <a:pt x="1898" y="1386"/>
                </a:lnTo>
                <a:lnTo>
                  <a:pt x="1898" y="1388"/>
                </a:lnTo>
                <a:lnTo>
                  <a:pt x="1901" y="1391"/>
                </a:lnTo>
                <a:lnTo>
                  <a:pt x="1902" y="1391"/>
                </a:lnTo>
                <a:lnTo>
                  <a:pt x="1902" y="1392"/>
                </a:lnTo>
                <a:lnTo>
                  <a:pt x="1903" y="1394"/>
                </a:lnTo>
                <a:lnTo>
                  <a:pt x="1903" y="1395"/>
                </a:lnTo>
                <a:lnTo>
                  <a:pt x="1904" y="1396"/>
                </a:lnTo>
                <a:lnTo>
                  <a:pt x="1904" y="1397"/>
                </a:lnTo>
                <a:lnTo>
                  <a:pt x="1906" y="1399"/>
                </a:lnTo>
                <a:lnTo>
                  <a:pt x="1906" y="1401"/>
                </a:lnTo>
                <a:lnTo>
                  <a:pt x="1907" y="1401"/>
                </a:lnTo>
                <a:lnTo>
                  <a:pt x="1908" y="1401"/>
                </a:lnTo>
                <a:lnTo>
                  <a:pt x="1909" y="1400"/>
                </a:lnTo>
                <a:lnTo>
                  <a:pt x="1909" y="1401"/>
                </a:lnTo>
                <a:lnTo>
                  <a:pt x="1909" y="1402"/>
                </a:lnTo>
                <a:lnTo>
                  <a:pt x="1910" y="1404"/>
                </a:lnTo>
                <a:lnTo>
                  <a:pt x="1910" y="1405"/>
                </a:lnTo>
                <a:lnTo>
                  <a:pt x="1910" y="1406"/>
                </a:lnTo>
                <a:lnTo>
                  <a:pt x="1912" y="1407"/>
                </a:lnTo>
                <a:lnTo>
                  <a:pt x="1913" y="1407"/>
                </a:lnTo>
                <a:lnTo>
                  <a:pt x="1913" y="1406"/>
                </a:lnTo>
                <a:lnTo>
                  <a:pt x="1913" y="1407"/>
                </a:lnTo>
                <a:lnTo>
                  <a:pt x="1914" y="1407"/>
                </a:lnTo>
                <a:lnTo>
                  <a:pt x="1914" y="1408"/>
                </a:lnTo>
                <a:lnTo>
                  <a:pt x="1915" y="1408"/>
                </a:lnTo>
                <a:lnTo>
                  <a:pt x="1915" y="1410"/>
                </a:lnTo>
                <a:lnTo>
                  <a:pt x="1917" y="1410"/>
                </a:lnTo>
                <a:lnTo>
                  <a:pt x="1917" y="1411"/>
                </a:lnTo>
                <a:lnTo>
                  <a:pt x="1918" y="1411"/>
                </a:lnTo>
                <a:lnTo>
                  <a:pt x="1918" y="1412"/>
                </a:lnTo>
                <a:lnTo>
                  <a:pt x="1919" y="1412"/>
                </a:lnTo>
                <a:lnTo>
                  <a:pt x="1919" y="1413"/>
                </a:lnTo>
                <a:lnTo>
                  <a:pt x="1920" y="1413"/>
                </a:lnTo>
                <a:lnTo>
                  <a:pt x="1920" y="1415"/>
                </a:lnTo>
                <a:lnTo>
                  <a:pt x="1922" y="1415"/>
                </a:lnTo>
                <a:lnTo>
                  <a:pt x="1922" y="1416"/>
                </a:lnTo>
                <a:lnTo>
                  <a:pt x="1923" y="1416"/>
                </a:lnTo>
                <a:lnTo>
                  <a:pt x="1924" y="1417"/>
                </a:lnTo>
                <a:lnTo>
                  <a:pt x="1925" y="1417"/>
                </a:lnTo>
                <a:lnTo>
                  <a:pt x="1925" y="1418"/>
                </a:lnTo>
                <a:lnTo>
                  <a:pt x="1926" y="1418"/>
                </a:lnTo>
                <a:lnTo>
                  <a:pt x="1928" y="1418"/>
                </a:lnTo>
                <a:lnTo>
                  <a:pt x="1928" y="1420"/>
                </a:lnTo>
                <a:lnTo>
                  <a:pt x="1929" y="1420"/>
                </a:lnTo>
                <a:lnTo>
                  <a:pt x="1930" y="1421"/>
                </a:lnTo>
                <a:lnTo>
                  <a:pt x="1931" y="1421"/>
                </a:lnTo>
                <a:lnTo>
                  <a:pt x="1933" y="1421"/>
                </a:lnTo>
                <a:lnTo>
                  <a:pt x="1933" y="1422"/>
                </a:lnTo>
                <a:lnTo>
                  <a:pt x="1934" y="1422"/>
                </a:lnTo>
                <a:lnTo>
                  <a:pt x="1935" y="1422"/>
                </a:lnTo>
                <a:lnTo>
                  <a:pt x="1935" y="1423"/>
                </a:lnTo>
                <a:lnTo>
                  <a:pt x="1936" y="1423"/>
                </a:lnTo>
                <a:lnTo>
                  <a:pt x="1938" y="1423"/>
                </a:lnTo>
                <a:lnTo>
                  <a:pt x="1939" y="1423"/>
                </a:lnTo>
                <a:lnTo>
                  <a:pt x="1940" y="1423"/>
                </a:lnTo>
                <a:lnTo>
                  <a:pt x="1940" y="1424"/>
                </a:lnTo>
                <a:lnTo>
                  <a:pt x="1941" y="1424"/>
                </a:lnTo>
                <a:lnTo>
                  <a:pt x="1942" y="1424"/>
                </a:lnTo>
                <a:lnTo>
                  <a:pt x="1944" y="1424"/>
                </a:lnTo>
                <a:lnTo>
                  <a:pt x="1945" y="1424"/>
                </a:lnTo>
                <a:lnTo>
                  <a:pt x="1946" y="1424"/>
                </a:lnTo>
                <a:lnTo>
                  <a:pt x="1947" y="1424"/>
                </a:lnTo>
                <a:lnTo>
                  <a:pt x="1949" y="1424"/>
                </a:lnTo>
                <a:lnTo>
                  <a:pt x="1950" y="1424"/>
                </a:lnTo>
                <a:lnTo>
                  <a:pt x="1951" y="1424"/>
                </a:lnTo>
                <a:lnTo>
                  <a:pt x="1952" y="1424"/>
                </a:lnTo>
                <a:lnTo>
                  <a:pt x="1954" y="1424"/>
                </a:lnTo>
                <a:lnTo>
                  <a:pt x="1955" y="1424"/>
                </a:lnTo>
                <a:lnTo>
                  <a:pt x="1956" y="1424"/>
                </a:lnTo>
                <a:lnTo>
                  <a:pt x="1961" y="1424"/>
                </a:lnTo>
                <a:lnTo>
                  <a:pt x="1962" y="1424"/>
                </a:lnTo>
                <a:lnTo>
                  <a:pt x="1963" y="1424"/>
                </a:lnTo>
                <a:lnTo>
                  <a:pt x="1967" y="1424"/>
                </a:lnTo>
                <a:lnTo>
                  <a:pt x="1970" y="1424"/>
                </a:lnTo>
                <a:lnTo>
                  <a:pt x="1974" y="1423"/>
                </a:lnTo>
                <a:lnTo>
                  <a:pt x="1989" y="1423"/>
                </a:lnTo>
                <a:lnTo>
                  <a:pt x="1990" y="1423"/>
                </a:lnTo>
                <a:lnTo>
                  <a:pt x="1990" y="1424"/>
                </a:lnTo>
                <a:lnTo>
                  <a:pt x="1990" y="1431"/>
                </a:lnTo>
                <a:lnTo>
                  <a:pt x="1992" y="1431"/>
                </a:lnTo>
                <a:lnTo>
                  <a:pt x="1993" y="1431"/>
                </a:lnTo>
                <a:lnTo>
                  <a:pt x="1994" y="1431"/>
                </a:lnTo>
                <a:lnTo>
                  <a:pt x="1997" y="1429"/>
                </a:lnTo>
                <a:lnTo>
                  <a:pt x="1998" y="1429"/>
                </a:lnTo>
                <a:lnTo>
                  <a:pt x="1998" y="1432"/>
                </a:lnTo>
                <a:lnTo>
                  <a:pt x="1999" y="1432"/>
                </a:lnTo>
                <a:lnTo>
                  <a:pt x="2000" y="1432"/>
                </a:lnTo>
                <a:lnTo>
                  <a:pt x="2005" y="1432"/>
                </a:lnTo>
                <a:lnTo>
                  <a:pt x="2006" y="1431"/>
                </a:lnTo>
                <a:lnTo>
                  <a:pt x="2009" y="1431"/>
                </a:lnTo>
                <a:lnTo>
                  <a:pt x="2009" y="1432"/>
                </a:lnTo>
                <a:lnTo>
                  <a:pt x="2009" y="1436"/>
                </a:lnTo>
                <a:lnTo>
                  <a:pt x="2010" y="1436"/>
                </a:lnTo>
                <a:lnTo>
                  <a:pt x="2019" y="1436"/>
                </a:lnTo>
                <a:lnTo>
                  <a:pt x="2019" y="1437"/>
                </a:lnTo>
                <a:lnTo>
                  <a:pt x="2020" y="1439"/>
                </a:lnTo>
                <a:lnTo>
                  <a:pt x="2020" y="1442"/>
                </a:lnTo>
                <a:lnTo>
                  <a:pt x="2020" y="1444"/>
                </a:lnTo>
                <a:lnTo>
                  <a:pt x="2021" y="1445"/>
                </a:lnTo>
                <a:lnTo>
                  <a:pt x="2021" y="1447"/>
                </a:lnTo>
                <a:lnTo>
                  <a:pt x="2021" y="1448"/>
                </a:lnTo>
                <a:lnTo>
                  <a:pt x="2022" y="1449"/>
                </a:lnTo>
                <a:lnTo>
                  <a:pt x="2022" y="1450"/>
                </a:lnTo>
                <a:lnTo>
                  <a:pt x="2026" y="1452"/>
                </a:lnTo>
                <a:lnTo>
                  <a:pt x="2027" y="1453"/>
                </a:lnTo>
                <a:lnTo>
                  <a:pt x="2031" y="1455"/>
                </a:lnTo>
                <a:lnTo>
                  <a:pt x="2032" y="1456"/>
                </a:lnTo>
                <a:lnTo>
                  <a:pt x="2037" y="1461"/>
                </a:lnTo>
                <a:lnTo>
                  <a:pt x="2038" y="1461"/>
                </a:lnTo>
                <a:lnTo>
                  <a:pt x="2040" y="1463"/>
                </a:lnTo>
                <a:lnTo>
                  <a:pt x="2040" y="1464"/>
                </a:lnTo>
                <a:lnTo>
                  <a:pt x="2040" y="1465"/>
                </a:lnTo>
                <a:lnTo>
                  <a:pt x="2040" y="1469"/>
                </a:lnTo>
                <a:lnTo>
                  <a:pt x="2041" y="1470"/>
                </a:lnTo>
                <a:lnTo>
                  <a:pt x="2041" y="1471"/>
                </a:lnTo>
                <a:lnTo>
                  <a:pt x="2042" y="1473"/>
                </a:lnTo>
                <a:lnTo>
                  <a:pt x="2043" y="1473"/>
                </a:lnTo>
                <a:lnTo>
                  <a:pt x="2043" y="1474"/>
                </a:lnTo>
                <a:lnTo>
                  <a:pt x="2046" y="1476"/>
                </a:lnTo>
                <a:lnTo>
                  <a:pt x="2046" y="1479"/>
                </a:lnTo>
                <a:lnTo>
                  <a:pt x="2047" y="1480"/>
                </a:lnTo>
                <a:lnTo>
                  <a:pt x="2047" y="1481"/>
                </a:lnTo>
                <a:lnTo>
                  <a:pt x="2050" y="1482"/>
                </a:lnTo>
                <a:lnTo>
                  <a:pt x="2051" y="1482"/>
                </a:lnTo>
                <a:lnTo>
                  <a:pt x="2052" y="1484"/>
                </a:lnTo>
                <a:lnTo>
                  <a:pt x="2057" y="1486"/>
                </a:lnTo>
                <a:lnTo>
                  <a:pt x="2059" y="1489"/>
                </a:lnTo>
                <a:lnTo>
                  <a:pt x="2062" y="1490"/>
                </a:lnTo>
                <a:lnTo>
                  <a:pt x="2062" y="1491"/>
                </a:lnTo>
                <a:lnTo>
                  <a:pt x="2063" y="1491"/>
                </a:lnTo>
                <a:lnTo>
                  <a:pt x="2063" y="1492"/>
                </a:lnTo>
                <a:lnTo>
                  <a:pt x="2066" y="1493"/>
                </a:lnTo>
                <a:lnTo>
                  <a:pt x="2066" y="1495"/>
                </a:lnTo>
                <a:lnTo>
                  <a:pt x="2067" y="1495"/>
                </a:lnTo>
                <a:lnTo>
                  <a:pt x="2067" y="1496"/>
                </a:lnTo>
                <a:lnTo>
                  <a:pt x="2069" y="1501"/>
                </a:lnTo>
                <a:lnTo>
                  <a:pt x="2070" y="1502"/>
                </a:lnTo>
                <a:lnTo>
                  <a:pt x="2070" y="1503"/>
                </a:lnTo>
                <a:lnTo>
                  <a:pt x="2073" y="1506"/>
                </a:lnTo>
                <a:lnTo>
                  <a:pt x="2075" y="1511"/>
                </a:lnTo>
                <a:lnTo>
                  <a:pt x="2077" y="1512"/>
                </a:lnTo>
                <a:lnTo>
                  <a:pt x="2077" y="1513"/>
                </a:lnTo>
                <a:lnTo>
                  <a:pt x="2079" y="1521"/>
                </a:lnTo>
                <a:lnTo>
                  <a:pt x="2080" y="1523"/>
                </a:lnTo>
                <a:lnTo>
                  <a:pt x="2080" y="1524"/>
                </a:lnTo>
                <a:lnTo>
                  <a:pt x="2081" y="1527"/>
                </a:lnTo>
                <a:lnTo>
                  <a:pt x="2078" y="1532"/>
                </a:lnTo>
                <a:lnTo>
                  <a:pt x="2077" y="1534"/>
                </a:lnTo>
                <a:lnTo>
                  <a:pt x="2075" y="1535"/>
                </a:lnTo>
                <a:lnTo>
                  <a:pt x="2075" y="1538"/>
                </a:lnTo>
                <a:lnTo>
                  <a:pt x="2075" y="1540"/>
                </a:lnTo>
                <a:lnTo>
                  <a:pt x="2075" y="1544"/>
                </a:lnTo>
                <a:lnTo>
                  <a:pt x="2074" y="1544"/>
                </a:lnTo>
                <a:lnTo>
                  <a:pt x="2073" y="1548"/>
                </a:lnTo>
                <a:lnTo>
                  <a:pt x="2073" y="1550"/>
                </a:lnTo>
                <a:lnTo>
                  <a:pt x="2072" y="1550"/>
                </a:lnTo>
                <a:lnTo>
                  <a:pt x="2070" y="1553"/>
                </a:lnTo>
                <a:lnTo>
                  <a:pt x="2067" y="1553"/>
                </a:lnTo>
                <a:lnTo>
                  <a:pt x="2063" y="1554"/>
                </a:lnTo>
                <a:lnTo>
                  <a:pt x="2062" y="1554"/>
                </a:lnTo>
                <a:lnTo>
                  <a:pt x="2057" y="1554"/>
                </a:lnTo>
                <a:lnTo>
                  <a:pt x="2052" y="1556"/>
                </a:lnTo>
                <a:lnTo>
                  <a:pt x="2050" y="1557"/>
                </a:lnTo>
                <a:lnTo>
                  <a:pt x="2048" y="1559"/>
                </a:lnTo>
                <a:lnTo>
                  <a:pt x="2047" y="1559"/>
                </a:lnTo>
                <a:lnTo>
                  <a:pt x="2045" y="1560"/>
                </a:lnTo>
                <a:lnTo>
                  <a:pt x="2042" y="1561"/>
                </a:lnTo>
                <a:lnTo>
                  <a:pt x="2041" y="1562"/>
                </a:lnTo>
                <a:lnTo>
                  <a:pt x="2040" y="1564"/>
                </a:lnTo>
                <a:lnTo>
                  <a:pt x="2038" y="1564"/>
                </a:lnTo>
                <a:lnTo>
                  <a:pt x="2036" y="1566"/>
                </a:lnTo>
                <a:lnTo>
                  <a:pt x="2035" y="1567"/>
                </a:lnTo>
                <a:lnTo>
                  <a:pt x="2034" y="1569"/>
                </a:lnTo>
                <a:lnTo>
                  <a:pt x="2031" y="1569"/>
                </a:lnTo>
                <a:lnTo>
                  <a:pt x="2029" y="1569"/>
                </a:lnTo>
                <a:lnTo>
                  <a:pt x="2026" y="1570"/>
                </a:lnTo>
                <a:lnTo>
                  <a:pt x="2022" y="1573"/>
                </a:lnTo>
                <a:lnTo>
                  <a:pt x="2021" y="1575"/>
                </a:lnTo>
                <a:lnTo>
                  <a:pt x="2020" y="1576"/>
                </a:lnTo>
                <a:lnTo>
                  <a:pt x="2019" y="1578"/>
                </a:lnTo>
                <a:lnTo>
                  <a:pt x="2016" y="1582"/>
                </a:lnTo>
                <a:lnTo>
                  <a:pt x="2015" y="1586"/>
                </a:lnTo>
                <a:lnTo>
                  <a:pt x="2013" y="1592"/>
                </a:lnTo>
                <a:lnTo>
                  <a:pt x="2009" y="1597"/>
                </a:lnTo>
                <a:lnTo>
                  <a:pt x="2008" y="1598"/>
                </a:lnTo>
                <a:lnTo>
                  <a:pt x="2006" y="1599"/>
                </a:lnTo>
                <a:lnTo>
                  <a:pt x="2003" y="1604"/>
                </a:lnTo>
                <a:lnTo>
                  <a:pt x="2002" y="1608"/>
                </a:lnTo>
                <a:lnTo>
                  <a:pt x="2000" y="1610"/>
                </a:lnTo>
                <a:lnTo>
                  <a:pt x="1995" y="1617"/>
                </a:lnTo>
                <a:lnTo>
                  <a:pt x="1995" y="1618"/>
                </a:lnTo>
                <a:lnTo>
                  <a:pt x="1994" y="1620"/>
                </a:lnTo>
                <a:lnTo>
                  <a:pt x="1993" y="1620"/>
                </a:lnTo>
                <a:lnTo>
                  <a:pt x="1993" y="1621"/>
                </a:lnTo>
                <a:lnTo>
                  <a:pt x="1989" y="1625"/>
                </a:lnTo>
                <a:lnTo>
                  <a:pt x="1988" y="1625"/>
                </a:lnTo>
                <a:lnTo>
                  <a:pt x="1988" y="1626"/>
                </a:lnTo>
                <a:lnTo>
                  <a:pt x="1984" y="1631"/>
                </a:lnTo>
                <a:lnTo>
                  <a:pt x="1984" y="1633"/>
                </a:lnTo>
                <a:lnTo>
                  <a:pt x="1983" y="1634"/>
                </a:lnTo>
                <a:lnTo>
                  <a:pt x="1981" y="1637"/>
                </a:lnTo>
                <a:lnTo>
                  <a:pt x="1977" y="1640"/>
                </a:lnTo>
                <a:lnTo>
                  <a:pt x="1974" y="1641"/>
                </a:lnTo>
                <a:lnTo>
                  <a:pt x="1972" y="1645"/>
                </a:lnTo>
                <a:lnTo>
                  <a:pt x="1971" y="1646"/>
                </a:lnTo>
                <a:lnTo>
                  <a:pt x="1967" y="1655"/>
                </a:lnTo>
                <a:lnTo>
                  <a:pt x="1962" y="1666"/>
                </a:lnTo>
                <a:lnTo>
                  <a:pt x="1958" y="1669"/>
                </a:lnTo>
                <a:lnTo>
                  <a:pt x="1958" y="1671"/>
                </a:lnTo>
                <a:lnTo>
                  <a:pt x="1957" y="1671"/>
                </a:lnTo>
                <a:lnTo>
                  <a:pt x="1957" y="1672"/>
                </a:lnTo>
                <a:lnTo>
                  <a:pt x="1955" y="1674"/>
                </a:lnTo>
                <a:lnTo>
                  <a:pt x="1954" y="1676"/>
                </a:lnTo>
                <a:lnTo>
                  <a:pt x="1952" y="1679"/>
                </a:lnTo>
                <a:lnTo>
                  <a:pt x="1951" y="1683"/>
                </a:lnTo>
                <a:lnTo>
                  <a:pt x="1950" y="1684"/>
                </a:lnTo>
                <a:lnTo>
                  <a:pt x="1947" y="1689"/>
                </a:lnTo>
                <a:lnTo>
                  <a:pt x="1946" y="1693"/>
                </a:lnTo>
                <a:lnTo>
                  <a:pt x="1945" y="1695"/>
                </a:lnTo>
                <a:lnTo>
                  <a:pt x="1944" y="1699"/>
                </a:lnTo>
                <a:lnTo>
                  <a:pt x="1941" y="1709"/>
                </a:lnTo>
                <a:lnTo>
                  <a:pt x="1941" y="1710"/>
                </a:lnTo>
                <a:lnTo>
                  <a:pt x="1947" y="1715"/>
                </a:lnTo>
                <a:lnTo>
                  <a:pt x="1949" y="1715"/>
                </a:lnTo>
                <a:lnTo>
                  <a:pt x="1950" y="1716"/>
                </a:lnTo>
                <a:lnTo>
                  <a:pt x="1955" y="1721"/>
                </a:lnTo>
                <a:lnTo>
                  <a:pt x="1957" y="1732"/>
                </a:lnTo>
                <a:lnTo>
                  <a:pt x="1962" y="1741"/>
                </a:lnTo>
                <a:lnTo>
                  <a:pt x="1960" y="1752"/>
                </a:lnTo>
                <a:lnTo>
                  <a:pt x="1960" y="1753"/>
                </a:lnTo>
                <a:lnTo>
                  <a:pt x="1962" y="1767"/>
                </a:lnTo>
                <a:lnTo>
                  <a:pt x="1954" y="1772"/>
                </a:lnTo>
                <a:lnTo>
                  <a:pt x="1949" y="1775"/>
                </a:lnTo>
                <a:lnTo>
                  <a:pt x="1946" y="1777"/>
                </a:lnTo>
                <a:lnTo>
                  <a:pt x="1945" y="1778"/>
                </a:lnTo>
                <a:lnTo>
                  <a:pt x="1923" y="1789"/>
                </a:lnTo>
                <a:lnTo>
                  <a:pt x="1918" y="1791"/>
                </a:lnTo>
                <a:lnTo>
                  <a:pt x="1917" y="1791"/>
                </a:lnTo>
                <a:lnTo>
                  <a:pt x="1915" y="1793"/>
                </a:lnTo>
                <a:lnTo>
                  <a:pt x="1907" y="1795"/>
                </a:lnTo>
                <a:lnTo>
                  <a:pt x="1903" y="1798"/>
                </a:lnTo>
                <a:lnTo>
                  <a:pt x="1901" y="1799"/>
                </a:lnTo>
                <a:lnTo>
                  <a:pt x="1899" y="1800"/>
                </a:lnTo>
                <a:lnTo>
                  <a:pt x="1899" y="1804"/>
                </a:lnTo>
                <a:lnTo>
                  <a:pt x="1899" y="1805"/>
                </a:lnTo>
                <a:lnTo>
                  <a:pt x="1898" y="1807"/>
                </a:lnTo>
                <a:lnTo>
                  <a:pt x="1899" y="1810"/>
                </a:lnTo>
                <a:lnTo>
                  <a:pt x="1906" y="1812"/>
                </a:lnTo>
                <a:lnTo>
                  <a:pt x="1912" y="1816"/>
                </a:lnTo>
                <a:lnTo>
                  <a:pt x="1919" y="1820"/>
                </a:lnTo>
                <a:lnTo>
                  <a:pt x="1926" y="1825"/>
                </a:lnTo>
                <a:lnTo>
                  <a:pt x="1929" y="1826"/>
                </a:lnTo>
                <a:lnTo>
                  <a:pt x="1931" y="1828"/>
                </a:lnTo>
                <a:lnTo>
                  <a:pt x="1933" y="1830"/>
                </a:lnTo>
                <a:lnTo>
                  <a:pt x="1931" y="1831"/>
                </a:lnTo>
                <a:lnTo>
                  <a:pt x="1930" y="1832"/>
                </a:lnTo>
                <a:lnTo>
                  <a:pt x="1929" y="1833"/>
                </a:lnTo>
                <a:lnTo>
                  <a:pt x="1925" y="1838"/>
                </a:lnTo>
                <a:lnTo>
                  <a:pt x="1924" y="1839"/>
                </a:lnTo>
                <a:lnTo>
                  <a:pt x="1920" y="1844"/>
                </a:lnTo>
                <a:lnTo>
                  <a:pt x="1919" y="1844"/>
                </a:lnTo>
                <a:lnTo>
                  <a:pt x="1918" y="1848"/>
                </a:lnTo>
                <a:lnTo>
                  <a:pt x="1915" y="1850"/>
                </a:lnTo>
                <a:lnTo>
                  <a:pt x="1915" y="1854"/>
                </a:lnTo>
                <a:lnTo>
                  <a:pt x="1914" y="1857"/>
                </a:lnTo>
                <a:lnTo>
                  <a:pt x="1914" y="1858"/>
                </a:lnTo>
                <a:lnTo>
                  <a:pt x="1913" y="1864"/>
                </a:lnTo>
                <a:lnTo>
                  <a:pt x="1910" y="1869"/>
                </a:lnTo>
                <a:lnTo>
                  <a:pt x="1909" y="1871"/>
                </a:lnTo>
                <a:lnTo>
                  <a:pt x="1908" y="1874"/>
                </a:lnTo>
                <a:lnTo>
                  <a:pt x="1906" y="1875"/>
                </a:lnTo>
                <a:lnTo>
                  <a:pt x="1904" y="1876"/>
                </a:lnTo>
                <a:lnTo>
                  <a:pt x="1899" y="1879"/>
                </a:lnTo>
                <a:lnTo>
                  <a:pt x="1898" y="1879"/>
                </a:lnTo>
                <a:lnTo>
                  <a:pt x="1896" y="1880"/>
                </a:lnTo>
                <a:lnTo>
                  <a:pt x="1896" y="1881"/>
                </a:lnTo>
                <a:lnTo>
                  <a:pt x="1894" y="1882"/>
                </a:lnTo>
                <a:lnTo>
                  <a:pt x="1893" y="1884"/>
                </a:lnTo>
                <a:lnTo>
                  <a:pt x="1893" y="1885"/>
                </a:lnTo>
                <a:lnTo>
                  <a:pt x="1892" y="1886"/>
                </a:lnTo>
                <a:lnTo>
                  <a:pt x="1891" y="1887"/>
                </a:lnTo>
                <a:lnTo>
                  <a:pt x="1888" y="1890"/>
                </a:lnTo>
                <a:lnTo>
                  <a:pt x="1887" y="1890"/>
                </a:lnTo>
                <a:lnTo>
                  <a:pt x="1886" y="1891"/>
                </a:lnTo>
                <a:lnTo>
                  <a:pt x="1883" y="1891"/>
                </a:lnTo>
                <a:lnTo>
                  <a:pt x="1880" y="1892"/>
                </a:lnTo>
                <a:lnTo>
                  <a:pt x="1872" y="1892"/>
                </a:lnTo>
                <a:lnTo>
                  <a:pt x="1872" y="1896"/>
                </a:lnTo>
                <a:lnTo>
                  <a:pt x="1872" y="1901"/>
                </a:lnTo>
                <a:lnTo>
                  <a:pt x="1875" y="1902"/>
                </a:lnTo>
                <a:lnTo>
                  <a:pt x="1876" y="1903"/>
                </a:lnTo>
                <a:lnTo>
                  <a:pt x="1882" y="1906"/>
                </a:lnTo>
                <a:lnTo>
                  <a:pt x="1886" y="1910"/>
                </a:lnTo>
                <a:lnTo>
                  <a:pt x="1888" y="1913"/>
                </a:lnTo>
                <a:lnTo>
                  <a:pt x="1890" y="1917"/>
                </a:lnTo>
                <a:lnTo>
                  <a:pt x="1890" y="1918"/>
                </a:lnTo>
                <a:lnTo>
                  <a:pt x="1890" y="1919"/>
                </a:lnTo>
                <a:lnTo>
                  <a:pt x="1891" y="1924"/>
                </a:lnTo>
                <a:lnTo>
                  <a:pt x="1891" y="1927"/>
                </a:lnTo>
                <a:lnTo>
                  <a:pt x="1891" y="1930"/>
                </a:lnTo>
                <a:lnTo>
                  <a:pt x="1891" y="1932"/>
                </a:lnTo>
                <a:lnTo>
                  <a:pt x="1887" y="1933"/>
                </a:lnTo>
                <a:lnTo>
                  <a:pt x="1880" y="1935"/>
                </a:lnTo>
                <a:lnTo>
                  <a:pt x="1871" y="1938"/>
                </a:lnTo>
                <a:lnTo>
                  <a:pt x="1865" y="1938"/>
                </a:lnTo>
                <a:lnTo>
                  <a:pt x="1864" y="1938"/>
                </a:lnTo>
                <a:lnTo>
                  <a:pt x="1859" y="1938"/>
                </a:lnTo>
                <a:lnTo>
                  <a:pt x="1858" y="1938"/>
                </a:lnTo>
                <a:lnTo>
                  <a:pt x="1846" y="1938"/>
                </a:lnTo>
                <a:lnTo>
                  <a:pt x="1845" y="1938"/>
                </a:lnTo>
                <a:lnTo>
                  <a:pt x="1843" y="1939"/>
                </a:lnTo>
                <a:lnTo>
                  <a:pt x="1828" y="1940"/>
                </a:lnTo>
                <a:lnTo>
                  <a:pt x="1824" y="1940"/>
                </a:lnTo>
                <a:lnTo>
                  <a:pt x="1823" y="1940"/>
                </a:lnTo>
                <a:lnTo>
                  <a:pt x="1813" y="1942"/>
                </a:lnTo>
                <a:lnTo>
                  <a:pt x="1810" y="1942"/>
                </a:lnTo>
                <a:lnTo>
                  <a:pt x="1791" y="1942"/>
                </a:lnTo>
                <a:lnTo>
                  <a:pt x="1789" y="1942"/>
                </a:lnTo>
                <a:lnTo>
                  <a:pt x="1784" y="1943"/>
                </a:lnTo>
                <a:lnTo>
                  <a:pt x="1775" y="1943"/>
                </a:lnTo>
                <a:lnTo>
                  <a:pt x="1774" y="1943"/>
                </a:lnTo>
                <a:lnTo>
                  <a:pt x="1770" y="1944"/>
                </a:lnTo>
                <a:lnTo>
                  <a:pt x="1764" y="1944"/>
                </a:lnTo>
                <a:lnTo>
                  <a:pt x="1758" y="1945"/>
                </a:lnTo>
                <a:lnTo>
                  <a:pt x="1757" y="1946"/>
                </a:lnTo>
                <a:lnTo>
                  <a:pt x="1754" y="1946"/>
                </a:lnTo>
                <a:lnTo>
                  <a:pt x="1753" y="1946"/>
                </a:lnTo>
                <a:lnTo>
                  <a:pt x="1751" y="1946"/>
                </a:lnTo>
                <a:lnTo>
                  <a:pt x="1742" y="1948"/>
                </a:lnTo>
                <a:lnTo>
                  <a:pt x="1742" y="1949"/>
                </a:lnTo>
                <a:lnTo>
                  <a:pt x="1741" y="1949"/>
                </a:lnTo>
                <a:lnTo>
                  <a:pt x="1735" y="1953"/>
                </a:lnTo>
                <a:lnTo>
                  <a:pt x="1732" y="1953"/>
                </a:lnTo>
                <a:lnTo>
                  <a:pt x="1732" y="1954"/>
                </a:lnTo>
                <a:lnTo>
                  <a:pt x="1725" y="1958"/>
                </a:lnTo>
                <a:lnTo>
                  <a:pt x="1717" y="1964"/>
                </a:lnTo>
                <a:lnTo>
                  <a:pt x="1716" y="1965"/>
                </a:lnTo>
                <a:lnTo>
                  <a:pt x="1714" y="1966"/>
                </a:lnTo>
                <a:lnTo>
                  <a:pt x="1706" y="1967"/>
                </a:lnTo>
                <a:lnTo>
                  <a:pt x="1705" y="1969"/>
                </a:lnTo>
                <a:lnTo>
                  <a:pt x="1703" y="1970"/>
                </a:lnTo>
                <a:lnTo>
                  <a:pt x="1700" y="1970"/>
                </a:lnTo>
                <a:lnTo>
                  <a:pt x="1699" y="1970"/>
                </a:lnTo>
                <a:lnTo>
                  <a:pt x="1698" y="1970"/>
                </a:lnTo>
                <a:lnTo>
                  <a:pt x="1695" y="1971"/>
                </a:lnTo>
                <a:lnTo>
                  <a:pt x="1694" y="1971"/>
                </a:lnTo>
                <a:lnTo>
                  <a:pt x="1693" y="1971"/>
                </a:lnTo>
                <a:lnTo>
                  <a:pt x="1691" y="1971"/>
                </a:lnTo>
                <a:lnTo>
                  <a:pt x="1684" y="1971"/>
                </a:lnTo>
                <a:lnTo>
                  <a:pt x="1683" y="1971"/>
                </a:lnTo>
                <a:lnTo>
                  <a:pt x="1680" y="1971"/>
                </a:lnTo>
                <a:lnTo>
                  <a:pt x="1677" y="1971"/>
                </a:lnTo>
                <a:lnTo>
                  <a:pt x="1675" y="1971"/>
                </a:lnTo>
                <a:lnTo>
                  <a:pt x="1669" y="1971"/>
                </a:lnTo>
                <a:lnTo>
                  <a:pt x="1668" y="1971"/>
                </a:lnTo>
                <a:lnTo>
                  <a:pt x="1667" y="1971"/>
                </a:lnTo>
                <a:lnTo>
                  <a:pt x="1667" y="1972"/>
                </a:lnTo>
                <a:lnTo>
                  <a:pt x="1666" y="1972"/>
                </a:lnTo>
                <a:lnTo>
                  <a:pt x="1662" y="1972"/>
                </a:lnTo>
                <a:lnTo>
                  <a:pt x="1661" y="1972"/>
                </a:lnTo>
                <a:lnTo>
                  <a:pt x="1659" y="1972"/>
                </a:lnTo>
                <a:lnTo>
                  <a:pt x="1648" y="1971"/>
                </a:lnTo>
                <a:lnTo>
                  <a:pt x="1643" y="1971"/>
                </a:lnTo>
                <a:lnTo>
                  <a:pt x="1634" y="1971"/>
                </a:lnTo>
                <a:lnTo>
                  <a:pt x="1632" y="1971"/>
                </a:lnTo>
                <a:lnTo>
                  <a:pt x="1630" y="1971"/>
                </a:lnTo>
                <a:lnTo>
                  <a:pt x="1629" y="1971"/>
                </a:lnTo>
                <a:lnTo>
                  <a:pt x="1619" y="1972"/>
                </a:lnTo>
                <a:lnTo>
                  <a:pt x="1618" y="1972"/>
                </a:lnTo>
                <a:lnTo>
                  <a:pt x="1616" y="1972"/>
                </a:lnTo>
                <a:lnTo>
                  <a:pt x="1609" y="1972"/>
                </a:lnTo>
                <a:lnTo>
                  <a:pt x="1600" y="1972"/>
                </a:lnTo>
                <a:lnTo>
                  <a:pt x="1599" y="1972"/>
                </a:lnTo>
                <a:lnTo>
                  <a:pt x="1597" y="1972"/>
                </a:lnTo>
                <a:lnTo>
                  <a:pt x="1586" y="1971"/>
                </a:lnTo>
                <a:lnTo>
                  <a:pt x="1581" y="1971"/>
                </a:lnTo>
                <a:lnTo>
                  <a:pt x="1579" y="1971"/>
                </a:lnTo>
                <a:lnTo>
                  <a:pt x="1575" y="1972"/>
                </a:lnTo>
                <a:lnTo>
                  <a:pt x="1572" y="1972"/>
                </a:lnTo>
                <a:lnTo>
                  <a:pt x="1571" y="1972"/>
                </a:lnTo>
                <a:lnTo>
                  <a:pt x="1560" y="1976"/>
                </a:lnTo>
                <a:lnTo>
                  <a:pt x="1559" y="1976"/>
                </a:lnTo>
                <a:lnTo>
                  <a:pt x="1551" y="1978"/>
                </a:lnTo>
                <a:lnTo>
                  <a:pt x="1550" y="1978"/>
                </a:lnTo>
                <a:lnTo>
                  <a:pt x="1543" y="1981"/>
                </a:lnTo>
                <a:lnTo>
                  <a:pt x="1540" y="1982"/>
                </a:lnTo>
                <a:lnTo>
                  <a:pt x="1538" y="1982"/>
                </a:lnTo>
                <a:lnTo>
                  <a:pt x="1536" y="1983"/>
                </a:lnTo>
                <a:lnTo>
                  <a:pt x="1535" y="1983"/>
                </a:lnTo>
                <a:lnTo>
                  <a:pt x="1525" y="1988"/>
                </a:lnTo>
                <a:lnTo>
                  <a:pt x="1523" y="1990"/>
                </a:lnTo>
                <a:lnTo>
                  <a:pt x="1509" y="1996"/>
                </a:lnTo>
                <a:lnTo>
                  <a:pt x="1508" y="1996"/>
                </a:lnTo>
                <a:lnTo>
                  <a:pt x="1507" y="1996"/>
                </a:lnTo>
                <a:lnTo>
                  <a:pt x="1503" y="1997"/>
                </a:lnTo>
                <a:lnTo>
                  <a:pt x="1502" y="1997"/>
                </a:lnTo>
                <a:lnTo>
                  <a:pt x="1496" y="1997"/>
                </a:lnTo>
                <a:lnTo>
                  <a:pt x="1495" y="1997"/>
                </a:lnTo>
                <a:lnTo>
                  <a:pt x="1493" y="1997"/>
                </a:lnTo>
                <a:lnTo>
                  <a:pt x="1492" y="1997"/>
                </a:lnTo>
                <a:lnTo>
                  <a:pt x="1491" y="1998"/>
                </a:lnTo>
                <a:lnTo>
                  <a:pt x="1481" y="1999"/>
                </a:lnTo>
                <a:lnTo>
                  <a:pt x="1479" y="1999"/>
                </a:lnTo>
                <a:lnTo>
                  <a:pt x="1476" y="1999"/>
                </a:lnTo>
                <a:lnTo>
                  <a:pt x="1466" y="2001"/>
                </a:lnTo>
                <a:lnTo>
                  <a:pt x="1461" y="2001"/>
                </a:lnTo>
                <a:lnTo>
                  <a:pt x="1460" y="2001"/>
                </a:lnTo>
                <a:lnTo>
                  <a:pt x="1459" y="2001"/>
                </a:lnTo>
                <a:lnTo>
                  <a:pt x="1458" y="2002"/>
                </a:lnTo>
                <a:lnTo>
                  <a:pt x="1456" y="2002"/>
                </a:lnTo>
                <a:lnTo>
                  <a:pt x="1450" y="2002"/>
                </a:lnTo>
                <a:lnTo>
                  <a:pt x="1450" y="2003"/>
                </a:lnTo>
                <a:lnTo>
                  <a:pt x="1449" y="2003"/>
                </a:lnTo>
                <a:lnTo>
                  <a:pt x="1448" y="2003"/>
                </a:lnTo>
                <a:lnTo>
                  <a:pt x="1447" y="2003"/>
                </a:lnTo>
                <a:lnTo>
                  <a:pt x="1445" y="2003"/>
                </a:lnTo>
                <a:lnTo>
                  <a:pt x="1443" y="2003"/>
                </a:lnTo>
                <a:lnTo>
                  <a:pt x="1442" y="2003"/>
                </a:lnTo>
                <a:lnTo>
                  <a:pt x="1442" y="2004"/>
                </a:lnTo>
                <a:lnTo>
                  <a:pt x="1439" y="2004"/>
                </a:lnTo>
                <a:lnTo>
                  <a:pt x="1433" y="2004"/>
                </a:lnTo>
                <a:lnTo>
                  <a:pt x="1432" y="2004"/>
                </a:lnTo>
                <a:lnTo>
                  <a:pt x="1427" y="2004"/>
                </a:lnTo>
                <a:lnTo>
                  <a:pt x="1424" y="2004"/>
                </a:lnTo>
                <a:lnTo>
                  <a:pt x="1416" y="2003"/>
                </a:lnTo>
                <a:lnTo>
                  <a:pt x="1411" y="2002"/>
                </a:lnTo>
                <a:lnTo>
                  <a:pt x="1406" y="2002"/>
                </a:lnTo>
                <a:lnTo>
                  <a:pt x="1401" y="2001"/>
                </a:lnTo>
                <a:lnTo>
                  <a:pt x="1399" y="2001"/>
                </a:lnTo>
                <a:lnTo>
                  <a:pt x="1390" y="2001"/>
                </a:lnTo>
                <a:lnTo>
                  <a:pt x="1381" y="2001"/>
                </a:lnTo>
                <a:lnTo>
                  <a:pt x="1380" y="2001"/>
                </a:lnTo>
                <a:lnTo>
                  <a:pt x="1365" y="1999"/>
                </a:lnTo>
                <a:lnTo>
                  <a:pt x="1364" y="1999"/>
                </a:lnTo>
                <a:lnTo>
                  <a:pt x="1360" y="1999"/>
                </a:lnTo>
                <a:lnTo>
                  <a:pt x="1351" y="1999"/>
                </a:lnTo>
                <a:lnTo>
                  <a:pt x="1346" y="2001"/>
                </a:lnTo>
                <a:lnTo>
                  <a:pt x="1342" y="2001"/>
                </a:lnTo>
                <a:lnTo>
                  <a:pt x="1337" y="2001"/>
                </a:lnTo>
                <a:lnTo>
                  <a:pt x="1333" y="2001"/>
                </a:lnTo>
                <a:lnTo>
                  <a:pt x="1326" y="1999"/>
                </a:lnTo>
                <a:lnTo>
                  <a:pt x="1325" y="1999"/>
                </a:lnTo>
                <a:lnTo>
                  <a:pt x="1324" y="1999"/>
                </a:lnTo>
                <a:lnTo>
                  <a:pt x="1321" y="1999"/>
                </a:lnTo>
                <a:lnTo>
                  <a:pt x="1320" y="1999"/>
                </a:lnTo>
                <a:lnTo>
                  <a:pt x="1319" y="1999"/>
                </a:lnTo>
                <a:lnTo>
                  <a:pt x="1316" y="1999"/>
                </a:lnTo>
                <a:lnTo>
                  <a:pt x="1315" y="1999"/>
                </a:lnTo>
                <a:lnTo>
                  <a:pt x="1314" y="1999"/>
                </a:lnTo>
                <a:lnTo>
                  <a:pt x="1308" y="1999"/>
                </a:lnTo>
                <a:lnTo>
                  <a:pt x="1304" y="1998"/>
                </a:lnTo>
                <a:lnTo>
                  <a:pt x="1303" y="1998"/>
                </a:lnTo>
                <a:lnTo>
                  <a:pt x="1301" y="1998"/>
                </a:lnTo>
                <a:lnTo>
                  <a:pt x="1300" y="1998"/>
                </a:lnTo>
                <a:lnTo>
                  <a:pt x="1299" y="1998"/>
                </a:lnTo>
                <a:lnTo>
                  <a:pt x="1293" y="1997"/>
                </a:lnTo>
                <a:lnTo>
                  <a:pt x="1284" y="1997"/>
                </a:lnTo>
                <a:lnTo>
                  <a:pt x="1283" y="1997"/>
                </a:lnTo>
                <a:lnTo>
                  <a:pt x="1280" y="1997"/>
                </a:lnTo>
                <a:lnTo>
                  <a:pt x="1277" y="1998"/>
                </a:lnTo>
                <a:lnTo>
                  <a:pt x="1273" y="1998"/>
                </a:lnTo>
                <a:lnTo>
                  <a:pt x="1267" y="1999"/>
                </a:lnTo>
                <a:lnTo>
                  <a:pt x="1262" y="1999"/>
                </a:lnTo>
                <a:lnTo>
                  <a:pt x="1261" y="1999"/>
                </a:lnTo>
                <a:lnTo>
                  <a:pt x="1257" y="1999"/>
                </a:lnTo>
                <a:lnTo>
                  <a:pt x="1253" y="1999"/>
                </a:lnTo>
                <a:lnTo>
                  <a:pt x="1248" y="1998"/>
                </a:lnTo>
                <a:lnTo>
                  <a:pt x="1247" y="1998"/>
                </a:lnTo>
                <a:lnTo>
                  <a:pt x="1246" y="1998"/>
                </a:lnTo>
                <a:lnTo>
                  <a:pt x="1244" y="1998"/>
                </a:lnTo>
                <a:lnTo>
                  <a:pt x="1242" y="1998"/>
                </a:lnTo>
                <a:lnTo>
                  <a:pt x="1240" y="1998"/>
                </a:lnTo>
                <a:lnTo>
                  <a:pt x="1237" y="1999"/>
                </a:lnTo>
                <a:lnTo>
                  <a:pt x="1236" y="1999"/>
                </a:lnTo>
                <a:lnTo>
                  <a:pt x="1232" y="1998"/>
                </a:lnTo>
                <a:lnTo>
                  <a:pt x="1231" y="1998"/>
                </a:lnTo>
                <a:lnTo>
                  <a:pt x="1230" y="1998"/>
                </a:lnTo>
                <a:lnTo>
                  <a:pt x="1228" y="1998"/>
                </a:lnTo>
                <a:lnTo>
                  <a:pt x="1226" y="1998"/>
                </a:lnTo>
                <a:lnTo>
                  <a:pt x="1220" y="1999"/>
                </a:lnTo>
                <a:lnTo>
                  <a:pt x="1216" y="2001"/>
                </a:lnTo>
                <a:lnTo>
                  <a:pt x="1215" y="2001"/>
                </a:lnTo>
                <a:lnTo>
                  <a:pt x="1213" y="2001"/>
                </a:lnTo>
                <a:lnTo>
                  <a:pt x="1212" y="2001"/>
                </a:lnTo>
                <a:lnTo>
                  <a:pt x="1208" y="2002"/>
                </a:lnTo>
                <a:lnTo>
                  <a:pt x="1204" y="2002"/>
                </a:lnTo>
                <a:lnTo>
                  <a:pt x="1203" y="2002"/>
                </a:lnTo>
                <a:lnTo>
                  <a:pt x="1202" y="2002"/>
                </a:lnTo>
                <a:lnTo>
                  <a:pt x="1200" y="2002"/>
                </a:lnTo>
                <a:lnTo>
                  <a:pt x="1199" y="2002"/>
                </a:lnTo>
                <a:lnTo>
                  <a:pt x="1194" y="2002"/>
                </a:lnTo>
                <a:lnTo>
                  <a:pt x="1193" y="2002"/>
                </a:lnTo>
                <a:lnTo>
                  <a:pt x="1192" y="2002"/>
                </a:lnTo>
                <a:lnTo>
                  <a:pt x="1188" y="2001"/>
                </a:lnTo>
                <a:lnTo>
                  <a:pt x="1186" y="2001"/>
                </a:lnTo>
                <a:lnTo>
                  <a:pt x="1184" y="2001"/>
                </a:lnTo>
                <a:lnTo>
                  <a:pt x="1176" y="2001"/>
                </a:lnTo>
                <a:lnTo>
                  <a:pt x="1175" y="2001"/>
                </a:lnTo>
                <a:lnTo>
                  <a:pt x="1170" y="2001"/>
                </a:lnTo>
                <a:lnTo>
                  <a:pt x="1169" y="2001"/>
                </a:lnTo>
                <a:lnTo>
                  <a:pt x="1167" y="2002"/>
                </a:lnTo>
                <a:lnTo>
                  <a:pt x="1164" y="2003"/>
                </a:lnTo>
                <a:lnTo>
                  <a:pt x="1161" y="2004"/>
                </a:lnTo>
                <a:lnTo>
                  <a:pt x="1159" y="2004"/>
                </a:lnTo>
                <a:lnTo>
                  <a:pt x="1150" y="2008"/>
                </a:lnTo>
                <a:lnTo>
                  <a:pt x="1149" y="2008"/>
                </a:lnTo>
                <a:lnTo>
                  <a:pt x="1148" y="2008"/>
                </a:lnTo>
                <a:lnTo>
                  <a:pt x="1146" y="2008"/>
                </a:lnTo>
                <a:lnTo>
                  <a:pt x="1141" y="2008"/>
                </a:lnTo>
                <a:lnTo>
                  <a:pt x="1141" y="2007"/>
                </a:lnTo>
                <a:lnTo>
                  <a:pt x="1138" y="2006"/>
                </a:lnTo>
                <a:lnTo>
                  <a:pt x="1137" y="2006"/>
                </a:lnTo>
                <a:lnTo>
                  <a:pt x="1133" y="2011"/>
                </a:lnTo>
                <a:lnTo>
                  <a:pt x="1130" y="2015"/>
                </a:lnTo>
                <a:lnTo>
                  <a:pt x="1127" y="2020"/>
                </a:lnTo>
                <a:lnTo>
                  <a:pt x="1127" y="2022"/>
                </a:lnTo>
                <a:lnTo>
                  <a:pt x="1124" y="2027"/>
                </a:lnTo>
                <a:lnTo>
                  <a:pt x="1123" y="2029"/>
                </a:lnTo>
                <a:lnTo>
                  <a:pt x="1122" y="2031"/>
                </a:lnTo>
                <a:lnTo>
                  <a:pt x="1121" y="2033"/>
                </a:lnTo>
                <a:lnTo>
                  <a:pt x="1119" y="2035"/>
                </a:lnTo>
                <a:lnTo>
                  <a:pt x="1118" y="2036"/>
                </a:lnTo>
                <a:lnTo>
                  <a:pt x="1117" y="2038"/>
                </a:lnTo>
                <a:lnTo>
                  <a:pt x="1116" y="2040"/>
                </a:lnTo>
                <a:lnTo>
                  <a:pt x="1114" y="2041"/>
                </a:lnTo>
                <a:lnTo>
                  <a:pt x="1113" y="2043"/>
                </a:lnTo>
                <a:lnTo>
                  <a:pt x="1112" y="2044"/>
                </a:lnTo>
                <a:lnTo>
                  <a:pt x="1105" y="2050"/>
                </a:lnTo>
                <a:lnTo>
                  <a:pt x="1098" y="2055"/>
                </a:lnTo>
                <a:lnTo>
                  <a:pt x="1096" y="2057"/>
                </a:lnTo>
                <a:lnTo>
                  <a:pt x="1095" y="2057"/>
                </a:lnTo>
                <a:lnTo>
                  <a:pt x="1092" y="2060"/>
                </a:lnTo>
                <a:lnTo>
                  <a:pt x="1087" y="2065"/>
                </a:lnTo>
                <a:lnTo>
                  <a:pt x="1086" y="2065"/>
                </a:lnTo>
                <a:lnTo>
                  <a:pt x="1085" y="2066"/>
                </a:lnTo>
                <a:lnTo>
                  <a:pt x="1082" y="2068"/>
                </a:lnTo>
                <a:lnTo>
                  <a:pt x="1073" y="2076"/>
                </a:lnTo>
                <a:lnTo>
                  <a:pt x="1071" y="2077"/>
                </a:lnTo>
                <a:lnTo>
                  <a:pt x="1063" y="2087"/>
                </a:lnTo>
                <a:lnTo>
                  <a:pt x="1061" y="2087"/>
                </a:lnTo>
                <a:lnTo>
                  <a:pt x="1061" y="2088"/>
                </a:lnTo>
                <a:lnTo>
                  <a:pt x="1060" y="2088"/>
                </a:lnTo>
                <a:lnTo>
                  <a:pt x="1060" y="2089"/>
                </a:lnTo>
                <a:lnTo>
                  <a:pt x="1059" y="2091"/>
                </a:lnTo>
                <a:lnTo>
                  <a:pt x="1058" y="2093"/>
                </a:lnTo>
                <a:lnTo>
                  <a:pt x="1055" y="2094"/>
                </a:lnTo>
                <a:lnTo>
                  <a:pt x="1055" y="2095"/>
                </a:lnTo>
                <a:lnTo>
                  <a:pt x="1049" y="2103"/>
                </a:lnTo>
                <a:lnTo>
                  <a:pt x="1048" y="2103"/>
                </a:lnTo>
                <a:lnTo>
                  <a:pt x="1045" y="2105"/>
                </a:lnTo>
                <a:lnTo>
                  <a:pt x="1044" y="2107"/>
                </a:lnTo>
                <a:lnTo>
                  <a:pt x="1043" y="2109"/>
                </a:lnTo>
                <a:lnTo>
                  <a:pt x="1042" y="2109"/>
                </a:lnTo>
                <a:lnTo>
                  <a:pt x="1042" y="2110"/>
                </a:lnTo>
                <a:lnTo>
                  <a:pt x="1038" y="2114"/>
                </a:lnTo>
                <a:lnTo>
                  <a:pt x="1034" y="2119"/>
                </a:lnTo>
                <a:lnTo>
                  <a:pt x="1033" y="2120"/>
                </a:lnTo>
                <a:lnTo>
                  <a:pt x="1032" y="2120"/>
                </a:lnTo>
                <a:lnTo>
                  <a:pt x="1032" y="2121"/>
                </a:lnTo>
                <a:lnTo>
                  <a:pt x="1025" y="2131"/>
                </a:lnTo>
                <a:lnTo>
                  <a:pt x="1021" y="2136"/>
                </a:lnTo>
                <a:lnTo>
                  <a:pt x="1018" y="2141"/>
                </a:lnTo>
                <a:lnTo>
                  <a:pt x="1016" y="2146"/>
                </a:lnTo>
                <a:lnTo>
                  <a:pt x="1013" y="2153"/>
                </a:lnTo>
                <a:lnTo>
                  <a:pt x="1012" y="2158"/>
                </a:lnTo>
                <a:lnTo>
                  <a:pt x="1009" y="2168"/>
                </a:lnTo>
                <a:lnTo>
                  <a:pt x="1005" y="2175"/>
                </a:lnTo>
                <a:lnTo>
                  <a:pt x="1004" y="2179"/>
                </a:lnTo>
                <a:lnTo>
                  <a:pt x="1002" y="2182"/>
                </a:lnTo>
                <a:lnTo>
                  <a:pt x="999" y="2190"/>
                </a:lnTo>
                <a:lnTo>
                  <a:pt x="999" y="2191"/>
                </a:lnTo>
                <a:lnTo>
                  <a:pt x="989" y="2185"/>
                </a:lnTo>
                <a:lnTo>
                  <a:pt x="986" y="2184"/>
                </a:lnTo>
                <a:lnTo>
                  <a:pt x="979" y="2179"/>
                </a:lnTo>
                <a:lnTo>
                  <a:pt x="975" y="2178"/>
                </a:lnTo>
                <a:lnTo>
                  <a:pt x="973" y="2175"/>
                </a:lnTo>
                <a:lnTo>
                  <a:pt x="969" y="2174"/>
                </a:lnTo>
                <a:lnTo>
                  <a:pt x="962" y="2171"/>
                </a:lnTo>
                <a:lnTo>
                  <a:pt x="958" y="2169"/>
                </a:lnTo>
                <a:lnTo>
                  <a:pt x="956" y="2167"/>
                </a:lnTo>
                <a:lnTo>
                  <a:pt x="954" y="2164"/>
                </a:lnTo>
                <a:lnTo>
                  <a:pt x="948" y="2159"/>
                </a:lnTo>
                <a:lnTo>
                  <a:pt x="947" y="2158"/>
                </a:lnTo>
                <a:lnTo>
                  <a:pt x="946" y="2158"/>
                </a:lnTo>
                <a:lnTo>
                  <a:pt x="945" y="2157"/>
                </a:lnTo>
                <a:lnTo>
                  <a:pt x="943" y="2157"/>
                </a:lnTo>
                <a:lnTo>
                  <a:pt x="942" y="2156"/>
                </a:lnTo>
                <a:lnTo>
                  <a:pt x="941" y="2156"/>
                </a:lnTo>
                <a:lnTo>
                  <a:pt x="940" y="2155"/>
                </a:lnTo>
                <a:lnTo>
                  <a:pt x="938" y="2156"/>
                </a:lnTo>
                <a:lnTo>
                  <a:pt x="937" y="2159"/>
                </a:lnTo>
                <a:lnTo>
                  <a:pt x="937" y="2162"/>
                </a:lnTo>
                <a:lnTo>
                  <a:pt x="935" y="2168"/>
                </a:lnTo>
                <a:lnTo>
                  <a:pt x="932" y="2175"/>
                </a:lnTo>
                <a:lnTo>
                  <a:pt x="932" y="2177"/>
                </a:lnTo>
                <a:lnTo>
                  <a:pt x="931" y="2182"/>
                </a:lnTo>
                <a:lnTo>
                  <a:pt x="929" y="2188"/>
                </a:lnTo>
                <a:lnTo>
                  <a:pt x="929" y="2189"/>
                </a:lnTo>
                <a:lnTo>
                  <a:pt x="927" y="2190"/>
                </a:lnTo>
                <a:lnTo>
                  <a:pt x="925" y="2199"/>
                </a:lnTo>
                <a:lnTo>
                  <a:pt x="925" y="2200"/>
                </a:lnTo>
                <a:lnTo>
                  <a:pt x="922" y="2209"/>
                </a:lnTo>
                <a:lnTo>
                  <a:pt x="920" y="2217"/>
                </a:lnTo>
                <a:lnTo>
                  <a:pt x="916" y="2226"/>
                </a:lnTo>
                <a:lnTo>
                  <a:pt x="914" y="2235"/>
                </a:lnTo>
                <a:lnTo>
                  <a:pt x="913" y="2239"/>
                </a:lnTo>
                <a:lnTo>
                  <a:pt x="911" y="2241"/>
                </a:lnTo>
                <a:lnTo>
                  <a:pt x="911" y="2242"/>
                </a:lnTo>
                <a:lnTo>
                  <a:pt x="911" y="2243"/>
                </a:lnTo>
                <a:lnTo>
                  <a:pt x="910" y="2246"/>
                </a:lnTo>
                <a:lnTo>
                  <a:pt x="906" y="2257"/>
                </a:lnTo>
                <a:lnTo>
                  <a:pt x="906" y="2258"/>
                </a:lnTo>
                <a:lnTo>
                  <a:pt x="905" y="2260"/>
                </a:lnTo>
                <a:lnTo>
                  <a:pt x="904" y="2264"/>
                </a:lnTo>
                <a:lnTo>
                  <a:pt x="903" y="2267"/>
                </a:lnTo>
                <a:lnTo>
                  <a:pt x="903" y="2269"/>
                </a:lnTo>
                <a:lnTo>
                  <a:pt x="900" y="2275"/>
                </a:lnTo>
                <a:lnTo>
                  <a:pt x="899" y="2279"/>
                </a:lnTo>
                <a:lnTo>
                  <a:pt x="899" y="2280"/>
                </a:lnTo>
                <a:lnTo>
                  <a:pt x="898" y="2283"/>
                </a:lnTo>
                <a:lnTo>
                  <a:pt x="897" y="2284"/>
                </a:lnTo>
                <a:lnTo>
                  <a:pt x="897" y="2286"/>
                </a:lnTo>
                <a:lnTo>
                  <a:pt x="897" y="2288"/>
                </a:lnTo>
                <a:lnTo>
                  <a:pt x="895" y="2288"/>
                </a:lnTo>
                <a:lnTo>
                  <a:pt x="894" y="2292"/>
                </a:lnTo>
                <a:lnTo>
                  <a:pt x="894" y="2294"/>
                </a:lnTo>
                <a:lnTo>
                  <a:pt x="894" y="2295"/>
                </a:lnTo>
                <a:lnTo>
                  <a:pt x="893" y="2297"/>
                </a:lnTo>
                <a:lnTo>
                  <a:pt x="893" y="2299"/>
                </a:lnTo>
                <a:lnTo>
                  <a:pt x="892" y="2304"/>
                </a:lnTo>
                <a:lnTo>
                  <a:pt x="890" y="2308"/>
                </a:lnTo>
                <a:lnTo>
                  <a:pt x="889" y="2313"/>
                </a:lnTo>
                <a:lnTo>
                  <a:pt x="889" y="2315"/>
                </a:lnTo>
                <a:lnTo>
                  <a:pt x="888" y="2322"/>
                </a:lnTo>
                <a:lnTo>
                  <a:pt x="887" y="2328"/>
                </a:lnTo>
                <a:lnTo>
                  <a:pt x="887" y="2332"/>
                </a:lnTo>
                <a:lnTo>
                  <a:pt x="885" y="2337"/>
                </a:lnTo>
                <a:lnTo>
                  <a:pt x="885" y="2338"/>
                </a:lnTo>
                <a:lnTo>
                  <a:pt x="885" y="2340"/>
                </a:lnTo>
                <a:lnTo>
                  <a:pt x="885" y="2345"/>
                </a:lnTo>
                <a:lnTo>
                  <a:pt x="885" y="2347"/>
                </a:lnTo>
                <a:lnTo>
                  <a:pt x="885" y="2352"/>
                </a:lnTo>
                <a:lnTo>
                  <a:pt x="885" y="2353"/>
                </a:lnTo>
                <a:lnTo>
                  <a:pt x="885" y="2356"/>
                </a:lnTo>
                <a:lnTo>
                  <a:pt x="884" y="2363"/>
                </a:lnTo>
                <a:lnTo>
                  <a:pt x="885" y="2368"/>
                </a:lnTo>
                <a:lnTo>
                  <a:pt x="885" y="2371"/>
                </a:lnTo>
                <a:lnTo>
                  <a:pt x="885" y="2374"/>
                </a:lnTo>
                <a:lnTo>
                  <a:pt x="885" y="2377"/>
                </a:lnTo>
                <a:lnTo>
                  <a:pt x="887" y="2384"/>
                </a:lnTo>
                <a:lnTo>
                  <a:pt x="888" y="2395"/>
                </a:lnTo>
                <a:lnTo>
                  <a:pt x="888" y="2396"/>
                </a:lnTo>
                <a:lnTo>
                  <a:pt x="889" y="2404"/>
                </a:lnTo>
                <a:lnTo>
                  <a:pt x="889" y="2406"/>
                </a:lnTo>
                <a:lnTo>
                  <a:pt x="890" y="2409"/>
                </a:lnTo>
                <a:lnTo>
                  <a:pt x="892" y="2419"/>
                </a:lnTo>
                <a:lnTo>
                  <a:pt x="892" y="2423"/>
                </a:lnTo>
                <a:lnTo>
                  <a:pt x="892" y="2424"/>
                </a:lnTo>
                <a:lnTo>
                  <a:pt x="893" y="2427"/>
                </a:lnTo>
                <a:lnTo>
                  <a:pt x="893" y="2429"/>
                </a:lnTo>
                <a:lnTo>
                  <a:pt x="893" y="2430"/>
                </a:lnTo>
                <a:lnTo>
                  <a:pt x="892" y="2432"/>
                </a:lnTo>
                <a:lnTo>
                  <a:pt x="892" y="2433"/>
                </a:lnTo>
                <a:lnTo>
                  <a:pt x="890" y="2434"/>
                </a:lnTo>
                <a:lnTo>
                  <a:pt x="890" y="2435"/>
                </a:lnTo>
                <a:lnTo>
                  <a:pt x="890" y="2436"/>
                </a:lnTo>
                <a:lnTo>
                  <a:pt x="890" y="2438"/>
                </a:lnTo>
                <a:lnTo>
                  <a:pt x="889" y="2439"/>
                </a:lnTo>
                <a:lnTo>
                  <a:pt x="889" y="2440"/>
                </a:lnTo>
                <a:lnTo>
                  <a:pt x="888" y="2440"/>
                </a:lnTo>
                <a:lnTo>
                  <a:pt x="885" y="2441"/>
                </a:lnTo>
                <a:lnTo>
                  <a:pt x="884" y="2440"/>
                </a:lnTo>
                <a:lnTo>
                  <a:pt x="882" y="2440"/>
                </a:lnTo>
                <a:lnTo>
                  <a:pt x="858" y="2439"/>
                </a:lnTo>
                <a:lnTo>
                  <a:pt x="842" y="2439"/>
                </a:lnTo>
                <a:lnTo>
                  <a:pt x="840" y="2439"/>
                </a:lnTo>
                <a:lnTo>
                  <a:pt x="836" y="2440"/>
                </a:lnTo>
                <a:lnTo>
                  <a:pt x="834" y="2440"/>
                </a:lnTo>
                <a:lnTo>
                  <a:pt x="830" y="2441"/>
                </a:lnTo>
                <a:lnTo>
                  <a:pt x="824" y="2441"/>
                </a:lnTo>
                <a:lnTo>
                  <a:pt x="808" y="2443"/>
                </a:lnTo>
                <a:lnTo>
                  <a:pt x="807" y="2443"/>
                </a:lnTo>
                <a:lnTo>
                  <a:pt x="804" y="2445"/>
                </a:lnTo>
                <a:lnTo>
                  <a:pt x="802" y="2449"/>
                </a:lnTo>
                <a:lnTo>
                  <a:pt x="794" y="2451"/>
                </a:lnTo>
                <a:lnTo>
                  <a:pt x="787" y="2454"/>
                </a:lnTo>
                <a:lnTo>
                  <a:pt x="785" y="2455"/>
                </a:lnTo>
                <a:lnTo>
                  <a:pt x="770" y="2467"/>
                </a:lnTo>
                <a:lnTo>
                  <a:pt x="770" y="2466"/>
                </a:lnTo>
                <a:lnTo>
                  <a:pt x="769" y="2462"/>
                </a:lnTo>
                <a:lnTo>
                  <a:pt x="769" y="2461"/>
                </a:lnTo>
                <a:lnTo>
                  <a:pt x="766" y="2456"/>
                </a:lnTo>
                <a:lnTo>
                  <a:pt x="765" y="2452"/>
                </a:lnTo>
                <a:lnTo>
                  <a:pt x="761" y="2436"/>
                </a:lnTo>
                <a:lnTo>
                  <a:pt x="760" y="2435"/>
                </a:lnTo>
                <a:lnTo>
                  <a:pt x="760" y="2432"/>
                </a:lnTo>
                <a:lnTo>
                  <a:pt x="759" y="2428"/>
                </a:lnTo>
                <a:lnTo>
                  <a:pt x="744" y="2401"/>
                </a:lnTo>
                <a:lnTo>
                  <a:pt x="742" y="2392"/>
                </a:lnTo>
                <a:lnTo>
                  <a:pt x="740" y="2392"/>
                </a:lnTo>
                <a:lnTo>
                  <a:pt x="739" y="2388"/>
                </a:lnTo>
                <a:lnTo>
                  <a:pt x="733" y="2370"/>
                </a:lnTo>
                <a:lnTo>
                  <a:pt x="730" y="2365"/>
                </a:lnTo>
                <a:lnTo>
                  <a:pt x="726" y="2352"/>
                </a:lnTo>
                <a:lnTo>
                  <a:pt x="726" y="2350"/>
                </a:lnTo>
                <a:lnTo>
                  <a:pt x="724" y="2350"/>
                </a:lnTo>
                <a:lnTo>
                  <a:pt x="723" y="2352"/>
                </a:lnTo>
                <a:lnTo>
                  <a:pt x="723" y="2350"/>
                </a:lnTo>
                <a:lnTo>
                  <a:pt x="722" y="2350"/>
                </a:lnTo>
                <a:lnTo>
                  <a:pt x="721" y="2349"/>
                </a:lnTo>
                <a:lnTo>
                  <a:pt x="717" y="2348"/>
                </a:lnTo>
                <a:lnTo>
                  <a:pt x="708" y="2345"/>
                </a:lnTo>
                <a:lnTo>
                  <a:pt x="694" y="2342"/>
                </a:lnTo>
                <a:lnTo>
                  <a:pt x="682" y="2339"/>
                </a:lnTo>
                <a:lnTo>
                  <a:pt x="671" y="2336"/>
                </a:lnTo>
                <a:lnTo>
                  <a:pt x="670" y="2336"/>
                </a:lnTo>
                <a:lnTo>
                  <a:pt x="660" y="2339"/>
                </a:lnTo>
                <a:lnTo>
                  <a:pt x="654" y="2342"/>
                </a:lnTo>
                <a:lnTo>
                  <a:pt x="642" y="2344"/>
                </a:lnTo>
                <a:lnTo>
                  <a:pt x="631" y="2342"/>
                </a:lnTo>
                <a:lnTo>
                  <a:pt x="628" y="2343"/>
                </a:lnTo>
                <a:lnTo>
                  <a:pt x="622" y="2343"/>
                </a:lnTo>
                <a:lnTo>
                  <a:pt x="617" y="2344"/>
                </a:lnTo>
                <a:lnTo>
                  <a:pt x="610" y="2345"/>
                </a:lnTo>
                <a:lnTo>
                  <a:pt x="609" y="2345"/>
                </a:lnTo>
                <a:lnTo>
                  <a:pt x="607" y="2345"/>
                </a:lnTo>
                <a:lnTo>
                  <a:pt x="600" y="2348"/>
                </a:lnTo>
                <a:lnTo>
                  <a:pt x="595" y="2348"/>
                </a:lnTo>
                <a:lnTo>
                  <a:pt x="590" y="2349"/>
                </a:lnTo>
                <a:lnTo>
                  <a:pt x="580" y="2350"/>
                </a:lnTo>
                <a:lnTo>
                  <a:pt x="579" y="2352"/>
                </a:lnTo>
                <a:lnTo>
                  <a:pt x="568" y="2350"/>
                </a:lnTo>
                <a:lnTo>
                  <a:pt x="567" y="2350"/>
                </a:lnTo>
                <a:lnTo>
                  <a:pt x="566" y="2350"/>
                </a:lnTo>
                <a:lnTo>
                  <a:pt x="564" y="2350"/>
                </a:lnTo>
                <a:lnTo>
                  <a:pt x="563" y="2350"/>
                </a:lnTo>
                <a:lnTo>
                  <a:pt x="531" y="2359"/>
                </a:lnTo>
                <a:lnTo>
                  <a:pt x="524" y="2361"/>
                </a:lnTo>
                <a:lnTo>
                  <a:pt x="521" y="2361"/>
                </a:lnTo>
                <a:lnTo>
                  <a:pt x="509" y="2365"/>
                </a:lnTo>
                <a:lnTo>
                  <a:pt x="508" y="2366"/>
                </a:lnTo>
                <a:lnTo>
                  <a:pt x="488" y="2372"/>
                </a:lnTo>
                <a:lnTo>
                  <a:pt x="488" y="2374"/>
                </a:lnTo>
                <a:lnTo>
                  <a:pt x="487" y="2374"/>
                </a:lnTo>
                <a:lnTo>
                  <a:pt x="486" y="2374"/>
                </a:lnTo>
                <a:lnTo>
                  <a:pt x="482" y="2376"/>
                </a:lnTo>
                <a:lnTo>
                  <a:pt x="471" y="2381"/>
                </a:lnTo>
                <a:lnTo>
                  <a:pt x="454" y="2388"/>
                </a:lnTo>
                <a:lnTo>
                  <a:pt x="452" y="2388"/>
                </a:lnTo>
                <a:lnTo>
                  <a:pt x="439" y="2395"/>
                </a:lnTo>
                <a:lnTo>
                  <a:pt x="434" y="2396"/>
                </a:lnTo>
                <a:lnTo>
                  <a:pt x="425" y="2396"/>
                </a:lnTo>
                <a:lnTo>
                  <a:pt x="423" y="2396"/>
                </a:lnTo>
                <a:lnTo>
                  <a:pt x="422" y="2397"/>
                </a:lnTo>
                <a:lnTo>
                  <a:pt x="418" y="2397"/>
                </a:lnTo>
                <a:lnTo>
                  <a:pt x="417" y="2397"/>
                </a:lnTo>
                <a:lnTo>
                  <a:pt x="412" y="2397"/>
                </a:lnTo>
                <a:lnTo>
                  <a:pt x="409" y="2397"/>
                </a:lnTo>
                <a:lnTo>
                  <a:pt x="408" y="2397"/>
                </a:lnTo>
                <a:lnTo>
                  <a:pt x="403" y="2398"/>
                </a:lnTo>
                <a:lnTo>
                  <a:pt x="399" y="2398"/>
                </a:lnTo>
                <a:lnTo>
                  <a:pt x="397" y="2398"/>
                </a:lnTo>
                <a:lnTo>
                  <a:pt x="391" y="2398"/>
                </a:lnTo>
                <a:lnTo>
                  <a:pt x="383" y="2400"/>
                </a:lnTo>
                <a:lnTo>
                  <a:pt x="382" y="2400"/>
                </a:lnTo>
                <a:lnTo>
                  <a:pt x="374" y="2400"/>
                </a:lnTo>
                <a:lnTo>
                  <a:pt x="372" y="2400"/>
                </a:lnTo>
                <a:lnTo>
                  <a:pt x="364" y="2401"/>
                </a:lnTo>
                <a:lnTo>
                  <a:pt x="363" y="2401"/>
                </a:lnTo>
                <a:lnTo>
                  <a:pt x="354" y="2401"/>
                </a:lnTo>
                <a:lnTo>
                  <a:pt x="348" y="2402"/>
                </a:lnTo>
                <a:lnTo>
                  <a:pt x="345" y="2396"/>
                </a:lnTo>
                <a:lnTo>
                  <a:pt x="342" y="2385"/>
                </a:lnTo>
                <a:lnTo>
                  <a:pt x="337" y="2370"/>
                </a:lnTo>
                <a:lnTo>
                  <a:pt x="335" y="2368"/>
                </a:lnTo>
                <a:lnTo>
                  <a:pt x="334" y="2365"/>
                </a:lnTo>
                <a:lnTo>
                  <a:pt x="327" y="2343"/>
                </a:lnTo>
                <a:lnTo>
                  <a:pt x="324" y="2338"/>
                </a:lnTo>
                <a:lnTo>
                  <a:pt x="324" y="2337"/>
                </a:lnTo>
                <a:lnTo>
                  <a:pt x="323" y="2334"/>
                </a:lnTo>
                <a:lnTo>
                  <a:pt x="323" y="2333"/>
                </a:lnTo>
                <a:lnTo>
                  <a:pt x="321" y="2328"/>
                </a:lnTo>
                <a:lnTo>
                  <a:pt x="322" y="2327"/>
                </a:lnTo>
                <a:lnTo>
                  <a:pt x="324" y="2326"/>
                </a:lnTo>
                <a:lnTo>
                  <a:pt x="326" y="2326"/>
                </a:lnTo>
                <a:lnTo>
                  <a:pt x="332" y="2323"/>
                </a:lnTo>
                <a:lnTo>
                  <a:pt x="345" y="2318"/>
                </a:lnTo>
                <a:lnTo>
                  <a:pt x="344" y="2318"/>
                </a:lnTo>
                <a:lnTo>
                  <a:pt x="343" y="2313"/>
                </a:lnTo>
                <a:lnTo>
                  <a:pt x="340" y="2307"/>
                </a:lnTo>
                <a:lnTo>
                  <a:pt x="340" y="2306"/>
                </a:lnTo>
                <a:lnTo>
                  <a:pt x="333" y="2288"/>
                </a:lnTo>
                <a:lnTo>
                  <a:pt x="333" y="2286"/>
                </a:lnTo>
                <a:lnTo>
                  <a:pt x="333" y="2285"/>
                </a:lnTo>
                <a:lnTo>
                  <a:pt x="328" y="2273"/>
                </a:lnTo>
                <a:lnTo>
                  <a:pt x="326" y="2264"/>
                </a:lnTo>
                <a:lnTo>
                  <a:pt x="324" y="2264"/>
                </a:lnTo>
                <a:lnTo>
                  <a:pt x="323" y="2260"/>
                </a:lnTo>
                <a:lnTo>
                  <a:pt x="324" y="2260"/>
                </a:lnTo>
                <a:lnTo>
                  <a:pt x="339" y="2255"/>
                </a:lnTo>
                <a:lnTo>
                  <a:pt x="343" y="2254"/>
                </a:lnTo>
                <a:lnTo>
                  <a:pt x="348" y="2252"/>
                </a:lnTo>
                <a:lnTo>
                  <a:pt x="350" y="2251"/>
                </a:lnTo>
                <a:lnTo>
                  <a:pt x="351" y="2251"/>
                </a:lnTo>
                <a:lnTo>
                  <a:pt x="361" y="2247"/>
                </a:lnTo>
                <a:lnTo>
                  <a:pt x="361" y="2246"/>
                </a:lnTo>
                <a:lnTo>
                  <a:pt x="355" y="2231"/>
                </a:lnTo>
                <a:lnTo>
                  <a:pt x="354" y="2227"/>
                </a:lnTo>
                <a:lnTo>
                  <a:pt x="353" y="2225"/>
                </a:lnTo>
                <a:lnTo>
                  <a:pt x="353" y="2223"/>
                </a:lnTo>
                <a:lnTo>
                  <a:pt x="351" y="2222"/>
                </a:lnTo>
                <a:lnTo>
                  <a:pt x="350" y="2217"/>
                </a:lnTo>
                <a:lnTo>
                  <a:pt x="348" y="2215"/>
                </a:lnTo>
                <a:lnTo>
                  <a:pt x="348" y="2214"/>
                </a:lnTo>
                <a:lnTo>
                  <a:pt x="349" y="2214"/>
                </a:lnTo>
                <a:lnTo>
                  <a:pt x="355" y="2210"/>
                </a:lnTo>
                <a:lnTo>
                  <a:pt x="358" y="2207"/>
                </a:lnTo>
                <a:lnTo>
                  <a:pt x="363" y="2205"/>
                </a:lnTo>
                <a:lnTo>
                  <a:pt x="366" y="2203"/>
                </a:lnTo>
                <a:lnTo>
                  <a:pt x="367" y="2203"/>
                </a:lnTo>
                <a:lnTo>
                  <a:pt x="370" y="2200"/>
                </a:lnTo>
                <a:lnTo>
                  <a:pt x="370" y="2201"/>
                </a:lnTo>
                <a:lnTo>
                  <a:pt x="371" y="2201"/>
                </a:lnTo>
                <a:lnTo>
                  <a:pt x="374" y="2200"/>
                </a:lnTo>
                <a:lnTo>
                  <a:pt x="374" y="2199"/>
                </a:lnTo>
                <a:lnTo>
                  <a:pt x="372" y="2199"/>
                </a:lnTo>
                <a:lnTo>
                  <a:pt x="377" y="2196"/>
                </a:lnTo>
                <a:lnTo>
                  <a:pt x="379" y="2196"/>
                </a:lnTo>
                <a:lnTo>
                  <a:pt x="382" y="2193"/>
                </a:lnTo>
                <a:lnTo>
                  <a:pt x="383" y="2193"/>
                </a:lnTo>
                <a:lnTo>
                  <a:pt x="390" y="2189"/>
                </a:lnTo>
                <a:lnTo>
                  <a:pt x="395" y="2187"/>
                </a:lnTo>
                <a:lnTo>
                  <a:pt x="396" y="2185"/>
                </a:lnTo>
                <a:lnTo>
                  <a:pt x="397" y="2184"/>
                </a:lnTo>
                <a:lnTo>
                  <a:pt x="399" y="2183"/>
                </a:lnTo>
                <a:lnTo>
                  <a:pt x="401" y="2183"/>
                </a:lnTo>
                <a:lnTo>
                  <a:pt x="404" y="2180"/>
                </a:lnTo>
                <a:lnTo>
                  <a:pt x="409" y="2177"/>
                </a:lnTo>
                <a:lnTo>
                  <a:pt x="415" y="2173"/>
                </a:lnTo>
                <a:lnTo>
                  <a:pt x="423" y="2168"/>
                </a:lnTo>
                <a:lnTo>
                  <a:pt x="428" y="2166"/>
                </a:lnTo>
                <a:lnTo>
                  <a:pt x="433" y="2162"/>
                </a:lnTo>
                <a:lnTo>
                  <a:pt x="438" y="2158"/>
                </a:lnTo>
                <a:lnTo>
                  <a:pt x="440" y="2157"/>
                </a:lnTo>
                <a:lnTo>
                  <a:pt x="447" y="2153"/>
                </a:lnTo>
                <a:lnTo>
                  <a:pt x="456" y="2148"/>
                </a:lnTo>
                <a:lnTo>
                  <a:pt x="460" y="2146"/>
                </a:lnTo>
                <a:lnTo>
                  <a:pt x="462" y="2143"/>
                </a:lnTo>
                <a:lnTo>
                  <a:pt x="463" y="2143"/>
                </a:lnTo>
                <a:lnTo>
                  <a:pt x="470" y="2140"/>
                </a:lnTo>
                <a:lnTo>
                  <a:pt x="471" y="2140"/>
                </a:lnTo>
                <a:lnTo>
                  <a:pt x="473" y="2137"/>
                </a:lnTo>
                <a:lnTo>
                  <a:pt x="477" y="2135"/>
                </a:lnTo>
                <a:lnTo>
                  <a:pt x="482" y="2131"/>
                </a:lnTo>
                <a:lnTo>
                  <a:pt x="483" y="2132"/>
                </a:lnTo>
                <a:lnTo>
                  <a:pt x="484" y="2131"/>
                </a:lnTo>
                <a:lnTo>
                  <a:pt x="486" y="2131"/>
                </a:lnTo>
                <a:lnTo>
                  <a:pt x="484" y="2130"/>
                </a:lnTo>
                <a:lnTo>
                  <a:pt x="492" y="2126"/>
                </a:lnTo>
                <a:lnTo>
                  <a:pt x="500" y="2121"/>
                </a:lnTo>
                <a:lnTo>
                  <a:pt x="507" y="2118"/>
                </a:lnTo>
                <a:lnTo>
                  <a:pt x="507" y="2116"/>
                </a:lnTo>
                <a:lnTo>
                  <a:pt x="508" y="2116"/>
                </a:lnTo>
                <a:lnTo>
                  <a:pt x="514" y="2113"/>
                </a:lnTo>
                <a:lnTo>
                  <a:pt x="518" y="2110"/>
                </a:lnTo>
                <a:lnTo>
                  <a:pt x="519" y="2110"/>
                </a:lnTo>
                <a:lnTo>
                  <a:pt x="521" y="2108"/>
                </a:lnTo>
                <a:lnTo>
                  <a:pt x="527" y="2104"/>
                </a:lnTo>
                <a:lnTo>
                  <a:pt x="534" y="2100"/>
                </a:lnTo>
                <a:lnTo>
                  <a:pt x="540" y="2098"/>
                </a:lnTo>
                <a:lnTo>
                  <a:pt x="543" y="2095"/>
                </a:lnTo>
                <a:lnTo>
                  <a:pt x="545" y="2094"/>
                </a:lnTo>
                <a:lnTo>
                  <a:pt x="546" y="2094"/>
                </a:lnTo>
                <a:lnTo>
                  <a:pt x="547" y="2094"/>
                </a:lnTo>
                <a:lnTo>
                  <a:pt x="553" y="2091"/>
                </a:lnTo>
                <a:lnTo>
                  <a:pt x="555" y="2091"/>
                </a:lnTo>
                <a:lnTo>
                  <a:pt x="561" y="2088"/>
                </a:lnTo>
                <a:lnTo>
                  <a:pt x="564" y="2086"/>
                </a:lnTo>
                <a:lnTo>
                  <a:pt x="564" y="2087"/>
                </a:lnTo>
                <a:lnTo>
                  <a:pt x="566" y="2086"/>
                </a:lnTo>
                <a:lnTo>
                  <a:pt x="567" y="2086"/>
                </a:lnTo>
                <a:lnTo>
                  <a:pt x="568" y="2086"/>
                </a:lnTo>
                <a:lnTo>
                  <a:pt x="569" y="2086"/>
                </a:lnTo>
                <a:lnTo>
                  <a:pt x="572" y="2084"/>
                </a:lnTo>
                <a:lnTo>
                  <a:pt x="573" y="2084"/>
                </a:lnTo>
                <a:lnTo>
                  <a:pt x="573" y="2083"/>
                </a:lnTo>
                <a:lnTo>
                  <a:pt x="574" y="2083"/>
                </a:lnTo>
                <a:lnTo>
                  <a:pt x="580" y="2081"/>
                </a:lnTo>
                <a:lnTo>
                  <a:pt x="584" y="2079"/>
                </a:lnTo>
                <a:lnTo>
                  <a:pt x="594" y="2077"/>
                </a:lnTo>
                <a:lnTo>
                  <a:pt x="596" y="2076"/>
                </a:lnTo>
                <a:lnTo>
                  <a:pt x="599" y="2075"/>
                </a:lnTo>
                <a:lnTo>
                  <a:pt x="600" y="2075"/>
                </a:lnTo>
                <a:lnTo>
                  <a:pt x="599" y="2072"/>
                </a:lnTo>
                <a:lnTo>
                  <a:pt x="599" y="2071"/>
                </a:lnTo>
                <a:lnTo>
                  <a:pt x="598" y="2071"/>
                </a:lnTo>
                <a:lnTo>
                  <a:pt x="598" y="2070"/>
                </a:lnTo>
                <a:lnTo>
                  <a:pt x="598" y="2071"/>
                </a:lnTo>
                <a:lnTo>
                  <a:pt x="596" y="2071"/>
                </a:lnTo>
                <a:lnTo>
                  <a:pt x="595" y="2071"/>
                </a:lnTo>
                <a:lnTo>
                  <a:pt x="594" y="2071"/>
                </a:lnTo>
                <a:lnTo>
                  <a:pt x="599" y="2068"/>
                </a:lnTo>
                <a:lnTo>
                  <a:pt x="601" y="2067"/>
                </a:lnTo>
                <a:lnTo>
                  <a:pt x="601" y="2066"/>
                </a:lnTo>
                <a:lnTo>
                  <a:pt x="601" y="2065"/>
                </a:lnTo>
                <a:lnTo>
                  <a:pt x="600" y="2065"/>
                </a:lnTo>
                <a:lnTo>
                  <a:pt x="600" y="2063"/>
                </a:lnTo>
                <a:lnTo>
                  <a:pt x="600" y="2062"/>
                </a:lnTo>
                <a:lnTo>
                  <a:pt x="598" y="2060"/>
                </a:lnTo>
                <a:lnTo>
                  <a:pt x="596" y="2060"/>
                </a:lnTo>
                <a:lnTo>
                  <a:pt x="596" y="2059"/>
                </a:lnTo>
                <a:lnTo>
                  <a:pt x="595" y="2059"/>
                </a:lnTo>
                <a:lnTo>
                  <a:pt x="595" y="2057"/>
                </a:lnTo>
                <a:lnTo>
                  <a:pt x="595" y="2056"/>
                </a:lnTo>
                <a:lnTo>
                  <a:pt x="596" y="2056"/>
                </a:lnTo>
                <a:lnTo>
                  <a:pt x="595" y="2055"/>
                </a:lnTo>
                <a:lnTo>
                  <a:pt x="595" y="2052"/>
                </a:lnTo>
                <a:lnTo>
                  <a:pt x="594" y="2052"/>
                </a:lnTo>
                <a:lnTo>
                  <a:pt x="594" y="2051"/>
                </a:lnTo>
                <a:lnTo>
                  <a:pt x="593" y="2050"/>
                </a:lnTo>
                <a:lnTo>
                  <a:pt x="593" y="2049"/>
                </a:lnTo>
                <a:lnTo>
                  <a:pt x="593" y="2047"/>
                </a:lnTo>
                <a:lnTo>
                  <a:pt x="591" y="2046"/>
                </a:lnTo>
                <a:lnTo>
                  <a:pt x="588" y="2041"/>
                </a:lnTo>
                <a:lnTo>
                  <a:pt x="586" y="2040"/>
                </a:lnTo>
                <a:lnTo>
                  <a:pt x="588" y="2040"/>
                </a:lnTo>
                <a:lnTo>
                  <a:pt x="588" y="2039"/>
                </a:lnTo>
                <a:lnTo>
                  <a:pt x="586" y="2038"/>
                </a:lnTo>
                <a:lnTo>
                  <a:pt x="586" y="2036"/>
                </a:lnTo>
                <a:lnTo>
                  <a:pt x="584" y="2033"/>
                </a:lnTo>
                <a:lnTo>
                  <a:pt x="584" y="2031"/>
                </a:lnTo>
                <a:lnTo>
                  <a:pt x="584" y="2030"/>
                </a:lnTo>
                <a:lnTo>
                  <a:pt x="583" y="2029"/>
                </a:lnTo>
                <a:lnTo>
                  <a:pt x="583" y="2028"/>
                </a:lnTo>
                <a:lnTo>
                  <a:pt x="583" y="2027"/>
                </a:lnTo>
                <a:lnTo>
                  <a:pt x="582" y="2027"/>
                </a:lnTo>
                <a:lnTo>
                  <a:pt x="582" y="2025"/>
                </a:lnTo>
                <a:lnTo>
                  <a:pt x="582" y="2024"/>
                </a:lnTo>
                <a:lnTo>
                  <a:pt x="580" y="2023"/>
                </a:lnTo>
                <a:lnTo>
                  <a:pt x="580" y="2022"/>
                </a:lnTo>
                <a:lnTo>
                  <a:pt x="580" y="2020"/>
                </a:lnTo>
                <a:lnTo>
                  <a:pt x="579" y="2019"/>
                </a:lnTo>
                <a:lnTo>
                  <a:pt x="579" y="2018"/>
                </a:lnTo>
                <a:lnTo>
                  <a:pt x="579" y="2017"/>
                </a:lnTo>
                <a:lnTo>
                  <a:pt x="578" y="2015"/>
                </a:lnTo>
                <a:lnTo>
                  <a:pt x="578" y="2012"/>
                </a:lnTo>
                <a:lnTo>
                  <a:pt x="577" y="2012"/>
                </a:lnTo>
                <a:lnTo>
                  <a:pt x="577" y="2011"/>
                </a:lnTo>
                <a:lnTo>
                  <a:pt x="577" y="2009"/>
                </a:lnTo>
                <a:lnTo>
                  <a:pt x="577" y="2008"/>
                </a:lnTo>
                <a:lnTo>
                  <a:pt x="575" y="2007"/>
                </a:lnTo>
                <a:lnTo>
                  <a:pt x="575" y="2006"/>
                </a:lnTo>
                <a:lnTo>
                  <a:pt x="575" y="2004"/>
                </a:lnTo>
                <a:lnTo>
                  <a:pt x="575" y="2003"/>
                </a:lnTo>
                <a:lnTo>
                  <a:pt x="575" y="2002"/>
                </a:lnTo>
                <a:lnTo>
                  <a:pt x="578" y="2002"/>
                </a:lnTo>
                <a:lnTo>
                  <a:pt x="579" y="2002"/>
                </a:lnTo>
                <a:lnTo>
                  <a:pt x="580" y="2001"/>
                </a:lnTo>
                <a:lnTo>
                  <a:pt x="580" y="1999"/>
                </a:lnTo>
                <a:lnTo>
                  <a:pt x="580" y="1998"/>
                </a:lnTo>
                <a:lnTo>
                  <a:pt x="580" y="1988"/>
                </a:lnTo>
                <a:lnTo>
                  <a:pt x="582" y="1983"/>
                </a:lnTo>
                <a:lnTo>
                  <a:pt x="583" y="1981"/>
                </a:lnTo>
                <a:lnTo>
                  <a:pt x="583" y="1980"/>
                </a:lnTo>
                <a:lnTo>
                  <a:pt x="583" y="1977"/>
                </a:lnTo>
                <a:lnTo>
                  <a:pt x="584" y="1976"/>
                </a:lnTo>
                <a:lnTo>
                  <a:pt x="584" y="1975"/>
                </a:lnTo>
                <a:lnTo>
                  <a:pt x="583" y="1975"/>
                </a:lnTo>
                <a:lnTo>
                  <a:pt x="582" y="1975"/>
                </a:lnTo>
                <a:lnTo>
                  <a:pt x="582" y="1974"/>
                </a:lnTo>
                <a:lnTo>
                  <a:pt x="580" y="1967"/>
                </a:lnTo>
                <a:lnTo>
                  <a:pt x="579" y="1966"/>
                </a:lnTo>
                <a:lnTo>
                  <a:pt x="579" y="1961"/>
                </a:lnTo>
                <a:lnTo>
                  <a:pt x="578" y="1961"/>
                </a:lnTo>
                <a:lnTo>
                  <a:pt x="575" y="1955"/>
                </a:lnTo>
                <a:lnTo>
                  <a:pt x="574" y="1953"/>
                </a:lnTo>
                <a:lnTo>
                  <a:pt x="573" y="1951"/>
                </a:lnTo>
                <a:lnTo>
                  <a:pt x="573" y="1950"/>
                </a:lnTo>
                <a:lnTo>
                  <a:pt x="574" y="1949"/>
                </a:lnTo>
                <a:lnTo>
                  <a:pt x="575" y="1948"/>
                </a:lnTo>
                <a:lnTo>
                  <a:pt x="575" y="1946"/>
                </a:lnTo>
                <a:lnTo>
                  <a:pt x="577" y="1946"/>
                </a:lnTo>
                <a:lnTo>
                  <a:pt x="580" y="1944"/>
                </a:lnTo>
                <a:lnTo>
                  <a:pt x="580" y="1943"/>
                </a:lnTo>
                <a:lnTo>
                  <a:pt x="582" y="1943"/>
                </a:lnTo>
                <a:lnTo>
                  <a:pt x="583" y="1940"/>
                </a:lnTo>
                <a:lnTo>
                  <a:pt x="584" y="1938"/>
                </a:lnTo>
                <a:lnTo>
                  <a:pt x="584" y="1937"/>
                </a:lnTo>
                <a:lnTo>
                  <a:pt x="584" y="1935"/>
                </a:lnTo>
                <a:lnTo>
                  <a:pt x="584" y="1934"/>
                </a:lnTo>
                <a:lnTo>
                  <a:pt x="583" y="1930"/>
                </a:lnTo>
                <a:lnTo>
                  <a:pt x="583" y="1929"/>
                </a:lnTo>
                <a:lnTo>
                  <a:pt x="582" y="1928"/>
                </a:lnTo>
                <a:lnTo>
                  <a:pt x="580" y="1927"/>
                </a:lnTo>
                <a:lnTo>
                  <a:pt x="580" y="1926"/>
                </a:lnTo>
                <a:lnTo>
                  <a:pt x="579" y="1923"/>
                </a:lnTo>
                <a:lnTo>
                  <a:pt x="578" y="1923"/>
                </a:lnTo>
                <a:lnTo>
                  <a:pt x="577" y="1923"/>
                </a:lnTo>
                <a:lnTo>
                  <a:pt x="577" y="1922"/>
                </a:lnTo>
                <a:lnTo>
                  <a:pt x="578" y="1913"/>
                </a:lnTo>
                <a:lnTo>
                  <a:pt x="578" y="1912"/>
                </a:lnTo>
                <a:lnTo>
                  <a:pt x="578" y="1911"/>
                </a:lnTo>
                <a:lnTo>
                  <a:pt x="578" y="1910"/>
                </a:lnTo>
                <a:lnTo>
                  <a:pt x="578" y="1908"/>
                </a:lnTo>
                <a:lnTo>
                  <a:pt x="578" y="1907"/>
                </a:lnTo>
                <a:lnTo>
                  <a:pt x="579" y="1908"/>
                </a:lnTo>
                <a:lnTo>
                  <a:pt x="579" y="1905"/>
                </a:lnTo>
                <a:lnTo>
                  <a:pt x="579" y="1903"/>
                </a:lnTo>
                <a:lnTo>
                  <a:pt x="580" y="1898"/>
                </a:lnTo>
                <a:lnTo>
                  <a:pt x="580" y="1897"/>
                </a:lnTo>
                <a:lnTo>
                  <a:pt x="580" y="1892"/>
                </a:lnTo>
                <a:lnTo>
                  <a:pt x="580" y="1890"/>
                </a:lnTo>
                <a:lnTo>
                  <a:pt x="579" y="1886"/>
                </a:lnTo>
                <a:lnTo>
                  <a:pt x="579" y="1885"/>
                </a:lnTo>
                <a:lnTo>
                  <a:pt x="579" y="1881"/>
                </a:lnTo>
                <a:lnTo>
                  <a:pt x="579" y="1880"/>
                </a:lnTo>
                <a:lnTo>
                  <a:pt x="578" y="1879"/>
                </a:lnTo>
                <a:lnTo>
                  <a:pt x="578" y="1878"/>
                </a:lnTo>
                <a:lnTo>
                  <a:pt x="578" y="1876"/>
                </a:lnTo>
                <a:lnTo>
                  <a:pt x="577" y="1876"/>
                </a:lnTo>
                <a:lnTo>
                  <a:pt x="577" y="1875"/>
                </a:lnTo>
                <a:lnTo>
                  <a:pt x="578" y="1875"/>
                </a:lnTo>
                <a:lnTo>
                  <a:pt x="578" y="1874"/>
                </a:lnTo>
                <a:lnTo>
                  <a:pt x="577" y="1870"/>
                </a:lnTo>
                <a:lnTo>
                  <a:pt x="577" y="1869"/>
                </a:lnTo>
                <a:lnTo>
                  <a:pt x="575" y="1866"/>
                </a:lnTo>
                <a:lnTo>
                  <a:pt x="575" y="1865"/>
                </a:lnTo>
                <a:lnTo>
                  <a:pt x="573" y="1862"/>
                </a:lnTo>
                <a:lnTo>
                  <a:pt x="572" y="1858"/>
                </a:lnTo>
                <a:lnTo>
                  <a:pt x="572" y="1857"/>
                </a:lnTo>
                <a:lnTo>
                  <a:pt x="571" y="1854"/>
                </a:lnTo>
                <a:lnTo>
                  <a:pt x="568" y="1852"/>
                </a:lnTo>
                <a:lnTo>
                  <a:pt x="567" y="1849"/>
                </a:lnTo>
                <a:lnTo>
                  <a:pt x="566" y="1848"/>
                </a:lnTo>
                <a:lnTo>
                  <a:pt x="564" y="1846"/>
                </a:lnTo>
                <a:lnTo>
                  <a:pt x="564" y="1844"/>
                </a:lnTo>
                <a:lnTo>
                  <a:pt x="563" y="1844"/>
                </a:lnTo>
                <a:lnTo>
                  <a:pt x="563" y="1843"/>
                </a:lnTo>
                <a:lnTo>
                  <a:pt x="562" y="1842"/>
                </a:lnTo>
                <a:lnTo>
                  <a:pt x="562" y="1841"/>
                </a:lnTo>
                <a:lnTo>
                  <a:pt x="559" y="1838"/>
                </a:lnTo>
                <a:lnTo>
                  <a:pt x="556" y="1837"/>
                </a:lnTo>
                <a:lnTo>
                  <a:pt x="553" y="1834"/>
                </a:lnTo>
                <a:lnTo>
                  <a:pt x="552" y="1833"/>
                </a:lnTo>
                <a:lnTo>
                  <a:pt x="550" y="1830"/>
                </a:lnTo>
                <a:lnTo>
                  <a:pt x="548" y="1830"/>
                </a:lnTo>
                <a:lnTo>
                  <a:pt x="547" y="1828"/>
                </a:lnTo>
                <a:lnTo>
                  <a:pt x="546" y="1827"/>
                </a:lnTo>
                <a:lnTo>
                  <a:pt x="545" y="1826"/>
                </a:lnTo>
                <a:lnTo>
                  <a:pt x="543" y="1823"/>
                </a:lnTo>
                <a:lnTo>
                  <a:pt x="541" y="1821"/>
                </a:lnTo>
                <a:lnTo>
                  <a:pt x="540" y="1818"/>
                </a:lnTo>
                <a:lnTo>
                  <a:pt x="539" y="1817"/>
                </a:lnTo>
                <a:lnTo>
                  <a:pt x="539" y="1816"/>
                </a:lnTo>
                <a:lnTo>
                  <a:pt x="537" y="1816"/>
                </a:lnTo>
                <a:lnTo>
                  <a:pt x="537" y="1815"/>
                </a:lnTo>
                <a:lnTo>
                  <a:pt x="537" y="1814"/>
                </a:lnTo>
                <a:lnTo>
                  <a:pt x="537" y="1812"/>
                </a:lnTo>
                <a:lnTo>
                  <a:pt x="536" y="1812"/>
                </a:lnTo>
                <a:lnTo>
                  <a:pt x="535" y="1812"/>
                </a:lnTo>
                <a:lnTo>
                  <a:pt x="535" y="1814"/>
                </a:lnTo>
                <a:lnTo>
                  <a:pt x="532" y="1814"/>
                </a:lnTo>
                <a:lnTo>
                  <a:pt x="530" y="1815"/>
                </a:lnTo>
                <a:lnTo>
                  <a:pt x="529" y="1815"/>
                </a:lnTo>
                <a:lnTo>
                  <a:pt x="529" y="1814"/>
                </a:lnTo>
                <a:lnTo>
                  <a:pt x="529" y="1812"/>
                </a:lnTo>
                <a:lnTo>
                  <a:pt x="527" y="1805"/>
                </a:lnTo>
                <a:lnTo>
                  <a:pt x="527" y="1804"/>
                </a:lnTo>
                <a:lnTo>
                  <a:pt x="527" y="1802"/>
                </a:lnTo>
                <a:lnTo>
                  <a:pt x="527" y="1801"/>
                </a:lnTo>
                <a:lnTo>
                  <a:pt x="525" y="1793"/>
                </a:lnTo>
                <a:lnTo>
                  <a:pt x="524" y="1784"/>
                </a:lnTo>
                <a:lnTo>
                  <a:pt x="524" y="1783"/>
                </a:lnTo>
                <a:lnTo>
                  <a:pt x="524" y="1782"/>
                </a:lnTo>
                <a:lnTo>
                  <a:pt x="524" y="1780"/>
                </a:lnTo>
                <a:lnTo>
                  <a:pt x="524" y="1770"/>
                </a:lnTo>
                <a:lnTo>
                  <a:pt x="524" y="1767"/>
                </a:lnTo>
                <a:lnTo>
                  <a:pt x="521" y="1764"/>
                </a:lnTo>
                <a:lnTo>
                  <a:pt x="520" y="1762"/>
                </a:lnTo>
                <a:lnTo>
                  <a:pt x="519" y="1762"/>
                </a:lnTo>
                <a:lnTo>
                  <a:pt x="518" y="1761"/>
                </a:lnTo>
                <a:lnTo>
                  <a:pt x="516" y="1759"/>
                </a:lnTo>
                <a:lnTo>
                  <a:pt x="515" y="1758"/>
                </a:lnTo>
                <a:lnTo>
                  <a:pt x="514" y="1757"/>
                </a:lnTo>
                <a:lnTo>
                  <a:pt x="513" y="1756"/>
                </a:lnTo>
                <a:lnTo>
                  <a:pt x="511" y="1756"/>
                </a:lnTo>
                <a:lnTo>
                  <a:pt x="511" y="1754"/>
                </a:lnTo>
                <a:lnTo>
                  <a:pt x="510" y="1754"/>
                </a:lnTo>
                <a:lnTo>
                  <a:pt x="510" y="1753"/>
                </a:lnTo>
                <a:lnTo>
                  <a:pt x="509" y="1753"/>
                </a:lnTo>
                <a:lnTo>
                  <a:pt x="508" y="1753"/>
                </a:lnTo>
                <a:lnTo>
                  <a:pt x="507" y="1753"/>
                </a:lnTo>
                <a:lnTo>
                  <a:pt x="505" y="1753"/>
                </a:lnTo>
                <a:lnTo>
                  <a:pt x="504" y="1753"/>
                </a:lnTo>
                <a:lnTo>
                  <a:pt x="503" y="1753"/>
                </a:lnTo>
                <a:lnTo>
                  <a:pt x="502" y="1753"/>
                </a:lnTo>
                <a:lnTo>
                  <a:pt x="498" y="1752"/>
                </a:lnTo>
                <a:lnTo>
                  <a:pt x="497" y="1752"/>
                </a:lnTo>
                <a:lnTo>
                  <a:pt x="495" y="1752"/>
                </a:lnTo>
                <a:lnTo>
                  <a:pt x="484" y="1750"/>
                </a:lnTo>
                <a:lnTo>
                  <a:pt x="478" y="1746"/>
                </a:lnTo>
                <a:lnTo>
                  <a:pt x="478" y="1745"/>
                </a:lnTo>
                <a:lnTo>
                  <a:pt x="477" y="1745"/>
                </a:lnTo>
                <a:lnTo>
                  <a:pt x="476" y="1743"/>
                </a:lnTo>
                <a:lnTo>
                  <a:pt x="475" y="1743"/>
                </a:lnTo>
                <a:lnTo>
                  <a:pt x="475" y="1742"/>
                </a:lnTo>
                <a:lnTo>
                  <a:pt x="473" y="1742"/>
                </a:lnTo>
                <a:lnTo>
                  <a:pt x="472" y="1741"/>
                </a:lnTo>
                <a:lnTo>
                  <a:pt x="472" y="1740"/>
                </a:lnTo>
                <a:lnTo>
                  <a:pt x="471" y="1740"/>
                </a:lnTo>
                <a:lnTo>
                  <a:pt x="471" y="1738"/>
                </a:lnTo>
                <a:lnTo>
                  <a:pt x="470" y="1737"/>
                </a:lnTo>
                <a:lnTo>
                  <a:pt x="470" y="1736"/>
                </a:lnTo>
                <a:lnTo>
                  <a:pt x="468" y="1736"/>
                </a:lnTo>
                <a:lnTo>
                  <a:pt x="468" y="1735"/>
                </a:lnTo>
                <a:lnTo>
                  <a:pt x="467" y="1735"/>
                </a:lnTo>
                <a:lnTo>
                  <a:pt x="467" y="1734"/>
                </a:lnTo>
                <a:lnTo>
                  <a:pt x="466" y="1734"/>
                </a:lnTo>
                <a:lnTo>
                  <a:pt x="466" y="1732"/>
                </a:lnTo>
                <a:lnTo>
                  <a:pt x="465" y="1731"/>
                </a:lnTo>
                <a:lnTo>
                  <a:pt x="465" y="1730"/>
                </a:lnTo>
                <a:lnTo>
                  <a:pt x="463" y="1730"/>
                </a:lnTo>
                <a:lnTo>
                  <a:pt x="463" y="1729"/>
                </a:lnTo>
                <a:lnTo>
                  <a:pt x="460" y="1729"/>
                </a:lnTo>
                <a:lnTo>
                  <a:pt x="457" y="1729"/>
                </a:lnTo>
                <a:lnTo>
                  <a:pt x="455" y="1727"/>
                </a:lnTo>
                <a:lnTo>
                  <a:pt x="451" y="1726"/>
                </a:lnTo>
                <a:lnTo>
                  <a:pt x="446" y="1726"/>
                </a:lnTo>
                <a:lnTo>
                  <a:pt x="445" y="1725"/>
                </a:lnTo>
                <a:lnTo>
                  <a:pt x="441" y="1719"/>
                </a:lnTo>
                <a:lnTo>
                  <a:pt x="439" y="1715"/>
                </a:lnTo>
                <a:lnTo>
                  <a:pt x="436" y="1713"/>
                </a:lnTo>
                <a:lnTo>
                  <a:pt x="428" y="1703"/>
                </a:lnTo>
                <a:lnTo>
                  <a:pt x="430" y="1699"/>
                </a:lnTo>
                <a:lnTo>
                  <a:pt x="431" y="1697"/>
                </a:lnTo>
                <a:lnTo>
                  <a:pt x="434" y="1693"/>
                </a:lnTo>
                <a:lnTo>
                  <a:pt x="428" y="1690"/>
                </a:lnTo>
                <a:lnTo>
                  <a:pt x="427" y="1689"/>
                </a:lnTo>
                <a:lnTo>
                  <a:pt x="425" y="1688"/>
                </a:lnTo>
                <a:lnTo>
                  <a:pt x="423" y="1687"/>
                </a:lnTo>
                <a:lnTo>
                  <a:pt x="422" y="1687"/>
                </a:lnTo>
                <a:lnTo>
                  <a:pt x="417" y="1683"/>
                </a:lnTo>
                <a:lnTo>
                  <a:pt x="412" y="1679"/>
                </a:lnTo>
                <a:lnTo>
                  <a:pt x="411" y="1678"/>
                </a:lnTo>
                <a:lnTo>
                  <a:pt x="409" y="1677"/>
                </a:lnTo>
                <a:lnTo>
                  <a:pt x="408" y="1676"/>
                </a:lnTo>
                <a:lnTo>
                  <a:pt x="407" y="1676"/>
                </a:lnTo>
                <a:lnTo>
                  <a:pt x="403" y="1672"/>
                </a:lnTo>
                <a:lnTo>
                  <a:pt x="402" y="1671"/>
                </a:lnTo>
                <a:lnTo>
                  <a:pt x="396" y="1666"/>
                </a:lnTo>
                <a:lnTo>
                  <a:pt x="391" y="1671"/>
                </a:lnTo>
                <a:lnTo>
                  <a:pt x="383" y="1683"/>
                </a:lnTo>
                <a:lnTo>
                  <a:pt x="381" y="1687"/>
                </a:lnTo>
                <a:lnTo>
                  <a:pt x="376" y="1700"/>
                </a:lnTo>
                <a:lnTo>
                  <a:pt x="376" y="1701"/>
                </a:lnTo>
                <a:lnTo>
                  <a:pt x="375" y="1701"/>
                </a:lnTo>
                <a:lnTo>
                  <a:pt x="375" y="1703"/>
                </a:lnTo>
                <a:lnTo>
                  <a:pt x="375" y="1704"/>
                </a:lnTo>
                <a:lnTo>
                  <a:pt x="374" y="1705"/>
                </a:lnTo>
                <a:lnTo>
                  <a:pt x="372" y="1709"/>
                </a:lnTo>
                <a:lnTo>
                  <a:pt x="371" y="1711"/>
                </a:lnTo>
                <a:lnTo>
                  <a:pt x="371" y="1713"/>
                </a:lnTo>
                <a:lnTo>
                  <a:pt x="369" y="1720"/>
                </a:lnTo>
                <a:lnTo>
                  <a:pt x="369" y="1724"/>
                </a:lnTo>
                <a:lnTo>
                  <a:pt x="369" y="1737"/>
                </a:lnTo>
                <a:lnTo>
                  <a:pt x="374" y="1762"/>
                </a:lnTo>
                <a:lnTo>
                  <a:pt x="374" y="1763"/>
                </a:lnTo>
                <a:lnTo>
                  <a:pt x="374" y="1764"/>
                </a:lnTo>
                <a:lnTo>
                  <a:pt x="374" y="1766"/>
                </a:lnTo>
                <a:lnTo>
                  <a:pt x="375" y="1767"/>
                </a:lnTo>
                <a:lnTo>
                  <a:pt x="376" y="1774"/>
                </a:lnTo>
                <a:lnTo>
                  <a:pt x="376" y="1777"/>
                </a:lnTo>
                <a:lnTo>
                  <a:pt x="377" y="1780"/>
                </a:lnTo>
                <a:lnTo>
                  <a:pt x="377" y="1782"/>
                </a:lnTo>
                <a:lnTo>
                  <a:pt x="380" y="1790"/>
                </a:lnTo>
                <a:lnTo>
                  <a:pt x="381" y="1791"/>
                </a:lnTo>
                <a:lnTo>
                  <a:pt x="385" y="1801"/>
                </a:lnTo>
                <a:lnTo>
                  <a:pt x="397" y="1820"/>
                </a:lnTo>
                <a:lnTo>
                  <a:pt x="399" y="1827"/>
                </a:lnTo>
                <a:lnTo>
                  <a:pt x="402" y="1833"/>
                </a:lnTo>
                <a:lnTo>
                  <a:pt x="404" y="1843"/>
                </a:lnTo>
                <a:lnTo>
                  <a:pt x="404" y="1847"/>
                </a:lnTo>
                <a:lnTo>
                  <a:pt x="404" y="1849"/>
                </a:lnTo>
                <a:lnTo>
                  <a:pt x="404" y="1852"/>
                </a:lnTo>
                <a:lnTo>
                  <a:pt x="404" y="1854"/>
                </a:lnTo>
                <a:lnTo>
                  <a:pt x="406" y="1862"/>
                </a:lnTo>
                <a:lnTo>
                  <a:pt x="406" y="1863"/>
                </a:lnTo>
                <a:lnTo>
                  <a:pt x="404" y="1866"/>
                </a:lnTo>
                <a:lnTo>
                  <a:pt x="404" y="1871"/>
                </a:lnTo>
                <a:lnTo>
                  <a:pt x="402" y="1879"/>
                </a:lnTo>
                <a:lnTo>
                  <a:pt x="399" y="1884"/>
                </a:lnTo>
                <a:lnTo>
                  <a:pt x="393" y="1892"/>
                </a:lnTo>
                <a:lnTo>
                  <a:pt x="386" y="1898"/>
                </a:lnTo>
                <a:lnTo>
                  <a:pt x="366" y="1916"/>
                </a:lnTo>
                <a:lnTo>
                  <a:pt x="363" y="1918"/>
                </a:lnTo>
                <a:lnTo>
                  <a:pt x="354" y="1923"/>
                </a:lnTo>
                <a:lnTo>
                  <a:pt x="354" y="1922"/>
                </a:lnTo>
                <a:lnTo>
                  <a:pt x="353" y="1922"/>
                </a:lnTo>
                <a:lnTo>
                  <a:pt x="353" y="1921"/>
                </a:lnTo>
                <a:lnTo>
                  <a:pt x="351" y="1921"/>
                </a:lnTo>
                <a:lnTo>
                  <a:pt x="349" y="1917"/>
                </a:lnTo>
                <a:lnTo>
                  <a:pt x="348" y="1914"/>
                </a:lnTo>
                <a:lnTo>
                  <a:pt x="347" y="1913"/>
                </a:lnTo>
                <a:lnTo>
                  <a:pt x="347" y="1912"/>
                </a:lnTo>
                <a:lnTo>
                  <a:pt x="345" y="1912"/>
                </a:lnTo>
                <a:lnTo>
                  <a:pt x="345" y="1911"/>
                </a:lnTo>
                <a:lnTo>
                  <a:pt x="344" y="1910"/>
                </a:lnTo>
                <a:lnTo>
                  <a:pt x="344" y="1908"/>
                </a:lnTo>
                <a:lnTo>
                  <a:pt x="343" y="1908"/>
                </a:lnTo>
                <a:lnTo>
                  <a:pt x="342" y="1907"/>
                </a:lnTo>
                <a:lnTo>
                  <a:pt x="340" y="1906"/>
                </a:lnTo>
                <a:lnTo>
                  <a:pt x="339" y="1905"/>
                </a:lnTo>
                <a:lnTo>
                  <a:pt x="338" y="1903"/>
                </a:lnTo>
                <a:lnTo>
                  <a:pt x="338" y="1902"/>
                </a:lnTo>
                <a:lnTo>
                  <a:pt x="337" y="1901"/>
                </a:lnTo>
                <a:lnTo>
                  <a:pt x="335" y="1901"/>
                </a:lnTo>
                <a:lnTo>
                  <a:pt x="335" y="1900"/>
                </a:lnTo>
                <a:lnTo>
                  <a:pt x="334" y="1898"/>
                </a:lnTo>
                <a:lnTo>
                  <a:pt x="333" y="1898"/>
                </a:lnTo>
                <a:lnTo>
                  <a:pt x="333" y="1897"/>
                </a:lnTo>
                <a:lnTo>
                  <a:pt x="332" y="1896"/>
                </a:lnTo>
                <a:lnTo>
                  <a:pt x="331" y="1895"/>
                </a:lnTo>
                <a:lnTo>
                  <a:pt x="334" y="1886"/>
                </a:lnTo>
                <a:lnTo>
                  <a:pt x="333" y="1885"/>
                </a:lnTo>
                <a:lnTo>
                  <a:pt x="331" y="1882"/>
                </a:lnTo>
                <a:lnTo>
                  <a:pt x="328" y="1881"/>
                </a:lnTo>
                <a:lnTo>
                  <a:pt x="326" y="1879"/>
                </a:lnTo>
                <a:lnTo>
                  <a:pt x="326" y="1880"/>
                </a:lnTo>
                <a:lnTo>
                  <a:pt x="323" y="1879"/>
                </a:lnTo>
                <a:lnTo>
                  <a:pt x="315" y="1871"/>
                </a:lnTo>
                <a:lnTo>
                  <a:pt x="312" y="1870"/>
                </a:lnTo>
                <a:lnTo>
                  <a:pt x="311" y="1870"/>
                </a:lnTo>
                <a:lnTo>
                  <a:pt x="307" y="1866"/>
                </a:lnTo>
                <a:lnTo>
                  <a:pt x="307" y="1868"/>
                </a:lnTo>
                <a:lnTo>
                  <a:pt x="306" y="1868"/>
                </a:lnTo>
                <a:lnTo>
                  <a:pt x="305" y="1866"/>
                </a:lnTo>
                <a:lnTo>
                  <a:pt x="284" y="1852"/>
                </a:lnTo>
                <a:lnTo>
                  <a:pt x="281" y="1848"/>
                </a:lnTo>
                <a:lnTo>
                  <a:pt x="281" y="1847"/>
                </a:lnTo>
                <a:lnTo>
                  <a:pt x="280" y="1844"/>
                </a:lnTo>
                <a:lnTo>
                  <a:pt x="278" y="1841"/>
                </a:lnTo>
                <a:lnTo>
                  <a:pt x="278" y="1839"/>
                </a:lnTo>
                <a:lnTo>
                  <a:pt x="276" y="1838"/>
                </a:lnTo>
                <a:lnTo>
                  <a:pt x="275" y="1837"/>
                </a:lnTo>
                <a:lnTo>
                  <a:pt x="270" y="1827"/>
                </a:lnTo>
                <a:lnTo>
                  <a:pt x="268" y="1823"/>
                </a:lnTo>
                <a:lnTo>
                  <a:pt x="267" y="1821"/>
                </a:lnTo>
                <a:lnTo>
                  <a:pt x="265" y="1820"/>
                </a:lnTo>
                <a:lnTo>
                  <a:pt x="264" y="1818"/>
                </a:lnTo>
                <a:lnTo>
                  <a:pt x="260" y="1815"/>
                </a:lnTo>
                <a:lnTo>
                  <a:pt x="259" y="1814"/>
                </a:lnTo>
                <a:lnTo>
                  <a:pt x="257" y="1814"/>
                </a:lnTo>
                <a:lnTo>
                  <a:pt x="256" y="1812"/>
                </a:lnTo>
                <a:lnTo>
                  <a:pt x="254" y="1811"/>
                </a:lnTo>
                <a:lnTo>
                  <a:pt x="251" y="1809"/>
                </a:lnTo>
                <a:lnTo>
                  <a:pt x="249" y="1809"/>
                </a:lnTo>
                <a:lnTo>
                  <a:pt x="248" y="1806"/>
                </a:lnTo>
                <a:lnTo>
                  <a:pt x="247" y="1805"/>
                </a:lnTo>
                <a:lnTo>
                  <a:pt x="246" y="1804"/>
                </a:lnTo>
                <a:lnTo>
                  <a:pt x="247" y="1801"/>
                </a:lnTo>
                <a:lnTo>
                  <a:pt x="254" y="1791"/>
                </a:lnTo>
                <a:lnTo>
                  <a:pt x="253" y="1790"/>
                </a:lnTo>
                <a:lnTo>
                  <a:pt x="252" y="1790"/>
                </a:lnTo>
                <a:lnTo>
                  <a:pt x="252" y="1789"/>
                </a:lnTo>
                <a:lnTo>
                  <a:pt x="251" y="1789"/>
                </a:lnTo>
                <a:lnTo>
                  <a:pt x="249" y="1788"/>
                </a:lnTo>
                <a:lnTo>
                  <a:pt x="249" y="1786"/>
                </a:lnTo>
                <a:lnTo>
                  <a:pt x="248" y="1786"/>
                </a:lnTo>
                <a:lnTo>
                  <a:pt x="247" y="1785"/>
                </a:lnTo>
                <a:lnTo>
                  <a:pt x="246" y="1785"/>
                </a:lnTo>
                <a:lnTo>
                  <a:pt x="246" y="1784"/>
                </a:lnTo>
                <a:lnTo>
                  <a:pt x="244" y="1784"/>
                </a:lnTo>
                <a:lnTo>
                  <a:pt x="244" y="1783"/>
                </a:lnTo>
                <a:lnTo>
                  <a:pt x="243" y="1783"/>
                </a:lnTo>
                <a:lnTo>
                  <a:pt x="242" y="1782"/>
                </a:lnTo>
                <a:lnTo>
                  <a:pt x="241" y="1780"/>
                </a:lnTo>
                <a:lnTo>
                  <a:pt x="240" y="1780"/>
                </a:lnTo>
                <a:lnTo>
                  <a:pt x="238" y="1779"/>
                </a:lnTo>
                <a:lnTo>
                  <a:pt x="237" y="1779"/>
                </a:lnTo>
                <a:lnTo>
                  <a:pt x="237" y="1778"/>
                </a:lnTo>
                <a:lnTo>
                  <a:pt x="236" y="1778"/>
                </a:lnTo>
                <a:lnTo>
                  <a:pt x="235" y="1777"/>
                </a:lnTo>
                <a:lnTo>
                  <a:pt x="233" y="1777"/>
                </a:lnTo>
                <a:lnTo>
                  <a:pt x="232" y="1775"/>
                </a:lnTo>
                <a:lnTo>
                  <a:pt x="231" y="1775"/>
                </a:lnTo>
                <a:lnTo>
                  <a:pt x="230" y="1775"/>
                </a:lnTo>
                <a:lnTo>
                  <a:pt x="230" y="1774"/>
                </a:lnTo>
                <a:lnTo>
                  <a:pt x="228" y="1774"/>
                </a:lnTo>
                <a:lnTo>
                  <a:pt x="227" y="1773"/>
                </a:lnTo>
                <a:lnTo>
                  <a:pt x="226" y="1773"/>
                </a:lnTo>
                <a:lnTo>
                  <a:pt x="225" y="1772"/>
                </a:lnTo>
                <a:lnTo>
                  <a:pt x="224" y="1770"/>
                </a:lnTo>
                <a:lnTo>
                  <a:pt x="222" y="1770"/>
                </a:lnTo>
                <a:lnTo>
                  <a:pt x="222" y="1769"/>
                </a:lnTo>
                <a:lnTo>
                  <a:pt x="221" y="1768"/>
                </a:lnTo>
                <a:lnTo>
                  <a:pt x="219" y="1767"/>
                </a:lnTo>
                <a:lnTo>
                  <a:pt x="217" y="1766"/>
                </a:lnTo>
                <a:lnTo>
                  <a:pt x="217" y="1764"/>
                </a:lnTo>
                <a:lnTo>
                  <a:pt x="214" y="1763"/>
                </a:lnTo>
                <a:lnTo>
                  <a:pt x="212" y="1763"/>
                </a:lnTo>
                <a:lnTo>
                  <a:pt x="212" y="1762"/>
                </a:lnTo>
                <a:lnTo>
                  <a:pt x="212" y="1761"/>
                </a:lnTo>
                <a:lnTo>
                  <a:pt x="212" y="1759"/>
                </a:lnTo>
                <a:lnTo>
                  <a:pt x="212" y="1758"/>
                </a:lnTo>
                <a:lnTo>
                  <a:pt x="212" y="1757"/>
                </a:lnTo>
                <a:lnTo>
                  <a:pt x="212" y="1756"/>
                </a:lnTo>
                <a:lnTo>
                  <a:pt x="212" y="1754"/>
                </a:lnTo>
                <a:lnTo>
                  <a:pt x="212" y="1753"/>
                </a:lnTo>
                <a:lnTo>
                  <a:pt x="212" y="1752"/>
                </a:lnTo>
                <a:lnTo>
                  <a:pt x="212" y="1753"/>
                </a:lnTo>
                <a:lnTo>
                  <a:pt x="210" y="1754"/>
                </a:lnTo>
                <a:lnTo>
                  <a:pt x="209" y="1753"/>
                </a:lnTo>
                <a:lnTo>
                  <a:pt x="209" y="1752"/>
                </a:lnTo>
                <a:lnTo>
                  <a:pt x="208" y="1751"/>
                </a:lnTo>
                <a:lnTo>
                  <a:pt x="208" y="1750"/>
                </a:lnTo>
                <a:lnTo>
                  <a:pt x="209" y="1743"/>
                </a:lnTo>
                <a:lnTo>
                  <a:pt x="209" y="1742"/>
                </a:lnTo>
                <a:lnTo>
                  <a:pt x="210" y="1740"/>
                </a:lnTo>
                <a:lnTo>
                  <a:pt x="210" y="1737"/>
                </a:lnTo>
                <a:lnTo>
                  <a:pt x="210" y="1735"/>
                </a:lnTo>
                <a:lnTo>
                  <a:pt x="210" y="1734"/>
                </a:lnTo>
                <a:lnTo>
                  <a:pt x="211" y="1732"/>
                </a:lnTo>
                <a:lnTo>
                  <a:pt x="211" y="1725"/>
                </a:lnTo>
                <a:lnTo>
                  <a:pt x="212" y="1719"/>
                </a:lnTo>
                <a:lnTo>
                  <a:pt x="212" y="1717"/>
                </a:lnTo>
                <a:lnTo>
                  <a:pt x="212" y="1713"/>
                </a:lnTo>
                <a:lnTo>
                  <a:pt x="214" y="1708"/>
                </a:lnTo>
                <a:lnTo>
                  <a:pt x="214" y="1706"/>
                </a:lnTo>
                <a:lnTo>
                  <a:pt x="216" y="1698"/>
                </a:lnTo>
                <a:lnTo>
                  <a:pt x="216" y="1694"/>
                </a:lnTo>
                <a:lnTo>
                  <a:pt x="216" y="1693"/>
                </a:lnTo>
                <a:lnTo>
                  <a:pt x="214" y="1693"/>
                </a:lnTo>
                <a:lnTo>
                  <a:pt x="212" y="1693"/>
                </a:lnTo>
                <a:lnTo>
                  <a:pt x="212" y="1692"/>
                </a:lnTo>
                <a:lnTo>
                  <a:pt x="205" y="1692"/>
                </a:lnTo>
                <a:lnTo>
                  <a:pt x="204" y="1692"/>
                </a:lnTo>
                <a:lnTo>
                  <a:pt x="201" y="1690"/>
                </a:lnTo>
                <a:lnTo>
                  <a:pt x="193" y="1685"/>
                </a:lnTo>
                <a:lnTo>
                  <a:pt x="193" y="1684"/>
                </a:lnTo>
                <a:lnTo>
                  <a:pt x="194" y="1682"/>
                </a:lnTo>
                <a:lnTo>
                  <a:pt x="193" y="1682"/>
                </a:lnTo>
                <a:lnTo>
                  <a:pt x="185" y="1676"/>
                </a:lnTo>
                <a:lnTo>
                  <a:pt x="184" y="1676"/>
                </a:lnTo>
                <a:lnTo>
                  <a:pt x="180" y="1672"/>
                </a:lnTo>
                <a:lnTo>
                  <a:pt x="172" y="1666"/>
                </a:lnTo>
                <a:lnTo>
                  <a:pt x="172" y="1665"/>
                </a:lnTo>
                <a:lnTo>
                  <a:pt x="171" y="1663"/>
                </a:lnTo>
                <a:lnTo>
                  <a:pt x="164" y="1660"/>
                </a:lnTo>
                <a:lnTo>
                  <a:pt x="164" y="1658"/>
                </a:lnTo>
                <a:lnTo>
                  <a:pt x="163" y="1657"/>
                </a:lnTo>
                <a:lnTo>
                  <a:pt x="164" y="1653"/>
                </a:lnTo>
                <a:lnTo>
                  <a:pt x="166" y="1640"/>
                </a:lnTo>
                <a:lnTo>
                  <a:pt x="163" y="1640"/>
                </a:lnTo>
                <a:lnTo>
                  <a:pt x="163" y="1641"/>
                </a:lnTo>
                <a:lnTo>
                  <a:pt x="163" y="1642"/>
                </a:lnTo>
                <a:lnTo>
                  <a:pt x="153" y="1645"/>
                </a:lnTo>
                <a:lnTo>
                  <a:pt x="151" y="1646"/>
                </a:lnTo>
                <a:lnTo>
                  <a:pt x="148" y="1646"/>
                </a:lnTo>
                <a:lnTo>
                  <a:pt x="146" y="1646"/>
                </a:lnTo>
                <a:lnTo>
                  <a:pt x="144" y="1647"/>
                </a:lnTo>
                <a:lnTo>
                  <a:pt x="141" y="1647"/>
                </a:lnTo>
                <a:lnTo>
                  <a:pt x="140" y="1649"/>
                </a:lnTo>
                <a:lnTo>
                  <a:pt x="139" y="1649"/>
                </a:lnTo>
                <a:lnTo>
                  <a:pt x="137" y="1649"/>
                </a:lnTo>
                <a:lnTo>
                  <a:pt x="135" y="1650"/>
                </a:lnTo>
                <a:lnTo>
                  <a:pt x="132" y="1650"/>
                </a:lnTo>
                <a:lnTo>
                  <a:pt x="129" y="1651"/>
                </a:lnTo>
                <a:lnTo>
                  <a:pt x="123" y="1651"/>
                </a:lnTo>
                <a:lnTo>
                  <a:pt x="120" y="1652"/>
                </a:lnTo>
                <a:lnTo>
                  <a:pt x="119" y="1657"/>
                </a:lnTo>
                <a:lnTo>
                  <a:pt x="118" y="1656"/>
                </a:lnTo>
                <a:lnTo>
                  <a:pt x="116" y="1656"/>
                </a:lnTo>
                <a:lnTo>
                  <a:pt x="115" y="1655"/>
                </a:lnTo>
                <a:lnTo>
                  <a:pt x="110" y="1652"/>
                </a:lnTo>
                <a:lnTo>
                  <a:pt x="109" y="1651"/>
                </a:lnTo>
                <a:lnTo>
                  <a:pt x="109" y="1649"/>
                </a:lnTo>
                <a:lnTo>
                  <a:pt x="110" y="1647"/>
                </a:lnTo>
                <a:lnTo>
                  <a:pt x="110" y="1646"/>
                </a:lnTo>
                <a:lnTo>
                  <a:pt x="110" y="1645"/>
                </a:lnTo>
                <a:lnTo>
                  <a:pt x="110" y="1644"/>
                </a:lnTo>
                <a:lnTo>
                  <a:pt x="112" y="1642"/>
                </a:lnTo>
                <a:lnTo>
                  <a:pt x="112" y="1640"/>
                </a:lnTo>
                <a:lnTo>
                  <a:pt x="110" y="1639"/>
                </a:lnTo>
                <a:lnTo>
                  <a:pt x="108" y="1637"/>
                </a:lnTo>
                <a:lnTo>
                  <a:pt x="105" y="1636"/>
                </a:lnTo>
                <a:lnTo>
                  <a:pt x="105" y="1635"/>
                </a:lnTo>
                <a:lnTo>
                  <a:pt x="108" y="1626"/>
                </a:lnTo>
                <a:lnTo>
                  <a:pt x="108" y="1625"/>
                </a:lnTo>
                <a:lnTo>
                  <a:pt x="112" y="1612"/>
                </a:lnTo>
                <a:lnTo>
                  <a:pt x="113" y="1612"/>
                </a:lnTo>
                <a:lnTo>
                  <a:pt x="103" y="1604"/>
                </a:lnTo>
                <a:lnTo>
                  <a:pt x="92" y="1596"/>
                </a:lnTo>
                <a:lnTo>
                  <a:pt x="92" y="1594"/>
                </a:lnTo>
                <a:lnTo>
                  <a:pt x="94" y="1592"/>
                </a:lnTo>
                <a:lnTo>
                  <a:pt x="88" y="1587"/>
                </a:lnTo>
                <a:lnTo>
                  <a:pt x="86" y="1586"/>
                </a:lnTo>
                <a:lnTo>
                  <a:pt x="84" y="1585"/>
                </a:lnTo>
                <a:lnTo>
                  <a:pt x="82" y="1582"/>
                </a:lnTo>
                <a:lnTo>
                  <a:pt x="81" y="1582"/>
                </a:lnTo>
                <a:lnTo>
                  <a:pt x="65" y="1569"/>
                </a:lnTo>
                <a:lnTo>
                  <a:pt x="64" y="1569"/>
                </a:lnTo>
                <a:lnTo>
                  <a:pt x="67" y="1565"/>
                </a:lnTo>
                <a:lnTo>
                  <a:pt x="66" y="1564"/>
                </a:lnTo>
                <a:lnTo>
                  <a:pt x="51" y="1550"/>
                </a:lnTo>
                <a:lnTo>
                  <a:pt x="52" y="1549"/>
                </a:lnTo>
                <a:lnTo>
                  <a:pt x="52" y="1548"/>
                </a:lnTo>
                <a:lnTo>
                  <a:pt x="52" y="1546"/>
                </a:lnTo>
                <a:lnTo>
                  <a:pt x="51" y="1545"/>
                </a:lnTo>
                <a:lnTo>
                  <a:pt x="44" y="1534"/>
                </a:lnTo>
                <a:lnTo>
                  <a:pt x="43" y="1533"/>
                </a:lnTo>
                <a:lnTo>
                  <a:pt x="43" y="1532"/>
                </a:lnTo>
                <a:lnTo>
                  <a:pt x="41" y="1532"/>
                </a:lnTo>
                <a:lnTo>
                  <a:pt x="44" y="1530"/>
                </a:lnTo>
                <a:lnTo>
                  <a:pt x="49" y="1527"/>
                </a:lnTo>
                <a:lnTo>
                  <a:pt x="52" y="1524"/>
                </a:lnTo>
                <a:lnTo>
                  <a:pt x="51" y="1523"/>
                </a:lnTo>
                <a:lnTo>
                  <a:pt x="48" y="1522"/>
                </a:lnTo>
                <a:lnTo>
                  <a:pt x="44" y="1518"/>
                </a:lnTo>
                <a:lnTo>
                  <a:pt x="40" y="1516"/>
                </a:lnTo>
                <a:lnTo>
                  <a:pt x="38" y="1514"/>
                </a:lnTo>
                <a:lnTo>
                  <a:pt x="38" y="1513"/>
                </a:lnTo>
                <a:lnTo>
                  <a:pt x="35" y="1512"/>
                </a:lnTo>
                <a:lnTo>
                  <a:pt x="33" y="1511"/>
                </a:lnTo>
                <a:lnTo>
                  <a:pt x="32" y="1509"/>
                </a:lnTo>
                <a:lnTo>
                  <a:pt x="30" y="1508"/>
                </a:lnTo>
                <a:lnTo>
                  <a:pt x="29" y="1507"/>
                </a:lnTo>
                <a:lnTo>
                  <a:pt x="25" y="1505"/>
                </a:lnTo>
                <a:lnTo>
                  <a:pt x="23" y="1503"/>
                </a:lnTo>
                <a:lnTo>
                  <a:pt x="22" y="1502"/>
                </a:lnTo>
                <a:lnTo>
                  <a:pt x="19" y="1501"/>
                </a:lnTo>
                <a:lnTo>
                  <a:pt x="16" y="1498"/>
                </a:lnTo>
                <a:lnTo>
                  <a:pt x="12" y="1497"/>
                </a:lnTo>
                <a:lnTo>
                  <a:pt x="9" y="1495"/>
                </a:lnTo>
                <a:lnTo>
                  <a:pt x="8" y="1493"/>
                </a:lnTo>
                <a:lnTo>
                  <a:pt x="4" y="1492"/>
                </a:lnTo>
                <a:lnTo>
                  <a:pt x="9" y="1485"/>
                </a:lnTo>
                <a:lnTo>
                  <a:pt x="9" y="1484"/>
                </a:lnTo>
                <a:lnTo>
                  <a:pt x="7" y="1482"/>
                </a:lnTo>
                <a:lnTo>
                  <a:pt x="4" y="1480"/>
                </a:lnTo>
                <a:lnTo>
                  <a:pt x="2" y="1479"/>
                </a:lnTo>
                <a:lnTo>
                  <a:pt x="0" y="1476"/>
                </a:lnTo>
                <a:lnTo>
                  <a:pt x="2" y="1473"/>
                </a:lnTo>
                <a:lnTo>
                  <a:pt x="6" y="1468"/>
                </a:lnTo>
                <a:lnTo>
                  <a:pt x="6" y="1466"/>
                </a:lnTo>
                <a:lnTo>
                  <a:pt x="7" y="1466"/>
                </a:lnTo>
                <a:lnTo>
                  <a:pt x="11" y="1459"/>
                </a:lnTo>
                <a:lnTo>
                  <a:pt x="12" y="1459"/>
                </a:lnTo>
                <a:lnTo>
                  <a:pt x="13" y="1459"/>
                </a:lnTo>
                <a:lnTo>
                  <a:pt x="14" y="1459"/>
                </a:lnTo>
                <a:lnTo>
                  <a:pt x="20" y="1461"/>
                </a:lnTo>
                <a:lnTo>
                  <a:pt x="28" y="1452"/>
                </a:lnTo>
                <a:lnTo>
                  <a:pt x="35" y="1443"/>
                </a:lnTo>
                <a:lnTo>
                  <a:pt x="35" y="1442"/>
                </a:lnTo>
                <a:lnTo>
                  <a:pt x="34" y="1442"/>
                </a:lnTo>
                <a:lnTo>
                  <a:pt x="48" y="1428"/>
                </a:lnTo>
                <a:lnTo>
                  <a:pt x="48" y="1427"/>
                </a:lnTo>
                <a:lnTo>
                  <a:pt x="49" y="1426"/>
                </a:lnTo>
                <a:lnTo>
                  <a:pt x="61" y="1413"/>
                </a:lnTo>
                <a:lnTo>
                  <a:pt x="59" y="1411"/>
                </a:lnTo>
                <a:lnTo>
                  <a:pt x="59" y="1410"/>
                </a:lnTo>
                <a:lnTo>
                  <a:pt x="57" y="1408"/>
                </a:lnTo>
                <a:lnTo>
                  <a:pt x="56" y="1407"/>
                </a:lnTo>
                <a:lnTo>
                  <a:pt x="56" y="1406"/>
                </a:lnTo>
                <a:lnTo>
                  <a:pt x="55" y="1406"/>
                </a:lnTo>
                <a:lnTo>
                  <a:pt x="55" y="1405"/>
                </a:lnTo>
                <a:lnTo>
                  <a:pt x="54" y="1405"/>
                </a:lnTo>
                <a:lnTo>
                  <a:pt x="54" y="1404"/>
                </a:lnTo>
                <a:lnTo>
                  <a:pt x="52" y="1402"/>
                </a:lnTo>
                <a:lnTo>
                  <a:pt x="51" y="1401"/>
                </a:lnTo>
                <a:lnTo>
                  <a:pt x="50" y="1400"/>
                </a:lnTo>
                <a:lnTo>
                  <a:pt x="49" y="1400"/>
                </a:lnTo>
                <a:lnTo>
                  <a:pt x="48" y="1397"/>
                </a:lnTo>
                <a:lnTo>
                  <a:pt x="48" y="1396"/>
                </a:lnTo>
                <a:lnTo>
                  <a:pt x="45" y="1395"/>
                </a:lnTo>
                <a:lnTo>
                  <a:pt x="44" y="1394"/>
                </a:lnTo>
                <a:lnTo>
                  <a:pt x="43" y="1392"/>
                </a:lnTo>
                <a:lnTo>
                  <a:pt x="41" y="1391"/>
                </a:lnTo>
                <a:lnTo>
                  <a:pt x="41" y="1390"/>
                </a:lnTo>
                <a:lnTo>
                  <a:pt x="40" y="1389"/>
                </a:lnTo>
                <a:lnTo>
                  <a:pt x="36" y="1386"/>
                </a:lnTo>
                <a:lnTo>
                  <a:pt x="34" y="1383"/>
                </a:lnTo>
                <a:lnTo>
                  <a:pt x="33" y="1381"/>
                </a:lnTo>
                <a:lnTo>
                  <a:pt x="32" y="1380"/>
                </a:lnTo>
                <a:lnTo>
                  <a:pt x="30" y="1379"/>
                </a:lnTo>
                <a:lnTo>
                  <a:pt x="29" y="1378"/>
                </a:lnTo>
                <a:lnTo>
                  <a:pt x="28" y="1378"/>
                </a:lnTo>
                <a:lnTo>
                  <a:pt x="28" y="1376"/>
                </a:lnTo>
                <a:lnTo>
                  <a:pt x="27" y="1375"/>
                </a:lnTo>
                <a:lnTo>
                  <a:pt x="25" y="1374"/>
                </a:lnTo>
                <a:lnTo>
                  <a:pt x="23" y="1373"/>
                </a:lnTo>
                <a:lnTo>
                  <a:pt x="30" y="1364"/>
                </a:lnTo>
                <a:lnTo>
                  <a:pt x="33" y="1362"/>
                </a:lnTo>
                <a:lnTo>
                  <a:pt x="35" y="1358"/>
                </a:lnTo>
                <a:lnTo>
                  <a:pt x="38" y="1354"/>
                </a:lnTo>
                <a:lnTo>
                  <a:pt x="40" y="1356"/>
                </a:lnTo>
                <a:lnTo>
                  <a:pt x="44" y="1358"/>
                </a:lnTo>
                <a:lnTo>
                  <a:pt x="46" y="1356"/>
                </a:lnTo>
                <a:lnTo>
                  <a:pt x="46" y="1354"/>
                </a:lnTo>
                <a:lnTo>
                  <a:pt x="48" y="1354"/>
                </a:lnTo>
                <a:lnTo>
                  <a:pt x="50" y="1351"/>
                </a:lnTo>
                <a:lnTo>
                  <a:pt x="51" y="1351"/>
                </a:lnTo>
                <a:lnTo>
                  <a:pt x="51" y="1349"/>
                </a:lnTo>
                <a:lnTo>
                  <a:pt x="54" y="1354"/>
                </a:lnTo>
                <a:lnTo>
                  <a:pt x="54" y="1356"/>
                </a:lnTo>
                <a:lnTo>
                  <a:pt x="55" y="1356"/>
                </a:lnTo>
                <a:lnTo>
                  <a:pt x="67" y="1365"/>
                </a:lnTo>
                <a:lnTo>
                  <a:pt x="70" y="1367"/>
                </a:lnTo>
                <a:lnTo>
                  <a:pt x="72" y="1363"/>
                </a:lnTo>
                <a:lnTo>
                  <a:pt x="73" y="1364"/>
                </a:lnTo>
                <a:lnTo>
                  <a:pt x="96" y="1379"/>
                </a:lnTo>
                <a:lnTo>
                  <a:pt x="108" y="1385"/>
                </a:lnTo>
                <a:lnTo>
                  <a:pt x="109" y="1386"/>
                </a:lnTo>
                <a:lnTo>
                  <a:pt x="110" y="1388"/>
                </a:lnTo>
                <a:lnTo>
                  <a:pt x="115" y="1390"/>
                </a:lnTo>
                <a:lnTo>
                  <a:pt x="120" y="1389"/>
                </a:lnTo>
                <a:lnTo>
                  <a:pt x="121" y="1389"/>
                </a:lnTo>
                <a:lnTo>
                  <a:pt x="129" y="1392"/>
                </a:lnTo>
                <a:lnTo>
                  <a:pt x="130" y="1392"/>
                </a:lnTo>
                <a:lnTo>
                  <a:pt x="139" y="1397"/>
                </a:lnTo>
                <a:lnTo>
                  <a:pt x="140" y="1397"/>
                </a:lnTo>
                <a:lnTo>
                  <a:pt x="141" y="1394"/>
                </a:lnTo>
                <a:lnTo>
                  <a:pt x="141" y="1392"/>
                </a:lnTo>
                <a:lnTo>
                  <a:pt x="144" y="1381"/>
                </a:lnTo>
                <a:lnTo>
                  <a:pt x="146" y="1384"/>
                </a:lnTo>
                <a:lnTo>
                  <a:pt x="147" y="1384"/>
                </a:lnTo>
                <a:lnTo>
                  <a:pt x="147" y="1385"/>
                </a:lnTo>
                <a:lnTo>
                  <a:pt x="148" y="1385"/>
                </a:lnTo>
                <a:lnTo>
                  <a:pt x="148" y="1386"/>
                </a:lnTo>
                <a:lnTo>
                  <a:pt x="150" y="1386"/>
                </a:lnTo>
                <a:lnTo>
                  <a:pt x="150" y="1388"/>
                </a:lnTo>
                <a:lnTo>
                  <a:pt x="153" y="1390"/>
                </a:lnTo>
                <a:lnTo>
                  <a:pt x="155" y="1391"/>
                </a:lnTo>
                <a:lnTo>
                  <a:pt x="156" y="1394"/>
                </a:lnTo>
                <a:lnTo>
                  <a:pt x="157" y="1395"/>
                </a:lnTo>
                <a:lnTo>
                  <a:pt x="160" y="1397"/>
                </a:lnTo>
                <a:lnTo>
                  <a:pt x="161" y="1399"/>
                </a:lnTo>
                <a:lnTo>
                  <a:pt x="176" y="1406"/>
                </a:lnTo>
                <a:lnTo>
                  <a:pt x="176" y="1405"/>
                </a:lnTo>
                <a:lnTo>
                  <a:pt x="176" y="1404"/>
                </a:lnTo>
                <a:lnTo>
                  <a:pt x="178" y="1402"/>
                </a:lnTo>
                <a:lnTo>
                  <a:pt x="187" y="1389"/>
                </a:lnTo>
                <a:lnTo>
                  <a:pt x="188" y="1388"/>
                </a:lnTo>
                <a:lnTo>
                  <a:pt x="188" y="1386"/>
                </a:lnTo>
                <a:lnTo>
                  <a:pt x="189" y="1386"/>
                </a:lnTo>
                <a:lnTo>
                  <a:pt x="189" y="1388"/>
                </a:lnTo>
                <a:lnTo>
                  <a:pt x="192" y="1390"/>
                </a:lnTo>
                <a:lnTo>
                  <a:pt x="201" y="1397"/>
                </a:lnTo>
                <a:lnTo>
                  <a:pt x="204" y="1396"/>
                </a:lnTo>
                <a:lnTo>
                  <a:pt x="206" y="1395"/>
                </a:lnTo>
                <a:lnTo>
                  <a:pt x="210" y="1392"/>
                </a:lnTo>
                <a:lnTo>
                  <a:pt x="212" y="1391"/>
                </a:lnTo>
                <a:lnTo>
                  <a:pt x="221" y="1386"/>
                </a:lnTo>
                <a:lnTo>
                  <a:pt x="221" y="1385"/>
                </a:lnTo>
                <a:lnTo>
                  <a:pt x="203" y="1369"/>
                </a:lnTo>
                <a:lnTo>
                  <a:pt x="201" y="1369"/>
                </a:lnTo>
                <a:lnTo>
                  <a:pt x="203" y="1368"/>
                </a:lnTo>
                <a:lnTo>
                  <a:pt x="216" y="1352"/>
                </a:lnTo>
                <a:lnTo>
                  <a:pt x="217" y="1352"/>
                </a:lnTo>
                <a:lnTo>
                  <a:pt x="217" y="1351"/>
                </a:lnTo>
                <a:lnTo>
                  <a:pt x="219" y="1349"/>
                </a:lnTo>
                <a:lnTo>
                  <a:pt x="224" y="1343"/>
                </a:lnTo>
                <a:lnTo>
                  <a:pt x="225" y="1342"/>
                </a:lnTo>
                <a:lnTo>
                  <a:pt x="227" y="1338"/>
                </a:lnTo>
                <a:lnTo>
                  <a:pt x="228" y="1337"/>
                </a:lnTo>
                <a:lnTo>
                  <a:pt x="232" y="1331"/>
                </a:lnTo>
                <a:lnTo>
                  <a:pt x="235" y="1328"/>
                </a:lnTo>
                <a:lnTo>
                  <a:pt x="236" y="1327"/>
                </a:lnTo>
                <a:lnTo>
                  <a:pt x="238" y="1325"/>
                </a:lnTo>
                <a:lnTo>
                  <a:pt x="240" y="1322"/>
                </a:lnTo>
                <a:lnTo>
                  <a:pt x="243" y="1317"/>
                </a:lnTo>
                <a:lnTo>
                  <a:pt x="244" y="1316"/>
                </a:lnTo>
                <a:lnTo>
                  <a:pt x="253" y="1304"/>
                </a:lnTo>
                <a:lnTo>
                  <a:pt x="254" y="1304"/>
                </a:lnTo>
                <a:lnTo>
                  <a:pt x="254" y="1303"/>
                </a:lnTo>
                <a:lnTo>
                  <a:pt x="257" y="1300"/>
                </a:lnTo>
                <a:lnTo>
                  <a:pt x="260" y="1295"/>
                </a:lnTo>
                <a:lnTo>
                  <a:pt x="259" y="1294"/>
                </a:lnTo>
                <a:lnTo>
                  <a:pt x="259" y="1293"/>
                </a:lnTo>
                <a:lnTo>
                  <a:pt x="260" y="1290"/>
                </a:lnTo>
                <a:lnTo>
                  <a:pt x="263" y="1287"/>
                </a:lnTo>
                <a:lnTo>
                  <a:pt x="263" y="1285"/>
                </a:lnTo>
                <a:lnTo>
                  <a:pt x="263" y="1284"/>
                </a:lnTo>
                <a:lnTo>
                  <a:pt x="264" y="1284"/>
                </a:lnTo>
                <a:lnTo>
                  <a:pt x="264" y="1283"/>
                </a:lnTo>
                <a:lnTo>
                  <a:pt x="267" y="1283"/>
                </a:lnTo>
                <a:lnTo>
                  <a:pt x="268" y="1283"/>
                </a:lnTo>
                <a:lnTo>
                  <a:pt x="272" y="1282"/>
                </a:lnTo>
                <a:lnTo>
                  <a:pt x="275" y="1279"/>
                </a:lnTo>
                <a:lnTo>
                  <a:pt x="276" y="1279"/>
                </a:lnTo>
                <a:lnTo>
                  <a:pt x="278" y="1279"/>
                </a:lnTo>
                <a:lnTo>
                  <a:pt x="278" y="1277"/>
                </a:lnTo>
                <a:lnTo>
                  <a:pt x="279" y="1276"/>
                </a:lnTo>
                <a:lnTo>
                  <a:pt x="279" y="1274"/>
                </a:lnTo>
                <a:lnTo>
                  <a:pt x="281" y="1274"/>
                </a:lnTo>
                <a:lnTo>
                  <a:pt x="285" y="1273"/>
                </a:lnTo>
                <a:lnTo>
                  <a:pt x="290" y="1274"/>
                </a:lnTo>
                <a:lnTo>
                  <a:pt x="291" y="1274"/>
                </a:lnTo>
                <a:lnTo>
                  <a:pt x="291" y="1273"/>
                </a:lnTo>
                <a:lnTo>
                  <a:pt x="292" y="1272"/>
                </a:lnTo>
                <a:lnTo>
                  <a:pt x="292" y="1271"/>
                </a:lnTo>
                <a:lnTo>
                  <a:pt x="294" y="1271"/>
                </a:lnTo>
                <a:lnTo>
                  <a:pt x="295" y="1271"/>
                </a:lnTo>
                <a:lnTo>
                  <a:pt x="296" y="1271"/>
                </a:lnTo>
                <a:lnTo>
                  <a:pt x="297" y="1271"/>
                </a:lnTo>
                <a:lnTo>
                  <a:pt x="297" y="1272"/>
                </a:lnTo>
                <a:lnTo>
                  <a:pt x="299" y="1272"/>
                </a:lnTo>
                <a:lnTo>
                  <a:pt x="300" y="1269"/>
                </a:lnTo>
                <a:lnTo>
                  <a:pt x="300" y="1268"/>
                </a:lnTo>
                <a:lnTo>
                  <a:pt x="300" y="1267"/>
                </a:lnTo>
                <a:lnTo>
                  <a:pt x="300" y="1266"/>
                </a:lnTo>
                <a:lnTo>
                  <a:pt x="300" y="1264"/>
                </a:lnTo>
                <a:lnTo>
                  <a:pt x="301" y="1261"/>
                </a:lnTo>
                <a:lnTo>
                  <a:pt x="301" y="1258"/>
                </a:lnTo>
                <a:lnTo>
                  <a:pt x="301" y="1256"/>
                </a:lnTo>
                <a:lnTo>
                  <a:pt x="301" y="1255"/>
                </a:lnTo>
                <a:lnTo>
                  <a:pt x="302" y="1252"/>
                </a:lnTo>
                <a:lnTo>
                  <a:pt x="297" y="1251"/>
                </a:lnTo>
                <a:lnTo>
                  <a:pt x="296" y="1251"/>
                </a:lnTo>
                <a:lnTo>
                  <a:pt x="294" y="1250"/>
                </a:lnTo>
                <a:lnTo>
                  <a:pt x="295" y="1248"/>
                </a:lnTo>
                <a:lnTo>
                  <a:pt x="295" y="1247"/>
                </a:lnTo>
                <a:lnTo>
                  <a:pt x="296" y="1245"/>
                </a:lnTo>
                <a:lnTo>
                  <a:pt x="299" y="1239"/>
                </a:lnTo>
                <a:lnTo>
                  <a:pt x="299" y="1237"/>
                </a:lnTo>
                <a:lnTo>
                  <a:pt x="300" y="1236"/>
                </a:lnTo>
                <a:lnTo>
                  <a:pt x="301" y="1232"/>
                </a:lnTo>
                <a:lnTo>
                  <a:pt x="302" y="1232"/>
                </a:lnTo>
                <a:lnTo>
                  <a:pt x="301" y="1231"/>
                </a:lnTo>
                <a:lnTo>
                  <a:pt x="302" y="1230"/>
                </a:lnTo>
                <a:lnTo>
                  <a:pt x="305" y="1225"/>
                </a:lnTo>
                <a:lnTo>
                  <a:pt x="306" y="1221"/>
                </a:lnTo>
                <a:lnTo>
                  <a:pt x="307" y="1220"/>
                </a:lnTo>
                <a:lnTo>
                  <a:pt x="331" y="1228"/>
                </a:lnTo>
                <a:lnTo>
                  <a:pt x="342" y="1231"/>
                </a:lnTo>
                <a:lnTo>
                  <a:pt x="343" y="1230"/>
                </a:lnTo>
                <a:lnTo>
                  <a:pt x="344" y="1228"/>
                </a:lnTo>
                <a:lnTo>
                  <a:pt x="345" y="1228"/>
                </a:lnTo>
                <a:lnTo>
                  <a:pt x="353" y="1234"/>
                </a:lnTo>
                <a:lnTo>
                  <a:pt x="354" y="1235"/>
                </a:lnTo>
                <a:lnTo>
                  <a:pt x="355" y="1236"/>
                </a:lnTo>
                <a:lnTo>
                  <a:pt x="356" y="1237"/>
                </a:lnTo>
                <a:lnTo>
                  <a:pt x="358" y="1239"/>
                </a:lnTo>
                <a:lnTo>
                  <a:pt x="360" y="1241"/>
                </a:lnTo>
                <a:lnTo>
                  <a:pt x="360" y="1242"/>
                </a:lnTo>
                <a:lnTo>
                  <a:pt x="360" y="1241"/>
                </a:lnTo>
                <a:lnTo>
                  <a:pt x="366" y="1236"/>
                </a:lnTo>
                <a:lnTo>
                  <a:pt x="371" y="1232"/>
                </a:lnTo>
                <a:lnTo>
                  <a:pt x="371" y="1234"/>
                </a:lnTo>
                <a:lnTo>
                  <a:pt x="372" y="1235"/>
                </a:lnTo>
                <a:lnTo>
                  <a:pt x="372" y="1236"/>
                </a:lnTo>
                <a:lnTo>
                  <a:pt x="374" y="1237"/>
                </a:lnTo>
                <a:lnTo>
                  <a:pt x="375" y="1239"/>
                </a:lnTo>
                <a:lnTo>
                  <a:pt x="375" y="1240"/>
                </a:lnTo>
                <a:lnTo>
                  <a:pt x="376" y="1242"/>
                </a:lnTo>
                <a:lnTo>
                  <a:pt x="377" y="1244"/>
                </a:lnTo>
                <a:lnTo>
                  <a:pt x="377" y="1245"/>
                </a:lnTo>
                <a:lnTo>
                  <a:pt x="379" y="1245"/>
                </a:lnTo>
                <a:lnTo>
                  <a:pt x="380" y="1244"/>
                </a:lnTo>
                <a:lnTo>
                  <a:pt x="390" y="1258"/>
                </a:lnTo>
                <a:lnTo>
                  <a:pt x="391" y="1258"/>
                </a:lnTo>
                <a:lnTo>
                  <a:pt x="391" y="1260"/>
                </a:lnTo>
                <a:lnTo>
                  <a:pt x="392" y="1261"/>
                </a:lnTo>
                <a:lnTo>
                  <a:pt x="393" y="1261"/>
                </a:lnTo>
                <a:lnTo>
                  <a:pt x="399" y="1269"/>
                </a:lnTo>
                <a:lnTo>
                  <a:pt x="401" y="1268"/>
                </a:lnTo>
                <a:lnTo>
                  <a:pt x="402" y="1268"/>
                </a:lnTo>
                <a:lnTo>
                  <a:pt x="403" y="1267"/>
                </a:lnTo>
                <a:lnTo>
                  <a:pt x="404" y="1268"/>
                </a:lnTo>
                <a:lnTo>
                  <a:pt x="406" y="1269"/>
                </a:lnTo>
                <a:lnTo>
                  <a:pt x="407" y="1272"/>
                </a:lnTo>
                <a:lnTo>
                  <a:pt x="408" y="1273"/>
                </a:lnTo>
                <a:lnTo>
                  <a:pt x="409" y="1274"/>
                </a:lnTo>
                <a:lnTo>
                  <a:pt x="409" y="1276"/>
                </a:lnTo>
                <a:lnTo>
                  <a:pt x="411" y="1276"/>
                </a:lnTo>
                <a:lnTo>
                  <a:pt x="411" y="1277"/>
                </a:lnTo>
                <a:lnTo>
                  <a:pt x="411" y="1278"/>
                </a:lnTo>
                <a:lnTo>
                  <a:pt x="412" y="1279"/>
                </a:lnTo>
                <a:lnTo>
                  <a:pt x="413" y="1280"/>
                </a:lnTo>
                <a:lnTo>
                  <a:pt x="414" y="1282"/>
                </a:lnTo>
                <a:lnTo>
                  <a:pt x="415" y="1283"/>
                </a:lnTo>
                <a:lnTo>
                  <a:pt x="415" y="1284"/>
                </a:lnTo>
                <a:lnTo>
                  <a:pt x="417" y="1284"/>
                </a:lnTo>
                <a:lnTo>
                  <a:pt x="417" y="1285"/>
                </a:lnTo>
                <a:lnTo>
                  <a:pt x="418" y="1285"/>
                </a:lnTo>
                <a:lnTo>
                  <a:pt x="418" y="1287"/>
                </a:lnTo>
                <a:lnTo>
                  <a:pt x="419" y="1288"/>
                </a:lnTo>
                <a:lnTo>
                  <a:pt x="420" y="1288"/>
                </a:lnTo>
                <a:lnTo>
                  <a:pt x="422" y="1290"/>
                </a:lnTo>
                <a:lnTo>
                  <a:pt x="423" y="1292"/>
                </a:lnTo>
                <a:lnTo>
                  <a:pt x="424" y="1293"/>
                </a:lnTo>
                <a:lnTo>
                  <a:pt x="425" y="1294"/>
                </a:lnTo>
                <a:lnTo>
                  <a:pt x="427" y="1294"/>
                </a:lnTo>
                <a:lnTo>
                  <a:pt x="428" y="1293"/>
                </a:lnTo>
                <a:lnTo>
                  <a:pt x="435" y="1288"/>
                </a:lnTo>
                <a:lnTo>
                  <a:pt x="438" y="1290"/>
                </a:lnTo>
                <a:lnTo>
                  <a:pt x="438" y="1292"/>
                </a:lnTo>
                <a:lnTo>
                  <a:pt x="440" y="1292"/>
                </a:lnTo>
                <a:lnTo>
                  <a:pt x="441" y="1292"/>
                </a:lnTo>
                <a:lnTo>
                  <a:pt x="443" y="1292"/>
                </a:lnTo>
                <a:lnTo>
                  <a:pt x="444" y="1292"/>
                </a:lnTo>
                <a:lnTo>
                  <a:pt x="447" y="1293"/>
                </a:lnTo>
                <a:lnTo>
                  <a:pt x="450" y="1293"/>
                </a:lnTo>
                <a:lnTo>
                  <a:pt x="450" y="1294"/>
                </a:lnTo>
                <a:lnTo>
                  <a:pt x="451" y="1298"/>
                </a:lnTo>
                <a:lnTo>
                  <a:pt x="452" y="1299"/>
                </a:lnTo>
                <a:lnTo>
                  <a:pt x="454" y="1298"/>
                </a:lnTo>
                <a:lnTo>
                  <a:pt x="455" y="1298"/>
                </a:lnTo>
                <a:lnTo>
                  <a:pt x="456" y="1296"/>
                </a:lnTo>
                <a:lnTo>
                  <a:pt x="456" y="1295"/>
                </a:lnTo>
                <a:lnTo>
                  <a:pt x="457" y="1294"/>
                </a:lnTo>
                <a:lnTo>
                  <a:pt x="459" y="1293"/>
                </a:lnTo>
                <a:lnTo>
                  <a:pt x="462" y="1290"/>
                </a:lnTo>
                <a:lnTo>
                  <a:pt x="465" y="1290"/>
                </a:lnTo>
                <a:lnTo>
                  <a:pt x="470" y="1288"/>
                </a:lnTo>
                <a:lnTo>
                  <a:pt x="475" y="1285"/>
                </a:lnTo>
                <a:lnTo>
                  <a:pt x="478" y="1283"/>
                </a:lnTo>
                <a:lnTo>
                  <a:pt x="479" y="1282"/>
                </a:lnTo>
                <a:lnTo>
                  <a:pt x="481" y="1282"/>
                </a:lnTo>
                <a:lnTo>
                  <a:pt x="484" y="1279"/>
                </a:lnTo>
                <a:lnTo>
                  <a:pt x="487" y="1278"/>
                </a:lnTo>
                <a:lnTo>
                  <a:pt x="504" y="1268"/>
                </a:lnTo>
                <a:lnTo>
                  <a:pt x="524" y="1258"/>
                </a:lnTo>
                <a:lnTo>
                  <a:pt x="525" y="1257"/>
                </a:lnTo>
                <a:lnTo>
                  <a:pt x="543" y="1247"/>
                </a:lnTo>
                <a:lnTo>
                  <a:pt x="551" y="1244"/>
                </a:lnTo>
                <a:lnTo>
                  <a:pt x="553" y="1241"/>
                </a:lnTo>
                <a:lnTo>
                  <a:pt x="572" y="1230"/>
                </a:lnTo>
                <a:lnTo>
                  <a:pt x="573" y="1230"/>
                </a:lnTo>
                <a:lnTo>
                  <a:pt x="573" y="1229"/>
                </a:lnTo>
                <a:lnTo>
                  <a:pt x="574" y="1229"/>
                </a:lnTo>
                <a:lnTo>
                  <a:pt x="586" y="1223"/>
                </a:lnTo>
                <a:lnTo>
                  <a:pt x="588" y="1221"/>
                </a:lnTo>
                <a:lnTo>
                  <a:pt x="591" y="1220"/>
                </a:lnTo>
                <a:lnTo>
                  <a:pt x="591" y="1219"/>
                </a:lnTo>
                <a:lnTo>
                  <a:pt x="595" y="1218"/>
                </a:lnTo>
                <a:lnTo>
                  <a:pt x="596" y="1216"/>
                </a:lnTo>
                <a:lnTo>
                  <a:pt x="605" y="1212"/>
                </a:lnTo>
                <a:lnTo>
                  <a:pt x="605" y="1210"/>
                </a:lnTo>
                <a:lnTo>
                  <a:pt x="614" y="1205"/>
                </a:lnTo>
                <a:lnTo>
                  <a:pt x="616" y="1204"/>
                </a:lnTo>
                <a:lnTo>
                  <a:pt x="621" y="1200"/>
                </a:lnTo>
                <a:lnTo>
                  <a:pt x="655" y="1178"/>
                </a:lnTo>
                <a:lnTo>
                  <a:pt x="659" y="1176"/>
                </a:lnTo>
                <a:lnTo>
                  <a:pt x="660" y="1176"/>
                </a:lnTo>
                <a:lnTo>
                  <a:pt x="660" y="1175"/>
                </a:lnTo>
                <a:lnTo>
                  <a:pt x="660" y="1176"/>
                </a:lnTo>
                <a:lnTo>
                  <a:pt x="685" y="1161"/>
                </a:lnTo>
                <a:lnTo>
                  <a:pt x="686" y="1160"/>
                </a:lnTo>
                <a:lnTo>
                  <a:pt x="687" y="1160"/>
                </a:lnTo>
                <a:lnTo>
                  <a:pt x="695" y="1155"/>
                </a:lnTo>
                <a:lnTo>
                  <a:pt x="696" y="1155"/>
                </a:lnTo>
                <a:lnTo>
                  <a:pt x="696" y="1154"/>
                </a:lnTo>
                <a:lnTo>
                  <a:pt x="698" y="1152"/>
                </a:lnTo>
                <a:lnTo>
                  <a:pt x="706" y="1147"/>
                </a:lnTo>
                <a:lnTo>
                  <a:pt x="710" y="1145"/>
                </a:lnTo>
                <a:lnTo>
                  <a:pt x="718" y="1140"/>
                </a:lnTo>
                <a:lnTo>
                  <a:pt x="718" y="1139"/>
                </a:lnTo>
                <a:lnTo>
                  <a:pt x="723" y="1136"/>
                </a:lnTo>
                <a:lnTo>
                  <a:pt x="724" y="1135"/>
                </a:lnTo>
                <a:lnTo>
                  <a:pt x="726" y="1134"/>
                </a:lnTo>
                <a:lnTo>
                  <a:pt x="727" y="1134"/>
                </a:lnTo>
                <a:lnTo>
                  <a:pt x="746" y="1122"/>
                </a:lnTo>
                <a:lnTo>
                  <a:pt x="748" y="1120"/>
                </a:lnTo>
                <a:lnTo>
                  <a:pt x="753" y="1117"/>
                </a:lnTo>
                <a:lnTo>
                  <a:pt x="755" y="1115"/>
                </a:lnTo>
                <a:lnTo>
                  <a:pt x="756" y="1115"/>
                </a:lnTo>
                <a:lnTo>
                  <a:pt x="756" y="1114"/>
                </a:lnTo>
                <a:lnTo>
                  <a:pt x="771" y="1106"/>
                </a:lnTo>
                <a:lnTo>
                  <a:pt x="774" y="1103"/>
                </a:lnTo>
                <a:lnTo>
                  <a:pt x="777" y="1102"/>
                </a:lnTo>
                <a:lnTo>
                  <a:pt x="777" y="1101"/>
                </a:lnTo>
                <a:lnTo>
                  <a:pt x="778" y="1101"/>
                </a:lnTo>
                <a:lnTo>
                  <a:pt x="787" y="1096"/>
                </a:lnTo>
                <a:lnTo>
                  <a:pt x="793" y="1091"/>
                </a:lnTo>
                <a:lnTo>
                  <a:pt x="796" y="1090"/>
                </a:lnTo>
                <a:lnTo>
                  <a:pt x="797" y="1088"/>
                </a:lnTo>
                <a:lnTo>
                  <a:pt x="798" y="1088"/>
                </a:lnTo>
                <a:lnTo>
                  <a:pt x="802" y="1086"/>
                </a:lnTo>
                <a:lnTo>
                  <a:pt x="804" y="1083"/>
                </a:lnTo>
                <a:lnTo>
                  <a:pt x="813" y="1079"/>
                </a:lnTo>
                <a:lnTo>
                  <a:pt x="813" y="1077"/>
                </a:lnTo>
                <a:lnTo>
                  <a:pt x="814" y="1076"/>
                </a:lnTo>
                <a:lnTo>
                  <a:pt x="819" y="1074"/>
                </a:lnTo>
                <a:lnTo>
                  <a:pt x="819" y="1072"/>
                </a:lnTo>
                <a:lnTo>
                  <a:pt x="820" y="1072"/>
                </a:lnTo>
                <a:lnTo>
                  <a:pt x="824" y="1070"/>
                </a:lnTo>
                <a:lnTo>
                  <a:pt x="829" y="1066"/>
                </a:lnTo>
                <a:lnTo>
                  <a:pt x="833" y="1064"/>
                </a:lnTo>
                <a:lnTo>
                  <a:pt x="834" y="1063"/>
                </a:lnTo>
                <a:lnTo>
                  <a:pt x="835" y="1061"/>
                </a:lnTo>
                <a:lnTo>
                  <a:pt x="836" y="1060"/>
                </a:lnTo>
                <a:lnTo>
                  <a:pt x="838" y="1059"/>
                </a:lnTo>
                <a:lnTo>
                  <a:pt x="844" y="1054"/>
                </a:lnTo>
                <a:lnTo>
                  <a:pt x="847" y="1053"/>
                </a:lnTo>
                <a:lnTo>
                  <a:pt x="849" y="1051"/>
                </a:lnTo>
                <a:lnTo>
                  <a:pt x="857" y="1047"/>
                </a:lnTo>
                <a:lnTo>
                  <a:pt x="861" y="1044"/>
                </a:lnTo>
                <a:lnTo>
                  <a:pt x="862" y="1043"/>
                </a:lnTo>
                <a:lnTo>
                  <a:pt x="863" y="1043"/>
                </a:lnTo>
                <a:lnTo>
                  <a:pt x="865" y="1042"/>
                </a:lnTo>
                <a:lnTo>
                  <a:pt x="868" y="1039"/>
                </a:lnTo>
                <a:lnTo>
                  <a:pt x="874" y="1037"/>
                </a:lnTo>
                <a:lnTo>
                  <a:pt x="885" y="1029"/>
                </a:lnTo>
                <a:lnTo>
                  <a:pt x="888" y="1028"/>
                </a:lnTo>
                <a:lnTo>
                  <a:pt x="892" y="1026"/>
                </a:lnTo>
                <a:lnTo>
                  <a:pt x="894" y="1024"/>
                </a:lnTo>
                <a:lnTo>
                  <a:pt x="900" y="1019"/>
                </a:lnTo>
                <a:lnTo>
                  <a:pt x="901" y="1019"/>
                </a:lnTo>
                <a:lnTo>
                  <a:pt x="901" y="1018"/>
                </a:lnTo>
                <a:lnTo>
                  <a:pt x="903" y="1018"/>
                </a:lnTo>
                <a:lnTo>
                  <a:pt x="905" y="1017"/>
                </a:lnTo>
                <a:lnTo>
                  <a:pt x="906" y="1016"/>
                </a:lnTo>
                <a:lnTo>
                  <a:pt x="908" y="1015"/>
                </a:lnTo>
                <a:lnTo>
                  <a:pt x="908" y="1010"/>
                </a:lnTo>
                <a:lnTo>
                  <a:pt x="911" y="999"/>
                </a:lnTo>
                <a:lnTo>
                  <a:pt x="914" y="995"/>
                </a:lnTo>
                <a:lnTo>
                  <a:pt x="914" y="992"/>
                </a:lnTo>
                <a:lnTo>
                  <a:pt x="916" y="986"/>
                </a:lnTo>
                <a:lnTo>
                  <a:pt x="916" y="985"/>
                </a:lnTo>
                <a:lnTo>
                  <a:pt x="919" y="979"/>
                </a:lnTo>
                <a:lnTo>
                  <a:pt x="919" y="978"/>
                </a:lnTo>
                <a:lnTo>
                  <a:pt x="919" y="976"/>
                </a:lnTo>
                <a:lnTo>
                  <a:pt x="920" y="975"/>
                </a:lnTo>
                <a:lnTo>
                  <a:pt x="921" y="973"/>
                </a:lnTo>
                <a:lnTo>
                  <a:pt x="924" y="968"/>
                </a:lnTo>
                <a:lnTo>
                  <a:pt x="926" y="959"/>
                </a:lnTo>
                <a:lnTo>
                  <a:pt x="929" y="954"/>
                </a:lnTo>
                <a:lnTo>
                  <a:pt x="930" y="952"/>
                </a:lnTo>
                <a:lnTo>
                  <a:pt x="933" y="942"/>
                </a:lnTo>
                <a:lnTo>
                  <a:pt x="936" y="933"/>
                </a:lnTo>
                <a:lnTo>
                  <a:pt x="937" y="932"/>
                </a:lnTo>
                <a:lnTo>
                  <a:pt x="937" y="931"/>
                </a:lnTo>
                <a:lnTo>
                  <a:pt x="940" y="925"/>
                </a:lnTo>
                <a:lnTo>
                  <a:pt x="941" y="922"/>
                </a:lnTo>
                <a:lnTo>
                  <a:pt x="941" y="921"/>
                </a:lnTo>
                <a:lnTo>
                  <a:pt x="945" y="912"/>
                </a:lnTo>
                <a:lnTo>
                  <a:pt x="948" y="902"/>
                </a:lnTo>
                <a:lnTo>
                  <a:pt x="949" y="898"/>
                </a:lnTo>
                <a:lnTo>
                  <a:pt x="951" y="893"/>
                </a:lnTo>
                <a:lnTo>
                  <a:pt x="953" y="886"/>
                </a:lnTo>
                <a:lnTo>
                  <a:pt x="954" y="883"/>
                </a:lnTo>
                <a:lnTo>
                  <a:pt x="958" y="873"/>
                </a:lnTo>
                <a:lnTo>
                  <a:pt x="959" y="873"/>
                </a:lnTo>
                <a:lnTo>
                  <a:pt x="959" y="872"/>
                </a:lnTo>
                <a:lnTo>
                  <a:pt x="959" y="870"/>
                </a:lnTo>
                <a:lnTo>
                  <a:pt x="959" y="868"/>
                </a:lnTo>
                <a:lnTo>
                  <a:pt x="961" y="866"/>
                </a:lnTo>
                <a:lnTo>
                  <a:pt x="962" y="861"/>
                </a:lnTo>
                <a:lnTo>
                  <a:pt x="963" y="861"/>
                </a:lnTo>
                <a:lnTo>
                  <a:pt x="963" y="859"/>
                </a:lnTo>
                <a:lnTo>
                  <a:pt x="963" y="858"/>
                </a:lnTo>
                <a:lnTo>
                  <a:pt x="965" y="851"/>
                </a:lnTo>
                <a:lnTo>
                  <a:pt x="967" y="851"/>
                </a:lnTo>
                <a:lnTo>
                  <a:pt x="967" y="847"/>
                </a:lnTo>
                <a:lnTo>
                  <a:pt x="968" y="846"/>
                </a:lnTo>
                <a:lnTo>
                  <a:pt x="972" y="837"/>
                </a:lnTo>
                <a:lnTo>
                  <a:pt x="972" y="834"/>
                </a:lnTo>
                <a:lnTo>
                  <a:pt x="973" y="832"/>
                </a:lnTo>
                <a:lnTo>
                  <a:pt x="973" y="831"/>
                </a:lnTo>
                <a:lnTo>
                  <a:pt x="974" y="827"/>
                </a:lnTo>
                <a:lnTo>
                  <a:pt x="974" y="826"/>
                </a:lnTo>
                <a:lnTo>
                  <a:pt x="973" y="826"/>
                </a:lnTo>
                <a:lnTo>
                  <a:pt x="974" y="826"/>
                </a:lnTo>
                <a:lnTo>
                  <a:pt x="974" y="825"/>
                </a:lnTo>
                <a:lnTo>
                  <a:pt x="977" y="820"/>
                </a:lnTo>
                <a:lnTo>
                  <a:pt x="979" y="815"/>
                </a:lnTo>
                <a:lnTo>
                  <a:pt x="978" y="815"/>
                </a:lnTo>
                <a:lnTo>
                  <a:pt x="977" y="815"/>
                </a:lnTo>
                <a:lnTo>
                  <a:pt x="963" y="811"/>
                </a:lnTo>
                <a:lnTo>
                  <a:pt x="962" y="810"/>
                </a:lnTo>
                <a:lnTo>
                  <a:pt x="958" y="809"/>
                </a:lnTo>
                <a:lnTo>
                  <a:pt x="956" y="809"/>
                </a:lnTo>
                <a:lnTo>
                  <a:pt x="953" y="808"/>
                </a:lnTo>
                <a:lnTo>
                  <a:pt x="951" y="808"/>
                </a:lnTo>
                <a:lnTo>
                  <a:pt x="942" y="805"/>
                </a:lnTo>
                <a:lnTo>
                  <a:pt x="941" y="804"/>
                </a:lnTo>
                <a:lnTo>
                  <a:pt x="940" y="804"/>
                </a:lnTo>
                <a:lnTo>
                  <a:pt x="916" y="790"/>
                </a:lnTo>
                <a:lnTo>
                  <a:pt x="914" y="789"/>
                </a:lnTo>
                <a:lnTo>
                  <a:pt x="890" y="777"/>
                </a:lnTo>
                <a:lnTo>
                  <a:pt x="889" y="777"/>
                </a:lnTo>
                <a:lnTo>
                  <a:pt x="887" y="779"/>
                </a:lnTo>
                <a:lnTo>
                  <a:pt x="884" y="783"/>
                </a:lnTo>
                <a:lnTo>
                  <a:pt x="882" y="787"/>
                </a:lnTo>
                <a:lnTo>
                  <a:pt x="882" y="788"/>
                </a:lnTo>
                <a:lnTo>
                  <a:pt x="882" y="789"/>
                </a:lnTo>
                <a:lnTo>
                  <a:pt x="879" y="783"/>
                </a:lnTo>
                <a:lnTo>
                  <a:pt x="879" y="782"/>
                </a:lnTo>
                <a:lnTo>
                  <a:pt x="879" y="781"/>
                </a:lnTo>
                <a:lnTo>
                  <a:pt x="879" y="779"/>
                </a:lnTo>
                <a:lnTo>
                  <a:pt x="878" y="774"/>
                </a:lnTo>
                <a:lnTo>
                  <a:pt x="878" y="773"/>
                </a:lnTo>
                <a:lnTo>
                  <a:pt x="877" y="765"/>
                </a:lnTo>
                <a:lnTo>
                  <a:pt x="877" y="760"/>
                </a:lnTo>
                <a:lnTo>
                  <a:pt x="876" y="750"/>
                </a:lnTo>
                <a:lnTo>
                  <a:pt x="876" y="749"/>
                </a:lnTo>
                <a:lnTo>
                  <a:pt x="876" y="742"/>
                </a:lnTo>
                <a:lnTo>
                  <a:pt x="876" y="741"/>
                </a:lnTo>
                <a:lnTo>
                  <a:pt x="874" y="740"/>
                </a:lnTo>
                <a:lnTo>
                  <a:pt x="874" y="738"/>
                </a:lnTo>
                <a:lnTo>
                  <a:pt x="874" y="735"/>
                </a:lnTo>
                <a:lnTo>
                  <a:pt x="874" y="734"/>
                </a:lnTo>
                <a:lnTo>
                  <a:pt x="874" y="733"/>
                </a:lnTo>
                <a:lnTo>
                  <a:pt x="873" y="730"/>
                </a:lnTo>
                <a:lnTo>
                  <a:pt x="873" y="729"/>
                </a:lnTo>
                <a:lnTo>
                  <a:pt x="873" y="728"/>
                </a:lnTo>
                <a:lnTo>
                  <a:pt x="873" y="726"/>
                </a:lnTo>
                <a:lnTo>
                  <a:pt x="872" y="720"/>
                </a:lnTo>
                <a:lnTo>
                  <a:pt x="872" y="719"/>
                </a:lnTo>
                <a:lnTo>
                  <a:pt x="872" y="718"/>
                </a:lnTo>
                <a:lnTo>
                  <a:pt x="872" y="715"/>
                </a:lnTo>
                <a:lnTo>
                  <a:pt x="872" y="714"/>
                </a:lnTo>
                <a:lnTo>
                  <a:pt x="870" y="701"/>
                </a:lnTo>
                <a:lnTo>
                  <a:pt x="870" y="699"/>
                </a:lnTo>
                <a:lnTo>
                  <a:pt x="870" y="698"/>
                </a:lnTo>
                <a:lnTo>
                  <a:pt x="870" y="697"/>
                </a:lnTo>
                <a:lnTo>
                  <a:pt x="870" y="694"/>
                </a:lnTo>
                <a:lnTo>
                  <a:pt x="870" y="693"/>
                </a:lnTo>
                <a:lnTo>
                  <a:pt x="870" y="692"/>
                </a:lnTo>
                <a:lnTo>
                  <a:pt x="868" y="683"/>
                </a:lnTo>
                <a:lnTo>
                  <a:pt x="871" y="681"/>
                </a:lnTo>
                <a:lnTo>
                  <a:pt x="877" y="683"/>
                </a:lnTo>
                <a:lnTo>
                  <a:pt x="878" y="685"/>
                </a:lnTo>
                <a:lnTo>
                  <a:pt x="879" y="685"/>
                </a:lnTo>
                <a:lnTo>
                  <a:pt x="881" y="686"/>
                </a:lnTo>
                <a:lnTo>
                  <a:pt x="882" y="686"/>
                </a:lnTo>
                <a:lnTo>
                  <a:pt x="883" y="686"/>
                </a:lnTo>
                <a:lnTo>
                  <a:pt x="883" y="687"/>
                </a:lnTo>
                <a:lnTo>
                  <a:pt x="884" y="687"/>
                </a:lnTo>
                <a:lnTo>
                  <a:pt x="885" y="687"/>
                </a:lnTo>
                <a:lnTo>
                  <a:pt x="885" y="688"/>
                </a:lnTo>
                <a:lnTo>
                  <a:pt x="887" y="688"/>
                </a:lnTo>
                <a:lnTo>
                  <a:pt x="888" y="688"/>
                </a:lnTo>
                <a:lnTo>
                  <a:pt x="888" y="690"/>
                </a:lnTo>
                <a:lnTo>
                  <a:pt x="889" y="690"/>
                </a:lnTo>
                <a:lnTo>
                  <a:pt x="890" y="690"/>
                </a:lnTo>
                <a:lnTo>
                  <a:pt x="892" y="691"/>
                </a:lnTo>
                <a:lnTo>
                  <a:pt x="893" y="691"/>
                </a:lnTo>
                <a:lnTo>
                  <a:pt x="894" y="692"/>
                </a:lnTo>
                <a:lnTo>
                  <a:pt x="895" y="692"/>
                </a:lnTo>
                <a:lnTo>
                  <a:pt x="897" y="693"/>
                </a:lnTo>
                <a:lnTo>
                  <a:pt x="898" y="693"/>
                </a:lnTo>
                <a:lnTo>
                  <a:pt x="899" y="694"/>
                </a:lnTo>
                <a:lnTo>
                  <a:pt x="899" y="693"/>
                </a:lnTo>
                <a:lnTo>
                  <a:pt x="900" y="692"/>
                </a:lnTo>
                <a:lnTo>
                  <a:pt x="908" y="680"/>
                </a:lnTo>
                <a:lnTo>
                  <a:pt x="908" y="678"/>
                </a:lnTo>
                <a:lnTo>
                  <a:pt x="909" y="678"/>
                </a:lnTo>
                <a:lnTo>
                  <a:pt x="916" y="666"/>
                </a:lnTo>
                <a:lnTo>
                  <a:pt x="917" y="664"/>
                </a:lnTo>
                <a:lnTo>
                  <a:pt x="924" y="653"/>
                </a:lnTo>
                <a:lnTo>
                  <a:pt x="926" y="648"/>
                </a:lnTo>
                <a:lnTo>
                  <a:pt x="930" y="639"/>
                </a:lnTo>
                <a:lnTo>
                  <a:pt x="936" y="625"/>
                </a:lnTo>
                <a:lnTo>
                  <a:pt x="937" y="625"/>
                </a:lnTo>
                <a:lnTo>
                  <a:pt x="938" y="627"/>
                </a:lnTo>
                <a:lnTo>
                  <a:pt x="940" y="627"/>
                </a:lnTo>
                <a:lnTo>
                  <a:pt x="940" y="628"/>
                </a:lnTo>
                <a:lnTo>
                  <a:pt x="941" y="628"/>
                </a:lnTo>
                <a:lnTo>
                  <a:pt x="943" y="629"/>
                </a:lnTo>
                <a:lnTo>
                  <a:pt x="948" y="632"/>
                </a:lnTo>
                <a:lnTo>
                  <a:pt x="949" y="632"/>
                </a:lnTo>
                <a:lnTo>
                  <a:pt x="951" y="632"/>
                </a:lnTo>
                <a:lnTo>
                  <a:pt x="952" y="633"/>
                </a:lnTo>
                <a:lnTo>
                  <a:pt x="953" y="633"/>
                </a:lnTo>
                <a:lnTo>
                  <a:pt x="953" y="634"/>
                </a:lnTo>
                <a:lnTo>
                  <a:pt x="954" y="634"/>
                </a:lnTo>
                <a:lnTo>
                  <a:pt x="956" y="635"/>
                </a:lnTo>
                <a:lnTo>
                  <a:pt x="957" y="635"/>
                </a:lnTo>
                <a:lnTo>
                  <a:pt x="958" y="637"/>
                </a:lnTo>
                <a:lnTo>
                  <a:pt x="959" y="637"/>
                </a:lnTo>
                <a:lnTo>
                  <a:pt x="961" y="637"/>
                </a:lnTo>
                <a:lnTo>
                  <a:pt x="962" y="638"/>
                </a:lnTo>
                <a:lnTo>
                  <a:pt x="963" y="638"/>
                </a:lnTo>
                <a:lnTo>
                  <a:pt x="964" y="639"/>
                </a:lnTo>
                <a:lnTo>
                  <a:pt x="965" y="639"/>
                </a:lnTo>
                <a:lnTo>
                  <a:pt x="967" y="640"/>
                </a:lnTo>
                <a:lnTo>
                  <a:pt x="968" y="640"/>
                </a:lnTo>
                <a:lnTo>
                  <a:pt x="969" y="641"/>
                </a:lnTo>
                <a:lnTo>
                  <a:pt x="970" y="641"/>
                </a:lnTo>
                <a:lnTo>
                  <a:pt x="972" y="643"/>
                </a:lnTo>
                <a:lnTo>
                  <a:pt x="973" y="643"/>
                </a:lnTo>
                <a:lnTo>
                  <a:pt x="974" y="644"/>
                </a:lnTo>
                <a:lnTo>
                  <a:pt x="975" y="644"/>
                </a:lnTo>
                <a:lnTo>
                  <a:pt x="977" y="645"/>
                </a:lnTo>
                <a:lnTo>
                  <a:pt x="977" y="644"/>
                </a:lnTo>
                <a:lnTo>
                  <a:pt x="980" y="639"/>
                </a:lnTo>
                <a:lnTo>
                  <a:pt x="981" y="638"/>
                </a:lnTo>
                <a:lnTo>
                  <a:pt x="985" y="632"/>
                </a:lnTo>
                <a:lnTo>
                  <a:pt x="993" y="621"/>
                </a:lnTo>
                <a:lnTo>
                  <a:pt x="994" y="619"/>
                </a:lnTo>
                <a:lnTo>
                  <a:pt x="995" y="619"/>
                </a:lnTo>
                <a:lnTo>
                  <a:pt x="995" y="618"/>
                </a:lnTo>
                <a:lnTo>
                  <a:pt x="1002" y="613"/>
                </a:lnTo>
                <a:lnTo>
                  <a:pt x="1004" y="613"/>
                </a:lnTo>
                <a:lnTo>
                  <a:pt x="1005" y="612"/>
                </a:lnTo>
                <a:lnTo>
                  <a:pt x="1006" y="611"/>
                </a:lnTo>
                <a:lnTo>
                  <a:pt x="1009" y="609"/>
                </a:lnTo>
                <a:lnTo>
                  <a:pt x="1013" y="607"/>
                </a:lnTo>
                <a:lnTo>
                  <a:pt x="1013" y="606"/>
                </a:lnTo>
                <a:lnTo>
                  <a:pt x="1017" y="603"/>
                </a:lnTo>
                <a:lnTo>
                  <a:pt x="1022" y="600"/>
                </a:lnTo>
                <a:lnTo>
                  <a:pt x="1022" y="598"/>
                </a:lnTo>
                <a:lnTo>
                  <a:pt x="1025" y="597"/>
                </a:lnTo>
                <a:lnTo>
                  <a:pt x="1026" y="596"/>
                </a:lnTo>
                <a:lnTo>
                  <a:pt x="1028" y="595"/>
                </a:lnTo>
                <a:lnTo>
                  <a:pt x="1028" y="593"/>
                </a:lnTo>
                <a:lnTo>
                  <a:pt x="1031" y="592"/>
                </a:lnTo>
                <a:lnTo>
                  <a:pt x="1032" y="591"/>
                </a:lnTo>
                <a:lnTo>
                  <a:pt x="1032" y="590"/>
                </a:lnTo>
                <a:lnTo>
                  <a:pt x="1032" y="591"/>
                </a:lnTo>
                <a:lnTo>
                  <a:pt x="1034" y="591"/>
                </a:lnTo>
                <a:lnTo>
                  <a:pt x="1034" y="590"/>
                </a:lnTo>
                <a:lnTo>
                  <a:pt x="1032" y="586"/>
                </a:lnTo>
                <a:lnTo>
                  <a:pt x="1031" y="584"/>
                </a:lnTo>
                <a:lnTo>
                  <a:pt x="1029" y="581"/>
                </a:lnTo>
                <a:lnTo>
                  <a:pt x="1026" y="579"/>
                </a:lnTo>
                <a:lnTo>
                  <a:pt x="1026" y="577"/>
                </a:lnTo>
                <a:lnTo>
                  <a:pt x="1025" y="576"/>
                </a:lnTo>
                <a:lnTo>
                  <a:pt x="1022" y="574"/>
                </a:lnTo>
                <a:lnTo>
                  <a:pt x="1021" y="573"/>
                </a:lnTo>
                <a:lnTo>
                  <a:pt x="1020" y="573"/>
                </a:lnTo>
                <a:lnTo>
                  <a:pt x="1020" y="571"/>
                </a:lnTo>
                <a:lnTo>
                  <a:pt x="1018" y="570"/>
                </a:lnTo>
                <a:lnTo>
                  <a:pt x="1017" y="569"/>
                </a:lnTo>
                <a:lnTo>
                  <a:pt x="1016" y="569"/>
                </a:lnTo>
                <a:lnTo>
                  <a:pt x="1016" y="568"/>
                </a:lnTo>
                <a:lnTo>
                  <a:pt x="1015" y="566"/>
                </a:lnTo>
                <a:lnTo>
                  <a:pt x="1013" y="565"/>
                </a:lnTo>
                <a:lnTo>
                  <a:pt x="1012" y="564"/>
                </a:lnTo>
                <a:lnTo>
                  <a:pt x="1011" y="563"/>
                </a:lnTo>
                <a:lnTo>
                  <a:pt x="1011" y="561"/>
                </a:lnTo>
                <a:lnTo>
                  <a:pt x="1010" y="561"/>
                </a:lnTo>
                <a:lnTo>
                  <a:pt x="1009" y="560"/>
                </a:lnTo>
                <a:lnTo>
                  <a:pt x="1009" y="559"/>
                </a:lnTo>
                <a:lnTo>
                  <a:pt x="1007" y="558"/>
                </a:lnTo>
                <a:lnTo>
                  <a:pt x="1007" y="557"/>
                </a:lnTo>
                <a:lnTo>
                  <a:pt x="1006" y="557"/>
                </a:lnTo>
                <a:lnTo>
                  <a:pt x="1006" y="555"/>
                </a:lnTo>
                <a:lnTo>
                  <a:pt x="1005" y="554"/>
                </a:lnTo>
                <a:lnTo>
                  <a:pt x="1005" y="553"/>
                </a:lnTo>
                <a:lnTo>
                  <a:pt x="1004" y="550"/>
                </a:lnTo>
                <a:lnTo>
                  <a:pt x="1002" y="549"/>
                </a:lnTo>
                <a:lnTo>
                  <a:pt x="1002" y="545"/>
                </a:lnTo>
                <a:lnTo>
                  <a:pt x="1001" y="545"/>
                </a:lnTo>
                <a:lnTo>
                  <a:pt x="1001" y="544"/>
                </a:lnTo>
                <a:lnTo>
                  <a:pt x="1001" y="543"/>
                </a:lnTo>
                <a:lnTo>
                  <a:pt x="1001" y="542"/>
                </a:lnTo>
                <a:lnTo>
                  <a:pt x="1000" y="539"/>
                </a:lnTo>
                <a:lnTo>
                  <a:pt x="1000" y="538"/>
                </a:lnTo>
                <a:lnTo>
                  <a:pt x="999" y="538"/>
                </a:lnTo>
                <a:lnTo>
                  <a:pt x="1000" y="538"/>
                </a:lnTo>
                <a:lnTo>
                  <a:pt x="1000" y="537"/>
                </a:lnTo>
                <a:lnTo>
                  <a:pt x="1001" y="537"/>
                </a:lnTo>
                <a:lnTo>
                  <a:pt x="1001" y="536"/>
                </a:lnTo>
                <a:lnTo>
                  <a:pt x="1002" y="534"/>
                </a:lnTo>
                <a:lnTo>
                  <a:pt x="1005" y="534"/>
                </a:lnTo>
                <a:lnTo>
                  <a:pt x="1010" y="532"/>
                </a:lnTo>
                <a:lnTo>
                  <a:pt x="1011" y="531"/>
                </a:lnTo>
                <a:lnTo>
                  <a:pt x="1015" y="529"/>
                </a:lnTo>
                <a:lnTo>
                  <a:pt x="1023" y="525"/>
                </a:lnTo>
                <a:lnTo>
                  <a:pt x="1028" y="522"/>
                </a:lnTo>
                <a:lnTo>
                  <a:pt x="1032" y="521"/>
                </a:lnTo>
                <a:lnTo>
                  <a:pt x="1034" y="520"/>
                </a:lnTo>
                <a:lnTo>
                  <a:pt x="1036" y="520"/>
                </a:lnTo>
                <a:lnTo>
                  <a:pt x="1037" y="520"/>
                </a:lnTo>
                <a:lnTo>
                  <a:pt x="1043" y="517"/>
                </a:lnTo>
                <a:lnTo>
                  <a:pt x="1044" y="517"/>
                </a:lnTo>
                <a:lnTo>
                  <a:pt x="1045" y="517"/>
                </a:lnTo>
                <a:lnTo>
                  <a:pt x="1054" y="516"/>
                </a:lnTo>
                <a:lnTo>
                  <a:pt x="1055" y="515"/>
                </a:lnTo>
                <a:lnTo>
                  <a:pt x="1058" y="515"/>
                </a:lnTo>
                <a:lnTo>
                  <a:pt x="1060" y="515"/>
                </a:lnTo>
                <a:lnTo>
                  <a:pt x="1061" y="513"/>
                </a:lnTo>
                <a:lnTo>
                  <a:pt x="1064" y="513"/>
                </a:lnTo>
                <a:lnTo>
                  <a:pt x="1065" y="513"/>
                </a:lnTo>
                <a:lnTo>
                  <a:pt x="1066" y="512"/>
                </a:lnTo>
                <a:lnTo>
                  <a:pt x="1068" y="512"/>
                </a:lnTo>
                <a:lnTo>
                  <a:pt x="1070" y="510"/>
                </a:lnTo>
                <a:lnTo>
                  <a:pt x="1074" y="507"/>
                </a:lnTo>
                <a:lnTo>
                  <a:pt x="1077" y="505"/>
                </a:lnTo>
                <a:lnTo>
                  <a:pt x="1079" y="504"/>
                </a:lnTo>
                <a:lnTo>
                  <a:pt x="1080" y="502"/>
                </a:lnTo>
                <a:lnTo>
                  <a:pt x="1081" y="501"/>
                </a:lnTo>
                <a:lnTo>
                  <a:pt x="1082" y="501"/>
                </a:lnTo>
                <a:lnTo>
                  <a:pt x="1086" y="499"/>
                </a:lnTo>
                <a:lnTo>
                  <a:pt x="1086" y="497"/>
                </a:lnTo>
                <a:lnTo>
                  <a:pt x="1087" y="497"/>
                </a:lnTo>
                <a:lnTo>
                  <a:pt x="1089" y="497"/>
                </a:lnTo>
                <a:lnTo>
                  <a:pt x="1089" y="496"/>
                </a:lnTo>
                <a:lnTo>
                  <a:pt x="1090" y="496"/>
                </a:lnTo>
                <a:lnTo>
                  <a:pt x="1091" y="496"/>
                </a:lnTo>
                <a:lnTo>
                  <a:pt x="1092" y="495"/>
                </a:lnTo>
                <a:lnTo>
                  <a:pt x="1096" y="494"/>
                </a:lnTo>
                <a:lnTo>
                  <a:pt x="1097" y="494"/>
                </a:lnTo>
                <a:lnTo>
                  <a:pt x="1098" y="494"/>
                </a:lnTo>
                <a:lnTo>
                  <a:pt x="1098" y="493"/>
                </a:lnTo>
                <a:lnTo>
                  <a:pt x="1100" y="493"/>
                </a:lnTo>
                <a:lnTo>
                  <a:pt x="1100" y="491"/>
                </a:lnTo>
                <a:lnTo>
                  <a:pt x="1101" y="491"/>
                </a:lnTo>
                <a:lnTo>
                  <a:pt x="1101" y="490"/>
                </a:lnTo>
                <a:lnTo>
                  <a:pt x="1102" y="488"/>
                </a:lnTo>
                <a:lnTo>
                  <a:pt x="1103" y="488"/>
                </a:lnTo>
                <a:lnTo>
                  <a:pt x="1103" y="486"/>
                </a:lnTo>
                <a:lnTo>
                  <a:pt x="1107" y="481"/>
                </a:lnTo>
                <a:lnTo>
                  <a:pt x="1107" y="480"/>
                </a:lnTo>
                <a:lnTo>
                  <a:pt x="1109" y="478"/>
                </a:lnTo>
                <a:lnTo>
                  <a:pt x="1109" y="477"/>
                </a:lnTo>
                <a:lnTo>
                  <a:pt x="1111" y="475"/>
                </a:lnTo>
                <a:lnTo>
                  <a:pt x="1116" y="468"/>
                </a:lnTo>
                <a:lnTo>
                  <a:pt x="1119" y="464"/>
                </a:lnTo>
                <a:lnTo>
                  <a:pt x="1122" y="461"/>
                </a:lnTo>
                <a:lnTo>
                  <a:pt x="1124" y="458"/>
                </a:lnTo>
                <a:lnTo>
                  <a:pt x="1124" y="457"/>
                </a:lnTo>
                <a:lnTo>
                  <a:pt x="1125" y="456"/>
                </a:lnTo>
                <a:lnTo>
                  <a:pt x="1127" y="454"/>
                </a:lnTo>
                <a:lnTo>
                  <a:pt x="1128" y="453"/>
                </a:lnTo>
                <a:lnTo>
                  <a:pt x="1129" y="451"/>
                </a:lnTo>
                <a:lnTo>
                  <a:pt x="1130" y="451"/>
                </a:lnTo>
                <a:lnTo>
                  <a:pt x="1132" y="449"/>
                </a:lnTo>
                <a:lnTo>
                  <a:pt x="1133" y="447"/>
                </a:lnTo>
                <a:lnTo>
                  <a:pt x="1134" y="446"/>
                </a:lnTo>
                <a:lnTo>
                  <a:pt x="1135" y="445"/>
                </a:lnTo>
                <a:lnTo>
                  <a:pt x="1137" y="443"/>
                </a:lnTo>
                <a:lnTo>
                  <a:pt x="1138" y="443"/>
                </a:lnTo>
                <a:lnTo>
                  <a:pt x="1143" y="440"/>
                </a:lnTo>
                <a:lnTo>
                  <a:pt x="1146" y="437"/>
                </a:lnTo>
                <a:lnTo>
                  <a:pt x="1149" y="435"/>
                </a:lnTo>
                <a:lnTo>
                  <a:pt x="1153" y="432"/>
                </a:lnTo>
                <a:lnTo>
                  <a:pt x="1153" y="431"/>
                </a:lnTo>
                <a:lnTo>
                  <a:pt x="1154" y="430"/>
                </a:lnTo>
                <a:lnTo>
                  <a:pt x="1155" y="429"/>
                </a:lnTo>
                <a:lnTo>
                  <a:pt x="1157" y="427"/>
                </a:lnTo>
                <a:lnTo>
                  <a:pt x="1159" y="426"/>
                </a:lnTo>
                <a:lnTo>
                  <a:pt x="1160" y="425"/>
                </a:lnTo>
                <a:lnTo>
                  <a:pt x="1166" y="419"/>
                </a:lnTo>
                <a:lnTo>
                  <a:pt x="1167" y="419"/>
                </a:lnTo>
                <a:lnTo>
                  <a:pt x="1172" y="414"/>
                </a:lnTo>
                <a:lnTo>
                  <a:pt x="1173" y="412"/>
                </a:lnTo>
                <a:lnTo>
                  <a:pt x="1177" y="409"/>
                </a:lnTo>
                <a:lnTo>
                  <a:pt x="1178" y="409"/>
                </a:lnTo>
                <a:lnTo>
                  <a:pt x="1178" y="408"/>
                </a:lnTo>
                <a:lnTo>
                  <a:pt x="1180" y="406"/>
                </a:lnTo>
                <a:lnTo>
                  <a:pt x="1183" y="404"/>
                </a:lnTo>
                <a:lnTo>
                  <a:pt x="1184" y="403"/>
                </a:lnTo>
                <a:lnTo>
                  <a:pt x="1189" y="399"/>
                </a:lnTo>
                <a:lnTo>
                  <a:pt x="1191" y="396"/>
                </a:lnTo>
                <a:lnTo>
                  <a:pt x="1193" y="395"/>
                </a:lnTo>
                <a:lnTo>
                  <a:pt x="1193" y="394"/>
                </a:lnTo>
                <a:lnTo>
                  <a:pt x="1196" y="393"/>
                </a:lnTo>
                <a:lnTo>
                  <a:pt x="1198" y="390"/>
                </a:lnTo>
                <a:lnTo>
                  <a:pt x="1199" y="389"/>
                </a:lnTo>
                <a:lnTo>
                  <a:pt x="1202" y="387"/>
                </a:lnTo>
                <a:lnTo>
                  <a:pt x="1203" y="387"/>
                </a:lnTo>
                <a:lnTo>
                  <a:pt x="1205" y="384"/>
                </a:lnTo>
                <a:lnTo>
                  <a:pt x="1207" y="383"/>
                </a:lnTo>
                <a:lnTo>
                  <a:pt x="1209" y="382"/>
                </a:lnTo>
                <a:lnTo>
                  <a:pt x="1212" y="378"/>
                </a:lnTo>
                <a:lnTo>
                  <a:pt x="1213" y="378"/>
                </a:lnTo>
                <a:lnTo>
                  <a:pt x="1212" y="378"/>
                </a:lnTo>
                <a:lnTo>
                  <a:pt x="1212" y="377"/>
                </a:lnTo>
                <a:lnTo>
                  <a:pt x="1208" y="372"/>
                </a:lnTo>
                <a:lnTo>
                  <a:pt x="1208" y="371"/>
                </a:lnTo>
                <a:lnTo>
                  <a:pt x="1209" y="371"/>
                </a:lnTo>
                <a:lnTo>
                  <a:pt x="1209" y="369"/>
                </a:lnTo>
                <a:lnTo>
                  <a:pt x="1214" y="363"/>
                </a:lnTo>
                <a:lnTo>
                  <a:pt x="1219" y="357"/>
                </a:lnTo>
                <a:lnTo>
                  <a:pt x="1221" y="353"/>
                </a:lnTo>
                <a:lnTo>
                  <a:pt x="1223" y="352"/>
                </a:lnTo>
                <a:lnTo>
                  <a:pt x="1225" y="348"/>
                </a:lnTo>
                <a:lnTo>
                  <a:pt x="1228" y="345"/>
                </a:lnTo>
                <a:lnTo>
                  <a:pt x="1229" y="345"/>
                </a:lnTo>
                <a:lnTo>
                  <a:pt x="1229" y="344"/>
                </a:lnTo>
                <a:lnTo>
                  <a:pt x="1235" y="330"/>
                </a:lnTo>
                <a:lnTo>
                  <a:pt x="1237" y="326"/>
                </a:lnTo>
                <a:lnTo>
                  <a:pt x="1237" y="325"/>
                </a:lnTo>
                <a:lnTo>
                  <a:pt x="1245" y="309"/>
                </a:lnTo>
                <a:lnTo>
                  <a:pt x="1245" y="308"/>
                </a:lnTo>
                <a:lnTo>
                  <a:pt x="1248" y="298"/>
                </a:lnTo>
                <a:lnTo>
                  <a:pt x="1251" y="296"/>
                </a:lnTo>
                <a:lnTo>
                  <a:pt x="1251" y="294"/>
                </a:lnTo>
                <a:lnTo>
                  <a:pt x="1255" y="296"/>
                </a:lnTo>
                <a:lnTo>
                  <a:pt x="1257" y="297"/>
                </a:lnTo>
                <a:lnTo>
                  <a:pt x="1260" y="297"/>
                </a:lnTo>
                <a:lnTo>
                  <a:pt x="1261" y="298"/>
                </a:lnTo>
                <a:lnTo>
                  <a:pt x="1262" y="298"/>
                </a:lnTo>
                <a:lnTo>
                  <a:pt x="1263" y="298"/>
                </a:lnTo>
                <a:lnTo>
                  <a:pt x="1263" y="299"/>
                </a:lnTo>
                <a:lnTo>
                  <a:pt x="1264" y="299"/>
                </a:lnTo>
                <a:lnTo>
                  <a:pt x="1267" y="300"/>
                </a:lnTo>
                <a:lnTo>
                  <a:pt x="1271" y="302"/>
                </a:lnTo>
                <a:lnTo>
                  <a:pt x="1273" y="303"/>
                </a:lnTo>
                <a:lnTo>
                  <a:pt x="1274" y="303"/>
                </a:lnTo>
                <a:lnTo>
                  <a:pt x="1276" y="304"/>
                </a:lnTo>
                <a:lnTo>
                  <a:pt x="1278" y="304"/>
                </a:lnTo>
                <a:lnTo>
                  <a:pt x="1279" y="304"/>
                </a:lnTo>
                <a:lnTo>
                  <a:pt x="1279" y="305"/>
                </a:lnTo>
                <a:lnTo>
                  <a:pt x="1282" y="305"/>
                </a:lnTo>
                <a:lnTo>
                  <a:pt x="1284" y="307"/>
                </a:lnTo>
                <a:lnTo>
                  <a:pt x="1288" y="308"/>
                </a:lnTo>
                <a:lnTo>
                  <a:pt x="1292" y="310"/>
                </a:lnTo>
                <a:lnTo>
                  <a:pt x="1293" y="310"/>
                </a:lnTo>
                <a:lnTo>
                  <a:pt x="1294" y="310"/>
                </a:lnTo>
                <a:lnTo>
                  <a:pt x="1299" y="307"/>
                </a:lnTo>
                <a:lnTo>
                  <a:pt x="1300" y="305"/>
                </a:lnTo>
                <a:lnTo>
                  <a:pt x="1303" y="304"/>
                </a:lnTo>
                <a:lnTo>
                  <a:pt x="1299" y="300"/>
                </a:lnTo>
                <a:lnTo>
                  <a:pt x="1296" y="297"/>
                </a:lnTo>
                <a:lnTo>
                  <a:pt x="1294" y="293"/>
                </a:lnTo>
                <a:lnTo>
                  <a:pt x="1293" y="292"/>
                </a:lnTo>
                <a:lnTo>
                  <a:pt x="1292" y="291"/>
                </a:lnTo>
                <a:lnTo>
                  <a:pt x="1290" y="291"/>
                </a:lnTo>
                <a:lnTo>
                  <a:pt x="1288" y="288"/>
                </a:lnTo>
                <a:lnTo>
                  <a:pt x="1287" y="288"/>
                </a:lnTo>
                <a:lnTo>
                  <a:pt x="1285" y="287"/>
                </a:lnTo>
                <a:lnTo>
                  <a:pt x="1287" y="287"/>
                </a:lnTo>
                <a:lnTo>
                  <a:pt x="1290" y="284"/>
                </a:lnTo>
                <a:lnTo>
                  <a:pt x="1292" y="283"/>
                </a:lnTo>
                <a:lnTo>
                  <a:pt x="1293" y="283"/>
                </a:lnTo>
                <a:lnTo>
                  <a:pt x="1299" y="280"/>
                </a:lnTo>
                <a:lnTo>
                  <a:pt x="1303" y="278"/>
                </a:lnTo>
                <a:lnTo>
                  <a:pt x="1303" y="277"/>
                </a:lnTo>
                <a:lnTo>
                  <a:pt x="1304" y="277"/>
                </a:lnTo>
                <a:lnTo>
                  <a:pt x="1306" y="275"/>
                </a:lnTo>
                <a:lnTo>
                  <a:pt x="1306" y="273"/>
                </a:lnTo>
                <a:lnTo>
                  <a:pt x="1316" y="262"/>
                </a:lnTo>
                <a:lnTo>
                  <a:pt x="1317" y="262"/>
                </a:lnTo>
                <a:lnTo>
                  <a:pt x="1317" y="261"/>
                </a:lnTo>
                <a:lnTo>
                  <a:pt x="1324" y="254"/>
                </a:lnTo>
                <a:lnTo>
                  <a:pt x="1332" y="244"/>
                </a:lnTo>
                <a:lnTo>
                  <a:pt x="1333" y="243"/>
                </a:lnTo>
                <a:lnTo>
                  <a:pt x="1337" y="239"/>
                </a:lnTo>
                <a:lnTo>
                  <a:pt x="1338" y="238"/>
                </a:lnTo>
                <a:lnTo>
                  <a:pt x="1341" y="235"/>
                </a:lnTo>
                <a:lnTo>
                  <a:pt x="1341" y="234"/>
                </a:lnTo>
                <a:lnTo>
                  <a:pt x="1342" y="234"/>
                </a:lnTo>
                <a:lnTo>
                  <a:pt x="1351" y="236"/>
                </a:lnTo>
                <a:lnTo>
                  <a:pt x="1352" y="236"/>
                </a:lnTo>
                <a:lnTo>
                  <a:pt x="1357" y="238"/>
                </a:lnTo>
                <a:lnTo>
                  <a:pt x="1360" y="238"/>
                </a:lnTo>
                <a:lnTo>
                  <a:pt x="1364" y="239"/>
                </a:lnTo>
                <a:lnTo>
                  <a:pt x="1365" y="239"/>
                </a:lnTo>
                <a:lnTo>
                  <a:pt x="1367" y="239"/>
                </a:lnTo>
                <a:lnTo>
                  <a:pt x="1368" y="239"/>
                </a:lnTo>
                <a:lnTo>
                  <a:pt x="1374" y="233"/>
                </a:lnTo>
                <a:lnTo>
                  <a:pt x="1376" y="230"/>
                </a:lnTo>
                <a:lnTo>
                  <a:pt x="1380" y="225"/>
                </a:lnTo>
                <a:lnTo>
                  <a:pt x="1384" y="222"/>
                </a:lnTo>
                <a:lnTo>
                  <a:pt x="1389" y="217"/>
                </a:lnTo>
                <a:lnTo>
                  <a:pt x="1389" y="216"/>
                </a:lnTo>
                <a:lnTo>
                  <a:pt x="1390" y="216"/>
                </a:lnTo>
                <a:lnTo>
                  <a:pt x="1392" y="212"/>
                </a:lnTo>
                <a:lnTo>
                  <a:pt x="1394" y="209"/>
                </a:lnTo>
                <a:lnTo>
                  <a:pt x="1395" y="208"/>
                </a:lnTo>
                <a:lnTo>
                  <a:pt x="1396" y="206"/>
                </a:lnTo>
                <a:lnTo>
                  <a:pt x="1396" y="204"/>
                </a:lnTo>
                <a:lnTo>
                  <a:pt x="1397" y="204"/>
                </a:lnTo>
                <a:lnTo>
                  <a:pt x="1397" y="203"/>
                </a:lnTo>
                <a:lnTo>
                  <a:pt x="1399" y="206"/>
                </a:lnTo>
                <a:lnTo>
                  <a:pt x="1400" y="208"/>
                </a:lnTo>
                <a:lnTo>
                  <a:pt x="1401" y="208"/>
                </a:lnTo>
                <a:lnTo>
                  <a:pt x="1401" y="209"/>
                </a:lnTo>
                <a:lnTo>
                  <a:pt x="1402" y="209"/>
                </a:lnTo>
                <a:lnTo>
                  <a:pt x="1402" y="211"/>
                </a:lnTo>
                <a:lnTo>
                  <a:pt x="1404" y="212"/>
                </a:lnTo>
                <a:lnTo>
                  <a:pt x="1405" y="214"/>
                </a:lnTo>
                <a:lnTo>
                  <a:pt x="1406" y="216"/>
                </a:lnTo>
                <a:lnTo>
                  <a:pt x="1407" y="217"/>
                </a:lnTo>
                <a:lnTo>
                  <a:pt x="1407" y="218"/>
                </a:lnTo>
                <a:lnTo>
                  <a:pt x="1410" y="214"/>
                </a:lnTo>
                <a:lnTo>
                  <a:pt x="1411" y="214"/>
                </a:lnTo>
                <a:lnTo>
                  <a:pt x="1412" y="213"/>
                </a:lnTo>
                <a:lnTo>
                  <a:pt x="1412" y="212"/>
                </a:lnTo>
                <a:lnTo>
                  <a:pt x="1413" y="212"/>
                </a:lnTo>
                <a:lnTo>
                  <a:pt x="1417" y="206"/>
                </a:lnTo>
                <a:lnTo>
                  <a:pt x="1418" y="204"/>
                </a:lnTo>
                <a:lnTo>
                  <a:pt x="1418" y="203"/>
                </a:lnTo>
                <a:lnTo>
                  <a:pt x="1420" y="203"/>
                </a:lnTo>
                <a:lnTo>
                  <a:pt x="1421" y="202"/>
                </a:lnTo>
                <a:lnTo>
                  <a:pt x="1426" y="196"/>
                </a:lnTo>
                <a:lnTo>
                  <a:pt x="1426" y="195"/>
                </a:lnTo>
                <a:lnTo>
                  <a:pt x="1429" y="191"/>
                </a:lnTo>
                <a:lnTo>
                  <a:pt x="1429" y="190"/>
                </a:lnTo>
                <a:lnTo>
                  <a:pt x="1431" y="190"/>
                </a:lnTo>
                <a:lnTo>
                  <a:pt x="1431" y="188"/>
                </a:lnTo>
                <a:lnTo>
                  <a:pt x="1436" y="182"/>
                </a:lnTo>
                <a:lnTo>
                  <a:pt x="1438" y="180"/>
                </a:lnTo>
                <a:lnTo>
                  <a:pt x="1438" y="179"/>
                </a:lnTo>
                <a:lnTo>
                  <a:pt x="1439" y="179"/>
                </a:lnTo>
                <a:lnTo>
                  <a:pt x="1440" y="179"/>
                </a:lnTo>
                <a:lnTo>
                  <a:pt x="1442" y="177"/>
                </a:lnTo>
                <a:lnTo>
                  <a:pt x="1443" y="177"/>
                </a:lnTo>
                <a:lnTo>
                  <a:pt x="1444" y="175"/>
                </a:lnTo>
                <a:lnTo>
                  <a:pt x="1445" y="174"/>
                </a:lnTo>
                <a:lnTo>
                  <a:pt x="1445" y="172"/>
                </a:lnTo>
                <a:lnTo>
                  <a:pt x="1450" y="166"/>
                </a:lnTo>
                <a:lnTo>
                  <a:pt x="1456" y="158"/>
                </a:lnTo>
                <a:lnTo>
                  <a:pt x="1461" y="149"/>
                </a:lnTo>
                <a:lnTo>
                  <a:pt x="1461" y="148"/>
                </a:lnTo>
                <a:lnTo>
                  <a:pt x="1464" y="144"/>
                </a:lnTo>
                <a:lnTo>
                  <a:pt x="1466" y="139"/>
                </a:lnTo>
                <a:lnTo>
                  <a:pt x="1469" y="135"/>
                </a:lnTo>
                <a:lnTo>
                  <a:pt x="1470" y="134"/>
                </a:lnTo>
                <a:lnTo>
                  <a:pt x="1471" y="132"/>
                </a:lnTo>
                <a:lnTo>
                  <a:pt x="1479" y="118"/>
                </a:lnTo>
                <a:lnTo>
                  <a:pt x="1480" y="117"/>
                </a:lnTo>
                <a:lnTo>
                  <a:pt x="1495" y="127"/>
                </a:lnTo>
                <a:lnTo>
                  <a:pt x="1497" y="124"/>
                </a:lnTo>
                <a:lnTo>
                  <a:pt x="1504" y="116"/>
                </a:lnTo>
                <a:lnTo>
                  <a:pt x="1508" y="118"/>
                </a:lnTo>
                <a:lnTo>
                  <a:pt x="1509" y="118"/>
                </a:lnTo>
                <a:lnTo>
                  <a:pt x="1509" y="119"/>
                </a:lnTo>
                <a:lnTo>
                  <a:pt x="1519" y="127"/>
                </a:lnTo>
                <a:lnTo>
                  <a:pt x="1539" y="142"/>
                </a:lnTo>
                <a:lnTo>
                  <a:pt x="1540" y="143"/>
                </a:lnTo>
                <a:lnTo>
                  <a:pt x="1541" y="143"/>
                </a:lnTo>
                <a:lnTo>
                  <a:pt x="1543" y="144"/>
                </a:lnTo>
                <a:lnTo>
                  <a:pt x="1544" y="145"/>
                </a:lnTo>
                <a:lnTo>
                  <a:pt x="1545" y="147"/>
                </a:lnTo>
                <a:lnTo>
                  <a:pt x="1547" y="149"/>
                </a:lnTo>
                <a:lnTo>
                  <a:pt x="1552" y="153"/>
                </a:lnTo>
                <a:lnTo>
                  <a:pt x="1560" y="158"/>
                </a:lnTo>
                <a:lnTo>
                  <a:pt x="1561" y="158"/>
                </a:lnTo>
                <a:lnTo>
                  <a:pt x="1562" y="159"/>
                </a:lnTo>
                <a:lnTo>
                  <a:pt x="1562" y="160"/>
                </a:lnTo>
                <a:lnTo>
                  <a:pt x="1565" y="163"/>
                </a:lnTo>
                <a:lnTo>
                  <a:pt x="1568" y="165"/>
                </a:lnTo>
                <a:lnTo>
                  <a:pt x="1573" y="169"/>
                </a:lnTo>
                <a:lnTo>
                  <a:pt x="1575" y="170"/>
                </a:lnTo>
                <a:lnTo>
                  <a:pt x="1575" y="171"/>
                </a:lnTo>
                <a:lnTo>
                  <a:pt x="1575" y="170"/>
                </a:lnTo>
                <a:lnTo>
                  <a:pt x="1591" y="153"/>
                </a:lnTo>
                <a:lnTo>
                  <a:pt x="1592" y="152"/>
                </a:lnTo>
                <a:lnTo>
                  <a:pt x="1594" y="148"/>
                </a:lnTo>
                <a:lnTo>
                  <a:pt x="1597" y="144"/>
                </a:lnTo>
                <a:lnTo>
                  <a:pt x="1602" y="139"/>
                </a:lnTo>
                <a:lnTo>
                  <a:pt x="1607" y="147"/>
                </a:lnTo>
                <a:lnTo>
                  <a:pt x="1613" y="154"/>
                </a:lnTo>
                <a:lnTo>
                  <a:pt x="1639" y="135"/>
                </a:lnTo>
                <a:lnTo>
                  <a:pt x="1640" y="135"/>
                </a:lnTo>
                <a:lnTo>
                  <a:pt x="1640" y="134"/>
                </a:lnTo>
                <a:lnTo>
                  <a:pt x="1643" y="128"/>
                </a:lnTo>
                <a:lnTo>
                  <a:pt x="1645" y="126"/>
                </a:lnTo>
                <a:lnTo>
                  <a:pt x="1647" y="122"/>
                </a:lnTo>
                <a:lnTo>
                  <a:pt x="1651" y="124"/>
                </a:lnTo>
                <a:lnTo>
                  <a:pt x="1651" y="126"/>
                </a:lnTo>
                <a:lnTo>
                  <a:pt x="1656" y="129"/>
                </a:lnTo>
                <a:lnTo>
                  <a:pt x="1657" y="132"/>
                </a:lnTo>
                <a:lnTo>
                  <a:pt x="1658" y="132"/>
                </a:lnTo>
                <a:lnTo>
                  <a:pt x="1658" y="131"/>
                </a:lnTo>
                <a:lnTo>
                  <a:pt x="1661" y="128"/>
                </a:lnTo>
                <a:lnTo>
                  <a:pt x="1666" y="121"/>
                </a:lnTo>
                <a:lnTo>
                  <a:pt x="1671" y="124"/>
                </a:lnTo>
                <a:lnTo>
                  <a:pt x="1672" y="124"/>
                </a:lnTo>
                <a:lnTo>
                  <a:pt x="1674" y="127"/>
                </a:lnTo>
                <a:lnTo>
                  <a:pt x="1682" y="123"/>
                </a:lnTo>
                <a:lnTo>
                  <a:pt x="1690" y="121"/>
                </a:lnTo>
                <a:lnTo>
                  <a:pt x="1691" y="119"/>
                </a:lnTo>
                <a:lnTo>
                  <a:pt x="1693" y="119"/>
                </a:lnTo>
                <a:lnTo>
                  <a:pt x="1694" y="118"/>
                </a:lnTo>
                <a:lnTo>
                  <a:pt x="1698" y="117"/>
                </a:lnTo>
                <a:lnTo>
                  <a:pt x="1699" y="118"/>
                </a:lnTo>
                <a:lnTo>
                  <a:pt x="1700" y="119"/>
                </a:lnTo>
                <a:lnTo>
                  <a:pt x="1701" y="118"/>
                </a:lnTo>
                <a:lnTo>
                  <a:pt x="1701" y="117"/>
                </a:lnTo>
                <a:lnTo>
                  <a:pt x="1703" y="117"/>
                </a:lnTo>
                <a:lnTo>
                  <a:pt x="1704" y="116"/>
                </a:lnTo>
                <a:lnTo>
                  <a:pt x="1705" y="116"/>
                </a:lnTo>
                <a:lnTo>
                  <a:pt x="1705" y="115"/>
                </a:lnTo>
                <a:lnTo>
                  <a:pt x="1706" y="115"/>
                </a:lnTo>
                <a:lnTo>
                  <a:pt x="1706" y="113"/>
                </a:lnTo>
                <a:lnTo>
                  <a:pt x="1709" y="112"/>
                </a:lnTo>
                <a:lnTo>
                  <a:pt x="1715" y="107"/>
                </a:lnTo>
                <a:lnTo>
                  <a:pt x="1716" y="108"/>
                </a:lnTo>
                <a:lnTo>
                  <a:pt x="1721" y="115"/>
                </a:lnTo>
                <a:lnTo>
                  <a:pt x="1721" y="116"/>
                </a:lnTo>
                <a:lnTo>
                  <a:pt x="1723" y="117"/>
                </a:lnTo>
                <a:lnTo>
                  <a:pt x="1739" y="105"/>
                </a:lnTo>
                <a:lnTo>
                  <a:pt x="1741" y="105"/>
                </a:lnTo>
                <a:lnTo>
                  <a:pt x="1746" y="100"/>
                </a:lnTo>
                <a:lnTo>
                  <a:pt x="1752" y="96"/>
                </a:lnTo>
                <a:lnTo>
                  <a:pt x="1754" y="94"/>
                </a:lnTo>
                <a:lnTo>
                  <a:pt x="1753" y="94"/>
                </a:lnTo>
                <a:lnTo>
                  <a:pt x="1752" y="92"/>
                </a:lnTo>
                <a:lnTo>
                  <a:pt x="1752" y="91"/>
                </a:lnTo>
                <a:lnTo>
                  <a:pt x="1753" y="91"/>
                </a:lnTo>
                <a:lnTo>
                  <a:pt x="1754" y="90"/>
                </a:lnTo>
                <a:lnTo>
                  <a:pt x="1768" y="79"/>
                </a:lnTo>
                <a:lnTo>
                  <a:pt x="1774" y="73"/>
                </a:lnTo>
                <a:lnTo>
                  <a:pt x="1778" y="70"/>
                </a:lnTo>
                <a:lnTo>
                  <a:pt x="1781" y="67"/>
                </a:lnTo>
                <a:lnTo>
                  <a:pt x="1782" y="67"/>
                </a:lnTo>
                <a:lnTo>
                  <a:pt x="1784" y="65"/>
                </a:lnTo>
                <a:lnTo>
                  <a:pt x="1785" y="64"/>
                </a:lnTo>
                <a:lnTo>
                  <a:pt x="1794" y="58"/>
                </a:lnTo>
                <a:lnTo>
                  <a:pt x="1794" y="57"/>
                </a:lnTo>
                <a:lnTo>
                  <a:pt x="1790" y="53"/>
                </a:lnTo>
                <a:lnTo>
                  <a:pt x="1789" y="51"/>
                </a:lnTo>
                <a:lnTo>
                  <a:pt x="1787" y="51"/>
                </a:lnTo>
                <a:lnTo>
                  <a:pt x="1787" y="46"/>
                </a:lnTo>
                <a:lnTo>
                  <a:pt x="1786" y="32"/>
                </a:lnTo>
                <a:lnTo>
                  <a:pt x="1785" y="28"/>
                </a:lnTo>
                <a:lnTo>
                  <a:pt x="1785" y="27"/>
                </a:lnTo>
                <a:lnTo>
                  <a:pt x="1785" y="25"/>
                </a:lnTo>
                <a:lnTo>
                  <a:pt x="1784" y="14"/>
                </a:lnTo>
                <a:lnTo>
                  <a:pt x="1782" y="14"/>
                </a:lnTo>
                <a:lnTo>
                  <a:pt x="1782" y="11"/>
                </a:lnTo>
                <a:lnTo>
                  <a:pt x="1781" y="4"/>
                </a:lnTo>
                <a:lnTo>
                  <a:pt x="1781" y="3"/>
                </a:lnTo>
                <a:lnTo>
                  <a:pt x="1781" y="1"/>
                </a:lnTo>
                <a:lnTo>
                  <a:pt x="1780" y="0"/>
                </a:lnTo>
                <a:lnTo>
                  <a:pt x="1781" y="0"/>
                </a:lnTo>
                <a:lnTo>
                  <a:pt x="1803" y="0"/>
                </a:lnTo>
                <a:lnTo>
                  <a:pt x="1805" y="11"/>
                </a:lnTo>
                <a:lnTo>
                  <a:pt x="1805" y="14"/>
                </a:lnTo>
                <a:lnTo>
                  <a:pt x="1806" y="2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20336DB5-03EC-FAB7-14BA-94A49F827C79}"/>
              </a:ext>
            </a:extLst>
          </p:cNvPr>
          <p:cNvSpPr>
            <a:spLocks/>
          </p:cNvSpPr>
          <p:nvPr/>
        </p:nvSpPr>
        <p:spPr bwMode="auto">
          <a:xfrm>
            <a:off x="5004270" y="1279426"/>
            <a:ext cx="3312146" cy="3321571"/>
          </a:xfrm>
          <a:custGeom>
            <a:avLst/>
            <a:gdLst>
              <a:gd name="T0" fmla="*/ 1951 w 2460"/>
              <a:gd name="T1" fmla="*/ 128 h 2467"/>
              <a:gd name="T2" fmla="*/ 1939 w 2460"/>
              <a:gd name="T3" fmla="*/ 265 h 2467"/>
              <a:gd name="T4" fmla="*/ 1763 w 2460"/>
              <a:gd name="T5" fmla="*/ 425 h 2467"/>
              <a:gd name="T6" fmla="*/ 1776 w 2460"/>
              <a:gd name="T7" fmla="*/ 563 h 2467"/>
              <a:gd name="T8" fmla="*/ 1805 w 2460"/>
              <a:gd name="T9" fmla="*/ 644 h 2467"/>
              <a:gd name="T10" fmla="*/ 1878 w 2460"/>
              <a:gd name="T11" fmla="*/ 740 h 2467"/>
              <a:gd name="T12" fmla="*/ 1962 w 2460"/>
              <a:gd name="T13" fmla="*/ 757 h 2467"/>
              <a:gd name="T14" fmla="*/ 2041 w 2460"/>
              <a:gd name="T15" fmla="*/ 723 h 2467"/>
              <a:gd name="T16" fmla="*/ 2179 w 2460"/>
              <a:gd name="T17" fmla="*/ 577 h 2467"/>
              <a:gd name="T18" fmla="*/ 2344 w 2460"/>
              <a:gd name="T19" fmla="*/ 592 h 2467"/>
              <a:gd name="T20" fmla="*/ 2441 w 2460"/>
              <a:gd name="T21" fmla="*/ 699 h 2467"/>
              <a:gd name="T22" fmla="*/ 2380 w 2460"/>
              <a:gd name="T23" fmla="*/ 798 h 2467"/>
              <a:gd name="T24" fmla="*/ 2326 w 2460"/>
              <a:gd name="T25" fmla="*/ 837 h 2467"/>
              <a:gd name="T26" fmla="*/ 2325 w 2460"/>
              <a:gd name="T27" fmla="*/ 986 h 2467"/>
              <a:gd name="T28" fmla="*/ 2229 w 2460"/>
              <a:gd name="T29" fmla="*/ 1103 h 2467"/>
              <a:gd name="T30" fmla="*/ 2312 w 2460"/>
              <a:gd name="T31" fmla="*/ 1311 h 2467"/>
              <a:gd name="T32" fmla="*/ 2128 w 2460"/>
              <a:gd name="T33" fmla="*/ 1322 h 2467"/>
              <a:gd name="T34" fmla="*/ 1928 w 2460"/>
              <a:gd name="T35" fmla="*/ 1372 h 2467"/>
              <a:gd name="T36" fmla="*/ 1928 w 2460"/>
              <a:gd name="T37" fmla="*/ 1418 h 2467"/>
              <a:gd name="T38" fmla="*/ 2020 w 2460"/>
              <a:gd name="T39" fmla="*/ 1439 h 2467"/>
              <a:gd name="T40" fmla="*/ 2075 w 2460"/>
              <a:gd name="T41" fmla="*/ 1538 h 2467"/>
              <a:gd name="T42" fmla="*/ 1972 w 2460"/>
              <a:gd name="T43" fmla="*/ 1645 h 2467"/>
              <a:gd name="T44" fmla="*/ 1925 w 2460"/>
              <a:gd name="T45" fmla="*/ 1838 h 2467"/>
              <a:gd name="T46" fmla="*/ 1828 w 2460"/>
              <a:gd name="T47" fmla="*/ 1940 h 2467"/>
              <a:gd name="T48" fmla="*/ 1630 w 2460"/>
              <a:gd name="T49" fmla="*/ 1971 h 2467"/>
              <a:gd name="T50" fmla="*/ 1439 w 2460"/>
              <a:gd name="T51" fmla="*/ 2004 h 2467"/>
              <a:gd name="T52" fmla="*/ 1236 w 2460"/>
              <a:gd name="T53" fmla="*/ 1999 h 2467"/>
              <a:gd name="T54" fmla="*/ 1105 w 2460"/>
              <a:gd name="T55" fmla="*/ 2050 h 2467"/>
              <a:gd name="T56" fmla="*/ 948 w 2460"/>
              <a:gd name="T57" fmla="*/ 2159 h 2467"/>
              <a:gd name="T58" fmla="*/ 887 w 2460"/>
              <a:gd name="T59" fmla="*/ 2332 h 2467"/>
              <a:gd name="T60" fmla="*/ 769 w 2460"/>
              <a:gd name="T61" fmla="*/ 2462 h 2467"/>
              <a:gd name="T62" fmla="*/ 487 w 2460"/>
              <a:gd name="T63" fmla="*/ 2374 h 2467"/>
              <a:gd name="T64" fmla="*/ 323 w 2460"/>
              <a:gd name="T65" fmla="*/ 2260 h 2467"/>
              <a:gd name="T66" fmla="*/ 473 w 2460"/>
              <a:gd name="T67" fmla="*/ 2137 h 2467"/>
              <a:gd name="T68" fmla="*/ 600 w 2460"/>
              <a:gd name="T69" fmla="*/ 2065 h 2467"/>
              <a:gd name="T70" fmla="*/ 580 w 2460"/>
              <a:gd name="T71" fmla="*/ 1998 h 2467"/>
              <a:gd name="T72" fmla="*/ 579 w 2460"/>
              <a:gd name="T73" fmla="*/ 1885 h 2467"/>
              <a:gd name="T74" fmla="*/ 527 w 2460"/>
              <a:gd name="T75" fmla="*/ 1804 h 2467"/>
              <a:gd name="T76" fmla="*/ 463 w 2460"/>
              <a:gd name="T77" fmla="*/ 1730 h 2467"/>
              <a:gd name="T78" fmla="*/ 381 w 2460"/>
              <a:gd name="T79" fmla="*/ 1791 h 2467"/>
              <a:gd name="T80" fmla="*/ 315 w 2460"/>
              <a:gd name="T81" fmla="*/ 1871 h 2467"/>
              <a:gd name="T82" fmla="*/ 232 w 2460"/>
              <a:gd name="T83" fmla="*/ 1775 h 2467"/>
              <a:gd name="T84" fmla="*/ 193 w 2460"/>
              <a:gd name="T85" fmla="*/ 1685 h 2467"/>
              <a:gd name="T86" fmla="*/ 92 w 2460"/>
              <a:gd name="T87" fmla="*/ 1596 h 2467"/>
              <a:gd name="T88" fmla="*/ 11 w 2460"/>
              <a:gd name="T89" fmla="*/ 1459 h 2467"/>
              <a:gd name="T90" fmla="*/ 50 w 2460"/>
              <a:gd name="T91" fmla="*/ 1351 h 2467"/>
              <a:gd name="T92" fmla="*/ 203 w 2460"/>
              <a:gd name="T93" fmla="*/ 1369 h 2467"/>
              <a:gd name="T94" fmla="*/ 300 w 2460"/>
              <a:gd name="T95" fmla="*/ 1268 h 2467"/>
              <a:gd name="T96" fmla="*/ 392 w 2460"/>
              <a:gd name="T97" fmla="*/ 1261 h 2467"/>
              <a:gd name="T98" fmla="*/ 478 w 2460"/>
              <a:gd name="T99" fmla="*/ 1283 h 2467"/>
              <a:gd name="T100" fmla="*/ 777 w 2460"/>
              <a:gd name="T101" fmla="*/ 1102 h 2467"/>
              <a:gd name="T102" fmla="*/ 921 w 2460"/>
              <a:gd name="T103" fmla="*/ 973 h 2467"/>
              <a:gd name="T104" fmla="*/ 916 w 2460"/>
              <a:gd name="T105" fmla="*/ 790 h 2467"/>
              <a:gd name="T106" fmla="*/ 887 w 2460"/>
              <a:gd name="T107" fmla="*/ 688 h 2467"/>
              <a:gd name="T108" fmla="*/ 977 w 2460"/>
              <a:gd name="T109" fmla="*/ 644 h 2467"/>
              <a:gd name="T110" fmla="*/ 1005 w 2460"/>
              <a:gd name="T111" fmla="*/ 554 h 2467"/>
              <a:gd name="T112" fmla="*/ 1096 w 2460"/>
              <a:gd name="T113" fmla="*/ 494 h 2467"/>
              <a:gd name="T114" fmla="*/ 1193 w 2460"/>
              <a:gd name="T115" fmla="*/ 395 h 2467"/>
              <a:gd name="T116" fmla="*/ 1293 w 2460"/>
              <a:gd name="T117" fmla="*/ 310 h 2467"/>
              <a:gd name="T118" fmla="*/ 1396 w 2460"/>
              <a:gd name="T119" fmla="*/ 204 h 2467"/>
              <a:gd name="T120" fmla="*/ 1508 w 2460"/>
              <a:gd name="T121" fmla="*/ 118 h 2467"/>
              <a:gd name="T122" fmla="*/ 1701 w 2460"/>
              <a:gd name="T123" fmla="*/ 118 h 2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60" h="2467">
                <a:moveTo>
                  <a:pt x="1806" y="25"/>
                </a:moveTo>
                <a:lnTo>
                  <a:pt x="1807" y="23"/>
                </a:lnTo>
                <a:lnTo>
                  <a:pt x="1818" y="19"/>
                </a:lnTo>
                <a:lnTo>
                  <a:pt x="1827" y="15"/>
                </a:lnTo>
                <a:lnTo>
                  <a:pt x="1827" y="16"/>
                </a:lnTo>
                <a:lnTo>
                  <a:pt x="1828" y="17"/>
                </a:lnTo>
                <a:lnTo>
                  <a:pt x="1830" y="25"/>
                </a:lnTo>
                <a:lnTo>
                  <a:pt x="1830" y="26"/>
                </a:lnTo>
                <a:lnTo>
                  <a:pt x="1833" y="33"/>
                </a:lnTo>
                <a:lnTo>
                  <a:pt x="1849" y="26"/>
                </a:lnTo>
                <a:lnTo>
                  <a:pt x="1850" y="25"/>
                </a:lnTo>
                <a:lnTo>
                  <a:pt x="1855" y="23"/>
                </a:lnTo>
                <a:lnTo>
                  <a:pt x="1855" y="26"/>
                </a:lnTo>
                <a:lnTo>
                  <a:pt x="1856" y="27"/>
                </a:lnTo>
                <a:lnTo>
                  <a:pt x="1856" y="30"/>
                </a:lnTo>
                <a:lnTo>
                  <a:pt x="1858" y="31"/>
                </a:lnTo>
                <a:lnTo>
                  <a:pt x="1861" y="44"/>
                </a:lnTo>
                <a:lnTo>
                  <a:pt x="1866" y="54"/>
                </a:lnTo>
                <a:lnTo>
                  <a:pt x="1867" y="57"/>
                </a:lnTo>
                <a:lnTo>
                  <a:pt x="1870" y="59"/>
                </a:lnTo>
                <a:lnTo>
                  <a:pt x="1871" y="60"/>
                </a:lnTo>
                <a:lnTo>
                  <a:pt x="1871" y="62"/>
                </a:lnTo>
                <a:lnTo>
                  <a:pt x="1872" y="60"/>
                </a:lnTo>
                <a:lnTo>
                  <a:pt x="1872" y="62"/>
                </a:lnTo>
                <a:lnTo>
                  <a:pt x="1874" y="63"/>
                </a:lnTo>
                <a:lnTo>
                  <a:pt x="1875" y="64"/>
                </a:lnTo>
                <a:lnTo>
                  <a:pt x="1875" y="65"/>
                </a:lnTo>
                <a:lnTo>
                  <a:pt x="1876" y="67"/>
                </a:lnTo>
                <a:lnTo>
                  <a:pt x="1876" y="68"/>
                </a:lnTo>
                <a:lnTo>
                  <a:pt x="1877" y="68"/>
                </a:lnTo>
                <a:lnTo>
                  <a:pt x="1880" y="68"/>
                </a:lnTo>
                <a:lnTo>
                  <a:pt x="1887" y="69"/>
                </a:lnTo>
                <a:lnTo>
                  <a:pt x="1887" y="70"/>
                </a:lnTo>
                <a:lnTo>
                  <a:pt x="1892" y="84"/>
                </a:lnTo>
                <a:lnTo>
                  <a:pt x="1893" y="86"/>
                </a:lnTo>
                <a:lnTo>
                  <a:pt x="1912" y="94"/>
                </a:lnTo>
                <a:lnTo>
                  <a:pt x="1914" y="95"/>
                </a:lnTo>
                <a:lnTo>
                  <a:pt x="1917" y="96"/>
                </a:lnTo>
                <a:lnTo>
                  <a:pt x="1924" y="101"/>
                </a:lnTo>
                <a:lnTo>
                  <a:pt x="1926" y="102"/>
                </a:lnTo>
                <a:lnTo>
                  <a:pt x="1929" y="103"/>
                </a:lnTo>
                <a:lnTo>
                  <a:pt x="1930" y="103"/>
                </a:lnTo>
                <a:lnTo>
                  <a:pt x="1931" y="105"/>
                </a:lnTo>
                <a:lnTo>
                  <a:pt x="1939" y="108"/>
                </a:lnTo>
                <a:lnTo>
                  <a:pt x="1940" y="108"/>
                </a:lnTo>
                <a:lnTo>
                  <a:pt x="1944" y="111"/>
                </a:lnTo>
                <a:lnTo>
                  <a:pt x="1945" y="111"/>
                </a:lnTo>
                <a:lnTo>
                  <a:pt x="1945" y="112"/>
                </a:lnTo>
                <a:lnTo>
                  <a:pt x="1947" y="117"/>
                </a:lnTo>
                <a:lnTo>
                  <a:pt x="1949" y="118"/>
                </a:lnTo>
                <a:lnTo>
                  <a:pt x="1949" y="121"/>
                </a:lnTo>
                <a:lnTo>
                  <a:pt x="1950" y="123"/>
                </a:lnTo>
                <a:lnTo>
                  <a:pt x="1950" y="127"/>
                </a:lnTo>
                <a:lnTo>
                  <a:pt x="1951" y="128"/>
                </a:lnTo>
                <a:lnTo>
                  <a:pt x="1950" y="132"/>
                </a:lnTo>
                <a:lnTo>
                  <a:pt x="1951" y="132"/>
                </a:lnTo>
                <a:lnTo>
                  <a:pt x="1955" y="133"/>
                </a:lnTo>
                <a:lnTo>
                  <a:pt x="1962" y="134"/>
                </a:lnTo>
                <a:lnTo>
                  <a:pt x="1970" y="135"/>
                </a:lnTo>
                <a:lnTo>
                  <a:pt x="1972" y="135"/>
                </a:lnTo>
                <a:lnTo>
                  <a:pt x="1972" y="137"/>
                </a:lnTo>
                <a:lnTo>
                  <a:pt x="1971" y="137"/>
                </a:lnTo>
                <a:lnTo>
                  <a:pt x="1971" y="142"/>
                </a:lnTo>
                <a:lnTo>
                  <a:pt x="1970" y="143"/>
                </a:lnTo>
                <a:lnTo>
                  <a:pt x="1970" y="144"/>
                </a:lnTo>
                <a:lnTo>
                  <a:pt x="1968" y="145"/>
                </a:lnTo>
                <a:lnTo>
                  <a:pt x="1968" y="148"/>
                </a:lnTo>
                <a:lnTo>
                  <a:pt x="1965" y="153"/>
                </a:lnTo>
                <a:lnTo>
                  <a:pt x="1966" y="159"/>
                </a:lnTo>
                <a:lnTo>
                  <a:pt x="1967" y="160"/>
                </a:lnTo>
                <a:lnTo>
                  <a:pt x="1967" y="161"/>
                </a:lnTo>
                <a:lnTo>
                  <a:pt x="1967" y="163"/>
                </a:lnTo>
                <a:lnTo>
                  <a:pt x="1967" y="164"/>
                </a:lnTo>
                <a:lnTo>
                  <a:pt x="1968" y="169"/>
                </a:lnTo>
                <a:lnTo>
                  <a:pt x="1971" y="176"/>
                </a:lnTo>
                <a:lnTo>
                  <a:pt x="1972" y="181"/>
                </a:lnTo>
                <a:lnTo>
                  <a:pt x="1972" y="184"/>
                </a:lnTo>
                <a:lnTo>
                  <a:pt x="1972" y="185"/>
                </a:lnTo>
                <a:lnTo>
                  <a:pt x="1972" y="186"/>
                </a:lnTo>
                <a:lnTo>
                  <a:pt x="1972" y="185"/>
                </a:lnTo>
                <a:lnTo>
                  <a:pt x="1961" y="187"/>
                </a:lnTo>
                <a:lnTo>
                  <a:pt x="1960" y="187"/>
                </a:lnTo>
                <a:lnTo>
                  <a:pt x="1956" y="188"/>
                </a:lnTo>
                <a:lnTo>
                  <a:pt x="1955" y="188"/>
                </a:lnTo>
                <a:lnTo>
                  <a:pt x="1941" y="191"/>
                </a:lnTo>
                <a:lnTo>
                  <a:pt x="1940" y="191"/>
                </a:lnTo>
                <a:lnTo>
                  <a:pt x="1941" y="198"/>
                </a:lnTo>
                <a:lnTo>
                  <a:pt x="1941" y="200"/>
                </a:lnTo>
                <a:lnTo>
                  <a:pt x="1942" y="204"/>
                </a:lnTo>
                <a:lnTo>
                  <a:pt x="1942" y="208"/>
                </a:lnTo>
                <a:lnTo>
                  <a:pt x="1942" y="209"/>
                </a:lnTo>
                <a:lnTo>
                  <a:pt x="1944" y="214"/>
                </a:lnTo>
                <a:lnTo>
                  <a:pt x="1944" y="217"/>
                </a:lnTo>
                <a:lnTo>
                  <a:pt x="1945" y="224"/>
                </a:lnTo>
                <a:lnTo>
                  <a:pt x="1945" y="227"/>
                </a:lnTo>
                <a:lnTo>
                  <a:pt x="1946" y="230"/>
                </a:lnTo>
                <a:lnTo>
                  <a:pt x="1945" y="230"/>
                </a:lnTo>
                <a:lnTo>
                  <a:pt x="1942" y="232"/>
                </a:lnTo>
                <a:lnTo>
                  <a:pt x="1945" y="236"/>
                </a:lnTo>
                <a:lnTo>
                  <a:pt x="1946" y="241"/>
                </a:lnTo>
                <a:lnTo>
                  <a:pt x="1947" y="244"/>
                </a:lnTo>
                <a:lnTo>
                  <a:pt x="1945" y="248"/>
                </a:lnTo>
                <a:lnTo>
                  <a:pt x="1942" y="252"/>
                </a:lnTo>
                <a:lnTo>
                  <a:pt x="1941" y="254"/>
                </a:lnTo>
                <a:lnTo>
                  <a:pt x="1939" y="255"/>
                </a:lnTo>
                <a:lnTo>
                  <a:pt x="1938" y="255"/>
                </a:lnTo>
                <a:lnTo>
                  <a:pt x="1938" y="256"/>
                </a:lnTo>
                <a:lnTo>
                  <a:pt x="1939" y="265"/>
                </a:lnTo>
                <a:lnTo>
                  <a:pt x="1939" y="266"/>
                </a:lnTo>
                <a:lnTo>
                  <a:pt x="1940" y="275"/>
                </a:lnTo>
                <a:lnTo>
                  <a:pt x="1940" y="276"/>
                </a:lnTo>
                <a:lnTo>
                  <a:pt x="1931" y="281"/>
                </a:lnTo>
                <a:lnTo>
                  <a:pt x="1929" y="282"/>
                </a:lnTo>
                <a:lnTo>
                  <a:pt x="1931" y="287"/>
                </a:lnTo>
                <a:lnTo>
                  <a:pt x="1930" y="288"/>
                </a:lnTo>
                <a:lnTo>
                  <a:pt x="1926" y="291"/>
                </a:lnTo>
                <a:lnTo>
                  <a:pt x="1922" y="293"/>
                </a:lnTo>
                <a:lnTo>
                  <a:pt x="1907" y="302"/>
                </a:lnTo>
                <a:lnTo>
                  <a:pt x="1906" y="302"/>
                </a:lnTo>
                <a:lnTo>
                  <a:pt x="1906" y="303"/>
                </a:lnTo>
                <a:lnTo>
                  <a:pt x="1887" y="313"/>
                </a:lnTo>
                <a:lnTo>
                  <a:pt x="1872" y="321"/>
                </a:lnTo>
                <a:lnTo>
                  <a:pt x="1869" y="323"/>
                </a:lnTo>
                <a:lnTo>
                  <a:pt x="1861" y="328"/>
                </a:lnTo>
                <a:lnTo>
                  <a:pt x="1859" y="329"/>
                </a:lnTo>
                <a:lnTo>
                  <a:pt x="1858" y="336"/>
                </a:lnTo>
                <a:lnTo>
                  <a:pt x="1854" y="347"/>
                </a:lnTo>
                <a:lnTo>
                  <a:pt x="1853" y="356"/>
                </a:lnTo>
                <a:lnTo>
                  <a:pt x="1853" y="357"/>
                </a:lnTo>
                <a:lnTo>
                  <a:pt x="1851" y="357"/>
                </a:lnTo>
                <a:lnTo>
                  <a:pt x="1851" y="358"/>
                </a:lnTo>
                <a:lnTo>
                  <a:pt x="1850" y="360"/>
                </a:lnTo>
                <a:lnTo>
                  <a:pt x="1848" y="362"/>
                </a:lnTo>
                <a:lnTo>
                  <a:pt x="1846" y="362"/>
                </a:lnTo>
                <a:lnTo>
                  <a:pt x="1845" y="363"/>
                </a:lnTo>
                <a:lnTo>
                  <a:pt x="1843" y="364"/>
                </a:lnTo>
                <a:lnTo>
                  <a:pt x="1842" y="364"/>
                </a:lnTo>
                <a:lnTo>
                  <a:pt x="1838" y="367"/>
                </a:lnTo>
                <a:lnTo>
                  <a:pt x="1833" y="369"/>
                </a:lnTo>
                <a:lnTo>
                  <a:pt x="1832" y="371"/>
                </a:lnTo>
                <a:lnTo>
                  <a:pt x="1829" y="372"/>
                </a:lnTo>
                <a:lnTo>
                  <a:pt x="1828" y="372"/>
                </a:lnTo>
                <a:lnTo>
                  <a:pt x="1827" y="372"/>
                </a:lnTo>
                <a:lnTo>
                  <a:pt x="1821" y="377"/>
                </a:lnTo>
                <a:lnTo>
                  <a:pt x="1814" y="382"/>
                </a:lnTo>
                <a:lnTo>
                  <a:pt x="1812" y="380"/>
                </a:lnTo>
                <a:lnTo>
                  <a:pt x="1811" y="380"/>
                </a:lnTo>
                <a:lnTo>
                  <a:pt x="1808" y="379"/>
                </a:lnTo>
                <a:lnTo>
                  <a:pt x="1807" y="378"/>
                </a:lnTo>
                <a:lnTo>
                  <a:pt x="1806" y="378"/>
                </a:lnTo>
                <a:lnTo>
                  <a:pt x="1806" y="377"/>
                </a:lnTo>
                <a:lnTo>
                  <a:pt x="1805" y="377"/>
                </a:lnTo>
                <a:lnTo>
                  <a:pt x="1795" y="383"/>
                </a:lnTo>
                <a:lnTo>
                  <a:pt x="1789" y="388"/>
                </a:lnTo>
                <a:lnTo>
                  <a:pt x="1787" y="388"/>
                </a:lnTo>
                <a:lnTo>
                  <a:pt x="1778" y="394"/>
                </a:lnTo>
                <a:lnTo>
                  <a:pt x="1770" y="399"/>
                </a:lnTo>
                <a:lnTo>
                  <a:pt x="1764" y="404"/>
                </a:lnTo>
                <a:lnTo>
                  <a:pt x="1755" y="409"/>
                </a:lnTo>
                <a:lnTo>
                  <a:pt x="1751" y="412"/>
                </a:lnTo>
                <a:lnTo>
                  <a:pt x="1754" y="417"/>
                </a:lnTo>
                <a:lnTo>
                  <a:pt x="1763" y="425"/>
                </a:lnTo>
                <a:lnTo>
                  <a:pt x="1791" y="451"/>
                </a:lnTo>
                <a:lnTo>
                  <a:pt x="1786" y="462"/>
                </a:lnTo>
                <a:lnTo>
                  <a:pt x="1786" y="463"/>
                </a:lnTo>
                <a:lnTo>
                  <a:pt x="1780" y="477"/>
                </a:lnTo>
                <a:lnTo>
                  <a:pt x="1775" y="485"/>
                </a:lnTo>
                <a:lnTo>
                  <a:pt x="1774" y="490"/>
                </a:lnTo>
                <a:lnTo>
                  <a:pt x="1773" y="490"/>
                </a:lnTo>
                <a:lnTo>
                  <a:pt x="1768" y="500"/>
                </a:lnTo>
                <a:lnTo>
                  <a:pt x="1765" y="506"/>
                </a:lnTo>
                <a:lnTo>
                  <a:pt x="1764" y="506"/>
                </a:lnTo>
                <a:lnTo>
                  <a:pt x="1763" y="505"/>
                </a:lnTo>
                <a:lnTo>
                  <a:pt x="1762" y="505"/>
                </a:lnTo>
                <a:lnTo>
                  <a:pt x="1759" y="504"/>
                </a:lnTo>
                <a:lnTo>
                  <a:pt x="1743" y="496"/>
                </a:lnTo>
                <a:lnTo>
                  <a:pt x="1743" y="495"/>
                </a:lnTo>
                <a:lnTo>
                  <a:pt x="1742" y="495"/>
                </a:lnTo>
                <a:lnTo>
                  <a:pt x="1739" y="501"/>
                </a:lnTo>
                <a:lnTo>
                  <a:pt x="1738" y="505"/>
                </a:lnTo>
                <a:lnTo>
                  <a:pt x="1733" y="520"/>
                </a:lnTo>
                <a:lnTo>
                  <a:pt x="1732" y="521"/>
                </a:lnTo>
                <a:lnTo>
                  <a:pt x="1725" y="542"/>
                </a:lnTo>
                <a:lnTo>
                  <a:pt x="1725" y="543"/>
                </a:lnTo>
                <a:lnTo>
                  <a:pt x="1723" y="543"/>
                </a:lnTo>
                <a:lnTo>
                  <a:pt x="1723" y="544"/>
                </a:lnTo>
                <a:lnTo>
                  <a:pt x="1726" y="544"/>
                </a:lnTo>
                <a:lnTo>
                  <a:pt x="1726" y="545"/>
                </a:lnTo>
                <a:lnTo>
                  <a:pt x="1727" y="545"/>
                </a:lnTo>
                <a:lnTo>
                  <a:pt x="1728" y="547"/>
                </a:lnTo>
                <a:lnTo>
                  <a:pt x="1730" y="547"/>
                </a:lnTo>
                <a:lnTo>
                  <a:pt x="1730" y="548"/>
                </a:lnTo>
                <a:lnTo>
                  <a:pt x="1732" y="549"/>
                </a:lnTo>
                <a:lnTo>
                  <a:pt x="1733" y="549"/>
                </a:lnTo>
                <a:lnTo>
                  <a:pt x="1735" y="549"/>
                </a:lnTo>
                <a:lnTo>
                  <a:pt x="1736" y="550"/>
                </a:lnTo>
                <a:lnTo>
                  <a:pt x="1737" y="552"/>
                </a:lnTo>
                <a:lnTo>
                  <a:pt x="1738" y="552"/>
                </a:lnTo>
                <a:lnTo>
                  <a:pt x="1741" y="553"/>
                </a:lnTo>
                <a:lnTo>
                  <a:pt x="1743" y="554"/>
                </a:lnTo>
                <a:lnTo>
                  <a:pt x="1746" y="555"/>
                </a:lnTo>
                <a:lnTo>
                  <a:pt x="1748" y="557"/>
                </a:lnTo>
                <a:lnTo>
                  <a:pt x="1749" y="557"/>
                </a:lnTo>
                <a:lnTo>
                  <a:pt x="1752" y="558"/>
                </a:lnTo>
                <a:lnTo>
                  <a:pt x="1753" y="559"/>
                </a:lnTo>
                <a:lnTo>
                  <a:pt x="1754" y="559"/>
                </a:lnTo>
                <a:lnTo>
                  <a:pt x="1755" y="559"/>
                </a:lnTo>
                <a:lnTo>
                  <a:pt x="1760" y="560"/>
                </a:lnTo>
                <a:lnTo>
                  <a:pt x="1763" y="560"/>
                </a:lnTo>
                <a:lnTo>
                  <a:pt x="1764" y="560"/>
                </a:lnTo>
                <a:lnTo>
                  <a:pt x="1769" y="561"/>
                </a:lnTo>
                <a:lnTo>
                  <a:pt x="1770" y="561"/>
                </a:lnTo>
                <a:lnTo>
                  <a:pt x="1771" y="563"/>
                </a:lnTo>
                <a:lnTo>
                  <a:pt x="1774" y="563"/>
                </a:lnTo>
                <a:lnTo>
                  <a:pt x="1775" y="563"/>
                </a:lnTo>
                <a:lnTo>
                  <a:pt x="1776" y="563"/>
                </a:lnTo>
                <a:lnTo>
                  <a:pt x="1776" y="564"/>
                </a:lnTo>
                <a:lnTo>
                  <a:pt x="1776" y="565"/>
                </a:lnTo>
                <a:lnTo>
                  <a:pt x="1778" y="566"/>
                </a:lnTo>
                <a:lnTo>
                  <a:pt x="1778" y="568"/>
                </a:lnTo>
                <a:lnTo>
                  <a:pt x="1775" y="574"/>
                </a:lnTo>
                <a:lnTo>
                  <a:pt x="1779" y="575"/>
                </a:lnTo>
                <a:lnTo>
                  <a:pt x="1778" y="576"/>
                </a:lnTo>
                <a:lnTo>
                  <a:pt x="1778" y="577"/>
                </a:lnTo>
                <a:lnTo>
                  <a:pt x="1776" y="581"/>
                </a:lnTo>
                <a:lnTo>
                  <a:pt x="1776" y="582"/>
                </a:lnTo>
                <a:lnTo>
                  <a:pt x="1776" y="584"/>
                </a:lnTo>
                <a:lnTo>
                  <a:pt x="1776" y="585"/>
                </a:lnTo>
                <a:lnTo>
                  <a:pt x="1776" y="586"/>
                </a:lnTo>
                <a:lnTo>
                  <a:pt x="1776" y="587"/>
                </a:lnTo>
                <a:lnTo>
                  <a:pt x="1776" y="589"/>
                </a:lnTo>
                <a:lnTo>
                  <a:pt x="1778" y="590"/>
                </a:lnTo>
                <a:lnTo>
                  <a:pt x="1778" y="591"/>
                </a:lnTo>
                <a:lnTo>
                  <a:pt x="1778" y="592"/>
                </a:lnTo>
                <a:lnTo>
                  <a:pt x="1778" y="593"/>
                </a:lnTo>
                <a:lnTo>
                  <a:pt x="1778" y="595"/>
                </a:lnTo>
                <a:lnTo>
                  <a:pt x="1778" y="596"/>
                </a:lnTo>
                <a:lnTo>
                  <a:pt x="1778" y="597"/>
                </a:lnTo>
                <a:lnTo>
                  <a:pt x="1779" y="600"/>
                </a:lnTo>
                <a:lnTo>
                  <a:pt x="1780" y="601"/>
                </a:lnTo>
                <a:lnTo>
                  <a:pt x="1782" y="606"/>
                </a:lnTo>
                <a:lnTo>
                  <a:pt x="1784" y="609"/>
                </a:lnTo>
                <a:lnTo>
                  <a:pt x="1784" y="611"/>
                </a:lnTo>
                <a:lnTo>
                  <a:pt x="1785" y="613"/>
                </a:lnTo>
                <a:lnTo>
                  <a:pt x="1786" y="616"/>
                </a:lnTo>
                <a:lnTo>
                  <a:pt x="1789" y="619"/>
                </a:lnTo>
                <a:lnTo>
                  <a:pt x="1789" y="621"/>
                </a:lnTo>
                <a:lnTo>
                  <a:pt x="1790" y="619"/>
                </a:lnTo>
                <a:lnTo>
                  <a:pt x="1790" y="621"/>
                </a:lnTo>
                <a:lnTo>
                  <a:pt x="1790" y="622"/>
                </a:lnTo>
                <a:lnTo>
                  <a:pt x="1792" y="625"/>
                </a:lnTo>
                <a:lnTo>
                  <a:pt x="1794" y="627"/>
                </a:lnTo>
                <a:lnTo>
                  <a:pt x="1794" y="628"/>
                </a:lnTo>
                <a:lnTo>
                  <a:pt x="1795" y="628"/>
                </a:lnTo>
                <a:lnTo>
                  <a:pt x="1795" y="629"/>
                </a:lnTo>
                <a:lnTo>
                  <a:pt x="1795" y="630"/>
                </a:lnTo>
                <a:lnTo>
                  <a:pt x="1796" y="632"/>
                </a:lnTo>
                <a:lnTo>
                  <a:pt x="1797" y="637"/>
                </a:lnTo>
                <a:lnTo>
                  <a:pt x="1797" y="638"/>
                </a:lnTo>
                <a:lnTo>
                  <a:pt x="1798" y="638"/>
                </a:lnTo>
                <a:lnTo>
                  <a:pt x="1798" y="639"/>
                </a:lnTo>
                <a:lnTo>
                  <a:pt x="1800" y="639"/>
                </a:lnTo>
                <a:lnTo>
                  <a:pt x="1800" y="640"/>
                </a:lnTo>
                <a:lnTo>
                  <a:pt x="1801" y="640"/>
                </a:lnTo>
                <a:lnTo>
                  <a:pt x="1801" y="641"/>
                </a:lnTo>
                <a:lnTo>
                  <a:pt x="1802" y="641"/>
                </a:lnTo>
                <a:lnTo>
                  <a:pt x="1802" y="643"/>
                </a:lnTo>
                <a:lnTo>
                  <a:pt x="1803" y="643"/>
                </a:lnTo>
                <a:lnTo>
                  <a:pt x="1803" y="644"/>
                </a:lnTo>
                <a:lnTo>
                  <a:pt x="1805" y="644"/>
                </a:lnTo>
                <a:lnTo>
                  <a:pt x="1806" y="645"/>
                </a:lnTo>
                <a:lnTo>
                  <a:pt x="1807" y="645"/>
                </a:lnTo>
                <a:lnTo>
                  <a:pt x="1807" y="646"/>
                </a:lnTo>
                <a:lnTo>
                  <a:pt x="1808" y="646"/>
                </a:lnTo>
                <a:lnTo>
                  <a:pt x="1810" y="648"/>
                </a:lnTo>
                <a:lnTo>
                  <a:pt x="1811" y="648"/>
                </a:lnTo>
                <a:lnTo>
                  <a:pt x="1812" y="649"/>
                </a:lnTo>
                <a:lnTo>
                  <a:pt x="1812" y="650"/>
                </a:lnTo>
                <a:lnTo>
                  <a:pt x="1813" y="651"/>
                </a:lnTo>
                <a:lnTo>
                  <a:pt x="1814" y="654"/>
                </a:lnTo>
                <a:lnTo>
                  <a:pt x="1814" y="655"/>
                </a:lnTo>
                <a:lnTo>
                  <a:pt x="1814" y="656"/>
                </a:lnTo>
                <a:lnTo>
                  <a:pt x="1814" y="657"/>
                </a:lnTo>
                <a:lnTo>
                  <a:pt x="1816" y="657"/>
                </a:lnTo>
                <a:lnTo>
                  <a:pt x="1816" y="659"/>
                </a:lnTo>
                <a:lnTo>
                  <a:pt x="1817" y="661"/>
                </a:lnTo>
                <a:lnTo>
                  <a:pt x="1817" y="664"/>
                </a:lnTo>
                <a:lnTo>
                  <a:pt x="1817" y="665"/>
                </a:lnTo>
                <a:lnTo>
                  <a:pt x="1818" y="665"/>
                </a:lnTo>
                <a:lnTo>
                  <a:pt x="1821" y="666"/>
                </a:lnTo>
                <a:lnTo>
                  <a:pt x="1822" y="666"/>
                </a:lnTo>
                <a:lnTo>
                  <a:pt x="1832" y="671"/>
                </a:lnTo>
                <a:lnTo>
                  <a:pt x="1833" y="671"/>
                </a:lnTo>
                <a:lnTo>
                  <a:pt x="1842" y="676"/>
                </a:lnTo>
                <a:lnTo>
                  <a:pt x="1843" y="676"/>
                </a:lnTo>
                <a:lnTo>
                  <a:pt x="1845" y="680"/>
                </a:lnTo>
                <a:lnTo>
                  <a:pt x="1848" y="685"/>
                </a:lnTo>
                <a:lnTo>
                  <a:pt x="1849" y="686"/>
                </a:lnTo>
                <a:lnTo>
                  <a:pt x="1850" y="688"/>
                </a:lnTo>
                <a:lnTo>
                  <a:pt x="1850" y="691"/>
                </a:lnTo>
                <a:lnTo>
                  <a:pt x="1853" y="694"/>
                </a:lnTo>
                <a:lnTo>
                  <a:pt x="1854" y="699"/>
                </a:lnTo>
                <a:lnTo>
                  <a:pt x="1858" y="706"/>
                </a:lnTo>
                <a:lnTo>
                  <a:pt x="1858" y="707"/>
                </a:lnTo>
                <a:lnTo>
                  <a:pt x="1858" y="708"/>
                </a:lnTo>
                <a:lnTo>
                  <a:pt x="1859" y="710"/>
                </a:lnTo>
                <a:lnTo>
                  <a:pt x="1860" y="710"/>
                </a:lnTo>
                <a:lnTo>
                  <a:pt x="1860" y="712"/>
                </a:lnTo>
                <a:lnTo>
                  <a:pt x="1860" y="713"/>
                </a:lnTo>
                <a:lnTo>
                  <a:pt x="1861" y="713"/>
                </a:lnTo>
                <a:lnTo>
                  <a:pt x="1861" y="714"/>
                </a:lnTo>
                <a:lnTo>
                  <a:pt x="1862" y="715"/>
                </a:lnTo>
                <a:lnTo>
                  <a:pt x="1865" y="718"/>
                </a:lnTo>
                <a:lnTo>
                  <a:pt x="1866" y="720"/>
                </a:lnTo>
                <a:lnTo>
                  <a:pt x="1866" y="722"/>
                </a:lnTo>
                <a:lnTo>
                  <a:pt x="1869" y="724"/>
                </a:lnTo>
                <a:lnTo>
                  <a:pt x="1871" y="728"/>
                </a:lnTo>
                <a:lnTo>
                  <a:pt x="1872" y="729"/>
                </a:lnTo>
                <a:lnTo>
                  <a:pt x="1874" y="730"/>
                </a:lnTo>
                <a:lnTo>
                  <a:pt x="1875" y="731"/>
                </a:lnTo>
                <a:lnTo>
                  <a:pt x="1875" y="733"/>
                </a:lnTo>
                <a:lnTo>
                  <a:pt x="1876" y="734"/>
                </a:lnTo>
                <a:lnTo>
                  <a:pt x="1876" y="735"/>
                </a:lnTo>
                <a:lnTo>
                  <a:pt x="1878" y="740"/>
                </a:lnTo>
                <a:lnTo>
                  <a:pt x="1878" y="741"/>
                </a:lnTo>
                <a:lnTo>
                  <a:pt x="1880" y="741"/>
                </a:lnTo>
                <a:lnTo>
                  <a:pt x="1880" y="742"/>
                </a:lnTo>
                <a:lnTo>
                  <a:pt x="1880" y="744"/>
                </a:lnTo>
                <a:lnTo>
                  <a:pt x="1881" y="744"/>
                </a:lnTo>
                <a:lnTo>
                  <a:pt x="1882" y="744"/>
                </a:lnTo>
                <a:lnTo>
                  <a:pt x="1883" y="744"/>
                </a:lnTo>
                <a:lnTo>
                  <a:pt x="1885" y="744"/>
                </a:lnTo>
                <a:lnTo>
                  <a:pt x="1886" y="745"/>
                </a:lnTo>
                <a:lnTo>
                  <a:pt x="1887" y="745"/>
                </a:lnTo>
                <a:lnTo>
                  <a:pt x="1888" y="745"/>
                </a:lnTo>
                <a:lnTo>
                  <a:pt x="1890" y="745"/>
                </a:lnTo>
                <a:lnTo>
                  <a:pt x="1891" y="745"/>
                </a:lnTo>
                <a:lnTo>
                  <a:pt x="1892" y="745"/>
                </a:lnTo>
                <a:lnTo>
                  <a:pt x="1893" y="746"/>
                </a:lnTo>
                <a:lnTo>
                  <a:pt x="1894" y="746"/>
                </a:lnTo>
                <a:lnTo>
                  <a:pt x="1896" y="746"/>
                </a:lnTo>
                <a:lnTo>
                  <a:pt x="1897" y="746"/>
                </a:lnTo>
                <a:lnTo>
                  <a:pt x="1899" y="746"/>
                </a:lnTo>
                <a:lnTo>
                  <a:pt x="1902" y="746"/>
                </a:lnTo>
                <a:lnTo>
                  <a:pt x="1903" y="746"/>
                </a:lnTo>
                <a:lnTo>
                  <a:pt x="1903" y="747"/>
                </a:lnTo>
                <a:lnTo>
                  <a:pt x="1904" y="747"/>
                </a:lnTo>
                <a:lnTo>
                  <a:pt x="1907" y="747"/>
                </a:lnTo>
                <a:lnTo>
                  <a:pt x="1908" y="747"/>
                </a:lnTo>
                <a:lnTo>
                  <a:pt x="1909" y="749"/>
                </a:lnTo>
                <a:lnTo>
                  <a:pt x="1910" y="749"/>
                </a:lnTo>
                <a:lnTo>
                  <a:pt x="1912" y="749"/>
                </a:lnTo>
                <a:lnTo>
                  <a:pt x="1913" y="749"/>
                </a:lnTo>
                <a:lnTo>
                  <a:pt x="1915" y="750"/>
                </a:lnTo>
                <a:lnTo>
                  <a:pt x="1923" y="751"/>
                </a:lnTo>
                <a:lnTo>
                  <a:pt x="1925" y="751"/>
                </a:lnTo>
                <a:lnTo>
                  <a:pt x="1926" y="751"/>
                </a:lnTo>
                <a:lnTo>
                  <a:pt x="1928" y="751"/>
                </a:lnTo>
                <a:lnTo>
                  <a:pt x="1928" y="752"/>
                </a:lnTo>
                <a:lnTo>
                  <a:pt x="1929" y="752"/>
                </a:lnTo>
                <a:lnTo>
                  <a:pt x="1930" y="754"/>
                </a:lnTo>
                <a:lnTo>
                  <a:pt x="1931" y="754"/>
                </a:lnTo>
                <a:lnTo>
                  <a:pt x="1931" y="755"/>
                </a:lnTo>
                <a:lnTo>
                  <a:pt x="1933" y="755"/>
                </a:lnTo>
                <a:lnTo>
                  <a:pt x="1934" y="756"/>
                </a:lnTo>
                <a:lnTo>
                  <a:pt x="1935" y="756"/>
                </a:lnTo>
                <a:lnTo>
                  <a:pt x="1936" y="757"/>
                </a:lnTo>
                <a:lnTo>
                  <a:pt x="1938" y="757"/>
                </a:lnTo>
                <a:lnTo>
                  <a:pt x="1938" y="758"/>
                </a:lnTo>
                <a:lnTo>
                  <a:pt x="1939" y="758"/>
                </a:lnTo>
                <a:lnTo>
                  <a:pt x="1940" y="758"/>
                </a:lnTo>
                <a:lnTo>
                  <a:pt x="1941" y="758"/>
                </a:lnTo>
                <a:lnTo>
                  <a:pt x="1949" y="758"/>
                </a:lnTo>
                <a:lnTo>
                  <a:pt x="1955" y="758"/>
                </a:lnTo>
                <a:lnTo>
                  <a:pt x="1956" y="758"/>
                </a:lnTo>
                <a:lnTo>
                  <a:pt x="1957" y="758"/>
                </a:lnTo>
                <a:lnTo>
                  <a:pt x="1961" y="757"/>
                </a:lnTo>
                <a:lnTo>
                  <a:pt x="1962" y="757"/>
                </a:lnTo>
                <a:lnTo>
                  <a:pt x="1962" y="756"/>
                </a:lnTo>
                <a:lnTo>
                  <a:pt x="1965" y="756"/>
                </a:lnTo>
                <a:lnTo>
                  <a:pt x="1965" y="755"/>
                </a:lnTo>
                <a:lnTo>
                  <a:pt x="1966" y="755"/>
                </a:lnTo>
                <a:lnTo>
                  <a:pt x="1968" y="754"/>
                </a:lnTo>
                <a:lnTo>
                  <a:pt x="1970" y="754"/>
                </a:lnTo>
                <a:lnTo>
                  <a:pt x="1970" y="752"/>
                </a:lnTo>
                <a:lnTo>
                  <a:pt x="1971" y="752"/>
                </a:lnTo>
                <a:lnTo>
                  <a:pt x="1972" y="751"/>
                </a:lnTo>
                <a:lnTo>
                  <a:pt x="1973" y="751"/>
                </a:lnTo>
                <a:lnTo>
                  <a:pt x="1974" y="751"/>
                </a:lnTo>
                <a:lnTo>
                  <a:pt x="1976" y="751"/>
                </a:lnTo>
                <a:lnTo>
                  <a:pt x="1976" y="750"/>
                </a:lnTo>
                <a:lnTo>
                  <a:pt x="1977" y="750"/>
                </a:lnTo>
                <a:lnTo>
                  <a:pt x="1978" y="750"/>
                </a:lnTo>
                <a:lnTo>
                  <a:pt x="1981" y="749"/>
                </a:lnTo>
                <a:lnTo>
                  <a:pt x="1981" y="750"/>
                </a:lnTo>
                <a:lnTo>
                  <a:pt x="1982" y="751"/>
                </a:lnTo>
                <a:lnTo>
                  <a:pt x="1983" y="751"/>
                </a:lnTo>
                <a:lnTo>
                  <a:pt x="1983" y="752"/>
                </a:lnTo>
                <a:lnTo>
                  <a:pt x="1983" y="754"/>
                </a:lnTo>
                <a:lnTo>
                  <a:pt x="1986" y="756"/>
                </a:lnTo>
                <a:lnTo>
                  <a:pt x="1987" y="756"/>
                </a:lnTo>
                <a:lnTo>
                  <a:pt x="1988" y="756"/>
                </a:lnTo>
                <a:lnTo>
                  <a:pt x="1989" y="755"/>
                </a:lnTo>
                <a:lnTo>
                  <a:pt x="1990" y="755"/>
                </a:lnTo>
                <a:lnTo>
                  <a:pt x="1992" y="755"/>
                </a:lnTo>
                <a:lnTo>
                  <a:pt x="1993" y="755"/>
                </a:lnTo>
                <a:lnTo>
                  <a:pt x="1993" y="754"/>
                </a:lnTo>
                <a:lnTo>
                  <a:pt x="1994" y="754"/>
                </a:lnTo>
                <a:lnTo>
                  <a:pt x="1995" y="754"/>
                </a:lnTo>
                <a:lnTo>
                  <a:pt x="1995" y="752"/>
                </a:lnTo>
                <a:lnTo>
                  <a:pt x="1997" y="752"/>
                </a:lnTo>
                <a:lnTo>
                  <a:pt x="1997" y="751"/>
                </a:lnTo>
                <a:lnTo>
                  <a:pt x="1998" y="751"/>
                </a:lnTo>
                <a:lnTo>
                  <a:pt x="1998" y="750"/>
                </a:lnTo>
                <a:lnTo>
                  <a:pt x="2000" y="749"/>
                </a:lnTo>
                <a:lnTo>
                  <a:pt x="2003" y="747"/>
                </a:lnTo>
                <a:lnTo>
                  <a:pt x="2005" y="747"/>
                </a:lnTo>
                <a:lnTo>
                  <a:pt x="2006" y="745"/>
                </a:lnTo>
                <a:lnTo>
                  <a:pt x="2010" y="744"/>
                </a:lnTo>
                <a:lnTo>
                  <a:pt x="2011" y="742"/>
                </a:lnTo>
                <a:lnTo>
                  <a:pt x="2013" y="742"/>
                </a:lnTo>
                <a:lnTo>
                  <a:pt x="2014" y="741"/>
                </a:lnTo>
                <a:lnTo>
                  <a:pt x="2018" y="741"/>
                </a:lnTo>
                <a:lnTo>
                  <a:pt x="2018" y="740"/>
                </a:lnTo>
                <a:lnTo>
                  <a:pt x="2021" y="739"/>
                </a:lnTo>
                <a:lnTo>
                  <a:pt x="2022" y="739"/>
                </a:lnTo>
                <a:lnTo>
                  <a:pt x="2024" y="739"/>
                </a:lnTo>
                <a:lnTo>
                  <a:pt x="2027" y="736"/>
                </a:lnTo>
                <a:lnTo>
                  <a:pt x="2031" y="733"/>
                </a:lnTo>
                <a:lnTo>
                  <a:pt x="2032" y="733"/>
                </a:lnTo>
                <a:lnTo>
                  <a:pt x="2035" y="730"/>
                </a:lnTo>
                <a:lnTo>
                  <a:pt x="2041" y="723"/>
                </a:lnTo>
                <a:lnTo>
                  <a:pt x="2042" y="720"/>
                </a:lnTo>
                <a:lnTo>
                  <a:pt x="2048" y="715"/>
                </a:lnTo>
                <a:lnTo>
                  <a:pt x="2053" y="713"/>
                </a:lnTo>
                <a:lnTo>
                  <a:pt x="2054" y="712"/>
                </a:lnTo>
                <a:lnTo>
                  <a:pt x="2057" y="709"/>
                </a:lnTo>
                <a:lnTo>
                  <a:pt x="2067" y="703"/>
                </a:lnTo>
                <a:lnTo>
                  <a:pt x="2069" y="702"/>
                </a:lnTo>
                <a:lnTo>
                  <a:pt x="2070" y="701"/>
                </a:lnTo>
                <a:lnTo>
                  <a:pt x="2074" y="699"/>
                </a:lnTo>
                <a:lnTo>
                  <a:pt x="2081" y="690"/>
                </a:lnTo>
                <a:lnTo>
                  <a:pt x="2080" y="688"/>
                </a:lnTo>
                <a:lnTo>
                  <a:pt x="2080" y="687"/>
                </a:lnTo>
                <a:lnTo>
                  <a:pt x="2085" y="683"/>
                </a:lnTo>
                <a:lnTo>
                  <a:pt x="2093" y="678"/>
                </a:lnTo>
                <a:lnTo>
                  <a:pt x="2097" y="675"/>
                </a:lnTo>
                <a:lnTo>
                  <a:pt x="2104" y="671"/>
                </a:lnTo>
                <a:lnTo>
                  <a:pt x="2105" y="670"/>
                </a:lnTo>
                <a:lnTo>
                  <a:pt x="2106" y="670"/>
                </a:lnTo>
                <a:lnTo>
                  <a:pt x="2112" y="665"/>
                </a:lnTo>
                <a:lnTo>
                  <a:pt x="2115" y="662"/>
                </a:lnTo>
                <a:lnTo>
                  <a:pt x="2121" y="659"/>
                </a:lnTo>
                <a:lnTo>
                  <a:pt x="2122" y="657"/>
                </a:lnTo>
                <a:lnTo>
                  <a:pt x="2123" y="657"/>
                </a:lnTo>
                <a:lnTo>
                  <a:pt x="2131" y="654"/>
                </a:lnTo>
                <a:lnTo>
                  <a:pt x="2132" y="653"/>
                </a:lnTo>
                <a:lnTo>
                  <a:pt x="2133" y="653"/>
                </a:lnTo>
                <a:lnTo>
                  <a:pt x="2141" y="649"/>
                </a:lnTo>
                <a:lnTo>
                  <a:pt x="2143" y="646"/>
                </a:lnTo>
                <a:lnTo>
                  <a:pt x="2143" y="645"/>
                </a:lnTo>
                <a:lnTo>
                  <a:pt x="2154" y="640"/>
                </a:lnTo>
                <a:lnTo>
                  <a:pt x="2159" y="638"/>
                </a:lnTo>
                <a:lnTo>
                  <a:pt x="2171" y="637"/>
                </a:lnTo>
                <a:lnTo>
                  <a:pt x="2173" y="637"/>
                </a:lnTo>
                <a:lnTo>
                  <a:pt x="2176" y="635"/>
                </a:lnTo>
                <a:lnTo>
                  <a:pt x="2180" y="635"/>
                </a:lnTo>
                <a:lnTo>
                  <a:pt x="2180" y="634"/>
                </a:lnTo>
                <a:lnTo>
                  <a:pt x="2180" y="632"/>
                </a:lnTo>
                <a:lnTo>
                  <a:pt x="2177" y="625"/>
                </a:lnTo>
                <a:lnTo>
                  <a:pt x="2177" y="624"/>
                </a:lnTo>
                <a:lnTo>
                  <a:pt x="2177" y="623"/>
                </a:lnTo>
                <a:lnTo>
                  <a:pt x="2177" y="621"/>
                </a:lnTo>
                <a:lnTo>
                  <a:pt x="2177" y="608"/>
                </a:lnTo>
                <a:lnTo>
                  <a:pt x="2177" y="606"/>
                </a:lnTo>
                <a:lnTo>
                  <a:pt x="2177" y="605"/>
                </a:lnTo>
                <a:lnTo>
                  <a:pt x="2177" y="600"/>
                </a:lnTo>
                <a:lnTo>
                  <a:pt x="2177" y="597"/>
                </a:lnTo>
                <a:lnTo>
                  <a:pt x="2177" y="596"/>
                </a:lnTo>
                <a:lnTo>
                  <a:pt x="2179" y="595"/>
                </a:lnTo>
                <a:lnTo>
                  <a:pt x="2179" y="593"/>
                </a:lnTo>
                <a:lnTo>
                  <a:pt x="2179" y="589"/>
                </a:lnTo>
                <a:lnTo>
                  <a:pt x="2180" y="589"/>
                </a:lnTo>
                <a:lnTo>
                  <a:pt x="2180" y="585"/>
                </a:lnTo>
                <a:lnTo>
                  <a:pt x="2179" y="579"/>
                </a:lnTo>
                <a:lnTo>
                  <a:pt x="2179" y="577"/>
                </a:lnTo>
                <a:lnTo>
                  <a:pt x="2179" y="570"/>
                </a:lnTo>
                <a:lnTo>
                  <a:pt x="2179" y="565"/>
                </a:lnTo>
                <a:lnTo>
                  <a:pt x="2179" y="564"/>
                </a:lnTo>
                <a:lnTo>
                  <a:pt x="2191" y="561"/>
                </a:lnTo>
                <a:lnTo>
                  <a:pt x="2195" y="560"/>
                </a:lnTo>
                <a:lnTo>
                  <a:pt x="2197" y="560"/>
                </a:lnTo>
                <a:lnTo>
                  <a:pt x="2213" y="557"/>
                </a:lnTo>
                <a:lnTo>
                  <a:pt x="2214" y="557"/>
                </a:lnTo>
                <a:lnTo>
                  <a:pt x="2222" y="555"/>
                </a:lnTo>
                <a:lnTo>
                  <a:pt x="2223" y="554"/>
                </a:lnTo>
                <a:lnTo>
                  <a:pt x="2224" y="554"/>
                </a:lnTo>
                <a:lnTo>
                  <a:pt x="2228" y="554"/>
                </a:lnTo>
                <a:lnTo>
                  <a:pt x="2240" y="553"/>
                </a:lnTo>
                <a:lnTo>
                  <a:pt x="2241" y="553"/>
                </a:lnTo>
                <a:lnTo>
                  <a:pt x="2256" y="552"/>
                </a:lnTo>
                <a:lnTo>
                  <a:pt x="2257" y="552"/>
                </a:lnTo>
                <a:lnTo>
                  <a:pt x="2273" y="550"/>
                </a:lnTo>
                <a:lnTo>
                  <a:pt x="2275" y="550"/>
                </a:lnTo>
                <a:lnTo>
                  <a:pt x="2276" y="550"/>
                </a:lnTo>
                <a:lnTo>
                  <a:pt x="2278" y="550"/>
                </a:lnTo>
                <a:lnTo>
                  <a:pt x="2280" y="550"/>
                </a:lnTo>
                <a:lnTo>
                  <a:pt x="2281" y="550"/>
                </a:lnTo>
                <a:lnTo>
                  <a:pt x="2283" y="550"/>
                </a:lnTo>
                <a:lnTo>
                  <a:pt x="2285" y="549"/>
                </a:lnTo>
                <a:lnTo>
                  <a:pt x="2286" y="549"/>
                </a:lnTo>
                <a:lnTo>
                  <a:pt x="2296" y="548"/>
                </a:lnTo>
                <a:lnTo>
                  <a:pt x="2297" y="548"/>
                </a:lnTo>
                <a:lnTo>
                  <a:pt x="2298" y="548"/>
                </a:lnTo>
                <a:lnTo>
                  <a:pt x="2296" y="553"/>
                </a:lnTo>
                <a:lnTo>
                  <a:pt x="2296" y="555"/>
                </a:lnTo>
                <a:lnTo>
                  <a:pt x="2294" y="559"/>
                </a:lnTo>
                <a:lnTo>
                  <a:pt x="2293" y="560"/>
                </a:lnTo>
                <a:lnTo>
                  <a:pt x="2293" y="563"/>
                </a:lnTo>
                <a:lnTo>
                  <a:pt x="2292" y="566"/>
                </a:lnTo>
                <a:lnTo>
                  <a:pt x="2291" y="568"/>
                </a:lnTo>
                <a:lnTo>
                  <a:pt x="2291" y="570"/>
                </a:lnTo>
                <a:lnTo>
                  <a:pt x="2291" y="571"/>
                </a:lnTo>
                <a:lnTo>
                  <a:pt x="2291" y="573"/>
                </a:lnTo>
                <a:lnTo>
                  <a:pt x="2292" y="573"/>
                </a:lnTo>
                <a:lnTo>
                  <a:pt x="2293" y="573"/>
                </a:lnTo>
                <a:lnTo>
                  <a:pt x="2294" y="573"/>
                </a:lnTo>
                <a:lnTo>
                  <a:pt x="2302" y="573"/>
                </a:lnTo>
                <a:lnTo>
                  <a:pt x="2302" y="574"/>
                </a:lnTo>
                <a:lnTo>
                  <a:pt x="2302" y="577"/>
                </a:lnTo>
                <a:lnTo>
                  <a:pt x="2302" y="586"/>
                </a:lnTo>
                <a:lnTo>
                  <a:pt x="2307" y="586"/>
                </a:lnTo>
                <a:lnTo>
                  <a:pt x="2314" y="586"/>
                </a:lnTo>
                <a:lnTo>
                  <a:pt x="2326" y="586"/>
                </a:lnTo>
                <a:lnTo>
                  <a:pt x="2328" y="586"/>
                </a:lnTo>
                <a:lnTo>
                  <a:pt x="2329" y="587"/>
                </a:lnTo>
                <a:lnTo>
                  <a:pt x="2330" y="589"/>
                </a:lnTo>
                <a:lnTo>
                  <a:pt x="2333" y="591"/>
                </a:lnTo>
                <a:lnTo>
                  <a:pt x="2334" y="591"/>
                </a:lnTo>
                <a:lnTo>
                  <a:pt x="2344" y="592"/>
                </a:lnTo>
                <a:lnTo>
                  <a:pt x="2345" y="592"/>
                </a:lnTo>
                <a:lnTo>
                  <a:pt x="2346" y="592"/>
                </a:lnTo>
                <a:lnTo>
                  <a:pt x="2347" y="592"/>
                </a:lnTo>
                <a:lnTo>
                  <a:pt x="2351" y="593"/>
                </a:lnTo>
                <a:lnTo>
                  <a:pt x="2356" y="593"/>
                </a:lnTo>
                <a:lnTo>
                  <a:pt x="2362" y="595"/>
                </a:lnTo>
                <a:lnTo>
                  <a:pt x="2365" y="595"/>
                </a:lnTo>
                <a:lnTo>
                  <a:pt x="2366" y="595"/>
                </a:lnTo>
                <a:lnTo>
                  <a:pt x="2368" y="595"/>
                </a:lnTo>
                <a:lnTo>
                  <a:pt x="2379" y="596"/>
                </a:lnTo>
                <a:lnTo>
                  <a:pt x="2383" y="597"/>
                </a:lnTo>
                <a:lnTo>
                  <a:pt x="2383" y="598"/>
                </a:lnTo>
                <a:lnTo>
                  <a:pt x="2384" y="601"/>
                </a:lnTo>
                <a:lnTo>
                  <a:pt x="2385" y="603"/>
                </a:lnTo>
                <a:lnTo>
                  <a:pt x="2388" y="607"/>
                </a:lnTo>
                <a:lnTo>
                  <a:pt x="2389" y="607"/>
                </a:lnTo>
                <a:lnTo>
                  <a:pt x="2394" y="613"/>
                </a:lnTo>
                <a:lnTo>
                  <a:pt x="2400" y="621"/>
                </a:lnTo>
                <a:lnTo>
                  <a:pt x="2401" y="622"/>
                </a:lnTo>
                <a:lnTo>
                  <a:pt x="2401" y="623"/>
                </a:lnTo>
                <a:lnTo>
                  <a:pt x="2404" y="627"/>
                </a:lnTo>
                <a:lnTo>
                  <a:pt x="2405" y="627"/>
                </a:lnTo>
                <a:lnTo>
                  <a:pt x="2408" y="630"/>
                </a:lnTo>
                <a:lnTo>
                  <a:pt x="2408" y="632"/>
                </a:lnTo>
                <a:lnTo>
                  <a:pt x="2412" y="639"/>
                </a:lnTo>
                <a:lnTo>
                  <a:pt x="2422" y="625"/>
                </a:lnTo>
                <a:lnTo>
                  <a:pt x="2430" y="617"/>
                </a:lnTo>
                <a:lnTo>
                  <a:pt x="2431" y="617"/>
                </a:lnTo>
                <a:lnTo>
                  <a:pt x="2432" y="617"/>
                </a:lnTo>
                <a:lnTo>
                  <a:pt x="2432" y="618"/>
                </a:lnTo>
                <a:lnTo>
                  <a:pt x="2433" y="618"/>
                </a:lnTo>
                <a:lnTo>
                  <a:pt x="2435" y="618"/>
                </a:lnTo>
                <a:lnTo>
                  <a:pt x="2435" y="619"/>
                </a:lnTo>
                <a:lnTo>
                  <a:pt x="2443" y="624"/>
                </a:lnTo>
                <a:lnTo>
                  <a:pt x="2443" y="625"/>
                </a:lnTo>
                <a:lnTo>
                  <a:pt x="2444" y="625"/>
                </a:lnTo>
                <a:lnTo>
                  <a:pt x="2456" y="633"/>
                </a:lnTo>
                <a:lnTo>
                  <a:pt x="2452" y="637"/>
                </a:lnTo>
                <a:lnTo>
                  <a:pt x="2453" y="638"/>
                </a:lnTo>
                <a:lnTo>
                  <a:pt x="2460" y="655"/>
                </a:lnTo>
                <a:lnTo>
                  <a:pt x="2458" y="656"/>
                </a:lnTo>
                <a:lnTo>
                  <a:pt x="2458" y="657"/>
                </a:lnTo>
                <a:lnTo>
                  <a:pt x="2458" y="659"/>
                </a:lnTo>
                <a:lnTo>
                  <a:pt x="2458" y="664"/>
                </a:lnTo>
                <a:lnTo>
                  <a:pt x="2458" y="666"/>
                </a:lnTo>
                <a:lnTo>
                  <a:pt x="2459" y="671"/>
                </a:lnTo>
                <a:lnTo>
                  <a:pt x="2459" y="673"/>
                </a:lnTo>
                <a:lnTo>
                  <a:pt x="2459" y="675"/>
                </a:lnTo>
                <a:lnTo>
                  <a:pt x="2458" y="677"/>
                </a:lnTo>
                <a:lnTo>
                  <a:pt x="2444" y="676"/>
                </a:lnTo>
                <a:lnTo>
                  <a:pt x="2443" y="678"/>
                </a:lnTo>
                <a:lnTo>
                  <a:pt x="2443" y="686"/>
                </a:lnTo>
                <a:lnTo>
                  <a:pt x="2442" y="697"/>
                </a:lnTo>
                <a:lnTo>
                  <a:pt x="2441" y="699"/>
                </a:lnTo>
                <a:lnTo>
                  <a:pt x="2440" y="699"/>
                </a:lnTo>
                <a:lnTo>
                  <a:pt x="2433" y="701"/>
                </a:lnTo>
                <a:lnTo>
                  <a:pt x="2432" y="701"/>
                </a:lnTo>
                <a:lnTo>
                  <a:pt x="2426" y="701"/>
                </a:lnTo>
                <a:lnTo>
                  <a:pt x="2425" y="701"/>
                </a:lnTo>
                <a:lnTo>
                  <a:pt x="2424" y="701"/>
                </a:lnTo>
                <a:lnTo>
                  <a:pt x="2420" y="703"/>
                </a:lnTo>
                <a:lnTo>
                  <a:pt x="2416" y="706"/>
                </a:lnTo>
                <a:lnTo>
                  <a:pt x="2415" y="706"/>
                </a:lnTo>
                <a:lnTo>
                  <a:pt x="2416" y="707"/>
                </a:lnTo>
                <a:lnTo>
                  <a:pt x="2416" y="710"/>
                </a:lnTo>
                <a:lnTo>
                  <a:pt x="2417" y="718"/>
                </a:lnTo>
                <a:lnTo>
                  <a:pt x="2419" y="729"/>
                </a:lnTo>
                <a:lnTo>
                  <a:pt x="2419" y="731"/>
                </a:lnTo>
                <a:lnTo>
                  <a:pt x="2419" y="734"/>
                </a:lnTo>
                <a:lnTo>
                  <a:pt x="2419" y="735"/>
                </a:lnTo>
                <a:lnTo>
                  <a:pt x="2420" y="738"/>
                </a:lnTo>
                <a:lnTo>
                  <a:pt x="2420" y="740"/>
                </a:lnTo>
                <a:lnTo>
                  <a:pt x="2420" y="741"/>
                </a:lnTo>
                <a:lnTo>
                  <a:pt x="2419" y="741"/>
                </a:lnTo>
                <a:lnTo>
                  <a:pt x="2417" y="740"/>
                </a:lnTo>
                <a:lnTo>
                  <a:pt x="2417" y="741"/>
                </a:lnTo>
                <a:lnTo>
                  <a:pt x="2412" y="750"/>
                </a:lnTo>
                <a:lnTo>
                  <a:pt x="2409" y="749"/>
                </a:lnTo>
                <a:lnTo>
                  <a:pt x="2408" y="749"/>
                </a:lnTo>
                <a:lnTo>
                  <a:pt x="2401" y="747"/>
                </a:lnTo>
                <a:lnTo>
                  <a:pt x="2398" y="746"/>
                </a:lnTo>
                <a:lnTo>
                  <a:pt x="2396" y="746"/>
                </a:lnTo>
                <a:lnTo>
                  <a:pt x="2394" y="746"/>
                </a:lnTo>
                <a:lnTo>
                  <a:pt x="2385" y="745"/>
                </a:lnTo>
                <a:lnTo>
                  <a:pt x="2385" y="746"/>
                </a:lnTo>
                <a:lnTo>
                  <a:pt x="2385" y="750"/>
                </a:lnTo>
                <a:lnTo>
                  <a:pt x="2385" y="751"/>
                </a:lnTo>
                <a:lnTo>
                  <a:pt x="2384" y="751"/>
                </a:lnTo>
                <a:lnTo>
                  <a:pt x="2383" y="756"/>
                </a:lnTo>
                <a:lnTo>
                  <a:pt x="2382" y="760"/>
                </a:lnTo>
                <a:lnTo>
                  <a:pt x="2380" y="763"/>
                </a:lnTo>
                <a:lnTo>
                  <a:pt x="2379" y="768"/>
                </a:lnTo>
                <a:lnTo>
                  <a:pt x="2379" y="770"/>
                </a:lnTo>
                <a:lnTo>
                  <a:pt x="2380" y="770"/>
                </a:lnTo>
                <a:lnTo>
                  <a:pt x="2384" y="771"/>
                </a:lnTo>
                <a:lnTo>
                  <a:pt x="2388" y="772"/>
                </a:lnTo>
                <a:lnTo>
                  <a:pt x="2389" y="772"/>
                </a:lnTo>
                <a:lnTo>
                  <a:pt x="2387" y="786"/>
                </a:lnTo>
                <a:lnTo>
                  <a:pt x="2387" y="787"/>
                </a:lnTo>
                <a:lnTo>
                  <a:pt x="2387" y="788"/>
                </a:lnTo>
                <a:lnTo>
                  <a:pt x="2387" y="790"/>
                </a:lnTo>
                <a:lnTo>
                  <a:pt x="2387" y="794"/>
                </a:lnTo>
                <a:lnTo>
                  <a:pt x="2388" y="798"/>
                </a:lnTo>
                <a:lnTo>
                  <a:pt x="2387" y="798"/>
                </a:lnTo>
                <a:lnTo>
                  <a:pt x="2385" y="798"/>
                </a:lnTo>
                <a:lnTo>
                  <a:pt x="2383" y="798"/>
                </a:lnTo>
                <a:lnTo>
                  <a:pt x="2382" y="798"/>
                </a:lnTo>
                <a:lnTo>
                  <a:pt x="2380" y="798"/>
                </a:lnTo>
                <a:lnTo>
                  <a:pt x="2379" y="799"/>
                </a:lnTo>
                <a:lnTo>
                  <a:pt x="2378" y="799"/>
                </a:lnTo>
                <a:lnTo>
                  <a:pt x="2376" y="798"/>
                </a:lnTo>
                <a:lnTo>
                  <a:pt x="2373" y="797"/>
                </a:lnTo>
                <a:lnTo>
                  <a:pt x="2372" y="797"/>
                </a:lnTo>
                <a:lnTo>
                  <a:pt x="2369" y="795"/>
                </a:lnTo>
                <a:lnTo>
                  <a:pt x="2367" y="794"/>
                </a:lnTo>
                <a:lnTo>
                  <a:pt x="2363" y="793"/>
                </a:lnTo>
                <a:lnTo>
                  <a:pt x="2362" y="793"/>
                </a:lnTo>
                <a:lnTo>
                  <a:pt x="2361" y="792"/>
                </a:lnTo>
                <a:lnTo>
                  <a:pt x="2360" y="793"/>
                </a:lnTo>
                <a:lnTo>
                  <a:pt x="2360" y="794"/>
                </a:lnTo>
                <a:lnTo>
                  <a:pt x="2358" y="794"/>
                </a:lnTo>
                <a:lnTo>
                  <a:pt x="2358" y="795"/>
                </a:lnTo>
                <a:lnTo>
                  <a:pt x="2357" y="795"/>
                </a:lnTo>
                <a:lnTo>
                  <a:pt x="2357" y="797"/>
                </a:lnTo>
                <a:lnTo>
                  <a:pt x="2356" y="797"/>
                </a:lnTo>
                <a:lnTo>
                  <a:pt x="2355" y="798"/>
                </a:lnTo>
                <a:lnTo>
                  <a:pt x="2353" y="799"/>
                </a:lnTo>
                <a:lnTo>
                  <a:pt x="2352" y="799"/>
                </a:lnTo>
                <a:lnTo>
                  <a:pt x="2350" y="799"/>
                </a:lnTo>
                <a:lnTo>
                  <a:pt x="2346" y="799"/>
                </a:lnTo>
                <a:lnTo>
                  <a:pt x="2345" y="800"/>
                </a:lnTo>
                <a:lnTo>
                  <a:pt x="2344" y="800"/>
                </a:lnTo>
                <a:lnTo>
                  <a:pt x="2342" y="800"/>
                </a:lnTo>
                <a:lnTo>
                  <a:pt x="2341" y="802"/>
                </a:lnTo>
                <a:lnTo>
                  <a:pt x="2340" y="802"/>
                </a:lnTo>
                <a:lnTo>
                  <a:pt x="2339" y="802"/>
                </a:lnTo>
                <a:lnTo>
                  <a:pt x="2337" y="802"/>
                </a:lnTo>
                <a:lnTo>
                  <a:pt x="2337" y="803"/>
                </a:lnTo>
                <a:lnTo>
                  <a:pt x="2336" y="803"/>
                </a:lnTo>
                <a:lnTo>
                  <a:pt x="2335" y="803"/>
                </a:lnTo>
                <a:lnTo>
                  <a:pt x="2334" y="804"/>
                </a:lnTo>
                <a:lnTo>
                  <a:pt x="2333" y="804"/>
                </a:lnTo>
                <a:lnTo>
                  <a:pt x="2333" y="805"/>
                </a:lnTo>
                <a:lnTo>
                  <a:pt x="2334" y="811"/>
                </a:lnTo>
                <a:lnTo>
                  <a:pt x="2333" y="811"/>
                </a:lnTo>
                <a:lnTo>
                  <a:pt x="2333" y="813"/>
                </a:lnTo>
                <a:lnTo>
                  <a:pt x="2333" y="815"/>
                </a:lnTo>
                <a:lnTo>
                  <a:pt x="2334" y="818"/>
                </a:lnTo>
                <a:lnTo>
                  <a:pt x="2334" y="820"/>
                </a:lnTo>
                <a:lnTo>
                  <a:pt x="2334" y="821"/>
                </a:lnTo>
                <a:lnTo>
                  <a:pt x="2335" y="822"/>
                </a:lnTo>
                <a:lnTo>
                  <a:pt x="2335" y="824"/>
                </a:lnTo>
                <a:lnTo>
                  <a:pt x="2336" y="829"/>
                </a:lnTo>
                <a:lnTo>
                  <a:pt x="2337" y="834"/>
                </a:lnTo>
                <a:lnTo>
                  <a:pt x="2336" y="835"/>
                </a:lnTo>
                <a:lnTo>
                  <a:pt x="2335" y="835"/>
                </a:lnTo>
                <a:lnTo>
                  <a:pt x="2334" y="835"/>
                </a:lnTo>
                <a:lnTo>
                  <a:pt x="2333" y="835"/>
                </a:lnTo>
                <a:lnTo>
                  <a:pt x="2331" y="836"/>
                </a:lnTo>
                <a:lnTo>
                  <a:pt x="2330" y="836"/>
                </a:lnTo>
                <a:lnTo>
                  <a:pt x="2328" y="836"/>
                </a:lnTo>
                <a:lnTo>
                  <a:pt x="2326" y="837"/>
                </a:lnTo>
                <a:lnTo>
                  <a:pt x="2325" y="837"/>
                </a:lnTo>
                <a:lnTo>
                  <a:pt x="2324" y="837"/>
                </a:lnTo>
                <a:lnTo>
                  <a:pt x="2324" y="838"/>
                </a:lnTo>
                <a:lnTo>
                  <a:pt x="2325" y="840"/>
                </a:lnTo>
                <a:lnTo>
                  <a:pt x="2325" y="843"/>
                </a:lnTo>
                <a:lnTo>
                  <a:pt x="2325" y="846"/>
                </a:lnTo>
                <a:lnTo>
                  <a:pt x="2325" y="847"/>
                </a:lnTo>
                <a:lnTo>
                  <a:pt x="2325" y="848"/>
                </a:lnTo>
                <a:lnTo>
                  <a:pt x="2325" y="850"/>
                </a:lnTo>
                <a:lnTo>
                  <a:pt x="2325" y="852"/>
                </a:lnTo>
                <a:lnTo>
                  <a:pt x="2325" y="853"/>
                </a:lnTo>
                <a:lnTo>
                  <a:pt x="2325" y="854"/>
                </a:lnTo>
                <a:lnTo>
                  <a:pt x="2326" y="858"/>
                </a:lnTo>
                <a:lnTo>
                  <a:pt x="2326" y="859"/>
                </a:lnTo>
                <a:lnTo>
                  <a:pt x="2326" y="862"/>
                </a:lnTo>
                <a:lnTo>
                  <a:pt x="2326" y="863"/>
                </a:lnTo>
                <a:lnTo>
                  <a:pt x="2328" y="863"/>
                </a:lnTo>
                <a:lnTo>
                  <a:pt x="2328" y="864"/>
                </a:lnTo>
                <a:lnTo>
                  <a:pt x="2328" y="868"/>
                </a:lnTo>
                <a:lnTo>
                  <a:pt x="2328" y="869"/>
                </a:lnTo>
                <a:lnTo>
                  <a:pt x="2328" y="870"/>
                </a:lnTo>
                <a:lnTo>
                  <a:pt x="2328" y="872"/>
                </a:lnTo>
                <a:lnTo>
                  <a:pt x="2328" y="873"/>
                </a:lnTo>
                <a:lnTo>
                  <a:pt x="2328" y="874"/>
                </a:lnTo>
                <a:lnTo>
                  <a:pt x="2328" y="875"/>
                </a:lnTo>
                <a:lnTo>
                  <a:pt x="2328" y="877"/>
                </a:lnTo>
                <a:lnTo>
                  <a:pt x="2326" y="877"/>
                </a:lnTo>
                <a:lnTo>
                  <a:pt x="2328" y="878"/>
                </a:lnTo>
                <a:lnTo>
                  <a:pt x="2326" y="879"/>
                </a:lnTo>
                <a:lnTo>
                  <a:pt x="2326" y="880"/>
                </a:lnTo>
                <a:lnTo>
                  <a:pt x="2326" y="882"/>
                </a:lnTo>
                <a:lnTo>
                  <a:pt x="2326" y="883"/>
                </a:lnTo>
                <a:lnTo>
                  <a:pt x="2326" y="884"/>
                </a:lnTo>
                <a:lnTo>
                  <a:pt x="2326" y="885"/>
                </a:lnTo>
                <a:lnTo>
                  <a:pt x="2326" y="886"/>
                </a:lnTo>
                <a:lnTo>
                  <a:pt x="2326" y="888"/>
                </a:lnTo>
                <a:lnTo>
                  <a:pt x="2326" y="891"/>
                </a:lnTo>
                <a:lnTo>
                  <a:pt x="2326" y="895"/>
                </a:lnTo>
                <a:lnTo>
                  <a:pt x="2326" y="899"/>
                </a:lnTo>
                <a:lnTo>
                  <a:pt x="2325" y="904"/>
                </a:lnTo>
                <a:lnTo>
                  <a:pt x="2325" y="907"/>
                </a:lnTo>
                <a:lnTo>
                  <a:pt x="2325" y="921"/>
                </a:lnTo>
                <a:lnTo>
                  <a:pt x="2324" y="949"/>
                </a:lnTo>
                <a:lnTo>
                  <a:pt x="2324" y="964"/>
                </a:lnTo>
                <a:lnTo>
                  <a:pt x="2324" y="971"/>
                </a:lnTo>
                <a:lnTo>
                  <a:pt x="2324" y="973"/>
                </a:lnTo>
                <a:lnTo>
                  <a:pt x="2324" y="974"/>
                </a:lnTo>
                <a:lnTo>
                  <a:pt x="2324" y="975"/>
                </a:lnTo>
                <a:lnTo>
                  <a:pt x="2325" y="978"/>
                </a:lnTo>
                <a:lnTo>
                  <a:pt x="2325" y="979"/>
                </a:lnTo>
                <a:lnTo>
                  <a:pt x="2325" y="980"/>
                </a:lnTo>
                <a:lnTo>
                  <a:pt x="2325" y="981"/>
                </a:lnTo>
                <a:lnTo>
                  <a:pt x="2325" y="985"/>
                </a:lnTo>
                <a:lnTo>
                  <a:pt x="2325" y="986"/>
                </a:lnTo>
                <a:lnTo>
                  <a:pt x="2325" y="987"/>
                </a:lnTo>
                <a:lnTo>
                  <a:pt x="2325" y="989"/>
                </a:lnTo>
                <a:lnTo>
                  <a:pt x="2325" y="990"/>
                </a:lnTo>
                <a:lnTo>
                  <a:pt x="2325" y="991"/>
                </a:lnTo>
                <a:lnTo>
                  <a:pt x="2326" y="991"/>
                </a:lnTo>
                <a:lnTo>
                  <a:pt x="2326" y="992"/>
                </a:lnTo>
                <a:lnTo>
                  <a:pt x="2328" y="994"/>
                </a:lnTo>
                <a:lnTo>
                  <a:pt x="2328" y="995"/>
                </a:lnTo>
                <a:lnTo>
                  <a:pt x="2330" y="999"/>
                </a:lnTo>
                <a:lnTo>
                  <a:pt x="2330" y="1000"/>
                </a:lnTo>
                <a:lnTo>
                  <a:pt x="2331" y="1001"/>
                </a:lnTo>
                <a:lnTo>
                  <a:pt x="2333" y="1005"/>
                </a:lnTo>
                <a:lnTo>
                  <a:pt x="2334" y="1006"/>
                </a:lnTo>
                <a:lnTo>
                  <a:pt x="2336" y="1008"/>
                </a:lnTo>
                <a:lnTo>
                  <a:pt x="2337" y="1011"/>
                </a:lnTo>
                <a:lnTo>
                  <a:pt x="2339" y="1011"/>
                </a:lnTo>
                <a:lnTo>
                  <a:pt x="2340" y="1012"/>
                </a:lnTo>
                <a:lnTo>
                  <a:pt x="2341" y="1017"/>
                </a:lnTo>
                <a:lnTo>
                  <a:pt x="2341" y="1018"/>
                </a:lnTo>
                <a:lnTo>
                  <a:pt x="2342" y="1019"/>
                </a:lnTo>
                <a:lnTo>
                  <a:pt x="2342" y="1021"/>
                </a:lnTo>
                <a:lnTo>
                  <a:pt x="2342" y="1022"/>
                </a:lnTo>
                <a:lnTo>
                  <a:pt x="2344" y="1026"/>
                </a:lnTo>
                <a:lnTo>
                  <a:pt x="2344" y="1027"/>
                </a:lnTo>
                <a:lnTo>
                  <a:pt x="2341" y="1027"/>
                </a:lnTo>
                <a:lnTo>
                  <a:pt x="2340" y="1027"/>
                </a:lnTo>
                <a:lnTo>
                  <a:pt x="2337" y="1028"/>
                </a:lnTo>
                <a:lnTo>
                  <a:pt x="2336" y="1028"/>
                </a:lnTo>
                <a:lnTo>
                  <a:pt x="2331" y="1031"/>
                </a:lnTo>
                <a:lnTo>
                  <a:pt x="2317" y="1035"/>
                </a:lnTo>
                <a:lnTo>
                  <a:pt x="2307" y="1038"/>
                </a:lnTo>
                <a:lnTo>
                  <a:pt x="2307" y="1039"/>
                </a:lnTo>
                <a:lnTo>
                  <a:pt x="2307" y="1040"/>
                </a:lnTo>
                <a:lnTo>
                  <a:pt x="2305" y="1040"/>
                </a:lnTo>
                <a:lnTo>
                  <a:pt x="2305" y="1042"/>
                </a:lnTo>
                <a:lnTo>
                  <a:pt x="2305" y="1043"/>
                </a:lnTo>
                <a:lnTo>
                  <a:pt x="2305" y="1044"/>
                </a:lnTo>
                <a:lnTo>
                  <a:pt x="2305" y="1050"/>
                </a:lnTo>
                <a:lnTo>
                  <a:pt x="2298" y="1053"/>
                </a:lnTo>
                <a:lnTo>
                  <a:pt x="2297" y="1053"/>
                </a:lnTo>
                <a:lnTo>
                  <a:pt x="2296" y="1053"/>
                </a:lnTo>
                <a:lnTo>
                  <a:pt x="2287" y="1055"/>
                </a:lnTo>
                <a:lnTo>
                  <a:pt x="2278" y="1059"/>
                </a:lnTo>
                <a:lnTo>
                  <a:pt x="2271" y="1061"/>
                </a:lnTo>
                <a:lnTo>
                  <a:pt x="2265" y="1065"/>
                </a:lnTo>
                <a:lnTo>
                  <a:pt x="2259" y="1069"/>
                </a:lnTo>
                <a:lnTo>
                  <a:pt x="2255" y="1071"/>
                </a:lnTo>
                <a:lnTo>
                  <a:pt x="2244" y="1082"/>
                </a:lnTo>
                <a:lnTo>
                  <a:pt x="2240" y="1086"/>
                </a:lnTo>
                <a:lnTo>
                  <a:pt x="2238" y="1090"/>
                </a:lnTo>
                <a:lnTo>
                  <a:pt x="2237" y="1092"/>
                </a:lnTo>
                <a:lnTo>
                  <a:pt x="2235" y="1093"/>
                </a:lnTo>
                <a:lnTo>
                  <a:pt x="2235" y="1095"/>
                </a:lnTo>
                <a:lnTo>
                  <a:pt x="2229" y="1103"/>
                </a:lnTo>
                <a:lnTo>
                  <a:pt x="2228" y="1108"/>
                </a:lnTo>
                <a:lnTo>
                  <a:pt x="2227" y="1112"/>
                </a:lnTo>
                <a:lnTo>
                  <a:pt x="2224" y="1119"/>
                </a:lnTo>
                <a:lnTo>
                  <a:pt x="2224" y="1120"/>
                </a:lnTo>
                <a:lnTo>
                  <a:pt x="2224" y="1125"/>
                </a:lnTo>
                <a:lnTo>
                  <a:pt x="2224" y="1129"/>
                </a:lnTo>
                <a:lnTo>
                  <a:pt x="2223" y="1131"/>
                </a:lnTo>
                <a:lnTo>
                  <a:pt x="2223" y="1134"/>
                </a:lnTo>
                <a:lnTo>
                  <a:pt x="2223" y="1139"/>
                </a:lnTo>
                <a:lnTo>
                  <a:pt x="2224" y="1145"/>
                </a:lnTo>
                <a:lnTo>
                  <a:pt x="2224" y="1147"/>
                </a:lnTo>
                <a:lnTo>
                  <a:pt x="2225" y="1156"/>
                </a:lnTo>
                <a:lnTo>
                  <a:pt x="2227" y="1159"/>
                </a:lnTo>
                <a:lnTo>
                  <a:pt x="2227" y="1160"/>
                </a:lnTo>
                <a:lnTo>
                  <a:pt x="2229" y="1166"/>
                </a:lnTo>
                <a:lnTo>
                  <a:pt x="2229" y="1168"/>
                </a:lnTo>
                <a:lnTo>
                  <a:pt x="2232" y="1173"/>
                </a:lnTo>
                <a:lnTo>
                  <a:pt x="2234" y="1179"/>
                </a:lnTo>
                <a:lnTo>
                  <a:pt x="2237" y="1184"/>
                </a:lnTo>
                <a:lnTo>
                  <a:pt x="2239" y="1187"/>
                </a:lnTo>
                <a:lnTo>
                  <a:pt x="2239" y="1189"/>
                </a:lnTo>
                <a:lnTo>
                  <a:pt x="2240" y="1189"/>
                </a:lnTo>
                <a:lnTo>
                  <a:pt x="2240" y="1191"/>
                </a:lnTo>
                <a:lnTo>
                  <a:pt x="2241" y="1192"/>
                </a:lnTo>
                <a:lnTo>
                  <a:pt x="2243" y="1194"/>
                </a:lnTo>
                <a:lnTo>
                  <a:pt x="2249" y="1203"/>
                </a:lnTo>
                <a:lnTo>
                  <a:pt x="2249" y="1204"/>
                </a:lnTo>
                <a:lnTo>
                  <a:pt x="2253" y="1213"/>
                </a:lnTo>
                <a:lnTo>
                  <a:pt x="2255" y="1219"/>
                </a:lnTo>
                <a:lnTo>
                  <a:pt x="2257" y="1221"/>
                </a:lnTo>
                <a:lnTo>
                  <a:pt x="2265" y="1232"/>
                </a:lnTo>
                <a:lnTo>
                  <a:pt x="2267" y="1237"/>
                </a:lnTo>
                <a:lnTo>
                  <a:pt x="2272" y="1244"/>
                </a:lnTo>
                <a:lnTo>
                  <a:pt x="2275" y="1246"/>
                </a:lnTo>
                <a:lnTo>
                  <a:pt x="2276" y="1248"/>
                </a:lnTo>
                <a:lnTo>
                  <a:pt x="2277" y="1250"/>
                </a:lnTo>
                <a:lnTo>
                  <a:pt x="2280" y="1253"/>
                </a:lnTo>
                <a:lnTo>
                  <a:pt x="2283" y="1257"/>
                </a:lnTo>
                <a:lnTo>
                  <a:pt x="2287" y="1261"/>
                </a:lnTo>
                <a:lnTo>
                  <a:pt x="2292" y="1266"/>
                </a:lnTo>
                <a:lnTo>
                  <a:pt x="2296" y="1271"/>
                </a:lnTo>
                <a:lnTo>
                  <a:pt x="2297" y="1272"/>
                </a:lnTo>
                <a:lnTo>
                  <a:pt x="2298" y="1274"/>
                </a:lnTo>
                <a:lnTo>
                  <a:pt x="2299" y="1274"/>
                </a:lnTo>
                <a:lnTo>
                  <a:pt x="2301" y="1279"/>
                </a:lnTo>
                <a:lnTo>
                  <a:pt x="2304" y="1285"/>
                </a:lnTo>
                <a:lnTo>
                  <a:pt x="2304" y="1287"/>
                </a:lnTo>
                <a:lnTo>
                  <a:pt x="2305" y="1289"/>
                </a:lnTo>
                <a:lnTo>
                  <a:pt x="2310" y="1303"/>
                </a:lnTo>
                <a:lnTo>
                  <a:pt x="2310" y="1304"/>
                </a:lnTo>
                <a:lnTo>
                  <a:pt x="2310" y="1305"/>
                </a:lnTo>
                <a:lnTo>
                  <a:pt x="2310" y="1306"/>
                </a:lnTo>
                <a:lnTo>
                  <a:pt x="2312" y="1309"/>
                </a:lnTo>
                <a:lnTo>
                  <a:pt x="2312" y="1311"/>
                </a:lnTo>
                <a:lnTo>
                  <a:pt x="2312" y="1312"/>
                </a:lnTo>
                <a:lnTo>
                  <a:pt x="2312" y="1314"/>
                </a:lnTo>
                <a:lnTo>
                  <a:pt x="2313" y="1316"/>
                </a:lnTo>
                <a:lnTo>
                  <a:pt x="2313" y="1332"/>
                </a:lnTo>
                <a:lnTo>
                  <a:pt x="2313" y="1333"/>
                </a:lnTo>
                <a:lnTo>
                  <a:pt x="2313" y="1336"/>
                </a:lnTo>
                <a:lnTo>
                  <a:pt x="2312" y="1336"/>
                </a:lnTo>
                <a:lnTo>
                  <a:pt x="2312" y="1338"/>
                </a:lnTo>
                <a:lnTo>
                  <a:pt x="2312" y="1341"/>
                </a:lnTo>
                <a:lnTo>
                  <a:pt x="2310" y="1346"/>
                </a:lnTo>
                <a:lnTo>
                  <a:pt x="2309" y="1347"/>
                </a:lnTo>
                <a:lnTo>
                  <a:pt x="2309" y="1349"/>
                </a:lnTo>
                <a:lnTo>
                  <a:pt x="2307" y="1353"/>
                </a:lnTo>
                <a:lnTo>
                  <a:pt x="2304" y="1357"/>
                </a:lnTo>
                <a:lnTo>
                  <a:pt x="2302" y="1359"/>
                </a:lnTo>
                <a:lnTo>
                  <a:pt x="2299" y="1363"/>
                </a:lnTo>
                <a:lnTo>
                  <a:pt x="2294" y="1368"/>
                </a:lnTo>
                <a:lnTo>
                  <a:pt x="2293" y="1369"/>
                </a:lnTo>
                <a:lnTo>
                  <a:pt x="2281" y="1378"/>
                </a:lnTo>
                <a:lnTo>
                  <a:pt x="2276" y="1380"/>
                </a:lnTo>
                <a:lnTo>
                  <a:pt x="2271" y="1384"/>
                </a:lnTo>
                <a:lnTo>
                  <a:pt x="2267" y="1386"/>
                </a:lnTo>
                <a:lnTo>
                  <a:pt x="2257" y="1390"/>
                </a:lnTo>
                <a:lnTo>
                  <a:pt x="2256" y="1391"/>
                </a:lnTo>
                <a:lnTo>
                  <a:pt x="2254" y="1391"/>
                </a:lnTo>
                <a:lnTo>
                  <a:pt x="2253" y="1392"/>
                </a:lnTo>
                <a:lnTo>
                  <a:pt x="2250" y="1392"/>
                </a:lnTo>
                <a:lnTo>
                  <a:pt x="2243" y="1394"/>
                </a:lnTo>
                <a:lnTo>
                  <a:pt x="2239" y="1394"/>
                </a:lnTo>
                <a:lnTo>
                  <a:pt x="2233" y="1394"/>
                </a:lnTo>
                <a:lnTo>
                  <a:pt x="2232" y="1394"/>
                </a:lnTo>
                <a:lnTo>
                  <a:pt x="2222" y="1392"/>
                </a:lnTo>
                <a:lnTo>
                  <a:pt x="2218" y="1392"/>
                </a:lnTo>
                <a:lnTo>
                  <a:pt x="2217" y="1391"/>
                </a:lnTo>
                <a:lnTo>
                  <a:pt x="2214" y="1391"/>
                </a:lnTo>
                <a:lnTo>
                  <a:pt x="2213" y="1390"/>
                </a:lnTo>
                <a:lnTo>
                  <a:pt x="2212" y="1390"/>
                </a:lnTo>
                <a:lnTo>
                  <a:pt x="2207" y="1389"/>
                </a:lnTo>
                <a:lnTo>
                  <a:pt x="2206" y="1388"/>
                </a:lnTo>
                <a:lnTo>
                  <a:pt x="2198" y="1385"/>
                </a:lnTo>
                <a:lnTo>
                  <a:pt x="2195" y="1383"/>
                </a:lnTo>
                <a:lnTo>
                  <a:pt x="2189" y="1380"/>
                </a:lnTo>
                <a:lnTo>
                  <a:pt x="2180" y="1375"/>
                </a:lnTo>
                <a:lnTo>
                  <a:pt x="2177" y="1374"/>
                </a:lnTo>
                <a:lnTo>
                  <a:pt x="2171" y="1370"/>
                </a:lnTo>
                <a:lnTo>
                  <a:pt x="2160" y="1360"/>
                </a:lnTo>
                <a:lnTo>
                  <a:pt x="2154" y="1353"/>
                </a:lnTo>
                <a:lnTo>
                  <a:pt x="2143" y="1341"/>
                </a:lnTo>
                <a:lnTo>
                  <a:pt x="2142" y="1340"/>
                </a:lnTo>
                <a:lnTo>
                  <a:pt x="2141" y="1337"/>
                </a:lnTo>
                <a:lnTo>
                  <a:pt x="2139" y="1337"/>
                </a:lnTo>
                <a:lnTo>
                  <a:pt x="2138" y="1335"/>
                </a:lnTo>
                <a:lnTo>
                  <a:pt x="2133" y="1328"/>
                </a:lnTo>
                <a:lnTo>
                  <a:pt x="2128" y="1322"/>
                </a:lnTo>
                <a:lnTo>
                  <a:pt x="2125" y="1319"/>
                </a:lnTo>
                <a:lnTo>
                  <a:pt x="2117" y="1314"/>
                </a:lnTo>
                <a:lnTo>
                  <a:pt x="2113" y="1311"/>
                </a:lnTo>
                <a:lnTo>
                  <a:pt x="2113" y="1310"/>
                </a:lnTo>
                <a:lnTo>
                  <a:pt x="2110" y="1309"/>
                </a:lnTo>
                <a:lnTo>
                  <a:pt x="2102" y="1306"/>
                </a:lnTo>
                <a:lnTo>
                  <a:pt x="2096" y="1305"/>
                </a:lnTo>
                <a:lnTo>
                  <a:pt x="2094" y="1305"/>
                </a:lnTo>
                <a:lnTo>
                  <a:pt x="2083" y="1304"/>
                </a:lnTo>
                <a:lnTo>
                  <a:pt x="2074" y="1303"/>
                </a:lnTo>
                <a:lnTo>
                  <a:pt x="2069" y="1303"/>
                </a:lnTo>
                <a:lnTo>
                  <a:pt x="2067" y="1303"/>
                </a:lnTo>
                <a:lnTo>
                  <a:pt x="2066" y="1303"/>
                </a:lnTo>
                <a:lnTo>
                  <a:pt x="2059" y="1304"/>
                </a:lnTo>
                <a:lnTo>
                  <a:pt x="2058" y="1304"/>
                </a:lnTo>
                <a:lnTo>
                  <a:pt x="2048" y="1305"/>
                </a:lnTo>
                <a:lnTo>
                  <a:pt x="2042" y="1306"/>
                </a:lnTo>
                <a:lnTo>
                  <a:pt x="2040" y="1308"/>
                </a:lnTo>
                <a:lnTo>
                  <a:pt x="2037" y="1309"/>
                </a:lnTo>
                <a:lnTo>
                  <a:pt x="2031" y="1311"/>
                </a:lnTo>
                <a:lnTo>
                  <a:pt x="2021" y="1316"/>
                </a:lnTo>
                <a:lnTo>
                  <a:pt x="2019" y="1317"/>
                </a:lnTo>
                <a:lnTo>
                  <a:pt x="2018" y="1317"/>
                </a:lnTo>
                <a:lnTo>
                  <a:pt x="2015" y="1319"/>
                </a:lnTo>
                <a:lnTo>
                  <a:pt x="2008" y="1324"/>
                </a:lnTo>
                <a:lnTo>
                  <a:pt x="2002" y="1328"/>
                </a:lnTo>
                <a:lnTo>
                  <a:pt x="1999" y="1330"/>
                </a:lnTo>
                <a:lnTo>
                  <a:pt x="1998" y="1331"/>
                </a:lnTo>
                <a:lnTo>
                  <a:pt x="1995" y="1333"/>
                </a:lnTo>
                <a:lnTo>
                  <a:pt x="1995" y="1335"/>
                </a:lnTo>
                <a:lnTo>
                  <a:pt x="1994" y="1335"/>
                </a:lnTo>
                <a:lnTo>
                  <a:pt x="1994" y="1336"/>
                </a:lnTo>
                <a:lnTo>
                  <a:pt x="1992" y="1337"/>
                </a:lnTo>
                <a:lnTo>
                  <a:pt x="1990" y="1338"/>
                </a:lnTo>
                <a:lnTo>
                  <a:pt x="1989" y="1340"/>
                </a:lnTo>
                <a:lnTo>
                  <a:pt x="1988" y="1341"/>
                </a:lnTo>
                <a:lnTo>
                  <a:pt x="1986" y="1342"/>
                </a:lnTo>
                <a:lnTo>
                  <a:pt x="1983" y="1344"/>
                </a:lnTo>
                <a:lnTo>
                  <a:pt x="1981" y="1347"/>
                </a:lnTo>
                <a:lnTo>
                  <a:pt x="1977" y="1349"/>
                </a:lnTo>
                <a:lnTo>
                  <a:pt x="1976" y="1351"/>
                </a:lnTo>
                <a:lnTo>
                  <a:pt x="1974" y="1351"/>
                </a:lnTo>
                <a:lnTo>
                  <a:pt x="1972" y="1352"/>
                </a:lnTo>
                <a:lnTo>
                  <a:pt x="1971" y="1352"/>
                </a:lnTo>
                <a:lnTo>
                  <a:pt x="1971" y="1353"/>
                </a:lnTo>
                <a:lnTo>
                  <a:pt x="1970" y="1353"/>
                </a:lnTo>
                <a:lnTo>
                  <a:pt x="1967" y="1354"/>
                </a:lnTo>
                <a:lnTo>
                  <a:pt x="1962" y="1357"/>
                </a:lnTo>
                <a:lnTo>
                  <a:pt x="1949" y="1363"/>
                </a:lnTo>
                <a:lnTo>
                  <a:pt x="1947" y="1363"/>
                </a:lnTo>
                <a:lnTo>
                  <a:pt x="1942" y="1365"/>
                </a:lnTo>
                <a:lnTo>
                  <a:pt x="1939" y="1367"/>
                </a:lnTo>
                <a:lnTo>
                  <a:pt x="1930" y="1372"/>
                </a:lnTo>
                <a:lnTo>
                  <a:pt x="1928" y="1372"/>
                </a:lnTo>
                <a:lnTo>
                  <a:pt x="1926" y="1373"/>
                </a:lnTo>
                <a:lnTo>
                  <a:pt x="1923" y="1374"/>
                </a:lnTo>
                <a:lnTo>
                  <a:pt x="1920" y="1375"/>
                </a:lnTo>
                <a:lnTo>
                  <a:pt x="1913" y="1378"/>
                </a:lnTo>
                <a:lnTo>
                  <a:pt x="1912" y="1379"/>
                </a:lnTo>
                <a:lnTo>
                  <a:pt x="1909" y="1380"/>
                </a:lnTo>
                <a:lnTo>
                  <a:pt x="1907" y="1381"/>
                </a:lnTo>
                <a:lnTo>
                  <a:pt x="1903" y="1383"/>
                </a:lnTo>
                <a:lnTo>
                  <a:pt x="1902" y="1383"/>
                </a:lnTo>
                <a:lnTo>
                  <a:pt x="1902" y="1384"/>
                </a:lnTo>
                <a:lnTo>
                  <a:pt x="1897" y="1385"/>
                </a:lnTo>
                <a:lnTo>
                  <a:pt x="1898" y="1386"/>
                </a:lnTo>
                <a:lnTo>
                  <a:pt x="1898" y="1388"/>
                </a:lnTo>
                <a:lnTo>
                  <a:pt x="1901" y="1391"/>
                </a:lnTo>
                <a:lnTo>
                  <a:pt x="1902" y="1391"/>
                </a:lnTo>
                <a:lnTo>
                  <a:pt x="1902" y="1392"/>
                </a:lnTo>
                <a:lnTo>
                  <a:pt x="1903" y="1394"/>
                </a:lnTo>
                <a:lnTo>
                  <a:pt x="1903" y="1395"/>
                </a:lnTo>
                <a:lnTo>
                  <a:pt x="1904" y="1396"/>
                </a:lnTo>
                <a:lnTo>
                  <a:pt x="1904" y="1397"/>
                </a:lnTo>
                <a:lnTo>
                  <a:pt x="1906" y="1399"/>
                </a:lnTo>
                <a:lnTo>
                  <a:pt x="1906" y="1401"/>
                </a:lnTo>
                <a:lnTo>
                  <a:pt x="1907" y="1401"/>
                </a:lnTo>
                <a:lnTo>
                  <a:pt x="1908" y="1401"/>
                </a:lnTo>
                <a:lnTo>
                  <a:pt x="1909" y="1400"/>
                </a:lnTo>
                <a:lnTo>
                  <a:pt x="1909" y="1401"/>
                </a:lnTo>
                <a:lnTo>
                  <a:pt x="1909" y="1402"/>
                </a:lnTo>
                <a:lnTo>
                  <a:pt x="1910" y="1404"/>
                </a:lnTo>
                <a:lnTo>
                  <a:pt x="1910" y="1405"/>
                </a:lnTo>
                <a:lnTo>
                  <a:pt x="1910" y="1406"/>
                </a:lnTo>
                <a:lnTo>
                  <a:pt x="1912" y="1407"/>
                </a:lnTo>
                <a:lnTo>
                  <a:pt x="1913" y="1407"/>
                </a:lnTo>
                <a:lnTo>
                  <a:pt x="1913" y="1406"/>
                </a:lnTo>
                <a:lnTo>
                  <a:pt x="1913" y="1407"/>
                </a:lnTo>
                <a:lnTo>
                  <a:pt x="1914" y="1407"/>
                </a:lnTo>
                <a:lnTo>
                  <a:pt x="1914" y="1408"/>
                </a:lnTo>
                <a:lnTo>
                  <a:pt x="1915" y="1408"/>
                </a:lnTo>
                <a:lnTo>
                  <a:pt x="1915" y="1410"/>
                </a:lnTo>
                <a:lnTo>
                  <a:pt x="1917" y="1410"/>
                </a:lnTo>
                <a:lnTo>
                  <a:pt x="1917" y="1411"/>
                </a:lnTo>
                <a:lnTo>
                  <a:pt x="1918" y="1411"/>
                </a:lnTo>
                <a:lnTo>
                  <a:pt x="1918" y="1412"/>
                </a:lnTo>
                <a:lnTo>
                  <a:pt x="1919" y="1412"/>
                </a:lnTo>
                <a:lnTo>
                  <a:pt x="1919" y="1413"/>
                </a:lnTo>
                <a:lnTo>
                  <a:pt x="1920" y="1413"/>
                </a:lnTo>
                <a:lnTo>
                  <a:pt x="1920" y="1415"/>
                </a:lnTo>
                <a:lnTo>
                  <a:pt x="1922" y="1415"/>
                </a:lnTo>
                <a:lnTo>
                  <a:pt x="1922" y="1416"/>
                </a:lnTo>
                <a:lnTo>
                  <a:pt x="1923" y="1416"/>
                </a:lnTo>
                <a:lnTo>
                  <a:pt x="1924" y="1417"/>
                </a:lnTo>
                <a:lnTo>
                  <a:pt x="1925" y="1417"/>
                </a:lnTo>
                <a:lnTo>
                  <a:pt x="1925" y="1418"/>
                </a:lnTo>
                <a:lnTo>
                  <a:pt x="1926" y="1418"/>
                </a:lnTo>
                <a:lnTo>
                  <a:pt x="1928" y="1418"/>
                </a:lnTo>
                <a:lnTo>
                  <a:pt x="1928" y="1420"/>
                </a:lnTo>
                <a:lnTo>
                  <a:pt x="1929" y="1420"/>
                </a:lnTo>
                <a:lnTo>
                  <a:pt x="1930" y="1421"/>
                </a:lnTo>
                <a:lnTo>
                  <a:pt x="1931" y="1421"/>
                </a:lnTo>
                <a:lnTo>
                  <a:pt x="1933" y="1421"/>
                </a:lnTo>
                <a:lnTo>
                  <a:pt x="1933" y="1422"/>
                </a:lnTo>
                <a:lnTo>
                  <a:pt x="1934" y="1422"/>
                </a:lnTo>
                <a:lnTo>
                  <a:pt x="1935" y="1422"/>
                </a:lnTo>
                <a:lnTo>
                  <a:pt x="1935" y="1423"/>
                </a:lnTo>
                <a:lnTo>
                  <a:pt x="1936" y="1423"/>
                </a:lnTo>
                <a:lnTo>
                  <a:pt x="1938" y="1423"/>
                </a:lnTo>
                <a:lnTo>
                  <a:pt x="1939" y="1423"/>
                </a:lnTo>
                <a:lnTo>
                  <a:pt x="1940" y="1423"/>
                </a:lnTo>
                <a:lnTo>
                  <a:pt x="1940" y="1424"/>
                </a:lnTo>
                <a:lnTo>
                  <a:pt x="1941" y="1424"/>
                </a:lnTo>
                <a:lnTo>
                  <a:pt x="1942" y="1424"/>
                </a:lnTo>
                <a:lnTo>
                  <a:pt x="1944" y="1424"/>
                </a:lnTo>
                <a:lnTo>
                  <a:pt x="1945" y="1424"/>
                </a:lnTo>
                <a:lnTo>
                  <a:pt x="1946" y="1424"/>
                </a:lnTo>
                <a:lnTo>
                  <a:pt x="1947" y="1424"/>
                </a:lnTo>
                <a:lnTo>
                  <a:pt x="1949" y="1424"/>
                </a:lnTo>
                <a:lnTo>
                  <a:pt x="1950" y="1424"/>
                </a:lnTo>
                <a:lnTo>
                  <a:pt x="1951" y="1424"/>
                </a:lnTo>
                <a:lnTo>
                  <a:pt x="1952" y="1424"/>
                </a:lnTo>
                <a:lnTo>
                  <a:pt x="1954" y="1424"/>
                </a:lnTo>
                <a:lnTo>
                  <a:pt x="1955" y="1424"/>
                </a:lnTo>
                <a:lnTo>
                  <a:pt x="1956" y="1424"/>
                </a:lnTo>
                <a:lnTo>
                  <a:pt x="1961" y="1424"/>
                </a:lnTo>
                <a:lnTo>
                  <a:pt x="1962" y="1424"/>
                </a:lnTo>
                <a:lnTo>
                  <a:pt x="1963" y="1424"/>
                </a:lnTo>
                <a:lnTo>
                  <a:pt x="1967" y="1424"/>
                </a:lnTo>
                <a:lnTo>
                  <a:pt x="1970" y="1424"/>
                </a:lnTo>
                <a:lnTo>
                  <a:pt x="1974" y="1423"/>
                </a:lnTo>
                <a:lnTo>
                  <a:pt x="1989" y="1423"/>
                </a:lnTo>
                <a:lnTo>
                  <a:pt x="1990" y="1423"/>
                </a:lnTo>
                <a:lnTo>
                  <a:pt x="1990" y="1424"/>
                </a:lnTo>
                <a:lnTo>
                  <a:pt x="1990" y="1431"/>
                </a:lnTo>
                <a:lnTo>
                  <a:pt x="1992" y="1431"/>
                </a:lnTo>
                <a:lnTo>
                  <a:pt x="1993" y="1431"/>
                </a:lnTo>
                <a:lnTo>
                  <a:pt x="1994" y="1431"/>
                </a:lnTo>
                <a:lnTo>
                  <a:pt x="1997" y="1429"/>
                </a:lnTo>
                <a:lnTo>
                  <a:pt x="1998" y="1429"/>
                </a:lnTo>
                <a:lnTo>
                  <a:pt x="1998" y="1432"/>
                </a:lnTo>
                <a:lnTo>
                  <a:pt x="1999" y="1432"/>
                </a:lnTo>
                <a:lnTo>
                  <a:pt x="2000" y="1432"/>
                </a:lnTo>
                <a:lnTo>
                  <a:pt x="2005" y="1432"/>
                </a:lnTo>
                <a:lnTo>
                  <a:pt x="2006" y="1431"/>
                </a:lnTo>
                <a:lnTo>
                  <a:pt x="2009" y="1431"/>
                </a:lnTo>
                <a:lnTo>
                  <a:pt x="2009" y="1432"/>
                </a:lnTo>
                <a:lnTo>
                  <a:pt x="2009" y="1436"/>
                </a:lnTo>
                <a:lnTo>
                  <a:pt x="2010" y="1436"/>
                </a:lnTo>
                <a:lnTo>
                  <a:pt x="2019" y="1436"/>
                </a:lnTo>
                <a:lnTo>
                  <a:pt x="2019" y="1437"/>
                </a:lnTo>
                <a:lnTo>
                  <a:pt x="2020" y="1439"/>
                </a:lnTo>
                <a:lnTo>
                  <a:pt x="2020" y="1442"/>
                </a:lnTo>
                <a:lnTo>
                  <a:pt x="2020" y="1444"/>
                </a:lnTo>
                <a:lnTo>
                  <a:pt x="2021" y="1445"/>
                </a:lnTo>
                <a:lnTo>
                  <a:pt x="2021" y="1447"/>
                </a:lnTo>
                <a:lnTo>
                  <a:pt x="2021" y="1448"/>
                </a:lnTo>
                <a:lnTo>
                  <a:pt x="2022" y="1449"/>
                </a:lnTo>
                <a:lnTo>
                  <a:pt x="2022" y="1450"/>
                </a:lnTo>
                <a:lnTo>
                  <a:pt x="2026" y="1452"/>
                </a:lnTo>
                <a:lnTo>
                  <a:pt x="2027" y="1453"/>
                </a:lnTo>
                <a:lnTo>
                  <a:pt x="2031" y="1455"/>
                </a:lnTo>
                <a:lnTo>
                  <a:pt x="2032" y="1456"/>
                </a:lnTo>
                <a:lnTo>
                  <a:pt x="2037" y="1461"/>
                </a:lnTo>
                <a:lnTo>
                  <a:pt x="2038" y="1461"/>
                </a:lnTo>
                <a:lnTo>
                  <a:pt x="2040" y="1463"/>
                </a:lnTo>
                <a:lnTo>
                  <a:pt x="2040" y="1464"/>
                </a:lnTo>
                <a:lnTo>
                  <a:pt x="2040" y="1465"/>
                </a:lnTo>
                <a:lnTo>
                  <a:pt x="2040" y="1469"/>
                </a:lnTo>
                <a:lnTo>
                  <a:pt x="2041" y="1470"/>
                </a:lnTo>
                <a:lnTo>
                  <a:pt x="2041" y="1471"/>
                </a:lnTo>
                <a:lnTo>
                  <a:pt x="2042" y="1473"/>
                </a:lnTo>
                <a:lnTo>
                  <a:pt x="2043" y="1473"/>
                </a:lnTo>
                <a:lnTo>
                  <a:pt x="2043" y="1474"/>
                </a:lnTo>
                <a:lnTo>
                  <a:pt x="2046" y="1476"/>
                </a:lnTo>
                <a:lnTo>
                  <a:pt x="2046" y="1479"/>
                </a:lnTo>
                <a:lnTo>
                  <a:pt x="2047" y="1480"/>
                </a:lnTo>
                <a:lnTo>
                  <a:pt x="2047" y="1481"/>
                </a:lnTo>
                <a:lnTo>
                  <a:pt x="2050" y="1482"/>
                </a:lnTo>
                <a:lnTo>
                  <a:pt x="2051" y="1482"/>
                </a:lnTo>
                <a:lnTo>
                  <a:pt x="2052" y="1484"/>
                </a:lnTo>
                <a:lnTo>
                  <a:pt x="2057" y="1486"/>
                </a:lnTo>
                <a:lnTo>
                  <a:pt x="2059" y="1489"/>
                </a:lnTo>
                <a:lnTo>
                  <a:pt x="2062" y="1490"/>
                </a:lnTo>
                <a:lnTo>
                  <a:pt x="2062" y="1491"/>
                </a:lnTo>
                <a:lnTo>
                  <a:pt x="2063" y="1491"/>
                </a:lnTo>
                <a:lnTo>
                  <a:pt x="2063" y="1492"/>
                </a:lnTo>
                <a:lnTo>
                  <a:pt x="2066" y="1493"/>
                </a:lnTo>
                <a:lnTo>
                  <a:pt x="2066" y="1495"/>
                </a:lnTo>
                <a:lnTo>
                  <a:pt x="2067" y="1495"/>
                </a:lnTo>
                <a:lnTo>
                  <a:pt x="2067" y="1496"/>
                </a:lnTo>
                <a:lnTo>
                  <a:pt x="2069" y="1501"/>
                </a:lnTo>
                <a:lnTo>
                  <a:pt x="2070" y="1502"/>
                </a:lnTo>
                <a:lnTo>
                  <a:pt x="2070" y="1503"/>
                </a:lnTo>
                <a:lnTo>
                  <a:pt x="2073" y="1506"/>
                </a:lnTo>
                <a:lnTo>
                  <a:pt x="2075" y="1511"/>
                </a:lnTo>
                <a:lnTo>
                  <a:pt x="2077" y="1512"/>
                </a:lnTo>
                <a:lnTo>
                  <a:pt x="2077" y="1513"/>
                </a:lnTo>
                <a:lnTo>
                  <a:pt x="2079" y="1521"/>
                </a:lnTo>
                <a:lnTo>
                  <a:pt x="2080" y="1523"/>
                </a:lnTo>
                <a:lnTo>
                  <a:pt x="2080" y="1524"/>
                </a:lnTo>
                <a:lnTo>
                  <a:pt x="2081" y="1527"/>
                </a:lnTo>
                <a:lnTo>
                  <a:pt x="2078" y="1532"/>
                </a:lnTo>
                <a:lnTo>
                  <a:pt x="2077" y="1534"/>
                </a:lnTo>
                <a:lnTo>
                  <a:pt x="2075" y="1535"/>
                </a:lnTo>
                <a:lnTo>
                  <a:pt x="2075" y="1538"/>
                </a:lnTo>
                <a:lnTo>
                  <a:pt x="2075" y="1540"/>
                </a:lnTo>
                <a:lnTo>
                  <a:pt x="2075" y="1544"/>
                </a:lnTo>
                <a:lnTo>
                  <a:pt x="2074" y="1544"/>
                </a:lnTo>
                <a:lnTo>
                  <a:pt x="2073" y="1548"/>
                </a:lnTo>
                <a:lnTo>
                  <a:pt x="2073" y="1550"/>
                </a:lnTo>
                <a:lnTo>
                  <a:pt x="2072" y="1550"/>
                </a:lnTo>
                <a:lnTo>
                  <a:pt x="2070" y="1553"/>
                </a:lnTo>
                <a:lnTo>
                  <a:pt x="2067" y="1553"/>
                </a:lnTo>
                <a:lnTo>
                  <a:pt x="2063" y="1554"/>
                </a:lnTo>
                <a:lnTo>
                  <a:pt x="2062" y="1554"/>
                </a:lnTo>
                <a:lnTo>
                  <a:pt x="2057" y="1554"/>
                </a:lnTo>
                <a:lnTo>
                  <a:pt x="2052" y="1556"/>
                </a:lnTo>
                <a:lnTo>
                  <a:pt x="2050" y="1557"/>
                </a:lnTo>
                <a:lnTo>
                  <a:pt x="2048" y="1559"/>
                </a:lnTo>
                <a:lnTo>
                  <a:pt x="2047" y="1559"/>
                </a:lnTo>
                <a:lnTo>
                  <a:pt x="2045" y="1560"/>
                </a:lnTo>
                <a:lnTo>
                  <a:pt x="2042" y="1561"/>
                </a:lnTo>
                <a:lnTo>
                  <a:pt x="2041" y="1562"/>
                </a:lnTo>
                <a:lnTo>
                  <a:pt x="2040" y="1564"/>
                </a:lnTo>
                <a:lnTo>
                  <a:pt x="2038" y="1564"/>
                </a:lnTo>
                <a:lnTo>
                  <a:pt x="2036" y="1566"/>
                </a:lnTo>
                <a:lnTo>
                  <a:pt x="2035" y="1567"/>
                </a:lnTo>
                <a:lnTo>
                  <a:pt x="2034" y="1569"/>
                </a:lnTo>
                <a:lnTo>
                  <a:pt x="2031" y="1569"/>
                </a:lnTo>
                <a:lnTo>
                  <a:pt x="2029" y="1569"/>
                </a:lnTo>
                <a:lnTo>
                  <a:pt x="2026" y="1570"/>
                </a:lnTo>
                <a:lnTo>
                  <a:pt x="2022" y="1573"/>
                </a:lnTo>
                <a:lnTo>
                  <a:pt x="2021" y="1575"/>
                </a:lnTo>
                <a:lnTo>
                  <a:pt x="2020" y="1576"/>
                </a:lnTo>
                <a:lnTo>
                  <a:pt x="2019" y="1578"/>
                </a:lnTo>
                <a:lnTo>
                  <a:pt x="2016" y="1582"/>
                </a:lnTo>
                <a:lnTo>
                  <a:pt x="2015" y="1586"/>
                </a:lnTo>
                <a:lnTo>
                  <a:pt x="2013" y="1592"/>
                </a:lnTo>
                <a:lnTo>
                  <a:pt x="2009" y="1597"/>
                </a:lnTo>
                <a:lnTo>
                  <a:pt x="2008" y="1598"/>
                </a:lnTo>
                <a:lnTo>
                  <a:pt x="2006" y="1599"/>
                </a:lnTo>
                <a:lnTo>
                  <a:pt x="2003" y="1604"/>
                </a:lnTo>
                <a:lnTo>
                  <a:pt x="2002" y="1608"/>
                </a:lnTo>
                <a:lnTo>
                  <a:pt x="2000" y="1610"/>
                </a:lnTo>
                <a:lnTo>
                  <a:pt x="1995" y="1617"/>
                </a:lnTo>
                <a:lnTo>
                  <a:pt x="1995" y="1618"/>
                </a:lnTo>
                <a:lnTo>
                  <a:pt x="1994" y="1620"/>
                </a:lnTo>
                <a:lnTo>
                  <a:pt x="1993" y="1620"/>
                </a:lnTo>
                <a:lnTo>
                  <a:pt x="1993" y="1621"/>
                </a:lnTo>
                <a:lnTo>
                  <a:pt x="1989" y="1625"/>
                </a:lnTo>
                <a:lnTo>
                  <a:pt x="1988" y="1625"/>
                </a:lnTo>
                <a:lnTo>
                  <a:pt x="1988" y="1626"/>
                </a:lnTo>
                <a:lnTo>
                  <a:pt x="1984" y="1631"/>
                </a:lnTo>
                <a:lnTo>
                  <a:pt x="1984" y="1633"/>
                </a:lnTo>
                <a:lnTo>
                  <a:pt x="1983" y="1634"/>
                </a:lnTo>
                <a:lnTo>
                  <a:pt x="1981" y="1637"/>
                </a:lnTo>
                <a:lnTo>
                  <a:pt x="1977" y="1640"/>
                </a:lnTo>
                <a:lnTo>
                  <a:pt x="1974" y="1641"/>
                </a:lnTo>
                <a:lnTo>
                  <a:pt x="1972" y="1645"/>
                </a:lnTo>
                <a:lnTo>
                  <a:pt x="1971" y="1646"/>
                </a:lnTo>
                <a:lnTo>
                  <a:pt x="1967" y="1655"/>
                </a:lnTo>
                <a:lnTo>
                  <a:pt x="1962" y="1666"/>
                </a:lnTo>
                <a:lnTo>
                  <a:pt x="1958" y="1669"/>
                </a:lnTo>
                <a:lnTo>
                  <a:pt x="1958" y="1671"/>
                </a:lnTo>
                <a:lnTo>
                  <a:pt x="1957" y="1671"/>
                </a:lnTo>
                <a:lnTo>
                  <a:pt x="1957" y="1672"/>
                </a:lnTo>
                <a:lnTo>
                  <a:pt x="1955" y="1674"/>
                </a:lnTo>
                <a:lnTo>
                  <a:pt x="1954" y="1676"/>
                </a:lnTo>
                <a:lnTo>
                  <a:pt x="1952" y="1679"/>
                </a:lnTo>
                <a:lnTo>
                  <a:pt x="1951" y="1683"/>
                </a:lnTo>
                <a:lnTo>
                  <a:pt x="1950" y="1684"/>
                </a:lnTo>
                <a:lnTo>
                  <a:pt x="1947" y="1689"/>
                </a:lnTo>
                <a:lnTo>
                  <a:pt x="1946" y="1693"/>
                </a:lnTo>
                <a:lnTo>
                  <a:pt x="1945" y="1695"/>
                </a:lnTo>
                <a:lnTo>
                  <a:pt x="1944" y="1699"/>
                </a:lnTo>
                <a:lnTo>
                  <a:pt x="1941" y="1709"/>
                </a:lnTo>
                <a:lnTo>
                  <a:pt x="1941" y="1710"/>
                </a:lnTo>
                <a:lnTo>
                  <a:pt x="1947" y="1715"/>
                </a:lnTo>
                <a:lnTo>
                  <a:pt x="1949" y="1715"/>
                </a:lnTo>
                <a:lnTo>
                  <a:pt x="1950" y="1716"/>
                </a:lnTo>
                <a:lnTo>
                  <a:pt x="1955" y="1721"/>
                </a:lnTo>
                <a:lnTo>
                  <a:pt x="1957" y="1732"/>
                </a:lnTo>
                <a:lnTo>
                  <a:pt x="1962" y="1741"/>
                </a:lnTo>
                <a:lnTo>
                  <a:pt x="1960" y="1752"/>
                </a:lnTo>
                <a:lnTo>
                  <a:pt x="1960" y="1753"/>
                </a:lnTo>
                <a:lnTo>
                  <a:pt x="1962" y="1767"/>
                </a:lnTo>
                <a:lnTo>
                  <a:pt x="1954" y="1772"/>
                </a:lnTo>
                <a:lnTo>
                  <a:pt x="1949" y="1775"/>
                </a:lnTo>
                <a:lnTo>
                  <a:pt x="1946" y="1777"/>
                </a:lnTo>
                <a:lnTo>
                  <a:pt x="1945" y="1778"/>
                </a:lnTo>
                <a:lnTo>
                  <a:pt x="1923" y="1789"/>
                </a:lnTo>
                <a:lnTo>
                  <a:pt x="1918" y="1791"/>
                </a:lnTo>
                <a:lnTo>
                  <a:pt x="1917" y="1791"/>
                </a:lnTo>
                <a:lnTo>
                  <a:pt x="1915" y="1793"/>
                </a:lnTo>
                <a:lnTo>
                  <a:pt x="1907" y="1795"/>
                </a:lnTo>
                <a:lnTo>
                  <a:pt x="1903" y="1798"/>
                </a:lnTo>
                <a:lnTo>
                  <a:pt x="1901" y="1799"/>
                </a:lnTo>
                <a:lnTo>
                  <a:pt x="1899" y="1800"/>
                </a:lnTo>
                <a:lnTo>
                  <a:pt x="1899" y="1804"/>
                </a:lnTo>
                <a:lnTo>
                  <a:pt x="1899" y="1805"/>
                </a:lnTo>
                <a:lnTo>
                  <a:pt x="1898" y="1807"/>
                </a:lnTo>
                <a:lnTo>
                  <a:pt x="1899" y="1810"/>
                </a:lnTo>
                <a:lnTo>
                  <a:pt x="1906" y="1812"/>
                </a:lnTo>
                <a:lnTo>
                  <a:pt x="1912" y="1816"/>
                </a:lnTo>
                <a:lnTo>
                  <a:pt x="1919" y="1820"/>
                </a:lnTo>
                <a:lnTo>
                  <a:pt x="1926" y="1825"/>
                </a:lnTo>
                <a:lnTo>
                  <a:pt x="1929" y="1826"/>
                </a:lnTo>
                <a:lnTo>
                  <a:pt x="1931" y="1828"/>
                </a:lnTo>
                <a:lnTo>
                  <a:pt x="1933" y="1830"/>
                </a:lnTo>
                <a:lnTo>
                  <a:pt x="1931" y="1831"/>
                </a:lnTo>
                <a:lnTo>
                  <a:pt x="1930" y="1832"/>
                </a:lnTo>
                <a:lnTo>
                  <a:pt x="1929" y="1833"/>
                </a:lnTo>
                <a:lnTo>
                  <a:pt x="1925" y="1838"/>
                </a:lnTo>
                <a:lnTo>
                  <a:pt x="1924" y="1839"/>
                </a:lnTo>
                <a:lnTo>
                  <a:pt x="1920" y="1844"/>
                </a:lnTo>
                <a:lnTo>
                  <a:pt x="1919" y="1844"/>
                </a:lnTo>
                <a:lnTo>
                  <a:pt x="1918" y="1848"/>
                </a:lnTo>
                <a:lnTo>
                  <a:pt x="1915" y="1850"/>
                </a:lnTo>
                <a:lnTo>
                  <a:pt x="1915" y="1854"/>
                </a:lnTo>
                <a:lnTo>
                  <a:pt x="1914" y="1857"/>
                </a:lnTo>
                <a:lnTo>
                  <a:pt x="1914" y="1858"/>
                </a:lnTo>
                <a:lnTo>
                  <a:pt x="1913" y="1864"/>
                </a:lnTo>
                <a:lnTo>
                  <a:pt x="1910" y="1869"/>
                </a:lnTo>
                <a:lnTo>
                  <a:pt x="1909" y="1871"/>
                </a:lnTo>
                <a:lnTo>
                  <a:pt x="1908" y="1874"/>
                </a:lnTo>
                <a:lnTo>
                  <a:pt x="1906" y="1875"/>
                </a:lnTo>
                <a:lnTo>
                  <a:pt x="1904" y="1876"/>
                </a:lnTo>
                <a:lnTo>
                  <a:pt x="1899" y="1879"/>
                </a:lnTo>
                <a:lnTo>
                  <a:pt x="1898" y="1879"/>
                </a:lnTo>
                <a:lnTo>
                  <a:pt x="1896" y="1880"/>
                </a:lnTo>
                <a:lnTo>
                  <a:pt x="1896" y="1881"/>
                </a:lnTo>
                <a:lnTo>
                  <a:pt x="1894" y="1882"/>
                </a:lnTo>
                <a:lnTo>
                  <a:pt x="1893" y="1884"/>
                </a:lnTo>
                <a:lnTo>
                  <a:pt x="1893" y="1885"/>
                </a:lnTo>
                <a:lnTo>
                  <a:pt x="1892" y="1886"/>
                </a:lnTo>
                <a:lnTo>
                  <a:pt x="1891" y="1887"/>
                </a:lnTo>
                <a:lnTo>
                  <a:pt x="1888" y="1890"/>
                </a:lnTo>
                <a:lnTo>
                  <a:pt x="1887" y="1890"/>
                </a:lnTo>
                <a:lnTo>
                  <a:pt x="1886" y="1891"/>
                </a:lnTo>
                <a:lnTo>
                  <a:pt x="1883" y="1891"/>
                </a:lnTo>
                <a:lnTo>
                  <a:pt x="1880" y="1892"/>
                </a:lnTo>
                <a:lnTo>
                  <a:pt x="1872" y="1892"/>
                </a:lnTo>
                <a:lnTo>
                  <a:pt x="1872" y="1896"/>
                </a:lnTo>
                <a:lnTo>
                  <a:pt x="1872" y="1901"/>
                </a:lnTo>
                <a:lnTo>
                  <a:pt x="1875" y="1902"/>
                </a:lnTo>
                <a:lnTo>
                  <a:pt x="1876" y="1903"/>
                </a:lnTo>
                <a:lnTo>
                  <a:pt x="1882" y="1906"/>
                </a:lnTo>
                <a:lnTo>
                  <a:pt x="1886" y="1910"/>
                </a:lnTo>
                <a:lnTo>
                  <a:pt x="1888" y="1913"/>
                </a:lnTo>
                <a:lnTo>
                  <a:pt x="1890" y="1917"/>
                </a:lnTo>
                <a:lnTo>
                  <a:pt x="1890" y="1918"/>
                </a:lnTo>
                <a:lnTo>
                  <a:pt x="1890" y="1919"/>
                </a:lnTo>
                <a:lnTo>
                  <a:pt x="1891" y="1924"/>
                </a:lnTo>
                <a:lnTo>
                  <a:pt x="1891" y="1927"/>
                </a:lnTo>
                <a:lnTo>
                  <a:pt x="1891" y="1930"/>
                </a:lnTo>
                <a:lnTo>
                  <a:pt x="1891" y="1932"/>
                </a:lnTo>
                <a:lnTo>
                  <a:pt x="1887" y="1933"/>
                </a:lnTo>
                <a:lnTo>
                  <a:pt x="1880" y="1935"/>
                </a:lnTo>
                <a:lnTo>
                  <a:pt x="1871" y="1938"/>
                </a:lnTo>
                <a:lnTo>
                  <a:pt x="1865" y="1938"/>
                </a:lnTo>
                <a:lnTo>
                  <a:pt x="1864" y="1938"/>
                </a:lnTo>
                <a:lnTo>
                  <a:pt x="1859" y="1938"/>
                </a:lnTo>
                <a:lnTo>
                  <a:pt x="1858" y="1938"/>
                </a:lnTo>
                <a:lnTo>
                  <a:pt x="1846" y="1938"/>
                </a:lnTo>
                <a:lnTo>
                  <a:pt x="1845" y="1938"/>
                </a:lnTo>
                <a:lnTo>
                  <a:pt x="1843" y="1939"/>
                </a:lnTo>
                <a:lnTo>
                  <a:pt x="1828" y="1940"/>
                </a:lnTo>
                <a:lnTo>
                  <a:pt x="1824" y="1940"/>
                </a:lnTo>
                <a:lnTo>
                  <a:pt x="1823" y="1940"/>
                </a:lnTo>
                <a:lnTo>
                  <a:pt x="1813" y="1942"/>
                </a:lnTo>
                <a:lnTo>
                  <a:pt x="1810" y="1942"/>
                </a:lnTo>
                <a:lnTo>
                  <a:pt x="1791" y="1942"/>
                </a:lnTo>
                <a:lnTo>
                  <a:pt x="1789" y="1942"/>
                </a:lnTo>
                <a:lnTo>
                  <a:pt x="1784" y="1943"/>
                </a:lnTo>
                <a:lnTo>
                  <a:pt x="1775" y="1943"/>
                </a:lnTo>
                <a:lnTo>
                  <a:pt x="1774" y="1943"/>
                </a:lnTo>
                <a:lnTo>
                  <a:pt x="1770" y="1944"/>
                </a:lnTo>
                <a:lnTo>
                  <a:pt x="1764" y="1944"/>
                </a:lnTo>
                <a:lnTo>
                  <a:pt x="1758" y="1945"/>
                </a:lnTo>
                <a:lnTo>
                  <a:pt x="1757" y="1946"/>
                </a:lnTo>
                <a:lnTo>
                  <a:pt x="1754" y="1946"/>
                </a:lnTo>
                <a:lnTo>
                  <a:pt x="1753" y="1946"/>
                </a:lnTo>
                <a:lnTo>
                  <a:pt x="1751" y="1946"/>
                </a:lnTo>
                <a:lnTo>
                  <a:pt x="1742" y="1948"/>
                </a:lnTo>
                <a:lnTo>
                  <a:pt x="1742" y="1949"/>
                </a:lnTo>
                <a:lnTo>
                  <a:pt x="1741" y="1949"/>
                </a:lnTo>
                <a:lnTo>
                  <a:pt x="1735" y="1953"/>
                </a:lnTo>
                <a:lnTo>
                  <a:pt x="1732" y="1953"/>
                </a:lnTo>
                <a:lnTo>
                  <a:pt x="1732" y="1954"/>
                </a:lnTo>
                <a:lnTo>
                  <a:pt x="1725" y="1958"/>
                </a:lnTo>
                <a:lnTo>
                  <a:pt x="1717" y="1964"/>
                </a:lnTo>
                <a:lnTo>
                  <a:pt x="1716" y="1965"/>
                </a:lnTo>
                <a:lnTo>
                  <a:pt x="1714" y="1966"/>
                </a:lnTo>
                <a:lnTo>
                  <a:pt x="1706" y="1967"/>
                </a:lnTo>
                <a:lnTo>
                  <a:pt x="1705" y="1969"/>
                </a:lnTo>
                <a:lnTo>
                  <a:pt x="1703" y="1970"/>
                </a:lnTo>
                <a:lnTo>
                  <a:pt x="1700" y="1970"/>
                </a:lnTo>
                <a:lnTo>
                  <a:pt x="1699" y="1970"/>
                </a:lnTo>
                <a:lnTo>
                  <a:pt x="1698" y="1970"/>
                </a:lnTo>
                <a:lnTo>
                  <a:pt x="1695" y="1971"/>
                </a:lnTo>
                <a:lnTo>
                  <a:pt x="1694" y="1971"/>
                </a:lnTo>
                <a:lnTo>
                  <a:pt x="1693" y="1971"/>
                </a:lnTo>
                <a:lnTo>
                  <a:pt x="1691" y="1971"/>
                </a:lnTo>
                <a:lnTo>
                  <a:pt x="1684" y="1971"/>
                </a:lnTo>
                <a:lnTo>
                  <a:pt x="1683" y="1971"/>
                </a:lnTo>
                <a:lnTo>
                  <a:pt x="1680" y="1971"/>
                </a:lnTo>
                <a:lnTo>
                  <a:pt x="1677" y="1971"/>
                </a:lnTo>
                <a:lnTo>
                  <a:pt x="1675" y="1971"/>
                </a:lnTo>
                <a:lnTo>
                  <a:pt x="1669" y="1971"/>
                </a:lnTo>
                <a:lnTo>
                  <a:pt x="1668" y="1971"/>
                </a:lnTo>
                <a:lnTo>
                  <a:pt x="1667" y="1971"/>
                </a:lnTo>
                <a:lnTo>
                  <a:pt x="1667" y="1972"/>
                </a:lnTo>
                <a:lnTo>
                  <a:pt x="1666" y="1972"/>
                </a:lnTo>
                <a:lnTo>
                  <a:pt x="1662" y="1972"/>
                </a:lnTo>
                <a:lnTo>
                  <a:pt x="1661" y="1972"/>
                </a:lnTo>
                <a:lnTo>
                  <a:pt x="1659" y="1972"/>
                </a:lnTo>
                <a:lnTo>
                  <a:pt x="1648" y="1971"/>
                </a:lnTo>
                <a:lnTo>
                  <a:pt x="1643" y="1971"/>
                </a:lnTo>
                <a:lnTo>
                  <a:pt x="1634" y="1971"/>
                </a:lnTo>
                <a:lnTo>
                  <a:pt x="1632" y="1971"/>
                </a:lnTo>
                <a:lnTo>
                  <a:pt x="1630" y="1971"/>
                </a:lnTo>
                <a:lnTo>
                  <a:pt x="1629" y="1971"/>
                </a:lnTo>
                <a:lnTo>
                  <a:pt x="1619" y="1972"/>
                </a:lnTo>
                <a:lnTo>
                  <a:pt x="1618" y="1972"/>
                </a:lnTo>
                <a:lnTo>
                  <a:pt x="1616" y="1972"/>
                </a:lnTo>
                <a:lnTo>
                  <a:pt x="1609" y="1972"/>
                </a:lnTo>
                <a:lnTo>
                  <a:pt x="1600" y="1972"/>
                </a:lnTo>
                <a:lnTo>
                  <a:pt x="1599" y="1972"/>
                </a:lnTo>
                <a:lnTo>
                  <a:pt x="1597" y="1972"/>
                </a:lnTo>
                <a:lnTo>
                  <a:pt x="1586" y="1971"/>
                </a:lnTo>
                <a:lnTo>
                  <a:pt x="1581" y="1971"/>
                </a:lnTo>
                <a:lnTo>
                  <a:pt x="1579" y="1971"/>
                </a:lnTo>
                <a:lnTo>
                  <a:pt x="1575" y="1972"/>
                </a:lnTo>
                <a:lnTo>
                  <a:pt x="1572" y="1972"/>
                </a:lnTo>
                <a:lnTo>
                  <a:pt x="1571" y="1972"/>
                </a:lnTo>
                <a:lnTo>
                  <a:pt x="1560" y="1976"/>
                </a:lnTo>
                <a:lnTo>
                  <a:pt x="1559" y="1976"/>
                </a:lnTo>
                <a:lnTo>
                  <a:pt x="1551" y="1978"/>
                </a:lnTo>
                <a:lnTo>
                  <a:pt x="1550" y="1978"/>
                </a:lnTo>
                <a:lnTo>
                  <a:pt x="1543" y="1981"/>
                </a:lnTo>
                <a:lnTo>
                  <a:pt x="1540" y="1982"/>
                </a:lnTo>
                <a:lnTo>
                  <a:pt x="1538" y="1982"/>
                </a:lnTo>
                <a:lnTo>
                  <a:pt x="1536" y="1983"/>
                </a:lnTo>
                <a:lnTo>
                  <a:pt x="1535" y="1983"/>
                </a:lnTo>
                <a:lnTo>
                  <a:pt x="1525" y="1988"/>
                </a:lnTo>
                <a:lnTo>
                  <a:pt x="1523" y="1990"/>
                </a:lnTo>
                <a:lnTo>
                  <a:pt x="1509" y="1996"/>
                </a:lnTo>
                <a:lnTo>
                  <a:pt x="1508" y="1996"/>
                </a:lnTo>
                <a:lnTo>
                  <a:pt x="1507" y="1996"/>
                </a:lnTo>
                <a:lnTo>
                  <a:pt x="1503" y="1997"/>
                </a:lnTo>
                <a:lnTo>
                  <a:pt x="1502" y="1997"/>
                </a:lnTo>
                <a:lnTo>
                  <a:pt x="1496" y="1997"/>
                </a:lnTo>
                <a:lnTo>
                  <a:pt x="1495" y="1997"/>
                </a:lnTo>
                <a:lnTo>
                  <a:pt x="1493" y="1997"/>
                </a:lnTo>
                <a:lnTo>
                  <a:pt x="1492" y="1997"/>
                </a:lnTo>
                <a:lnTo>
                  <a:pt x="1491" y="1998"/>
                </a:lnTo>
                <a:lnTo>
                  <a:pt x="1481" y="1999"/>
                </a:lnTo>
                <a:lnTo>
                  <a:pt x="1479" y="1999"/>
                </a:lnTo>
                <a:lnTo>
                  <a:pt x="1476" y="1999"/>
                </a:lnTo>
                <a:lnTo>
                  <a:pt x="1466" y="2001"/>
                </a:lnTo>
                <a:lnTo>
                  <a:pt x="1461" y="2001"/>
                </a:lnTo>
                <a:lnTo>
                  <a:pt x="1460" y="2001"/>
                </a:lnTo>
                <a:lnTo>
                  <a:pt x="1459" y="2001"/>
                </a:lnTo>
                <a:lnTo>
                  <a:pt x="1458" y="2002"/>
                </a:lnTo>
                <a:lnTo>
                  <a:pt x="1456" y="2002"/>
                </a:lnTo>
                <a:lnTo>
                  <a:pt x="1450" y="2002"/>
                </a:lnTo>
                <a:lnTo>
                  <a:pt x="1450" y="2003"/>
                </a:lnTo>
                <a:lnTo>
                  <a:pt x="1449" y="2003"/>
                </a:lnTo>
                <a:lnTo>
                  <a:pt x="1448" y="2003"/>
                </a:lnTo>
                <a:lnTo>
                  <a:pt x="1447" y="2003"/>
                </a:lnTo>
                <a:lnTo>
                  <a:pt x="1445" y="2003"/>
                </a:lnTo>
                <a:lnTo>
                  <a:pt x="1443" y="2003"/>
                </a:lnTo>
                <a:lnTo>
                  <a:pt x="1442" y="2003"/>
                </a:lnTo>
                <a:lnTo>
                  <a:pt x="1442" y="2004"/>
                </a:lnTo>
                <a:lnTo>
                  <a:pt x="1439" y="2004"/>
                </a:lnTo>
                <a:lnTo>
                  <a:pt x="1433" y="2004"/>
                </a:lnTo>
                <a:lnTo>
                  <a:pt x="1432" y="2004"/>
                </a:lnTo>
                <a:lnTo>
                  <a:pt x="1427" y="2004"/>
                </a:lnTo>
                <a:lnTo>
                  <a:pt x="1424" y="2004"/>
                </a:lnTo>
                <a:lnTo>
                  <a:pt x="1416" y="2003"/>
                </a:lnTo>
                <a:lnTo>
                  <a:pt x="1411" y="2002"/>
                </a:lnTo>
                <a:lnTo>
                  <a:pt x="1406" y="2002"/>
                </a:lnTo>
                <a:lnTo>
                  <a:pt x="1401" y="2001"/>
                </a:lnTo>
                <a:lnTo>
                  <a:pt x="1399" y="2001"/>
                </a:lnTo>
                <a:lnTo>
                  <a:pt x="1390" y="2001"/>
                </a:lnTo>
                <a:lnTo>
                  <a:pt x="1381" y="2001"/>
                </a:lnTo>
                <a:lnTo>
                  <a:pt x="1380" y="2001"/>
                </a:lnTo>
                <a:lnTo>
                  <a:pt x="1365" y="1999"/>
                </a:lnTo>
                <a:lnTo>
                  <a:pt x="1364" y="1999"/>
                </a:lnTo>
                <a:lnTo>
                  <a:pt x="1360" y="1999"/>
                </a:lnTo>
                <a:lnTo>
                  <a:pt x="1351" y="1999"/>
                </a:lnTo>
                <a:lnTo>
                  <a:pt x="1346" y="2001"/>
                </a:lnTo>
                <a:lnTo>
                  <a:pt x="1342" y="2001"/>
                </a:lnTo>
                <a:lnTo>
                  <a:pt x="1337" y="2001"/>
                </a:lnTo>
                <a:lnTo>
                  <a:pt x="1333" y="2001"/>
                </a:lnTo>
                <a:lnTo>
                  <a:pt x="1326" y="1999"/>
                </a:lnTo>
                <a:lnTo>
                  <a:pt x="1325" y="1999"/>
                </a:lnTo>
                <a:lnTo>
                  <a:pt x="1324" y="1999"/>
                </a:lnTo>
                <a:lnTo>
                  <a:pt x="1321" y="1999"/>
                </a:lnTo>
                <a:lnTo>
                  <a:pt x="1320" y="1999"/>
                </a:lnTo>
                <a:lnTo>
                  <a:pt x="1319" y="1999"/>
                </a:lnTo>
                <a:lnTo>
                  <a:pt x="1316" y="1999"/>
                </a:lnTo>
                <a:lnTo>
                  <a:pt x="1315" y="1999"/>
                </a:lnTo>
                <a:lnTo>
                  <a:pt x="1314" y="1999"/>
                </a:lnTo>
                <a:lnTo>
                  <a:pt x="1308" y="1999"/>
                </a:lnTo>
                <a:lnTo>
                  <a:pt x="1304" y="1998"/>
                </a:lnTo>
                <a:lnTo>
                  <a:pt x="1303" y="1998"/>
                </a:lnTo>
                <a:lnTo>
                  <a:pt x="1301" y="1998"/>
                </a:lnTo>
                <a:lnTo>
                  <a:pt x="1300" y="1998"/>
                </a:lnTo>
                <a:lnTo>
                  <a:pt x="1299" y="1998"/>
                </a:lnTo>
                <a:lnTo>
                  <a:pt x="1293" y="1997"/>
                </a:lnTo>
                <a:lnTo>
                  <a:pt x="1284" y="1997"/>
                </a:lnTo>
                <a:lnTo>
                  <a:pt x="1283" y="1997"/>
                </a:lnTo>
                <a:lnTo>
                  <a:pt x="1280" y="1997"/>
                </a:lnTo>
                <a:lnTo>
                  <a:pt x="1277" y="1998"/>
                </a:lnTo>
                <a:lnTo>
                  <a:pt x="1273" y="1998"/>
                </a:lnTo>
                <a:lnTo>
                  <a:pt x="1267" y="1999"/>
                </a:lnTo>
                <a:lnTo>
                  <a:pt x="1262" y="1999"/>
                </a:lnTo>
                <a:lnTo>
                  <a:pt x="1261" y="1999"/>
                </a:lnTo>
                <a:lnTo>
                  <a:pt x="1257" y="1999"/>
                </a:lnTo>
                <a:lnTo>
                  <a:pt x="1253" y="1999"/>
                </a:lnTo>
                <a:lnTo>
                  <a:pt x="1248" y="1998"/>
                </a:lnTo>
                <a:lnTo>
                  <a:pt x="1247" y="1998"/>
                </a:lnTo>
                <a:lnTo>
                  <a:pt x="1246" y="1998"/>
                </a:lnTo>
                <a:lnTo>
                  <a:pt x="1244" y="1998"/>
                </a:lnTo>
                <a:lnTo>
                  <a:pt x="1242" y="1998"/>
                </a:lnTo>
                <a:lnTo>
                  <a:pt x="1240" y="1998"/>
                </a:lnTo>
                <a:lnTo>
                  <a:pt x="1237" y="1999"/>
                </a:lnTo>
                <a:lnTo>
                  <a:pt x="1236" y="1999"/>
                </a:lnTo>
                <a:lnTo>
                  <a:pt x="1232" y="1998"/>
                </a:lnTo>
                <a:lnTo>
                  <a:pt x="1231" y="1998"/>
                </a:lnTo>
                <a:lnTo>
                  <a:pt x="1230" y="1998"/>
                </a:lnTo>
                <a:lnTo>
                  <a:pt x="1228" y="1998"/>
                </a:lnTo>
                <a:lnTo>
                  <a:pt x="1226" y="1998"/>
                </a:lnTo>
                <a:lnTo>
                  <a:pt x="1220" y="1999"/>
                </a:lnTo>
                <a:lnTo>
                  <a:pt x="1216" y="2001"/>
                </a:lnTo>
                <a:lnTo>
                  <a:pt x="1215" y="2001"/>
                </a:lnTo>
                <a:lnTo>
                  <a:pt x="1213" y="2001"/>
                </a:lnTo>
                <a:lnTo>
                  <a:pt x="1212" y="2001"/>
                </a:lnTo>
                <a:lnTo>
                  <a:pt x="1208" y="2002"/>
                </a:lnTo>
                <a:lnTo>
                  <a:pt x="1204" y="2002"/>
                </a:lnTo>
                <a:lnTo>
                  <a:pt x="1203" y="2002"/>
                </a:lnTo>
                <a:lnTo>
                  <a:pt x="1202" y="2002"/>
                </a:lnTo>
                <a:lnTo>
                  <a:pt x="1200" y="2002"/>
                </a:lnTo>
                <a:lnTo>
                  <a:pt x="1199" y="2002"/>
                </a:lnTo>
                <a:lnTo>
                  <a:pt x="1194" y="2002"/>
                </a:lnTo>
                <a:lnTo>
                  <a:pt x="1193" y="2002"/>
                </a:lnTo>
                <a:lnTo>
                  <a:pt x="1192" y="2002"/>
                </a:lnTo>
                <a:lnTo>
                  <a:pt x="1188" y="2001"/>
                </a:lnTo>
                <a:lnTo>
                  <a:pt x="1186" y="2001"/>
                </a:lnTo>
                <a:lnTo>
                  <a:pt x="1184" y="2001"/>
                </a:lnTo>
                <a:lnTo>
                  <a:pt x="1176" y="2001"/>
                </a:lnTo>
                <a:lnTo>
                  <a:pt x="1175" y="2001"/>
                </a:lnTo>
                <a:lnTo>
                  <a:pt x="1170" y="2001"/>
                </a:lnTo>
                <a:lnTo>
                  <a:pt x="1169" y="2001"/>
                </a:lnTo>
                <a:lnTo>
                  <a:pt x="1167" y="2002"/>
                </a:lnTo>
                <a:lnTo>
                  <a:pt x="1164" y="2003"/>
                </a:lnTo>
                <a:lnTo>
                  <a:pt x="1161" y="2004"/>
                </a:lnTo>
                <a:lnTo>
                  <a:pt x="1159" y="2004"/>
                </a:lnTo>
                <a:lnTo>
                  <a:pt x="1150" y="2008"/>
                </a:lnTo>
                <a:lnTo>
                  <a:pt x="1149" y="2008"/>
                </a:lnTo>
                <a:lnTo>
                  <a:pt x="1148" y="2008"/>
                </a:lnTo>
                <a:lnTo>
                  <a:pt x="1146" y="2008"/>
                </a:lnTo>
                <a:lnTo>
                  <a:pt x="1141" y="2008"/>
                </a:lnTo>
                <a:lnTo>
                  <a:pt x="1141" y="2007"/>
                </a:lnTo>
                <a:lnTo>
                  <a:pt x="1138" y="2006"/>
                </a:lnTo>
                <a:lnTo>
                  <a:pt x="1137" y="2006"/>
                </a:lnTo>
                <a:lnTo>
                  <a:pt x="1133" y="2011"/>
                </a:lnTo>
                <a:lnTo>
                  <a:pt x="1130" y="2015"/>
                </a:lnTo>
                <a:lnTo>
                  <a:pt x="1127" y="2020"/>
                </a:lnTo>
                <a:lnTo>
                  <a:pt x="1127" y="2022"/>
                </a:lnTo>
                <a:lnTo>
                  <a:pt x="1124" y="2027"/>
                </a:lnTo>
                <a:lnTo>
                  <a:pt x="1123" y="2029"/>
                </a:lnTo>
                <a:lnTo>
                  <a:pt x="1122" y="2031"/>
                </a:lnTo>
                <a:lnTo>
                  <a:pt x="1121" y="2033"/>
                </a:lnTo>
                <a:lnTo>
                  <a:pt x="1119" y="2035"/>
                </a:lnTo>
                <a:lnTo>
                  <a:pt x="1118" y="2036"/>
                </a:lnTo>
                <a:lnTo>
                  <a:pt x="1117" y="2038"/>
                </a:lnTo>
                <a:lnTo>
                  <a:pt x="1116" y="2040"/>
                </a:lnTo>
                <a:lnTo>
                  <a:pt x="1114" y="2041"/>
                </a:lnTo>
                <a:lnTo>
                  <a:pt x="1113" y="2043"/>
                </a:lnTo>
                <a:lnTo>
                  <a:pt x="1112" y="2044"/>
                </a:lnTo>
                <a:lnTo>
                  <a:pt x="1105" y="2050"/>
                </a:lnTo>
                <a:lnTo>
                  <a:pt x="1098" y="2055"/>
                </a:lnTo>
                <a:lnTo>
                  <a:pt x="1096" y="2057"/>
                </a:lnTo>
                <a:lnTo>
                  <a:pt x="1095" y="2057"/>
                </a:lnTo>
                <a:lnTo>
                  <a:pt x="1092" y="2060"/>
                </a:lnTo>
                <a:lnTo>
                  <a:pt x="1087" y="2065"/>
                </a:lnTo>
                <a:lnTo>
                  <a:pt x="1086" y="2065"/>
                </a:lnTo>
                <a:lnTo>
                  <a:pt x="1085" y="2066"/>
                </a:lnTo>
                <a:lnTo>
                  <a:pt x="1082" y="2068"/>
                </a:lnTo>
                <a:lnTo>
                  <a:pt x="1073" y="2076"/>
                </a:lnTo>
                <a:lnTo>
                  <a:pt x="1071" y="2077"/>
                </a:lnTo>
                <a:lnTo>
                  <a:pt x="1063" y="2087"/>
                </a:lnTo>
                <a:lnTo>
                  <a:pt x="1061" y="2087"/>
                </a:lnTo>
                <a:lnTo>
                  <a:pt x="1061" y="2088"/>
                </a:lnTo>
                <a:lnTo>
                  <a:pt x="1060" y="2088"/>
                </a:lnTo>
                <a:lnTo>
                  <a:pt x="1060" y="2089"/>
                </a:lnTo>
                <a:lnTo>
                  <a:pt x="1059" y="2091"/>
                </a:lnTo>
                <a:lnTo>
                  <a:pt x="1058" y="2093"/>
                </a:lnTo>
                <a:lnTo>
                  <a:pt x="1055" y="2094"/>
                </a:lnTo>
                <a:lnTo>
                  <a:pt x="1055" y="2095"/>
                </a:lnTo>
                <a:lnTo>
                  <a:pt x="1049" y="2103"/>
                </a:lnTo>
                <a:lnTo>
                  <a:pt x="1048" y="2103"/>
                </a:lnTo>
                <a:lnTo>
                  <a:pt x="1045" y="2105"/>
                </a:lnTo>
                <a:lnTo>
                  <a:pt x="1044" y="2107"/>
                </a:lnTo>
                <a:lnTo>
                  <a:pt x="1043" y="2109"/>
                </a:lnTo>
                <a:lnTo>
                  <a:pt x="1042" y="2109"/>
                </a:lnTo>
                <a:lnTo>
                  <a:pt x="1042" y="2110"/>
                </a:lnTo>
                <a:lnTo>
                  <a:pt x="1038" y="2114"/>
                </a:lnTo>
                <a:lnTo>
                  <a:pt x="1034" y="2119"/>
                </a:lnTo>
                <a:lnTo>
                  <a:pt x="1033" y="2120"/>
                </a:lnTo>
                <a:lnTo>
                  <a:pt x="1032" y="2120"/>
                </a:lnTo>
                <a:lnTo>
                  <a:pt x="1032" y="2121"/>
                </a:lnTo>
                <a:lnTo>
                  <a:pt x="1025" y="2131"/>
                </a:lnTo>
                <a:lnTo>
                  <a:pt x="1021" y="2136"/>
                </a:lnTo>
                <a:lnTo>
                  <a:pt x="1018" y="2141"/>
                </a:lnTo>
                <a:lnTo>
                  <a:pt x="1016" y="2146"/>
                </a:lnTo>
                <a:lnTo>
                  <a:pt x="1013" y="2153"/>
                </a:lnTo>
                <a:lnTo>
                  <a:pt x="1012" y="2158"/>
                </a:lnTo>
                <a:lnTo>
                  <a:pt x="1009" y="2168"/>
                </a:lnTo>
                <a:lnTo>
                  <a:pt x="1005" y="2175"/>
                </a:lnTo>
                <a:lnTo>
                  <a:pt x="1004" y="2179"/>
                </a:lnTo>
                <a:lnTo>
                  <a:pt x="1002" y="2182"/>
                </a:lnTo>
                <a:lnTo>
                  <a:pt x="999" y="2190"/>
                </a:lnTo>
                <a:lnTo>
                  <a:pt x="999" y="2191"/>
                </a:lnTo>
                <a:lnTo>
                  <a:pt x="989" y="2185"/>
                </a:lnTo>
                <a:lnTo>
                  <a:pt x="986" y="2184"/>
                </a:lnTo>
                <a:lnTo>
                  <a:pt x="979" y="2179"/>
                </a:lnTo>
                <a:lnTo>
                  <a:pt x="975" y="2178"/>
                </a:lnTo>
                <a:lnTo>
                  <a:pt x="973" y="2175"/>
                </a:lnTo>
                <a:lnTo>
                  <a:pt x="969" y="2174"/>
                </a:lnTo>
                <a:lnTo>
                  <a:pt x="962" y="2171"/>
                </a:lnTo>
                <a:lnTo>
                  <a:pt x="958" y="2169"/>
                </a:lnTo>
                <a:lnTo>
                  <a:pt x="956" y="2167"/>
                </a:lnTo>
                <a:lnTo>
                  <a:pt x="954" y="2164"/>
                </a:lnTo>
                <a:lnTo>
                  <a:pt x="948" y="2159"/>
                </a:lnTo>
                <a:lnTo>
                  <a:pt x="947" y="2158"/>
                </a:lnTo>
                <a:lnTo>
                  <a:pt x="946" y="2158"/>
                </a:lnTo>
                <a:lnTo>
                  <a:pt x="945" y="2157"/>
                </a:lnTo>
                <a:lnTo>
                  <a:pt x="943" y="2157"/>
                </a:lnTo>
                <a:lnTo>
                  <a:pt x="942" y="2156"/>
                </a:lnTo>
                <a:lnTo>
                  <a:pt x="941" y="2156"/>
                </a:lnTo>
                <a:lnTo>
                  <a:pt x="940" y="2155"/>
                </a:lnTo>
                <a:lnTo>
                  <a:pt x="938" y="2156"/>
                </a:lnTo>
                <a:lnTo>
                  <a:pt x="937" y="2159"/>
                </a:lnTo>
                <a:lnTo>
                  <a:pt x="937" y="2162"/>
                </a:lnTo>
                <a:lnTo>
                  <a:pt x="935" y="2168"/>
                </a:lnTo>
                <a:lnTo>
                  <a:pt x="932" y="2175"/>
                </a:lnTo>
                <a:lnTo>
                  <a:pt x="932" y="2177"/>
                </a:lnTo>
                <a:lnTo>
                  <a:pt x="931" y="2182"/>
                </a:lnTo>
                <a:lnTo>
                  <a:pt x="929" y="2188"/>
                </a:lnTo>
                <a:lnTo>
                  <a:pt x="929" y="2189"/>
                </a:lnTo>
                <a:lnTo>
                  <a:pt x="927" y="2190"/>
                </a:lnTo>
                <a:lnTo>
                  <a:pt x="925" y="2199"/>
                </a:lnTo>
                <a:lnTo>
                  <a:pt x="925" y="2200"/>
                </a:lnTo>
                <a:lnTo>
                  <a:pt x="922" y="2209"/>
                </a:lnTo>
                <a:lnTo>
                  <a:pt x="920" y="2217"/>
                </a:lnTo>
                <a:lnTo>
                  <a:pt x="916" y="2226"/>
                </a:lnTo>
                <a:lnTo>
                  <a:pt x="914" y="2235"/>
                </a:lnTo>
                <a:lnTo>
                  <a:pt x="913" y="2239"/>
                </a:lnTo>
                <a:lnTo>
                  <a:pt x="911" y="2241"/>
                </a:lnTo>
                <a:lnTo>
                  <a:pt x="911" y="2242"/>
                </a:lnTo>
                <a:lnTo>
                  <a:pt x="911" y="2243"/>
                </a:lnTo>
                <a:lnTo>
                  <a:pt x="910" y="2246"/>
                </a:lnTo>
                <a:lnTo>
                  <a:pt x="906" y="2257"/>
                </a:lnTo>
                <a:lnTo>
                  <a:pt x="906" y="2258"/>
                </a:lnTo>
                <a:lnTo>
                  <a:pt x="905" y="2260"/>
                </a:lnTo>
                <a:lnTo>
                  <a:pt x="904" y="2264"/>
                </a:lnTo>
                <a:lnTo>
                  <a:pt x="903" y="2267"/>
                </a:lnTo>
                <a:lnTo>
                  <a:pt x="903" y="2269"/>
                </a:lnTo>
                <a:lnTo>
                  <a:pt x="900" y="2275"/>
                </a:lnTo>
                <a:lnTo>
                  <a:pt x="899" y="2279"/>
                </a:lnTo>
                <a:lnTo>
                  <a:pt x="899" y="2280"/>
                </a:lnTo>
                <a:lnTo>
                  <a:pt x="898" y="2283"/>
                </a:lnTo>
                <a:lnTo>
                  <a:pt x="897" y="2284"/>
                </a:lnTo>
                <a:lnTo>
                  <a:pt x="897" y="2286"/>
                </a:lnTo>
                <a:lnTo>
                  <a:pt x="897" y="2288"/>
                </a:lnTo>
                <a:lnTo>
                  <a:pt x="895" y="2288"/>
                </a:lnTo>
                <a:lnTo>
                  <a:pt x="894" y="2292"/>
                </a:lnTo>
                <a:lnTo>
                  <a:pt x="894" y="2294"/>
                </a:lnTo>
                <a:lnTo>
                  <a:pt x="894" y="2295"/>
                </a:lnTo>
                <a:lnTo>
                  <a:pt x="893" y="2297"/>
                </a:lnTo>
                <a:lnTo>
                  <a:pt x="893" y="2299"/>
                </a:lnTo>
                <a:lnTo>
                  <a:pt x="892" y="2304"/>
                </a:lnTo>
                <a:lnTo>
                  <a:pt x="890" y="2308"/>
                </a:lnTo>
                <a:lnTo>
                  <a:pt x="889" y="2313"/>
                </a:lnTo>
                <a:lnTo>
                  <a:pt x="889" y="2315"/>
                </a:lnTo>
                <a:lnTo>
                  <a:pt x="888" y="2322"/>
                </a:lnTo>
                <a:lnTo>
                  <a:pt x="887" y="2328"/>
                </a:lnTo>
                <a:lnTo>
                  <a:pt x="887" y="2332"/>
                </a:lnTo>
                <a:lnTo>
                  <a:pt x="885" y="2337"/>
                </a:lnTo>
                <a:lnTo>
                  <a:pt x="885" y="2338"/>
                </a:lnTo>
                <a:lnTo>
                  <a:pt x="885" y="2340"/>
                </a:lnTo>
                <a:lnTo>
                  <a:pt x="885" y="2345"/>
                </a:lnTo>
                <a:lnTo>
                  <a:pt x="885" y="2347"/>
                </a:lnTo>
                <a:lnTo>
                  <a:pt x="885" y="2352"/>
                </a:lnTo>
                <a:lnTo>
                  <a:pt x="885" y="2353"/>
                </a:lnTo>
                <a:lnTo>
                  <a:pt x="885" y="2356"/>
                </a:lnTo>
                <a:lnTo>
                  <a:pt x="884" y="2363"/>
                </a:lnTo>
                <a:lnTo>
                  <a:pt x="885" y="2368"/>
                </a:lnTo>
                <a:lnTo>
                  <a:pt x="885" y="2371"/>
                </a:lnTo>
                <a:lnTo>
                  <a:pt x="885" y="2374"/>
                </a:lnTo>
                <a:lnTo>
                  <a:pt x="885" y="2377"/>
                </a:lnTo>
                <a:lnTo>
                  <a:pt x="887" y="2384"/>
                </a:lnTo>
                <a:lnTo>
                  <a:pt x="888" y="2395"/>
                </a:lnTo>
                <a:lnTo>
                  <a:pt x="888" y="2396"/>
                </a:lnTo>
                <a:lnTo>
                  <a:pt x="889" y="2404"/>
                </a:lnTo>
                <a:lnTo>
                  <a:pt x="889" y="2406"/>
                </a:lnTo>
                <a:lnTo>
                  <a:pt x="890" y="2409"/>
                </a:lnTo>
                <a:lnTo>
                  <a:pt x="892" y="2419"/>
                </a:lnTo>
                <a:lnTo>
                  <a:pt x="892" y="2423"/>
                </a:lnTo>
                <a:lnTo>
                  <a:pt x="892" y="2424"/>
                </a:lnTo>
                <a:lnTo>
                  <a:pt x="893" y="2427"/>
                </a:lnTo>
                <a:lnTo>
                  <a:pt x="893" y="2429"/>
                </a:lnTo>
                <a:lnTo>
                  <a:pt x="893" y="2430"/>
                </a:lnTo>
                <a:lnTo>
                  <a:pt x="892" y="2432"/>
                </a:lnTo>
                <a:lnTo>
                  <a:pt x="892" y="2433"/>
                </a:lnTo>
                <a:lnTo>
                  <a:pt x="890" y="2434"/>
                </a:lnTo>
                <a:lnTo>
                  <a:pt x="890" y="2435"/>
                </a:lnTo>
                <a:lnTo>
                  <a:pt x="890" y="2436"/>
                </a:lnTo>
                <a:lnTo>
                  <a:pt x="890" y="2438"/>
                </a:lnTo>
                <a:lnTo>
                  <a:pt x="889" y="2439"/>
                </a:lnTo>
                <a:lnTo>
                  <a:pt x="889" y="2440"/>
                </a:lnTo>
                <a:lnTo>
                  <a:pt x="888" y="2440"/>
                </a:lnTo>
                <a:lnTo>
                  <a:pt x="885" y="2441"/>
                </a:lnTo>
                <a:lnTo>
                  <a:pt x="884" y="2440"/>
                </a:lnTo>
                <a:lnTo>
                  <a:pt x="882" y="2440"/>
                </a:lnTo>
                <a:lnTo>
                  <a:pt x="858" y="2439"/>
                </a:lnTo>
                <a:lnTo>
                  <a:pt x="842" y="2439"/>
                </a:lnTo>
                <a:lnTo>
                  <a:pt x="840" y="2439"/>
                </a:lnTo>
                <a:lnTo>
                  <a:pt x="836" y="2440"/>
                </a:lnTo>
                <a:lnTo>
                  <a:pt x="834" y="2440"/>
                </a:lnTo>
                <a:lnTo>
                  <a:pt x="830" y="2441"/>
                </a:lnTo>
                <a:lnTo>
                  <a:pt x="824" y="2441"/>
                </a:lnTo>
                <a:lnTo>
                  <a:pt x="808" y="2443"/>
                </a:lnTo>
                <a:lnTo>
                  <a:pt x="807" y="2443"/>
                </a:lnTo>
                <a:lnTo>
                  <a:pt x="804" y="2445"/>
                </a:lnTo>
                <a:lnTo>
                  <a:pt x="802" y="2449"/>
                </a:lnTo>
                <a:lnTo>
                  <a:pt x="794" y="2451"/>
                </a:lnTo>
                <a:lnTo>
                  <a:pt x="787" y="2454"/>
                </a:lnTo>
                <a:lnTo>
                  <a:pt x="785" y="2455"/>
                </a:lnTo>
                <a:lnTo>
                  <a:pt x="770" y="2467"/>
                </a:lnTo>
                <a:lnTo>
                  <a:pt x="770" y="2466"/>
                </a:lnTo>
                <a:lnTo>
                  <a:pt x="769" y="2462"/>
                </a:lnTo>
                <a:lnTo>
                  <a:pt x="769" y="2461"/>
                </a:lnTo>
                <a:lnTo>
                  <a:pt x="766" y="2456"/>
                </a:lnTo>
                <a:lnTo>
                  <a:pt x="765" y="2452"/>
                </a:lnTo>
                <a:lnTo>
                  <a:pt x="761" y="2436"/>
                </a:lnTo>
                <a:lnTo>
                  <a:pt x="760" y="2435"/>
                </a:lnTo>
                <a:lnTo>
                  <a:pt x="760" y="2432"/>
                </a:lnTo>
                <a:lnTo>
                  <a:pt x="759" y="2428"/>
                </a:lnTo>
                <a:lnTo>
                  <a:pt x="744" y="2401"/>
                </a:lnTo>
                <a:lnTo>
                  <a:pt x="742" y="2392"/>
                </a:lnTo>
                <a:lnTo>
                  <a:pt x="740" y="2392"/>
                </a:lnTo>
                <a:lnTo>
                  <a:pt x="739" y="2388"/>
                </a:lnTo>
                <a:lnTo>
                  <a:pt x="733" y="2370"/>
                </a:lnTo>
                <a:lnTo>
                  <a:pt x="730" y="2365"/>
                </a:lnTo>
                <a:lnTo>
                  <a:pt x="726" y="2352"/>
                </a:lnTo>
                <a:lnTo>
                  <a:pt x="726" y="2350"/>
                </a:lnTo>
                <a:lnTo>
                  <a:pt x="724" y="2350"/>
                </a:lnTo>
                <a:lnTo>
                  <a:pt x="723" y="2352"/>
                </a:lnTo>
                <a:lnTo>
                  <a:pt x="723" y="2350"/>
                </a:lnTo>
                <a:lnTo>
                  <a:pt x="722" y="2350"/>
                </a:lnTo>
                <a:lnTo>
                  <a:pt x="721" y="2349"/>
                </a:lnTo>
                <a:lnTo>
                  <a:pt x="717" y="2348"/>
                </a:lnTo>
                <a:lnTo>
                  <a:pt x="708" y="2345"/>
                </a:lnTo>
                <a:lnTo>
                  <a:pt x="694" y="2342"/>
                </a:lnTo>
                <a:lnTo>
                  <a:pt x="682" y="2339"/>
                </a:lnTo>
                <a:lnTo>
                  <a:pt x="671" y="2336"/>
                </a:lnTo>
                <a:lnTo>
                  <a:pt x="670" y="2336"/>
                </a:lnTo>
                <a:lnTo>
                  <a:pt x="660" y="2339"/>
                </a:lnTo>
                <a:lnTo>
                  <a:pt x="654" y="2342"/>
                </a:lnTo>
                <a:lnTo>
                  <a:pt x="642" y="2344"/>
                </a:lnTo>
                <a:lnTo>
                  <a:pt x="631" y="2342"/>
                </a:lnTo>
                <a:lnTo>
                  <a:pt x="628" y="2343"/>
                </a:lnTo>
                <a:lnTo>
                  <a:pt x="622" y="2343"/>
                </a:lnTo>
                <a:lnTo>
                  <a:pt x="617" y="2344"/>
                </a:lnTo>
                <a:lnTo>
                  <a:pt x="610" y="2345"/>
                </a:lnTo>
                <a:lnTo>
                  <a:pt x="609" y="2345"/>
                </a:lnTo>
                <a:lnTo>
                  <a:pt x="607" y="2345"/>
                </a:lnTo>
                <a:lnTo>
                  <a:pt x="600" y="2348"/>
                </a:lnTo>
                <a:lnTo>
                  <a:pt x="595" y="2348"/>
                </a:lnTo>
                <a:lnTo>
                  <a:pt x="590" y="2349"/>
                </a:lnTo>
                <a:lnTo>
                  <a:pt x="580" y="2350"/>
                </a:lnTo>
                <a:lnTo>
                  <a:pt x="579" y="2352"/>
                </a:lnTo>
                <a:lnTo>
                  <a:pt x="568" y="2350"/>
                </a:lnTo>
                <a:lnTo>
                  <a:pt x="567" y="2350"/>
                </a:lnTo>
                <a:lnTo>
                  <a:pt x="566" y="2350"/>
                </a:lnTo>
                <a:lnTo>
                  <a:pt x="564" y="2350"/>
                </a:lnTo>
                <a:lnTo>
                  <a:pt x="563" y="2350"/>
                </a:lnTo>
                <a:lnTo>
                  <a:pt x="531" y="2359"/>
                </a:lnTo>
                <a:lnTo>
                  <a:pt x="524" y="2361"/>
                </a:lnTo>
                <a:lnTo>
                  <a:pt x="521" y="2361"/>
                </a:lnTo>
                <a:lnTo>
                  <a:pt x="509" y="2365"/>
                </a:lnTo>
                <a:lnTo>
                  <a:pt x="508" y="2366"/>
                </a:lnTo>
                <a:lnTo>
                  <a:pt x="488" y="2372"/>
                </a:lnTo>
                <a:lnTo>
                  <a:pt x="488" y="2374"/>
                </a:lnTo>
                <a:lnTo>
                  <a:pt x="487" y="2374"/>
                </a:lnTo>
                <a:lnTo>
                  <a:pt x="486" y="2374"/>
                </a:lnTo>
                <a:lnTo>
                  <a:pt x="482" y="2376"/>
                </a:lnTo>
                <a:lnTo>
                  <a:pt x="471" y="2381"/>
                </a:lnTo>
                <a:lnTo>
                  <a:pt x="454" y="2388"/>
                </a:lnTo>
                <a:lnTo>
                  <a:pt x="452" y="2388"/>
                </a:lnTo>
                <a:lnTo>
                  <a:pt x="439" y="2395"/>
                </a:lnTo>
                <a:lnTo>
                  <a:pt x="434" y="2396"/>
                </a:lnTo>
                <a:lnTo>
                  <a:pt x="425" y="2396"/>
                </a:lnTo>
                <a:lnTo>
                  <a:pt x="423" y="2396"/>
                </a:lnTo>
                <a:lnTo>
                  <a:pt x="422" y="2397"/>
                </a:lnTo>
                <a:lnTo>
                  <a:pt x="418" y="2397"/>
                </a:lnTo>
                <a:lnTo>
                  <a:pt x="417" y="2397"/>
                </a:lnTo>
                <a:lnTo>
                  <a:pt x="412" y="2397"/>
                </a:lnTo>
                <a:lnTo>
                  <a:pt x="409" y="2397"/>
                </a:lnTo>
                <a:lnTo>
                  <a:pt x="408" y="2397"/>
                </a:lnTo>
                <a:lnTo>
                  <a:pt x="403" y="2398"/>
                </a:lnTo>
                <a:lnTo>
                  <a:pt x="399" y="2398"/>
                </a:lnTo>
                <a:lnTo>
                  <a:pt x="397" y="2398"/>
                </a:lnTo>
                <a:lnTo>
                  <a:pt x="391" y="2398"/>
                </a:lnTo>
                <a:lnTo>
                  <a:pt x="383" y="2400"/>
                </a:lnTo>
                <a:lnTo>
                  <a:pt x="382" y="2400"/>
                </a:lnTo>
                <a:lnTo>
                  <a:pt x="374" y="2400"/>
                </a:lnTo>
                <a:lnTo>
                  <a:pt x="372" y="2400"/>
                </a:lnTo>
                <a:lnTo>
                  <a:pt x="364" y="2401"/>
                </a:lnTo>
                <a:lnTo>
                  <a:pt x="363" y="2401"/>
                </a:lnTo>
                <a:lnTo>
                  <a:pt x="354" y="2401"/>
                </a:lnTo>
                <a:lnTo>
                  <a:pt x="348" y="2402"/>
                </a:lnTo>
                <a:lnTo>
                  <a:pt x="345" y="2396"/>
                </a:lnTo>
                <a:lnTo>
                  <a:pt x="342" y="2385"/>
                </a:lnTo>
                <a:lnTo>
                  <a:pt x="337" y="2370"/>
                </a:lnTo>
                <a:lnTo>
                  <a:pt x="335" y="2368"/>
                </a:lnTo>
                <a:lnTo>
                  <a:pt x="334" y="2365"/>
                </a:lnTo>
                <a:lnTo>
                  <a:pt x="327" y="2343"/>
                </a:lnTo>
                <a:lnTo>
                  <a:pt x="324" y="2338"/>
                </a:lnTo>
                <a:lnTo>
                  <a:pt x="324" y="2337"/>
                </a:lnTo>
                <a:lnTo>
                  <a:pt x="323" y="2334"/>
                </a:lnTo>
                <a:lnTo>
                  <a:pt x="323" y="2333"/>
                </a:lnTo>
                <a:lnTo>
                  <a:pt x="321" y="2328"/>
                </a:lnTo>
                <a:lnTo>
                  <a:pt x="322" y="2327"/>
                </a:lnTo>
                <a:lnTo>
                  <a:pt x="324" y="2326"/>
                </a:lnTo>
                <a:lnTo>
                  <a:pt x="326" y="2326"/>
                </a:lnTo>
                <a:lnTo>
                  <a:pt x="332" y="2323"/>
                </a:lnTo>
                <a:lnTo>
                  <a:pt x="345" y="2318"/>
                </a:lnTo>
                <a:lnTo>
                  <a:pt x="344" y="2318"/>
                </a:lnTo>
                <a:lnTo>
                  <a:pt x="343" y="2313"/>
                </a:lnTo>
                <a:lnTo>
                  <a:pt x="340" y="2307"/>
                </a:lnTo>
                <a:lnTo>
                  <a:pt x="340" y="2306"/>
                </a:lnTo>
                <a:lnTo>
                  <a:pt x="333" y="2288"/>
                </a:lnTo>
                <a:lnTo>
                  <a:pt x="333" y="2286"/>
                </a:lnTo>
                <a:lnTo>
                  <a:pt x="333" y="2285"/>
                </a:lnTo>
                <a:lnTo>
                  <a:pt x="328" y="2273"/>
                </a:lnTo>
                <a:lnTo>
                  <a:pt x="326" y="2264"/>
                </a:lnTo>
                <a:lnTo>
                  <a:pt x="324" y="2264"/>
                </a:lnTo>
                <a:lnTo>
                  <a:pt x="323" y="2260"/>
                </a:lnTo>
                <a:lnTo>
                  <a:pt x="324" y="2260"/>
                </a:lnTo>
                <a:lnTo>
                  <a:pt x="339" y="2255"/>
                </a:lnTo>
                <a:lnTo>
                  <a:pt x="343" y="2254"/>
                </a:lnTo>
                <a:lnTo>
                  <a:pt x="348" y="2252"/>
                </a:lnTo>
                <a:lnTo>
                  <a:pt x="350" y="2251"/>
                </a:lnTo>
                <a:lnTo>
                  <a:pt x="351" y="2251"/>
                </a:lnTo>
                <a:lnTo>
                  <a:pt x="361" y="2247"/>
                </a:lnTo>
                <a:lnTo>
                  <a:pt x="361" y="2246"/>
                </a:lnTo>
                <a:lnTo>
                  <a:pt x="355" y="2231"/>
                </a:lnTo>
                <a:lnTo>
                  <a:pt x="354" y="2227"/>
                </a:lnTo>
                <a:lnTo>
                  <a:pt x="353" y="2225"/>
                </a:lnTo>
                <a:lnTo>
                  <a:pt x="353" y="2223"/>
                </a:lnTo>
                <a:lnTo>
                  <a:pt x="351" y="2222"/>
                </a:lnTo>
                <a:lnTo>
                  <a:pt x="350" y="2217"/>
                </a:lnTo>
                <a:lnTo>
                  <a:pt x="348" y="2215"/>
                </a:lnTo>
                <a:lnTo>
                  <a:pt x="348" y="2214"/>
                </a:lnTo>
                <a:lnTo>
                  <a:pt x="349" y="2214"/>
                </a:lnTo>
                <a:lnTo>
                  <a:pt x="355" y="2210"/>
                </a:lnTo>
                <a:lnTo>
                  <a:pt x="358" y="2207"/>
                </a:lnTo>
                <a:lnTo>
                  <a:pt x="363" y="2205"/>
                </a:lnTo>
                <a:lnTo>
                  <a:pt x="366" y="2203"/>
                </a:lnTo>
                <a:lnTo>
                  <a:pt x="367" y="2203"/>
                </a:lnTo>
                <a:lnTo>
                  <a:pt x="370" y="2200"/>
                </a:lnTo>
                <a:lnTo>
                  <a:pt x="370" y="2201"/>
                </a:lnTo>
                <a:lnTo>
                  <a:pt x="371" y="2201"/>
                </a:lnTo>
                <a:lnTo>
                  <a:pt x="374" y="2200"/>
                </a:lnTo>
                <a:lnTo>
                  <a:pt x="374" y="2199"/>
                </a:lnTo>
                <a:lnTo>
                  <a:pt x="372" y="2199"/>
                </a:lnTo>
                <a:lnTo>
                  <a:pt x="377" y="2196"/>
                </a:lnTo>
                <a:lnTo>
                  <a:pt x="379" y="2196"/>
                </a:lnTo>
                <a:lnTo>
                  <a:pt x="382" y="2193"/>
                </a:lnTo>
                <a:lnTo>
                  <a:pt x="383" y="2193"/>
                </a:lnTo>
                <a:lnTo>
                  <a:pt x="390" y="2189"/>
                </a:lnTo>
                <a:lnTo>
                  <a:pt x="395" y="2187"/>
                </a:lnTo>
                <a:lnTo>
                  <a:pt x="396" y="2185"/>
                </a:lnTo>
                <a:lnTo>
                  <a:pt x="397" y="2184"/>
                </a:lnTo>
                <a:lnTo>
                  <a:pt x="399" y="2183"/>
                </a:lnTo>
                <a:lnTo>
                  <a:pt x="401" y="2183"/>
                </a:lnTo>
                <a:lnTo>
                  <a:pt x="404" y="2180"/>
                </a:lnTo>
                <a:lnTo>
                  <a:pt x="409" y="2177"/>
                </a:lnTo>
                <a:lnTo>
                  <a:pt x="415" y="2173"/>
                </a:lnTo>
                <a:lnTo>
                  <a:pt x="423" y="2168"/>
                </a:lnTo>
                <a:lnTo>
                  <a:pt x="428" y="2166"/>
                </a:lnTo>
                <a:lnTo>
                  <a:pt x="433" y="2162"/>
                </a:lnTo>
                <a:lnTo>
                  <a:pt x="438" y="2158"/>
                </a:lnTo>
                <a:lnTo>
                  <a:pt x="440" y="2157"/>
                </a:lnTo>
                <a:lnTo>
                  <a:pt x="447" y="2153"/>
                </a:lnTo>
                <a:lnTo>
                  <a:pt x="456" y="2148"/>
                </a:lnTo>
                <a:lnTo>
                  <a:pt x="460" y="2146"/>
                </a:lnTo>
                <a:lnTo>
                  <a:pt x="462" y="2143"/>
                </a:lnTo>
                <a:lnTo>
                  <a:pt x="463" y="2143"/>
                </a:lnTo>
                <a:lnTo>
                  <a:pt x="470" y="2140"/>
                </a:lnTo>
                <a:lnTo>
                  <a:pt x="471" y="2140"/>
                </a:lnTo>
                <a:lnTo>
                  <a:pt x="473" y="2137"/>
                </a:lnTo>
                <a:lnTo>
                  <a:pt x="477" y="2135"/>
                </a:lnTo>
                <a:lnTo>
                  <a:pt x="482" y="2131"/>
                </a:lnTo>
                <a:lnTo>
                  <a:pt x="483" y="2132"/>
                </a:lnTo>
                <a:lnTo>
                  <a:pt x="484" y="2131"/>
                </a:lnTo>
                <a:lnTo>
                  <a:pt x="486" y="2131"/>
                </a:lnTo>
                <a:lnTo>
                  <a:pt x="484" y="2130"/>
                </a:lnTo>
                <a:lnTo>
                  <a:pt x="492" y="2126"/>
                </a:lnTo>
                <a:lnTo>
                  <a:pt x="500" y="2121"/>
                </a:lnTo>
                <a:lnTo>
                  <a:pt x="507" y="2118"/>
                </a:lnTo>
                <a:lnTo>
                  <a:pt x="507" y="2116"/>
                </a:lnTo>
                <a:lnTo>
                  <a:pt x="508" y="2116"/>
                </a:lnTo>
                <a:lnTo>
                  <a:pt x="514" y="2113"/>
                </a:lnTo>
                <a:lnTo>
                  <a:pt x="518" y="2110"/>
                </a:lnTo>
                <a:lnTo>
                  <a:pt x="519" y="2110"/>
                </a:lnTo>
                <a:lnTo>
                  <a:pt x="521" y="2108"/>
                </a:lnTo>
                <a:lnTo>
                  <a:pt x="527" y="2104"/>
                </a:lnTo>
                <a:lnTo>
                  <a:pt x="534" y="2100"/>
                </a:lnTo>
                <a:lnTo>
                  <a:pt x="540" y="2098"/>
                </a:lnTo>
                <a:lnTo>
                  <a:pt x="543" y="2095"/>
                </a:lnTo>
                <a:lnTo>
                  <a:pt x="545" y="2094"/>
                </a:lnTo>
                <a:lnTo>
                  <a:pt x="546" y="2094"/>
                </a:lnTo>
                <a:lnTo>
                  <a:pt x="547" y="2094"/>
                </a:lnTo>
                <a:lnTo>
                  <a:pt x="553" y="2091"/>
                </a:lnTo>
                <a:lnTo>
                  <a:pt x="555" y="2091"/>
                </a:lnTo>
                <a:lnTo>
                  <a:pt x="561" y="2088"/>
                </a:lnTo>
                <a:lnTo>
                  <a:pt x="564" y="2086"/>
                </a:lnTo>
                <a:lnTo>
                  <a:pt x="564" y="2087"/>
                </a:lnTo>
                <a:lnTo>
                  <a:pt x="566" y="2086"/>
                </a:lnTo>
                <a:lnTo>
                  <a:pt x="567" y="2086"/>
                </a:lnTo>
                <a:lnTo>
                  <a:pt x="568" y="2086"/>
                </a:lnTo>
                <a:lnTo>
                  <a:pt x="569" y="2086"/>
                </a:lnTo>
                <a:lnTo>
                  <a:pt x="572" y="2084"/>
                </a:lnTo>
                <a:lnTo>
                  <a:pt x="573" y="2084"/>
                </a:lnTo>
                <a:lnTo>
                  <a:pt x="573" y="2083"/>
                </a:lnTo>
                <a:lnTo>
                  <a:pt x="574" y="2083"/>
                </a:lnTo>
                <a:lnTo>
                  <a:pt x="580" y="2081"/>
                </a:lnTo>
                <a:lnTo>
                  <a:pt x="584" y="2079"/>
                </a:lnTo>
                <a:lnTo>
                  <a:pt x="594" y="2077"/>
                </a:lnTo>
                <a:lnTo>
                  <a:pt x="596" y="2076"/>
                </a:lnTo>
                <a:lnTo>
                  <a:pt x="599" y="2075"/>
                </a:lnTo>
                <a:lnTo>
                  <a:pt x="600" y="2075"/>
                </a:lnTo>
                <a:lnTo>
                  <a:pt x="599" y="2072"/>
                </a:lnTo>
                <a:lnTo>
                  <a:pt x="599" y="2071"/>
                </a:lnTo>
                <a:lnTo>
                  <a:pt x="598" y="2071"/>
                </a:lnTo>
                <a:lnTo>
                  <a:pt x="598" y="2070"/>
                </a:lnTo>
                <a:lnTo>
                  <a:pt x="598" y="2071"/>
                </a:lnTo>
                <a:lnTo>
                  <a:pt x="596" y="2071"/>
                </a:lnTo>
                <a:lnTo>
                  <a:pt x="595" y="2071"/>
                </a:lnTo>
                <a:lnTo>
                  <a:pt x="594" y="2071"/>
                </a:lnTo>
                <a:lnTo>
                  <a:pt x="599" y="2068"/>
                </a:lnTo>
                <a:lnTo>
                  <a:pt x="601" y="2067"/>
                </a:lnTo>
                <a:lnTo>
                  <a:pt x="601" y="2066"/>
                </a:lnTo>
                <a:lnTo>
                  <a:pt x="601" y="2065"/>
                </a:lnTo>
                <a:lnTo>
                  <a:pt x="600" y="2065"/>
                </a:lnTo>
                <a:lnTo>
                  <a:pt x="600" y="2063"/>
                </a:lnTo>
                <a:lnTo>
                  <a:pt x="600" y="2062"/>
                </a:lnTo>
                <a:lnTo>
                  <a:pt x="598" y="2060"/>
                </a:lnTo>
                <a:lnTo>
                  <a:pt x="596" y="2060"/>
                </a:lnTo>
                <a:lnTo>
                  <a:pt x="596" y="2059"/>
                </a:lnTo>
                <a:lnTo>
                  <a:pt x="595" y="2059"/>
                </a:lnTo>
                <a:lnTo>
                  <a:pt x="595" y="2057"/>
                </a:lnTo>
                <a:lnTo>
                  <a:pt x="595" y="2056"/>
                </a:lnTo>
                <a:lnTo>
                  <a:pt x="596" y="2056"/>
                </a:lnTo>
                <a:lnTo>
                  <a:pt x="595" y="2055"/>
                </a:lnTo>
                <a:lnTo>
                  <a:pt x="595" y="2052"/>
                </a:lnTo>
                <a:lnTo>
                  <a:pt x="594" y="2052"/>
                </a:lnTo>
                <a:lnTo>
                  <a:pt x="594" y="2051"/>
                </a:lnTo>
                <a:lnTo>
                  <a:pt x="593" y="2050"/>
                </a:lnTo>
                <a:lnTo>
                  <a:pt x="593" y="2049"/>
                </a:lnTo>
                <a:lnTo>
                  <a:pt x="593" y="2047"/>
                </a:lnTo>
                <a:lnTo>
                  <a:pt x="591" y="2046"/>
                </a:lnTo>
                <a:lnTo>
                  <a:pt x="588" y="2041"/>
                </a:lnTo>
                <a:lnTo>
                  <a:pt x="586" y="2040"/>
                </a:lnTo>
                <a:lnTo>
                  <a:pt x="588" y="2040"/>
                </a:lnTo>
                <a:lnTo>
                  <a:pt x="588" y="2039"/>
                </a:lnTo>
                <a:lnTo>
                  <a:pt x="586" y="2038"/>
                </a:lnTo>
                <a:lnTo>
                  <a:pt x="586" y="2036"/>
                </a:lnTo>
                <a:lnTo>
                  <a:pt x="584" y="2033"/>
                </a:lnTo>
                <a:lnTo>
                  <a:pt x="584" y="2031"/>
                </a:lnTo>
                <a:lnTo>
                  <a:pt x="584" y="2030"/>
                </a:lnTo>
                <a:lnTo>
                  <a:pt x="583" y="2029"/>
                </a:lnTo>
                <a:lnTo>
                  <a:pt x="583" y="2028"/>
                </a:lnTo>
                <a:lnTo>
                  <a:pt x="583" y="2027"/>
                </a:lnTo>
                <a:lnTo>
                  <a:pt x="582" y="2027"/>
                </a:lnTo>
                <a:lnTo>
                  <a:pt x="582" y="2025"/>
                </a:lnTo>
                <a:lnTo>
                  <a:pt x="582" y="2024"/>
                </a:lnTo>
                <a:lnTo>
                  <a:pt x="580" y="2023"/>
                </a:lnTo>
                <a:lnTo>
                  <a:pt x="580" y="2022"/>
                </a:lnTo>
                <a:lnTo>
                  <a:pt x="580" y="2020"/>
                </a:lnTo>
                <a:lnTo>
                  <a:pt x="579" y="2019"/>
                </a:lnTo>
                <a:lnTo>
                  <a:pt x="579" y="2018"/>
                </a:lnTo>
                <a:lnTo>
                  <a:pt x="579" y="2017"/>
                </a:lnTo>
                <a:lnTo>
                  <a:pt x="578" y="2015"/>
                </a:lnTo>
                <a:lnTo>
                  <a:pt x="578" y="2012"/>
                </a:lnTo>
                <a:lnTo>
                  <a:pt x="577" y="2012"/>
                </a:lnTo>
                <a:lnTo>
                  <a:pt x="577" y="2011"/>
                </a:lnTo>
                <a:lnTo>
                  <a:pt x="577" y="2009"/>
                </a:lnTo>
                <a:lnTo>
                  <a:pt x="577" y="2008"/>
                </a:lnTo>
                <a:lnTo>
                  <a:pt x="575" y="2007"/>
                </a:lnTo>
                <a:lnTo>
                  <a:pt x="575" y="2006"/>
                </a:lnTo>
                <a:lnTo>
                  <a:pt x="575" y="2004"/>
                </a:lnTo>
                <a:lnTo>
                  <a:pt x="575" y="2003"/>
                </a:lnTo>
                <a:lnTo>
                  <a:pt x="575" y="2002"/>
                </a:lnTo>
                <a:lnTo>
                  <a:pt x="578" y="2002"/>
                </a:lnTo>
                <a:lnTo>
                  <a:pt x="579" y="2002"/>
                </a:lnTo>
                <a:lnTo>
                  <a:pt x="580" y="2001"/>
                </a:lnTo>
                <a:lnTo>
                  <a:pt x="580" y="1999"/>
                </a:lnTo>
                <a:lnTo>
                  <a:pt x="580" y="1998"/>
                </a:lnTo>
                <a:lnTo>
                  <a:pt x="580" y="1988"/>
                </a:lnTo>
                <a:lnTo>
                  <a:pt x="582" y="1983"/>
                </a:lnTo>
                <a:lnTo>
                  <a:pt x="583" y="1981"/>
                </a:lnTo>
                <a:lnTo>
                  <a:pt x="583" y="1980"/>
                </a:lnTo>
                <a:lnTo>
                  <a:pt x="583" y="1977"/>
                </a:lnTo>
                <a:lnTo>
                  <a:pt x="584" y="1976"/>
                </a:lnTo>
                <a:lnTo>
                  <a:pt x="584" y="1975"/>
                </a:lnTo>
                <a:lnTo>
                  <a:pt x="583" y="1975"/>
                </a:lnTo>
                <a:lnTo>
                  <a:pt x="582" y="1975"/>
                </a:lnTo>
                <a:lnTo>
                  <a:pt x="582" y="1974"/>
                </a:lnTo>
                <a:lnTo>
                  <a:pt x="580" y="1967"/>
                </a:lnTo>
                <a:lnTo>
                  <a:pt x="579" y="1966"/>
                </a:lnTo>
                <a:lnTo>
                  <a:pt x="579" y="1961"/>
                </a:lnTo>
                <a:lnTo>
                  <a:pt x="578" y="1961"/>
                </a:lnTo>
                <a:lnTo>
                  <a:pt x="575" y="1955"/>
                </a:lnTo>
                <a:lnTo>
                  <a:pt x="574" y="1953"/>
                </a:lnTo>
                <a:lnTo>
                  <a:pt x="573" y="1951"/>
                </a:lnTo>
                <a:lnTo>
                  <a:pt x="573" y="1950"/>
                </a:lnTo>
                <a:lnTo>
                  <a:pt x="574" y="1949"/>
                </a:lnTo>
                <a:lnTo>
                  <a:pt x="575" y="1948"/>
                </a:lnTo>
                <a:lnTo>
                  <a:pt x="575" y="1946"/>
                </a:lnTo>
                <a:lnTo>
                  <a:pt x="577" y="1946"/>
                </a:lnTo>
                <a:lnTo>
                  <a:pt x="580" y="1944"/>
                </a:lnTo>
                <a:lnTo>
                  <a:pt x="580" y="1943"/>
                </a:lnTo>
                <a:lnTo>
                  <a:pt x="582" y="1943"/>
                </a:lnTo>
                <a:lnTo>
                  <a:pt x="583" y="1940"/>
                </a:lnTo>
                <a:lnTo>
                  <a:pt x="584" y="1938"/>
                </a:lnTo>
                <a:lnTo>
                  <a:pt x="584" y="1937"/>
                </a:lnTo>
                <a:lnTo>
                  <a:pt x="584" y="1935"/>
                </a:lnTo>
                <a:lnTo>
                  <a:pt x="584" y="1934"/>
                </a:lnTo>
                <a:lnTo>
                  <a:pt x="583" y="1930"/>
                </a:lnTo>
                <a:lnTo>
                  <a:pt x="583" y="1929"/>
                </a:lnTo>
                <a:lnTo>
                  <a:pt x="582" y="1928"/>
                </a:lnTo>
                <a:lnTo>
                  <a:pt x="580" y="1927"/>
                </a:lnTo>
                <a:lnTo>
                  <a:pt x="580" y="1926"/>
                </a:lnTo>
                <a:lnTo>
                  <a:pt x="579" y="1923"/>
                </a:lnTo>
                <a:lnTo>
                  <a:pt x="578" y="1923"/>
                </a:lnTo>
                <a:lnTo>
                  <a:pt x="577" y="1923"/>
                </a:lnTo>
                <a:lnTo>
                  <a:pt x="577" y="1922"/>
                </a:lnTo>
                <a:lnTo>
                  <a:pt x="578" y="1913"/>
                </a:lnTo>
                <a:lnTo>
                  <a:pt x="578" y="1912"/>
                </a:lnTo>
                <a:lnTo>
                  <a:pt x="578" y="1911"/>
                </a:lnTo>
                <a:lnTo>
                  <a:pt x="578" y="1910"/>
                </a:lnTo>
                <a:lnTo>
                  <a:pt x="578" y="1908"/>
                </a:lnTo>
                <a:lnTo>
                  <a:pt x="578" y="1907"/>
                </a:lnTo>
                <a:lnTo>
                  <a:pt x="579" y="1908"/>
                </a:lnTo>
                <a:lnTo>
                  <a:pt x="579" y="1905"/>
                </a:lnTo>
                <a:lnTo>
                  <a:pt x="579" y="1903"/>
                </a:lnTo>
                <a:lnTo>
                  <a:pt x="580" y="1898"/>
                </a:lnTo>
                <a:lnTo>
                  <a:pt x="580" y="1897"/>
                </a:lnTo>
                <a:lnTo>
                  <a:pt x="580" y="1892"/>
                </a:lnTo>
                <a:lnTo>
                  <a:pt x="580" y="1890"/>
                </a:lnTo>
                <a:lnTo>
                  <a:pt x="579" y="1886"/>
                </a:lnTo>
                <a:lnTo>
                  <a:pt x="579" y="1885"/>
                </a:lnTo>
                <a:lnTo>
                  <a:pt x="579" y="1881"/>
                </a:lnTo>
                <a:lnTo>
                  <a:pt x="579" y="1880"/>
                </a:lnTo>
                <a:lnTo>
                  <a:pt x="578" y="1879"/>
                </a:lnTo>
                <a:lnTo>
                  <a:pt x="578" y="1878"/>
                </a:lnTo>
                <a:lnTo>
                  <a:pt x="578" y="1876"/>
                </a:lnTo>
                <a:lnTo>
                  <a:pt x="577" y="1876"/>
                </a:lnTo>
                <a:lnTo>
                  <a:pt x="577" y="1875"/>
                </a:lnTo>
                <a:lnTo>
                  <a:pt x="578" y="1875"/>
                </a:lnTo>
                <a:lnTo>
                  <a:pt x="578" y="1874"/>
                </a:lnTo>
                <a:lnTo>
                  <a:pt x="577" y="1870"/>
                </a:lnTo>
                <a:lnTo>
                  <a:pt x="577" y="1869"/>
                </a:lnTo>
                <a:lnTo>
                  <a:pt x="575" y="1866"/>
                </a:lnTo>
                <a:lnTo>
                  <a:pt x="575" y="1865"/>
                </a:lnTo>
                <a:lnTo>
                  <a:pt x="573" y="1862"/>
                </a:lnTo>
                <a:lnTo>
                  <a:pt x="572" y="1858"/>
                </a:lnTo>
                <a:lnTo>
                  <a:pt x="572" y="1857"/>
                </a:lnTo>
                <a:lnTo>
                  <a:pt x="571" y="1854"/>
                </a:lnTo>
                <a:lnTo>
                  <a:pt x="568" y="1852"/>
                </a:lnTo>
                <a:lnTo>
                  <a:pt x="567" y="1849"/>
                </a:lnTo>
                <a:lnTo>
                  <a:pt x="566" y="1848"/>
                </a:lnTo>
                <a:lnTo>
                  <a:pt x="564" y="1846"/>
                </a:lnTo>
                <a:lnTo>
                  <a:pt x="564" y="1844"/>
                </a:lnTo>
                <a:lnTo>
                  <a:pt x="563" y="1844"/>
                </a:lnTo>
                <a:lnTo>
                  <a:pt x="563" y="1843"/>
                </a:lnTo>
                <a:lnTo>
                  <a:pt x="562" y="1842"/>
                </a:lnTo>
                <a:lnTo>
                  <a:pt x="562" y="1841"/>
                </a:lnTo>
                <a:lnTo>
                  <a:pt x="559" y="1838"/>
                </a:lnTo>
                <a:lnTo>
                  <a:pt x="556" y="1837"/>
                </a:lnTo>
                <a:lnTo>
                  <a:pt x="553" y="1834"/>
                </a:lnTo>
                <a:lnTo>
                  <a:pt x="552" y="1833"/>
                </a:lnTo>
                <a:lnTo>
                  <a:pt x="550" y="1830"/>
                </a:lnTo>
                <a:lnTo>
                  <a:pt x="548" y="1830"/>
                </a:lnTo>
                <a:lnTo>
                  <a:pt x="547" y="1828"/>
                </a:lnTo>
                <a:lnTo>
                  <a:pt x="546" y="1827"/>
                </a:lnTo>
                <a:lnTo>
                  <a:pt x="545" y="1826"/>
                </a:lnTo>
                <a:lnTo>
                  <a:pt x="543" y="1823"/>
                </a:lnTo>
                <a:lnTo>
                  <a:pt x="541" y="1821"/>
                </a:lnTo>
                <a:lnTo>
                  <a:pt x="540" y="1818"/>
                </a:lnTo>
                <a:lnTo>
                  <a:pt x="539" y="1817"/>
                </a:lnTo>
                <a:lnTo>
                  <a:pt x="539" y="1816"/>
                </a:lnTo>
                <a:lnTo>
                  <a:pt x="537" y="1816"/>
                </a:lnTo>
                <a:lnTo>
                  <a:pt x="537" y="1815"/>
                </a:lnTo>
                <a:lnTo>
                  <a:pt x="537" y="1814"/>
                </a:lnTo>
                <a:lnTo>
                  <a:pt x="537" y="1812"/>
                </a:lnTo>
                <a:lnTo>
                  <a:pt x="536" y="1812"/>
                </a:lnTo>
                <a:lnTo>
                  <a:pt x="535" y="1812"/>
                </a:lnTo>
                <a:lnTo>
                  <a:pt x="535" y="1814"/>
                </a:lnTo>
                <a:lnTo>
                  <a:pt x="532" y="1814"/>
                </a:lnTo>
                <a:lnTo>
                  <a:pt x="530" y="1815"/>
                </a:lnTo>
                <a:lnTo>
                  <a:pt x="529" y="1815"/>
                </a:lnTo>
                <a:lnTo>
                  <a:pt x="529" y="1814"/>
                </a:lnTo>
                <a:lnTo>
                  <a:pt x="529" y="1812"/>
                </a:lnTo>
                <a:lnTo>
                  <a:pt x="527" y="1805"/>
                </a:lnTo>
                <a:lnTo>
                  <a:pt x="527" y="1804"/>
                </a:lnTo>
                <a:lnTo>
                  <a:pt x="527" y="1802"/>
                </a:lnTo>
                <a:lnTo>
                  <a:pt x="527" y="1801"/>
                </a:lnTo>
                <a:lnTo>
                  <a:pt x="525" y="1793"/>
                </a:lnTo>
                <a:lnTo>
                  <a:pt x="524" y="1784"/>
                </a:lnTo>
                <a:lnTo>
                  <a:pt x="524" y="1783"/>
                </a:lnTo>
                <a:lnTo>
                  <a:pt x="524" y="1782"/>
                </a:lnTo>
                <a:lnTo>
                  <a:pt x="524" y="1780"/>
                </a:lnTo>
                <a:lnTo>
                  <a:pt x="524" y="1770"/>
                </a:lnTo>
                <a:lnTo>
                  <a:pt x="524" y="1767"/>
                </a:lnTo>
                <a:lnTo>
                  <a:pt x="521" y="1764"/>
                </a:lnTo>
                <a:lnTo>
                  <a:pt x="520" y="1762"/>
                </a:lnTo>
                <a:lnTo>
                  <a:pt x="519" y="1762"/>
                </a:lnTo>
                <a:lnTo>
                  <a:pt x="518" y="1761"/>
                </a:lnTo>
                <a:lnTo>
                  <a:pt x="516" y="1759"/>
                </a:lnTo>
                <a:lnTo>
                  <a:pt x="515" y="1758"/>
                </a:lnTo>
                <a:lnTo>
                  <a:pt x="514" y="1757"/>
                </a:lnTo>
                <a:lnTo>
                  <a:pt x="513" y="1756"/>
                </a:lnTo>
                <a:lnTo>
                  <a:pt x="511" y="1756"/>
                </a:lnTo>
                <a:lnTo>
                  <a:pt x="511" y="1754"/>
                </a:lnTo>
                <a:lnTo>
                  <a:pt x="510" y="1754"/>
                </a:lnTo>
                <a:lnTo>
                  <a:pt x="510" y="1753"/>
                </a:lnTo>
                <a:lnTo>
                  <a:pt x="509" y="1753"/>
                </a:lnTo>
                <a:lnTo>
                  <a:pt x="508" y="1753"/>
                </a:lnTo>
                <a:lnTo>
                  <a:pt x="507" y="1753"/>
                </a:lnTo>
                <a:lnTo>
                  <a:pt x="505" y="1753"/>
                </a:lnTo>
                <a:lnTo>
                  <a:pt x="504" y="1753"/>
                </a:lnTo>
                <a:lnTo>
                  <a:pt x="503" y="1753"/>
                </a:lnTo>
                <a:lnTo>
                  <a:pt x="502" y="1753"/>
                </a:lnTo>
                <a:lnTo>
                  <a:pt x="498" y="1752"/>
                </a:lnTo>
                <a:lnTo>
                  <a:pt x="497" y="1752"/>
                </a:lnTo>
                <a:lnTo>
                  <a:pt x="495" y="1752"/>
                </a:lnTo>
                <a:lnTo>
                  <a:pt x="484" y="1750"/>
                </a:lnTo>
                <a:lnTo>
                  <a:pt x="478" y="1746"/>
                </a:lnTo>
                <a:lnTo>
                  <a:pt x="478" y="1745"/>
                </a:lnTo>
                <a:lnTo>
                  <a:pt x="477" y="1745"/>
                </a:lnTo>
                <a:lnTo>
                  <a:pt x="476" y="1743"/>
                </a:lnTo>
                <a:lnTo>
                  <a:pt x="475" y="1743"/>
                </a:lnTo>
                <a:lnTo>
                  <a:pt x="475" y="1742"/>
                </a:lnTo>
                <a:lnTo>
                  <a:pt x="473" y="1742"/>
                </a:lnTo>
                <a:lnTo>
                  <a:pt x="472" y="1741"/>
                </a:lnTo>
                <a:lnTo>
                  <a:pt x="472" y="1740"/>
                </a:lnTo>
                <a:lnTo>
                  <a:pt x="471" y="1740"/>
                </a:lnTo>
                <a:lnTo>
                  <a:pt x="471" y="1738"/>
                </a:lnTo>
                <a:lnTo>
                  <a:pt x="470" y="1737"/>
                </a:lnTo>
                <a:lnTo>
                  <a:pt x="470" y="1736"/>
                </a:lnTo>
                <a:lnTo>
                  <a:pt x="468" y="1736"/>
                </a:lnTo>
                <a:lnTo>
                  <a:pt x="468" y="1735"/>
                </a:lnTo>
                <a:lnTo>
                  <a:pt x="467" y="1735"/>
                </a:lnTo>
                <a:lnTo>
                  <a:pt x="467" y="1734"/>
                </a:lnTo>
                <a:lnTo>
                  <a:pt x="466" y="1734"/>
                </a:lnTo>
                <a:lnTo>
                  <a:pt x="466" y="1732"/>
                </a:lnTo>
                <a:lnTo>
                  <a:pt x="465" y="1731"/>
                </a:lnTo>
                <a:lnTo>
                  <a:pt x="465" y="1730"/>
                </a:lnTo>
                <a:lnTo>
                  <a:pt x="463" y="1730"/>
                </a:lnTo>
                <a:lnTo>
                  <a:pt x="463" y="1729"/>
                </a:lnTo>
                <a:lnTo>
                  <a:pt x="460" y="1729"/>
                </a:lnTo>
                <a:lnTo>
                  <a:pt x="457" y="1729"/>
                </a:lnTo>
                <a:lnTo>
                  <a:pt x="455" y="1727"/>
                </a:lnTo>
                <a:lnTo>
                  <a:pt x="451" y="1726"/>
                </a:lnTo>
                <a:lnTo>
                  <a:pt x="446" y="1726"/>
                </a:lnTo>
                <a:lnTo>
                  <a:pt x="445" y="1725"/>
                </a:lnTo>
                <a:lnTo>
                  <a:pt x="441" y="1719"/>
                </a:lnTo>
                <a:lnTo>
                  <a:pt x="439" y="1715"/>
                </a:lnTo>
                <a:lnTo>
                  <a:pt x="436" y="1713"/>
                </a:lnTo>
                <a:lnTo>
                  <a:pt x="428" y="1703"/>
                </a:lnTo>
                <a:lnTo>
                  <a:pt x="430" y="1699"/>
                </a:lnTo>
                <a:lnTo>
                  <a:pt x="431" y="1697"/>
                </a:lnTo>
                <a:lnTo>
                  <a:pt x="434" y="1693"/>
                </a:lnTo>
                <a:lnTo>
                  <a:pt x="428" y="1690"/>
                </a:lnTo>
                <a:lnTo>
                  <a:pt x="427" y="1689"/>
                </a:lnTo>
                <a:lnTo>
                  <a:pt x="425" y="1688"/>
                </a:lnTo>
                <a:lnTo>
                  <a:pt x="423" y="1687"/>
                </a:lnTo>
                <a:lnTo>
                  <a:pt x="422" y="1687"/>
                </a:lnTo>
                <a:lnTo>
                  <a:pt x="417" y="1683"/>
                </a:lnTo>
                <a:lnTo>
                  <a:pt x="412" y="1679"/>
                </a:lnTo>
                <a:lnTo>
                  <a:pt x="411" y="1678"/>
                </a:lnTo>
                <a:lnTo>
                  <a:pt x="409" y="1677"/>
                </a:lnTo>
                <a:lnTo>
                  <a:pt x="408" y="1676"/>
                </a:lnTo>
                <a:lnTo>
                  <a:pt x="407" y="1676"/>
                </a:lnTo>
                <a:lnTo>
                  <a:pt x="403" y="1672"/>
                </a:lnTo>
                <a:lnTo>
                  <a:pt x="402" y="1671"/>
                </a:lnTo>
                <a:lnTo>
                  <a:pt x="396" y="1666"/>
                </a:lnTo>
                <a:lnTo>
                  <a:pt x="391" y="1671"/>
                </a:lnTo>
                <a:lnTo>
                  <a:pt x="383" y="1683"/>
                </a:lnTo>
                <a:lnTo>
                  <a:pt x="381" y="1687"/>
                </a:lnTo>
                <a:lnTo>
                  <a:pt x="376" y="1700"/>
                </a:lnTo>
                <a:lnTo>
                  <a:pt x="376" y="1701"/>
                </a:lnTo>
                <a:lnTo>
                  <a:pt x="375" y="1701"/>
                </a:lnTo>
                <a:lnTo>
                  <a:pt x="375" y="1703"/>
                </a:lnTo>
                <a:lnTo>
                  <a:pt x="375" y="1704"/>
                </a:lnTo>
                <a:lnTo>
                  <a:pt x="374" y="1705"/>
                </a:lnTo>
                <a:lnTo>
                  <a:pt x="372" y="1709"/>
                </a:lnTo>
                <a:lnTo>
                  <a:pt x="371" y="1711"/>
                </a:lnTo>
                <a:lnTo>
                  <a:pt x="371" y="1713"/>
                </a:lnTo>
                <a:lnTo>
                  <a:pt x="369" y="1720"/>
                </a:lnTo>
                <a:lnTo>
                  <a:pt x="369" y="1724"/>
                </a:lnTo>
                <a:lnTo>
                  <a:pt x="369" y="1737"/>
                </a:lnTo>
                <a:lnTo>
                  <a:pt x="374" y="1762"/>
                </a:lnTo>
                <a:lnTo>
                  <a:pt x="374" y="1763"/>
                </a:lnTo>
                <a:lnTo>
                  <a:pt x="374" y="1764"/>
                </a:lnTo>
                <a:lnTo>
                  <a:pt x="374" y="1766"/>
                </a:lnTo>
                <a:lnTo>
                  <a:pt x="375" y="1767"/>
                </a:lnTo>
                <a:lnTo>
                  <a:pt x="376" y="1774"/>
                </a:lnTo>
                <a:lnTo>
                  <a:pt x="376" y="1777"/>
                </a:lnTo>
                <a:lnTo>
                  <a:pt x="377" y="1780"/>
                </a:lnTo>
                <a:lnTo>
                  <a:pt x="377" y="1782"/>
                </a:lnTo>
                <a:lnTo>
                  <a:pt x="380" y="1790"/>
                </a:lnTo>
                <a:lnTo>
                  <a:pt x="381" y="1791"/>
                </a:lnTo>
                <a:lnTo>
                  <a:pt x="385" y="1801"/>
                </a:lnTo>
                <a:lnTo>
                  <a:pt x="397" y="1820"/>
                </a:lnTo>
                <a:lnTo>
                  <a:pt x="399" y="1827"/>
                </a:lnTo>
                <a:lnTo>
                  <a:pt x="402" y="1833"/>
                </a:lnTo>
                <a:lnTo>
                  <a:pt x="404" y="1843"/>
                </a:lnTo>
                <a:lnTo>
                  <a:pt x="404" y="1847"/>
                </a:lnTo>
                <a:lnTo>
                  <a:pt x="404" y="1849"/>
                </a:lnTo>
                <a:lnTo>
                  <a:pt x="404" y="1852"/>
                </a:lnTo>
                <a:lnTo>
                  <a:pt x="404" y="1854"/>
                </a:lnTo>
                <a:lnTo>
                  <a:pt x="406" y="1862"/>
                </a:lnTo>
                <a:lnTo>
                  <a:pt x="406" y="1863"/>
                </a:lnTo>
                <a:lnTo>
                  <a:pt x="404" y="1866"/>
                </a:lnTo>
                <a:lnTo>
                  <a:pt x="404" y="1871"/>
                </a:lnTo>
                <a:lnTo>
                  <a:pt x="402" y="1879"/>
                </a:lnTo>
                <a:lnTo>
                  <a:pt x="399" y="1884"/>
                </a:lnTo>
                <a:lnTo>
                  <a:pt x="393" y="1892"/>
                </a:lnTo>
                <a:lnTo>
                  <a:pt x="386" y="1898"/>
                </a:lnTo>
                <a:lnTo>
                  <a:pt x="366" y="1916"/>
                </a:lnTo>
                <a:lnTo>
                  <a:pt x="363" y="1918"/>
                </a:lnTo>
                <a:lnTo>
                  <a:pt x="354" y="1923"/>
                </a:lnTo>
                <a:lnTo>
                  <a:pt x="354" y="1922"/>
                </a:lnTo>
                <a:lnTo>
                  <a:pt x="353" y="1922"/>
                </a:lnTo>
                <a:lnTo>
                  <a:pt x="353" y="1921"/>
                </a:lnTo>
                <a:lnTo>
                  <a:pt x="351" y="1921"/>
                </a:lnTo>
                <a:lnTo>
                  <a:pt x="349" y="1917"/>
                </a:lnTo>
                <a:lnTo>
                  <a:pt x="348" y="1914"/>
                </a:lnTo>
                <a:lnTo>
                  <a:pt x="347" y="1913"/>
                </a:lnTo>
                <a:lnTo>
                  <a:pt x="347" y="1912"/>
                </a:lnTo>
                <a:lnTo>
                  <a:pt x="345" y="1912"/>
                </a:lnTo>
                <a:lnTo>
                  <a:pt x="345" y="1911"/>
                </a:lnTo>
                <a:lnTo>
                  <a:pt x="344" y="1910"/>
                </a:lnTo>
                <a:lnTo>
                  <a:pt x="344" y="1908"/>
                </a:lnTo>
                <a:lnTo>
                  <a:pt x="343" y="1908"/>
                </a:lnTo>
                <a:lnTo>
                  <a:pt x="342" y="1907"/>
                </a:lnTo>
                <a:lnTo>
                  <a:pt x="340" y="1906"/>
                </a:lnTo>
                <a:lnTo>
                  <a:pt x="339" y="1905"/>
                </a:lnTo>
                <a:lnTo>
                  <a:pt x="338" y="1903"/>
                </a:lnTo>
                <a:lnTo>
                  <a:pt x="338" y="1902"/>
                </a:lnTo>
                <a:lnTo>
                  <a:pt x="337" y="1901"/>
                </a:lnTo>
                <a:lnTo>
                  <a:pt x="335" y="1901"/>
                </a:lnTo>
                <a:lnTo>
                  <a:pt x="335" y="1900"/>
                </a:lnTo>
                <a:lnTo>
                  <a:pt x="334" y="1898"/>
                </a:lnTo>
                <a:lnTo>
                  <a:pt x="333" y="1898"/>
                </a:lnTo>
                <a:lnTo>
                  <a:pt x="333" y="1897"/>
                </a:lnTo>
                <a:lnTo>
                  <a:pt x="332" y="1896"/>
                </a:lnTo>
                <a:lnTo>
                  <a:pt x="331" y="1895"/>
                </a:lnTo>
                <a:lnTo>
                  <a:pt x="334" y="1886"/>
                </a:lnTo>
                <a:lnTo>
                  <a:pt x="333" y="1885"/>
                </a:lnTo>
                <a:lnTo>
                  <a:pt x="331" y="1882"/>
                </a:lnTo>
                <a:lnTo>
                  <a:pt x="328" y="1881"/>
                </a:lnTo>
                <a:lnTo>
                  <a:pt x="326" y="1879"/>
                </a:lnTo>
                <a:lnTo>
                  <a:pt x="326" y="1880"/>
                </a:lnTo>
                <a:lnTo>
                  <a:pt x="323" y="1879"/>
                </a:lnTo>
                <a:lnTo>
                  <a:pt x="315" y="1871"/>
                </a:lnTo>
                <a:lnTo>
                  <a:pt x="312" y="1870"/>
                </a:lnTo>
                <a:lnTo>
                  <a:pt x="311" y="1870"/>
                </a:lnTo>
                <a:lnTo>
                  <a:pt x="307" y="1866"/>
                </a:lnTo>
                <a:lnTo>
                  <a:pt x="307" y="1868"/>
                </a:lnTo>
                <a:lnTo>
                  <a:pt x="306" y="1868"/>
                </a:lnTo>
                <a:lnTo>
                  <a:pt x="305" y="1866"/>
                </a:lnTo>
                <a:lnTo>
                  <a:pt x="284" y="1852"/>
                </a:lnTo>
                <a:lnTo>
                  <a:pt x="281" y="1848"/>
                </a:lnTo>
                <a:lnTo>
                  <a:pt x="281" y="1847"/>
                </a:lnTo>
                <a:lnTo>
                  <a:pt x="280" y="1844"/>
                </a:lnTo>
                <a:lnTo>
                  <a:pt x="278" y="1841"/>
                </a:lnTo>
                <a:lnTo>
                  <a:pt x="278" y="1839"/>
                </a:lnTo>
                <a:lnTo>
                  <a:pt x="276" y="1838"/>
                </a:lnTo>
                <a:lnTo>
                  <a:pt x="275" y="1837"/>
                </a:lnTo>
                <a:lnTo>
                  <a:pt x="270" y="1827"/>
                </a:lnTo>
                <a:lnTo>
                  <a:pt x="268" y="1823"/>
                </a:lnTo>
                <a:lnTo>
                  <a:pt x="267" y="1821"/>
                </a:lnTo>
                <a:lnTo>
                  <a:pt x="265" y="1820"/>
                </a:lnTo>
                <a:lnTo>
                  <a:pt x="264" y="1818"/>
                </a:lnTo>
                <a:lnTo>
                  <a:pt x="260" y="1815"/>
                </a:lnTo>
                <a:lnTo>
                  <a:pt x="259" y="1814"/>
                </a:lnTo>
                <a:lnTo>
                  <a:pt x="257" y="1814"/>
                </a:lnTo>
                <a:lnTo>
                  <a:pt x="256" y="1812"/>
                </a:lnTo>
                <a:lnTo>
                  <a:pt x="254" y="1811"/>
                </a:lnTo>
                <a:lnTo>
                  <a:pt x="251" y="1809"/>
                </a:lnTo>
                <a:lnTo>
                  <a:pt x="249" y="1809"/>
                </a:lnTo>
                <a:lnTo>
                  <a:pt x="248" y="1806"/>
                </a:lnTo>
                <a:lnTo>
                  <a:pt x="247" y="1805"/>
                </a:lnTo>
                <a:lnTo>
                  <a:pt x="246" y="1804"/>
                </a:lnTo>
                <a:lnTo>
                  <a:pt x="247" y="1801"/>
                </a:lnTo>
                <a:lnTo>
                  <a:pt x="254" y="1791"/>
                </a:lnTo>
                <a:lnTo>
                  <a:pt x="253" y="1790"/>
                </a:lnTo>
                <a:lnTo>
                  <a:pt x="252" y="1790"/>
                </a:lnTo>
                <a:lnTo>
                  <a:pt x="252" y="1789"/>
                </a:lnTo>
                <a:lnTo>
                  <a:pt x="251" y="1789"/>
                </a:lnTo>
                <a:lnTo>
                  <a:pt x="249" y="1788"/>
                </a:lnTo>
                <a:lnTo>
                  <a:pt x="249" y="1786"/>
                </a:lnTo>
                <a:lnTo>
                  <a:pt x="248" y="1786"/>
                </a:lnTo>
                <a:lnTo>
                  <a:pt x="247" y="1785"/>
                </a:lnTo>
                <a:lnTo>
                  <a:pt x="246" y="1785"/>
                </a:lnTo>
                <a:lnTo>
                  <a:pt x="246" y="1784"/>
                </a:lnTo>
                <a:lnTo>
                  <a:pt x="244" y="1784"/>
                </a:lnTo>
                <a:lnTo>
                  <a:pt x="244" y="1783"/>
                </a:lnTo>
                <a:lnTo>
                  <a:pt x="243" y="1783"/>
                </a:lnTo>
                <a:lnTo>
                  <a:pt x="242" y="1782"/>
                </a:lnTo>
                <a:lnTo>
                  <a:pt x="241" y="1780"/>
                </a:lnTo>
                <a:lnTo>
                  <a:pt x="240" y="1780"/>
                </a:lnTo>
                <a:lnTo>
                  <a:pt x="238" y="1779"/>
                </a:lnTo>
                <a:lnTo>
                  <a:pt x="237" y="1779"/>
                </a:lnTo>
                <a:lnTo>
                  <a:pt x="237" y="1778"/>
                </a:lnTo>
                <a:lnTo>
                  <a:pt x="236" y="1778"/>
                </a:lnTo>
                <a:lnTo>
                  <a:pt x="235" y="1777"/>
                </a:lnTo>
                <a:lnTo>
                  <a:pt x="233" y="1777"/>
                </a:lnTo>
                <a:lnTo>
                  <a:pt x="232" y="1775"/>
                </a:lnTo>
                <a:lnTo>
                  <a:pt x="231" y="1775"/>
                </a:lnTo>
                <a:lnTo>
                  <a:pt x="230" y="1775"/>
                </a:lnTo>
                <a:lnTo>
                  <a:pt x="230" y="1774"/>
                </a:lnTo>
                <a:lnTo>
                  <a:pt x="228" y="1774"/>
                </a:lnTo>
                <a:lnTo>
                  <a:pt x="227" y="1773"/>
                </a:lnTo>
                <a:lnTo>
                  <a:pt x="226" y="1773"/>
                </a:lnTo>
                <a:lnTo>
                  <a:pt x="225" y="1772"/>
                </a:lnTo>
                <a:lnTo>
                  <a:pt x="224" y="1770"/>
                </a:lnTo>
                <a:lnTo>
                  <a:pt x="222" y="1770"/>
                </a:lnTo>
                <a:lnTo>
                  <a:pt x="222" y="1769"/>
                </a:lnTo>
                <a:lnTo>
                  <a:pt x="221" y="1768"/>
                </a:lnTo>
                <a:lnTo>
                  <a:pt x="219" y="1767"/>
                </a:lnTo>
                <a:lnTo>
                  <a:pt x="217" y="1766"/>
                </a:lnTo>
                <a:lnTo>
                  <a:pt x="217" y="1764"/>
                </a:lnTo>
                <a:lnTo>
                  <a:pt x="214" y="1763"/>
                </a:lnTo>
                <a:lnTo>
                  <a:pt x="212" y="1763"/>
                </a:lnTo>
                <a:lnTo>
                  <a:pt x="212" y="1762"/>
                </a:lnTo>
                <a:lnTo>
                  <a:pt x="212" y="1761"/>
                </a:lnTo>
                <a:lnTo>
                  <a:pt x="212" y="1759"/>
                </a:lnTo>
                <a:lnTo>
                  <a:pt x="212" y="1758"/>
                </a:lnTo>
                <a:lnTo>
                  <a:pt x="212" y="1757"/>
                </a:lnTo>
                <a:lnTo>
                  <a:pt x="212" y="1756"/>
                </a:lnTo>
                <a:lnTo>
                  <a:pt x="212" y="1754"/>
                </a:lnTo>
                <a:lnTo>
                  <a:pt x="212" y="1753"/>
                </a:lnTo>
                <a:lnTo>
                  <a:pt x="212" y="1752"/>
                </a:lnTo>
                <a:lnTo>
                  <a:pt x="212" y="1753"/>
                </a:lnTo>
                <a:lnTo>
                  <a:pt x="210" y="1754"/>
                </a:lnTo>
                <a:lnTo>
                  <a:pt x="209" y="1753"/>
                </a:lnTo>
                <a:lnTo>
                  <a:pt x="209" y="1752"/>
                </a:lnTo>
                <a:lnTo>
                  <a:pt x="208" y="1751"/>
                </a:lnTo>
                <a:lnTo>
                  <a:pt x="208" y="1750"/>
                </a:lnTo>
                <a:lnTo>
                  <a:pt x="209" y="1743"/>
                </a:lnTo>
                <a:lnTo>
                  <a:pt x="209" y="1742"/>
                </a:lnTo>
                <a:lnTo>
                  <a:pt x="210" y="1740"/>
                </a:lnTo>
                <a:lnTo>
                  <a:pt x="210" y="1737"/>
                </a:lnTo>
                <a:lnTo>
                  <a:pt x="210" y="1735"/>
                </a:lnTo>
                <a:lnTo>
                  <a:pt x="210" y="1734"/>
                </a:lnTo>
                <a:lnTo>
                  <a:pt x="211" y="1732"/>
                </a:lnTo>
                <a:lnTo>
                  <a:pt x="211" y="1725"/>
                </a:lnTo>
                <a:lnTo>
                  <a:pt x="212" y="1719"/>
                </a:lnTo>
                <a:lnTo>
                  <a:pt x="212" y="1717"/>
                </a:lnTo>
                <a:lnTo>
                  <a:pt x="212" y="1713"/>
                </a:lnTo>
                <a:lnTo>
                  <a:pt x="214" y="1708"/>
                </a:lnTo>
                <a:lnTo>
                  <a:pt x="214" y="1706"/>
                </a:lnTo>
                <a:lnTo>
                  <a:pt x="216" y="1698"/>
                </a:lnTo>
                <a:lnTo>
                  <a:pt x="216" y="1694"/>
                </a:lnTo>
                <a:lnTo>
                  <a:pt x="216" y="1693"/>
                </a:lnTo>
                <a:lnTo>
                  <a:pt x="214" y="1693"/>
                </a:lnTo>
                <a:lnTo>
                  <a:pt x="212" y="1693"/>
                </a:lnTo>
                <a:lnTo>
                  <a:pt x="212" y="1692"/>
                </a:lnTo>
                <a:lnTo>
                  <a:pt x="205" y="1692"/>
                </a:lnTo>
                <a:lnTo>
                  <a:pt x="204" y="1692"/>
                </a:lnTo>
                <a:lnTo>
                  <a:pt x="201" y="1690"/>
                </a:lnTo>
                <a:lnTo>
                  <a:pt x="193" y="1685"/>
                </a:lnTo>
                <a:lnTo>
                  <a:pt x="193" y="1684"/>
                </a:lnTo>
                <a:lnTo>
                  <a:pt x="194" y="1682"/>
                </a:lnTo>
                <a:lnTo>
                  <a:pt x="193" y="1682"/>
                </a:lnTo>
                <a:lnTo>
                  <a:pt x="185" y="1676"/>
                </a:lnTo>
                <a:lnTo>
                  <a:pt x="184" y="1676"/>
                </a:lnTo>
                <a:lnTo>
                  <a:pt x="180" y="1672"/>
                </a:lnTo>
                <a:lnTo>
                  <a:pt x="172" y="1666"/>
                </a:lnTo>
                <a:lnTo>
                  <a:pt x="172" y="1665"/>
                </a:lnTo>
                <a:lnTo>
                  <a:pt x="171" y="1663"/>
                </a:lnTo>
                <a:lnTo>
                  <a:pt x="164" y="1660"/>
                </a:lnTo>
                <a:lnTo>
                  <a:pt x="164" y="1658"/>
                </a:lnTo>
                <a:lnTo>
                  <a:pt x="163" y="1657"/>
                </a:lnTo>
                <a:lnTo>
                  <a:pt x="164" y="1653"/>
                </a:lnTo>
                <a:lnTo>
                  <a:pt x="166" y="1640"/>
                </a:lnTo>
                <a:lnTo>
                  <a:pt x="163" y="1640"/>
                </a:lnTo>
                <a:lnTo>
                  <a:pt x="163" y="1641"/>
                </a:lnTo>
                <a:lnTo>
                  <a:pt x="163" y="1642"/>
                </a:lnTo>
                <a:lnTo>
                  <a:pt x="153" y="1645"/>
                </a:lnTo>
                <a:lnTo>
                  <a:pt x="151" y="1646"/>
                </a:lnTo>
                <a:lnTo>
                  <a:pt x="148" y="1646"/>
                </a:lnTo>
                <a:lnTo>
                  <a:pt x="146" y="1646"/>
                </a:lnTo>
                <a:lnTo>
                  <a:pt x="144" y="1647"/>
                </a:lnTo>
                <a:lnTo>
                  <a:pt x="141" y="1647"/>
                </a:lnTo>
                <a:lnTo>
                  <a:pt x="140" y="1649"/>
                </a:lnTo>
                <a:lnTo>
                  <a:pt x="139" y="1649"/>
                </a:lnTo>
                <a:lnTo>
                  <a:pt x="137" y="1649"/>
                </a:lnTo>
                <a:lnTo>
                  <a:pt x="135" y="1650"/>
                </a:lnTo>
                <a:lnTo>
                  <a:pt x="132" y="1650"/>
                </a:lnTo>
                <a:lnTo>
                  <a:pt x="129" y="1651"/>
                </a:lnTo>
                <a:lnTo>
                  <a:pt x="123" y="1651"/>
                </a:lnTo>
                <a:lnTo>
                  <a:pt x="120" y="1652"/>
                </a:lnTo>
                <a:lnTo>
                  <a:pt x="119" y="1657"/>
                </a:lnTo>
                <a:lnTo>
                  <a:pt x="118" y="1656"/>
                </a:lnTo>
                <a:lnTo>
                  <a:pt x="116" y="1656"/>
                </a:lnTo>
                <a:lnTo>
                  <a:pt x="115" y="1655"/>
                </a:lnTo>
                <a:lnTo>
                  <a:pt x="110" y="1652"/>
                </a:lnTo>
                <a:lnTo>
                  <a:pt x="109" y="1651"/>
                </a:lnTo>
                <a:lnTo>
                  <a:pt x="109" y="1649"/>
                </a:lnTo>
                <a:lnTo>
                  <a:pt x="110" y="1647"/>
                </a:lnTo>
                <a:lnTo>
                  <a:pt x="110" y="1646"/>
                </a:lnTo>
                <a:lnTo>
                  <a:pt x="110" y="1645"/>
                </a:lnTo>
                <a:lnTo>
                  <a:pt x="110" y="1644"/>
                </a:lnTo>
                <a:lnTo>
                  <a:pt x="112" y="1642"/>
                </a:lnTo>
                <a:lnTo>
                  <a:pt x="112" y="1640"/>
                </a:lnTo>
                <a:lnTo>
                  <a:pt x="110" y="1639"/>
                </a:lnTo>
                <a:lnTo>
                  <a:pt x="108" y="1637"/>
                </a:lnTo>
                <a:lnTo>
                  <a:pt x="105" y="1636"/>
                </a:lnTo>
                <a:lnTo>
                  <a:pt x="105" y="1635"/>
                </a:lnTo>
                <a:lnTo>
                  <a:pt x="108" y="1626"/>
                </a:lnTo>
                <a:lnTo>
                  <a:pt x="108" y="1625"/>
                </a:lnTo>
                <a:lnTo>
                  <a:pt x="112" y="1612"/>
                </a:lnTo>
                <a:lnTo>
                  <a:pt x="113" y="1612"/>
                </a:lnTo>
                <a:lnTo>
                  <a:pt x="103" y="1604"/>
                </a:lnTo>
                <a:lnTo>
                  <a:pt x="92" y="1596"/>
                </a:lnTo>
                <a:lnTo>
                  <a:pt x="92" y="1594"/>
                </a:lnTo>
                <a:lnTo>
                  <a:pt x="94" y="1592"/>
                </a:lnTo>
                <a:lnTo>
                  <a:pt x="88" y="1587"/>
                </a:lnTo>
                <a:lnTo>
                  <a:pt x="86" y="1586"/>
                </a:lnTo>
                <a:lnTo>
                  <a:pt x="84" y="1585"/>
                </a:lnTo>
                <a:lnTo>
                  <a:pt x="82" y="1582"/>
                </a:lnTo>
                <a:lnTo>
                  <a:pt x="81" y="1582"/>
                </a:lnTo>
                <a:lnTo>
                  <a:pt x="65" y="1569"/>
                </a:lnTo>
                <a:lnTo>
                  <a:pt x="64" y="1569"/>
                </a:lnTo>
                <a:lnTo>
                  <a:pt x="67" y="1565"/>
                </a:lnTo>
                <a:lnTo>
                  <a:pt x="66" y="1564"/>
                </a:lnTo>
                <a:lnTo>
                  <a:pt x="51" y="1550"/>
                </a:lnTo>
                <a:lnTo>
                  <a:pt x="52" y="1549"/>
                </a:lnTo>
                <a:lnTo>
                  <a:pt x="52" y="1548"/>
                </a:lnTo>
                <a:lnTo>
                  <a:pt x="52" y="1546"/>
                </a:lnTo>
                <a:lnTo>
                  <a:pt x="51" y="1545"/>
                </a:lnTo>
                <a:lnTo>
                  <a:pt x="44" y="1534"/>
                </a:lnTo>
                <a:lnTo>
                  <a:pt x="43" y="1533"/>
                </a:lnTo>
                <a:lnTo>
                  <a:pt x="43" y="1532"/>
                </a:lnTo>
                <a:lnTo>
                  <a:pt x="41" y="1532"/>
                </a:lnTo>
                <a:lnTo>
                  <a:pt x="44" y="1530"/>
                </a:lnTo>
                <a:lnTo>
                  <a:pt x="49" y="1527"/>
                </a:lnTo>
                <a:lnTo>
                  <a:pt x="52" y="1524"/>
                </a:lnTo>
                <a:lnTo>
                  <a:pt x="51" y="1523"/>
                </a:lnTo>
                <a:lnTo>
                  <a:pt x="48" y="1522"/>
                </a:lnTo>
                <a:lnTo>
                  <a:pt x="44" y="1518"/>
                </a:lnTo>
                <a:lnTo>
                  <a:pt x="40" y="1516"/>
                </a:lnTo>
                <a:lnTo>
                  <a:pt x="38" y="1514"/>
                </a:lnTo>
                <a:lnTo>
                  <a:pt x="38" y="1513"/>
                </a:lnTo>
                <a:lnTo>
                  <a:pt x="35" y="1512"/>
                </a:lnTo>
                <a:lnTo>
                  <a:pt x="33" y="1511"/>
                </a:lnTo>
                <a:lnTo>
                  <a:pt x="32" y="1509"/>
                </a:lnTo>
                <a:lnTo>
                  <a:pt x="30" y="1508"/>
                </a:lnTo>
                <a:lnTo>
                  <a:pt x="29" y="1507"/>
                </a:lnTo>
                <a:lnTo>
                  <a:pt x="25" y="1505"/>
                </a:lnTo>
                <a:lnTo>
                  <a:pt x="23" y="1503"/>
                </a:lnTo>
                <a:lnTo>
                  <a:pt x="22" y="1502"/>
                </a:lnTo>
                <a:lnTo>
                  <a:pt x="19" y="1501"/>
                </a:lnTo>
                <a:lnTo>
                  <a:pt x="16" y="1498"/>
                </a:lnTo>
                <a:lnTo>
                  <a:pt x="12" y="1497"/>
                </a:lnTo>
                <a:lnTo>
                  <a:pt x="9" y="1495"/>
                </a:lnTo>
                <a:lnTo>
                  <a:pt x="8" y="1493"/>
                </a:lnTo>
                <a:lnTo>
                  <a:pt x="4" y="1492"/>
                </a:lnTo>
                <a:lnTo>
                  <a:pt x="9" y="1485"/>
                </a:lnTo>
                <a:lnTo>
                  <a:pt x="9" y="1484"/>
                </a:lnTo>
                <a:lnTo>
                  <a:pt x="7" y="1482"/>
                </a:lnTo>
                <a:lnTo>
                  <a:pt x="4" y="1480"/>
                </a:lnTo>
                <a:lnTo>
                  <a:pt x="2" y="1479"/>
                </a:lnTo>
                <a:lnTo>
                  <a:pt x="0" y="1476"/>
                </a:lnTo>
                <a:lnTo>
                  <a:pt x="2" y="1473"/>
                </a:lnTo>
                <a:lnTo>
                  <a:pt x="6" y="1468"/>
                </a:lnTo>
                <a:lnTo>
                  <a:pt x="6" y="1466"/>
                </a:lnTo>
                <a:lnTo>
                  <a:pt x="7" y="1466"/>
                </a:lnTo>
                <a:lnTo>
                  <a:pt x="11" y="1459"/>
                </a:lnTo>
                <a:lnTo>
                  <a:pt x="12" y="1459"/>
                </a:lnTo>
                <a:lnTo>
                  <a:pt x="13" y="1459"/>
                </a:lnTo>
                <a:lnTo>
                  <a:pt x="14" y="1459"/>
                </a:lnTo>
                <a:lnTo>
                  <a:pt x="20" y="1461"/>
                </a:lnTo>
                <a:lnTo>
                  <a:pt x="28" y="1452"/>
                </a:lnTo>
                <a:lnTo>
                  <a:pt x="35" y="1443"/>
                </a:lnTo>
                <a:lnTo>
                  <a:pt x="35" y="1442"/>
                </a:lnTo>
                <a:lnTo>
                  <a:pt x="34" y="1442"/>
                </a:lnTo>
                <a:lnTo>
                  <a:pt x="48" y="1428"/>
                </a:lnTo>
                <a:lnTo>
                  <a:pt x="48" y="1427"/>
                </a:lnTo>
                <a:lnTo>
                  <a:pt x="49" y="1426"/>
                </a:lnTo>
                <a:lnTo>
                  <a:pt x="61" y="1413"/>
                </a:lnTo>
                <a:lnTo>
                  <a:pt x="59" y="1411"/>
                </a:lnTo>
                <a:lnTo>
                  <a:pt x="59" y="1410"/>
                </a:lnTo>
                <a:lnTo>
                  <a:pt x="57" y="1408"/>
                </a:lnTo>
                <a:lnTo>
                  <a:pt x="56" y="1407"/>
                </a:lnTo>
                <a:lnTo>
                  <a:pt x="56" y="1406"/>
                </a:lnTo>
                <a:lnTo>
                  <a:pt x="55" y="1406"/>
                </a:lnTo>
                <a:lnTo>
                  <a:pt x="55" y="1405"/>
                </a:lnTo>
                <a:lnTo>
                  <a:pt x="54" y="1405"/>
                </a:lnTo>
                <a:lnTo>
                  <a:pt x="54" y="1404"/>
                </a:lnTo>
                <a:lnTo>
                  <a:pt x="52" y="1402"/>
                </a:lnTo>
                <a:lnTo>
                  <a:pt x="51" y="1401"/>
                </a:lnTo>
                <a:lnTo>
                  <a:pt x="50" y="1400"/>
                </a:lnTo>
                <a:lnTo>
                  <a:pt x="49" y="1400"/>
                </a:lnTo>
                <a:lnTo>
                  <a:pt x="48" y="1397"/>
                </a:lnTo>
                <a:lnTo>
                  <a:pt x="48" y="1396"/>
                </a:lnTo>
                <a:lnTo>
                  <a:pt x="45" y="1395"/>
                </a:lnTo>
                <a:lnTo>
                  <a:pt x="44" y="1394"/>
                </a:lnTo>
                <a:lnTo>
                  <a:pt x="43" y="1392"/>
                </a:lnTo>
                <a:lnTo>
                  <a:pt x="41" y="1391"/>
                </a:lnTo>
                <a:lnTo>
                  <a:pt x="41" y="1390"/>
                </a:lnTo>
                <a:lnTo>
                  <a:pt x="40" y="1389"/>
                </a:lnTo>
                <a:lnTo>
                  <a:pt x="36" y="1386"/>
                </a:lnTo>
                <a:lnTo>
                  <a:pt x="34" y="1383"/>
                </a:lnTo>
                <a:lnTo>
                  <a:pt x="33" y="1381"/>
                </a:lnTo>
                <a:lnTo>
                  <a:pt x="32" y="1380"/>
                </a:lnTo>
                <a:lnTo>
                  <a:pt x="30" y="1379"/>
                </a:lnTo>
                <a:lnTo>
                  <a:pt x="29" y="1378"/>
                </a:lnTo>
                <a:lnTo>
                  <a:pt x="28" y="1378"/>
                </a:lnTo>
                <a:lnTo>
                  <a:pt x="28" y="1376"/>
                </a:lnTo>
                <a:lnTo>
                  <a:pt x="27" y="1375"/>
                </a:lnTo>
                <a:lnTo>
                  <a:pt x="25" y="1374"/>
                </a:lnTo>
                <a:lnTo>
                  <a:pt x="23" y="1373"/>
                </a:lnTo>
                <a:lnTo>
                  <a:pt x="30" y="1364"/>
                </a:lnTo>
                <a:lnTo>
                  <a:pt x="33" y="1362"/>
                </a:lnTo>
                <a:lnTo>
                  <a:pt x="35" y="1358"/>
                </a:lnTo>
                <a:lnTo>
                  <a:pt x="38" y="1354"/>
                </a:lnTo>
                <a:lnTo>
                  <a:pt x="40" y="1356"/>
                </a:lnTo>
                <a:lnTo>
                  <a:pt x="44" y="1358"/>
                </a:lnTo>
                <a:lnTo>
                  <a:pt x="46" y="1356"/>
                </a:lnTo>
                <a:lnTo>
                  <a:pt x="46" y="1354"/>
                </a:lnTo>
                <a:lnTo>
                  <a:pt x="48" y="1354"/>
                </a:lnTo>
                <a:lnTo>
                  <a:pt x="50" y="1351"/>
                </a:lnTo>
                <a:lnTo>
                  <a:pt x="51" y="1351"/>
                </a:lnTo>
                <a:lnTo>
                  <a:pt x="51" y="1349"/>
                </a:lnTo>
                <a:lnTo>
                  <a:pt x="54" y="1354"/>
                </a:lnTo>
                <a:lnTo>
                  <a:pt x="54" y="1356"/>
                </a:lnTo>
                <a:lnTo>
                  <a:pt x="55" y="1356"/>
                </a:lnTo>
                <a:lnTo>
                  <a:pt x="67" y="1365"/>
                </a:lnTo>
                <a:lnTo>
                  <a:pt x="70" y="1367"/>
                </a:lnTo>
                <a:lnTo>
                  <a:pt x="72" y="1363"/>
                </a:lnTo>
                <a:lnTo>
                  <a:pt x="73" y="1364"/>
                </a:lnTo>
                <a:lnTo>
                  <a:pt x="96" y="1379"/>
                </a:lnTo>
                <a:lnTo>
                  <a:pt x="108" y="1385"/>
                </a:lnTo>
                <a:lnTo>
                  <a:pt x="109" y="1386"/>
                </a:lnTo>
                <a:lnTo>
                  <a:pt x="110" y="1388"/>
                </a:lnTo>
                <a:lnTo>
                  <a:pt x="115" y="1390"/>
                </a:lnTo>
                <a:lnTo>
                  <a:pt x="120" y="1389"/>
                </a:lnTo>
                <a:lnTo>
                  <a:pt x="121" y="1389"/>
                </a:lnTo>
                <a:lnTo>
                  <a:pt x="129" y="1392"/>
                </a:lnTo>
                <a:lnTo>
                  <a:pt x="130" y="1392"/>
                </a:lnTo>
                <a:lnTo>
                  <a:pt x="139" y="1397"/>
                </a:lnTo>
                <a:lnTo>
                  <a:pt x="140" y="1397"/>
                </a:lnTo>
                <a:lnTo>
                  <a:pt x="141" y="1394"/>
                </a:lnTo>
                <a:lnTo>
                  <a:pt x="141" y="1392"/>
                </a:lnTo>
                <a:lnTo>
                  <a:pt x="144" y="1381"/>
                </a:lnTo>
                <a:lnTo>
                  <a:pt x="146" y="1384"/>
                </a:lnTo>
                <a:lnTo>
                  <a:pt x="147" y="1384"/>
                </a:lnTo>
                <a:lnTo>
                  <a:pt x="147" y="1385"/>
                </a:lnTo>
                <a:lnTo>
                  <a:pt x="148" y="1385"/>
                </a:lnTo>
                <a:lnTo>
                  <a:pt x="148" y="1386"/>
                </a:lnTo>
                <a:lnTo>
                  <a:pt x="150" y="1386"/>
                </a:lnTo>
                <a:lnTo>
                  <a:pt x="150" y="1388"/>
                </a:lnTo>
                <a:lnTo>
                  <a:pt x="153" y="1390"/>
                </a:lnTo>
                <a:lnTo>
                  <a:pt x="155" y="1391"/>
                </a:lnTo>
                <a:lnTo>
                  <a:pt x="156" y="1394"/>
                </a:lnTo>
                <a:lnTo>
                  <a:pt x="157" y="1395"/>
                </a:lnTo>
                <a:lnTo>
                  <a:pt x="160" y="1397"/>
                </a:lnTo>
                <a:lnTo>
                  <a:pt x="161" y="1399"/>
                </a:lnTo>
                <a:lnTo>
                  <a:pt x="176" y="1406"/>
                </a:lnTo>
                <a:lnTo>
                  <a:pt x="176" y="1405"/>
                </a:lnTo>
                <a:lnTo>
                  <a:pt x="176" y="1404"/>
                </a:lnTo>
                <a:lnTo>
                  <a:pt x="178" y="1402"/>
                </a:lnTo>
                <a:lnTo>
                  <a:pt x="187" y="1389"/>
                </a:lnTo>
                <a:lnTo>
                  <a:pt x="188" y="1388"/>
                </a:lnTo>
                <a:lnTo>
                  <a:pt x="188" y="1386"/>
                </a:lnTo>
                <a:lnTo>
                  <a:pt x="189" y="1386"/>
                </a:lnTo>
                <a:lnTo>
                  <a:pt x="189" y="1388"/>
                </a:lnTo>
                <a:lnTo>
                  <a:pt x="192" y="1390"/>
                </a:lnTo>
                <a:lnTo>
                  <a:pt x="201" y="1397"/>
                </a:lnTo>
                <a:lnTo>
                  <a:pt x="204" y="1396"/>
                </a:lnTo>
                <a:lnTo>
                  <a:pt x="206" y="1395"/>
                </a:lnTo>
                <a:lnTo>
                  <a:pt x="210" y="1392"/>
                </a:lnTo>
                <a:lnTo>
                  <a:pt x="212" y="1391"/>
                </a:lnTo>
                <a:lnTo>
                  <a:pt x="221" y="1386"/>
                </a:lnTo>
                <a:lnTo>
                  <a:pt x="221" y="1385"/>
                </a:lnTo>
                <a:lnTo>
                  <a:pt x="203" y="1369"/>
                </a:lnTo>
                <a:lnTo>
                  <a:pt x="201" y="1369"/>
                </a:lnTo>
                <a:lnTo>
                  <a:pt x="203" y="1368"/>
                </a:lnTo>
                <a:lnTo>
                  <a:pt x="216" y="1352"/>
                </a:lnTo>
                <a:lnTo>
                  <a:pt x="217" y="1352"/>
                </a:lnTo>
                <a:lnTo>
                  <a:pt x="217" y="1351"/>
                </a:lnTo>
                <a:lnTo>
                  <a:pt x="219" y="1349"/>
                </a:lnTo>
                <a:lnTo>
                  <a:pt x="224" y="1343"/>
                </a:lnTo>
                <a:lnTo>
                  <a:pt x="225" y="1342"/>
                </a:lnTo>
                <a:lnTo>
                  <a:pt x="227" y="1338"/>
                </a:lnTo>
                <a:lnTo>
                  <a:pt x="228" y="1337"/>
                </a:lnTo>
                <a:lnTo>
                  <a:pt x="232" y="1331"/>
                </a:lnTo>
                <a:lnTo>
                  <a:pt x="235" y="1328"/>
                </a:lnTo>
                <a:lnTo>
                  <a:pt x="236" y="1327"/>
                </a:lnTo>
                <a:lnTo>
                  <a:pt x="238" y="1325"/>
                </a:lnTo>
                <a:lnTo>
                  <a:pt x="240" y="1322"/>
                </a:lnTo>
                <a:lnTo>
                  <a:pt x="243" y="1317"/>
                </a:lnTo>
                <a:lnTo>
                  <a:pt x="244" y="1316"/>
                </a:lnTo>
                <a:lnTo>
                  <a:pt x="253" y="1304"/>
                </a:lnTo>
                <a:lnTo>
                  <a:pt x="254" y="1304"/>
                </a:lnTo>
                <a:lnTo>
                  <a:pt x="254" y="1303"/>
                </a:lnTo>
                <a:lnTo>
                  <a:pt x="257" y="1300"/>
                </a:lnTo>
                <a:lnTo>
                  <a:pt x="260" y="1295"/>
                </a:lnTo>
                <a:lnTo>
                  <a:pt x="259" y="1294"/>
                </a:lnTo>
                <a:lnTo>
                  <a:pt x="259" y="1293"/>
                </a:lnTo>
                <a:lnTo>
                  <a:pt x="260" y="1290"/>
                </a:lnTo>
                <a:lnTo>
                  <a:pt x="263" y="1287"/>
                </a:lnTo>
                <a:lnTo>
                  <a:pt x="263" y="1285"/>
                </a:lnTo>
                <a:lnTo>
                  <a:pt x="263" y="1284"/>
                </a:lnTo>
                <a:lnTo>
                  <a:pt x="264" y="1284"/>
                </a:lnTo>
                <a:lnTo>
                  <a:pt x="264" y="1283"/>
                </a:lnTo>
                <a:lnTo>
                  <a:pt x="267" y="1283"/>
                </a:lnTo>
                <a:lnTo>
                  <a:pt x="268" y="1283"/>
                </a:lnTo>
                <a:lnTo>
                  <a:pt x="272" y="1282"/>
                </a:lnTo>
                <a:lnTo>
                  <a:pt x="275" y="1279"/>
                </a:lnTo>
                <a:lnTo>
                  <a:pt x="276" y="1279"/>
                </a:lnTo>
                <a:lnTo>
                  <a:pt x="278" y="1279"/>
                </a:lnTo>
                <a:lnTo>
                  <a:pt x="278" y="1277"/>
                </a:lnTo>
                <a:lnTo>
                  <a:pt x="279" y="1276"/>
                </a:lnTo>
                <a:lnTo>
                  <a:pt x="279" y="1274"/>
                </a:lnTo>
                <a:lnTo>
                  <a:pt x="281" y="1274"/>
                </a:lnTo>
                <a:lnTo>
                  <a:pt x="285" y="1273"/>
                </a:lnTo>
                <a:lnTo>
                  <a:pt x="290" y="1274"/>
                </a:lnTo>
                <a:lnTo>
                  <a:pt x="291" y="1274"/>
                </a:lnTo>
                <a:lnTo>
                  <a:pt x="291" y="1273"/>
                </a:lnTo>
                <a:lnTo>
                  <a:pt x="292" y="1272"/>
                </a:lnTo>
                <a:lnTo>
                  <a:pt x="292" y="1271"/>
                </a:lnTo>
                <a:lnTo>
                  <a:pt x="294" y="1271"/>
                </a:lnTo>
                <a:lnTo>
                  <a:pt x="295" y="1271"/>
                </a:lnTo>
                <a:lnTo>
                  <a:pt x="296" y="1271"/>
                </a:lnTo>
                <a:lnTo>
                  <a:pt x="297" y="1271"/>
                </a:lnTo>
                <a:lnTo>
                  <a:pt x="297" y="1272"/>
                </a:lnTo>
                <a:lnTo>
                  <a:pt x="299" y="1272"/>
                </a:lnTo>
                <a:lnTo>
                  <a:pt x="300" y="1269"/>
                </a:lnTo>
                <a:lnTo>
                  <a:pt x="300" y="1268"/>
                </a:lnTo>
                <a:lnTo>
                  <a:pt x="300" y="1267"/>
                </a:lnTo>
                <a:lnTo>
                  <a:pt x="300" y="1266"/>
                </a:lnTo>
                <a:lnTo>
                  <a:pt x="300" y="1264"/>
                </a:lnTo>
                <a:lnTo>
                  <a:pt x="301" y="1261"/>
                </a:lnTo>
                <a:lnTo>
                  <a:pt x="301" y="1258"/>
                </a:lnTo>
                <a:lnTo>
                  <a:pt x="301" y="1256"/>
                </a:lnTo>
                <a:lnTo>
                  <a:pt x="301" y="1255"/>
                </a:lnTo>
                <a:lnTo>
                  <a:pt x="302" y="1252"/>
                </a:lnTo>
                <a:lnTo>
                  <a:pt x="297" y="1251"/>
                </a:lnTo>
                <a:lnTo>
                  <a:pt x="296" y="1251"/>
                </a:lnTo>
                <a:lnTo>
                  <a:pt x="294" y="1250"/>
                </a:lnTo>
                <a:lnTo>
                  <a:pt x="295" y="1248"/>
                </a:lnTo>
                <a:lnTo>
                  <a:pt x="295" y="1247"/>
                </a:lnTo>
                <a:lnTo>
                  <a:pt x="296" y="1245"/>
                </a:lnTo>
                <a:lnTo>
                  <a:pt x="299" y="1239"/>
                </a:lnTo>
                <a:lnTo>
                  <a:pt x="299" y="1237"/>
                </a:lnTo>
                <a:lnTo>
                  <a:pt x="300" y="1236"/>
                </a:lnTo>
                <a:lnTo>
                  <a:pt x="301" y="1232"/>
                </a:lnTo>
                <a:lnTo>
                  <a:pt x="302" y="1232"/>
                </a:lnTo>
                <a:lnTo>
                  <a:pt x="301" y="1231"/>
                </a:lnTo>
                <a:lnTo>
                  <a:pt x="302" y="1230"/>
                </a:lnTo>
                <a:lnTo>
                  <a:pt x="305" y="1225"/>
                </a:lnTo>
                <a:lnTo>
                  <a:pt x="306" y="1221"/>
                </a:lnTo>
                <a:lnTo>
                  <a:pt x="307" y="1220"/>
                </a:lnTo>
                <a:lnTo>
                  <a:pt x="331" y="1228"/>
                </a:lnTo>
                <a:lnTo>
                  <a:pt x="342" y="1231"/>
                </a:lnTo>
                <a:lnTo>
                  <a:pt x="343" y="1230"/>
                </a:lnTo>
                <a:lnTo>
                  <a:pt x="344" y="1228"/>
                </a:lnTo>
                <a:lnTo>
                  <a:pt x="345" y="1228"/>
                </a:lnTo>
                <a:lnTo>
                  <a:pt x="353" y="1234"/>
                </a:lnTo>
                <a:lnTo>
                  <a:pt x="354" y="1235"/>
                </a:lnTo>
                <a:lnTo>
                  <a:pt x="355" y="1236"/>
                </a:lnTo>
                <a:lnTo>
                  <a:pt x="356" y="1237"/>
                </a:lnTo>
                <a:lnTo>
                  <a:pt x="358" y="1239"/>
                </a:lnTo>
                <a:lnTo>
                  <a:pt x="360" y="1241"/>
                </a:lnTo>
                <a:lnTo>
                  <a:pt x="360" y="1242"/>
                </a:lnTo>
                <a:lnTo>
                  <a:pt x="360" y="1241"/>
                </a:lnTo>
                <a:lnTo>
                  <a:pt x="366" y="1236"/>
                </a:lnTo>
                <a:lnTo>
                  <a:pt x="371" y="1232"/>
                </a:lnTo>
                <a:lnTo>
                  <a:pt x="371" y="1234"/>
                </a:lnTo>
                <a:lnTo>
                  <a:pt x="372" y="1235"/>
                </a:lnTo>
                <a:lnTo>
                  <a:pt x="372" y="1236"/>
                </a:lnTo>
                <a:lnTo>
                  <a:pt x="374" y="1237"/>
                </a:lnTo>
                <a:lnTo>
                  <a:pt x="375" y="1239"/>
                </a:lnTo>
                <a:lnTo>
                  <a:pt x="375" y="1240"/>
                </a:lnTo>
                <a:lnTo>
                  <a:pt x="376" y="1242"/>
                </a:lnTo>
                <a:lnTo>
                  <a:pt x="377" y="1244"/>
                </a:lnTo>
                <a:lnTo>
                  <a:pt x="377" y="1245"/>
                </a:lnTo>
                <a:lnTo>
                  <a:pt x="379" y="1245"/>
                </a:lnTo>
                <a:lnTo>
                  <a:pt x="380" y="1244"/>
                </a:lnTo>
                <a:lnTo>
                  <a:pt x="390" y="1258"/>
                </a:lnTo>
                <a:lnTo>
                  <a:pt x="391" y="1258"/>
                </a:lnTo>
                <a:lnTo>
                  <a:pt x="391" y="1260"/>
                </a:lnTo>
                <a:lnTo>
                  <a:pt x="392" y="1261"/>
                </a:lnTo>
                <a:lnTo>
                  <a:pt x="393" y="1261"/>
                </a:lnTo>
                <a:lnTo>
                  <a:pt x="399" y="1269"/>
                </a:lnTo>
                <a:lnTo>
                  <a:pt x="401" y="1268"/>
                </a:lnTo>
                <a:lnTo>
                  <a:pt x="402" y="1268"/>
                </a:lnTo>
                <a:lnTo>
                  <a:pt x="403" y="1267"/>
                </a:lnTo>
                <a:lnTo>
                  <a:pt x="404" y="1268"/>
                </a:lnTo>
                <a:lnTo>
                  <a:pt x="406" y="1269"/>
                </a:lnTo>
                <a:lnTo>
                  <a:pt x="407" y="1272"/>
                </a:lnTo>
                <a:lnTo>
                  <a:pt x="408" y="1273"/>
                </a:lnTo>
                <a:lnTo>
                  <a:pt x="409" y="1274"/>
                </a:lnTo>
                <a:lnTo>
                  <a:pt x="409" y="1276"/>
                </a:lnTo>
                <a:lnTo>
                  <a:pt x="411" y="1276"/>
                </a:lnTo>
                <a:lnTo>
                  <a:pt x="411" y="1277"/>
                </a:lnTo>
                <a:lnTo>
                  <a:pt x="411" y="1278"/>
                </a:lnTo>
                <a:lnTo>
                  <a:pt x="412" y="1279"/>
                </a:lnTo>
                <a:lnTo>
                  <a:pt x="413" y="1280"/>
                </a:lnTo>
                <a:lnTo>
                  <a:pt x="414" y="1282"/>
                </a:lnTo>
                <a:lnTo>
                  <a:pt x="415" y="1283"/>
                </a:lnTo>
                <a:lnTo>
                  <a:pt x="415" y="1284"/>
                </a:lnTo>
                <a:lnTo>
                  <a:pt x="417" y="1284"/>
                </a:lnTo>
                <a:lnTo>
                  <a:pt x="417" y="1285"/>
                </a:lnTo>
                <a:lnTo>
                  <a:pt x="418" y="1285"/>
                </a:lnTo>
                <a:lnTo>
                  <a:pt x="418" y="1287"/>
                </a:lnTo>
                <a:lnTo>
                  <a:pt x="419" y="1288"/>
                </a:lnTo>
                <a:lnTo>
                  <a:pt x="420" y="1288"/>
                </a:lnTo>
                <a:lnTo>
                  <a:pt x="422" y="1290"/>
                </a:lnTo>
                <a:lnTo>
                  <a:pt x="423" y="1292"/>
                </a:lnTo>
                <a:lnTo>
                  <a:pt x="424" y="1293"/>
                </a:lnTo>
                <a:lnTo>
                  <a:pt x="425" y="1294"/>
                </a:lnTo>
                <a:lnTo>
                  <a:pt x="427" y="1294"/>
                </a:lnTo>
                <a:lnTo>
                  <a:pt x="428" y="1293"/>
                </a:lnTo>
                <a:lnTo>
                  <a:pt x="435" y="1288"/>
                </a:lnTo>
                <a:lnTo>
                  <a:pt x="438" y="1290"/>
                </a:lnTo>
                <a:lnTo>
                  <a:pt x="438" y="1292"/>
                </a:lnTo>
                <a:lnTo>
                  <a:pt x="440" y="1292"/>
                </a:lnTo>
                <a:lnTo>
                  <a:pt x="441" y="1292"/>
                </a:lnTo>
                <a:lnTo>
                  <a:pt x="443" y="1292"/>
                </a:lnTo>
                <a:lnTo>
                  <a:pt x="444" y="1292"/>
                </a:lnTo>
                <a:lnTo>
                  <a:pt x="447" y="1293"/>
                </a:lnTo>
                <a:lnTo>
                  <a:pt x="450" y="1293"/>
                </a:lnTo>
                <a:lnTo>
                  <a:pt x="450" y="1294"/>
                </a:lnTo>
                <a:lnTo>
                  <a:pt x="451" y="1298"/>
                </a:lnTo>
                <a:lnTo>
                  <a:pt x="452" y="1299"/>
                </a:lnTo>
                <a:lnTo>
                  <a:pt x="454" y="1298"/>
                </a:lnTo>
                <a:lnTo>
                  <a:pt x="455" y="1298"/>
                </a:lnTo>
                <a:lnTo>
                  <a:pt x="456" y="1296"/>
                </a:lnTo>
                <a:lnTo>
                  <a:pt x="456" y="1295"/>
                </a:lnTo>
                <a:lnTo>
                  <a:pt x="457" y="1294"/>
                </a:lnTo>
                <a:lnTo>
                  <a:pt x="459" y="1293"/>
                </a:lnTo>
                <a:lnTo>
                  <a:pt x="462" y="1290"/>
                </a:lnTo>
                <a:lnTo>
                  <a:pt x="465" y="1290"/>
                </a:lnTo>
                <a:lnTo>
                  <a:pt x="470" y="1288"/>
                </a:lnTo>
                <a:lnTo>
                  <a:pt x="475" y="1285"/>
                </a:lnTo>
                <a:lnTo>
                  <a:pt x="478" y="1283"/>
                </a:lnTo>
                <a:lnTo>
                  <a:pt x="479" y="1282"/>
                </a:lnTo>
                <a:lnTo>
                  <a:pt x="481" y="1282"/>
                </a:lnTo>
                <a:lnTo>
                  <a:pt x="484" y="1279"/>
                </a:lnTo>
                <a:lnTo>
                  <a:pt x="487" y="1278"/>
                </a:lnTo>
                <a:lnTo>
                  <a:pt x="504" y="1268"/>
                </a:lnTo>
                <a:lnTo>
                  <a:pt x="524" y="1258"/>
                </a:lnTo>
                <a:lnTo>
                  <a:pt x="525" y="1257"/>
                </a:lnTo>
                <a:lnTo>
                  <a:pt x="543" y="1247"/>
                </a:lnTo>
                <a:lnTo>
                  <a:pt x="551" y="1244"/>
                </a:lnTo>
                <a:lnTo>
                  <a:pt x="553" y="1241"/>
                </a:lnTo>
                <a:lnTo>
                  <a:pt x="572" y="1230"/>
                </a:lnTo>
                <a:lnTo>
                  <a:pt x="573" y="1230"/>
                </a:lnTo>
                <a:lnTo>
                  <a:pt x="573" y="1229"/>
                </a:lnTo>
                <a:lnTo>
                  <a:pt x="574" y="1229"/>
                </a:lnTo>
                <a:lnTo>
                  <a:pt x="586" y="1223"/>
                </a:lnTo>
                <a:lnTo>
                  <a:pt x="588" y="1221"/>
                </a:lnTo>
                <a:lnTo>
                  <a:pt x="591" y="1220"/>
                </a:lnTo>
                <a:lnTo>
                  <a:pt x="591" y="1219"/>
                </a:lnTo>
                <a:lnTo>
                  <a:pt x="595" y="1218"/>
                </a:lnTo>
                <a:lnTo>
                  <a:pt x="596" y="1216"/>
                </a:lnTo>
                <a:lnTo>
                  <a:pt x="605" y="1212"/>
                </a:lnTo>
                <a:lnTo>
                  <a:pt x="605" y="1210"/>
                </a:lnTo>
                <a:lnTo>
                  <a:pt x="614" y="1205"/>
                </a:lnTo>
                <a:lnTo>
                  <a:pt x="616" y="1204"/>
                </a:lnTo>
                <a:lnTo>
                  <a:pt x="621" y="1200"/>
                </a:lnTo>
                <a:lnTo>
                  <a:pt x="655" y="1178"/>
                </a:lnTo>
                <a:lnTo>
                  <a:pt x="659" y="1176"/>
                </a:lnTo>
                <a:lnTo>
                  <a:pt x="660" y="1176"/>
                </a:lnTo>
                <a:lnTo>
                  <a:pt x="660" y="1175"/>
                </a:lnTo>
                <a:lnTo>
                  <a:pt x="660" y="1176"/>
                </a:lnTo>
                <a:lnTo>
                  <a:pt x="685" y="1161"/>
                </a:lnTo>
                <a:lnTo>
                  <a:pt x="686" y="1160"/>
                </a:lnTo>
                <a:lnTo>
                  <a:pt x="687" y="1160"/>
                </a:lnTo>
                <a:lnTo>
                  <a:pt x="695" y="1155"/>
                </a:lnTo>
                <a:lnTo>
                  <a:pt x="696" y="1155"/>
                </a:lnTo>
                <a:lnTo>
                  <a:pt x="696" y="1154"/>
                </a:lnTo>
                <a:lnTo>
                  <a:pt x="698" y="1152"/>
                </a:lnTo>
                <a:lnTo>
                  <a:pt x="706" y="1147"/>
                </a:lnTo>
                <a:lnTo>
                  <a:pt x="710" y="1145"/>
                </a:lnTo>
                <a:lnTo>
                  <a:pt x="718" y="1140"/>
                </a:lnTo>
                <a:lnTo>
                  <a:pt x="718" y="1139"/>
                </a:lnTo>
                <a:lnTo>
                  <a:pt x="723" y="1136"/>
                </a:lnTo>
                <a:lnTo>
                  <a:pt x="724" y="1135"/>
                </a:lnTo>
                <a:lnTo>
                  <a:pt x="726" y="1134"/>
                </a:lnTo>
                <a:lnTo>
                  <a:pt x="727" y="1134"/>
                </a:lnTo>
                <a:lnTo>
                  <a:pt x="746" y="1122"/>
                </a:lnTo>
                <a:lnTo>
                  <a:pt x="748" y="1120"/>
                </a:lnTo>
                <a:lnTo>
                  <a:pt x="753" y="1117"/>
                </a:lnTo>
                <a:lnTo>
                  <a:pt x="755" y="1115"/>
                </a:lnTo>
                <a:lnTo>
                  <a:pt x="756" y="1115"/>
                </a:lnTo>
                <a:lnTo>
                  <a:pt x="756" y="1114"/>
                </a:lnTo>
                <a:lnTo>
                  <a:pt x="771" y="1106"/>
                </a:lnTo>
                <a:lnTo>
                  <a:pt x="774" y="1103"/>
                </a:lnTo>
                <a:lnTo>
                  <a:pt x="777" y="1102"/>
                </a:lnTo>
                <a:lnTo>
                  <a:pt x="777" y="1101"/>
                </a:lnTo>
                <a:lnTo>
                  <a:pt x="778" y="1101"/>
                </a:lnTo>
                <a:lnTo>
                  <a:pt x="787" y="1096"/>
                </a:lnTo>
                <a:lnTo>
                  <a:pt x="793" y="1091"/>
                </a:lnTo>
                <a:lnTo>
                  <a:pt x="796" y="1090"/>
                </a:lnTo>
                <a:lnTo>
                  <a:pt x="797" y="1088"/>
                </a:lnTo>
                <a:lnTo>
                  <a:pt x="798" y="1088"/>
                </a:lnTo>
                <a:lnTo>
                  <a:pt x="802" y="1086"/>
                </a:lnTo>
                <a:lnTo>
                  <a:pt x="804" y="1083"/>
                </a:lnTo>
                <a:lnTo>
                  <a:pt x="813" y="1079"/>
                </a:lnTo>
                <a:lnTo>
                  <a:pt x="813" y="1077"/>
                </a:lnTo>
                <a:lnTo>
                  <a:pt x="814" y="1076"/>
                </a:lnTo>
                <a:lnTo>
                  <a:pt x="819" y="1074"/>
                </a:lnTo>
                <a:lnTo>
                  <a:pt x="819" y="1072"/>
                </a:lnTo>
                <a:lnTo>
                  <a:pt x="820" y="1072"/>
                </a:lnTo>
                <a:lnTo>
                  <a:pt x="824" y="1070"/>
                </a:lnTo>
                <a:lnTo>
                  <a:pt x="829" y="1066"/>
                </a:lnTo>
                <a:lnTo>
                  <a:pt x="833" y="1064"/>
                </a:lnTo>
                <a:lnTo>
                  <a:pt x="834" y="1063"/>
                </a:lnTo>
                <a:lnTo>
                  <a:pt x="835" y="1061"/>
                </a:lnTo>
                <a:lnTo>
                  <a:pt x="836" y="1060"/>
                </a:lnTo>
                <a:lnTo>
                  <a:pt x="838" y="1059"/>
                </a:lnTo>
                <a:lnTo>
                  <a:pt x="844" y="1054"/>
                </a:lnTo>
                <a:lnTo>
                  <a:pt x="847" y="1053"/>
                </a:lnTo>
                <a:lnTo>
                  <a:pt x="849" y="1051"/>
                </a:lnTo>
                <a:lnTo>
                  <a:pt x="857" y="1047"/>
                </a:lnTo>
                <a:lnTo>
                  <a:pt x="861" y="1044"/>
                </a:lnTo>
                <a:lnTo>
                  <a:pt x="862" y="1043"/>
                </a:lnTo>
                <a:lnTo>
                  <a:pt x="863" y="1043"/>
                </a:lnTo>
                <a:lnTo>
                  <a:pt x="865" y="1042"/>
                </a:lnTo>
                <a:lnTo>
                  <a:pt x="868" y="1039"/>
                </a:lnTo>
                <a:lnTo>
                  <a:pt x="874" y="1037"/>
                </a:lnTo>
                <a:lnTo>
                  <a:pt x="885" y="1029"/>
                </a:lnTo>
                <a:lnTo>
                  <a:pt x="888" y="1028"/>
                </a:lnTo>
                <a:lnTo>
                  <a:pt x="892" y="1026"/>
                </a:lnTo>
                <a:lnTo>
                  <a:pt x="894" y="1024"/>
                </a:lnTo>
                <a:lnTo>
                  <a:pt x="900" y="1019"/>
                </a:lnTo>
                <a:lnTo>
                  <a:pt x="901" y="1019"/>
                </a:lnTo>
                <a:lnTo>
                  <a:pt x="901" y="1018"/>
                </a:lnTo>
                <a:lnTo>
                  <a:pt x="903" y="1018"/>
                </a:lnTo>
                <a:lnTo>
                  <a:pt x="905" y="1017"/>
                </a:lnTo>
                <a:lnTo>
                  <a:pt x="906" y="1016"/>
                </a:lnTo>
                <a:lnTo>
                  <a:pt x="908" y="1015"/>
                </a:lnTo>
                <a:lnTo>
                  <a:pt x="908" y="1010"/>
                </a:lnTo>
                <a:lnTo>
                  <a:pt x="911" y="999"/>
                </a:lnTo>
                <a:lnTo>
                  <a:pt x="914" y="995"/>
                </a:lnTo>
                <a:lnTo>
                  <a:pt x="914" y="992"/>
                </a:lnTo>
                <a:lnTo>
                  <a:pt x="916" y="986"/>
                </a:lnTo>
                <a:lnTo>
                  <a:pt x="916" y="985"/>
                </a:lnTo>
                <a:lnTo>
                  <a:pt x="919" y="979"/>
                </a:lnTo>
                <a:lnTo>
                  <a:pt x="919" y="978"/>
                </a:lnTo>
                <a:lnTo>
                  <a:pt x="919" y="976"/>
                </a:lnTo>
                <a:lnTo>
                  <a:pt x="920" y="975"/>
                </a:lnTo>
                <a:lnTo>
                  <a:pt x="921" y="973"/>
                </a:lnTo>
                <a:lnTo>
                  <a:pt x="924" y="968"/>
                </a:lnTo>
                <a:lnTo>
                  <a:pt x="926" y="959"/>
                </a:lnTo>
                <a:lnTo>
                  <a:pt x="929" y="954"/>
                </a:lnTo>
                <a:lnTo>
                  <a:pt x="930" y="952"/>
                </a:lnTo>
                <a:lnTo>
                  <a:pt x="933" y="942"/>
                </a:lnTo>
                <a:lnTo>
                  <a:pt x="936" y="933"/>
                </a:lnTo>
                <a:lnTo>
                  <a:pt x="937" y="932"/>
                </a:lnTo>
                <a:lnTo>
                  <a:pt x="937" y="931"/>
                </a:lnTo>
                <a:lnTo>
                  <a:pt x="940" y="925"/>
                </a:lnTo>
                <a:lnTo>
                  <a:pt x="941" y="922"/>
                </a:lnTo>
                <a:lnTo>
                  <a:pt x="941" y="921"/>
                </a:lnTo>
                <a:lnTo>
                  <a:pt x="945" y="912"/>
                </a:lnTo>
                <a:lnTo>
                  <a:pt x="948" y="902"/>
                </a:lnTo>
                <a:lnTo>
                  <a:pt x="949" y="898"/>
                </a:lnTo>
                <a:lnTo>
                  <a:pt x="951" y="893"/>
                </a:lnTo>
                <a:lnTo>
                  <a:pt x="953" y="886"/>
                </a:lnTo>
                <a:lnTo>
                  <a:pt x="954" y="883"/>
                </a:lnTo>
                <a:lnTo>
                  <a:pt x="958" y="873"/>
                </a:lnTo>
                <a:lnTo>
                  <a:pt x="959" y="873"/>
                </a:lnTo>
                <a:lnTo>
                  <a:pt x="959" y="872"/>
                </a:lnTo>
                <a:lnTo>
                  <a:pt x="959" y="870"/>
                </a:lnTo>
                <a:lnTo>
                  <a:pt x="959" y="868"/>
                </a:lnTo>
                <a:lnTo>
                  <a:pt x="961" y="866"/>
                </a:lnTo>
                <a:lnTo>
                  <a:pt x="962" y="861"/>
                </a:lnTo>
                <a:lnTo>
                  <a:pt x="963" y="861"/>
                </a:lnTo>
                <a:lnTo>
                  <a:pt x="963" y="859"/>
                </a:lnTo>
                <a:lnTo>
                  <a:pt x="963" y="858"/>
                </a:lnTo>
                <a:lnTo>
                  <a:pt x="965" y="851"/>
                </a:lnTo>
                <a:lnTo>
                  <a:pt x="967" y="851"/>
                </a:lnTo>
                <a:lnTo>
                  <a:pt x="967" y="847"/>
                </a:lnTo>
                <a:lnTo>
                  <a:pt x="968" y="846"/>
                </a:lnTo>
                <a:lnTo>
                  <a:pt x="972" y="837"/>
                </a:lnTo>
                <a:lnTo>
                  <a:pt x="972" y="834"/>
                </a:lnTo>
                <a:lnTo>
                  <a:pt x="973" y="832"/>
                </a:lnTo>
                <a:lnTo>
                  <a:pt x="973" y="831"/>
                </a:lnTo>
                <a:lnTo>
                  <a:pt x="974" y="827"/>
                </a:lnTo>
                <a:lnTo>
                  <a:pt x="974" y="826"/>
                </a:lnTo>
                <a:lnTo>
                  <a:pt x="973" y="826"/>
                </a:lnTo>
                <a:lnTo>
                  <a:pt x="974" y="826"/>
                </a:lnTo>
                <a:lnTo>
                  <a:pt x="974" y="825"/>
                </a:lnTo>
                <a:lnTo>
                  <a:pt x="977" y="820"/>
                </a:lnTo>
                <a:lnTo>
                  <a:pt x="979" y="815"/>
                </a:lnTo>
                <a:lnTo>
                  <a:pt x="978" y="815"/>
                </a:lnTo>
                <a:lnTo>
                  <a:pt x="977" y="815"/>
                </a:lnTo>
                <a:lnTo>
                  <a:pt x="963" y="811"/>
                </a:lnTo>
                <a:lnTo>
                  <a:pt x="962" y="810"/>
                </a:lnTo>
                <a:lnTo>
                  <a:pt x="958" y="809"/>
                </a:lnTo>
                <a:lnTo>
                  <a:pt x="956" y="809"/>
                </a:lnTo>
                <a:lnTo>
                  <a:pt x="953" y="808"/>
                </a:lnTo>
                <a:lnTo>
                  <a:pt x="951" y="808"/>
                </a:lnTo>
                <a:lnTo>
                  <a:pt x="942" y="805"/>
                </a:lnTo>
                <a:lnTo>
                  <a:pt x="941" y="804"/>
                </a:lnTo>
                <a:lnTo>
                  <a:pt x="940" y="804"/>
                </a:lnTo>
                <a:lnTo>
                  <a:pt x="916" y="790"/>
                </a:lnTo>
                <a:lnTo>
                  <a:pt x="914" y="789"/>
                </a:lnTo>
                <a:lnTo>
                  <a:pt x="890" y="777"/>
                </a:lnTo>
                <a:lnTo>
                  <a:pt x="889" y="777"/>
                </a:lnTo>
                <a:lnTo>
                  <a:pt x="887" y="779"/>
                </a:lnTo>
                <a:lnTo>
                  <a:pt x="884" y="783"/>
                </a:lnTo>
                <a:lnTo>
                  <a:pt x="882" y="787"/>
                </a:lnTo>
                <a:lnTo>
                  <a:pt x="882" y="788"/>
                </a:lnTo>
                <a:lnTo>
                  <a:pt x="882" y="789"/>
                </a:lnTo>
                <a:lnTo>
                  <a:pt x="879" y="783"/>
                </a:lnTo>
                <a:lnTo>
                  <a:pt x="879" y="782"/>
                </a:lnTo>
                <a:lnTo>
                  <a:pt x="879" y="781"/>
                </a:lnTo>
                <a:lnTo>
                  <a:pt x="879" y="779"/>
                </a:lnTo>
                <a:lnTo>
                  <a:pt x="878" y="774"/>
                </a:lnTo>
                <a:lnTo>
                  <a:pt x="878" y="773"/>
                </a:lnTo>
                <a:lnTo>
                  <a:pt x="877" y="765"/>
                </a:lnTo>
                <a:lnTo>
                  <a:pt x="877" y="760"/>
                </a:lnTo>
                <a:lnTo>
                  <a:pt x="876" y="750"/>
                </a:lnTo>
                <a:lnTo>
                  <a:pt x="876" y="749"/>
                </a:lnTo>
                <a:lnTo>
                  <a:pt x="876" y="742"/>
                </a:lnTo>
                <a:lnTo>
                  <a:pt x="876" y="741"/>
                </a:lnTo>
                <a:lnTo>
                  <a:pt x="874" y="740"/>
                </a:lnTo>
                <a:lnTo>
                  <a:pt x="874" y="738"/>
                </a:lnTo>
                <a:lnTo>
                  <a:pt x="874" y="735"/>
                </a:lnTo>
                <a:lnTo>
                  <a:pt x="874" y="734"/>
                </a:lnTo>
                <a:lnTo>
                  <a:pt x="874" y="733"/>
                </a:lnTo>
                <a:lnTo>
                  <a:pt x="873" y="730"/>
                </a:lnTo>
                <a:lnTo>
                  <a:pt x="873" y="729"/>
                </a:lnTo>
                <a:lnTo>
                  <a:pt x="873" y="728"/>
                </a:lnTo>
                <a:lnTo>
                  <a:pt x="873" y="726"/>
                </a:lnTo>
                <a:lnTo>
                  <a:pt x="872" y="720"/>
                </a:lnTo>
                <a:lnTo>
                  <a:pt x="872" y="719"/>
                </a:lnTo>
                <a:lnTo>
                  <a:pt x="872" y="718"/>
                </a:lnTo>
                <a:lnTo>
                  <a:pt x="872" y="715"/>
                </a:lnTo>
                <a:lnTo>
                  <a:pt x="872" y="714"/>
                </a:lnTo>
                <a:lnTo>
                  <a:pt x="870" y="701"/>
                </a:lnTo>
                <a:lnTo>
                  <a:pt x="870" y="699"/>
                </a:lnTo>
                <a:lnTo>
                  <a:pt x="870" y="698"/>
                </a:lnTo>
                <a:lnTo>
                  <a:pt x="870" y="697"/>
                </a:lnTo>
                <a:lnTo>
                  <a:pt x="870" y="694"/>
                </a:lnTo>
                <a:lnTo>
                  <a:pt x="870" y="693"/>
                </a:lnTo>
                <a:lnTo>
                  <a:pt x="870" y="692"/>
                </a:lnTo>
                <a:lnTo>
                  <a:pt x="868" y="683"/>
                </a:lnTo>
                <a:lnTo>
                  <a:pt x="871" y="681"/>
                </a:lnTo>
                <a:lnTo>
                  <a:pt x="877" y="683"/>
                </a:lnTo>
                <a:lnTo>
                  <a:pt x="878" y="685"/>
                </a:lnTo>
                <a:lnTo>
                  <a:pt x="879" y="685"/>
                </a:lnTo>
                <a:lnTo>
                  <a:pt x="881" y="686"/>
                </a:lnTo>
                <a:lnTo>
                  <a:pt x="882" y="686"/>
                </a:lnTo>
                <a:lnTo>
                  <a:pt x="883" y="686"/>
                </a:lnTo>
                <a:lnTo>
                  <a:pt x="883" y="687"/>
                </a:lnTo>
                <a:lnTo>
                  <a:pt x="884" y="687"/>
                </a:lnTo>
                <a:lnTo>
                  <a:pt x="885" y="687"/>
                </a:lnTo>
                <a:lnTo>
                  <a:pt x="885" y="688"/>
                </a:lnTo>
                <a:lnTo>
                  <a:pt x="887" y="688"/>
                </a:lnTo>
                <a:lnTo>
                  <a:pt x="888" y="688"/>
                </a:lnTo>
                <a:lnTo>
                  <a:pt x="888" y="690"/>
                </a:lnTo>
                <a:lnTo>
                  <a:pt x="889" y="690"/>
                </a:lnTo>
                <a:lnTo>
                  <a:pt x="890" y="690"/>
                </a:lnTo>
                <a:lnTo>
                  <a:pt x="892" y="691"/>
                </a:lnTo>
                <a:lnTo>
                  <a:pt x="893" y="691"/>
                </a:lnTo>
                <a:lnTo>
                  <a:pt x="894" y="692"/>
                </a:lnTo>
                <a:lnTo>
                  <a:pt x="895" y="692"/>
                </a:lnTo>
                <a:lnTo>
                  <a:pt x="897" y="693"/>
                </a:lnTo>
                <a:lnTo>
                  <a:pt x="898" y="693"/>
                </a:lnTo>
                <a:lnTo>
                  <a:pt x="899" y="694"/>
                </a:lnTo>
                <a:lnTo>
                  <a:pt x="899" y="693"/>
                </a:lnTo>
                <a:lnTo>
                  <a:pt x="900" y="692"/>
                </a:lnTo>
                <a:lnTo>
                  <a:pt x="908" y="680"/>
                </a:lnTo>
                <a:lnTo>
                  <a:pt x="908" y="678"/>
                </a:lnTo>
                <a:lnTo>
                  <a:pt x="909" y="678"/>
                </a:lnTo>
                <a:lnTo>
                  <a:pt x="916" y="666"/>
                </a:lnTo>
                <a:lnTo>
                  <a:pt x="917" y="664"/>
                </a:lnTo>
                <a:lnTo>
                  <a:pt x="924" y="653"/>
                </a:lnTo>
                <a:lnTo>
                  <a:pt x="926" y="648"/>
                </a:lnTo>
                <a:lnTo>
                  <a:pt x="930" y="639"/>
                </a:lnTo>
                <a:lnTo>
                  <a:pt x="936" y="625"/>
                </a:lnTo>
                <a:lnTo>
                  <a:pt x="937" y="625"/>
                </a:lnTo>
                <a:lnTo>
                  <a:pt x="938" y="627"/>
                </a:lnTo>
                <a:lnTo>
                  <a:pt x="940" y="627"/>
                </a:lnTo>
                <a:lnTo>
                  <a:pt x="940" y="628"/>
                </a:lnTo>
                <a:lnTo>
                  <a:pt x="941" y="628"/>
                </a:lnTo>
                <a:lnTo>
                  <a:pt x="943" y="629"/>
                </a:lnTo>
                <a:lnTo>
                  <a:pt x="948" y="632"/>
                </a:lnTo>
                <a:lnTo>
                  <a:pt x="949" y="632"/>
                </a:lnTo>
                <a:lnTo>
                  <a:pt x="951" y="632"/>
                </a:lnTo>
                <a:lnTo>
                  <a:pt x="952" y="633"/>
                </a:lnTo>
                <a:lnTo>
                  <a:pt x="953" y="633"/>
                </a:lnTo>
                <a:lnTo>
                  <a:pt x="953" y="634"/>
                </a:lnTo>
                <a:lnTo>
                  <a:pt x="954" y="634"/>
                </a:lnTo>
                <a:lnTo>
                  <a:pt x="956" y="635"/>
                </a:lnTo>
                <a:lnTo>
                  <a:pt x="957" y="635"/>
                </a:lnTo>
                <a:lnTo>
                  <a:pt x="958" y="637"/>
                </a:lnTo>
                <a:lnTo>
                  <a:pt x="959" y="637"/>
                </a:lnTo>
                <a:lnTo>
                  <a:pt x="961" y="637"/>
                </a:lnTo>
                <a:lnTo>
                  <a:pt x="962" y="638"/>
                </a:lnTo>
                <a:lnTo>
                  <a:pt x="963" y="638"/>
                </a:lnTo>
                <a:lnTo>
                  <a:pt x="964" y="639"/>
                </a:lnTo>
                <a:lnTo>
                  <a:pt x="965" y="639"/>
                </a:lnTo>
                <a:lnTo>
                  <a:pt x="967" y="640"/>
                </a:lnTo>
                <a:lnTo>
                  <a:pt x="968" y="640"/>
                </a:lnTo>
                <a:lnTo>
                  <a:pt x="969" y="641"/>
                </a:lnTo>
                <a:lnTo>
                  <a:pt x="970" y="641"/>
                </a:lnTo>
                <a:lnTo>
                  <a:pt x="972" y="643"/>
                </a:lnTo>
                <a:lnTo>
                  <a:pt x="973" y="643"/>
                </a:lnTo>
                <a:lnTo>
                  <a:pt x="974" y="644"/>
                </a:lnTo>
                <a:lnTo>
                  <a:pt x="975" y="644"/>
                </a:lnTo>
                <a:lnTo>
                  <a:pt x="977" y="645"/>
                </a:lnTo>
                <a:lnTo>
                  <a:pt x="977" y="644"/>
                </a:lnTo>
                <a:lnTo>
                  <a:pt x="980" y="639"/>
                </a:lnTo>
                <a:lnTo>
                  <a:pt x="981" y="638"/>
                </a:lnTo>
                <a:lnTo>
                  <a:pt x="985" y="632"/>
                </a:lnTo>
                <a:lnTo>
                  <a:pt x="993" y="621"/>
                </a:lnTo>
                <a:lnTo>
                  <a:pt x="994" y="619"/>
                </a:lnTo>
                <a:lnTo>
                  <a:pt x="995" y="619"/>
                </a:lnTo>
                <a:lnTo>
                  <a:pt x="995" y="618"/>
                </a:lnTo>
                <a:lnTo>
                  <a:pt x="1002" y="613"/>
                </a:lnTo>
                <a:lnTo>
                  <a:pt x="1004" y="613"/>
                </a:lnTo>
                <a:lnTo>
                  <a:pt x="1005" y="612"/>
                </a:lnTo>
                <a:lnTo>
                  <a:pt x="1006" y="611"/>
                </a:lnTo>
                <a:lnTo>
                  <a:pt x="1009" y="609"/>
                </a:lnTo>
                <a:lnTo>
                  <a:pt x="1013" y="607"/>
                </a:lnTo>
                <a:lnTo>
                  <a:pt x="1013" y="606"/>
                </a:lnTo>
                <a:lnTo>
                  <a:pt x="1017" y="603"/>
                </a:lnTo>
                <a:lnTo>
                  <a:pt x="1022" y="600"/>
                </a:lnTo>
                <a:lnTo>
                  <a:pt x="1022" y="598"/>
                </a:lnTo>
                <a:lnTo>
                  <a:pt x="1025" y="597"/>
                </a:lnTo>
                <a:lnTo>
                  <a:pt x="1026" y="596"/>
                </a:lnTo>
                <a:lnTo>
                  <a:pt x="1028" y="595"/>
                </a:lnTo>
                <a:lnTo>
                  <a:pt x="1028" y="593"/>
                </a:lnTo>
                <a:lnTo>
                  <a:pt x="1031" y="592"/>
                </a:lnTo>
                <a:lnTo>
                  <a:pt x="1032" y="591"/>
                </a:lnTo>
                <a:lnTo>
                  <a:pt x="1032" y="590"/>
                </a:lnTo>
                <a:lnTo>
                  <a:pt x="1032" y="591"/>
                </a:lnTo>
                <a:lnTo>
                  <a:pt x="1034" y="591"/>
                </a:lnTo>
                <a:lnTo>
                  <a:pt x="1034" y="590"/>
                </a:lnTo>
                <a:lnTo>
                  <a:pt x="1032" y="586"/>
                </a:lnTo>
                <a:lnTo>
                  <a:pt x="1031" y="584"/>
                </a:lnTo>
                <a:lnTo>
                  <a:pt x="1029" y="581"/>
                </a:lnTo>
                <a:lnTo>
                  <a:pt x="1026" y="579"/>
                </a:lnTo>
                <a:lnTo>
                  <a:pt x="1026" y="577"/>
                </a:lnTo>
                <a:lnTo>
                  <a:pt x="1025" y="576"/>
                </a:lnTo>
                <a:lnTo>
                  <a:pt x="1022" y="574"/>
                </a:lnTo>
                <a:lnTo>
                  <a:pt x="1021" y="573"/>
                </a:lnTo>
                <a:lnTo>
                  <a:pt x="1020" y="573"/>
                </a:lnTo>
                <a:lnTo>
                  <a:pt x="1020" y="571"/>
                </a:lnTo>
                <a:lnTo>
                  <a:pt x="1018" y="570"/>
                </a:lnTo>
                <a:lnTo>
                  <a:pt x="1017" y="569"/>
                </a:lnTo>
                <a:lnTo>
                  <a:pt x="1016" y="569"/>
                </a:lnTo>
                <a:lnTo>
                  <a:pt x="1016" y="568"/>
                </a:lnTo>
                <a:lnTo>
                  <a:pt x="1015" y="566"/>
                </a:lnTo>
                <a:lnTo>
                  <a:pt x="1013" y="565"/>
                </a:lnTo>
                <a:lnTo>
                  <a:pt x="1012" y="564"/>
                </a:lnTo>
                <a:lnTo>
                  <a:pt x="1011" y="563"/>
                </a:lnTo>
                <a:lnTo>
                  <a:pt x="1011" y="561"/>
                </a:lnTo>
                <a:lnTo>
                  <a:pt x="1010" y="561"/>
                </a:lnTo>
                <a:lnTo>
                  <a:pt x="1009" y="560"/>
                </a:lnTo>
                <a:lnTo>
                  <a:pt x="1009" y="559"/>
                </a:lnTo>
                <a:lnTo>
                  <a:pt x="1007" y="558"/>
                </a:lnTo>
                <a:lnTo>
                  <a:pt x="1007" y="557"/>
                </a:lnTo>
                <a:lnTo>
                  <a:pt x="1006" y="557"/>
                </a:lnTo>
                <a:lnTo>
                  <a:pt x="1006" y="555"/>
                </a:lnTo>
                <a:lnTo>
                  <a:pt x="1005" y="554"/>
                </a:lnTo>
                <a:lnTo>
                  <a:pt x="1005" y="553"/>
                </a:lnTo>
                <a:lnTo>
                  <a:pt x="1004" y="550"/>
                </a:lnTo>
                <a:lnTo>
                  <a:pt x="1002" y="549"/>
                </a:lnTo>
                <a:lnTo>
                  <a:pt x="1002" y="545"/>
                </a:lnTo>
                <a:lnTo>
                  <a:pt x="1001" y="545"/>
                </a:lnTo>
                <a:lnTo>
                  <a:pt x="1001" y="544"/>
                </a:lnTo>
                <a:lnTo>
                  <a:pt x="1001" y="543"/>
                </a:lnTo>
                <a:lnTo>
                  <a:pt x="1001" y="542"/>
                </a:lnTo>
                <a:lnTo>
                  <a:pt x="1000" y="539"/>
                </a:lnTo>
                <a:lnTo>
                  <a:pt x="1000" y="538"/>
                </a:lnTo>
                <a:lnTo>
                  <a:pt x="999" y="538"/>
                </a:lnTo>
                <a:lnTo>
                  <a:pt x="1000" y="538"/>
                </a:lnTo>
                <a:lnTo>
                  <a:pt x="1000" y="537"/>
                </a:lnTo>
                <a:lnTo>
                  <a:pt x="1001" y="537"/>
                </a:lnTo>
                <a:lnTo>
                  <a:pt x="1001" y="536"/>
                </a:lnTo>
                <a:lnTo>
                  <a:pt x="1002" y="534"/>
                </a:lnTo>
                <a:lnTo>
                  <a:pt x="1005" y="534"/>
                </a:lnTo>
                <a:lnTo>
                  <a:pt x="1010" y="532"/>
                </a:lnTo>
                <a:lnTo>
                  <a:pt x="1011" y="531"/>
                </a:lnTo>
                <a:lnTo>
                  <a:pt x="1015" y="529"/>
                </a:lnTo>
                <a:lnTo>
                  <a:pt x="1023" y="525"/>
                </a:lnTo>
                <a:lnTo>
                  <a:pt x="1028" y="522"/>
                </a:lnTo>
                <a:lnTo>
                  <a:pt x="1032" y="521"/>
                </a:lnTo>
                <a:lnTo>
                  <a:pt x="1034" y="520"/>
                </a:lnTo>
                <a:lnTo>
                  <a:pt x="1036" y="520"/>
                </a:lnTo>
                <a:lnTo>
                  <a:pt x="1037" y="520"/>
                </a:lnTo>
                <a:lnTo>
                  <a:pt x="1043" y="517"/>
                </a:lnTo>
                <a:lnTo>
                  <a:pt x="1044" y="517"/>
                </a:lnTo>
                <a:lnTo>
                  <a:pt x="1045" y="517"/>
                </a:lnTo>
                <a:lnTo>
                  <a:pt x="1054" y="516"/>
                </a:lnTo>
                <a:lnTo>
                  <a:pt x="1055" y="515"/>
                </a:lnTo>
                <a:lnTo>
                  <a:pt x="1058" y="515"/>
                </a:lnTo>
                <a:lnTo>
                  <a:pt x="1060" y="515"/>
                </a:lnTo>
                <a:lnTo>
                  <a:pt x="1061" y="513"/>
                </a:lnTo>
                <a:lnTo>
                  <a:pt x="1064" y="513"/>
                </a:lnTo>
                <a:lnTo>
                  <a:pt x="1065" y="513"/>
                </a:lnTo>
                <a:lnTo>
                  <a:pt x="1066" y="512"/>
                </a:lnTo>
                <a:lnTo>
                  <a:pt x="1068" y="512"/>
                </a:lnTo>
                <a:lnTo>
                  <a:pt x="1070" y="510"/>
                </a:lnTo>
                <a:lnTo>
                  <a:pt x="1074" y="507"/>
                </a:lnTo>
                <a:lnTo>
                  <a:pt x="1077" y="505"/>
                </a:lnTo>
                <a:lnTo>
                  <a:pt x="1079" y="504"/>
                </a:lnTo>
                <a:lnTo>
                  <a:pt x="1080" y="502"/>
                </a:lnTo>
                <a:lnTo>
                  <a:pt x="1081" y="501"/>
                </a:lnTo>
                <a:lnTo>
                  <a:pt x="1082" y="501"/>
                </a:lnTo>
                <a:lnTo>
                  <a:pt x="1086" y="499"/>
                </a:lnTo>
                <a:lnTo>
                  <a:pt x="1086" y="497"/>
                </a:lnTo>
                <a:lnTo>
                  <a:pt x="1087" y="497"/>
                </a:lnTo>
                <a:lnTo>
                  <a:pt x="1089" y="497"/>
                </a:lnTo>
                <a:lnTo>
                  <a:pt x="1089" y="496"/>
                </a:lnTo>
                <a:lnTo>
                  <a:pt x="1090" y="496"/>
                </a:lnTo>
                <a:lnTo>
                  <a:pt x="1091" y="496"/>
                </a:lnTo>
                <a:lnTo>
                  <a:pt x="1092" y="495"/>
                </a:lnTo>
                <a:lnTo>
                  <a:pt x="1096" y="494"/>
                </a:lnTo>
                <a:lnTo>
                  <a:pt x="1097" y="494"/>
                </a:lnTo>
                <a:lnTo>
                  <a:pt x="1098" y="494"/>
                </a:lnTo>
                <a:lnTo>
                  <a:pt x="1098" y="493"/>
                </a:lnTo>
                <a:lnTo>
                  <a:pt x="1100" y="493"/>
                </a:lnTo>
                <a:lnTo>
                  <a:pt x="1100" y="491"/>
                </a:lnTo>
                <a:lnTo>
                  <a:pt x="1101" y="491"/>
                </a:lnTo>
                <a:lnTo>
                  <a:pt x="1101" y="490"/>
                </a:lnTo>
                <a:lnTo>
                  <a:pt x="1102" y="488"/>
                </a:lnTo>
                <a:lnTo>
                  <a:pt x="1103" y="488"/>
                </a:lnTo>
                <a:lnTo>
                  <a:pt x="1103" y="486"/>
                </a:lnTo>
                <a:lnTo>
                  <a:pt x="1107" y="481"/>
                </a:lnTo>
                <a:lnTo>
                  <a:pt x="1107" y="480"/>
                </a:lnTo>
                <a:lnTo>
                  <a:pt x="1109" y="478"/>
                </a:lnTo>
                <a:lnTo>
                  <a:pt x="1109" y="477"/>
                </a:lnTo>
                <a:lnTo>
                  <a:pt x="1111" y="475"/>
                </a:lnTo>
                <a:lnTo>
                  <a:pt x="1116" y="468"/>
                </a:lnTo>
                <a:lnTo>
                  <a:pt x="1119" y="464"/>
                </a:lnTo>
                <a:lnTo>
                  <a:pt x="1122" y="461"/>
                </a:lnTo>
                <a:lnTo>
                  <a:pt x="1124" y="458"/>
                </a:lnTo>
                <a:lnTo>
                  <a:pt x="1124" y="457"/>
                </a:lnTo>
                <a:lnTo>
                  <a:pt x="1125" y="456"/>
                </a:lnTo>
                <a:lnTo>
                  <a:pt x="1127" y="454"/>
                </a:lnTo>
                <a:lnTo>
                  <a:pt x="1128" y="453"/>
                </a:lnTo>
                <a:lnTo>
                  <a:pt x="1129" y="451"/>
                </a:lnTo>
                <a:lnTo>
                  <a:pt x="1130" y="451"/>
                </a:lnTo>
                <a:lnTo>
                  <a:pt x="1132" y="449"/>
                </a:lnTo>
                <a:lnTo>
                  <a:pt x="1133" y="447"/>
                </a:lnTo>
                <a:lnTo>
                  <a:pt x="1134" y="446"/>
                </a:lnTo>
                <a:lnTo>
                  <a:pt x="1135" y="445"/>
                </a:lnTo>
                <a:lnTo>
                  <a:pt x="1137" y="443"/>
                </a:lnTo>
                <a:lnTo>
                  <a:pt x="1138" y="443"/>
                </a:lnTo>
                <a:lnTo>
                  <a:pt x="1143" y="440"/>
                </a:lnTo>
                <a:lnTo>
                  <a:pt x="1146" y="437"/>
                </a:lnTo>
                <a:lnTo>
                  <a:pt x="1149" y="435"/>
                </a:lnTo>
                <a:lnTo>
                  <a:pt x="1153" y="432"/>
                </a:lnTo>
                <a:lnTo>
                  <a:pt x="1153" y="431"/>
                </a:lnTo>
                <a:lnTo>
                  <a:pt x="1154" y="430"/>
                </a:lnTo>
                <a:lnTo>
                  <a:pt x="1155" y="429"/>
                </a:lnTo>
                <a:lnTo>
                  <a:pt x="1157" y="427"/>
                </a:lnTo>
                <a:lnTo>
                  <a:pt x="1159" y="426"/>
                </a:lnTo>
                <a:lnTo>
                  <a:pt x="1160" y="425"/>
                </a:lnTo>
                <a:lnTo>
                  <a:pt x="1166" y="419"/>
                </a:lnTo>
                <a:lnTo>
                  <a:pt x="1167" y="419"/>
                </a:lnTo>
                <a:lnTo>
                  <a:pt x="1172" y="414"/>
                </a:lnTo>
                <a:lnTo>
                  <a:pt x="1173" y="412"/>
                </a:lnTo>
                <a:lnTo>
                  <a:pt x="1177" y="409"/>
                </a:lnTo>
                <a:lnTo>
                  <a:pt x="1178" y="409"/>
                </a:lnTo>
                <a:lnTo>
                  <a:pt x="1178" y="408"/>
                </a:lnTo>
                <a:lnTo>
                  <a:pt x="1180" y="406"/>
                </a:lnTo>
                <a:lnTo>
                  <a:pt x="1183" y="404"/>
                </a:lnTo>
                <a:lnTo>
                  <a:pt x="1184" y="403"/>
                </a:lnTo>
                <a:lnTo>
                  <a:pt x="1189" y="399"/>
                </a:lnTo>
                <a:lnTo>
                  <a:pt x="1191" y="396"/>
                </a:lnTo>
                <a:lnTo>
                  <a:pt x="1193" y="395"/>
                </a:lnTo>
                <a:lnTo>
                  <a:pt x="1193" y="394"/>
                </a:lnTo>
                <a:lnTo>
                  <a:pt x="1196" y="393"/>
                </a:lnTo>
                <a:lnTo>
                  <a:pt x="1198" y="390"/>
                </a:lnTo>
                <a:lnTo>
                  <a:pt x="1199" y="389"/>
                </a:lnTo>
                <a:lnTo>
                  <a:pt x="1202" y="387"/>
                </a:lnTo>
                <a:lnTo>
                  <a:pt x="1203" y="387"/>
                </a:lnTo>
                <a:lnTo>
                  <a:pt x="1205" y="384"/>
                </a:lnTo>
                <a:lnTo>
                  <a:pt x="1207" y="383"/>
                </a:lnTo>
                <a:lnTo>
                  <a:pt x="1209" y="382"/>
                </a:lnTo>
                <a:lnTo>
                  <a:pt x="1212" y="378"/>
                </a:lnTo>
                <a:lnTo>
                  <a:pt x="1213" y="378"/>
                </a:lnTo>
                <a:lnTo>
                  <a:pt x="1212" y="378"/>
                </a:lnTo>
                <a:lnTo>
                  <a:pt x="1212" y="377"/>
                </a:lnTo>
                <a:lnTo>
                  <a:pt x="1208" y="372"/>
                </a:lnTo>
                <a:lnTo>
                  <a:pt x="1208" y="371"/>
                </a:lnTo>
                <a:lnTo>
                  <a:pt x="1209" y="371"/>
                </a:lnTo>
                <a:lnTo>
                  <a:pt x="1209" y="369"/>
                </a:lnTo>
                <a:lnTo>
                  <a:pt x="1214" y="363"/>
                </a:lnTo>
                <a:lnTo>
                  <a:pt x="1219" y="357"/>
                </a:lnTo>
                <a:lnTo>
                  <a:pt x="1221" y="353"/>
                </a:lnTo>
                <a:lnTo>
                  <a:pt x="1223" y="352"/>
                </a:lnTo>
                <a:lnTo>
                  <a:pt x="1225" y="348"/>
                </a:lnTo>
                <a:lnTo>
                  <a:pt x="1228" y="345"/>
                </a:lnTo>
                <a:lnTo>
                  <a:pt x="1229" y="345"/>
                </a:lnTo>
                <a:lnTo>
                  <a:pt x="1229" y="344"/>
                </a:lnTo>
                <a:lnTo>
                  <a:pt x="1235" y="330"/>
                </a:lnTo>
                <a:lnTo>
                  <a:pt x="1237" y="326"/>
                </a:lnTo>
                <a:lnTo>
                  <a:pt x="1237" y="325"/>
                </a:lnTo>
                <a:lnTo>
                  <a:pt x="1245" y="309"/>
                </a:lnTo>
                <a:lnTo>
                  <a:pt x="1245" y="308"/>
                </a:lnTo>
                <a:lnTo>
                  <a:pt x="1248" y="298"/>
                </a:lnTo>
                <a:lnTo>
                  <a:pt x="1251" y="296"/>
                </a:lnTo>
                <a:lnTo>
                  <a:pt x="1251" y="294"/>
                </a:lnTo>
                <a:lnTo>
                  <a:pt x="1255" y="296"/>
                </a:lnTo>
                <a:lnTo>
                  <a:pt x="1257" y="297"/>
                </a:lnTo>
                <a:lnTo>
                  <a:pt x="1260" y="297"/>
                </a:lnTo>
                <a:lnTo>
                  <a:pt x="1261" y="298"/>
                </a:lnTo>
                <a:lnTo>
                  <a:pt x="1262" y="298"/>
                </a:lnTo>
                <a:lnTo>
                  <a:pt x="1263" y="298"/>
                </a:lnTo>
                <a:lnTo>
                  <a:pt x="1263" y="299"/>
                </a:lnTo>
                <a:lnTo>
                  <a:pt x="1264" y="299"/>
                </a:lnTo>
                <a:lnTo>
                  <a:pt x="1267" y="300"/>
                </a:lnTo>
                <a:lnTo>
                  <a:pt x="1271" y="302"/>
                </a:lnTo>
                <a:lnTo>
                  <a:pt x="1273" y="303"/>
                </a:lnTo>
                <a:lnTo>
                  <a:pt x="1274" y="303"/>
                </a:lnTo>
                <a:lnTo>
                  <a:pt x="1276" y="304"/>
                </a:lnTo>
                <a:lnTo>
                  <a:pt x="1278" y="304"/>
                </a:lnTo>
                <a:lnTo>
                  <a:pt x="1279" y="304"/>
                </a:lnTo>
                <a:lnTo>
                  <a:pt x="1279" y="305"/>
                </a:lnTo>
                <a:lnTo>
                  <a:pt x="1282" y="305"/>
                </a:lnTo>
                <a:lnTo>
                  <a:pt x="1284" y="307"/>
                </a:lnTo>
                <a:lnTo>
                  <a:pt x="1288" y="308"/>
                </a:lnTo>
                <a:lnTo>
                  <a:pt x="1292" y="310"/>
                </a:lnTo>
                <a:lnTo>
                  <a:pt x="1293" y="310"/>
                </a:lnTo>
                <a:lnTo>
                  <a:pt x="1294" y="310"/>
                </a:lnTo>
                <a:lnTo>
                  <a:pt x="1299" y="307"/>
                </a:lnTo>
                <a:lnTo>
                  <a:pt x="1300" y="305"/>
                </a:lnTo>
                <a:lnTo>
                  <a:pt x="1303" y="304"/>
                </a:lnTo>
                <a:lnTo>
                  <a:pt x="1299" y="300"/>
                </a:lnTo>
                <a:lnTo>
                  <a:pt x="1296" y="297"/>
                </a:lnTo>
                <a:lnTo>
                  <a:pt x="1294" y="293"/>
                </a:lnTo>
                <a:lnTo>
                  <a:pt x="1293" y="292"/>
                </a:lnTo>
                <a:lnTo>
                  <a:pt x="1292" y="291"/>
                </a:lnTo>
                <a:lnTo>
                  <a:pt x="1290" y="291"/>
                </a:lnTo>
                <a:lnTo>
                  <a:pt x="1288" y="288"/>
                </a:lnTo>
                <a:lnTo>
                  <a:pt x="1287" y="288"/>
                </a:lnTo>
                <a:lnTo>
                  <a:pt x="1285" y="287"/>
                </a:lnTo>
                <a:lnTo>
                  <a:pt x="1287" y="287"/>
                </a:lnTo>
                <a:lnTo>
                  <a:pt x="1290" y="284"/>
                </a:lnTo>
                <a:lnTo>
                  <a:pt x="1292" y="283"/>
                </a:lnTo>
                <a:lnTo>
                  <a:pt x="1293" y="283"/>
                </a:lnTo>
                <a:lnTo>
                  <a:pt x="1299" y="280"/>
                </a:lnTo>
                <a:lnTo>
                  <a:pt x="1303" y="278"/>
                </a:lnTo>
                <a:lnTo>
                  <a:pt x="1303" y="277"/>
                </a:lnTo>
                <a:lnTo>
                  <a:pt x="1304" y="277"/>
                </a:lnTo>
                <a:lnTo>
                  <a:pt x="1306" y="275"/>
                </a:lnTo>
                <a:lnTo>
                  <a:pt x="1306" y="273"/>
                </a:lnTo>
                <a:lnTo>
                  <a:pt x="1316" y="262"/>
                </a:lnTo>
                <a:lnTo>
                  <a:pt x="1317" y="262"/>
                </a:lnTo>
                <a:lnTo>
                  <a:pt x="1317" y="261"/>
                </a:lnTo>
                <a:lnTo>
                  <a:pt x="1324" y="254"/>
                </a:lnTo>
                <a:lnTo>
                  <a:pt x="1332" y="244"/>
                </a:lnTo>
                <a:lnTo>
                  <a:pt x="1333" y="243"/>
                </a:lnTo>
                <a:lnTo>
                  <a:pt x="1337" y="239"/>
                </a:lnTo>
                <a:lnTo>
                  <a:pt x="1338" y="238"/>
                </a:lnTo>
                <a:lnTo>
                  <a:pt x="1341" y="235"/>
                </a:lnTo>
                <a:lnTo>
                  <a:pt x="1341" y="234"/>
                </a:lnTo>
                <a:lnTo>
                  <a:pt x="1342" y="234"/>
                </a:lnTo>
                <a:lnTo>
                  <a:pt x="1351" y="236"/>
                </a:lnTo>
                <a:lnTo>
                  <a:pt x="1352" y="236"/>
                </a:lnTo>
                <a:lnTo>
                  <a:pt x="1357" y="238"/>
                </a:lnTo>
                <a:lnTo>
                  <a:pt x="1360" y="238"/>
                </a:lnTo>
                <a:lnTo>
                  <a:pt x="1364" y="239"/>
                </a:lnTo>
                <a:lnTo>
                  <a:pt x="1365" y="239"/>
                </a:lnTo>
                <a:lnTo>
                  <a:pt x="1367" y="239"/>
                </a:lnTo>
                <a:lnTo>
                  <a:pt x="1368" y="239"/>
                </a:lnTo>
                <a:lnTo>
                  <a:pt x="1374" y="233"/>
                </a:lnTo>
                <a:lnTo>
                  <a:pt x="1376" y="230"/>
                </a:lnTo>
                <a:lnTo>
                  <a:pt x="1380" y="225"/>
                </a:lnTo>
                <a:lnTo>
                  <a:pt x="1384" y="222"/>
                </a:lnTo>
                <a:lnTo>
                  <a:pt x="1389" y="217"/>
                </a:lnTo>
                <a:lnTo>
                  <a:pt x="1389" y="216"/>
                </a:lnTo>
                <a:lnTo>
                  <a:pt x="1390" y="216"/>
                </a:lnTo>
                <a:lnTo>
                  <a:pt x="1392" y="212"/>
                </a:lnTo>
                <a:lnTo>
                  <a:pt x="1394" y="209"/>
                </a:lnTo>
                <a:lnTo>
                  <a:pt x="1395" y="208"/>
                </a:lnTo>
                <a:lnTo>
                  <a:pt x="1396" y="206"/>
                </a:lnTo>
                <a:lnTo>
                  <a:pt x="1396" y="204"/>
                </a:lnTo>
                <a:lnTo>
                  <a:pt x="1397" y="204"/>
                </a:lnTo>
                <a:lnTo>
                  <a:pt x="1397" y="203"/>
                </a:lnTo>
                <a:lnTo>
                  <a:pt x="1399" y="206"/>
                </a:lnTo>
                <a:lnTo>
                  <a:pt x="1400" y="208"/>
                </a:lnTo>
                <a:lnTo>
                  <a:pt x="1401" y="208"/>
                </a:lnTo>
                <a:lnTo>
                  <a:pt x="1401" y="209"/>
                </a:lnTo>
                <a:lnTo>
                  <a:pt x="1402" y="209"/>
                </a:lnTo>
                <a:lnTo>
                  <a:pt x="1402" y="211"/>
                </a:lnTo>
                <a:lnTo>
                  <a:pt x="1404" y="212"/>
                </a:lnTo>
                <a:lnTo>
                  <a:pt x="1405" y="214"/>
                </a:lnTo>
                <a:lnTo>
                  <a:pt x="1406" y="216"/>
                </a:lnTo>
                <a:lnTo>
                  <a:pt x="1407" y="217"/>
                </a:lnTo>
                <a:lnTo>
                  <a:pt x="1407" y="218"/>
                </a:lnTo>
                <a:lnTo>
                  <a:pt x="1410" y="214"/>
                </a:lnTo>
                <a:lnTo>
                  <a:pt x="1411" y="214"/>
                </a:lnTo>
                <a:lnTo>
                  <a:pt x="1412" y="213"/>
                </a:lnTo>
                <a:lnTo>
                  <a:pt x="1412" y="212"/>
                </a:lnTo>
                <a:lnTo>
                  <a:pt x="1413" y="212"/>
                </a:lnTo>
                <a:lnTo>
                  <a:pt x="1417" y="206"/>
                </a:lnTo>
                <a:lnTo>
                  <a:pt x="1418" y="204"/>
                </a:lnTo>
                <a:lnTo>
                  <a:pt x="1418" y="203"/>
                </a:lnTo>
                <a:lnTo>
                  <a:pt x="1420" y="203"/>
                </a:lnTo>
                <a:lnTo>
                  <a:pt x="1421" y="202"/>
                </a:lnTo>
                <a:lnTo>
                  <a:pt x="1426" y="196"/>
                </a:lnTo>
                <a:lnTo>
                  <a:pt x="1426" y="195"/>
                </a:lnTo>
                <a:lnTo>
                  <a:pt x="1429" y="191"/>
                </a:lnTo>
                <a:lnTo>
                  <a:pt x="1429" y="190"/>
                </a:lnTo>
                <a:lnTo>
                  <a:pt x="1431" y="190"/>
                </a:lnTo>
                <a:lnTo>
                  <a:pt x="1431" y="188"/>
                </a:lnTo>
                <a:lnTo>
                  <a:pt x="1436" y="182"/>
                </a:lnTo>
                <a:lnTo>
                  <a:pt x="1438" y="180"/>
                </a:lnTo>
                <a:lnTo>
                  <a:pt x="1438" y="179"/>
                </a:lnTo>
                <a:lnTo>
                  <a:pt x="1439" y="179"/>
                </a:lnTo>
                <a:lnTo>
                  <a:pt x="1440" y="179"/>
                </a:lnTo>
                <a:lnTo>
                  <a:pt x="1442" y="177"/>
                </a:lnTo>
                <a:lnTo>
                  <a:pt x="1443" y="177"/>
                </a:lnTo>
                <a:lnTo>
                  <a:pt x="1444" y="175"/>
                </a:lnTo>
                <a:lnTo>
                  <a:pt x="1445" y="174"/>
                </a:lnTo>
                <a:lnTo>
                  <a:pt x="1445" y="172"/>
                </a:lnTo>
                <a:lnTo>
                  <a:pt x="1450" y="166"/>
                </a:lnTo>
                <a:lnTo>
                  <a:pt x="1456" y="158"/>
                </a:lnTo>
                <a:lnTo>
                  <a:pt x="1461" y="149"/>
                </a:lnTo>
                <a:lnTo>
                  <a:pt x="1461" y="148"/>
                </a:lnTo>
                <a:lnTo>
                  <a:pt x="1464" y="144"/>
                </a:lnTo>
                <a:lnTo>
                  <a:pt x="1466" y="139"/>
                </a:lnTo>
                <a:lnTo>
                  <a:pt x="1469" y="135"/>
                </a:lnTo>
                <a:lnTo>
                  <a:pt x="1470" y="134"/>
                </a:lnTo>
                <a:lnTo>
                  <a:pt x="1471" y="132"/>
                </a:lnTo>
                <a:lnTo>
                  <a:pt x="1479" y="118"/>
                </a:lnTo>
                <a:lnTo>
                  <a:pt x="1480" y="117"/>
                </a:lnTo>
                <a:lnTo>
                  <a:pt x="1495" y="127"/>
                </a:lnTo>
                <a:lnTo>
                  <a:pt x="1497" y="124"/>
                </a:lnTo>
                <a:lnTo>
                  <a:pt x="1504" y="116"/>
                </a:lnTo>
                <a:lnTo>
                  <a:pt x="1508" y="118"/>
                </a:lnTo>
                <a:lnTo>
                  <a:pt x="1509" y="118"/>
                </a:lnTo>
                <a:lnTo>
                  <a:pt x="1509" y="119"/>
                </a:lnTo>
                <a:lnTo>
                  <a:pt x="1519" y="127"/>
                </a:lnTo>
                <a:lnTo>
                  <a:pt x="1539" y="142"/>
                </a:lnTo>
                <a:lnTo>
                  <a:pt x="1540" y="143"/>
                </a:lnTo>
                <a:lnTo>
                  <a:pt x="1541" y="143"/>
                </a:lnTo>
                <a:lnTo>
                  <a:pt x="1543" y="144"/>
                </a:lnTo>
                <a:lnTo>
                  <a:pt x="1544" y="145"/>
                </a:lnTo>
                <a:lnTo>
                  <a:pt x="1545" y="147"/>
                </a:lnTo>
                <a:lnTo>
                  <a:pt x="1547" y="149"/>
                </a:lnTo>
                <a:lnTo>
                  <a:pt x="1552" y="153"/>
                </a:lnTo>
                <a:lnTo>
                  <a:pt x="1560" y="158"/>
                </a:lnTo>
                <a:lnTo>
                  <a:pt x="1561" y="158"/>
                </a:lnTo>
                <a:lnTo>
                  <a:pt x="1562" y="159"/>
                </a:lnTo>
                <a:lnTo>
                  <a:pt x="1562" y="160"/>
                </a:lnTo>
                <a:lnTo>
                  <a:pt x="1565" y="163"/>
                </a:lnTo>
                <a:lnTo>
                  <a:pt x="1568" y="165"/>
                </a:lnTo>
                <a:lnTo>
                  <a:pt x="1573" y="169"/>
                </a:lnTo>
                <a:lnTo>
                  <a:pt x="1575" y="170"/>
                </a:lnTo>
                <a:lnTo>
                  <a:pt x="1575" y="171"/>
                </a:lnTo>
                <a:lnTo>
                  <a:pt x="1575" y="170"/>
                </a:lnTo>
                <a:lnTo>
                  <a:pt x="1591" y="153"/>
                </a:lnTo>
                <a:lnTo>
                  <a:pt x="1592" y="152"/>
                </a:lnTo>
                <a:lnTo>
                  <a:pt x="1594" y="148"/>
                </a:lnTo>
                <a:lnTo>
                  <a:pt x="1597" y="144"/>
                </a:lnTo>
                <a:lnTo>
                  <a:pt x="1602" y="139"/>
                </a:lnTo>
                <a:lnTo>
                  <a:pt x="1607" y="147"/>
                </a:lnTo>
                <a:lnTo>
                  <a:pt x="1613" y="154"/>
                </a:lnTo>
                <a:lnTo>
                  <a:pt x="1639" y="135"/>
                </a:lnTo>
                <a:lnTo>
                  <a:pt x="1640" y="135"/>
                </a:lnTo>
                <a:lnTo>
                  <a:pt x="1640" y="134"/>
                </a:lnTo>
                <a:lnTo>
                  <a:pt x="1643" y="128"/>
                </a:lnTo>
                <a:lnTo>
                  <a:pt x="1645" y="126"/>
                </a:lnTo>
                <a:lnTo>
                  <a:pt x="1647" y="122"/>
                </a:lnTo>
                <a:lnTo>
                  <a:pt x="1651" y="124"/>
                </a:lnTo>
                <a:lnTo>
                  <a:pt x="1651" y="126"/>
                </a:lnTo>
                <a:lnTo>
                  <a:pt x="1656" y="129"/>
                </a:lnTo>
                <a:lnTo>
                  <a:pt x="1657" y="132"/>
                </a:lnTo>
                <a:lnTo>
                  <a:pt x="1658" y="132"/>
                </a:lnTo>
                <a:lnTo>
                  <a:pt x="1658" y="131"/>
                </a:lnTo>
                <a:lnTo>
                  <a:pt x="1661" y="128"/>
                </a:lnTo>
                <a:lnTo>
                  <a:pt x="1666" y="121"/>
                </a:lnTo>
                <a:lnTo>
                  <a:pt x="1671" y="124"/>
                </a:lnTo>
                <a:lnTo>
                  <a:pt x="1672" y="124"/>
                </a:lnTo>
                <a:lnTo>
                  <a:pt x="1674" y="127"/>
                </a:lnTo>
                <a:lnTo>
                  <a:pt x="1682" y="123"/>
                </a:lnTo>
                <a:lnTo>
                  <a:pt x="1690" y="121"/>
                </a:lnTo>
                <a:lnTo>
                  <a:pt x="1691" y="119"/>
                </a:lnTo>
                <a:lnTo>
                  <a:pt x="1693" y="119"/>
                </a:lnTo>
                <a:lnTo>
                  <a:pt x="1694" y="118"/>
                </a:lnTo>
                <a:lnTo>
                  <a:pt x="1698" y="117"/>
                </a:lnTo>
                <a:lnTo>
                  <a:pt x="1699" y="118"/>
                </a:lnTo>
                <a:lnTo>
                  <a:pt x="1700" y="119"/>
                </a:lnTo>
                <a:lnTo>
                  <a:pt x="1701" y="118"/>
                </a:lnTo>
                <a:lnTo>
                  <a:pt x="1701" y="117"/>
                </a:lnTo>
                <a:lnTo>
                  <a:pt x="1703" y="117"/>
                </a:lnTo>
                <a:lnTo>
                  <a:pt x="1704" y="116"/>
                </a:lnTo>
                <a:lnTo>
                  <a:pt x="1705" y="116"/>
                </a:lnTo>
                <a:lnTo>
                  <a:pt x="1705" y="115"/>
                </a:lnTo>
                <a:lnTo>
                  <a:pt x="1706" y="115"/>
                </a:lnTo>
                <a:lnTo>
                  <a:pt x="1706" y="113"/>
                </a:lnTo>
                <a:lnTo>
                  <a:pt x="1709" y="112"/>
                </a:lnTo>
                <a:lnTo>
                  <a:pt x="1715" y="107"/>
                </a:lnTo>
                <a:lnTo>
                  <a:pt x="1716" y="108"/>
                </a:lnTo>
                <a:lnTo>
                  <a:pt x="1721" y="115"/>
                </a:lnTo>
                <a:lnTo>
                  <a:pt x="1721" y="116"/>
                </a:lnTo>
                <a:lnTo>
                  <a:pt x="1723" y="117"/>
                </a:lnTo>
                <a:lnTo>
                  <a:pt x="1739" y="105"/>
                </a:lnTo>
                <a:lnTo>
                  <a:pt x="1741" y="105"/>
                </a:lnTo>
                <a:lnTo>
                  <a:pt x="1746" y="100"/>
                </a:lnTo>
                <a:lnTo>
                  <a:pt x="1752" y="96"/>
                </a:lnTo>
                <a:lnTo>
                  <a:pt x="1754" y="94"/>
                </a:lnTo>
                <a:lnTo>
                  <a:pt x="1753" y="94"/>
                </a:lnTo>
                <a:lnTo>
                  <a:pt x="1752" y="92"/>
                </a:lnTo>
                <a:lnTo>
                  <a:pt x="1752" y="91"/>
                </a:lnTo>
                <a:lnTo>
                  <a:pt x="1753" y="91"/>
                </a:lnTo>
                <a:lnTo>
                  <a:pt x="1754" y="90"/>
                </a:lnTo>
                <a:lnTo>
                  <a:pt x="1768" y="79"/>
                </a:lnTo>
                <a:lnTo>
                  <a:pt x="1774" y="73"/>
                </a:lnTo>
                <a:lnTo>
                  <a:pt x="1778" y="70"/>
                </a:lnTo>
                <a:lnTo>
                  <a:pt x="1781" y="67"/>
                </a:lnTo>
                <a:lnTo>
                  <a:pt x="1782" y="67"/>
                </a:lnTo>
                <a:lnTo>
                  <a:pt x="1784" y="65"/>
                </a:lnTo>
                <a:lnTo>
                  <a:pt x="1785" y="64"/>
                </a:lnTo>
                <a:lnTo>
                  <a:pt x="1794" y="58"/>
                </a:lnTo>
                <a:lnTo>
                  <a:pt x="1794" y="57"/>
                </a:lnTo>
                <a:lnTo>
                  <a:pt x="1790" y="53"/>
                </a:lnTo>
                <a:lnTo>
                  <a:pt x="1789" y="51"/>
                </a:lnTo>
                <a:lnTo>
                  <a:pt x="1787" y="51"/>
                </a:lnTo>
                <a:lnTo>
                  <a:pt x="1787" y="46"/>
                </a:lnTo>
                <a:lnTo>
                  <a:pt x="1786" y="32"/>
                </a:lnTo>
                <a:lnTo>
                  <a:pt x="1785" y="28"/>
                </a:lnTo>
                <a:lnTo>
                  <a:pt x="1785" y="27"/>
                </a:lnTo>
                <a:lnTo>
                  <a:pt x="1785" y="25"/>
                </a:lnTo>
                <a:lnTo>
                  <a:pt x="1784" y="14"/>
                </a:lnTo>
                <a:lnTo>
                  <a:pt x="1782" y="14"/>
                </a:lnTo>
                <a:lnTo>
                  <a:pt x="1782" y="11"/>
                </a:lnTo>
                <a:lnTo>
                  <a:pt x="1781" y="4"/>
                </a:lnTo>
                <a:lnTo>
                  <a:pt x="1781" y="3"/>
                </a:lnTo>
                <a:lnTo>
                  <a:pt x="1781" y="1"/>
                </a:lnTo>
                <a:lnTo>
                  <a:pt x="1780" y="0"/>
                </a:lnTo>
                <a:lnTo>
                  <a:pt x="1781" y="0"/>
                </a:lnTo>
                <a:lnTo>
                  <a:pt x="1803" y="0"/>
                </a:lnTo>
                <a:lnTo>
                  <a:pt x="1805" y="11"/>
                </a:lnTo>
                <a:lnTo>
                  <a:pt x="1805" y="14"/>
                </a:lnTo>
                <a:lnTo>
                  <a:pt x="1806" y="25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4244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30D5E6-2BBA-B890-2C46-5EC425C3E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7E066-37C1-8793-87ED-BC0639454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Frankfurt </a:t>
            </a:r>
            <a:r>
              <a:rPr lang="en-US" altLang="zh-CN" dirty="0" err="1"/>
              <a:t>Ortsbezirke</a:t>
            </a:r>
            <a:r>
              <a:rPr lang="en-US" altLang="zh-CN" dirty="0"/>
              <a:t> map-Area Districts</a:t>
            </a:r>
          </a:p>
        </p:txBody>
      </p:sp>
      <p:grpSp>
        <p:nvGrpSpPr>
          <p:cNvPr id="1417" name="Group 1416">
            <a:extLst>
              <a:ext uri="{FF2B5EF4-FFF2-40B4-BE49-F238E27FC236}">
                <a16:creationId xmlns:a16="http://schemas.microsoft.com/office/drawing/2014/main" id="{7E7079E2-9B46-409F-F6CE-4EC48FB4E896}"/>
              </a:ext>
            </a:extLst>
          </p:cNvPr>
          <p:cNvGrpSpPr/>
          <p:nvPr/>
        </p:nvGrpSpPr>
        <p:grpSpPr>
          <a:xfrm>
            <a:off x="566299" y="1050264"/>
            <a:ext cx="3900445" cy="3909898"/>
            <a:chOff x="825501" y="1117600"/>
            <a:chExt cx="3930650" cy="3940176"/>
          </a:xfrm>
          <a:solidFill>
            <a:schemeClr val="accent6"/>
          </a:solidFill>
        </p:grpSpPr>
        <p:sp>
          <p:nvSpPr>
            <p:cNvPr id="1418" name="Freeform 22">
              <a:extLst>
                <a:ext uri="{FF2B5EF4-FFF2-40B4-BE49-F238E27FC236}">
                  <a16:creationId xmlns:a16="http://schemas.microsoft.com/office/drawing/2014/main" id="{B416242E-D42E-AE24-8AA9-BD31444D5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8251" y="3113088"/>
              <a:ext cx="990600" cy="579438"/>
            </a:xfrm>
            <a:custGeom>
              <a:avLst/>
              <a:gdLst>
                <a:gd name="T0" fmla="*/ 578 w 624"/>
                <a:gd name="T1" fmla="*/ 21 h 365"/>
                <a:gd name="T2" fmla="*/ 595 w 624"/>
                <a:gd name="T3" fmla="*/ 24 h 365"/>
                <a:gd name="T4" fmla="*/ 605 w 624"/>
                <a:gd name="T5" fmla="*/ 39 h 365"/>
                <a:gd name="T6" fmla="*/ 621 w 624"/>
                <a:gd name="T7" fmla="*/ 50 h 365"/>
                <a:gd name="T8" fmla="*/ 618 w 624"/>
                <a:gd name="T9" fmla="*/ 71 h 365"/>
                <a:gd name="T10" fmla="*/ 620 w 624"/>
                <a:gd name="T11" fmla="*/ 81 h 365"/>
                <a:gd name="T12" fmla="*/ 621 w 624"/>
                <a:gd name="T13" fmla="*/ 95 h 365"/>
                <a:gd name="T14" fmla="*/ 612 w 624"/>
                <a:gd name="T15" fmla="*/ 120 h 365"/>
                <a:gd name="T16" fmla="*/ 614 w 624"/>
                <a:gd name="T17" fmla="*/ 145 h 365"/>
                <a:gd name="T18" fmla="*/ 595 w 624"/>
                <a:gd name="T19" fmla="*/ 142 h 365"/>
                <a:gd name="T20" fmla="*/ 568 w 624"/>
                <a:gd name="T21" fmla="*/ 136 h 365"/>
                <a:gd name="T22" fmla="*/ 542 w 624"/>
                <a:gd name="T23" fmla="*/ 136 h 365"/>
                <a:gd name="T24" fmla="*/ 515 w 624"/>
                <a:gd name="T25" fmla="*/ 142 h 365"/>
                <a:gd name="T26" fmla="*/ 481 w 624"/>
                <a:gd name="T27" fmla="*/ 159 h 365"/>
                <a:gd name="T28" fmla="*/ 457 w 624"/>
                <a:gd name="T29" fmla="*/ 177 h 365"/>
                <a:gd name="T30" fmla="*/ 420 w 624"/>
                <a:gd name="T31" fmla="*/ 211 h 365"/>
                <a:gd name="T32" fmla="*/ 388 w 624"/>
                <a:gd name="T33" fmla="*/ 241 h 365"/>
                <a:gd name="T34" fmla="*/ 344 w 624"/>
                <a:gd name="T35" fmla="*/ 269 h 365"/>
                <a:gd name="T36" fmla="*/ 333 w 624"/>
                <a:gd name="T37" fmla="*/ 274 h 365"/>
                <a:gd name="T38" fmla="*/ 266 w 624"/>
                <a:gd name="T39" fmla="*/ 293 h 365"/>
                <a:gd name="T40" fmla="*/ 224 w 624"/>
                <a:gd name="T41" fmla="*/ 311 h 365"/>
                <a:gd name="T42" fmla="*/ 163 w 624"/>
                <a:gd name="T43" fmla="*/ 347 h 365"/>
                <a:gd name="T44" fmla="*/ 151 w 624"/>
                <a:gd name="T45" fmla="*/ 354 h 365"/>
                <a:gd name="T46" fmla="*/ 123 w 624"/>
                <a:gd name="T47" fmla="*/ 362 h 365"/>
                <a:gd name="T48" fmla="*/ 114 w 624"/>
                <a:gd name="T49" fmla="*/ 365 h 365"/>
                <a:gd name="T50" fmla="*/ 72 w 624"/>
                <a:gd name="T51" fmla="*/ 365 h 365"/>
                <a:gd name="T52" fmla="*/ 55 w 624"/>
                <a:gd name="T53" fmla="*/ 362 h 365"/>
                <a:gd name="T54" fmla="*/ 63 w 624"/>
                <a:gd name="T55" fmla="*/ 331 h 365"/>
                <a:gd name="T56" fmla="*/ 70 w 624"/>
                <a:gd name="T57" fmla="*/ 317 h 365"/>
                <a:gd name="T58" fmla="*/ 60 w 624"/>
                <a:gd name="T59" fmla="*/ 299 h 365"/>
                <a:gd name="T60" fmla="*/ 21 w 624"/>
                <a:gd name="T61" fmla="*/ 229 h 365"/>
                <a:gd name="T62" fmla="*/ 14 w 624"/>
                <a:gd name="T63" fmla="*/ 178 h 365"/>
                <a:gd name="T64" fmla="*/ 0 w 624"/>
                <a:gd name="T65" fmla="*/ 154 h 365"/>
                <a:gd name="T66" fmla="*/ 28 w 624"/>
                <a:gd name="T67" fmla="*/ 144 h 365"/>
                <a:gd name="T68" fmla="*/ 39 w 624"/>
                <a:gd name="T69" fmla="*/ 144 h 365"/>
                <a:gd name="T70" fmla="*/ 61 w 624"/>
                <a:gd name="T71" fmla="*/ 141 h 365"/>
                <a:gd name="T72" fmla="*/ 76 w 624"/>
                <a:gd name="T73" fmla="*/ 136 h 365"/>
                <a:gd name="T74" fmla="*/ 115 w 624"/>
                <a:gd name="T75" fmla="*/ 115 h 365"/>
                <a:gd name="T76" fmla="*/ 143 w 624"/>
                <a:gd name="T77" fmla="*/ 114 h 365"/>
                <a:gd name="T78" fmla="*/ 173 w 624"/>
                <a:gd name="T79" fmla="*/ 129 h 365"/>
                <a:gd name="T80" fmla="*/ 251 w 624"/>
                <a:gd name="T81" fmla="*/ 126 h 365"/>
                <a:gd name="T82" fmla="*/ 288 w 624"/>
                <a:gd name="T83" fmla="*/ 109 h 365"/>
                <a:gd name="T84" fmla="*/ 306 w 624"/>
                <a:gd name="T85" fmla="*/ 99 h 365"/>
                <a:gd name="T86" fmla="*/ 345 w 624"/>
                <a:gd name="T87" fmla="*/ 112 h 365"/>
                <a:gd name="T88" fmla="*/ 393 w 624"/>
                <a:gd name="T89" fmla="*/ 104 h 365"/>
                <a:gd name="T90" fmla="*/ 409 w 624"/>
                <a:gd name="T91" fmla="*/ 89 h 365"/>
                <a:gd name="T92" fmla="*/ 421 w 624"/>
                <a:gd name="T93" fmla="*/ 77 h 365"/>
                <a:gd name="T94" fmla="*/ 429 w 624"/>
                <a:gd name="T95" fmla="*/ 71 h 365"/>
                <a:gd name="T96" fmla="*/ 438 w 624"/>
                <a:gd name="T97" fmla="*/ 54 h 365"/>
                <a:gd name="T98" fmla="*/ 444 w 624"/>
                <a:gd name="T99" fmla="*/ 38 h 365"/>
                <a:gd name="T100" fmla="*/ 465 w 624"/>
                <a:gd name="T101" fmla="*/ 38 h 365"/>
                <a:gd name="T102" fmla="*/ 474 w 624"/>
                <a:gd name="T103" fmla="*/ 29 h 365"/>
                <a:gd name="T104" fmla="*/ 491 w 624"/>
                <a:gd name="T105" fmla="*/ 27 h 365"/>
                <a:gd name="T106" fmla="*/ 506 w 624"/>
                <a:gd name="T107" fmla="*/ 23 h 365"/>
                <a:gd name="T108" fmla="*/ 517 w 624"/>
                <a:gd name="T109" fmla="*/ 11 h 365"/>
                <a:gd name="T110" fmla="*/ 532 w 624"/>
                <a:gd name="T111" fmla="*/ 14 h 365"/>
                <a:gd name="T112" fmla="*/ 551 w 624"/>
                <a:gd name="T113" fmla="*/ 2 h 365"/>
                <a:gd name="T114" fmla="*/ 566 w 624"/>
                <a:gd name="T115" fmla="*/ 1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24" h="365">
                  <a:moveTo>
                    <a:pt x="568" y="11"/>
                  </a:moveTo>
                  <a:lnTo>
                    <a:pt x="572" y="17"/>
                  </a:lnTo>
                  <a:lnTo>
                    <a:pt x="574" y="18"/>
                  </a:lnTo>
                  <a:lnTo>
                    <a:pt x="572" y="18"/>
                  </a:lnTo>
                  <a:lnTo>
                    <a:pt x="574" y="20"/>
                  </a:lnTo>
                  <a:lnTo>
                    <a:pt x="575" y="21"/>
                  </a:lnTo>
                  <a:lnTo>
                    <a:pt x="577" y="21"/>
                  </a:lnTo>
                  <a:lnTo>
                    <a:pt x="578" y="21"/>
                  </a:lnTo>
                  <a:lnTo>
                    <a:pt x="578" y="23"/>
                  </a:lnTo>
                  <a:lnTo>
                    <a:pt x="580" y="21"/>
                  </a:lnTo>
                  <a:lnTo>
                    <a:pt x="581" y="21"/>
                  </a:lnTo>
                  <a:lnTo>
                    <a:pt x="583" y="21"/>
                  </a:lnTo>
                  <a:lnTo>
                    <a:pt x="592" y="20"/>
                  </a:lnTo>
                  <a:lnTo>
                    <a:pt x="593" y="21"/>
                  </a:lnTo>
                  <a:lnTo>
                    <a:pt x="593" y="23"/>
                  </a:lnTo>
                  <a:lnTo>
                    <a:pt x="595" y="24"/>
                  </a:lnTo>
                  <a:lnTo>
                    <a:pt x="595" y="27"/>
                  </a:lnTo>
                  <a:lnTo>
                    <a:pt x="596" y="30"/>
                  </a:lnTo>
                  <a:lnTo>
                    <a:pt x="596" y="32"/>
                  </a:lnTo>
                  <a:lnTo>
                    <a:pt x="596" y="33"/>
                  </a:lnTo>
                  <a:lnTo>
                    <a:pt x="599" y="35"/>
                  </a:lnTo>
                  <a:lnTo>
                    <a:pt x="602" y="38"/>
                  </a:lnTo>
                  <a:lnTo>
                    <a:pt x="604" y="38"/>
                  </a:lnTo>
                  <a:lnTo>
                    <a:pt x="605" y="39"/>
                  </a:lnTo>
                  <a:lnTo>
                    <a:pt x="607" y="41"/>
                  </a:lnTo>
                  <a:lnTo>
                    <a:pt x="612" y="44"/>
                  </a:lnTo>
                  <a:lnTo>
                    <a:pt x="617" y="45"/>
                  </a:lnTo>
                  <a:lnTo>
                    <a:pt x="618" y="45"/>
                  </a:lnTo>
                  <a:lnTo>
                    <a:pt x="618" y="47"/>
                  </a:lnTo>
                  <a:lnTo>
                    <a:pt x="620" y="47"/>
                  </a:lnTo>
                  <a:lnTo>
                    <a:pt x="621" y="48"/>
                  </a:lnTo>
                  <a:lnTo>
                    <a:pt x="621" y="50"/>
                  </a:lnTo>
                  <a:lnTo>
                    <a:pt x="621" y="50"/>
                  </a:lnTo>
                  <a:lnTo>
                    <a:pt x="621" y="51"/>
                  </a:lnTo>
                  <a:lnTo>
                    <a:pt x="621" y="53"/>
                  </a:lnTo>
                  <a:lnTo>
                    <a:pt x="621" y="54"/>
                  </a:lnTo>
                  <a:lnTo>
                    <a:pt x="621" y="56"/>
                  </a:lnTo>
                  <a:lnTo>
                    <a:pt x="621" y="59"/>
                  </a:lnTo>
                  <a:lnTo>
                    <a:pt x="620" y="66"/>
                  </a:lnTo>
                  <a:lnTo>
                    <a:pt x="618" y="71"/>
                  </a:lnTo>
                  <a:lnTo>
                    <a:pt x="617" y="71"/>
                  </a:lnTo>
                  <a:lnTo>
                    <a:pt x="617" y="72"/>
                  </a:lnTo>
                  <a:lnTo>
                    <a:pt x="617" y="74"/>
                  </a:lnTo>
                  <a:lnTo>
                    <a:pt x="618" y="77"/>
                  </a:lnTo>
                  <a:lnTo>
                    <a:pt x="618" y="78"/>
                  </a:lnTo>
                  <a:lnTo>
                    <a:pt x="618" y="80"/>
                  </a:lnTo>
                  <a:lnTo>
                    <a:pt x="620" y="80"/>
                  </a:lnTo>
                  <a:lnTo>
                    <a:pt x="620" y="81"/>
                  </a:lnTo>
                  <a:lnTo>
                    <a:pt x="621" y="81"/>
                  </a:lnTo>
                  <a:lnTo>
                    <a:pt x="621" y="84"/>
                  </a:lnTo>
                  <a:lnTo>
                    <a:pt x="623" y="89"/>
                  </a:lnTo>
                  <a:lnTo>
                    <a:pt x="624" y="90"/>
                  </a:lnTo>
                  <a:lnTo>
                    <a:pt x="624" y="92"/>
                  </a:lnTo>
                  <a:lnTo>
                    <a:pt x="623" y="92"/>
                  </a:lnTo>
                  <a:lnTo>
                    <a:pt x="623" y="93"/>
                  </a:lnTo>
                  <a:lnTo>
                    <a:pt x="621" y="95"/>
                  </a:lnTo>
                  <a:lnTo>
                    <a:pt x="617" y="102"/>
                  </a:lnTo>
                  <a:lnTo>
                    <a:pt x="615" y="102"/>
                  </a:lnTo>
                  <a:lnTo>
                    <a:pt x="615" y="104"/>
                  </a:lnTo>
                  <a:lnTo>
                    <a:pt x="615" y="105"/>
                  </a:lnTo>
                  <a:lnTo>
                    <a:pt x="612" y="111"/>
                  </a:lnTo>
                  <a:lnTo>
                    <a:pt x="612" y="112"/>
                  </a:lnTo>
                  <a:lnTo>
                    <a:pt x="612" y="114"/>
                  </a:lnTo>
                  <a:lnTo>
                    <a:pt x="612" y="120"/>
                  </a:lnTo>
                  <a:lnTo>
                    <a:pt x="612" y="121"/>
                  </a:lnTo>
                  <a:lnTo>
                    <a:pt x="614" y="127"/>
                  </a:lnTo>
                  <a:lnTo>
                    <a:pt x="614" y="129"/>
                  </a:lnTo>
                  <a:lnTo>
                    <a:pt x="614" y="133"/>
                  </a:lnTo>
                  <a:lnTo>
                    <a:pt x="615" y="136"/>
                  </a:lnTo>
                  <a:lnTo>
                    <a:pt x="617" y="145"/>
                  </a:lnTo>
                  <a:lnTo>
                    <a:pt x="615" y="145"/>
                  </a:lnTo>
                  <a:lnTo>
                    <a:pt x="614" y="145"/>
                  </a:lnTo>
                  <a:lnTo>
                    <a:pt x="612" y="145"/>
                  </a:lnTo>
                  <a:lnTo>
                    <a:pt x="610" y="144"/>
                  </a:lnTo>
                  <a:lnTo>
                    <a:pt x="608" y="144"/>
                  </a:lnTo>
                  <a:lnTo>
                    <a:pt x="605" y="144"/>
                  </a:lnTo>
                  <a:lnTo>
                    <a:pt x="604" y="144"/>
                  </a:lnTo>
                  <a:lnTo>
                    <a:pt x="602" y="144"/>
                  </a:lnTo>
                  <a:lnTo>
                    <a:pt x="601" y="144"/>
                  </a:lnTo>
                  <a:lnTo>
                    <a:pt x="595" y="142"/>
                  </a:lnTo>
                  <a:lnTo>
                    <a:pt x="589" y="141"/>
                  </a:lnTo>
                  <a:lnTo>
                    <a:pt x="584" y="139"/>
                  </a:lnTo>
                  <a:lnTo>
                    <a:pt x="577" y="138"/>
                  </a:lnTo>
                  <a:lnTo>
                    <a:pt x="575" y="136"/>
                  </a:lnTo>
                  <a:lnTo>
                    <a:pt x="572" y="136"/>
                  </a:lnTo>
                  <a:lnTo>
                    <a:pt x="571" y="136"/>
                  </a:lnTo>
                  <a:lnTo>
                    <a:pt x="569" y="136"/>
                  </a:lnTo>
                  <a:lnTo>
                    <a:pt x="568" y="136"/>
                  </a:lnTo>
                  <a:lnTo>
                    <a:pt x="566" y="136"/>
                  </a:lnTo>
                  <a:lnTo>
                    <a:pt x="565" y="136"/>
                  </a:lnTo>
                  <a:lnTo>
                    <a:pt x="563" y="136"/>
                  </a:lnTo>
                  <a:lnTo>
                    <a:pt x="562" y="136"/>
                  </a:lnTo>
                  <a:lnTo>
                    <a:pt x="551" y="136"/>
                  </a:lnTo>
                  <a:lnTo>
                    <a:pt x="545" y="136"/>
                  </a:lnTo>
                  <a:lnTo>
                    <a:pt x="544" y="136"/>
                  </a:lnTo>
                  <a:lnTo>
                    <a:pt x="542" y="136"/>
                  </a:lnTo>
                  <a:lnTo>
                    <a:pt x="541" y="136"/>
                  </a:lnTo>
                  <a:lnTo>
                    <a:pt x="539" y="136"/>
                  </a:lnTo>
                  <a:lnTo>
                    <a:pt x="527" y="139"/>
                  </a:lnTo>
                  <a:lnTo>
                    <a:pt x="521" y="141"/>
                  </a:lnTo>
                  <a:lnTo>
                    <a:pt x="520" y="141"/>
                  </a:lnTo>
                  <a:lnTo>
                    <a:pt x="517" y="141"/>
                  </a:lnTo>
                  <a:lnTo>
                    <a:pt x="517" y="142"/>
                  </a:lnTo>
                  <a:lnTo>
                    <a:pt x="515" y="142"/>
                  </a:lnTo>
                  <a:lnTo>
                    <a:pt x="514" y="144"/>
                  </a:lnTo>
                  <a:lnTo>
                    <a:pt x="511" y="144"/>
                  </a:lnTo>
                  <a:lnTo>
                    <a:pt x="509" y="145"/>
                  </a:lnTo>
                  <a:lnTo>
                    <a:pt x="508" y="145"/>
                  </a:lnTo>
                  <a:lnTo>
                    <a:pt x="506" y="145"/>
                  </a:lnTo>
                  <a:lnTo>
                    <a:pt x="503" y="147"/>
                  </a:lnTo>
                  <a:lnTo>
                    <a:pt x="500" y="148"/>
                  </a:lnTo>
                  <a:lnTo>
                    <a:pt x="481" y="159"/>
                  </a:lnTo>
                  <a:lnTo>
                    <a:pt x="481" y="160"/>
                  </a:lnTo>
                  <a:lnTo>
                    <a:pt x="480" y="160"/>
                  </a:lnTo>
                  <a:lnTo>
                    <a:pt x="477" y="163"/>
                  </a:lnTo>
                  <a:lnTo>
                    <a:pt x="472" y="166"/>
                  </a:lnTo>
                  <a:lnTo>
                    <a:pt x="466" y="169"/>
                  </a:lnTo>
                  <a:lnTo>
                    <a:pt x="465" y="171"/>
                  </a:lnTo>
                  <a:lnTo>
                    <a:pt x="463" y="172"/>
                  </a:lnTo>
                  <a:lnTo>
                    <a:pt x="457" y="177"/>
                  </a:lnTo>
                  <a:lnTo>
                    <a:pt x="451" y="181"/>
                  </a:lnTo>
                  <a:lnTo>
                    <a:pt x="445" y="186"/>
                  </a:lnTo>
                  <a:lnTo>
                    <a:pt x="444" y="187"/>
                  </a:lnTo>
                  <a:lnTo>
                    <a:pt x="444" y="187"/>
                  </a:lnTo>
                  <a:lnTo>
                    <a:pt x="427" y="204"/>
                  </a:lnTo>
                  <a:lnTo>
                    <a:pt x="427" y="205"/>
                  </a:lnTo>
                  <a:lnTo>
                    <a:pt x="424" y="207"/>
                  </a:lnTo>
                  <a:lnTo>
                    <a:pt x="420" y="211"/>
                  </a:lnTo>
                  <a:lnTo>
                    <a:pt x="414" y="217"/>
                  </a:lnTo>
                  <a:lnTo>
                    <a:pt x="408" y="223"/>
                  </a:lnTo>
                  <a:lnTo>
                    <a:pt x="406" y="223"/>
                  </a:lnTo>
                  <a:lnTo>
                    <a:pt x="406" y="224"/>
                  </a:lnTo>
                  <a:lnTo>
                    <a:pt x="405" y="224"/>
                  </a:lnTo>
                  <a:lnTo>
                    <a:pt x="396" y="233"/>
                  </a:lnTo>
                  <a:lnTo>
                    <a:pt x="391" y="236"/>
                  </a:lnTo>
                  <a:lnTo>
                    <a:pt x="388" y="241"/>
                  </a:lnTo>
                  <a:lnTo>
                    <a:pt x="387" y="242"/>
                  </a:lnTo>
                  <a:lnTo>
                    <a:pt x="385" y="242"/>
                  </a:lnTo>
                  <a:lnTo>
                    <a:pt x="385" y="244"/>
                  </a:lnTo>
                  <a:lnTo>
                    <a:pt x="384" y="244"/>
                  </a:lnTo>
                  <a:lnTo>
                    <a:pt x="365" y="256"/>
                  </a:lnTo>
                  <a:lnTo>
                    <a:pt x="353" y="263"/>
                  </a:lnTo>
                  <a:lnTo>
                    <a:pt x="345" y="269"/>
                  </a:lnTo>
                  <a:lnTo>
                    <a:pt x="344" y="269"/>
                  </a:lnTo>
                  <a:lnTo>
                    <a:pt x="342" y="271"/>
                  </a:lnTo>
                  <a:lnTo>
                    <a:pt x="341" y="271"/>
                  </a:lnTo>
                  <a:lnTo>
                    <a:pt x="339" y="272"/>
                  </a:lnTo>
                  <a:lnTo>
                    <a:pt x="338" y="272"/>
                  </a:lnTo>
                  <a:lnTo>
                    <a:pt x="336" y="272"/>
                  </a:lnTo>
                  <a:lnTo>
                    <a:pt x="336" y="274"/>
                  </a:lnTo>
                  <a:lnTo>
                    <a:pt x="335" y="274"/>
                  </a:lnTo>
                  <a:lnTo>
                    <a:pt x="333" y="274"/>
                  </a:lnTo>
                  <a:lnTo>
                    <a:pt x="311" y="281"/>
                  </a:lnTo>
                  <a:lnTo>
                    <a:pt x="309" y="283"/>
                  </a:lnTo>
                  <a:lnTo>
                    <a:pt x="306" y="283"/>
                  </a:lnTo>
                  <a:lnTo>
                    <a:pt x="305" y="283"/>
                  </a:lnTo>
                  <a:lnTo>
                    <a:pt x="305" y="284"/>
                  </a:lnTo>
                  <a:lnTo>
                    <a:pt x="281" y="289"/>
                  </a:lnTo>
                  <a:lnTo>
                    <a:pt x="269" y="293"/>
                  </a:lnTo>
                  <a:lnTo>
                    <a:pt x="266" y="293"/>
                  </a:lnTo>
                  <a:lnTo>
                    <a:pt x="264" y="295"/>
                  </a:lnTo>
                  <a:lnTo>
                    <a:pt x="253" y="299"/>
                  </a:lnTo>
                  <a:lnTo>
                    <a:pt x="250" y="299"/>
                  </a:lnTo>
                  <a:lnTo>
                    <a:pt x="230" y="307"/>
                  </a:lnTo>
                  <a:lnTo>
                    <a:pt x="229" y="308"/>
                  </a:lnTo>
                  <a:lnTo>
                    <a:pt x="227" y="310"/>
                  </a:lnTo>
                  <a:lnTo>
                    <a:pt x="226" y="310"/>
                  </a:lnTo>
                  <a:lnTo>
                    <a:pt x="224" y="311"/>
                  </a:lnTo>
                  <a:lnTo>
                    <a:pt x="215" y="316"/>
                  </a:lnTo>
                  <a:lnTo>
                    <a:pt x="212" y="317"/>
                  </a:lnTo>
                  <a:lnTo>
                    <a:pt x="211" y="319"/>
                  </a:lnTo>
                  <a:lnTo>
                    <a:pt x="203" y="323"/>
                  </a:lnTo>
                  <a:lnTo>
                    <a:pt x="197" y="325"/>
                  </a:lnTo>
                  <a:lnTo>
                    <a:pt x="187" y="332"/>
                  </a:lnTo>
                  <a:lnTo>
                    <a:pt x="184" y="333"/>
                  </a:lnTo>
                  <a:lnTo>
                    <a:pt x="163" y="347"/>
                  </a:lnTo>
                  <a:lnTo>
                    <a:pt x="158" y="350"/>
                  </a:lnTo>
                  <a:lnTo>
                    <a:pt x="157" y="350"/>
                  </a:lnTo>
                  <a:lnTo>
                    <a:pt x="157" y="351"/>
                  </a:lnTo>
                  <a:lnTo>
                    <a:pt x="155" y="351"/>
                  </a:lnTo>
                  <a:lnTo>
                    <a:pt x="154" y="353"/>
                  </a:lnTo>
                  <a:lnTo>
                    <a:pt x="152" y="353"/>
                  </a:lnTo>
                  <a:lnTo>
                    <a:pt x="151" y="353"/>
                  </a:lnTo>
                  <a:lnTo>
                    <a:pt x="151" y="354"/>
                  </a:lnTo>
                  <a:lnTo>
                    <a:pt x="148" y="354"/>
                  </a:lnTo>
                  <a:lnTo>
                    <a:pt x="140" y="357"/>
                  </a:lnTo>
                  <a:lnTo>
                    <a:pt x="136" y="359"/>
                  </a:lnTo>
                  <a:lnTo>
                    <a:pt x="136" y="359"/>
                  </a:lnTo>
                  <a:lnTo>
                    <a:pt x="135" y="359"/>
                  </a:lnTo>
                  <a:lnTo>
                    <a:pt x="132" y="359"/>
                  </a:lnTo>
                  <a:lnTo>
                    <a:pt x="124" y="362"/>
                  </a:lnTo>
                  <a:lnTo>
                    <a:pt x="123" y="362"/>
                  </a:lnTo>
                  <a:lnTo>
                    <a:pt x="121" y="362"/>
                  </a:lnTo>
                  <a:lnTo>
                    <a:pt x="121" y="363"/>
                  </a:lnTo>
                  <a:lnTo>
                    <a:pt x="120" y="363"/>
                  </a:lnTo>
                  <a:lnTo>
                    <a:pt x="118" y="363"/>
                  </a:lnTo>
                  <a:lnTo>
                    <a:pt x="117" y="363"/>
                  </a:lnTo>
                  <a:lnTo>
                    <a:pt x="115" y="363"/>
                  </a:lnTo>
                  <a:lnTo>
                    <a:pt x="115" y="365"/>
                  </a:lnTo>
                  <a:lnTo>
                    <a:pt x="114" y="365"/>
                  </a:lnTo>
                  <a:lnTo>
                    <a:pt x="112" y="365"/>
                  </a:lnTo>
                  <a:lnTo>
                    <a:pt x="111" y="365"/>
                  </a:lnTo>
                  <a:lnTo>
                    <a:pt x="105" y="365"/>
                  </a:lnTo>
                  <a:lnTo>
                    <a:pt x="99" y="365"/>
                  </a:lnTo>
                  <a:lnTo>
                    <a:pt x="96" y="365"/>
                  </a:lnTo>
                  <a:lnTo>
                    <a:pt x="94" y="365"/>
                  </a:lnTo>
                  <a:lnTo>
                    <a:pt x="75" y="365"/>
                  </a:lnTo>
                  <a:lnTo>
                    <a:pt x="72" y="365"/>
                  </a:lnTo>
                  <a:lnTo>
                    <a:pt x="70" y="365"/>
                  </a:lnTo>
                  <a:lnTo>
                    <a:pt x="69" y="365"/>
                  </a:lnTo>
                  <a:lnTo>
                    <a:pt x="67" y="365"/>
                  </a:lnTo>
                  <a:lnTo>
                    <a:pt x="66" y="363"/>
                  </a:lnTo>
                  <a:lnTo>
                    <a:pt x="64" y="363"/>
                  </a:lnTo>
                  <a:lnTo>
                    <a:pt x="63" y="363"/>
                  </a:lnTo>
                  <a:lnTo>
                    <a:pt x="60" y="363"/>
                  </a:lnTo>
                  <a:lnTo>
                    <a:pt x="55" y="362"/>
                  </a:lnTo>
                  <a:lnTo>
                    <a:pt x="54" y="354"/>
                  </a:lnTo>
                  <a:lnTo>
                    <a:pt x="54" y="344"/>
                  </a:lnTo>
                  <a:lnTo>
                    <a:pt x="57" y="342"/>
                  </a:lnTo>
                  <a:lnTo>
                    <a:pt x="60" y="342"/>
                  </a:lnTo>
                  <a:lnTo>
                    <a:pt x="61" y="341"/>
                  </a:lnTo>
                  <a:lnTo>
                    <a:pt x="64" y="341"/>
                  </a:lnTo>
                  <a:lnTo>
                    <a:pt x="64" y="339"/>
                  </a:lnTo>
                  <a:lnTo>
                    <a:pt x="63" y="331"/>
                  </a:lnTo>
                  <a:lnTo>
                    <a:pt x="63" y="326"/>
                  </a:lnTo>
                  <a:lnTo>
                    <a:pt x="61" y="326"/>
                  </a:lnTo>
                  <a:lnTo>
                    <a:pt x="60" y="319"/>
                  </a:lnTo>
                  <a:lnTo>
                    <a:pt x="60" y="317"/>
                  </a:lnTo>
                  <a:lnTo>
                    <a:pt x="63" y="317"/>
                  </a:lnTo>
                  <a:lnTo>
                    <a:pt x="67" y="317"/>
                  </a:lnTo>
                  <a:lnTo>
                    <a:pt x="69" y="317"/>
                  </a:lnTo>
                  <a:lnTo>
                    <a:pt x="70" y="317"/>
                  </a:lnTo>
                  <a:lnTo>
                    <a:pt x="73" y="317"/>
                  </a:lnTo>
                  <a:lnTo>
                    <a:pt x="76" y="316"/>
                  </a:lnTo>
                  <a:lnTo>
                    <a:pt x="76" y="313"/>
                  </a:lnTo>
                  <a:lnTo>
                    <a:pt x="76" y="302"/>
                  </a:lnTo>
                  <a:lnTo>
                    <a:pt x="76" y="299"/>
                  </a:lnTo>
                  <a:lnTo>
                    <a:pt x="75" y="299"/>
                  </a:lnTo>
                  <a:lnTo>
                    <a:pt x="63" y="299"/>
                  </a:lnTo>
                  <a:lnTo>
                    <a:pt x="60" y="299"/>
                  </a:lnTo>
                  <a:lnTo>
                    <a:pt x="60" y="298"/>
                  </a:lnTo>
                  <a:lnTo>
                    <a:pt x="60" y="296"/>
                  </a:lnTo>
                  <a:lnTo>
                    <a:pt x="58" y="290"/>
                  </a:lnTo>
                  <a:lnTo>
                    <a:pt x="45" y="274"/>
                  </a:lnTo>
                  <a:lnTo>
                    <a:pt x="42" y="269"/>
                  </a:lnTo>
                  <a:lnTo>
                    <a:pt x="39" y="265"/>
                  </a:lnTo>
                  <a:lnTo>
                    <a:pt x="33" y="251"/>
                  </a:lnTo>
                  <a:lnTo>
                    <a:pt x="21" y="229"/>
                  </a:lnTo>
                  <a:lnTo>
                    <a:pt x="22" y="229"/>
                  </a:lnTo>
                  <a:lnTo>
                    <a:pt x="22" y="227"/>
                  </a:lnTo>
                  <a:lnTo>
                    <a:pt x="22" y="226"/>
                  </a:lnTo>
                  <a:lnTo>
                    <a:pt x="21" y="218"/>
                  </a:lnTo>
                  <a:lnTo>
                    <a:pt x="21" y="217"/>
                  </a:lnTo>
                  <a:lnTo>
                    <a:pt x="19" y="214"/>
                  </a:lnTo>
                  <a:lnTo>
                    <a:pt x="18" y="210"/>
                  </a:lnTo>
                  <a:lnTo>
                    <a:pt x="14" y="178"/>
                  </a:lnTo>
                  <a:lnTo>
                    <a:pt x="12" y="171"/>
                  </a:lnTo>
                  <a:lnTo>
                    <a:pt x="12" y="169"/>
                  </a:lnTo>
                  <a:lnTo>
                    <a:pt x="11" y="168"/>
                  </a:lnTo>
                  <a:lnTo>
                    <a:pt x="6" y="168"/>
                  </a:lnTo>
                  <a:lnTo>
                    <a:pt x="5" y="168"/>
                  </a:lnTo>
                  <a:lnTo>
                    <a:pt x="3" y="166"/>
                  </a:lnTo>
                  <a:lnTo>
                    <a:pt x="3" y="163"/>
                  </a:lnTo>
                  <a:lnTo>
                    <a:pt x="0" y="154"/>
                  </a:lnTo>
                  <a:lnTo>
                    <a:pt x="0" y="153"/>
                  </a:lnTo>
                  <a:lnTo>
                    <a:pt x="17" y="148"/>
                  </a:lnTo>
                  <a:lnTo>
                    <a:pt x="19" y="148"/>
                  </a:lnTo>
                  <a:lnTo>
                    <a:pt x="21" y="147"/>
                  </a:lnTo>
                  <a:lnTo>
                    <a:pt x="24" y="145"/>
                  </a:lnTo>
                  <a:lnTo>
                    <a:pt x="25" y="144"/>
                  </a:lnTo>
                  <a:lnTo>
                    <a:pt x="27" y="144"/>
                  </a:lnTo>
                  <a:lnTo>
                    <a:pt x="28" y="144"/>
                  </a:lnTo>
                  <a:lnTo>
                    <a:pt x="30" y="144"/>
                  </a:lnTo>
                  <a:lnTo>
                    <a:pt x="30" y="145"/>
                  </a:lnTo>
                  <a:lnTo>
                    <a:pt x="31" y="145"/>
                  </a:lnTo>
                  <a:lnTo>
                    <a:pt x="33" y="144"/>
                  </a:lnTo>
                  <a:lnTo>
                    <a:pt x="34" y="144"/>
                  </a:lnTo>
                  <a:lnTo>
                    <a:pt x="34" y="142"/>
                  </a:lnTo>
                  <a:lnTo>
                    <a:pt x="36" y="142"/>
                  </a:lnTo>
                  <a:lnTo>
                    <a:pt x="39" y="144"/>
                  </a:lnTo>
                  <a:lnTo>
                    <a:pt x="40" y="144"/>
                  </a:lnTo>
                  <a:lnTo>
                    <a:pt x="42" y="144"/>
                  </a:lnTo>
                  <a:lnTo>
                    <a:pt x="43" y="144"/>
                  </a:lnTo>
                  <a:lnTo>
                    <a:pt x="45" y="144"/>
                  </a:lnTo>
                  <a:lnTo>
                    <a:pt x="46" y="144"/>
                  </a:lnTo>
                  <a:lnTo>
                    <a:pt x="48" y="144"/>
                  </a:lnTo>
                  <a:lnTo>
                    <a:pt x="52" y="142"/>
                  </a:lnTo>
                  <a:lnTo>
                    <a:pt x="61" y="141"/>
                  </a:lnTo>
                  <a:lnTo>
                    <a:pt x="63" y="141"/>
                  </a:lnTo>
                  <a:lnTo>
                    <a:pt x="64" y="141"/>
                  </a:lnTo>
                  <a:lnTo>
                    <a:pt x="67" y="139"/>
                  </a:lnTo>
                  <a:lnTo>
                    <a:pt x="69" y="139"/>
                  </a:lnTo>
                  <a:lnTo>
                    <a:pt x="70" y="139"/>
                  </a:lnTo>
                  <a:lnTo>
                    <a:pt x="72" y="139"/>
                  </a:lnTo>
                  <a:lnTo>
                    <a:pt x="75" y="138"/>
                  </a:lnTo>
                  <a:lnTo>
                    <a:pt x="76" y="136"/>
                  </a:lnTo>
                  <a:lnTo>
                    <a:pt x="79" y="135"/>
                  </a:lnTo>
                  <a:lnTo>
                    <a:pt x="81" y="132"/>
                  </a:lnTo>
                  <a:lnTo>
                    <a:pt x="84" y="130"/>
                  </a:lnTo>
                  <a:lnTo>
                    <a:pt x="97" y="115"/>
                  </a:lnTo>
                  <a:lnTo>
                    <a:pt x="100" y="115"/>
                  </a:lnTo>
                  <a:lnTo>
                    <a:pt x="103" y="115"/>
                  </a:lnTo>
                  <a:lnTo>
                    <a:pt x="109" y="115"/>
                  </a:lnTo>
                  <a:lnTo>
                    <a:pt x="115" y="115"/>
                  </a:lnTo>
                  <a:lnTo>
                    <a:pt x="118" y="115"/>
                  </a:lnTo>
                  <a:lnTo>
                    <a:pt x="120" y="115"/>
                  </a:lnTo>
                  <a:lnTo>
                    <a:pt x="121" y="115"/>
                  </a:lnTo>
                  <a:lnTo>
                    <a:pt x="123" y="115"/>
                  </a:lnTo>
                  <a:lnTo>
                    <a:pt x="127" y="115"/>
                  </a:lnTo>
                  <a:lnTo>
                    <a:pt x="129" y="115"/>
                  </a:lnTo>
                  <a:lnTo>
                    <a:pt x="136" y="114"/>
                  </a:lnTo>
                  <a:lnTo>
                    <a:pt x="143" y="114"/>
                  </a:lnTo>
                  <a:lnTo>
                    <a:pt x="145" y="114"/>
                  </a:lnTo>
                  <a:lnTo>
                    <a:pt x="149" y="114"/>
                  </a:lnTo>
                  <a:lnTo>
                    <a:pt x="160" y="112"/>
                  </a:lnTo>
                  <a:lnTo>
                    <a:pt x="166" y="112"/>
                  </a:lnTo>
                  <a:lnTo>
                    <a:pt x="169" y="112"/>
                  </a:lnTo>
                  <a:lnTo>
                    <a:pt x="172" y="112"/>
                  </a:lnTo>
                  <a:lnTo>
                    <a:pt x="172" y="118"/>
                  </a:lnTo>
                  <a:lnTo>
                    <a:pt x="173" y="129"/>
                  </a:lnTo>
                  <a:lnTo>
                    <a:pt x="181" y="129"/>
                  </a:lnTo>
                  <a:lnTo>
                    <a:pt x="200" y="127"/>
                  </a:lnTo>
                  <a:lnTo>
                    <a:pt x="214" y="127"/>
                  </a:lnTo>
                  <a:lnTo>
                    <a:pt x="229" y="126"/>
                  </a:lnTo>
                  <a:lnTo>
                    <a:pt x="229" y="127"/>
                  </a:lnTo>
                  <a:lnTo>
                    <a:pt x="229" y="127"/>
                  </a:lnTo>
                  <a:lnTo>
                    <a:pt x="230" y="127"/>
                  </a:lnTo>
                  <a:lnTo>
                    <a:pt x="251" y="126"/>
                  </a:lnTo>
                  <a:lnTo>
                    <a:pt x="284" y="123"/>
                  </a:lnTo>
                  <a:lnTo>
                    <a:pt x="285" y="123"/>
                  </a:lnTo>
                  <a:lnTo>
                    <a:pt x="284" y="118"/>
                  </a:lnTo>
                  <a:lnTo>
                    <a:pt x="282" y="111"/>
                  </a:lnTo>
                  <a:lnTo>
                    <a:pt x="284" y="111"/>
                  </a:lnTo>
                  <a:lnTo>
                    <a:pt x="285" y="109"/>
                  </a:lnTo>
                  <a:lnTo>
                    <a:pt x="287" y="109"/>
                  </a:lnTo>
                  <a:lnTo>
                    <a:pt x="288" y="109"/>
                  </a:lnTo>
                  <a:lnTo>
                    <a:pt x="290" y="109"/>
                  </a:lnTo>
                  <a:lnTo>
                    <a:pt x="296" y="109"/>
                  </a:lnTo>
                  <a:lnTo>
                    <a:pt x="302" y="108"/>
                  </a:lnTo>
                  <a:lnTo>
                    <a:pt x="305" y="108"/>
                  </a:lnTo>
                  <a:lnTo>
                    <a:pt x="306" y="108"/>
                  </a:lnTo>
                  <a:lnTo>
                    <a:pt x="308" y="108"/>
                  </a:lnTo>
                  <a:lnTo>
                    <a:pt x="306" y="101"/>
                  </a:lnTo>
                  <a:lnTo>
                    <a:pt x="306" y="99"/>
                  </a:lnTo>
                  <a:lnTo>
                    <a:pt x="312" y="93"/>
                  </a:lnTo>
                  <a:lnTo>
                    <a:pt x="314" y="92"/>
                  </a:lnTo>
                  <a:lnTo>
                    <a:pt x="314" y="90"/>
                  </a:lnTo>
                  <a:lnTo>
                    <a:pt x="315" y="90"/>
                  </a:lnTo>
                  <a:lnTo>
                    <a:pt x="317" y="90"/>
                  </a:lnTo>
                  <a:lnTo>
                    <a:pt x="318" y="87"/>
                  </a:lnTo>
                  <a:lnTo>
                    <a:pt x="335" y="102"/>
                  </a:lnTo>
                  <a:lnTo>
                    <a:pt x="345" y="112"/>
                  </a:lnTo>
                  <a:lnTo>
                    <a:pt x="356" y="118"/>
                  </a:lnTo>
                  <a:lnTo>
                    <a:pt x="360" y="121"/>
                  </a:lnTo>
                  <a:lnTo>
                    <a:pt x="372" y="115"/>
                  </a:lnTo>
                  <a:lnTo>
                    <a:pt x="373" y="112"/>
                  </a:lnTo>
                  <a:lnTo>
                    <a:pt x="378" y="111"/>
                  </a:lnTo>
                  <a:lnTo>
                    <a:pt x="379" y="109"/>
                  </a:lnTo>
                  <a:lnTo>
                    <a:pt x="390" y="105"/>
                  </a:lnTo>
                  <a:lnTo>
                    <a:pt x="393" y="104"/>
                  </a:lnTo>
                  <a:lnTo>
                    <a:pt x="393" y="102"/>
                  </a:lnTo>
                  <a:lnTo>
                    <a:pt x="394" y="102"/>
                  </a:lnTo>
                  <a:lnTo>
                    <a:pt x="400" y="99"/>
                  </a:lnTo>
                  <a:lnTo>
                    <a:pt x="402" y="98"/>
                  </a:lnTo>
                  <a:lnTo>
                    <a:pt x="403" y="96"/>
                  </a:lnTo>
                  <a:lnTo>
                    <a:pt x="405" y="95"/>
                  </a:lnTo>
                  <a:lnTo>
                    <a:pt x="408" y="92"/>
                  </a:lnTo>
                  <a:lnTo>
                    <a:pt x="409" y="89"/>
                  </a:lnTo>
                  <a:lnTo>
                    <a:pt x="411" y="87"/>
                  </a:lnTo>
                  <a:lnTo>
                    <a:pt x="414" y="84"/>
                  </a:lnTo>
                  <a:lnTo>
                    <a:pt x="415" y="81"/>
                  </a:lnTo>
                  <a:lnTo>
                    <a:pt x="417" y="80"/>
                  </a:lnTo>
                  <a:lnTo>
                    <a:pt x="418" y="80"/>
                  </a:lnTo>
                  <a:lnTo>
                    <a:pt x="418" y="78"/>
                  </a:lnTo>
                  <a:lnTo>
                    <a:pt x="420" y="78"/>
                  </a:lnTo>
                  <a:lnTo>
                    <a:pt x="421" y="77"/>
                  </a:lnTo>
                  <a:lnTo>
                    <a:pt x="423" y="75"/>
                  </a:lnTo>
                  <a:lnTo>
                    <a:pt x="423" y="74"/>
                  </a:lnTo>
                  <a:lnTo>
                    <a:pt x="424" y="74"/>
                  </a:lnTo>
                  <a:lnTo>
                    <a:pt x="426" y="74"/>
                  </a:lnTo>
                  <a:lnTo>
                    <a:pt x="426" y="72"/>
                  </a:lnTo>
                  <a:lnTo>
                    <a:pt x="427" y="72"/>
                  </a:lnTo>
                  <a:lnTo>
                    <a:pt x="427" y="71"/>
                  </a:lnTo>
                  <a:lnTo>
                    <a:pt x="429" y="71"/>
                  </a:lnTo>
                  <a:lnTo>
                    <a:pt x="430" y="69"/>
                  </a:lnTo>
                  <a:lnTo>
                    <a:pt x="432" y="66"/>
                  </a:lnTo>
                  <a:lnTo>
                    <a:pt x="433" y="63"/>
                  </a:lnTo>
                  <a:lnTo>
                    <a:pt x="435" y="62"/>
                  </a:lnTo>
                  <a:lnTo>
                    <a:pt x="436" y="60"/>
                  </a:lnTo>
                  <a:lnTo>
                    <a:pt x="436" y="57"/>
                  </a:lnTo>
                  <a:lnTo>
                    <a:pt x="438" y="56"/>
                  </a:lnTo>
                  <a:lnTo>
                    <a:pt x="438" y="54"/>
                  </a:lnTo>
                  <a:lnTo>
                    <a:pt x="438" y="53"/>
                  </a:lnTo>
                  <a:lnTo>
                    <a:pt x="438" y="51"/>
                  </a:lnTo>
                  <a:lnTo>
                    <a:pt x="438" y="44"/>
                  </a:lnTo>
                  <a:lnTo>
                    <a:pt x="438" y="41"/>
                  </a:lnTo>
                  <a:lnTo>
                    <a:pt x="438" y="39"/>
                  </a:lnTo>
                  <a:lnTo>
                    <a:pt x="438" y="38"/>
                  </a:lnTo>
                  <a:lnTo>
                    <a:pt x="441" y="38"/>
                  </a:lnTo>
                  <a:lnTo>
                    <a:pt x="444" y="38"/>
                  </a:lnTo>
                  <a:lnTo>
                    <a:pt x="445" y="38"/>
                  </a:lnTo>
                  <a:lnTo>
                    <a:pt x="448" y="38"/>
                  </a:lnTo>
                  <a:lnTo>
                    <a:pt x="453" y="38"/>
                  </a:lnTo>
                  <a:lnTo>
                    <a:pt x="454" y="38"/>
                  </a:lnTo>
                  <a:lnTo>
                    <a:pt x="456" y="38"/>
                  </a:lnTo>
                  <a:lnTo>
                    <a:pt x="460" y="38"/>
                  </a:lnTo>
                  <a:lnTo>
                    <a:pt x="463" y="38"/>
                  </a:lnTo>
                  <a:lnTo>
                    <a:pt x="465" y="38"/>
                  </a:lnTo>
                  <a:lnTo>
                    <a:pt x="466" y="36"/>
                  </a:lnTo>
                  <a:lnTo>
                    <a:pt x="468" y="36"/>
                  </a:lnTo>
                  <a:lnTo>
                    <a:pt x="468" y="35"/>
                  </a:lnTo>
                  <a:lnTo>
                    <a:pt x="469" y="35"/>
                  </a:lnTo>
                  <a:lnTo>
                    <a:pt x="471" y="33"/>
                  </a:lnTo>
                  <a:lnTo>
                    <a:pt x="471" y="32"/>
                  </a:lnTo>
                  <a:lnTo>
                    <a:pt x="472" y="30"/>
                  </a:lnTo>
                  <a:lnTo>
                    <a:pt x="474" y="29"/>
                  </a:lnTo>
                  <a:lnTo>
                    <a:pt x="475" y="27"/>
                  </a:lnTo>
                  <a:lnTo>
                    <a:pt x="475" y="26"/>
                  </a:lnTo>
                  <a:lnTo>
                    <a:pt x="478" y="23"/>
                  </a:lnTo>
                  <a:lnTo>
                    <a:pt x="480" y="23"/>
                  </a:lnTo>
                  <a:lnTo>
                    <a:pt x="480" y="23"/>
                  </a:lnTo>
                  <a:lnTo>
                    <a:pt x="484" y="24"/>
                  </a:lnTo>
                  <a:lnTo>
                    <a:pt x="490" y="27"/>
                  </a:lnTo>
                  <a:lnTo>
                    <a:pt x="491" y="27"/>
                  </a:lnTo>
                  <a:lnTo>
                    <a:pt x="493" y="27"/>
                  </a:lnTo>
                  <a:lnTo>
                    <a:pt x="494" y="27"/>
                  </a:lnTo>
                  <a:lnTo>
                    <a:pt x="496" y="26"/>
                  </a:lnTo>
                  <a:lnTo>
                    <a:pt x="499" y="26"/>
                  </a:lnTo>
                  <a:lnTo>
                    <a:pt x="502" y="24"/>
                  </a:lnTo>
                  <a:lnTo>
                    <a:pt x="505" y="24"/>
                  </a:lnTo>
                  <a:lnTo>
                    <a:pt x="505" y="23"/>
                  </a:lnTo>
                  <a:lnTo>
                    <a:pt x="506" y="23"/>
                  </a:lnTo>
                  <a:lnTo>
                    <a:pt x="506" y="21"/>
                  </a:lnTo>
                  <a:lnTo>
                    <a:pt x="511" y="14"/>
                  </a:lnTo>
                  <a:lnTo>
                    <a:pt x="511" y="12"/>
                  </a:lnTo>
                  <a:lnTo>
                    <a:pt x="512" y="11"/>
                  </a:lnTo>
                  <a:lnTo>
                    <a:pt x="512" y="9"/>
                  </a:lnTo>
                  <a:lnTo>
                    <a:pt x="514" y="9"/>
                  </a:lnTo>
                  <a:lnTo>
                    <a:pt x="515" y="9"/>
                  </a:lnTo>
                  <a:lnTo>
                    <a:pt x="517" y="11"/>
                  </a:lnTo>
                  <a:lnTo>
                    <a:pt x="518" y="12"/>
                  </a:lnTo>
                  <a:lnTo>
                    <a:pt x="523" y="14"/>
                  </a:lnTo>
                  <a:lnTo>
                    <a:pt x="524" y="14"/>
                  </a:lnTo>
                  <a:lnTo>
                    <a:pt x="526" y="14"/>
                  </a:lnTo>
                  <a:lnTo>
                    <a:pt x="527" y="14"/>
                  </a:lnTo>
                  <a:lnTo>
                    <a:pt x="529" y="14"/>
                  </a:lnTo>
                  <a:lnTo>
                    <a:pt x="530" y="14"/>
                  </a:lnTo>
                  <a:lnTo>
                    <a:pt x="532" y="14"/>
                  </a:lnTo>
                  <a:lnTo>
                    <a:pt x="533" y="12"/>
                  </a:lnTo>
                  <a:lnTo>
                    <a:pt x="535" y="12"/>
                  </a:lnTo>
                  <a:lnTo>
                    <a:pt x="536" y="11"/>
                  </a:lnTo>
                  <a:lnTo>
                    <a:pt x="538" y="11"/>
                  </a:lnTo>
                  <a:lnTo>
                    <a:pt x="544" y="6"/>
                  </a:lnTo>
                  <a:lnTo>
                    <a:pt x="547" y="5"/>
                  </a:lnTo>
                  <a:lnTo>
                    <a:pt x="548" y="3"/>
                  </a:lnTo>
                  <a:lnTo>
                    <a:pt x="551" y="2"/>
                  </a:lnTo>
                  <a:lnTo>
                    <a:pt x="553" y="2"/>
                  </a:lnTo>
                  <a:lnTo>
                    <a:pt x="553" y="0"/>
                  </a:lnTo>
                  <a:lnTo>
                    <a:pt x="554" y="0"/>
                  </a:lnTo>
                  <a:lnTo>
                    <a:pt x="557" y="2"/>
                  </a:lnTo>
                  <a:lnTo>
                    <a:pt x="559" y="2"/>
                  </a:lnTo>
                  <a:lnTo>
                    <a:pt x="560" y="2"/>
                  </a:lnTo>
                  <a:lnTo>
                    <a:pt x="563" y="6"/>
                  </a:lnTo>
                  <a:lnTo>
                    <a:pt x="566" y="11"/>
                  </a:lnTo>
                  <a:lnTo>
                    <a:pt x="568" y="1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19" name="Freeform 23">
              <a:extLst>
                <a:ext uri="{FF2B5EF4-FFF2-40B4-BE49-F238E27FC236}">
                  <a16:creationId xmlns:a16="http://schemas.microsoft.com/office/drawing/2014/main" id="{1BBEC054-5B18-F471-6EE7-422F5F901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3626" y="2765425"/>
              <a:ext cx="966788" cy="614363"/>
            </a:xfrm>
            <a:custGeom>
              <a:avLst/>
              <a:gdLst>
                <a:gd name="T0" fmla="*/ 554 w 609"/>
                <a:gd name="T1" fmla="*/ 54 h 387"/>
                <a:gd name="T2" fmla="*/ 557 w 609"/>
                <a:gd name="T3" fmla="*/ 82 h 387"/>
                <a:gd name="T4" fmla="*/ 558 w 609"/>
                <a:gd name="T5" fmla="*/ 107 h 387"/>
                <a:gd name="T6" fmla="*/ 566 w 609"/>
                <a:gd name="T7" fmla="*/ 133 h 387"/>
                <a:gd name="T8" fmla="*/ 576 w 609"/>
                <a:gd name="T9" fmla="*/ 154 h 387"/>
                <a:gd name="T10" fmla="*/ 584 w 609"/>
                <a:gd name="T11" fmla="*/ 185 h 387"/>
                <a:gd name="T12" fmla="*/ 584 w 609"/>
                <a:gd name="T13" fmla="*/ 210 h 387"/>
                <a:gd name="T14" fmla="*/ 596 w 609"/>
                <a:gd name="T15" fmla="*/ 219 h 387"/>
                <a:gd name="T16" fmla="*/ 604 w 609"/>
                <a:gd name="T17" fmla="*/ 246 h 387"/>
                <a:gd name="T18" fmla="*/ 584 w 609"/>
                <a:gd name="T19" fmla="*/ 248 h 387"/>
                <a:gd name="T20" fmla="*/ 570 w 609"/>
                <a:gd name="T21" fmla="*/ 257 h 387"/>
                <a:gd name="T22" fmla="*/ 548 w 609"/>
                <a:gd name="T23" fmla="*/ 260 h 387"/>
                <a:gd name="T24" fmla="*/ 542 w 609"/>
                <a:gd name="T25" fmla="*/ 285 h 387"/>
                <a:gd name="T26" fmla="*/ 531 w 609"/>
                <a:gd name="T27" fmla="*/ 296 h 387"/>
                <a:gd name="T28" fmla="*/ 515 w 609"/>
                <a:gd name="T29" fmla="*/ 314 h 387"/>
                <a:gd name="T30" fmla="*/ 483 w 609"/>
                <a:gd name="T31" fmla="*/ 331 h 387"/>
                <a:gd name="T32" fmla="*/ 424 w 609"/>
                <a:gd name="T33" fmla="*/ 311 h 387"/>
                <a:gd name="T34" fmla="*/ 398 w 609"/>
                <a:gd name="T35" fmla="*/ 328 h 387"/>
                <a:gd name="T36" fmla="*/ 339 w 609"/>
                <a:gd name="T37" fmla="*/ 346 h 387"/>
                <a:gd name="T38" fmla="*/ 276 w 609"/>
                <a:gd name="T39" fmla="*/ 331 h 387"/>
                <a:gd name="T40" fmla="*/ 230 w 609"/>
                <a:gd name="T41" fmla="*/ 334 h 387"/>
                <a:gd name="T42" fmla="*/ 186 w 609"/>
                <a:gd name="T43" fmla="*/ 355 h 387"/>
                <a:gd name="T44" fmla="*/ 158 w 609"/>
                <a:gd name="T45" fmla="*/ 363 h 387"/>
                <a:gd name="T46" fmla="*/ 143 w 609"/>
                <a:gd name="T47" fmla="*/ 363 h 387"/>
                <a:gd name="T48" fmla="*/ 127 w 609"/>
                <a:gd name="T49" fmla="*/ 367 h 387"/>
                <a:gd name="T50" fmla="*/ 97 w 609"/>
                <a:gd name="T51" fmla="*/ 387 h 387"/>
                <a:gd name="T52" fmla="*/ 58 w 609"/>
                <a:gd name="T53" fmla="*/ 384 h 387"/>
                <a:gd name="T54" fmla="*/ 38 w 609"/>
                <a:gd name="T55" fmla="*/ 364 h 387"/>
                <a:gd name="T56" fmla="*/ 17 w 609"/>
                <a:gd name="T57" fmla="*/ 315 h 387"/>
                <a:gd name="T58" fmla="*/ 4 w 609"/>
                <a:gd name="T59" fmla="*/ 282 h 387"/>
                <a:gd name="T60" fmla="*/ 14 w 609"/>
                <a:gd name="T61" fmla="*/ 267 h 387"/>
                <a:gd name="T62" fmla="*/ 37 w 609"/>
                <a:gd name="T63" fmla="*/ 266 h 387"/>
                <a:gd name="T64" fmla="*/ 52 w 609"/>
                <a:gd name="T65" fmla="*/ 257 h 387"/>
                <a:gd name="T66" fmla="*/ 73 w 609"/>
                <a:gd name="T67" fmla="*/ 257 h 387"/>
                <a:gd name="T68" fmla="*/ 88 w 609"/>
                <a:gd name="T69" fmla="*/ 261 h 387"/>
                <a:gd name="T70" fmla="*/ 95 w 609"/>
                <a:gd name="T71" fmla="*/ 255 h 387"/>
                <a:gd name="T72" fmla="*/ 101 w 609"/>
                <a:gd name="T73" fmla="*/ 245 h 387"/>
                <a:gd name="T74" fmla="*/ 115 w 609"/>
                <a:gd name="T75" fmla="*/ 243 h 387"/>
                <a:gd name="T76" fmla="*/ 122 w 609"/>
                <a:gd name="T77" fmla="*/ 231 h 387"/>
                <a:gd name="T78" fmla="*/ 144 w 609"/>
                <a:gd name="T79" fmla="*/ 224 h 387"/>
                <a:gd name="T80" fmla="*/ 150 w 609"/>
                <a:gd name="T81" fmla="*/ 215 h 387"/>
                <a:gd name="T82" fmla="*/ 176 w 609"/>
                <a:gd name="T83" fmla="*/ 215 h 387"/>
                <a:gd name="T84" fmla="*/ 201 w 609"/>
                <a:gd name="T85" fmla="*/ 243 h 387"/>
                <a:gd name="T86" fmla="*/ 224 w 609"/>
                <a:gd name="T87" fmla="*/ 228 h 387"/>
                <a:gd name="T88" fmla="*/ 240 w 609"/>
                <a:gd name="T89" fmla="*/ 221 h 387"/>
                <a:gd name="T90" fmla="*/ 267 w 609"/>
                <a:gd name="T91" fmla="*/ 210 h 387"/>
                <a:gd name="T92" fmla="*/ 282 w 609"/>
                <a:gd name="T93" fmla="*/ 210 h 387"/>
                <a:gd name="T94" fmla="*/ 277 w 609"/>
                <a:gd name="T95" fmla="*/ 199 h 387"/>
                <a:gd name="T96" fmla="*/ 265 w 609"/>
                <a:gd name="T97" fmla="*/ 170 h 387"/>
                <a:gd name="T98" fmla="*/ 267 w 609"/>
                <a:gd name="T99" fmla="*/ 142 h 387"/>
                <a:gd name="T100" fmla="*/ 295 w 609"/>
                <a:gd name="T101" fmla="*/ 70 h 387"/>
                <a:gd name="T102" fmla="*/ 319 w 609"/>
                <a:gd name="T103" fmla="*/ 12 h 387"/>
                <a:gd name="T104" fmla="*/ 354 w 609"/>
                <a:gd name="T105" fmla="*/ 16 h 387"/>
                <a:gd name="T106" fmla="*/ 380 w 609"/>
                <a:gd name="T107" fmla="*/ 22 h 387"/>
                <a:gd name="T108" fmla="*/ 406 w 609"/>
                <a:gd name="T109" fmla="*/ 28 h 387"/>
                <a:gd name="T110" fmla="*/ 448 w 609"/>
                <a:gd name="T111" fmla="*/ 28 h 387"/>
                <a:gd name="T112" fmla="*/ 488 w 609"/>
                <a:gd name="T113" fmla="*/ 27 h 387"/>
                <a:gd name="T114" fmla="*/ 504 w 609"/>
                <a:gd name="T115" fmla="*/ 25 h 387"/>
                <a:gd name="T116" fmla="*/ 522 w 609"/>
                <a:gd name="T117" fmla="*/ 10 h 387"/>
                <a:gd name="T118" fmla="*/ 545 w 609"/>
                <a:gd name="T119" fmla="*/ 4 h 387"/>
                <a:gd name="T120" fmla="*/ 551 w 609"/>
                <a:gd name="T121" fmla="*/ 2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09" h="387">
                  <a:moveTo>
                    <a:pt x="552" y="28"/>
                  </a:moveTo>
                  <a:lnTo>
                    <a:pt x="552" y="30"/>
                  </a:lnTo>
                  <a:lnTo>
                    <a:pt x="552" y="33"/>
                  </a:lnTo>
                  <a:lnTo>
                    <a:pt x="554" y="36"/>
                  </a:lnTo>
                  <a:lnTo>
                    <a:pt x="554" y="42"/>
                  </a:lnTo>
                  <a:lnTo>
                    <a:pt x="554" y="43"/>
                  </a:lnTo>
                  <a:lnTo>
                    <a:pt x="554" y="46"/>
                  </a:lnTo>
                  <a:lnTo>
                    <a:pt x="554" y="51"/>
                  </a:lnTo>
                  <a:lnTo>
                    <a:pt x="554" y="52"/>
                  </a:lnTo>
                  <a:lnTo>
                    <a:pt x="554" y="54"/>
                  </a:lnTo>
                  <a:lnTo>
                    <a:pt x="555" y="58"/>
                  </a:lnTo>
                  <a:lnTo>
                    <a:pt x="555" y="61"/>
                  </a:lnTo>
                  <a:lnTo>
                    <a:pt x="555" y="63"/>
                  </a:lnTo>
                  <a:lnTo>
                    <a:pt x="557" y="67"/>
                  </a:lnTo>
                  <a:lnTo>
                    <a:pt x="557" y="69"/>
                  </a:lnTo>
                  <a:lnTo>
                    <a:pt x="557" y="76"/>
                  </a:lnTo>
                  <a:lnTo>
                    <a:pt x="557" y="78"/>
                  </a:lnTo>
                  <a:lnTo>
                    <a:pt x="557" y="79"/>
                  </a:lnTo>
                  <a:lnTo>
                    <a:pt x="557" y="81"/>
                  </a:lnTo>
                  <a:lnTo>
                    <a:pt x="557" y="82"/>
                  </a:lnTo>
                  <a:lnTo>
                    <a:pt x="557" y="87"/>
                  </a:lnTo>
                  <a:lnTo>
                    <a:pt x="557" y="90"/>
                  </a:lnTo>
                  <a:lnTo>
                    <a:pt x="557" y="93"/>
                  </a:lnTo>
                  <a:lnTo>
                    <a:pt x="557" y="94"/>
                  </a:lnTo>
                  <a:lnTo>
                    <a:pt x="557" y="96"/>
                  </a:lnTo>
                  <a:lnTo>
                    <a:pt x="557" y="100"/>
                  </a:lnTo>
                  <a:lnTo>
                    <a:pt x="558" y="103"/>
                  </a:lnTo>
                  <a:lnTo>
                    <a:pt x="558" y="104"/>
                  </a:lnTo>
                  <a:lnTo>
                    <a:pt x="558" y="106"/>
                  </a:lnTo>
                  <a:lnTo>
                    <a:pt x="558" y="107"/>
                  </a:lnTo>
                  <a:lnTo>
                    <a:pt x="558" y="109"/>
                  </a:lnTo>
                  <a:lnTo>
                    <a:pt x="560" y="112"/>
                  </a:lnTo>
                  <a:lnTo>
                    <a:pt x="560" y="113"/>
                  </a:lnTo>
                  <a:lnTo>
                    <a:pt x="561" y="116"/>
                  </a:lnTo>
                  <a:lnTo>
                    <a:pt x="561" y="119"/>
                  </a:lnTo>
                  <a:lnTo>
                    <a:pt x="563" y="122"/>
                  </a:lnTo>
                  <a:lnTo>
                    <a:pt x="563" y="124"/>
                  </a:lnTo>
                  <a:lnTo>
                    <a:pt x="563" y="125"/>
                  </a:lnTo>
                  <a:lnTo>
                    <a:pt x="564" y="130"/>
                  </a:lnTo>
                  <a:lnTo>
                    <a:pt x="566" y="133"/>
                  </a:lnTo>
                  <a:lnTo>
                    <a:pt x="566" y="134"/>
                  </a:lnTo>
                  <a:lnTo>
                    <a:pt x="567" y="137"/>
                  </a:lnTo>
                  <a:lnTo>
                    <a:pt x="569" y="140"/>
                  </a:lnTo>
                  <a:lnTo>
                    <a:pt x="570" y="143"/>
                  </a:lnTo>
                  <a:lnTo>
                    <a:pt x="573" y="149"/>
                  </a:lnTo>
                  <a:lnTo>
                    <a:pt x="575" y="149"/>
                  </a:lnTo>
                  <a:lnTo>
                    <a:pt x="575" y="149"/>
                  </a:lnTo>
                  <a:lnTo>
                    <a:pt x="575" y="151"/>
                  </a:lnTo>
                  <a:lnTo>
                    <a:pt x="576" y="152"/>
                  </a:lnTo>
                  <a:lnTo>
                    <a:pt x="576" y="154"/>
                  </a:lnTo>
                  <a:lnTo>
                    <a:pt x="578" y="158"/>
                  </a:lnTo>
                  <a:lnTo>
                    <a:pt x="578" y="160"/>
                  </a:lnTo>
                  <a:lnTo>
                    <a:pt x="578" y="161"/>
                  </a:lnTo>
                  <a:lnTo>
                    <a:pt x="581" y="170"/>
                  </a:lnTo>
                  <a:lnTo>
                    <a:pt x="581" y="173"/>
                  </a:lnTo>
                  <a:lnTo>
                    <a:pt x="582" y="179"/>
                  </a:lnTo>
                  <a:lnTo>
                    <a:pt x="584" y="182"/>
                  </a:lnTo>
                  <a:lnTo>
                    <a:pt x="584" y="184"/>
                  </a:lnTo>
                  <a:lnTo>
                    <a:pt x="584" y="185"/>
                  </a:lnTo>
                  <a:lnTo>
                    <a:pt x="584" y="185"/>
                  </a:lnTo>
                  <a:lnTo>
                    <a:pt x="585" y="187"/>
                  </a:lnTo>
                  <a:lnTo>
                    <a:pt x="584" y="193"/>
                  </a:lnTo>
                  <a:lnTo>
                    <a:pt x="584" y="194"/>
                  </a:lnTo>
                  <a:lnTo>
                    <a:pt x="584" y="200"/>
                  </a:lnTo>
                  <a:lnTo>
                    <a:pt x="584" y="202"/>
                  </a:lnTo>
                  <a:lnTo>
                    <a:pt x="584" y="205"/>
                  </a:lnTo>
                  <a:lnTo>
                    <a:pt x="584" y="206"/>
                  </a:lnTo>
                  <a:lnTo>
                    <a:pt x="584" y="208"/>
                  </a:lnTo>
                  <a:lnTo>
                    <a:pt x="584" y="209"/>
                  </a:lnTo>
                  <a:lnTo>
                    <a:pt x="584" y="210"/>
                  </a:lnTo>
                  <a:lnTo>
                    <a:pt x="585" y="212"/>
                  </a:lnTo>
                  <a:lnTo>
                    <a:pt x="587" y="213"/>
                  </a:lnTo>
                  <a:lnTo>
                    <a:pt x="588" y="215"/>
                  </a:lnTo>
                  <a:lnTo>
                    <a:pt x="590" y="216"/>
                  </a:lnTo>
                  <a:lnTo>
                    <a:pt x="590" y="216"/>
                  </a:lnTo>
                  <a:lnTo>
                    <a:pt x="590" y="218"/>
                  </a:lnTo>
                  <a:lnTo>
                    <a:pt x="591" y="218"/>
                  </a:lnTo>
                  <a:lnTo>
                    <a:pt x="593" y="218"/>
                  </a:lnTo>
                  <a:lnTo>
                    <a:pt x="593" y="219"/>
                  </a:lnTo>
                  <a:lnTo>
                    <a:pt x="596" y="219"/>
                  </a:lnTo>
                  <a:lnTo>
                    <a:pt x="597" y="221"/>
                  </a:lnTo>
                  <a:lnTo>
                    <a:pt x="599" y="221"/>
                  </a:lnTo>
                  <a:lnTo>
                    <a:pt x="599" y="222"/>
                  </a:lnTo>
                  <a:lnTo>
                    <a:pt x="600" y="224"/>
                  </a:lnTo>
                  <a:lnTo>
                    <a:pt x="601" y="227"/>
                  </a:lnTo>
                  <a:lnTo>
                    <a:pt x="601" y="228"/>
                  </a:lnTo>
                  <a:lnTo>
                    <a:pt x="609" y="243"/>
                  </a:lnTo>
                  <a:lnTo>
                    <a:pt x="609" y="245"/>
                  </a:lnTo>
                  <a:lnTo>
                    <a:pt x="606" y="245"/>
                  </a:lnTo>
                  <a:lnTo>
                    <a:pt x="604" y="246"/>
                  </a:lnTo>
                  <a:lnTo>
                    <a:pt x="603" y="246"/>
                  </a:lnTo>
                  <a:lnTo>
                    <a:pt x="601" y="246"/>
                  </a:lnTo>
                  <a:lnTo>
                    <a:pt x="600" y="246"/>
                  </a:lnTo>
                  <a:lnTo>
                    <a:pt x="594" y="243"/>
                  </a:lnTo>
                  <a:lnTo>
                    <a:pt x="590" y="242"/>
                  </a:lnTo>
                  <a:lnTo>
                    <a:pt x="590" y="242"/>
                  </a:lnTo>
                  <a:lnTo>
                    <a:pt x="588" y="242"/>
                  </a:lnTo>
                  <a:lnTo>
                    <a:pt x="585" y="245"/>
                  </a:lnTo>
                  <a:lnTo>
                    <a:pt x="585" y="246"/>
                  </a:lnTo>
                  <a:lnTo>
                    <a:pt x="584" y="248"/>
                  </a:lnTo>
                  <a:lnTo>
                    <a:pt x="582" y="249"/>
                  </a:lnTo>
                  <a:lnTo>
                    <a:pt x="581" y="251"/>
                  </a:lnTo>
                  <a:lnTo>
                    <a:pt x="581" y="252"/>
                  </a:lnTo>
                  <a:lnTo>
                    <a:pt x="579" y="254"/>
                  </a:lnTo>
                  <a:lnTo>
                    <a:pt x="578" y="254"/>
                  </a:lnTo>
                  <a:lnTo>
                    <a:pt x="578" y="255"/>
                  </a:lnTo>
                  <a:lnTo>
                    <a:pt x="576" y="255"/>
                  </a:lnTo>
                  <a:lnTo>
                    <a:pt x="575" y="257"/>
                  </a:lnTo>
                  <a:lnTo>
                    <a:pt x="573" y="257"/>
                  </a:lnTo>
                  <a:lnTo>
                    <a:pt x="570" y="257"/>
                  </a:lnTo>
                  <a:lnTo>
                    <a:pt x="566" y="257"/>
                  </a:lnTo>
                  <a:lnTo>
                    <a:pt x="564" y="257"/>
                  </a:lnTo>
                  <a:lnTo>
                    <a:pt x="563" y="257"/>
                  </a:lnTo>
                  <a:lnTo>
                    <a:pt x="558" y="257"/>
                  </a:lnTo>
                  <a:lnTo>
                    <a:pt x="555" y="257"/>
                  </a:lnTo>
                  <a:lnTo>
                    <a:pt x="554" y="257"/>
                  </a:lnTo>
                  <a:lnTo>
                    <a:pt x="551" y="257"/>
                  </a:lnTo>
                  <a:lnTo>
                    <a:pt x="548" y="257"/>
                  </a:lnTo>
                  <a:lnTo>
                    <a:pt x="548" y="258"/>
                  </a:lnTo>
                  <a:lnTo>
                    <a:pt x="548" y="260"/>
                  </a:lnTo>
                  <a:lnTo>
                    <a:pt x="548" y="263"/>
                  </a:lnTo>
                  <a:lnTo>
                    <a:pt x="548" y="270"/>
                  </a:lnTo>
                  <a:lnTo>
                    <a:pt x="548" y="272"/>
                  </a:lnTo>
                  <a:lnTo>
                    <a:pt x="548" y="273"/>
                  </a:lnTo>
                  <a:lnTo>
                    <a:pt x="548" y="275"/>
                  </a:lnTo>
                  <a:lnTo>
                    <a:pt x="546" y="276"/>
                  </a:lnTo>
                  <a:lnTo>
                    <a:pt x="546" y="279"/>
                  </a:lnTo>
                  <a:lnTo>
                    <a:pt x="545" y="281"/>
                  </a:lnTo>
                  <a:lnTo>
                    <a:pt x="543" y="282"/>
                  </a:lnTo>
                  <a:lnTo>
                    <a:pt x="542" y="285"/>
                  </a:lnTo>
                  <a:lnTo>
                    <a:pt x="540" y="288"/>
                  </a:lnTo>
                  <a:lnTo>
                    <a:pt x="539" y="290"/>
                  </a:lnTo>
                  <a:lnTo>
                    <a:pt x="537" y="290"/>
                  </a:lnTo>
                  <a:lnTo>
                    <a:pt x="537" y="291"/>
                  </a:lnTo>
                  <a:lnTo>
                    <a:pt x="536" y="291"/>
                  </a:lnTo>
                  <a:lnTo>
                    <a:pt x="536" y="293"/>
                  </a:lnTo>
                  <a:lnTo>
                    <a:pt x="534" y="293"/>
                  </a:lnTo>
                  <a:lnTo>
                    <a:pt x="533" y="293"/>
                  </a:lnTo>
                  <a:lnTo>
                    <a:pt x="533" y="294"/>
                  </a:lnTo>
                  <a:lnTo>
                    <a:pt x="531" y="296"/>
                  </a:lnTo>
                  <a:lnTo>
                    <a:pt x="530" y="297"/>
                  </a:lnTo>
                  <a:lnTo>
                    <a:pt x="528" y="297"/>
                  </a:lnTo>
                  <a:lnTo>
                    <a:pt x="528" y="299"/>
                  </a:lnTo>
                  <a:lnTo>
                    <a:pt x="527" y="299"/>
                  </a:lnTo>
                  <a:lnTo>
                    <a:pt x="525" y="300"/>
                  </a:lnTo>
                  <a:lnTo>
                    <a:pt x="524" y="303"/>
                  </a:lnTo>
                  <a:lnTo>
                    <a:pt x="521" y="306"/>
                  </a:lnTo>
                  <a:lnTo>
                    <a:pt x="519" y="308"/>
                  </a:lnTo>
                  <a:lnTo>
                    <a:pt x="518" y="311"/>
                  </a:lnTo>
                  <a:lnTo>
                    <a:pt x="515" y="314"/>
                  </a:lnTo>
                  <a:lnTo>
                    <a:pt x="513" y="315"/>
                  </a:lnTo>
                  <a:lnTo>
                    <a:pt x="512" y="317"/>
                  </a:lnTo>
                  <a:lnTo>
                    <a:pt x="510" y="318"/>
                  </a:lnTo>
                  <a:lnTo>
                    <a:pt x="504" y="321"/>
                  </a:lnTo>
                  <a:lnTo>
                    <a:pt x="503" y="321"/>
                  </a:lnTo>
                  <a:lnTo>
                    <a:pt x="503" y="323"/>
                  </a:lnTo>
                  <a:lnTo>
                    <a:pt x="500" y="324"/>
                  </a:lnTo>
                  <a:lnTo>
                    <a:pt x="489" y="328"/>
                  </a:lnTo>
                  <a:lnTo>
                    <a:pt x="488" y="330"/>
                  </a:lnTo>
                  <a:lnTo>
                    <a:pt x="483" y="331"/>
                  </a:lnTo>
                  <a:lnTo>
                    <a:pt x="482" y="334"/>
                  </a:lnTo>
                  <a:lnTo>
                    <a:pt x="470" y="340"/>
                  </a:lnTo>
                  <a:lnTo>
                    <a:pt x="466" y="337"/>
                  </a:lnTo>
                  <a:lnTo>
                    <a:pt x="455" y="331"/>
                  </a:lnTo>
                  <a:lnTo>
                    <a:pt x="445" y="321"/>
                  </a:lnTo>
                  <a:lnTo>
                    <a:pt x="428" y="306"/>
                  </a:lnTo>
                  <a:lnTo>
                    <a:pt x="427" y="309"/>
                  </a:lnTo>
                  <a:lnTo>
                    <a:pt x="425" y="309"/>
                  </a:lnTo>
                  <a:lnTo>
                    <a:pt x="424" y="309"/>
                  </a:lnTo>
                  <a:lnTo>
                    <a:pt x="424" y="311"/>
                  </a:lnTo>
                  <a:lnTo>
                    <a:pt x="422" y="312"/>
                  </a:lnTo>
                  <a:lnTo>
                    <a:pt x="416" y="318"/>
                  </a:lnTo>
                  <a:lnTo>
                    <a:pt x="416" y="320"/>
                  </a:lnTo>
                  <a:lnTo>
                    <a:pt x="418" y="327"/>
                  </a:lnTo>
                  <a:lnTo>
                    <a:pt x="416" y="327"/>
                  </a:lnTo>
                  <a:lnTo>
                    <a:pt x="415" y="327"/>
                  </a:lnTo>
                  <a:lnTo>
                    <a:pt x="412" y="327"/>
                  </a:lnTo>
                  <a:lnTo>
                    <a:pt x="406" y="328"/>
                  </a:lnTo>
                  <a:lnTo>
                    <a:pt x="400" y="328"/>
                  </a:lnTo>
                  <a:lnTo>
                    <a:pt x="398" y="328"/>
                  </a:lnTo>
                  <a:lnTo>
                    <a:pt x="397" y="328"/>
                  </a:lnTo>
                  <a:lnTo>
                    <a:pt x="395" y="328"/>
                  </a:lnTo>
                  <a:lnTo>
                    <a:pt x="394" y="330"/>
                  </a:lnTo>
                  <a:lnTo>
                    <a:pt x="392" y="330"/>
                  </a:lnTo>
                  <a:lnTo>
                    <a:pt x="394" y="337"/>
                  </a:lnTo>
                  <a:lnTo>
                    <a:pt x="395" y="342"/>
                  </a:lnTo>
                  <a:lnTo>
                    <a:pt x="394" y="342"/>
                  </a:lnTo>
                  <a:lnTo>
                    <a:pt x="361" y="345"/>
                  </a:lnTo>
                  <a:lnTo>
                    <a:pt x="340" y="346"/>
                  </a:lnTo>
                  <a:lnTo>
                    <a:pt x="339" y="346"/>
                  </a:lnTo>
                  <a:lnTo>
                    <a:pt x="339" y="346"/>
                  </a:lnTo>
                  <a:lnTo>
                    <a:pt x="339" y="345"/>
                  </a:lnTo>
                  <a:lnTo>
                    <a:pt x="324" y="346"/>
                  </a:lnTo>
                  <a:lnTo>
                    <a:pt x="310" y="346"/>
                  </a:lnTo>
                  <a:lnTo>
                    <a:pt x="291" y="348"/>
                  </a:lnTo>
                  <a:lnTo>
                    <a:pt x="283" y="348"/>
                  </a:lnTo>
                  <a:lnTo>
                    <a:pt x="282" y="337"/>
                  </a:lnTo>
                  <a:lnTo>
                    <a:pt x="282" y="331"/>
                  </a:lnTo>
                  <a:lnTo>
                    <a:pt x="279" y="331"/>
                  </a:lnTo>
                  <a:lnTo>
                    <a:pt x="276" y="331"/>
                  </a:lnTo>
                  <a:lnTo>
                    <a:pt x="270" y="331"/>
                  </a:lnTo>
                  <a:lnTo>
                    <a:pt x="259" y="333"/>
                  </a:lnTo>
                  <a:lnTo>
                    <a:pt x="255" y="333"/>
                  </a:lnTo>
                  <a:lnTo>
                    <a:pt x="253" y="333"/>
                  </a:lnTo>
                  <a:lnTo>
                    <a:pt x="246" y="333"/>
                  </a:lnTo>
                  <a:lnTo>
                    <a:pt x="239" y="334"/>
                  </a:lnTo>
                  <a:lnTo>
                    <a:pt x="237" y="334"/>
                  </a:lnTo>
                  <a:lnTo>
                    <a:pt x="233" y="334"/>
                  </a:lnTo>
                  <a:lnTo>
                    <a:pt x="231" y="334"/>
                  </a:lnTo>
                  <a:lnTo>
                    <a:pt x="230" y="334"/>
                  </a:lnTo>
                  <a:lnTo>
                    <a:pt x="228" y="334"/>
                  </a:lnTo>
                  <a:lnTo>
                    <a:pt x="225" y="334"/>
                  </a:lnTo>
                  <a:lnTo>
                    <a:pt x="219" y="334"/>
                  </a:lnTo>
                  <a:lnTo>
                    <a:pt x="213" y="334"/>
                  </a:lnTo>
                  <a:lnTo>
                    <a:pt x="210" y="334"/>
                  </a:lnTo>
                  <a:lnTo>
                    <a:pt x="207" y="334"/>
                  </a:lnTo>
                  <a:lnTo>
                    <a:pt x="194" y="349"/>
                  </a:lnTo>
                  <a:lnTo>
                    <a:pt x="191" y="351"/>
                  </a:lnTo>
                  <a:lnTo>
                    <a:pt x="189" y="354"/>
                  </a:lnTo>
                  <a:lnTo>
                    <a:pt x="186" y="355"/>
                  </a:lnTo>
                  <a:lnTo>
                    <a:pt x="185" y="357"/>
                  </a:lnTo>
                  <a:lnTo>
                    <a:pt x="182" y="358"/>
                  </a:lnTo>
                  <a:lnTo>
                    <a:pt x="180" y="358"/>
                  </a:lnTo>
                  <a:lnTo>
                    <a:pt x="179" y="358"/>
                  </a:lnTo>
                  <a:lnTo>
                    <a:pt x="177" y="358"/>
                  </a:lnTo>
                  <a:lnTo>
                    <a:pt x="174" y="360"/>
                  </a:lnTo>
                  <a:lnTo>
                    <a:pt x="173" y="360"/>
                  </a:lnTo>
                  <a:lnTo>
                    <a:pt x="171" y="360"/>
                  </a:lnTo>
                  <a:lnTo>
                    <a:pt x="162" y="361"/>
                  </a:lnTo>
                  <a:lnTo>
                    <a:pt x="158" y="363"/>
                  </a:lnTo>
                  <a:lnTo>
                    <a:pt x="156" y="363"/>
                  </a:lnTo>
                  <a:lnTo>
                    <a:pt x="155" y="363"/>
                  </a:lnTo>
                  <a:lnTo>
                    <a:pt x="153" y="363"/>
                  </a:lnTo>
                  <a:lnTo>
                    <a:pt x="152" y="363"/>
                  </a:lnTo>
                  <a:lnTo>
                    <a:pt x="150" y="363"/>
                  </a:lnTo>
                  <a:lnTo>
                    <a:pt x="149" y="363"/>
                  </a:lnTo>
                  <a:lnTo>
                    <a:pt x="146" y="361"/>
                  </a:lnTo>
                  <a:lnTo>
                    <a:pt x="144" y="361"/>
                  </a:lnTo>
                  <a:lnTo>
                    <a:pt x="144" y="363"/>
                  </a:lnTo>
                  <a:lnTo>
                    <a:pt x="143" y="363"/>
                  </a:lnTo>
                  <a:lnTo>
                    <a:pt x="141" y="364"/>
                  </a:lnTo>
                  <a:lnTo>
                    <a:pt x="140" y="364"/>
                  </a:lnTo>
                  <a:lnTo>
                    <a:pt x="140" y="363"/>
                  </a:lnTo>
                  <a:lnTo>
                    <a:pt x="138" y="363"/>
                  </a:lnTo>
                  <a:lnTo>
                    <a:pt x="137" y="363"/>
                  </a:lnTo>
                  <a:lnTo>
                    <a:pt x="135" y="363"/>
                  </a:lnTo>
                  <a:lnTo>
                    <a:pt x="134" y="364"/>
                  </a:lnTo>
                  <a:lnTo>
                    <a:pt x="131" y="366"/>
                  </a:lnTo>
                  <a:lnTo>
                    <a:pt x="129" y="367"/>
                  </a:lnTo>
                  <a:lnTo>
                    <a:pt x="127" y="367"/>
                  </a:lnTo>
                  <a:lnTo>
                    <a:pt x="110" y="372"/>
                  </a:lnTo>
                  <a:lnTo>
                    <a:pt x="110" y="373"/>
                  </a:lnTo>
                  <a:lnTo>
                    <a:pt x="113" y="382"/>
                  </a:lnTo>
                  <a:lnTo>
                    <a:pt x="113" y="385"/>
                  </a:lnTo>
                  <a:lnTo>
                    <a:pt x="115" y="387"/>
                  </a:lnTo>
                  <a:lnTo>
                    <a:pt x="113" y="387"/>
                  </a:lnTo>
                  <a:lnTo>
                    <a:pt x="109" y="387"/>
                  </a:lnTo>
                  <a:lnTo>
                    <a:pt x="104" y="387"/>
                  </a:lnTo>
                  <a:lnTo>
                    <a:pt x="101" y="387"/>
                  </a:lnTo>
                  <a:lnTo>
                    <a:pt x="97" y="387"/>
                  </a:lnTo>
                  <a:lnTo>
                    <a:pt x="94" y="387"/>
                  </a:lnTo>
                  <a:lnTo>
                    <a:pt x="89" y="387"/>
                  </a:lnTo>
                  <a:lnTo>
                    <a:pt x="85" y="387"/>
                  </a:lnTo>
                  <a:lnTo>
                    <a:pt x="82" y="387"/>
                  </a:lnTo>
                  <a:lnTo>
                    <a:pt x="79" y="387"/>
                  </a:lnTo>
                  <a:lnTo>
                    <a:pt x="76" y="387"/>
                  </a:lnTo>
                  <a:lnTo>
                    <a:pt x="71" y="385"/>
                  </a:lnTo>
                  <a:lnTo>
                    <a:pt x="68" y="385"/>
                  </a:lnTo>
                  <a:lnTo>
                    <a:pt x="62" y="385"/>
                  </a:lnTo>
                  <a:lnTo>
                    <a:pt x="58" y="384"/>
                  </a:lnTo>
                  <a:lnTo>
                    <a:pt x="53" y="384"/>
                  </a:lnTo>
                  <a:lnTo>
                    <a:pt x="52" y="384"/>
                  </a:lnTo>
                  <a:lnTo>
                    <a:pt x="50" y="384"/>
                  </a:lnTo>
                  <a:lnTo>
                    <a:pt x="47" y="382"/>
                  </a:lnTo>
                  <a:lnTo>
                    <a:pt x="46" y="379"/>
                  </a:lnTo>
                  <a:lnTo>
                    <a:pt x="44" y="378"/>
                  </a:lnTo>
                  <a:lnTo>
                    <a:pt x="43" y="372"/>
                  </a:lnTo>
                  <a:lnTo>
                    <a:pt x="40" y="367"/>
                  </a:lnTo>
                  <a:lnTo>
                    <a:pt x="40" y="366"/>
                  </a:lnTo>
                  <a:lnTo>
                    <a:pt x="38" y="364"/>
                  </a:lnTo>
                  <a:lnTo>
                    <a:pt x="37" y="363"/>
                  </a:lnTo>
                  <a:lnTo>
                    <a:pt x="35" y="355"/>
                  </a:lnTo>
                  <a:lnTo>
                    <a:pt x="34" y="352"/>
                  </a:lnTo>
                  <a:lnTo>
                    <a:pt x="31" y="345"/>
                  </a:lnTo>
                  <a:lnTo>
                    <a:pt x="29" y="343"/>
                  </a:lnTo>
                  <a:lnTo>
                    <a:pt x="29" y="342"/>
                  </a:lnTo>
                  <a:lnTo>
                    <a:pt x="28" y="337"/>
                  </a:lnTo>
                  <a:lnTo>
                    <a:pt x="26" y="334"/>
                  </a:lnTo>
                  <a:lnTo>
                    <a:pt x="22" y="328"/>
                  </a:lnTo>
                  <a:lnTo>
                    <a:pt x="17" y="315"/>
                  </a:lnTo>
                  <a:lnTo>
                    <a:pt x="16" y="309"/>
                  </a:lnTo>
                  <a:lnTo>
                    <a:pt x="16" y="306"/>
                  </a:lnTo>
                  <a:lnTo>
                    <a:pt x="13" y="300"/>
                  </a:lnTo>
                  <a:lnTo>
                    <a:pt x="11" y="296"/>
                  </a:lnTo>
                  <a:lnTo>
                    <a:pt x="9" y="293"/>
                  </a:lnTo>
                  <a:lnTo>
                    <a:pt x="7" y="287"/>
                  </a:lnTo>
                  <a:lnTo>
                    <a:pt x="6" y="287"/>
                  </a:lnTo>
                  <a:lnTo>
                    <a:pt x="6" y="285"/>
                  </a:lnTo>
                  <a:lnTo>
                    <a:pt x="6" y="284"/>
                  </a:lnTo>
                  <a:lnTo>
                    <a:pt x="4" y="282"/>
                  </a:lnTo>
                  <a:lnTo>
                    <a:pt x="4" y="281"/>
                  </a:lnTo>
                  <a:lnTo>
                    <a:pt x="1" y="273"/>
                  </a:lnTo>
                  <a:lnTo>
                    <a:pt x="0" y="269"/>
                  </a:lnTo>
                  <a:lnTo>
                    <a:pt x="1" y="267"/>
                  </a:lnTo>
                  <a:lnTo>
                    <a:pt x="7" y="264"/>
                  </a:lnTo>
                  <a:lnTo>
                    <a:pt x="9" y="266"/>
                  </a:lnTo>
                  <a:lnTo>
                    <a:pt x="10" y="266"/>
                  </a:lnTo>
                  <a:lnTo>
                    <a:pt x="11" y="266"/>
                  </a:lnTo>
                  <a:lnTo>
                    <a:pt x="13" y="267"/>
                  </a:lnTo>
                  <a:lnTo>
                    <a:pt x="14" y="267"/>
                  </a:lnTo>
                  <a:lnTo>
                    <a:pt x="16" y="267"/>
                  </a:lnTo>
                  <a:lnTo>
                    <a:pt x="16" y="267"/>
                  </a:lnTo>
                  <a:lnTo>
                    <a:pt x="16" y="269"/>
                  </a:lnTo>
                  <a:lnTo>
                    <a:pt x="17" y="269"/>
                  </a:lnTo>
                  <a:lnTo>
                    <a:pt x="29" y="269"/>
                  </a:lnTo>
                  <a:lnTo>
                    <a:pt x="31" y="269"/>
                  </a:lnTo>
                  <a:lnTo>
                    <a:pt x="32" y="269"/>
                  </a:lnTo>
                  <a:lnTo>
                    <a:pt x="34" y="267"/>
                  </a:lnTo>
                  <a:lnTo>
                    <a:pt x="35" y="266"/>
                  </a:lnTo>
                  <a:lnTo>
                    <a:pt x="37" y="266"/>
                  </a:lnTo>
                  <a:lnTo>
                    <a:pt x="40" y="264"/>
                  </a:lnTo>
                  <a:lnTo>
                    <a:pt x="43" y="261"/>
                  </a:lnTo>
                  <a:lnTo>
                    <a:pt x="44" y="261"/>
                  </a:lnTo>
                  <a:lnTo>
                    <a:pt x="46" y="260"/>
                  </a:lnTo>
                  <a:lnTo>
                    <a:pt x="47" y="260"/>
                  </a:lnTo>
                  <a:lnTo>
                    <a:pt x="47" y="258"/>
                  </a:lnTo>
                  <a:lnTo>
                    <a:pt x="49" y="258"/>
                  </a:lnTo>
                  <a:lnTo>
                    <a:pt x="50" y="258"/>
                  </a:lnTo>
                  <a:lnTo>
                    <a:pt x="52" y="257"/>
                  </a:lnTo>
                  <a:lnTo>
                    <a:pt x="52" y="257"/>
                  </a:lnTo>
                  <a:lnTo>
                    <a:pt x="53" y="257"/>
                  </a:lnTo>
                  <a:lnTo>
                    <a:pt x="56" y="257"/>
                  </a:lnTo>
                  <a:lnTo>
                    <a:pt x="61" y="257"/>
                  </a:lnTo>
                  <a:lnTo>
                    <a:pt x="62" y="257"/>
                  </a:lnTo>
                  <a:lnTo>
                    <a:pt x="64" y="257"/>
                  </a:lnTo>
                  <a:lnTo>
                    <a:pt x="65" y="257"/>
                  </a:lnTo>
                  <a:lnTo>
                    <a:pt x="68" y="257"/>
                  </a:lnTo>
                  <a:lnTo>
                    <a:pt x="70" y="257"/>
                  </a:lnTo>
                  <a:lnTo>
                    <a:pt x="71" y="257"/>
                  </a:lnTo>
                  <a:lnTo>
                    <a:pt x="73" y="257"/>
                  </a:lnTo>
                  <a:lnTo>
                    <a:pt x="74" y="257"/>
                  </a:lnTo>
                  <a:lnTo>
                    <a:pt x="74" y="257"/>
                  </a:lnTo>
                  <a:lnTo>
                    <a:pt x="76" y="257"/>
                  </a:lnTo>
                  <a:lnTo>
                    <a:pt x="77" y="257"/>
                  </a:lnTo>
                  <a:lnTo>
                    <a:pt x="79" y="258"/>
                  </a:lnTo>
                  <a:lnTo>
                    <a:pt x="80" y="258"/>
                  </a:lnTo>
                  <a:lnTo>
                    <a:pt x="82" y="258"/>
                  </a:lnTo>
                  <a:lnTo>
                    <a:pt x="82" y="260"/>
                  </a:lnTo>
                  <a:lnTo>
                    <a:pt x="86" y="261"/>
                  </a:lnTo>
                  <a:lnTo>
                    <a:pt x="88" y="261"/>
                  </a:lnTo>
                  <a:lnTo>
                    <a:pt x="88" y="263"/>
                  </a:lnTo>
                  <a:lnTo>
                    <a:pt x="88" y="261"/>
                  </a:lnTo>
                  <a:lnTo>
                    <a:pt x="88" y="260"/>
                  </a:lnTo>
                  <a:lnTo>
                    <a:pt x="89" y="260"/>
                  </a:lnTo>
                  <a:lnTo>
                    <a:pt x="89" y="258"/>
                  </a:lnTo>
                  <a:lnTo>
                    <a:pt x="91" y="258"/>
                  </a:lnTo>
                  <a:lnTo>
                    <a:pt x="92" y="257"/>
                  </a:lnTo>
                  <a:lnTo>
                    <a:pt x="94" y="257"/>
                  </a:lnTo>
                  <a:lnTo>
                    <a:pt x="95" y="257"/>
                  </a:lnTo>
                  <a:lnTo>
                    <a:pt x="95" y="255"/>
                  </a:lnTo>
                  <a:lnTo>
                    <a:pt x="97" y="255"/>
                  </a:lnTo>
                  <a:lnTo>
                    <a:pt x="98" y="255"/>
                  </a:lnTo>
                  <a:lnTo>
                    <a:pt x="98" y="254"/>
                  </a:lnTo>
                  <a:lnTo>
                    <a:pt x="98" y="252"/>
                  </a:lnTo>
                  <a:lnTo>
                    <a:pt x="98" y="251"/>
                  </a:lnTo>
                  <a:lnTo>
                    <a:pt x="98" y="249"/>
                  </a:lnTo>
                  <a:lnTo>
                    <a:pt x="100" y="249"/>
                  </a:lnTo>
                  <a:lnTo>
                    <a:pt x="100" y="248"/>
                  </a:lnTo>
                  <a:lnTo>
                    <a:pt x="101" y="246"/>
                  </a:lnTo>
                  <a:lnTo>
                    <a:pt x="101" y="245"/>
                  </a:lnTo>
                  <a:lnTo>
                    <a:pt x="103" y="245"/>
                  </a:lnTo>
                  <a:lnTo>
                    <a:pt x="104" y="246"/>
                  </a:lnTo>
                  <a:lnTo>
                    <a:pt x="106" y="246"/>
                  </a:lnTo>
                  <a:lnTo>
                    <a:pt x="107" y="246"/>
                  </a:lnTo>
                  <a:lnTo>
                    <a:pt x="109" y="245"/>
                  </a:lnTo>
                  <a:lnTo>
                    <a:pt x="110" y="245"/>
                  </a:lnTo>
                  <a:lnTo>
                    <a:pt x="112" y="245"/>
                  </a:lnTo>
                  <a:lnTo>
                    <a:pt x="113" y="245"/>
                  </a:lnTo>
                  <a:lnTo>
                    <a:pt x="113" y="243"/>
                  </a:lnTo>
                  <a:lnTo>
                    <a:pt x="115" y="243"/>
                  </a:lnTo>
                  <a:lnTo>
                    <a:pt x="116" y="243"/>
                  </a:lnTo>
                  <a:lnTo>
                    <a:pt x="116" y="242"/>
                  </a:lnTo>
                  <a:lnTo>
                    <a:pt x="116" y="240"/>
                  </a:lnTo>
                  <a:lnTo>
                    <a:pt x="118" y="239"/>
                  </a:lnTo>
                  <a:lnTo>
                    <a:pt x="118" y="237"/>
                  </a:lnTo>
                  <a:lnTo>
                    <a:pt x="119" y="236"/>
                  </a:lnTo>
                  <a:lnTo>
                    <a:pt x="119" y="234"/>
                  </a:lnTo>
                  <a:lnTo>
                    <a:pt x="121" y="233"/>
                  </a:lnTo>
                  <a:lnTo>
                    <a:pt x="121" y="231"/>
                  </a:lnTo>
                  <a:lnTo>
                    <a:pt x="122" y="231"/>
                  </a:lnTo>
                  <a:lnTo>
                    <a:pt x="124" y="230"/>
                  </a:lnTo>
                  <a:lnTo>
                    <a:pt x="124" y="228"/>
                  </a:lnTo>
                  <a:lnTo>
                    <a:pt x="125" y="228"/>
                  </a:lnTo>
                  <a:lnTo>
                    <a:pt x="127" y="228"/>
                  </a:lnTo>
                  <a:lnTo>
                    <a:pt x="128" y="228"/>
                  </a:lnTo>
                  <a:lnTo>
                    <a:pt x="138" y="228"/>
                  </a:lnTo>
                  <a:lnTo>
                    <a:pt x="140" y="228"/>
                  </a:lnTo>
                  <a:lnTo>
                    <a:pt x="140" y="227"/>
                  </a:lnTo>
                  <a:lnTo>
                    <a:pt x="143" y="225"/>
                  </a:lnTo>
                  <a:lnTo>
                    <a:pt x="144" y="224"/>
                  </a:lnTo>
                  <a:lnTo>
                    <a:pt x="144" y="222"/>
                  </a:lnTo>
                  <a:lnTo>
                    <a:pt x="146" y="221"/>
                  </a:lnTo>
                  <a:lnTo>
                    <a:pt x="146" y="221"/>
                  </a:lnTo>
                  <a:lnTo>
                    <a:pt x="146" y="219"/>
                  </a:lnTo>
                  <a:lnTo>
                    <a:pt x="147" y="218"/>
                  </a:lnTo>
                  <a:lnTo>
                    <a:pt x="147" y="216"/>
                  </a:lnTo>
                  <a:lnTo>
                    <a:pt x="147" y="215"/>
                  </a:lnTo>
                  <a:lnTo>
                    <a:pt x="149" y="213"/>
                  </a:lnTo>
                  <a:lnTo>
                    <a:pt x="150" y="213"/>
                  </a:lnTo>
                  <a:lnTo>
                    <a:pt x="150" y="215"/>
                  </a:lnTo>
                  <a:lnTo>
                    <a:pt x="152" y="215"/>
                  </a:lnTo>
                  <a:lnTo>
                    <a:pt x="158" y="212"/>
                  </a:lnTo>
                  <a:lnTo>
                    <a:pt x="167" y="208"/>
                  </a:lnTo>
                  <a:lnTo>
                    <a:pt x="168" y="206"/>
                  </a:lnTo>
                  <a:lnTo>
                    <a:pt x="171" y="206"/>
                  </a:lnTo>
                  <a:lnTo>
                    <a:pt x="173" y="206"/>
                  </a:lnTo>
                  <a:lnTo>
                    <a:pt x="173" y="209"/>
                  </a:lnTo>
                  <a:lnTo>
                    <a:pt x="174" y="212"/>
                  </a:lnTo>
                  <a:lnTo>
                    <a:pt x="174" y="213"/>
                  </a:lnTo>
                  <a:lnTo>
                    <a:pt x="176" y="215"/>
                  </a:lnTo>
                  <a:lnTo>
                    <a:pt x="176" y="216"/>
                  </a:lnTo>
                  <a:lnTo>
                    <a:pt x="177" y="218"/>
                  </a:lnTo>
                  <a:lnTo>
                    <a:pt x="180" y="221"/>
                  </a:lnTo>
                  <a:lnTo>
                    <a:pt x="182" y="221"/>
                  </a:lnTo>
                  <a:lnTo>
                    <a:pt x="186" y="227"/>
                  </a:lnTo>
                  <a:lnTo>
                    <a:pt x="188" y="227"/>
                  </a:lnTo>
                  <a:lnTo>
                    <a:pt x="192" y="233"/>
                  </a:lnTo>
                  <a:lnTo>
                    <a:pt x="194" y="234"/>
                  </a:lnTo>
                  <a:lnTo>
                    <a:pt x="200" y="242"/>
                  </a:lnTo>
                  <a:lnTo>
                    <a:pt x="201" y="243"/>
                  </a:lnTo>
                  <a:lnTo>
                    <a:pt x="204" y="242"/>
                  </a:lnTo>
                  <a:lnTo>
                    <a:pt x="207" y="239"/>
                  </a:lnTo>
                  <a:lnTo>
                    <a:pt x="209" y="239"/>
                  </a:lnTo>
                  <a:lnTo>
                    <a:pt x="210" y="237"/>
                  </a:lnTo>
                  <a:lnTo>
                    <a:pt x="213" y="234"/>
                  </a:lnTo>
                  <a:lnTo>
                    <a:pt x="215" y="234"/>
                  </a:lnTo>
                  <a:lnTo>
                    <a:pt x="216" y="233"/>
                  </a:lnTo>
                  <a:lnTo>
                    <a:pt x="221" y="231"/>
                  </a:lnTo>
                  <a:lnTo>
                    <a:pt x="222" y="230"/>
                  </a:lnTo>
                  <a:lnTo>
                    <a:pt x="224" y="228"/>
                  </a:lnTo>
                  <a:lnTo>
                    <a:pt x="225" y="228"/>
                  </a:lnTo>
                  <a:lnTo>
                    <a:pt x="225" y="227"/>
                  </a:lnTo>
                  <a:lnTo>
                    <a:pt x="228" y="227"/>
                  </a:lnTo>
                  <a:lnTo>
                    <a:pt x="228" y="225"/>
                  </a:lnTo>
                  <a:lnTo>
                    <a:pt x="230" y="225"/>
                  </a:lnTo>
                  <a:lnTo>
                    <a:pt x="231" y="224"/>
                  </a:lnTo>
                  <a:lnTo>
                    <a:pt x="231" y="224"/>
                  </a:lnTo>
                  <a:lnTo>
                    <a:pt x="234" y="222"/>
                  </a:lnTo>
                  <a:lnTo>
                    <a:pt x="237" y="221"/>
                  </a:lnTo>
                  <a:lnTo>
                    <a:pt x="240" y="221"/>
                  </a:lnTo>
                  <a:lnTo>
                    <a:pt x="243" y="221"/>
                  </a:lnTo>
                  <a:lnTo>
                    <a:pt x="246" y="219"/>
                  </a:lnTo>
                  <a:lnTo>
                    <a:pt x="247" y="218"/>
                  </a:lnTo>
                  <a:lnTo>
                    <a:pt x="252" y="216"/>
                  </a:lnTo>
                  <a:lnTo>
                    <a:pt x="258" y="215"/>
                  </a:lnTo>
                  <a:lnTo>
                    <a:pt x="259" y="213"/>
                  </a:lnTo>
                  <a:lnTo>
                    <a:pt x="261" y="213"/>
                  </a:lnTo>
                  <a:lnTo>
                    <a:pt x="264" y="212"/>
                  </a:lnTo>
                  <a:lnTo>
                    <a:pt x="265" y="212"/>
                  </a:lnTo>
                  <a:lnTo>
                    <a:pt x="267" y="210"/>
                  </a:lnTo>
                  <a:lnTo>
                    <a:pt x="267" y="210"/>
                  </a:lnTo>
                  <a:lnTo>
                    <a:pt x="268" y="210"/>
                  </a:lnTo>
                  <a:lnTo>
                    <a:pt x="270" y="210"/>
                  </a:lnTo>
                  <a:lnTo>
                    <a:pt x="271" y="210"/>
                  </a:lnTo>
                  <a:lnTo>
                    <a:pt x="273" y="210"/>
                  </a:lnTo>
                  <a:lnTo>
                    <a:pt x="274" y="209"/>
                  </a:lnTo>
                  <a:lnTo>
                    <a:pt x="276" y="209"/>
                  </a:lnTo>
                  <a:lnTo>
                    <a:pt x="277" y="209"/>
                  </a:lnTo>
                  <a:lnTo>
                    <a:pt x="279" y="209"/>
                  </a:lnTo>
                  <a:lnTo>
                    <a:pt x="282" y="210"/>
                  </a:lnTo>
                  <a:lnTo>
                    <a:pt x="283" y="210"/>
                  </a:lnTo>
                  <a:lnTo>
                    <a:pt x="286" y="210"/>
                  </a:lnTo>
                  <a:lnTo>
                    <a:pt x="288" y="212"/>
                  </a:lnTo>
                  <a:lnTo>
                    <a:pt x="289" y="212"/>
                  </a:lnTo>
                  <a:lnTo>
                    <a:pt x="292" y="213"/>
                  </a:lnTo>
                  <a:lnTo>
                    <a:pt x="294" y="213"/>
                  </a:lnTo>
                  <a:lnTo>
                    <a:pt x="295" y="215"/>
                  </a:lnTo>
                  <a:lnTo>
                    <a:pt x="297" y="215"/>
                  </a:lnTo>
                  <a:lnTo>
                    <a:pt x="289" y="208"/>
                  </a:lnTo>
                  <a:lnTo>
                    <a:pt x="277" y="199"/>
                  </a:lnTo>
                  <a:lnTo>
                    <a:pt x="274" y="194"/>
                  </a:lnTo>
                  <a:lnTo>
                    <a:pt x="273" y="191"/>
                  </a:lnTo>
                  <a:lnTo>
                    <a:pt x="271" y="190"/>
                  </a:lnTo>
                  <a:lnTo>
                    <a:pt x="270" y="187"/>
                  </a:lnTo>
                  <a:lnTo>
                    <a:pt x="267" y="185"/>
                  </a:lnTo>
                  <a:lnTo>
                    <a:pt x="267" y="181"/>
                  </a:lnTo>
                  <a:lnTo>
                    <a:pt x="267" y="179"/>
                  </a:lnTo>
                  <a:lnTo>
                    <a:pt x="265" y="176"/>
                  </a:lnTo>
                  <a:lnTo>
                    <a:pt x="265" y="173"/>
                  </a:lnTo>
                  <a:lnTo>
                    <a:pt x="265" y="170"/>
                  </a:lnTo>
                  <a:lnTo>
                    <a:pt x="264" y="169"/>
                  </a:lnTo>
                  <a:lnTo>
                    <a:pt x="264" y="166"/>
                  </a:lnTo>
                  <a:lnTo>
                    <a:pt x="264" y="164"/>
                  </a:lnTo>
                  <a:lnTo>
                    <a:pt x="264" y="160"/>
                  </a:lnTo>
                  <a:lnTo>
                    <a:pt x="264" y="158"/>
                  </a:lnTo>
                  <a:lnTo>
                    <a:pt x="264" y="155"/>
                  </a:lnTo>
                  <a:lnTo>
                    <a:pt x="265" y="151"/>
                  </a:lnTo>
                  <a:lnTo>
                    <a:pt x="265" y="149"/>
                  </a:lnTo>
                  <a:lnTo>
                    <a:pt x="267" y="146"/>
                  </a:lnTo>
                  <a:lnTo>
                    <a:pt x="267" y="142"/>
                  </a:lnTo>
                  <a:lnTo>
                    <a:pt x="268" y="137"/>
                  </a:lnTo>
                  <a:lnTo>
                    <a:pt x="271" y="130"/>
                  </a:lnTo>
                  <a:lnTo>
                    <a:pt x="273" y="125"/>
                  </a:lnTo>
                  <a:lnTo>
                    <a:pt x="277" y="115"/>
                  </a:lnTo>
                  <a:lnTo>
                    <a:pt x="282" y="106"/>
                  </a:lnTo>
                  <a:lnTo>
                    <a:pt x="282" y="104"/>
                  </a:lnTo>
                  <a:lnTo>
                    <a:pt x="282" y="103"/>
                  </a:lnTo>
                  <a:lnTo>
                    <a:pt x="288" y="90"/>
                  </a:lnTo>
                  <a:lnTo>
                    <a:pt x="288" y="87"/>
                  </a:lnTo>
                  <a:lnTo>
                    <a:pt x="295" y="70"/>
                  </a:lnTo>
                  <a:lnTo>
                    <a:pt x="298" y="60"/>
                  </a:lnTo>
                  <a:lnTo>
                    <a:pt x="300" y="54"/>
                  </a:lnTo>
                  <a:lnTo>
                    <a:pt x="301" y="54"/>
                  </a:lnTo>
                  <a:lnTo>
                    <a:pt x="307" y="34"/>
                  </a:lnTo>
                  <a:lnTo>
                    <a:pt x="313" y="16"/>
                  </a:lnTo>
                  <a:lnTo>
                    <a:pt x="316" y="7"/>
                  </a:lnTo>
                  <a:lnTo>
                    <a:pt x="316" y="6"/>
                  </a:lnTo>
                  <a:lnTo>
                    <a:pt x="318" y="6"/>
                  </a:lnTo>
                  <a:lnTo>
                    <a:pt x="319" y="7"/>
                  </a:lnTo>
                  <a:lnTo>
                    <a:pt x="319" y="12"/>
                  </a:lnTo>
                  <a:lnTo>
                    <a:pt x="327" y="12"/>
                  </a:lnTo>
                  <a:lnTo>
                    <a:pt x="328" y="12"/>
                  </a:lnTo>
                  <a:lnTo>
                    <a:pt x="330" y="12"/>
                  </a:lnTo>
                  <a:lnTo>
                    <a:pt x="331" y="19"/>
                  </a:lnTo>
                  <a:lnTo>
                    <a:pt x="334" y="19"/>
                  </a:lnTo>
                  <a:lnTo>
                    <a:pt x="336" y="18"/>
                  </a:lnTo>
                  <a:lnTo>
                    <a:pt x="336" y="16"/>
                  </a:lnTo>
                  <a:lnTo>
                    <a:pt x="340" y="16"/>
                  </a:lnTo>
                  <a:lnTo>
                    <a:pt x="349" y="16"/>
                  </a:lnTo>
                  <a:lnTo>
                    <a:pt x="354" y="16"/>
                  </a:lnTo>
                  <a:lnTo>
                    <a:pt x="355" y="16"/>
                  </a:lnTo>
                  <a:lnTo>
                    <a:pt x="357" y="16"/>
                  </a:lnTo>
                  <a:lnTo>
                    <a:pt x="358" y="16"/>
                  </a:lnTo>
                  <a:lnTo>
                    <a:pt x="358" y="18"/>
                  </a:lnTo>
                  <a:lnTo>
                    <a:pt x="367" y="18"/>
                  </a:lnTo>
                  <a:lnTo>
                    <a:pt x="368" y="18"/>
                  </a:lnTo>
                  <a:lnTo>
                    <a:pt x="371" y="19"/>
                  </a:lnTo>
                  <a:lnTo>
                    <a:pt x="373" y="19"/>
                  </a:lnTo>
                  <a:lnTo>
                    <a:pt x="374" y="19"/>
                  </a:lnTo>
                  <a:lnTo>
                    <a:pt x="380" y="22"/>
                  </a:lnTo>
                  <a:lnTo>
                    <a:pt x="382" y="24"/>
                  </a:lnTo>
                  <a:lnTo>
                    <a:pt x="388" y="25"/>
                  </a:lnTo>
                  <a:lnTo>
                    <a:pt x="389" y="25"/>
                  </a:lnTo>
                  <a:lnTo>
                    <a:pt x="391" y="27"/>
                  </a:lnTo>
                  <a:lnTo>
                    <a:pt x="392" y="27"/>
                  </a:lnTo>
                  <a:lnTo>
                    <a:pt x="394" y="27"/>
                  </a:lnTo>
                  <a:lnTo>
                    <a:pt x="395" y="27"/>
                  </a:lnTo>
                  <a:lnTo>
                    <a:pt x="398" y="27"/>
                  </a:lnTo>
                  <a:lnTo>
                    <a:pt x="401" y="28"/>
                  </a:lnTo>
                  <a:lnTo>
                    <a:pt x="406" y="28"/>
                  </a:lnTo>
                  <a:lnTo>
                    <a:pt x="412" y="28"/>
                  </a:lnTo>
                  <a:lnTo>
                    <a:pt x="416" y="28"/>
                  </a:lnTo>
                  <a:lnTo>
                    <a:pt x="418" y="28"/>
                  </a:lnTo>
                  <a:lnTo>
                    <a:pt x="425" y="28"/>
                  </a:lnTo>
                  <a:lnTo>
                    <a:pt x="427" y="28"/>
                  </a:lnTo>
                  <a:lnTo>
                    <a:pt x="433" y="28"/>
                  </a:lnTo>
                  <a:lnTo>
                    <a:pt x="439" y="28"/>
                  </a:lnTo>
                  <a:lnTo>
                    <a:pt x="440" y="28"/>
                  </a:lnTo>
                  <a:lnTo>
                    <a:pt x="445" y="28"/>
                  </a:lnTo>
                  <a:lnTo>
                    <a:pt x="448" y="28"/>
                  </a:lnTo>
                  <a:lnTo>
                    <a:pt x="451" y="28"/>
                  </a:lnTo>
                  <a:lnTo>
                    <a:pt x="452" y="28"/>
                  </a:lnTo>
                  <a:lnTo>
                    <a:pt x="460" y="28"/>
                  </a:lnTo>
                  <a:lnTo>
                    <a:pt x="467" y="27"/>
                  </a:lnTo>
                  <a:lnTo>
                    <a:pt x="476" y="27"/>
                  </a:lnTo>
                  <a:lnTo>
                    <a:pt x="479" y="27"/>
                  </a:lnTo>
                  <a:lnTo>
                    <a:pt x="482" y="27"/>
                  </a:lnTo>
                  <a:lnTo>
                    <a:pt x="483" y="27"/>
                  </a:lnTo>
                  <a:lnTo>
                    <a:pt x="485" y="27"/>
                  </a:lnTo>
                  <a:lnTo>
                    <a:pt x="488" y="27"/>
                  </a:lnTo>
                  <a:lnTo>
                    <a:pt x="491" y="28"/>
                  </a:lnTo>
                  <a:lnTo>
                    <a:pt x="492" y="28"/>
                  </a:lnTo>
                  <a:lnTo>
                    <a:pt x="494" y="28"/>
                  </a:lnTo>
                  <a:lnTo>
                    <a:pt x="495" y="28"/>
                  </a:lnTo>
                  <a:lnTo>
                    <a:pt x="497" y="28"/>
                  </a:lnTo>
                  <a:lnTo>
                    <a:pt x="498" y="28"/>
                  </a:lnTo>
                  <a:lnTo>
                    <a:pt x="500" y="27"/>
                  </a:lnTo>
                  <a:lnTo>
                    <a:pt x="501" y="27"/>
                  </a:lnTo>
                  <a:lnTo>
                    <a:pt x="503" y="25"/>
                  </a:lnTo>
                  <a:lnTo>
                    <a:pt x="504" y="25"/>
                  </a:lnTo>
                  <a:lnTo>
                    <a:pt x="506" y="22"/>
                  </a:lnTo>
                  <a:lnTo>
                    <a:pt x="507" y="21"/>
                  </a:lnTo>
                  <a:lnTo>
                    <a:pt x="509" y="19"/>
                  </a:lnTo>
                  <a:lnTo>
                    <a:pt x="512" y="18"/>
                  </a:lnTo>
                  <a:lnTo>
                    <a:pt x="513" y="16"/>
                  </a:lnTo>
                  <a:lnTo>
                    <a:pt x="515" y="15"/>
                  </a:lnTo>
                  <a:lnTo>
                    <a:pt x="518" y="15"/>
                  </a:lnTo>
                  <a:lnTo>
                    <a:pt x="519" y="12"/>
                  </a:lnTo>
                  <a:lnTo>
                    <a:pt x="521" y="12"/>
                  </a:lnTo>
                  <a:lnTo>
                    <a:pt x="522" y="10"/>
                  </a:lnTo>
                  <a:lnTo>
                    <a:pt x="527" y="9"/>
                  </a:lnTo>
                  <a:lnTo>
                    <a:pt x="528" y="7"/>
                  </a:lnTo>
                  <a:lnTo>
                    <a:pt x="531" y="6"/>
                  </a:lnTo>
                  <a:lnTo>
                    <a:pt x="534" y="6"/>
                  </a:lnTo>
                  <a:lnTo>
                    <a:pt x="536" y="4"/>
                  </a:lnTo>
                  <a:lnTo>
                    <a:pt x="543" y="1"/>
                  </a:lnTo>
                  <a:lnTo>
                    <a:pt x="545" y="0"/>
                  </a:lnTo>
                  <a:lnTo>
                    <a:pt x="545" y="1"/>
                  </a:lnTo>
                  <a:lnTo>
                    <a:pt x="545" y="3"/>
                  </a:lnTo>
                  <a:lnTo>
                    <a:pt x="545" y="4"/>
                  </a:lnTo>
                  <a:lnTo>
                    <a:pt x="546" y="6"/>
                  </a:lnTo>
                  <a:lnTo>
                    <a:pt x="546" y="7"/>
                  </a:lnTo>
                  <a:lnTo>
                    <a:pt x="546" y="9"/>
                  </a:lnTo>
                  <a:lnTo>
                    <a:pt x="548" y="12"/>
                  </a:lnTo>
                  <a:lnTo>
                    <a:pt x="549" y="16"/>
                  </a:lnTo>
                  <a:lnTo>
                    <a:pt x="549" y="18"/>
                  </a:lnTo>
                  <a:lnTo>
                    <a:pt x="549" y="19"/>
                  </a:lnTo>
                  <a:lnTo>
                    <a:pt x="551" y="21"/>
                  </a:lnTo>
                  <a:lnTo>
                    <a:pt x="551" y="22"/>
                  </a:lnTo>
                  <a:lnTo>
                    <a:pt x="551" y="24"/>
                  </a:lnTo>
                  <a:lnTo>
                    <a:pt x="552" y="27"/>
                  </a:lnTo>
                  <a:lnTo>
                    <a:pt x="552" y="2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0" name="Freeform 24">
              <a:extLst>
                <a:ext uri="{FF2B5EF4-FFF2-40B4-BE49-F238E27FC236}">
                  <a16:creationId xmlns:a16="http://schemas.microsoft.com/office/drawing/2014/main" id="{7D15DBA5-7F0B-D6B3-88A7-6D767FA4D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926" y="2687638"/>
              <a:ext cx="417513" cy="504825"/>
            </a:xfrm>
            <a:custGeom>
              <a:avLst/>
              <a:gdLst>
                <a:gd name="T0" fmla="*/ 211 w 263"/>
                <a:gd name="T1" fmla="*/ 49 h 318"/>
                <a:gd name="T2" fmla="*/ 218 w 263"/>
                <a:gd name="T3" fmla="*/ 53 h 318"/>
                <a:gd name="T4" fmla="*/ 226 w 263"/>
                <a:gd name="T5" fmla="*/ 76 h 318"/>
                <a:gd name="T6" fmla="*/ 248 w 263"/>
                <a:gd name="T7" fmla="*/ 92 h 318"/>
                <a:gd name="T8" fmla="*/ 263 w 263"/>
                <a:gd name="T9" fmla="*/ 107 h 318"/>
                <a:gd name="T10" fmla="*/ 257 w 263"/>
                <a:gd name="T11" fmla="*/ 127 h 318"/>
                <a:gd name="T12" fmla="*/ 254 w 263"/>
                <a:gd name="T13" fmla="*/ 149 h 318"/>
                <a:gd name="T14" fmla="*/ 251 w 263"/>
                <a:gd name="T15" fmla="*/ 161 h 318"/>
                <a:gd name="T16" fmla="*/ 248 w 263"/>
                <a:gd name="T17" fmla="*/ 168 h 318"/>
                <a:gd name="T18" fmla="*/ 247 w 263"/>
                <a:gd name="T19" fmla="*/ 177 h 318"/>
                <a:gd name="T20" fmla="*/ 236 w 263"/>
                <a:gd name="T21" fmla="*/ 186 h 318"/>
                <a:gd name="T22" fmla="*/ 229 w 263"/>
                <a:gd name="T23" fmla="*/ 192 h 318"/>
                <a:gd name="T24" fmla="*/ 214 w 263"/>
                <a:gd name="T25" fmla="*/ 207 h 318"/>
                <a:gd name="T26" fmla="*/ 215 w 263"/>
                <a:gd name="T27" fmla="*/ 216 h 318"/>
                <a:gd name="T28" fmla="*/ 224 w 263"/>
                <a:gd name="T29" fmla="*/ 230 h 318"/>
                <a:gd name="T30" fmla="*/ 232 w 263"/>
                <a:gd name="T31" fmla="*/ 240 h 318"/>
                <a:gd name="T32" fmla="*/ 224 w 263"/>
                <a:gd name="T33" fmla="*/ 248 h 318"/>
                <a:gd name="T34" fmla="*/ 212 w 263"/>
                <a:gd name="T35" fmla="*/ 261 h 318"/>
                <a:gd name="T36" fmla="*/ 203 w 263"/>
                <a:gd name="T37" fmla="*/ 271 h 318"/>
                <a:gd name="T38" fmla="*/ 190 w 263"/>
                <a:gd name="T39" fmla="*/ 289 h 318"/>
                <a:gd name="T40" fmla="*/ 179 w 263"/>
                <a:gd name="T41" fmla="*/ 312 h 318"/>
                <a:gd name="T42" fmla="*/ 179 w 263"/>
                <a:gd name="T43" fmla="*/ 316 h 318"/>
                <a:gd name="T44" fmla="*/ 165 w 263"/>
                <a:gd name="T45" fmla="*/ 309 h 318"/>
                <a:gd name="T46" fmla="*/ 154 w 263"/>
                <a:gd name="T47" fmla="*/ 300 h 318"/>
                <a:gd name="T48" fmla="*/ 150 w 263"/>
                <a:gd name="T49" fmla="*/ 288 h 318"/>
                <a:gd name="T50" fmla="*/ 135 w 263"/>
                <a:gd name="T51" fmla="*/ 289 h 318"/>
                <a:gd name="T52" fmla="*/ 126 w 263"/>
                <a:gd name="T53" fmla="*/ 279 h 318"/>
                <a:gd name="T54" fmla="*/ 112 w 263"/>
                <a:gd name="T55" fmla="*/ 268 h 318"/>
                <a:gd name="T56" fmla="*/ 102 w 263"/>
                <a:gd name="T57" fmla="*/ 274 h 318"/>
                <a:gd name="T58" fmla="*/ 88 w 263"/>
                <a:gd name="T59" fmla="*/ 282 h 318"/>
                <a:gd name="T60" fmla="*/ 76 w 263"/>
                <a:gd name="T61" fmla="*/ 280 h 318"/>
                <a:gd name="T62" fmla="*/ 69 w 263"/>
                <a:gd name="T63" fmla="*/ 280 h 318"/>
                <a:gd name="T64" fmla="*/ 60 w 263"/>
                <a:gd name="T65" fmla="*/ 292 h 318"/>
                <a:gd name="T66" fmla="*/ 47 w 263"/>
                <a:gd name="T67" fmla="*/ 271 h 318"/>
                <a:gd name="T68" fmla="*/ 39 w 263"/>
                <a:gd name="T69" fmla="*/ 267 h 318"/>
                <a:gd name="T70" fmla="*/ 33 w 263"/>
                <a:gd name="T71" fmla="*/ 261 h 318"/>
                <a:gd name="T72" fmla="*/ 32 w 263"/>
                <a:gd name="T73" fmla="*/ 251 h 318"/>
                <a:gd name="T74" fmla="*/ 32 w 263"/>
                <a:gd name="T75" fmla="*/ 234 h 318"/>
                <a:gd name="T76" fmla="*/ 26 w 263"/>
                <a:gd name="T77" fmla="*/ 210 h 318"/>
                <a:gd name="T78" fmla="*/ 23 w 263"/>
                <a:gd name="T79" fmla="*/ 198 h 318"/>
                <a:gd name="T80" fmla="*/ 14 w 263"/>
                <a:gd name="T81" fmla="*/ 183 h 318"/>
                <a:gd name="T82" fmla="*/ 9 w 263"/>
                <a:gd name="T83" fmla="*/ 168 h 318"/>
                <a:gd name="T84" fmla="*/ 6 w 263"/>
                <a:gd name="T85" fmla="*/ 155 h 318"/>
                <a:gd name="T86" fmla="*/ 5 w 263"/>
                <a:gd name="T87" fmla="*/ 142 h 318"/>
                <a:gd name="T88" fmla="*/ 5 w 263"/>
                <a:gd name="T89" fmla="*/ 127 h 318"/>
                <a:gd name="T90" fmla="*/ 3 w 263"/>
                <a:gd name="T91" fmla="*/ 107 h 318"/>
                <a:gd name="T92" fmla="*/ 2 w 263"/>
                <a:gd name="T93" fmla="*/ 91 h 318"/>
                <a:gd name="T94" fmla="*/ 18 w 263"/>
                <a:gd name="T95" fmla="*/ 77 h 318"/>
                <a:gd name="T96" fmla="*/ 63 w 263"/>
                <a:gd name="T97" fmla="*/ 65 h 318"/>
                <a:gd name="T98" fmla="*/ 69 w 263"/>
                <a:gd name="T99" fmla="*/ 74 h 318"/>
                <a:gd name="T100" fmla="*/ 91 w 263"/>
                <a:gd name="T101" fmla="*/ 71 h 318"/>
                <a:gd name="T102" fmla="*/ 100 w 263"/>
                <a:gd name="T103" fmla="*/ 61 h 318"/>
                <a:gd name="T104" fmla="*/ 102 w 263"/>
                <a:gd name="T105" fmla="*/ 50 h 318"/>
                <a:gd name="T106" fmla="*/ 133 w 263"/>
                <a:gd name="T107" fmla="*/ 41 h 318"/>
                <a:gd name="T108" fmla="*/ 153 w 263"/>
                <a:gd name="T109" fmla="*/ 38 h 318"/>
                <a:gd name="T110" fmla="*/ 168 w 263"/>
                <a:gd name="T111" fmla="*/ 28 h 318"/>
                <a:gd name="T112" fmla="*/ 165 w 263"/>
                <a:gd name="T113" fmla="*/ 19 h 318"/>
                <a:gd name="T114" fmla="*/ 173 w 263"/>
                <a:gd name="T115" fmla="*/ 7 h 318"/>
                <a:gd name="T116" fmla="*/ 182 w 263"/>
                <a:gd name="T117" fmla="*/ 1 h 318"/>
                <a:gd name="T118" fmla="*/ 191 w 263"/>
                <a:gd name="T119" fmla="*/ 4 h 318"/>
                <a:gd name="T120" fmla="*/ 206 w 263"/>
                <a:gd name="T121" fmla="*/ 25 h 318"/>
                <a:gd name="T122" fmla="*/ 205 w 263"/>
                <a:gd name="T123" fmla="*/ 34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3" h="318">
                  <a:moveTo>
                    <a:pt x="203" y="41"/>
                  </a:moveTo>
                  <a:lnTo>
                    <a:pt x="202" y="46"/>
                  </a:lnTo>
                  <a:lnTo>
                    <a:pt x="203" y="46"/>
                  </a:lnTo>
                  <a:lnTo>
                    <a:pt x="206" y="47"/>
                  </a:lnTo>
                  <a:lnTo>
                    <a:pt x="209" y="47"/>
                  </a:lnTo>
                  <a:lnTo>
                    <a:pt x="211" y="49"/>
                  </a:lnTo>
                  <a:lnTo>
                    <a:pt x="212" y="49"/>
                  </a:lnTo>
                  <a:lnTo>
                    <a:pt x="214" y="49"/>
                  </a:lnTo>
                  <a:lnTo>
                    <a:pt x="215" y="49"/>
                  </a:lnTo>
                  <a:lnTo>
                    <a:pt x="215" y="50"/>
                  </a:lnTo>
                  <a:lnTo>
                    <a:pt x="217" y="52"/>
                  </a:lnTo>
                  <a:lnTo>
                    <a:pt x="218" y="53"/>
                  </a:lnTo>
                  <a:lnTo>
                    <a:pt x="218" y="55"/>
                  </a:lnTo>
                  <a:lnTo>
                    <a:pt x="221" y="59"/>
                  </a:lnTo>
                  <a:lnTo>
                    <a:pt x="221" y="61"/>
                  </a:lnTo>
                  <a:lnTo>
                    <a:pt x="223" y="64"/>
                  </a:lnTo>
                  <a:lnTo>
                    <a:pt x="226" y="74"/>
                  </a:lnTo>
                  <a:lnTo>
                    <a:pt x="226" y="76"/>
                  </a:lnTo>
                  <a:lnTo>
                    <a:pt x="227" y="76"/>
                  </a:lnTo>
                  <a:lnTo>
                    <a:pt x="238" y="85"/>
                  </a:lnTo>
                  <a:lnTo>
                    <a:pt x="242" y="89"/>
                  </a:lnTo>
                  <a:lnTo>
                    <a:pt x="244" y="91"/>
                  </a:lnTo>
                  <a:lnTo>
                    <a:pt x="245" y="91"/>
                  </a:lnTo>
                  <a:lnTo>
                    <a:pt x="248" y="92"/>
                  </a:lnTo>
                  <a:lnTo>
                    <a:pt x="251" y="94"/>
                  </a:lnTo>
                  <a:lnTo>
                    <a:pt x="253" y="97"/>
                  </a:lnTo>
                  <a:lnTo>
                    <a:pt x="254" y="98"/>
                  </a:lnTo>
                  <a:lnTo>
                    <a:pt x="257" y="101"/>
                  </a:lnTo>
                  <a:lnTo>
                    <a:pt x="260" y="104"/>
                  </a:lnTo>
                  <a:lnTo>
                    <a:pt x="263" y="107"/>
                  </a:lnTo>
                  <a:lnTo>
                    <a:pt x="259" y="112"/>
                  </a:lnTo>
                  <a:lnTo>
                    <a:pt x="257" y="113"/>
                  </a:lnTo>
                  <a:lnTo>
                    <a:pt x="257" y="115"/>
                  </a:lnTo>
                  <a:lnTo>
                    <a:pt x="257" y="116"/>
                  </a:lnTo>
                  <a:lnTo>
                    <a:pt x="257" y="121"/>
                  </a:lnTo>
                  <a:lnTo>
                    <a:pt x="257" y="127"/>
                  </a:lnTo>
                  <a:lnTo>
                    <a:pt x="257" y="134"/>
                  </a:lnTo>
                  <a:lnTo>
                    <a:pt x="257" y="137"/>
                  </a:lnTo>
                  <a:lnTo>
                    <a:pt x="256" y="140"/>
                  </a:lnTo>
                  <a:lnTo>
                    <a:pt x="256" y="142"/>
                  </a:lnTo>
                  <a:lnTo>
                    <a:pt x="256" y="143"/>
                  </a:lnTo>
                  <a:lnTo>
                    <a:pt x="254" y="149"/>
                  </a:lnTo>
                  <a:lnTo>
                    <a:pt x="254" y="150"/>
                  </a:lnTo>
                  <a:lnTo>
                    <a:pt x="254" y="152"/>
                  </a:lnTo>
                  <a:lnTo>
                    <a:pt x="253" y="155"/>
                  </a:lnTo>
                  <a:lnTo>
                    <a:pt x="251" y="158"/>
                  </a:lnTo>
                  <a:lnTo>
                    <a:pt x="251" y="159"/>
                  </a:lnTo>
                  <a:lnTo>
                    <a:pt x="251" y="161"/>
                  </a:lnTo>
                  <a:lnTo>
                    <a:pt x="251" y="162"/>
                  </a:lnTo>
                  <a:lnTo>
                    <a:pt x="250" y="162"/>
                  </a:lnTo>
                  <a:lnTo>
                    <a:pt x="250" y="164"/>
                  </a:lnTo>
                  <a:lnTo>
                    <a:pt x="250" y="165"/>
                  </a:lnTo>
                  <a:lnTo>
                    <a:pt x="248" y="167"/>
                  </a:lnTo>
                  <a:lnTo>
                    <a:pt x="248" y="168"/>
                  </a:lnTo>
                  <a:lnTo>
                    <a:pt x="248" y="170"/>
                  </a:lnTo>
                  <a:lnTo>
                    <a:pt x="248" y="171"/>
                  </a:lnTo>
                  <a:lnTo>
                    <a:pt x="247" y="174"/>
                  </a:lnTo>
                  <a:lnTo>
                    <a:pt x="247" y="176"/>
                  </a:lnTo>
                  <a:lnTo>
                    <a:pt x="248" y="176"/>
                  </a:lnTo>
                  <a:lnTo>
                    <a:pt x="247" y="177"/>
                  </a:lnTo>
                  <a:lnTo>
                    <a:pt x="245" y="179"/>
                  </a:lnTo>
                  <a:lnTo>
                    <a:pt x="244" y="179"/>
                  </a:lnTo>
                  <a:lnTo>
                    <a:pt x="241" y="182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6"/>
                  </a:lnTo>
                  <a:lnTo>
                    <a:pt x="235" y="186"/>
                  </a:lnTo>
                  <a:lnTo>
                    <a:pt x="235" y="188"/>
                  </a:lnTo>
                  <a:lnTo>
                    <a:pt x="233" y="188"/>
                  </a:lnTo>
                  <a:lnTo>
                    <a:pt x="232" y="189"/>
                  </a:lnTo>
                  <a:lnTo>
                    <a:pt x="230" y="191"/>
                  </a:lnTo>
                  <a:lnTo>
                    <a:pt x="229" y="192"/>
                  </a:lnTo>
                  <a:lnTo>
                    <a:pt x="227" y="194"/>
                  </a:lnTo>
                  <a:lnTo>
                    <a:pt x="226" y="194"/>
                  </a:lnTo>
                  <a:lnTo>
                    <a:pt x="224" y="197"/>
                  </a:lnTo>
                  <a:lnTo>
                    <a:pt x="218" y="200"/>
                  </a:lnTo>
                  <a:lnTo>
                    <a:pt x="212" y="207"/>
                  </a:lnTo>
                  <a:lnTo>
                    <a:pt x="214" y="207"/>
                  </a:lnTo>
                  <a:lnTo>
                    <a:pt x="212" y="209"/>
                  </a:lnTo>
                  <a:lnTo>
                    <a:pt x="211" y="209"/>
                  </a:lnTo>
                  <a:lnTo>
                    <a:pt x="211" y="210"/>
                  </a:lnTo>
                  <a:lnTo>
                    <a:pt x="212" y="212"/>
                  </a:lnTo>
                  <a:lnTo>
                    <a:pt x="214" y="215"/>
                  </a:lnTo>
                  <a:lnTo>
                    <a:pt x="215" y="216"/>
                  </a:lnTo>
                  <a:lnTo>
                    <a:pt x="215" y="219"/>
                  </a:lnTo>
                  <a:lnTo>
                    <a:pt x="217" y="221"/>
                  </a:lnTo>
                  <a:lnTo>
                    <a:pt x="217" y="222"/>
                  </a:lnTo>
                  <a:lnTo>
                    <a:pt x="218" y="222"/>
                  </a:lnTo>
                  <a:lnTo>
                    <a:pt x="223" y="230"/>
                  </a:lnTo>
                  <a:lnTo>
                    <a:pt x="224" y="230"/>
                  </a:lnTo>
                  <a:lnTo>
                    <a:pt x="224" y="231"/>
                  </a:lnTo>
                  <a:lnTo>
                    <a:pt x="226" y="233"/>
                  </a:lnTo>
                  <a:lnTo>
                    <a:pt x="226" y="234"/>
                  </a:lnTo>
                  <a:lnTo>
                    <a:pt x="229" y="237"/>
                  </a:lnTo>
                  <a:lnTo>
                    <a:pt x="230" y="240"/>
                  </a:lnTo>
                  <a:lnTo>
                    <a:pt x="232" y="240"/>
                  </a:lnTo>
                  <a:lnTo>
                    <a:pt x="230" y="240"/>
                  </a:lnTo>
                  <a:lnTo>
                    <a:pt x="230" y="242"/>
                  </a:lnTo>
                  <a:lnTo>
                    <a:pt x="229" y="242"/>
                  </a:lnTo>
                  <a:lnTo>
                    <a:pt x="227" y="245"/>
                  </a:lnTo>
                  <a:lnTo>
                    <a:pt x="224" y="246"/>
                  </a:lnTo>
                  <a:lnTo>
                    <a:pt x="224" y="248"/>
                  </a:lnTo>
                  <a:lnTo>
                    <a:pt x="221" y="249"/>
                  </a:lnTo>
                  <a:lnTo>
                    <a:pt x="220" y="251"/>
                  </a:lnTo>
                  <a:lnTo>
                    <a:pt x="218" y="252"/>
                  </a:lnTo>
                  <a:lnTo>
                    <a:pt x="217" y="254"/>
                  </a:lnTo>
                  <a:lnTo>
                    <a:pt x="215" y="257"/>
                  </a:lnTo>
                  <a:lnTo>
                    <a:pt x="212" y="261"/>
                  </a:lnTo>
                  <a:lnTo>
                    <a:pt x="211" y="264"/>
                  </a:lnTo>
                  <a:lnTo>
                    <a:pt x="209" y="265"/>
                  </a:lnTo>
                  <a:lnTo>
                    <a:pt x="206" y="268"/>
                  </a:lnTo>
                  <a:lnTo>
                    <a:pt x="205" y="270"/>
                  </a:lnTo>
                  <a:lnTo>
                    <a:pt x="203" y="270"/>
                  </a:lnTo>
                  <a:lnTo>
                    <a:pt x="203" y="271"/>
                  </a:lnTo>
                  <a:lnTo>
                    <a:pt x="202" y="273"/>
                  </a:lnTo>
                  <a:lnTo>
                    <a:pt x="199" y="279"/>
                  </a:lnTo>
                  <a:lnTo>
                    <a:pt x="197" y="280"/>
                  </a:lnTo>
                  <a:lnTo>
                    <a:pt x="191" y="286"/>
                  </a:lnTo>
                  <a:lnTo>
                    <a:pt x="191" y="288"/>
                  </a:lnTo>
                  <a:lnTo>
                    <a:pt x="190" y="289"/>
                  </a:lnTo>
                  <a:lnTo>
                    <a:pt x="187" y="297"/>
                  </a:lnTo>
                  <a:lnTo>
                    <a:pt x="185" y="300"/>
                  </a:lnTo>
                  <a:lnTo>
                    <a:pt x="185" y="301"/>
                  </a:lnTo>
                  <a:lnTo>
                    <a:pt x="182" y="306"/>
                  </a:lnTo>
                  <a:lnTo>
                    <a:pt x="182" y="307"/>
                  </a:lnTo>
                  <a:lnTo>
                    <a:pt x="179" y="312"/>
                  </a:lnTo>
                  <a:lnTo>
                    <a:pt x="179" y="313"/>
                  </a:lnTo>
                  <a:lnTo>
                    <a:pt x="179" y="315"/>
                  </a:lnTo>
                  <a:lnTo>
                    <a:pt x="179" y="316"/>
                  </a:lnTo>
                  <a:lnTo>
                    <a:pt x="179" y="318"/>
                  </a:lnTo>
                  <a:lnTo>
                    <a:pt x="179" y="318"/>
                  </a:lnTo>
                  <a:lnTo>
                    <a:pt x="179" y="316"/>
                  </a:lnTo>
                  <a:lnTo>
                    <a:pt x="178" y="315"/>
                  </a:lnTo>
                  <a:lnTo>
                    <a:pt x="176" y="315"/>
                  </a:lnTo>
                  <a:lnTo>
                    <a:pt x="176" y="313"/>
                  </a:lnTo>
                  <a:lnTo>
                    <a:pt x="175" y="313"/>
                  </a:lnTo>
                  <a:lnTo>
                    <a:pt x="170" y="312"/>
                  </a:lnTo>
                  <a:lnTo>
                    <a:pt x="165" y="309"/>
                  </a:lnTo>
                  <a:lnTo>
                    <a:pt x="163" y="307"/>
                  </a:lnTo>
                  <a:lnTo>
                    <a:pt x="162" y="306"/>
                  </a:lnTo>
                  <a:lnTo>
                    <a:pt x="160" y="306"/>
                  </a:lnTo>
                  <a:lnTo>
                    <a:pt x="157" y="303"/>
                  </a:lnTo>
                  <a:lnTo>
                    <a:pt x="154" y="301"/>
                  </a:lnTo>
                  <a:lnTo>
                    <a:pt x="154" y="300"/>
                  </a:lnTo>
                  <a:lnTo>
                    <a:pt x="154" y="298"/>
                  </a:lnTo>
                  <a:lnTo>
                    <a:pt x="153" y="295"/>
                  </a:lnTo>
                  <a:lnTo>
                    <a:pt x="153" y="292"/>
                  </a:lnTo>
                  <a:lnTo>
                    <a:pt x="151" y="291"/>
                  </a:lnTo>
                  <a:lnTo>
                    <a:pt x="151" y="289"/>
                  </a:lnTo>
                  <a:lnTo>
                    <a:pt x="150" y="288"/>
                  </a:lnTo>
                  <a:lnTo>
                    <a:pt x="141" y="289"/>
                  </a:lnTo>
                  <a:lnTo>
                    <a:pt x="139" y="289"/>
                  </a:lnTo>
                  <a:lnTo>
                    <a:pt x="138" y="289"/>
                  </a:lnTo>
                  <a:lnTo>
                    <a:pt x="136" y="291"/>
                  </a:lnTo>
                  <a:lnTo>
                    <a:pt x="136" y="289"/>
                  </a:lnTo>
                  <a:lnTo>
                    <a:pt x="135" y="289"/>
                  </a:lnTo>
                  <a:lnTo>
                    <a:pt x="133" y="289"/>
                  </a:lnTo>
                  <a:lnTo>
                    <a:pt x="132" y="288"/>
                  </a:lnTo>
                  <a:lnTo>
                    <a:pt x="130" y="286"/>
                  </a:lnTo>
                  <a:lnTo>
                    <a:pt x="132" y="286"/>
                  </a:lnTo>
                  <a:lnTo>
                    <a:pt x="130" y="285"/>
                  </a:lnTo>
                  <a:lnTo>
                    <a:pt x="126" y="279"/>
                  </a:lnTo>
                  <a:lnTo>
                    <a:pt x="124" y="279"/>
                  </a:lnTo>
                  <a:lnTo>
                    <a:pt x="121" y="274"/>
                  </a:lnTo>
                  <a:lnTo>
                    <a:pt x="118" y="270"/>
                  </a:lnTo>
                  <a:lnTo>
                    <a:pt x="117" y="270"/>
                  </a:lnTo>
                  <a:lnTo>
                    <a:pt x="115" y="270"/>
                  </a:lnTo>
                  <a:lnTo>
                    <a:pt x="112" y="268"/>
                  </a:lnTo>
                  <a:lnTo>
                    <a:pt x="111" y="268"/>
                  </a:lnTo>
                  <a:lnTo>
                    <a:pt x="111" y="270"/>
                  </a:lnTo>
                  <a:lnTo>
                    <a:pt x="109" y="270"/>
                  </a:lnTo>
                  <a:lnTo>
                    <a:pt x="106" y="271"/>
                  </a:lnTo>
                  <a:lnTo>
                    <a:pt x="105" y="273"/>
                  </a:lnTo>
                  <a:lnTo>
                    <a:pt x="102" y="274"/>
                  </a:lnTo>
                  <a:lnTo>
                    <a:pt x="96" y="279"/>
                  </a:lnTo>
                  <a:lnTo>
                    <a:pt x="94" y="279"/>
                  </a:lnTo>
                  <a:lnTo>
                    <a:pt x="93" y="280"/>
                  </a:lnTo>
                  <a:lnTo>
                    <a:pt x="91" y="280"/>
                  </a:lnTo>
                  <a:lnTo>
                    <a:pt x="90" y="282"/>
                  </a:lnTo>
                  <a:lnTo>
                    <a:pt x="88" y="282"/>
                  </a:lnTo>
                  <a:lnTo>
                    <a:pt x="87" y="282"/>
                  </a:lnTo>
                  <a:lnTo>
                    <a:pt x="85" y="282"/>
                  </a:lnTo>
                  <a:lnTo>
                    <a:pt x="84" y="282"/>
                  </a:lnTo>
                  <a:lnTo>
                    <a:pt x="82" y="282"/>
                  </a:lnTo>
                  <a:lnTo>
                    <a:pt x="81" y="282"/>
                  </a:lnTo>
                  <a:lnTo>
                    <a:pt x="76" y="280"/>
                  </a:lnTo>
                  <a:lnTo>
                    <a:pt x="75" y="279"/>
                  </a:lnTo>
                  <a:lnTo>
                    <a:pt x="73" y="277"/>
                  </a:lnTo>
                  <a:lnTo>
                    <a:pt x="72" y="277"/>
                  </a:lnTo>
                  <a:lnTo>
                    <a:pt x="70" y="277"/>
                  </a:lnTo>
                  <a:lnTo>
                    <a:pt x="70" y="279"/>
                  </a:lnTo>
                  <a:lnTo>
                    <a:pt x="69" y="280"/>
                  </a:lnTo>
                  <a:lnTo>
                    <a:pt x="69" y="282"/>
                  </a:lnTo>
                  <a:lnTo>
                    <a:pt x="64" y="289"/>
                  </a:lnTo>
                  <a:lnTo>
                    <a:pt x="64" y="291"/>
                  </a:lnTo>
                  <a:lnTo>
                    <a:pt x="63" y="291"/>
                  </a:lnTo>
                  <a:lnTo>
                    <a:pt x="63" y="292"/>
                  </a:lnTo>
                  <a:lnTo>
                    <a:pt x="60" y="292"/>
                  </a:lnTo>
                  <a:lnTo>
                    <a:pt x="57" y="294"/>
                  </a:lnTo>
                  <a:lnTo>
                    <a:pt x="57" y="292"/>
                  </a:lnTo>
                  <a:lnTo>
                    <a:pt x="49" y="277"/>
                  </a:lnTo>
                  <a:lnTo>
                    <a:pt x="49" y="276"/>
                  </a:lnTo>
                  <a:lnTo>
                    <a:pt x="48" y="273"/>
                  </a:lnTo>
                  <a:lnTo>
                    <a:pt x="47" y="271"/>
                  </a:lnTo>
                  <a:lnTo>
                    <a:pt x="47" y="270"/>
                  </a:lnTo>
                  <a:lnTo>
                    <a:pt x="45" y="270"/>
                  </a:lnTo>
                  <a:lnTo>
                    <a:pt x="44" y="268"/>
                  </a:lnTo>
                  <a:lnTo>
                    <a:pt x="41" y="268"/>
                  </a:lnTo>
                  <a:lnTo>
                    <a:pt x="41" y="267"/>
                  </a:lnTo>
                  <a:lnTo>
                    <a:pt x="39" y="267"/>
                  </a:lnTo>
                  <a:lnTo>
                    <a:pt x="38" y="267"/>
                  </a:lnTo>
                  <a:lnTo>
                    <a:pt x="38" y="265"/>
                  </a:lnTo>
                  <a:lnTo>
                    <a:pt x="38" y="265"/>
                  </a:lnTo>
                  <a:lnTo>
                    <a:pt x="36" y="264"/>
                  </a:lnTo>
                  <a:lnTo>
                    <a:pt x="35" y="262"/>
                  </a:lnTo>
                  <a:lnTo>
                    <a:pt x="33" y="261"/>
                  </a:lnTo>
                  <a:lnTo>
                    <a:pt x="32" y="259"/>
                  </a:lnTo>
                  <a:lnTo>
                    <a:pt x="32" y="258"/>
                  </a:lnTo>
                  <a:lnTo>
                    <a:pt x="32" y="257"/>
                  </a:lnTo>
                  <a:lnTo>
                    <a:pt x="32" y="255"/>
                  </a:lnTo>
                  <a:lnTo>
                    <a:pt x="32" y="254"/>
                  </a:lnTo>
                  <a:lnTo>
                    <a:pt x="32" y="251"/>
                  </a:lnTo>
                  <a:lnTo>
                    <a:pt x="32" y="249"/>
                  </a:lnTo>
                  <a:lnTo>
                    <a:pt x="32" y="243"/>
                  </a:lnTo>
                  <a:lnTo>
                    <a:pt x="32" y="242"/>
                  </a:lnTo>
                  <a:lnTo>
                    <a:pt x="33" y="236"/>
                  </a:lnTo>
                  <a:lnTo>
                    <a:pt x="32" y="234"/>
                  </a:lnTo>
                  <a:lnTo>
                    <a:pt x="32" y="234"/>
                  </a:lnTo>
                  <a:lnTo>
                    <a:pt x="32" y="233"/>
                  </a:lnTo>
                  <a:lnTo>
                    <a:pt x="32" y="231"/>
                  </a:lnTo>
                  <a:lnTo>
                    <a:pt x="30" y="228"/>
                  </a:lnTo>
                  <a:lnTo>
                    <a:pt x="29" y="222"/>
                  </a:lnTo>
                  <a:lnTo>
                    <a:pt x="29" y="219"/>
                  </a:lnTo>
                  <a:lnTo>
                    <a:pt x="26" y="210"/>
                  </a:lnTo>
                  <a:lnTo>
                    <a:pt x="26" y="209"/>
                  </a:lnTo>
                  <a:lnTo>
                    <a:pt x="26" y="207"/>
                  </a:lnTo>
                  <a:lnTo>
                    <a:pt x="24" y="203"/>
                  </a:lnTo>
                  <a:lnTo>
                    <a:pt x="24" y="201"/>
                  </a:lnTo>
                  <a:lnTo>
                    <a:pt x="23" y="200"/>
                  </a:lnTo>
                  <a:lnTo>
                    <a:pt x="23" y="198"/>
                  </a:lnTo>
                  <a:lnTo>
                    <a:pt x="23" y="198"/>
                  </a:lnTo>
                  <a:lnTo>
                    <a:pt x="21" y="198"/>
                  </a:lnTo>
                  <a:lnTo>
                    <a:pt x="18" y="192"/>
                  </a:lnTo>
                  <a:lnTo>
                    <a:pt x="17" y="189"/>
                  </a:lnTo>
                  <a:lnTo>
                    <a:pt x="15" y="186"/>
                  </a:lnTo>
                  <a:lnTo>
                    <a:pt x="14" y="183"/>
                  </a:lnTo>
                  <a:lnTo>
                    <a:pt x="14" y="182"/>
                  </a:lnTo>
                  <a:lnTo>
                    <a:pt x="12" y="179"/>
                  </a:lnTo>
                  <a:lnTo>
                    <a:pt x="11" y="174"/>
                  </a:lnTo>
                  <a:lnTo>
                    <a:pt x="11" y="173"/>
                  </a:lnTo>
                  <a:lnTo>
                    <a:pt x="11" y="171"/>
                  </a:lnTo>
                  <a:lnTo>
                    <a:pt x="9" y="168"/>
                  </a:lnTo>
                  <a:lnTo>
                    <a:pt x="9" y="165"/>
                  </a:lnTo>
                  <a:lnTo>
                    <a:pt x="8" y="162"/>
                  </a:lnTo>
                  <a:lnTo>
                    <a:pt x="8" y="161"/>
                  </a:lnTo>
                  <a:lnTo>
                    <a:pt x="6" y="158"/>
                  </a:lnTo>
                  <a:lnTo>
                    <a:pt x="6" y="156"/>
                  </a:lnTo>
                  <a:lnTo>
                    <a:pt x="6" y="155"/>
                  </a:lnTo>
                  <a:lnTo>
                    <a:pt x="6" y="153"/>
                  </a:lnTo>
                  <a:lnTo>
                    <a:pt x="6" y="152"/>
                  </a:lnTo>
                  <a:lnTo>
                    <a:pt x="5" y="149"/>
                  </a:lnTo>
                  <a:lnTo>
                    <a:pt x="5" y="145"/>
                  </a:lnTo>
                  <a:lnTo>
                    <a:pt x="5" y="143"/>
                  </a:lnTo>
                  <a:lnTo>
                    <a:pt x="5" y="142"/>
                  </a:lnTo>
                  <a:lnTo>
                    <a:pt x="5" y="139"/>
                  </a:lnTo>
                  <a:lnTo>
                    <a:pt x="5" y="136"/>
                  </a:lnTo>
                  <a:lnTo>
                    <a:pt x="5" y="131"/>
                  </a:lnTo>
                  <a:lnTo>
                    <a:pt x="5" y="130"/>
                  </a:lnTo>
                  <a:lnTo>
                    <a:pt x="5" y="128"/>
                  </a:lnTo>
                  <a:lnTo>
                    <a:pt x="5" y="127"/>
                  </a:lnTo>
                  <a:lnTo>
                    <a:pt x="5" y="125"/>
                  </a:lnTo>
                  <a:lnTo>
                    <a:pt x="5" y="118"/>
                  </a:lnTo>
                  <a:lnTo>
                    <a:pt x="5" y="116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3" y="107"/>
                  </a:lnTo>
                  <a:lnTo>
                    <a:pt x="2" y="103"/>
                  </a:lnTo>
                  <a:lnTo>
                    <a:pt x="2" y="101"/>
                  </a:lnTo>
                  <a:lnTo>
                    <a:pt x="2" y="100"/>
                  </a:lnTo>
                  <a:lnTo>
                    <a:pt x="2" y="95"/>
                  </a:lnTo>
                  <a:lnTo>
                    <a:pt x="2" y="92"/>
                  </a:lnTo>
                  <a:lnTo>
                    <a:pt x="2" y="91"/>
                  </a:lnTo>
                  <a:lnTo>
                    <a:pt x="2" y="85"/>
                  </a:lnTo>
                  <a:lnTo>
                    <a:pt x="0" y="82"/>
                  </a:lnTo>
                  <a:lnTo>
                    <a:pt x="0" y="79"/>
                  </a:lnTo>
                  <a:lnTo>
                    <a:pt x="2" y="79"/>
                  </a:lnTo>
                  <a:lnTo>
                    <a:pt x="9" y="77"/>
                  </a:lnTo>
                  <a:lnTo>
                    <a:pt x="18" y="77"/>
                  </a:lnTo>
                  <a:lnTo>
                    <a:pt x="27" y="76"/>
                  </a:lnTo>
                  <a:lnTo>
                    <a:pt x="26" y="71"/>
                  </a:lnTo>
                  <a:lnTo>
                    <a:pt x="27" y="71"/>
                  </a:lnTo>
                  <a:lnTo>
                    <a:pt x="58" y="65"/>
                  </a:lnTo>
                  <a:lnTo>
                    <a:pt x="61" y="65"/>
                  </a:lnTo>
                  <a:lnTo>
                    <a:pt x="63" y="65"/>
                  </a:lnTo>
                  <a:lnTo>
                    <a:pt x="64" y="65"/>
                  </a:lnTo>
                  <a:lnTo>
                    <a:pt x="66" y="65"/>
                  </a:lnTo>
                  <a:lnTo>
                    <a:pt x="66" y="67"/>
                  </a:lnTo>
                  <a:lnTo>
                    <a:pt x="67" y="67"/>
                  </a:lnTo>
                  <a:lnTo>
                    <a:pt x="67" y="68"/>
                  </a:lnTo>
                  <a:lnTo>
                    <a:pt x="69" y="74"/>
                  </a:lnTo>
                  <a:lnTo>
                    <a:pt x="75" y="73"/>
                  </a:lnTo>
                  <a:lnTo>
                    <a:pt x="76" y="73"/>
                  </a:lnTo>
                  <a:lnTo>
                    <a:pt x="84" y="73"/>
                  </a:lnTo>
                  <a:lnTo>
                    <a:pt x="88" y="71"/>
                  </a:lnTo>
                  <a:lnTo>
                    <a:pt x="90" y="71"/>
                  </a:lnTo>
                  <a:lnTo>
                    <a:pt x="91" y="71"/>
                  </a:lnTo>
                  <a:lnTo>
                    <a:pt x="93" y="71"/>
                  </a:lnTo>
                  <a:lnTo>
                    <a:pt x="99" y="73"/>
                  </a:lnTo>
                  <a:lnTo>
                    <a:pt x="100" y="65"/>
                  </a:lnTo>
                  <a:lnTo>
                    <a:pt x="100" y="64"/>
                  </a:lnTo>
                  <a:lnTo>
                    <a:pt x="100" y="62"/>
                  </a:lnTo>
                  <a:lnTo>
                    <a:pt x="100" y="61"/>
                  </a:lnTo>
                  <a:lnTo>
                    <a:pt x="100" y="59"/>
                  </a:lnTo>
                  <a:lnTo>
                    <a:pt x="100" y="58"/>
                  </a:lnTo>
                  <a:lnTo>
                    <a:pt x="102" y="55"/>
                  </a:lnTo>
                  <a:lnTo>
                    <a:pt x="102" y="53"/>
                  </a:lnTo>
                  <a:lnTo>
                    <a:pt x="102" y="52"/>
                  </a:lnTo>
                  <a:lnTo>
                    <a:pt x="102" y="50"/>
                  </a:lnTo>
                  <a:lnTo>
                    <a:pt x="102" y="49"/>
                  </a:lnTo>
                  <a:lnTo>
                    <a:pt x="106" y="47"/>
                  </a:lnTo>
                  <a:lnTo>
                    <a:pt x="115" y="44"/>
                  </a:lnTo>
                  <a:lnTo>
                    <a:pt x="130" y="41"/>
                  </a:lnTo>
                  <a:lnTo>
                    <a:pt x="132" y="41"/>
                  </a:lnTo>
                  <a:lnTo>
                    <a:pt x="133" y="41"/>
                  </a:lnTo>
                  <a:lnTo>
                    <a:pt x="135" y="44"/>
                  </a:lnTo>
                  <a:lnTo>
                    <a:pt x="145" y="43"/>
                  </a:lnTo>
                  <a:lnTo>
                    <a:pt x="148" y="43"/>
                  </a:lnTo>
                  <a:lnTo>
                    <a:pt x="148" y="44"/>
                  </a:lnTo>
                  <a:lnTo>
                    <a:pt x="150" y="44"/>
                  </a:lnTo>
                  <a:lnTo>
                    <a:pt x="153" y="38"/>
                  </a:lnTo>
                  <a:lnTo>
                    <a:pt x="153" y="37"/>
                  </a:lnTo>
                  <a:lnTo>
                    <a:pt x="163" y="35"/>
                  </a:lnTo>
                  <a:lnTo>
                    <a:pt x="169" y="34"/>
                  </a:lnTo>
                  <a:lnTo>
                    <a:pt x="168" y="31"/>
                  </a:lnTo>
                  <a:lnTo>
                    <a:pt x="168" y="30"/>
                  </a:lnTo>
                  <a:lnTo>
                    <a:pt x="168" y="28"/>
                  </a:lnTo>
                  <a:lnTo>
                    <a:pt x="168" y="27"/>
                  </a:lnTo>
                  <a:lnTo>
                    <a:pt x="168" y="25"/>
                  </a:lnTo>
                  <a:lnTo>
                    <a:pt x="166" y="24"/>
                  </a:lnTo>
                  <a:lnTo>
                    <a:pt x="166" y="22"/>
                  </a:lnTo>
                  <a:lnTo>
                    <a:pt x="166" y="21"/>
                  </a:lnTo>
                  <a:lnTo>
                    <a:pt x="165" y="19"/>
                  </a:lnTo>
                  <a:lnTo>
                    <a:pt x="165" y="19"/>
                  </a:lnTo>
                  <a:lnTo>
                    <a:pt x="162" y="9"/>
                  </a:lnTo>
                  <a:lnTo>
                    <a:pt x="165" y="9"/>
                  </a:lnTo>
                  <a:lnTo>
                    <a:pt x="169" y="7"/>
                  </a:lnTo>
                  <a:lnTo>
                    <a:pt x="172" y="7"/>
                  </a:lnTo>
                  <a:lnTo>
                    <a:pt x="173" y="7"/>
                  </a:lnTo>
                  <a:lnTo>
                    <a:pt x="175" y="6"/>
                  </a:lnTo>
                  <a:lnTo>
                    <a:pt x="178" y="6"/>
                  </a:lnTo>
                  <a:lnTo>
                    <a:pt x="178" y="4"/>
                  </a:lnTo>
                  <a:lnTo>
                    <a:pt x="179" y="4"/>
                  </a:lnTo>
                  <a:lnTo>
                    <a:pt x="181" y="3"/>
                  </a:lnTo>
                  <a:lnTo>
                    <a:pt x="182" y="1"/>
                  </a:lnTo>
                  <a:lnTo>
                    <a:pt x="185" y="1"/>
                  </a:lnTo>
                  <a:lnTo>
                    <a:pt x="185" y="0"/>
                  </a:lnTo>
                  <a:lnTo>
                    <a:pt x="187" y="0"/>
                  </a:lnTo>
                  <a:lnTo>
                    <a:pt x="187" y="1"/>
                  </a:lnTo>
                  <a:lnTo>
                    <a:pt x="190" y="4"/>
                  </a:lnTo>
                  <a:lnTo>
                    <a:pt x="191" y="4"/>
                  </a:lnTo>
                  <a:lnTo>
                    <a:pt x="191" y="6"/>
                  </a:lnTo>
                  <a:lnTo>
                    <a:pt x="199" y="15"/>
                  </a:lnTo>
                  <a:lnTo>
                    <a:pt x="203" y="19"/>
                  </a:lnTo>
                  <a:lnTo>
                    <a:pt x="206" y="22"/>
                  </a:lnTo>
                  <a:lnTo>
                    <a:pt x="208" y="24"/>
                  </a:lnTo>
                  <a:lnTo>
                    <a:pt x="206" y="25"/>
                  </a:lnTo>
                  <a:lnTo>
                    <a:pt x="206" y="27"/>
                  </a:lnTo>
                  <a:lnTo>
                    <a:pt x="206" y="28"/>
                  </a:lnTo>
                  <a:lnTo>
                    <a:pt x="206" y="30"/>
                  </a:lnTo>
                  <a:lnTo>
                    <a:pt x="206" y="31"/>
                  </a:lnTo>
                  <a:lnTo>
                    <a:pt x="205" y="32"/>
                  </a:lnTo>
                  <a:lnTo>
                    <a:pt x="205" y="34"/>
                  </a:lnTo>
                  <a:lnTo>
                    <a:pt x="205" y="35"/>
                  </a:lnTo>
                  <a:lnTo>
                    <a:pt x="203" y="4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1" name="Freeform 25">
              <a:extLst>
                <a:ext uri="{FF2B5EF4-FFF2-40B4-BE49-F238E27FC236}">
                  <a16:creationId xmlns:a16="http://schemas.microsoft.com/office/drawing/2014/main" id="{D20AF61D-BD2F-E223-ACE3-14F66A783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9801" y="2665413"/>
              <a:ext cx="646113" cy="704850"/>
            </a:xfrm>
            <a:custGeom>
              <a:avLst/>
              <a:gdLst>
                <a:gd name="T0" fmla="*/ 266 w 407"/>
                <a:gd name="T1" fmla="*/ 268 h 444"/>
                <a:gd name="T2" fmla="*/ 363 w 407"/>
                <a:gd name="T3" fmla="*/ 224 h 444"/>
                <a:gd name="T4" fmla="*/ 374 w 407"/>
                <a:gd name="T5" fmla="*/ 227 h 444"/>
                <a:gd name="T6" fmla="*/ 380 w 407"/>
                <a:gd name="T7" fmla="*/ 235 h 444"/>
                <a:gd name="T8" fmla="*/ 407 w 407"/>
                <a:gd name="T9" fmla="*/ 259 h 444"/>
                <a:gd name="T10" fmla="*/ 387 w 407"/>
                <a:gd name="T11" fmla="*/ 314 h 444"/>
                <a:gd name="T12" fmla="*/ 362 w 407"/>
                <a:gd name="T13" fmla="*/ 350 h 444"/>
                <a:gd name="T14" fmla="*/ 335 w 407"/>
                <a:gd name="T15" fmla="*/ 366 h 444"/>
                <a:gd name="T16" fmla="*/ 325 w 407"/>
                <a:gd name="T17" fmla="*/ 378 h 444"/>
                <a:gd name="T18" fmla="*/ 308 w 407"/>
                <a:gd name="T19" fmla="*/ 387 h 444"/>
                <a:gd name="T20" fmla="*/ 266 w 407"/>
                <a:gd name="T21" fmla="*/ 406 h 444"/>
                <a:gd name="T22" fmla="*/ 241 w 407"/>
                <a:gd name="T23" fmla="*/ 417 h 444"/>
                <a:gd name="T24" fmla="*/ 190 w 407"/>
                <a:gd name="T25" fmla="*/ 439 h 444"/>
                <a:gd name="T26" fmla="*/ 177 w 407"/>
                <a:gd name="T27" fmla="*/ 442 h 444"/>
                <a:gd name="T28" fmla="*/ 159 w 407"/>
                <a:gd name="T29" fmla="*/ 444 h 444"/>
                <a:gd name="T30" fmla="*/ 135 w 407"/>
                <a:gd name="T31" fmla="*/ 442 h 444"/>
                <a:gd name="T32" fmla="*/ 63 w 407"/>
                <a:gd name="T33" fmla="*/ 436 h 444"/>
                <a:gd name="T34" fmla="*/ 47 w 407"/>
                <a:gd name="T35" fmla="*/ 435 h 444"/>
                <a:gd name="T36" fmla="*/ 32 w 407"/>
                <a:gd name="T37" fmla="*/ 433 h 444"/>
                <a:gd name="T38" fmla="*/ 5 w 407"/>
                <a:gd name="T39" fmla="*/ 427 h 444"/>
                <a:gd name="T40" fmla="*/ 0 w 407"/>
                <a:gd name="T41" fmla="*/ 394 h 444"/>
                <a:gd name="T42" fmla="*/ 11 w 407"/>
                <a:gd name="T43" fmla="*/ 374 h 444"/>
                <a:gd name="T44" fmla="*/ 6 w 407"/>
                <a:gd name="T45" fmla="*/ 362 h 444"/>
                <a:gd name="T46" fmla="*/ 9 w 407"/>
                <a:gd name="T47" fmla="*/ 341 h 444"/>
                <a:gd name="T48" fmla="*/ 9 w 407"/>
                <a:gd name="T49" fmla="*/ 327 h 444"/>
                <a:gd name="T50" fmla="*/ 21 w 407"/>
                <a:gd name="T51" fmla="*/ 302 h 444"/>
                <a:gd name="T52" fmla="*/ 36 w 407"/>
                <a:gd name="T53" fmla="*/ 282 h 444"/>
                <a:gd name="T54" fmla="*/ 51 w 407"/>
                <a:gd name="T55" fmla="*/ 263 h 444"/>
                <a:gd name="T56" fmla="*/ 60 w 407"/>
                <a:gd name="T57" fmla="*/ 254 h 444"/>
                <a:gd name="T58" fmla="*/ 47 w 407"/>
                <a:gd name="T59" fmla="*/ 236 h 444"/>
                <a:gd name="T60" fmla="*/ 42 w 407"/>
                <a:gd name="T61" fmla="*/ 223 h 444"/>
                <a:gd name="T62" fmla="*/ 60 w 407"/>
                <a:gd name="T63" fmla="*/ 205 h 444"/>
                <a:gd name="T64" fmla="*/ 71 w 407"/>
                <a:gd name="T65" fmla="*/ 196 h 444"/>
                <a:gd name="T66" fmla="*/ 78 w 407"/>
                <a:gd name="T67" fmla="*/ 184 h 444"/>
                <a:gd name="T68" fmla="*/ 81 w 407"/>
                <a:gd name="T69" fmla="*/ 173 h 444"/>
                <a:gd name="T70" fmla="*/ 86 w 407"/>
                <a:gd name="T71" fmla="*/ 154 h 444"/>
                <a:gd name="T72" fmla="*/ 89 w 407"/>
                <a:gd name="T73" fmla="*/ 126 h 444"/>
                <a:gd name="T74" fmla="*/ 75 w 407"/>
                <a:gd name="T75" fmla="*/ 105 h 444"/>
                <a:gd name="T76" fmla="*/ 51 w 407"/>
                <a:gd name="T77" fmla="*/ 75 h 444"/>
                <a:gd name="T78" fmla="*/ 42 w 407"/>
                <a:gd name="T79" fmla="*/ 63 h 444"/>
                <a:gd name="T80" fmla="*/ 35 w 407"/>
                <a:gd name="T81" fmla="*/ 48 h 444"/>
                <a:gd name="T82" fmla="*/ 39 w 407"/>
                <a:gd name="T83" fmla="*/ 36 h 444"/>
                <a:gd name="T84" fmla="*/ 71 w 407"/>
                <a:gd name="T85" fmla="*/ 12 h 444"/>
                <a:gd name="T86" fmla="*/ 81 w 407"/>
                <a:gd name="T87" fmla="*/ 5 h 444"/>
                <a:gd name="T88" fmla="*/ 90 w 407"/>
                <a:gd name="T89" fmla="*/ 29 h 444"/>
                <a:gd name="T90" fmla="*/ 108 w 407"/>
                <a:gd name="T91" fmla="*/ 54 h 444"/>
                <a:gd name="T92" fmla="*/ 121 w 407"/>
                <a:gd name="T93" fmla="*/ 66 h 444"/>
                <a:gd name="T94" fmla="*/ 139 w 407"/>
                <a:gd name="T95" fmla="*/ 72 h 444"/>
                <a:gd name="T96" fmla="*/ 151 w 407"/>
                <a:gd name="T97" fmla="*/ 76 h 444"/>
                <a:gd name="T98" fmla="*/ 184 w 407"/>
                <a:gd name="T99" fmla="*/ 81 h 444"/>
                <a:gd name="T100" fmla="*/ 201 w 407"/>
                <a:gd name="T101" fmla="*/ 88 h 444"/>
                <a:gd name="T102" fmla="*/ 216 w 407"/>
                <a:gd name="T103" fmla="*/ 102 h 444"/>
                <a:gd name="T104" fmla="*/ 223 w 407"/>
                <a:gd name="T105" fmla="*/ 112 h 444"/>
                <a:gd name="T106" fmla="*/ 228 w 407"/>
                <a:gd name="T107" fmla="*/ 130 h 444"/>
                <a:gd name="T108" fmla="*/ 229 w 407"/>
                <a:gd name="T109" fmla="*/ 141 h 444"/>
                <a:gd name="T110" fmla="*/ 228 w 407"/>
                <a:gd name="T111" fmla="*/ 163 h 444"/>
                <a:gd name="T112" fmla="*/ 229 w 407"/>
                <a:gd name="T113" fmla="*/ 176 h 444"/>
                <a:gd name="T114" fmla="*/ 232 w 407"/>
                <a:gd name="T115" fmla="*/ 191 h 444"/>
                <a:gd name="T116" fmla="*/ 229 w 407"/>
                <a:gd name="T117" fmla="*/ 202 h 444"/>
                <a:gd name="T118" fmla="*/ 235 w 407"/>
                <a:gd name="T119" fmla="*/ 224 h 444"/>
                <a:gd name="T120" fmla="*/ 238 w 407"/>
                <a:gd name="T121" fmla="*/ 247 h 444"/>
                <a:gd name="T122" fmla="*/ 248 w 407"/>
                <a:gd name="T123" fmla="*/ 250 h 444"/>
                <a:gd name="T124" fmla="*/ 259 w 407"/>
                <a:gd name="T125" fmla="*/ 26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7" h="444">
                  <a:moveTo>
                    <a:pt x="260" y="263"/>
                  </a:moveTo>
                  <a:lnTo>
                    <a:pt x="260" y="263"/>
                  </a:lnTo>
                  <a:lnTo>
                    <a:pt x="262" y="263"/>
                  </a:lnTo>
                  <a:lnTo>
                    <a:pt x="263" y="262"/>
                  </a:lnTo>
                  <a:lnTo>
                    <a:pt x="263" y="263"/>
                  </a:lnTo>
                  <a:lnTo>
                    <a:pt x="265" y="266"/>
                  </a:lnTo>
                  <a:lnTo>
                    <a:pt x="265" y="268"/>
                  </a:lnTo>
                  <a:lnTo>
                    <a:pt x="266" y="268"/>
                  </a:lnTo>
                  <a:lnTo>
                    <a:pt x="266" y="269"/>
                  </a:lnTo>
                  <a:lnTo>
                    <a:pt x="269" y="273"/>
                  </a:lnTo>
                  <a:lnTo>
                    <a:pt x="269" y="275"/>
                  </a:lnTo>
                  <a:lnTo>
                    <a:pt x="320" y="248"/>
                  </a:lnTo>
                  <a:lnTo>
                    <a:pt x="325" y="245"/>
                  </a:lnTo>
                  <a:lnTo>
                    <a:pt x="349" y="232"/>
                  </a:lnTo>
                  <a:lnTo>
                    <a:pt x="362" y="223"/>
                  </a:lnTo>
                  <a:lnTo>
                    <a:pt x="363" y="224"/>
                  </a:lnTo>
                  <a:lnTo>
                    <a:pt x="365" y="224"/>
                  </a:lnTo>
                  <a:lnTo>
                    <a:pt x="366" y="226"/>
                  </a:lnTo>
                  <a:lnTo>
                    <a:pt x="368" y="226"/>
                  </a:lnTo>
                  <a:lnTo>
                    <a:pt x="368" y="227"/>
                  </a:lnTo>
                  <a:lnTo>
                    <a:pt x="369" y="227"/>
                  </a:lnTo>
                  <a:lnTo>
                    <a:pt x="371" y="227"/>
                  </a:lnTo>
                  <a:lnTo>
                    <a:pt x="372" y="227"/>
                  </a:lnTo>
                  <a:lnTo>
                    <a:pt x="374" y="227"/>
                  </a:lnTo>
                  <a:lnTo>
                    <a:pt x="375" y="227"/>
                  </a:lnTo>
                  <a:lnTo>
                    <a:pt x="377" y="227"/>
                  </a:lnTo>
                  <a:lnTo>
                    <a:pt x="377" y="226"/>
                  </a:lnTo>
                  <a:lnTo>
                    <a:pt x="378" y="226"/>
                  </a:lnTo>
                  <a:lnTo>
                    <a:pt x="380" y="227"/>
                  </a:lnTo>
                  <a:lnTo>
                    <a:pt x="383" y="233"/>
                  </a:lnTo>
                  <a:lnTo>
                    <a:pt x="381" y="233"/>
                  </a:lnTo>
                  <a:lnTo>
                    <a:pt x="380" y="235"/>
                  </a:lnTo>
                  <a:lnTo>
                    <a:pt x="380" y="236"/>
                  </a:lnTo>
                  <a:lnTo>
                    <a:pt x="386" y="245"/>
                  </a:lnTo>
                  <a:lnTo>
                    <a:pt x="389" y="248"/>
                  </a:lnTo>
                  <a:lnTo>
                    <a:pt x="389" y="250"/>
                  </a:lnTo>
                  <a:lnTo>
                    <a:pt x="390" y="250"/>
                  </a:lnTo>
                  <a:lnTo>
                    <a:pt x="396" y="253"/>
                  </a:lnTo>
                  <a:lnTo>
                    <a:pt x="399" y="254"/>
                  </a:lnTo>
                  <a:lnTo>
                    <a:pt x="407" y="259"/>
                  </a:lnTo>
                  <a:lnTo>
                    <a:pt x="404" y="269"/>
                  </a:lnTo>
                  <a:lnTo>
                    <a:pt x="404" y="269"/>
                  </a:lnTo>
                  <a:lnTo>
                    <a:pt x="401" y="269"/>
                  </a:lnTo>
                  <a:lnTo>
                    <a:pt x="396" y="284"/>
                  </a:lnTo>
                  <a:lnTo>
                    <a:pt x="395" y="290"/>
                  </a:lnTo>
                  <a:lnTo>
                    <a:pt x="390" y="302"/>
                  </a:lnTo>
                  <a:lnTo>
                    <a:pt x="390" y="305"/>
                  </a:lnTo>
                  <a:lnTo>
                    <a:pt x="387" y="314"/>
                  </a:lnTo>
                  <a:lnTo>
                    <a:pt x="386" y="320"/>
                  </a:lnTo>
                  <a:lnTo>
                    <a:pt x="384" y="324"/>
                  </a:lnTo>
                  <a:lnTo>
                    <a:pt x="381" y="330"/>
                  </a:lnTo>
                  <a:lnTo>
                    <a:pt x="383" y="339"/>
                  </a:lnTo>
                  <a:lnTo>
                    <a:pt x="381" y="341"/>
                  </a:lnTo>
                  <a:lnTo>
                    <a:pt x="378" y="341"/>
                  </a:lnTo>
                  <a:lnTo>
                    <a:pt x="371" y="344"/>
                  </a:lnTo>
                  <a:lnTo>
                    <a:pt x="362" y="350"/>
                  </a:lnTo>
                  <a:lnTo>
                    <a:pt x="359" y="351"/>
                  </a:lnTo>
                  <a:lnTo>
                    <a:pt x="357" y="351"/>
                  </a:lnTo>
                  <a:lnTo>
                    <a:pt x="349" y="356"/>
                  </a:lnTo>
                  <a:lnTo>
                    <a:pt x="343" y="362"/>
                  </a:lnTo>
                  <a:lnTo>
                    <a:pt x="341" y="362"/>
                  </a:lnTo>
                  <a:lnTo>
                    <a:pt x="340" y="363"/>
                  </a:lnTo>
                  <a:lnTo>
                    <a:pt x="338" y="365"/>
                  </a:lnTo>
                  <a:lnTo>
                    <a:pt x="335" y="366"/>
                  </a:lnTo>
                  <a:lnTo>
                    <a:pt x="335" y="368"/>
                  </a:lnTo>
                  <a:lnTo>
                    <a:pt x="334" y="368"/>
                  </a:lnTo>
                  <a:lnTo>
                    <a:pt x="332" y="371"/>
                  </a:lnTo>
                  <a:lnTo>
                    <a:pt x="332" y="372"/>
                  </a:lnTo>
                  <a:lnTo>
                    <a:pt x="331" y="372"/>
                  </a:lnTo>
                  <a:lnTo>
                    <a:pt x="329" y="374"/>
                  </a:lnTo>
                  <a:lnTo>
                    <a:pt x="328" y="375"/>
                  </a:lnTo>
                  <a:lnTo>
                    <a:pt x="325" y="378"/>
                  </a:lnTo>
                  <a:lnTo>
                    <a:pt x="322" y="380"/>
                  </a:lnTo>
                  <a:lnTo>
                    <a:pt x="322" y="381"/>
                  </a:lnTo>
                  <a:lnTo>
                    <a:pt x="317" y="384"/>
                  </a:lnTo>
                  <a:lnTo>
                    <a:pt x="316" y="384"/>
                  </a:lnTo>
                  <a:lnTo>
                    <a:pt x="313" y="386"/>
                  </a:lnTo>
                  <a:lnTo>
                    <a:pt x="311" y="386"/>
                  </a:lnTo>
                  <a:lnTo>
                    <a:pt x="310" y="387"/>
                  </a:lnTo>
                  <a:lnTo>
                    <a:pt x="308" y="387"/>
                  </a:lnTo>
                  <a:lnTo>
                    <a:pt x="302" y="390"/>
                  </a:lnTo>
                  <a:lnTo>
                    <a:pt x="289" y="394"/>
                  </a:lnTo>
                  <a:lnTo>
                    <a:pt x="287" y="396"/>
                  </a:lnTo>
                  <a:lnTo>
                    <a:pt x="283" y="397"/>
                  </a:lnTo>
                  <a:lnTo>
                    <a:pt x="278" y="400"/>
                  </a:lnTo>
                  <a:lnTo>
                    <a:pt x="269" y="403"/>
                  </a:lnTo>
                  <a:lnTo>
                    <a:pt x="268" y="405"/>
                  </a:lnTo>
                  <a:lnTo>
                    <a:pt x="266" y="406"/>
                  </a:lnTo>
                  <a:lnTo>
                    <a:pt x="262" y="408"/>
                  </a:lnTo>
                  <a:lnTo>
                    <a:pt x="260" y="408"/>
                  </a:lnTo>
                  <a:lnTo>
                    <a:pt x="253" y="411"/>
                  </a:lnTo>
                  <a:lnTo>
                    <a:pt x="253" y="412"/>
                  </a:lnTo>
                  <a:lnTo>
                    <a:pt x="250" y="414"/>
                  </a:lnTo>
                  <a:lnTo>
                    <a:pt x="247" y="414"/>
                  </a:lnTo>
                  <a:lnTo>
                    <a:pt x="242" y="417"/>
                  </a:lnTo>
                  <a:lnTo>
                    <a:pt x="241" y="417"/>
                  </a:lnTo>
                  <a:lnTo>
                    <a:pt x="236" y="418"/>
                  </a:lnTo>
                  <a:lnTo>
                    <a:pt x="238" y="420"/>
                  </a:lnTo>
                  <a:lnTo>
                    <a:pt x="223" y="427"/>
                  </a:lnTo>
                  <a:lnTo>
                    <a:pt x="222" y="427"/>
                  </a:lnTo>
                  <a:lnTo>
                    <a:pt x="193" y="438"/>
                  </a:lnTo>
                  <a:lnTo>
                    <a:pt x="192" y="438"/>
                  </a:lnTo>
                  <a:lnTo>
                    <a:pt x="192" y="439"/>
                  </a:lnTo>
                  <a:lnTo>
                    <a:pt x="190" y="439"/>
                  </a:lnTo>
                  <a:lnTo>
                    <a:pt x="189" y="439"/>
                  </a:lnTo>
                  <a:lnTo>
                    <a:pt x="189" y="439"/>
                  </a:lnTo>
                  <a:lnTo>
                    <a:pt x="189" y="441"/>
                  </a:lnTo>
                  <a:lnTo>
                    <a:pt x="183" y="442"/>
                  </a:lnTo>
                  <a:lnTo>
                    <a:pt x="181" y="442"/>
                  </a:lnTo>
                  <a:lnTo>
                    <a:pt x="180" y="442"/>
                  </a:lnTo>
                  <a:lnTo>
                    <a:pt x="178" y="442"/>
                  </a:lnTo>
                  <a:lnTo>
                    <a:pt x="177" y="442"/>
                  </a:lnTo>
                  <a:lnTo>
                    <a:pt x="174" y="444"/>
                  </a:lnTo>
                  <a:lnTo>
                    <a:pt x="172" y="444"/>
                  </a:lnTo>
                  <a:lnTo>
                    <a:pt x="171" y="444"/>
                  </a:lnTo>
                  <a:lnTo>
                    <a:pt x="169" y="444"/>
                  </a:lnTo>
                  <a:lnTo>
                    <a:pt x="168" y="444"/>
                  </a:lnTo>
                  <a:lnTo>
                    <a:pt x="165" y="444"/>
                  </a:lnTo>
                  <a:lnTo>
                    <a:pt x="160" y="444"/>
                  </a:lnTo>
                  <a:lnTo>
                    <a:pt x="159" y="444"/>
                  </a:lnTo>
                  <a:lnTo>
                    <a:pt x="157" y="444"/>
                  </a:lnTo>
                  <a:lnTo>
                    <a:pt x="156" y="444"/>
                  </a:lnTo>
                  <a:lnTo>
                    <a:pt x="154" y="444"/>
                  </a:lnTo>
                  <a:lnTo>
                    <a:pt x="153" y="444"/>
                  </a:lnTo>
                  <a:lnTo>
                    <a:pt x="150" y="442"/>
                  </a:lnTo>
                  <a:lnTo>
                    <a:pt x="142" y="442"/>
                  </a:lnTo>
                  <a:lnTo>
                    <a:pt x="136" y="442"/>
                  </a:lnTo>
                  <a:lnTo>
                    <a:pt x="135" y="442"/>
                  </a:lnTo>
                  <a:lnTo>
                    <a:pt x="132" y="441"/>
                  </a:lnTo>
                  <a:lnTo>
                    <a:pt x="129" y="441"/>
                  </a:lnTo>
                  <a:lnTo>
                    <a:pt x="117" y="441"/>
                  </a:lnTo>
                  <a:lnTo>
                    <a:pt x="116" y="441"/>
                  </a:lnTo>
                  <a:lnTo>
                    <a:pt x="107" y="439"/>
                  </a:lnTo>
                  <a:lnTo>
                    <a:pt x="84" y="438"/>
                  </a:lnTo>
                  <a:lnTo>
                    <a:pt x="81" y="438"/>
                  </a:lnTo>
                  <a:lnTo>
                    <a:pt x="63" y="436"/>
                  </a:lnTo>
                  <a:lnTo>
                    <a:pt x="60" y="436"/>
                  </a:lnTo>
                  <a:lnTo>
                    <a:pt x="56" y="436"/>
                  </a:lnTo>
                  <a:lnTo>
                    <a:pt x="54" y="436"/>
                  </a:lnTo>
                  <a:lnTo>
                    <a:pt x="53" y="436"/>
                  </a:lnTo>
                  <a:lnTo>
                    <a:pt x="51" y="436"/>
                  </a:lnTo>
                  <a:lnTo>
                    <a:pt x="50" y="436"/>
                  </a:lnTo>
                  <a:lnTo>
                    <a:pt x="48" y="436"/>
                  </a:lnTo>
                  <a:lnTo>
                    <a:pt x="47" y="435"/>
                  </a:lnTo>
                  <a:lnTo>
                    <a:pt x="45" y="435"/>
                  </a:lnTo>
                  <a:lnTo>
                    <a:pt x="45" y="435"/>
                  </a:lnTo>
                  <a:lnTo>
                    <a:pt x="44" y="435"/>
                  </a:lnTo>
                  <a:lnTo>
                    <a:pt x="41" y="435"/>
                  </a:lnTo>
                  <a:lnTo>
                    <a:pt x="39" y="435"/>
                  </a:lnTo>
                  <a:lnTo>
                    <a:pt x="36" y="433"/>
                  </a:lnTo>
                  <a:lnTo>
                    <a:pt x="33" y="433"/>
                  </a:lnTo>
                  <a:lnTo>
                    <a:pt x="32" y="433"/>
                  </a:lnTo>
                  <a:lnTo>
                    <a:pt x="27" y="432"/>
                  </a:lnTo>
                  <a:lnTo>
                    <a:pt x="24" y="430"/>
                  </a:lnTo>
                  <a:lnTo>
                    <a:pt x="21" y="430"/>
                  </a:lnTo>
                  <a:lnTo>
                    <a:pt x="15" y="429"/>
                  </a:lnTo>
                  <a:lnTo>
                    <a:pt x="11" y="427"/>
                  </a:lnTo>
                  <a:lnTo>
                    <a:pt x="9" y="427"/>
                  </a:lnTo>
                  <a:lnTo>
                    <a:pt x="8" y="427"/>
                  </a:lnTo>
                  <a:lnTo>
                    <a:pt x="5" y="427"/>
                  </a:lnTo>
                  <a:lnTo>
                    <a:pt x="3" y="418"/>
                  </a:lnTo>
                  <a:lnTo>
                    <a:pt x="2" y="415"/>
                  </a:lnTo>
                  <a:lnTo>
                    <a:pt x="2" y="411"/>
                  </a:lnTo>
                  <a:lnTo>
                    <a:pt x="2" y="409"/>
                  </a:lnTo>
                  <a:lnTo>
                    <a:pt x="0" y="403"/>
                  </a:lnTo>
                  <a:lnTo>
                    <a:pt x="0" y="402"/>
                  </a:lnTo>
                  <a:lnTo>
                    <a:pt x="0" y="396"/>
                  </a:lnTo>
                  <a:lnTo>
                    <a:pt x="0" y="394"/>
                  </a:lnTo>
                  <a:lnTo>
                    <a:pt x="0" y="393"/>
                  </a:lnTo>
                  <a:lnTo>
                    <a:pt x="3" y="387"/>
                  </a:lnTo>
                  <a:lnTo>
                    <a:pt x="3" y="386"/>
                  </a:lnTo>
                  <a:lnTo>
                    <a:pt x="3" y="384"/>
                  </a:lnTo>
                  <a:lnTo>
                    <a:pt x="5" y="384"/>
                  </a:lnTo>
                  <a:lnTo>
                    <a:pt x="9" y="377"/>
                  </a:lnTo>
                  <a:lnTo>
                    <a:pt x="11" y="375"/>
                  </a:lnTo>
                  <a:lnTo>
                    <a:pt x="11" y="374"/>
                  </a:lnTo>
                  <a:lnTo>
                    <a:pt x="12" y="374"/>
                  </a:lnTo>
                  <a:lnTo>
                    <a:pt x="12" y="372"/>
                  </a:lnTo>
                  <a:lnTo>
                    <a:pt x="11" y="371"/>
                  </a:lnTo>
                  <a:lnTo>
                    <a:pt x="9" y="366"/>
                  </a:lnTo>
                  <a:lnTo>
                    <a:pt x="9" y="363"/>
                  </a:lnTo>
                  <a:lnTo>
                    <a:pt x="8" y="363"/>
                  </a:lnTo>
                  <a:lnTo>
                    <a:pt x="8" y="362"/>
                  </a:lnTo>
                  <a:lnTo>
                    <a:pt x="6" y="362"/>
                  </a:lnTo>
                  <a:lnTo>
                    <a:pt x="6" y="360"/>
                  </a:lnTo>
                  <a:lnTo>
                    <a:pt x="6" y="359"/>
                  </a:lnTo>
                  <a:lnTo>
                    <a:pt x="5" y="356"/>
                  </a:lnTo>
                  <a:lnTo>
                    <a:pt x="5" y="354"/>
                  </a:lnTo>
                  <a:lnTo>
                    <a:pt x="5" y="353"/>
                  </a:lnTo>
                  <a:lnTo>
                    <a:pt x="6" y="353"/>
                  </a:lnTo>
                  <a:lnTo>
                    <a:pt x="8" y="348"/>
                  </a:lnTo>
                  <a:lnTo>
                    <a:pt x="9" y="341"/>
                  </a:lnTo>
                  <a:lnTo>
                    <a:pt x="9" y="338"/>
                  </a:lnTo>
                  <a:lnTo>
                    <a:pt x="9" y="336"/>
                  </a:lnTo>
                  <a:lnTo>
                    <a:pt x="9" y="335"/>
                  </a:lnTo>
                  <a:lnTo>
                    <a:pt x="9" y="333"/>
                  </a:lnTo>
                  <a:lnTo>
                    <a:pt x="9" y="332"/>
                  </a:lnTo>
                  <a:lnTo>
                    <a:pt x="9" y="330"/>
                  </a:lnTo>
                  <a:lnTo>
                    <a:pt x="9" y="329"/>
                  </a:lnTo>
                  <a:lnTo>
                    <a:pt x="9" y="327"/>
                  </a:lnTo>
                  <a:lnTo>
                    <a:pt x="9" y="326"/>
                  </a:lnTo>
                  <a:lnTo>
                    <a:pt x="12" y="321"/>
                  </a:lnTo>
                  <a:lnTo>
                    <a:pt x="12" y="320"/>
                  </a:lnTo>
                  <a:lnTo>
                    <a:pt x="15" y="315"/>
                  </a:lnTo>
                  <a:lnTo>
                    <a:pt x="15" y="314"/>
                  </a:lnTo>
                  <a:lnTo>
                    <a:pt x="17" y="311"/>
                  </a:lnTo>
                  <a:lnTo>
                    <a:pt x="20" y="303"/>
                  </a:lnTo>
                  <a:lnTo>
                    <a:pt x="21" y="302"/>
                  </a:lnTo>
                  <a:lnTo>
                    <a:pt x="21" y="300"/>
                  </a:lnTo>
                  <a:lnTo>
                    <a:pt x="27" y="294"/>
                  </a:lnTo>
                  <a:lnTo>
                    <a:pt x="29" y="293"/>
                  </a:lnTo>
                  <a:lnTo>
                    <a:pt x="32" y="287"/>
                  </a:lnTo>
                  <a:lnTo>
                    <a:pt x="33" y="285"/>
                  </a:lnTo>
                  <a:lnTo>
                    <a:pt x="33" y="284"/>
                  </a:lnTo>
                  <a:lnTo>
                    <a:pt x="35" y="284"/>
                  </a:lnTo>
                  <a:lnTo>
                    <a:pt x="36" y="282"/>
                  </a:lnTo>
                  <a:lnTo>
                    <a:pt x="39" y="279"/>
                  </a:lnTo>
                  <a:lnTo>
                    <a:pt x="41" y="278"/>
                  </a:lnTo>
                  <a:lnTo>
                    <a:pt x="42" y="275"/>
                  </a:lnTo>
                  <a:lnTo>
                    <a:pt x="45" y="271"/>
                  </a:lnTo>
                  <a:lnTo>
                    <a:pt x="47" y="268"/>
                  </a:lnTo>
                  <a:lnTo>
                    <a:pt x="48" y="266"/>
                  </a:lnTo>
                  <a:lnTo>
                    <a:pt x="50" y="265"/>
                  </a:lnTo>
                  <a:lnTo>
                    <a:pt x="51" y="263"/>
                  </a:lnTo>
                  <a:lnTo>
                    <a:pt x="54" y="262"/>
                  </a:lnTo>
                  <a:lnTo>
                    <a:pt x="54" y="260"/>
                  </a:lnTo>
                  <a:lnTo>
                    <a:pt x="57" y="259"/>
                  </a:lnTo>
                  <a:lnTo>
                    <a:pt x="59" y="256"/>
                  </a:lnTo>
                  <a:lnTo>
                    <a:pt x="60" y="256"/>
                  </a:lnTo>
                  <a:lnTo>
                    <a:pt x="60" y="254"/>
                  </a:lnTo>
                  <a:lnTo>
                    <a:pt x="62" y="254"/>
                  </a:lnTo>
                  <a:lnTo>
                    <a:pt x="60" y="254"/>
                  </a:lnTo>
                  <a:lnTo>
                    <a:pt x="59" y="251"/>
                  </a:lnTo>
                  <a:lnTo>
                    <a:pt x="56" y="248"/>
                  </a:lnTo>
                  <a:lnTo>
                    <a:pt x="56" y="247"/>
                  </a:lnTo>
                  <a:lnTo>
                    <a:pt x="54" y="245"/>
                  </a:lnTo>
                  <a:lnTo>
                    <a:pt x="54" y="244"/>
                  </a:lnTo>
                  <a:lnTo>
                    <a:pt x="53" y="244"/>
                  </a:lnTo>
                  <a:lnTo>
                    <a:pt x="48" y="236"/>
                  </a:lnTo>
                  <a:lnTo>
                    <a:pt x="47" y="236"/>
                  </a:lnTo>
                  <a:lnTo>
                    <a:pt x="47" y="235"/>
                  </a:lnTo>
                  <a:lnTo>
                    <a:pt x="45" y="233"/>
                  </a:lnTo>
                  <a:lnTo>
                    <a:pt x="45" y="230"/>
                  </a:lnTo>
                  <a:lnTo>
                    <a:pt x="44" y="229"/>
                  </a:lnTo>
                  <a:lnTo>
                    <a:pt x="42" y="226"/>
                  </a:lnTo>
                  <a:lnTo>
                    <a:pt x="41" y="224"/>
                  </a:lnTo>
                  <a:lnTo>
                    <a:pt x="41" y="223"/>
                  </a:lnTo>
                  <a:lnTo>
                    <a:pt x="42" y="223"/>
                  </a:lnTo>
                  <a:lnTo>
                    <a:pt x="44" y="221"/>
                  </a:lnTo>
                  <a:lnTo>
                    <a:pt x="42" y="221"/>
                  </a:lnTo>
                  <a:lnTo>
                    <a:pt x="48" y="214"/>
                  </a:lnTo>
                  <a:lnTo>
                    <a:pt x="54" y="211"/>
                  </a:lnTo>
                  <a:lnTo>
                    <a:pt x="56" y="208"/>
                  </a:lnTo>
                  <a:lnTo>
                    <a:pt x="57" y="208"/>
                  </a:lnTo>
                  <a:lnTo>
                    <a:pt x="59" y="206"/>
                  </a:lnTo>
                  <a:lnTo>
                    <a:pt x="60" y="205"/>
                  </a:lnTo>
                  <a:lnTo>
                    <a:pt x="62" y="203"/>
                  </a:lnTo>
                  <a:lnTo>
                    <a:pt x="63" y="202"/>
                  </a:lnTo>
                  <a:lnTo>
                    <a:pt x="65" y="202"/>
                  </a:lnTo>
                  <a:lnTo>
                    <a:pt x="65" y="200"/>
                  </a:lnTo>
                  <a:lnTo>
                    <a:pt x="66" y="200"/>
                  </a:lnTo>
                  <a:lnTo>
                    <a:pt x="69" y="197"/>
                  </a:lnTo>
                  <a:lnTo>
                    <a:pt x="71" y="197"/>
                  </a:lnTo>
                  <a:lnTo>
                    <a:pt x="71" y="196"/>
                  </a:lnTo>
                  <a:lnTo>
                    <a:pt x="74" y="193"/>
                  </a:lnTo>
                  <a:lnTo>
                    <a:pt x="75" y="193"/>
                  </a:lnTo>
                  <a:lnTo>
                    <a:pt x="77" y="191"/>
                  </a:lnTo>
                  <a:lnTo>
                    <a:pt x="78" y="190"/>
                  </a:lnTo>
                  <a:lnTo>
                    <a:pt x="77" y="190"/>
                  </a:lnTo>
                  <a:lnTo>
                    <a:pt x="77" y="188"/>
                  </a:lnTo>
                  <a:lnTo>
                    <a:pt x="78" y="185"/>
                  </a:lnTo>
                  <a:lnTo>
                    <a:pt x="78" y="184"/>
                  </a:lnTo>
                  <a:lnTo>
                    <a:pt x="78" y="182"/>
                  </a:lnTo>
                  <a:lnTo>
                    <a:pt x="78" y="181"/>
                  </a:lnTo>
                  <a:lnTo>
                    <a:pt x="80" y="179"/>
                  </a:lnTo>
                  <a:lnTo>
                    <a:pt x="80" y="178"/>
                  </a:lnTo>
                  <a:lnTo>
                    <a:pt x="80" y="176"/>
                  </a:lnTo>
                  <a:lnTo>
                    <a:pt x="81" y="176"/>
                  </a:lnTo>
                  <a:lnTo>
                    <a:pt x="81" y="175"/>
                  </a:lnTo>
                  <a:lnTo>
                    <a:pt x="81" y="173"/>
                  </a:lnTo>
                  <a:lnTo>
                    <a:pt x="81" y="172"/>
                  </a:lnTo>
                  <a:lnTo>
                    <a:pt x="83" y="169"/>
                  </a:lnTo>
                  <a:lnTo>
                    <a:pt x="84" y="166"/>
                  </a:lnTo>
                  <a:lnTo>
                    <a:pt x="84" y="164"/>
                  </a:lnTo>
                  <a:lnTo>
                    <a:pt x="84" y="163"/>
                  </a:lnTo>
                  <a:lnTo>
                    <a:pt x="86" y="157"/>
                  </a:lnTo>
                  <a:lnTo>
                    <a:pt x="86" y="156"/>
                  </a:lnTo>
                  <a:lnTo>
                    <a:pt x="86" y="154"/>
                  </a:lnTo>
                  <a:lnTo>
                    <a:pt x="87" y="151"/>
                  </a:lnTo>
                  <a:lnTo>
                    <a:pt x="87" y="148"/>
                  </a:lnTo>
                  <a:lnTo>
                    <a:pt x="87" y="141"/>
                  </a:lnTo>
                  <a:lnTo>
                    <a:pt x="87" y="135"/>
                  </a:lnTo>
                  <a:lnTo>
                    <a:pt x="87" y="130"/>
                  </a:lnTo>
                  <a:lnTo>
                    <a:pt x="87" y="129"/>
                  </a:lnTo>
                  <a:lnTo>
                    <a:pt x="87" y="127"/>
                  </a:lnTo>
                  <a:lnTo>
                    <a:pt x="89" y="126"/>
                  </a:lnTo>
                  <a:lnTo>
                    <a:pt x="93" y="121"/>
                  </a:lnTo>
                  <a:lnTo>
                    <a:pt x="90" y="118"/>
                  </a:lnTo>
                  <a:lnTo>
                    <a:pt x="87" y="115"/>
                  </a:lnTo>
                  <a:lnTo>
                    <a:pt x="84" y="112"/>
                  </a:lnTo>
                  <a:lnTo>
                    <a:pt x="83" y="111"/>
                  </a:lnTo>
                  <a:lnTo>
                    <a:pt x="81" y="108"/>
                  </a:lnTo>
                  <a:lnTo>
                    <a:pt x="78" y="106"/>
                  </a:lnTo>
                  <a:lnTo>
                    <a:pt x="75" y="105"/>
                  </a:lnTo>
                  <a:lnTo>
                    <a:pt x="74" y="105"/>
                  </a:lnTo>
                  <a:lnTo>
                    <a:pt x="72" y="103"/>
                  </a:lnTo>
                  <a:lnTo>
                    <a:pt x="68" y="99"/>
                  </a:lnTo>
                  <a:lnTo>
                    <a:pt x="57" y="90"/>
                  </a:lnTo>
                  <a:lnTo>
                    <a:pt x="56" y="90"/>
                  </a:lnTo>
                  <a:lnTo>
                    <a:pt x="56" y="88"/>
                  </a:lnTo>
                  <a:lnTo>
                    <a:pt x="53" y="78"/>
                  </a:lnTo>
                  <a:lnTo>
                    <a:pt x="51" y="75"/>
                  </a:lnTo>
                  <a:lnTo>
                    <a:pt x="51" y="73"/>
                  </a:lnTo>
                  <a:lnTo>
                    <a:pt x="48" y="69"/>
                  </a:lnTo>
                  <a:lnTo>
                    <a:pt x="48" y="67"/>
                  </a:lnTo>
                  <a:lnTo>
                    <a:pt x="47" y="66"/>
                  </a:lnTo>
                  <a:lnTo>
                    <a:pt x="45" y="64"/>
                  </a:lnTo>
                  <a:lnTo>
                    <a:pt x="45" y="63"/>
                  </a:lnTo>
                  <a:lnTo>
                    <a:pt x="44" y="63"/>
                  </a:lnTo>
                  <a:lnTo>
                    <a:pt x="42" y="63"/>
                  </a:lnTo>
                  <a:lnTo>
                    <a:pt x="41" y="63"/>
                  </a:lnTo>
                  <a:lnTo>
                    <a:pt x="39" y="61"/>
                  </a:lnTo>
                  <a:lnTo>
                    <a:pt x="36" y="61"/>
                  </a:lnTo>
                  <a:lnTo>
                    <a:pt x="33" y="60"/>
                  </a:lnTo>
                  <a:lnTo>
                    <a:pt x="32" y="60"/>
                  </a:lnTo>
                  <a:lnTo>
                    <a:pt x="33" y="55"/>
                  </a:lnTo>
                  <a:lnTo>
                    <a:pt x="35" y="49"/>
                  </a:lnTo>
                  <a:lnTo>
                    <a:pt x="35" y="48"/>
                  </a:lnTo>
                  <a:lnTo>
                    <a:pt x="35" y="46"/>
                  </a:lnTo>
                  <a:lnTo>
                    <a:pt x="36" y="45"/>
                  </a:lnTo>
                  <a:lnTo>
                    <a:pt x="36" y="44"/>
                  </a:lnTo>
                  <a:lnTo>
                    <a:pt x="36" y="42"/>
                  </a:lnTo>
                  <a:lnTo>
                    <a:pt x="36" y="41"/>
                  </a:lnTo>
                  <a:lnTo>
                    <a:pt x="36" y="39"/>
                  </a:lnTo>
                  <a:lnTo>
                    <a:pt x="38" y="38"/>
                  </a:lnTo>
                  <a:lnTo>
                    <a:pt x="39" y="36"/>
                  </a:lnTo>
                  <a:lnTo>
                    <a:pt x="39" y="35"/>
                  </a:lnTo>
                  <a:lnTo>
                    <a:pt x="41" y="35"/>
                  </a:lnTo>
                  <a:lnTo>
                    <a:pt x="47" y="30"/>
                  </a:lnTo>
                  <a:lnTo>
                    <a:pt x="56" y="23"/>
                  </a:lnTo>
                  <a:lnTo>
                    <a:pt x="60" y="20"/>
                  </a:lnTo>
                  <a:lnTo>
                    <a:pt x="63" y="18"/>
                  </a:lnTo>
                  <a:lnTo>
                    <a:pt x="66" y="15"/>
                  </a:lnTo>
                  <a:lnTo>
                    <a:pt x="71" y="12"/>
                  </a:lnTo>
                  <a:lnTo>
                    <a:pt x="72" y="11"/>
                  </a:lnTo>
                  <a:lnTo>
                    <a:pt x="74" y="11"/>
                  </a:lnTo>
                  <a:lnTo>
                    <a:pt x="74" y="9"/>
                  </a:lnTo>
                  <a:lnTo>
                    <a:pt x="75" y="8"/>
                  </a:lnTo>
                  <a:lnTo>
                    <a:pt x="77" y="6"/>
                  </a:lnTo>
                  <a:lnTo>
                    <a:pt x="78" y="5"/>
                  </a:lnTo>
                  <a:lnTo>
                    <a:pt x="81" y="0"/>
                  </a:lnTo>
                  <a:lnTo>
                    <a:pt x="81" y="5"/>
                  </a:lnTo>
                  <a:lnTo>
                    <a:pt x="84" y="12"/>
                  </a:lnTo>
                  <a:lnTo>
                    <a:pt x="86" y="17"/>
                  </a:lnTo>
                  <a:lnTo>
                    <a:pt x="86" y="20"/>
                  </a:lnTo>
                  <a:lnTo>
                    <a:pt x="87" y="23"/>
                  </a:lnTo>
                  <a:lnTo>
                    <a:pt x="89" y="24"/>
                  </a:lnTo>
                  <a:lnTo>
                    <a:pt x="89" y="26"/>
                  </a:lnTo>
                  <a:lnTo>
                    <a:pt x="89" y="27"/>
                  </a:lnTo>
                  <a:lnTo>
                    <a:pt x="90" y="29"/>
                  </a:lnTo>
                  <a:lnTo>
                    <a:pt x="93" y="33"/>
                  </a:lnTo>
                  <a:lnTo>
                    <a:pt x="96" y="38"/>
                  </a:lnTo>
                  <a:lnTo>
                    <a:pt x="96" y="39"/>
                  </a:lnTo>
                  <a:lnTo>
                    <a:pt x="99" y="44"/>
                  </a:lnTo>
                  <a:lnTo>
                    <a:pt x="101" y="46"/>
                  </a:lnTo>
                  <a:lnTo>
                    <a:pt x="104" y="49"/>
                  </a:lnTo>
                  <a:lnTo>
                    <a:pt x="105" y="52"/>
                  </a:lnTo>
                  <a:lnTo>
                    <a:pt x="108" y="54"/>
                  </a:lnTo>
                  <a:lnTo>
                    <a:pt x="110" y="55"/>
                  </a:lnTo>
                  <a:lnTo>
                    <a:pt x="113" y="58"/>
                  </a:lnTo>
                  <a:lnTo>
                    <a:pt x="114" y="60"/>
                  </a:lnTo>
                  <a:lnTo>
                    <a:pt x="117" y="61"/>
                  </a:lnTo>
                  <a:lnTo>
                    <a:pt x="117" y="63"/>
                  </a:lnTo>
                  <a:lnTo>
                    <a:pt x="118" y="64"/>
                  </a:lnTo>
                  <a:lnTo>
                    <a:pt x="120" y="66"/>
                  </a:lnTo>
                  <a:lnTo>
                    <a:pt x="121" y="66"/>
                  </a:lnTo>
                  <a:lnTo>
                    <a:pt x="123" y="66"/>
                  </a:lnTo>
                  <a:lnTo>
                    <a:pt x="123" y="67"/>
                  </a:lnTo>
                  <a:lnTo>
                    <a:pt x="126" y="69"/>
                  </a:lnTo>
                  <a:lnTo>
                    <a:pt x="129" y="69"/>
                  </a:lnTo>
                  <a:lnTo>
                    <a:pt x="132" y="70"/>
                  </a:lnTo>
                  <a:lnTo>
                    <a:pt x="135" y="70"/>
                  </a:lnTo>
                  <a:lnTo>
                    <a:pt x="136" y="72"/>
                  </a:lnTo>
                  <a:lnTo>
                    <a:pt x="139" y="72"/>
                  </a:lnTo>
                  <a:lnTo>
                    <a:pt x="141" y="73"/>
                  </a:lnTo>
                  <a:lnTo>
                    <a:pt x="142" y="73"/>
                  </a:lnTo>
                  <a:lnTo>
                    <a:pt x="144" y="73"/>
                  </a:lnTo>
                  <a:lnTo>
                    <a:pt x="145" y="73"/>
                  </a:lnTo>
                  <a:lnTo>
                    <a:pt x="147" y="75"/>
                  </a:lnTo>
                  <a:lnTo>
                    <a:pt x="150" y="75"/>
                  </a:lnTo>
                  <a:lnTo>
                    <a:pt x="150" y="76"/>
                  </a:lnTo>
                  <a:lnTo>
                    <a:pt x="151" y="76"/>
                  </a:lnTo>
                  <a:lnTo>
                    <a:pt x="153" y="76"/>
                  </a:lnTo>
                  <a:lnTo>
                    <a:pt x="157" y="76"/>
                  </a:lnTo>
                  <a:lnTo>
                    <a:pt x="159" y="76"/>
                  </a:lnTo>
                  <a:lnTo>
                    <a:pt x="175" y="78"/>
                  </a:lnTo>
                  <a:lnTo>
                    <a:pt x="177" y="79"/>
                  </a:lnTo>
                  <a:lnTo>
                    <a:pt x="178" y="79"/>
                  </a:lnTo>
                  <a:lnTo>
                    <a:pt x="181" y="79"/>
                  </a:lnTo>
                  <a:lnTo>
                    <a:pt x="184" y="81"/>
                  </a:lnTo>
                  <a:lnTo>
                    <a:pt x="187" y="81"/>
                  </a:lnTo>
                  <a:lnTo>
                    <a:pt x="189" y="82"/>
                  </a:lnTo>
                  <a:lnTo>
                    <a:pt x="192" y="84"/>
                  </a:lnTo>
                  <a:lnTo>
                    <a:pt x="195" y="85"/>
                  </a:lnTo>
                  <a:lnTo>
                    <a:pt x="196" y="87"/>
                  </a:lnTo>
                  <a:lnTo>
                    <a:pt x="198" y="87"/>
                  </a:lnTo>
                  <a:lnTo>
                    <a:pt x="199" y="88"/>
                  </a:lnTo>
                  <a:lnTo>
                    <a:pt x="201" y="88"/>
                  </a:lnTo>
                  <a:lnTo>
                    <a:pt x="202" y="90"/>
                  </a:lnTo>
                  <a:lnTo>
                    <a:pt x="205" y="93"/>
                  </a:lnTo>
                  <a:lnTo>
                    <a:pt x="207" y="94"/>
                  </a:lnTo>
                  <a:lnTo>
                    <a:pt x="210" y="96"/>
                  </a:lnTo>
                  <a:lnTo>
                    <a:pt x="211" y="97"/>
                  </a:lnTo>
                  <a:lnTo>
                    <a:pt x="213" y="100"/>
                  </a:lnTo>
                  <a:lnTo>
                    <a:pt x="214" y="100"/>
                  </a:lnTo>
                  <a:lnTo>
                    <a:pt x="216" y="102"/>
                  </a:lnTo>
                  <a:lnTo>
                    <a:pt x="216" y="103"/>
                  </a:lnTo>
                  <a:lnTo>
                    <a:pt x="217" y="105"/>
                  </a:lnTo>
                  <a:lnTo>
                    <a:pt x="220" y="106"/>
                  </a:lnTo>
                  <a:lnTo>
                    <a:pt x="220" y="108"/>
                  </a:lnTo>
                  <a:lnTo>
                    <a:pt x="222" y="109"/>
                  </a:lnTo>
                  <a:lnTo>
                    <a:pt x="222" y="111"/>
                  </a:lnTo>
                  <a:lnTo>
                    <a:pt x="223" y="111"/>
                  </a:lnTo>
                  <a:lnTo>
                    <a:pt x="223" y="112"/>
                  </a:lnTo>
                  <a:lnTo>
                    <a:pt x="223" y="114"/>
                  </a:lnTo>
                  <a:lnTo>
                    <a:pt x="225" y="117"/>
                  </a:lnTo>
                  <a:lnTo>
                    <a:pt x="225" y="118"/>
                  </a:lnTo>
                  <a:lnTo>
                    <a:pt x="225" y="120"/>
                  </a:lnTo>
                  <a:lnTo>
                    <a:pt x="226" y="123"/>
                  </a:lnTo>
                  <a:lnTo>
                    <a:pt x="226" y="124"/>
                  </a:lnTo>
                  <a:lnTo>
                    <a:pt x="228" y="129"/>
                  </a:lnTo>
                  <a:lnTo>
                    <a:pt x="228" y="130"/>
                  </a:lnTo>
                  <a:lnTo>
                    <a:pt x="228" y="132"/>
                  </a:lnTo>
                  <a:lnTo>
                    <a:pt x="228" y="133"/>
                  </a:lnTo>
                  <a:lnTo>
                    <a:pt x="228" y="136"/>
                  </a:lnTo>
                  <a:lnTo>
                    <a:pt x="229" y="136"/>
                  </a:lnTo>
                  <a:lnTo>
                    <a:pt x="229" y="138"/>
                  </a:lnTo>
                  <a:lnTo>
                    <a:pt x="229" y="139"/>
                  </a:lnTo>
                  <a:lnTo>
                    <a:pt x="229" y="141"/>
                  </a:lnTo>
                  <a:lnTo>
                    <a:pt x="229" y="141"/>
                  </a:lnTo>
                  <a:lnTo>
                    <a:pt x="229" y="144"/>
                  </a:lnTo>
                  <a:lnTo>
                    <a:pt x="229" y="145"/>
                  </a:lnTo>
                  <a:lnTo>
                    <a:pt x="229" y="147"/>
                  </a:lnTo>
                  <a:lnTo>
                    <a:pt x="229" y="148"/>
                  </a:lnTo>
                  <a:lnTo>
                    <a:pt x="229" y="153"/>
                  </a:lnTo>
                  <a:lnTo>
                    <a:pt x="229" y="156"/>
                  </a:lnTo>
                  <a:lnTo>
                    <a:pt x="229" y="160"/>
                  </a:lnTo>
                  <a:lnTo>
                    <a:pt x="228" y="163"/>
                  </a:lnTo>
                  <a:lnTo>
                    <a:pt x="228" y="166"/>
                  </a:lnTo>
                  <a:lnTo>
                    <a:pt x="229" y="166"/>
                  </a:lnTo>
                  <a:lnTo>
                    <a:pt x="229" y="167"/>
                  </a:lnTo>
                  <a:lnTo>
                    <a:pt x="229" y="170"/>
                  </a:lnTo>
                  <a:lnTo>
                    <a:pt x="229" y="172"/>
                  </a:lnTo>
                  <a:lnTo>
                    <a:pt x="229" y="173"/>
                  </a:lnTo>
                  <a:lnTo>
                    <a:pt x="229" y="176"/>
                  </a:lnTo>
                  <a:lnTo>
                    <a:pt x="229" y="176"/>
                  </a:lnTo>
                  <a:lnTo>
                    <a:pt x="229" y="178"/>
                  </a:lnTo>
                  <a:lnTo>
                    <a:pt x="229" y="179"/>
                  </a:lnTo>
                  <a:lnTo>
                    <a:pt x="229" y="182"/>
                  </a:lnTo>
                  <a:lnTo>
                    <a:pt x="231" y="185"/>
                  </a:lnTo>
                  <a:lnTo>
                    <a:pt x="231" y="188"/>
                  </a:lnTo>
                  <a:lnTo>
                    <a:pt x="231" y="190"/>
                  </a:lnTo>
                  <a:lnTo>
                    <a:pt x="232" y="190"/>
                  </a:lnTo>
                  <a:lnTo>
                    <a:pt x="232" y="191"/>
                  </a:lnTo>
                  <a:lnTo>
                    <a:pt x="232" y="193"/>
                  </a:lnTo>
                  <a:lnTo>
                    <a:pt x="232" y="196"/>
                  </a:lnTo>
                  <a:lnTo>
                    <a:pt x="234" y="197"/>
                  </a:lnTo>
                  <a:lnTo>
                    <a:pt x="232" y="199"/>
                  </a:lnTo>
                  <a:lnTo>
                    <a:pt x="231" y="199"/>
                  </a:lnTo>
                  <a:lnTo>
                    <a:pt x="231" y="200"/>
                  </a:lnTo>
                  <a:lnTo>
                    <a:pt x="229" y="200"/>
                  </a:lnTo>
                  <a:lnTo>
                    <a:pt x="229" y="202"/>
                  </a:lnTo>
                  <a:lnTo>
                    <a:pt x="229" y="205"/>
                  </a:lnTo>
                  <a:lnTo>
                    <a:pt x="232" y="212"/>
                  </a:lnTo>
                  <a:lnTo>
                    <a:pt x="234" y="214"/>
                  </a:lnTo>
                  <a:lnTo>
                    <a:pt x="234" y="215"/>
                  </a:lnTo>
                  <a:lnTo>
                    <a:pt x="234" y="218"/>
                  </a:lnTo>
                  <a:lnTo>
                    <a:pt x="235" y="221"/>
                  </a:lnTo>
                  <a:lnTo>
                    <a:pt x="235" y="223"/>
                  </a:lnTo>
                  <a:lnTo>
                    <a:pt x="235" y="224"/>
                  </a:lnTo>
                  <a:lnTo>
                    <a:pt x="236" y="229"/>
                  </a:lnTo>
                  <a:lnTo>
                    <a:pt x="236" y="233"/>
                  </a:lnTo>
                  <a:lnTo>
                    <a:pt x="236" y="238"/>
                  </a:lnTo>
                  <a:lnTo>
                    <a:pt x="236" y="239"/>
                  </a:lnTo>
                  <a:lnTo>
                    <a:pt x="238" y="241"/>
                  </a:lnTo>
                  <a:lnTo>
                    <a:pt x="238" y="242"/>
                  </a:lnTo>
                  <a:lnTo>
                    <a:pt x="238" y="245"/>
                  </a:lnTo>
                  <a:lnTo>
                    <a:pt x="238" y="247"/>
                  </a:lnTo>
                  <a:lnTo>
                    <a:pt x="238" y="248"/>
                  </a:lnTo>
                  <a:lnTo>
                    <a:pt x="239" y="248"/>
                  </a:lnTo>
                  <a:lnTo>
                    <a:pt x="241" y="248"/>
                  </a:lnTo>
                  <a:lnTo>
                    <a:pt x="242" y="248"/>
                  </a:lnTo>
                  <a:lnTo>
                    <a:pt x="244" y="248"/>
                  </a:lnTo>
                  <a:lnTo>
                    <a:pt x="245" y="248"/>
                  </a:lnTo>
                  <a:lnTo>
                    <a:pt x="247" y="250"/>
                  </a:lnTo>
                  <a:lnTo>
                    <a:pt x="248" y="250"/>
                  </a:lnTo>
                  <a:lnTo>
                    <a:pt x="250" y="251"/>
                  </a:lnTo>
                  <a:lnTo>
                    <a:pt x="251" y="253"/>
                  </a:lnTo>
                  <a:lnTo>
                    <a:pt x="253" y="253"/>
                  </a:lnTo>
                  <a:lnTo>
                    <a:pt x="254" y="254"/>
                  </a:lnTo>
                  <a:lnTo>
                    <a:pt x="256" y="256"/>
                  </a:lnTo>
                  <a:lnTo>
                    <a:pt x="257" y="257"/>
                  </a:lnTo>
                  <a:lnTo>
                    <a:pt x="257" y="259"/>
                  </a:lnTo>
                  <a:lnTo>
                    <a:pt x="259" y="260"/>
                  </a:lnTo>
                  <a:lnTo>
                    <a:pt x="260" y="26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2" name="Freeform 26">
              <a:extLst>
                <a:ext uri="{FF2B5EF4-FFF2-40B4-BE49-F238E27FC236}">
                  <a16:creationId xmlns:a16="http://schemas.microsoft.com/office/drawing/2014/main" id="{339BDACD-3AD9-FBA2-03D6-D5DBFB15C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6676" y="3328988"/>
              <a:ext cx="2814638" cy="1728788"/>
            </a:xfrm>
            <a:custGeom>
              <a:avLst/>
              <a:gdLst>
                <a:gd name="T0" fmla="*/ 1588 w 1773"/>
                <a:gd name="T1" fmla="*/ 3 h 1089"/>
                <a:gd name="T2" fmla="*/ 1604 w 1773"/>
                <a:gd name="T3" fmla="*/ 24 h 1089"/>
                <a:gd name="T4" fmla="*/ 1624 w 1773"/>
                <a:gd name="T5" fmla="*/ 38 h 1089"/>
                <a:gd name="T6" fmla="*/ 1660 w 1773"/>
                <a:gd name="T7" fmla="*/ 41 h 1089"/>
                <a:gd name="T8" fmla="*/ 1712 w 1773"/>
                <a:gd name="T9" fmla="*/ 60 h 1089"/>
                <a:gd name="T10" fmla="*/ 1740 w 1773"/>
                <a:gd name="T11" fmla="*/ 97 h 1089"/>
                <a:gd name="T12" fmla="*/ 1769 w 1773"/>
                <a:gd name="T13" fmla="*/ 150 h 1089"/>
                <a:gd name="T14" fmla="*/ 1727 w 1773"/>
                <a:gd name="T15" fmla="*/ 183 h 1089"/>
                <a:gd name="T16" fmla="*/ 1684 w 1773"/>
                <a:gd name="T17" fmla="*/ 238 h 1089"/>
                <a:gd name="T18" fmla="*/ 1636 w 1773"/>
                <a:gd name="T19" fmla="*/ 309 h 1089"/>
                <a:gd name="T20" fmla="*/ 1597 w 1773"/>
                <a:gd name="T21" fmla="*/ 413 h 1089"/>
                <a:gd name="T22" fmla="*/ 1606 w 1773"/>
                <a:gd name="T23" fmla="*/ 472 h 1089"/>
                <a:gd name="T24" fmla="*/ 1563 w 1773"/>
                <a:gd name="T25" fmla="*/ 510 h 1089"/>
                <a:gd name="T26" fmla="*/ 1513 w 1773"/>
                <a:gd name="T27" fmla="*/ 559 h 1089"/>
                <a:gd name="T28" fmla="*/ 1403 w 1773"/>
                <a:gd name="T29" fmla="*/ 584 h 1089"/>
                <a:gd name="T30" fmla="*/ 1318 w 1773"/>
                <a:gd name="T31" fmla="*/ 589 h 1089"/>
                <a:gd name="T32" fmla="*/ 1224 w 1773"/>
                <a:gd name="T33" fmla="*/ 602 h 1089"/>
                <a:gd name="T34" fmla="*/ 1135 w 1773"/>
                <a:gd name="T35" fmla="*/ 622 h 1089"/>
                <a:gd name="T36" fmla="*/ 1028 w 1773"/>
                <a:gd name="T37" fmla="*/ 619 h 1089"/>
                <a:gd name="T38" fmla="*/ 953 w 1773"/>
                <a:gd name="T39" fmla="*/ 617 h 1089"/>
                <a:gd name="T40" fmla="*/ 887 w 1773"/>
                <a:gd name="T41" fmla="*/ 620 h 1089"/>
                <a:gd name="T42" fmla="*/ 819 w 1773"/>
                <a:gd name="T43" fmla="*/ 629 h 1089"/>
                <a:gd name="T44" fmla="*/ 769 w 1773"/>
                <a:gd name="T45" fmla="*/ 686 h 1089"/>
                <a:gd name="T46" fmla="*/ 716 w 1773"/>
                <a:gd name="T47" fmla="*/ 741 h 1089"/>
                <a:gd name="T48" fmla="*/ 641 w 1773"/>
                <a:gd name="T49" fmla="*/ 787 h 1089"/>
                <a:gd name="T50" fmla="*/ 598 w 1773"/>
                <a:gd name="T51" fmla="*/ 855 h 1089"/>
                <a:gd name="T52" fmla="*/ 577 w 1773"/>
                <a:gd name="T53" fmla="*/ 917 h 1089"/>
                <a:gd name="T54" fmla="*/ 569 w 1773"/>
                <a:gd name="T55" fmla="*/ 998 h 1089"/>
                <a:gd name="T56" fmla="*/ 568 w 1773"/>
                <a:gd name="T57" fmla="*/ 1062 h 1089"/>
                <a:gd name="T58" fmla="*/ 442 w 1773"/>
                <a:gd name="T59" fmla="*/ 1052 h 1089"/>
                <a:gd name="T60" fmla="*/ 312 w 1773"/>
                <a:gd name="T61" fmla="*/ 964 h 1089"/>
                <a:gd name="T62" fmla="*/ 166 w 1773"/>
                <a:gd name="T63" fmla="*/ 995 h 1089"/>
                <a:gd name="T64" fmla="*/ 52 w 1773"/>
                <a:gd name="T65" fmla="*/ 1020 h 1089"/>
                <a:gd name="T66" fmla="*/ 24 w 1773"/>
                <a:gd name="T67" fmla="*/ 940 h 1089"/>
                <a:gd name="T68" fmla="*/ 30 w 1773"/>
                <a:gd name="T69" fmla="*/ 837 h 1089"/>
                <a:gd name="T70" fmla="*/ 103 w 1773"/>
                <a:gd name="T71" fmla="*/ 789 h 1089"/>
                <a:gd name="T72" fmla="*/ 181 w 1773"/>
                <a:gd name="T73" fmla="*/ 741 h 1089"/>
                <a:gd name="T74" fmla="*/ 262 w 1773"/>
                <a:gd name="T75" fmla="*/ 699 h 1089"/>
                <a:gd name="T76" fmla="*/ 277 w 1773"/>
                <a:gd name="T77" fmla="*/ 675 h 1089"/>
                <a:gd name="T78" fmla="*/ 260 w 1773"/>
                <a:gd name="T79" fmla="*/ 638 h 1089"/>
                <a:gd name="T80" fmla="*/ 265 w 1773"/>
                <a:gd name="T81" fmla="*/ 593 h 1089"/>
                <a:gd name="T82" fmla="*/ 265 w 1773"/>
                <a:gd name="T83" fmla="*/ 547 h 1089"/>
                <a:gd name="T84" fmla="*/ 260 w 1773"/>
                <a:gd name="T85" fmla="*/ 504 h 1089"/>
                <a:gd name="T86" fmla="*/ 274 w 1773"/>
                <a:gd name="T87" fmla="*/ 477 h 1089"/>
                <a:gd name="T88" fmla="*/ 326 w 1773"/>
                <a:gd name="T89" fmla="*/ 465 h 1089"/>
                <a:gd name="T90" fmla="*/ 393 w 1773"/>
                <a:gd name="T91" fmla="*/ 454 h 1089"/>
                <a:gd name="T92" fmla="*/ 433 w 1773"/>
                <a:gd name="T93" fmla="*/ 442 h 1089"/>
                <a:gd name="T94" fmla="*/ 477 w 1773"/>
                <a:gd name="T95" fmla="*/ 439 h 1089"/>
                <a:gd name="T96" fmla="*/ 553 w 1773"/>
                <a:gd name="T97" fmla="*/ 439 h 1089"/>
                <a:gd name="T98" fmla="*/ 613 w 1773"/>
                <a:gd name="T99" fmla="*/ 447 h 1089"/>
                <a:gd name="T100" fmla="*/ 654 w 1773"/>
                <a:gd name="T101" fmla="*/ 448 h 1089"/>
                <a:gd name="T102" fmla="*/ 708 w 1773"/>
                <a:gd name="T103" fmla="*/ 453 h 1089"/>
                <a:gd name="T104" fmla="*/ 769 w 1773"/>
                <a:gd name="T105" fmla="*/ 332 h 1089"/>
                <a:gd name="T106" fmla="*/ 774 w 1773"/>
                <a:gd name="T107" fmla="*/ 245 h 1089"/>
                <a:gd name="T108" fmla="*/ 813 w 1773"/>
                <a:gd name="T109" fmla="*/ 229 h 1089"/>
                <a:gd name="T110" fmla="*/ 889 w 1773"/>
                <a:gd name="T111" fmla="*/ 218 h 1089"/>
                <a:gd name="T112" fmla="*/ 1002 w 1773"/>
                <a:gd name="T113" fmla="*/ 159 h 1089"/>
                <a:gd name="T114" fmla="*/ 1123 w 1773"/>
                <a:gd name="T115" fmla="*/ 106 h 1089"/>
                <a:gd name="T116" fmla="*/ 1215 w 1773"/>
                <a:gd name="T117" fmla="*/ 27 h 1089"/>
                <a:gd name="T118" fmla="*/ 1300 w 1773"/>
                <a:gd name="T119" fmla="*/ 0 h 1089"/>
                <a:gd name="T120" fmla="*/ 1358 w 1773"/>
                <a:gd name="T121" fmla="*/ 9 h 1089"/>
                <a:gd name="T122" fmla="*/ 1413 w 1773"/>
                <a:gd name="T123" fmla="*/ 18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73" h="1089">
                  <a:moveTo>
                    <a:pt x="1510" y="26"/>
                  </a:moveTo>
                  <a:lnTo>
                    <a:pt x="1515" y="26"/>
                  </a:lnTo>
                  <a:lnTo>
                    <a:pt x="1518" y="26"/>
                  </a:lnTo>
                  <a:lnTo>
                    <a:pt x="1519" y="26"/>
                  </a:lnTo>
                  <a:lnTo>
                    <a:pt x="1521" y="26"/>
                  </a:lnTo>
                  <a:lnTo>
                    <a:pt x="1522" y="26"/>
                  </a:lnTo>
                  <a:lnTo>
                    <a:pt x="1524" y="26"/>
                  </a:lnTo>
                  <a:lnTo>
                    <a:pt x="1527" y="24"/>
                  </a:lnTo>
                  <a:lnTo>
                    <a:pt x="1528" y="24"/>
                  </a:lnTo>
                  <a:lnTo>
                    <a:pt x="1530" y="24"/>
                  </a:lnTo>
                  <a:lnTo>
                    <a:pt x="1531" y="24"/>
                  </a:lnTo>
                  <a:lnTo>
                    <a:pt x="1533" y="24"/>
                  </a:lnTo>
                  <a:lnTo>
                    <a:pt x="1539" y="23"/>
                  </a:lnTo>
                  <a:lnTo>
                    <a:pt x="1539" y="21"/>
                  </a:lnTo>
                  <a:lnTo>
                    <a:pt x="1539" y="21"/>
                  </a:lnTo>
                  <a:lnTo>
                    <a:pt x="1540" y="21"/>
                  </a:lnTo>
                  <a:lnTo>
                    <a:pt x="1542" y="21"/>
                  </a:lnTo>
                  <a:lnTo>
                    <a:pt x="1542" y="20"/>
                  </a:lnTo>
                  <a:lnTo>
                    <a:pt x="1543" y="20"/>
                  </a:lnTo>
                  <a:lnTo>
                    <a:pt x="1572" y="9"/>
                  </a:lnTo>
                  <a:lnTo>
                    <a:pt x="1573" y="9"/>
                  </a:lnTo>
                  <a:lnTo>
                    <a:pt x="1588" y="2"/>
                  </a:lnTo>
                  <a:lnTo>
                    <a:pt x="1588" y="3"/>
                  </a:lnTo>
                  <a:lnTo>
                    <a:pt x="1591" y="6"/>
                  </a:lnTo>
                  <a:lnTo>
                    <a:pt x="1591" y="8"/>
                  </a:lnTo>
                  <a:lnTo>
                    <a:pt x="1592" y="8"/>
                  </a:lnTo>
                  <a:lnTo>
                    <a:pt x="1592" y="9"/>
                  </a:lnTo>
                  <a:lnTo>
                    <a:pt x="1592" y="9"/>
                  </a:lnTo>
                  <a:lnTo>
                    <a:pt x="1594" y="9"/>
                  </a:lnTo>
                  <a:lnTo>
                    <a:pt x="1594" y="11"/>
                  </a:lnTo>
                  <a:lnTo>
                    <a:pt x="1594" y="12"/>
                  </a:lnTo>
                  <a:lnTo>
                    <a:pt x="1595" y="12"/>
                  </a:lnTo>
                  <a:lnTo>
                    <a:pt x="1595" y="14"/>
                  </a:lnTo>
                  <a:lnTo>
                    <a:pt x="1597" y="15"/>
                  </a:lnTo>
                  <a:lnTo>
                    <a:pt x="1597" y="17"/>
                  </a:lnTo>
                  <a:lnTo>
                    <a:pt x="1598" y="15"/>
                  </a:lnTo>
                  <a:lnTo>
                    <a:pt x="1600" y="15"/>
                  </a:lnTo>
                  <a:lnTo>
                    <a:pt x="1600" y="17"/>
                  </a:lnTo>
                  <a:lnTo>
                    <a:pt x="1600" y="18"/>
                  </a:lnTo>
                  <a:lnTo>
                    <a:pt x="1601" y="20"/>
                  </a:lnTo>
                  <a:lnTo>
                    <a:pt x="1601" y="21"/>
                  </a:lnTo>
                  <a:lnTo>
                    <a:pt x="1603" y="23"/>
                  </a:lnTo>
                  <a:lnTo>
                    <a:pt x="1603" y="21"/>
                  </a:lnTo>
                  <a:lnTo>
                    <a:pt x="1604" y="21"/>
                  </a:lnTo>
                  <a:lnTo>
                    <a:pt x="1604" y="23"/>
                  </a:lnTo>
                  <a:lnTo>
                    <a:pt x="1604" y="24"/>
                  </a:lnTo>
                  <a:lnTo>
                    <a:pt x="1606" y="24"/>
                  </a:lnTo>
                  <a:lnTo>
                    <a:pt x="1606" y="26"/>
                  </a:lnTo>
                  <a:lnTo>
                    <a:pt x="1607" y="26"/>
                  </a:lnTo>
                  <a:lnTo>
                    <a:pt x="1607" y="27"/>
                  </a:lnTo>
                  <a:lnTo>
                    <a:pt x="1609" y="27"/>
                  </a:lnTo>
                  <a:lnTo>
                    <a:pt x="1609" y="29"/>
                  </a:lnTo>
                  <a:lnTo>
                    <a:pt x="1610" y="29"/>
                  </a:lnTo>
                  <a:lnTo>
                    <a:pt x="1610" y="30"/>
                  </a:lnTo>
                  <a:lnTo>
                    <a:pt x="1610" y="30"/>
                  </a:lnTo>
                  <a:lnTo>
                    <a:pt x="1612" y="30"/>
                  </a:lnTo>
                  <a:lnTo>
                    <a:pt x="1612" y="32"/>
                  </a:lnTo>
                  <a:lnTo>
                    <a:pt x="1613" y="32"/>
                  </a:lnTo>
                  <a:lnTo>
                    <a:pt x="1613" y="33"/>
                  </a:lnTo>
                  <a:lnTo>
                    <a:pt x="1615" y="33"/>
                  </a:lnTo>
                  <a:lnTo>
                    <a:pt x="1616" y="33"/>
                  </a:lnTo>
                  <a:lnTo>
                    <a:pt x="1616" y="35"/>
                  </a:lnTo>
                  <a:lnTo>
                    <a:pt x="1618" y="35"/>
                  </a:lnTo>
                  <a:lnTo>
                    <a:pt x="1618" y="36"/>
                  </a:lnTo>
                  <a:lnTo>
                    <a:pt x="1619" y="36"/>
                  </a:lnTo>
                  <a:lnTo>
                    <a:pt x="1621" y="36"/>
                  </a:lnTo>
                  <a:lnTo>
                    <a:pt x="1621" y="38"/>
                  </a:lnTo>
                  <a:lnTo>
                    <a:pt x="1622" y="38"/>
                  </a:lnTo>
                  <a:lnTo>
                    <a:pt x="1624" y="38"/>
                  </a:lnTo>
                  <a:lnTo>
                    <a:pt x="1625" y="38"/>
                  </a:lnTo>
                  <a:lnTo>
                    <a:pt x="1625" y="39"/>
                  </a:lnTo>
                  <a:lnTo>
                    <a:pt x="1627" y="39"/>
                  </a:lnTo>
                  <a:lnTo>
                    <a:pt x="1628" y="39"/>
                  </a:lnTo>
                  <a:lnTo>
                    <a:pt x="1630" y="39"/>
                  </a:lnTo>
                  <a:lnTo>
                    <a:pt x="1630" y="41"/>
                  </a:lnTo>
                  <a:lnTo>
                    <a:pt x="1631" y="41"/>
                  </a:lnTo>
                  <a:lnTo>
                    <a:pt x="1633" y="41"/>
                  </a:lnTo>
                  <a:lnTo>
                    <a:pt x="1634" y="41"/>
                  </a:lnTo>
                  <a:lnTo>
                    <a:pt x="1636" y="41"/>
                  </a:lnTo>
                  <a:lnTo>
                    <a:pt x="1637" y="41"/>
                  </a:lnTo>
                  <a:lnTo>
                    <a:pt x="1639" y="41"/>
                  </a:lnTo>
                  <a:lnTo>
                    <a:pt x="1640" y="41"/>
                  </a:lnTo>
                  <a:lnTo>
                    <a:pt x="1642" y="41"/>
                  </a:lnTo>
                  <a:lnTo>
                    <a:pt x="1643" y="41"/>
                  </a:lnTo>
                  <a:lnTo>
                    <a:pt x="1645" y="41"/>
                  </a:lnTo>
                  <a:lnTo>
                    <a:pt x="1646" y="41"/>
                  </a:lnTo>
                  <a:lnTo>
                    <a:pt x="1646" y="41"/>
                  </a:lnTo>
                  <a:lnTo>
                    <a:pt x="1651" y="41"/>
                  </a:lnTo>
                  <a:lnTo>
                    <a:pt x="1652" y="41"/>
                  </a:lnTo>
                  <a:lnTo>
                    <a:pt x="1654" y="41"/>
                  </a:lnTo>
                  <a:lnTo>
                    <a:pt x="1658" y="41"/>
                  </a:lnTo>
                  <a:lnTo>
                    <a:pt x="1660" y="41"/>
                  </a:lnTo>
                  <a:lnTo>
                    <a:pt x="1666" y="39"/>
                  </a:lnTo>
                  <a:lnTo>
                    <a:pt x="1681" y="39"/>
                  </a:lnTo>
                  <a:lnTo>
                    <a:pt x="1682" y="39"/>
                  </a:lnTo>
                  <a:lnTo>
                    <a:pt x="1682" y="41"/>
                  </a:lnTo>
                  <a:lnTo>
                    <a:pt x="1682" y="45"/>
                  </a:lnTo>
                  <a:lnTo>
                    <a:pt x="1682" y="45"/>
                  </a:lnTo>
                  <a:lnTo>
                    <a:pt x="1684" y="45"/>
                  </a:lnTo>
                  <a:lnTo>
                    <a:pt x="1685" y="45"/>
                  </a:lnTo>
                  <a:lnTo>
                    <a:pt x="1687" y="45"/>
                  </a:lnTo>
                  <a:lnTo>
                    <a:pt x="1688" y="45"/>
                  </a:lnTo>
                  <a:lnTo>
                    <a:pt x="1688" y="47"/>
                  </a:lnTo>
                  <a:lnTo>
                    <a:pt x="1690" y="47"/>
                  </a:lnTo>
                  <a:lnTo>
                    <a:pt x="1691" y="47"/>
                  </a:lnTo>
                  <a:lnTo>
                    <a:pt x="1696" y="47"/>
                  </a:lnTo>
                  <a:lnTo>
                    <a:pt x="1697" y="47"/>
                  </a:lnTo>
                  <a:lnTo>
                    <a:pt x="1700" y="47"/>
                  </a:lnTo>
                  <a:lnTo>
                    <a:pt x="1700" y="51"/>
                  </a:lnTo>
                  <a:lnTo>
                    <a:pt x="1709" y="50"/>
                  </a:lnTo>
                  <a:lnTo>
                    <a:pt x="1710" y="51"/>
                  </a:lnTo>
                  <a:lnTo>
                    <a:pt x="1710" y="53"/>
                  </a:lnTo>
                  <a:lnTo>
                    <a:pt x="1710" y="54"/>
                  </a:lnTo>
                  <a:lnTo>
                    <a:pt x="1710" y="57"/>
                  </a:lnTo>
                  <a:lnTo>
                    <a:pt x="1712" y="60"/>
                  </a:lnTo>
                  <a:lnTo>
                    <a:pt x="1712" y="62"/>
                  </a:lnTo>
                  <a:lnTo>
                    <a:pt x="1713" y="63"/>
                  </a:lnTo>
                  <a:lnTo>
                    <a:pt x="1713" y="65"/>
                  </a:lnTo>
                  <a:lnTo>
                    <a:pt x="1713" y="66"/>
                  </a:lnTo>
                  <a:lnTo>
                    <a:pt x="1715" y="66"/>
                  </a:lnTo>
                  <a:lnTo>
                    <a:pt x="1718" y="68"/>
                  </a:lnTo>
                  <a:lnTo>
                    <a:pt x="1718" y="69"/>
                  </a:lnTo>
                  <a:lnTo>
                    <a:pt x="1721" y="71"/>
                  </a:lnTo>
                  <a:lnTo>
                    <a:pt x="1722" y="71"/>
                  </a:lnTo>
                  <a:lnTo>
                    <a:pt x="1722" y="72"/>
                  </a:lnTo>
                  <a:lnTo>
                    <a:pt x="1728" y="78"/>
                  </a:lnTo>
                  <a:lnTo>
                    <a:pt x="1730" y="80"/>
                  </a:lnTo>
                  <a:lnTo>
                    <a:pt x="1730" y="81"/>
                  </a:lnTo>
                  <a:lnTo>
                    <a:pt x="1731" y="84"/>
                  </a:lnTo>
                  <a:lnTo>
                    <a:pt x="1731" y="85"/>
                  </a:lnTo>
                  <a:lnTo>
                    <a:pt x="1733" y="87"/>
                  </a:lnTo>
                  <a:lnTo>
                    <a:pt x="1734" y="88"/>
                  </a:lnTo>
                  <a:lnTo>
                    <a:pt x="1734" y="90"/>
                  </a:lnTo>
                  <a:lnTo>
                    <a:pt x="1736" y="91"/>
                  </a:lnTo>
                  <a:lnTo>
                    <a:pt x="1737" y="93"/>
                  </a:lnTo>
                  <a:lnTo>
                    <a:pt x="1737" y="94"/>
                  </a:lnTo>
                  <a:lnTo>
                    <a:pt x="1737" y="96"/>
                  </a:lnTo>
                  <a:lnTo>
                    <a:pt x="1740" y="97"/>
                  </a:lnTo>
                  <a:lnTo>
                    <a:pt x="1742" y="97"/>
                  </a:lnTo>
                  <a:lnTo>
                    <a:pt x="1742" y="99"/>
                  </a:lnTo>
                  <a:lnTo>
                    <a:pt x="1743" y="100"/>
                  </a:lnTo>
                  <a:lnTo>
                    <a:pt x="1749" y="102"/>
                  </a:lnTo>
                  <a:lnTo>
                    <a:pt x="1752" y="105"/>
                  </a:lnTo>
                  <a:lnTo>
                    <a:pt x="1754" y="106"/>
                  </a:lnTo>
                  <a:lnTo>
                    <a:pt x="1754" y="106"/>
                  </a:lnTo>
                  <a:lnTo>
                    <a:pt x="1754" y="108"/>
                  </a:lnTo>
                  <a:lnTo>
                    <a:pt x="1755" y="111"/>
                  </a:lnTo>
                  <a:lnTo>
                    <a:pt x="1757" y="111"/>
                  </a:lnTo>
                  <a:lnTo>
                    <a:pt x="1758" y="112"/>
                  </a:lnTo>
                  <a:lnTo>
                    <a:pt x="1760" y="115"/>
                  </a:lnTo>
                  <a:lnTo>
                    <a:pt x="1761" y="117"/>
                  </a:lnTo>
                  <a:lnTo>
                    <a:pt x="1761" y="118"/>
                  </a:lnTo>
                  <a:lnTo>
                    <a:pt x="1763" y="121"/>
                  </a:lnTo>
                  <a:lnTo>
                    <a:pt x="1767" y="126"/>
                  </a:lnTo>
                  <a:lnTo>
                    <a:pt x="1767" y="127"/>
                  </a:lnTo>
                  <a:lnTo>
                    <a:pt x="1769" y="129"/>
                  </a:lnTo>
                  <a:lnTo>
                    <a:pt x="1770" y="136"/>
                  </a:lnTo>
                  <a:lnTo>
                    <a:pt x="1772" y="139"/>
                  </a:lnTo>
                  <a:lnTo>
                    <a:pt x="1773" y="142"/>
                  </a:lnTo>
                  <a:lnTo>
                    <a:pt x="1769" y="148"/>
                  </a:lnTo>
                  <a:lnTo>
                    <a:pt x="1769" y="150"/>
                  </a:lnTo>
                  <a:lnTo>
                    <a:pt x="1767" y="151"/>
                  </a:lnTo>
                  <a:lnTo>
                    <a:pt x="1766" y="154"/>
                  </a:lnTo>
                  <a:lnTo>
                    <a:pt x="1766" y="156"/>
                  </a:lnTo>
                  <a:lnTo>
                    <a:pt x="1766" y="159"/>
                  </a:lnTo>
                  <a:lnTo>
                    <a:pt x="1766" y="160"/>
                  </a:lnTo>
                  <a:lnTo>
                    <a:pt x="1764" y="163"/>
                  </a:lnTo>
                  <a:lnTo>
                    <a:pt x="1763" y="166"/>
                  </a:lnTo>
                  <a:lnTo>
                    <a:pt x="1761" y="169"/>
                  </a:lnTo>
                  <a:lnTo>
                    <a:pt x="1758" y="169"/>
                  </a:lnTo>
                  <a:lnTo>
                    <a:pt x="1754" y="169"/>
                  </a:lnTo>
                  <a:lnTo>
                    <a:pt x="1754" y="169"/>
                  </a:lnTo>
                  <a:lnTo>
                    <a:pt x="1748" y="171"/>
                  </a:lnTo>
                  <a:lnTo>
                    <a:pt x="1743" y="172"/>
                  </a:lnTo>
                  <a:lnTo>
                    <a:pt x="1740" y="174"/>
                  </a:lnTo>
                  <a:lnTo>
                    <a:pt x="1739" y="175"/>
                  </a:lnTo>
                  <a:lnTo>
                    <a:pt x="1737" y="175"/>
                  </a:lnTo>
                  <a:lnTo>
                    <a:pt x="1736" y="177"/>
                  </a:lnTo>
                  <a:lnTo>
                    <a:pt x="1733" y="178"/>
                  </a:lnTo>
                  <a:lnTo>
                    <a:pt x="1731" y="178"/>
                  </a:lnTo>
                  <a:lnTo>
                    <a:pt x="1731" y="180"/>
                  </a:lnTo>
                  <a:lnTo>
                    <a:pt x="1730" y="180"/>
                  </a:lnTo>
                  <a:lnTo>
                    <a:pt x="1728" y="181"/>
                  </a:lnTo>
                  <a:lnTo>
                    <a:pt x="1727" y="183"/>
                  </a:lnTo>
                  <a:lnTo>
                    <a:pt x="1725" y="184"/>
                  </a:lnTo>
                  <a:lnTo>
                    <a:pt x="1724" y="186"/>
                  </a:lnTo>
                  <a:lnTo>
                    <a:pt x="1722" y="186"/>
                  </a:lnTo>
                  <a:lnTo>
                    <a:pt x="1721" y="186"/>
                  </a:lnTo>
                  <a:lnTo>
                    <a:pt x="1719" y="186"/>
                  </a:lnTo>
                  <a:lnTo>
                    <a:pt x="1718" y="187"/>
                  </a:lnTo>
                  <a:lnTo>
                    <a:pt x="1713" y="189"/>
                  </a:lnTo>
                  <a:lnTo>
                    <a:pt x="1712" y="190"/>
                  </a:lnTo>
                  <a:lnTo>
                    <a:pt x="1712" y="192"/>
                  </a:lnTo>
                  <a:lnTo>
                    <a:pt x="1710" y="195"/>
                  </a:lnTo>
                  <a:lnTo>
                    <a:pt x="1707" y="199"/>
                  </a:lnTo>
                  <a:lnTo>
                    <a:pt x="1706" y="202"/>
                  </a:lnTo>
                  <a:lnTo>
                    <a:pt x="1704" y="209"/>
                  </a:lnTo>
                  <a:lnTo>
                    <a:pt x="1700" y="214"/>
                  </a:lnTo>
                  <a:lnTo>
                    <a:pt x="1699" y="215"/>
                  </a:lnTo>
                  <a:lnTo>
                    <a:pt x="1697" y="217"/>
                  </a:lnTo>
                  <a:lnTo>
                    <a:pt x="1693" y="221"/>
                  </a:lnTo>
                  <a:lnTo>
                    <a:pt x="1691" y="224"/>
                  </a:lnTo>
                  <a:lnTo>
                    <a:pt x="1691" y="226"/>
                  </a:lnTo>
                  <a:lnTo>
                    <a:pt x="1687" y="233"/>
                  </a:lnTo>
                  <a:lnTo>
                    <a:pt x="1685" y="233"/>
                  </a:lnTo>
                  <a:lnTo>
                    <a:pt x="1684" y="236"/>
                  </a:lnTo>
                  <a:lnTo>
                    <a:pt x="1684" y="238"/>
                  </a:lnTo>
                  <a:lnTo>
                    <a:pt x="1682" y="238"/>
                  </a:lnTo>
                  <a:lnTo>
                    <a:pt x="1681" y="242"/>
                  </a:lnTo>
                  <a:lnTo>
                    <a:pt x="1679" y="242"/>
                  </a:lnTo>
                  <a:lnTo>
                    <a:pt x="1676" y="248"/>
                  </a:lnTo>
                  <a:lnTo>
                    <a:pt x="1675" y="250"/>
                  </a:lnTo>
                  <a:lnTo>
                    <a:pt x="1675" y="251"/>
                  </a:lnTo>
                  <a:lnTo>
                    <a:pt x="1672" y="254"/>
                  </a:lnTo>
                  <a:lnTo>
                    <a:pt x="1667" y="257"/>
                  </a:lnTo>
                  <a:lnTo>
                    <a:pt x="1666" y="259"/>
                  </a:lnTo>
                  <a:lnTo>
                    <a:pt x="1663" y="262"/>
                  </a:lnTo>
                  <a:lnTo>
                    <a:pt x="1661" y="262"/>
                  </a:lnTo>
                  <a:lnTo>
                    <a:pt x="1658" y="271"/>
                  </a:lnTo>
                  <a:lnTo>
                    <a:pt x="1652" y="283"/>
                  </a:lnTo>
                  <a:lnTo>
                    <a:pt x="1649" y="287"/>
                  </a:lnTo>
                  <a:lnTo>
                    <a:pt x="1648" y="289"/>
                  </a:lnTo>
                  <a:lnTo>
                    <a:pt x="1646" y="289"/>
                  </a:lnTo>
                  <a:lnTo>
                    <a:pt x="1646" y="292"/>
                  </a:lnTo>
                  <a:lnTo>
                    <a:pt x="1645" y="293"/>
                  </a:lnTo>
                  <a:lnTo>
                    <a:pt x="1643" y="296"/>
                  </a:lnTo>
                  <a:lnTo>
                    <a:pt x="1642" y="299"/>
                  </a:lnTo>
                  <a:lnTo>
                    <a:pt x="1642" y="301"/>
                  </a:lnTo>
                  <a:lnTo>
                    <a:pt x="1639" y="305"/>
                  </a:lnTo>
                  <a:lnTo>
                    <a:pt x="1636" y="309"/>
                  </a:lnTo>
                  <a:lnTo>
                    <a:pt x="1636" y="312"/>
                  </a:lnTo>
                  <a:lnTo>
                    <a:pt x="1634" y="317"/>
                  </a:lnTo>
                  <a:lnTo>
                    <a:pt x="1631" y="327"/>
                  </a:lnTo>
                  <a:lnTo>
                    <a:pt x="1631" y="329"/>
                  </a:lnTo>
                  <a:lnTo>
                    <a:pt x="1639" y="330"/>
                  </a:lnTo>
                  <a:lnTo>
                    <a:pt x="1639" y="332"/>
                  </a:lnTo>
                  <a:lnTo>
                    <a:pt x="1642" y="332"/>
                  </a:lnTo>
                  <a:lnTo>
                    <a:pt x="1645" y="338"/>
                  </a:lnTo>
                  <a:lnTo>
                    <a:pt x="1648" y="350"/>
                  </a:lnTo>
                  <a:lnTo>
                    <a:pt x="1652" y="359"/>
                  </a:lnTo>
                  <a:lnTo>
                    <a:pt x="1651" y="368"/>
                  </a:lnTo>
                  <a:lnTo>
                    <a:pt x="1649" y="371"/>
                  </a:lnTo>
                  <a:lnTo>
                    <a:pt x="1652" y="384"/>
                  </a:lnTo>
                  <a:lnTo>
                    <a:pt x="1645" y="390"/>
                  </a:lnTo>
                  <a:lnTo>
                    <a:pt x="1639" y="393"/>
                  </a:lnTo>
                  <a:lnTo>
                    <a:pt x="1637" y="395"/>
                  </a:lnTo>
                  <a:lnTo>
                    <a:pt x="1636" y="396"/>
                  </a:lnTo>
                  <a:lnTo>
                    <a:pt x="1612" y="405"/>
                  </a:lnTo>
                  <a:lnTo>
                    <a:pt x="1609" y="408"/>
                  </a:lnTo>
                  <a:lnTo>
                    <a:pt x="1607" y="408"/>
                  </a:lnTo>
                  <a:lnTo>
                    <a:pt x="1607" y="410"/>
                  </a:lnTo>
                  <a:lnTo>
                    <a:pt x="1606" y="410"/>
                  </a:lnTo>
                  <a:lnTo>
                    <a:pt x="1597" y="413"/>
                  </a:lnTo>
                  <a:lnTo>
                    <a:pt x="1592" y="416"/>
                  </a:lnTo>
                  <a:lnTo>
                    <a:pt x="1591" y="417"/>
                  </a:lnTo>
                  <a:lnTo>
                    <a:pt x="1589" y="417"/>
                  </a:lnTo>
                  <a:lnTo>
                    <a:pt x="1589" y="422"/>
                  </a:lnTo>
                  <a:lnTo>
                    <a:pt x="1589" y="423"/>
                  </a:lnTo>
                  <a:lnTo>
                    <a:pt x="1588" y="426"/>
                  </a:lnTo>
                  <a:lnTo>
                    <a:pt x="1589" y="427"/>
                  </a:lnTo>
                  <a:lnTo>
                    <a:pt x="1595" y="430"/>
                  </a:lnTo>
                  <a:lnTo>
                    <a:pt x="1603" y="433"/>
                  </a:lnTo>
                  <a:lnTo>
                    <a:pt x="1610" y="438"/>
                  </a:lnTo>
                  <a:lnTo>
                    <a:pt x="1616" y="442"/>
                  </a:lnTo>
                  <a:lnTo>
                    <a:pt x="1618" y="444"/>
                  </a:lnTo>
                  <a:lnTo>
                    <a:pt x="1622" y="445"/>
                  </a:lnTo>
                  <a:lnTo>
                    <a:pt x="1622" y="447"/>
                  </a:lnTo>
                  <a:lnTo>
                    <a:pt x="1621" y="448"/>
                  </a:lnTo>
                  <a:lnTo>
                    <a:pt x="1619" y="450"/>
                  </a:lnTo>
                  <a:lnTo>
                    <a:pt x="1615" y="456"/>
                  </a:lnTo>
                  <a:lnTo>
                    <a:pt x="1613" y="457"/>
                  </a:lnTo>
                  <a:lnTo>
                    <a:pt x="1610" y="462"/>
                  </a:lnTo>
                  <a:lnTo>
                    <a:pt x="1610" y="463"/>
                  </a:lnTo>
                  <a:lnTo>
                    <a:pt x="1609" y="466"/>
                  </a:lnTo>
                  <a:lnTo>
                    <a:pt x="1606" y="469"/>
                  </a:lnTo>
                  <a:lnTo>
                    <a:pt x="1606" y="472"/>
                  </a:lnTo>
                  <a:lnTo>
                    <a:pt x="1604" y="475"/>
                  </a:lnTo>
                  <a:lnTo>
                    <a:pt x="1603" y="481"/>
                  </a:lnTo>
                  <a:lnTo>
                    <a:pt x="1601" y="486"/>
                  </a:lnTo>
                  <a:lnTo>
                    <a:pt x="1600" y="489"/>
                  </a:lnTo>
                  <a:lnTo>
                    <a:pt x="1598" y="492"/>
                  </a:lnTo>
                  <a:lnTo>
                    <a:pt x="1595" y="493"/>
                  </a:lnTo>
                  <a:lnTo>
                    <a:pt x="1595" y="495"/>
                  </a:lnTo>
                  <a:lnTo>
                    <a:pt x="1589" y="496"/>
                  </a:lnTo>
                  <a:lnTo>
                    <a:pt x="1588" y="496"/>
                  </a:lnTo>
                  <a:lnTo>
                    <a:pt x="1586" y="499"/>
                  </a:lnTo>
                  <a:lnTo>
                    <a:pt x="1585" y="501"/>
                  </a:lnTo>
                  <a:lnTo>
                    <a:pt x="1584" y="501"/>
                  </a:lnTo>
                  <a:lnTo>
                    <a:pt x="1584" y="502"/>
                  </a:lnTo>
                  <a:lnTo>
                    <a:pt x="1582" y="504"/>
                  </a:lnTo>
                  <a:lnTo>
                    <a:pt x="1582" y="505"/>
                  </a:lnTo>
                  <a:lnTo>
                    <a:pt x="1581" y="505"/>
                  </a:lnTo>
                  <a:lnTo>
                    <a:pt x="1581" y="507"/>
                  </a:lnTo>
                  <a:lnTo>
                    <a:pt x="1578" y="508"/>
                  </a:lnTo>
                  <a:lnTo>
                    <a:pt x="1576" y="510"/>
                  </a:lnTo>
                  <a:lnTo>
                    <a:pt x="1575" y="510"/>
                  </a:lnTo>
                  <a:lnTo>
                    <a:pt x="1575" y="510"/>
                  </a:lnTo>
                  <a:lnTo>
                    <a:pt x="1570" y="510"/>
                  </a:lnTo>
                  <a:lnTo>
                    <a:pt x="1563" y="510"/>
                  </a:lnTo>
                  <a:lnTo>
                    <a:pt x="1563" y="514"/>
                  </a:lnTo>
                  <a:lnTo>
                    <a:pt x="1563" y="520"/>
                  </a:lnTo>
                  <a:lnTo>
                    <a:pt x="1564" y="520"/>
                  </a:lnTo>
                  <a:lnTo>
                    <a:pt x="1567" y="522"/>
                  </a:lnTo>
                  <a:lnTo>
                    <a:pt x="1572" y="525"/>
                  </a:lnTo>
                  <a:lnTo>
                    <a:pt x="1575" y="528"/>
                  </a:lnTo>
                  <a:lnTo>
                    <a:pt x="1578" y="532"/>
                  </a:lnTo>
                  <a:lnTo>
                    <a:pt x="1579" y="535"/>
                  </a:lnTo>
                  <a:lnTo>
                    <a:pt x="1579" y="538"/>
                  </a:lnTo>
                  <a:lnTo>
                    <a:pt x="1581" y="544"/>
                  </a:lnTo>
                  <a:lnTo>
                    <a:pt x="1581" y="545"/>
                  </a:lnTo>
                  <a:lnTo>
                    <a:pt x="1581" y="548"/>
                  </a:lnTo>
                  <a:lnTo>
                    <a:pt x="1581" y="550"/>
                  </a:lnTo>
                  <a:lnTo>
                    <a:pt x="1576" y="551"/>
                  </a:lnTo>
                  <a:lnTo>
                    <a:pt x="1570" y="554"/>
                  </a:lnTo>
                  <a:lnTo>
                    <a:pt x="1561" y="557"/>
                  </a:lnTo>
                  <a:lnTo>
                    <a:pt x="1554" y="556"/>
                  </a:lnTo>
                  <a:lnTo>
                    <a:pt x="1548" y="556"/>
                  </a:lnTo>
                  <a:lnTo>
                    <a:pt x="1536" y="556"/>
                  </a:lnTo>
                  <a:lnTo>
                    <a:pt x="1534" y="557"/>
                  </a:lnTo>
                  <a:lnTo>
                    <a:pt x="1518" y="559"/>
                  </a:lnTo>
                  <a:lnTo>
                    <a:pt x="1516" y="559"/>
                  </a:lnTo>
                  <a:lnTo>
                    <a:pt x="1513" y="559"/>
                  </a:lnTo>
                  <a:lnTo>
                    <a:pt x="1503" y="559"/>
                  </a:lnTo>
                  <a:lnTo>
                    <a:pt x="1500" y="560"/>
                  </a:lnTo>
                  <a:lnTo>
                    <a:pt x="1480" y="560"/>
                  </a:lnTo>
                  <a:lnTo>
                    <a:pt x="1479" y="560"/>
                  </a:lnTo>
                  <a:lnTo>
                    <a:pt x="1473" y="560"/>
                  </a:lnTo>
                  <a:lnTo>
                    <a:pt x="1466" y="562"/>
                  </a:lnTo>
                  <a:lnTo>
                    <a:pt x="1464" y="562"/>
                  </a:lnTo>
                  <a:lnTo>
                    <a:pt x="1461" y="562"/>
                  </a:lnTo>
                  <a:lnTo>
                    <a:pt x="1454" y="563"/>
                  </a:lnTo>
                  <a:lnTo>
                    <a:pt x="1448" y="563"/>
                  </a:lnTo>
                  <a:lnTo>
                    <a:pt x="1446" y="565"/>
                  </a:lnTo>
                  <a:lnTo>
                    <a:pt x="1445" y="565"/>
                  </a:lnTo>
                  <a:lnTo>
                    <a:pt x="1443" y="565"/>
                  </a:lnTo>
                  <a:lnTo>
                    <a:pt x="1442" y="565"/>
                  </a:lnTo>
                  <a:lnTo>
                    <a:pt x="1440" y="565"/>
                  </a:lnTo>
                  <a:lnTo>
                    <a:pt x="1431" y="566"/>
                  </a:lnTo>
                  <a:lnTo>
                    <a:pt x="1430" y="568"/>
                  </a:lnTo>
                  <a:lnTo>
                    <a:pt x="1424" y="571"/>
                  </a:lnTo>
                  <a:lnTo>
                    <a:pt x="1421" y="572"/>
                  </a:lnTo>
                  <a:lnTo>
                    <a:pt x="1415" y="577"/>
                  </a:lnTo>
                  <a:lnTo>
                    <a:pt x="1406" y="581"/>
                  </a:lnTo>
                  <a:lnTo>
                    <a:pt x="1404" y="583"/>
                  </a:lnTo>
                  <a:lnTo>
                    <a:pt x="1403" y="584"/>
                  </a:lnTo>
                  <a:lnTo>
                    <a:pt x="1395" y="586"/>
                  </a:lnTo>
                  <a:lnTo>
                    <a:pt x="1391" y="589"/>
                  </a:lnTo>
                  <a:lnTo>
                    <a:pt x="1389" y="589"/>
                  </a:lnTo>
                  <a:lnTo>
                    <a:pt x="1388" y="589"/>
                  </a:lnTo>
                  <a:lnTo>
                    <a:pt x="1386" y="589"/>
                  </a:lnTo>
                  <a:lnTo>
                    <a:pt x="1385" y="589"/>
                  </a:lnTo>
                  <a:lnTo>
                    <a:pt x="1383" y="589"/>
                  </a:lnTo>
                  <a:lnTo>
                    <a:pt x="1382" y="589"/>
                  </a:lnTo>
                  <a:lnTo>
                    <a:pt x="1380" y="589"/>
                  </a:lnTo>
                  <a:lnTo>
                    <a:pt x="1371" y="590"/>
                  </a:lnTo>
                  <a:lnTo>
                    <a:pt x="1368" y="590"/>
                  </a:lnTo>
                  <a:lnTo>
                    <a:pt x="1364" y="590"/>
                  </a:lnTo>
                  <a:lnTo>
                    <a:pt x="1362" y="590"/>
                  </a:lnTo>
                  <a:lnTo>
                    <a:pt x="1359" y="590"/>
                  </a:lnTo>
                  <a:lnTo>
                    <a:pt x="1356" y="590"/>
                  </a:lnTo>
                  <a:lnTo>
                    <a:pt x="1355" y="590"/>
                  </a:lnTo>
                  <a:lnTo>
                    <a:pt x="1350" y="590"/>
                  </a:lnTo>
                  <a:lnTo>
                    <a:pt x="1348" y="590"/>
                  </a:lnTo>
                  <a:lnTo>
                    <a:pt x="1337" y="590"/>
                  </a:lnTo>
                  <a:lnTo>
                    <a:pt x="1331" y="589"/>
                  </a:lnTo>
                  <a:lnTo>
                    <a:pt x="1324" y="589"/>
                  </a:lnTo>
                  <a:lnTo>
                    <a:pt x="1321" y="589"/>
                  </a:lnTo>
                  <a:lnTo>
                    <a:pt x="1318" y="589"/>
                  </a:lnTo>
                  <a:lnTo>
                    <a:pt x="1307" y="590"/>
                  </a:lnTo>
                  <a:lnTo>
                    <a:pt x="1306" y="590"/>
                  </a:lnTo>
                  <a:lnTo>
                    <a:pt x="1304" y="590"/>
                  </a:lnTo>
                  <a:lnTo>
                    <a:pt x="1297" y="590"/>
                  </a:lnTo>
                  <a:lnTo>
                    <a:pt x="1289" y="590"/>
                  </a:lnTo>
                  <a:lnTo>
                    <a:pt x="1288" y="590"/>
                  </a:lnTo>
                  <a:lnTo>
                    <a:pt x="1285" y="590"/>
                  </a:lnTo>
                  <a:lnTo>
                    <a:pt x="1274" y="590"/>
                  </a:lnTo>
                  <a:lnTo>
                    <a:pt x="1268" y="590"/>
                  </a:lnTo>
                  <a:lnTo>
                    <a:pt x="1267" y="590"/>
                  </a:lnTo>
                  <a:lnTo>
                    <a:pt x="1262" y="590"/>
                  </a:lnTo>
                  <a:lnTo>
                    <a:pt x="1259" y="590"/>
                  </a:lnTo>
                  <a:lnTo>
                    <a:pt x="1258" y="590"/>
                  </a:lnTo>
                  <a:lnTo>
                    <a:pt x="1258" y="592"/>
                  </a:lnTo>
                  <a:lnTo>
                    <a:pt x="1249" y="595"/>
                  </a:lnTo>
                  <a:lnTo>
                    <a:pt x="1247" y="595"/>
                  </a:lnTo>
                  <a:lnTo>
                    <a:pt x="1246" y="595"/>
                  </a:lnTo>
                  <a:lnTo>
                    <a:pt x="1238" y="598"/>
                  </a:lnTo>
                  <a:lnTo>
                    <a:pt x="1237" y="598"/>
                  </a:lnTo>
                  <a:lnTo>
                    <a:pt x="1229" y="601"/>
                  </a:lnTo>
                  <a:lnTo>
                    <a:pt x="1227" y="601"/>
                  </a:lnTo>
                  <a:lnTo>
                    <a:pt x="1225" y="601"/>
                  </a:lnTo>
                  <a:lnTo>
                    <a:pt x="1224" y="602"/>
                  </a:lnTo>
                  <a:lnTo>
                    <a:pt x="1222" y="602"/>
                  </a:lnTo>
                  <a:lnTo>
                    <a:pt x="1213" y="608"/>
                  </a:lnTo>
                  <a:lnTo>
                    <a:pt x="1212" y="608"/>
                  </a:lnTo>
                  <a:lnTo>
                    <a:pt x="1197" y="616"/>
                  </a:lnTo>
                  <a:lnTo>
                    <a:pt x="1194" y="616"/>
                  </a:lnTo>
                  <a:lnTo>
                    <a:pt x="1191" y="616"/>
                  </a:lnTo>
                  <a:lnTo>
                    <a:pt x="1189" y="616"/>
                  </a:lnTo>
                  <a:lnTo>
                    <a:pt x="1182" y="617"/>
                  </a:lnTo>
                  <a:lnTo>
                    <a:pt x="1182" y="617"/>
                  </a:lnTo>
                  <a:lnTo>
                    <a:pt x="1180" y="617"/>
                  </a:lnTo>
                  <a:lnTo>
                    <a:pt x="1179" y="617"/>
                  </a:lnTo>
                  <a:lnTo>
                    <a:pt x="1168" y="617"/>
                  </a:lnTo>
                  <a:lnTo>
                    <a:pt x="1167" y="617"/>
                  </a:lnTo>
                  <a:lnTo>
                    <a:pt x="1164" y="617"/>
                  </a:lnTo>
                  <a:lnTo>
                    <a:pt x="1153" y="619"/>
                  </a:lnTo>
                  <a:lnTo>
                    <a:pt x="1147" y="619"/>
                  </a:lnTo>
                  <a:lnTo>
                    <a:pt x="1146" y="620"/>
                  </a:lnTo>
                  <a:lnTo>
                    <a:pt x="1146" y="620"/>
                  </a:lnTo>
                  <a:lnTo>
                    <a:pt x="1144" y="620"/>
                  </a:lnTo>
                  <a:lnTo>
                    <a:pt x="1138" y="620"/>
                  </a:lnTo>
                  <a:lnTo>
                    <a:pt x="1137" y="620"/>
                  </a:lnTo>
                  <a:lnTo>
                    <a:pt x="1137" y="622"/>
                  </a:lnTo>
                  <a:lnTo>
                    <a:pt x="1135" y="622"/>
                  </a:lnTo>
                  <a:lnTo>
                    <a:pt x="1134" y="622"/>
                  </a:lnTo>
                  <a:lnTo>
                    <a:pt x="1132" y="622"/>
                  </a:lnTo>
                  <a:lnTo>
                    <a:pt x="1129" y="622"/>
                  </a:lnTo>
                  <a:lnTo>
                    <a:pt x="1128" y="622"/>
                  </a:lnTo>
                  <a:lnTo>
                    <a:pt x="1126" y="622"/>
                  </a:lnTo>
                  <a:lnTo>
                    <a:pt x="1119" y="623"/>
                  </a:lnTo>
                  <a:lnTo>
                    <a:pt x="1113" y="623"/>
                  </a:lnTo>
                  <a:lnTo>
                    <a:pt x="1111" y="623"/>
                  </a:lnTo>
                  <a:lnTo>
                    <a:pt x="1104" y="622"/>
                  </a:lnTo>
                  <a:lnTo>
                    <a:pt x="1098" y="620"/>
                  </a:lnTo>
                  <a:lnTo>
                    <a:pt x="1094" y="620"/>
                  </a:lnTo>
                  <a:lnTo>
                    <a:pt x="1092" y="620"/>
                  </a:lnTo>
                  <a:lnTo>
                    <a:pt x="1088" y="620"/>
                  </a:lnTo>
                  <a:lnTo>
                    <a:pt x="1085" y="619"/>
                  </a:lnTo>
                  <a:lnTo>
                    <a:pt x="1076" y="619"/>
                  </a:lnTo>
                  <a:lnTo>
                    <a:pt x="1068" y="619"/>
                  </a:lnTo>
                  <a:lnTo>
                    <a:pt x="1067" y="619"/>
                  </a:lnTo>
                  <a:lnTo>
                    <a:pt x="1052" y="617"/>
                  </a:lnTo>
                  <a:lnTo>
                    <a:pt x="1050" y="617"/>
                  </a:lnTo>
                  <a:lnTo>
                    <a:pt x="1047" y="617"/>
                  </a:lnTo>
                  <a:lnTo>
                    <a:pt x="1037" y="619"/>
                  </a:lnTo>
                  <a:lnTo>
                    <a:pt x="1034" y="619"/>
                  </a:lnTo>
                  <a:lnTo>
                    <a:pt x="1028" y="619"/>
                  </a:lnTo>
                  <a:lnTo>
                    <a:pt x="1023" y="619"/>
                  </a:lnTo>
                  <a:lnTo>
                    <a:pt x="1020" y="619"/>
                  </a:lnTo>
                  <a:lnTo>
                    <a:pt x="1011" y="617"/>
                  </a:lnTo>
                  <a:lnTo>
                    <a:pt x="1010" y="617"/>
                  </a:lnTo>
                  <a:lnTo>
                    <a:pt x="1007" y="617"/>
                  </a:lnTo>
                  <a:lnTo>
                    <a:pt x="1005" y="617"/>
                  </a:lnTo>
                  <a:lnTo>
                    <a:pt x="1002" y="617"/>
                  </a:lnTo>
                  <a:lnTo>
                    <a:pt x="1002" y="617"/>
                  </a:lnTo>
                  <a:lnTo>
                    <a:pt x="1001" y="617"/>
                  </a:lnTo>
                  <a:lnTo>
                    <a:pt x="1001" y="619"/>
                  </a:lnTo>
                  <a:lnTo>
                    <a:pt x="995" y="617"/>
                  </a:lnTo>
                  <a:lnTo>
                    <a:pt x="991" y="617"/>
                  </a:lnTo>
                  <a:lnTo>
                    <a:pt x="989" y="617"/>
                  </a:lnTo>
                  <a:lnTo>
                    <a:pt x="988" y="617"/>
                  </a:lnTo>
                  <a:lnTo>
                    <a:pt x="986" y="617"/>
                  </a:lnTo>
                  <a:lnTo>
                    <a:pt x="985" y="617"/>
                  </a:lnTo>
                  <a:lnTo>
                    <a:pt x="979" y="617"/>
                  </a:lnTo>
                  <a:lnTo>
                    <a:pt x="970" y="617"/>
                  </a:lnTo>
                  <a:lnTo>
                    <a:pt x="968" y="617"/>
                  </a:lnTo>
                  <a:lnTo>
                    <a:pt x="967" y="617"/>
                  </a:lnTo>
                  <a:lnTo>
                    <a:pt x="964" y="617"/>
                  </a:lnTo>
                  <a:lnTo>
                    <a:pt x="959" y="617"/>
                  </a:lnTo>
                  <a:lnTo>
                    <a:pt x="953" y="617"/>
                  </a:lnTo>
                  <a:lnTo>
                    <a:pt x="947" y="617"/>
                  </a:lnTo>
                  <a:lnTo>
                    <a:pt x="943" y="617"/>
                  </a:lnTo>
                  <a:lnTo>
                    <a:pt x="938" y="617"/>
                  </a:lnTo>
                  <a:lnTo>
                    <a:pt x="934" y="617"/>
                  </a:lnTo>
                  <a:lnTo>
                    <a:pt x="932" y="617"/>
                  </a:lnTo>
                  <a:lnTo>
                    <a:pt x="931" y="617"/>
                  </a:lnTo>
                  <a:lnTo>
                    <a:pt x="929" y="617"/>
                  </a:lnTo>
                  <a:lnTo>
                    <a:pt x="926" y="617"/>
                  </a:lnTo>
                  <a:lnTo>
                    <a:pt x="923" y="617"/>
                  </a:lnTo>
                  <a:lnTo>
                    <a:pt x="919" y="617"/>
                  </a:lnTo>
                  <a:lnTo>
                    <a:pt x="917" y="617"/>
                  </a:lnTo>
                  <a:lnTo>
                    <a:pt x="917" y="617"/>
                  </a:lnTo>
                  <a:lnTo>
                    <a:pt x="916" y="617"/>
                  </a:lnTo>
                  <a:lnTo>
                    <a:pt x="913" y="617"/>
                  </a:lnTo>
                  <a:lnTo>
                    <a:pt x="911" y="617"/>
                  </a:lnTo>
                  <a:lnTo>
                    <a:pt x="905" y="617"/>
                  </a:lnTo>
                  <a:lnTo>
                    <a:pt x="901" y="619"/>
                  </a:lnTo>
                  <a:lnTo>
                    <a:pt x="898" y="619"/>
                  </a:lnTo>
                  <a:lnTo>
                    <a:pt x="896" y="619"/>
                  </a:lnTo>
                  <a:lnTo>
                    <a:pt x="893" y="620"/>
                  </a:lnTo>
                  <a:lnTo>
                    <a:pt x="890" y="620"/>
                  </a:lnTo>
                  <a:lnTo>
                    <a:pt x="889" y="620"/>
                  </a:lnTo>
                  <a:lnTo>
                    <a:pt x="887" y="620"/>
                  </a:lnTo>
                  <a:lnTo>
                    <a:pt x="886" y="620"/>
                  </a:lnTo>
                  <a:lnTo>
                    <a:pt x="884" y="620"/>
                  </a:lnTo>
                  <a:lnTo>
                    <a:pt x="880" y="620"/>
                  </a:lnTo>
                  <a:lnTo>
                    <a:pt x="878" y="620"/>
                  </a:lnTo>
                  <a:lnTo>
                    <a:pt x="874" y="620"/>
                  </a:lnTo>
                  <a:lnTo>
                    <a:pt x="871" y="619"/>
                  </a:lnTo>
                  <a:lnTo>
                    <a:pt x="870" y="619"/>
                  </a:lnTo>
                  <a:lnTo>
                    <a:pt x="861" y="619"/>
                  </a:lnTo>
                  <a:lnTo>
                    <a:pt x="859" y="619"/>
                  </a:lnTo>
                  <a:lnTo>
                    <a:pt x="855" y="619"/>
                  </a:lnTo>
                  <a:lnTo>
                    <a:pt x="853" y="620"/>
                  </a:lnTo>
                  <a:lnTo>
                    <a:pt x="850" y="622"/>
                  </a:lnTo>
                  <a:lnTo>
                    <a:pt x="849" y="622"/>
                  </a:lnTo>
                  <a:lnTo>
                    <a:pt x="846" y="622"/>
                  </a:lnTo>
                  <a:lnTo>
                    <a:pt x="844" y="623"/>
                  </a:lnTo>
                  <a:lnTo>
                    <a:pt x="835" y="626"/>
                  </a:lnTo>
                  <a:lnTo>
                    <a:pt x="834" y="626"/>
                  </a:lnTo>
                  <a:lnTo>
                    <a:pt x="832" y="626"/>
                  </a:lnTo>
                  <a:lnTo>
                    <a:pt x="831" y="626"/>
                  </a:lnTo>
                  <a:lnTo>
                    <a:pt x="826" y="626"/>
                  </a:lnTo>
                  <a:lnTo>
                    <a:pt x="823" y="625"/>
                  </a:lnTo>
                  <a:lnTo>
                    <a:pt x="822" y="625"/>
                  </a:lnTo>
                  <a:lnTo>
                    <a:pt x="819" y="629"/>
                  </a:lnTo>
                  <a:lnTo>
                    <a:pt x="816" y="635"/>
                  </a:lnTo>
                  <a:lnTo>
                    <a:pt x="813" y="640"/>
                  </a:lnTo>
                  <a:lnTo>
                    <a:pt x="811" y="640"/>
                  </a:lnTo>
                  <a:lnTo>
                    <a:pt x="811" y="641"/>
                  </a:lnTo>
                  <a:lnTo>
                    <a:pt x="808" y="647"/>
                  </a:lnTo>
                  <a:lnTo>
                    <a:pt x="807" y="649"/>
                  </a:lnTo>
                  <a:lnTo>
                    <a:pt x="807" y="651"/>
                  </a:lnTo>
                  <a:lnTo>
                    <a:pt x="805" y="653"/>
                  </a:lnTo>
                  <a:lnTo>
                    <a:pt x="804" y="653"/>
                  </a:lnTo>
                  <a:lnTo>
                    <a:pt x="802" y="654"/>
                  </a:lnTo>
                  <a:lnTo>
                    <a:pt x="802" y="656"/>
                  </a:lnTo>
                  <a:lnTo>
                    <a:pt x="799" y="659"/>
                  </a:lnTo>
                  <a:lnTo>
                    <a:pt x="799" y="660"/>
                  </a:lnTo>
                  <a:lnTo>
                    <a:pt x="798" y="660"/>
                  </a:lnTo>
                  <a:lnTo>
                    <a:pt x="796" y="662"/>
                  </a:lnTo>
                  <a:lnTo>
                    <a:pt x="789" y="668"/>
                  </a:lnTo>
                  <a:lnTo>
                    <a:pt x="784" y="674"/>
                  </a:lnTo>
                  <a:lnTo>
                    <a:pt x="781" y="677"/>
                  </a:lnTo>
                  <a:lnTo>
                    <a:pt x="780" y="677"/>
                  </a:lnTo>
                  <a:lnTo>
                    <a:pt x="778" y="678"/>
                  </a:lnTo>
                  <a:lnTo>
                    <a:pt x="772" y="684"/>
                  </a:lnTo>
                  <a:lnTo>
                    <a:pt x="771" y="684"/>
                  </a:lnTo>
                  <a:lnTo>
                    <a:pt x="769" y="686"/>
                  </a:lnTo>
                  <a:lnTo>
                    <a:pt x="768" y="687"/>
                  </a:lnTo>
                  <a:lnTo>
                    <a:pt x="756" y="695"/>
                  </a:lnTo>
                  <a:lnTo>
                    <a:pt x="755" y="696"/>
                  </a:lnTo>
                  <a:lnTo>
                    <a:pt x="747" y="707"/>
                  </a:lnTo>
                  <a:lnTo>
                    <a:pt x="746" y="708"/>
                  </a:lnTo>
                  <a:lnTo>
                    <a:pt x="746" y="710"/>
                  </a:lnTo>
                  <a:lnTo>
                    <a:pt x="744" y="710"/>
                  </a:lnTo>
                  <a:lnTo>
                    <a:pt x="743" y="713"/>
                  </a:lnTo>
                  <a:lnTo>
                    <a:pt x="741" y="714"/>
                  </a:lnTo>
                  <a:lnTo>
                    <a:pt x="740" y="714"/>
                  </a:lnTo>
                  <a:lnTo>
                    <a:pt x="734" y="723"/>
                  </a:lnTo>
                  <a:lnTo>
                    <a:pt x="732" y="723"/>
                  </a:lnTo>
                  <a:lnTo>
                    <a:pt x="731" y="725"/>
                  </a:lnTo>
                  <a:lnTo>
                    <a:pt x="729" y="726"/>
                  </a:lnTo>
                  <a:lnTo>
                    <a:pt x="728" y="728"/>
                  </a:lnTo>
                  <a:lnTo>
                    <a:pt x="726" y="728"/>
                  </a:lnTo>
                  <a:lnTo>
                    <a:pt x="726" y="729"/>
                  </a:lnTo>
                  <a:lnTo>
                    <a:pt x="725" y="729"/>
                  </a:lnTo>
                  <a:lnTo>
                    <a:pt x="722" y="734"/>
                  </a:lnTo>
                  <a:lnTo>
                    <a:pt x="717" y="738"/>
                  </a:lnTo>
                  <a:lnTo>
                    <a:pt x="717" y="740"/>
                  </a:lnTo>
                  <a:lnTo>
                    <a:pt x="716" y="740"/>
                  </a:lnTo>
                  <a:lnTo>
                    <a:pt x="716" y="741"/>
                  </a:lnTo>
                  <a:lnTo>
                    <a:pt x="710" y="752"/>
                  </a:lnTo>
                  <a:lnTo>
                    <a:pt x="705" y="756"/>
                  </a:lnTo>
                  <a:lnTo>
                    <a:pt x="702" y="761"/>
                  </a:lnTo>
                  <a:lnTo>
                    <a:pt x="701" y="765"/>
                  </a:lnTo>
                  <a:lnTo>
                    <a:pt x="698" y="772"/>
                  </a:lnTo>
                  <a:lnTo>
                    <a:pt x="696" y="777"/>
                  </a:lnTo>
                  <a:lnTo>
                    <a:pt x="692" y="789"/>
                  </a:lnTo>
                  <a:lnTo>
                    <a:pt x="689" y="796"/>
                  </a:lnTo>
                  <a:lnTo>
                    <a:pt x="687" y="799"/>
                  </a:lnTo>
                  <a:lnTo>
                    <a:pt x="686" y="801"/>
                  </a:lnTo>
                  <a:lnTo>
                    <a:pt x="683" y="810"/>
                  </a:lnTo>
                  <a:lnTo>
                    <a:pt x="683" y="811"/>
                  </a:lnTo>
                  <a:lnTo>
                    <a:pt x="681" y="811"/>
                  </a:lnTo>
                  <a:lnTo>
                    <a:pt x="674" y="805"/>
                  </a:lnTo>
                  <a:lnTo>
                    <a:pt x="671" y="804"/>
                  </a:lnTo>
                  <a:lnTo>
                    <a:pt x="671" y="802"/>
                  </a:lnTo>
                  <a:lnTo>
                    <a:pt x="663" y="799"/>
                  </a:lnTo>
                  <a:lnTo>
                    <a:pt x="659" y="796"/>
                  </a:lnTo>
                  <a:lnTo>
                    <a:pt x="656" y="796"/>
                  </a:lnTo>
                  <a:lnTo>
                    <a:pt x="653" y="795"/>
                  </a:lnTo>
                  <a:lnTo>
                    <a:pt x="645" y="792"/>
                  </a:lnTo>
                  <a:lnTo>
                    <a:pt x="642" y="789"/>
                  </a:lnTo>
                  <a:lnTo>
                    <a:pt x="641" y="787"/>
                  </a:lnTo>
                  <a:lnTo>
                    <a:pt x="638" y="784"/>
                  </a:lnTo>
                  <a:lnTo>
                    <a:pt x="632" y="778"/>
                  </a:lnTo>
                  <a:lnTo>
                    <a:pt x="631" y="778"/>
                  </a:lnTo>
                  <a:lnTo>
                    <a:pt x="629" y="777"/>
                  </a:lnTo>
                  <a:lnTo>
                    <a:pt x="628" y="777"/>
                  </a:lnTo>
                  <a:lnTo>
                    <a:pt x="625" y="775"/>
                  </a:lnTo>
                  <a:lnTo>
                    <a:pt x="623" y="774"/>
                  </a:lnTo>
                  <a:lnTo>
                    <a:pt x="623" y="775"/>
                  </a:lnTo>
                  <a:lnTo>
                    <a:pt x="622" y="780"/>
                  </a:lnTo>
                  <a:lnTo>
                    <a:pt x="620" y="783"/>
                  </a:lnTo>
                  <a:lnTo>
                    <a:pt x="619" y="789"/>
                  </a:lnTo>
                  <a:lnTo>
                    <a:pt x="616" y="795"/>
                  </a:lnTo>
                  <a:lnTo>
                    <a:pt x="616" y="796"/>
                  </a:lnTo>
                  <a:lnTo>
                    <a:pt x="614" y="801"/>
                  </a:lnTo>
                  <a:lnTo>
                    <a:pt x="611" y="807"/>
                  </a:lnTo>
                  <a:lnTo>
                    <a:pt x="611" y="808"/>
                  </a:lnTo>
                  <a:lnTo>
                    <a:pt x="611" y="810"/>
                  </a:lnTo>
                  <a:lnTo>
                    <a:pt x="608" y="819"/>
                  </a:lnTo>
                  <a:lnTo>
                    <a:pt x="608" y="820"/>
                  </a:lnTo>
                  <a:lnTo>
                    <a:pt x="607" y="829"/>
                  </a:lnTo>
                  <a:lnTo>
                    <a:pt x="604" y="837"/>
                  </a:lnTo>
                  <a:lnTo>
                    <a:pt x="601" y="847"/>
                  </a:lnTo>
                  <a:lnTo>
                    <a:pt x="598" y="855"/>
                  </a:lnTo>
                  <a:lnTo>
                    <a:pt x="596" y="859"/>
                  </a:lnTo>
                  <a:lnTo>
                    <a:pt x="596" y="861"/>
                  </a:lnTo>
                  <a:lnTo>
                    <a:pt x="596" y="862"/>
                  </a:lnTo>
                  <a:lnTo>
                    <a:pt x="595" y="862"/>
                  </a:lnTo>
                  <a:lnTo>
                    <a:pt x="595" y="864"/>
                  </a:lnTo>
                  <a:lnTo>
                    <a:pt x="593" y="867"/>
                  </a:lnTo>
                  <a:lnTo>
                    <a:pt x="590" y="877"/>
                  </a:lnTo>
                  <a:lnTo>
                    <a:pt x="589" y="878"/>
                  </a:lnTo>
                  <a:lnTo>
                    <a:pt x="589" y="881"/>
                  </a:lnTo>
                  <a:lnTo>
                    <a:pt x="587" y="884"/>
                  </a:lnTo>
                  <a:lnTo>
                    <a:pt x="586" y="887"/>
                  </a:lnTo>
                  <a:lnTo>
                    <a:pt x="586" y="889"/>
                  </a:lnTo>
                  <a:lnTo>
                    <a:pt x="583" y="896"/>
                  </a:lnTo>
                  <a:lnTo>
                    <a:pt x="581" y="901"/>
                  </a:lnTo>
                  <a:lnTo>
                    <a:pt x="581" y="904"/>
                  </a:lnTo>
                  <a:lnTo>
                    <a:pt x="580" y="904"/>
                  </a:lnTo>
                  <a:lnTo>
                    <a:pt x="580" y="905"/>
                  </a:lnTo>
                  <a:lnTo>
                    <a:pt x="580" y="907"/>
                  </a:lnTo>
                  <a:lnTo>
                    <a:pt x="578" y="908"/>
                  </a:lnTo>
                  <a:lnTo>
                    <a:pt x="577" y="913"/>
                  </a:lnTo>
                  <a:lnTo>
                    <a:pt x="577" y="914"/>
                  </a:lnTo>
                  <a:lnTo>
                    <a:pt x="577" y="916"/>
                  </a:lnTo>
                  <a:lnTo>
                    <a:pt x="577" y="917"/>
                  </a:lnTo>
                  <a:lnTo>
                    <a:pt x="575" y="919"/>
                  </a:lnTo>
                  <a:lnTo>
                    <a:pt x="575" y="920"/>
                  </a:lnTo>
                  <a:lnTo>
                    <a:pt x="574" y="925"/>
                  </a:lnTo>
                  <a:lnTo>
                    <a:pt x="572" y="929"/>
                  </a:lnTo>
                  <a:lnTo>
                    <a:pt x="572" y="935"/>
                  </a:lnTo>
                  <a:lnTo>
                    <a:pt x="572" y="937"/>
                  </a:lnTo>
                  <a:lnTo>
                    <a:pt x="572" y="943"/>
                  </a:lnTo>
                  <a:lnTo>
                    <a:pt x="571" y="949"/>
                  </a:lnTo>
                  <a:lnTo>
                    <a:pt x="571" y="952"/>
                  </a:lnTo>
                  <a:lnTo>
                    <a:pt x="571" y="953"/>
                  </a:lnTo>
                  <a:lnTo>
                    <a:pt x="569" y="958"/>
                  </a:lnTo>
                  <a:lnTo>
                    <a:pt x="569" y="959"/>
                  </a:lnTo>
                  <a:lnTo>
                    <a:pt x="569" y="962"/>
                  </a:lnTo>
                  <a:lnTo>
                    <a:pt x="569" y="967"/>
                  </a:lnTo>
                  <a:lnTo>
                    <a:pt x="569" y="968"/>
                  </a:lnTo>
                  <a:lnTo>
                    <a:pt x="569" y="973"/>
                  </a:lnTo>
                  <a:lnTo>
                    <a:pt x="569" y="974"/>
                  </a:lnTo>
                  <a:lnTo>
                    <a:pt x="569" y="977"/>
                  </a:lnTo>
                  <a:lnTo>
                    <a:pt x="569" y="983"/>
                  </a:lnTo>
                  <a:lnTo>
                    <a:pt x="569" y="988"/>
                  </a:lnTo>
                  <a:lnTo>
                    <a:pt x="569" y="992"/>
                  </a:lnTo>
                  <a:lnTo>
                    <a:pt x="569" y="995"/>
                  </a:lnTo>
                  <a:lnTo>
                    <a:pt x="569" y="998"/>
                  </a:lnTo>
                  <a:lnTo>
                    <a:pt x="571" y="1005"/>
                  </a:lnTo>
                  <a:lnTo>
                    <a:pt x="572" y="1014"/>
                  </a:lnTo>
                  <a:lnTo>
                    <a:pt x="572" y="1016"/>
                  </a:lnTo>
                  <a:lnTo>
                    <a:pt x="572" y="1026"/>
                  </a:lnTo>
                  <a:lnTo>
                    <a:pt x="572" y="1028"/>
                  </a:lnTo>
                  <a:lnTo>
                    <a:pt x="572" y="1031"/>
                  </a:lnTo>
                  <a:lnTo>
                    <a:pt x="574" y="1041"/>
                  </a:lnTo>
                  <a:lnTo>
                    <a:pt x="575" y="1046"/>
                  </a:lnTo>
                  <a:lnTo>
                    <a:pt x="575" y="1047"/>
                  </a:lnTo>
                  <a:lnTo>
                    <a:pt x="575" y="1047"/>
                  </a:lnTo>
                  <a:lnTo>
                    <a:pt x="575" y="1050"/>
                  </a:lnTo>
                  <a:lnTo>
                    <a:pt x="575" y="1052"/>
                  </a:lnTo>
                  <a:lnTo>
                    <a:pt x="575" y="1053"/>
                  </a:lnTo>
                  <a:lnTo>
                    <a:pt x="574" y="1053"/>
                  </a:lnTo>
                  <a:lnTo>
                    <a:pt x="574" y="1055"/>
                  </a:lnTo>
                  <a:lnTo>
                    <a:pt x="574" y="1056"/>
                  </a:lnTo>
                  <a:lnTo>
                    <a:pt x="574" y="1058"/>
                  </a:lnTo>
                  <a:lnTo>
                    <a:pt x="572" y="1059"/>
                  </a:lnTo>
                  <a:lnTo>
                    <a:pt x="572" y="1061"/>
                  </a:lnTo>
                  <a:lnTo>
                    <a:pt x="572" y="1062"/>
                  </a:lnTo>
                  <a:lnTo>
                    <a:pt x="572" y="1062"/>
                  </a:lnTo>
                  <a:lnTo>
                    <a:pt x="569" y="1062"/>
                  </a:lnTo>
                  <a:lnTo>
                    <a:pt x="568" y="1062"/>
                  </a:lnTo>
                  <a:lnTo>
                    <a:pt x="565" y="1062"/>
                  </a:lnTo>
                  <a:lnTo>
                    <a:pt x="542" y="1061"/>
                  </a:lnTo>
                  <a:lnTo>
                    <a:pt x="526" y="1061"/>
                  </a:lnTo>
                  <a:lnTo>
                    <a:pt x="523" y="1061"/>
                  </a:lnTo>
                  <a:lnTo>
                    <a:pt x="520" y="1061"/>
                  </a:lnTo>
                  <a:lnTo>
                    <a:pt x="517" y="1062"/>
                  </a:lnTo>
                  <a:lnTo>
                    <a:pt x="513" y="1062"/>
                  </a:lnTo>
                  <a:lnTo>
                    <a:pt x="507" y="1064"/>
                  </a:lnTo>
                  <a:lnTo>
                    <a:pt x="492" y="1064"/>
                  </a:lnTo>
                  <a:lnTo>
                    <a:pt x="490" y="1064"/>
                  </a:lnTo>
                  <a:lnTo>
                    <a:pt x="487" y="1067"/>
                  </a:lnTo>
                  <a:lnTo>
                    <a:pt x="486" y="1071"/>
                  </a:lnTo>
                  <a:lnTo>
                    <a:pt x="477" y="1073"/>
                  </a:lnTo>
                  <a:lnTo>
                    <a:pt x="469" y="1076"/>
                  </a:lnTo>
                  <a:lnTo>
                    <a:pt x="468" y="1077"/>
                  </a:lnTo>
                  <a:lnTo>
                    <a:pt x="453" y="1089"/>
                  </a:lnTo>
                  <a:lnTo>
                    <a:pt x="453" y="1088"/>
                  </a:lnTo>
                  <a:lnTo>
                    <a:pt x="451" y="1083"/>
                  </a:lnTo>
                  <a:lnTo>
                    <a:pt x="448" y="1079"/>
                  </a:lnTo>
                  <a:lnTo>
                    <a:pt x="448" y="1074"/>
                  </a:lnTo>
                  <a:lnTo>
                    <a:pt x="444" y="1058"/>
                  </a:lnTo>
                  <a:lnTo>
                    <a:pt x="442" y="1056"/>
                  </a:lnTo>
                  <a:lnTo>
                    <a:pt x="442" y="1052"/>
                  </a:lnTo>
                  <a:lnTo>
                    <a:pt x="441" y="1049"/>
                  </a:lnTo>
                  <a:lnTo>
                    <a:pt x="427" y="1022"/>
                  </a:lnTo>
                  <a:lnTo>
                    <a:pt x="424" y="1013"/>
                  </a:lnTo>
                  <a:lnTo>
                    <a:pt x="423" y="1010"/>
                  </a:lnTo>
                  <a:lnTo>
                    <a:pt x="415" y="992"/>
                  </a:lnTo>
                  <a:lnTo>
                    <a:pt x="412" y="986"/>
                  </a:lnTo>
                  <a:lnTo>
                    <a:pt x="408" y="973"/>
                  </a:lnTo>
                  <a:lnTo>
                    <a:pt x="406" y="973"/>
                  </a:lnTo>
                  <a:lnTo>
                    <a:pt x="406" y="971"/>
                  </a:lnTo>
                  <a:lnTo>
                    <a:pt x="406" y="973"/>
                  </a:lnTo>
                  <a:lnTo>
                    <a:pt x="405" y="973"/>
                  </a:lnTo>
                  <a:lnTo>
                    <a:pt x="403" y="973"/>
                  </a:lnTo>
                  <a:lnTo>
                    <a:pt x="402" y="971"/>
                  </a:lnTo>
                  <a:lnTo>
                    <a:pt x="398" y="970"/>
                  </a:lnTo>
                  <a:lnTo>
                    <a:pt x="392" y="967"/>
                  </a:lnTo>
                  <a:lnTo>
                    <a:pt x="375" y="964"/>
                  </a:lnTo>
                  <a:lnTo>
                    <a:pt x="365" y="959"/>
                  </a:lnTo>
                  <a:lnTo>
                    <a:pt x="354" y="956"/>
                  </a:lnTo>
                  <a:lnTo>
                    <a:pt x="353" y="956"/>
                  </a:lnTo>
                  <a:lnTo>
                    <a:pt x="342" y="961"/>
                  </a:lnTo>
                  <a:lnTo>
                    <a:pt x="336" y="962"/>
                  </a:lnTo>
                  <a:lnTo>
                    <a:pt x="323" y="965"/>
                  </a:lnTo>
                  <a:lnTo>
                    <a:pt x="312" y="964"/>
                  </a:lnTo>
                  <a:lnTo>
                    <a:pt x="309" y="964"/>
                  </a:lnTo>
                  <a:lnTo>
                    <a:pt x="303" y="964"/>
                  </a:lnTo>
                  <a:lnTo>
                    <a:pt x="297" y="965"/>
                  </a:lnTo>
                  <a:lnTo>
                    <a:pt x="290" y="967"/>
                  </a:lnTo>
                  <a:lnTo>
                    <a:pt x="288" y="967"/>
                  </a:lnTo>
                  <a:lnTo>
                    <a:pt x="282" y="968"/>
                  </a:lnTo>
                  <a:lnTo>
                    <a:pt x="277" y="970"/>
                  </a:lnTo>
                  <a:lnTo>
                    <a:pt x="272" y="971"/>
                  </a:lnTo>
                  <a:lnTo>
                    <a:pt x="262" y="973"/>
                  </a:lnTo>
                  <a:lnTo>
                    <a:pt x="260" y="973"/>
                  </a:lnTo>
                  <a:lnTo>
                    <a:pt x="250" y="973"/>
                  </a:lnTo>
                  <a:lnTo>
                    <a:pt x="248" y="973"/>
                  </a:lnTo>
                  <a:lnTo>
                    <a:pt x="247" y="971"/>
                  </a:lnTo>
                  <a:lnTo>
                    <a:pt x="247" y="973"/>
                  </a:lnTo>
                  <a:lnTo>
                    <a:pt x="245" y="973"/>
                  </a:lnTo>
                  <a:lnTo>
                    <a:pt x="212" y="979"/>
                  </a:lnTo>
                  <a:lnTo>
                    <a:pt x="205" y="982"/>
                  </a:lnTo>
                  <a:lnTo>
                    <a:pt x="203" y="982"/>
                  </a:lnTo>
                  <a:lnTo>
                    <a:pt x="190" y="986"/>
                  </a:lnTo>
                  <a:lnTo>
                    <a:pt x="188" y="988"/>
                  </a:lnTo>
                  <a:lnTo>
                    <a:pt x="169" y="993"/>
                  </a:lnTo>
                  <a:lnTo>
                    <a:pt x="169" y="995"/>
                  </a:lnTo>
                  <a:lnTo>
                    <a:pt x="166" y="995"/>
                  </a:lnTo>
                  <a:lnTo>
                    <a:pt x="163" y="996"/>
                  </a:lnTo>
                  <a:lnTo>
                    <a:pt x="151" y="1002"/>
                  </a:lnTo>
                  <a:lnTo>
                    <a:pt x="135" y="1010"/>
                  </a:lnTo>
                  <a:lnTo>
                    <a:pt x="133" y="1011"/>
                  </a:lnTo>
                  <a:lnTo>
                    <a:pt x="118" y="1014"/>
                  </a:lnTo>
                  <a:lnTo>
                    <a:pt x="114" y="1016"/>
                  </a:lnTo>
                  <a:lnTo>
                    <a:pt x="106" y="1017"/>
                  </a:lnTo>
                  <a:lnTo>
                    <a:pt x="105" y="1017"/>
                  </a:lnTo>
                  <a:lnTo>
                    <a:pt x="103" y="1017"/>
                  </a:lnTo>
                  <a:lnTo>
                    <a:pt x="99" y="1017"/>
                  </a:lnTo>
                  <a:lnTo>
                    <a:pt x="97" y="1017"/>
                  </a:lnTo>
                  <a:lnTo>
                    <a:pt x="91" y="1017"/>
                  </a:lnTo>
                  <a:lnTo>
                    <a:pt x="90" y="1019"/>
                  </a:lnTo>
                  <a:lnTo>
                    <a:pt x="88" y="1019"/>
                  </a:lnTo>
                  <a:lnTo>
                    <a:pt x="84" y="1019"/>
                  </a:lnTo>
                  <a:lnTo>
                    <a:pt x="82" y="1019"/>
                  </a:lnTo>
                  <a:lnTo>
                    <a:pt x="78" y="1019"/>
                  </a:lnTo>
                  <a:lnTo>
                    <a:pt x="76" y="1019"/>
                  </a:lnTo>
                  <a:lnTo>
                    <a:pt x="72" y="1019"/>
                  </a:lnTo>
                  <a:lnTo>
                    <a:pt x="64" y="1020"/>
                  </a:lnTo>
                  <a:lnTo>
                    <a:pt x="63" y="1020"/>
                  </a:lnTo>
                  <a:lnTo>
                    <a:pt x="54" y="1020"/>
                  </a:lnTo>
                  <a:lnTo>
                    <a:pt x="52" y="1020"/>
                  </a:lnTo>
                  <a:lnTo>
                    <a:pt x="44" y="1022"/>
                  </a:lnTo>
                  <a:lnTo>
                    <a:pt x="42" y="1022"/>
                  </a:lnTo>
                  <a:lnTo>
                    <a:pt x="35" y="1022"/>
                  </a:lnTo>
                  <a:lnTo>
                    <a:pt x="29" y="1023"/>
                  </a:lnTo>
                  <a:lnTo>
                    <a:pt x="26" y="1016"/>
                  </a:lnTo>
                  <a:lnTo>
                    <a:pt x="23" y="1007"/>
                  </a:lnTo>
                  <a:lnTo>
                    <a:pt x="17" y="991"/>
                  </a:lnTo>
                  <a:lnTo>
                    <a:pt x="15" y="989"/>
                  </a:lnTo>
                  <a:lnTo>
                    <a:pt x="15" y="988"/>
                  </a:lnTo>
                  <a:lnTo>
                    <a:pt x="14" y="986"/>
                  </a:lnTo>
                  <a:lnTo>
                    <a:pt x="6" y="965"/>
                  </a:lnTo>
                  <a:lnTo>
                    <a:pt x="6" y="964"/>
                  </a:lnTo>
                  <a:lnTo>
                    <a:pt x="3" y="959"/>
                  </a:lnTo>
                  <a:lnTo>
                    <a:pt x="3" y="958"/>
                  </a:lnTo>
                  <a:lnTo>
                    <a:pt x="3" y="955"/>
                  </a:lnTo>
                  <a:lnTo>
                    <a:pt x="2" y="955"/>
                  </a:lnTo>
                  <a:lnTo>
                    <a:pt x="0" y="949"/>
                  </a:lnTo>
                  <a:lnTo>
                    <a:pt x="0" y="947"/>
                  </a:lnTo>
                  <a:lnTo>
                    <a:pt x="3" y="947"/>
                  </a:lnTo>
                  <a:lnTo>
                    <a:pt x="5" y="946"/>
                  </a:lnTo>
                  <a:lnTo>
                    <a:pt x="11" y="944"/>
                  </a:lnTo>
                  <a:lnTo>
                    <a:pt x="26" y="940"/>
                  </a:lnTo>
                  <a:lnTo>
                    <a:pt x="24" y="940"/>
                  </a:lnTo>
                  <a:lnTo>
                    <a:pt x="23" y="934"/>
                  </a:lnTo>
                  <a:lnTo>
                    <a:pt x="21" y="928"/>
                  </a:lnTo>
                  <a:lnTo>
                    <a:pt x="20" y="928"/>
                  </a:lnTo>
                  <a:lnTo>
                    <a:pt x="12" y="907"/>
                  </a:lnTo>
                  <a:lnTo>
                    <a:pt x="12" y="905"/>
                  </a:lnTo>
                  <a:lnTo>
                    <a:pt x="8" y="895"/>
                  </a:lnTo>
                  <a:lnTo>
                    <a:pt x="5" y="884"/>
                  </a:lnTo>
                  <a:lnTo>
                    <a:pt x="3" y="881"/>
                  </a:lnTo>
                  <a:lnTo>
                    <a:pt x="18" y="876"/>
                  </a:lnTo>
                  <a:lnTo>
                    <a:pt x="20" y="876"/>
                  </a:lnTo>
                  <a:lnTo>
                    <a:pt x="23" y="874"/>
                  </a:lnTo>
                  <a:lnTo>
                    <a:pt x="27" y="873"/>
                  </a:lnTo>
                  <a:lnTo>
                    <a:pt x="30" y="871"/>
                  </a:lnTo>
                  <a:lnTo>
                    <a:pt x="33" y="870"/>
                  </a:lnTo>
                  <a:lnTo>
                    <a:pt x="41" y="868"/>
                  </a:lnTo>
                  <a:lnTo>
                    <a:pt x="41" y="867"/>
                  </a:lnTo>
                  <a:lnTo>
                    <a:pt x="36" y="852"/>
                  </a:lnTo>
                  <a:lnTo>
                    <a:pt x="35" y="847"/>
                  </a:lnTo>
                  <a:lnTo>
                    <a:pt x="33" y="846"/>
                  </a:lnTo>
                  <a:lnTo>
                    <a:pt x="33" y="844"/>
                  </a:lnTo>
                  <a:lnTo>
                    <a:pt x="33" y="843"/>
                  </a:lnTo>
                  <a:lnTo>
                    <a:pt x="32" y="843"/>
                  </a:lnTo>
                  <a:lnTo>
                    <a:pt x="30" y="837"/>
                  </a:lnTo>
                  <a:lnTo>
                    <a:pt x="29" y="834"/>
                  </a:lnTo>
                  <a:lnTo>
                    <a:pt x="29" y="832"/>
                  </a:lnTo>
                  <a:lnTo>
                    <a:pt x="36" y="831"/>
                  </a:lnTo>
                  <a:lnTo>
                    <a:pt x="38" y="829"/>
                  </a:lnTo>
                  <a:lnTo>
                    <a:pt x="42" y="826"/>
                  </a:lnTo>
                  <a:lnTo>
                    <a:pt x="46" y="823"/>
                  </a:lnTo>
                  <a:lnTo>
                    <a:pt x="49" y="820"/>
                  </a:lnTo>
                  <a:lnTo>
                    <a:pt x="51" y="822"/>
                  </a:lnTo>
                  <a:lnTo>
                    <a:pt x="54" y="820"/>
                  </a:lnTo>
                  <a:lnTo>
                    <a:pt x="52" y="819"/>
                  </a:lnTo>
                  <a:lnTo>
                    <a:pt x="57" y="817"/>
                  </a:lnTo>
                  <a:lnTo>
                    <a:pt x="58" y="816"/>
                  </a:lnTo>
                  <a:lnTo>
                    <a:pt x="63" y="813"/>
                  </a:lnTo>
                  <a:lnTo>
                    <a:pt x="70" y="808"/>
                  </a:lnTo>
                  <a:lnTo>
                    <a:pt x="73" y="807"/>
                  </a:lnTo>
                  <a:lnTo>
                    <a:pt x="75" y="805"/>
                  </a:lnTo>
                  <a:lnTo>
                    <a:pt x="76" y="804"/>
                  </a:lnTo>
                  <a:lnTo>
                    <a:pt x="79" y="802"/>
                  </a:lnTo>
                  <a:lnTo>
                    <a:pt x="81" y="802"/>
                  </a:lnTo>
                  <a:lnTo>
                    <a:pt x="84" y="799"/>
                  </a:lnTo>
                  <a:lnTo>
                    <a:pt x="90" y="796"/>
                  </a:lnTo>
                  <a:lnTo>
                    <a:pt x="96" y="793"/>
                  </a:lnTo>
                  <a:lnTo>
                    <a:pt x="103" y="789"/>
                  </a:lnTo>
                  <a:lnTo>
                    <a:pt x="108" y="786"/>
                  </a:lnTo>
                  <a:lnTo>
                    <a:pt x="114" y="781"/>
                  </a:lnTo>
                  <a:lnTo>
                    <a:pt x="118" y="778"/>
                  </a:lnTo>
                  <a:lnTo>
                    <a:pt x="120" y="777"/>
                  </a:lnTo>
                  <a:lnTo>
                    <a:pt x="121" y="777"/>
                  </a:lnTo>
                  <a:lnTo>
                    <a:pt x="129" y="772"/>
                  </a:lnTo>
                  <a:lnTo>
                    <a:pt x="136" y="768"/>
                  </a:lnTo>
                  <a:lnTo>
                    <a:pt x="138" y="766"/>
                  </a:lnTo>
                  <a:lnTo>
                    <a:pt x="141" y="765"/>
                  </a:lnTo>
                  <a:lnTo>
                    <a:pt x="144" y="764"/>
                  </a:lnTo>
                  <a:lnTo>
                    <a:pt x="144" y="762"/>
                  </a:lnTo>
                  <a:lnTo>
                    <a:pt x="150" y="761"/>
                  </a:lnTo>
                  <a:lnTo>
                    <a:pt x="151" y="761"/>
                  </a:lnTo>
                  <a:lnTo>
                    <a:pt x="154" y="758"/>
                  </a:lnTo>
                  <a:lnTo>
                    <a:pt x="159" y="755"/>
                  </a:lnTo>
                  <a:lnTo>
                    <a:pt x="163" y="752"/>
                  </a:lnTo>
                  <a:lnTo>
                    <a:pt x="163" y="753"/>
                  </a:lnTo>
                  <a:lnTo>
                    <a:pt x="164" y="752"/>
                  </a:lnTo>
                  <a:lnTo>
                    <a:pt x="166" y="752"/>
                  </a:lnTo>
                  <a:lnTo>
                    <a:pt x="166" y="750"/>
                  </a:lnTo>
                  <a:lnTo>
                    <a:pt x="172" y="746"/>
                  </a:lnTo>
                  <a:lnTo>
                    <a:pt x="173" y="746"/>
                  </a:lnTo>
                  <a:lnTo>
                    <a:pt x="181" y="741"/>
                  </a:lnTo>
                  <a:lnTo>
                    <a:pt x="187" y="737"/>
                  </a:lnTo>
                  <a:lnTo>
                    <a:pt x="188" y="737"/>
                  </a:lnTo>
                  <a:lnTo>
                    <a:pt x="194" y="732"/>
                  </a:lnTo>
                  <a:lnTo>
                    <a:pt x="199" y="729"/>
                  </a:lnTo>
                  <a:lnTo>
                    <a:pt x="202" y="728"/>
                  </a:lnTo>
                  <a:lnTo>
                    <a:pt x="209" y="725"/>
                  </a:lnTo>
                  <a:lnTo>
                    <a:pt x="215" y="722"/>
                  </a:lnTo>
                  <a:lnTo>
                    <a:pt x="221" y="717"/>
                  </a:lnTo>
                  <a:lnTo>
                    <a:pt x="224" y="716"/>
                  </a:lnTo>
                  <a:lnTo>
                    <a:pt x="226" y="714"/>
                  </a:lnTo>
                  <a:lnTo>
                    <a:pt x="227" y="714"/>
                  </a:lnTo>
                  <a:lnTo>
                    <a:pt x="235" y="711"/>
                  </a:lnTo>
                  <a:lnTo>
                    <a:pt x="235" y="710"/>
                  </a:lnTo>
                  <a:lnTo>
                    <a:pt x="236" y="710"/>
                  </a:lnTo>
                  <a:lnTo>
                    <a:pt x="242" y="707"/>
                  </a:lnTo>
                  <a:lnTo>
                    <a:pt x="245" y="705"/>
                  </a:lnTo>
                  <a:lnTo>
                    <a:pt x="247" y="707"/>
                  </a:lnTo>
                  <a:lnTo>
                    <a:pt x="248" y="705"/>
                  </a:lnTo>
                  <a:lnTo>
                    <a:pt x="250" y="705"/>
                  </a:lnTo>
                  <a:lnTo>
                    <a:pt x="251" y="704"/>
                  </a:lnTo>
                  <a:lnTo>
                    <a:pt x="253" y="704"/>
                  </a:lnTo>
                  <a:lnTo>
                    <a:pt x="254" y="702"/>
                  </a:lnTo>
                  <a:lnTo>
                    <a:pt x="262" y="699"/>
                  </a:lnTo>
                  <a:lnTo>
                    <a:pt x="265" y="699"/>
                  </a:lnTo>
                  <a:lnTo>
                    <a:pt x="266" y="699"/>
                  </a:lnTo>
                  <a:lnTo>
                    <a:pt x="275" y="695"/>
                  </a:lnTo>
                  <a:lnTo>
                    <a:pt x="278" y="695"/>
                  </a:lnTo>
                  <a:lnTo>
                    <a:pt x="281" y="693"/>
                  </a:lnTo>
                  <a:lnTo>
                    <a:pt x="282" y="693"/>
                  </a:lnTo>
                  <a:lnTo>
                    <a:pt x="281" y="690"/>
                  </a:lnTo>
                  <a:lnTo>
                    <a:pt x="280" y="689"/>
                  </a:lnTo>
                  <a:lnTo>
                    <a:pt x="278" y="689"/>
                  </a:lnTo>
                  <a:lnTo>
                    <a:pt x="277" y="690"/>
                  </a:lnTo>
                  <a:lnTo>
                    <a:pt x="277" y="689"/>
                  </a:lnTo>
                  <a:lnTo>
                    <a:pt x="281" y="689"/>
                  </a:lnTo>
                  <a:lnTo>
                    <a:pt x="282" y="687"/>
                  </a:lnTo>
                  <a:lnTo>
                    <a:pt x="284" y="687"/>
                  </a:lnTo>
                  <a:lnTo>
                    <a:pt x="284" y="686"/>
                  </a:lnTo>
                  <a:lnTo>
                    <a:pt x="282" y="686"/>
                  </a:lnTo>
                  <a:lnTo>
                    <a:pt x="282" y="684"/>
                  </a:lnTo>
                  <a:lnTo>
                    <a:pt x="282" y="683"/>
                  </a:lnTo>
                  <a:lnTo>
                    <a:pt x="281" y="683"/>
                  </a:lnTo>
                  <a:lnTo>
                    <a:pt x="280" y="678"/>
                  </a:lnTo>
                  <a:lnTo>
                    <a:pt x="278" y="680"/>
                  </a:lnTo>
                  <a:lnTo>
                    <a:pt x="278" y="678"/>
                  </a:lnTo>
                  <a:lnTo>
                    <a:pt x="277" y="675"/>
                  </a:lnTo>
                  <a:lnTo>
                    <a:pt x="278" y="675"/>
                  </a:lnTo>
                  <a:lnTo>
                    <a:pt x="278" y="674"/>
                  </a:lnTo>
                  <a:lnTo>
                    <a:pt x="277" y="672"/>
                  </a:lnTo>
                  <a:lnTo>
                    <a:pt x="275" y="669"/>
                  </a:lnTo>
                  <a:lnTo>
                    <a:pt x="275" y="668"/>
                  </a:lnTo>
                  <a:lnTo>
                    <a:pt x="274" y="668"/>
                  </a:lnTo>
                  <a:lnTo>
                    <a:pt x="274" y="666"/>
                  </a:lnTo>
                  <a:lnTo>
                    <a:pt x="274" y="665"/>
                  </a:lnTo>
                  <a:lnTo>
                    <a:pt x="269" y="660"/>
                  </a:lnTo>
                  <a:lnTo>
                    <a:pt x="269" y="659"/>
                  </a:lnTo>
                  <a:lnTo>
                    <a:pt x="269" y="657"/>
                  </a:lnTo>
                  <a:lnTo>
                    <a:pt x="268" y="656"/>
                  </a:lnTo>
                  <a:lnTo>
                    <a:pt x="266" y="651"/>
                  </a:lnTo>
                  <a:lnTo>
                    <a:pt x="265" y="650"/>
                  </a:lnTo>
                  <a:lnTo>
                    <a:pt x="265" y="649"/>
                  </a:lnTo>
                  <a:lnTo>
                    <a:pt x="263" y="647"/>
                  </a:lnTo>
                  <a:lnTo>
                    <a:pt x="263" y="646"/>
                  </a:lnTo>
                  <a:lnTo>
                    <a:pt x="263" y="644"/>
                  </a:lnTo>
                  <a:lnTo>
                    <a:pt x="262" y="644"/>
                  </a:lnTo>
                  <a:lnTo>
                    <a:pt x="262" y="643"/>
                  </a:lnTo>
                  <a:lnTo>
                    <a:pt x="262" y="641"/>
                  </a:lnTo>
                  <a:lnTo>
                    <a:pt x="262" y="640"/>
                  </a:lnTo>
                  <a:lnTo>
                    <a:pt x="260" y="638"/>
                  </a:lnTo>
                  <a:lnTo>
                    <a:pt x="260" y="637"/>
                  </a:lnTo>
                  <a:lnTo>
                    <a:pt x="260" y="635"/>
                  </a:lnTo>
                  <a:lnTo>
                    <a:pt x="260" y="634"/>
                  </a:lnTo>
                  <a:lnTo>
                    <a:pt x="259" y="631"/>
                  </a:lnTo>
                  <a:lnTo>
                    <a:pt x="257" y="629"/>
                  </a:lnTo>
                  <a:lnTo>
                    <a:pt x="257" y="628"/>
                  </a:lnTo>
                  <a:lnTo>
                    <a:pt x="257" y="626"/>
                  </a:lnTo>
                  <a:lnTo>
                    <a:pt x="257" y="625"/>
                  </a:lnTo>
                  <a:lnTo>
                    <a:pt x="256" y="623"/>
                  </a:lnTo>
                  <a:lnTo>
                    <a:pt x="256" y="622"/>
                  </a:lnTo>
                  <a:lnTo>
                    <a:pt x="257" y="620"/>
                  </a:lnTo>
                  <a:lnTo>
                    <a:pt x="259" y="620"/>
                  </a:lnTo>
                  <a:lnTo>
                    <a:pt x="260" y="620"/>
                  </a:lnTo>
                  <a:lnTo>
                    <a:pt x="262" y="619"/>
                  </a:lnTo>
                  <a:lnTo>
                    <a:pt x="262" y="617"/>
                  </a:lnTo>
                  <a:lnTo>
                    <a:pt x="262" y="617"/>
                  </a:lnTo>
                  <a:lnTo>
                    <a:pt x="262" y="608"/>
                  </a:lnTo>
                  <a:lnTo>
                    <a:pt x="263" y="602"/>
                  </a:lnTo>
                  <a:lnTo>
                    <a:pt x="263" y="599"/>
                  </a:lnTo>
                  <a:lnTo>
                    <a:pt x="265" y="598"/>
                  </a:lnTo>
                  <a:lnTo>
                    <a:pt x="265" y="596"/>
                  </a:lnTo>
                  <a:lnTo>
                    <a:pt x="265" y="595"/>
                  </a:lnTo>
                  <a:lnTo>
                    <a:pt x="265" y="593"/>
                  </a:lnTo>
                  <a:lnTo>
                    <a:pt x="263" y="593"/>
                  </a:lnTo>
                  <a:lnTo>
                    <a:pt x="263" y="592"/>
                  </a:lnTo>
                  <a:lnTo>
                    <a:pt x="262" y="586"/>
                  </a:lnTo>
                  <a:lnTo>
                    <a:pt x="260" y="584"/>
                  </a:lnTo>
                  <a:lnTo>
                    <a:pt x="260" y="581"/>
                  </a:lnTo>
                  <a:lnTo>
                    <a:pt x="256" y="574"/>
                  </a:lnTo>
                  <a:lnTo>
                    <a:pt x="256" y="572"/>
                  </a:lnTo>
                  <a:lnTo>
                    <a:pt x="254" y="571"/>
                  </a:lnTo>
                  <a:lnTo>
                    <a:pt x="254" y="569"/>
                  </a:lnTo>
                  <a:lnTo>
                    <a:pt x="254" y="568"/>
                  </a:lnTo>
                  <a:lnTo>
                    <a:pt x="256" y="566"/>
                  </a:lnTo>
                  <a:lnTo>
                    <a:pt x="257" y="565"/>
                  </a:lnTo>
                  <a:lnTo>
                    <a:pt x="259" y="565"/>
                  </a:lnTo>
                  <a:lnTo>
                    <a:pt x="262" y="562"/>
                  </a:lnTo>
                  <a:lnTo>
                    <a:pt x="263" y="562"/>
                  </a:lnTo>
                  <a:lnTo>
                    <a:pt x="263" y="560"/>
                  </a:lnTo>
                  <a:lnTo>
                    <a:pt x="265" y="559"/>
                  </a:lnTo>
                  <a:lnTo>
                    <a:pt x="265" y="556"/>
                  </a:lnTo>
                  <a:lnTo>
                    <a:pt x="265" y="554"/>
                  </a:lnTo>
                  <a:lnTo>
                    <a:pt x="266" y="553"/>
                  </a:lnTo>
                  <a:lnTo>
                    <a:pt x="266" y="551"/>
                  </a:lnTo>
                  <a:lnTo>
                    <a:pt x="265" y="548"/>
                  </a:lnTo>
                  <a:lnTo>
                    <a:pt x="265" y="547"/>
                  </a:lnTo>
                  <a:lnTo>
                    <a:pt x="263" y="545"/>
                  </a:lnTo>
                  <a:lnTo>
                    <a:pt x="262" y="545"/>
                  </a:lnTo>
                  <a:lnTo>
                    <a:pt x="262" y="544"/>
                  </a:lnTo>
                  <a:lnTo>
                    <a:pt x="260" y="542"/>
                  </a:lnTo>
                  <a:lnTo>
                    <a:pt x="259" y="542"/>
                  </a:lnTo>
                  <a:lnTo>
                    <a:pt x="259" y="541"/>
                  </a:lnTo>
                  <a:lnTo>
                    <a:pt x="257" y="541"/>
                  </a:lnTo>
                  <a:lnTo>
                    <a:pt x="259" y="532"/>
                  </a:lnTo>
                  <a:lnTo>
                    <a:pt x="259" y="531"/>
                  </a:lnTo>
                  <a:lnTo>
                    <a:pt x="260" y="531"/>
                  </a:lnTo>
                  <a:lnTo>
                    <a:pt x="259" y="529"/>
                  </a:lnTo>
                  <a:lnTo>
                    <a:pt x="260" y="529"/>
                  </a:lnTo>
                  <a:lnTo>
                    <a:pt x="259" y="529"/>
                  </a:lnTo>
                  <a:lnTo>
                    <a:pt x="259" y="528"/>
                  </a:lnTo>
                  <a:lnTo>
                    <a:pt x="259" y="526"/>
                  </a:lnTo>
                  <a:lnTo>
                    <a:pt x="260" y="526"/>
                  </a:lnTo>
                  <a:lnTo>
                    <a:pt x="260" y="523"/>
                  </a:lnTo>
                  <a:lnTo>
                    <a:pt x="260" y="522"/>
                  </a:lnTo>
                  <a:lnTo>
                    <a:pt x="262" y="516"/>
                  </a:lnTo>
                  <a:lnTo>
                    <a:pt x="262" y="510"/>
                  </a:lnTo>
                  <a:lnTo>
                    <a:pt x="260" y="508"/>
                  </a:lnTo>
                  <a:lnTo>
                    <a:pt x="260" y="505"/>
                  </a:lnTo>
                  <a:lnTo>
                    <a:pt x="260" y="504"/>
                  </a:lnTo>
                  <a:lnTo>
                    <a:pt x="260" y="499"/>
                  </a:lnTo>
                  <a:lnTo>
                    <a:pt x="260" y="498"/>
                  </a:lnTo>
                  <a:lnTo>
                    <a:pt x="259" y="496"/>
                  </a:lnTo>
                  <a:lnTo>
                    <a:pt x="259" y="495"/>
                  </a:lnTo>
                  <a:lnTo>
                    <a:pt x="257" y="495"/>
                  </a:lnTo>
                  <a:lnTo>
                    <a:pt x="257" y="493"/>
                  </a:lnTo>
                  <a:lnTo>
                    <a:pt x="259" y="493"/>
                  </a:lnTo>
                  <a:lnTo>
                    <a:pt x="259" y="492"/>
                  </a:lnTo>
                  <a:lnTo>
                    <a:pt x="257" y="489"/>
                  </a:lnTo>
                  <a:lnTo>
                    <a:pt x="257" y="487"/>
                  </a:lnTo>
                  <a:lnTo>
                    <a:pt x="257" y="484"/>
                  </a:lnTo>
                  <a:lnTo>
                    <a:pt x="256" y="483"/>
                  </a:lnTo>
                  <a:lnTo>
                    <a:pt x="257" y="483"/>
                  </a:lnTo>
                  <a:lnTo>
                    <a:pt x="259" y="481"/>
                  </a:lnTo>
                  <a:lnTo>
                    <a:pt x="260" y="481"/>
                  </a:lnTo>
                  <a:lnTo>
                    <a:pt x="262" y="480"/>
                  </a:lnTo>
                  <a:lnTo>
                    <a:pt x="263" y="480"/>
                  </a:lnTo>
                  <a:lnTo>
                    <a:pt x="266" y="480"/>
                  </a:lnTo>
                  <a:lnTo>
                    <a:pt x="268" y="478"/>
                  </a:lnTo>
                  <a:lnTo>
                    <a:pt x="269" y="478"/>
                  </a:lnTo>
                  <a:lnTo>
                    <a:pt x="271" y="478"/>
                  </a:lnTo>
                  <a:lnTo>
                    <a:pt x="272" y="478"/>
                  </a:lnTo>
                  <a:lnTo>
                    <a:pt x="274" y="477"/>
                  </a:lnTo>
                  <a:lnTo>
                    <a:pt x="275" y="477"/>
                  </a:lnTo>
                  <a:lnTo>
                    <a:pt x="278" y="475"/>
                  </a:lnTo>
                  <a:lnTo>
                    <a:pt x="280" y="475"/>
                  </a:lnTo>
                  <a:lnTo>
                    <a:pt x="281" y="474"/>
                  </a:lnTo>
                  <a:lnTo>
                    <a:pt x="287" y="472"/>
                  </a:lnTo>
                  <a:lnTo>
                    <a:pt x="290" y="472"/>
                  </a:lnTo>
                  <a:lnTo>
                    <a:pt x="291" y="472"/>
                  </a:lnTo>
                  <a:lnTo>
                    <a:pt x="293" y="472"/>
                  </a:lnTo>
                  <a:lnTo>
                    <a:pt x="296" y="471"/>
                  </a:lnTo>
                  <a:lnTo>
                    <a:pt x="299" y="471"/>
                  </a:lnTo>
                  <a:lnTo>
                    <a:pt x="299" y="469"/>
                  </a:lnTo>
                  <a:lnTo>
                    <a:pt x="300" y="469"/>
                  </a:lnTo>
                  <a:lnTo>
                    <a:pt x="303" y="469"/>
                  </a:lnTo>
                  <a:lnTo>
                    <a:pt x="305" y="468"/>
                  </a:lnTo>
                  <a:lnTo>
                    <a:pt x="306" y="468"/>
                  </a:lnTo>
                  <a:lnTo>
                    <a:pt x="309" y="466"/>
                  </a:lnTo>
                  <a:lnTo>
                    <a:pt x="312" y="465"/>
                  </a:lnTo>
                  <a:lnTo>
                    <a:pt x="314" y="465"/>
                  </a:lnTo>
                  <a:lnTo>
                    <a:pt x="315" y="465"/>
                  </a:lnTo>
                  <a:lnTo>
                    <a:pt x="317" y="465"/>
                  </a:lnTo>
                  <a:lnTo>
                    <a:pt x="320" y="465"/>
                  </a:lnTo>
                  <a:lnTo>
                    <a:pt x="321" y="465"/>
                  </a:lnTo>
                  <a:lnTo>
                    <a:pt x="326" y="465"/>
                  </a:lnTo>
                  <a:lnTo>
                    <a:pt x="329" y="465"/>
                  </a:lnTo>
                  <a:lnTo>
                    <a:pt x="332" y="465"/>
                  </a:lnTo>
                  <a:lnTo>
                    <a:pt x="333" y="465"/>
                  </a:lnTo>
                  <a:lnTo>
                    <a:pt x="336" y="466"/>
                  </a:lnTo>
                  <a:lnTo>
                    <a:pt x="339" y="466"/>
                  </a:lnTo>
                  <a:lnTo>
                    <a:pt x="341" y="466"/>
                  </a:lnTo>
                  <a:lnTo>
                    <a:pt x="344" y="466"/>
                  </a:lnTo>
                  <a:lnTo>
                    <a:pt x="348" y="466"/>
                  </a:lnTo>
                  <a:lnTo>
                    <a:pt x="350" y="466"/>
                  </a:lnTo>
                  <a:lnTo>
                    <a:pt x="354" y="466"/>
                  </a:lnTo>
                  <a:lnTo>
                    <a:pt x="357" y="466"/>
                  </a:lnTo>
                  <a:lnTo>
                    <a:pt x="360" y="465"/>
                  </a:lnTo>
                  <a:lnTo>
                    <a:pt x="363" y="465"/>
                  </a:lnTo>
                  <a:lnTo>
                    <a:pt x="365" y="465"/>
                  </a:lnTo>
                  <a:lnTo>
                    <a:pt x="378" y="460"/>
                  </a:lnTo>
                  <a:lnTo>
                    <a:pt x="380" y="460"/>
                  </a:lnTo>
                  <a:lnTo>
                    <a:pt x="381" y="460"/>
                  </a:lnTo>
                  <a:lnTo>
                    <a:pt x="383" y="460"/>
                  </a:lnTo>
                  <a:lnTo>
                    <a:pt x="384" y="459"/>
                  </a:lnTo>
                  <a:lnTo>
                    <a:pt x="386" y="457"/>
                  </a:lnTo>
                  <a:lnTo>
                    <a:pt x="392" y="454"/>
                  </a:lnTo>
                  <a:lnTo>
                    <a:pt x="393" y="454"/>
                  </a:lnTo>
                  <a:lnTo>
                    <a:pt x="393" y="454"/>
                  </a:lnTo>
                  <a:lnTo>
                    <a:pt x="395" y="453"/>
                  </a:lnTo>
                  <a:lnTo>
                    <a:pt x="398" y="453"/>
                  </a:lnTo>
                  <a:lnTo>
                    <a:pt x="399" y="451"/>
                  </a:lnTo>
                  <a:lnTo>
                    <a:pt x="402" y="451"/>
                  </a:lnTo>
                  <a:lnTo>
                    <a:pt x="403" y="450"/>
                  </a:lnTo>
                  <a:lnTo>
                    <a:pt x="405" y="450"/>
                  </a:lnTo>
                  <a:lnTo>
                    <a:pt x="406" y="450"/>
                  </a:lnTo>
                  <a:lnTo>
                    <a:pt x="409" y="448"/>
                  </a:lnTo>
                  <a:lnTo>
                    <a:pt x="412" y="448"/>
                  </a:lnTo>
                  <a:lnTo>
                    <a:pt x="414" y="448"/>
                  </a:lnTo>
                  <a:lnTo>
                    <a:pt x="415" y="448"/>
                  </a:lnTo>
                  <a:lnTo>
                    <a:pt x="417" y="447"/>
                  </a:lnTo>
                  <a:lnTo>
                    <a:pt x="420" y="447"/>
                  </a:lnTo>
                  <a:lnTo>
                    <a:pt x="421" y="447"/>
                  </a:lnTo>
                  <a:lnTo>
                    <a:pt x="424" y="447"/>
                  </a:lnTo>
                  <a:lnTo>
                    <a:pt x="426" y="445"/>
                  </a:lnTo>
                  <a:lnTo>
                    <a:pt x="427" y="445"/>
                  </a:lnTo>
                  <a:lnTo>
                    <a:pt x="429" y="445"/>
                  </a:lnTo>
                  <a:lnTo>
                    <a:pt x="429" y="445"/>
                  </a:lnTo>
                  <a:lnTo>
                    <a:pt x="429" y="444"/>
                  </a:lnTo>
                  <a:lnTo>
                    <a:pt x="430" y="444"/>
                  </a:lnTo>
                  <a:lnTo>
                    <a:pt x="432" y="444"/>
                  </a:lnTo>
                  <a:lnTo>
                    <a:pt x="433" y="442"/>
                  </a:lnTo>
                  <a:lnTo>
                    <a:pt x="435" y="442"/>
                  </a:lnTo>
                  <a:lnTo>
                    <a:pt x="436" y="442"/>
                  </a:lnTo>
                  <a:lnTo>
                    <a:pt x="438" y="442"/>
                  </a:lnTo>
                  <a:lnTo>
                    <a:pt x="441" y="441"/>
                  </a:lnTo>
                  <a:lnTo>
                    <a:pt x="444" y="441"/>
                  </a:lnTo>
                  <a:lnTo>
                    <a:pt x="445" y="441"/>
                  </a:lnTo>
                  <a:lnTo>
                    <a:pt x="447" y="441"/>
                  </a:lnTo>
                  <a:lnTo>
                    <a:pt x="450" y="439"/>
                  </a:lnTo>
                  <a:lnTo>
                    <a:pt x="451" y="439"/>
                  </a:lnTo>
                  <a:lnTo>
                    <a:pt x="454" y="439"/>
                  </a:lnTo>
                  <a:lnTo>
                    <a:pt x="460" y="438"/>
                  </a:lnTo>
                  <a:lnTo>
                    <a:pt x="462" y="438"/>
                  </a:lnTo>
                  <a:lnTo>
                    <a:pt x="463" y="438"/>
                  </a:lnTo>
                  <a:lnTo>
                    <a:pt x="465" y="438"/>
                  </a:lnTo>
                  <a:lnTo>
                    <a:pt x="465" y="438"/>
                  </a:lnTo>
                  <a:lnTo>
                    <a:pt x="466" y="438"/>
                  </a:lnTo>
                  <a:lnTo>
                    <a:pt x="468" y="439"/>
                  </a:lnTo>
                  <a:lnTo>
                    <a:pt x="469" y="439"/>
                  </a:lnTo>
                  <a:lnTo>
                    <a:pt x="471" y="439"/>
                  </a:lnTo>
                  <a:lnTo>
                    <a:pt x="472" y="439"/>
                  </a:lnTo>
                  <a:lnTo>
                    <a:pt x="474" y="439"/>
                  </a:lnTo>
                  <a:lnTo>
                    <a:pt x="475" y="439"/>
                  </a:lnTo>
                  <a:lnTo>
                    <a:pt x="477" y="439"/>
                  </a:lnTo>
                  <a:lnTo>
                    <a:pt x="478" y="439"/>
                  </a:lnTo>
                  <a:lnTo>
                    <a:pt x="480" y="439"/>
                  </a:lnTo>
                  <a:lnTo>
                    <a:pt x="481" y="439"/>
                  </a:lnTo>
                  <a:lnTo>
                    <a:pt x="484" y="439"/>
                  </a:lnTo>
                  <a:lnTo>
                    <a:pt x="486" y="439"/>
                  </a:lnTo>
                  <a:lnTo>
                    <a:pt x="487" y="441"/>
                  </a:lnTo>
                  <a:lnTo>
                    <a:pt x="492" y="445"/>
                  </a:lnTo>
                  <a:lnTo>
                    <a:pt x="493" y="439"/>
                  </a:lnTo>
                  <a:lnTo>
                    <a:pt x="502" y="438"/>
                  </a:lnTo>
                  <a:lnTo>
                    <a:pt x="510" y="438"/>
                  </a:lnTo>
                  <a:lnTo>
                    <a:pt x="511" y="438"/>
                  </a:lnTo>
                  <a:lnTo>
                    <a:pt x="513" y="438"/>
                  </a:lnTo>
                  <a:lnTo>
                    <a:pt x="514" y="438"/>
                  </a:lnTo>
                  <a:lnTo>
                    <a:pt x="519" y="438"/>
                  </a:lnTo>
                  <a:lnTo>
                    <a:pt x="521" y="438"/>
                  </a:lnTo>
                  <a:lnTo>
                    <a:pt x="523" y="438"/>
                  </a:lnTo>
                  <a:lnTo>
                    <a:pt x="526" y="438"/>
                  </a:lnTo>
                  <a:lnTo>
                    <a:pt x="527" y="436"/>
                  </a:lnTo>
                  <a:lnTo>
                    <a:pt x="530" y="436"/>
                  </a:lnTo>
                  <a:lnTo>
                    <a:pt x="532" y="436"/>
                  </a:lnTo>
                  <a:lnTo>
                    <a:pt x="533" y="436"/>
                  </a:lnTo>
                  <a:lnTo>
                    <a:pt x="536" y="438"/>
                  </a:lnTo>
                  <a:lnTo>
                    <a:pt x="553" y="439"/>
                  </a:lnTo>
                  <a:lnTo>
                    <a:pt x="554" y="439"/>
                  </a:lnTo>
                  <a:lnTo>
                    <a:pt x="556" y="441"/>
                  </a:lnTo>
                  <a:lnTo>
                    <a:pt x="560" y="441"/>
                  </a:lnTo>
                  <a:lnTo>
                    <a:pt x="562" y="442"/>
                  </a:lnTo>
                  <a:lnTo>
                    <a:pt x="563" y="442"/>
                  </a:lnTo>
                  <a:lnTo>
                    <a:pt x="568" y="442"/>
                  </a:lnTo>
                  <a:lnTo>
                    <a:pt x="569" y="442"/>
                  </a:lnTo>
                  <a:lnTo>
                    <a:pt x="571" y="442"/>
                  </a:lnTo>
                  <a:lnTo>
                    <a:pt x="577" y="444"/>
                  </a:lnTo>
                  <a:lnTo>
                    <a:pt x="581" y="444"/>
                  </a:lnTo>
                  <a:lnTo>
                    <a:pt x="584" y="444"/>
                  </a:lnTo>
                  <a:lnTo>
                    <a:pt x="586" y="444"/>
                  </a:lnTo>
                  <a:lnTo>
                    <a:pt x="589" y="445"/>
                  </a:lnTo>
                  <a:lnTo>
                    <a:pt x="590" y="445"/>
                  </a:lnTo>
                  <a:lnTo>
                    <a:pt x="593" y="445"/>
                  </a:lnTo>
                  <a:lnTo>
                    <a:pt x="596" y="445"/>
                  </a:lnTo>
                  <a:lnTo>
                    <a:pt x="598" y="447"/>
                  </a:lnTo>
                  <a:lnTo>
                    <a:pt x="601" y="447"/>
                  </a:lnTo>
                  <a:lnTo>
                    <a:pt x="602" y="447"/>
                  </a:lnTo>
                  <a:lnTo>
                    <a:pt x="604" y="447"/>
                  </a:lnTo>
                  <a:lnTo>
                    <a:pt x="608" y="447"/>
                  </a:lnTo>
                  <a:lnTo>
                    <a:pt x="610" y="447"/>
                  </a:lnTo>
                  <a:lnTo>
                    <a:pt x="613" y="447"/>
                  </a:lnTo>
                  <a:lnTo>
                    <a:pt x="614" y="447"/>
                  </a:lnTo>
                  <a:lnTo>
                    <a:pt x="616" y="448"/>
                  </a:lnTo>
                  <a:lnTo>
                    <a:pt x="619" y="448"/>
                  </a:lnTo>
                  <a:lnTo>
                    <a:pt x="622" y="448"/>
                  </a:lnTo>
                  <a:lnTo>
                    <a:pt x="626" y="448"/>
                  </a:lnTo>
                  <a:lnTo>
                    <a:pt x="628" y="448"/>
                  </a:lnTo>
                  <a:lnTo>
                    <a:pt x="629" y="448"/>
                  </a:lnTo>
                  <a:lnTo>
                    <a:pt x="631" y="448"/>
                  </a:lnTo>
                  <a:lnTo>
                    <a:pt x="629" y="450"/>
                  </a:lnTo>
                  <a:lnTo>
                    <a:pt x="631" y="450"/>
                  </a:lnTo>
                  <a:lnTo>
                    <a:pt x="632" y="450"/>
                  </a:lnTo>
                  <a:lnTo>
                    <a:pt x="635" y="451"/>
                  </a:lnTo>
                  <a:lnTo>
                    <a:pt x="637" y="451"/>
                  </a:lnTo>
                  <a:lnTo>
                    <a:pt x="637" y="450"/>
                  </a:lnTo>
                  <a:lnTo>
                    <a:pt x="639" y="450"/>
                  </a:lnTo>
                  <a:lnTo>
                    <a:pt x="641" y="448"/>
                  </a:lnTo>
                  <a:lnTo>
                    <a:pt x="642" y="448"/>
                  </a:lnTo>
                  <a:lnTo>
                    <a:pt x="645" y="447"/>
                  </a:lnTo>
                  <a:lnTo>
                    <a:pt x="647" y="447"/>
                  </a:lnTo>
                  <a:lnTo>
                    <a:pt x="648" y="448"/>
                  </a:lnTo>
                  <a:lnTo>
                    <a:pt x="650" y="448"/>
                  </a:lnTo>
                  <a:lnTo>
                    <a:pt x="651" y="448"/>
                  </a:lnTo>
                  <a:lnTo>
                    <a:pt x="654" y="448"/>
                  </a:lnTo>
                  <a:lnTo>
                    <a:pt x="656" y="448"/>
                  </a:lnTo>
                  <a:lnTo>
                    <a:pt x="657" y="448"/>
                  </a:lnTo>
                  <a:lnTo>
                    <a:pt x="660" y="448"/>
                  </a:lnTo>
                  <a:lnTo>
                    <a:pt x="663" y="448"/>
                  </a:lnTo>
                  <a:lnTo>
                    <a:pt x="666" y="450"/>
                  </a:lnTo>
                  <a:lnTo>
                    <a:pt x="669" y="450"/>
                  </a:lnTo>
                  <a:lnTo>
                    <a:pt x="671" y="450"/>
                  </a:lnTo>
                  <a:lnTo>
                    <a:pt x="672" y="450"/>
                  </a:lnTo>
                  <a:lnTo>
                    <a:pt x="675" y="450"/>
                  </a:lnTo>
                  <a:lnTo>
                    <a:pt x="677" y="451"/>
                  </a:lnTo>
                  <a:lnTo>
                    <a:pt x="678" y="451"/>
                  </a:lnTo>
                  <a:lnTo>
                    <a:pt x="680" y="451"/>
                  </a:lnTo>
                  <a:lnTo>
                    <a:pt x="683" y="451"/>
                  </a:lnTo>
                  <a:lnTo>
                    <a:pt x="687" y="451"/>
                  </a:lnTo>
                  <a:lnTo>
                    <a:pt x="689" y="451"/>
                  </a:lnTo>
                  <a:lnTo>
                    <a:pt x="692" y="451"/>
                  </a:lnTo>
                  <a:lnTo>
                    <a:pt x="695" y="451"/>
                  </a:lnTo>
                  <a:lnTo>
                    <a:pt x="699" y="451"/>
                  </a:lnTo>
                  <a:lnTo>
                    <a:pt x="701" y="451"/>
                  </a:lnTo>
                  <a:lnTo>
                    <a:pt x="702" y="451"/>
                  </a:lnTo>
                  <a:lnTo>
                    <a:pt x="704" y="451"/>
                  </a:lnTo>
                  <a:lnTo>
                    <a:pt x="707" y="451"/>
                  </a:lnTo>
                  <a:lnTo>
                    <a:pt x="708" y="453"/>
                  </a:lnTo>
                  <a:lnTo>
                    <a:pt x="710" y="453"/>
                  </a:lnTo>
                  <a:lnTo>
                    <a:pt x="711" y="451"/>
                  </a:lnTo>
                  <a:lnTo>
                    <a:pt x="716" y="451"/>
                  </a:lnTo>
                  <a:lnTo>
                    <a:pt x="716" y="451"/>
                  </a:lnTo>
                  <a:lnTo>
                    <a:pt x="717" y="450"/>
                  </a:lnTo>
                  <a:lnTo>
                    <a:pt x="719" y="450"/>
                  </a:lnTo>
                  <a:lnTo>
                    <a:pt x="720" y="450"/>
                  </a:lnTo>
                  <a:lnTo>
                    <a:pt x="722" y="450"/>
                  </a:lnTo>
                  <a:lnTo>
                    <a:pt x="723" y="450"/>
                  </a:lnTo>
                  <a:lnTo>
                    <a:pt x="728" y="450"/>
                  </a:lnTo>
                  <a:lnTo>
                    <a:pt x="731" y="451"/>
                  </a:lnTo>
                  <a:lnTo>
                    <a:pt x="732" y="450"/>
                  </a:lnTo>
                  <a:lnTo>
                    <a:pt x="732" y="447"/>
                  </a:lnTo>
                  <a:lnTo>
                    <a:pt x="738" y="433"/>
                  </a:lnTo>
                  <a:lnTo>
                    <a:pt x="756" y="375"/>
                  </a:lnTo>
                  <a:lnTo>
                    <a:pt x="756" y="374"/>
                  </a:lnTo>
                  <a:lnTo>
                    <a:pt x="756" y="372"/>
                  </a:lnTo>
                  <a:lnTo>
                    <a:pt x="759" y="366"/>
                  </a:lnTo>
                  <a:lnTo>
                    <a:pt x="760" y="360"/>
                  </a:lnTo>
                  <a:lnTo>
                    <a:pt x="765" y="347"/>
                  </a:lnTo>
                  <a:lnTo>
                    <a:pt x="766" y="342"/>
                  </a:lnTo>
                  <a:lnTo>
                    <a:pt x="768" y="338"/>
                  </a:lnTo>
                  <a:lnTo>
                    <a:pt x="769" y="332"/>
                  </a:lnTo>
                  <a:lnTo>
                    <a:pt x="771" y="330"/>
                  </a:lnTo>
                  <a:lnTo>
                    <a:pt x="771" y="329"/>
                  </a:lnTo>
                  <a:lnTo>
                    <a:pt x="771" y="327"/>
                  </a:lnTo>
                  <a:lnTo>
                    <a:pt x="772" y="324"/>
                  </a:lnTo>
                  <a:lnTo>
                    <a:pt x="772" y="323"/>
                  </a:lnTo>
                  <a:lnTo>
                    <a:pt x="772" y="318"/>
                  </a:lnTo>
                  <a:lnTo>
                    <a:pt x="774" y="308"/>
                  </a:lnTo>
                  <a:lnTo>
                    <a:pt x="774" y="307"/>
                  </a:lnTo>
                  <a:lnTo>
                    <a:pt x="775" y="299"/>
                  </a:lnTo>
                  <a:lnTo>
                    <a:pt x="775" y="298"/>
                  </a:lnTo>
                  <a:lnTo>
                    <a:pt x="775" y="295"/>
                  </a:lnTo>
                  <a:lnTo>
                    <a:pt x="775" y="289"/>
                  </a:lnTo>
                  <a:lnTo>
                    <a:pt x="777" y="287"/>
                  </a:lnTo>
                  <a:lnTo>
                    <a:pt x="777" y="286"/>
                  </a:lnTo>
                  <a:lnTo>
                    <a:pt x="777" y="284"/>
                  </a:lnTo>
                  <a:lnTo>
                    <a:pt x="777" y="275"/>
                  </a:lnTo>
                  <a:lnTo>
                    <a:pt x="777" y="274"/>
                  </a:lnTo>
                  <a:lnTo>
                    <a:pt x="775" y="272"/>
                  </a:lnTo>
                  <a:lnTo>
                    <a:pt x="775" y="268"/>
                  </a:lnTo>
                  <a:lnTo>
                    <a:pt x="775" y="266"/>
                  </a:lnTo>
                  <a:lnTo>
                    <a:pt x="775" y="262"/>
                  </a:lnTo>
                  <a:lnTo>
                    <a:pt x="775" y="257"/>
                  </a:lnTo>
                  <a:lnTo>
                    <a:pt x="774" y="245"/>
                  </a:lnTo>
                  <a:lnTo>
                    <a:pt x="772" y="238"/>
                  </a:lnTo>
                  <a:lnTo>
                    <a:pt x="771" y="226"/>
                  </a:lnTo>
                  <a:lnTo>
                    <a:pt x="771" y="223"/>
                  </a:lnTo>
                  <a:lnTo>
                    <a:pt x="771" y="221"/>
                  </a:lnTo>
                  <a:lnTo>
                    <a:pt x="772" y="221"/>
                  </a:lnTo>
                  <a:lnTo>
                    <a:pt x="774" y="221"/>
                  </a:lnTo>
                  <a:lnTo>
                    <a:pt x="775" y="221"/>
                  </a:lnTo>
                  <a:lnTo>
                    <a:pt x="775" y="223"/>
                  </a:lnTo>
                  <a:lnTo>
                    <a:pt x="778" y="223"/>
                  </a:lnTo>
                  <a:lnTo>
                    <a:pt x="781" y="223"/>
                  </a:lnTo>
                  <a:lnTo>
                    <a:pt x="783" y="223"/>
                  </a:lnTo>
                  <a:lnTo>
                    <a:pt x="786" y="223"/>
                  </a:lnTo>
                  <a:lnTo>
                    <a:pt x="787" y="223"/>
                  </a:lnTo>
                  <a:lnTo>
                    <a:pt x="793" y="226"/>
                  </a:lnTo>
                  <a:lnTo>
                    <a:pt x="798" y="227"/>
                  </a:lnTo>
                  <a:lnTo>
                    <a:pt x="801" y="227"/>
                  </a:lnTo>
                  <a:lnTo>
                    <a:pt x="802" y="227"/>
                  </a:lnTo>
                  <a:lnTo>
                    <a:pt x="804" y="227"/>
                  </a:lnTo>
                  <a:lnTo>
                    <a:pt x="805" y="229"/>
                  </a:lnTo>
                  <a:lnTo>
                    <a:pt x="807" y="229"/>
                  </a:lnTo>
                  <a:lnTo>
                    <a:pt x="808" y="229"/>
                  </a:lnTo>
                  <a:lnTo>
                    <a:pt x="810" y="229"/>
                  </a:lnTo>
                  <a:lnTo>
                    <a:pt x="813" y="229"/>
                  </a:lnTo>
                  <a:lnTo>
                    <a:pt x="832" y="229"/>
                  </a:lnTo>
                  <a:lnTo>
                    <a:pt x="834" y="229"/>
                  </a:lnTo>
                  <a:lnTo>
                    <a:pt x="837" y="229"/>
                  </a:lnTo>
                  <a:lnTo>
                    <a:pt x="843" y="229"/>
                  </a:lnTo>
                  <a:lnTo>
                    <a:pt x="849" y="229"/>
                  </a:lnTo>
                  <a:lnTo>
                    <a:pt x="850" y="229"/>
                  </a:lnTo>
                  <a:lnTo>
                    <a:pt x="852" y="229"/>
                  </a:lnTo>
                  <a:lnTo>
                    <a:pt x="853" y="229"/>
                  </a:lnTo>
                  <a:lnTo>
                    <a:pt x="853" y="227"/>
                  </a:lnTo>
                  <a:lnTo>
                    <a:pt x="855" y="227"/>
                  </a:lnTo>
                  <a:lnTo>
                    <a:pt x="856" y="227"/>
                  </a:lnTo>
                  <a:lnTo>
                    <a:pt x="858" y="227"/>
                  </a:lnTo>
                  <a:lnTo>
                    <a:pt x="859" y="227"/>
                  </a:lnTo>
                  <a:lnTo>
                    <a:pt x="859" y="226"/>
                  </a:lnTo>
                  <a:lnTo>
                    <a:pt x="861" y="226"/>
                  </a:lnTo>
                  <a:lnTo>
                    <a:pt x="862" y="226"/>
                  </a:lnTo>
                  <a:lnTo>
                    <a:pt x="870" y="223"/>
                  </a:lnTo>
                  <a:lnTo>
                    <a:pt x="873" y="223"/>
                  </a:lnTo>
                  <a:lnTo>
                    <a:pt x="874" y="223"/>
                  </a:lnTo>
                  <a:lnTo>
                    <a:pt x="874" y="223"/>
                  </a:lnTo>
                  <a:lnTo>
                    <a:pt x="878" y="221"/>
                  </a:lnTo>
                  <a:lnTo>
                    <a:pt x="886" y="218"/>
                  </a:lnTo>
                  <a:lnTo>
                    <a:pt x="889" y="218"/>
                  </a:lnTo>
                  <a:lnTo>
                    <a:pt x="889" y="217"/>
                  </a:lnTo>
                  <a:lnTo>
                    <a:pt x="890" y="217"/>
                  </a:lnTo>
                  <a:lnTo>
                    <a:pt x="892" y="217"/>
                  </a:lnTo>
                  <a:lnTo>
                    <a:pt x="893" y="215"/>
                  </a:lnTo>
                  <a:lnTo>
                    <a:pt x="895" y="215"/>
                  </a:lnTo>
                  <a:lnTo>
                    <a:pt x="895" y="214"/>
                  </a:lnTo>
                  <a:lnTo>
                    <a:pt x="896" y="214"/>
                  </a:lnTo>
                  <a:lnTo>
                    <a:pt x="901" y="211"/>
                  </a:lnTo>
                  <a:lnTo>
                    <a:pt x="922" y="197"/>
                  </a:lnTo>
                  <a:lnTo>
                    <a:pt x="925" y="196"/>
                  </a:lnTo>
                  <a:lnTo>
                    <a:pt x="935" y="189"/>
                  </a:lnTo>
                  <a:lnTo>
                    <a:pt x="941" y="187"/>
                  </a:lnTo>
                  <a:lnTo>
                    <a:pt x="949" y="183"/>
                  </a:lnTo>
                  <a:lnTo>
                    <a:pt x="950" y="181"/>
                  </a:lnTo>
                  <a:lnTo>
                    <a:pt x="953" y="180"/>
                  </a:lnTo>
                  <a:lnTo>
                    <a:pt x="962" y="175"/>
                  </a:lnTo>
                  <a:lnTo>
                    <a:pt x="964" y="174"/>
                  </a:lnTo>
                  <a:lnTo>
                    <a:pt x="965" y="174"/>
                  </a:lnTo>
                  <a:lnTo>
                    <a:pt x="967" y="172"/>
                  </a:lnTo>
                  <a:lnTo>
                    <a:pt x="968" y="171"/>
                  </a:lnTo>
                  <a:lnTo>
                    <a:pt x="988" y="163"/>
                  </a:lnTo>
                  <a:lnTo>
                    <a:pt x="991" y="163"/>
                  </a:lnTo>
                  <a:lnTo>
                    <a:pt x="1002" y="159"/>
                  </a:lnTo>
                  <a:lnTo>
                    <a:pt x="1004" y="157"/>
                  </a:lnTo>
                  <a:lnTo>
                    <a:pt x="1007" y="157"/>
                  </a:lnTo>
                  <a:lnTo>
                    <a:pt x="1019" y="153"/>
                  </a:lnTo>
                  <a:lnTo>
                    <a:pt x="1043" y="148"/>
                  </a:lnTo>
                  <a:lnTo>
                    <a:pt x="1043" y="147"/>
                  </a:lnTo>
                  <a:lnTo>
                    <a:pt x="1044" y="147"/>
                  </a:lnTo>
                  <a:lnTo>
                    <a:pt x="1047" y="147"/>
                  </a:lnTo>
                  <a:lnTo>
                    <a:pt x="1049" y="145"/>
                  </a:lnTo>
                  <a:lnTo>
                    <a:pt x="1071" y="138"/>
                  </a:lnTo>
                  <a:lnTo>
                    <a:pt x="1073" y="138"/>
                  </a:lnTo>
                  <a:lnTo>
                    <a:pt x="1074" y="138"/>
                  </a:lnTo>
                  <a:lnTo>
                    <a:pt x="1074" y="136"/>
                  </a:lnTo>
                  <a:lnTo>
                    <a:pt x="1076" y="136"/>
                  </a:lnTo>
                  <a:lnTo>
                    <a:pt x="1077" y="136"/>
                  </a:lnTo>
                  <a:lnTo>
                    <a:pt x="1079" y="135"/>
                  </a:lnTo>
                  <a:lnTo>
                    <a:pt x="1080" y="135"/>
                  </a:lnTo>
                  <a:lnTo>
                    <a:pt x="1082" y="133"/>
                  </a:lnTo>
                  <a:lnTo>
                    <a:pt x="1083" y="133"/>
                  </a:lnTo>
                  <a:lnTo>
                    <a:pt x="1091" y="127"/>
                  </a:lnTo>
                  <a:lnTo>
                    <a:pt x="1103" y="120"/>
                  </a:lnTo>
                  <a:lnTo>
                    <a:pt x="1122" y="108"/>
                  </a:lnTo>
                  <a:lnTo>
                    <a:pt x="1123" y="108"/>
                  </a:lnTo>
                  <a:lnTo>
                    <a:pt x="1123" y="106"/>
                  </a:lnTo>
                  <a:lnTo>
                    <a:pt x="1125" y="106"/>
                  </a:lnTo>
                  <a:lnTo>
                    <a:pt x="1126" y="105"/>
                  </a:lnTo>
                  <a:lnTo>
                    <a:pt x="1129" y="100"/>
                  </a:lnTo>
                  <a:lnTo>
                    <a:pt x="1134" y="97"/>
                  </a:lnTo>
                  <a:lnTo>
                    <a:pt x="1143" y="88"/>
                  </a:lnTo>
                  <a:lnTo>
                    <a:pt x="1144" y="88"/>
                  </a:lnTo>
                  <a:lnTo>
                    <a:pt x="1144" y="87"/>
                  </a:lnTo>
                  <a:lnTo>
                    <a:pt x="1146" y="87"/>
                  </a:lnTo>
                  <a:lnTo>
                    <a:pt x="1152" y="81"/>
                  </a:lnTo>
                  <a:lnTo>
                    <a:pt x="1158" y="75"/>
                  </a:lnTo>
                  <a:lnTo>
                    <a:pt x="1162" y="71"/>
                  </a:lnTo>
                  <a:lnTo>
                    <a:pt x="1165" y="69"/>
                  </a:lnTo>
                  <a:lnTo>
                    <a:pt x="1165" y="68"/>
                  </a:lnTo>
                  <a:lnTo>
                    <a:pt x="1182" y="51"/>
                  </a:lnTo>
                  <a:lnTo>
                    <a:pt x="1182" y="51"/>
                  </a:lnTo>
                  <a:lnTo>
                    <a:pt x="1183" y="50"/>
                  </a:lnTo>
                  <a:lnTo>
                    <a:pt x="1189" y="45"/>
                  </a:lnTo>
                  <a:lnTo>
                    <a:pt x="1195" y="41"/>
                  </a:lnTo>
                  <a:lnTo>
                    <a:pt x="1201" y="36"/>
                  </a:lnTo>
                  <a:lnTo>
                    <a:pt x="1203" y="35"/>
                  </a:lnTo>
                  <a:lnTo>
                    <a:pt x="1204" y="33"/>
                  </a:lnTo>
                  <a:lnTo>
                    <a:pt x="1210" y="30"/>
                  </a:lnTo>
                  <a:lnTo>
                    <a:pt x="1215" y="27"/>
                  </a:lnTo>
                  <a:lnTo>
                    <a:pt x="1218" y="24"/>
                  </a:lnTo>
                  <a:lnTo>
                    <a:pt x="1219" y="24"/>
                  </a:lnTo>
                  <a:lnTo>
                    <a:pt x="1219" y="23"/>
                  </a:lnTo>
                  <a:lnTo>
                    <a:pt x="1238" y="12"/>
                  </a:lnTo>
                  <a:lnTo>
                    <a:pt x="1241" y="11"/>
                  </a:lnTo>
                  <a:lnTo>
                    <a:pt x="1244" y="9"/>
                  </a:lnTo>
                  <a:lnTo>
                    <a:pt x="1246" y="9"/>
                  </a:lnTo>
                  <a:lnTo>
                    <a:pt x="1247" y="9"/>
                  </a:lnTo>
                  <a:lnTo>
                    <a:pt x="1249" y="8"/>
                  </a:lnTo>
                  <a:lnTo>
                    <a:pt x="1252" y="8"/>
                  </a:lnTo>
                  <a:lnTo>
                    <a:pt x="1253" y="6"/>
                  </a:lnTo>
                  <a:lnTo>
                    <a:pt x="1255" y="6"/>
                  </a:lnTo>
                  <a:lnTo>
                    <a:pt x="1255" y="5"/>
                  </a:lnTo>
                  <a:lnTo>
                    <a:pt x="1258" y="5"/>
                  </a:lnTo>
                  <a:lnTo>
                    <a:pt x="1259" y="5"/>
                  </a:lnTo>
                  <a:lnTo>
                    <a:pt x="1265" y="3"/>
                  </a:lnTo>
                  <a:lnTo>
                    <a:pt x="1277" y="0"/>
                  </a:lnTo>
                  <a:lnTo>
                    <a:pt x="1279" y="0"/>
                  </a:lnTo>
                  <a:lnTo>
                    <a:pt x="1280" y="0"/>
                  </a:lnTo>
                  <a:lnTo>
                    <a:pt x="1282" y="0"/>
                  </a:lnTo>
                  <a:lnTo>
                    <a:pt x="1283" y="0"/>
                  </a:lnTo>
                  <a:lnTo>
                    <a:pt x="1289" y="0"/>
                  </a:lnTo>
                  <a:lnTo>
                    <a:pt x="1300" y="0"/>
                  </a:lnTo>
                  <a:lnTo>
                    <a:pt x="1301" y="0"/>
                  </a:lnTo>
                  <a:lnTo>
                    <a:pt x="1303" y="0"/>
                  </a:lnTo>
                  <a:lnTo>
                    <a:pt x="1304" y="0"/>
                  </a:lnTo>
                  <a:lnTo>
                    <a:pt x="1306" y="0"/>
                  </a:lnTo>
                  <a:lnTo>
                    <a:pt x="1307" y="0"/>
                  </a:lnTo>
                  <a:lnTo>
                    <a:pt x="1309" y="0"/>
                  </a:lnTo>
                  <a:lnTo>
                    <a:pt x="1310" y="0"/>
                  </a:lnTo>
                  <a:lnTo>
                    <a:pt x="1313" y="0"/>
                  </a:lnTo>
                  <a:lnTo>
                    <a:pt x="1315" y="2"/>
                  </a:lnTo>
                  <a:lnTo>
                    <a:pt x="1322" y="3"/>
                  </a:lnTo>
                  <a:lnTo>
                    <a:pt x="1327" y="5"/>
                  </a:lnTo>
                  <a:lnTo>
                    <a:pt x="1333" y="6"/>
                  </a:lnTo>
                  <a:lnTo>
                    <a:pt x="1339" y="8"/>
                  </a:lnTo>
                  <a:lnTo>
                    <a:pt x="1340" y="8"/>
                  </a:lnTo>
                  <a:lnTo>
                    <a:pt x="1342" y="8"/>
                  </a:lnTo>
                  <a:lnTo>
                    <a:pt x="1343" y="8"/>
                  </a:lnTo>
                  <a:lnTo>
                    <a:pt x="1346" y="8"/>
                  </a:lnTo>
                  <a:lnTo>
                    <a:pt x="1348" y="8"/>
                  </a:lnTo>
                  <a:lnTo>
                    <a:pt x="1350" y="9"/>
                  </a:lnTo>
                  <a:lnTo>
                    <a:pt x="1352" y="9"/>
                  </a:lnTo>
                  <a:lnTo>
                    <a:pt x="1353" y="9"/>
                  </a:lnTo>
                  <a:lnTo>
                    <a:pt x="1355" y="9"/>
                  </a:lnTo>
                  <a:lnTo>
                    <a:pt x="1358" y="9"/>
                  </a:lnTo>
                  <a:lnTo>
                    <a:pt x="1359" y="9"/>
                  </a:lnTo>
                  <a:lnTo>
                    <a:pt x="1361" y="9"/>
                  </a:lnTo>
                  <a:lnTo>
                    <a:pt x="1365" y="11"/>
                  </a:lnTo>
                  <a:lnTo>
                    <a:pt x="1371" y="12"/>
                  </a:lnTo>
                  <a:lnTo>
                    <a:pt x="1374" y="12"/>
                  </a:lnTo>
                  <a:lnTo>
                    <a:pt x="1377" y="14"/>
                  </a:lnTo>
                  <a:lnTo>
                    <a:pt x="1382" y="15"/>
                  </a:lnTo>
                  <a:lnTo>
                    <a:pt x="1383" y="15"/>
                  </a:lnTo>
                  <a:lnTo>
                    <a:pt x="1386" y="15"/>
                  </a:lnTo>
                  <a:lnTo>
                    <a:pt x="1389" y="17"/>
                  </a:lnTo>
                  <a:lnTo>
                    <a:pt x="1391" y="17"/>
                  </a:lnTo>
                  <a:lnTo>
                    <a:pt x="1394" y="17"/>
                  </a:lnTo>
                  <a:lnTo>
                    <a:pt x="1395" y="17"/>
                  </a:lnTo>
                  <a:lnTo>
                    <a:pt x="1395" y="17"/>
                  </a:lnTo>
                  <a:lnTo>
                    <a:pt x="1397" y="17"/>
                  </a:lnTo>
                  <a:lnTo>
                    <a:pt x="1398" y="18"/>
                  </a:lnTo>
                  <a:lnTo>
                    <a:pt x="1400" y="18"/>
                  </a:lnTo>
                  <a:lnTo>
                    <a:pt x="1401" y="18"/>
                  </a:lnTo>
                  <a:lnTo>
                    <a:pt x="1403" y="18"/>
                  </a:lnTo>
                  <a:lnTo>
                    <a:pt x="1404" y="18"/>
                  </a:lnTo>
                  <a:lnTo>
                    <a:pt x="1406" y="18"/>
                  </a:lnTo>
                  <a:lnTo>
                    <a:pt x="1410" y="18"/>
                  </a:lnTo>
                  <a:lnTo>
                    <a:pt x="1413" y="18"/>
                  </a:lnTo>
                  <a:lnTo>
                    <a:pt x="1431" y="20"/>
                  </a:lnTo>
                  <a:lnTo>
                    <a:pt x="1434" y="20"/>
                  </a:lnTo>
                  <a:lnTo>
                    <a:pt x="1457" y="21"/>
                  </a:lnTo>
                  <a:lnTo>
                    <a:pt x="1466" y="23"/>
                  </a:lnTo>
                  <a:lnTo>
                    <a:pt x="1467" y="23"/>
                  </a:lnTo>
                  <a:lnTo>
                    <a:pt x="1479" y="23"/>
                  </a:lnTo>
                  <a:lnTo>
                    <a:pt x="1482" y="23"/>
                  </a:lnTo>
                  <a:lnTo>
                    <a:pt x="1485" y="24"/>
                  </a:lnTo>
                  <a:lnTo>
                    <a:pt x="1486" y="24"/>
                  </a:lnTo>
                  <a:lnTo>
                    <a:pt x="1492" y="24"/>
                  </a:lnTo>
                  <a:lnTo>
                    <a:pt x="1500" y="24"/>
                  </a:lnTo>
                  <a:lnTo>
                    <a:pt x="1503" y="26"/>
                  </a:lnTo>
                  <a:lnTo>
                    <a:pt x="1504" y="26"/>
                  </a:lnTo>
                  <a:lnTo>
                    <a:pt x="1506" y="26"/>
                  </a:lnTo>
                  <a:lnTo>
                    <a:pt x="1507" y="26"/>
                  </a:lnTo>
                  <a:lnTo>
                    <a:pt x="1509" y="26"/>
                  </a:lnTo>
                  <a:lnTo>
                    <a:pt x="1510" y="2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3" name="Freeform 27">
              <a:extLst>
                <a:ext uri="{FF2B5EF4-FFF2-40B4-BE49-F238E27FC236}">
                  <a16:creationId xmlns:a16="http://schemas.microsoft.com/office/drawing/2014/main" id="{69F329E4-4B31-2D3D-779B-A14AE1854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501" y="2838450"/>
              <a:ext cx="1803400" cy="1350963"/>
            </a:xfrm>
            <a:custGeom>
              <a:avLst/>
              <a:gdLst>
                <a:gd name="T0" fmla="*/ 894 w 1136"/>
                <a:gd name="T1" fmla="*/ 91 h 851"/>
                <a:gd name="T2" fmla="*/ 924 w 1136"/>
                <a:gd name="T3" fmla="*/ 162 h 851"/>
                <a:gd name="T4" fmla="*/ 956 w 1136"/>
                <a:gd name="T5" fmla="*/ 239 h 851"/>
                <a:gd name="T6" fmla="*/ 988 w 1136"/>
                <a:gd name="T7" fmla="*/ 318 h 851"/>
                <a:gd name="T8" fmla="*/ 1039 w 1136"/>
                <a:gd name="T9" fmla="*/ 341 h 851"/>
                <a:gd name="T10" fmla="*/ 1082 w 1136"/>
                <a:gd name="T11" fmla="*/ 400 h 851"/>
                <a:gd name="T12" fmla="*/ 1130 w 1136"/>
                <a:gd name="T13" fmla="*/ 490 h 851"/>
                <a:gd name="T14" fmla="*/ 1108 w 1136"/>
                <a:gd name="T15" fmla="*/ 532 h 851"/>
                <a:gd name="T16" fmla="*/ 1099 w 1136"/>
                <a:gd name="T17" fmla="*/ 583 h 851"/>
                <a:gd name="T18" fmla="*/ 1090 w 1136"/>
                <a:gd name="T19" fmla="*/ 647 h 851"/>
                <a:gd name="T20" fmla="*/ 1038 w 1136"/>
                <a:gd name="T21" fmla="*/ 760 h 851"/>
                <a:gd name="T22" fmla="*/ 997 w 1136"/>
                <a:gd name="T23" fmla="*/ 759 h 851"/>
                <a:gd name="T24" fmla="*/ 959 w 1136"/>
                <a:gd name="T25" fmla="*/ 759 h 851"/>
                <a:gd name="T26" fmla="*/ 924 w 1136"/>
                <a:gd name="T27" fmla="*/ 756 h 851"/>
                <a:gd name="T28" fmla="*/ 876 w 1136"/>
                <a:gd name="T29" fmla="*/ 748 h 851"/>
                <a:gd name="T30" fmla="*/ 809 w 1136"/>
                <a:gd name="T31" fmla="*/ 750 h 851"/>
                <a:gd name="T32" fmla="*/ 782 w 1136"/>
                <a:gd name="T33" fmla="*/ 747 h 851"/>
                <a:gd name="T34" fmla="*/ 748 w 1136"/>
                <a:gd name="T35" fmla="*/ 754 h 851"/>
                <a:gd name="T36" fmla="*/ 714 w 1136"/>
                <a:gd name="T37" fmla="*/ 763 h 851"/>
                <a:gd name="T38" fmla="*/ 655 w 1136"/>
                <a:gd name="T39" fmla="*/ 774 h 851"/>
                <a:gd name="T40" fmla="*/ 615 w 1136"/>
                <a:gd name="T41" fmla="*/ 781 h 851"/>
                <a:gd name="T42" fmla="*/ 579 w 1136"/>
                <a:gd name="T43" fmla="*/ 792 h 851"/>
                <a:gd name="T44" fmla="*/ 552 w 1136"/>
                <a:gd name="T45" fmla="*/ 756 h 851"/>
                <a:gd name="T46" fmla="*/ 531 w 1136"/>
                <a:gd name="T47" fmla="*/ 732 h 851"/>
                <a:gd name="T48" fmla="*/ 516 w 1136"/>
                <a:gd name="T49" fmla="*/ 683 h 851"/>
                <a:gd name="T50" fmla="*/ 476 w 1136"/>
                <a:gd name="T51" fmla="*/ 669 h 851"/>
                <a:gd name="T52" fmla="*/ 454 w 1136"/>
                <a:gd name="T53" fmla="*/ 653 h 851"/>
                <a:gd name="T54" fmla="*/ 413 w 1136"/>
                <a:gd name="T55" fmla="*/ 604 h 851"/>
                <a:gd name="T56" fmla="*/ 373 w 1136"/>
                <a:gd name="T57" fmla="*/ 639 h 851"/>
                <a:gd name="T58" fmla="*/ 401 w 1136"/>
                <a:gd name="T59" fmla="*/ 753 h 851"/>
                <a:gd name="T60" fmla="*/ 357 w 1136"/>
                <a:gd name="T61" fmla="*/ 850 h 851"/>
                <a:gd name="T62" fmla="*/ 336 w 1136"/>
                <a:gd name="T63" fmla="*/ 826 h 851"/>
                <a:gd name="T64" fmla="*/ 309 w 1136"/>
                <a:gd name="T65" fmla="*/ 795 h 851"/>
                <a:gd name="T66" fmla="*/ 265 w 1136"/>
                <a:gd name="T67" fmla="*/ 745 h 851"/>
                <a:gd name="T68" fmla="*/ 248 w 1136"/>
                <a:gd name="T69" fmla="*/ 711 h 851"/>
                <a:gd name="T70" fmla="*/ 225 w 1136"/>
                <a:gd name="T71" fmla="*/ 698 h 851"/>
                <a:gd name="T72" fmla="*/ 213 w 1136"/>
                <a:gd name="T73" fmla="*/ 678 h 851"/>
                <a:gd name="T74" fmla="*/ 215 w 1136"/>
                <a:gd name="T75" fmla="*/ 633 h 851"/>
                <a:gd name="T76" fmla="*/ 164 w 1136"/>
                <a:gd name="T77" fmla="*/ 584 h 851"/>
                <a:gd name="T78" fmla="*/ 128 w 1136"/>
                <a:gd name="T79" fmla="*/ 575 h 851"/>
                <a:gd name="T80" fmla="*/ 106 w 1136"/>
                <a:gd name="T81" fmla="*/ 562 h 851"/>
                <a:gd name="T82" fmla="*/ 68 w 1136"/>
                <a:gd name="T83" fmla="*/ 490 h 851"/>
                <a:gd name="T84" fmla="*/ 40 w 1136"/>
                <a:gd name="T85" fmla="*/ 441 h 851"/>
                <a:gd name="T86" fmla="*/ 6 w 1136"/>
                <a:gd name="T87" fmla="*/ 406 h 851"/>
                <a:gd name="T88" fmla="*/ 62 w 1136"/>
                <a:gd name="T89" fmla="*/ 338 h 851"/>
                <a:gd name="T90" fmla="*/ 41 w 1136"/>
                <a:gd name="T91" fmla="*/ 315 h 851"/>
                <a:gd name="T92" fmla="*/ 43 w 1136"/>
                <a:gd name="T93" fmla="*/ 282 h 851"/>
                <a:gd name="T94" fmla="*/ 121 w 1136"/>
                <a:gd name="T95" fmla="*/ 314 h 851"/>
                <a:gd name="T96" fmla="*/ 176 w 1136"/>
                <a:gd name="T97" fmla="*/ 330 h 851"/>
                <a:gd name="T98" fmla="*/ 204 w 1136"/>
                <a:gd name="T99" fmla="*/ 291 h 851"/>
                <a:gd name="T100" fmla="*/ 255 w 1136"/>
                <a:gd name="T101" fmla="*/ 227 h 851"/>
                <a:gd name="T102" fmla="*/ 280 w 1136"/>
                <a:gd name="T103" fmla="*/ 200 h 851"/>
                <a:gd name="T104" fmla="*/ 303 w 1136"/>
                <a:gd name="T105" fmla="*/ 178 h 851"/>
                <a:gd name="T106" fmla="*/ 345 w 1136"/>
                <a:gd name="T107" fmla="*/ 153 h 851"/>
                <a:gd name="T108" fmla="*/ 377 w 1136"/>
                <a:gd name="T109" fmla="*/ 164 h 851"/>
                <a:gd name="T110" fmla="*/ 412 w 1136"/>
                <a:gd name="T111" fmla="*/ 200 h 851"/>
                <a:gd name="T112" fmla="*/ 437 w 1136"/>
                <a:gd name="T113" fmla="*/ 211 h 851"/>
                <a:gd name="T114" fmla="*/ 458 w 1136"/>
                <a:gd name="T115" fmla="*/ 218 h 851"/>
                <a:gd name="T116" fmla="*/ 575 w 1136"/>
                <a:gd name="T117" fmla="*/ 153 h 851"/>
                <a:gd name="T118" fmla="*/ 699 w 1136"/>
                <a:gd name="T119" fmla="*/ 78 h 851"/>
                <a:gd name="T120" fmla="*/ 779 w 1136"/>
                <a:gd name="T121" fmla="*/ 27 h 851"/>
                <a:gd name="T122" fmla="*/ 823 w 1136"/>
                <a:gd name="T123" fmla="*/ 11 h 851"/>
                <a:gd name="T124" fmla="*/ 857 w 1136"/>
                <a:gd name="T125" fmla="*/ 54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36" h="851">
                  <a:moveTo>
                    <a:pt x="858" y="54"/>
                  </a:moveTo>
                  <a:lnTo>
                    <a:pt x="858" y="55"/>
                  </a:lnTo>
                  <a:lnTo>
                    <a:pt x="867" y="54"/>
                  </a:lnTo>
                  <a:lnTo>
                    <a:pt x="867" y="55"/>
                  </a:lnTo>
                  <a:lnTo>
                    <a:pt x="873" y="60"/>
                  </a:lnTo>
                  <a:lnTo>
                    <a:pt x="888" y="67"/>
                  </a:lnTo>
                  <a:lnTo>
                    <a:pt x="890" y="70"/>
                  </a:lnTo>
                  <a:lnTo>
                    <a:pt x="891" y="72"/>
                  </a:lnTo>
                  <a:lnTo>
                    <a:pt x="891" y="73"/>
                  </a:lnTo>
                  <a:lnTo>
                    <a:pt x="891" y="75"/>
                  </a:lnTo>
                  <a:lnTo>
                    <a:pt x="891" y="76"/>
                  </a:lnTo>
                  <a:lnTo>
                    <a:pt x="893" y="78"/>
                  </a:lnTo>
                  <a:lnTo>
                    <a:pt x="893" y="81"/>
                  </a:lnTo>
                  <a:lnTo>
                    <a:pt x="893" y="82"/>
                  </a:lnTo>
                  <a:lnTo>
                    <a:pt x="894" y="84"/>
                  </a:lnTo>
                  <a:lnTo>
                    <a:pt x="894" y="85"/>
                  </a:lnTo>
                  <a:lnTo>
                    <a:pt x="894" y="87"/>
                  </a:lnTo>
                  <a:lnTo>
                    <a:pt x="894" y="91"/>
                  </a:lnTo>
                  <a:lnTo>
                    <a:pt x="896" y="93"/>
                  </a:lnTo>
                  <a:lnTo>
                    <a:pt x="896" y="96"/>
                  </a:lnTo>
                  <a:lnTo>
                    <a:pt x="897" y="100"/>
                  </a:lnTo>
                  <a:lnTo>
                    <a:pt x="899" y="102"/>
                  </a:lnTo>
                  <a:lnTo>
                    <a:pt x="905" y="117"/>
                  </a:lnTo>
                  <a:lnTo>
                    <a:pt x="906" y="118"/>
                  </a:lnTo>
                  <a:lnTo>
                    <a:pt x="909" y="126"/>
                  </a:lnTo>
                  <a:lnTo>
                    <a:pt x="909" y="127"/>
                  </a:lnTo>
                  <a:lnTo>
                    <a:pt x="912" y="135"/>
                  </a:lnTo>
                  <a:lnTo>
                    <a:pt x="914" y="136"/>
                  </a:lnTo>
                  <a:lnTo>
                    <a:pt x="914" y="138"/>
                  </a:lnTo>
                  <a:lnTo>
                    <a:pt x="915" y="141"/>
                  </a:lnTo>
                  <a:lnTo>
                    <a:pt x="918" y="147"/>
                  </a:lnTo>
                  <a:lnTo>
                    <a:pt x="921" y="154"/>
                  </a:lnTo>
                  <a:lnTo>
                    <a:pt x="921" y="156"/>
                  </a:lnTo>
                  <a:lnTo>
                    <a:pt x="923" y="157"/>
                  </a:lnTo>
                  <a:lnTo>
                    <a:pt x="923" y="159"/>
                  </a:lnTo>
                  <a:lnTo>
                    <a:pt x="924" y="162"/>
                  </a:lnTo>
                  <a:lnTo>
                    <a:pt x="926" y="166"/>
                  </a:lnTo>
                  <a:lnTo>
                    <a:pt x="929" y="173"/>
                  </a:lnTo>
                  <a:lnTo>
                    <a:pt x="933" y="184"/>
                  </a:lnTo>
                  <a:lnTo>
                    <a:pt x="935" y="190"/>
                  </a:lnTo>
                  <a:lnTo>
                    <a:pt x="939" y="197"/>
                  </a:lnTo>
                  <a:lnTo>
                    <a:pt x="941" y="202"/>
                  </a:lnTo>
                  <a:lnTo>
                    <a:pt x="942" y="206"/>
                  </a:lnTo>
                  <a:lnTo>
                    <a:pt x="942" y="208"/>
                  </a:lnTo>
                  <a:lnTo>
                    <a:pt x="945" y="211"/>
                  </a:lnTo>
                  <a:lnTo>
                    <a:pt x="945" y="214"/>
                  </a:lnTo>
                  <a:lnTo>
                    <a:pt x="948" y="218"/>
                  </a:lnTo>
                  <a:lnTo>
                    <a:pt x="948" y="220"/>
                  </a:lnTo>
                  <a:lnTo>
                    <a:pt x="950" y="223"/>
                  </a:lnTo>
                  <a:lnTo>
                    <a:pt x="951" y="227"/>
                  </a:lnTo>
                  <a:lnTo>
                    <a:pt x="954" y="235"/>
                  </a:lnTo>
                  <a:lnTo>
                    <a:pt x="954" y="236"/>
                  </a:lnTo>
                  <a:lnTo>
                    <a:pt x="956" y="238"/>
                  </a:lnTo>
                  <a:lnTo>
                    <a:pt x="956" y="239"/>
                  </a:lnTo>
                  <a:lnTo>
                    <a:pt x="956" y="241"/>
                  </a:lnTo>
                  <a:lnTo>
                    <a:pt x="957" y="241"/>
                  </a:lnTo>
                  <a:lnTo>
                    <a:pt x="959" y="247"/>
                  </a:lnTo>
                  <a:lnTo>
                    <a:pt x="961" y="250"/>
                  </a:lnTo>
                  <a:lnTo>
                    <a:pt x="963" y="254"/>
                  </a:lnTo>
                  <a:lnTo>
                    <a:pt x="966" y="260"/>
                  </a:lnTo>
                  <a:lnTo>
                    <a:pt x="966" y="263"/>
                  </a:lnTo>
                  <a:lnTo>
                    <a:pt x="967" y="269"/>
                  </a:lnTo>
                  <a:lnTo>
                    <a:pt x="972" y="282"/>
                  </a:lnTo>
                  <a:lnTo>
                    <a:pt x="976" y="288"/>
                  </a:lnTo>
                  <a:lnTo>
                    <a:pt x="978" y="291"/>
                  </a:lnTo>
                  <a:lnTo>
                    <a:pt x="979" y="296"/>
                  </a:lnTo>
                  <a:lnTo>
                    <a:pt x="979" y="297"/>
                  </a:lnTo>
                  <a:lnTo>
                    <a:pt x="981" y="299"/>
                  </a:lnTo>
                  <a:lnTo>
                    <a:pt x="984" y="306"/>
                  </a:lnTo>
                  <a:lnTo>
                    <a:pt x="985" y="309"/>
                  </a:lnTo>
                  <a:lnTo>
                    <a:pt x="987" y="317"/>
                  </a:lnTo>
                  <a:lnTo>
                    <a:pt x="988" y="318"/>
                  </a:lnTo>
                  <a:lnTo>
                    <a:pt x="990" y="320"/>
                  </a:lnTo>
                  <a:lnTo>
                    <a:pt x="990" y="321"/>
                  </a:lnTo>
                  <a:lnTo>
                    <a:pt x="993" y="326"/>
                  </a:lnTo>
                  <a:lnTo>
                    <a:pt x="994" y="332"/>
                  </a:lnTo>
                  <a:lnTo>
                    <a:pt x="996" y="333"/>
                  </a:lnTo>
                  <a:lnTo>
                    <a:pt x="997" y="336"/>
                  </a:lnTo>
                  <a:lnTo>
                    <a:pt x="1000" y="338"/>
                  </a:lnTo>
                  <a:lnTo>
                    <a:pt x="1002" y="338"/>
                  </a:lnTo>
                  <a:lnTo>
                    <a:pt x="1003" y="338"/>
                  </a:lnTo>
                  <a:lnTo>
                    <a:pt x="1008" y="338"/>
                  </a:lnTo>
                  <a:lnTo>
                    <a:pt x="1012" y="339"/>
                  </a:lnTo>
                  <a:lnTo>
                    <a:pt x="1018" y="339"/>
                  </a:lnTo>
                  <a:lnTo>
                    <a:pt x="1021" y="339"/>
                  </a:lnTo>
                  <a:lnTo>
                    <a:pt x="1026" y="341"/>
                  </a:lnTo>
                  <a:lnTo>
                    <a:pt x="1029" y="341"/>
                  </a:lnTo>
                  <a:lnTo>
                    <a:pt x="1032" y="341"/>
                  </a:lnTo>
                  <a:lnTo>
                    <a:pt x="1035" y="341"/>
                  </a:lnTo>
                  <a:lnTo>
                    <a:pt x="1039" y="341"/>
                  </a:lnTo>
                  <a:lnTo>
                    <a:pt x="1044" y="341"/>
                  </a:lnTo>
                  <a:lnTo>
                    <a:pt x="1047" y="341"/>
                  </a:lnTo>
                  <a:lnTo>
                    <a:pt x="1051" y="341"/>
                  </a:lnTo>
                  <a:lnTo>
                    <a:pt x="1054" y="341"/>
                  </a:lnTo>
                  <a:lnTo>
                    <a:pt x="1059" y="341"/>
                  </a:lnTo>
                  <a:lnTo>
                    <a:pt x="1063" y="341"/>
                  </a:lnTo>
                  <a:lnTo>
                    <a:pt x="1065" y="341"/>
                  </a:lnTo>
                  <a:lnTo>
                    <a:pt x="1066" y="341"/>
                  </a:lnTo>
                  <a:lnTo>
                    <a:pt x="1071" y="341"/>
                  </a:lnTo>
                  <a:lnTo>
                    <a:pt x="1072" y="342"/>
                  </a:lnTo>
                  <a:lnTo>
                    <a:pt x="1072" y="344"/>
                  </a:lnTo>
                  <a:lnTo>
                    <a:pt x="1074" y="351"/>
                  </a:lnTo>
                  <a:lnTo>
                    <a:pt x="1078" y="383"/>
                  </a:lnTo>
                  <a:lnTo>
                    <a:pt x="1079" y="387"/>
                  </a:lnTo>
                  <a:lnTo>
                    <a:pt x="1081" y="390"/>
                  </a:lnTo>
                  <a:lnTo>
                    <a:pt x="1081" y="391"/>
                  </a:lnTo>
                  <a:lnTo>
                    <a:pt x="1082" y="399"/>
                  </a:lnTo>
                  <a:lnTo>
                    <a:pt x="1082" y="400"/>
                  </a:lnTo>
                  <a:lnTo>
                    <a:pt x="1082" y="402"/>
                  </a:lnTo>
                  <a:lnTo>
                    <a:pt x="1081" y="402"/>
                  </a:lnTo>
                  <a:lnTo>
                    <a:pt x="1093" y="424"/>
                  </a:lnTo>
                  <a:lnTo>
                    <a:pt x="1099" y="438"/>
                  </a:lnTo>
                  <a:lnTo>
                    <a:pt x="1102" y="442"/>
                  </a:lnTo>
                  <a:lnTo>
                    <a:pt x="1105" y="447"/>
                  </a:lnTo>
                  <a:lnTo>
                    <a:pt x="1118" y="463"/>
                  </a:lnTo>
                  <a:lnTo>
                    <a:pt x="1120" y="469"/>
                  </a:lnTo>
                  <a:lnTo>
                    <a:pt x="1120" y="471"/>
                  </a:lnTo>
                  <a:lnTo>
                    <a:pt x="1120" y="472"/>
                  </a:lnTo>
                  <a:lnTo>
                    <a:pt x="1123" y="472"/>
                  </a:lnTo>
                  <a:lnTo>
                    <a:pt x="1135" y="472"/>
                  </a:lnTo>
                  <a:lnTo>
                    <a:pt x="1136" y="472"/>
                  </a:lnTo>
                  <a:lnTo>
                    <a:pt x="1136" y="475"/>
                  </a:lnTo>
                  <a:lnTo>
                    <a:pt x="1136" y="486"/>
                  </a:lnTo>
                  <a:lnTo>
                    <a:pt x="1136" y="489"/>
                  </a:lnTo>
                  <a:lnTo>
                    <a:pt x="1133" y="490"/>
                  </a:lnTo>
                  <a:lnTo>
                    <a:pt x="1130" y="490"/>
                  </a:lnTo>
                  <a:lnTo>
                    <a:pt x="1129" y="490"/>
                  </a:lnTo>
                  <a:lnTo>
                    <a:pt x="1127" y="490"/>
                  </a:lnTo>
                  <a:lnTo>
                    <a:pt x="1123" y="490"/>
                  </a:lnTo>
                  <a:lnTo>
                    <a:pt x="1120" y="490"/>
                  </a:lnTo>
                  <a:lnTo>
                    <a:pt x="1120" y="492"/>
                  </a:lnTo>
                  <a:lnTo>
                    <a:pt x="1121" y="499"/>
                  </a:lnTo>
                  <a:lnTo>
                    <a:pt x="1123" y="499"/>
                  </a:lnTo>
                  <a:lnTo>
                    <a:pt x="1123" y="504"/>
                  </a:lnTo>
                  <a:lnTo>
                    <a:pt x="1124" y="512"/>
                  </a:lnTo>
                  <a:lnTo>
                    <a:pt x="1124" y="514"/>
                  </a:lnTo>
                  <a:lnTo>
                    <a:pt x="1121" y="514"/>
                  </a:lnTo>
                  <a:lnTo>
                    <a:pt x="1120" y="515"/>
                  </a:lnTo>
                  <a:lnTo>
                    <a:pt x="1117" y="515"/>
                  </a:lnTo>
                  <a:lnTo>
                    <a:pt x="1114" y="517"/>
                  </a:lnTo>
                  <a:lnTo>
                    <a:pt x="1114" y="527"/>
                  </a:lnTo>
                  <a:lnTo>
                    <a:pt x="1115" y="535"/>
                  </a:lnTo>
                  <a:lnTo>
                    <a:pt x="1109" y="532"/>
                  </a:lnTo>
                  <a:lnTo>
                    <a:pt x="1108" y="532"/>
                  </a:lnTo>
                  <a:lnTo>
                    <a:pt x="1105" y="532"/>
                  </a:lnTo>
                  <a:lnTo>
                    <a:pt x="1103" y="532"/>
                  </a:lnTo>
                  <a:lnTo>
                    <a:pt x="1100" y="532"/>
                  </a:lnTo>
                  <a:lnTo>
                    <a:pt x="1097" y="532"/>
                  </a:lnTo>
                  <a:lnTo>
                    <a:pt x="1097" y="530"/>
                  </a:lnTo>
                  <a:lnTo>
                    <a:pt x="1096" y="530"/>
                  </a:lnTo>
                  <a:lnTo>
                    <a:pt x="1094" y="530"/>
                  </a:lnTo>
                  <a:lnTo>
                    <a:pt x="1093" y="530"/>
                  </a:lnTo>
                  <a:lnTo>
                    <a:pt x="1093" y="532"/>
                  </a:lnTo>
                  <a:lnTo>
                    <a:pt x="1093" y="535"/>
                  </a:lnTo>
                  <a:lnTo>
                    <a:pt x="1094" y="547"/>
                  </a:lnTo>
                  <a:lnTo>
                    <a:pt x="1096" y="554"/>
                  </a:lnTo>
                  <a:lnTo>
                    <a:pt x="1097" y="566"/>
                  </a:lnTo>
                  <a:lnTo>
                    <a:pt x="1097" y="571"/>
                  </a:lnTo>
                  <a:lnTo>
                    <a:pt x="1097" y="575"/>
                  </a:lnTo>
                  <a:lnTo>
                    <a:pt x="1097" y="577"/>
                  </a:lnTo>
                  <a:lnTo>
                    <a:pt x="1097" y="581"/>
                  </a:lnTo>
                  <a:lnTo>
                    <a:pt x="1099" y="583"/>
                  </a:lnTo>
                  <a:lnTo>
                    <a:pt x="1099" y="584"/>
                  </a:lnTo>
                  <a:lnTo>
                    <a:pt x="1099" y="593"/>
                  </a:lnTo>
                  <a:lnTo>
                    <a:pt x="1099" y="595"/>
                  </a:lnTo>
                  <a:lnTo>
                    <a:pt x="1099" y="596"/>
                  </a:lnTo>
                  <a:lnTo>
                    <a:pt x="1097" y="598"/>
                  </a:lnTo>
                  <a:lnTo>
                    <a:pt x="1097" y="604"/>
                  </a:lnTo>
                  <a:lnTo>
                    <a:pt x="1097" y="607"/>
                  </a:lnTo>
                  <a:lnTo>
                    <a:pt x="1097" y="608"/>
                  </a:lnTo>
                  <a:lnTo>
                    <a:pt x="1096" y="616"/>
                  </a:lnTo>
                  <a:lnTo>
                    <a:pt x="1096" y="617"/>
                  </a:lnTo>
                  <a:lnTo>
                    <a:pt x="1094" y="627"/>
                  </a:lnTo>
                  <a:lnTo>
                    <a:pt x="1094" y="632"/>
                  </a:lnTo>
                  <a:lnTo>
                    <a:pt x="1094" y="633"/>
                  </a:lnTo>
                  <a:lnTo>
                    <a:pt x="1093" y="636"/>
                  </a:lnTo>
                  <a:lnTo>
                    <a:pt x="1093" y="638"/>
                  </a:lnTo>
                  <a:lnTo>
                    <a:pt x="1093" y="639"/>
                  </a:lnTo>
                  <a:lnTo>
                    <a:pt x="1091" y="641"/>
                  </a:lnTo>
                  <a:lnTo>
                    <a:pt x="1090" y="647"/>
                  </a:lnTo>
                  <a:lnTo>
                    <a:pt x="1088" y="651"/>
                  </a:lnTo>
                  <a:lnTo>
                    <a:pt x="1087" y="656"/>
                  </a:lnTo>
                  <a:lnTo>
                    <a:pt x="1082" y="669"/>
                  </a:lnTo>
                  <a:lnTo>
                    <a:pt x="1081" y="675"/>
                  </a:lnTo>
                  <a:lnTo>
                    <a:pt x="1078" y="681"/>
                  </a:lnTo>
                  <a:lnTo>
                    <a:pt x="1078" y="683"/>
                  </a:lnTo>
                  <a:lnTo>
                    <a:pt x="1078" y="684"/>
                  </a:lnTo>
                  <a:lnTo>
                    <a:pt x="1060" y="742"/>
                  </a:lnTo>
                  <a:lnTo>
                    <a:pt x="1054" y="756"/>
                  </a:lnTo>
                  <a:lnTo>
                    <a:pt x="1054" y="759"/>
                  </a:lnTo>
                  <a:lnTo>
                    <a:pt x="1053" y="760"/>
                  </a:lnTo>
                  <a:lnTo>
                    <a:pt x="1050" y="759"/>
                  </a:lnTo>
                  <a:lnTo>
                    <a:pt x="1045" y="759"/>
                  </a:lnTo>
                  <a:lnTo>
                    <a:pt x="1044" y="759"/>
                  </a:lnTo>
                  <a:lnTo>
                    <a:pt x="1042" y="759"/>
                  </a:lnTo>
                  <a:lnTo>
                    <a:pt x="1041" y="759"/>
                  </a:lnTo>
                  <a:lnTo>
                    <a:pt x="1039" y="759"/>
                  </a:lnTo>
                  <a:lnTo>
                    <a:pt x="1038" y="760"/>
                  </a:lnTo>
                  <a:lnTo>
                    <a:pt x="1038" y="760"/>
                  </a:lnTo>
                  <a:lnTo>
                    <a:pt x="1033" y="760"/>
                  </a:lnTo>
                  <a:lnTo>
                    <a:pt x="1032" y="762"/>
                  </a:lnTo>
                  <a:lnTo>
                    <a:pt x="1030" y="762"/>
                  </a:lnTo>
                  <a:lnTo>
                    <a:pt x="1029" y="760"/>
                  </a:lnTo>
                  <a:lnTo>
                    <a:pt x="1026" y="760"/>
                  </a:lnTo>
                  <a:lnTo>
                    <a:pt x="1024" y="760"/>
                  </a:lnTo>
                  <a:lnTo>
                    <a:pt x="1023" y="760"/>
                  </a:lnTo>
                  <a:lnTo>
                    <a:pt x="1021" y="760"/>
                  </a:lnTo>
                  <a:lnTo>
                    <a:pt x="1017" y="760"/>
                  </a:lnTo>
                  <a:lnTo>
                    <a:pt x="1014" y="760"/>
                  </a:lnTo>
                  <a:lnTo>
                    <a:pt x="1011" y="760"/>
                  </a:lnTo>
                  <a:lnTo>
                    <a:pt x="1009" y="760"/>
                  </a:lnTo>
                  <a:lnTo>
                    <a:pt x="1005" y="760"/>
                  </a:lnTo>
                  <a:lnTo>
                    <a:pt x="1002" y="760"/>
                  </a:lnTo>
                  <a:lnTo>
                    <a:pt x="1000" y="760"/>
                  </a:lnTo>
                  <a:lnTo>
                    <a:pt x="999" y="760"/>
                  </a:lnTo>
                  <a:lnTo>
                    <a:pt x="997" y="759"/>
                  </a:lnTo>
                  <a:lnTo>
                    <a:pt x="994" y="759"/>
                  </a:lnTo>
                  <a:lnTo>
                    <a:pt x="993" y="759"/>
                  </a:lnTo>
                  <a:lnTo>
                    <a:pt x="991" y="759"/>
                  </a:lnTo>
                  <a:lnTo>
                    <a:pt x="988" y="759"/>
                  </a:lnTo>
                  <a:lnTo>
                    <a:pt x="985" y="757"/>
                  </a:lnTo>
                  <a:lnTo>
                    <a:pt x="982" y="757"/>
                  </a:lnTo>
                  <a:lnTo>
                    <a:pt x="979" y="757"/>
                  </a:lnTo>
                  <a:lnTo>
                    <a:pt x="978" y="757"/>
                  </a:lnTo>
                  <a:lnTo>
                    <a:pt x="976" y="757"/>
                  </a:lnTo>
                  <a:lnTo>
                    <a:pt x="973" y="757"/>
                  </a:lnTo>
                  <a:lnTo>
                    <a:pt x="972" y="757"/>
                  </a:lnTo>
                  <a:lnTo>
                    <a:pt x="970" y="757"/>
                  </a:lnTo>
                  <a:lnTo>
                    <a:pt x="969" y="756"/>
                  </a:lnTo>
                  <a:lnTo>
                    <a:pt x="967" y="756"/>
                  </a:lnTo>
                  <a:lnTo>
                    <a:pt x="964" y="757"/>
                  </a:lnTo>
                  <a:lnTo>
                    <a:pt x="963" y="757"/>
                  </a:lnTo>
                  <a:lnTo>
                    <a:pt x="961" y="759"/>
                  </a:lnTo>
                  <a:lnTo>
                    <a:pt x="959" y="759"/>
                  </a:lnTo>
                  <a:lnTo>
                    <a:pt x="959" y="760"/>
                  </a:lnTo>
                  <a:lnTo>
                    <a:pt x="957" y="760"/>
                  </a:lnTo>
                  <a:lnTo>
                    <a:pt x="954" y="759"/>
                  </a:lnTo>
                  <a:lnTo>
                    <a:pt x="953" y="759"/>
                  </a:lnTo>
                  <a:lnTo>
                    <a:pt x="951" y="759"/>
                  </a:lnTo>
                  <a:lnTo>
                    <a:pt x="953" y="757"/>
                  </a:lnTo>
                  <a:lnTo>
                    <a:pt x="951" y="757"/>
                  </a:lnTo>
                  <a:lnTo>
                    <a:pt x="950" y="757"/>
                  </a:lnTo>
                  <a:lnTo>
                    <a:pt x="948" y="757"/>
                  </a:lnTo>
                  <a:lnTo>
                    <a:pt x="944" y="757"/>
                  </a:lnTo>
                  <a:lnTo>
                    <a:pt x="941" y="757"/>
                  </a:lnTo>
                  <a:lnTo>
                    <a:pt x="938" y="757"/>
                  </a:lnTo>
                  <a:lnTo>
                    <a:pt x="936" y="756"/>
                  </a:lnTo>
                  <a:lnTo>
                    <a:pt x="935" y="756"/>
                  </a:lnTo>
                  <a:lnTo>
                    <a:pt x="932" y="756"/>
                  </a:lnTo>
                  <a:lnTo>
                    <a:pt x="930" y="756"/>
                  </a:lnTo>
                  <a:lnTo>
                    <a:pt x="926" y="756"/>
                  </a:lnTo>
                  <a:lnTo>
                    <a:pt x="924" y="756"/>
                  </a:lnTo>
                  <a:lnTo>
                    <a:pt x="923" y="756"/>
                  </a:lnTo>
                  <a:lnTo>
                    <a:pt x="920" y="756"/>
                  </a:lnTo>
                  <a:lnTo>
                    <a:pt x="918" y="754"/>
                  </a:lnTo>
                  <a:lnTo>
                    <a:pt x="915" y="754"/>
                  </a:lnTo>
                  <a:lnTo>
                    <a:pt x="912" y="754"/>
                  </a:lnTo>
                  <a:lnTo>
                    <a:pt x="911" y="754"/>
                  </a:lnTo>
                  <a:lnTo>
                    <a:pt x="908" y="753"/>
                  </a:lnTo>
                  <a:lnTo>
                    <a:pt x="906" y="753"/>
                  </a:lnTo>
                  <a:lnTo>
                    <a:pt x="903" y="753"/>
                  </a:lnTo>
                  <a:lnTo>
                    <a:pt x="899" y="753"/>
                  </a:lnTo>
                  <a:lnTo>
                    <a:pt x="893" y="751"/>
                  </a:lnTo>
                  <a:lnTo>
                    <a:pt x="891" y="751"/>
                  </a:lnTo>
                  <a:lnTo>
                    <a:pt x="890" y="751"/>
                  </a:lnTo>
                  <a:lnTo>
                    <a:pt x="885" y="751"/>
                  </a:lnTo>
                  <a:lnTo>
                    <a:pt x="884" y="751"/>
                  </a:lnTo>
                  <a:lnTo>
                    <a:pt x="882" y="750"/>
                  </a:lnTo>
                  <a:lnTo>
                    <a:pt x="878" y="750"/>
                  </a:lnTo>
                  <a:lnTo>
                    <a:pt x="876" y="748"/>
                  </a:lnTo>
                  <a:lnTo>
                    <a:pt x="875" y="748"/>
                  </a:lnTo>
                  <a:lnTo>
                    <a:pt x="858" y="747"/>
                  </a:lnTo>
                  <a:lnTo>
                    <a:pt x="855" y="745"/>
                  </a:lnTo>
                  <a:lnTo>
                    <a:pt x="854" y="745"/>
                  </a:lnTo>
                  <a:lnTo>
                    <a:pt x="852" y="745"/>
                  </a:lnTo>
                  <a:lnTo>
                    <a:pt x="849" y="745"/>
                  </a:lnTo>
                  <a:lnTo>
                    <a:pt x="848" y="747"/>
                  </a:lnTo>
                  <a:lnTo>
                    <a:pt x="845" y="747"/>
                  </a:lnTo>
                  <a:lnTo>
                    <a:pt x="843" y="747"/>
                  </a:lnTo>
                  <a:lnTo>
                    <a:pt x="841" y="747"/>
                  </a:lnTo>
                  <a:lnTo>
                    <a:pt x="836" y="747"/>
                  </a:lnTo>
                  <a:lnTo>
                    <a:pt x="835" y="747"/>
                  </a:lnTo>
                  <a:lnTo>
                    <a:pt x="833" y="747"/>
                  </a:lnTo>
                  <a:lnTo>
                    <a:pt x="832" y="747"/>
                  </a:lnTo>
                  <a:lnTo>
                    <a:pt x="824" y="747"/>
                  </a:lnTo>
                  <a:lnTo>
                    <a:pt x="815" y="748"/>
                  </a:lnTo>
                  <a:lnTo>
                    <a:pt x="814" y="754"/>
                  </a:lnTo>
                  <a:lnTo>
                    <a:pt x="809" y="750"/>
                  </a:lnTo>
                  <a:lnTo>
                    <a:pt x="808" y="748"/>
                  </a:lnTo>
                  <a:lnTo>
                    <a:pt x="806" y="748"/>
                  </a:lnTo>
                  <a:lnTo>
                    <a:pt x="803" y="748"/>
                  </a:lnTo>
                  <a:lnTo>
                    <a:pt x="802" y="748"/>
                  </a:lnTo>
                  <a:lnTo>
                    <a:pt x="800" y="748"/>
                  </a:lnTo>
                  <a:lnTo>
                    <a:pt x="799" y="748"/>
                  </a:lnTo>
                  <a:lnTo>
                    <a:pt x="797" y="748"/>
                  </a:lnTo>
                  <a:lnTo>
                    <a:pt x="796" y="748"/>
                  </a:lnTo>
                  <a:lnTo>
                    <a:pt x="794" y="748"/>
                  </a:lnTo>
                  <a:lnTo>
                    <a:pt x="793" y="748"/>
                  </a:lnTo>
                  <a:lnTo>
                    <a:pt x="791" y="748"/>
                  </a:lnTo>
                  <a:lnTo>
                    <a:pt x="790" y="748"/>
                  </a:lnTo>
                  <a:lnTo>
                    <a:pt x="788" y="747"/>
                  </a:lnTo>
                  <a:lnTo>
                    <a:pt x="787" y="747"/>
                  </a:lnTo>
                  <a:lnTo>
                    <a:pt x="787" y="747"/>
                  </a:lnTo>
                  <a:lnTo>
                    <a:pt x="785" y="747"/>
                  </a:lnTo>
                  <a:lnTo>
                    <a:pt x="784" y="747"/>
                  </a:lnTo>
                  <a:lnTo>
                    <a:pt x="782" y="747"/>
                  </a:lnTo>
                  <a:lnTo>
                    <a:pt x="776" y="748"/>
                  </a:lnTo>
                  <a:lnTo>
                    <a:pt x="773" y="748"/>
                  </a:lnTo>
                  <a:lnTo>
                    <a:pt x="772" y="748"/>
                  </a:lnTo>
                  <a:lnTo>
                    <a:pt x="769" y="750"/>
                  </a:lnTo>
                  <a:lnTo>
                    <a:pt x="767" y="750"/>
                  </a:lnTo>
                  <a:lnTo>
                    <a:pt x="766" y="750"/>
                  </a:lnTo>
                  <a:lnTo>
                    <a:pt x="763" y="750"/>
                  </a:lnTo>
                  <a:lnTo>
                    <a:pt x="760" y="751"/>
                  </a:lnTo>
                  <a:lnTo>
                    <a:pt x="758" y="751"/>
                  </a:lnTo>
                  <a:lnTo>
                    <a:pt x="757" y="751"/>
                  </a:lnTo>
                  <a:lnTo>
                    <a:pt x="755" y="751"/>
                  </a:lnTo>
                  <a:lnTo>
                    <a:pt x="754" y="753"/>
                  </a:lnTo>
                  <a:lnTo>
                    <a:pt x="752" y="753"/>
                  </a:lnTo>
                  <a:lnTo>
                    <a:pt x="751" y="753"/>
                  </a:lnTo>
                  <a:lnTo>
                    <a:pt x="751" y="754"/>
                  </a:lnTo>
                  <a:lnTo>
                    <a:pt x="751" y="754"/>
                  </a:lnTo>
                  <a:lnTo>
                    <a:pt x="749" y="754"/>
                  </a:lnTo>
                  <a:lnTo>
                    <a:pt x="748" y="754"/>
                  </a:lnTo>
                  <a:lnTo>
                    <a:pt x="746" y="756"/>
                  </a:lnTo>
                  <a:lnTo>
                    <a:pt x="743" y="756"/>
                  </a:lnTo>
                  <a:lnTo>
                    <a:pt x="742" y="756"/>
                  </a:lnTo>
                  <a:lnTo>
                    <a:pt x="739" y="756"/>
                  </a:lnTo>
                  <a:lnTo>
                    <a:pt x="737" y="757"/>
                  </a:lnTo>
                  <a:lnTo>
                    <a:pt x="736" y="757"/>
                  </a:lnTo>
                  <a:lnTo>
                    <a:pt x="734" y="757"/>
                  </a:lnTo>
                  <a:lnTo>
                    <a:pt x="731" y="757"/>
                  </a:lnTo>
                  <a:lnTo>
                    <a:pt x="728" y="759"/>
                  </a:lnTo>
                  <a:lnTo>
                    <a:pt x="727" y="759"/>
                  </a:lnTo>
                  <a:lnTo>
                    <a:pt x="725" y="759"/>
                  </a:lnTo>
                  <a:lnTo>
                    <a:pt x="724" y="760"/>
                  </a:lnTo>
                  <a:lnTo>
                    <a:pt x="721" y="760"/>
                  </a:lnTo>
                  <a:lnTo>
                    <a:pt x="720" y="762"/>
                  </a:lnTo>
                  <a:lnTo>
                    <a:pt x="717" y="762"/>
                  </a:lnTo>
                  <a:lnTo>
                    <a:pt x="715" y="763"/>
                  </a:lnTo>
                  <a:lnTo>
                    <a:pt x="715" y="763"/>
                  </a:lnTo>
                  <a:lnTo>
                    <a:pt x="714" y="763"/>
                  </a:lnTo>
                  <a:lnTo>
                    <a:pt x="708" y="766"/>
                  </a:lnTo>
                  <a:lnTo>
                    <a:pt x="706" y="768"/>
                  </a:lnTo>
                  <a:lnTo>
                    <a:pt x="705" y="769"/>
                  </a:lnTo>
                  <a:lnTo>
                    <a:pt x="703" y="769"/>
                  </a:lnTo>
                  <a:lnTo>
                    <a:pt x="702" y="769"/>
                  </a:lnTo>
                  <a:lnTo>
                    <a:pt x="700" y="769"/>
                  </a:lnTo>
                  <a:lnTo>
                    <a:pt x="687" y="774"/>
                  </a:lnTo>
                  <a:lnTo>
                    <a:pt x="685" y="774"/>
                  </a:lnTo>
                  <a:lnTo>
                    <a:pt x="682" y="774"/>
                  </a:lnTo>
                  <a:lnTo>
                    <a:pt x="679" y="775"/>
                  </a:lnTo>
                  <a:lnTo>
                    <a:pt x="676" y="775"/>
                  </a:lnTo>
                  <a:lnTo>
                    <a:pt x="672" y="775"/>
                  </a:lnTo>
                  <a:lnTo>
                    <a:pt x="670" y="775"/>
                  </a:lnTo>
                  <a:lnTo>
                    <a:pt x="666" y="775"/>
                  </a:lnTo>
                  <a:lnTo>
                    <a:pt x="663" y="775"/>
                  </a:lnTo>
                  <a:lnTo>
                    <a:pt x="661" y="775"/>
                  </a:lnTo>
                  <a:lnTo>
                    <a:pt x="658" y="775"/>
                  </a:lnTo>
                  <a:lnTo>
                    <a:pt x="655" y="774"/>
                  </a:lnTo>
                  <a:lnTo>
                    <a:pt x="654" y="774"/>
                  </a:lnTo>
                  <a:lnTo>
                    <a:pt x="651" y="774"/>
                  </a:lnTo>
                  <a:lnTo>
                    <a:pt x="648" y="774"/>
                  </a:lnTo>
                  <a:lnTo>
                    <a:pt x="643" y="774"/>
                  </a:lnTo>
                  <a:lnTo>
                    <a:pt x="642" y="774"/>
                  </a:lnTo>
                  <a:lnTo>
                    <a:pt x="639" y="774"/>
                  </a:lnTo>
                  <a:lnTo>
                    <a:pt x="637" y="774"/>
                  </a:lnTo>
                  <a:lnTo>
                    <a:pt x="636" y="774"/>
                  </a:lnTo>
                  <a:lnTo>
                    <a:pt x="634" y="774"/>
                  </a:lnTo>
                  <a:lnTo>
                    <a:pt x="631" y="775"/>
                  </a:lnTo>
                  <a:lnTo>
                    <a:pt x="628" y="777"/>
                  </a:lnTo>
                  <a:lnTo>
                    <a:pt x="627" y="777"/>
                  </a:lnTo>
                  <a:lnTo>
                    <a:pt x="625" y="778"/>
                  </a:lnTo>
                  <a:lnTo>
                    <a:pt x="622" y="778"/>
                  </a:lnTo>
                  <a:lnTo>
                    <a:pt x="621" y="778"/>
                  </a:lnTo>
                  <a:lnTo>
                    <a:pt x="621" y="780"/>
                  </a:lnTo>
                  <a:lnTo>
                    <a:pt x="618" y="780"/>
                  </a:lnTo>
                  <a:lnTo>
                    <a:pt x="615" y="781"/>
                  </a:lnTo>
                  <a:lnTo>
                    <a:pt x="613" y="781"/>
                  </a:lnTo>
                  <a:lnTo>
                    <a:pt x="612" y="781"/>
                  </a:lnTo>
                  <a:lnTo>
                    <a:pt x="609" y="781"/>
                  </a:lnTo>
                  <a:lnTo>
                    <a:pt x="603" y="783"/>
                  </a:lnTo>
                  <a:lnTo>
                    <a:pt x="602" y="784"/>
                  </a:lnTo>
                  <a:lnTo>
                    <a:pt x="600" y="784"/>
                  </a:lnTo>
                  <a:lnTo>
                    <a:pt x="597" y="786"/>
                  </a:lnTo>
                  <a:lnTo>
                    <a:pt x="596" y="786"/>
                  </a:lnTo>
                  <a:lnTo>
                    <a:pt x="594" y="787"/>
                  </a:lnTo>
                  <a:lnTo>
                    <a:pt x="593" y="787"/>
                  </a:lnTo>
                  <a:lnTo>
                    <a:pt x="591" y="787"/>
                  </a:lnTo>
                  <a:lnTo>
                    <a:pt x="590" y="787"/>
                  </a:lnTo>
                  <a:lnTo>
                    <a:pt x="588" y="789"/>
                  </a:lnTo>
                  <a:lnTo>
                    <a:pt x="585" y="789"/>
                  </a:lnTo>
                  <a:lnTo>
                    <a:pt x="584" y="789"/>
                  </a:lnTo>
                  <a:lnTo>
                    <a:pt x="582" y="790"/>
                  </a:lnTo>
                  <a:lnTo>
                    <a:pt x="581" y="790"/>
                  </a:lnTo>
                  <a:lnTo>
                    <a:pt x="579" y="792"/>
                  </a:lnTo>
                  <a:lnTo>
                    <a:pt x="578" y="792"/>
                  </a:lnTo>
                  <a:lnTo>
                    <a:pt x="576" y="789"/>
                  </a:lnTo>
                  <a:lnTo>
                    <a:pt x="575" y="784"/>
                  </a:lnTo>
                  <a:lnTo>
                    <a:pt x="575" y="783"/>
                  </a:lnTo>
                  <a:lnTo>
                    <a:pt x="573" y="783"/>
                  </a:lnTo>
                  <a:lnTo>
                    <a:pt x="572" y="778"/>
                  </a:lnTo>
                  <a:lnTo>
                    <a:pt x="572" y="777"/>
                  </a:lnTo>
                  <a:lnTo>
                    <a:pt x="570" y="775"/>
                  </a:lnTo>
                  <a:lnTo>
                    <a:pt x="569" y="772"/>
                  </a:lnTo>
                  <a:lnTo>
                    <a:pt x="567" y="771"/>
                  </a:lnTo>
                  <a:lnTo>
                    <a:pt x="566" y="769"/>
                  </a:lnTo>
                  <a:lnTo>
                    <a:pt x="566" y="768"/>
                  </a:lnTo>
                  <a:lnTo>
                    <a:pt x="563" y="766"/>
                  </a:lnTo>
                  <a:lnTo>
                    <a:pt x="558" y="763"/>
                  </a:lnTo>
                  <a:lnTo>
                    <a:pt x="557" y="762"/>
                  </a:lnTo>
                  <a:lnTo>
                    <a:pt x="555" y="760"/>
                  </a:lnTo>
                  <a:lnTo>
                    <a:pt x="555" y="759"/>
                  </a:lnTo>
                  <a:lnTo>
                    <a:pt x="552" y="756"/>
                  </a:lnTo>
                  <a:lnTo>
                    <a:pt x="551" y="754"/>
                  </a:lnTo>
                  <a:lnTo>
                    <a:pt x="549" y="753"/>
                  </a:lnTo>
                  <a:lnTo>
                    <a:pt x="548" y="753"/>
                  </a:lnTo>
                  <a:lnTo>
                    <a:pt x="548" y="751"/>
                  </a:lnTo>
                  <a:lnTo>
                    <a:pt x="546" y="750"/>
                  </a:lnTo>
                  <a:lnTo>
                    <a:pt x="543" y="747"/>
                  </a:lnTo>
                  <a:lnTo>
                    <a:pt x="542" y="745"/>
                  </a:lnTo>
                  <a:lnTo>
                    <a:pt x="542" y="744"/>
                  </a:lnTo>
                  <a:lnTo>
                    <a:pt x="540" y="742"/>
                  </a:lnTo>
                  <a:lnTo>
                    <a:pt x="539" y="741"/>
                  </a:lnTo>
                  <a:lnTo>
                    <a:pt x="539" y="739"/>
                  </a:lnTo>
                  <a:lnTo>
                    <a:pt x="537" y="739"/>
                  </a:lnTo>
                  <a:lnTo>
                    <a:pt x="537" y="741"/>
                  </a:lnTo>
                  <a:lnTo>
                    <a:pt x="536" y="741"/>
                  </a:lnTo>
                  <a:lnTo>
                    <a:pt x="533" y="742"/>
                  </a:lnTo>
                  <a:lnTo>
                    <a:pt x="533" y="741"/>
                  </a:lnTo>
                  <a:lnTo>
                    <a:pt x="533" y="739"/>
                  </a:lnTo>
                  <a:lnTo>
                    <a:pt x="531" y="732"/>
                  </a:lnTo>
                  <a:lnTo>
                    <a:pt x="531" y="731"/>
                  </a:lnTo>
                  <a:lnTo>
                    <a:pt x="530" y="728"/>
                  </a:lnTo>
                  <a:lnTo>
                    <a:pt x="528" y="719"/>
                  </a:lnTo>
                  <a:lnTo>
                    <a:pt x="527" y="711"/>
                  </a:lnTo>
                  <a:lnTo>
                    <a:pt x="527" y="710"/>
                  </a:lnTo>
                  <a:lnTo>
                    <a:pt x="527" y="708"/>
                  </a:lnTo>
                  <a:lnTo>
                    <a:pt x="527" y="707"/>
                  </a:lnTo>
                  <a:lnTo>
                    <a:pt x="527" y="698"/>
                  </a:lnTo>
                  <a:lnTo>
                    <a:pt x="527" y="693"/>
                  </a:lnTo>
                  <a:lnTo>
                    <a:pt x="525" y="690"/>
                  </a:lnTo>
                  <a:lnTo>
                    <a:pt x="522" y="689"/>
                  </a:lnTo>
                  <a:lnTo>
                    <a:pt x="522" y="687"/>
                  </a:lnTo>
                  <a:lnTo>
                    <a:pt x="521" y="687"/>
                  </a:lnTo>
                  <a:lnTo>
                    <a:pt x="521" y="686"/>
                  </a:lnTo>
                  <a:lnTo>
                    <a:pt x="519" y="686"/>
                  </a:lnTo>
                  <a:lnTo>
                    <a:pt x="519" y="684"/>
                  </a:lnTo>
                  <a:lnTo>
                    <a:pt x="518" y="684"/>
                  </a:lnTo>
                  <a:lnTo>
                    <a:pt x="516" y="683"/>
                  </a:lnTo>
                  <a:lnTo>
                    <a:pt x="515" y="681"/>
                  </a:lnTo>
                  <a:lnTo>
                    <a:pt x="513" y="680"/>
                  </a:lnTo>
                  <a:lnTo>
                    <a:pt x="512" y="680"/>
                  </a:lnTo>
                  <a:lnTo>
                    <a:pt x="510" y="680"/>
                  </a:lnTo>
                  <a:lnTo>
                    <a:pt x="509" y="680"/>
                  </a:lnTo>
                  <a:lnTo>
                    <a:pt x="507" y="678"/>
                  </a:lnTo>
                  <a:lnTo>
                    <a:pt x="506" y="678"/>
                  </a:lnTo>
                  <a:lnTo>
                    <a:pt x="504" y="678"/>
                  </a:lnTo>
                  <a:lnTo>
                    <a:pt x="501" y="678"/>
                  </a:lnTo>
                  <a:lnTo>
                    <a:pt x="500" y="678"/>
                  </a:lnTo>
                  <a:lnTo>
                    <a:pt x="498" y="677"/>
                  </a:lnTo>
                  <a:lnTo>
                    <a:pt x="488" y="675"/>
                  </a:lnTo>
                  <a:lnTo>
                    <a:pt x="481" y="672"/>
                  </a:lnTo>
                  <a:lnTo>
                    <a:pt x="481" y="671"/>
                  </a:lnTo>
                  <a:lnTo>
                    <a:pt x="479" y="671"/>
                  </a:lnTo>
                  <a:lnTo>
                    <a:pt x="478" y="671"/>
                  </a:lnTo>
                  <a:lnTo>
                    <a:pt x="478" y="669"/>
                  </a:lnTo>
                  <a:lnTo>
                    <a:pt x="476" y="669"/>
                  </a:lnTo>
                  <a:lnTo>
                    <a:pt x="475" y="668"/>
                  </a:lnTo>
                  <a:lnTo>
                    <a:pt x="475" y="666"/>
                  </a:lnTo>
                  <a:lnTo>
                    <a:pt x="473" y="666"/>
                  </a:lnTo>
                  <a:lnTo>
                    <a:pt x="473" y="665"/>
                  </a:lnTo>
                  <a:lnTo>
                    <a:pt x="472" y="663"/>
                  </a:lnTo>
                  <a:lnTo>
                    <a:pt x="470" y="662"/>
                  </a:lnTo>
                  <a:lnTo>
                    <a:pt x="469" y="660"/>
                  </a:lnTo>
                  <a:lnTo>
                    <a:pt x="469" y="659"/>
                  </a:lnTo>
                  <a:lnTo>
                    <a:pt x="467" y="659"/>
                  </a:lnTo>
                  <a:lnTo>
                    <a:pt x="467" y="657"/>
                  </a:lnTo>
                  <a:lnTo>
                    <a:pt x="466" y="657"/>
                  </a:lnTo>
                  <a:lnTo>
                    <a:pt x="466" y="656"/>
                  </a:lnTo>
                  <a:lnTo>
                    <a:pt x="466" y="654"/>
                  </a:lnTo>
                  <a:lnTo>
                    <a:pt x="466" y="656"/>
                  </a:lnTo>
                  <a:lnTo>
                    <a:pt x="463" y="654"/>
                  </a:lnTo>
                  <a:lnTo>
                    <a:pt x="461" y="654"/>
                  </a:lnTo>
                  <a:lnTo>
                    <a:pt x="458" y="654"/>
                  </a:lnTo>
                  <a:lnTo>
                    <a:pt x="454" y="653"/>
                  </a:lnTo>
                  <a:lnTo>
                    <a:pt x="449" y="651"/>
                  </a:lnTo>
                  <a:lnTo>
                    <a:pt x="448" y="651"/>
                  </a:lnTo>
                  <a:lnTo>
                    <a:pt x="443" y="644"/>
                  </a:lnTo>
                  <a:lnTo>
                    <a:pt x="440" y="641"/>
                  </a:lnTo>
                  <a:lnTo>
                    <a:pt x="439" y="639"/>
                  </a:lnTo>
                  <a:lnTo>
                    <a:pt x="430" y="629"/>
                  </a:lnTo>
                  <a:lnTo>
                    <a:pt x="431" y="626"/>
                  </a:lnTo>
                  <a:lnTo>
                    <a:pt x="433" y="623"/>
                  </a:lnTo>
                  <a:lnTo>
                    <a:pt x="436" y="620"/>
                  </a:lnTo>
                  <a:lnTo>
                    <a:pt x="436" y="618"/>
                  </a:lnTo>
                  <a:lnTo>
                    <a:pt x="430" y="616"/>
                  </a:lnTo>
                  <a:lnTo>
                    <a:pt x="430" y="616"/>
                  </a:lnTo>
                  <a:lnTo>
                    <a:pt x="428" y="614"/>
                  </a:lnTo>
                  <a:lnTo>
                    <a:pt x="425" y="613"/>
                  </a:lnTo>
                  <a:lnTo>
                    <a:pt x="424" y="613"/>
                  </a:lnTo>
                  <a:lnTo>
                    <a:pt x="419" y="608"/>
                  </a:lnTo>
                  <a:lnTo>
                    <a:pt x="415" y="604"/>
                  </a:lnTo>
                  <a:lnTo>
                    <a:pt x="413" y="604"/>
                  </a:lnTo>
                  <a:lnTo>
                    <a:pt x="412" y="604"/>
                  </a:lnTo>
                  <a:lnTo>
                    <a:pt x="410" y="604"/>
                  </a:lnTo>
                  <a:lnTo>
                    <a:pt x="410" y="602"/>
                  </a:lnTo>
                  <a:lnTo>
                    <a:pt x="409" y="602"/>
                  </a:lnTo>
                  <a:lnTo>
                    <a:pt x="404" y="598"/>
                  </a:lnTo>
                  <a:lnTo>
                    <a:pt x="397" y="592"/>
                  </a:lnTo>
                  <a:lnTo>
                    <a:pt x="394" y="596"/>
                  </a:lnTo>
                  <a:lnTo>
                    <a:pt x="386" y="608"/>
                  </a:lnTo>
                  <a:lnTo>
                    <a:pt x="386" y="610"/>
                  </a:lnTo>
                  <a:lnTo>
                    <a:pt x="383" y="613"/>
                  </a:lnTo>
                  <a:lnTo>
                    <a:pt x="377" y="626"/>
                  </a:lnTo>
                  <a:lnTo>
                    <a:pt x="377" y="627"/>
                  </a:lnTo>
                  <a:lnTo>
                    <a:pt x="377" y="629"/>
                  </a:lnTo>
                  <a:lnTo>
                    <a:pt x="376" y="630"/>
                  </a:lnTo>
                  <a:lnTo>
                    <a:pt x="376" y="632"/>
                  </a:lnTo>
                  <a:lnTo>
                    <a:pt x="374" y="636"/>
                  </a:lnTo>
                  <a:lnTo>
                    <a:pt x="373" y="638"/>
                  </a:lnTo>
                  <a:lnTo>
                    <a:pt x="373" y="639"/>
                  </a:lnTo>
                  <a:lnTo>
                    <a:pt x="371" y="645"/>
                  </a:lnTo>
                  <a:lnTo>
                    <a:pt x="370" y="648"/>
                  </a:lnTo>
                  <a:lnTo>
                    <a:pt x="370" y="650"/>
                  </a:lnTo>
                  <a:lnTo>
                    <a:pt x="370" y="663"/>
                  </a:lnTo>
                  <a:lnTo>
                    <a:pt x="370" y="665"/>
                  </a:lnTo>
                  <a:lnTo>
                    <a:pt x="376" y="689"/>
                  </a:lnTo>
                  <a:lnTo>
                    <a:pt x="376" y="690"/>
                  </a:lnTo>
                  <a:lnTo>
                    <a:pt x="376" y="692"/>
                  </a:lnTo>
                  <a:lnTo>
                    <a:pt x="376" y="693"/>
                  </a:lnTo>
                  <a:lnTo>
                    <a:pt x="377" y="701"/>
                  </a:lnTo>
                  <a:lnTo>
                    <a:pt x="379" y="704"/>
                  </a:lnTo>
                  <a:lnTo>
                    <a:pt x="379" y="707"/>
                  </a:lnTo>
                  <a:lnTo>
                    <a:pt x="380" y="710"/>
                  </a:lnTo>
                  <a:lnTo>
                    <a:pt x="382" y="716"/>
                  </a:lnTo>
                  <a:lnTo>
                    <a:pt x="383" y="719"/>
                  </a:lnTo>
                  <a:lnTo>
                    <a:pt x="388" y="728"/>
                  </a:lnTo>
                  <a:lnTo>
                    <a:pt x="398" y="747"/>
                  </a:lnTo>
                  <a:lnTo>
                    <a:pt x="401" y="753"/>
                  </a:lnTo>
                  <a:lnTo>
                    <a:pt x="404" y="760"/>
                  </a:lnTo>
                  <a:lnTo>
                    <a:pt x="406" y="771"/>
                  </a:lnTo>
                  <a:lnTo>
                    <a:pt x="406" y="774"/>
                  </a:lnTo>
                  <a:lnTo>
                    <a:pt x="406" y="777"/>
                  </a:lnTo>
                  <a:lnTo>
                    <a:pt x="407" y="780"/>
                  </a:lnTo>
                  <a:lnTo>
                    <a:pt x="407" y="781"/>
                  </a:lnTo>
                  <a:lnTo>
                    <a:pt x="407" y="787"/>
                  </a:lnTo>
                  <a:lnTo>
                    <a:pt x="407" y="789"/>
                  </a:lnTo>
                  <a:lnTo>
                    <a:pt x="407" y="793"/>
                  </a:lnTo>
                  <a:lnTo>
                    <a:pt x="406" y="798"/>
                  </a:lnTo>
                  <a:lnTo>
                    <a:pt x="404" y="807"/>
                  </a:lnTo>
                  <a:lnTo>
                    <a:pt x="401" y="811"/>
                  </a:lnTo>
                  <a:lnTo>
                    <a:pt x="395" y="819"/>
                  </a:lnTo>
                  <a:lnTo>
                    <a:pt x="388" y="826"/>
                  </a:lnTo>
                  <a:lnTo>
                    <a:pt x="367" y="844"/>
                  </a:lnTo>
                  <a:lnTo>
                    <a:pt x="364" y="845"/>
                  </a:lnTo>
                  <a:lnTo>
                    <a:pt x="357" y="851"/>
                  </a:lnTo>
                  <a:lnTo>
                    <a:pt x="357" y="850"/>
                  </a:lnTo>
                  <a:lnTo>
                    <a:pt x="355" y="850"/>
                  </a:lnTo>
                  <a:lnTo>
                    <a:pt x="355" y="848"/>
                  </a:lnTo>
                  <a:lnTo>
                    <a:pt x="352" y="844"/>
                  </a:lnTo>
                  <a:lnTo>
                    <a:pt x="351" y="843"/>
                  </a:lnTo>
                  <a:lnTo>
                    <a:pt x="349" y="841"/>
                  </a:lnTo>
                  <a:lnTo>
                    <a:pt x="349" y="840"/>
                  </a:lnTo>
                  <a:lnTo>
                    <a:pt x="348" y="840"/>
                  </a:lnTo>
                  <a:lnTo>
                    <a:pt x="348" y="838"/>
                  </a:lnTo>
                  <a:lnTo>
                    <a:pt x="346" y="837"/>
                  </a:lnTo>
                  <a:lnTo>
                    <a:pt x="345" y="835"/>
                  </a:lnTo>
                  <a:lnTo>
                    <a:pt x="343" y="834"/>
                  </a:lnTo>
                  <a:lnTo>
                    <a:pt x="342" y="831"/>
                  </a:lnTo>
                  <a:lnTo>
                    <a:pt x="340" y="831"/>
                  </a:lnTo>
                  <a:lnTo>
                    <a:pt x="340" y="829"/>
                  </a:lnTo>
                  <a:lnTo>
                    <a:pt x="339" y="828"/>
                  </a:lnTo>
                  <a:lnTo>
                    <a:pt x="337" y="828"/>
                  </a:lnTo>
                  <a:lnTo>
                    <a:pt x="337" y="826"/>
                  </a:lnTo>
                  <a:lnTo>
                    <a:pt x="336" y="826"/>
                  </a:lnTo>
                  <a:lnTo>
                    <a:pt x="336" y="825"/>
                  </a:lnTo>
                  <a:lnTo>
                    <a:pt x="334" y="825"/>
                  </a:lnTo>
                  <a:lnTo>
                    <a:pt x="334" y="823"/>
                  </a:lnTo>
                  <a:lnTo>
                    <a:pt x="333" y="823"/>
                  </a:lnTo>
                  <a:lnTo>
                    <a:pt x="333" y="822"/>
                  </a:lnTo>
                  <a:lnTo>
                    <a:pt x="331" y="822"/>
                  </a:lnTo>
                  <a:lnTo>
                    <a:pt x="337" y="814"/>
                  </a:lnTo>
                  <a:lnTo>
                    <a:pt x="336" y="814"/>
                  </a:lnTo>
                  <a:lnTo>
                    <a:pt x="336" y="813"/>
                  </a:lnTo>
                  <a:lnTo>
                    <a:pt x="331" y="810"/>
                  </a:lnTo>
                  <a:lnTo>
                    <a:pt x="330" y="808"/>
                  </a:lnTo>
                  <a:lnTo>
                    <a:pt x="327" y="807"/>
                  </a:lnTo>
                  <a:lnTo>
                    <a:pt x="327" y="808"/>
                  </a:lnTo>
                  <a:lnTo>
                    <a:pt x="324" y="807"/>
                  </a:lnTo>
                  <a:lnTo>
                    <a:pt x="316" y="799"/>
                  </a:lnTo>
                  <a:lnTo>
                    <a:pt x="313" y="796"/>
                  </a:lnTo>
                  <a:lnTo>
                    <a:pt x="309" y="793"/>
                  </a:lnTo>
                  <a:lnTo>
                    <a:pt x="309" y="795"/>
                  </a:lnTo>
                  <a:lnTo>
                    <a:pt x="307" y="793"/>
                  </a:lnTo>
                  <a:lnTo>
                    <a:pt x="306" y="793"/>
                  </a:lnTo>
                  <a:lnTo>
                    <a:pt x="286" y="780"/>
                  </a:lnTo>
                  <a:lnTo>
                    <a:pt x="286" y="778"/>
                  </a:lnTo>
                  <a:lnTo>
                    <a:pt x="286" y="780"/>
                  </a:lnTo>
                  <a:lnTo>
                    <a:pt x="285" y="780"/>
                  </a:lnTo>
                  <a:lnTo>
                    <a:pt x="283" y="775"/>
                  </a:lnTo>
                  <a:lnTo>
                    <a:pt x="283" y="774"/>
                  </a:lnTo>
                  <a:lnTo>
                    <a:pt x="282" y="772"/>
                  </a:lnTo>
                  <a:lnTo>
                    <a:pt x="279" y="768"/>
                  </a:lnTo>
                  <a:lnTo>
                    <a:pt x="279" y="766"/>
                  </a:lnTo>
                  <a:lnTo>
                    <a:pt x="279" y="765"/>
                  </a:lnTo>
                  <a:lnTo>
                    <a:pt x="277" y="763"/>
                  </a:lnTo>
                  <a:lnTo>
                    <a:pt x="271" y="753"/>
                  </a:lnTo>
                  <a:lnTo>
                    <a:pt x="268" y="748"/>
                  </a:lnTo>
                  <a:lnTo>
                    <a:pt x="267" y="747"/>
                  </a:lnTo>
                  <a:lnTo>
                    <a:pt x="267" y="747"/>
                  </a:lnTo>
                  <a:lnTo>
                    <a:pt x="265" y="745"/>
                  </a:lnTo>
                  <a:lnTo>
                    <a:pt x="261" y="741"/>
                  </a:lnTo>
                  <a:lnTo>
                    <a:pt x="259" y="741"/>
                  </a:lnTo>
                  <a:lnTo>
                    <a:pt x="258" y="741"/>
                  </a:lnTo>
                  <a:lnTo>
                    <a:pt x="255" y="739"/>
                  </a:lnTo>
                  <a:lnTo>
                    <a:pt x="255" y="738"/>
                  </a:lnTo>
                  <a:lnTo>
                    <a:pt x="250" y="735"/>
                  </a:lnTo>
                  <a:lnTo>
                    <a:pt x="250" y="733"/>
                  </a:lnTo>
                  <a:lnTo>
                    <a:pt x="249" y="732"/>
                  </a:lnTo>
                  <a:lnTo>
                    <a:pt x="248" y="731"/>
                  </a:lnTo>
                  <a:lnTo>
                    <a:pt x="249" y="729"/>
                  </a:lnTo>
                  <a:lnTo>
                    <a:pt x="255" y="717"/>
                  </a:lnTo>
                  <a:lnTo>
                    <a:pt x="253" y="716"/>
                  </a:lnTo>
                  <a:lnTo>
                    <a:pt x="252" y="716"/>
                  </a:lnTo>
                  <a:lnTo>
                    <a:pt x="252" y="714"/>
                  </a:lnTo>
                  <a:lnTo>
                    <a:pt x="250" y="714"/>
                  </a:lnTo>
                  <a:lnTo>
                    <a:pt x="250" y="713"/>
                  </a:lnTo>
                  <a:lnTo>
                    <a:pt x="249" y="711"/>
                  </a:lnTo>
                  <a:lnTo>
                    <a:pt x="248" y="711"/>
                  </a:lnTo>
                  <a:lnTo>
                    <a:pt x="248" y="711"/>
                  </a:lnTo>
                  <a:lnTo>
                    <a:pt x="246" y="711"/>
                  </a:lnTo>
                  <a:lnTo>
                    <a:pt x="246" y="710"/>
                  </a:lnTo>
                  <a:lnTo>
                    <a:pt x="245" y="710"/>
                  </a:lnTo>
                  <a:lnTo>
                    <a:pt x="243" y="708"/>
                  </a:lnTo>
                  <a:lnTo>
                    <a:pt x="242" y="708"/>
                  </a:lnTo>
                  <a:lnTo>
                    <a:pt x="240" y="707"/>
                  </a:lnTo>
                  <a:lnTo>
                    <a:pt x="239" y="705"/>
                  </a:lnTo>
                  <a:lnTo>
                    <a:pt x="237" y="705"/>
                  </a:lnTo>
                  <a:lnTo>
                    <a:pt x="236" y="704"/>
                  </a:lnTo>
                  <a:lnTo>
                    <a:pt x="234" y="704"/>
                  </a:lnTo>
                  <a:lnTo>
                    <a:pt x="233" y="702"/>
                  </a:lnTo>
                  <a:lnTo>
                    <a:pt x="231" y="702"/>
                  </a:lnTo>
                  <a:lnTo>
                    <a:pt x="230" y="701"/>
                  </a:lnTo>
                  <a:lnTo>
                    <a:pt x="228" y="701"/>
                  </a:lnTo>
                  <a:lnTo>
                    <a:pt x="228" y="699"/>
                  </a:lnTo>
                  <a:lnTo>
                    <a:pt x="227" y="699"/>
                  </a:lnTo>
                  <a:lnTo>
                    <a:pt x="225" y="698"/>
                  </a:lnTo>
                  <a:lnTo>
                    <a:pt x="224" y="698"/>
                  </a:lnTo>
                  <a:lnTo>
                    <a:pt x="224" y="696"/>
                  </a:lnTo>
                  <a:lnTo>
                    <a:pt x="222" y="696"/>
                  </a:lnTo>
                  <a:lnTo>
                    <a:pt x="222" y="695"/>
                  </a:lnTo>
                  <a:lnTo>
                    <a:pt x="221" y="695"/>
                  </a:lnTo>
                  <a:lnTo>
                    <a:pt x="219" y="693"/>
                  </a:lnTo>
                  <a:lnTo>
                    <a:pt x="218" y="692"/>
                  </a:lnTo>
                  <a:lnTo>
                    <a:pt x="218" y="690"/>
                  </a:lnTo>
                  <a:lnTo>
                    <a:pt x="215" y="690"/>
                  </a:lnTo>
                  <a:lnTo>
                    <a:pt x="215" y="689"/>
                  </a:lnTo>
                  <a:lnTo>
                    <a:pt x="213" y="689"/>
                  </a:lnTo>
                  <a:lnTo>
                    <a:pt x="213" y="687"/>
                  </a:lnTo>
                  <a:lnTo>
                    <a:pt x="213" y="686"/>
                  </a:lnTo>
                  <a:lnTo>
                    <a:pt x="213" y="684"/>
                  </a:lnTo>
                  <a:lnTo>
                    <a:pt x="213" y="683"/>
                  </a:lnTo>
                  <a:lnTo>
                    <a:pt x="213" y="681"/>
                  </a:lnTo>
                  <a:lnTo>
                    <a:pt x="213" y="680"/>
                  </a:lnTo>
                  <a:lnTo>
                    <a:pt x="213" y="678"/>
                  </a:lnTo>
                  <a:lnTo>
                    <a:pt x="212" y="680"/>
                  </a:lnTo>
                  <a:lnTo>
                    <a:pt x="210" y="680"/>
                  </a:lnTo>
                  <a:lnTo>
                    <a:pt x="210" y="678"/>
                  </a:lnTo>
                  <a:lnTo>
                    <a:pt x="209" y="677"/>
                  </a:lnTo>
                  <a:lnTo>
                    <a:pt x="209" y="675"/>
                  </a:lnTo>
                  <a:lnTo>
                    <a:pt x="210" y="669"/>
                  </a:lnTo>
                  <a:lnTo>
                    <a:pt x="212" y="666"/>
                  </a:lnTo>
                  <a:lnTo>
                    <a:pt x="212" y="665"/>
                  </a:lnTo>
                  <a:lnTo>
                    <a:pt x="212" y="662"/>
                  </a:lnTo>
                  <a:lnTo>
                    <a:pt x="212" y="660"/>
                  </a:lnTo>
                  <a:lnTo>
                    <a:pt x="212" y="659"/>
                  </a:lnTo>
                  <a:lnTo>
                    <a:pt x="213" y="651"/>
                  </a:lnTo>
                  <a:lnTo>
                    <a:pt x="213" y="644"/>
                  </a:lnTo>
                  <a:lnTo>
                    <a:pt x="215" y="644"/>
                  </a:lnTo>
                  <a:lnTo>
                    <a:pt x="215" y="642"/>
                  </a:lnTo>
                  <a:lnTo>
                    <a:pt x="215" y="639"/>
                  </a:lnTo>
                  <a:lnTo>
                    <a:pt x="215" y="635"/>
                  </a:lnTo>
                  <a:lnTo>
                    <a:pt x="215" y="633"/>
                  </a:lnTo>
                  <a:lnTo>
                    <a:pt x="216" y="624"/>
                  </a:lnTo>
                  <a:lnTo>
                    <a:pt x="218" y="620"/>
                  </a:lnTo>
                  <a:lnTo>
                    <a:pt x="216" y="620"/>
                  </a:lnTo>
                  <a:lnTo>
                    <a:pt x="215" y="618"/>
                  </a:lnTo>
                  <a:lnTo>
                    <a:pt x="215" y="618"/>
                  </a:lnTo>
                  <a:lnTo>
                    <a:pt x="206" y="617"/>
                  </a:lnTo>
                  <a:lnTo>
                    <a:pt x="204" y="617"/>
                  </a:lnTo>
                  <a:lnTo>
                    <a:pt x="203" y="617"/>
                  </a:lnTo>
                  <a:lnTo>
                    <a:pt x="194" y="611"/>
                  </a:lnTo>
                  <a:lnTo>
                    <a:pt x="194" y="610"/>
                  </a:lnTo>
                  <a:lnTo>
                    <a:pt x="194" y="608"/>
                  </a:lnTo>
                  <a:lnTo>
                    <a:pt x="192" y="607"/>
                  </a:lnTo>
                  <a:lnTo>
                    <a:pt x="185" y="602"/>
                  </a:lnTo>
                  <a:lnTo>
                    <a:pt x="180" y="599"/>
                  </a:lnTo>
                  <a:lnTo>
                    <a:pt x="173" y="592"/>
                  </a:lnTo>
                  <a:lnTo>
                    <a:pt x="171" y="590"/>
                  </a:lnTo>
                  <a:lnTo>
                    <a:pt x="165" y="584"/>
                  </a:lnTo>
                  <a:lnTo>
                    <a:pt x="164" y="584"/>
                  </a:lnTo>
                  <a:lnTo>
                    <a:pt x="164" y="583"/>
                  </a:lnTo>
                  <a:lnTo>
                    <a:pt x="165" y="578"/>
                  </a:lnTo>
                  <a:lnTo>
                    <a:pt x="167" y="566"/>
                  </a:lnTo>
                  <a:lnTo>
                    <a:pt x="164" y="566"/>
                  </a:lnTo>
                  <a:lnTo>
                    <a:pt x="164" y="568"/>
                  </a:lnTo>
                  <a:lnTo>
                    <a:pt x="164" y="568"/>
                  </a:lnTo>
                  <a:lnTo>
                    <a:pt x="153" y="569"/>
                  </a:lnTo>
                  <a:lnTo>
                    <a:pt x="153" y="571"/>
                  </a:lnTo>
                  <a:lnTo>
                    <a:pt x="150" y="571"/>
                  </a:lnTo>
                  <a:lnTo>
                    <a:pt x="149" y="571"/>
                  </a:lnTo>
                  <a:lnTo>
                    <a:pt x="146" y="572"/>
                  </a:lnTo>
                  <a:lnTo>
                    <a:pt x="143" y="572"/>
                  </a:lnTo>
                  <a:lnTo>
                    <a:pt x="143" y="574"/>
                  </a:lnTo>
                  <a:lnTo>
                    <a:pt x="140" y="574"/>
                  </a:lnTo>
                  <a:lnTo>
                    <a:pt x="138" y="574"/>
                  </a:lnTo>
                  <a:lnTo>
                    <a:pt x="135" y="575"/>
                  </a:lnTo>
                  <a:lnTo>
                    <a:pt x="134" y="575"/>
                  </a:lnTo>
                  <a:lnTo>
                    <a:pt x="128" y="575"/>
                  </a:lnTo>
                  <a:lnTo>
                    <a:pt x="124" y="577"/>
                  </a:lnTo>
                  <a:lnTo>
                    <a:pt x="121" y="577"/>
                  </a:lnTo>
                  <a:lnTo>
                    <a:pt x="119" y="583"/>
                  </a:lnTo>
                  <a:lnTo>
                    <a:pt x="118" y="581"/>
                  </a:lnTo>
                  <a:lnTo>
                    <a:pt x="116" y="581"/>
                  </a:lnTo>
                  <a:lnTo>
                    <a:pt x="110" y="577"/>
                  </a:lnTo>
                  <a:lnTo>
                    <a:pt x="109" y="577"/>
                  </a:lnTo>
                  <a:lnTo>
                    <a:pt x="109" y="574"/>
                  </a:lnTo>
                  <a:lnTo>
                    <a:pt x="110" y="574"/>
                  </a:lnTo>
                  <a:lnTo>
                    <a:pt x="110" y="572"/>
                  </a:lnTo>
                  <a:lnTo>
                    <a:pt x="110" y="571"/>
                  </a:lnTo>
                  <a:lnTo>
                    <a:pt x="110" y="569"/>
                  </a:lnTo>
                  <a:lnTo>
                    <a:pt x="110" y="568"/>
                  </a:lnTo>
                  <a:lnTo>
                    <a:pt x="112" y="566"/>
                  </a:lnTo>
                  <a:lnTo>
                    <a:pt x="110" y="566"/>
                  </a:lnTo>
                  <a:lnTo>
                    <a:pt x="107" y="563"/>
                  </a:lnTo>
                  <a:lnTo>
                    <a:pt x="107" y="563"/>
                  </a:lnTo>
                  <a:lnTo>
                    <a:pt x="106" y="562"/>
                  </a:lnTo>
                  <a:lnTo>
                    <a:pt x="107" y="551"/>
                  </a:lnTo>
                  <a:lnTo>
                    <a:pt x="112" y="538"/>
                  </a:lnTo>
                  <a:lnTo>
                    <a:pt x="112" y="536"/>
                  </a:lnTo>
                  <a:lnTo>
                    <a:pt x="104" y="530"/>
                  </a:lnTo>
                  <a:lnTo>
                    <a:pt x="92" y="521"/>
                  </a:lnTo>
                  <a:lnTo>
                    <a:pt x="92" y="520"/>
                  </a:lnTo>
                  <a:lnTo>
                    <a:pt x="94" y="518"/>
                  </a:lnTo>
                  <a:lnTo>
                    <a:pt x="95" y="517"/>
                  </a:lnTo>
                  <a:lnTo>
                    <a:pt x="94" y="517"/>
                  </a:lnTo>
                  <a:lnTo>
                    <a:pt x="89" y="512"/>
                  </a:lnTo>
                  <a:lnTo>
                    <a:pt x="88" y="512"/>
                  </a:lnTo>
                  <a:lnTo>
                    <a:pt x="86" y="511"/>
                  </a:lnTo>
                  <a:lnTo>
                    <a:pt x="85" y="509"/>
                  </a:lnTo>
                  <a:lnTo>
                    <a:pt x="82" y="508"/>
                  </a:lnTo>
                  <a:lnTo>
                    <a:pt x="80" y="506"/>
                  </a:lnTo>
                  <a:lnTo>
                    <a:pt x="65" y="495"/>
                  </a:lnTo>
                  <a:lnTo>
                    <a:pt x="64" y="495"/>
                  </a:lnTo>
                  <a:lnTo>
                    <a:pt x="68" y="490"/>
                  </a:lnTo>
                  <a:lnTo>
                    <a:pt x="67" y="489"/>
                  </a:lnTo>
                  <a:lnTo>
                    <a:pt x="50" y="475"/>
                  </a:lnTo>
                  <a:lnTo>
                    <a:pt x="52" y="475"/>
                  </a:lnTo>
                  <a:lnTo>
                    <a:pt x="52" y="474"/>
                  </a:lnTo>
                  <a:lnTo>
                    <a:pt x="53" y="472"/>
                  </a:lnTo>
                  <a:lnTo>
                    <a:pt x="52" y="471"/>
                  </a:lnTo>
                  <a:lnTo>
                    <a:pt x="50" y="469"/>
                  </a:lnTo>
                  <a:lnTo>
                    <a:pt x="43" y="460"/>
                  </a:lnTo>
                  <a:lnTo>
                    <a:pt x="43" y="459"/>
                  </a:lnTo>
                  <a:lnTo>
                    <a:pt x="41" y="457"/>
                  </a:lnTo>
                  <a:lnTo>
                    <a:pt x="43" y="456"/>
                  </a:lnTo>
                  <a:lnTo>
                    <a:pt x="49" y="453"/>
                  </a:lnTo>
                  <a:lnTo>
                    <a:pt x="52" y="450"/>
                  </a:lnTo>
                  <a:lnTo>
                    <a:pt x="50" y="448"/>
                  </a:lnTo>
                  <a:lnTo>
                    <a:pt x="47" y="447"/>
                  </a:lnTo>
                  <a:lnTo>
                    <a:pt x="43" y="444"/>
                  </a:lnTo>
                  <a:lnTo>
                    <a:pt x="43" y="442"/>
                  </a:lnTo>
                  <a:lnTo>
                    <a:pt x="40" y="441"/>
                  </a:lnTo>
                  <a:lnTo>
                    <a:pt x="37" y="439"/>
                  </a:lnTo>
                  <a:lnTo>
                    <a:pt x="37" y="438"/>
                  </a:lnTo>
                  <a:lnTo>
                    <a:pt x="35" y="436"/>
                  </a:lnTo>
                  <a:lnTo>
                    <a:pt x="34" y="435"/>
                  </a:lnTo>
                  <a:lnTo>
                    <a:pt x="32" y="433"/>
                  </a:lnTo>
                  <a:lnTo>
                    <a:pt x="31" y="433"/>
                  </a:lnTo>
                  <a:lnTo>
                    <a:pt x="29" y="432"/>
                  </a:lnTo>
                  <a:lnTo>
                    <a:pt x="26" y="429"/>
                  </a:lnTo>
                  <a:lnTo>
                    <a:pt x="23" y="427"/>
                  </a:lnTo>
                  <a:lnTo>
                    <a:pt x="20" y="426"/>
                  </a:lnTo>
                  <a:lnTo>
                    <a:pt x="19" y="424"/>
                  </a:lnTo>
                  <a:lnTo>
                    <a:pt x="14" y="424"/>
                  </a:lnTo>
                  <a:lnTo>
                    <a:pt x="12" y="423"/>
                  </a:lnTo>
                  <a:lnTo>
                    <a:pt x="9" y="420"/>
                  </a:lnTo>
                  <a:lnTo>
                    <a:pt x="7" y="420"/>
                  </a:lnTo>
                  <a:lnTo>
                    <a:pt x="4" y="418"/>
                  </a:lnTo>
                  <a:lnTo>
                    <a:pt x="9" y="409"/>
                  </a:lnTo>
                  <a:lnTo>
                    <a:pt x="6" y="406"/>
                  </a:lnTo>
                  <a:lnTo>
                    <a:pt x="3" y="405"/>
                  </a:lnTo>
                  <a:lnTo>
                    <a:pt x="1" y="403"/>
                  </a:lnTo>
                  <a:lnTo>
                    <a:pt x="0" y="400"/>
                  </a:lnTo>
                  <a:lnTo>
                    <a:pt x="1" y="397"/>
                  </a:lnTo>
                  <a:lnTo>
                    <a:pt x="6" y="391"/>
                  </a:lnTo>
                  <a:lnTo>
                    <a:pt x="10" y="384"/>
                  </a:lnTo>
                  <a:lnTo>
                    <a:pt x="12" y="384"/>
                  </a:lnTo>
                  <a:lnTo>
                    <a:pt x="13" y="384"/>
                  </a:lnTo>
                  <a:lnTo>
                    <a:pt x="20" y="387"/>
                  </a:lnTo>
                  <a:lnTo>
                    <a:pt x="28" y="377"/>
                  </a:lnTo>
                  <a:lnTo>
                    <a:pt x="35" y="368"/>
                  </a:lnTo>
                  <a:lnTo>
                    <a:pt x="35" y="368"/>
                  </a:lnTo>
                  <a:lnTo>
                    <a:pt x="35" y="368"/>
                  </a:lnTo>
                  <a:lnTo>
                    <a:pt x="35" y="366"/>
                  </a:lnTo>
                  <a:lnTo>
                    <a:pt x="34" y="366"/>
                  </a:lnTo>
                  <a:lnTo>
                    <a:pt x="47" y="353"/>
                  </a:lnTo>
                  <a:lnTo>
                    <a:pt x="49" y="351"/>
                  </a:lnTo>
                  <a:lnTo>
                    <a:pt x="62" y="338"/>
                  </a:lnTo>
                  <a:lnTo>
                    <a:pt x="61" y="338"/>
                  </a:lnTo>
                  <a:lnTo>
                    <a:pt x="59" y="335"/>
                  </a:lnTo>
                  <a:lnTo>
                    <a:pt x="58" y="333"/>
                  </a:lnTo>
                  <a:lnTo>
                    <a:pt x="58" y="332"/>
                  </a:lnTo>
                  <a:lnTo>
                    <a:pt x="56" y="332"/>
                  </a:lnTo>
                  <a:lnTo>
                    <a:pt x="56" y="330"/>
                  </a:lnTo>
                  <a:lnTo>
                    <a:pt x="55" y="330"/>
                  </a:lnTo>
                  <a:lnTo>
                    <a:pt x="55" y="329"/>
                  </a:lnTo>
                  <a:lnTo>
                    <a:pt x="53" y="329"/>
                  </a:lnTo>
                  <a:lnTo>
                    <a:pt x="52" y="327"/>
                  </a:lnTo>
                  <a:lnTo>
                    <a:pt x="52" y="326"/>
                  </a:lnTo>
                  <a:lnTo>
                    <a:pt x="49" y="323"/>
                  </a:lnTo>
                  <a:lnTo>
                    <a:pt x="47" y="321"/>
                  </a:lnTo>
                  <a:lnTo>
                    <a:pt x="47" y="320"/>
                  </a:lnTo>
                  <a:lnTo>
                    <a:pt x="44" y="318"/>
                  </a:lnTo>
                  <a:lnTo>
                    <a:pt x="43" y="318"/>
                  </a:lnTo>
                  <a:lnTo>
                    <a:pt x="41" y="317"/>
                  </a:lnTo>
                  <a:lnTo>
                    <a:pt x="41" y="315"/>
                  </a:lnTo>
                  <a:lnTo>
                    <a:pt x="40" y="315"/>
                  </a:lnTo>
                  <a:lnTo>
                    <a:pt x="38" y="314"/>
                  </a:lnTo>
                  <a:lnTo>
                    <a:pt x="37" y="311"/>
                  </a:lnTo>
                  <a:lnTo>
                    <a:pt x="34" y="308"/>
                  </a:lnTo>
                  <a:lnTo>
                    <a:pt x="32" y="306"/>
                  </a:lnTo>
                  <a:lnTo>
                    <a:pt x="31" y="305"/>
                  </a:lnTo>
                  <a:lnTo>
                    <a:pt x="31" y="303"/>
                  </a:lnTo>
                  <a:lnTo>
                    <a:pt x="29" y="302"/>
                  </a:lnTo>
                  <a:lnTo>
                    <a:pt x="28" y="302"/>
                  </a:lnTo>
                  <a:lnTo>
                    <a:pt x="26" y="299"/>
                  </a:lnTo>
                  <a:lnTo>
                    <a:pt x="25" y="299"/>
                  </a:lnTo>
                  <a:lnTo>
                    <a:pt x="23" y="297"/>
                  </a:lnTo>
                  <a:lnTo>
                    <a:pt x="31" y="288"/>
                  </a:lnTo>
                  <a:lnTo>
                    <a:pt x="32" y="285"/>
                  </a:lnTo>
                  <a:lnTo>
                    <a:pt x="35" y="282"/>
                  </a:lnTo>
                  <a:lnTo>
                    <a:pt x="37" y="279"/>
                  </a:lnTo>
                  <a:lnTo>
                    <a:pt x="40" y="281"/>
                  </a:lnTo>
                  <a:lnTo>
                    <a:pt x="43" y="282"/>
                  </a:lnTo>
                  <a:lnTo>
                    <a:pt x="44" y="282"/>
                  </a:lnTo>
                  <a:lnTo>
                    <a:pt x="46" y="279"/>
                  </a:lnTo>
                  <a:lnTo>
                    <a:pt x="47" y="279"/>
                  </a:lnTo>
                  <a:lnTo>
                    <a:pt x="50" y="275"/>
                  </a:lnTo>
                  <a:lnTo>
                    <a:pt x="52" y="274"/>
                  </a:lnTo>
                  <a:lnTo>
                    <a:pt x="53" y="278"/>
                  </a:lnTo>
                  <a:lnTo>
                    <a:pt x="55" y="281"/>
                  </a:lnTo>
                  <a:lnTo>
                    <a:pt x="68" y="288"/>
                  </a:lnTo>
                  <a:lnTo>
                    <a:pt x="70" y="290"/>
                  </a:lnTo>
                  <a:lnTo>
                    <a:pt x="71" y="291"/>
                  </a:lnTo>
                  <a:lnTo>
                    <a:pt x="71" y="287"/>
                  </a:lnTo>
                  <a:lnTo>
                    <a:pt x="73" y="287"/>
                  </a:lnTo>
                  <a:lnTo>
                    <a:pt x="97" y="303"/>
                  </a:lnTo>
                  <a:lnTo>
                    <a:pt x="107" y="311"/>
                  </a:lnTo>
                  <a:lnTo>
                    <a:pt x="109" y="311"/>
                  </a:lnTo>
                  <a:lnTo>
                    <a:pt x="110" y="312"/>
                  </a:lnTo>
                  <a:lnTo>
                    <a:pt x="115" y="314"/>
                  </a:lnTo>
                  <a:lnTo>
                    <a:pt x="121" y="314"/>
                  </a:lnTo>
                  <a:lnTo>
                    <a:pt x="130" y="317"/>
                  </a:lnTo>
                  <a:lnTo>
                    <a:pt x="131" y="318"/>
                  </a:lnTo>
                  <a:lnTo>
                    <a:pt x="140" y="321"/>
                  </a:lnTo>
                  <a:lnTo>
                    <a:pt x="141" y="321"/>
                  </a:lnTo>
                  <a:lnTo>
                    <a:pt x="141" y="318"/>
                  </a:lnTo>
                  <a:lnTo>
                    <a:pt x="143" y="318"/>
                  </a:lnTo>
                  <a:lnTo>
                    <a:pt x="143" y="306"/>
                  </a:lnTo>
                  <a:lnTo>
                    <a:pt x="144" y="305"/>
                  </a:lnTo>
                  <a:lnTo>
                    <a:pt x="146" y="308"/>
                  </a:lnTo>
                  <a:lnTo>
                    <a:pt x="147" y="309"/>
                  </a:lnTo>
                  <a:lnTo>
                    <a:pt x="149" y="311"/>
                  </a:lnTo>
                  <a:lnTo>
                    <a:pt x="150" y="312"/>
                  </a:lnTo>
                  <a:lnTo>
                    <a:pt x="153" y="315"/>
                  </a:lnTo>
                  <a:lnTo>
                    <a:pt x="155" y="317"/>
                  </a:lnTo>
                  <a:lnTo>
                    <a:pt x="156" y="318"/>
                  </a:lnTo>
                  <a:lnTo>
                    <a:pt x="158" y="318"/>
                  </a:lnTo>
                  <a:lnTo>
                    <a:pt x="161" y="321"/>
                  </a:lnTo>
                  <a:lnTo>
                    <a:pt x="176" y="330"/>
                  </a:lnTo>
                  <a:lnTo>
                    <a:pt x="177" y="329"/>
                  </a:lnTo>
                  <a:lnTo>
                    <a:pt x="179" y="326"/>
                  </a:lnTo>
                  <a:lnTo>
                    <a:pt x="186" y="314"/>
                  </a:lnTo>
                  <a:lnTo>
                    <a:pt x="188" y="312"/>
                  </a:lnTo>
                  <a:lnTo>
                    <a:pt x="189" y="312"/>
                  </a:lnTo>
                  <a:lnTo>
                    <a:pt x="188" y="311"/>
                  </a:lnTo>
                  <a:lnTo>
                    <a:pt x="189" y="311"/>
                  </a:lnTo>
                  <a:lnTo>
                    <a:pt x="189" y="312"/>
                  </a:lnTo>
                  <a:lnTo>
                    <a:pt x="192" y="314"/>
                  </a:lnTo>
                  <a:lnTo>
                    <a:pt x="203" y="321"/>
                  </a:lnTo>
                  <a:lnTo>
                    <a:pt x="206" y="320"/>
                  </a:lnTo>
                  <a:lnTo>
                    <a:pt x="207" y="318"/>
                  </a:lnTo>
                  <a:lnTo>
                    <a:pt x="212" y="318"/>
                  </a:lnTo>
                  <a:lnTo>
                    <a:pt x="213" y="317"/>
                  </a:lnTo>
                  <a:lnTo>
                    <a:pt x="222" y="311"/>
                  </a:lnTo>
                  <a:lnTo>
                    <a:pt x="204" y="293"/>
                  </a:lnTo>
                  <a:lnTo>
                    <a:pt x="203" y="293"/>
                  </a:lnTo>
                  <a:lnTo>
                    <a:pt x="204" y="291"/>
                  </a:lnTo>
                  <a:lnTo>
                    <a:pt x="216" y="277"/>
                  </a:lnTo>
                  <a:lnTo>
                    <a:pt x="218" y="277"/>
                  </a:lnTo>
                  <a:lnTo>
                    <a:pt x="218" y="275"/>
                  </a:lnTo>
                  <a:lnTo>
                    <a:pt x="219" y="275"/>
                  </a:lnTo>
                  <a:lnTo>
                    <a:pt x="224" y="268"/>
                  </a:lnTo>
                  <a:lnTo>
                    <a:pt x="225" y="266"/>
                  </a:lnTo>
                  <a:lnTo>
                    <a:pt x="228" y="263"/>
                  </a:lnTo>
                  <a:lnTo>
                    <a:pt x="228" y="262"/>
                  </a:lnTo>
                  <a:lnTo>
                    <a:pt x="230" y="262"/>
                  </a:lnTo>
                  <a:lnTo>
                    <a:pt x="234" y="254"/>
                  </a:lnTo>
                  <a:lnTo>
                    <a:pt x="236" y="253"/>
                  </a:lnTo>
                  <a:lnTo>
                    <a:pt x="237" y="251"/>
                  </a:lnTo>
                  <a:lnTo>
                    <a:pt x="239" y="248"/>
                  </a:lnTo>
                  <a:lnTo>
                    <a:pt x="240" y="247"/>
                  </a:lnTo>
                  <a:lnTo>
                    <a:pt x="245" y="242"/>
                  </a:lnTo>
                  <a:lnTo>
                    <a:pt x="246" y="241"/>
                  </a:lnTo>
                  <a:lnTo>
                    <a:pt x="253" y="227"/>
                  </a:lnTo>
                  <a:lnTo>
                    <a:pt x="255" y="227"/>
                  </a:lnTo>
                  <a:lnTo>
                    <a:pt x="255" y="226"/>
                  </a:lnTo>
                  <a:lnTo>
                    <a:pt x="258" y="223"/>
                  </a:lnTo>
                  <a:lnTo>
                    <a:pt x="261" y="218"/>
                  </a:lnTo>
                  <a:lnTo>
                    <a:pt x="261" y="217"/>
                  </a:lnTo>
                  <a:lnTo>
                    <a:pt x="259" y="217"/>
                  </a:lnTo>
                  <a:lnTo>
                    <a:pt x="261" y="217"/>
                  </a:lnTo>
                  <a:lnTo>
                    <a:pt x="261" y="215"/>
                  </a:lnTo>
                  <a:lnTo>
                    <a:pt x="262" y="214"/>
                  </a:lnTo>
                  <a:lnTo>
                    <a:pt x="264" y="211"/>
                  </a:lnTo>
                  <a:lnTo>
                    <a:pt x="264" y="209"/>
                  </a:lnTo>
                  <a:lnTo>
                    <a:pt x="265" y="208"/>
                  </a:lnTo>
                  <a:lnTo>
                    <a:pt x="265" y="206"/>
                  </a:lnTo>
                  <a:lnTo>
                    <a:pt x="268" y="208"/>
                  </a:lnTo>
                  <a:lnTo>
                    <a:pt x="270" y="208"/>
                  </a:lnTo>
                  <a:lnTo>
                    <a:pt x="273" y="206"/>
                  </a:lnTo>
                  <a:lnTo>
                    <a:pt x="277" y="203"/>
                  </a:lnTo>
                  <a:lnTo>
                    <a:pt x="279" y="203"/>
                  </a:lnTo>
                  <a:lnTo>
                    <a:pt x="280" y="200"/>
                  </a:lnTo>
                  <a:lnTo>
                    <a:pt x="280" y="199"/>
                  </a:lnTo>
                  <a:lnTo>
                    <a:pt x="283" y="197"/>
                  </a:lnTo>
                  <a:lnTo>
                    <a:pt x="286" y="196"/>
                  </a:lnTo>
                  <a:lnTo>
                    <a:pt x="291" y="199"/>
                  </a:lnTo>
                  <a:lnTo>
                    <a:pt x="292" y="197"/>
                  </a:lnTo>
                  <a:lnTo>
                    <a:pt x="294" y="196"/>
                  </a:lnTo>
                  <a:lnTo>
                    <a:pt x="294" y="194"/>
                  </a:lnTo>
                  <a:lnTo>
                    <a:pt x="295" y="194"/>
                  </a:lnTo>
                  <a:lnTo>
                    <a:pt x="298" y="194"/>
                  </a:lnTo>
                  <a:lnTo>
                    <a:pt x="300" y="196"/>
                  </a:lnTo>
                  <a:lnTo>
                    <a:pt x="301" y="193"/>
                  </a:lnTo>
                  <a:lnTo>
                    <a:pt x="301" y="191"/>
                  </a:lnTo>
                  <a:lnTo>
                    <a:pt x="301" y="190"/>
                  </a:lnTo>
                  <a:lnTo>
                    <a:pt x="301" y="187"/>
                  </a:lnTo>
                  <a:lnTo>
                    <a:pt x="301" y="184"/>
                  </a:lnTo>
                  <a:lnTo>
                    <a:pt x="303" y="181"/>
                  </a:lnTo>
                  <a:lnTo>
                    <a:pt x="303" y="179"/>
                  </a:lnTo>
                  <a:lnTo>
                    <a:pt x="303" y="178"/>
                  </a:lnTo>
                  <a:lnTo>
                    <a:pt x="303" y="175"/>
                  </a:lnTo>
                  <a:lnTo>
                    <a:pt x="298" y="175"/>
                  </a:lnTo>
                  <a:lnTo>
                    <a:pt x="297" y="175"/>
                  </a:lnTo>
                  <a:lnTo>
                    <a:pt x="294" y="175"/>
                  </a:lnTo>
                  <a:lnTo>
                    <a:pt x="294" y="173"/>
                  </a:lnTo>
                  <a:lnTo>
                    <a:pt x="295" y="172"/>
                  </a:lnTo>
                  <a:lnTo>
                    <a:pt x="295" y="170"/>
                  </a:lnTo>
                  <a:lnTo>
                    <a:pt x="297" y="169"/>
                  </a:lnTo>
                  <a:lnTo>
                    <a:pt x="300" y="162"/>
                  </a:lnTo>
                  <a:lnTo>
                    <a:pt x="301" y="160"/>
                  </a:lnTo>
                  <a:lnTo>
                    <a:pt x="303" y="156"/>
                  </a:lnTo>
                  <a:lnTo>
                    <a:pt x="303" y="154"/>
                  </a:lnTo>
                  <a:lnTo>
                    <a:pt x="306" y="148"/>
                  </a:lnTo>
                  <a:lnTo>
                    <a:pt x="309" y="145"/>
                  </a:lnTo>
                  <a:lnTo>
                    <a:pt x="309" y="144"/>
                  </a:lnTo>
                  <a:lnTo>
                    <a:pt x="331" y="151"/>
                  </a:lnTo>
                  <a:lnTo>
                    <a:pt x="343" y="154"/>
                  </a:lnTo>
                  <a:lnTo>
                    <a:pt x="345" y="153"/>
                  </a:lnTo>
                  <a:lnTo>
                    <a:pt x="346" y="151"/>
                  </a:lnTo>
                  <a:lnTo>
                    <a:pt x="348" y="150"/>
                  </a:lnTo>
                  <a:lnTo>
                    <a:pt x="348" y="151"/>
                  </a:lnTo>
                  <a:lnTo>
                    <a:pt x="355" y="157"/>
                  </a:lnTo>
                  <a:lnTo>
                    <a:pt x="357" y="159"/>
                  </a:lnTo>
                  <a:lnTo>
                    <a:pt x="357" y="160"/>
                  </a:lnTo>
                  <a:lnTo>
                    <a:pt x="358" y="162"/>
                  </a:lnTo>
                  <a:lnTo>
                    <a:pt x="358" y="163"/>
                  </a:lnTo>
                  <a:lnTo>
                    <a:pt x="361" y="164"/>
                  </a:lnTo>
                  <a:lnTo>
                    <a:pt x="361" y="166"/>
                  </a:lnTo>
                  <a:lnTo>
                    <a:pt x="368" y="159"/>
                  </a:lnTo>
                  <a:lnTo>
                    <a:pt x="373" y="156"/>
                  </a:lnTo>
                  <a:lnTo>
                    <a:pt x="373" y="157"/>
                  </a:lnTo>
                  <a:lnTo>
                    <a:pt x="374" y="159"/>
                  </a:lnTo>
                  <a:lnTo>
                    <a:pt x="374" y="160"/>
                  </a:lnTo>
                  <a:lnTo>
                    <a:pt x="376" y="162"/>
                  </a:lnTo>
                  <a:lnTo>
                    <a:pt x="376" y="163"/>
                  </a:lnTo>
                  <a:lnTo>
                    <a:pt x="377" y="164"/>
                  </a:lnTo>
                  <a:lnTo>
                    <a:pt x="377" y="166"/>
                  </a:lnTo>
                  <a:lnTo>
                    <a:pt x="379" y="167"/>
                  </a:lnTo>
                  <a:lnTo>
                    <a:pt x="380" y="169"/>
                  </a:lnTo>
                  <a:lnTo>
                    <a:pt x="382" y="167"/>
                  </a:lnTo>
                  <a:lnTo>
                    <a:pt x="392" y="181"/>
                  </a:lnTo>
                  <a:lnTo>
                    <a:pt x="394" y="182"/>
                  </a:lnTo>
                  <a:lnTo>
                    <a:pt x="394" y="184"/>
                  </a:lnTo>
                  <a:lnTo>
                    <a:pt x="395" y="184"/>
                  </a:lnTo>
                  <a:lnTo>
                    <a:pt x="401" y="193"/>
                  </a:lnTo>
                  <a:lnTo>
                    <a:pt x="403" y="191"/>
                  </a:lnTo>
                  <a:lnTo>
                    <a:pt x="406" y="190"/>
                  </a:lnTo>
                  <a:lnTo>
                    <a:pt x="406" y="191"/>
                  </a:lnTo>
                  <a:lnTo>
                    <a:pt x="407" y="193"/>
                  </a:lnTo>
                  <a:lnTo>
                    <a:pt x="409" y="196"/>
                  </a:lnTo>
                  <a:lnTo>
                    <a:pt x="410" y="196"/>
                  </a:lnTo>
                  <a:lnTo>
                    <a:pt x="410" y="197"/>
                  </a:lnTo>
                  <a:lnTo>
                    <a:pt x="412" y="199"/>
                  </a:lnTo>
                  <a:lnTo>
                    <a:pt x="412" y="200"/>
                  </a:lnTo>
                  <a:lnTo>
                    <a:pt x="413" y="200"/>
                  </a:lnTo>
                  <a:lnTo>
                    <a:pt x="413" y="202"/>
                  </a:lnTo>
                  <a:lnTo>
                    <a:pt x="415" y="203"/>
                  </a:lnTo>
                  <a:lnTo>
                    <a:pt x="416" y="206"/>
                  </a:lnTo>
                  <a:lnTo>
                    <a:pt x="418" y="208"/>
                  </a:lnTo>
                  <a:lnTo>
                    <a:pt x="419" y="208"/>
                  </a:lnTo>
                  <a:lnTo>
                    <a:pt x="419" y="209"/>
                  </a:lnTo>
                  <a:lnTo>
                    <a:pt x="421" y="211"/>
                  </a:lnTo>
                  <a:lnTo>
                    <a:pt x="422" y="211"/>
                  </a:lnTo>
                  <a:lnTo>
                    <a:pt x="424" y="212"/>
                  </a:lnTo>
                  <a:lnTo>
                    <a:pt x="425" y="214"/>
                  </a:lnTo>
                  <a:lnTo>
                    <a:pt x="427" y="215"/>
                  </a:lnTo>
                  <a:lnTo>
                    <a:pt x="428" y="217"/>
                  </a:lnTo>
                  <a:lnTo>
                    <a:pt x="428" y="218"/>
                  </a:lnTo>
                  <a:lnTo>
                    <a:pt x="430" y="218"/>
                  </a:lnTo>
                  <a:lnTo>
                    <a:pt x="430" y="217"/>
                  </a:lnTo>
                  <a:lnTo>
                    <a:pt x="430" y="217"/>
                  </a:lnTo>
                  <a:lnTo>
                    <a:pt x="437" y="211"/>
                  </a:lnTo>
                  <a:lnTo>
                    <a:pt x="439" y="214"/>
                  </a:lnTo>
                  <a:lnTo>
                    <a:pt x="440" y="214"/>
                  </a:lnTo>
                  <a:lnTo>
                    <a:pt x="442" y="215"/>
                  </a:lnTo>
                  <a:lnTo>
                    <a:pt x="443" y="215"/>
                  </a:lnTo>
                  <a:lnTo>
                    <a:pt x="445" y="215"/>
                  </a:lnTo>
                  <a:lnTo>
                    <a:pt x="446" y="215"/>
                  </a:lnTo>
                  <a:lnTo>
                    <a:pt x="451" y="215"/>
                  </a:lnTo>
                  <a:lnTo>
                    <a:pt x="452" y="215"/>
                  </a:lnTo>
                  <a:lnTo>
                    <a:pt x="452" y="217"/>
                  </a:lnTo>
                  <a:lnTo>
                    <a:pt x="454" y="218"/>
                  </a:lnTo>
                  <a:lnTo>
                    <a:pt x="454" y="221"/>
                  </a:lnTo>
                  <a:lnTo>
                    <a:pt x="455" y="223"/>
                  </a:lnTo>
                  <a:lnTo>
                    <a:pt x="457" y="221"/>
                  </a:lnTo>
                  <a:lnTo>
                    <a:pt x="458" y="221"/>
                  </a:lnTo>
                  <a:lnTo>
                    <a:pt x="458" y="220"/>
                  </a:lnTo>
                  <a:lnTo>
                    <a:pt x="460" y="220"/>
                  </a:lnTo>
                  <a:lnTo>
                    <a:pt x="460" y="218"/>
                  </a:lnTo>
                  <a:lnTo>
                    <a:pt x="458" y="218"/>
                  </a:lnTo>
                  <a:lnTo>
                    <a:pt x="460" y="218"/>
                  </a:lnTo>
                  <a:lnTo>
                    <a:pt x="461" y="217"/>
                  </a:lnTo>
                  <a:lnTo>
                    <a:pt x="466" y="214"/>
                  </a:lnTo>
                  <a:lnTo>
                    <a:pt x="467" y="214"/>
                  </a:lnTo>
                  <a:lnTo>
                    <a:pt x="472" y="211"/>
                  </a:lnTo>
                  <a:lnTo>
                    <a:pt x="476" y="209"/>
                  </a:lnTo>
                  <a:lnTo>
                    <a:pt x="481" y="208"/>
                  </a:lnTo>
                  <a:lnTo>
                    <a:pt x="482" y="206"/>
                  </a:lnTo>
                  <a:lnTo>
                    <a:pt x="484" y="206"/>
                  </a:lnTo>
                  <a:lnTo>
                    <a:pt x="486" y="203"/>
                  </a:lnTo>
                  <a:lnTo>
                    <a:pt x="489" y="202"/>
                  </a:lnTo>
                  <a:lnTo>
                    <a:pt x="506" y="191"/>
                  </a:lnTo>
                  <a:lnTo>
                    <a:pt x="527" y="181"/>
                  </a:lnTo>
                  <a:lnTo>
                    <a:pt x="528" y="179"/>
                  </a:lnTo>
                  <a:lnTo>
                    <a:pt x="546" y="170"/>
                  </a:lnTo>
                  <a:lnTo>
                    <a:pt x="554" y="167"/>
                  </a:lnTo>
                  <a:lnTo>
                    <a:pt x="557" y="164"/>
                  </a:lnTo>
                  <a:lnTo>
                    <a:pt x="575" y="153"/>
                  </a:lnTo>
                  <a:lnTo>
                    <a:pt x="576" y="153"/>
                  </a:lnTo>
                  <a:lnTo>
                    <a:pt x="591" y="145"/>
                  </a:lnTo>
                  <a:lnTo>
                    <a:pt x="596" y="142"/>
                  </a:lnTo>
                  <a:lnTo>
                    <a:pt x="599" y="139"/>
                  </a:lnTo>
                  <a:lnTo>
                    <a:pt x="600" y="139"/>
                  </a:lnTo>
                  <a:lnTo>
                    <a:pt x="609" y="135"/>
                  </a:lnTo>
                  <a:lnTo>
                    <a:pt x="618" y="129"/>
                  </a:lnTo>
                  <a:lnTo>
                    <a:pt x="619" y="127"/>
                  </a:lnTo>
                  <a:lnTo>
                    <a:pt x="625" y="124"/>
                  </a:lnTo>
                  <a:lnTo>
                    <a:pt x="658" y="102"/>
                  </a:lnTo>
                  <a:lnTo>
                    <a:pt x="663" y="99"/>
                  </a:lnTo>
                  <a:lnTo>
                    <a:pt x="664" y="99"/>
                  </a:lnTo>
                  <a:lnTo>
                    <a:pt x="664" y="100"/>
                  </a:lnTo>
                  <a:lnTo>
                    <a:pt x="664" y="99"/>
                  </a:lnTo>
                  <a:lnTo>
                    <a:pt x="690" y="84"/>
                  </a:lnTo>
                  <a:lnTo>
                    <a:pt x="690" y="82"/>
                  </a:lnTo>
                  <a:lnTo>
                    <a:pt x="691" y="82"/>
                  </a:lnTo>
                  <a:lnTo>
                    <a:pt x="699" y="78"/>
                  </a:lnTo>
                  <a:lnTo>
                    <a:pt x="700" y="76"/>
                  </a:lnTo>
                  <a:lnTo>
                    <a:pt x="703" y="75"/>
                  </a:lnTo>
                  <a:lnTo>
                    <a:pt x="711" y="70"/>
                  </a:lnTo>
                  <a:lnTo>
                    <a:pt x="714" y="67"/>
                  </a:lnTo>
                  <a:lnTo>
                    <a:pt x="715" y="67"/>
                  </a:lnTo>
                  <a:lnTo>
                    <a:pt x="722" y="63"/>
                  </a:lnTo>
                  <a:lnTo>
                    <a:pt x="727" y="60"/>
                  </a:lnTo>
                  <a:lnTo>
                    <a:pt x="728" y="58"/>
                  </a:lnTo>
                  <a:lnTo>
                    <a:pt x="730" y="57"/>
                  </a:lnTo>
                  <a:lnTo>
                    <a:pt x="731" y="57"/>
                  </a:lnTo>
                  <a:lnTo>
                    <a:pt x="751" y="44"/>
                  </a:lnTo>
                  <a:lnTo>
                    <a:pt x="751" y="44"/>
                  </a:lnTo>
                  <a:lnTo>
                    <a:pt x="757" y="39"/>
                  </a:lnTo>
                  <a:lnTo>
                    <a:pt x="758" y="38"/>
                  </a:lnTo>
                  <a:lnTo>
                    <a:pt x="760" y="38"/>
                  </a:lnTo>
                  <a:lnTo>
                    <a:pt x="761" y="36"/>
                  </a:lnTo>
                  <a:lnTo>
                    <a:pt x="776" y="29"/>
                  </a:lnTo>
                  <a:lnTo>
                    <a:pt x="779" y="27"/>
                  </a:lnTo>
                  <a:lnTo>
                    <a:pt x="782" y="24"/>
                  </a:lnTo>
                  <a:lnTo>
                    <a:pt x="784" y="24"/>
                  </a:lnTo>
                  <a:lnTo>
                    <a:pt x="784" y="23"/>
                  </a:lnTo>
                  <a:lnTo>
                    <a:pt x="791" y="18"/>
                  </a:lnTo>
                  <a:lnTo>
                    <a:pt x="799" y="14"/>
                  </a:lnTo>
                  <a:lnTo>
                    <a:pt x="800" y="12"/>
                  </a:lnTo>
                  <a:lnTo>
                    <a:pt x="802" y="11"/>
                  </a:lnTo>
                  <a:lnTo>
                    <a:pt x="803" y="11"/>
                  </a:lnTo>
                  <a:lnTo>
                    <a:pt x="808" y="8"/>
                  </a:lnTo>
                  <a:lnTo>
                    <a:pt x="809" y="6"/>
                  </a:lnTo>
                  <a:lnTo>
                    <a:pt x="811" y="6"/>
                  </a:lnTo>
                  <a:lnTo>
                    <a:pt x="818" y="0"/>
                  </a:lnTo>
                  <a:lnTo>
                    <a:pt x="820" y="2"/>
                  </a:lnTo>
                  <a:lnTo>
                    <a:pt x="820" y="3"/>
                  </a:lnTo>
                  <a:lnTo>
                    <a:pt x="821" y="5"/>
                  </a:lnTo>
                  <a:lnTo>
                    <a:pt x="821" y="6"/>
                  </a:lnTo>
                  <a:lnTo>
                    <a:pt x="823" y="9"/>
                  </a:lnTo>
                  <a:lnTo>
                    <a:pt x="823" y="11"/>
                  </a:lnTo>
                  <a:lnTo>
                    <a:pt x="823" y="12"/>
                  </a:lnTo>
                  <a:lnTo>
                    <a:pt x="824" y="14"/>
                  </a:lnTo>
                  <a:lnTo>
                    <a:pt x="824" y="15"/>
                  </a:lnTo>
                  <a:lnTo>
                    <a:pt x="824" y="17"/>
                  </a:lnTo>
                  <a:lnTo>
                    <a:pt x="826" y="20"/>
                  </a:lnTo>
                  <a:lnTo>
                    <a:pt x="827" y="21"/>
                  </a:lnTo>
                  <a:lnTo>
                    <a:pt x="827" y="23"/>
                  </a:lnTo>
                  <a:lnTo>
                    <a:pt x="829" y="26"/>
                  </a:lnTo>
                  <a:lnTo>
                    <a:pt x="833" y="32"/>
                  </a:lnTo>
                  <a:lnTo>
                    <a:pt x="835" y="33"/>
                  </a:lnTo>
                  <a:lnTo>
                    <a:pt x="839" y="39"/>
                  </a:lnTo>
                  <a:lnTo>
                    <a:pt x="842" y="44"/>
                  </a:lnTo>
                  <a:lnTo>
                    <a:pt x="843" y="45"/>
                  </a:lnTo>
                  <a:lnTo>
                    <a:pt x="846" y="47"/>
                  </a:lnTo>
                  <a:lnTo>
                    <a:pt x="849" y="48"/>
                  </a:lnTo>
                  <a:lnTo>
                    <a:pt x="849" y="50"/>
                  </a:lnTo>
                  <a:lnTo>
                    <a:pt x="857" y="52"/>
                  </a:lnTo>
                  <a:lnTo>
                    <a:pt x="857" y="54"/>
                  </a:lnTo>
                  <a:lnTo>
                    <a:pt x="858" y="54"/>
                  </a:lnTo>
                  <a:lnTo>
                    <a:pt x="858" y="5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4" name="Freeform 28">
              <a:extLst>
                <a:ext uri="{FF2B5EF4-FFF2-40B4-BE49-F238E27FC236}">
                  <a16:creationId xmlns:a16="http://schemas.microsoft.com/office/drawing/2014/main" id="{EFB32535-15E3-D9C8-BAB3-629A80A52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076" y="2435225"/>
              <a:ext cx="711200" cy="757238"/>
            </a:xfrm>
            <a:custGeom>
              <a:avLst/>
              <a:gdLst>
                <a:gd name="T0" fmla="*/ 191 w 448"/>
                <a:gd name="T1" fmla="*/ 9 h 477"/>
                <a:gd name="T2" fmla="*/ 202 w 448"/>
                <a:gd name="T3" fmla="*/ 8 h 477"/>
                <a:gd name="T4" fmla="*/ 226 w 448"/>
                <a:gd name="T5" fmla="*/ 12 h 477"/>
                <a:gd name="T6" fmla="*/ 245 w 448"/>
                <a:gd name="T7" fmla="*/ 20 h 477"/>
                <a:gd name="T8" fmla="*/ 257 w 448"/>
                <a:gd name="T9" fmla="*/ 21 h 477"/>
                <a:gd name="T10" fmla="*/ 269 w 448"/>
                <a:gd name="T11" fmla="*/ 24 h 477"/>
                <a:gd name="T12" fmla="*/ 282 w 448"/>
                <a:gd name="T13" fmla="*/ 29 h 477"/>
                <a:gd name="T14" fmla="*/ 293 w 448"/>
                <a:gd name="T15" fmla="*/ 32 h 477"/>
                <a:gd name="T16" fmla="*/ 303 w 448"/>
                <a:gd name="T17" fmla="*/ 35 h 477"/>
                <a:gd name="T18" fmla="*/ 321 w 448"/>
                <a:gd name="T19" fmla="*/ 35 h 477"/>
                <a:gd name="T20" fmla="*/ 329 w 448"/>
                <a:gd name="T21" fmla="*/ 39 h 477"/>
                <a:gd name="T22" fmla="*/ 336 w 448"/>
                <a:gd name="T23" fmla="*/ 48 h 477"/>
                <a:gd name="T24" fmla="*/ 347 w 448"/>
                <a:gd name="T25" fmla="*/ 65 h 477"/>
                <a:gd name="T26" fmla="*/ 366 w 448"/>
                <a:gd name="T27" fmla="*/ 84 h 477"/>
                <a:gd name="T28" fmla="*/ 414 w 448"/>
                <a:gd name="T29" fmla="*/ 145 h 477"/>
                <a:gd name="T30" fmla="*/ 408 w 448"/>
                <a:gd name="T31" fmla="*/ 157 h 477"/>
                <a:gd name="T32" fmla="*/ 403 w 448"/>
                <a:gd name="T33" fmla="*/ 172 h 477"/>
                <a:gd name="T34" fmla="*/ 388 w 448"/>
                <a:gd name="T35" fmla="*/ 186 h 477"/>
                <a:gd name="T36" fmla="*/ 403 w 448"/>
                <a:gd name="T37" fmla="*/ 200 h 477"/>
                <a:gd name="T38" fmla="*/ 414 w 448"/>
                <a:gd name="T39" fmla="*/ 205 h 477"/>
                <a:gd name="T40" fmla="*/ 447 w 448"/>
                <a:gd name="T41" fmla="*/ 215 h 477"/>
                <a:gd name="T42" fmla="*/ 420 w 448"/>
                <a:gd name="T43" fmla="*/ 298 h 477"/>
                <a:gd name="T44" fmla="*/ 399 w 448"/>
                <a:gd name="T45" fmla="*/ 354 h 477"/>
                <a:gd name="T46" fmla="*/ 397 w 448"/>
                <a:gd name="T47" fmla="*/ 378 h 477"/>
                <a:gd name="T48" fmla="*/ 406 w 448"/>
                <a:gd name="T49" fmla="*/ 402 h 477"/>
                <a:gd name="T50" fmla="*/ 418 w 448"/>
                <a:gd name="T51" fmla="*/ 418 h 477"/>
                <a:gd name="T52" fmla="*/ 402 w 448"/>
                <a:gd name="T53" fmla="*/ 418 h 477"/>
                <a:gd name="T54" fmla="*/ 384 w 448"/>
                <a:gd name="T55" fmla="*/ 424 h 477"/>
                <a:gd name="T56" fmla="*/ 362 w 448"/>
                <a:gd name="T57" fmla="*/ 433 h 477"/>
                <a:gd name="T58" fmla="*/ 347 w 448"/>
                <a:gd name="T59" fmla="*/ 442 h 477"/>
                <a:gd name="T60" fmla="*/ 324 w 448"/>
                <a:gd name="T61" fmla="*/ 441 h 477"/>
                <a:gd name="T62" fmla="*/ 306 w 448"/>
                <a:gd name="T63" fmla="*/ 420 h 477"/>
                <a:gd name="T64" fmla="*/ 282 w 448"/>
                <a:gd name="T65" fmla="*/ 421 h 477"/>
                <a:gd name="T66" fmla="*/ 276 w 448"/>
                <a:gd name="T67" fmla="*/ 432 h 477"/>
                <a:gd name="T68" fmla="*/ 256 w 448"/>
                <a:gd name="T69" fmla="*/ 438 h 477"/>
                <a:gd name="T70" fmla="*/ 248 w 448"/>
                <a:gd name="T71" fmla="*/ 450 h 477"/>
                <a:gd name="T72" fmla="*/ 238 w 448"/>
                <a:gd name="T73" fmla="*/ 454 h 477"/>
                <a:gd name="T74" fmla="*/ 230 w 448"/>
                <a:gd name="T75" fmla="*/ 460 h 477"/>
                <a:gd name="T76" fmla="*/ 221 w 448"/>
                <a:gd name="T77" fmla="*/ 466 h 477"/>
                <a:gd name="T78" fmla="*/ 212 w 448"/>
                <a:gd name="T79" fmla="*/ 466 h 477"/>
                <a:gd name="T80" fmla="*/ 200 w 448"/>
                <a:gd name="T81" fmla="*/ 465 h 477"/>
                <a:gd name="T82" fmla="*/ 182 w 448"/>
                <a:gd name="T83" fmla="*/ 466 h 477"/>
                <a:gd name="T84" fmla="*/ 167 w 448"/>
                <a:gd name="T85" fmla="*/ 474 h 477"/>
                <a:gd name="T86" fmla="*/ 146 w 448"/>
                <a:gd name="T87" fmla="*/ 475 h 477"/>
                <a:gd name="T88" fmla="*/ 130 w 448"/>
                <a:gd name="T89" fmla="*/ 472 h 477"/>
                <a:gd name="T90" fmla="*/ 111 w 448"/>
                <a:gd name="T91" fmla="*/ 427 h 477"/>
                <a:gd name="T92" fmla="*/ 96 w 448"/>
                <a:gd name="T93" fmla="*/ 392 h 477"/>
                <a:gd name="T94" fmla="*/ 78 w 448"/>
                <a:gd name="T95" fmla="*/ 350 h 477"/>
                <a:gd name="T96" fmla="*/ 73 w 448"/>
                <a:gd name="T97" fmla="*/ 330 h 477"/>
                <a:gd name="T98" fmla="*/ 40 w 448"/>
                <a:gd name="T99" fmla="*/ 309 h 477"/>
                <a:gd name="T100" fmla="*/ 24 w 448"/>
                <a:gd name="T101" fmla="*/ 298 h 477"/>
                <a:gd name="T102" fmla="*/ 6 w 448"/>
                <a:gd name="T103" fmla="*/ 269 h 477"/>
                <a:gd name="T104" fmla="*/ 0 w 448"/>
                <a:gd name="T105" fmla="*/ 254 h 477"/>
                <a:gd name="T106" fmla="*/ 23 w 448"/>
                <a:gd name="T107" fmla="*/ 238 h 477"/>
                <a:gd name="T108" fmla="*/ 52 w 448"/>
                <a:gd name="T109" fmla="*/ 217 h 477"/>
                <a:gd name="T110" fmla="*/ 90 w 448"/>
                <a:gd name="T111" fmla="*/ 194 h 477"/>
                <a:gd name="T112" fmla="*/ 108 w 448"/>
                <a:gd name="T113" fmla="*/ 154 h 477"/>
                <a:gd name="T114" fmla="*/ 121 w 448"/>
                <a:gd name="T115" fmla="*/ 118 h 477"/>
                <a:gd name="T116" fmla="*/ 132 w 448"/>
                <a:gd name="T117" fmla="*/ 88 h 477"/>
                <a:gd name="T118" fmla="*/ 148 w 448"/>
                <a:gd name="T119" fmla="*/ 42 h 477"/>
                <a:gd name="T120" fmla="*/ 158 w 448"/>
                <a:gd name="T121" fmla="*/ 12 h 477"/>
                <a:gd name="T122" fmla="*/ 176 w 448"/>
                <a:gd name="T123" fmla="*/ 3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48" h="477">
                  <a:moveTo>
                    <a:pt x="184" y="3"/>
                  </a:moveTo>
                  <a:lnTo>
                    <a:pt x="184" y="3"/>
                  </a:lnTo>
                  <a:lnTo>
                    <a:pt x="185" y="3"/>
                  </a:lnTo>
                  <a:lnTo>
                    <a:pt x="187" y="5"/>
                  </a:lnTo>
                  <a:lnTo>
                    <a:pt x="188" y="5"/>
                  </a:lnTo>
                  <a:lnTo>
                    <a:pt x="188" y="6"/>
                  </a:lnTo>
                  <a:lnTo>
                    <a:pt x="190" y="6"/>
                  </a:lnTo>
                  <a:lnTo>
                    <a:pt x="191" y="8"/>
                  </a:lnTo>
                  <a:lnTo>
                    <a:pt x="191" y="9"/>
                  </a:lnTo>
                  <a:lnTo>
                    <a:pt x="193" y="9"/>
                  </a:lnTo>
                  <a:lnTo>
                    <a:pt x="193" y="11"/>
                  </a:lnTo>
                  <a:lnTo>
                    <a:pt x="194" y="11"/>
                  </a:lnTo>
                  <a:lnTo>
                    <a:pt x="196" y="11"/>
                  </a:lnTo>
                  <a:lnTo>
                    <a:pt x="196" y="9"/>
                  </a:lnTo>
                  <a:lnTo>
                    <a:pt x="197" y="9"/>
                  </a:lnTo>
                  <a:lnTo>
                    <a:pt x="199" y="8"/>
                  </a:lnTo>
                  <a:lnTo>
                    <a:pt x="200" y="8"/>
                  </a:lnTo>
                  <a:lnTo>
                    <a:pt x="202" y="8"/>
                  </a:lnTo>
                  <a:lnTo>
                    <a:pt x="205" y="9"/>
                  </a:lnTo>
                  <a:lnTo>
                    <a:pt x="206" y="9"/>
                  </a:lnTo>
                  <a:lnTo>
                    <a:pt x="214" y="11"/>
                  </a:lnTo>
                  <a:lnTo>
                    <a:pt x="215" y="11"/>
                  </a:lnTo>
                  <a:lnTo>
                    <a:pt x="218" y="11"/>
                  </a:lnTo>
                  <a:lnTo>
                    <a:pt x="220" y="11"/>
                  </a:lnTo>
                  <a:lnTo>
                    <a:pt x="220" y="11"/>
                  </a:lnTo>
                  <a:lnTo>
                    <a:pt x="223" y="11"/>
                  </a:lnTo>
                  <a:lnTo>
                    <a:pt x="226" y="12"/>
                  </a:lnTo>
                  <a:lnTo>
                    <a:pt x="226" y="14"/>
                  </a:lnTo>
                  <a:lnTo>
                    <a:pt x="227" y="14"/>
                  </a:lnTo>
                  <a:lnTo>
                    <a:pt x="230" y="15"/>
                  </a:lnTo>
                  <a:lnTo>
                    <a:pt x="232" y="15"/>
                  </a:lnTo>
                  <a:lnTo>
                    <a:pt x="238" y="18"/>
                  </a:lnTo>
                  <a:lnTo>
                    <a:pt x="239" y="18"/>
                  </a:lnTo>
                  <a:lnTo>
                    <a:pt x="241" y="18"/>
                  </a:lnTo>
                  <a:lnTo>
                    <a:pt x="245" y="18"/>
                  </a:lnTo>
                  <a:lnTo>
                    <a:pt x="245" y="20"/>
                  </a:lnTo>
                  <a:lnTo>
                    <a:pt x="247" y="20"/>
                  </a:lnTo>
                  <a:lnTo>
                    <a:pt x="248" y="20"/>
                  </a:lnTo>
                  <a:lnTo>
                    <a:pt x="250" y="20"/>
                  </a:lnTo>
                  <a:lnTo>
                    <a:pt x="251" y="20"/>
                  </a:lnTo>
                  <a:lnTo>
                    <a:pt x="253" y="21"/>
                  </a:lnTo>
                  <a:lnTo>
                    <a:pt x="254" y="21"/>
                  </a:lnTo>
                  <a:lnTo>
                    <a:pt x="256" y="21"/>
                  </a:lnTo>
                  <a:lnTo>
                    <a:pt x="256" y="21"/>
                  </a:lnTo>
                  <a:lnTo>
                    <a:pt x="257" y="21"/>
                  </a:lnTo>
                  <a:lnTo>
                    <a:pt x="259" y="21"/>
                  </a:lnTo>
                  <a:lnTo>
                    <a:pt x="260" y="23"/>
                  </a:lnTo>
                  <a:lnTo>
                    <a:pt x="261" y="23"/>
                  </a:lnTo>
                  <a:lnTo>
                    <a:pt x="263" y="23"/>
                  </a:lnTo>
                  <a:lnTo>
                    <a:pt x="264" y="23"/>
                  </a:lnTo>
                  <a:lnTo>
                    <a:pt x="264" y="24"/>
                  </a:lnTo>
                  <a:lnTo>
                    <a:pt x="266" y="24"/>
                  </a:lnTo>
                  <a:lnTo>
                    <a:pt x="267" y="24"/>
                  </a:lnTo>
                  <a:lnTo>
                    <a:pt x="269" y="24"/>
                  </a:lnTo>
                  <a:lnTo>
                    <a:pt x="270" y="26"/>
                  </a:lnTo>
                  <a:lnTo>
                    <a:pt x="272" y="26"/>
                  </a:lnTo>
                  <a:lnTo>
                    <a:pt x="273" y="26"/>
                  </a:lnTo>
                  <a:lnTo>
                    <a:pt x="275" y="26"/>
                  </a:lnTo>
                  <a:lnTo>
                    <a:pt x="276" y="27"/>
                  </a:lnTo>
                  <a:lnTo>
                    <a:pt x="278" y="27"/>
                  </a:lnTo>
                  <a:lnTo>
                    <a:pt x="279" y="27"/>
                  </a:lnTo>
                  <a:lnTo>
                    <a:pt x="281" y="29"/>
                  </a:lnTo>
                  <a:lnTo>
                    <a:pt x="282" y="29"/>
                  </a:lnTo>
                  <a:lnTo>
                    <a:pt x="284" y="29"/>
                  </a:lnTo>
                  <a:lnTo>
                    <a:pt x="285" y="30"/>
                  </a:lnTo>
                  <a:lnTo>
                    <a:pt x="287" y="30"/>
                  </a:lnTo>
                  <a:lnTo>
                    <a:pt x="288" y="30"/>
                  </a:lnTo>
                  <a:lnTo>
                    <a:pt x="290" y="30"/>
                  </a:lnTo>
                  <a:lnTo>
                    <a:pt x="290" y="32"/>
                  </a:lnTo>
                  <a:lnTo>
                    <a:pt x="291" y="32"/>
                  </a:lnTo>
                  <a:lnTo>
                    <a:pt x="291" y="32"/>
                  </a:lnTo>
                  <a:lnTo>
                    <a:pt x="293" y="32"/>
                  </a:lnTo>
                  <a:lnTo>
                    <a:pt x="293" y="33"/>
                  </a:lnTo>
                  <a:lnTo>
                    <a:pt x="294" y="33"/>
                  </a:lnTo>
                  <a:lnTo>
                    <a:pt x="296" y="33"/>
                  </a:lnTo>
                  <a:lnTo>
                    <a:pt x="297" y="33"/>
                  </a:lnTo>
                  <a:lnTo>
                    <a:pt x="297" y="35"/>
                  </a:lnTo>
                  <a:lnTo>
                    <a:pt x="299" y="35"/>
                  </a:lnTo>
                  <a:lnTo>
                    <a:pt x="300" y="35"/>
                  </a:lnTo>
                  <a:lnTo>
                    <a:pt x="302" y="35"/>
                  </a:lnTo>
                  <a:lnTo>
                    <a:pt x="303" y="35"/>
                  </a:lnTo>
                  <a:lnTo>
                    <a:pt x="305" y="35"/>
                  </a:lnTo>
                  <a:lnTo>
                    <a:pt x="308" y="35"/>
                  </a:lnTo>
                  <a:lnTo>
                    <a:pt x="311" y="35"/>
                  </a:lnTo>
                  <a:lnTo>
                    <a:pt x="314" y="36"/>
                  </a:lnTo>
                  <a:lnTo>
                    <a:pt x="315" y="36"/>
                  </a:lnTo>
                  <a:lnTo>
                    <a:pt x="318" y="35"/>
                  </a:lnTo>
                  <a:lnTo>
                    <a:pt x="320" y="36"/>
                  </a:lnTo>
                  <a:lnTo>
                    <a:pt x="320" y="35"/>
                  </a:lnTo>
                  <a:lnTo>
                    <a:pt x="321" y="35"/>
                  </a:lnTo>
                  <a:lnTo>
                    <a:pt x="321" y="36"/>
                  </a:lnTo>
                  <a:lnTo>
                    <a:pt x="323" y="36"/>
                  </a:lnTo>
                  <a:lnTo>
                    <a:pt x="324" y="36"/>
                  </a:lnTo>
                  <a:lnTo>
                    <a:pt x="326" y="36"/>
                  </a:lnTo>
                  <a:lnTo>
                    <a:pt x="327" y="36"/>
                  </a:lnTo>
                  <a:lnTo>
                    <a:pt x="327" y="36"/>
                  </a:lnTo>
                  <a:lnTo>
                    <a:pt x="327" y="38"/>
                  </a:lnTo>
                  <a:lnTo>
                    <a:pt x="329" y="38"/>
                  </a:lnTo>
                  <a:lnTo>
                    <a:pt x="329" y="39"/>
                  </a:lnTo>
                  <a:lnTo>
                    <a:pt x="330" y="41"/>
                  </a:lnTo>
                  <a:lnTo>
                    <a:pt x="332" y="42"/>
                  </a:lnTo>
                  <a:lnTo>
                    <a:pt x="333" y="42"/>
                  </a:lnTo>
                  <a:lnTo>
                    <a:pt x="333" y="44"/>
                  </a:lnTo>
                  <a:lnTo>
                    <a:pt x="335" y="44"/>
                  </a:lnTo>
                  <a:lnTo>
                    <a:pt x="335" y="45"/>
                  </a:lnTo>
                  <a:lnTo>
                    <a:pt x="335" y="47"/>
                  </a:lnTo>
                  <a:lnTo>
                    <a:pt x="336" y="47"/>
                  </a:lnTo>
                  <a:lnTo>
                    <a:pt x="336" y="48"/>
                  </a:lnTo>
                  <a:lnTo>
                    <a:pt x="338" y="50"/>
                  </a:lnTo>
                  <a:lnTo>
                    <a:pt x="338" y="51"/>
                  </a:lnTo>
                  <a:lnTo>
                    <a:pt x="339" y="54"/>
                  </a:lnTo>
                  <a:lnTo>
                    <a:pt x="341" y="56"/>
                  </a:lnTo>
                  <a:lnTo>
                    <a:pt x="342" y="59"/>
                  </a:lnTo>
                  <a:lnTo>
                    <a:pt x="344" y="59"/>
                  </a:lnTo>
                  <a:lnTo>
                    <a:pt x="345" y="60"/>
                  </a:lnTo>
                  <a:lnTo>
                    <a:pt x="347" y="62"/>
                  </a:lnTo>
                  <a:lnTo>
                    <a:pt x="347" y="65"/>
                  </a:lnTo>
                  <a:lnTo>
                    <a:pt x="348" y="66"/>
                  </a:lnTo>
                  <a:lnTo>
                    <a:pt x="348" y="68"/>
                  </a:lnTo>
                  <a:lnTo>
                    <a:pt x="350" y="68"/>
                  </a:lnTo>
                  <a:lnTo>
                    <a:pt x="351" y="68"/>
                  </a:lnTo>
                  <a:lnTo>
                    <a:pt x="353" y="66"/>
                  </a:lnTo>
                  <a:lnTo>
                    <a:pt x="357" y="66"/>
                  </a:lnTo>
                  <a:lnTo>
                    <a:pt x="357" y="82"/>
                  </a:lnTo>
                  <a:lnTo>
                    <a:pt x="357" y="84"/>
                  </a:lnTo>
                  <a:lnTo>
                    <a:pt x="366" y="84"/>
                  </a:lnTo>
                  <a:lnTo>
                    <a:pt x="391" y="84"/>
                  </a:lnTo>
                  <a:lnTo>
                    <a:pt x="394" y="84"/>
                  </a:lnTo>
                  <a:lnTo>
                    <a:pt x="414" y="82"/>
                  </a:lnTo>
                  <a:lnTo>
                    <a:pt x="414" y="85"/>
                  </a:lnTo>
                  <a:lnTo>
                    <a:pt x="414" y="90"/>
                  </a:lnTo>
                  <a:lnTo>
                    <a:pt x="414" y="105"/>
                  </a:lnTo>
                  <a:lnTo>
                    <a:pt x="414" y="121"/>
                  </a:lnTo>
                  <a:lnTo>
                    <a:pt x="414" y="123"/>
                  </a:lnTo>
                  <a:lnTo>
                    <a:pt x="414" y="145"/>
                  </a:lnTo>
                  <a:lnTo>
                    <a:pt x="415" y="147"/>
                  </a:lnTo>
                  <a:lnTo>
                    <a:pt x="411" y="151"/>
                  </a:lnTo>
                  <a:lnTo>
                    <a:pt x="409" y="151"/>
                  </a:lnTo>
                  <a:lnTo>
                    <a:pt x="408" y="153"/>
                  </a:lnTo>
                  <a:lnTo>
                    <a:pt x="408" y="154"/>
                  </a:lnTo>
                  <a:lnTo>
                    <a:pt x="408" y="156"/>
                  </a:lnTo>
                  <a:lnTo>
                    <a:pt x="406" y="156"/>
                  </a:lnTo>
                  <a:lnTo>
                    <a:pt x="406" y="157"/>
                  </a:lnTo>
                  <a:lnTo>
                    <a:pt x="408" y="157"/>
                  </a:lnTo>
                  <a:lnTo>
                    <a:pt x="409" y="160"/>
                  </a:lnTo>
                  <a:lnTo>
                    <a:pt x="409" y="162"/>
                  </a:lnTo>
                  <a:lnTo>
                    <a:pt x="411" y="163"/>
                  </a:lnTo>
                  <a:lnTo>
                    <a:pt x="409" y="165"/>
                  </a:lnTo>
                  <a:lnTo>
                    <a:pt x="408" y="166"/>
                  </a:lnTo>
                  <a:lnTo>
                    <a:pt x="406" y="166"/>
                  </a:lnTo>
                  <a:lnTo>
                    <a:pt x="405" y="169"/>
                  </a:lnTo>
                  <a:lnTo>
                    <a:pt x="403" y="171"/>
                  </a:lnTo>
                  <a:lnTo>
                    <a:pt x="403" y="172"/>
                  </a:lnTo>
                  <a:lnTo>
                    <a:pt x="402" y="174"/>
                  </a:lnTo>
                  <a:lnTo>
                    <a:pt x="400" y="175"/>
                  </a:lnTo>
                  <a:lnTo>
                    <a:pt x="397" y="177"/>
                  </a:lnTo>
                  <a:lnTo>
                    <a:pt x="396" y="177"/>
                  </a:lnTo>
                  <a:lnTo>
                    <a:pt x="396" y="178"/>
                  </a:lnTo>
                  <a:lnTo>
                    <a:pt x="394" y="180"/>
                  </a:lnTo>
                  <a:lnTo>
                    <a:pt x="393" y="180"/>
                  </a:lnTo>
                  <a:lnTo>
                    <a:pt x="390" y="184"/>
                  </a:lnTo>
                  <a:lnTo>
                    <a:pt x="388" y="186"/>
                  </a:lnTo>
                  <a:lnTo>
                    <a:pt x="387" y="187"/>
                  </a:lnTo>
                  <a:lnTo>
                    <a:pt x="385" y="187"/>
                  </a:lnTo>
                  <a:lnTo>
                    <a:pt x="393" y="191"/>
                  </a:lnTo>
                  <a:lnTo>
                    <a:pt x="394" y="191"/>
                  </a:lnTo>
                  <a:lnTo>
                    <a:pt x="396" y="194"/>
                  </a:lnTo>
                  <a:lnTo>
                    <a:pt x="397" y="196"/>
                  </a:lnTo>
                  <a:lnTo>
                    <a:pt x="400" y="197"/>
                  </a:lnTo>
                  <a:lnTo>
                    <a:pt x="403" y="199"/>
                  </a:lnTo>
                  <a:lnTo>
                    <a:pt x="403" y="200"/>
                  </a:lnTo>
                  <a:lnTo>
                    <a:pt x="405" y="202"/>
                  </a:lnTo>
                  <a:lnTo>
                    <a:pt x="405" y="203"/>
                  </a:lnTo>
                  <a:lnTo>
                    <a:pt x="405" y="206"/>
                  </a:lnTo>
                  <a:lnTo>
                    <a:pt x="405" y="208"/>
                  </a:lnTo>
                  <a:lnTo>
                    <a:pt x="406" y="209"/>
                  </a:lnTo>
                  <a:lnTo>
                    <a:pt x="408" y="209"/>
                  </a:lnTo>
                  <a:lnTo>
                    <a:pt x="411" y="206"/>
                  </a:lnTo>
                  <a:lnTo>
                    <a:pt x="412" y="206"/>
                  </a:lnTo>
                  <a:lnTo>
                    <a:pt x="414" y="205"/>
                  </a:lnTo>
                  <a:lnTo>
                    <a:pt x="418" y="205"/>
                  </a:lnTo>
                  <a:lnTo>
                    <a:pt x="418" y="203"/>
                  </a:lnTo>
                  <a:lnTo>
                    <a:pt x="421" y="203"/>
                  </a:lnTo>
                  <a:lnTo>
                    <a:pt x="424" y="203"/>
                  </a:lnTo>
                  <a:lnTo>
                    <a:pt x="433" y="208"/>
                  </a:lnTo>
                  <a:lnTo>
                    <a:pt x="435" y="206"/>
                  </a:lnTo>
                  <a:lnTo>
                    <a:pt x="445" y="212"/>
                  </a:lnTo>
                  <a:lnTo>
                    <a:pt x="445" y="214"/>
                  </a:lnTo>
                  <a:lnTo>
                    <a:pt x="447" y="215"/>
                  </a:lnTo>
                  <a:lnTo>
                    <a:pt x="448" y="215"/>
                  </a:lnTo>
                  <a:lnTo>
                    <a:pt x="445" y="224"/>
                  </a:lnTo>
                  <a:lnTo>
                    <a:pt x="439" y="242"/>
                  </a:lnTo>
                  <a:lnTo>
                    <a:pt x="433" y="262"/>
                  </a:lnTo>
                  <a:lnTo>
                    <a:pt x="432" y="262"/>
                  </a:lnTo>
                  <a:lnTo>
                    <a:pt x="430" y="268"/>
                  </a:lnTo>
                  <a:lnTo>
                    <a:pt x="427" y="278"/>
                  </a:lnTo>
                  <a:lnTo>
                    <a:pt x="420" y="295"/>
                  </a:lnTo>
                  <a:lnTo>
                    <a:pt x="420" y="298"/>
                  </a:lnTo>
                  <a:lnTo>
                    <a:pt x="414" y="311"/>
                  </a:lnTo>
                  <a:lnTo>
                    <a:pt x="414" y="312"/>
                  </a:lnTo>
                  <a:lnTo>
                    <a:pt x="414" y="314"/>
                  </a:lnTo>
                  <a:lnTo>
                    <a:pt x="409" y="323"/>
                  </a:lnTo>
                  <a:lnTo>
                    <a:pt x="405" y="333"/>
                  </a:lnTo>
                  <a:lnTo>
                    <a:pt x="403" y="338"/>
                  </a:lnTo>
                  <a:lnTo>
                    <a:pt x="400" y="345"/>
                  </a:lnTo>
                  <a:lnTo>
                    <a:pt x="399" y="350"/>
                  </a:lnTo>
                  <a:lnTo>
                    <a:pt x="399" y="354"/>
                  </a:lnTo>
                  <a:lnTo>
                    <a:pt x="397" y="357"/>
                  </a:lnTo>
                  <a:lnTo>
                    <a:pt x="397" y="359"/>
                  </a:lnTo>
                  <a:lnTo>
                    <a:pt x="396" y="363"/>
                  </a:lnTo>
                  <a:lnTo>
                    <a:pt x="396" y="366"/>
                  </a:lnTo>
                  <a:lnTo>
                    <a:pt x="396" y="368"/>
                  </a:lnTo>
                  <a:lnTo>
                    <a:pt x="396" y="372"/>
                  </a:lnTo>
                  <a:lnTo>
                    <a:pt x="396" y="374"/>
                  </a:lnTo>
                  <a:lnTo>
                    <a:pt x="396" y="377"/>
                  </a:lnTo>
                  <a:lnTo>
                    <a:pt x="397" y="378"/>
                  </a:lnTo>
                  <a:lnTo>
                    <a:pt x="397" y="381"/>
                  </a:lnTo>
                  <a:lnTo>
                    <a:pt x="397" y="384"/>
                  </a:lnTo>
                  <a:lnTo>
                    <a:pt x="399" y="387"/>
                  </a:lnTo>
                  <a:lnTo>
                    <a:pt x="399" y="389"/>
                  </a:lnTo>
                  <a:lnTo>
                    <a:pt x="399" y="393"/>
                  </a:lnTo>
                  <a:lnTo>
                    <a:pt x="402" y="395"/>
                  </a:lnTo>
                  <a:lnTo>
                    <a:pt x="403" y="398"/>
                  </a:lnTo>
                  <a:lnTo>
                    <a:pt x="405" y="399"/>
                  </a:lnTo>
                  <a:lnTo>
                    <a:pt x="406" y="402"/>
                  </a:lnTo>
                  <a:lnTo>
                    <a:pt x="409" y="407"/>
                  </a:lnTo>
                  <a:lnTo>
                    <a:pt x="421" y="416"/>
                  </a:lnTo>
                  <a:lnTo>
                    <a:pt x="429" y="423"/>
                  </a:lnTo>
                  <a:lnTo>
                    <a:pt x="427" y="423"/>
                  </a:lnTo>
                  <a:lnTo>
                    <a:pt x="426" y="421"/>
                  </a:lnTo>
                  <a:lnTo>
                    <a:pt x="424" y="421"/>
                  </a:lnTo>
                  <a:lnTo>
                    <a:pt x="421" y="420"/>
                  </a:lnTo>
                  <a:lnTo>
                    <a:pt x="420" y="420"/>
                  </a:lnTo>
                  <a:lnTo>
                    <a:pt x="418" y="418"/>
                  </a:lnTo>
                  <a:lnTo>
                    <a:pt x="415" y="418"/>
                  </a:lnTo>
                  <a:lnTo>
                    <a:pt x="414" y="418"/>
                  </a:lnTo>
                  <a:lnTo>
                    <a:pt x="411" y="417"/>
                  </a:lnTo>
                  <a:lnTo>
                    <a:pt x="409" y="417"/>
                  </a:lnTo>
                  <a:lnTo>
                    <a:pt x="408" y="417"/>
                  </a:lnTo>
                  <a:lnTo>
                    <a:pt x="406" y="417"/>
                  </a:lnTo>
                  <a:lnTo>
                    <a:pt x="405" y="418"/>
                  </a:lnTo>
                  <a:lnTo>
                    <a:pt x="403" y="418"/>
                  </a:lnTo>
                  <a:lnTo>
                    <a:pt x="402" y="418"/>
                  </a:lnTo>
                  <a:lnTo>
                    <a:pt x="400" y="418"/>
                  </a:lnTo>
                  <a:lnTo>
                    <a:pt x="399" y="418"/>
                  </a:lnTo>
                  <a:lnTo>
                    <a:pt x="399" y="418"/>
                  </a:lnTo>
                  <a:lnTo>
                    <a:pt x="397" y="420"/>
                  </a:lnTo>
                  <a:lnTo>
                    <a:pt x="396" y="420"/>
                  </a:lnTo>
                  <a:lnTo>
                    <a:pt x="393" y="421"/>
                  </a:lnTo>
                  <a:lnTo>
                    <a:pt x="391" y="421"/>
                  </a:lnTo>
                  <a:lnTo>
                    <a:pt x="390" y="423"/>
                  </a:lnTo>
                  <a:lnTo>
                    <a:pt x="384" y="424"/>
                  </a:lnTo>
                  <a:lnTo>
                    <a:pt x="379" y="426"/>
                  </a:lnTo>
                  <a:lnTo>
                    <a:pt x="378" y="427"/>
                  </a:lnTo>
                  <a:lnTo>
                    <a:pt x="375" y="429"/>
                  </a:lnTo>
                  <a:lnTo>
                    <a:pt x="372" y="429"/>
                  </a:lnTo>
                  <a:lnTo>
                    <a:pt x="369" y="429"/>
                  </a:lnTo>
                  <a:lnTo>
                    <a:pt x="366" y="430"/>
                  </a:lnTo>
                  <a:lnTo>
                    <a:pt x="363" y="432"/>
                  </a:lnTo>
                  <a:lnTo>
                    <a:pt x="363" y="432"/>
                  </a:lnTo>
                  <a:lnTo>
                    <a:pt x="362" y="433"/>
                  </a:lnTo>
                  <a:lnTo>
                    <a:pt x="360" y="433"/>
                  </a:lnTo>
                  <a:lnTo>
                    <a:pt x="360" y="435"/>
                  </a:lnTo>
                  <a:lnTo>
                    <a:pt x="357" y="435"/>
                  </a:lnTo>
                  <a:lnTo>
                    <a:pt x="357" y="436"/>
                  </a:lnTo>
                  <a:lnTo>
                    <a:pt x="356" y="436"/>
                  </a:lnTo>
                  <a:lnTo>
                    <a:pt x="354" y="438"/>
                  </a:lnTo>
                  <a:lnTo>
                    <a:pt x="353" y="439"/>
                  </a:lnTo>
                  <a:lnTo>
                    <a:pt x="348" y="441"/>
                  </a:lnTo>
                  <a:lnTo>
                    <a:pt x="347" y="442"/>
                  </a:lnTo>
                  <a:lnTo>
                    <a:pt x="345" y="442"/>
                  </a:lnTo>
                  <a:lnTo>
                    <a:pt x="342" y="445"/>
                  </a:lnTo>
                  <a:lnTo>
                    <a:pt x="341" y="447"/>
                  </a:lnTo>
                  <a:lnTo>
                    <a:pt x="339" y="447"/>
                  </a:lnTo>
                  <a:lnTo>
                    <a:pt x="336" y="450"/>
                  </a:lnTo>
                  <a:lnTo>
                    <a:pt x="333" y="451"/>
                  </a:lnTo>
                  <a:lnTo>
                    <a:pt x="332" y="450"/>
                  </a:lnTo>
                  <a:lnTo>
                    <a:pt x="326" y="442"/>
                  </a:lnTo>
                  <a:lnTo>
                    <a:pt x="324" y="441"/>
                  </a:lnTo>
                  <a:lnTo>
                    <a:pt x="320" y="435"/>
                  </a:lnTo>
                  <a:lnTo>
                    <a:pt x="318" y="435"/>
                  </a:lnTo>
                  <a:lnTo>
                    <a:pt x="314" y="429"/>
                  </a:lnTo>
                  <a:lnTo>
                    <a:pt x="312" y="429"/>
                  </a:lnTo>
                  <a:lnTo>
                    <a:pt x="309" y="426"/>
                  </a:lnTo>
                  <a:lnTo>
                    <a:pt x="308" y="424"/>
                  </a:lnTo>
                  <a:lnTo>
                    <a:pt x="308" y="423"/>
                  </a:lnTo>
                  <a:lnTo>
                    <a:pt x="306" y="421"/>
                  </a:lnTo>
                  <a:lnTo>
                    <a:pt x="306" y="420"/>
                  </a:lnTo>
                  <a:lnTo>
                    <a:pt x="305" y="417"/>
                  </a:lnTo>
                  <a:lnTo>
                    <a:pt x="305" y="414"/>
                  </a:lnTo>
                  <a:lnTo>
                    <a:pt x="303" y="414"/>
                  </a:lnTo>
                  <a:lnTo>
                    <a:pt x="300" y="414"/>
                  </a:lnTo>
                  <a:lnTo>
                    <a:pt x="299" y="416"/>
                  </a:lnTo>
                  <a:lnTo>
                    <a:pt x="290" y="420"/>
                  </a:lnTo>
                  <a:lnTo>
                    <a:pt x="284" y="423"/>
                  </a:lnTo>
                  <a:lnTo>
                    <a:pt x="282" y="423"/>
                  </a:lnTo>
                  <a:lnTo>
                    <a:pt x="282" y="421"/>
                  </a:lnTo>
                  <a:lnTo>
                    <a:pt x="281" y="421"/>
                  </a:lnTo>
                  <a:lnTo>
                    <a:pt x="279" y="423"/>
                  </a:lnTo>
                  <a:lnTo>
                    <a:pt x="279" y="424"/>
                  </a:lnTo>
                  <a:lnTo>
                    <a:pt x="279" y="426"/>
                  </a:lnTo>
                  <a:lnTo>
                    <a:pt x="278" y="427"/>
                  </a:lnTo>
                  <a:lnTo>
                    <a:pt x="278" y="429"/>
                  </a:lnTo>
                  <a:lnTo>
                    <a:pt x="278" y="429"/>
                  </a:lnTo>
                  <a:lnTo>
                    <a:pt x="276" y="430"/>
                  </a:lnTo>
                  <a:lnTo>
                    <a:pt x="276" y="432"/>
                  </a:lnTo>
                  <a:lnTo>
                    <a:pt x="275" y="433"/>
                  </a:lnTo>
                  <a:lnTo>
                    <a:pt x="272" y="435"/>
                  </a:lnTo>
                  <a:lnTo>
                    <a:pt x="272" y="436"/>
                  </a:lnTo>
                  <a:lnTo>
                    <a:pt x="270" y="436"/>
                  </a:lnTo>
                  <a:lnTo>
                    <a:pt x="260" y="436"/>
                  </a:lnTo>
                  <a:lnTo>
                    <a:pt x="259" y="436"/>
                  </a:lnTo>
                  <a:lnTo>
                    <a:pt x="257" y="436"/>
                  </a:lnTo>
                  <a:lnTo>
                    <a:pt x="256" y="436"/>
                  </a:lnTo>
                  <a:lnTo>
                    <a:pt x="256" y="438"/>
                  </a:lnTo>
                  <a:lnTo>
                    <a:pt x="254" y="439"/>
                  </a:lnTo>
                  <a:lnTo>
                    <a:pt x="253" y="439"/>
                  </a:lnTo>
                  <a:lnTo>
                    <a:pt x="253" y="441"/>
                  </a:lnTo>
                  <a:lnTo>
                    <a:pt x="251" y="442"/>
                  </a:lnTo>
                  <a:lnTo>
                    <a:pt x="251" y="444"/>
                  </a:lnTo>
                  <a:lnTo>
                    <a:pt x="250" y="445"/>
                  </a:lnTo>
                  <a:lnTo>
                    <a:pt x="250" y="447"/>
                  </a:lnTo>
                  <a:lnTo>
                    <a:pt x="248" y="448"/>
                  </a:lnTo>
                  <a:lnTo>
                    <a:pt x="248" y="450"/>
                  </a:lnTo>
                  <a:lnTo>
                    <a:pt x="248" y="451"/>
                  </a:lnTo>
                  <a:lnTo>
                    <a:pt x="247" y="451"/>
                  </a:lnTo>
                  <a:lnTo>
                    <a:pt x="245" y="451"/>
                  </a:lnTo>
                  <a:lnTo>
                    <a:pt x="245" y="453"/>
                  </a:lnTo>
                  <a:lnTo>
                    <a:pt x="244" y="453"/>
                  </a:lnTo>
                  <a:lnTo>
                    <a:pt x="242" y="453"/>
                  </a:lnTo>
                  <a:lnTo>
                    <a:pt x="241" y="453"/>
                  </a:lnTo>
                  <a:lnTo>
                    <a:pt x="239" y="454"/>
                  </a:lnTo>
                  <a:lnTo>
                    <a:pt x="238" y="454"/>
                  </a:lnTo>
                  <a:lnTo>
                    <a:pt x="236" y="454"/>
                  </a:lnTo>
                  <a:lnTo>
                    <a:pt x="235" y="453"/>
                  </a:lnTo>
                  <a:lnTo>
                    <a:pt x="233" y="453"/>
                  </a:lnTo>
                  <a:lnTo>
                    <a:pt x="233" y="454"/>
                  </a:lnTo>
                  <a:lnTo>
                    <a:pt x="232" y="456"/>
                  </a:lnTo>
                  <a:lnTo>
                    <a:pt x="232" y="457"/>
                  </a:lnTo>
                  <a:lnTo>
                    <a:pt x="230" y="457"/>
                  </a:lnTo>
                  <a:lnTo>
                    <a:pt x="230" y="459"/>
                  </a:lnTo>
                  <a:lnTo>
                    <a:pt x="230" y="460"/>
                  </a:lnTo>
                  <a:lnTo>
                    <a:pt x="230" y="462"/>
                  </a:lnTo>
                  <a:lnTo>
                    <a:pt x="230" y="463"/>
                  </a:lnTo>
                  <a:lnTo>
                    <a:pt x="229" y="463"/>
                  </a:lnTo>
                  <a:lnTo>
                    <a:pt x="227" y="463"/>
                  </a:lnTo>
                  <a:lnTo>
                    <a:pt x="227" y="465"/>
                  </a:lnTo>
                  <a:lnTo>
                    <a:pt x="226" y="465"/>
                  </a:lnTo>
                  <a:lnTo>
                    <a:pt x="224" y="465"/>
                  </a:lnTo>
                  <a:lnTo>
                    <a:pt x="223" y="466"/>
                  </a:lnTo>
                  <a:lnTo>
                    <a:pt x="221" y="466"/>
                  </a:lnTo>
                  <a:lnTo>
                    <a:pt x="221" y="468"/>
                  </a:lnTo>
                  <a:lnTo>
                    <a:pt x="220" y="468"/>
                  </a:lnTo>
                  <a:lnTo>
                    <a:pt x="220" y="469"/>
                  </a:lnTo>
                  <a:lnTo>
                    <a:pt x="220" y="471"/>
                  </a:lnTo>
                  <a:lnTo>
                    <a:pt x="220" y="469"/>
                  </a:lnTo>
                  <a:lnTo>
                    <a:pt x="218" y="469"/>
                  </a:lnTo>
                  <a:lnTo>
                    <a:pt x="214" y="468"/>
                  </a:lnTo>
                  <a:lnTo>
                    <a:pt x="214" y="466"/>
                  </a:lnTo>
                  <a:lnTo>
                    <a:pt x="212" y="466"/>
                  </a:lnTo>
                  <a:lnTo>
                    <a:pt x="211" y="466"/>
                  </a:lnTo>
                  <a:lnTo>
                    <a:pt x="209" y="465"/>
                  </a:lnTo>
                  <a:lnTo>
                    <a:pt x="208" y="465"/>
                  </a:lnTo>
                  <a:lnTo>
                    <a:pt x="206" y="465"/>
                  </a:lnTo>
                  <a:lnTo>
                    <a:pt x="206" y="465"/>
                  </a:lnTo>
                  <a:lnTo>
                    <a:pt x="205" y="465"/>
                  </a:lnTo>
                  <a:lnTo>
                    <a:pt x="203" y="465"/>
                  </a:lnTo>
                  <a:lnTo>
                    <a:pt x="202" y="465"/>
                  </a:lnTo>
                  <a:lnTo>
                    <a:pt x="200" y="465"/>
                  </a:lnTo>
                  <a:lnTo>
                    <a:pt x="197" y="465"/>
                  </a:lnTo>
                  <a:lnTo>
                    <a:pt x="196" y="465"/>
                  </a:lnTo>
                  <a:lnTo>
                    <a:pt x="194" y="465"/>
                  </a:lnTo>
                  <a:lnTo>
                    <a:pt x="193" y="465"/>
                  </a:lnTo>
                  <a:lnTo>
                    <a:pt x="188" y="465"/>
                  </a:lnTo>
                  <a:lnTo>
                    <a:pt x="185" y="465"/>
                  </a:lnTo>
                  <a:lnTo>
                    <a:pt x="184" y="465"/>
                  </a:lnTo>
                  <a:lnTo>
                    <a:pt x="184" y="465"/>
                  </a:lnTo>
                  <a:lnTo>
                    <a:pt x="182" y="466"/>
                  </a:lnTo>
                  <a:lnTo>
                    <a:pt x="181" y="466"/>
                  </a:lnTo>
                  <a:lnTo>
                    <a:pt x="179" y="466"/>
                  </a:lnTo>
                  <a:lnTo>
                    <a:pt x="179" y="468"/>
                  </a:lnTo>
                  <a:lnTo>
                    <a:pt x="178" y="468"/>
                  </a:lnTo>
                  <a:lnTo>
                    <a:pt x="176" y="469"/>
                  </a:lnTo>
                  <a:lnTo>
                    <a:pt x="175" y="469"/>
                  </a:lnTo>
                  <a:lnTo>
                    <a:pt x="172" y="472"/>
                  </a:lnTo>
                  <a:lnTo>
                    <a:pt x="169" y="474"/>
                  </a:lnTo>
                  <a:lnTo>
                    <a:pt x="167" y="474"/>
                  </a:lnTo>
                  <a:lnTo>
                    <a:pt x="166" y="475"/>
                  </a:lnTo>
                  <a:lnTo>
                    <a:pt x="164" y="477"/>
                  </a:lnTo>
                  <a:lnTo>
                    <a:pt x="163" y="477"/>
                  </a:lnTo>
                  <a:lnTo>
                    <a:pt x="161" y="477"/>
                  </a:lnTo>
                  <a:lnTo>
                    <a:pt x="149" y="477"/>
                  </a:lnTo>
                  <a:lnTo>
                    <a:pt x="148" y="477"/>
                  </a:lnTo>
                  <a:lnTo>
                    <a:pt x="148" y="475"/>
                  </a:lnTo>
                  <a:lnTo>
                    <a:pt x="148" y="475"/>
                  </a:lnTo>
                  <a:lnTo>
                    <a:pt x="146" y="475"/>
                  </a:lnTo>
                  <a:lnTo>
                    <a:pt x="145" y="475"/>
                  </a:lnTo>
                  <a:lnTo>
                    <a:pt x="143" y="474"/>
                  </a:lnTo>
                  <a:lnTo>
                    <a:pt x="142" y="474"/>
                  </a:lnTo>
                  <a:lnTo>
                    <a:pt x="141" y="474"/>
                  </a:lnTo>
                  <a:lnTo>
                    <a:pt x="139" y="472"/>
                  </a:lnTo>
                  <a:lnTo>
                    <a:pt x="133" y="475"/>
                  </a:lnTo>
                  <a:lnTo>
                    <a:pt x="132" y="477"/>
                  </a:lnTo>
                  <a:lnTo>
                    <a:pt x="130" y="474"/>
                  </a:lnTo>
                  <a:lnTo>
                    <a:pt x="130" y="472"/>
                  </a:lnTo>
                  <a:lnTo>
                    <a:pt x="127" y="468"/>
                  </a:lnTo>
                  <a:lnTo>
                    <a:pt x="127" y="465"/>
                  </a:lnTo>
                  <a:lnTo>
                    <a:pt x="124" y="462"/>
                  </a:lnTo>
                  <a:lnTo>
                    <a:pt x="124" y="460"/>
                  </a:lnTo>
                  <a:lnTo>
                    <a:pt x="123" y="456"/>
                  </a:lnTo>
                  <a:lnTo>
                    <a:pt x="121" y="451"/>
                  </a:lnTo>
                  <a:lnTo>
                    <a:pt x="117" y="444"/>
                  </a:lnTo>
                  <a:lnTo>
                    <a:pt x="115" y="438"/>
                  </a:lnTo>
                  <a:lnTo>
                    <a:pt x="111" y="427"/>
                  </a:lnTo>
                  <a:lnTo>
                    <a:pt x="108" y="420"/>
                  </a:lnTo>
                  <a:lnTo>
                    <a:pt x="106" y="416"/>
                  </a:lnTo>
                  <a:lnTo>
                    <a:pt x="105" y="413"/>
                  </a:lnTo>
                  <a:lnTo>
                    <a:pt x="105" y="411"/>
                  </a:lnTo>
                  <a:lnTo>
                    <a:pt x="103" y="410"/>
                  </a:lnTo>
                  <a:lnTo>
                    <a:pt x="103" y="408"/>
                  </a:lnTo>
                  <a:lnTo>
                    <a:pt x="100" y="401"/>
                  </a:lnTo>
                  <a:lnTo>
                    <a:pt x="97" y="395"/>
                  </a:lnTo>
                  <a:lnTo>
                    <a:pt x="96" y="392"/>
                  </a:lnTo>
                  <a:lnTo>
                    <a:pt x="96" y="390"/>
                  </a:lnTo>
                  <a:lnTo>
                    <a:pt x="94" y="389"/>
                  </a:lnTo>
                  <a:lnTo>
                    <a:pt x="91" y="381"/>
                  </a:lnTo>
                  <a:lnTo>
                    <a:pt x="91" y="380"/>
                  </a:lnTo>
                  <a:lnTo>
                    <a:pt x="88" y="372"/>
                  </a:lnTo>
                  <a:lnTo>
                    <a:pt x="87" y="371"/>
                  </a:lnTo>
                  <a:lnTo>
                    <a:pt x="81" y="356"/>
                  </a:lnTo>
                  <a:lnTo>
                    <a:pt x="79" y="354"/>
                  </a:lnTo>
                  <a:lnTo>
                    <a:pt x="78" y="350"/>
                  </a:lnTo>
                  <a:lnTo>
                    <a:pt x="78" y="347"/>
                  </a:lnTo>
                  <a:lnTo>
                    <a:pt x="76" y="345"/>
                  </a:lnTo>
                  <a:lnTo>
                    <a:pt x="76" y="341"/>
                  </a:lnTo>
                  <a:lnTo>
                    <a:pt x="76" y="339"/>
                  </a:lnTo>
                  <a:lnTo>
                    <a:pt x="76" y="338"/>
                  </a:lnTo>
                  <a:lnTo>
                    <a:pt x="75" y="336"/>
                  </a:lnTo>
                  <a:lnTo>
                    <a:pt x="75" y="335"/>
                  </a:lnTo>
                  <a:lnTo>
                    <a:pt x="75" y="332"/>
                  </a:lnTo>
                  <a:lnTo>
                    <a:pt x="73" y="330"/>
                  </a:lnTo>
                  <a:lnTo>
                    <a:pt x="73" y="329"/>
                  </a:lnTo>
                  <a:lnTo>
                    <a:pt x="73" y="327"/>
                  </a:lnTo>
                  <a:lnTo>
                    <a:pt x="73" y="326"/>
                  </a:lnTo>
                  <a:lnTo>
                    <a:pt x="72" y="324"/>
                  </a:lnTo>
                  <a:lnTo>
                    <a:pt x="70" y="321"/>
                  </a:lnTo>
                  <a:lnTo>
                    <a:pt x="55" y="314"/>
                  </a:lnTo>
                  <a:lnTo>
                    <a:pt x="49" y="309"/>
                  </a:lnTo>
                  <a:lnTo>
                    <a:pt x="49" y="308"/>
                  </a:lnTo>
                  <a:lnTo>
                    <a:pt x="40" y="309"/>
                  </a:lnTo>
                  <a:lnTo>
                    <a:pt x="40" y="308"/>
                  </a:lnTo>
                  <a:lnTo>
                    <a:pt x="40" y="308"/>
                  </a:lnTo>
                  <a:lnTo>
                    <a:pt x="39" y="308"/>
                  </a:lnTo>
                  <a:lnTo>
                    <a:pt x="39" y="306"/>
                  </a:lnTo>
                  <a:lnTo>
                    <a:pt x="31" y="304"/>
                  </a:lnTo>
                  <a:lnTo>
                    <a:pt x="31" y="302"/>
                  </a:lnTo>
                  <a:lnTo>
                    <a:pt x="28" y="301"/>
                  </a:lnTo>
                  <a:lnTo>
                    <a:pt x="25" y="299"/>
                  </a:lnTo>
                  <a:lnTo>
                    <a:pt x="24" y="298"/>
                  </a:lnTo>
                  <a:lnTo>
                    <a:pt x="21" y="293"/>
                  </a:lnTo>
                  <a:lnTo>
                    <a:pt x="17" y="287"/>
                  </a:lnTo>
                  <a:lnTo>
                    <a:pt x="15" y="286"/>
                  </a:lnTo>
                  <a:lnTo>
                    <a:pt x="11" y="280"/>
                  </a:lnTo>
                  <a:lnTo>
                    <a:pt x="9" y="277"/>
                  </a:lnTo>
                  <a:lnTo>
                    <a:pt x="9" y="275"/>
                  </a:lnTo>
                  <a:lnTo>
                    <a:pt x="8" y="274"/>
                  </a:lnTo>
                  <a:lnTo>
                    <a:pt x="6" y="271"/>
                  </a:lnTo>
                  <a:lnTo>
                    <a:pt x="6" y="269"/>
                  </a:lnTo>
                  <a:lnTo>
                    <a:pt x="6" y="268"/>
                  </a:lnTo>
                  <a:lnTo>
                    <a:pt x="5" y="266"/>
                  </a:lnTo>
                  <a:lnTo>
                    <a:pt x="5" y="265"/>
                  </a:lnTo>
                  <a:lnTo>
                    <a:pt x="5" y="263"/>
                  </a:lnTo>
                  <a:lnTo>
                    <a:pt x="3" y="260"/>
                  </a:lnTo>
                  <a:lnTo>
                    <a:pt x="3" y="259"/>
                  </a:lnTo>
                  <a:lnTo>
                    <a:pt x="2" y="257"/>
                  </a:lnTo>
                  <a:lnTo>
                    <a:pt x="2" y="256"/>
                  </a:lnTo>
                  <a:lnTo>
                    <a:pt x="0" y="254"/>
                  </a:lnTo>
                  <a:lnTo>
                    <a:pt x="2" y="253"/>
                  </a:lnTo>
                  <a:lnTo>
                    <a:pt x="5" y="250"/>
                  </a:lnTo>
                  <a:lnTo>
                    <a:pt x="6" y="250"/>
                  </a:lnTo>
                  <a:lnTo>
                    <a:pt x="8" y="250"/>
                  </a:lnTo>
                  <a:lnTo>
                    <a:pt x="11" y="247"/>
                  </a:lnTo>
                  <a:lnTo>
                    <a:pt x="15" y="244"/>
                  </a:lnTo>
                  <a:lnTo>
                    <a:pt x="20" y="241"/>
                  </a:lnTo>
                  <a:lnTo>
                    <a:pt x="21" y="239"/>
                  </a:lnTo>
                  <a:lnTo>
                    <a:pt x="23" y="238"/>
                  </a:lnTo>
                  <a:lnTo>
                    <a:pt x="23" y="236"/>
                  </a:lnTo>
                  <a:lnTo>
                    <a:pt x="24" y="236"/>
                  </a:lnTo>
                  <a:lnTo>
                    <a:pt x="31" y="230"/>
                  </a:lnTo>
                  <a:lnTo>
                    <a:pt x="34" y="229"/>
                  </a:lnTo>
                  <a:lnTo>
                    <a:pt x="36" y="227"/>
                  </a:lnTo>
                  <a:lnTo>
                    <a:pt x="43" y="223"/>
                  </a:lnTo>
                  <a:lnTo>
                    <a:pt x="48" y="220"/>
                  </a:lnTo>
                  <a:lnTo>
                    <a:pt x="49" y="218"/>
                  </a:lnTo>
                  <a:lnTo>
                    <a:pt x="52" y="217"/>
                  </a:lnTo>
                  <a:lnTo>
                    <a:pt x="55" y="215"/>
                  </a:lnTo>
                  <a:lnTo>
                    <a:pt x="61" y="212"/>
                  </a:lnTo>
                  <a:lnTo>
                    <a:pt x="73" y="206"/>
                  </a:lnTo>
                  <a:lnTo>
                    <a:pt x="75" y="205"/>
                  </a:lnTo>
                  <a:lnTo>
                    <a:pt x="76" y="205"/>
                  </a:lnTo>
                  <a:lnTo>
                    <a:pt x="78" y="202"/>
                  </a:lnTo>
                  <a:lnTo>
                    <a:pt x="81" y="200"/>
                  </a:lnTo>
                  <a:lnTo>
                    <a:pt x="88" y="196"/>
                  </a:lnTo>
                  <a:lnTo>
                    <a:pt x="90" y="194"/>
                  </a:lnTo>
                  <a:lnTo>
                    <a:pt x="93" y="193"/>
                  </a:lnTo>
                  <a:lnTo>
                    <a:pt x="94" y="191"/>
                  </a:lnTo>
                  <a:lnTo>
                    <a:pt x="94" y="190"/>
                  </a:lnTo>
                  <a:lnTo>
                    <a:pt x="96" y="186"/>
                  </a:lnTo>
                  <a:lnTo>
                    <a:pt x="100" y="175"/>
                  </a:lnTo>
                  <a:lnTo>
                    <a:pt x="102" y="171"/>
                  </a:lnTo>
                  <a:lnTo>
                    <a:pt x="102" y="169"/>
                  </a:lnTo>
                  <a:lnTo>
                    <a:pt x="105" y="162"/>
                  </a:lnTo>
                  <a:lnTo>
                    <a:pt x="108" y="154"/>
                  </a:lnTo>
                  <a:lnTo>
                    <a:pt x="108" y="153"/>
                  </a:lnTo>
                  <a:lnTo>
                    <a:pt x="108" y="151"/>
                  </a:lnTo>
                  <a:lnTo>
                    <a:pt x="109" y="150"/>
                  </a:lnTo>
                  <a:lnTo>
                    <a:pt x="109" y="148"/>
                  </a:lnTo>
                  <a:lnTo>
                    <a:pt x="112" y="142"/>
                  </a:lnTo>
                  <a:lnTo>
                    <a:pt x="114" y="135"/>
                  </a:lnTo>
                  <a:lnTo>
                    <a:pt x="115" y="130"/>
                  </a:lnTo>
                  <a:lnTo>
                    <a:pt x="117" y="127"/>
                  </a:lnTo>
                  <a:lnTo>
                    <a:pt x="121" y="118"/>
                  </a:lnTo>
                  <a:lnTo>
                    <a:pt x="121" y="117"/>
                  </a:lnTo>
                  <a:lnTo>
                    <a:pt x="124" y="109"/>
                  </a:lnTo>
                  <a:lnTo>
                    <a:pt x="124" y="106"/>
                  </a:lnTo>
                  <a:lnTo>
                    <a:pt x="126" y="106"/>
                  </a:lnTo>
                  <a:lnTo>
                    <a:pt x="127" y="100"/>
                  </a:lnTo>
                  <a:lnTo>
                    <a:pt x="129" y="99"/>
                  </a:lnTo>
                  <a:lnTo>
                    <a:pt x="129" y="97"/>
                  </a:lnTo>
                  <a:lnTo>
                    <a:pt x="129" y="96"/>
                  </a:lnTo>
                  <a:lnTo>
                    <a:pt x="132" y="88"/>
                  </a:lnTo>
                  <a:lnTo>
                    <a:pt x="136" y="77"/>
                  </a:lnTo>
                  <a:lnTo>
                    <a:pt x="138" y="72"/>
                  </a:lnTo>
                  <a:lnTo>
                    <a:pt x="139" y="69"/>
                  </a:lnTo>
                  <a:lnTo>
                    <a:pt x="142" y="62"/>
                  </a:lnTo>
                  <a:lnTo>
                    <a:pt x="143" y="59"/>
                  </a:lnTo>
                  <a:lnTo>
                    <a:pt x="146" y="48"/>
                  </a:lnTo>
                  <a:lnTo>
                    <a:pt x="148" y="47"/>
                  </a:lnTo>
                  <a:lnTo>
                    <a:pt x="148" y="45"/>
                  </a:lnTo>
                  <a:lnTo>
                    <a:pt x="148" y="42"/>
                  </a:lnTo>
                  <a:lnTo>
                    <a:pt x="148" y="41"/>
                  </a:lnTo>
                  <a:lnTo>
                    <a:pt x="149" y="36"/>
                  </a:lnTo>
                  <a:lnTo>
                    <a:pt x="149" y="35"/>
                  </a:lnTo>
                  <a:lnTo>
                    <a:pt x="151" y="35"/>
                  </a:lnTo>
                  <a:lnTo>
                    <a:pt x="151" y="33"/>
                  </a:lnTo>
                  <a:lnTo>
                    <a:pt x="154" y="26"/>
                  </a:lnTo>
                  <a:lnTo>
                    <a:pt x="154" y="23"/>
                  </a:lnTo>
                  <a:lnTo>
                    <a:pt x="155" y="21"/>
                  </a:lnTo>
                  <a:lnTo>
                    <a:pt x="158" y="12"/>
                  </a:lnTo>
                  <a:lnTo>
                    <a:pt x="160" y="8"/>
                  </a:lnTo>
                  <a:lnTo>
                    <a:pt x="160" y="6"/>
                  </a:lnTo>
                  <a:lnTo>
                    <a:pt x="160" y="5"/>
                  </a:lnTo>
                  <a:lnTo>
                    <a:pt x="161" y="2"/>
                  </a:lnTo>
                  <a:lnTo>
                    <a:pt x="161" y="0"/>
                  </a:lnTo>
                  <a:lnTo>
                    <a:pt x="164" y="0"/>
                  </a:lnTo>
                  <a:lnTo>
                    <a:pt x="169" y="2"/>
                  </a:lnTo>
                  <a:lnTo>
                    <a:pt x="175" y="3"/>
                  </a:lnTo>
                  <a:lnTo>
                    <a:pt x="176" y="3"/>
                  </a:lnTo>
                  <a:lnTo>
                    <a:pt x="184" y="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5" name="Freeform 29">
              <a:extLst>
                <a:ext uri="{FF2B5EF4-FFF2-40B4-BE49-F238E27FC236}">
                  <a16:creationId xmlns:a16="http://schemas.microsoft.com/office/drawing/2014/main" id="{1D4373D0-23CF-BC33-79B7-92FF25413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88" y="1905000"/>
              <a:ext cx="782638" cy="663575"/>
            </a:xfrm>
            <a:custGeom>
              <a:avLst/>
              <a:gdLst>
                <a:gd name="T0" fmla="*/ 208 w 493"/>
                <a:gd name="T1" fmla="*/ 101 h 418"/>
                <a:gd name="T2" fmla="*/ 271 w 493"/>
                <a:gd name="T3" fmla="*/ 136 h 418"/>
                <a:gd name="T4" fmla="*/ 290 w 493"/>
                <a:gd name="T5" fmla="*/ 125 h 418"/>
                <a:gd name="T6" fmla="*/ 319 w 493"/>
                <a:gd name="T7" fmla="*/ 94 h 418"/>
                <a:gd name="T8" fmla="*/ 351 w 493"/>
                <a:gd name="T9" fmla="*/ 125 h 418"/>
                <a:gd name="T10" fmla="*/ 360 w 493"/>
                <a:gd name="T11" fmla="*/ 142 h 418"/>
                <a:gd name="T12" fmla="*/ 360 w 493"/>
                <a:gd name="T13" fmla="*/ 158 h 418"/>
                <a:gd name="T14" fmla="*/ 372 w 493"/>
                <a:gd name="T15" fmla="*/ 154 h 418"/>
                <a:gd name="T16" fmla="*/ 393 w 493"/>
                <a:gd name="T17" fmla="*/ 127 h 418"/>
                <a:gd name="T18" fmla="*/ 413 w 493"/>
                <a:gd name="T19" fmla="*/ 116 h 418"/>
                <a:gd name="T20" fmla="*/ 429 w 493"/>
                <a:gd name="T21" fmla="*/ 106 h 418"/>
                <a:gd name="T22" fmla="*/ 444 w 493"/>
                <a:gd name="T23" fmla="*/ 91 h 418"/>
                <a:gd name="T24" fmla="*/ 451 w 493"/>
                <a:gd name="T25" fmla="*/ 100 h 418"/>
                <a:gd name="T26" fmla="*/ 453 w 493"/>
                <a:gd name="T27" fmla="*/ 118 h 418"/>
                <a:gd name="T28" fmla="*/ 462 w 493"/>
                <a:gd name="T29" fmla="*/ 134 h 418"/>
                <a:gd name="T30" fmla="*/ 475 w 493"/>
                <a:gd name="T31" fmla="*/ 149 h 418"/>
                <a:gd name="T32" fmla="*/ 486 w 493"/>
                <a:gd name="T33" fmla="*/ 160 h 418"/>
                <a:gd name="T34" fmla="*/ 477 w 493"/>
                <a:gd name="T35" fmla="*/ 189 h 418"/>
                <a:gd name="T36" fmla="*/ 469 w 493"/>
                <a:gd name="T37" fmla="*/ 209 h 418"/>
                <a:gd name="T38" fmla="*/ 474 w 493"/>
                <a:gd name="T39" fmla="*/ 236 h 418"/>
                <a:gd name="T40" fmla="*/ 493 w 493"/>
                <a:gd name="T41" fmla="*/ 279 h 418"/>
                <a:gd name="T42" fmla="*/ 489 w 493"/>
                <a:gd name="T43" fmla="*/ 297 h 418"/>
                <a:gd name="T44" fmla="*/ 481 w 493"/>
                <a:gd name="T45" fmla="*/ 315 h 418"/>
                <a:gd name="T46" fmla="*/ 471 w 493"/>
                <a:gd name="T47" fmla="*/ 333 h 418"/>
                <a:gd name="T48" fmla="*/ 450 w 493"/>
                <a:gd name="T49" fmla="*/ 357 h 418"/>
                <a:gd name="T50" fmla="*/ 434 w 493"/>
                <a:gd name="T51" fmla="*/ 366 h 418"/>
                <a:gd name="T52" fmla="*/ 420 w 493"/>
                <a:gd name="T53" fmla="*/ 381 h 418"/>
                <a:gd name="T54" fmla="*/ 396 w 493"/>
                <a:gd name="T55" fmla="*/ 412 h 418"/>
                <a:gd name="T56" fmla="*/ 378 w 493"/>
                <a:gd name="T57" fmla="*/ 416 h 418"/>
                <a:gd name="T58" fmla="*/ 295 w 493"/>
                <a:gd name="T59" fmla="*/ 402 h 418"/>
                <a:gd name="T60" fmla="*/ 281 w 493"/>
                <a:gd name="T61" fmla="*/ 382 h 418"/>
                <a:gd name="T62" fmla="*/ 272 w 493"/>
                <a:gd name="T63" fmla="*/ 370 h 418"/>
                <a:gd name="T64" fmla="*/ 256 w 493"/>
                <a:gd name="T65" fmla="*/ 369 h 418"/>
                <a:gd name="T66" fmla="*/ 238 w 493"/>
                <a:gd name="T67" fmla="*/ 366 h 418"/>
                <a:gd name="T68" fmla="*/ 223 w 493"/>
                <a:gd name="T69" fmla="*/ 361 h 418"/>
                <a:gd name="T70" fmla="*/ 206 w 493"/>
                <a:gd name="T71" fmla="*/ 357 h 418"/>
                <a:gd name="T72" fmla="*/ 190 w 493"/>
                <a:gd name="T73" fmla="*/ 354 h 418"/>
                <a:gd name="T74" fmla="*/ 165 w 493"/>
                <a:gd name="T75" fmla="*/ 345 h 418"/>
                <a:gd name="T76" fmla="*/ 139 w 493"/>
                <a:gd name="T77" fmla="*/ 345 h 418"/>
                <a:gd name="T78" fmla="*/ 121 w 493"/>
                <a:gd name="T79" fmla="*/ 337 h 418"/>
                <a:gd name="T80" fmla="*/ 91 w 493"/>
                <a:gd name="T81" fmla="*/ 318 h 418"/>
                <a:gd name="T82" fmla="*/ 20 w 493"/>
                <a:gd name="T83" fmla="*/ 290 h 418"/>
                <a:gd name="T84" fmla="*/ 9 w 493"/>
                <a:gd name="T85" fmla="*/ 269 h 418"/>
                <a:gd name="T86" fmla="*/ 6 w 493"/>
                <a:gd name="T87" fmla="*/ 236 h 418"/>
                <a:gd name="T88" fmla="*/ 2 w 493"/>
                <a:gd name="T89" fmla="*/ 201 h 418"/>
                <a:gd name="T90" fmla="*/ 20 w 493"/>
                <a:gd name="T91" fmla="*/ 195 h 418"/>
                <a:gd name="T92" fmla="*/ 32 w 493"/>
                <a:gd name="T93" fmla="*/ 200 h 418"/>
                <a:gd name="T94" fmla="*/ 69 w 493"/>
                <a:gd name="T95" fmla="*/ 134 h 418"/>
                <a:gd name="T96" fmla="*/ 88 w 493"/>
                <a:gd name="T97" fmla="*/ 142 h 418"/>
                <a:gd name="T98" fmla="*/ 105 w 493"/>
                <a:gd name="T99" fmla="*/ 151 h 418"/>
                <a:gd name="T100" fmla="*/ 136 w 493"/>
                <a:gd name="T101" fmla="*/ 119 h 418"/>
                <a:gd name="T102" fmla="*/ 165 w 493"/>
                <a:gd name="T103" fmla="*/ 98 h 418"/>
                <a:gd name="T104" fmla="*/ 153 w 493"/>
                <a:gd name="T105" fmla="*/ 79 h 418"/>
                <a:gd name="T106" fmla="*/ 139 w 493"/>
                <a:gd name="T107" fmla="*/ 63 h 418"/>
                <a:gd name="T108" fmla="*/ 133 w 493"/>
                <a:gd name="T109" fmla="*/ 46 h 418"/>
                <a:gd name="T110" fmla="*/ 168 w 493"/>
                <a:gd name="T111" fmla="*/ 27 h 418"/>
                <a:gd name="T112" fmla="*/ 201 w 493"/>
                <a:gd name="T113" fmla="*/ 19 h 418"/>
                <a:gd name="T114" fmla="*/ 223 w 493"/>
                <a:gd name="T115" fmla="*/ 4 h 418"/>
                <a:gd name="T116" fmla="*/ 230 w 493"/>
                <a:gd name="T117" fmla="*/ 9 h 418"/>
                <a:gd name="T118" fmla="*/ 215 w 493"/>
                <a:gd name="T119" fmla="*/ 4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3" h="418">
                  <a:moveTo>
                    <a:pt x="214" y="46"/>
                  </a:moveTo>
                  <a:lnTo>
                    <a:pt x="211" y="52"/>
                  </a:lnTo>
                  <a:lnTo>
                    <a:pt x="209" y="57"/>
                  </a:lnTo>
                  <a:lnTo>
                    <a:pt x="209" y="60"/>
                  </a:lnTo>
                  <a:lnTo>
                    <a:pt x="206" y="67"/>
                  </a:lnTo>
                  <a:lnTo>
                    <a:pt x="204" y="74"/>
                  </a:lnTo>
                  <a:lnTo>
                    <a:pt x="201" y="80"/>
                  </a:lnTo>
                  <a:lnTo>
                    <a:pt x="198" y="92"/>
                  </a:lnTo>
                  <a:lnTo>
                    <a:pt x="201" y="94"/>
                  </a:lnTo>
                  <a:lnTo>
                    <a:pt x="202" y="98"/>
                  </a:lnTo>
                  <a:lnTo>
                    <a:pt x="206" y="101"/>
                  </a:lnTo>
                  <a:lnTo>
                    <a:pt x="208" y="101"/>
                  </a:lnTo>
                  <a:lnTo>
                    <a:pt x="211" y="100"/>
                  </a:lnTo>
                  <a:lnTo>
                    <a:pt x="211" y="101"/>
                  </a:lnTo>
                  <a:lnTo>
                    <a:pt x="211" y="103"/>
                  </a:lnTo>
                  <a:lnTo>
                    <a:pt x="211" y="104"/>
                  </a:lnTo>
                  <a:lnTo>
                    <a:pt x="211" y="106"/>
                  </a:lnTo>
                  <a:lnTo>
                    <a:pt x="217" y="118"/>
                  </a:lnTo>
                  <a:lnTo>
                    <a:pt x="218" y="118"/>
                  </a:lnTo>
                  <a:lnTo>
                    <a:pt x="218" y="116"/>
                  </a:lnTo>
                  <a:lnTo>
                    <a:pt x="220" y="116"/>
                  </a:lnTo>
                  <a:lnTo>
                    <a:pt x="221" y="116"/>
                  </a:lnTo>
                  <a:lnTo>
                    <a:pt x="223" y="118"/>
                  </a:lnTo>
                  <a:lnTo>
                    <a:pt x="271" y="136"/>
                  </a:lnTo>
                  <a:lnTo>
                    <a:pt x="272" y="136"/>
                  </a:lnTo>
                  <a:lnTo>
                    <a:pt x="272" y="137"/>
                  </a:lnTo>
                  <a:lnTo>
                    <a:pt x="281" y="140"/>
                  </a:lnTo>
                  <a:lnTo>
                    <a:pt x="281" y="139"/>
                  </a:lnTo>
                  <a:lnTo>
                    <a:pt x="283" y="137"/>
                  </a:lnTo>
                  <a:lnTo>
                    <a:pt x="284" y="136"/>
                  </a:lnTo>
                  <a:lnTo>
                    <a:pt x="284" y="134"/>
                  </a:lnTo>
                  <a:lnTo>
                    <a:pt x="287" y="131"/>
                  </a:lnTo>
                  <a:lnTo>
                    <a:pt x="287" y="130"/>
                  </a:lnTo>
                  <a:lnTo>
                    <a:pt x="289" y="128"/>
                  </a:lnTo>
                  <a:lnTo>
                    <a:pt x="289" y="127"/>
                  </a:lnTo>
                  <a:lnTo>
                    <a:pt x="290" y="125"/>
                  </a:lnTo>
                  <a:lnTo>
                    <a:pt x="292" y="124"/>
                  </a:lnTo>
                  <a:lnTo>
                    <a:pt x="293" y="122"/>
                  </a:lnTo>
                  <a:lnTo>
                    <a:pt x="295" y="121"/>
                  </a:lnTo>
                  <a:lnTo>
                    <a:pt x="298" y="118"/>
                  </a:lnTo>
                  <a:lnTo>
                    <a:pt x="301" y="115"/>
                  </a:lnTo>
                  <a:lnTo>
                    <a:pt x="310" y="103"/>
                  </a:lnTo>
                  <a:lnTo>
                    <a:pt x="311" y="101"/>
                  </a:lnTo>
                  <a:lnTo>
                    <a:pt x="313" y="100"/>
                  </a:lnTo>
                  <a:lnTo>
                    <a:pt x="314" y="98"/>
                  </a:lnTo>
                  <a:lnTo>
                    <a:pt x="316" y="97"/>
                  </a:lnTo>
                  <a:lnTo>
                    <a:pt x="316" y="95"/>
                  </a:lnTo>
                  <a:lnTo>
                    <a:pt x="319" y="94"/>
                  </a:lnTo>
                  <a:lnTo>
                    <a:pt x="320" y="91"/>
                  </a:lnTo>
                  <a:lnTo>
                    <a:pt x="323" y="92"/>
                  </a:lnTo>
                  <a:lnTo>
                    <a:pt x="326" y="97"/>
                  </a:lnTo>
                  <a:lnTo>
                    <a:pt x="330" y="101"/>
                  </a:lnTo>
                  <a:lnTo>
                    <a:pt x="330" y="103"/>
                  </a:lnTo>
                  <a:lnTo>
                    <a:pt x="338" y="112"/>
                  </a:lnTo>
                  <a:lnTo>
                    <a:pt x="339" y="113"/>
                  </a:lnTo>
                  <a:lnTo>
                    <a:pt x="341" y="115"/>
                  </a:lnTo>
                  <a:lnTo>
                    <a:pt x="342" y="116"/>
                  </a:lnTo>
                  <a:lnTo>
                    <a:pt x="347" y="121"/>
                  </a:lnTo>
                  <a:lnTo>
                    <a:pt x="350" y="125"/>
                  </a:lnTo>
                  <a:lnTo>
                    <a:pt x="351" y="125"/>
                  </a:lnTo>
                  <a:lnTo>
                    <a:pt x="354" y="128"/>
                  </a:lnTo>
                  <a:lnTo>
                    <a:pt x="354" y="130"/>
                  </a:lnTo>
                  <a:lnTo>
                    <a:pt x="356" y="130"/>
                  </a:lnTo>
                  <a:lnTo>
                    <a:pt x="356" y="131"/>
                  </a:lnTo>
                  <a:lnTo>
                    <a:pt x="357" y="131"/>
                  </a:lnTo>
                  <a:lnTo>
                    <a:pt x="357" y="133"/>
                  </a:lnTo>
                  <a:lnTo>
                    <a:pt x="359" y="134"/>
                  </a:lnTo>
                  <a:lnTo>
                    <a:pt x="359" y="136"/>
                  </a:lnTo>
                  <a:lnTo>
                    <a:pt x="360" y="137"/>
                  </a:lnTo>
                  <a:lnTo>
                    <a:pt x="360" y="139"/>
                  </a:lnTo>
                  <a:lnTo>
                    <a:pt x="360" y="140"/>
                  </a:lnTo>
                  <a:lnTo>
                    <a:pt x="360" y="142"/>
                  </a:lnTo>
                  <a:lnTo>
                    <a:pt x="360" y="143"/>
                  </a:lnTo>
                  <a:lnTo>
                    <a:pt x="360" y="145"/>
                  </a:lnTo>
                  <a:lnTo>
                    <a:pt x="360" y="146"/>
                  </a:lnTo>
                  <a:lnTo>
                    <a:pt x="359" y="149"/>
                  </a:lnTo>
                  <a:lnTo>
                    <a:pt x="359" y="151"/>
                  </a:lnTo>
                  <a:lnTo>
                    <a:pt x="359" y="152"/>
                  </a:lnTo>
                  <a:lnTo>
                    <a:pt x="359" y="154"/>
                  </a:lnTo>
                  <a:lnTo>
                    <a:pt x="359" y="154"/>
                  </a:lnTo>
                  <a:lnTo>
                    <a:pt x="359" y="155"/>
                  </a:lnTo>
                  <a:lnTo>
                    <a:pt x="359" y="157"/>
                  </a:lnTo>
                  <a:lnTo>
                    <a:pt x="360" y="157"/>
                  </a:lnTo>
                  <a:lnTo>
                    <a:pt x="360" y="158"/>
                  </a:lnTo>
                  <a:lnTo>
                    <a:pt x="360" y="160"/>
                  </a:lnTo>
                  <a:lnTo>
                    <a:pt x="362" y="160"/>
                  </a:lnTo>
                  <a:lnTo>
                    <a:pt x="363" y="161"/>
                  </a:lnTo>
                  <a:lnTo>
                    <a:pt x="365" y="163"/>
                  </a:lnTo>
                  <a:lnTo>
                    <a:pt x="366" y="161"/>
                  </a:lnTo>
                  <a:lnTo>
                    <a:pt x="368" y="161"/>
                  </a:lnTo>
                  <a:lnTo>
                    <a:pt x="369" y="158"/>
                  </a:lnTo>
                  <a:lnTo>
                    <a:pt x="369" y="157"/>
                  </a:lnTo>
                  <a:lnTo>
                    <a:pt x="371" y="157"/>
                  </a:lnTo>
                  <a:lnTo>
                    <a:pt x="371" y="155"/>
                  </a:lnTo>
                  <a:lnTo>
                    <a:pt x="372" y="154"/>
                  </a:lnTo>
                  <a:lnTo>
                    <a:pt x="372" y="154"/>
                  </a:lnTo>
                  <a:lnTo>
                    <a:pt x="374" y="154"/>
                  </a:lnTo>
                  <a:lnTo>
                    <a:pt x="375" y="151"/>
                  </a:lnTo>
                  <a:lnTo>
                    <a:pt x="377" y="149"/>
                  </a:lnTo>
                  <a:lnTo>
                    <a:pt x="378" y="148"/>
                  </a:lnTo>
                  <a:lnTo>
                    <a:pt x="380" y="143"/>
                  </a:lnTo>
                  <a:lnTo>
                    <a:pt x="386" y="136"/>
                  </a:lnTo>
                  <a:lnTo>
                    <a:pt x="387" y="133"/>
                  </a:lnTo>
                  <a:lnTo>
                    <a:pt x="389" y="131"/>
                  </a:lnTo>
                  <a:lnTo>
                    <a:pt x="389" y="130"/>
                  </a:lnTo>
                  <a:lnTo>
                    <a:pt x="390" y="130"/>
                  </a:lnTo>
                  <a:lnTo>
                    <a:pt x="390" y="128"/>
                  </a:lnTo>
                  <a:lnTo>
                    <a:pt x="393" y="127"/>
                  </a:lnTo>
                  <a:lnTo>
                    <a:pt x="395" y="127"/>
                  </a:lnTo>
                  <a:lnTo>
                    <a:pt x="395" y="125"/>
                  </a:lnTo>
                  <a:lnTo>
                    <a:pt x="398" y="124"/>
                  </a:lnTo>
                  <a:lnTo>
                    <a:pt x="399" y="124"/>
                  </a:lnTo>
                  <a:lnTo>
                    <a:pt x="401" y="122"/>
                  </a:lnTo>
                  <a:lnTo>
                    <a:pt x="402" y="122"/>
                  </a:lnTo>
                  <a:lnTo>
                    <a:pt x="402" y="121"/>
                  </a:lnTo>
                  <a:lnTo>
                    <a:pt x="404" y="121"/>
                  </a:lnTo>
                  <a:lnTo>
                    <a:pt x="405" y="119"/>
                  </a:lnTo>
                  <a:lnTo>
                    <a:pt x="407" y="119"/>
                  </a:lnTo>
                  <a:lnTo>
                    <a:pt x="408" y="118"/>
                  </a:lnTo>
                  <a:lnTo>
                    <a:pt x="413" y="116"/>
                  </a:lnTo>
                  <a:lnTo>
                    <a:pt x="414" y="115"/>
                  </a:lnTo>
                  <a:lnTo>
                    <a:pt x="416" y="115"/>
                  </a:lnTo>
                  <a:lnTo>
                    <a:pt x="417" y="112"/>
                  </a:lnTo>
                  <a:lnTo>
                    <a:pt x="419" y="112"/>
                  </a:lnTo>
                  <a:lnTo>
                    <a:pt x="420" y="112"/>
                  </a:lnTo>
                  <a:lnTo>
                    <a:pt x="420" y="110"/>
                  </a:lnTo>
                  <a:lnTo>
                    <a:pt x="422" y="110"/>
                  </a:lnTo>
                  <a:lnTo>
                    <a:pt x="423" y="109"/>
                  </a:lnTo>
                  <a:lnTo>
                    <a:pt x="425" y="109"/>
                  </a:lnTo>
                  <a:lnTo>
                    <a:pt x="426" y="107"/>
                  </a:lnTo>
                  <a:lnTo>
                    <a:pt x="428" y="106"/>
                  </a:lnTo>
                  <a:lnTo>
                    <a:pt x="429" y="106"/>
                  </a:lnTo>
                  <a:lnTo>
                    <a:pt x="429" y="104"/>
                  </a:lnTo>
                  <a:lnTo>
                    <a:pt x="431" y="104"/>
                  </a:lnTo>
                  <a:lnTo>
                    <a:pt x="432" y="103"/>
                  </a:lnTo>
                  <a:lnTo>
                    <a:pt x="434" y="101"/>
                  </a:lnTo>
                  <a:lnTo>
                    <a:pt x="434" y="100"/>
                  </a:lnTo>
                  <a:lnTo>
                    <a:pt x="435" y="100"/>
                  </a:lnTo>
                  <a:lnTo>
                    <a:pt x="435" y="98"/>
                  </a:lnTo>
                  <a:lnTo>
                    <a:pt x="437" y="97"/>
                  </a:lnTo>
                  <a:lnTo>
                    <a:pt x="438" y="94"/>
                  </a:lnTo>
                  <a:lnTo>
                    <a:pt x="441" y="92"/>
                  </a:lnTo>
                  <a:lnTo>
                    <a:pt x="442" y="91"/>
                  </a:lnTo>
                  <a:lnTo>
                    <a:pt x="444" y="91"/>
                  </a:lnTo>
                  <a:lnTo>
                    <a:pt x="445" y="91"/>
                  </a:lnTo>
                  <a:lnTo>
                    <a:pt x="447" y="91"/>
                  </a:lnTo>
                  <a:lnTo>
                    <a:pt x="448" y="92"/>
                  </a:lnTo>
                  <a:lnTo>
                    <a:pt x="450" y="92"/>
                  </a:lnTo>
                  <a:lnTo>
                    <a:pt x="450" y="94"/>
                  </a:lnTo>
                  <a:lnTo>
                    <a:pt x="451" y="91"/>
                  </a:lnTo>
                  <a:lnTo>
                    <a:pt x="451" y="91"/>
                  </a:lnTo>
                  <a:lnTo>
                    <a:pt x="451" y="92"/>
                  </a:lnTo>
                  <a:lnTo>
                    <a:pt x="451" y="94"/>
                  </a:lnTo>
                  <a:lnTo>
                    <a:pt x="451" y="95"/>
                  </a:lnTo>
                  <a:lnTo>
                    <a:pt x="451" y="98"/>
                  </a:lnTo>
                  <a:lnTo>
                    <a:pt x="451" y="100"/>
                  </a:lnTo>
                  <a:lnTo>
                    <a:pt x="451" y="101"/>
                  </a:lnTo>
                  <a:lnTo>
                    <a:pt x="451" y="103"/>
                  </a:lnTo>
                  <a:lnTo>
                    <a:pt x="451" y="104"/>
                  </a:lnTo>
                  <a:lnTo>
                    <a:pt x="451" y="106"/>
                  </a:lnTo>
                  <a:lnTo>
                    <a:pt x="451" y="107"/>
                  </a:lnTo>
                  <a:lnTo>
                    <a:pt x="451" y="109"/>
                  </a:lnTo>
                  <a:lnTo>
                    <a:pt x="451" y="110"/>
                  </a:lnTo>
                  <a:lnTo>
                    <a:pt x="451" y="112"/>
                  </a:lnTo>
                  <a:lnTo>
                    <a:pt x="453" y="113"/>
                  </a:lnTo>
                  <a:lnTo>
                    <a:pt x="453" y="115"/>
                  </a:lnTo>
                  <a:lnTo>
                    <a:pt x="453" y="116"/>
                  </a:lnTo>
                  <a:lnTo>
                    <a:pt x="453" y="118"/>
                  </a:lnTo>
                  <a:lnTo>
                    <a:pt x="454" y="118"/>
                  </a:lnTo>
                  <a:lnTo>
                    <a:pt x="454" y="119"/>
                  </a:lnTo>
                  <a:lnTo>
                    <a:pt x="454" y="121"/>
                  </a:lnTo>
                  <a:lnTo>
                    <a:pt x="456" y="122"/>
                  </a:lnTo>
                  <a:lnTo>
                    <a:pt x="456" y="124"/>
                  </a:lnTo>
                  <a:lnTo>
                    <a:pt x="456" y="125"/>
                  </a:lnTo>
                  <a:lnTo>
                    <a:pt x="457" y="125"/>
                  </a:lnTo>
                  <a:lnTo>
                    <a:pt x="457" y="128"/>
                  </a:lnTo>
                  <a:lnTo>
                    <a:pt x="459" y="130"/>
                  </a:lnTo>
                  <a:lnTo>
                    <a:pt x="459" y="131"/>
                  </a:lnTo>
                  <a:lnTo>
                    <a:pt x="460" y="133"/>
                  </a:lnTo>
                  <a:lnTo>
                    <a:pt x="462" y="134"/>
                  </a:lnTo>
                  <a:lnTo>
                    <a:pt x="462" y="136"/>
                  </a:lnTo>
                  <a:lnTo>
                    <a:pt x="463" y="137"/>
                  </a:lnTo>
                  <a:lnTo>
                    <a:pt x="465" y="139"/>
                  </a:lnTo>
                  <a:lnTo>
                    <a:pt x="466" y="140"/>
                  </a:lnTo>
                  <a:lnTo>
                    <a:pt x="466" y="142"/>
                  </a:lnTo>
                  <a:lnTo>
                    <a:pt x="468" y="143"/>
                  </a:lnTo>
                  <a:lnTo>
                    <a:pt x="469" y="145"/>
                  </a:lnTo>
                  <a:lnTo>
                    <a:pt x="471" y="146"/>
                  </a:lnTo>
                  <a:lnTo>
                    <a:pt x="472" y="148"/>
                  </a:lnTo>
                  <a:lnTo>
                    <a:pt x="472" y="149"/>
                  </a:lnTo>
                  <a:lnTo>
                    <a:pt x="474" y="149"/>
                  </a:lnTo>
                  <a:lnTo>
                    <a:pt x="475" y="149"/>
                  </a:lnTo>
                  <a:lnTo>
                    <a:pt x="475" y="151"/>
                  </a:lnTo>
                  <a:lnTo>
                    <a:pt x="477" y="152"/>
                  </a:lnTo>
                  <a:lnTo>
                    <a:pt x="478" y="154"/>
                  </a:lnTo>
                  <a:lnTo>
                    <a:pt x="480" y="154"/>
                  </a:lnTo>
                  <a:lnTo>
                    <a:pt x="481" y="154"/>
                  </a:lnTo>
                  <a:lnTo>
                    <a:pt x="483" y="155"/>
                  </a:lnTo>
                  <a:lnTo>
                    <a:pt x="484" y="155"/>
                  </a:lnTo>
                  <a:lnTo>
                    <a:pt x="484" y="157"/>
                  </a:lnTo>
                  <a:lnTo>
                    <a:pt x="486" y="157"/>
                  </a:lnTo>
                  <a:lnTo>
                    <a:pt x="487" y="157"/>
                  </a:lnTo>
                  <a:lnTo>
                    <a:pt x="487" y="158"/>
                  </a:lnTo>
                  <a:lnTo>
                    <a:pt x="486" y="160"/>
                  </a:lnTo>
                  <a:lnTo>
                    <a:pt x="486" y="163"/>
                  </a:lnTo>
                  <a:lnTo>
                    <a:pt x="486" y="164"/>
                  </a:lnTo>
                  <a:lnTo>
                    <a:pt x="484" y="166"/>
                  </a:lnTo>
                  <a:lnTo>
                    <a:pt x="484" y="167"/>
                  </a:lnTo>
                  <a:lnTo>
                    <a:pt x="484" y="170"/>
                  </a:lnTo>
                  <a:lnTo>
                    <a:pt x="484" y="172"/>
                  </a:lnTo>
                  <a:lnTo>
                    <a:pt x="483" y="172"/>
                  </a:lnTo>
                  <a:lnTo>
                    <a:pt x="481" y="176"/>
                  </a:lnTo>
                  <a:lnTo>
                    <a:pt x="480" y="184"/>
                  </a:lnTo>
                  <a:lnTo>
                    <a:pt x="477" y="188"/>
                  </a:lnTo>
                  <a:lnTo>
                    <a:pt x="477" y="189"/>
                  </a:lnTo>
                  <a:lnTo>
                    <a:pt x="477" y="189"/>
                  </a:lnTo>
                  <a:lnTo>
                    <a:pt x="475" y="192"/>
                  </a:lnTo>
                  <a:lnTo>
                    <a:pt x="474" y="194"/>
                  </a:lnTo>
                  <a:lnTo>
                    <a:pt x="472" y="194"/>
                  </a:lnTo>
                  <a:lnTo>
                    <a:pt x="472" y="195"/>
                  </a:lnTo>
                  <a:lnTo>
                    <a:pt x="472" y="197"/>
                  </a:lnTo>
                  <a:lnTo>
                    <a:pt x="469" y="198"/>
                  </a:lnTo>
                  <a:lnTo>
                    <a:pt x="469" y="200"/>
                  </a:lnTo>
                  <a:lnTo>
                    <a:pt x="469" y="201"/>
                  </a:lnTo>
                  <a:lnTo>
                    <a:pt x="468" y="203"/>
                  </a:lnTo>
                  <a:lnTo>
                    <a:pt x="468" y="204"/>
                  </a:lnTo>
                  <a:lnTo>
                    <a:pt x="468" y="206"/>
                  </a:lnTo>
                  <a:lnTo>
                    <a:pt x="469" y="209"/>
                  </a:lnTo>
                  <a:lnTo>
                    <a:pt x="469" y="212"/>
                  </a:lnTo>
                  <a:lnTo>
                    <a:pt x="469" y="215"/>
                  </a:lnTo>
                  <a:lnTo>
                    <a:pt x="469" y="216"/>
                  </a:lnTo>
                  <a:lnTo>
                    <a:pt x="469" y="219"/>
                  </a:lnTo>
                  <a:lnTo>
                    <a:pt x="471" y="224"/>
                  </a:lnTo>
                  <a:lnTo>
                    <a:pt x="471" y="225"/>
                  </a:lnTo>
                  <a:lnTo>
                    <a:pt x="472" y="227"/>
                  </a:lnTo>
                  <a:lnTo>
                    <a:pt x="472" y="228"/>
                  </a:lnTo>
                  <a:lnTo>
                    <a:pt x="472" y="230"/>
                  </a:lnTo>
                  <a:lnTo>
                    <a:pt x="472" y="231"/>
                  </a:lnTo>
                  <a:lnTo>
                    <a:pt x="474" y="234"/>
                  </a:lnTo>
                  <a:lnTo>
                    <a:pt x="474" y="236"/>
                  </a:lnTo>
                  <a:lnTo>
                    <a:pt x="475" y="237"/>
                  </a:lnTo>
                  <a:lnTo>
                    <a:pt x="477" y="242"/>
                  </a:lnTo>
                  <a:lnTo>
                    <a:pt x="478" y="243"/>
                  </a:lnTo>
                  <a:lnTo>
                    <a:pt x="483" y="252"/>
                  </a:lnTo>
                  <a:lnTo>
                    <a:pt x="487" y="263"/>
                  </a:lnTo>
                  <a:lnTo>
                    <a:pt x="492" y="270"/>
                  </a:lnTo>
                  <a:lnTo>
                    <a:pt x="492" y="272"/>
                  </a:lnTo>
                  <a:lnTo>
                    <a:pt x="492" y="273"/>
                  </a:lnTo>
                  <a:lnTo>
                    <a:pt x="493" y="273"/>
                  </a:lnTo>
                  <a:lnTo>
                    <a:pt x="493" y="275"/>
                  </a:lnTo>
                  <a:lnTo>
                    <a:pt x="493" y="276"/>
                  </a:lnTo>
                  <a:lnTo>
                    <a:pt x="493" y="279"/>
                  </a:lnTo>
                  <a:lnTo>
                    <a:pt x="493" y="281"/>
                  </a:lnTo>
                  <a:lnTo>
                    <a:pt x="493" y="284"/>
                  </a:lnTo>
                  <a:lnTo>
                    <a:pt x="493" y="285"/>
                  </a:lnTo>
                  <a:lnTo>
                    <a:pt x="493" y="287"/>
                  </a:lnTo>
                  <a:lnTo>
                    <a:pt x="492" y="287"/>
                  </a:lnTo>
                  <a:lnTo>
                    <a:pt x="492" y="288"/>
                  </a:lnTo>
                  <a:lnTo>
                    <a:pt x="492" y="290"/>
                  </a:lnTo>
                  <a:lnTo>
                    <a:pt x="492" y="293"/>
                  </a:lnTo>
                  <a:lnTo>
                    <a:pt x="492" y="294"/>
                  </a:lnTo>
                  <a:lnTo>
                    <a:pt x="490" y="296"/>
                  </a:lnTo>
                  <a:lnTo>
                    <a:pt x="490" y="297"/>
                  </a:lnTo>
                  <a:lnTo>
                    <a:pt x="489" y="297"/>
                  </a:lnTo>
                  <a:lnTo>
                    <a:pt x="489" y="298"/>
                  </a:lnTo>
                  <a:lnTo>
                    <a:pt x="487" y="298"/>
                  </a:lnTo>
                  <a:lnTo>
                    <a:pt x="487" y="300"/>
                  </a:lnTo>
                  <a:lnTo>
                    <a:pt x="487" y="301"/>
                  </a:lnTo>
                  <a:lnTo>
                    <a:pt x="487" y="303"/>
                  </a:lnTo>
                  <a:lnTo>
                    <a:pt x="486" y="304"/>
                  </a:lnTo>
                  <a:lnTo>
                    <a:pt x="484" y="306"/>
                  </a:lnTo>
                  <a:lnTo>
                    <a:pt x="484" y="307"/>
                  </a:lnTo>
                  <a:lnTo>
                    <a:pt x="483" y="309"/>
                  </a:lnTo>
                  <a:lnTo>
                    <a:pt x="481" y="312"/>
                  </a:lnTo>
                  <a:lnTo>
                    <a:pt x="481" y="313"/>
                  </a:lnTo>
                  <a:lnTo>
                    <a:pt x="481" y="315"/>
                  </a:lnTo>
                  <a:lnTo>
                    <a:pt x="480" y="315"/>
                  </a:lnTo>
                  <a:lnTo>
                    <a:pt x="480" y="318"/>
                  </a:lnTo>
                  <a:lnTo>
                    <a:pt x="480" y="319"/>
                  </a:lnTo>
                  <a:lnTo>
                    <a:pt x="478" y="319"/>
                  </a:lnTo>
                  <a:lnTo>
                    <a:pt x="478" y="322"/>
                  </a:lnTo>
                  <a:lnTo>
                    <a:pt x="477" y="325"/>
                  </a:lnTo>
                  <a:lnTo>
                    <a:pt x="477" y="327"/>
                  </a:lnTo>
                  <a:lnTo>
                    <a:pt x="475" y="327"/>
                  </a:lnTo>
                  <a:lnTo>
                    <a:pt x="475" y="328"/>
                  </a:lnTo>
                  <a:lnTo>
                    <a:pt x="474" y="330"/>
                  </a:lnTo>
                  <a:lnTo>
                    <a:pt x="472" y="333"/>
                  </a:lnTo>
                  <a:lnTo>
                    <a:pt x="471" y="333"/>
                  </a:lnTo>
                  <a:lnTo>
                    <a:pt x="469" y="336"/>
                  </a:lnTo>
                  <a:lnTo>
                    <a:pt x="468" y="337"/>
                  </a:lnTo>
                  <a:lnTo>
                    <a:pt x="468" y="339"/>
                  </a:lnTo>
                  <a:lnTo>
                    <a:pt x="466" y="339"/>
                  </a:lnTo>
                  <a:lnTo>
                    <a:pt x="465" y="340"/>
                  </a:lnTo>
                  <a:lnTo>
                    <a:pt x="462" y="345"/>
                  </a:lnTo>
                  <a:lnTo>
                    <a:pt x="457" y="349"/>
                  </a:lnTo>
                  <a:lnTo>
                    <a:pt x="456" y="351"/>
                  </a:lnTo>
                  <a:lnTo>
                    <a:pt x="454" y="352"/>
                  </a:lnTo>
                  <a:lnTo>
                    <a:pt x="453" y="354"/>
                  </a:lnTo>
                  <a:lnTo>
                    <a:pt x="451" y="357"/>
                  </a:lnTo>
                  <a:lnTo>
                    <a:pt x="450" y="357"/>
                  </a:lnTo>
                  <a:lnTo>
                    <a:pt x="448" y="358"/>
                  </a:lnTo>
                  <a:lnTo>
                    <a:pt x="447" y="360"/>
                  </a:lnTo>
                  <a:lnTo>
                    <a:pt x="445" y="360"/>
                  </a:lnTo>
                  <a:lnTo>
                    <a:pt x="445" y="361"/>
                  </a:lnTo>
                  <a:lnTo>
                    <a:pt x="444" y="361"/>
                  </a:lnTo>
                  <a:lnTo>
                    <a:pt x="442" y="361"/>
                  </a:lnTo>
                  <a:lnTo>
                    <a:pt x="441" y="363"/>
                  </a:lnTo>
                  <a:lnTo>
                    <a:pt x="440" y="363"/>
                  </a:lnTo>
                  <a:lnTo>
                    <a:pt x="438" y="363"/>
                  </a:lnTo>
                  <a:lnTo>
                    <a:pt x="435" y="364"/>
                  </a:lnTo>
                  <a:lnTo>
                    <a:pt x="435" y="366"/>
                  </a:lnTo>
                  <a:lnTo>
                    <a:pt x="434" y="366"/>
                  </a:lnTo>
                  <a:lnTo>
                    <a:pt x="432" y="367"/>
                  </a:lnTo>
                  <a:lnTo>
                    <a:pt x="431" y="367"/>
                  </a:lnTo>
                  <a:lnTo>
                    <a:pt x="429" y="369"/>
                  </a:lnTo>
                  <a:lnTo>
                    <a:pt x="428" y="370"/>
                  </a:lnTo>
                  <a:lnTo>
                    <a:pt x="426" y="370"/>
                  </a:lnTo>
                  <a:lnTo>
                    <a:pt x="426" y="372"/>
                  </a:lnTo>
                  <a:lnTo>
                    <a:pt x="425" y="372"/>
                  </a:lnTo>
                  <a:lnTo>
                    <a:pt x="425" y="373"/>
                  </a:lnTo>
                  <a:lnTo>
                    <a:pt x="423" y="373"/>
                  </a:lnTo>
                  <a:lnTo>
                    <a:pt x="422" y="376"/>
                  </a:lnTo>
                  <a:lnTo>
                    <a:pt x="422" y="378"/>
                  </a:lnTo>
                  <a:lnTo>
                    <a:pt x="420" y="381"/>
                  </a:lnTo>
                  <a:lnTo>
                    <a:pt x="416" y="387"/>
                  </a:lnTo>
                  <a:lnTo>
                    <a:pt x="416" y="388"/>
                  </a:lnTo>
                  <a:lnTo>
                    <a:pt x="413" y="394"/>
                  </a:lnTo>
                  <a:lnTo>
                    <a:pt x="407" y="403"/>
                  </a:lnTo>
                  <a:lnTo>
                    <a:pt x="407" y="405"/>
                  </a:lnTo>
                  <a:lnTo>
                    <a:pt x="405" y="405"/>
                  </a:lnTo>
                  <a:lnTo>
                    <a:pt x="404" y="406"/>
                  </a:lnTo>
                  <a:lnTo>
                    <a:pt x="401" y="408"/>
                  </a:lnTo>
                  <a:lnTo>
                    <a:pt x="401" y="409"/>
                  </a:lnTo>
                  <a:lnTo>
                    <a:pt x="399" y="409"/>
                  </a:lnTo>
                  <a:lnTo>
                    <a:pt x="398" y="411"/>
                  </a:lnTo>
                  <a:lnTo>
                    <a:pt x="396" y="412"/>
                  </a:lnTo>
                  <a:lnTo>
                    <a:pt x="393" y="413"/>
                  </a:lnTo>
                  <a:lnTo>
                    <a:pt x="392" y="413"/>
                  </a:lnTo>
                  <a:lnTo>
                    <a:pt x="389" y="415"/>
                  </a:lnTo>
                  <a:lnTo>
                    <a:pt x="387" y="415"/>
                  </a:lnTo>
                  <a:lnTo>
                    <a:pt x="387" y="416"/>
                  </a:lnTo>
                  <a:lnTo>
                    <a:pt x="386" y="416"/>
                  </a:lnTo>
                  <a:lnTo>
                    <a:pt x="384" y="416"/>
                  </a:lnTo>
                  <a:lnTo>
                    <a:pt x="383" y="416"/>
                  </a:lnTo>
                  <a:lnTo>
                    <a:pt x="381" y="416"/>
                  </a:lnTo>
                  <a:lnTo>
                    <a:pt x="380" y="416"/>
                  </a:lnTo>
                  <a:lnTo>
                    <a:pt x="380" y="416"/>
                  </a:lnTo>
                  <a:lnTo>
                    <a:pt x="378" y="416"/>
                  </a:lnTo>
                  <a:lnTo>
                    <a:pt x="372" y="416"/>
                  </a:lnTo>
                  <a:lnTo>
                    <a:pt x="360" y="416"/>
                  </a:lnTo>
                  <a:lnTo>
                    <a:pt x="359" y="416"/>
                  </a:lnTo>
                  <a:lnTo>
                    <a:pt x="339" y="418"/>
                  </a:lnTo>
                  <a:lnTo>
                    <a:pt x="336" y="418"/>
                  </a:lnTo>
                  <a:lnTo>
                    <a:pt x="311" y="418"/>
                  </a:lnTo>
                  <a:lnTo>
                    <a:pt x="302" y="418"/>
                  </a:lnTo>
                  <a:lnTo>
                    <a:pt x="302" y="416"/>
                  </a:lnTo>
                  <a:lnTo>
                    <a:pt x="302" y="400"/>
                  </a:lnTo>
                  <a:lnTo>
                    <a:pt x="298" y="400"/>
                  </a:lnTo>
                  <a:lnTo>
                    <a:pt x="296" y="402"/>
                  </a:lnTo>
                  <a:lnTo>
                    <a:pt x="295" y="402"/>
                  </a:lnTo>
                  <a:lnTo>
                    <a:pt x="293" y="402"/>
                  </a:lnTo>
                  <a:lnTo>
                    <a:pt x="293" y="400"/>
                  </a:lnTo>
                  <a:lnTo>
                    <a:pt x="292" y="399"/>
                  </a:lnTo>
                  <a:lnTo>
                    <a:pt x="292" y="396"/>
                  </a:lnTo>
                  <a:lnTo>
                    <a:pt x="290" y="394"/>
                  </a:lnTo>
                  <a:lnTo>
                    <a:pt x="289" y="393"/>
                  </a:lnTo>
                  <a:lnTo>
                    <a:pt x="287" y="393"/>
                  </a:lnTo>
                  <a:lnTo>
                    <a:pt x="286" y="390"/>
                  </a:lnTo>
                  <a:lnTo>
                    <a:pt x="284" y="388"/>
                  </a:lnTo>
                  <a:lnTo>
                    <a:pt x="283" y="385"/>
                  </a:lnTo>
                  <a:lnTo>
                    <a:pt x="283" y="384"/>
                  </a:lnTo>
                  <a:lnTo>
                    <a:pt x="281" y="382"/>
                  </a:lnTo>
                  <a:lnTo>
                    <a:pt x="281" y="381"/>
                  </a:lnTo>
                  <a:lnTo>
                    <a:pt x="280" y="381"/>
                  </a:lnTo>
                  <a:lnTo>
                    <a:pt x="280" y="379"/>
                  </a:lnTo>
                  <a:lnTo>
                    <a:pt x="280" y="378"/>
                  </a:lnTo>
                  <a:lnTo>
                    <a:pt x="278" y="378"/>
                  </a:lnTo>
                  <a:lnTo>
                    <a:pt x="278" y="376"/>
                  </a:lnTo>
                  <a:lnTo>
                    <a:pt x="277" y="376"/>
                  </a:lnTo>
                  <a:lnTo>
                    <a:pt x="275" y="375"/>
                  </a:lnTo>
                  <a:lnTo>
                    <a:pt x="274" y="373"/>
                  </a:lnTo>
                  <a:lnTo>
                    <a:pt x="274" y="372"/>
                  </a:lnTo>
                  <a:lnTo>
                    <a:pt x="272" y="372"/>
                  </a:lnTo>
                  <a:lnTo>
                    <a:pt x="272" y="370"/>
                  </a:lnTo>
                  <a:lnTo>
                    <a:pt x="272" y="370"/>
                  </a:lnTo>
                  <a:lnTo>
                    <a:pt x="271" y="370"/>
                  </a:lnTo>
                  <a:lnTo>
                    <a:pt x="269" y="370"/>
                  </a:lnTo>
                  <a:lnTo>
                    <a:pt x="268" y="370"/>
                  </a:lnTo>
                  <a:lnTo>
                    <a:pt x="266" y="370"/>
                  </a:lnTo>
                  <a:lnTo>
                    <a:pt x="266" y="369"/>
                  </a:lnTo>
                  <a:lnTo>
                    <a:pt x="265" y="369"/>
                  </a:lnTo>
                  <a:lnTo>
                    <a:pt x="265" y="370"/>
                  </a:lnTo>
                  <a:lnTo>
                    <a:pt x="263" y="369"/>
                  </a:lnTo>
                  <a:lnTo>
                    <a:pt x="260" y="370"/>
                  </a:lnTo>
                  <a:lnTo>
                    <a:pt x="259" y="370"/>
                  </a:lnTo>
                  <a:lnTo>
                    <a:pt x="256" y="369"/>
                  </a:lnTo>
                  <a:lnTo>
                    <a:pt x="253" y="369"/>
                  </a:lnTo>
                  <a:lnTo>
                    <a:pt x="250" y="369"/>
                  </a:lnTo>
                  <a:lnTo>
                    <a:pt x="248" y="369"/>
                  </a:lnTo>
                  <a:lnTo>
                    <a:pt x="247" y="369"/>
                  </a:lnTo>
                  <a:lnTo>
                    <a:pt x="245" y="369"/>
                  </a:lnTo>
                  <a:lnTo>
                    <a:pt x="244" y="369"/>
                  </a:lnTo>
                  <a:lnTo>
                    <a:pt x="242" y="369"/>
                  </a:lnTo>
                  <a:lnTo>
                    <a:pt x="242" y="367"/>
                  </a:lnTo>
                  <a:lnTo>
                    <a:pt x="241" y="367"/>
                  </a:lnTo>
                  <a:lnTo>
                    <a:pt x="239" y="367"/>
                  </a:lnTo>
                  <a:lnTo>
                    <a:pt x="238" y="367"/>
                  </a:lnTo>
                  <a:lnTo>
                    <a:pt x="238" y="366"/>
                  </a:lnTo>
                  <a:lnTo>
                    <a:pt x="236" y="366"/>
                  </a:lnTo>
                  <a:lnTo>
                    <a:pt x="236" y="366"/>
                  </a:lnTo>
                  <a:lnTo>
                    <a:pt x="235" y="366"/>
                  </a:lnTo>
                  <a:lnTo>
                    <a:pt x="235" y="364"/>
                  </a:lnTo>
                  <a:lnTo>
                    <a:pt x="233" y="364"/>
                  </a:lnTo>
                  <a:lnTo>
                    <a:pt x="232" y="364"/>
                  </a:lnTo>
                  <a:lnTo>
                    <a:pt x="230" y="364"/>
                  </a:lnTo>
                  <a:lnTo>
                    <a:pt x="229" y="363"/>
                  </a:lnTo>
                  <a:lnTo>
                    <a:pt x="227" y="363"/>
                  </a:lnTo>
                  <a:lnTo>
                    <a:pt x="226" y="363"/>
                  </a:lnTo>
                  <a:lnTo>
                    <a:pt x="224" y="361"/>
                  </a:lnTo>
                  <a:lnTo>
                    <a:pt x="223" y="361"/>
                  </a:lnTo>
                  <a:lnTo>
                    <a:pt x="221" y="361"/>
                  </a:lnTo>
                  <a:lnTo>
                    <a:pt x="220" y="360"/>
                  </a:lnTo>
                  <a:lnTo>
                    <a:pt x="218" y="360"/>
                  </a:lnTo>
                  <a:lnTo>
                    <a:pt x="217" y="360"/>
                  </a:lnTo>
                  <a:lnTo>
                    <a:pt x="215" y="360"/>
                  </a:lnTo>
                  <a:lnTo>
                    <a:pt x="214" y="358"/>
                  </a:lnTo>
                  <a:lnTo>
                    <a:pt x="212" y="358"/>
                  </a:lnTo>
                  <a:lnTo>
                    <a:pt x="211" y="358"/>
                  </a:lnTo>
                  <a:lnTo>
                    <a:pt x="209" y="358"/>
                  </a:lnTo>
                  <a:lnTo>
                    <a:pt x="209" y="357"/>
                  </a:lnTo>
                  <a:lnTo>
                    <a:pt x="208" y="357"/>
                  </a:lnTo>
                  <a:lnTo>
                    <a:pt x="206" y="357"/>
                  </a:lnTo>
                  <a:lnTo>
                    <a:pt x="205" y="357"/>
                  </a:lnTo>
                  <a:lnTo>
                    <a:pt x="204" y="355"/>
                  </a:lnTo>
                  <a:lnTo>
                    <a:pt x="202" y="355"/>
                  </a:lnTo>
                  <a:lnTo>
                    <a:pt x="201" y="355"/>
                  </a:lnTo>
                  <a:lnTo>
                    <a:pt x="201" y="355"/>
                  </a:lnTo>
                  <a:lnTo>
                    <a:pt x="199" y="355"/>
                  </a:lnTo>
                  <a:lnTo>
                    <a:pt x="198" y="355"/>
                  </a:lnTo>
                  <a:lnTo>
                    <a:pt x="196" y="354"/>
                  </a:lnTo>
                  <a:lnTo>
                    <a:pt x="195" y="354"/>
                  </a:lnTo>
                  <a:lnTo>
                    <a:pt x="193" y="354"/>
                  </a:lnTo>
                  <a:lnTo>
                    <a:pt x="192" y="354"/>
                  </a:lnTo>
                  <a:lnTo>
                    <a:pt x="190" y="354"/>
                  </a:lnTo>
                  <a:lnTo>
                    <a:pt x="190" y="352"/>
                  </a:lnTo>
                  <a:lnTo>
                    <a:pt x="186" y="352"/>
                  </a:lnTo>
                  <a:lnTo>
                    <a:pt x="184" y="352"/>
                  </a:lnTo>
                  <a:lnTo>
                    <a:pt x="183" y="352"/>
                  </a:lnTo>
                  <a:lnTo>
                    <a:pt x="177" y="349"/>
                  </a:lnTo>
                  <a:lnTo>
                    <a:pt x="175" y="349"/>
                  </a:lnTo>
                  <a:lnTo>
                    <a:pt x="172" y="348"/>
                  </a:lnTo>
                  <a:lnTo>
                    <a:pt x="171" y="348"/>
                  </a:lnTo>
                  <a:lnTo>
                    <a:pt x="171" y="346"/>
                  </a:lnTo>
                  <a:lnTo>
                    <a:pt x="168" y="345"/>
                  </a:lnTo>
                  <a:lnTo>
                    <a:pt x="165" y="345"/>
                  </a:lnTo>
                  <a:lnTo>
                    <a:pt x="165" y="345"/>
                  </a:lnTo>
                  <a:lnTo>
                    <a:pt x="163" y="345"/>
                  </a:lnTo>
                  <a:lnTo>
                    <a:pt x="160" y="345"/>
                  </a:lnTo>
                  <a:lnTo>
                    <a:pt x="159" y="345"/>
                  </a:lnTo>
                  <a:lnTo>
                    <a:pt x="151" y="343"/>
                  </a:lnTo>
                  <a:lnTo>
                    <a:pt x="150" y="343"/>
                  </a:lnTo>
                  <a:lnTo>
                    <a:pt x="147" y="342"/>
                  </a:lnTo>
                  <a:lnTo>
                    <a:pt x="145" y="342"/>
                  </a:lnTo>
                  <a:lnTo>
                    <a:pt x="144" y="342"/>
                  </a:lnTo>
                  <a:lnTo>
                    <a:pt x="142" y="343"/>
                  </a:lnTo>
                  <a:lnTo>
                    <a:pt x="141" y="343"/>
                  </a:lnTo>
                  <a:lnTo>
                    <a:pt x="141" y="345"/>
                  </a:lnTo>
                  <a:lnTo>
                    <a:pt x="139" y="345"/>
                  </a:lnTo>
                  <a:lnTo>
                    <a:pt x="138" y="345"/>
                  </a:lnTo>
                  <a:lnTo>
                    <a:pt x="138" y="343"/>
                  </a:lnTo>
                  <a:lnTo>
                    <a:pt x="136" y="343"/>
                  </a:lnTo>
                  <a:lnTo>
                    <a:pt x="136" y="342"/>
                  </a:lnTo>
                  <a:lnTo>
                    <a:pt x="135" y="340"/>
                  </a:lnTo>
                  <a:lnTo>
                    <a:pt x="133" y="340"/>
                  </a:lnTo>
                  <a:lnTo>
                    <a:pt x="133" y="339"/>
                  </a:lnTo>
                  <a:lnTo>
                    <a:pt x="132" y="339"/>
                  </a:lnTo>
                  <a:lnTo>
                    <a:pt x="130" y="337"/>
                  </a:lnTo>
                  <a:lnTo>
                    <a:pt x="129" y="337"/>
                  </a:lnTo>
                  <a:lnTo>
                    <a:pt x="129" y="337"/>
                  </a:lnTo>
                  <a:lnTo>
                    <a:pt x="121" y="337"/>
                  </a:lnTo>
                  <a:lnTo>
                    <a:pt x="120" y="337"/>
                  </a:lnTo>
                  <a:lnTo>
                    <a:pt x="114" y="336"/>
                  </a:lnTo>
                  <a:lnTo>
                    <a:pt x="109" y="334"/>
                  </a:lnTo>
                  <a:lnTo>
                    <a:pt x="106" y="334"/>
                  </a:lnTo>
                  <a:lnTo>
                    <a:pt x="108" y="333"/>
                  </a:lnTo>
                  <a:lnTo>
                    <a:pt x="109" y="330"/>
                  </a:lnTo>
                  <a:lnTo>
                    <a:pt x="109" y="328"/>
                  </a:lnTo>
                  <a:lnTo>
                    <a:pt x="111" y="324"/>
                  </a:lnTo>
                  <a:lnTo>
                    <a:pt x="109" y="324"/>
                  </a:lnTo>
                  <a:lnTo>
                    <a:pt x="96" y="319"/>
                  </a:lnTo>
                  <a:lnTo>
                    <a:pt x="93" y="319"/>
                  </a:lnTo>
                  <a:lnTo>
                    <a:pt x="91" y="318"/>
                  </a:lnTo>
                  <a:lnTo>
                    <a:pt x="88" y="318"/>
                  </a:lnTo>
                  <a:lnTo>
                    <a:pt x="87" y="316"/>
                  </a:lnTo>
                  <a:lnTo>
                    <a:pt x="84" y="316"/>
                  </a:lnTo>
                  <a:lnTo>
                    <a:pt x="83" y="316"/>
                  </a:lnTo>
                  <a:lnTo>
                    <a:pt x="75" y="313"/>
                  </a:lnTo>
                  <a:lnTo>
                    <a:pt x="74" y="313"/>
                  </a:lnTo>
                  <a:lnTo>
                    <a:pt x="72" y="313"/>
                  </a:lnTo>
                  <a:lnTo>
                    <a:pt x="50" y="298"/>
                  </a:lnTo>
                  <a:lnTo>
                    <a:pt x="47" y="297"/>
                  </a:lnTo>
                  <a:lnTo>
                    <a:pt x="21" y="285"/>
                  </a:lnTo>
                  <a:lnTo>
                    <a:pt x="21" y="287"/>
                  </a:lnTo>
                  <a:lnTo>
                    <a:pt x="20" y="290"/>
                  </a:lnTo>
                  <a:lnTo>
                    <a:pt x="17" y="293"/>
                  </a:lnTo>
                  <a:lnTo>
                    <a:pt x="14" y="296"/>
                  </a:lnTo>
                  <a:lnTo>
                    <a:pt x="14" y="297"/>
                  </a:lnTo>
                  <a:lnTo>
                    <a:pt x="14" y="297"/>
                  </a:lnTo>
                  <a:lnTo>
                    <a:pt x="12" y="293"/>
                  </a:lnTo>
                  <a:lnTo>
                    <a:pt x="12" y="291"/>
                  </a:lnTo>
                  <a:lnTo>
                    <a:pt x="12" y="290"/>
                  </a:lnTo>
                  <a:lnTo>
                    <a:pt x="12" y="288"/>
                  </a:lnTo>
                  <a:lnTo>
                    <a:pt x="11" y="284"/>
                  </a:lnTo>
                  <a:lnTo>
                    <a:pt x="11" y="282"/>
                  </a:lnTo>
                  <a:lnTo>
                    <a:pt x="9" y="273"/>
                  </a:lnTo>
                  <a:lnTo>
                    <a:pt x="9" y="269"/>
                  </a:lnTo>
                  <a:lnTo>
                    <a:pt x="8" y="258"/>
                  </a:lnTo>
                  <a:lnTo>
                    <a:pt x="8" y="252"/>
                  </a:lnTo>
                  <a:lnTo>
                    <a:pt x="8" y="251"/>
                  </a:lnTo>
                  <a:lnTo>
                    <a:pt x="8" y="249"/>
                  </a:lnTo>
                  <a:lnTo>
                    <a:pt x="8" y="248"/>
                  </a:lnTo>
                  <a:lnTo>
                    <a:pt x="8" y="246"/>
                  </a:lnTo>
                  <a:lnTo>
                    <a:pt x="6" y="243"/>
                  </a:lnTo>
                  <a:lnTo>
                    <a:pt x="6" y="242"/>
                  </a:lnTo>
                  <a:lnTo>
                    <a:pt x="6" y="240"/>
                  </a:lnTo>
                  <a:lnTo>
                    <a:pt x="6" y="239"/>
                  </a:lnTo>
                  <a:lnTo>
                    <a:pt x="6" y="237"/>
                  </a:lnTo>
                  <a:lnTo>
                    <a:pt x="6" y="236"/>
                  </a:lnTo>
                  <a:lnTo>
                    <a:pt x="5" y="234"/>
                  </a:lnTo>
                  <a:lnTo>
                    <a:pt x="5" y="228"/>
                  </a:lnTo>
                  <a:lnTo>
                    <a:pt x="5" y="227"/>
                  </a:lnTo>
                  <a:lnTo>
                    <a:pt x="5" y="225"/>
                  </a:lnTo>
                  <a:lnTo>
                    <a:pt x="5" y="225"/>
                  </a:lnTo>
                  <a:lnTo>
                    <a:pt x="3" y="224"/>
                  </a:lnTo>
                  <a:lnTo>
                    <a:pt x="2" y="209"/>
                  </a:lnTo>
                  <a:lnTo>
                    <a:pt x="2" y="207"/>
                  </a:lnTo>
                  <a:lnTo>
                    <a:pt x="2" y="206"/>
                  </a:lnTo>
                  <a:lnTo>
                    <a:pt x="2" y="204"/>
                  </a:lnTo>
                  <a:lnTo>
                    <a:pt x="2" y="203"/>
                  </a:lnTo>
                  <a:lnTo>
                    <a:pt x="2" y="201"/>
                  </a:lnTo>
                  <a:lnTo>
                    <a:pt x="2" y="200"/>
                  </a:lnTo>
                  <a:lnTo>
                    <a:pt x="0" y="191"/>
                  </a:lnTo>
                  <a:lnTo>
                    <a:pt x="3" y="189"/>
                  </a:lnTo>
                  <a:lnTo>
                    <a:pt x="9" y="191"/>
                  </a:lnTo>
                  <a:lnTo>
                    <a:pt x="11" y="191"/>
                  </a:lnTo>
                  <a:lnTo>
                    <a:pt x="12" y="192"/>
                  </a:lnTo>
                  <a:lnTo>
                    <a:pt x="14" y="192"/>
                  </a:lnTo>
                  <a:lnTo>
                    <a:pt x="15" y="194"/>
                  </a:lnTo>
                  <a:lnTo>
                    <a:pt x="17" y="194"/>
                  </a:lnTo>
                  <a:lnTo>
                    <a:pt x="17" y="195"/>
                  </a:lnTo>
                  <a:lnTo>
                    <a:pt x="18" y="195"/>
                  </a:lnTo>
                  <a:lnTo>
                    <a:pt x="20" y="195"/>
                  </a:lnTo>
                  <a:lnTo>
                    <a:pt x="20" y="197"/>
                  </a:lnTo>
                  <a:lnTo>
                    <a:pt x="21" y="197"/>
                  </a:lnTo>
                  <a:lnTo>
                    <a:pt x="21" y="197"/>
                  </a:lnTo>
                  <a:lnTo>
                    <a:pt x="23" y="198"/>
                  </a:lnTo>
                  <a:lnTo>
                    <a:pt x="24" y="198"/>
                  </a:lnTo>
                  <a:lnTo>
                    <a:pt x="26" y="200"/>
                  </a:lnTo>
                  <a:lnTo>
                    <a:pt x="27" y="200"/>
                  </a:lnTo>
                  <a:lnTo>
                    <a:pt x="29" y="200"/>
                  </a:lnTo>
                  <a:lnTo>
                    <a:pt x="29" y="201"/>
                  </a:lnTo>
                  <a:lnTo>
                    <a:pt x="30" y="201"/>
                  </a:lnTo>
                  <a:lnTo>
                    <a:pt x="32" y="201"/>
                  </a:lnTo>
                  <a:lnTo>
                    <a:pt x="32" y="200"/>
                  </a:lnTo>
                  <a:lnTo>
                    <a:pt x="41" y="188"/>
                  </a:lnTo>
                  <a:lnTo>
                    <a:pt x="41" y="186"/>
                  </a:lnTo>
                  <a:lnTo>
                    <a:pt x="48" y="175"/>
                  </a:lnTo>
                  <a:lnTo>
                    <a:pt x="50" y="172"/>
                  </a:lnTo>
                  <a:lnTo>
                    <a:pt x="51" y="172"/>
                  </a:lnTo>
                  <a:lnTo>
                    <a:pt x="57" y="161"/>
                  </a:lnTo>
                  <a:lnTo>
                    <a:pt x="57" y="160"/>
                  </a:lnTo>
                  <a:lnTo>
                    <a:pt x="57" y="155"/>
                  </a:lnTo>
                  <a:lnTo>
                    <a:pt x="62" y="148"/>
                  </a:lnTo>
                  <a:lnTo>
                    <a:pt x="68" y="133"/>
                  </a:lnTo>
                  <a:lnTo>
                    <a:pt x="69" y="133"/>
                  </a:lnTo>
                  <a:lnTo>
                    <a:pt x="69" y="134"/>
                  </a:lnTo>
                  <a:lnTo>
                    <a:pt x="71" y="134"/>
                  </a:lnTo>
                  <a:lnTo>
                    <a:pt x="72" y="134"/>
                  </a:lnTo>
                  <a:lnTo>
                    <a:pt x="72" y="136"/>
                  </a:lnTo>
                  <a:lnTo>
                    <a:pt x="74" y="136"/>
                  </a:lnTo>
                  <a:lnTo>
                    <a:pt x="77" y="137"/>
                  </a:lnTo>
                  <a:lnTo>
                    <a:pt x="81" y="139"/>
                  </a:lnTo>
                  <a:lnTo>
                    <a:pt x="83" y="140"/>
                  </a:lnTo>
                  <a:lnTo>
                    <a:pt x="84" y="140"/>
                  </a:lnTo>
                  <a:lnTo>
                    <a:pt x="86" y="140"/>
                  </a:lnTo>
                  <a:lnTo>
                    <a:pt x="86" y="142"/>
                  </a:lnTo>
                  <a:lnTo>
                    <a:pt x="87" y="142"/>
                  </a:lnTo>
                  <a:lnTo>
                    <a:pt x="88" y="142"/>
                  </a:lnTo>
                  <a:lnTo>
                    <a:pt x="90" y="143"/>
                  </a:lnTo>
                  <a:lnTo>
                    <a:pt x="91" y="145"/>
                  </a:lnTo>
                  <a:lnTo>
                    <a:pt x="93" y="145"/>
                  </a:lnTo>
                  <a:lnTo>
                    <a:pt x="93" y="145"/>
                  </a:lnTo>
                  <a:lnTo>
                    <a:pt x="94" y="146"/>
                  </a:lnTo>
                  <a:lnTo>
                    <a:pt x="96" y="148"/>
                  </a:lnTo>
                  <a:lnTo>
                    <a:pt x="97" y="148"/>
                  </a:lnTo>
                  <a:lnTo>
                    <a:pt x="99" y="148"/>
                  </a:lnTo>
                  <a:lnTo>
                    <a:pt x="100" y="149"/>
                  </a:lnTo>
                  <a:lnTo>
                    <a:pt x="102" y="149"/>
                  </a:lnTo>
                  <a:lnTo>
                    <a:pt x="103" y="151"/>
                  </a:lnTo>
                  <a:lnTo>
                    <a:pt x="105" y="151"/>
                  </a:lnTo>
                  <a:lnTo>
                    <a:pt x="106" y="152"/>
                  </a:lnTo>
                  <a:lnTo>
                    <a:pt x="108" y="152"/>
                  </a:lnTo>
                  <a:lnTo>
                    <a:pt x="109" y="154"/>
                  </a:lnTo>
                  <a:lnTo>
                    <a:pt x="109" y="152"/>
                  </a:lnTo>
                  <a:lnTo>
                    <a:pt x="114" y="146"/>
                  </a:lnTo>
                  <a:lnTo>
                    <a:pt x="118" y="139"/>
                  </a:lnTo>
                  <a:lnTo>
                    <a:pt x="127" y="128"/>
                  </a:lnTo>
                  <a:lnTo>
                    <a:pt x="127" y="127"/>
                  </a:lnTo>
                  <a:lnTo>
                    <a:pt x="129" y="127"/>
                  </a:lnTo>
                  <a:lnTo>
                    <a:pt x="129" y="125"/>
                  </a:lnTo>
                  <a:lnTo>
                    <a:pt x="136" y="121"/>
                  </a:lnTo>
                  <a:lnTo>
                    <a:pt x="136" y="119"/>
                  </a:lnTo>
                  <a:lnTo>
                    <a:pt x="138" y="119"/>
                  </a:lnTo>
                  <a:lnTo>
                    <a:pt x="139" y="118"/>
                  </a:lnTo>
                  <a:lnTo>
                    <a:pt x="142" y="118"/>
                  </a:lnTo>
                  <a:lnTo>
                    <a:pt x="147" y="115"/>
                  </a:lnTo>
                  <a:lnTo>
                    <a:pt x="150" y="112"/>
                  </a:lnTo>
                  <a:lnTo>
                    <a:pt x="156" y="107"/>
                  </a:lnTo>
                  <a:lnTo>
                    <a:pt x="159" y="104"/>
                  </a:lnTo>
                  <a:lnTo>
                    <a:pt x="160" y="103"/>
                  </a:lnTo>
                  <a:lnTo>
                    <a:pt x="162" y="101"/>
                  </a:lnTo>
                  <a:lnTo>
                    <a:pt x="163" y="101"/>
                  </a:lnTo>
                  <a:lnTo>
                    <a:pt x="165" y="100"/>
                  </a:lnTo>
                  <a:lnTo>
                    <a:pt x="165" y="98"/>
                  </a:lnTo>
                  <a:lnTo>
                    <a:pt x="166" y="98"/>
                  </a:lnTo>
                  <a:lnTo>
                    <a:pt x="168" y="98"/>
                  </a:lnTo>
                  <a:lnTo>
                    <a:pt x="166" y="97"/>
                  </a:lnTo>
                  <a:lnTo>
                    <a:pt x="165" y="94"/>
                  </a:lnTo>
                  <a:lnTo>
                    <a:pt x="165" y="91"/>
                  </a:lnTo>
                  <a:lnTo>
                    <a:pt x="163" y="88"/>
                  </a:lnTo>
                  <a:lnTo>
                    <a:pt x="160" y="85"/>
                  </a:lnTo>
                  <a:lnTo>
                    <a:pt x="159" y="83"/>
                  </a:lnTo>
                  <a:lnTo>
                    <a:pt x="156" y="82"/>
                  </a:lnTo>
                  <a:lnTo>
                    <a:pt x="154" y="82"/>
                  </a:lnTo>
                  <a:lnTo>
                    <a:pt x="154" y="80"/>
                  </a:lnTo>
                  <a:lnTo>
                    <a:pt x="153" y="79"/>
                  </a:lnTo>
                  <a:lnTo>
                    <a:pt x="151" y="79"/>
                  </a:lnTo>
                  <a:lnTo>
                    <a:pt x="151" y="77"/>
                  </a:lnTo>
                  <a:lnTo>
                    <a:pt x="150" y="76"/>
                  </a:lnTo>
                  <a:lnTo>
                    <a:pt x="148" y="74"/>
                  </a:lnTo>
                  <a:lnTo>
                    <a:pt x="147" y="73"/>
                  </a:lnTo>
                  <a:lnTo>
                    <a:pt x="145" y="71"/>
                  </a:lnTo>
                  <a:lnTo>
                    <a:pt x="144" y="70"/>
                  </a:lnTo>
                  <a:lnTo>
                    <a:pt x="142" y="69"/>
                  </a:lnTo>
                  <a:lnTo>
                    <a:pt x="141" y="67"/>
                  </a:lnTo>
                  <a:lnTo>
                    <a:pt x="139" y="66"/>
                  </a:lnTo>
                  <a:lnTo>
                    <a:pt x="139" y="64"/>
                  </a:lnTo>
                  <a:lnTo>
                    <a:pt x="139" y="63"/>
                  </a:lnTo>
                  <a:lnTo>
                    <a:pt x="138" y="63"/>
                  </a:lnTo>
                  <a:lnTo>
                    <a:pt x="138" y="61"/>
                  </a:lnTo>
                  <a:lnTo>
                    <a:pt x="138" y="60"/>
                  </a:lnTo>
                  <a:lnTo>
                    <a:pt x="136" y="58"/>
                  </a:lnTo>
                  <a:lnTo>
                    <a:pt x="136" y="57"/>
                  </a:lnTo>
                  <a:lnTo>
                    <a:pt x="135" y="55"/>
                  </a:lnTo>
                  <a:lnTo>
                    <a:pt x="135" y="52"/>
                  </a:lnTo>
                  <a:lnTo>
                    <a:pt x="133" y="51"/>
                  </a:lnTo>
                  <a:lnTo>
                    <a:pt x="133" y="49"/>
                  </a:lnTo>
                  <a:lnTo>
                    <a:pt x="133" y="48"/>
                  </a:lnTo>
                  <a:lnTo>
                    <a:pt x="133" y="46"/>
                  </a:lnTo>
                  <a:lnTo>
                    <a:pt x="133" y="46"/>
                  </a:lnTo>
                  <a:lnTo>
                    <a:pt x="132" y="46"/>
                  </a:lnTo>
                  <a:lnTo>
                    <a:pt x="132" y="45"/>
                  </a:lnTo>
                  <a:lnTo>
                    <a:pt x="133" y="45"/>
                  </a:lnTo>
                  <a:lnTo>
                    <a:pt x="135" y="43"/>
                  </a:lnTo>
                  <a:lnTo>
                    <a:pt x="136" y="43"/>
                  </a:lnTo>
                  <a:lnTo>
                    <a:pt x="138" y="42"/>
                  </a:lnTo>
                  <a:lnTo>
                    <a:pt x="144" y="39"/>
                  </a:lnTo>
                  <a:lnTo>
                    <a:pt x="148" y="37"/>
                  </a:lnTo>
                  <a:lnTo>
                    <a:pt x="157" y="33"/>
                  </a:lnTo>
                  <a:lnTo>
                    <a:pt x="162" y="30"/>
                  </a:lnTo>
                  <a:lnTo>
                    <a:pt x="165" y="28"/>
                  </a:lnTo>
                  <a:lnTo>
                    <a:pt x="168" y="27"/>
                  </a:lnTo>
                  <a:lnTo>
                    <a:pt x="169" y="27"/>
                  </a:lnTo>
                  <a:lnTo>
                    <a:pt x="177" y="25"/>
                  </a:lnTo>
                  <a:lnTo>
                    <a:pt x="180" y="24"/>
                  </a:lnTo>
                  <a:lnTo>
                    <a:pt x="187" y="22"/>
                  </a:lnTo>
                  <a:lnTo>
                    <a:pt x="189" y="22"/>
                  </a:lnTo>
                  <a:lnTo>
                    <a:pt x="192" y="21"/>
                  </a:lnTo>
                  <a:lnTo>
                    <a:pt x="193" y="21"/>
                  </a:lnTo>
                  <a:lnTo>
                    <a:pt x="195" y="21"/>
                  </a:lnTo>
                  <a:lnTo>
                    <a:pt x="198" y="21"/>
                  </a:lnTo>
                  <a:lnTo>
                    <a:pt x="199" y="21"/>
                  </a:lnTo>
                  <a:lnTo>
                    <a:pt x="199" y="19"/>
                  </a:lnTo>
                  <a:lnTo>
                    <a:pt x="201" y="19"/>
                  </a:lnTo>
                  <a:lnTo>
                    <a:pt x="201" y="19"/>
                  </a:lnTo>
                  <a:lnTo>
                    <a:pt x="201" y="18"/>
                  </a:lnTo>
                  <a:lnTo>
                    <a:pt x="204" y="16"/>
                  </a:lnTo>
                  <a:lnTo>
                    <a:pt x="206" y="15"/>
                  </a:lnTo>
                  <a:lnTo>
                    <a:pt x="208" y="13"/>
                  </a:lnTo>
                  <a:lnTo>
                    <a:pt x="211" y="10"/>
                  </a:lnTo>
                  <a:lnTo>
                    <a:pt x="212" y="10"/>
                  </a:lnTo>
                  <a:lnTo>
                    <a:pt x="214" y="10"/>
                  </a:lnTo>
                  <a:lnTo>
                    <a:pt x="215" y="9"/>
                  </a:lnTo>
                  <a:lnTo>
                    <a:pt x="220" y="6"/>
                  </a:lnTo>
                  <a:lnTo>
                    <a:pt x="221" y="4"/>
                  </a:lnTo>
                  <a:lnTo>
                    <a:pt x="223" y="4"/>
                  </a:lnTo>
                  <a:lnTo>
                    <a:pt x="224" y="3"/>
                  </a:lnTo>
                  <a:lnTo>
                    <a:pt x="226" y="3"/>
                  </a:lnTo>
                  <a:lnTo>
                    <a:pt x="229" y="1"/>
                  </a:lnTo>
                  <a:lnTo>
                    <a:pt x="230" y="1"/>
                  </a:lnTo>
                  <a:lnTo>
                    <a:pt x="232" y="1"/>
                  </a:lnTo>
                  <a:lnTo>
                    <a:pt x="232" y="0"/>
                  </a:lnTo>
                  <a:lnTo>
                    <a:pt x="233" y="0"/>
                  </a:lnTo>
                  <a:lnTo>
                    <a:pt x="235" y="0"/>
                  </a:lnTo>
                  <a:lnTo>
                    <a:pt x="235" y="1"/>
                  </a:lnTo>
                  <a:lnTo>
                    <a:pt x="233" y="3"/>
                  </a:lnTo>
                  <a:lnTo>
                    <a:pt x="232" y="6"/>
                  </a:lnTo>
                  <a:lnTo>
                    <a:pt x="230" y="9"/>
                  </a:lnTo>
                  <a:lnTo>
                    <a:pt x="229" y="10"/>
                  </a:lnTo>
                  <a:lnTo>
                    <a:pt x="227" y="15"/>
                  </a:lnTo>
                  <a:lnTo>
                    <a:pt x="226" y="16"/>
                  </a:lnTo>
                  <a:lnTo>
                    <a:pt x="224" y="18"/>
                  </a:lnTo>
                  <a:lnTo>
                    <a:pt x="223" y="22"/>
                  </a:lnTo>
                  <a:lnTo>
                    <a:pt x="221" y="25"/>
                  </a:lnTo>
                  <a:lnTo>
                    <a:pt x="221" y="27"/>
                  </a:lnTo>
                  <a:lnTo>
                    <a:pt x="221" y="28"/>
                  </a:lnTo>
                  <a:lnTo>
                    <a:pt x="220" y="31"/>
                  </a:lnTo>
                  <a:lnTo>
                    <a:pt x="218" y="33"/>
                  </a:lnTo>
                  <a:lnTo>
                    <a:pt x="218" y="36"/>
                  </a:lnTo>
                  <a:lnTo>
                    <a:pt x="215" y="42"/>
                  </a:lnTo>
                  <a:lnTo>
                    <a:pt x="215" y="45"/>
                  </a:lnTo>
                  <a:lnTo>
                    <a:pt x="214" y="4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6" name="Freeform 30">
              <a:extLst>
                <a:ext uri="{FF2B5EF4-FFF2-40B4-BE49-F238E27FC236}">
                  <a16:creationId xmlns:a16="http://schemas.microsoft.com/office/drawing/2014/main" id="{BFACCC8F-4FA1-F5A3-AFB0-14C7EF13F2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263" y="2103438"/>
              <a:ext cx="636588" cy="709613"/>
            </a:xfrm>
            <a:custGeom>
              <a:avLst/>
              <a:gdLst>
                <a:gd name="T0" fmla="*/ 220 w 401"/>
                <a:gd name="T1" fmla="*/ 33 h 447"/>
                <a:gd name="T2" fmla="*/ 257 w 401"/>
                <a:gd name="T3" fmla="*/ 61 h 447"/>
                <a:gd name="T4" fmla="*/ 236 w 401"/>
                <a:gd name="T5" fmla="*/ 78 h 447"/>
                <a:gd name="T6" fmla="*/ 257 w 401"/>
                <a:gd name="T7" fmla="*/ 102 h 447"/>
                <a:gd name="T8" fmla="*/ 277 w 401"/>
                <a:gd name="T9" fmla="*/ 127 h 447"/>
                <a:gd name="T10" fmla="*/ 304 w 401"/>
                <a:gd name="T11" fmla="*/ 150 h 447"/>
                <a:gd name="T12" fmla="*/ 326 w 401"/>
                <a:gd name="T13" fmla="*/ 162 h 447"/>
                <a:gd name="T14" fmla="*/ 343 w 401"/>
                <a:gd name="T15" fmla="*/ 173 h 447"/>
                <a:gd name="T16" fmla="*/ 344 w 401"/>
                <a:gd name="T17" fmla="*/ 191 h 447"/>
                <a:gd name="T18" fmla="*/ 340 w 401"/>
                <a:gd name="T19" fmla="*/ 203 h 447"/>
                <a:gd name="T20" fmla="*/ 331 w 401"/>
                <a:gd name="T21" fmla="*/ 223 h 447"/>
                <a:gd name="T22" fmla="*/ 326 w 401"/>
                <a:gd name="T23" fmla="*/ 241 h 447"/>
                <a:gd name="T24" fmla="*/ 326 w 401"/>
                <a:gd name="T25" fmla="*/ 254 h 447"/>
                <a:gd name="T26" fmla="*/ 328 w 401"/>
                <a:gd name="T27" fmla="*/ 272 h 447"/>
                <a:gd name="T28" fmla="*/ 334 w 401"/>
                <a:gd name="T29" fmla="*/ 288 h 447"/>
                <a:gd name="T30" fmla="*/ 343 w 401"/>
                <a:gd name="T31" fmla="*/ 302 h 447"/>
                <a:gd name="T32" fmla="*/ 348 w 401"/>
                <a:gd name="T33" fmla="*/ 323 h 447"/>
                <a:gd name="T34" fmla="*/ 337 w 401"/>
                <a:gd name="T35" fmla="*/ 351 h 447"/>
                <a:gd name="T36" fmla="*/ 335 w 401"/>
                <a:gd name="T37" fmla="*/ 363 h 447"/>
                <a:gd name="T38" fmla="*/ 338 w 401"/>
                <a:gd name="T39" fmla="*/ 383 h 447"/>
                <a:gd name="T40" fmla="*/ 366 w 401"/>
                <a:gd name="T41" fmla="*/ 387 h 447"/>
                <a:gd name="T42" fmla="*/ 392 w 401"/>
                <a:gd name="T43" fmla="*/ 381 h 447"/>
                <a:gd name="T44" fmla="*/ 395 w 401"/>
                <a:gd name="T45" fmla="*/ 392 h 447"/>
                <a:gd name="T46" fmla="*/ 401 w 401"/>
                <a:gd name="T47" fmla="*/ 420 h 447"/>
                <a:gd name="T48" fmla="*/ 398 w 401"/>
                <a:gd name="T49" fmla="*/ 441 h 447"/>
                <a:gd name="T50" fmla="*/ 366 w 401"/>
                <a:gd name="T51" fmla="*/ 436 h 447"/>
                <a:gd name="T52" fmla="*/ 325 w 401"/>
                <a:gd name="T53" fmla="*/ 439 h 447"/>
                <a:gd name="T54" fmla="*/ 298 w 401"/>
                <a:gd name="T55" fmla="*/ 439 h 447"/>
                <a:gd name="T56" fmla="*/ 292 w 401"/>
                <a:gd name="T57" fmla="*/ 421 h 447"/>
                <a:gd name="T58" fmla="*/ 274 w 401"/>
                <a:gd name="T59" fmla="*/ 426 h 447"/>
                <a:gd name="T60" fmla="*/ 254 w 401"/>
                <a:gd name="T61" fmla="*/ 438 h 447"/>
                <a:gd name="T62" fmla="*/ 241 w 401"/>
                <a:gd name="T63" fmla="*/ 445 h 447"/>
                <a:gd name="T64" fmla="*/ 214 w 401"/>
                <a:gd name="T65" fmla="*/ 444 h 447"/>
                <a:gd name="T66" fmla="*/ 174 w 401"/>
                <a:gd name="T67" fmla="*/ 445 h 447"/>
                <a:gd name="T68" fmla="*/ 141 w 401"/>
                <a:gd name="T69" fmla="*/ 444 h 447"/>
                <a:gd name="T70" fmla="*/ 118 w 401"/>
                <a:gd name="T71" fmla="*/ 436 h 447"/>
                <a:gd name="T72" fmla="*/ 87 w 401"/>
                <a:gd name="T73" fmla="*/ 433 h 447"/>
                <a:gd name="T74" fmla="*/ 66 w 401"/>
                <a:gd name="T75" fmla="*/ 424 h 447"/>
                <a:gd name="T76" fmla="*/ 39 w 401"/>
                <a:gd name="T77" fmla="*/ 412 h 447"/>
                <a:gd name="T78" fmla="*/ 20 w 401"/>
                <a:gd name="T79" fmla="*/ 417 h 447"/>
                <a:gd name="T80" fmla="*/ 9 w 401"/>
                <a:gd name="T81" fmla="*/ 400 h 447"/>
                <a:gd name="T82" fmla="*/ 11 w 401"/>
                <a:gd name="T83" fmla="*/ 386 h 447"/>
                <a:gd name="T84" fmla="*/ 24 w 401"/>
                <a:gd name="T85" fmla="*/ 374 h 447"/>
                <a:gd name="T86" fmla="*/ 23 w 401"/>
                <a:gd name="T87" fmla="*/ 362 h 447"/>
                <a:gd name="T88" fmla="*/ 29 w 401"/>
                <a:gd name="T89" fmla="*/ 294 h 447"/>
                <a:gd name="T90" fmla="*/ 54 w 401"/>
                <a:gd name="T91" fmla="*/ 291 h 447"/>
                <a:gd name="T92" fmla="*/ 69 w 401"/>
                <a:gd name="T93" fmla="*/ 284 h 447"/>
                <a:gd name="T94" fmla="*/ 86 w 401"/>
                <a:gd name="T95" fmla="*/ 262 h 447"/>
                <a:gd name="T96" fmla="*/ 98 w 401"/>
                <a:gd name="T97" fmla="*/ 245 h 447"/>
                <a:gd name="T98" fmla="*/ 111 w 401"/>
                <a:gd name="T99" fmla="*/ 238 h 447"/>
                <a:gd name="T100" fmla="*/ 123 w 401"/>
                <a:gd name="T101" fmla="*/ 229 h 447"/>
                <a:gd name="T102" fmla="*/ 139 w 401"/>
                <a:gd name="T103" fmla="*/ 211 h 447"/>
                <a:gd name="T104" fmla="*/ 148 w 401"/>
                <a:gd name="T105" fmla="*/ 194 h 447"/>
                <a:gd name="T106" fmla="*/ 154 w 401"/>
                <a:gd name="T107" fmla="*/ 181 h 447"/>
                <a:gd name="T108" fmla="*/ 160 w 401"/>
                <a:gd name="T109" fmla="*/ 171 h 447"/>
                <a:gd name="T110" fmla="*/ 163 w 401"/>
                <a:gd name="T111" fmla="*/ 156 h 447"/>
                <a:gd name="T112" fmla="*/ 153 w 401"/>
                <a:gd name="T113" fmla="*/ 127 h 447"/>
                <a:gd name="T114" fmla="*/ 142 w 401"/>
                <a:gd name="T115" fmla="*/ 102 h 447"/>
                <a:gd name="T116" fmla="*/ 138 w 401"/>
                <a:gd name="T117" fmla="*/ 79 h 447"/>
                <a:gd name="T118" fmla="*/ 145 w 401"/>
                <a:gd name="T119" fmla="*/ 67 h 447"/>
                <a:gd name="T120" fmla="*/ 154 w 401"/>
                <a:gd name="T121" fmla="*/ 42 h 447"/>
                <a:gd name="T122" fmla="*/ 160 w 401"/>
                <a:gd name="T123" fmla="*/ 27 h 447"/>
                <a:gd name="T124" fmla="*/ 190 w 401"/>
                <a:gd name="T125" fmla="*/ 0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1" h="447">
                  <a:moveTo>
                    <a:pt x="190" y="0"/>
                  </a:moveTo>
                  <a:lnTo>
                    <a:pt x="204" y="15"/>
                  </a:lnTo>
                  <a:lnTo>
                    <a:pt x="204" y="14"/>
                  </a:lnTo>
                  <a:lnTo>
                    <a:pt x="207" y="11"/>
                  </a:lnTo>
                  <a:lnTo>
                    <a:pt x="213" y="17"/>
                  </a:lnTo>
                  <a:lnTo>
                    <a:pt x="213" y="18"/>
                  </a:lnTo>
                  <a:lnTo>
                    <a:pt x="220" y="24"/>
                  </a:lnTo>
                  <a:lnTo>
                    <a:pt x="217" y="33"/>
                  </a:lnTo>
                  <a:lnTo>
                    <a:pt x="220" y="33"/>
                  </a:lnTo>
                  <a:lnTo>
                    <a:pt x="230" y="36"/>
                  </a:lnTo>
                  <a:lnTo>
                    <a:pt x="233" y="38"/>
                  </a:lnTo>
                  <a:lnTo>
                    <a:pt x="241" y="39"/>
                  </a:lnTo>
                  <a:lnTo>
                    <a:pt x="254" y="44"/>
                  </a:lnTo>
                  <a:lnTo>
                    <a:pt x="251" y="51"/>
                  </a:lnTo>
                  <a:lnTo>
                    <a:pt x="250" y="57"/>
                  </a:lnTo>
                  <a:lnTo>
                    <a:pt x="257" y="60"/>
                  </a:lnTo>
                  <a:lnTo>
                    <a:pt x="259" y="60"/>
                  </a:lnTo>
                  <a:lnTo>
                    <a:pt x="257" y="61"/>
                  </a:lnTo>
                  <a:lnTo>
                    <a:pt x="254" y="63"/>
                  </a:lnTo>
                  <a:lnTo>
                    <a:pt x="250" y="66"/>
                  </a:lnTo>
                  <a:lnTo>
                    <a:pt x="247" y="69"/>
                  </a:lnTo>
                  <a:lnTo>
                    <a:pt x="245" y="69"/>
                  </a:lnTo>
                  <a:lnTo>
                    <a:pt x="244" y="70"/>
                  </a:lnTo>
                  <a:lnTo>
                    <a:pt x="241" y="73"/>
                  </a:lnTo>
                  <a:lnTo>
                    <a:pt x="238" y="76"/>
                  </a:lnTo>
                  <a:lnTo>
                    <a:pt x="238" y="78"/>
                  </a:lnTo>
                  <a:lnTo>
                    <a:pt x="236" y="78"/>
                  </a:lnTo>
                  <a:lnTo>
                    <a:pt x="238" y="79"/>
                  </a:lnTo>
                  <a:lnTo>
                    <a:pt x="244" y="85"/>
                  </a:lnTo>
                  <a:lnTo>
                    <a:pt x="245" y="87"/>
                  </a:lnTo>
                  <a:lnTo>
                    <a:pt x="247" y="88"/>
                  </a:lnTo>
                  <a:lnTo>
                    <a:pt x="250" y="91"/>
                  </a:lnTo>
                  <a:lnTo>
                    <a:pt x="250" y="93"/>
                  </a:lnTo>
                  <a:lnTo>
                    <a:pt x="254" y="99"/>
                  </a:lnTo>
                  <a:lnTo>
                    <a:pt x="256" y="100"/>
                  </a:lnTo>
                  <a:lnTo>
                    <a:pt x="257" y="102"/>
                  </a:lnTo>
                  <a:lnTo>
                    <a:pt x="260" y="105"/>
                  </a:lnTo>
                  <a:lnTo>
                    <a:pt x="262" y="106"/>
                  </a:lnTo>
                  <a:lnTo>
                    <a:pt x="263" y="109"/>
                  </a:lnTo>
                  <a:lnTo>
                    <a:pt x="265" y="111"/>
                  </a:lnTo>
                  <a:lnTo>
                    <a:pt x="265" y="112"/>
                  </a:lnTo>
                  <a:lnTo>
                    <a:pt x="268" y="117"/>
                  </a:lnTo>
                  <a:lnTo>
                    <a:pt x="271" y="120"/>
                  </a:lnTo>
                  <a:lnTo>
                    <a:pt x="272" y="123"/>
                  </a:lnTo>
                  <a:lnTo>
                    <a:pt x="277" y="127"/>
                  </a:lnTo>
                  <a:lnTo>
                    <a:pt x="280" y="129"/>
                  </a:lnTo>
                  <a:lnTo>
                    <a:pt x="284" y="135"/>
                  </a:lnTo>
                  <a:lnTo>
                    <a:pt x="287" y="136"/>
                  </a:lnTo>
                  <a:lnTo>
                    <a:pt x="292" y="139"/>
                  </a:lnTo>
                  <a:lnTo>
                    <a:pt x="293" y="141"/>
                  </a:lnTo>
                  <a:lnTo>
                    <a:pt x="296" y="142"/>
                  </a:lnTo>
                  <a:lnTo>
                    <a:pt x="299" y="144"/>
                  </a:lnTo>
                  <a:lnTo>
                    <a:pt x="299" y="145"/>
                  </a:lnTo>
                  <a:lnTo>
                    <a:pt x="304" y="150"/>
                  </a:lnTo>
                  <a:lnTo>
                    <a:pt x="305" y="150"/>
                  </a:lnTo>
                  <a:lnTo>
                    <a:pt x="310" y="153"/>
                  </a:lnTo>
                  <a:lnTo>
                    <a:pt x="311" y="154"/>
                  </a:lnTo>
                  <a:lnTo>
                    <a:pt x="313" y="156"/>
                  </a:lnTo>
                  <a:lnTo>
                    <a:pt x="314" y="156"/>
                  </a:lnTo>
                  <a:lnTo>
                    <a:pt x="316" y="157"/>
                  </a:lnTo>
                  <a:lnTo>
                    <a:pt x="320" y="159"/>
                  </a:lnTo>
                  <a:lnTo>
                    <a:pt x="323" y="160"/>
                  </a:lnTo>
                  <a:lnTo>
                    <a:pt x="326" y="162"/>
                  </a:lnTo>
                  <a:lnTo>
                    <a:pt x="328" y="162"/>
                  </a:lnTo>
                  <a:lnTo>
                    <a:pt x="331" y="165"/>
                  </a:lnTo>
                  <a:lnTo>
                    <a:pt x="332" y="165"/>
                  </a:lnTo>
                  <a:lnTo>
                    <a:pt x="337" y="166"/>
                  </a:lnTo>
                  <a:lnTo>
                    <a:pt x="338" y="168"/>
                  </a:lnTo>
                  <a:lnTo>
                    <a:pt x="340" y="168"/>
                  </a:lnTo>
                  <a:lnTo>
                    <a:pt x="340" y="169"/>
                  </a:lnTo>
                  <a:lnTo>
                    <a:pt x="341" y="172"/>
                  </a:lnTo>
                  <a:lnTo>
                    <a:pt x="343" y="173"/>
                  </a:lnTo>
                  <a:lnTo>
                    <a:pt x="344" y="175"/>
                  </a:lnTo>
                  <a:lnTo>
                    <a:pt x="344" y="178"/>
                  </a:lnTo>
                  <a:lnTo>
                    <a:pt x="346" y="181"/>
                  </a:lnTo>
                  <a:lnTo>
                    <a:pt x="346" y="184"/>
                  </a:lnTo>
                  <a:lnTo>
                    <a:pt x="346" y="185"/>
                  </a:lnTo>
                  <a:lnTo>
                    <a:pt x="346" y="188"/>
                  </a:lnTo>
                  <a:lnTo>
                    <a:pt x="344" y="188"/>
                  </a:lnTo>
                  <a:lnTo>
                    <a:pt x="344" y="190"/>
                  </a:lnTo>
                  <a:lnTo>
                    <a:pt x="344" y="191"/>
                  </a:lnTo>
                  <a:lnTo>
                    <a:pt x="343" y="193"/>
                  </a:lnTo>
                  <a:lnTo>
                    <a:pt x="343" y="194"/>
                  </a:lnTo>
                  <a:lnTo>
                    <a:pt x="343" y="196"/>
                  </a:lnTo>
                  <a:lnTo>
                    <a:pt x="341" y="197"/>
                  </a:lnTo>
                  <a:lnTo>
                    <a:pt x="341" y="199"/>
                  </a:lnTo>
                  <a:lnTo>
                    <a:pt x="341" y="200"/>
                  </a:lnTo>
                  <a:lnTo>
                    <a:pt x="340" y="200"/>
                  </a:lnTo>
                  <a:lnTo>
                    <a:pt x="340" y="202"/>
                  </a:lnTo>
                  <a:lnTo>
                    <a:pt x="340" y="203"/>
                  </a:lnTo>
                  <a:lnTo>
                    <a:pt x="338" y="206"/>
                  </a:lnTo>
                  <a:lnTo>
                    <a:pt x="337" y="206"/>
                  </a:lnTo>
                  <a:lnTo>
                    <a:pt x="337" y="209"/>
                  </a:lnTo>
                  <a:lnTo>
                    <a:pt x="335" y="211"/>
                  </a:lnTo>
                  <a:lnTo>
                    <a:pt x="334" y="215"/>
                  </a:lnTo>
                  <a:lnTo>
                    <a:pt x="332" y="218"/>
                  </a:lnTo>
                  <a:lnTo>
                    <a:pt x="331" y="220"/>
                  </a:lnTo>
                  <a:lnTo>
                    <a:pt x="331" y="221"/>
                  </a:lnTo>
                  <a:lnTo>
                    <a:pt x="331" y="223"/>
                  </a:lnTo>
                  <a:lnTo>
                    <a:pt x="329" y="226"/>
                  </a:lnTo>
                  <a:lnTo>
                    <a:pt x="329" y="229"/>
                  </a:lnTo>
                  <a:lnTo>
                    <a:pt x="328" y="230"/>
                  </a:lnTo>
                  <a:lnTo>
                    <a:pt x="328" y="233"/>
                  </a:lnTo>
                  <a:lnTo>
                    <a:pt x="326" y="233"/>
                  </a:lnTo>
                  <a:lnTo>
                    <a:pt x="326" y="235"/>
                  </a:lnTo>
                  <a:lnTo>
                    <a:pt x="326" y="238"/>
                  </a:lnTo>
                  <a:lnTo>
                    <a:pt x="326" y="239"/>
                  </a:lnTo>
                  <a:lnTo>
                    <a:pt x="326" y="241"/>
                  </a:lnTo>
                  <a:lnTo>
                    <a:pt x="326" y="242"/>
                  </a:lnTo>
                  <a:lnTo>
                    <a:pt x="326" y="244"/>
                  </a:lnTo>
                  <a:lnTo>
                    <a:pt x="326" y="244"/>
                  </a:lnTo>
                  <a:lnTo>
                    <a:pt x="326" y="245"/>
                  </a:lnTo>
                  <a:lnTo>
                    <a:pt x="326" y="247"/>
                  </a:lnTo>
                  <a:lnTo>
                    <a:pt x="325" y="247"/>
                  </a:lnTo>
                  <a:lnTo>
                    <a:pt x="326" y="251"/>
                  </a:lnTo>
                  <a:lnTo>
                    <a:pt x="326" y="253"/>
                  </a:lnTo>
                  <a:lnTo>
                    <a:pt x="326" y="254"/>
                  </a:lnTo>
                  <a:lnTo>
                    <a:pt x="326" y="256"/>
                  </a:lnTo>
                  <a:lnTo>
                    <a:pt x="326" y="257"/>
                  </a:lnTo>
                  <a:lnTo>
                    <a:pt x="326" y="259"/>
                  </a:lnTo>
                  <a:lnTo>
                    <a:pt x="326" y="260"/>
                  </a:lnTo>
                  <a:lnTo>
                    <a:pt x="326" y="263"/>
                  </a:lnTo>
                  <a:lnTo>
                    <a:pt x="326" y="265"/>
                  </a:lnTo>
                  <a:lnTo>
                    <a:pt x="328" y="266"/>
                  </a:lnTo>
                  <a:lnTo>
                    <a:pt x="328" y="269"/>
                  </a:lnTo>
                  <a:lnTo>
                    <a:pt x="328" y="272"/>
                  </a:lnTo>
                  <a:lnTo>
                    <a:pt x="329" y="275"/>
                  </a:lnTo>
                  <a:lnTo>
                    <a:pt x="329" y="278"/>
                  </a:lnTo>
                  <a:lnTo>
                    <a:pt x="331" y="280"/>
                  </a:lnTo>
                  <a:lnTo>
                    <a:pt x="331" y="284"/>
                  </a:lnTo>
                  <a:lnTo>
                    <a:pt x="332" y="286"/>
                  </a:lnTo>
                  <a:lnTo>
                    <a:pt x="332" y="287"/>
                  </a:lnTo>
                  <a:lnTo>
                    <a:pt x="334" y="286"/>
                  </a:lnTo>
                  <a:lnTo>
                    <a:pt x="334" y="287"/>
                  </a:lnTo>
                  <a:lnTo>
                    <a:pt x="334" y="288"/>
                  </a:lnTo>
                  <a:lnTo>
                    <a:pt x="335" y="290"/>
                  </a:lnTo>
                  <a:lnTo>
                    <a:pt x="335" y="291"/>
                  </a:lnTo>
                  <a:lnTo>
                    <a:pt x="337" y="293"/>
                  </a:lnTo>
                  <a:lnTo>
                    <a:pt x="337" y="294"/>
                  </a:lnTo>
                  <a:lnTo>
                    <a:pt x="337" y="296"/>
                  </a:lnTo>
                  <a:lnTo>
                    <a:pt x="338" y="297"/>
                  </a:lnTo>
                  <a:lnTo>
                    <a:pt x="340" y="300"/>
                  </a:lnTo>
                  <a:lnTo>
                    <a:pt x="341" y="300"/>
                  </a:lnTo>
                  <a:lnTo>
                    <a:pt x="343" y="302"/>
                  </a:lnTo>
                  <a:lnTo>
                    <a:pt x="343" y="303"/>
                  </a:lnTo>
                  <a:lnTo>
                    <a:pt x="344" y="305"/>
                  </a:lnTo>
                  <a:lnTo>
                    <a:pt x="346" y="306"/>
                  </a:lnTo>
                  <a:lnTo>
                    <a:pt x="347" y="308"/>
                  </a:lnTo>
                  <a:lnTo>
                    <a:pt x="347" y="309"/>
                  </a:lnTo>
                  <a:lnTo>
                    <a:pt x="351" y="312"/>
                  </a:lnTo>
                  <a:lnTo>
                    <a:pt x="354" y="315"/>
                  </a:lnTo>
                  <a:lnTo>
                    <a:pt x="351" y="320"/>
                  </a:lnTo>
                  <a:lnTo>
                    <a:pt x="348" y="323"/>
                  </a:lnTo>
                  <a:lnTo>
                    <a:pt x="344" y="329"/>
                  </a:lnTo>
                  <a:lnTo>
                    <a:pt x="343" y="332"/>
                  </a:lnTo>
                  <a:lnTo>
                    <a:pt x="341" y="332"/>
                  </a:lnTo>
                  <a:lnTo>
                    <a:pt x="341" y="333"/>
                  </a:lnTo>
                  <a:lnTo>
                    <a:pt x="338" y="339"/>
                  </a:lnTo>
                  <a:lnTo>
                    <a:pt x="338" y="341"/>
                  </a:lnTo>
                  <a:lnTo>
                    <a:pt x="337" y="344"/>
                  </a:lnTo>
                  <a:lnTo>
                    <a:pt x="337" y="350"/>
                  </a:lnTo>
                  <a:lnTo>
                    <a:pt x="337" y="351"/>
                  </a:lnTo>
                  <a:lnTo>
                    <a:pt x="337" y="353"/>
                  </a:lnTo>
                  <a:lnTo>
                    <a:pt x="337" y="354"/>
                  </a:lnTo>
                  <a:lnTo>
                    <a:pt x="337" y="356"/>
                  </a:lnTo>
                  <a:lnTo>
                    <a:pt x="335" y="356"/>
                  </a:lnTo>
                  <a:lnTo>
                    <a:pt x="335" y="357"/>
                  </a:lnTo>
                  <a:lnTo>
                    <a:pt x="335" y="359"/>
                  </a:lnTo>
                  <a:lnTo>
                    <a:pt x="335" y="360"/>
                  </a:lnTo>
                  <a:lnTo>
                    <a:pt x="335" y="362"/>
                  </a:lnTo>
                  <a:lnTo>
                    <a:pt x="335" y="363"/>
                  </a:lnTo>
                  <a:lnTo>
                    <a:pt x="335" y="365"/>
                  </a:lnTo>
                  <a:lnTo>
                    <a:pt x="335" y="366"/>
                  </a:lnTo>
                  <a:lnTo>
                    <a:pt x="337" y="369"/>
                  </a:lnTo>
                  <a:lnTo>
                    <a:pt x="337" y="371"/>
                  </a:lnTo>
                  <a:lnTo>
                    <a:pt x="337" y="374"/>
                  </a:lnTo>
                  <a:lnTo>
                    <a:pt x="337" y="375"/>
                  </a:lnTo>
                  <a:lnTo>
                    <a:pt x="337" y="377"/>
                  </a:lnTo>
                  <a:lnTo>
                    <a:pt x="337" y="380"/>
                  </a:lnTo>
                  <a:lnTo>
                    <a:pt x="338" y="383"/>
                  </a:lnTo>
                  <a:lnTo>
                    <a:pt x="338" y="386"/>
                  </a:lnTo>
                  <a:lnTo>
                    <a:pt x="340" y="387"/>
                  </a:lnTo>
                  <a:lnTo>
                    <a:pt x="343" y="395"/>
                  </a:lnTo>
                  <a:lnTo>
                    <a:pt x="344" y="393"/>
                  </a:lnTo>
                  <a:lnTo>
                    <a:pt x="346" y="393"/>
                  </a:lnTo>
                  <a:lnTo>
                    <a:pt x="350" y="392"/>
                  </a:lnTo>
                  <a:lnTo>
                    <a:pt x="353" y="390"/>
                  </a:lnTo>
                  <a:lnTo>
                    <a:pt x="359" y="389"/>
                  </a:lnTo>
                  <a:lnTo>
                    <a:pt x="366" y="387"/>
                  </a:lnTo>
                  <a:lnTo>
                    <a:pt x="374" y="384"/>
                  </a:lnTo>
                  <a:lnTo>
                    <a:pt x="375" y="383"/>
                  </a:lnTo>
                  <a:lnTo>
                    <a:pt x="380" y="381"/>
                  </a:lnTo>
                  <a:lnTo>
                    <a:pt x="383" y="381"/>
                  </a:lnTo>
                  <a:lnTo>
                    <a:pt x="387" y="380"/>
                  </a:lnTo>
                  <a:lnTo>
                    <a:pt x="390" y="378"/>
                  </a:lnTo>
                  <a:lnTo>
                    <a:pt x="390" y="380"/>
                  </a:lnTo>
                  <a:lnTo>
                    <a:pt x="390" y="381"/>
                  </a:lnTo>
                  <a:lnTo>
                    <a:pt x="392" y="381"/>
                  </a:lnTo>
                  <a:lnTo>
                    <a:pt x="392" y="383"/>
                  </a:lnTo>
                  <a:lnTo>
                    <a:pt x="392" y="384"/>
                  </a:lnTo>
                  <a:lnTo>
                    <a:pt x="393" y="386"/>
                  </a:lnTo>
                  <a:lnTo>
                    <a:pt x="393" y="387"/>
                  </a:lnTo>
                  <a:lnTo>
                    <a:pt x="393" y="387"/>
                  </a:lnTo>
                  <a:lnTo>
                    <a:pt x="393" y="389"/>
                  </a:lnTo>
                  <a:lnTo>
                    <a:pt x="395" y="389"/>
                  </a:lnTo>
                  <a:lnTo>
                    <a:pt x="395" y="390"/>
                  </a:lnTo>
                  <a:lnTo>
                    <a:pt x="395" y="392"/>
                  </a:lnTo>
                  <a:lnTo>
                    <a:pt x="396" y="398"/>
                  </a:lnTo>
                  <a:lnTo>
                    <a:pt x="396" y="399"/>
                  </a:lnTo>
                  <a:lnTo>
                    <a:pt x="398" y="400"/>
                  </a:lnTo>
                  <a:lnTo>
                    <a:pt x="399" y="412"/>
                  </a:lnTo>
                  <a:lnTo>
                    <a:pt x="399" y="414"/>
                  </a:lnTo>
                  <a:lnTo>
                    <a:pt x="401" y="415"/>
                  </a:lnTo>
                  <a:lnTo>
                    <a:pt x="401" y="417"/>
                  </a:lnTo>
                  <a:lnTo>
                    <a:pt x="401" y="418"/>
                  </a:lnTo>
                  <a:lnTo>
                    <a:pt x="401" y="420"/>
                  </a:lnTo>
                  <a:lnTo>
                    <a:pt x="401" y="421"/>
                  </a:lnTo>
                  <a:lnTo>
                    <a:pt x="401" y="423"/>
                  </a:lnTo>
                  <a:lnTo>
                    <a:pt x="399" y="426"/>
                  </a:lnTo>
                  <a:lnTo>
                    <a:pt x="399" y="427"/>
                  </a:lnTo>
                  <a:lnTo>
                    <a:pt x="399" y="429"/>
                  </a:lnTo>
                  <a:lnTo>
                    <a:pt x="399" y="430"/>
                  </a:lnTo>
                  <a:lnTo>
                    <a:pt x="399" y="432"/>
                  </a:lnTo>
                  <a:lnTo>
                    <a:pt x="399" y="433"/>
                  </a:lnTo>
                  <a:lnTo>
                    <a:pt x="398" y="441"/>
                  </a:lnTo>
                  <a:lnTo>
                    <a:pt x="392" y="439"/>
                  </a:lnTo>
                  <a:lnTo>
                    <a:pt x="390" y="439"/>
                  </a:lnTo>
                  <a:lnTo>
                    <a:pt x="389" y="439"/>
                  </a:lnTo>
                  <a:lnTo>
                    <a:pt x="387" y="439"/>
                  </a:lnTo>
                  <a:lnTo>
                    <a:pt x="383" y="441"/>
                  </a:lnTo>
                  <a:lnTo>
                    <a:pt x="375" y="441"/>
                  </a:lnTo>
                  <a:lnTo>
                    <a:pt x="374" y="441"/>
                  </a:lnTo>
                  <a:lnTo>
                    <a:pt x="368" y="442"/>
                  </a:lnTo>
                  <a:lnTo>
                    <a:pt x="366" y="436"/>
                  </a:lnTo>
                  <a:lnTo>
                    <a:pt x="366" y="435"/>
                  </a:lnTo>
                  <a:lnTo>
                    <a:pt x="365" y="435"/>
                  </a:lnTo>
                  <a:lnTo>
                    <a:pt x="365" y="433"/>
                  </a:lnTo>
                  <a:lnTo>
                    <a:pt x="363" y="433"/>
                  </a:lnTo>
                  <a:lnTo>
                    <a:pt x="362" y="433"/>
                  </a:lnTo>
                  <a:lnTo>
                    <a:pt x="360" y="433"/>
                  </a:lnTo>
                  <a:lnTo>
                    <a:pt x="357" y="433"/>
                  </a:lnTo>
                  <a:lnTo>
                    <a:pt x="326" y="439"/>
                  </a:lnTo>
                  <a:lnTo>
                    <a:pt x="325" y="439"/>
                  </a:lnTo>
                  <a:lnTo>
                    <a:pt x="326" y="444"/>
                  </a:lnTo>
                  <a:lnTo>
                    <a:pt x="317" y="445"/>
                  </a:lnTo>
                  <a:lnTo>
                    <a:pt x="308" y="445"/>
                  </a:lnTo>
                  <a:lnTo>
                    <a:pt x="301" y="447"/>
                  </a:lnTo>
                  <a:lnTo>
                    <a:pt x="299" y="447"/>
                  </a:lnTo>
                  <a:lnTo>
                    <a:pt x="299" y="445"/>
                  </a:lnTo>
                  <a:lnTo>
                    <a:pt x="299" y="444"/>
                  </a:lnTo>
                  <a:lnTo>
                    <a:pt x="298" y="441"/>
                  </a:lnTo>
                  <a:lnTo>
                    <a:pt x="298" y="439"/>
                  </a:lnTo>
                  <a:lnTo>
                    <a:pt x="298" y="438"/>
                  </a:lnTo>
                  <a:lnTo>
                    <a:pt x="296" y="436"/>
                  </a:lnTo>
                  <a:lnTo>
                    <a:pt x="296" y="435"/>
                  </a:lnTo>
                  <a:lnTo>
                    <a:pt x="296" y="433"/>
                  </a:lnTo>
                  <a:lnTo>
                    <a:pt x="295" y="429"/>
                  </a:lnTo>
                  <a:lnTo>
                    <a:pt x="293" y="426"/>
                  </a:lnTo>
                  <a:lnTo>
                    <a:pt x="293" y="424"/>
                  </a:lnTo>
                  <a:lnTo>
                    <a:pt x="293" y="423"/>
                  </a:lnTo>
                  <a:lnTo>
                    <a:pt x="292" y="421"/>
                  </a:lnTo>
                  <a:lnTo>
                    <a:pt x="292" y="420"/>
                  </a:lnTo>
                  <a:lnTo>
                    <a:pt x="292" y="418"/>
                  </a:lnTo>
                  <a:lnTo>
                    <a:pt x="292" y="417"/>
                  </a:lnTo>
                  <a:lnTo>
                    <a:pt x="290" y="418"/>
                  </a:lnTo>
                  <a:lnTo>
                    <a:pt x="283" y="421"/>
                  </a:lnTo>
                  <a:lnTo>
                    <a:pt x="281" y="423"/>
                  </a:lnTo>
                  <a:lnTo>
                    <a:pt x="278" y="423"/>
                  </a:lnTo>
                  <a:lnTo>
                    <a:pt x="275" y="424"/>
                  </a:lnTo>
                  <a:lnTo>
                    <a:pt x="274" y="426"/>
                  </a:lnTo>
                  <a:lnTo>
                    <a:pt x="269" y="427"/>
                  </a:lnTo>
                  <a:lnTo>
                    <a:pt x="268" y="429"/>
                  </a:lnTo>
                  <a:lnTo>
                    <a:pt x="266" y="429"/>
                  </a:lnTo>
                  <a:lnTo>
                    <a:pt x="265" y="432"/>
                  </a:lnTo>
                  <a:lnTo>
                    <a:pt x="262" y="432"/>
                  </a:lnTo>
                  <a:lnTo>
                    <a:pt x="260" y="433"/>
                  </a:lnTo>
                  <a:lnTo>
                    <a:pt x="259" y="435"/>
                  </a:lnTo>
                  <a:lnTo>
                    <a:pt x="256" y="436"/>
                  </a:lnTo>
                  <a:lnTo>
                    <a:pt x="254" y="438"/>
                  </a:lnTo>
                  <a:lnTo>
                    <a:pt x="253" y="439"/>
                  </a:lnTo>
                  <a:lnTo>
                    <a:pt x="251" y="442"/>
                  </a:lnTo>
                  <a:lnTo>
                    <a:pt x="250" y="442"/>
                  </a:lnTo>
                  <a:lnTo>
                    <a:pt x="248" y="444"/>
                  </a:lnTo>
                  <a:lnTo>
                    <a:pt x="247" y="444"/>
                  </a:lnTo>
                  <a:lnTo>
                    <a:pt x="245" y="445"/>
                  </a:lnTo>
                  <a:lnTo>
                    <a:pt x="244" y="445"/>
                  </a:lnTo>
                  <a:lnTo>
                    <a:pt x="242" y="445"/>
                  </a:lnTo>
                  <a:lnTo>
                    <a:pt x="241" y="445"/>
                  </a:lnTo>
                  <a:lnTo>
                    <a:pt x="239" y="445"/>
                  </a:lnTo>
                  <a:lnTo>
                    <a:pt x="238" y="445"/>
                  </a:lnTo>
                  <a:lnTo>
                    <a:pt x="235" y="444"/>
                  </a:lnTo>
                  <a:lnTo>
                    <a:pt x="232" y="444"/>
                  </a:lnTo>
                  <a:lnTo>
                    <a:pt x="230" y="444"/>
                  </a:lnTo>
                  <a:lnTo>
                    <a:pt x="229" y="444"/>
                  </a:lnTo>
                  <a:lnTo>
                    <a:pt x="226" y="444"/>
                  </a:lnTo>
                  <a:lnTo>
                    <a:pt x="223" y="444"/>
                  </a:lnTo>
                  <a:lnTo>
                    <a:pt x="214" y="444"/>
                  </a:lnTo>
                  <a:lnTo>
                    <a:pt x="207" y="445"/>
                  </a:lnTo>
                  <a:lnTo>
                    <a:pt x="199" y="445"/>
                  </a:lnTo>
                  <a:lnTo>
                    <a:pt x="198" y="445"/>
                  </a:lnTo>
                  <a:lnTo>
                    <a:pt x="195" y="445"/>
                  </a:lnTo>
                  <a:lnTo>
                    <a:pt x="192" y="445"/>
                  </a:lnTo>
                  <a:lnTo>
                    <a:pt x="187" y="445"/>
                  </a:lnTo>
                  <a:lnTo>
                    <a:pt x="186" y="445"/>
                  </a:lnTo>
                  <a:lnTo>
                    <a:pt x="180" y="445"/>
                  </a:lnTo>
                  <a:lnTo>
                    <a:pt x="174" y="445"/>
                  </a:lnTo>
                  <a:lnTo>
                    <a:pt x="172" y="445"/>
                  </a:lnTo>
                  <a:lnTo>
                    <a:pt x="165" y="445"/>
                  </a:lnTo>
                  <a:lnTo>
                    <a:pt x="163" y="445"/>
                  </a:lnTo>
                  <a:lnTo>
                    <a:pt x="159" y="445"/>
                  </a:lnTo>
                  <a:lnTo>
                    <a:pt x="153" y="445"/>
                  </a:lnTo>
                  <a:lnTo>
                    <a:pt x="148" y="445"/>
                  </a:lnTo>
                  <a:lnTo>
                    <a:pt x="145" y="444"/>
                  </a:lnTo>
                  <a:lnTo>
                    <a:pt x="142" y="444"/>
                  </a:lnTo>
                  <a:lnTo>
                    <a:pt x="141" y="444"/>
                  </a:lnTo>
                  <a:lnTo>
                    <a:pt x="139" y="444"/>
                  </a:lnTo>
                  <a:lnTo>
                    <a:pt x="138" y="444"/>
                  </a:lnTo>
                  <a:lnTo>
                    <a:pt x="136" y="442"/>
                  </a:lnTo>
                  <a:lnTo>
                    <a:pt x="135" y="442"/>
                  </a:lnTo>
                  <a:lnTo>
                    <a:pt x="129" y="441"/>
                  </a:lnTo>
                  <a:lnTo>
                    <a:pt x="127" y="439"/>
                  </a:lnTo>
                  <a:lnTo>
                    <a:pt x="121" y="436"/>
                  </a:lnTo>
                  <a:lnTo>
                    <a:pt x="120" y="436"/>
                  </a:lnTo>
                  <a:lnTo>
                    <a:pt x="118" y="436"/>
                  </a:lnTo>
                  <a:lnTo>
                    <a:pt x="115" y="435"/>
                  </a:lnTo>
                  <a:lnTo>
                    <a:pt x="114" y="435"/>
                  </a:lnTo>
                  <a:lnTo>
                    <a:pt x="105" y="435"/>
                  </a:lnTo>
                  <a:lnTo>
                    <a:pt x="105" y="433"/>
                  </a:lnTo>
                  <a:lnTo>
                    <a:pt x="104" y="433"/>
                  </a:lnTo>
                  <a:lnTo>
                    <a:pt x="102" y="433"/>
                  </a:lnTo>
                  <a:lnTo>
                    <a:pt x="101" y="433"/>
                  </a:lnTo>
                  <a:lnTo>
                    <a:pt x="96" y="433"/>
                  </a:lnTo>
                  <a:lnTo>
                    <a:pt x="87" y="433"/>
                  </a:lnTo>
                  <a:lnTo>
                    <a:pt x="83" y="433"/>
                  </a:lnTo>
                  <a:lnTo>
                    <a:pt x="83" y="435"/>
                  </a:lnTo>
                  <a:lnTo>
                    <a:pt x="81" y="436"/>
                  </a:lnTo>
                  <a:lnTo>
                    <a:pt x="78" y="436"/>
                  </a:lnTo>
                  <a:lnTo>
                    <a:pt x="77" y="429"/>
                  </a:lnTo>
                  <a:lnTo>
                    <a:pt x="75" y="429"/>
                  </a:lnTo>
                  <a:lnTo>
                    <a:pt x="74" y="429"/>
                  </a:lnTo>
                  <a:lnTo>
                    <a:pt x="66" y="429"/>
                  </a:lnTo>
                  <a:lnTo>
                    <a:pt x="66" y="424"/>
                  </a:lnTo>
                  <a:lnTo>
                    <a:pt x="65" y="423"/>
                  </a:lnTo>
                  <a:lnTo>
                    <a:pt x="63" y="423"/>
                  </a:lnTo>
                  <a:lnTo>
                    <a:pt x="63" y="424"/>
                  </a:lnTo>
                  <a:lnTo>
                    <a:pt x="62" y="424"/>
                  </a:lnTo>
                  <a:lnTo>
                    <a:pt x="60" y="423"/>
                  </a:lnTo>
                  <a:lnTo>
                    <a:pt x="60" y="421"/>
                  </a:lnTo>
                  <a:lnTo>
                    <a:pt x="50" y="415"/>
                  </a:lnTo>
                  <a:lnTo>
                    <a:pt x="48" y="417"/>
                  </a:lnTo>
                  <a:lnTo>
                    <a:pt x="39" y="412"/>
                  </a:lnTo>
                  <a:lnTo>
                    <a:pt x="36" y="412"/>
                  </a:lnTo>
                  <a:lnTo>
                    <a:pt x="33" y="412"/>
                  </a:lnTo>
                  <a:lnTo>
                    <a:pt x="33" y="414"/>
                  </a:lnTo>
                  <a:lnTo>
                    <a:pt x="29" y="414"/>
                  </a:lnTo>
                  <a:lnTo>
                    <a:pt x="27" y="415"/>
                  </a:lnTo>
                  <a:lnTo>
                    <a:pt x="26" y="415"/>
                  </a:lnTo>
                  <a:lnTo>
                    <a:pt x="23" y="418"/>
                  </a:lnTo>
                  <a:lnTo>
                    <a:pt x="21" y="418"/>
                  </a:lnTo>
                  <a:lnTo>
                    <a:pt x="20" y="417"/>
                  </a:lnTo>
                  <a:lnTo>
                    <a:pt x="20" y="415"/>
                  </a:lnTo>
                  <a:lnTo>
                    <a:pt x="20" y="412"/>
                  </a:lnTo>
                  <a:lnTo>
                    <a:pt x="20" y="411"/>
                  </a:lnTo>
                  <a:lnTo>
                    <a:pt x="18" y="409"/>
                  </a:lnTo>
                  <a:lnTo>
                    <a:pt x="18" y="408"/>
                  </a:lnTo>
                  <a:lnTo>
                    <a:pt x="15" y="406"/>
                  </a:lnTo>
                  <a:lnTo>
                    <a:pt x="12" y="405"/>
                  </a:lnTo>
                  <a:lnTo>
                    <a:pt x="11" y="403"/>
                  </a:lnTo>
                  <a:lnTo>
                    <a:pt x="9" y="400"/>
                  </a:lnTo>
                  <a:lnTo>
                    <a:pt x="8" y="400"/>
                  </a:lnTo>
                  <a:lnTo>
                    <a:pt x="0" y="396"/>
                  </a:lnTo>
                  <a:lnTo>
                    <a:pt x="2" y="396"/>
                  </a:lnTo>
                  <a:lnTo>
                    <a:pt x="3" y="395"/>
                  </a:lnTo>
                  <a:lnTo>
                    <a:pt x="5" y="393"/>
                  </a:lnTo>
                  <a:lnTo>
                    <a:pt x="8" y="389"/>
                  </a:lnTo>
                  <a:lnTo>
                    <a:pt x="9" y="389"/>
                  </a:lnTo>
                  <a:lnTo>
                    <a:pt x="11" y="387"/>
                  </a:lnTo>
                  <a:lnTo>
                    <a:pt x="11" y="386"/>
                  </a:lnTo>
                  <a:lnTo>
                    <a:pt x="12" y="386"/>
                  </a:lnTo>
                  <a:lnTo>
                    <a:pt x="15" y="384"/>
                  </a:lnTo>
                  <a:lnTo>
                    <a:pt x="17" y="383"/>
                  </a:lnTo>
                  <a:lnTo>
                    <a:pt x="18" y="381"/>
                  </a:lnTo>
                  <a:lnTo>
                    <a:pt x="18" y="380"/>
                  </a:lnTo>
                  <a:lnTo>
                    <a:pt x="20" y="378"/>
                  </a:lnTo>
                  <a:lnTo>
                    <a:pt x="21" y="375"/>
                  </a:lnTo>
                  <a:lnTo>
                    <a:pt x="23" y="375"/>
                  </a:lnTo>
                  <a:lnTo>
                    <a:pt x="24" y="374"/>
                  </a:lnTo>
                  <a:lnTo>
                    <a:pt x="26" y="372"/>
                  </a:lnTo>
                  <a:lnTo>
                    <a:pt x="24" y="371"/>
                  </a:lnTo>
                  <a:lnTo>
                    <a:pt x="24" y="369"/>
                  </a:lnTo>
                  <a:lnTo>
                    <a:pt x="23" y="366"/>
                  </a:lnTo>
                  <a:lnTo>
                    <a:pt x="21" y="366"/>
                  </a:lnTo>
                  <a:lnTo>
                    <a:pt x="21" y="365"/>
                  </a:lnTo>
                  <a:lnTo>
                    <a:pt x="23" y="365"/>
                  </a:lnTo>
                  <a:lnTo>
                    <a:pt x="23" y="363"/>
                  </a:lnTo>
                  <a:lnTo>
                    <a:pt x="23" y="362"/>
                  </a:lnTo>
                  <a:lnTo>
                    <a:pt x="24" y="360"/>
                  </a:lnTo>
                  <a:lnTo>
                    <a:pt x="26" y="360"/>
                  </a:lnTo>
                  <a:lnTo>
                    <a:pt x="30" y="356"/>
                  </a:lnTo>
                  <a:lnTo>
                    <a:pt x="29" y="354"/>
                  </a:lnTo>
                  <a:lnTo>
                    <a:pt x="29" y="332"/>
                  </a:lnTo>
                  <a:lnTo>
                    <a:pt x="29" y="330"/>
                  </a:lnTo>
                  <a:lnTo>
                    <a:pt x="29" y="314"/>
                  </a:lnTo>
                  <a:lnTo>
                    <a:pt x="29" y="299"/>
                  </a:lnTo>
                  <a:lnTo>
                    <a:pt x="29" y="294"/>
                  </a:lnTo>
                  <a:lnTo>
                    <a:pt x="29" y="291"/>
                  </a:lnTo>
                  <a:lnTo>
                    <a:pt x="30" y="291"/>
                  </a:lnTo>
                  <a:lnTo>
                    <a:pt x="42" y="291"/>
                  </a:lnTo>
                  <a:lnTo>
                    <a:pt x="48" y="291"/>
                  </a:lnTo>
                  <a:lnTo>
                    <a:pt x="50" y="291"/>
                  </a:lnTo>
                  <a:lnTo>
                    <a:pt x="50" y="291"/>
                  </a:lnTo>
                  <a:lnTo>
                    <a:pt x="51" y="291"/>
                  </a:lnTo>
                  <a:lnTo>
                    <a:pt x="53" y="291"/>
                  </a:lnTo>
                  <a:lnTo>
                    <a:pt x="54" y="291"/>
                  </a:lnTo>
                  <a:lnTo>
                    <a:pt x="56" y="291"/>
                  </a:lnTo>
                  <a:lnTo>
                    <a:pt x="57" y="291"/>
                  </a:lnTo>
                  <a:lnTo>
                    <a:pt x="57" y="290"/>
                  </a:lnTo>
                  <a:lnTo>
                    <a:pt x="59" y="290"/>
                  </a:lnTo>
                  <a:lnTo>
                    <a:pt x="62" y="288"/>
                  </a:lnTo>
                  <a:lnTo>
                    <a:pt x="63" y="288"/>
                  </a:lnTo>
                  <a:lnTo>
                    <a:pt x="66" y="287"/>
                  </a:lnTo>
                  <a:lnTo>
                    <a:pt x="68" y="286"/>
                  </a:lnTo>
                  <a:lnTo>
                    <a:pt x="69" y="284"/>
                  </a:lnTo>
                  <a:lnTo>
                    <a:pt x="71" y="284"/>
                  </a:lnTo>
                  <a:lnTo>
                    <a:pt x="71" y="283"/>
                  </a:lnTo>
                  <a:lnTo>
                    <a:pt x="74" y="281"/>
                  </a:lnTo>
                  <a:lnTo>
                    <a:pt x="75" y="280"/>
                  </a:lnTo>
                  <a:lnTo>
                    <a:pt x="77" y="280"/>
                  </a:lnTo>
                  <a:lnTo>
                    <a:pt x="77" y="278"/>
                  </a:lnTo>
                  <a:lnTo>
                    <a:pt x="83" y="269"/>
                  </a:lnTo>
                  <a:lnTo>
                    <a:pt x="86" y="263"/>
                  </a:lnTo>
                  <a:lnTo>
                    <a:pt x="86" y="262"/>
                  </a:lnTo>
                  <a:lnTo>
                    <a:pt x="90" y="256"/>
                  </a:lnTo>
                  <a:lnTo>
                    <a:pt x="92" y="253"/>
                  </a:lnTo>
                  <a:lnTo>
                    <a:pt x="92" y="251"/>
                  </a:lnTo>
                  <a:lnTo>
                    <a:pt x="93" y="248"/>
                  </a:lnTo>
                  <a:lnTo>
                    <a:pt x="95" y="248"/>
                  </a:lnTo>
                  <a:lnTo>
                    <a:pt x="95" y="247"/>
                  </a:lnTo>
                  <a:lnTo>
                    <a:pt x="96" y="247"/>
                  </a:lnTo>
                  <a:lnTo>
                    <a:pt x="96" y="245"/>
                  </a:lnTo>
                  <a:lnTo>
                    <a:pt x="98" y="245"/>
                  </a:lnTo>
                  <a:lnTo>
                    <a:pt x="99" y="244"/>
                  </a:lnTo>
                  <a:lnTo>
                    <a:pt x="101" y="242"/>
                  </a:lnTo>
                  <a:lnTo>
                    <a:pt x="102" y="242"/>
                  </a:lnTo>
                  <a:lnTo>
                    <a:pt x="104" y="241"/>
                  </a:lnTo>
                  <a:lnTo>
                    <a:pt x="105" y="241"/>
                  </a:lnTo>
                  <a:lnTo>
                    <a:pt x="105" y="239"/>
                  </a:lnTo>
                  <a:lnTo>
                    <a:pt x="108" y="238"/>
                  </a:lnTo>
                  <a:lnTo>
                    <a:pt x="110" y="238"/>
                  </a:lnTo>
                  <a:lnTo>
                    <a:pt x="111" y="238"/>
                  </a:lnTo>
                  <a:lnTo>
                    <a:pt x="112" y="236"/>
                  </a:lnTo>
                  <a:lnTo>
                    <a:pt x="114" y="236"/>
                  </a:lnTo>
                  <a:lnTo>
                    <a:pt x="115" y="236"/>
                  </a:lnTo>
                  <a:lnTo>
                    <a:pt x="115" y="235"/>
                  </a:lnTo>
                  <a:lnTo>
                    <a:pt x="117" y="235"/>
                  </a:lnTo>
                  <a:lnTo>
                    <a:pt x="118" y="233"/>
                  </a:lnTo>
                  <a:lnTo>
                    <a:pt x="120" y="232"/>
                  </a:lnTo>
                  <a:lnTo>
                    <a:pt x="121" y="232"/>
                  </a:lnTo>
                  <a:lnTo>
                    <a:pt x="123" y="229"/>
                  </a:lnTo>
                  <a:lnTo>
                    <a:pt x="124" y="227"/>
                  </a:lnTo>
                  <a:lnTo>
                    <a:pt x="126" y="226"/>
                  </a:lnTo>
                  <a:lnTo>
                    <a:pt x="127" y="224"/>
                  </a:lnTo>
                  <a:lnTo>
                    <a:pt x="132" y="220"/>
                  </a:lnTo>
                  <a:lnTo>
                    <a:pt x="135" y="215"/>
                  </a:lnTo>
                  <a:lnTo>
                    <a:pt x="136" y="214"/>
                  </a:lnTo>
                  <a:lnTo>
                    <a:pt x="138" y="214"/>
                  </a:lnTo>
                  <a:lnTo>
                    <a:pt x="138" y="212"/>
                  </a:lnTo>
                  <a:lnTo>
                    <a:pt x="139" y="211"/>
                  </a:lnTo>
                  <a:lnTo>
                    <a:pt x="141" y="208"/>
                  </a:lnTo>
                  <a:lnTo>
                    <a:pt x="142" y="208"/>
                  </a:lnTo>
                  <a:lnTo>
                    <a:pt x="144" y="205"/>
                  </a:lnTo>
                  <a:lnTo>
                    <a:pt x="145" y="203"/>
                  </a:lnTo>
                  <a:lnTo>
                    <a:pt x="145" y="202"/>
                  </a:lnTo>
                  <a:lnTo>
                    <a:pt x="147" y="202"/>
                  </a:lnTo>
                  <a:lnTo>
                    <a:pt x="147" y="200"/>
                  </a:lnTo>
                  <a:lnTo>
                    <a:pt x="148" y="197"/>
                  </a:lnTo>
                  <a:lnTo>
                    <a:pt x="148" y="194"/>
                  </a:lnTo>
                  <a:lnTo>
                    <a:pt x="150" y="194"/>
                  </a:lnTo>
                  <a:lnTo>
                    <a:pt x="150" y="193"/>
                  </a:lnTo>
                  <a:lnTo>
                    <a:pt x="150" y="190"/>
                  </a:lnTo>
                  <a:lnTo>
                    <a:pt x="151" y="190"/>
                  </a:lnTo>
                  <a:lnTo>
                    <a:pt x="151" y="188"/>
                  </a:lnTo>
                  <a:lnTo>
                    <a:pt x="151" y="187"/>
                  </a:lnTo>
                  <a:lnTo>
                    <a:pt x="153" y="184"/>
                  </a:lnTo>
                  <a:lnTo>
                    <a:pt x="154" y="182"/>
                  </a:lnTo>
                  <a:lnTo>
                    <a:pt x="154" y="181"/>
                  </a:lnTo>
                  <a:lnTo>
                    <a:pt x="156" y="179"/>
                  </a:lnTo>
                  <a:lnTo>
                    <a:pt x="157" y="178"/>
                  </a:lnTo>
                  <a:lnTo>
                    <a:pt x="157" y="176"/>
                  </a:lnTo>
                  <a:lnTo>
                    <a:pt x="157" y="175"/>
                  </a:lnTo>
                  <a:lnTo>
                    <a:pt x="157" y="173"/>
                  </a:lnTo>
                  <a:lnTo>
                    <a:pt x="159" y="173"/>
                  </a:lnTo>
                  <a:lnTo>
                    <a:pt x="159" y="172"/>
                  </a:lnTo>
                  <a:lnTo>
                    <a:pt x="160" y="172"/>
                  </a:lnTo>
                  <a:lnTo>
                    <a:pt x="160" y="171"/>
                  </a:lnTo>
                  <a:lnTo>
                    <a:pt x="162" y="169"/>
                  </a:lnTo>
                  <a:lnTo>
                    <a:pt x="162" y="168"/>
                  </a:lnTo>
                  <a:lnTo>
                    <a:pt x="162" y="165"/>
                  </a:lnTo>
                  <a:lnTo>
                    <a:pt x="162" y="163"/>
                  </a:lnTo>
                  <a:lnTo>
                    <a:pt x="162" y="162"/>
                  </a:lnTo>
                  <a:lnTo>
                    <a:pt x="163" y="162"/>
                  </a:lnTo>
                  <a:lnTo>
                    <a:pt x="163" y="160"/>
                  </a:lnTo>
                  <a:lnTo>
                    <a:pt x="163" y="159"/>
                  </a:lnTo>
                  <a:lnTo>
                    <a:pt x="163" y="156"/>
                  </a:lnTo>
                  <a:lnTo>
                    <a:pt x="163" y="154"/>
                  </a:lnTo>
                  <a:lnTo>
                    <a:pt x="163" y="151"/>
                  </a:lnTo>
                  <a:lnTo>
                    <a:pt x="163" y="150"/>
                  </a:lnTo>
                  <a:lnTo>
                    <a:pt x="163" y="148"/>
                  </a:lnTo>
                  <a:lnTo>
                    <a:pt x="162" y="148"/>
                  </a:lnTo>
                  <a:lnTo>
                    <a:pt x="162" y="147"/>
                  </a:lnTo>
                  <a:lnTo>
                    <a:pt x="162" y="145"/>
                  </a:lnTo>
                  <a:lnTo>
                    <a:pt x="157" y="138"/>
                  </a:lnTo>
                  <a:lnTo>
                    <a:pt x="153" y="127"/>
                  </a:lnTo>
                  <a:lnTo>
                    <a:pt x="148" y="118"/>
                  </a:lnTo>
                  <a:lnTo>
                    <a:pt x="147" y="117"/>
                  </a:lnTo>
                  <a:lnTo>
                    <a:pt x="145" y="112"/>
                  </a:lnTo>
                  <a:lnTo>
                    <a:pt x="144" y="111"/>
                  </a:lnTo>
                  <a:lnTo>
                    <a:pt x="144" y="109"/>
                  </a:lnTo>
                  <a:lnTo>
                    <a:pt x="142" y="106"/>
                  </a:lnTo>
                  <a:lnTo>
                    <a:pt x="142" y="105"/>
                  </a:lnTo>
                  <a:lnTo>
                    <a:pt x="142" y="103"/>
                  </a:lnTo>
                  <a:lnTo>
                    <a:pt x="142" y="102"/>
                  </a:lnTo>
                  <a:lnTo>
                    <a:pt x="141" y="100"/>
                  </a:lnTo>
                  <a:lnTo>
                    <a:pt x="141" y="99"/>
                  </a:lnTo>
                  <a:lnTo>
                    <a:pt x="139" y="94"/>
                  </a:lnTo>
                  <a:lnTo>
                    <a:pt x="139" y="91"/>
                  </a:lnTo>
                  <a:lnTo>
                    <a:pt x="139" y="90"/>
                  </a:lnTo>
                  <a:lnTo>
                    <a:pt x="139" y="87"/>
                  </a:lnTo>
                  <a:lnTo>
                    <a:pt x="139" y="84"/>
                  </a:lnTo>
                  <a:lnTo>
                    <a:pt x="138" y="81"/>
                  </a:lnTo>
                  <a:lnTo>
                    <a:pt x="138" y="79"/>
                  </a:lnTo>
                  <a:lnTo>
                    <a:pt x="138" y="78"/>
                  </a:lnTo>
                  <a:lnTo>
                    <a:pt x="139" y="76"/>
                  </a:lnTo>
                  <a:lnTo>
                    <a:pt x="139" y="75"/>
                  </a:lnTo>
                  <a:lnTo>
                    <a:pt x="139" y="73"/>
                  </a:lnTo>
                  <a:lnTo>
                    <a:pt x="142" y="72"/>
                  </a:lnTo>
                  <a:lnTo>
                    <a:pt x="142" y="70"/>
                  </a:lnTo>
                  <a:lnTo>
                    <a:pt x="142" y="69"/>
                  </a:lnTo>
                  <a:lnTo>
                    <a:pt x="144" y="69"/>
                  </a:lnTo>
                  <a:lnTo>
                    <a:pt x="145" y="67"/>
                  </a:lnTo>
                  <a:lnTo>
                    <a:pt x="147" y="64"/>
                  </a:lnTo>
                  <a:lnTo>
                    <a:pt x="147" y="64"/>
                  </a:lnTo>
                  <a:lnTo>
                    <a:pt x="147" y="63"/>
                  </a:lnTo>
                  <a:lnTo>
                    <a:pt x="150" y="59"/>
                  </a:lnTo>
                  <a:lnTo>
                    <a:pt x="151" y="51"/>
                  </a:lnTo>
                  <a:lnTo>
                    <a:pt x="153" y="47"/>
                  </a:lnTo>
                  <a:lnTo>
                    <a:pt x="154" y="47"/>
                  </a:lnTo>
                  <a:lnTo>
                    <a:pt x="154" y="45"/>
                  </a:lnTo>
                  <a:lnTo>
                    <a:pt x="154" y="42"/>
                  </a:lnTo>
                  <a:lnTo>
                    <a:pt x="154" y="41"/>
                  </a:lnTo>
                  <a:lnTo>
                    <a:pt x="156" y="39"/>
                  </a:lnTo>
                  <a:lnTo>
                    <a:pt x="156" y="38"/>
                  </a:lnTo>
                  <a:lnTo>
                    <a:pt x="156" y="35"/>
                  </a:lnTo>
                  <a:lnTo>
                    <a:pt x="157" y="33"/>
                  </a:lnTo>
                  <a:lnTo>
                    <a:pt x="157" y="32"/>
                  </a:lnTo>
                  <a:lnTo>
                    <a:pt x="157" y="32"/>
                  </a:lnTo>
                  <a:lnTo>
                    <a:pt x="157" y="29"/>
                  </a:lnTo>
                  <a:lnTo>
                    <a:pt x="160" y="27"/>
                  </a:lnTo>
                  <a:lnTo>
                    <a:pt x="162" y="24"/>
                  </a:lnTo>
                  <a:lnTo>
                    <a:pt x="174" y="6"/>
                  </a:lnTo>
                  <a:lnTo>
                    <a:pt x="175" y="5"/>
                  </a:lnTo>
                  <a:lnTo>
                    <a:pt x="175" y="6"/>
                  </a:lnTo>
                  <a:lnTo>
                    <a:pt x="177" y="6"/>
                  </a:lnTo>
                  <a:lnTo>
                    <a:pt x="177" y="8"/>
                  </a:lnTo>
                  <a:lnTo>
                    <a:pt x="180" y="9"/>
                  </a:lnTo>
                  <a:lnTo>
                    <a:pt x="189" y="2"/>
                  </a:lnTo>
                  <a:lnTo>
                    <a:pt x="190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7" name="Freeform 31">
              <a:extLst>
                <a:ext uri="{FF2B5EF4-FFF2-40B4-BE49-F238E27FC236}">
                  <a16:creationId xmlns:a16="http://schemas.microsoft.com/office/drawing/2014/main" id="{BD579E01-4C15-98D9-7A31-266DF7C02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8788" y="1844675"/>
              <a:ext cx="833438" cy="920750"/>
            </a:xfrm>
            <a:custGeom>
              <a:avLst/>
              <a:gdLst>
                <a:gd name="T0" fmla="*/ 96 w 525"/>
                <a:gd name="T1" fmla="*/ 9 h 580"/>
                <a:gd name="T2" fmla="*/ 153 w 525"/>
                <a:gd name="T3" fmla="*/ 20 h 580"/>
                <a:gd name="T4" fmla="*/ 150 w 525"/>
                <a:gd name="T5" fmla="*/ 87 h 580"/>
                <a:gd name="T6" fmla="*/ 142 w 525"/>
                <a:gd name="T7" fmla="*/ 108 h 580"/>
                <a:gd name="T8" fmla="*/ 153 w 525"/>
                <a:gd name="T9" fmla="*/ 126 h 580"/>
                <a:gd name="T10" fmla="*/ 174 w 525"/>
                <a:gd name="T11" fmla="*/ 145 h 580"/>
                <a:gd name="T12" fmla="*/ 208 w 525"/>
                <a:gd name="T13" fmla="*/ 156 h 580"/>
                <a:gd name="T14" fmla="*/ 232 w 525"/>
                <a:gd name="T15" fmla="*/ 174 h 580"/>
                <a:gd name="T16" fmla="*/ 244 w 525"/>
                <a:gd name="T17" fmla="*/ 195 h 580"/>
                <a:gd name="T18" fmla="*/ 262 w 525"/>
                <a:gd name="T19" fmla="*/ 198 h 580"/>
                <a:gd name="T20" fmla="*/ 284 w 525"/>
                <a:gd name="T21" fmla="*/ 166 h 580"/>
                <a:gd name="T22" fmla="*/ 305 w 525"/>
                <a:gd name="T23" fmla="*/ 142 h 580"/>
                <a:gd name="T24" fmla="*/ 308 w 525"/>
                <a:gd name="T25" fmla="*/ 120 h 580"/>
                <a:gd name="T26" fmla="*/ 317 w 525"/>
                <a:gd name="T27" fmla="*/ 108 h 580"/>
                <a:gd name="T28" fmla="*/ 336 w 525"/>
                <a:gd name="T29" fmla="*/ 86 h 580"/>
                <a:gd name="T30" fmla="*/ 363 w 525"/>
                <a:gd name="T31" fmla="*/ 89 h 580"/>
                <a:gd name="T32" fmla="*/ 381 w 525"/>
                <a:gd name="T33" fmla="*/ 98 h 580"/>
                <a:gd name="T34" fmla="*/ 411 w 525"/>
                <a:gd name="T35" fmla="*/ 108 h 580"/>
                <a:gd name="T36" fmla="*/ 420 w 525"/>
                <a:gd name="T37" fmla="*/ 123 h 580"/>
                <a:gd name="T38" fmla="*/ 420 w 525"/>
                <a:gd name="T39" fmla="*/ 142 h 580"/>
                <a:gd name="T40" fmla="*/ 436 w 525"/>
                <a:gd name="T41" fmla="*/ 174 h 580"/>
                <a:gd name="T42" fmla="*/ 448 w 525"/>
                <a:gd name="T43" fmla="*/ 192 h 580"/>
                <a:gd name="T44" fmla="*/ 456 w 525"/>
                <a:gd name="T45" fmla="*/ 202 h 580"/>
                <a:gd name="T46" fmla="*/ 492 w 525"/>
                <a:gd name="T47" fmla="*/ 230 h 580"/>
                <a:gd name="T48" fmla="*/ 507 w 525"/>
                <a:gd name="T49" fmla="*/ 263 h 580"/>
                <a:gd name="T50" fmla="*/ 523 w 525"/>
                <a:gd name="T51" fmla="*/ 290 h 580"/>
                <a:gd name="T52" fmla="*/ 466 w 525"/>
                <a:gd name="T53" fmla="*/ 301 h 580"/>
                <a:gd name="T54" fmla="*/ 429 w 525"/>
                <a:gd name="T55" fmla="*/ 359 h 580"/>
                <a:gd name="T56" fmla="*/ 420 w 525"/>
                <a:gd name="T57" fmla="*/ 387 h 580"/>
                <a:gd name="T58" fmla="*/ 424 w 525"/>
                <a:gd name="T59" fmla="*/ 416 h 580"/>
                <a:gd name="T60" fmla="*/ 408 w 525"/>
                <a:gd name="T61" fmla="*/ 441 h 580"/>
                <a:gd name="T62" fmla="*/ 392 w 525"/>
                <a:gd name="T63" fmla="*/ 456 h 580"/>
                <a:gd name="T64" fmla="*/ 378 w 525"/>
                <a:gd name="T65" fmla="*/ 493 h 580"/>
                <a:gd name="T66" fmla="*/ 377 w 525"/>
                <a:gd name="T67" fmla="*/ 528 h 580"/>
                <a:gd name="T68" fmla="*/ 336 w 525"/>
                <a:gd name="T69" fmla="*/ 550 h 580"/>
                <a:gd name="T70" fmla="*/ 311 w 525"/>
                <a:gd name="T71" fmla="*/ 537 h 580"/>
                <a:gd name="T72" fmla="*/ 301 w 525"/>
                <a:gd name="T73" fmla="*/ 558 h 580"/>
                <a:gd name="T74" fmla="*/ 266 w 525"/>
                <a:gd name="T75" fmla="*/ 572 h 580"/>
                <a:gd name="T76" fmla="*/ 229 w 525"/>
                <a:gd name="T77" fmla="*/ 553 h 580"/>
                <a:gd name="T78" fmla="*/ 217 w 525"/>
                <a:gd name="T79" fmla="*/ 544 h 580"/>
                <a:gd name="T80" fmla="*/ 172 w 525"/>
                <a:gd name="T81" fmla="*/ 546 h 580"/>
                <a:gd name="T82" fmla="*/ 169 w 525"/>
                <a:gd name="T83" fmla="*/ 520 h 580"/>
                <a:gd name="T84" fmla="*/ 178 w 525"/>
                <a:gd name="T85" fmla="*/ 492 h 580"/>
                <a:gd name="T86" fmla="*/ 172 w 525"/>
                <a:gd name="T87" fmla="*/ 460 h 580"/>
                <a:gd name="T88" fmla="*/ 163 w 525"/>
                <a:gd name="T89" fmla="*/ 441 h 580"/>
                <a:gd name="T90" fmla="*/ 160 w 525"/>
                <a:gd name="T91" fmla="*/ 414 h 580"/>
                <a:gd name="T92" fmla="*/ 162 w 525"/>
                <a:gd name="T93" fmla="*/ 393 h 580"/>
                <a:gd name="T94" fmla="*/ 174 w 525"/>
                <a:gd name="T95" fmla="*/ 365 h 580"/>
                <a:gd name="T96" fmla="*/ 180 w 525"/>
                <a:gd name="T97" fmla="*/ 347 h 580"/>
                <a:gd name="T98" fmla="*/ 160 w 525"/>
                <a:gd name="T99" fmla="*/ 325 h 580"/>
                <a:gd name="T100" fmla="*/ 127 w 525"/>
                <a:gd name="T101" fmla="*/ 304 h 580"/>
                <a:gd name="T102" fmla="*/ 94 w 525"/>
                <a:gd name="T103" fmla="*/ 268 h 580"/>
                <a:gd name="T104" fmla="*/ 75 w 525"/>
                <a:gd name="T105" fmla="*/ 236 h 580"/>
                <a:gd name="T106" fmla="*/ 67 w 525"/>
                <a:gd name="T107" fmla="*/ 201 h 580"/>
                <a:gd name="T108" fmla="*/ 11 w 525"/>
                <a:gd name="T109" fmla="*/ 171 h 580"/>
                <a:gd name="T110" fmla="*/ 29 w 525"/>
                <a:gd name="T111" fmla="*/ 151 h 580"/>
                <a:gd name="T112" fmla="*/ 54 w 525"/>
                <a:gd name="T113" fmla="*/ 126 h 580"/>
                <a:gd name="T114" fmla="*/ 38 w 525"/>
                <a:gd name="T115" fmla="*/ 101 h 580"/>
                <a:gd name="T116" fmla="*/ 11 w 525"/>
                <a:gd name="T117" fmla="*/ 74 h 580"/>
                <a:gd name="T118" fmla="*/ 11 w 525"/>
                <a:gd name="T119" fmla="*/ 60 h 580"/>
                <a:gd name="T120" fmla="*/ 27 w 525"/>
                <a:gd name="T121" fmla="*/ 41 h 580"/>
                <a:gd name="T122" fmla="*/ 33 w 525"/>
                <a:gd name="T123" fmla="*/ 11 h 580"/>
                <a:gd name="T124" fmla="*/ 63 w 525"/>
                <a:gd name="T125" fmla="*/ 6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25" h="580">
                  <a:moveTo>
                    <a:pt x="63" y="8"/>
                  </a:moveTo>
                  <a:lnTo>
                    <a:pt x="64" y="8"/>
                  </a:lnTo>
                  <a:lnTo>
                    <a:pt x="72" y="6"/>
                  </a:lnTo>
                  <a:lnTo>
                    <a:pt x="73" y="6"/>
                  </a:lnTo>
                  <a:lnTo>
                    <a:pt x="73" y="5"/>
                  </a:lnTo>
                  <a:lnTo>
                    <a:pt x="75" y="3"/>
                  </a:lnTo>
                  <a:lnTo>
                    <a:pt x="76" y="0"/>
                  </a:lnTo>
                  <a:lnTo>
                    <a:pt x="79" y="3"/>
                  </a:lnTo>
                  <a:lnTo>
                    <a:pt x="81" y="3"/>
                  </a:lnTo>
                  <a:lnTo>
                    <a:pt x="85" y="8"/>
                  </a:lnTo>
                  <a:lnTo>
                    <a:pt x="88" y="9"/>
                  </a:lnTo>
                  <a:lnTo>
                    <a:pt x="94" y="11"/>
                  </a:lnTo>
                  <a:lnTo>
                    <a:pt x="96" y="9"/>
                  </a:lnTo>
                  <a:lnTo>
                    <a:pt x="96" y="6"/>
                  </a:lnTo>
                  <a:lnTo>
                    <a:pt x="99" y="3"/>
                  </a:lnTo>
                  <a:lnTo>
                    <a:pt x="99" y="2"/>
                  </a:lnTo>
                  <a:lnTo>
                    <a:pt x="102" y="3"/>
                  </a:lnTo>
                  <a:lnTo>
                    <a:pt x="109" y="14"/>
                  </a:lnTo>
                  <a:lnTo>
                    <a:pt x="111" y="15"/>
                  </a:lnTo>
                  <a:lnTo>
                    <a:pt x="121" y="5"/>
                  </a:lnTo>
                  <a:lnTo>
                    <a:pt x="123" y="5"/>
                  </a:lnTo>
                  <a:lnTo>
                    <a:pt x="123" y="3"/>
                  </a:lnTo>
                  <a:lnTo>
                    <a:pt x="133" y="17"/>
                  </a:lnTo>
                  <a:lnTo>
                    <a:pt x="136" y="20"/>
                  </a:lnTo>
                  <a:lnTo>
                    <a:pt x="145" y="27"/>
                  </a:lnTo>
                  <a:lnTo>
                    <a:pt x="153" y="20"/>
                  </a:lnTo>
                  <a:lnTo>
                    <a:pt x="153" y="18"/>
                  </a:lnTo>
                  <a:lnTo>
                    <a:pt x="160" y="26"/>
                  </a:lnTo>
                  <a:lnTo>
                    <a:pt x="168" y="33"/>
                  </a:lnTo>
                  <a:lnTo>
                    <a:pt x="174" y="41"/>
                  </a:lnTo>
                  <a:lnTo>
                    <a:pt x="181" y="48"/>
                  </a:lnTo>
                  <a:lnTo>
                    <a:pt x="184" y="51"/>
                  </a:lnTo>
                  <a:lnTo>
                    <a:pt x="190" y="57"/>
                  </a:lnTo>
                  <a:lnTo>
                    <a:pt x="188" y="59"/>
                  </a:lnTo>
                  <a:lnTo>
                    <a:pt x="166" y="81"/>
                  </a:lnTo>
                  <a:lnTo>
                    <a:pt x="162" y="78"/>
                  </a:lnTo>
                  <a:lnTo>
                    <a:pt x="156" y="89"/>
                  </a:lnTo>
                  <a:lnTo>
                    <a:pt x="153" y="89"/>
                  </a:lnTo>
                  <a:lnTo>
                    <a:pt x="150" y="87"/>
                  </a:lnTo>
                  <a:lnTo>
                    <a:pt x="147" y="93"/>
                  </a:lnTo>
                  <a:lnTo>
                    <a:pt x="145" y="96"/>
                  </a:lnTo>
                  <a:lnTo>
                    <a:pt x="144" y="98"/>
                  </a:lnTo>
                  <a:lnTo>
                    <a:pt x="144" y="99"/>
                  </a:lnTo>
                  <a:lnTo>
                    <a:pt x="145" y="99"/>
                  </a:lnTo>
                  <a:lnTo>
                    <a:pt x="147" y="101"/>
                  </a:lnTo>
                  <a:lnTo>
                    <a:pt x="147" y="102"/>
                  </a:lnTo>
                  <a:lnTo>
                    <a:pt x="147" y="104"/>
                  </a:lnTo>
                  <a:lnTo>
                    <a:pt x="147" y="105"/>
                  </a:lnTo>
                  <a:lnTo>
                    <a:pt x="145" y="105"/>
                  </a:lnTo>
                  <a:lnTo>
                    <a:pt x="145" y="107"/>
                  </a:lnTo>
                  <a:lnTo>
                    <a:pt x="144" y="108"/>
                  </a:lnTo>
                  <a:lnTo>
                    <a:pt x="142" y="108"/>
                  </a:lnTo>
                  <a:lnTo>
                    <a:pt x="142" y="109"/>
                  </a:lnTo>
                  <a:lnTo>
                    <a:pt x="141" y="111"/>
                  </a:lnTo>
                  <a:lnTo>
                    <a:pt x="139" y="112"/>
                  </a:lnTo>
                  <a:lnTo>
                    <a:pt x="135" y="118"/>
                  </a:lnTo>
                  <a:lnTo>
                    <a:pt x="135" y="120"/>
                  </a:lnTo>
                  <a:lnTo>
                    <a:pt x="138" y="120"/>
                  </a:lnTo>
                  <a:lnTo>
                    <a:pt x="139" y="120"/>
                  </a:lnTo>
                  <a:lnTo>
                    <a:pt x="141" y="120"/>
                  </a:lnTo>
                  <a:lnTo>
                    <a:pt x="144" y="121"/>
                  </a:lnTo>
                  <a:lnTo>
                    <a:pt x="145" y="123"/>
                  </a:lnTo>
                  <a:lnTo>
                    <a:pt x="148" y="124"/>
                  </a:lnTo>
                  <a:lnTo>
                    <a:pt x="151" y="126"/>
                  </a:lnTo>
                  <a:lnTo>
                    <a:pt x="153" y="126"/>
                  </a:lnTo>
                  <a:lnTo>
                    <a:pt x="153" y="127"/>
                  </a:lnTo>
                  <a:lnTo>
                    <a:pt x="154" y="129"/>
                  </a:lnTo>
                  <a:lnTo>
                    <a:pt x="156" y="129"/>
                  </a:lnTo>
                  <a:lnTo>
                    <a:pt x="157" y="132"/>
                  </a:lnTo>
                  <a:lnTo>
                    <a:pt x="160" y="133"/>
                  </a:lnTo>
                  <a:lnTo>
                    <a:pt x="160" y="135"/>
                  </a:lnTo>
                  <a:lnTo>
                    <a:pt x="162" y="136"/>
                  </a:lnTo>
                  <a:lnTo>
                    <a:pt x="165" y="138"/>
                  </a:lnTo>
                  <a:lnTo>
                    <a:pt x="168" y="139"/>
                  </a:lnTo>
                  <a:lnTo>
                    <a:pt x="171" y="141"/>
                  </a:lnTo>
                  <a:lnTo>
                    <a:pt x="171" y="142"/>
                  </a:lnTo>
                  <a:lnTo>
                    <a:pt x="172" y="144"/>
                  </a:lnTo>
                  <a:lnTo>
                    <a:pt x="174" y="145"/>
                  </a:lnTo>
                  <a:lnTo>
                    <a:pt x="175" y="147"/>
                  </a:lnTo>
                  <a:lnTo>
                    <a:pt x="178" y="150"/>
                  </a:lnTo>
                  <a:lnTo>
                    <a:pt x="180" y="151"/>
                  </a:lnTo>
                  <a:lnTo>
                    <a:pt x="181" y="153"/>
                  </a:lnTo>
                  <a:lnTo>
                    <a:pt x="182" y="153"/>
                  </a:lnTo>
                  <a:lnTo>
                    <a:pt x="184" y="153"/>
                  </a:lnTo>
                  <a:lnTo>
                    <a:pt x="193" y="156"/>
                  </a:lnTo>
                  <a:lnTo>
                    <a:pt x="197" y="156"/>
                  </a:lnTo>
                  <a:lnTo>
                    <a:pt x="200" y="156"/>
                  </a:lnTo>
                  <a:lnTo>
                    <a:pt x="203" y="156"/>
                  </a:lnTo>
                  <a:lnTo>
                    <a:pt x="205" y="156"/>
                  </a:lnTo>
                  <a:lnTo>
                    <a:pt x="206" y="156"/>
                  </a:lnTo>
                  <a:lnTo>
                    <a:pt x="208" y="156"/>
                  </a:lnTo>
                  <a:lnTo>
                    <a:pt x="209" y="156"/>
                  </a:lnTo>
                  <a:lnTo>
                    <a:pt x="211" y="156"/>
                  </a:lnTo>
                  <a:lnTo>
                    <a:pt x="212" y="156"/>
                  </a:lnTo>
                  <a:lnTo>
                    <a:pt x="215" y="157"/>
                  </a:lnTo>
                  <a:lnTo>
                    <a:pt x="221" y="162"/>
                  </a:lnTo>
                  <a:lnTo>
                    <a:pt x="223" y="163"/>
                  </a:lnTo>
                  <a:lnTo>
                    <a:pt x="227" y="166"/>
                  </a:lnTo>
                  <a:lnTo>
                    <a:pt x="227" y="168"/>
                  </a:lnTo>
                  <a:lnTo>
                    <a:pt x="229" y="168"/>
                  </a:lnTo>
                  <a:lnTo>
                    <a:pt x="230" y="169"/>
                  </a:lnTo>
                  <a:lnTo>
                    <a:pt x="230" y="171"/>
                  </a:lnTo>
                  <a:lnTo>
                    <a:pt x="232" y="172"/>
                  </a:lnTo>
                  <a:lnTo>
                    <a:pt x="232" y="174"/>
                  </a:lnTo>
                  <a:lnTo>
                    <a:pt x="233" y="175"/>
                  </a:lnTo>
                  <a:lnTo>
                    <a:pt x="235" y="178"/>
                  </a:lnTo>
                  <a:lnTo>
                    <a:pt x="236" y="180"/>
                  </a:lnTo>
                  <a:lnTo>
                    <a:pt x="238" y="180"/>
                  </a:lnTo>
                  <a:lnTo>
                    <a:pt x="239" y="183"/>
                  </a:lnTo>
                  <a:lnTo>
                    <a:pt x="241" y="184"/>
                  </a:lnTo>
                  <a:lnTo>
                    <a:pt x="242" y="186"/>
                  </a:lnTo>
                  <a:lnTo>
                    <a:pt x="242" y="187"/>
                  </a:lnTo>
                  <a:lnTo>
                    <a:pt x="242" y="189"/>
                  </a:lnTo>
                  <a:lnTo>
                    <a:pt x="242" y="189"/>
                  </a:lnTo>
                  <a:lnTo>
                    <a:pt x="242" y="192"/>
                  </a:lnTo>
                  <a:lnTo>
                    <a:pt x="244" y="193"/>
                  </a:lnTo>
                  <a:lnTo>
                    <a:pt x="244" y="195"/>
                  </a:lnTo>
                  <a:lnTo>
                    <a:pt x="245" y="195"/>
                  </a:lnTo>
                  <a:lnTo>
                    <a:pt x="245" y="196"/>
                  </a:lnTo>
                  <a:lnTo>
                    <a:pt x="247" y="196"/>
                  </a:lnTo>
                  <a:lnTo>
                    <a:pt x="247" y="198"/>
                  </a:lnTo>
                  <a:lnTo>
                    <a:pt x="250" y="199"/>
                  </a:lnTo>
                  <a:lnTo>
                    <a:pt x="251" y="199"/>
                  </a:lnTo>
                  <a:lnTo>
                    <a:pt x="251" y="201"/>
                  </a:lnTo>
                  <a:lnTo>
                    <a:pt x="254" y="201"/>
                  </a:lnTo>
                  <a:lnTo>
                    <a:pt x="257" y="201"/>
                  </a:lnTo>
                  <a:lnTo>
                    <a:pt x="259" y="199"/>
                  </a:lnTo>
                  <a:lnTo>
                    <a:pt x="260" y="199"/>
                  </a:lnTo>
                  <a:lnTo>
                    <a:pt x="262" y="199"/>
                  </a:lnTo>
                  <a:lnTo>
                    <a:pt x="262" y="198"/>
                  </a:lnTo>
                  <a:lnTo>
                    <a:pt x="263" y="198"/>
                  </a:lnTo>
                  <a:lnTo>
                    <a:pt x="269" y="192"/>
                  </a:lnTo>
                  <a:lnTo>
                    <a:pt x="271" y="192"/>
                  </a:lnTo>
                  <a:lnTo>
                    <a:pt x="272" y="190"/>
                  </a:lnTo>
                  <a:lnTo>
                    <a:pt x="274" y="189"/>
                  </a:lnTo>
                  <a:lnTo>
                    <a:pt x="274" y="187"/>
                  </a:lnTo>
                  <a:lnTo>
                    <a:pt x="277" y="186"/>
                  </a:lnTo>
                  <a:lnTo>
                    <a:pt x="278" y="183"/>
                  </a:lnTo>
                  <a:lnTo>
                    <a:pt x="280" y="177"/>
                  </a:lnTo>
                  <a:lnTo>
                    <a:pt x="281" y="174"/>
                  </a:lnTo>
                  <a:lnTo>
                    <a:pt x="283" y="171"/>
                  </a:lnTo>
                  <a:lnTo>
                    <a:pt x="283" y="168"/>
                  </a:lnTo>
                  <a:lnTo>
                    <a:pt x="284" y="166"/>
                  </a:lnTo>
                  <a:lnTo>
                    <a:pt x="286" y="162"/>
                  </a:lnTo>
                  <a:lnTo>
                    <a:pt x="287" y="156"/>
                  </a:lnTo>
                  <a:lnTo>
                    <a:pt x="289" y="151"/>
                  </a:lnTo>
                  <a:lnTo>
                    <a:pt x="290" y="148"/>
                  </a:lnTo>
                  <a:lnTo>
                    <a:pt x="292" y="147"/>
                  </a:lnTo>
                  <a:lnTo>
                    <a:pt x="292" y="145"/>
                  </a:lnTo>
                  <a:lnTo>
                    <a:pt x="293" y="145"/>
                  </a:lnTo>
                  <a:lnTo>
                    <a:pt x="295" y="144"/>
                  </a:lnTo>
                  <a:lnTo>
                    <a:pt x="296" y="142"/>
                  </a:lnTo>
                  <a:lnTo>
                    <a:pt x="298" y="142"/>
                  </a:lnTo>
                  <a:lnTo>
                    <a:pt x="301" y="142"/>
                  </a:lnTo>
                  <a:lnTo>
                    <a:pt x="303" y="142"/>
                  </a:lnTo>
                  <a:lnTo>
                    <a:pt x="305" y="142"/>
                  </a:lnTo>
                  <a:lnTo>
                    <a:pt x="306" y="142"/>
                  </a:lnTo>
                  <a:lnTo>
                    <a:pt x="308" y="141"/>
                  </a:lnTo>
                  <a:lnTo>
                    <a:pt x="309" y="141"/>
                  </a:lnTo>
                  <a:lnTo>
                    <a:pt x="311" y="139"/>
                  </a:lnTo>
                  <a:lnTo>
                    <a:pt x="312" y="138"/>
                  </a:lnTo>
                  <a:lnTo>
                    <a:pt x="312" y="136"/>
                  </a:lnTo>
                  <a:lnTo>
                    <a:pt x="312" y="135"/>
                  </a:lnTo>
                  <a:lnTo>
                    <a:pt x="312" y="133"/>
                  </a:lnTo>
                  <a:lnTo>
                    <a:pt x="312" y="132"/>
                  </a:lnTo>
                  <a:lnTo>
                    <a:pt x="312" y="130"/>
                  </a:lnTo>
                  <a:lnTo>
                    <a:pt x="309" y="124"/>
                  </a:lnTo>
                  <a:lnTo>
                    <a:pt x="308" y="120"/>
                  </a:lnTo>
                  <a:lnTo>
                    <a:pt x="308" y="120"/>
                  </a:lnTo>
                  <a:lnTo>
                    <a:pt x="308" y="118"/>
                  </a:lnTo>
                  <a:lnTo>
                    <a:pt x="306" y="117"/>
                  </a:lnTo>
                  <a:lnTo>
                    <a:pt x="308" y="115"/>
                  </a:lnTo>
                  <a:lnTo>
                    <a:pt x="308" y="114"/>
                  </a:lnTo>
                  <a:lnTo>
                    <a:pt x="308" y="112"/>
                  </a:lnTo>
                  <a:lnTo>
                    <a:pt x="309" y="112"/>
                  </a:lnTo>
                  <a:lnTo>
                    <a:pt x="309" y="111"/>
                  </a:lnTo>
                  <a:lnTo>
                    <a:pt x="311" y="111"/>
                  </a:lnTo>
                  <a:lnTo>
                    <a:pt x="312" y="108"/>
                  </a:lnTo>
                  <a:lnTo>
                    <a:pt x="312" y="107"/>
                  </a:lnTo>
                  <a:lnTo>
                    <a:pt x="314" y="107"/>
                  </a:lnTo>
                  <a:lnTo>
                    <a:pt x="315" y="107"/>
                  </a:lnTo>
                  <a:lnTo>
                    <a:pt x="317" y="108"/>
                  </a:lnTo>
                  <a:lnTo>
                    <a:pt x="324" y="111"/>
                  </a:lnTo>
                  <a:lnTo>
                    <a:pt x="330" y="111"/>
                  </a:lnTo>
                  <a:lnTo>
                    <a:pt x="332" y="108"/>
                  </a:lnTo>
                  <a:lnTo>
                    <a:pt x="329" y="105"/>
                  </a:lnTo>
                  <a:lnTo>
                    <a:pt x="327" y="101"/>
                  </a:lnTo>
                  <a:lnTo>
                    <a:pt x="327" y="99"/>
                  </a:lnTo>
                  <a:lnTo>
                    <a:pt x="330" y="96"/>
                  </a:lnTo>
                  <a:lnTo>
                    <a:pt x="332" y="93"/>
                  </a:lnTo>
                  <a:lnTo>
                    <a:pt x="333" y="92"/>
                  </a:lnTo>
                  <a:lnTo>
                    <a:pt x="333" y="90"/>
                  </a:lnTo>
                  <a:lnTo>
                    <a:pt x="335" y="89"/>
                  </a:lnTo>
                  <a:lnTo>
                    <a:pt x="335" y="87"/>
                  </a:lnTo>
                  <a:lnTo>
                    <a:pt x="336" y="86"/>
                  </a:lnTo>
                  <a:lnTo>
                    <a:pt x="336" y="84"/>
                  </a:lnTo>
                  <a:lnTo>
                    <a:pt x="338" y="84"/>
                  </a:lnTo>
                  <a:lnTo>
                    <a:pt x="338" y="84"/>
                  </a:lnTo>
                  <a:lnTo>
                    <a:pt x="339" y="84"/>
                  </a:lnTo>
                  <a:lnTo>
                    <a:pt x="341" y="83"/>
                  </a:lnTo>
                  <a:lnTo>
                    <a:pt x="342" y="83"/>
                  </a:lnTo>
                  <a:lnTo>
                    <a:pt x="344" y="83"/>
                  </a:lnTo>
                  <a:lnTo>
                    <a:pt x="347" y="83"/>
                  </a:lnTo>
                  <a:lnTo>
                    <a:pt x="348" y="83"/>
                  </a:lnTo>
                  <a:lnTo>
                    <a:pt x="350" y="84"/>
                  </a:lnTo>
                  <a:lnTo>
                    <a:pt x="351" y="84"/>
                  </a:lnTo>
                  <a:lnTo>
                    <a:pt x="356" y="84"/>
                  </a:lnTo>
                  <a:lnTo>
                    <a:pt x="363" y="89"/>
                  </a:lnTo>
                  <a:lnTo>
                    <a:pt x="365" y="90"/>
                  </a:lnTo>
                  <a:lnTo>
                    <a:pt x="365" y="89"/>
                  </a:lnTo>
                  <a:lnTo>
                    <a:pt x="366" y="89"/>
                  </a:lnTo>
                  <a:lnTo>
                    <a:pt x="368" y="90"/>
                  </a:lnTo>
                  <a:lnTo>
                    <a:pt x="369" y="90"/>
                  </a:lnTo>
                  <a:lnTo>
                    <a:pt x="371" y="92"/>
                  </a:lnTo>
                  <a:lnTo>
                    <a:pt x="372" y="92"/>
                  </a:lnTo>
                  <a:lnTo>
                    <a:pt x="375" y="95"/>
                  </a:lnTo>
                  <a:lnTo>
                    <a:pt x="377" y="95"/>
                  </a:lnTo>
                  <a:lnTo>
                    <a:pt x="378" y="96"/>
                  </a:lnTo>
                  <a:lnTo>
                    <a:pt x="380" y="96"/>
                  </a:lnTo>
                  <a:lnTo>
                    <a:pt x="381" y="96"/>
                  </a:lnTo>
                  <a:lnTo>
                    <a:pt x="381" y="98"/>
                  </a:lnTo>
                  <a:lnTo>
                    <a:pt x="383" y="98"/>
                  </a:lnTo>
                  <a:lnTo>
                    <a:pt x="384" y="99"/>
                  </a:lnTo>
                  <a:lnTo>
                    <a:pt x="387" y="101"/>
                  </a:lnTo>
                  <a:lnTo>
                    <a:pt x="390" y="102"/>
                  </a:lnTo>
                  <a:lnTo>
                    <a:pt x="392" y="102"/>
                  </a:lnTo>
                  <a:lnTo>
                    <a:pt x="393" y="104"/>
                  </a:lnTo>
                  <a:lnTo>
                    <a:pt x="395" y="104"/>
                  </a:lnTo>
                  <a:lnTo>
                    <a:pt x="396" y="105"/>
                  </a:lnTo>
                  <a:lnTo>
                    <a:pt x="398" y="105"/>
                  </a:lnTo>
                  <a:lnTo>
                    <a:pt x="404" y="105"/>
                  </a:lnTo>
                  <a:lnTo>
                    <a:pt x="405" y="107"/>
                  </a:lnTo>
                  <a:lnTo>
                    <a:pt x="407" y="107"/>
                  </a:lnTo>
                  <a:lnTo>
                    <a:pt x="411" y="108"/>
                  </a:lnTo>
                  <a:lnTo>
                    <a:pt x="413" y="108"/>
                  </a:lnTo>
                  <a:lnTo>
                    <a:pt x="414" y="108"/>
                  </a:lnTo>
                  <a:lnTo>
                    <a:pt x="417" y="108"/>
                  </a:lnTo>
                  <a:lnTo>
                    <a:pt x="419" y="108"/>
                  </a:lnTo>
                  <a:lnTo>
                    <a:pt x="419" y="109"/>
                  </a:lnTo>
                  <a:lnTo>
                    <a:pt x="420" y="111"/>
                  </a:lnTo>
                  <a:lnTo>
                    <a:pt x="420" y="112"/>
                  </a:lnTo>
                  <a:lnTo>
                    <a:pt x="420" y="114"/>
                  </a:lnTo>
                  <a:lnTo>
                    <a:pt x="417" y="120"/>
                  </a:lnTo>
                  <a:lnTo>
                    <a:pt x="419" y="120"/>
                  </a:lnTo>
                  <a:lnTo>
                    <a:pt x="420" y="120"/>
                  </a:lnTo>
                  <a:lnTo>
                    <a:pt x="420" y="121"/>
                  </a:lnTo>
                  <a:lnTo>
                    <a:pt x="420" y="123"/>
                  </a:lnTo>
                  <a:lnTo>
                    <a:pt x="419" y="126"/>
                  </a:lnTo>
                  <a:lnTo>
                    <a:pt x="419" y="127"/>
                  </a:lnTo>
                  <a:lnTo>
                    <a:pt x="419" y="129"/>
                  </a:lnTo>
                  <a:lnTo>
                    <a:pt x="419" y="130"/>
                  </a:lnTo>
                  <a:lnTo>
                    <a:pt x="419" y="132"/>
                  </a:lnTo>
                  <a:lnTo>
                    <a:pt x="420" y="132"/>
                  </a:lnTo>
                  <a:lnTo>
                    <a:pt x="420" y="133"/>
                  </a:lnTo>
                  <a:lnTo>
                    <a:pt x="420" y="136"/>
                  </a:lnTo>
                  <a:lnTo>
                    <a:pt x="420" y="138"/>
                  </a:lnTo>
                  <a:lnTo>
                    <a:pt x="420" y="139"/>
                  </a:lnTo>
                  <a:lnTo>
                    <a:pt x="420" y="141"/>
                  </a:lnTo>
                  <a:lnTo>
                    <a:pt x="420" y="141"/>
                  </a:lnTo>
                  <a:lnTo>
                    <a:pt x="420" y="142"/>
                  </a:lnTo>
                  <a:lnTo>
                    <a:pt x="420" y="145"/>
                  </a:lnTo>
                  <a:lnTo>
                    <a:pt x="421" y="147"/>
                  </a:lnTo>
                  <a:lnTo>
                    <a:pt x="424" y="153"/>
                  </a:lnTo>
                  <a:lnTo>
                    <a:pt x="426" y="156"/>
                  </a:lnTo>
                  <a:lnTo>
                    <a:pt x="426" y="156"/>
                  </a:lnTo>
                  <a:lnTo>
                    <a:pt x="427" y="157"/>
                  </a:lnTo>
                  <a:lnTo>
                    <a:pt x="429" y="160"/>
                  </a:lnTo>
                  <a:lnTo>
                    <a:pt x="430" y="165"/>
                  </a:lnTo>
                  <a:lnTo>
                    <a:pt x="432" y="165"/>
                  </a:lnTo>
                  <a:lnTo>
                    <a:pt x="432" y="166"/>
                  </a:lnTo>
                  <a:lnTo>
                    <a:pt x="435" y="171"/>
                  </a:lnTo>
                  <a:lnTo>
                    <a:pt x="435" y="172"/>
                  </a:lnTo>
                  <a:lnTo>
                    <a:pt x="436" y="174"/>
                  </a:lnTo>
                  <a:lnTo>
                    <a:pt x="436" y="175"/>
                  </a:lnTo>
                  <a:lnTo>
                    <a:pt x="438" y="175"/>
                  </a:lnTo>
                  <a:lnTo>
                    <a:pt x="438" y="177"/>
                  </a:lnTo>
                  <a:lnTo>
                    <a:pt x="438" y="178"/>
                  </a:lnTo>
                  <a:lnTo>
                    <a:pt x="439" y="183"/>
                  </a:lnTo>
                  <a:lnTo>
                    <a:pt x="441" y="184"/>
                  </a:lnTo>
                  <a:lnTo>
                    <a:pt x="442" y="186"/>
                  </a:lnTo>
                  <a:lnTo>
                    <a:pt x="442" y="187"/>
                  </a:lnTo>
                  <a:lnTo>
                    <a:pt x="444" y="187"/>
                  </a:lnTo>
                  <a:lnTo>
                    <a:pt x="445" y="189"/>
                  </a:lnTo>
                  <a:lnTo>
                    <a:pt x="447" y="190"/>
                  </a:lnTo>
                  <a:lnTo>
                    <a:pt x="448" y="190"/>
                  </a:lnTo>
                  <a:lnTo>
                    <a:pt x="448" y="192"/>
                  </a:lnTo>
                  <a:lnTo>
                    <a:pt x="450" y="192"/>
                  </a:lnTo>
                  <a:lnTo>
                    <a:pt x="450" y="192"/>
                  </a:lnTo>
                  <a:lnTo>
                    <a:pt x="451" y="192"/>
                  </a:lnTo>
                  <a:lnTo>
                    <a:pt x="453" y="192"/>
                  </a:lnTo>
                  <a:lnTo>
                    <a:pt x="453" y="193"/>
                  </a:lnTo>
                  <a:lnTo>
                    <a:pt x="454" y="193"/>
                  </a:lnTo>
                  <a:lnTo>
                    <a:pt x="454" y="195"/>
                  </a:lnTo>
                  <a:lnTo>
                    <a:pt x="456" y="195"/>
                  </a:lnTo>
                  <a:lnTo>
                    <a:pt x="456" y="196"/>
                  </a:lnTo>
                  <a:lnTo>
                    <a:pt x="456" y="198"/>
                  </a:lnTo>
                  <a:lnTo>
                    <a:pt x="456" y="199"/>
                  </a:lnTo>
                  <a:lnTo>
                    <a:pt x="456" y="201"/>
                  </a:lnTo>
                  <a:lnTo>
                    <a:pt x="456" y="202"/>
                  </a:lnTo>
                  <a:lnTo>
                    <a:pt x="457" y="202"/>
                  </a:lnTo>
                  <a:lnTo>
                    <a:pt x="457" y="204"/>
                  </a:lnTo>
                  <a:lnTo>
                    <a:pt x="459" y="208"/>
                  </a:lnTo>
                  <a:lnTo>
                    <a:pt x="459" y="210"/>
                  </a:lnTo>
                  <a:lnTo>
                    <a:pt x="459" y="211"/>
                  </a:lnTo>
                  <a:lnTo>
                    <a:pt x="463" y="211"/>
                  </a:lnTo>
                  <a:lnTo>
                    <a:pt x="463" y="213"/>
                  </a:lnTo>
                  <a:lnTo>
                    <a:pt x="475" y="217"/>
                  </a:lnTo>
                  <a:lnTo>
                    <a:pt x="477" y="217"/>
                  </a:lnTo>
                  <a:lnTo>
                    <a:pt x="486" y="222"/>
                  </a:lnTo>
                  <a:lnTo>
                    <a:pt x="486" y="223"/>
                  </a:lnTo>
                  <a:lnTo>
                    <a:pt x="489" y="227"/>
                  </a:lnTo>
                  <a:lnTo>
                    <a:pt x="492" y="230"/>
                  </a:lnTo>
                  <a:lnTo>
                    <a:pt x="492" y="232"/>
                  </a:lnTo>
                  <a:lnTo>
                    <a:pt x="492" y="233"/>
                  </a:lnTo>
                  <a:lnTo>
                    <a:pt x="493" y="236"/>
                  </a:lnTo>
                  <a:lnTo>
                    <a:pt x="495" y="241"/>
                  </a:lnTo>
                  <a:lnTo>
                    <a:pt x="496" y="245"/>
                  </a:lnTo>
                  <a:lnTo>
                    <a:pt x="499" y="253"/>
                  </a:lnTo>
                  <a:lnTo>
                    <a:pt x="501" y="254"/>
                  </a:lnTo>
                  <a:lnTo>
                    <a:pt x="502" y="257"/>
                  </a:lnTo>
                  <a:lnTo>
                    <a:pt x="502" y="259"/>
                  </a:lnTo>
                  <a:lnTo>
                    <a:pt x="504" y="259"/>
                  </a:lnTo>
                  <a:lnTo>
                    <a:pt x="504" y="260"/>
                  </a:lnTo>
                  <a:lnTo>
                    <a:pt x="505" y="262"/>
                  </a:lnTo>
                  <a:lnTo>
                    <a:pt x="507" y="263"/>
                  </a:lnTo>
                  <a:lnTo>
                    <a:pt x="508" y="266"/>
                  </a:lnTo>
                  <a:lnTo>
                    <a:pt x="510" y="266"/>
                  </a:lnTo>
                  <a:lnTo>
                    <a:pt x="513" y="271"/>
                  </a:lnTo>
                  <a:lnTo>
                    <a:pt x="514" y="274"/>
                  </a:lnTo>
                  <a:lnTo>
                    <a:pt x="516" y="274"/>
                  </a:lnTo>
                  <a:lnTo>
                    <a:pt x="517" y="277"/>
                  </a:lnTo>
                  <a:lnTo>
                    <a:pt x="519" y="278"/>
                  </a:lnTo>
                  <a:lnTo>
                    <a:pt x="519" y="280"/>
                  </a:lnTo>
                  <a:lnTo>
                    <a:pt x="520" y="281"/>
                  </a:lnTo>
                  <a:lnTo>
                    <a:pt x="522" y="286"/>
                  </a:lnTo>
                  <a:lnTo>
                    <a:pt x="522" y="287"/>
                  </a:lnTo>
                  <a:lnTo>
                    <a:pt x="523" y="287"/>
                  </a:lnTo>
                  <a:lnTo>
                    <a:pt x="523" y="290"/>
                  </a:lnTo>
                  <a:lnTo>
                    <a:pt x="525" y="290"/>
                  </a:lnTo>
                  <a:lnTo>
                    <a:pt x="517" y="290"/>
                  </a:lnTo>
                  <a:lnTo>
                    <a:pt x="502" y="292"/>
                  </a:lnTo>
                  <a:lnTo>
                    <a:pt x="499" y="292"/>
                  </a:lnTo>
                  <a:lnTo>
                    <a:pt x="492" y="293"/>
                  </a:lnTo>
                  <a:lnTo>
                    <a:pt x="487" y="295"/>
                  </a:lnTo>
                  <a:lnTo>
                    <a:pt x="480" y="296"/>
                  </a:lnTo>
                  <a:lnTo>
                    <a:pt x="478" y="296"/>
                  </a:lnTo>
                  <a:lnTo>
                    <a:pt x="474" y="298"/>
                  </a:lnTo>
                  <a:lnTo>
                    <a:pt x="474" y="299"/>
                  </a:lnTo>
                  <a:lnTo>
                    <a:pt x="469" y="299"/>
                  </a:lnTo>
                  <a:lnTo>
                    <a:pt x="468" y="299"/>
                  </a:lnTo>
                  <a:lnTo>
                    <a:pt x="466" y="301"/>
                  </a:lnTo>
                  <a:lnTo>
                    <a:pt x="463" y="302"/>
                  </a:lnTo>
                  <a:lnTo>
                    <a:pt x="460" y="304"/>
                  </a:lnTo>
                  <a:lnTo>
                    <a:pt x="457" y="305"/>
                  </a:lnTo>
                  <a:lnTo>
                    <a:pt x="450" y="308"/>
                  </a:lnTo>
                  <a:lnTo>
                    <a:pt x="442" y="313"/>
                  </a:lnTo>
                  <a:lnTo>
                    <a:pt x="438" y="314"/>
                  </a:lnTo>
                  <a:lnTo>
                    <a:pt x="444" y="328"/>
                  </a:lnTo>
                  <a:lnTo>
                    <a:pt x="445" y="335"/>
                  </a:lnTo>
                  <a:lnTo>
                    <a:pt x="447" y="344"/>
                  </a:lnTo>
                  <a:lnTo>
                    <a:pt x="447" y="345"/>
                  </a:lnTo>
                  <a:lnTo>
                    <a:pt x="427" y="350"/>
                  </a:lnTo>
                  <a:lnTo>
                    <a:pt x="426" y="350"/>
                  </a:lnTo>
                  <a:lnTo>
                    <a:pt x="429" y="359"/>
                  </a:lnTo>
                  <a:lnTo>
                    <a:pt x="430" y="366"/>
                  </a:lnTo>
                  <a:lnTo>
                    <a:pt x="429" y="366"/>
                  </a:lnTo>
                  <a:lnTo>
                    <a:pt x="424" y="368"/>
                  </a:lnTo>
                  <a:lnTo>
                    <a:pt x="420" y="368"/>
                  </a:lnTo>
                  <a:lnTo>
                    <a:pt x="419" y="369"/>
                  </a:lnTo>
                  <a:lnTo>
                    <a:pt x="417" y="369"/>
                  </a:lnTo>
                  <a:lnTo>
                    <a:pt x="416" y="371"/>
                  </a:lnTo>
                  <a:lnTo>
                    <a:pt x="417" y="372"/>
                  </a:lnTo>
                  <a:lnTo>
                    <a:pt x="417" y="375"/>
                  </a:lnTo>
                  <a:lnTo>
                    <a:pt x="419" y="378"/>
                  </a:lnTo>
                  <a:lnTo>
                    <a:pt x="419" y="381"/>
                  </a:lnTo>
                  <a:lnTo>
                    <a:pt x="420" y="386"/>
                  </a:lnTo>
                  <a:lnTo>
                    <a:pt x="420" y="387"/>
                  </a:lnTo>
                  <a:lnTo>
                    <a:pt x="420" y="392"/>
                  </a:lnTo>
                  <a:lnTo>
                    <a:pt x="420" y="396"/>
                  </a:lnTo>
                  <a:lnTo>
                    <a:pt x="420" y="398"/>
                  </a:lnTo>
                  <a:lnTo>
                    <a:pt x="420" y="399"/>
                  </a:lnTo>
                  <a:lnTo>
                    <a:pt x="420" y="399"/>
                  </a:lnTo>
                  <a:lnTo>
                    <a:pt x="420" y="399"/>
                  </a:lnTo>
                  <a:lnTo>
                    <a:pt x="420" y="401"/>
                  </a:lnTo>
                  <a:lnTo>
                    <a:pt x="423" y="407"/>
                  </a:lnTo>
                  <a:lnTo>
                    <a:pt x="423" y="408"/>
                  </a:lnTo>
                  <a:lnTo>
                    <a:pt x="423" y="410"/>
                  </a:lnTo>
                  <a:lnTo>
                    <a:pt x="424" y="411"/>
                  </a:lnTo>
                  <a:lnTo>
                    <a:pt x="426" y="414"/>
                  </a:lnTo>
                  <a:lnTo>
                    <a:pt x="424" y="416"/>
                  </a:lnTo>
                  <a:lnTo>
                    <a:pt x="420" y="417"/>
                  </a:lnTo>
                  <a:lnTo>
                    <a:pt x="419" y="417"/>
                  </a:lnTo>
                  <a:lnTo>
                    <a:pt x="419" y="419"/>
                  </a:lnTo>
                  <a:lnTo>
                    <a:pt x="420" y="428"/>
                  </a:lnTo>
                  <a:lnTo>
                    <a:pt x="420" y="429"/>
                  </a:lnTo>
                  <a:lnTo>
                    <a:pt x="420" y="431"/>
                  </a:lnTo>
                  <a:lnTo>
                    <a:pt x="416" y="435"/>
                  </a:lnTo>
                  <a:lnTo>
                    <a:pt x="414" y="437"/>
                  </a:lnTo>
                  <a:lnTo>
                    <a:pt x="413" y="438"/>
                  </a:lnTo>
                  <a:lnTo>
                    <a:pt x="411" y="440"/>
                  </a:lnTo>
                  <a:lnTo>
                    <a:pt x="410" y="440"/>
                  </a:lnTo>
                  <a:lnTo>
                    <a:pt x="410" y="441"/>
                  </a:lnTo>
                  <a:lnTo>
                    <a:pt x="408" y="441"/>
                  </a:lnTo>
                  <a:lnTo>
                    <a:pt x="408" y="443"/>
                  </a:lnTo>
                  <a:lnTo>
                    <a:pt x="407" y="443"/>
                  </a:lnTo>
                  <a:lnTo>
                    <a:pt x="408" y="443"/>
                  </a:lnTo>
                  <a:lnTo>
                    <a:pt x="410" y="443"/>
                  </a:lnTo>
                  <a:lnTo>
                    <a:pt x="411" y="443"/>
                  </a:lnTo>
                  <a:lnTo>
                    <a:pt x="408" y="446"/>
                  </a:lnTo>
                  <a:lnTo>
                    <a:pt x="407" y="446"/>
                  </a:lnTo>
                  <a:lnTo>
                    <a:pt x="404" y="449"/>
                  </a:lnTo>
                  <a:lnTo>
                    <a:pt x="401" y="450"/>
                  </a:lnTo>
                  <a:lnTo>
                    <a:pt x="399" y="451"/>
                  </a:lnTo>
                  <a:lnTo>
                    <a:pt x="395" y="451"/>
                  </a:lnTo>
                  <a:lnTo>
                    <a:pt x="396" y="454"/>
                  </a:lnTo>
                  <a:lnTo>
                    <a:pt x="392" y="456"/>
                  </a:lnTo>
                  <a:lnTo>
                    <a:pt x="393" y="463"/>
                  </a:lnTo>
                  <a:lnTo>
                    <a:pt x="395" y="463"/>
                  </a:lnTo>
                  <a:lnTo>
                    <a:pt x="398" y="474"/>
                  </a:lnTo>
                  <a:lnTo>
                    <a:pt x="399" y="483"/>
                  </a:lnTo>
                  <a:lnTo>
                    <a:pt x="389" y="486"/>
                  </a:lnTo>
                  <a:lnTo>
                    <a:pt x="386" y="487"/>
                  </a:lnTo>
                  <a:lnTo>
                    <a:pt x="386" y="486"/>
                  </a:lnTo>
                  <a:lnTo>
                    <a:pt x="384" y="487"/>
                  </a:lnTo>
                  <a:lnTo>
                    <a:pt x="383" y="487"/>
                  </a:lnTo>
                  <a:lnTo>
                    <a:pt x="381" y="489"/>
                  </a:lnTo>
                  <a:lnTo>
                    <a:pt x="378" y="490"/>
                  </a:lnTo>
                  <a:lnTo>
                    <a:pt x="378" y="492"/>
                  </a:lnTo>
                  <a:lnTo>
                    <a:pt x="378" y="493"/>
                  </a:lnTo>
                  <a:lnTo>
                    <a:pt x="378" y="495"/>
                  </a:lnTo>
                  <a:lnTo>
                    <a:pt x="380" y="498"/>
                  </a:lnTo>
                  <a:lnTo>
                    <a:pt x="380" y="499"/>
                  </a:lnTo>
                  <a:lnTo>
                    <a:pt x="380" y="501"/>
                  </a:lnTo>
                  <a:lnTo>
                    <a:pt x="381" y="508"/>
                  </a:lnTo>
                  <a:lnTo>
                    <a:pt x="383" y="514"/>
                  </a:lnTo>
                  <a:lnTo>
                    <a:pt x="384" y="514"/>
                  </a:lnTo>
                  <a:lnTo>
                    <a:pt x="384" y="517"/>
                  </a:lnTo>
                  <a:lnTo>
                    <a:pt x="381" y="522"/>
                  </a:lnTo>
                  <a:lnTo>
                    <a:pt x="380" y="523"/>
                  </a:lnTo>
                  <a:lnTo>
                    <a:pt x="378" y="525"/>
                  </a:lnTo>
                  <a:lnTo>
                    <a:pt x="377" y="526"/>
                  </a:lnTo>
                  <a:lnTo>
                    <a:pt x="377" y="528"/>
                  </a:lnTo>
                  <a:lnTo>
                    <a:pt x="375" y="528"/>
                  </a:lnTo>
                  <a:lnTo>
                    <a:pt x="374" y="529"/>
                  </a:lnTo>
                  <a:lnTo>
                    <a:pt x="369" y="532"/>
                  </a:lnTo>
                  <a:lnTo>
                    <a:pt x="366" y="535"/>
                  </a:lnTo>
                  <a:lnTo>
                    <a:pt x="363" y="537"/>
                  </a:lnTo>
                  <a:lnTo>
                    <a:pt x="359" y="540"/>
                  </a:lnTo>
                  <a:lnTo>
                    <a:pt x="350" y="547"/>
                  </a:lnTo>
                  <a:lnTo>
                    <a:pt x="344" y="552"/>
                  </a:lnTo>
                  <a:lnTo>
                    <a:pt x="342" y="552"/>
                  </a:lnTo>
                  <a:lnTo>
                    <a:pt x="342" y="553"/>
                  </a:lnTo>
                  <a:lnTo>
                    <a:pt x="341" y="555"/>
                  </a:lnTo>
                  <a:lnTo>
                    <a:pt x="339" y="553"/>
                  </a:lnTo>
                  <a:lnTo>
                    <a:pt x="336" y="550"/>
                  </a:lnTo>
                  <a:lnTo>
                    <a:pt x="332" y="546"/>
                  </a:lnTo>
                  <a:lnTo>
                    <a:pt x="324" y="537"/>
                  </a:lnTo>
                  <a:lnTo>
                    <a:pt x="324" y="535"/>
                  </a:lnTo>
                  <a:lnTo>
                    <a:pt x="323" y="535"/>
                  </a:lnTo>
                  <a:lnTo>
                    <a:pt x="320" y="532"/>
                  </a:lnTo>
                  <a:lnTo>
                    <a:pt x="320" y="531"/>
                  </a:lnTo>
                  <a:lnTo>
                    <a:pt x="318" y="531"/>
                  </a:lnTo>
                  <a:lnTo>
                    <a:pt x="318" y="532"/>
                  </a:lnTo>
                  <a:lnTo>
                    <a:pt x="315" y="532"/>
                  </a:lnTo>
                  <a:lnTo>
                    <a:pt x="314" y="534"/>
                  </a:lnTo>
                  <a:lnTo>
                    <a:pt x="312" y="535"/>
                  </a:lnTo>
                  <a:lnTo>
                    <a:pt x="311" y="535"/>
                  </a:lnTo>
                  <a:lnTo>
                    <a:pt x="311" y="537"/>
                  </a:lnTo>
                  <a:lnTo>
                    <a:pt x="308" y="537"/>
                  </a:lnTo>
                  <a:lnTo>
                    <a:pt x="306" y="538"/>
                  </a:lnTo>
                  <a:lnTo>
                    <a:pt x="305" y="538"/>
                  </a:lnTo>
                  <a:lnTo>
                    <a:pt x="302" y="538"/>
                  </a:lnTo>
                  <a:lnTo>
                    <a:pt x="298" y="540"/>
                  </a:lnTo>
                  <a:lnTo>
                    <a:pt x="295" y="540"/>
                  </a:lnTo>
                  <a:lnTo>
                    <a:pt x="298" y="550"/>
                  </a:lnTo>
                  <a:lnTo>
                    <a:pt x="298" y="550"/>
                  </a:lnTo>
                  <a:lnTo>
                    <a:pt x="299" y="552"/>
                  </a:lnTo>
                  <a:lnTo>
                    <a:pt x="299" y="553"/>
                  </a:lnTo>
                  <a:lnTo>
                    <a:pt x="299" y="555"/>
                  </a:lnTo>
                  <a:lnTo>
                    <a:pt x="301" y="556"/>
                  </a:lnTo>
                  <a:lnTo>
                    <a:pt x="301" y="558"/>
                  </a:lnTo>
                  <a:lnTo>
                    <a:pt x="301" y="559"/>
                  </a:lnTo>
                  <a:lnTo>
                    <a:pt x="301" y="561"/>
                  </a:lnTo>
                  <a:lnTo>
                    <a:pt x="301" y="562"/>
                  </a:lnTo>
                  <a:lnTo>
                    <a:pt x="302" y="565"/>
                  </a:lnTo>
                  <a:lnTo>
                    <a:pt x="296" y="566"/>
                  </a:lnTo>
                  <a:lnTo>
                    <a:pt x="286" y="568"/>
                  </a:lnTo>
                  <a:lnTo>
                    <a:pt x="286" y="569"/>
                  </a:lnTo>
                  <a:lnTo>
                    <a:pt x="283" y="575"/>
                  </a:lnTo>
                  <a:lnTo>
                    <a:pt x="281" y="575"/>
                  </a:lnTo>
                  <a:lnTo>
                    <a:pt x="281" y="574"/>
                  </a:lnTo>
                  <a:lnTo>
                    <a:pt x="278" y="574"/>
                  </a:lnTo>
                  <a:lnTo>
                    <a:pt x="268" y="575"/>
                  </a:lnTo>
                  <a:lnTo>
                    <a:pt x="266" y="572"/>
                  </a:lnTo>
                  <a:lnTo>
                    <a:pt x="265" y="572"/>
                  </a:lnTo>
                  <a:lnTo>
                    <a:pt x="263" y="572"/>
                  </a:lnTo>
                  <a:lnTo>
                    <a:pt x="248" y="575"/>
                  </a:lnTo>
                  <a:lnTo>
                    <a:pt x="239" y="578"/>
                  </a:lnTo>
                  <a:lnTo>
                    <a:pt x="235" y="580"/>
                  </a:lnTo>
                  <a:lnTo>
                    <a:pt x="235" y="578"/>
                  </a:lnTo>
                  <a:lnTo>
                    <a:pt x="233" y="577"/>
                  </a:lnTo>
                  <a:lnTo>
                    <a:pt x="233" y="575"/>
                  </a:lnTo>
                  <a:lnTo>
                    <a:pt x="232" y="563"/>
                  </a:lnTo>
                  <a:lnTo>
                    <a:pt x="230" y="562"/>
                  </a:lnTo>
                  <a:lnTo>
                    <a:pt x="230" y="561"/>
                  </a:lnTo>
                  <a:lnTo>
                    <a:pt x="229" y="555"/>
                  </a:lnTo>
                  <a:lnTo>
                    <a:pt x="229" y="553"/>
                  </a:lnTo>
                  <a:lnTo>
                    <a:pt x="229" y="552"/>
                  </a:lnTo>
                  <a:lnTo>
                    <a:pt x="227" y="552"/>
                  </a:lnTo>
                  <a:lnTo>
                    <a:pt x="227" y="550"/>
                  </a:lnTo>
                  <a:lnTo>
                    <a:pt x="227" y="550"/>
                  </a:lnTo>
                  <a:lnTo>
                    <a:pt x="227" y="549"/>
                  </a:lnTo>
                  <a:lnTo>
                    <a:pt x="226" y="547"/>
                  </a:lnTo>
                  <a:lnTo>
                    <a:pt x="226" y="546"/>
                  </a:lnTo>
                  <a:lnTo>
                    <a:pt x="226" y="544"/>
                  </a:lnTo>
                  <a:lnTo>
                    <a:pt x="224" y="544"/>
                  </a:lnTo>
                  <a:lnTo>
                    <a:pt x="224" y="543"/>
                  </a:lnTo>
                  <a:lnTo>
                    <a:pt x="224" y="541"/>
                  </a:lnTo>
                  <a:lnTo>
                    <a:pt x="221" y="543"/>
                  </a:lnTo>
                  <a:lnTo>
                    <a:pt x="217" y="544"/>
                  </a:lnTo>
                  <a:lnTo>
                    <a:pt x="214" y="544"/>
                  </a:lnTo>
                  <a:lnTo>
                    <a:pt x="209" y="546"/>
                  </a:lnTo>
                  <a:lnTo>
                    <a:pt x="208" y="547"/>
                  </a:lnTo>
                  <a:lnTo>
                    <a:pt x="200" y="550"/>
                  </a:lnTo>
                  <a:lnTo>
                    <a:pt x="193" y="552"/>
                  </a:lnTo>
                  <a:lnTo>
                    <a:pt x="187" y="553"/>
                  </a:lnTo>
                  <a:lnTo>
                    <a:pt x="184" y="555"/>
                  </a:lnTo>
                  <a:lnTo>
                    <a:pt x="180" y="556"/>
                  </a:lnTo>
                  <a:lnTo>
                    <a:pt x="178" y="556"/>
                  </a:lnTo>
                  <a:lnTo>
                    <a:pt x="177" y="558"/>
                  </a:lnTo>
                  <a:lnTo>
                    <a:pt x="174" y="550"/>
                  </a:lnTo>
                  <a:lnTo>
                    <a:pt x="172" y="549"/>
                  </a:lnTo>
                  <a:lnTo>
                    <a:pt x="172" y="546"/>
                  </a:lnTo>
                  <a:lnTo>
                    <a:pt x="171" y="543"/>
                  </a:lnTo>
                  <a:lnTo>
                    <a:pt x="171" y="540"/>
                  </a:lnTo>
                  <a:lnTo>
                    <a:pt x="171" y="538"/>
                  </a:lnTo>
                  <a:lnTo>
                    <a:pt x="171" y="537"/>
                  </a:lnTo>
                  <a:lnTo>
                    <a:pt x="171" y="534"/>
                  </a:lnTo>
                  <a:lnTo>
                    <a:pt x="171" y="532"/>
                  </a:lnTo>
                  <a:lnTo>
                    <a:pt x="169" y="529"/>
                  </a:lnTo>
                  <a:lnTo>
                    <a:pt x="169" y="528"/>
                  </a:lnTo>
                  <a:lnTo>
                    <a:pt x="169" y="526"/>
                  </a:lnTo>
                  <a:lnTo>
                    <a:pt x="169" y="525"/>
                  </a:lnTo>
                  <a:lnTo>
                    <a:pt x="169" y="523"/>
                  </a:lnTo>
                  <a:lnTo>
                    <a:pt x="169" y="522"/>
                  </a:lnTo>
                  <a:lnTo>
                    <a:pt x="169" y="520"/>
                  </a:lnTo>
                  <a:lnTo>
                    <a:pt x="169" y="519"/>
                  </a:lnTo>
                  <a:lnTo>
                    <a:pt x="171" y="519"/>
                  </a:lnTo>
                  <a:lnTo>
                    <a:pt x="171" y="517"/>
                  </a:lnTo>
                  <a:lnTo>
                    <a:pt x="171" y="516"/>
                  </a:lnTo>
                  <a:lnTo>
                    <a:pt x="171" y="514"/>
                  </a:lnTo>
                  <a:lnTo>
                    <a:pt x="171" y="513"/>
                  </a:lnTo>
                  <a:lnTo>
                    <a:pt x="171" y="507"/>
                  </a:lnTo>
                  <a:lnTo>
                    <a:pt x="172" y="504"/>
                  </a:lnTo>
                  <a:lnTo>
                    <a:pt x="172" y="502"/>
                  </a:lnTo>
                  <a:lnTo>
                    <a:pt x="175" y="496"/>
                  </a:lnTo>
                  <a:lnTo>
                    <a:pt x="175" y="495"/>
                  </a:lnTo>
                  <a:lnTo>
                    <a:pt x="177" y="495"/>
                  </a:lnTo>
                  <a:lnTo>
                    <a:pt x="178" y="492"/>
                  </a:lnTo>
                  <a:lnTo>
                    <a:pt x="182" y="486"/>
                  </a:lnTo>
                  <a:lnTo>
                    <a:pt x="185" y="483"/>
                  </a:lnTo>
                  <a:lnTo>
                    <a:pt x="188" y="478"/>
                  </a:lnTo>
                  <a:lnTo>
                    <a:pt x="185" y="475"/>
                  </a:lnTo>
                  <a:lnTo>
                    <a:pt x="181" y="472"/>
                  </a:lnTo>
                  <a:lnTo>
                    <a:pt x="181" y="471"/>
                  </a:lnTo>
                  <a:lnTo>
                    <a:pt x="180" y="469"/>
                  </a:lnTo>
                  <a:lnTo>
                    <a:pt x="178" y="468"/>
                  </a:lnTo>
                  <a:lnTo>
                    <a:pt x="177" y="466"/>
                  </a:lnTo>
                  <a:lnTo>
                    <a:pt x="177" y="465"/>
                  </a:lnTo>
                  <a:lnTo>
                    <a:pt x="175" y="463"/>
                  </a:lnTo>
                  <a:lnTo>
                    <a:pt x="174" y="463"/>
                  </a:lnTo>
                  <a:lnTo>
                    <a:pt x="172" y="460"/>
                  </a:lnTo>
                  <a:lnTo>
                    <a:pt x="171" y="459"/>
                  </a:lnTo>
                  <a:lnTo>
                    <a:pt x="171" y="457"/>
                  </a:lnTo>
                  <a:lnTo>
                    <a:pt x="171" y="456"/>
                  </a:lnTo>
                  <a:lnTo>
                    <a:pt x="169" y="454"/>
                  </a:lnTo>
                  <a:lnTo>
                    <a:pt x="169" y="453"/>
                  </a:lnTo>
                  <a:lnTo>
                    <a:pt x="168" y="451"/>
                  </a:lnTo>
                  <a:lnTo>
                    <a:pt x="168" y="450"/>
                  </a:lnTo>
                  <a:lnTo>
                    <a:pt x="168" y="449"/>
                  </a:lnTo>
                  <a:lnTo>
                    <a:pt x="166" y="450"/>
                  </a:lnTo>
                  <a:lnTo>
                    <a:pt x="166" y="449"/>
                  </a:lnTo>
                  <a:lnTo>
                    <a:pt x="165" y="447"/>
                  </a:lnTo>
                  <a:lnTo>
                    <a:pt x="165" y="443"/>
                  </a:lnTo>
                  <a:lnTo>
                    <a:pt x="163" y="441"/>
                  </a:lnTo>
                  <a:lnTo>
                    <a:pt x="163" y="438"/>
                  </a:lnTo>
                  <a:lnTo>
                    <a:pt x="162" y="435"/>
                  </a:lnTo>
                  <a:lnTo>
                    <a:pt x="162" y="432"/>
                  </a:lnTo>
                  <a:lnTo>
                    <a:pt x="162" y="429"/>
                  </a:lnTo>
                  <a:lnTo>
                    <a:pt x="160" y="428"/>
                  </a:lnTo>
                  <a:lnTo>
                    <a:pt x="160" y="426"/>
                  </a:lnTo>
                  <a:lnTo>
                    <a:pt x="160" y="423"/>
                  </a:lnTo>
                  <a:lnTo>
                    <a:pt x="160" y="422"/>
                  </a:lnTo>
                  <a:lnTo>
                    <a:pt x="160" y="420"/>
                  </a:lnTo>
                  <a:lnTo>
                    <a:pt x="160" y="419"/>
                  </a:lnTo>
                  <a:lnTo>
                    <a:pt x="160" y="417"/>
                  </a:lnTo>
                  <a:lnTo>
                    <a:pt x="160" y="416"/>
                  </a:lnTo>
                  <a:lnTo>
                    <a:pt x="160" y="414"/>
                  </a:lnTo>
                  <a:lnTo>
                    <a:pt x="159" y="410"/>
                  </a:lnTo>
                  <a:lnTo>
                    <a:pt x="160" y="410"/>
                  </a:lnTo>
                  <a:lnTo>
                    <a:pt x="160" y="408"/>
                  </a:lnTo>
                  <a:lnTo>
                    <a:pt x="160" y="407"/>
                  </a:lnTo>
                  <a:lnTo>
                    <a:pt x="160" y="407"/>
                  </a:lnTo>
                  <a:lnTo>
                    <a:pt x="160" y="405"/>
                  </a:lnTo>
                  <a:lnTo>
                    <a:pt x="160" y="404"/>
                  </a:lnTo>
                  <a:lnTo>
                    <a:pt x="160" y="402"/>
                  </a:lnTo>
                  <a:lnTo>
                    <a:pt x="160" y="401"/>
                  </a:lnTo>
                  <a:lnTo>
                    <a:pt x="160" y="398"/>
                  </a:lnTo>
                  <a:lnTo>
                    <a:pt x="160" y="396"/>
                  </a:lnTo>
                  <a:lnTo>
                    <a:pt x="162" y="396"/>
                  </a:lnTo>
                  <a:lnTo>
                    <a:pt x="162" y="393"/>
                  </a:lnTo>
                  <a:lnTo>
                    <a:pt x="163" y="392"/>
                  </a:lnTo>
                  <a:lnTo>
                    <a:pt x="163" y="389"/>
                  </a:lnTo>
                  <a:lnTo>
                    <a:pt x="165" y="386"/>
                  </a:lnTo>
                  <a:lnTo>
                    <a:pt x="165" y="384"/>
                  </a:lnTo>
                  <a:lnTo>
                    <a:pt x="165" y="383"/>
                  </a:lnTo>
                  <a:lnTo>
                    <a:pt x="166" y="381"/>
                  </a:lnTo>
                  <a:lnTo>
                    <a:pt x="168" y="378"/>
                  </a:lnTo>
                  <a:lnTo>
                    <a:pt x="169" y="374"/>
                  </a:lnTo>
                  <a:lnTo>
                    <a:pt x="171" y="372"/>
                  </a:lnTo>
                  <a:lnTo>
                    <a:pt x="171" y="369"/>
                  </a:lnTo>
                  <a:lnTo>
                    <a:pt x="172" y="369"/>
                  </a:lnTo>
                  <a:lnTo>
                    <a:pt x="174" y="366"/>
                  </a:lnTo>
                  <a:lnTo>
                    <a:pt x="174" y="365"/>
                  </a:lnTo>
                  <a:lnTo>
                    <a:pt x="174" y="363"/>
                  </a:lnTo>
                  <a:lnTo>
                    <a:pt x="175" y="363"/>
                  </a:lnTo>
                  <a:lnTo>
                    <a:pt x="175" y="362"/>
                  </a:lnTo>
                  <a:lnTo>
                    <a:pt x="175" y="360"/>
                  </a:lnTo>
                  <a:lnTo>
                    <a:pt x="177" y="359"/>
                  </a:lnTo>
                  <a:lnTo>
                    <a:pt x="177" y="357"/>
                  </a:lnTo>
                  <a:lnTo>
                    <a:pt x="177" y="356"/>
                  </a:lnTo>
                  <a:lnTo>
                    <a:pt x="178" y="354"/>
                  </a:lnTo>
                  <a:lnTo>
                    <a:pt x="178" y="353"/>
                  </a:lnTo>
                  <a:lnTo>
                    <a:pt x="178" y="351"/>
                  </a:lnTo>
                  <a:lnTo>
                    <a:pt x="180" y="351"/>
                  </a:lnTo>
                  <a:lnTo>
                    <a:pt x="180" y="348"/>
                  </a:lnTo>
                  <a:lnTo>
                    <a:pt x="180" y="347"/>
                  </a:lnTo>
                  <a:lnTo>
                    <a:pt x="180" y="344"/>
                  </a:lnTo>
                  <a:lnTo>
                    <a:pt x="178" y="341"/>
                  </a:lnTo>
                  <a:lnTo>
                    <a:pt x="178" y="338"/>
                  </a:lnTo>
                  <a:lnTo>
                    <a:pt x="177" y="336"/>
                  </a:lnTo>
                  <a:lnTo>
                    <a:pt x="175" y="335"/>
                  </a:lnTo>
                  <a:lnTo>
                    <a:pt x="174" y="332"/>
                  </a:lnTo>
                  <a:lnTo>
                    <a:pt x="174" y="331"/>
                  </a:lnTo>
                  <a:lnTo>
                    <a:pt x="172" y="331"/>
                  </a:lnTo>
                  <a:lnTo>
                    <a:pt x="171" y="329"/>
                  </a:lnTo>
                  <a:lnTo>
                    <a:pt x="166" y="328"/>
                  </a:lnTo>
                  <a:lnTo>
                    <a:pt x="165" y="328"/>
                  </a:lnTo>
                  <a:lnTo>
                    <a:pt x="162" y="325"/>
                  </a:lnTo>
                  <a:lnTo>
                    <a:pt x="160" y="325"/>
                  </a:lnTo>
                  <a:lnTo>
                    <a:pt x="157" y="323"/>
                  </a:lnTo>
                  <a:lnTo>
                    <a:pt x="154" y="322"/>
                  </a:lnTo>
                  <a:lnTo>
                    <a:pt x="150" y="320"/>
                  </a:lnTo>
                  <a:lnTo>
                    <a:pt x="148" y="319"/>
                  </a:lnTo>
                  <a:lnTo>
                    <a:pt x="147" y="319"/>
                  </a:lnTo>
                  <a:lnTo>
                    <a:pt x="145" y="317"/>
                  </a:lnTo>
                  <a:lnTo>
                    <a:pt x="144" y="316"/>
                  </a:lnTo>
                  <a:lnTo>
                    <a:pt x="139" y="313"/>
                  </a:lnTo>
                  <a:lnTo>
                    <a:pt x="138" y="313"/>
                  </a:lnTo>
                  <a:lnTo>
                    <a:pt x="133" y="308"/>
                  </a:lnTo>
                  <a:lnTo>
                    <a:pt x="133" y="307"/>
                  </a:lnTo>
                  <a:lnTo>
                    <a:pt x="130" y="305"/>
                  </a:lnTo>
                  <a:lnTo>
                    <a:pt x="127" y="304"/>
                  </a:lnTo>
                  <a:lnTo>
                    <a:pt x="126" y="302"/>
                  </a:lnTo>
                  <a:lnTo>
                    <a:pt x="121" y="299"/>
                  </a:lnTo>
                  <a:lnTo>
                    <a:pt x="118" y="298"/>
                  </a:lnTo>
                  <a:lnTo>
                    <a:pt x="114" y="292"/>
                  </a:lnTo>
                  <a:lnTo>
                    <a:pt x="111" y="290"/>
                  </a:lnTo>
                  <a:lnTo>
                    <a:pt x="106" y="286"/>
                  </a:lnTo>
                  <a:lnTo>
                    <a:pt x="105" y="283"/>
                  </a:lnTo>
                  <a:lnTo>
                    <a:pt x="102" y="280"/>
                  </a:lnTo>
                  <a:lnTo>
                    <a:pt x="99" y="275"/>
                  </a:lnTo>
                  <a:lnTo>
                    <a:pt x="99" y="274"/>
                  </a:lnTo>
                  <a:lnTo>
                    <a:pt x="97" y="272"/>
                  </a:lnTo>
                  <a:lnTo>
                    <a:pt x="96" y="269"/>
                  </a:lnTo>
                  <a:lnTo>
                    <a:pt x="94" y="268"/>
                  </a:lnTo>
                  <a:lnTo>
                    <a:pt x="91" y="265"/>
                  </a:lnTo>
                  <a:lnTo>
                    <a:pt x="90" y="263"/>
                  </a:lnTo>
                  <a:lnTo>
                    <a:pt x="88" y="262"/>
                  </a:lnTo>
                  <a:lnTo>
                    <a:pt x="84" y="256"/>
                  </a:lnTo>
                  <a:lnTo>
                    <a:pt x="84" y="254"/>
                  </a:lnTo>
                  <a:lnTo>
                    <a:pt x="81" y="251"/>
                  </a:lnTo>
                  <a:lnTo>
                    <a:pt x="79" y="250"/>
                  </a:lnTo>
                  <a:lnTo>
                    <a:pt x="78" y="248"/>
                  </a:lnTo>
                  <a:lnTo>
                    <a:pt x="72" y="242"/>
                  </a:lnTo>
                  <a:lnTo>
                    <a:pt x="70" y="241"/>
                  </a:lnTo>
                  <a:lnTo>
                    <a:pt x="72" y="241"/>
                  </a:lnTo>
                  <a:lnTo>
                    <a:pt x="72" y="239"/>
                  </a:lnTo>
                  <a:lnTo>
                    <a:pt x="75" y="236"/>
                  </a:lnTo>
                  <a:lnTo>
                    <a:pt x="78" y="233"/>
                  </a:lnTo>
                  <a:lnTo>
                    <a:pt x="79" y="232"/>
                  </a:lnTo>
                  <a:lnTo>
                    <a:pt x="81" y="232"/>
                  </a:lnTo>
                  <a:lnTo>
                    <a:pt x="84" y="229"/>
                  </a:lnTo>
                  <a:lnTo>
                    <a:pt x="88" y="226"/>
                  </a:lnTo>
                  <a:lnTo>
                    <a:pt x="91" y="224"/>
                  </a:lnTo>
                  <a:lnTo>
                    <a:pt x="93" y="223"/>
                  </a:lnTo>
                  <a:lnTo>
                    <a:pt x="91" y="223"/>
                  </a:lnTo>
                  <a:lnTo>
                    <a:pt x="84" y="220"/>
                  </a:lnTo>
                  <a:lnTo>
                    <a:pt x="85" y="214"/>
                  </a:lnTo>
                  <a:lnTo>
                    <a:pt x="88" y="207"/>
                  </a:lnTo>
                  <a:lnTo>
                    <a:pt x="75" y="202"/>
                  </a:lnTo>
                  <a:lnTo>
                    <a:pt x="67" y="201"/>
                  </a:lnTo>
                  <a:lnTo>
                    <a:pt x="64" y="199"/>
                  </a:lnTo>
                  <a:lnTo>
                    <a:pt x="54" y="196"/>
                  </a:lnTo>
                  <a:lnTo>
                    <a:pt x="51" y="196"/>
                  </a:lnTo>
                  <a:lnTo>
                    <a:pt x="54" y="187"/>
                  </a:lnTo>
                  <a:lnTo>
                    <a:pt x="47" y="181"/>
                  </a:lnTo>
                  <a:lnTo>
                    <a:pt x="47" y="180"/>
                  </a:lnTo>
                  <a:lnTo>
                    <a:pt x="41" y="174"/>
                  </a:lnTo>
                  <a:lnTo>
                    <a:pt x="38" y="177"/>
                  </a:lnTo>
                  <a:lnTo>
                    <a:pt x="38" y="178"/>
                  </a:lnTo>
                  <a:lnTo>
                    <a:pt x="24" y="163"/>
                  </a:lnTo>
                  <a:lnTo>
                    <a:pt x="23" y="165"/>
                  </a:lnTo>
                  <a:lnTo>
                    <a:pt x="14" y="172"/>
                  </a:lnTo>
                  <a:lnTo>
                    <a:pt x="11" y="171"/>
                  </a:lnTo>
                  <a:lnTo>
                    <a:pt x="11" y="169"/>
                  </a:lnTo>
                  <a:lnTo>
                    <a:pt x="9" y="169"/>
                  </a:lnTo>
                  <a:lnTo>
                    <a:pt x="9" y="168"/>
                  </a:lnTo>
                  <a:lnTo>
                    <a:pt x="11" y="165"/>
                  </a:lnTo>
                  <a:lnTo>
                    <a:pt x="12" y="162"/>
                  </a:lnTo>
                  <a:lnTo>
                    <a:pt x="15" y="159"/>
                  </a:lnTo>
                  <a:lnTo>
                    <a:pt x="15" y="157"/>
                  </a:lnTo>
                  <a:lnTo>
                    <a:pt x="17" y="156"/>
                  </a:lnTo>
                  <a:lnTo>
                    <a:pt x="20" y="154"/>
                  </a:lnTo>
                  <a:lnTo>
                    <a:pt x="21" y="153"/>
                  </a:lnTo>
                  <a:lnTo>
                    <a:pt x="26" y="153"/>
                  </a:lnTo>
                  <a:lnTo>
                    <a:pt x="26" y="151"/>
                  </a:lnTo>
                  <a:lnTo>
                    <a:pt x="29" y="151"/>
                  </a:lnTo>
                  <a:lnTo>
                    <a:pt x="35" y="148"/>
                  </a:lnTo>
                  <a:lnTo>
                    <a:pt x="36" y="148"/>
                  </a:lnTo>
                  <a:lnTo>
                    <a:pt x="39" y="147"/>
                  </a:lnTo>
                  <a:lnTo>
                    <a:pt x="41" y="147"/>
                  </a:lnTo>
                  <a:lnTo>
                    <a:pt x="42" y="147"/>
                  </a:lnTo>
                  <a:lnTo>
                    <a:pt x="44" y="144"/>
                  </a:lnTo>
                  <a:lnTo>
                    <a:pt x="50" y="139"/>
                  </a:lnTo>
                  <a:lnTo>
                    <a:pt x="54" y="136"/>
                  </a:lnTo>
                  <a:lnTo>
                    <a:pt x="57" y="135"/>
                  </a:lnTo>
                  <a:lnTo>
                    <a:pt x="57" y="133"/>
                  </a:lnTo>
                  <a:lnTo>
                    <a:pt x="56" y="133"/>
                  </a:lnTo>
                  <a:lnTo>
                    <a:pt x="54" y="130"/>
                  </a:lnTo>
                  <a:lnTo>
                    <a:pt x="54" y="126"/>
                  </a:lnTo>
                  <a:lnTo>
                    <a:pt x="53" y="124"/>
                  </a:lnTo>
                  <a:lnTo>
                    <a:pt x="59" y="121"/>
                  </a:lnTo>
                  <a:lnTo>
                    <a:pt x="63" y="120"/>
                  </a:lnTo>
                  <a:lnTo>
                    <a:pt x="60" y="114"/>
                  </a:lnTo>
                  <a:lnTo>
                    <a:pt x="53" y="117"/>
                  </a:lnTo>
                  <a:lnTo>
                    <a:pt x="51" y="117"/>
                  </a:lnTo>
                  <a:lnTo>
                    <a:pt x="50" y="114"/>
                  </a:lnTo>
                  <a:lnTo>
                    <a:pt x="47" y="111"/>
                  </a:lnTo>
                  <a:lnTo>
                    <a:pt x="44" y="108"/>
                  </a:lnTo>
                  <a:lnTo>
                    <a:pt x="44" y="107"/>
                  </a:lnTo>
                  <a:lnTo>
                    <a:pt x="42" y="107"/>
                  </a:lnTo>
                  <a:lnTo>
                    <a:pt x="39" y="102"/>
                  </a:lnTo>
                  <a:lnTo>
                    <a:pt x="38" y="101"/>
                  </a:lnTo>
                  <a:lnTo>
                    <a:pt x="36" y="101"/>
                  </a:lnTo>
                  <a:lnTo>
                    <a:pt x="36" y="99"/>
                  </a:lnTo>
                  <a:lnTo>
                    <a:pt x="36" y="98"/>
                  </a:lnTo>
                  <a:lnTo>
                    <a:pt x="36" y="96"/>
                  </a:lnTo>
                  <a:lnTo>
                    <a:pt x="38" y="96"/>
                  </a:lnTo>
                  <a:lnTo>
                    <a:pt x="38" y="95"/>
                  </a:lnTo>
                  <a:lnTo>
                    <a:pt x="21" y="80"/>
                  </a:lnTo>
                  <a:lnTo>
                    <a:pt x="18" y="78"/>
                  </a:lnTo>
                  <a:lnTo>
                    <a:pt x="17" y="77"/>
                  </a:lnTo>
                  <a:lnTo>
                    <a:pt x="15" y="77"/>
                  </a:lnTo>
                  <a:lnTo>
                    <a:pt x="14" y="75"/>
                  </a:lnTo>
                  <a:lnTo>
                    <a:pt x="12" y="75"/>
                  </a:lnTo>
                  <a:lnTo>
                    <a:pt x="11" y="74"/>
                  </a:lnTo>
                  <a:lnTo>
                    <a:pt x="9" y="74"/>
                  </a:lnTo>
                  <a:lnTo>
                    <a:pt x="8" y="74"/>
                  </a:lnTo>
                  <a:lnTo>
                    <a:pt x="6" y="72"/>
                  </a:lnTo>
                  <a:lnTo>
                    <a:pt x="3" y="71"/>
                  </a:lnTo>
                  <a:lnTo>
                    <a:pt x="3" y="69"/>
                  </a:lnTo>
                  <a:lnTo>
                    <a:pt x="2" y="69"/>
                  </a:lnTo>
                  <a:lnTo>
                    <a:pt x="0" y="68"/>
                  </a:lnTo>
                  <a:lnTo>
                    <a:pt x="2" y="66"/>
                  </a:lnTo>
                  <a:lnTo>
                    <a:pt x="3" y="66"/>
                  </a:lnTo>
                  <a:lnTo>
                    <a:pt x="3" y="65"/>
                  </a:lnTo>
                  <a:lnTo>
                    <a:pt x="6" y="63"/>
                  </a:lnTo>
                  <a:lnTo>
                    <a:pt x="9" y="60"/>
                  </a:lnTo>
                  <a:lnTo>
                    <a:pt x="11" y="60"/>
                  </a:lnTo>
                  <a:lnTo>
                    <a:pt x="12" y="57"/>
                  </a:lnTo>
                  <a:lnTo>
                    <a:pt x="14" y="57"/>
                  </a:lnTo>
                  <a:lnTo>
                    <a:pt x="15" y="54"/>
                  </a:lnTo>
                  <a:lnTo>
                    <a:pt x="18" y="51"/>
                  </a:lnTo>
                  <a:lnTo>
                    <a:pt x="20" y="50"/>
                  </a:lnTo>
                  <a:lnTo>
                    <a:pt x="21" y="48"/>
                  </a:lnTo>
                  <a:lnTo>
                    <a:pt x="21" y="48"/>
                  </a:lnTo>
                  <a:lnTo>
                    <a:pt x="23" y="48"/>
                  </a:lnTo>
                  <a:lnTo>
                    <a:pt x="23" y="47"/>
                  </a:lnTo>
                  <a:lnTo>
                    <a:pt x="24" y="47"/>
                  </a:lnTo>
                  <a:lnTo>
                    <a:pt x="24" y="45"/>
                  </a:lnTo>
                  <a:lnTo>
                    <a:pt x="26" y="42"/>
                  </a:lnTo>
                  <a:lnTo>
                    <a:pt x="27" y="41"/>
                  </a:lnTo>
                  <a:lnTo>
                    <a:pt x="27" y="38"/>
                  </a:lnTo>
                  <a:lnTo>
                    <a:pt x="29" y="35"/>
                  </a:lnTo>
                  <a:lnTo>
                    <a:pt x="29" y="33"/>
                  </a:lnTo>
                  <a:lnTo>
                    <a:pt x="30" y="30"/>
                  </a:lnTo>
                  <a:lnTo>
                    <a:pt x="32" y="27"/>
                  </a:lnTo>
                  <a:lnTo>
                    <a:pt x="32" y="24"/>
                  </a:lnTo>
                  <a:lnTo>
                    <a:pt x="32" y="23"/>
                  </a:lnTo>
                  <a:lnTo>
                    <a:pt x="32" y="21"/>
                  </a:lnTo>
                  <a:lnTo>
                    <a:pt x="33" y="18"/>
                  </a:lnTo>
                  <a:lnTo>
                    <a:pt x="33" y="14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3" y="11"/>
                  </a:lnTo>
                  <a:lnTo>
                    <a:pt x="33" y="8"/>
                  </a:lnTo>
                  <a:lnTo>
                    <a:pt x="36" y="8"/>
                  </a:lnTo>
                  <a:lnTo>
                    <a:pt x="38" y="8"/>
                  </a:lnTo>
                  <a:lnTo>
                    <a:pt x="44" y="8"/>
                  </a:lnTo>
                  <a:lnTo>
                    <a:pt x="48" y="8"/>
                  </a:lnTo>
                  <a:lnTo>
                    <a:pt x="51" y="9"/>
                  </a:lnTo>
                  <a:lnTo>
                    <a:pt x="53" y="8"/>
                  </a:lnTo>
                  <a:lnTo>
                    <a:pt x="53" y="6"/>
                  </a:lnTo>
                  <a:lnTo>
                    <a:pt x="53" y="3"/>
                  </a:lnTo>
                  <a:lnTo>
                    <a:pt x="53" y="2"/>
                  </a:lnTo>
                  <a:lnTo>
                    <a:pt x="54" y="0"/>
                  </a:lnTo>
                  <a:lnTo>
                    <a:pt x="63" y="0"/>
                  </a:lnTo>
                  <a:lnTo>
                    <a:pt x="63" y="6"/>
                  </a:lnTo>
                  <a:lnTo>
                    <a:pt x="63" y="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8" name="Freeform 32">
              <a:extLst>
                <a:ext uri="{FF2B5EF4-FFF2-40B4-BE49-F238E27FC236}">
                  <a16:creationId xmlns:a16="http://schemas.microsoft.com/office/drawing/2014/main" id="{0EBF0F4E-67B9-C5E2-B867-18799E27B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8863" y="2305050"/>
              <a:ext cx="973138" cy="1038225"/>
            </a:xfrm>
            <a:custGeom>
              <a:avLst/>
              <a:gdLst>
                <a:gd name="T0" fmla="*/ 202 w 613"/>
                <a:gd name="T1" fmla="*/ 14 h 654"/>
                <a:gd name="T2" fmla="*/ 230 w 613"/>
                <a:gd name="T3" fmla="*/ 11 h 654"/>
                <a:gd name="T4" fmla="*/ 262 w 613"/>
                <a:gd name="T5" fmla="*/ 33 h 654"/>
                <a:gd name="T6" fmla="*/ 275 w 613"/>
                <a:gd name="T7" fmla="*/ 60 h 654"/>
                <a:gd name="T8" fmla="*/ 287 w 613"/>
                <a:gd name="T9" fmla="*/ 99 h 654"/>
                <a:gd name="T10" fmla="*/ 299 w 613"/>
                <a:gd name="T11" fmla="*/ 130 h 654"/>
                <a:gd name="T12" fmla="*/ 308 w 613"/>
                <a:gd name="T13" fmla="*/ 147 h 654"/>
                <a:gd name="T14" fmla="*/ 318 w 613"/>
                <a:gd name="T15" fmla="*/ 161 h 654"/>
                <a:gd name="T16" fmla="*/ 305 w 613"/>
                <a:gd name="T17" fmla="*/ 187 h 654"/>
                <a:gd name="T18" fmla="*/ 293 w 613"/>
                <a:gd name="T19" fmla="*/ 214 h 654"/>
                <a:gd name="T20" fmla="*/ 284 w 613"/>
                <a:gd name="T21" fmla="*/ 224 h 654"/>
                <a:gd name="T22" fmla="*/ 314 w 613"/>
                <a:gd name="T23" fmla="*/ 291 h 654"/>
                <a:gd name="T24" fmla="*/ 332 w 613"/>
                <a:gd name="T25" fmla="*/ 326 h 654"/>
                <a:gd name="T26" fmla="*/ 353 w 613"/>
                <a:gd name="T27" fmla="*/ 309 h 654"/>
                <a:gd name="T28" fmla="*/ 435 w 613"/>
                <a:gd name="T29" fmla="*/ 282 h 654"/>
                <a:gd name="T30" fmla="*/ 490 w 613"/>
                <a:gd name="T31" fmla="*/ 254 h 654"/>
                <a:gd name="T32" fmla="*/ 566 w 613"/>
                <a:gd name="T33" fmla="*/ 233 h 654"/>
                <a:gd name="T34" fmla="*/ 592 w 613"/>
                <a:gd name="T35" fmla="*/ 236 h 654"/>
                <a:gd name="T36" fmla="*/ 596 w 613"/>
                <a:gd name="T37" fmla="*/ 253 h 654"/>
                <a:gd name="T38" fmla="*/ 611 w 613"/>
                <a:gd name="T39" fmla="*/ 279 h 654"/>
                <a:gd name="T40" fmla="*/ 574 w 613"/>
                <a:gd name="T41" fmla="*/ 299 h 654"/>
                <a:gd name="T42" fmla="*/ 511 w 613"/>
                <a:gd name="T43" fmla="*/ 341 h 654"/>
                <a:gd name="T44" fmla="*/ 492 w 613"/>
                <a:gd name="T45" fmla="*/ 390 h 654"/>
                <a:gd name="T46" fmla="*/ 502 w 613"/>
                <a:gd name="T47" fmla="*/ 439 h 654"/>
                <a:gd name="T48" fmla="*/ 532 w 613"/>
                <a:gd name="T49" fmla="*/ 492 h 654"/>
                <a:gd name="T50" fmla="*/ 563 w 613"/>
                <a:gd name="T51" fmla="*/ 530 h 654"/>
                <a:gd name="T52" fmla="*/ 580 w 613"/>
                <a:gd name="T53" fmla="*/ 569 h 654"/>
                <a:gd name="T54" fmla="*/ 575 w 613"/>
                <a:gd name="T55" fmla="*/ 614 h 654"/>
                <a:gd name="T56" fmla="*/ 521 w 613"/>
                <a:gd name="T57" fmla="*/ 653 h 654"/>
                <a:gd name="T58" fmla="*/ 478 w 613"/>
                <a:gd name="T59" fmla="*/ 651 h 654"/>
                <a:gd name="T60" fmla="*/ 408 w 613"/>
                <a:gd name="T61" fmla="*/ 601 h 654"/>
                <a:gd name="T62" fmla="*/ 360 w 613"/>
                <a:gd name="T63" fmla="*/ 565 h 654"/>
                <a:gd name="T64" fmla="*/ 311 w 613"/>
                <a:gd name="T65" fmla="*/ 547 h 654"/>
                <a:gd name="T66" fmla="*/ 315 w 613"/>
                <a:gd name="T67" fmla="*/ 477 h 654"/>
                <a:gd name="T68" fmla="*/ 300 w 613"/>
                <a:gd name="T69" fmla="*/ 454 h 654"/>
                <a:gd name="T70" fmla="*/ 250 w 613"/>
                <a:gd name="T71" fmla="*/ 472 h 654"/>
                <a:gd name="T72" fmla="*/ 185 w 613"/>
                <a:gd name="T73" fmla="*/ 490 h 654"/>
                <a:gd name="T74" fmla="*/ 169 w 613"/>
                <a:gd name="T75" fmla="*/ 475 h 654"/>
                <a:gd name="T76" fmla="*/ 161 w 613"/>
                <a:gd name="T77" fmla="*/ 456 h 654"/>
                <a:gd name="T78" fmla="*/ 156 w 613"/>
                <a:gd name="T79" fmla="*/ 426 h 654"/>
                <a:gd name="T80" fmla="*/ 154 w 613"/>
                <a:gd name="T81" fmla="*/ 405 h 654"/>
                <a:gd name="T82" fmla="*/ 154 w 613"/>
                <a:gd name="T83" fmla="*/ 380 h 654"/>
                <a:gd name="T84" fmla="*/ 153 w 613"/>
                <a:gd name="T85" fmla="*/ 359 h 654"/>
                <a:gd name="T86" fmla="*/ 147 w 613"/>
                <a:gd name="T87" fmla="*/ 336 h 654"/>
                <a:gd name="T88" fmla="*/ 127 w 613"/>
                <a:gd name="T89" fmla="*/ 317 h 654"/>
                <a:gd name="T90" fmla="*/ 102 w 613"/>
                <a:gd name="T91" fmla="*/ 306 h 654"/>
                <a:gd name="T92" fmla="*/ 66 w 613"/>
                <a:gd name="T93" fmla="*/ 300 h 654"/>
                <a:gd name="T94" fmla="*/ 42 w 613"/>
                <a:gd name="T95" fmla="*/ 290 h 654"/>
                <a:gd name="T96" fmla="*/ 18 w 613"/>
                <a:gd name="T97" fmla="*/ 260 h 654"/>
                <a:gd name="T98" fmla="*/ 5 w 613"/>
                <a:gd name="T99" fmla="*/ 224 h 654"/>
                <a:gd name="T100" fmla="*/ 8 w 613"/>
                <a:gd name="T101" fmla="*/ 196 h 654"/>
                <a:gd name="T102" fmla="*/ 26 w 613"/>
                <a:gd name="T103" fmla="*/ 159 h 654"/>
                <a:gd name="T104" fmla="*/ 35 w 613"/>
                <a:gd name="T105" fmla="*/ 148 h 654"/>
                <a:gd name="T106" fmla="*/ 45 w 613"/>
                <a:gd name="T107" fmla="*/ 120 h 654"/>
                <a:gd name="T108" fmla="*/ 41 w 613"/>
                <a:gd name="T109" fmla="*/ 91 h 654"/>
                <a:gd name="T110" fmla="*/ 48 w 613"/>
                <a:gd name="T111" fmla="*/ 60 h 654"/>
                <a:gd name="T112" fmla="*/ 88 w 613"/>
                <a:gd name="T113" fmla="*/ 11 h 654"/>
                <a:gd name="T114" fmla="*/ 147 w 613"/>
                <a:gd name="T115" fmla="*/ 0 h 654"/>
                <a:gd name="T116" fmla="*/ 164 w 613"/>
                <a:gd name="T117" fmla="*/ 3 h 654"/>
                <a:gd name="T118" fmla="*/ 182 w 613"/>
                <a:gd name="T119" fmla="*/ 6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13" h="654">
                  <a:moveTo>
                    <a:pt x="190" y="8"/>
                  </a:moveTo>
                  <a:lnTo>
                    <a:pt x="191" y="8"/>
                  </a:lnTo>
                  <a:lnTo>
                    <a:pt x="191" y="9"/>
                  </a:lnTo>
                  <a:lnTo>
                    <a:pt x="193" y="9"/>
                  </a:lnTo>
                  <a:lnTo>
                    <a:pt x="194" y="9"/>
                  </a:lnTo>
                  <a:lnTo>
                    <a:pt x="194" y="9"/>
                  </a:lnTo>
                  <a:lnTo>
                    <a:pt x="196" y="9"/>
                  </a:lnTo>
                  <a:lnTo>
                    <a:pt x="197" y="11"/>
                  </a:lnTo>
                  <a:lnTo>
                    <a:pt x="199" y="11"/>
                  </a:lnTo>
                  <a:lnTo>
                    <a:pt x="199" y="12"/>
                  </a:lnTo>
                  <a:lnTo>
                    <a:pt x="200" y="12"/>
                  </a:lnTo>
                  <a:lnTo>
                    <a:pt x="202" y="14"/>
                  </a:lnTo>
                  <a:lnTo>
                    <a:pt x="203" y="14"/>
                  </a:lnTo>
                  <a:lnTo>
                    <a:pt x="205" y="14"/>
                  </a:lnTo>
                  <a:lnTo>
                    <a:pt x="206" y="14"/>
                  </a:lnTo>
                  <a:lnTo>
                    <a:pt x="208" y="14"/>
                  </a:lnTo>
                  <a:lnTo>
                    <a:pt x="215" y="15"/>
                  </a:lnTo>
                  <a:lnTo>
                    <a:pt x="221" y="15"/>
                  </a:lnTo>
                  <a:lnTo>
                    <a:pt x="221" y="15"/>
                  </a:lnTo>
                  <a:lnTo>
                    <a:pt x="223" y="14"/>
                  </a:lnTo>
                  <a:lnTo>
                    <a:pt x="226" y="14"/>
                  </a:lnTo>
                  <a:lnTo>
                    <a:pt x="227" y="12"/>
                  </a:lnTo>
                  <a:lnTo>
                    <a:pt x="229" y="12"/>
                  </a:lnTo>
                  <a:lnTo>
                    <a:pt x="230" y="11"/>
                  </a:lnTo>
                  <a:lnTo>
                    <a:pt x="233" y="9"/>
                  </a:lnTo>
                  <a:lnTo>
                    <a:pt x="235" y="9"/>
                  </a:lnTo>
                  <a:lnTo>
                    <a:pt x="235" y="9"/>
                  </a:lnTo>
                  <a:lnTo>
                    <a:pt x="236" y="9"/>
                  </a:lnTo>
                  <a:lnTo>
                    <a:pt x="238" y="9"/>
                  </a:lnTo>
                  <a:lnTo>
                    <a:pt x="239" y="8"/>
                  </a:lnTo>
                  <a:lnTo>
                    <a:pt x="241" y="8"/>
                  </a:lnTo>
                  <a:lnTo>
                    <a:pt x="242" y="8"/>
                  </a:lnTo>
                  <a:lnTo>
                    <a:pt x="248" y="12"/>
                  </a:lnTo>
                  <a:lnTo>
                    <a:pt x="259" y="29"/>
                  </a:lnTo>
                  <a:lnTo>
                    <a:pt x="259" y="30"/>
                  </a:lnTo>
                  <a:lnTo>
                    <a:pt x="262" y="33"/>
                  </a:lnTo>
                  <a:lnTo>
                    <a:pt x="262" y="35"/>
                  </a:lnTo>
                  <a:lnTo>
                    <a:pt x="263" y="36"/>
                  </a:lnTo>
                  <a:lnTo>
                    <a:pt x="265" y="38"/>
                  </a:lnTo>
                  <a:lnTo>
                    <a:pt x="266" y="39"/>
                  </a:lnTo>
                  <a:lnTo>
                    <a:pt x="268" y="41"/>
                  </a:lnTo>
                  <a:lnTo>
                    <a:pt x="269" y="41"/>
                  </a:lnTo>
                  <a:lnTo>
                    <a:pt x="269" y="44"/>
                  </a:lnTo>
                  <a:lnTo>
                    <a:pt x="274" y="54"/>
                  </a:lnTo>
                  <a:lnTo>
                    <a:pt x="274" y="55"/>
                  </a:lnTo>
                  <a:lnTo>
                    <a:pt x="274" y="57"/>
                  </a:lnTo>
                  <a:lnTo>
                    <a:pt x="275" y="58"/>
                  </a:lnTo>
                  <a:lnTo>
                    <a:pt x="275" y="60"/>
                  </a:lnTo>
                  <a:lnTo>
                    <a:pt x="277" y="66"/>
                  </a:lnTo>
                  <a:lnTo>
                    <a:pt x="279" y="73"/>
                  </a:lnTo>
                  <a:lnTo>
                    <a:pt x="282" y="72"/>
                  </a:lnTo>
                  <a:lnTo>
                    <a:pt x="287" y="69"/>
                  </a:lnTo>
                  <a:lnTo>
                    <a:pt x="290" y="78"/>
                  </a:lnTo>
                  <a:lnTo>
                    <a:pt x="293" y="85"/>
                  </a:lnTo>
                  <a:lnTo>
                    <a:pt x="288" y="88"/>
                  </a:lnTo>
                  <a:lnTo>
                    <a:pt x="285" y="90"/>
                  </a:lnTo>
                  <a:lnTo>
                    <a:pt x="284" y="90"/>
                  </a:lnTo>
                  <a:lnTo>
                    <a:pt x="285" y="94"/>
                  </a:lnTo>
                  <a:lnTo>
                    <a:pt x="285" y="96"/>
                  </a:lnTo>
                  <a:lnTo>
                    <a:pt x="287" y="99"/>
                  </a:lnTo>
                  <a:lnTo>
                    <a:pt x="288" y="105"/>
                  </a:lnTo>
                  <a:lnTo>
                    <a:pt x="293" y="118"/>
                  </a:lnTo>
                  <a:lnTo>
                    <a:pt x="293" y="120"/>
                  </a:lnTo>
                  <a:lnTo>
                    <a:pt x="294" y="123"/>
                  </a:lnTo>
                  <a:lnTo>
                    <a:pt x="294" y="124"/>
                  </a:lnTo>
                  <a:lnTo>
                    <a:pt x="294" y="123"/>
                  </a:lnTo>
                  <a:lnTo>
                    <a:pt x="297" y="129"/>
                  </a:lnTo>
                  <a:lnTo>
                    <a:pt x="297" y="130"/>
                  </a:lnTo>
                  <a:lnTo>
                    <a:pt x="296" y="130"/>
                  </a:lnTo>
                  <a:lnTo>
                    <a:pt x="297" y="132"/>
                  </a:lnTo>
                  <a:lnTo>
                    <a:pt x="299" y="132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0" y="133"/>
                  </a:lnTo>
                  <a:lnTo>
                    <a:pt x="302" y="136"/>
                  </a:lnTo>
                  <a:lnTo>
                    <a:pt x="302" y="138"/>
                  </a:lnTo>
                  <a:lnTo>
                    <a:pt x="303" y="141"/>
                  </a:lnTo>
                  <a:lnTo>
                    <a:pt x="305" y="144"/>
                  </a:lnTo>
                  <a:lnTo>
                    <a:pt x="303" y="144"/>
                  </a:lnTo>
                  <a:lnTo>
                    <a:pt x="305" y="145"/>
                  </a:lnTo>
                  <a:lnTo>
                    <a:pt x="305" y="144"/>
                  </a:lnTo>
                  <a:lnTo>
                    <a:pt x="306" y="147"/>
                  </a:lnTo>
                  <a:lnTo>
                    <a:pt x="306" y="145"/>
                  </a:lnTo>
                  <a:lnTo>
                    <a:pt x="308" y="147"/>
                  </a:lnTo>
                  <a:lnTo>
                    <a:pt x="308" y="148"/>
                  </a:lnTo>
                  <a:lnTo>
                    <a:pt x="309" y="148"/>
                  </a:lnTo>
                  <a:lnTo>
                    <a:pt x="309" y="150"/>
                  </a:lnTo>
                  <a:lnTo>
                    <a:pt x="309" y="151"/>
                  </a:lnTo>
                  <a:lnTo>
                    <a:pt x="311" y="151"/>
                  </a:lnTo>
                  <a:lnTo>
                    <a:pt x="312" y="151"/>
                  </a:lnTo>
                  <a:lnTo>
                    <a:pt x="314" y="153"/>
                  </a:lnTo>
                  <a:lnTo>
                    <a:pt x="315" y="153"/>
                  </a:lnTo>
                  <a:lnTo>
                    <a:pt x="317" y="154"/>
                  </a:lnTo>
                  <a:lnTo>
                    <a:pt x="315" y="154"/>
                  </a:lnTo>
                  <a:lnTo>
                    <a:pt x="315" y="157"/>
                  </a:lnTo>
                  <a:lnTo>
                    <a:pt x="318" y="161"/>
                  </a:lnTo>
                  <a:lnTo>
                    <a:pt x="320" y="169"/>
                  </a:lnTo>
                  <a:lnTo>
                    <a:pt x="321" y="173"/>
                  </a:lnTo>
                  <a:lnTo>
                    <a:pt x="321" y="175"/>
                  </a:lnTo>
                  <a:lnTo>
                    <a:pt x="317" y="176"/>
                  </a:lnTo>
                  <a:lnTo>
                    <a:pt x="312" y="178"/>
                  </a:lnTo>
                  <a:lnTo>
                    <a:pt x="309" y="178"/>
                  </a:lnTo>
                  <a:lnTo>
                    <a:pt x="308" y="179"/>
                  </a:lnTo>
                  <a:lnTo>
                    <a:pt x="306" y="179"/>
                  </a:lnTo>
                  <a:lnTo>
                    <a:pt x="309" y="182"/>
                  </a:lnTo>
                  <a:lnTo>
                    <a:pt x="309" y="184"/>
                  </a:lnTo>
                  <a:lnTo>
                    <a:pt x="308" y="184"/>
                  </a:lnTo>
                  <a:lnTo>
                    <a:pt x="305" y="187"/>
                  </a:lnTo>
                  <a:lnTo>
                    <a:pt x="299" y="188"/>
                  </a:lnTo>
                  <a:lnTo>
                    <a:pt x="300" y="194"/>
                  </a:lnTo>
                  <a:lnTo>
                    <a:pt x="300" y="196"/>
                  </a:lnTo>
                  <a:lnTo>
                    <a:pt x="303" y="203"/>
                  </a:lnTo>
                  <a:lnTo>
                    <a:pt x="305" y="208"/>
                  </a:lnTo>
                  <a:lnTo>
                    <a:pt x="305" y="209"/>
                  </a:lnTo>
                  <a:lnTo>
                    <a:pt x="303" y="209"/>
                  </a:lnTo>
                  <a:lnTo>
                    <a:pt x="300" y="211"/>
                  </a:lnTo>
                  <a:lnTo>
                    <a:pt x="299" y="211"/>
                  </a:lnTo>
                  <a:lnTo>
                    <a:pt x="294" y="212"/>
                  </a:lnTo>
                  <a:lnTo>
                    <a:pt x="293" y="214"/>
                  </a:lnTo>
                  <a:lnTo>
                    <a:pt x="293" y="214"/>
                  </a:lnTo>
                  <a:lnTo>
                    <a:pt x="291" y="214"/>
                  </a:lnTo>
                  <a:lnTo>
                    <a:pt x="290" y="215"/>
                  </a:lnTo>
                  <a:lnTo>
                    <a:pt x="288" y="215"/>
                  </a:lnTo>
                  <a:lnTo>
                    <a:pt x="287" y="215"/>
                  </a:lnTo>
                  <a:lnTo>
                    <a:pt x="284" y="218"/>
                  </a:lnTo>
                  <a:lnTo>
                    <a:pt x="281" y="218"/>
                  </a:lnTo>
                  <a:lnTo>
                    <a:pt x="282" y="218"/>
                  </a:lnTo>
                  <a:lnTo>
                    <a:pt x="282" y="220"/>
                  </a:lnTo>
                  <a:lnTo>
                    <a:pt x="281" y="220"/>
                  </a:lnTo>
                  <a:lnTo>
                    <a:pt x="282" y="221"/>
                  </a:lnTo>
                  <a:lnTo>
                    <a:pt x="284" y="224"/>
                  </a:lnTo>
                  <a:lnTo>
                    <a:pt x="284" y="224"/>
                  </a:lnTo>
                  <a:lnTo>
                    <a:pt x="285" y="227"/>
                  </a:lnTo>
                  <a:lnTo>
                    <a:pt x="287" y="230"/>
                  </a:lnTo>
                  <a:lnTo>
                    <a:pt x="293" y="241"/>
                  </a:lnTo>
                  <a:lnTo>
                    <a:pt x="294" y="247"/>
                  </a:lnTo>
                  <a:lnTo>
                    <a:pt x="296" y="248"/>
                  </a:lnTo>
                  <a:lnTo>
                    <a:pt x="299" y="254"/>
                  </a:lnTo>
                  <a:lnTo>
                    <a:pt x="306" y="266"/>
                  </a:lnTo>
                  <a:lnTo>
                    <a:pt x="318" y="287"/>
                  </a:lnTo>
                  <a:lnTo>
                    <a:pt x="318" y="288"/>
                  </a:lnTo>
                  <a:lnTo>
                    <a:pt x="317" y="290"/>
                  </a:lnTo>
                  <a:lnTo>
                    <a:pt x="315" y="290"/>
                  </a:lnTo>
                  <a:lnTo>
                    <a:pt x="314" y="291"/>
                  </a:lnTo>
                  <a:lnTo>
                    <a:pt x="314" y="293"/>
                  </a:lnTo>
                  <a:lnTo>
                    <a:pt x="321" y="306"/>
                  </a:lnTo>
                  <a:lnTo>
                    <a:pt x="323" y="308"/>
                  </a:lnTo>
                  <a:lnTo>
                    <a:pt x="324" y="311"/>
                  </a:lnTo>
                  <a:lnTo>
                    <a:pt x="324" y="312"/>
                  </a:lnTo>
                  <a:lnTo>
                    <a:pt x="326" y="312"/>
                  </a:lnTo>
                  <a:lnTo>
                    <a:pt x="326" y="314"/>
                  </a:lnTo>
                  <a:lnTo>
                    <a:pt x="327" y="315"/>
                  </a:lnTo>
                  <a:lnTo>
                    <a:pt x="329" y="318"/>
                  </a:lnTo>
                  <a:lnTo>
                    <a:pt x="329" y="321"/>
                  </a:lnTo>
                  <a:lnTo>
                    <a:pt x="330" y="323"/>
                  </a:lnTo>
                  <a:lnTo>
                    <a:pt x="332" y="326"/>
                  </a:lnTo>
                  <a:lnTo>
                    <a:pt x="333" y="326"/>
                  </a:lnTo>
                  <a:lnTo>
                    <a:pt x="335" y="327"/>
                  </a:lnTo>
                  <a:lnTo>
                    <a:pt x="336" y="326"/>
                  </a:lnTo>
                  <a:lnTo>
                    <a:pt x="338" y="324"/>
                  </a:lnTo>
                  <a:lnTo>
                    <a:pt x="341" y="324"/>
                  </a:lnTo>
                  <a:lnTo>
                    <a:pt x="345" y="323"/>
                  </a:lnTo>
                  <a:lnTo>
                    <a:pt x="347" y="321"/>
                  </a:lnTo>
                  <a:lnTo>
                    <a:pt x="348" y="321"/>
                  </a:lnTo>
                  <a:lnTo>
                    <a:pt x="350" y="320"/>
                  </a:lnTo>
                  <a:lnTo>
                    <a:pt x="350" y="318"/>
                  </a:lnTo>
                  <a:lnTo>
                    <a:pt x="351" y="314"/>
                  </a:lnTo>
                  <a:lnTo>
                    <a:pt x="353" y="309"/>
                  </a:lnTo>
                  <a:lnTo>
                    <a:pt x="354" y="306"/>
                  </a:lnTo>
                  <a:lnTo>
                    <a:pt x="354" y="305"/>
                  </a:lnTo>
                  <a:lnTo>
                    <a:pt x="366" y="300"/>
                  </a:lnTo>
                  <a:lnTo>
                    <a:pt x="384" y="300"/>
                  </a:lnTo>
                  <a:lnTo>
                    <a:pt x="395" y="302"/>
                  </a:lnTo>
                  <a:lnTo>
                    <a:pt x="412" y="299"/>
                  </a:lnTo>
                  <a:lnTo>
                    <a:pt x="409" y="293"/>
                  </a:lnTo>
                  <a:lnTo>
                    <a:pt x="412" y="291"/>
                  </a:lnTo>
                  <a:lnTo>
                    <a:pt x="420" y="287"/>
                  </a:lnTo>
                  <a:lnTo>
                    <a:pt x="423" y="285"/>
                  </a:lnTo>
                  <a:lnTo>
                    <a:pt x="424" y="285"/>
                  </a:lnTo>
                  <a:lnTo>
                    <a:pt x="435" y="282"/>
                  </a:lnTo>
                  <a:lnTo>
                    <a:pt x="445" y="281"/>
                  </a:lnTo>
                  <a:lnTo>
                    <a:pt x="456" y="276"/>
                  </a:lnTo>
                  <a:lnTo>
                    <a:pt x="469" y="271"/>
                  </a:lnTo>
                  <a:lnTo>
                    <a:pt x="471" y="269"/>
                  </a:lnTo>
                  <a:lnTo>
                    <a:pt x="474" y="268"/>
                  </a:lnTo>
                  <a:lnTo>
                    <a:pt x="475" y="266"/>
                  </a:lnTo>
                  <a:lnTo>
                    <a:pt x="478" y="263"/>
                  </a:lnTo>
                  <a:lnTo>
                    <a:pt x="483" y="262"/>
                  </a:lnTo>
                  <a:lnTo>
                    <a:pt x="487" y="260"/>
                  </a:lnTo>
                  <a:lnTo>
                    <a:pt x="492" y="257"/>
                  </a:lnTo>
                  <a:lnTo>
                    <a:pt x="490" y="256"/>
                  </a:lnTo>
                  <a:lnTo>
                    <a:pt x="490" y="254"/>
                  </a:lnTo>
                  <a:lnTo>
                    <a:pt x="496" y="253"/>
                  </a:lnTo>
                  <a:lnTo>
                    <a:pt x="498" y="253"/>
                  </a:lnTo>
                  <a:lnTo>
                    <a:pt x="505" y="250"/>
                  </a:lnTo>
                  <a:lnTo>
                    <a:pt x="515" y="247"/>
                  </a:lnTo>
                  <a:lnTo>
                    <a:pt x="517" y="247"/>
                  </a:lnTo>
                  <a:lnTo>
                    <a:pt x="530" y="242"/>
                  </a:lnTo>
                  <a:lnTo>
                    <a:pt x="545" y="238"/>
                  </a:lnTo>
                  <a:lnTo>
                    <a:pt x="554" y="235"/>
                  </a:lnTo>
                  <a:lnTo>
                    <a:pt x="556" y="235"/>
                  </a:lnTo>
                  <a:lnTo>
                    <a:pt x="560" y="235"/>
                  </a:lnTo>
                  <a:lnTo>
                    <a:pt x="565" y="233"/>
                  </a:lnTo>
                  <a:lnTo>
                    <a:pt x="566" y="233"/>
                  </a:lnTo>
                  <a:lnTo>
                    <a:pt x="569" y="233"/>
                  </a:lnTo>
                  <a:lnTo>
                    <a:pt x="572" y="233"/>
                  </a:lnTo>
                  <a:lnTo>
                    <a:pt x="574" y="233"/>
                  </a:lnTo>
                  <a:lnTo>
                    <a:pt x="574" y="232"/>
                  </a:lnTo>
                  <a:lnTo>
                    <a:pt x="575" y="232"/>
                  </a:lnTo>
                  <a:lnTo>
                    <a:pt x="578" y="232"/>
                  </a:lnTo>
                  <a:lnTo>
                    <a:pt x="580" y="232"/>
                  </a:lnTo>
                  <a:lnTo>
                    <a:pt x="583" y="232"/>
                  </a:lnTo>
                  <a:lnTo>
                    <a:pt x="586" y="232"/>
                  </a:lnTo>
                  <a:lnTo>
                    <a:pt x="592" y="232"/>
                  </a:lnTo>
                  <a:lnTo>
                    <a:pt x="592" y="235"/>
                  </a:lnTo>
                  <a:lnTo>
                    <a:pt x="592" y="236"/>
                  </a:lnTo>
                  <a:lnTo>
                    <a:pt x="593" y="238"/>
                  </a:lnTo>
                  <a:lnTo>
                    <a:pt x="593" y="239"/>
                  </a:lnTo>
                  <a:lnTo>
                    <a:pt x="593" y="242"/>
                  </a:lnTo>
                  <a:lnTo>
                    <a:pt x="593" y="244"/>
                  </a:lnTo>
                  <a:lnTo>
                    <a:pt x="593" y="245"/>
                  </a:lnTo>
                  <a:lnTo>
                    <a:pt x="593" y="247"/>
                  </a:lnTo>
                  <a:lnTo>
                    <a:pt x="593" y="248"/>
                  </a:lnTo>
                  <a:lnTo>
                    <a:pt x="593" y="250"/>
                  </a:lnTo>
                  <a:lnTo>
                    <a:pt x="595" y="250"/>
                  </a:lnTo>
                  <a:lnTo>
                    <a:pt x="595" y="251"/>
                  </a:lnTo>
                  <a:lnTo>
                    <a:pt x="595" y="253"/>
                  </a:lnTo>
                  <a:lnTo>
                    <a:pt x="596" y="253"/>
                  </a:lnTo>
                  <a:lnTo>
                    <a:pt x="598" y="257"/>
                  </a:lnTo>
                  <a:lnTo>
                    <a:pt x="599" y="259"/>
                  </a:lnTo>
                  <a:lnTo>
                    <a:pt x="599" y="260"/>
                  </a:lnTo>
                  <a:lnTo>
                    <a:pt x="601" y="262"/>
                  </a:lnTo>
                  <a:lnTo>
                    <a:pt x="602" y="263"/>
                  </a:lnTo>
                  <a:lnTo>
                    <a:pt x="604" y="266"/>
                  </a:lnTo>
                  <a:lnTo>
                    <a:pt x="607" y="269"/>
                  </a:lnTo>
                  <a:lnTo>
                    <a:pt x="608" y="271"/>
                  </a:lnTo>
                  <a:lnTo>
                    <a:pt x="610" y="275"/>
                  </a:lnTo>
                  <a:lnTo>
                    <a:pt x="610" y="276"/>
                  </a:lnTo>
                  <a:lnTo>
                    <a:pt x="611" y="278"/>
                  </a:lnTo>
                  <a:lnTo>
                    <a:pt x="611" y="279"/>
                  </a:lnTo>
                  <a:lnTo>
                    <a:pt x="613" y="284"/>
                  </a:lnTo>
                  <a:lnTo>
                    <a:pt x="613" y="285"/>
                  </a:lnTo>
                  <a:lnTo>
                    <a:pt x="611" y="285"/>
                  </a:lnTo>
                  <a:lnTo>
                    <a:pt x="610" y="285"/>
                  </a:lnTo>
                  <a:lnTo>
                    <a:pt x="607" y="287"/>
                  </a:lnTo>
                  <a:lnTo>
                    <a:pt x="605" y="287"/>
                  </a:lnTo>
                  <a:lnTo>
                    <a:pt x="599" y="288"/>
                  </a:lnTo>
                  <a:lnTo>
                    <a:pt x="584" y="294"/>
                  </a:lnTo>
                  <a:lnTo>
                    <a:pt x="575" y="296"/>
                  </a:lnTo>
                  <a:lnTo>
                    <a:pt x="575" y="297"/>
                  </a:lnTo>
                  <a:lnTo>
                    <a:pt x="574" y="297"/>
                  </a:lnTo>
                  <a:lnTo>
                    <a:pt x="574" y="299"/>
                  </a:lnTo>
                  <a:lnTo>
                    <a:pt x="574" y="300"/>
                  </a:lnTo>
                  <a:lnTo>
                    <a:pt x="574" y="302"/>
                  </a:lnTo>
                  <a:lnTo>
                    <a:pt x="574" y="309"/>
                  </a:lnTo>
                  <a:lnTo>
                    <a:pt x="565" y="311"/>
                  </a:lnTo>
                  <a:lnTo>
                    <a:pt x="563" y="311"/>
                  </a:lnTo>
                  <a:lnTo>
                    <a:pt x="554" y="314"/>
                  </a:lnTo>
                  <a:lnTo>
                    <a:pt x="545" y="317"/>
                  </a:lnTo>
                  <a:lnTo>
                    <a:pt x="539" y="320"/>
                  </a:lnTo>
                  <a:lnTo>
                    <a:pt x="533" y="323"/>
                  </a:lnTo>
                  <a:lnTo>
                    <a:pt x="526" y="327"/>
                  </a:lnTo>
                  <a:lnTo>
                    <a:pt x="521" y="330"/>
                  </a:lnTo>
                  <a:lnTo>
                    <a:pt x="511" y="341"/>
                  </a:lnTo>
                  <a:lnTo>
                    <a:pt x="508" y="345"/>
                  </a:lnTo>
                  <a:lnTo>
                    <a:pt x="507" y="348"/>
                  </a:lnTo>
                  <a:lnTo>
                    <a:pt x="505" y="350"/>
                  </a:lnTo>
                  <a:lnTo>
                    <a:pt x="504" y="353"/>
                  </a:lnTo>
                  <a:lnTo>
                    <a:pt x="502" y="353"/>
                  </a:lnTo>
                  <a:lnTo>
                    <a:pt x="498" y="363"/>
                  </a:lnTo>
                  <a:lnTo>
                    <a:pt x="495" y="368"/>
                  </a:lnTo>
                  <a:lnTo>
                    <a:pt x="493" y="371"/>
                  </a:lnTo>
                  <a:lnTo>
                    <a:pt x="492" y="378"/>
                  </a:lnTo>
                  <a:lnTo>
                    <a:pt x="492" y="384"/>
                  </a:lnTo>
                  <a:lnTo>
                    <a:pt x="492" y="387"/>
                  </a:lnTo>
                  <a:lnTo>
                    <a:pt x="492" y="390"/>
                  </a:lnTo>
                  <a:lnTo>
                    <a:pt x="490" y="393"/>
                  </a:lnTo>
                  <a:lnTo>
                    <a:pt x="490" y="397"/>
                  </a:lnTo>
                  <a:lnTo>
                    <a:pt x="490" y="399"/>
                  </a:lnTo>
                  <a:lnTo>
                    <a:pt x="492" y="403"/>
                  </a:lnTo>
                  <a:lnTo>
                    <a:pt x="492" y="406"/>
                  </a:lnTo>
                  <a:lnTo>
                    <a:pt x="493" y="414"/>
                  </a:lnTo>
                  <a:lnTo>
                    <a:pt x="495" y="418"/>
                  </a:lnTo>
                  <a:lnTo>
                    <a:pt x="496" y="426"/>
                  </a:lnTo>
                  <a:lnTo>
                    <a:pt x="496" y="427"/>
                  </a:lnTo>
                  <a:lnTo>
                    <a:pt x="498" y="427"/>
                  </a:lnTo>
                  <a:lnTo>
                    <a:pt x="499" y="433"/>
                  </a:lnTo>
                  <a:lnTo>
                    <a:pt x="502" y="439"/>
                  </a:lnTo>
                  <a:lnTo>
                    <a:pt x="505" y="442"/>
                  </a:lnTo>
                  <a:lnTo>
                    <a:pt x="507" y="445"/>
                  </a:lnTo>
                  <a:lnTo>
                    <a:pt x="508" y="448"/>
                  </a:lnTo>
                  <a:lnTo>
                    <a:pt x="508" y="450"/>
                  </a:lnTo>
                  <a:lnTo>
                    <a:pt x="508" y="451"/>
                  </a:lnTo>
                  <a:lnTo>
                    <a:pt x="510" y="454"/>
                  </a:lnTo>
                  <a:lnTo>
                    <a:pt x="515" y="462"/>
                  </a:lnTo>
                  <a:lnTo>
                    <a:pt x="515" y="463"/>
                  </a:lnTo>
                  <a:lnTo>
                    <a:pt x="520" y="472"/>
                  </a:lnTo>
                  <a:lnTo>
                    <a:pt x="523" y="477"/>
                  </a:lnTo>
                  <a:lnTo>
                    <a:pt x="524" y="481"/>
                  </a:lnTo>
                  <a:lnTo>
                    <a:pt x="532" y="492"/>
                  </a:lnTo>
                  <a:lnTo>
                    <a:pt x="535" y="496"/>
                  </a:lnTo>
                  <a:lnTo>
                    <a:pt x="541" y="503"/>
                  </a:lnTo>
                  <a:lnTo>
                    <a:pt x="542" y="506"/>
                  </a:lnTo>
                  <a:lnTo>
                    <a:pt x="544" y="508"/>
                  </a:lnTo>
                  <a:lnTo>
                    <a:pt x="544" y="509"/>
                  </a:lnTo>
                  <a:lnTo>
                    <a:pt x="544" y="509"/>
                  </a:lnTo>
                  <a:lnTo>
                    <a:pt x="544" y="511"/>
                  </a:lnTo>
                  <a:lnTo>
                    <a:pt x="547" y="512"/>
                  </a:lnTo>
                  <a:lnTo>
                    <a:pt x="550" y="515"/>
                  </a:lnTo>
                  <a:lnTo>
                    <a:pt x="554" y="520"/>
                  </a:lnTo>
                  <a:lnTo>
                    <a:pt x="559" y="526"/>
                  </a:lnTo>
                  <a:lnTo>
                    <a:pt x="563" y="530"/>
                  </a:lnTo>
                  <a:lnTo>
                    <a:pt x="565" y="530"/>
                  </a:lnTo>
                  <a:lnTo>
                    <a:pt x="566" y="533"/>
                  </a:lnTo>
                  <a:lnTo>
                    <a:pt x="566" y="535"/>
                  </a:lnTo>
                  <a:lnTo>
                    <a:pt x="569" y="539"/>
                  </a:lnTo>
                  <a:lnTo>
                    <a:pt x="572" y="545"/>
                  </a:lnTo>
                  <a:lnTo>
                    <a:pt x="572" y="547"/>
                  </a:lnTo>
                  <a:lnTo>
                    <a:pt x="574" y="548"/>
                  </a:lnTo>
                  <a:lnTo>
                    <a:pt x="578" y="562"/>
                  </a:lnTo>
                  <a:lnTo>
                    <a:pt x="578" y="565"/>
                  </a:lnTo>
                  <a:lnTo>
                    <a:pt x="580" y="565"/>
                  </a:lnTo>
                  <a:lnTo>
                    <a:pt x="580" y="566"/>
                  </a:lnTo>
                  <a:lnTo>
                    <a:pt x="580" y="569"/>
                  </a:lnTo>
                  <a:lnTo>
                    <a:pt x="580" y="572"/>
                  </a:lnTo>
                  <a:lnTo>
                    <a:pt x="580" y="574"/>
                  </a:lnTo>
                  <a:lnTo>
                    <a:pt x="580" y="577"/>
                  </a:lnTo>
                  <a:lnTo>
                    <a:pt x="580" y="592"/>
                  </a:lnTo>
                  <a:lnTo>
                    <a:pt x="580" y="593"/>
                  </a:lnTo>
                  <a:lnTo>
                    <a:pt x="580" y="596"/>
                  </a:lnTo>
                  <a:lnTo>
                    <a:pt x="580" y="598"/>
                  </a:lnTo>
                  <a:lnTo>
                    <a:pt x="580" y="601"/>
                  </a:lnTo>
                  <a:lnTo>
                    <a:pt x="578" y="605"/>
                  </a:lnTo>
                  <a:lnTo>
                    <a:pt x="578" y="607"/>
                  </a:lnTo>
                  <a:lnTo>
                    <a:pt x="577" y="610"/>
                  </a:lnTo>
                  <a:lnTo>
                    <a:pt x="575" y="614"/>
                  </a:lnTo>
                  <a:lnTo>
                    <a:pt x="572" y="617"/>
                  </a:lnTo>
                  <a:lnTo>
                    <a:pt x="571" y="618"/>
                  </a:lnTo>
                  <a:lnTo>
                    <a:pt x="568" y="623"/>
                  </a:lnTo>
                  <a:lnTo>
                    <a:pt x="562" y="627"/>
                  </a:lnTo>
                  <a:lnTo>
                    <a:pt x="560" y="629"/>
                  </a:lnTo>
                  <a:lnTo>
                    <a:pt x="548" y="638"/>
                  </a:lnTo>
                  <a:lnTo>
                    <a:pt x="544" y="641"/>
                  </a:lnTo>
                  <a:lnTo>
                    <a:pt x="539" y="644"/>
                  </a:lnTo>
                  <a:lnTo>
                    <a:pt x="535" y="647"/>
                  </a:lnTo>
                  <a:lnTo>
                    <a:pt x="524" y="651"/>
                  </a:lnTo>
                  <a:lnTo>
                    <a:pt x="523" y="651"/>
                  </a:lnTo>
                  <a:lnTo>
                    <a:pt x="521" y="653"/>
                  </a:lnTo>
                  <a:lnTo>
                    <a:pt x="520" y="653"/>
                  </a:lnTo>
                  <a:lnTo>
                    <a:pt x="517" y="654"/>
                  </a:lnTo>
                  <a:lnTo>
                    <a:pt x="510" y="654"/>
                  </a:lnTo>
                  <a:lnTo>
                    <a:pt x="508" y="654"/>
                  </a:lnTo>
                  <a:lnTo>
                    <a:pt x="501" y="654"/>
                  </a:lnTo>
                  <a:lnTo>
                    <a:pt x="499" y="654"/>
                  </a:lnTo>
                  <a:lnTo>
                    <a:pt x="490" y="654"/>
                  </a:lnTo>
                  <a:lnTo>
                    <a:pt x="486" y="653"/>
                  </a:lnTo>
                  <a:lnTo>
                    <a:pt x="484" y="653"/>
                  </a:lnTo>
                  <a:lnTo>
                    <a:pt x="481" y="651"/>
                  </a:lnTo>
                  <a:lnTo>
                    <a:pt x="480" y="651"/>
                  </a:lnTo>
                  <a:lnTo>
                    <a:pt x="478" y="651"/>
                  </a:lnTo>
                  <a:lnTo>
                    <a:pt x="474" y="648"/>
                  </a:lnTo>
                  <a:lnTo>
                    <a:pt x="472" y="648"/>
                  </a:lnTo>
                  <a:lnTo>
                    <a:pt x="466" y="645"/>
                  </a:lnTo>
                  <a:lnTo>
                    <a:pt x="462" y="644"/>
                  </a:lnTo>
                  <a:lnTo>
                    <a:pt x="456" y="641"/>
                  </a:lnTo>
                  <a:lnTo>
                    <a:pt x="447" y="636"/>
                  </a:lnTo>
                  <a:lnTo>
                    <a:pt x="444" y="633"/>
                  </a:lnTo>
                  <a:lnTo>
                    <a:pt x="438" y="630"/>
                  </a:lnTo>
                  <a:lnTo>
                    <a:pt x="427" y="620"/>
                  </a:lnTo>
                  <a:lnTo>
                    <a:pt x="420" y="614"/>
                  </a:lnTo>
                  <a:lnTo>
                    <a:pt x="409" y="601"/>
                  </a:lnTo>
                  <a:lnTo>
                    <a:pt x="408" y="601"/>
                  </a:lnTo>
                  <a:lnTo>
                    <a:pt x="406" y="596"/>
                  </a:lnTo>
                  <a:lnTo>
                    <a:pt x="403" y="595"/>
                  </a:lnTo>
                  <a:lnTo>
                    <a:pt x="400" y="589"/>
                  </a:lnTo>
                  <a:lnTo>
                    <a:pt x="395" y="583"/>
                  </a:lnTo>
                  <a:lnTo>
                    <a:pt x="392" y="580"/>
                  </a:lnTo>
                  <a:lnTo>
                    <a:pt x="384" y="574"/>
                  </a:lnTo>
                  <a:lnTo>
                    <a:pt x="380" y="571"/>
                  </a:lnTo>
                  <a:lnTo>
                    <a:pt x="377" y="569"/>
                  </a:lnTo>
                  <a:lnTo>
                    <a:pt x="369" y="566"/>
                  </a:lnTo>
                  <a:lnTo>
                    <a:pt x="368" y="566"/>
                  </a:lnTo>
                  <a:lnTo>
                    <a:pt x="363" y="565"/>
                  </a:lnTo>
                  <a:lnTo>
                    <a:pt x="360" y="565"/>
                  </a:lnTo>
                  <a:lnTo>
                    <a:pt x="350" y="563"/>
                  </a:lnTo>
                  <a:lnTo>
                    <a:pt x="348" y="563"/>
                  </a:lnTo>
                  <a:lnTo>
                    <a:pt x="341" y="563"/>
                  </a:lnTo>
                  <a:lnTo>
                    <a:pt x="335" y="562"/>
                  </a:lnTo>
                  <a:lnTo>
                    <a:pt x="332" y="563"/>
                  </a:lnTo>
                  <a:lnTo>
                    <a:pt x="326" y="563"/>
                  </a:lnTo>
                  <a:lnTo>
                    <a:pt x="324" y="563"/>
                  </a:lnTo>
                  <a:lnTo>
                    <a:pt x="314" y="565"/>
                  </a:lnTo>
                  <a:lnTo>
                    <a:pt x="308" y="566"/>
                  </a:lnTo>
                  <a:lnTo>
                    <a:pt x="306" y="557"/>
                  </a:lnTo>
                  <a:lnTo>
                    <a:pt x="309" y="551"/>
                  </a:lnTo>
                  <a:lnTo>
                    <a:pt x="311" y="547"/>
                  </a:lnTo>
                  <a:lnTo>
                    <a:pt x="312" y="541"/>
                  </a:lnTo>
                  <a:lnTo>
                    <a:pt x="315" y="532"/>
                  </a:lnTo>
                  <a:lnTo>
                    <a:pt x="315" y="529"/>
                  </a:lnTo>
                  <a:lnTo>
                    <a:pt x="320" y="517"/>
                  </a:lnTo>
                  <a:lnTo>
                    <a:pt x="321" y="511"/>
                  </a:lnTo>
                  <a:lnTo>
                    <a:pt x="326" y="496"/>
                  </a:lnTo>
                  <a:lnTo>
                    <a:pt x="329" y="496"/>
                  </a:lnTo>
                  <a:lnTo>
                    <a:pt x="329" y="496"/>
                  </a:lnTo>
                  <a:lnTo>
                    <a:pt x="332" y="486"/>
                  </a:lnTo>
                  <a:lnTo>
                    <a:pt x="324" y="481"/>
                  </a:lnTo>
                  <a:lnTo>
                    <a:pt x="321" y="480"/>
                  </a:lnTo>
                  <a:lnTo>
                    <a:pt x="315" y="477"/>
                  </a:lnTo>
                  <a:lnTo>
                    <a:pt x="314" y="477"/>
                  </a:lnTo>
                  <a:lnTo>
                    <a:pt x="314" y="475"/>
                  </a:lnTo>
                  <a:lnTo>
                    <a:pt x="311" y="472"/>
                  </a:lnTo>
                  <a:lnTo>
                    <a:pt x="305" y="463"/>
                  </a:lnTo>
                  <a:lnTo>
                    <a:pt x="305" y="462"/>
                  </a:lnTo>
                  <a:lnTo>
                    <a:pt x="306" y="460"/>
                  </a:lnTo>
                  <a:lnTo>
                    <a:pt x="308" y="460"/>
                  </a:lnTo>
                  <a:lnTo>
                    <a:pt x="305" y="454"/>
                  </a:lnTo>
                  <a:lnTo>
                    <a:pt x="303" y="453"/>
                  </a:lnTo>
                  <a:lnTo>
                    <a:pt x="302" y="453"/>
                  </a:lnTo>
                  <a:lnTo>
                    <a:pt x="302" y="454"/>
                  </a:lnTo>
                  <a:lnTo>
                    <a:pt x="300" y="454"/>
                  </a:lnTo>
                  <a:lnTo>
                    <a:pt x="299" y="454"/>
                  </a:lnTo>
                  <a:lnTo>
                    <a:pt x="297" y="454"/>
                  </a:lnTo>
                  <a:lnTo>
                    <a:pt x="296" y="454"/>
                  </a:lnTo>
                  <a:lnTo>
                    <a:pt x="294" y="454"/>
                  </a:lnTo>
                  <a:lnTo>
                    <a:pt x="293" y="454"/>
                  </a:lnTo>
                  <a:lnTo>
                    <a:pt x="293" y="453"/>
                  </a:lnTo>
                  <a:lnTo>
                    <a:pt x="291" y="453"/>
                  </a:lnTo>
                  <a:lnTo>
                    <a:pt x="290" y="451"/>
                  </a:lnTo>
                  <a:lnTo>
                    <a:pt x="288" y="451"/>
                  </a:lnTo>
                  <a:lnTo>
                    <a:pt x="287" y="450"/>
                  </a:lnTo>
                  <a:lnTo>
                    <a:pt x="274" y="459"/>
                  </a:lnTo>
                  <a:lnTo>
                    <a:pt x="250" y="472"/>
                  </a:lnTo>
                  <a:lnTo>
                    <a:pt x="245" y="475"/>
                  </a:lnTo>
                  <a:lnTo>
                    <a:pt x="194" y="502"/>
                  </a:lnTo>
                  <a:lnTo>
                    <a:pt x="194" y="500"/>
                  </a:lnTo>
                  <a:lnTo>
                    <a:pt x="191" y="496"/>
                  </a:lnTo>
                  <a:lnTo>
                    <a:pt x="191" y="495"/>
                  </a:lnTo>
                  <a:lnTo>
                    <a:pt x="190" y="495"/>
                  </a:lnTo>
                  <a:lnTo>
                    <a:pt x="190" y="493"/>
                  </a:lnTo>
                  <a:lnTo>
                    <a:pt x="188" y="490"/>
                  </a:lnTo>
                  <a:lnTo>
                    <a:pt x="188" y="489"/>
                  </a:lnTo>
                  <a:lnTo>
                    <a:pt x="187" y="490"/>
                  </a:lnTo>
                  <a:lnTo>
                    <a:pt x="185" y="490"/>
                  </a:lnTo>
                  <a:lnTo>
                    <a:pt x="185" y="490"/>
                  </a:lnTo>
                  <a:lnTo>
                    <a:pt x="184" y="487"/>
                  </a:lnTo>
                  <a:lnTo>
                    <a:pt x="182" y="486"/>
                  </a:lnTo>
                  <a:lnTo>
                    <a:pt x="182" y="484"/>
                  </a:lnTo>
                  <a:lnTo>
                    <a:pt x="181" y="483"/>
                  </a:lnTo>
                  <a:lnTo>
                    <a:pt x="179" y="481"/>
                  </a:lnTo>
                  <a:lnTo>
                    <a:pt x="178" y="480"/>
                  </a:lnTo>
                  <a:lnTo>
                    <a:pt x="176" y="480"/>
                  </a:lnTo>
                  <a:lnTo>
                    <a:pt x="175" y="478"/>
                  </a:lnTo>
                  <a:lnTo>
                    <a:pt x="173" y="477"/>
                  </a:lnTo>
                  <a:lnTo>
                    <a:pt x="172" y="477"/>
                  </a:lnTo>
                  <a:lnTo>
                    <a:pt x="170" y="475"/>
                  </a:lnTo>
                  <a:lnTo>
                    <a:pt x="169" y="475"/>
                  </a:lnTo>
                  <a:lnTo>
                    <a:pt x="167" y="475"/>
                  </a:lnTo>
                  <a:lnTo>
                    <a:pt x="166" y="475"/>
                  </a:lnTo>
                  <a:lnTo>
                    <a:pt x="164" y="475"/>
                  </a:lnTo>
                  <a:lnTo>
                    <a:pt x="163" y="475"/>
                  </a:lnTo>
                  <a:lnTo>
                    <a:pt x="163" y="474"/>
                  </a:lnTo>
                  <a:lnTo>
                    <a:pt x="163" y="472"/>
                  </a:lnTo>
                  <a:lnTo>
                    <a:pt x="163" y="469"/>
                  </a:lnTo>
                  <a:lnTo>
                    <a:pt x="163" y="468"/>
                  </a:lnTo>
                  <a:lnTo>
                    <a:pt x="161" y="466"/>
                  </a:lnTo>
                  <a:lnTo>
                    <a:pt x="161" y="465"/>
                  </a:lnTo>
                  <a:lnTo>
                    <a:pt x="161" y="460"/>
                  </a:lnTo>
                  <a:lnTo>
                    <a:pt x="161" y="456"/>
                  </a:lnTo>
                  <a:lnTo>
                    <a:pt x="160" y="451"/>
                  </a:lnTo>
                  <a:lnTo>
                    <a:pt x="160" y="450"/>
                  </a:lnTo>
                  <a:lnTo>
                    <a:pt x="160" y="448"/>
                  </a:lnTo>
                  <a:lnTo>
                    <a:pt x="159" y="445"/>
                  </a:lnTo>
                  <a:lnTo>
                    <a:pt x="159" y="442"/>
                  </a:lnTo>
                  <a:lnTo>
                    <a:pt x="159" y="441"/>
                  </a:lnTo>
                  <a:lnTo>
                    <a:pt x="157" y="439"/>
                  </a:lnTo>
                  <a:lnTo>
                    <a:pt x="154" y="432"/>
                  </a:lnTo>
                  <a:lnTo>
                    <a:pt x="154" y="429"/>
                  </a:lnTo>
                  <a:lnTo>
                    <a:pt x="154" y="427"/>
                  </a:lnTo>
                  <a:lnTo>
                    <a:pt x="156" y="427"/>
                  </a:lnTo>
                  <a:lnTo>
                    <a:pt x="156" y="426"/>
                  </a:lnTo>
                  <a:lnTo>
                    <a:pt x="157" y="426"/>
                  </a:lnTo>
                  <a:lnTo>
                    <a:pt x="159" y="424"/>
                  </a:lnTo>
                  <a:lnTo>
                    <a:pt x="157" y="423"/>
                  </a:lnTo>
                  <a:lnTo>
                    <a:pt x="157" y="420"/>
                  </a:lnTo>
                  <a:lnTo>
                    <a:pt x="157" y="418"/>
                  </a:lnTo>
                  <a:lnTo>
                    <a:pt x="157" y="417"/>
                  </a:lnTo>
                  <a:lnTo>
                    <a:pt x="156" y="417"/>
                  </a:lnTo>
                  <a:lnTo>
                    <a:pt x="156" y="415"/>
                  </a:lnTo>
                  <a:lnTo>
                    <a:pt x="156" y="412"/>
                  </a:lnTo>
                  <a:lnTo>
                    <a:pt x="154" y="409"/>
                  </a:lnTo>
                  <a:lnTo>
                    <a:pt x="154" y="406"/>
                  </a:lnTo>
                  <a:lnTo>
                    <a:pt x="154" y="405"/>
                  </a:lnTo>
                  <a:lnTo>
                    <a:pt x="154" y="403"/>
                  </a:lnTo>
                  <a:lnTo>
                    <a:pt x="154" y="403"/>
                  </a:lnTo>
                  <a:lnTo>
                    <a:pt x="154" y="400"/>
                  </a:lnTo>
                  <a:lnTo>
                    <a:pt x="154" y="399"/>
                  </a:lnTo>
                  <a:lnTo>
                    <a:pt x="154" y="397"/>
                  </a:lnTo>
                  <a:lnTo>
                    <a:pt x="154" y="394"/>
                  </a:lnTo>
                  <a:lnTo>
                    <a:pt x="154" y="393"/>
                  </a:lnTo>
                  <a:lnTo>
                    <a:pt x="153" y="393"/>
                  </a:lnTo>
                  <a:lnTo>
                    <a:pt x="153" y="390"/>
                  </a:lnTo>
                  <a:lnTo>
                    <a:pt x="154" y="387"/>
                  </a:lnTo>
                  <a:lnTo>
                    <a:pt x="154" y="383"/>
                  </a:lnTo>
                  <a:lnTo>
                    <a:pt x="154" y="380"/>
                  </a:lnTo>
                  <a:lnTo>
                    <a:pt x="154" y="375"/>
                  </a:lnTo>
                  <a:lnTo>
                    <a:pt x="154" y="374"/>
                  </a:lnTo>
                  <a:lnTo>
                    <a:pt x="154" y="372"/>
                  </a:lnTo>
                  <a:lnTo>
                    <a:pt x="154" y="371"/>
                  </a:lnTo>
                  <a:lnTo>
                    <a:pt x="154" y="368"/>
                  </a:lnTo>
                  <a:lnTo>
                    <a:pt x="154" y="368"/>
                  </a:lnTo>
                  <a:lnTo>
                    <a:pt x="154" y="366"/>
                  </a:lnTo>
                  <a:lnTo>
                    <a:pt x="154" y="365"/>
                  </a:lnTo>
                  <a:lnTo>
                    <a:pt x="154" y="363"/>
                  </a:lnTo>
                  <a:lnTo>
                    <a:pt x="153" y="363"/>
                  </a:lnTo>
                  <a:lnTo>
                    <a:pt x="153" y="360"/>
                  </a:lnTo>
                  <a:lnTo>
                    <a:pt x="153" y="359"/>
                  </a:lnTo>
                  <a:lnTo>
                    <a:pt x="153" y="357"/>
                  </a:lnTo>
                  <a:lnTo>
                    <a:pt x="153" y="356"/>
                  </a:lnTo>
                  <a:lnTo>
                    <a:pt x="151" y="351"/>
                  </a:lnTo>
                  <a:lnTo>
                    <a:pt x="151" y="350"/>
                  </a:lnTo>
                  <a:lnTo>
                    <a:pt x="150" y="347"/>
                  </a:lnTo>
                  <a:lnTo>
                    <a:pt x="150" y="345"/>
                  </a:lnTo>
                  <a:lnTo>
                    <a:pt x="150" y="344"/>
                  </a:lnTo>
                  <a:lnTo>
                    <a:pt x="148" y="341"/>
                  </a:lnTo>
                  <a:lnTo>
                    <a:pt x="148" y="339"/>
                  </a:lnTo>
                  <a:lnTo>
                    <a:pt x="148" y="338"/>
                  </a:lnTo>
                  <a:lnTo>
                    <a:pt x="147" y="338"/>
                  </a:lnTo>
                  <a:lnTo>
                    <a:pt x="147" y="336"/>
                  </a:lnTo>
                  <a:lnTo>
                    <a:pt x="145" y="335"/>
                  </a:lnTo>
                  <a:lnTo>
                    <a:pt x="145" y="333"/>
                  </a:lnTo>
                  <a:lnTo>
                    <a:pt x="142" y="332"/>
                  </a:lnTo>
                  <a:lnTo>
                    <a:pt x="141" y="330"/>
                  </a:lnTo>
                  <a:lnTo>
                    <a:pt x="141" y="329"/>
                  </a:lnTo>
                  <a:lnTo>
                    <a:pt x="139" y="327"/>
                  </a:lnTo>
                  <a:lnTo>
                    <a:pt x="138" y="327"/>
                  </a:lnTo>
                  <a:lnTo>
                    <a:pt x="136" y="324"/>
                  </a:lnTo>
                  <a:lnTo>
                    <a:pt x="135" y="323"/>
                  </a:lnTo>
                  <a:lnTo>
                    <a:pt x="132" y="321"/>
                  </a:lnTo>
                  <a:lnTo>
                    <a:pt x="130" y="320"/>
                  </a:lnTo>
                  <a:lnTo>
                    <a:pt x="127" y="317"/>
                  </a:lnTo>
                  <a:lnTo>
                    <a:pt x="126" y="315"/>
                  </a:lnTo>
                  <a:lnTo>
                    <a:pt x="124" y="315"/>
                  </a:lnTo>
                  <a:lnTo>
                    <a:pt x="123" y="314"/>
                  </a:lnTo>
                  <a:lnTo>
                    <a:pt x="121" y="314"/>
                  </a:lnTo>
                  <a:lnTo>
                    <a:pt x="120" y="312"/>
                  </a:lnTo>
                  <a:lnTo>
                    <a:pt x="117" y="311"/>
                  </a:lnTo>
                  <a:lnTo>
                    <a:pt x="114" y="309"/>
                  </a:lnTo>
                  <a:lnTo>
                    <a:pt x="112" y="308"/>
                  </a:lnTo>
                  <a:lnTo>
                    <a:pt x="109" y="308"/>
                  </a:lnTo>
                  <a:lnTo>
                    <a:pt x="106" y="306"/>
                  </a:lnTo>
                  <a:lnTo>
                    <a:pt x="103" y="306"/>
                  </a:lnTo>
                  <a:lnTo>
                    <a:pt x="102" y="306"/>
                  </a:lnTo>
                  <a:lnTo>
                    <a:pt x="100" y="305"/>
                  </a:lnTo>
                  <a:lnTo>
                    <a:pt x="84" y="303"/>
                  </a:lnTo>
                  <a:lnTo>
                    <a:pt x="82" y="303"/>
                  </a:lnTo>
                  <a:lnTo>
                    <a:pt x="78" y="303"/>
                  </a:lnTo>
                  <a:lnTo>
                    <a:pt x="76" y="303"/>
                  </a:lnTo>
                  <a:lnTo>
                    <a:pt x="75" y="303"/>
                  </a:lnTo>
                  <a:lnTo>
                    <a:pt x="75" y="302"/>
                  </a:lnTo>
                  <a:lnTo>
                    <a:pt x="72" y="302"/>
                  </a:lnTo>
                  <a:lnTo>
                    <a:pt x="70" y="300"/>
                  </a:lnTo>
                  <a:lnTo>
                    <a:pt x="69" y="300"/>
                  </a:lnTo>
                  <a:lnTo>
                    <a:pt x="67" y="300"/>
                  </a:lnTo>
                  <a:lnTo>
                    <a:pt x="66" y="300"/>
                  </a:lnTo>
                  <a:lnTo>
                    <a:pt x="64" y="299"/>
                  </a:lnTo>
                  <a:lnTo>
                    <a:pt x="61" y="299"/>
                  </a:lnTo>
                  <a:lnTo>
                    <a:pt x="60" y="297"/>
                  </a:lnTo>
                  <a:lnTo>
                    <a:pt x="57" y="297"/>
                  </a:lnTo>
                  <a:lnTo>
                    <a:pt x="54" y="296"/>
                  </a:lnTo>
                  <a:lnTo>
                    <a:pt x="51" y="296"/>
                  </a:lnTo>
                  <a:lnTo>
                    <a:pt x="48" y="294"/>
                  </a:lnTo>
                  <a:lnTo>
                    <a:pt x="48" y="293"/>
                  </a:lnTo>
                  <a:lnTo>
                    <a:pt x="46" y="293"/>
                  </a:lnTo>
                  <a:lnTo>
                    <a:pt x="45" y="293"/>
                  </a:lnTo>
                  <a:lnTo>
                    <a:pt x="43" y="291"/>
                  </a:lnTo>
                  <a:lnTo>
                    <a:pt x="42" y="290"/>
                  </a:lnTo>
                  <a:lnTo>
                    <a:pt x="42" y="288"/>
                  </a:lnTo>
                  <a:lnTo>
                    <a:pt x="39" y="287"/>
                  </a:lnTo>
                  <a:lnTo>
                    <a:pt x="38" y="285"/>
                  </a:lnTo>
                  <a:lnTo>
                    <a:pt x="35" y="282"/>
                  </a:lnTo>
                  <a:lnTo>
                    <a:pt x="33" y="281"/>
                  </a:lnTo>
                  <a:lnTo>
                    <a:pt x="30" y="279"/>
                  </a:lnTo>
                  <a:lnTo>
                    <a:pt x="29" y="276"/>
                  </a:lnTo>
                  <a:lnTo>
                    <a:pt x="26" y="273"/>
                  </a:lnTo>
                  <a:lnTo>
                    <a:pt x="24" y="271"/>
                  </a:lnTo>
                  <a:lnTo>
                    <a:pt x="21" y="266"/>
                  </a:lnTo>
                  <a:lnTo>
                    <a:pt x="21" y="265"/>
                  </a:lnTo>
                  <a:lnTo>
                    <a:pt x="18" y="260"/>
                  </a:lnTo>
                  <a:lnTo>
                    <a:pt x="15" y="256"/>
                  </a:lnTo>
                  <a:lnTo>
                    <a:pt x="14" y="254"/>
                  </a:lnTo>
                  <a:lnTo>
                    <a:pt x="14" y="253"/>
                  </a:lnTo>
                  <a:lnTo>
                    <a:pt x="14" y="251"/>
                  </a:lnTo>
                  <a:lnTo>
                    <a:pt x="12" y="250"/>
                  </a:lnTo>
                  <a:lnTo>
                    <a:pt x="11" y="247"/>
                  </a:lnTo>
                  <a:lnTo>
                    <a:pt x="11" y="244"/>
                  </a:lnTo>
                  <a:lnTo>
                    <a:pt x="9" y="239"/>
                  </a:lnTo>
                  <a:lnTo>
                    <a:pt x="6" y="232"/>
                  </a:lnTo>
                  <a:lnTo>
                    <a:pt x="6" y="227"/>
                  </a:lnTo>
                  <a:lnTo>
                    <a:pt x="6" y="224"/>
                  </a:lnTo>
                  <a:lnTo>
                    <a:pt x="5" y="224"/>
                  </a:lnTo>
                  <a:lnTo>
                    <a:pt x="3" y="218"/>
                  </a:lnTo>
                  <a:lnTo>
                    <a:pt x="2" y="211"/>
                  </a:lnTo>
                  <a:lnTo>
                    <a:pt x="2" y="209"/>
                  </a:lnTo>
                  <a:lnTo>
                    <a:pt x="2" y="208"/>
                  </a:lnTo>
                  <a:lnTo>
                    <a:pt x="0" y="205"/>
                  </a:lnTo>
                  <a:lnTo>
                    <a:pt x="0" y="203"/>
                  </a:lnTo>
                  <a:lnTo>
                    <a:pt x="0" y="202"/>
                  </a:lnTo>
                  <a:lnTo>
                    <a:pt x="0" y="200"/>
                  </a:lnTo>
                  <a:lnTo>
                    <a:pt x="3" y="199"/>
                  </a:lnTo>
                  <a:lnTo>
                    <a:pt x="5" y="197"/>
                  </a:lnTo>
                  <a:lnTo>
                    <a:pt x="6" y="197"/>
                  </a:lnTo>
                  <a:lnTo>
                    <a:pt x="8" y="196"/>
                  </a:lnTo>
                  <a:lnTo>
                    <a:pt x="8" y="197"/>
                  </a:lnTo>
                  <a:lnTo>
                    <a:pt x="11" y="196"/>
                  </a:lnTo>
                  <a:lnTo>
                    <a:pt x="21" y="193"/>
                  </a:lnTo>
                  <a:lnTo>
                    <a:pt x="20" y="184"/>
                  </a:lnTo>
                  <a:lnTo>
                    <a:pt x="17" y="173"/>
                  </a:lnTo>
                  <a:lnTo>
                    <a:pt x="15" y="173"/>
                  </a:lnTo>
                  <a:lnTo>
                    <a:pt x="14" y="166"/>
                  </a:lnTo>
                  <a:lnTo>
                    <a:pt x="18" y="164"/>
                  </a:lnTo>
                  <a:lnTo>
                    <a:pt x="17" y="161"/>
                  </a:lnTo>
                  <a:lnTo>
                    <a:pt x="21" y="161"/>
                  </a:lnTo>
                  <a:lnTo>
                    <a:pt x="23" y="160"/>
                  </a:lnTo>
                  <a:lnTo>
                    <a:pt x="26" y="159"/>
                  </a:lnTo>
                  <a:lnTo>
                    <a:pt x="29" y="156"/>
                  </a:lnTo>
                  <a:lnTo>
                    <a:pt x="30" y="156"/>
                  </a:lnTo>
                  <a:lnTo>
                    <a:pt x="33" y="153"/>
                  </a:lnTo>
                  <a:lnTo>
                    <a:pt x="32" y="153"/>
                  </a:lnTo>
                  <a:lnTo>
                    <a:pt x="30" y="153"/>
                  </a:lnTo>
                  <a:lnTo>
                    <a:pt x="29" y="153"/>
                  </a:lnTo>
                  <a:lnTo>
                    <a:pt x="30" y="153"/>
                  </a:lnTo>
                  <a:lnTo>
                    <a:pt x="30" y="151"/>
                  </a:lnTo>
                  <a:lnTo>
                    <a:pt x="32" y="151"/>
                  </a:lnTo>
                  <a:lnTo>
                    <a:pt x="32" y="150"/>
                  </a:lnTo>
                  <a:lnTo>
                    <a:pt x="33" y="150"/>
                  </a:lnTo>
                  <a:lnTo>
                    <a:pt x="35" y="148"/>
                  </a:lnTo>
                  <a:lnTo>
                    <a:pt x="36" y="147"/>
                  </a:lnTo>
                  <a:lnTo>
                    <a:pt x="38" y="145"/>
                  </a:lnTo>
                  <a:lnTo>
                    <a:pt x="42" y="141"/>
                  </a:lnTo>
                  <a:lnTo>
                    <a:pt x="42" y="139"/>
                  </a:lnTo>
                  <a:lnTo>
                    <a:pt x="42" y="138"/>
                  </a:lnTo>
                  <a:lnTo>
                    <a:pt x="41" y="129"/>
                  </a:lnTo>
                  <a:lnTo>
                    <a:pt x="41" y="127"/>
                  </a:lnTo>
                  <a:lnTo>
                    <a:pt x="42" y="127"/>
                  </a:lnTo>
                  <a:lnTo>
                    <a:pt x="46" y="126"/>
                  </a:lnTo>
                  <a:lnTo>
                    <a:pt x="48" y="124"/>
                  </a:lnTo>
                  <a:lnTo>
                    <a:pt x="46" y="121"/>
                  </a:lnTo>
                  <a:lnTo>
                    <a:pt x="45" y="120"/>
                  </a:lnTo>
                  <a:lnTo>
                    <a:pt x="45" y="118"/>
                  </a:lnTo>
                  <a:lnTo>
                    <a:pt x="45" y="117"/>
                  </a:lnTo>
                  <a:lnTo>
                    <a:pt x="42" y="111"/>
                  </a:lnTo>
                  <a:lnTo>
                    <a:pt x="42" y="109"/>
                  </a:lnTo>
                  <a:lnTo>
                    <a:pt x="42" y="109"/>
                  </a:lnTo>
                  <a:lnTo>
                    <a:pt x="42" y="109"/>
                  </a:lnTo>
                  <a:lnTo>
                    <a:pt x="42" y="108"/>
                  </a:lnTo>
                  <a:lnTo>
                    <a:pt x="42" y="106"/>
                  </a:lnTo>
                  <a:lnTo>
                    <a:pt x="42" y="102"/>
                  </a:lnTo>
                  <a:lnTo>
                    <a:pt x="42" y="97"/>
                  </a:lnTo>
                  <a:lnTo>
                    <a:pt x="42" y="96"/>
                  </a:lnTo>
                  <a:lnTo>
                    <a:pt x="41" y="91"/>
                  </a:lnTo>
                  <a:lnTo>
                    <a:pt x="41" y="88"/>
                  </a:lnTo>
                  <a:lnTo>
                    <a:pt x="39" y="85"/>
                  </a:lnTo>
                  <a:lnTo>
                    <a:pt x="39" y="82"/>
                  </a:lnTo>
                  <a:lnTo>
                    <a:pt x="38" y="81"/>
                  </a:lnTo>
                  <a:lnTo>
                    <a:pt x="39" y="79"/>
                  </a:lnTo>
                  <a:lnTo>
                    <a:pt x="41" y="79"/>
                  </a:lnTo>
                  <a:lnTo>
                    <a:pt x="42" y="78"/>
                  </a:lnTo>
                  <a:lnTo>
                    <a:pt x="46" y="78"/>
                  </a:lnTo>
                  <a:lnTo>
                    <a:pt x="51" y="76"/>
                  </a:lnTo>
                  <a:lnTo>
                    <a:pt x="52" y="76"/>
                  </a:lnTo>
                  <a:lnTo>
                    <a:pt x="51" y="69"/>
                  </a:lnTo>
                  <a:lnTo>
                    <a:pt x="48" y="60"/>
                  </a:lnTo>
                  <a:lnTo>
                    <a:pt x="49" y="60"/>
                  </a:lnTo>
                  <a:lnTo>
                    <a:pt x="69" y="55"/>
                  </a:lnTo>
                  <a:lnTo>
                    <a:pt x="69" y="54"/>
                  </a:lnTo>
                  <a:lnTo>
                    <a:pt x="67" y="45"/>
                  </a:lnTo>
                  <a:lnTo>
                    <a:pt x="66" y="38"/>
                  </a:lnTo>
                  <a:lnTo>
                    <a:pt x="60" y="24"/>
                  </a:lnTo>
                  <a:lnTo>
                    <a:pt x="64" y="23"/>
                  </a:lnTo>
                  <a:lnTo>
                    <a:pt x="72" y="18"/>
                  </a:lnTo>
                  <a:lnTo>
                    <a:pt x="79" y="15"/>
                  </a:lnTo>
                  <a:lnTo>
                    <a:pt x="82" y="14"/>
                  </a:lnTo>
                  <a:lnTo>
                    <a:pt x="85" y="12"/>
                  </a:lnTo>
                  <a:lnTo>
                    <a:pt x="88" y="11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6" y="9"/>
                  </a:lnTo>
                  <a:lnTo>
                    <a:pt x="96" y="8"/>
                  </a:lnTo>
                  <a:lnTo>
                    <a:pt x="100" y="6"/>
                  </a:lnTo>
                  <a:lnTo>
                    <a:pt x="102" y="6"/>
                  </a:lnTo>
                  <a:lnTo>
                    <a:pt x="109" y="5"/>
                  </a:lnTo>
                  <a:lnTo>
                    <a:pt x="114" y="3"/>
                  </a:lnTo>
                  <a:lnTo>
                    <a:pt x="121" y="2"/>
                  </a:lnTo>
                  <a:lnTo>
                    <a:pt x="124" y="2"/>
                  </a:lnTo>
                  <a:lnTo>
                    <a:pt x="139" y="0"/>
                  </a:lnTo>
                  <a:lnTo>
                    <a:pt x="147" y="0"/>
                  </a:lnTo>
                  <a:lnTo>
                    <a:pt x="148" y="0"/>
                  </a:lnTo>
                  <a:lnTo>
                    <a:pt x="150" y="0"/>
                  </a:lnTo>
                  <a:lnTo>
                    <a:pt x="150" y="2"/>
                  </a:lnTo>
                  <a:lnTo>
                    <a:pt x="151" y="2"/>
                  </a:lnTo>
                  <a:lnTo>
                    <a:pt x="153" y="2"/>
                  </a:lnTo>
                  <a:lnTo>
                    <a:pt x="154" y="2"/>
                  </a:lnTo>
                  <a:lnTo>
                    <a:pt x="156" y="2"/>
                  </a:lnTo>
                  <a:lnTo>
                    <a:pt x="157" y="2"/>
                  </a:lnTo>
                  <a:lnTo>
                    <a:pt x="159" y="3"/>
                  </a:lnTo>
                  <a:lnTo>
                    <a:pt x="160" y="3"/>
                  </a:lnTo>
                  <a:lnTo>
                    <a:pt x="161" y="3"/>
                  </a:lnTo>
                  <a:lnTo>
                    <a:pt x="164" y="3"/>
                  </a:lnTo>
                  <a:lnTo>
                    <a:pt x="166" y="3"/>
                  </a:lnTo>
                  <a:lnTo>
                    <a:pt x="167" y="3"/>
                  </a:lnTo>
                  <a:lnTo>
                    <a:pt x="169" y="3"/>
                  </a:lnTo>
                  <a:lnTo>
                    <a:pt x="170" y="5"/>
                  </a:lnTo>
                  <a:lnTo>
                    <a:pt x="172" y="5"/>
                  </a:lnTo>
                  <a:lnTo>
                    <a:pt x="173" y="5"/>
                  </a:lnTo>
                  <a:lnTo>
                    <a:pt x="175" y="5"/>
                  </a:lnTo>
                  <a:lnTo>
                    <a:pt x="176" y="6"/>
                  </a:lnTo>
                  <a:lnTo>
                    <a:pt x="178" y="6"/>
                  </a:lnTo>
                  <a:lnTo>
                    <a:pt x="179" y="6"/>
                  </a:lnTo>
                  <a:lnTo>
                    <a:pt x="181" y="6"/>
                  </a:lnTo>
                  <a:lnTo>
                    <a:pt x="182" y="6"/>
                  </a:lnTo>
                  <a:lnTo>
                    <a:pt x="188" y="8"/>
                  </a:lnTo>
                  <a:lnTo>
                    <a:pt x="190" y="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9" name="Freeform 33">
              <a:extLst>
                <a:ext uri="{FF2B5EF4-FFF2-40B4-BE49-F238E27FC236}">
                  <a16:creationId xmlns:a16="http://schemas.microsoft.com/office/drawing/2014/main" id="{819845DB-D259-EF97-2365-E835532453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5713" y="1587500"/>
              <a:ext cx="573088" cy="576263"/>
            </a:xfrm>
            <a:custGeom>
              <a:avLst/>
              <a:gdLst>
                <a:gd name="T0" fmla="*/ 256 w 361"/>
                <a:gd name="T1" fmla="*/ 33 h 363"/>
                <a:gd name="T2" fmla="*/ 271 w 361"/>
                <a:gd name="T3" fmla="*/ 55 h 363"/>
                <a:gd name="T4" fmla="*/ 303 w 361"/>
                <a:gd name="T5" fmla="*/ 104 h 363"/>
                <a:gd name="T6" fmla="*/ 325 w 361"/>
                <a:gd name="T7" fmla="*/ 142 h 363"/>
                <a:gd name="T8" fmla="*/ 330 w 361"/>
                <a:gd name="T9" fmla="*/ 161 h 363"/>
                <a:gd name="T10" fmla="*/ 331 w 361"/>
                <a:gd name="T11" fmla="*/ 180 h 363"/>
                <a:gd name="T12" fmla="*/ 325 w 361"/>
                <a:gd name="T13" fmla="*/ 200 h 363"/>
                <a:gd name="T14" fmla="*/ 319 w 361"/>
                <a:gd name="T15" fmla="*/ 210 h 363"/>
                <a:gd name="T16" fmla="*/ 304 w 361"/>
                <a:gd name="T17" fmla="*/ 225 h 363"/>
                <a:gd name="T18" fmla="*/ 304 w 361"/>
                <a:gd name="T19" fmla="*/ 234 h 363"/>
                <a:gd name="T20" fmla="*/ 316 w 361"/>
                <a:gd name="T21" fmla="*/ 240 h 363"/>
                <a:gd name="T22" fmla="*/ 336 w 361"/>
                <a:gd name="T23" fmla="*/ 263 h 363"/>
                <a:gd name="T24" fmla="*/ 351 w 361"/>
                <a:gd name="T25" fmla="*/ 279 h 363"/>
                <a:gd name="T26" fmla="*/ 355 w 361"/>
                <a:gd name="T27" fmla="*/ 295 h 363"/>
                <a:gd name="T28" fmla="*/ 334 w 361"/>
                <a:gd name="T29" fmla="*/ 310 h 363"/>
                <a:gd name="T30" fmla="*/ 313 w 361"/>
                <a:gd name="T31" fmla="*/ 319 h 363"/>
                <a:gd name="T32" fmla="*/ 289 w 361"/>
                <a:gd name="T33" fmla="*/ 354 h 363"/>
                <a:gd name="T34" fmla="*/ 285 w 361"/>
                <a:gd name="T35" fmla="*/ 355 h 363"/>
                <a:gd name="T36" fmla="*/ 274 w 361"/>
                <a:gd name="T37" fmla="*/ 349 h 363"/>
                <a:gd name="T38" fmla="*/ 265 w 361"/>
                <a:gd name="T39" fmla="*/ 337 h 363"/>
                <a:gd name="T40" fmla="*/ 258 w 361"/>
                <a:gd name="T41" fmla="*/ 325 h 363"/>
                <a:gd name="T42" fmla="*/ 255 w 361"/>
                <a:gd name="T43" fmla="*/ 315 h 363"/>
                <a:gd name="T44" fmla="*/ 253 w 361"/>
                <a:gd name="T45" fmla="*/ 303 h 363"/>
                <a:gd name="T46" fmla="*/ 253 w 361"/>
                <a:gd name="T47" fmla="*/ 291 h 363"/>
                <a:gd name="T48" fmla="*/ 243 w 361"/>
                <a:gd name="T49" fmla="*/ 292 h 363"/>
                <a:gd name="T50" fmla="*/ 233 w 361"/>
                <a:gd name="T51" fmla="*/ 304 h 363"/>
                <a:gd name="T52" fmla="*/ 222 w 361"/>
                <a:gd name="T53" fmla="*/ 310 h 363"/>
                <a:gd name="T54" fmla="*/ 209 w 361"/>
                <a:gd name="T55" fmla="*/ 319 h 363"/>
                <a:gd name="T56" fmla="*/ 197 w 361"/>
                <a:gd name="T57" fmla="*/ 325 h 363"/>
                <a:gd name="T58" fmla="*/ 188 w 361"/>
                <a:gd name="T59" fmla="*/ 336 h 363"/>
                <a:gd name="T60" fmla="*/ 173 w 361"/>
                <a:gd name="T61" fmla="*/ 355 h 363"/>
                <a:gd name="T62" fmla="*/ 164 w 361"/>
                <a:gd name="T63" fmla="*/ 360 h 363"/>
                <a:gd name="T64" fmla="*/ 161 w 361"/>
                <a:gd name="T65" fmla="*/ 352 h 363"/>
                <a:gd name="T66" fmla="*/ 162 w 361"/>
                <a:gd name="T67" fmla="*/ 339 h 363"/>
                <a:gd name="T68" fmla="*/ 156 w 361"/>
                <a:gd name="T69" fmla="*/ 330 h 363"/>
                <a:gd name="T70" fmla="*/ 140 w 361"/>
                <a:gd name="T71" fmla="*/ 312 h 363"/>
                <a:gd name="T72" fmla="*/ 118 w 361"/>
                <a:gd name="T73" fmla="*/ 297 h 363"/>
                <a:gd name="T74" fmla="*/ 95 w 361"/>
                <a:gd name="T75" fmla="*/ 322 h 363"/>
                <a:gd name="T76" fmla="*/ 86 w 361"/>
                <a:gd name="T77" fmla="*/ 336 h 363"/>
                <a:gd name="T78" fmla="*/ 23 w 361"/>
                <a:gd name="T79" fmla="*/ 316 h 363"/>
                <a:gd name="T80" fmla="*/ 13 w 361"/>
                <a:gd name="T81" fmla="*/ 301 h 363"/>
                <a:gd name="T82" fmla="*/ 6 w 361"/>
                <a:gd name="T83" fmla="*/ 274 h 363"/>
                <a:gd name="T84" fmla="*/ 20 w 361"/>
                <a:gd name="T85" fmla="*/ 236 h 363"/>
                <a:gd name="T86" fmla="*/ 28 w 361"/>
                <a:gd name="T87" fmla="*/ 216 h 363"/>
                <a:gd name="T88" fmla="*/ 35 w 361"/>
                <a:gd name="T89" fmla="*/ 200 h 363"/>
                <a:gd name="T90" fmla="*/ 46 w 361"/>
                <a:gd name="T91" fmla="*/ 183 h 363"/>
                <a:gd name="T92" fmla="*/ 62 w 361"/>
                <a:gd name="T93" fmla="*/ 161 h 363"/>
                <a:gd name="T94" fmla="*/ 74 w 361"/>
                <a:gd name="T95" fmla="*/ 151 h 363"/>
                <a:gd name="T96" fmla="*/ 94 w 361"/>
                <a:gd name="T97" fmla="*/ 136 h 363"/>
                <a:gd name="T98" fmla="*/ 113 w 361"/>
                <a:gd name="T99" fmla="*/ 116 h 363"/>
                <a:gd name="T100" fmla="*/ 126 w 361"/>
                <a:gd name="T101" fmla="*/ 104 h 363"/>
                <a:gd name="T102" fmla="*/ 138 w 361"/>
                <a:gd name="T103" fmla="*/ 94 h 363"/>
                <a:gd name="T104" fmla="*/ 146 w 361"/>
                <a:gd name="T105" fmla="*/ 79 h 363"/>
                <a:gd name="T106" fmla="*/ 162 w 361"/>
                <a:gd name="T107" fmla="*/ 55 h 363"/>
                <a:gd name="T108" fmla="*/ 182 w 361"/>
                <a:gd name="T109" fmla="*/ 13 h 363"/>
                <a:gd name="T110" fmla="*/ 198 w 361"/>
                <a:gd name="T111" fmla="*/ 4 h 363"/>
                <a:gd name="T112" fmla="*/ 216 w 361"/>
                <a:gd name="T113" fmla="*/ 1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61" h="363">
                  <a:moveTo>
                    <a:pt x="231" y="16"/>
                  </a:moveTo>
                  <a:lnTo>
                    <a:pt x="236" y="12"/>
                  </a:lnTo>
                  <a:lnTo>
                    <a:pt x="237" y="12"/>
                  </a:lnTo>
                  <a:lnTo>
                    <a:pt x="239" y="10"/>
                  </a:lnTo>
                  <a:lnTo>
                    <a:pt x="240" y="13"/>
                  </a:lnTo>
                  <a:lnTo>
                    <a:pt x="242" y="16"/>
                  </a:lnTo>
                  <a:lnTo>
                    <a:pt x="252" y="28"/>
                  </a:lnTo>
                  <a:lnTo>
                    <a:pt x="256" y="33"/>
                  </a:lnTo>
                  <a:lnTo>
                    <a:pt x="256" y="33"/>
                  </a:lnTo>
                  <a:lnTo>
                    <a:pt x="258" y="34"/>
                  </a:lnTo>
                  <a:lnTo>
                    <a:pt x="259" y="36"/>
                  </a:lnTo>
                  <a:lnTo>
                    <a:pt x="262" y="40"/>
                  </a:lnTo>
                  <a:lnTo>
                    <a:pt x="264" y="42"/>
                  </a:lnTo>
                  <a:lnTo>
                    <a:pt x="267" y="46"/>
                  </a:lnTo>
                  <a:lnTo>
                    <a:pt x="270" y="50"/>
                  </a:lnTo>
                  <a:lnTo>
                    <a:pt x="271" y="55"/>
                  </a:lnTo>
                  <a:lnTo>
                    <a:pt x="273" y="56"/>
                  </a:lnTo>
                  <a:lnTo>
                    <a:pt x="276" y="61"/>
                  </a:lnTo>
                  <a:lnTo>
                    <a:pt x="282" y="68"/>
                  </a:lnTo>
                  <a:lnTo>
                    <a:pt x="285" y="73"/>
                  </a:lnTo>
                  <a:lnTo>
                    <a:pt x="292" y="88"/>
                  </a:lnTo>
                  <a:lnTo>
                    <a:pt x="295" y="94"/>
                  </a:lnTo>
                  <a:lnTo>
                    <a:pt x="298" y="98"/>
                  </a:lnTo>
                  <a:lnTo>
                    <a:pt x="303" y="104"/>
                  </a:lnTo>
                  <a:lnTo>
                    <a:pt x="306" y="109"/>
                  </a:lnTo>
                  <a:lnTo>
                    <a:pt x="310" y="116"/>
                  </a:lnTo>
                  <a:lnTo>
                    <a:pt x="319" y="130"/>
                  </a:lnTo>
                  <a:lnTo>
                    <a:pt x="319" y="131"/>
                  </a:lnTo>
                  <a:lnTo>
                    <a:pt x="321" y="134"/>
                  </a:lnTo>
                  <a:lnTo>
                    <a:pt x="322" y="137"/>
                  </a:lnTo>
                  <a:lnTo>
                    <a:pt x="325" y="140"/>
                  </a:lnTo>
                  <a:lnTo>
                    <a:pt x="325" y="142"/>
                  </a:lnTo>
                  <a:lnTo>
                    <a:pt x="325" y="143"/>
                  </a:lnTo>
                  <a:lnTo>
                    <a:pt x="325" y="145"/>
                  </a:lnTo>
                  <a:lnTo>
                    <a:pt x="327" y="148"/>
                  </a:lnTo>
                  <a:lnTo>
                    <a:pt x="328" y="151"/>
                  </a:lnTo>
                  <a:lnTo>
                    <a:pt x="328" y="154"/>
                  </a:lnTo>
                  <a:lnTo>
                    <a:pt x="330" y="155"/>
                  </a:lnTo>
                  <a:lnTo>
                    <a:pt x="330" y="158"/>
                  </a:lnTo>
                  <a:lnTo>
                    <a:pt x="330" y="161"/>
                  </a:lnTo>
                  <a:lnTo>
                    <a:pt x="331" y="165"/>
                  </a:lnTo>
                  <a:lnTo>
                    <a:pt x="331" y="168"/>
                  </a:lnTo>
                  <a:lnTo>
                    <a:pt x="331" y="170"/>
                  </a:lnTo>
                  <a:lnTo>
                    <a:pt x="331" y="173"/>
                  </a:lnTo>
                  <a:lnTo>
                    <a:pt x="331" y="174"/>
                  </a:lnTo>
                  <a:lnTo>
                    <a:pt x="331" y="174"/>
                  </a:lnTo>
                  <a:lnTo>
                    <a:pt x="331" y="176"/>
                  </a:lnTo>
                  <a:lnTo>
                    <a:pt x="331" y="180"/>
                  </a:lnTo>
                  <a:lnTo>
                    <a:pt x="330" y="183"/>
                  </a:lnTo>
                  <a:lnTo>
                    <a:pt x="330" y="185"/>
                  </a:lnTo>
                  <a:lnTo>
                    <a:pt x="330" y="186"/>
                  </a:lnTo>
                  <a:lnTo>
                    <a:pt x="330" y="189"/>
                  </a:lnTo>
                  <a:lnTo>
                    <a:pt x="328" y="192"/>
                  </a:lnTo>
                  <a:lnTo>
                    <a:pt x="327" y="195"/>
                  </a:lnTo>
                  <a:lnTo>
                    <a:pt x="327" y="197"/>
                  </a:lnTo>
                  <a:lnTo>
                    <a:pt x="325" y="200"/>
                  </a:lnTo>
                  <a:lnTo>
                    <a:pt x="325" y="203"/>
                  </a:lnTo>
                  <a:lnTo>
                    <a:pt x="324" y="204"/>
                  </a:lnTo>
                  <a:lnTo>
                    <a:pt x="322" y="207"/>
                  </a:lnTo>
                  <a:lnTo>
                    <a:pt x="322" y="209"/>
                  </a:lnTo>
                  <a:lnTo>
                    <a:pt x="321" y="209"/>
                  </a:lnTo>
                  <a:lnTo>
                    <a:pt x="321" y="210"/>
                  </a:lnTo>
                  <a:lnTo>
                    <a:pt x="319" y="210"/>
                  </a:lnTo>
                  <a:lnTo>
                    <a:pt x="319" y="210"/>
                  </a:lnTo>
                  <a:lnTo>
                    <a:pt x="318" y="212"/>
                  </a:lnTo>
                  <a:lnTo>
                    <a:pt x="316" y="213"/>
                  </a:lnTo>
                  <a:lnTo>
                    <a:pt x="313" y="216"/>
                  </a:lnTo>
                  <a:lnTo>
                    <a:pt x="312" y="219"/>
                  </a:lnTo>
                  <a:lnTo>
                    <a:pt x="310" y="219"/>
                  </a:lnTo>
                  <a:lnTo>
                    <a:pt x="309" y="222"/>
                  </a:lnTo>
                  <a:lnTo>
                    <a:pt x="307" y="222"/>
                  </a:lnTo>
                  <a:lnTo>
                    <a:pt x="304" y="225"/>
                  </a:lnTo>
                  <a:lnTo>
                    <a:pt x="301" y="227"/>
                  </a:lnTo>
                  <a:lnTo>
                    <a:pt x="301" y="228"/>
                  </a:lnTo>
                  <a:lnTo>
                    <a:pt x="300" y="228"/>
                  </a:lnTo>
                  <a:lnTo>
                    <a:pt x="298" y="230"/>
                  </a:lnTo>
                  <a:lnTo>
                    <a:pt x="300" y="231"/>
                  </a:lnTo>
                  <a:lnTo>
                    <a:pt x="301" y="231"/>
                  </a:lnTo>
                  <a:lnTo>
                    <a:pt x="301" y="233"/>
                  </a:lnTo>
                  <a:lnTo>
                    <a:pt x="304" y="234"/>
                  </a:lnTo>
                  <a:lnTo>
                    <a:pt x="306" y="236"/>
                  </a:lnTo>
                  <a:lnTo>
                    <a:pt x="307" y="236"/>
                  </a:lnTo>
                  <a:lnTo>
                    <a:pt x="309" y="236"/>
                  </a:lnTo>
                  <a:lnTo>
                    <a:pt x="310" y="237"/>
                  </a:lnTo>
                  <a:lnTo>
                    <a:pt x="312" y="237"/>
                  </a:lnTo>
                  <a:lnTo>
                    <a:pt x="313" y="239"/>
                  </a:lnTo>
                  <a:lnTo>
                    <a:pt x="315" y="239"/>
                  </a:lnTo>
                  <a:lnTo>
                    <a:pt x="316" y="240"/>
                  </a:lnTo>
                  <a:lnTo>
                    <a:pt x="319" y="242"/>
                  </a:lnTo>
                  <a:lnTo>
                    <a:pt x="336" y="257"/>
                  </a:lnTo>
                  <a:lnTo>
                    <a:pt x="336" y="258"/>
                  </a:lnTo>
                  <a:lnTo>
                    <a:pt x="334" y="258"/>
                  </a:lnTo>
                  <a:lnTo>
                    <a:pt x="334" y="260"/>
                  </a:lnTo>
                  <a:lnTo>
                    <a:pt x="334" y="261"/>
                  </a:lnTo>
                  <a:lnTo>
                    <a:pt x="334" y="263"/>
                  </a:lnTo>
                  <a:lnTo>
                    <a:pt x="336" y="263"/>
                  </a:lnTo>
                  <a:lnTo>
                    <a:pt x="337" y="264"/>
                  </a:lnTo>
                  <a:lnTo>
                    <a:pt x="340" y="269"/>
                  </a:lnTo>
                  <a:lnTo>
                    <a:pt x="342" y="269"/>
                  </a:lnTo>
                  <a:lnTo>
                    <a:pt x="342" y="270"/>
                  </a:lnTo>
                  <a:lnTo>
                    <a:pt x="345" y="273"/>
                  </a:lnTo>
                  <a:lnTo>
                    <a:pt x="348" y="276"/>
                  </a:lnTo>
                  <a:lnTo>
                    <a:pt x="349" y="279"/>
                  </a:lnTo>
                  <a:lnTo>
                    <a:pt x="351" y="279"/>
                  </a:lnTo>
                  <a:lnTo>
                    <a:pt x="358" y="276"/>
                  </a:lnTo>
                  <a:lnTo>
                    <a:pt x="361" y="282"/>
                  </a:lnTo>
                  <a:lnTo>
                    <a:pt x="357" y="283"/>
                  </a:lnTo>
                  <a:lnTo>
                    <a:pt x="351" y="286"/>
                  </a:lnTo>
                  <a:lnTo>
                    <a:pt x="352" y="288"/>
                  </a:lnTo>
                  <a:lnTo>
                    <a:pt x="352" y="292"/>
                  </a:lnTo>
                  <a:lnTo>
                    <a:pt x="354" y="295"/>
                  </a:lnTo>
                  <a:lnTo>
                    <a:pt x="355" y="295"/>
                  </a:lnTo>
                  <a:lnTo>
                    <a:pt x="355" y="297"/>
                  </a:lnTo>
                  <a:lnTo>
                    <a:pt x="352" y="298"/>
                  </a:lnTo>
                  <a:lnTo>
                    <a:pt x="348" y="301"/>
                  </a:lnTo>
                  <a:lnTo>
                    <a:pt x="342" y="306"/>
                  </a:lnTo>
                  <a:lnTo>
                    <a:pt x="340" y="309"/>
                  </a:lnTo>
                  <a:lnTo>
                    <a:pt x="339" y="309"/>
                  </a:lnTo>
                  <a:lnTo>
                    <a:pt x="337" y="309"/>
                  </a:lnTo>
                  <a:lnTo>
                    <a:pt x="334" y="310"/>
                  </a:lnTo>
                  <a:lnTo>
                    <a:pt x="333" y="310"/>
                  </a:lnTo>
                  <a:lnTo>
                    <a:pt x="327" y="313"/>
                  </a:lnTo>
                  <a:lnTo>
                    <a:pt x="324" y="313"/>
                  </a:lnTo>
                  <a:lnTo>
                    <a:pt x="324" y="315"/>
                  </a:lnTo>
                  <a:lnTo>
                    <a:pt x="319" y="315"/>
                  </a:lnTo>
                  <a:lnTo>
                    <a:pt x="318" y="316"/>
                  </a:lnTo>
                  <a:lnTo>
                    <a:pt x="315" y="318"/>
                  </a:lnTo>
                  <a:lnTo>
                    <a:pt x="313" y="319"/>
                  </a:lnTo>
                  <a:lnTo>
                    <a:pt x="313" y="321"/>
                  </a:lnTo>
                  <a:lnTo>
                    <a:pt x="310" y="324"/>
                  </a:lnTo>
                  <a:lnTo>
                    <a:pt x="309" y="327"/>
                  </a:lnTo>
                  <a:lnTo>
                    <a:pt x="307" y="330"/>
                  </a:lnTo>
                  <a:lnTo>
                    <a:pt x="306" y="331"/>
                  </a:lnTo>
                  <a:lnTo>
                    <a:pt x="294" y="349"/>
                  </a:lnTo>
                  <a:lnTo>
                    <a:pt x="292" y="352"/>
                  </a:lnTo>
                  <a:lnTo>
                    <a:pt x="289" y="354"/>
                  </a:lnTo>
                  <a:lnTo>
                    <a:pt x="289" y="357"/>
                  </a:lnTo>
                  <a:lnTo>
                    <a:pt x="289" y="357"/>
                  </a:lnTo>
                  <a:lnTo>
                    <a:pt x="289" y="358"/>
                  </a:lnTo>
                  <a:lnTo>
                    <a:pt x="289" y="357"/>
                  </a:lnTo>
                  <a:lnTo>
                    <a:pt x="288" y="357"/>
                  </a:lnTo>
                  <a:lnTo>
                    <a:pt x="286" y="357"/>
                  </a:lnTo>
                  <a:lnTo>
                    <a:pt x="286" y="355"/>
                  </a:lnTo>
                  <a:lnTo>
                    <a:pt x="285" y="355"/>
                  </a:lnTo>
                  <a:lnTo>
                    <a:pt x="283" y="354"/>
                  </a:lnTo>
                  <a:lnTo>
                    <a:pt x="282" y="354"/>
                  </a:lnTo>
                  <a:lnTo>
                    <a:pt x="280" y="354"/>
                  </a:lnTo>
                  <a:lnTo>
                    <a:pt x="279" y="352"/>
                  </a:lnTo>
                  <a:lnTo>
                    <a:pt x="277" y="351"/>
                  </a:lnTo>
                  <a:lnTo>
                    <a:pt x="277" y="349"/>
                  </a:lnTo>
                  <a:lnTo>
                    <a:pt x="276" y="349"/>
                  </a:lnTo>
                  <a:lnTo>
                    <a:pt x="274" y="349"/>
                  </a:lnTo>
                  <a:lnTo>
                    <a:pt x="274" y="348"/>
                  </a:lnTo>
                  <a:lnTo>
                    <a:pt x="273" y="346"/>
                  </a:lnTo>
                  <a:lnTo>
                    <a:pt x="271" y="345"/>
                  </a:lnTo>
                  <a:lnTo>
                    <a:pt x="270" y="343"/>
                  </a:lnTo>
                  <a:lnTo>
                    <a:pt x="268" y="342"/>
                  </a:lnTo>
                  <a:lnTo>
                    <a:pt x="268" y="340"/>
                  </a:lnTo>
                  <a:lnTo>
                    <a:pt x="267" y="339"/>
                  </a:lnTo>
                  <a:lnTo>
                    <a:pt x="265" y="337"/>
                  </a:lnTo>
                  <a:lnTo>
                    <a:pt x="264" y="336"/>
                  </a:lnTo>
                  <a:lnTo>
                    <a:pt x="264" y="334"/>
                  </a:lnTo>
                  <a:lnTo>
                    <a:pt x="262" y="333"/>
                  </a:lnTo>
                  <a:lnTo>
                    <a:pt x="261" y="331"/>
                  </a:lnTo>
                  <a:lnTo>
                    <a:pt x="261" y="330"/>
                  </a:lnTo>
                  <a:lnTo>
                    <a:pt x="259" y="328"/>
                  </a:lnTo>
                  <a:lnTo>
                    <a:pt x="259" y="325"/>
                  </a:lnTo>
                  <a:lnTo>
                    <a:pt x="258" y="325"/>
                  </a:lnTo>
                  <a:lnTo>
                    <a:pt x="258" y="324"/>
                  </a:lnTo>
                  <a:lnTo>
                    <a:pt x="258" y="322"/>
                  </a:lnTo>
                  <a:lnTo>
                    <a:pt x="256" y="321"/>
                  </a:lnTo>
                  <a:lnTo>
                    <a:pt x="256" y="319"/>
                  </a:lnTo>
                  <a:lnTo>
                    <a:pt x="256" y="318"/>
                  </a:lnTo>
                  <a:lnTo>
                    <a:pt x="255" y="318"/>
                  </a:lnTo>
                  <a:lnTo>
                    <a:pt x="255" y="316"/>
                  </a:lnTo>
                  <a:lnTo>
                    <a:pt x="255" y="315"/>
                  </a:lnTo>
                  <a:lnTo>
                    <a:pt x="255" y="313"/>
                  </a:lnTo>
                  <a:lnTo>
                    <a:pt x="253" y="312"/>
                  </a:lnTo>
                  <a:lnTo>
                    <a:pt x="253" y="310"/>
                  </a:lnTo>
                  <a:lnTo>
                    <a:pt x="253" y="309"/>
                  </a:lnTo>
                  <a:lnTo>
                    <a:pt x="253" y="307"/>
                  </a:lnTo>
                  <a:lnTo>
                    <a:pt x="253" y="306"/>
                  </a:lnTo>
                  <a:lnTo>
                    <a:pt x="253" y="304"/>
                  </a:lnTo>
                  <a:lnTo>
                    <a:pt x="253" y="303"/>
                  </a:lnTo>
                  <a:lnTo>
                    <a:pt x="253" y="301"/>
                  </a:lnTo>
                  <a:lnTo>
                    <a:pt x="253" y="300"/>
                  </a:lnTo>
                  <a:lnTo>
                    <a:pt x="253" y="298"/>
                  </a:lnTo>
                  <a:lnTo>
                    <a:pt x="253" y="295"/>
                  </a:lnTo>
                  <a:lnTo>
                    <a:pt x="253" y="294"/>
                  </a:lnTo>
                  <a:lnTo>
                    <a:pt x="253" y="292"/>
                  </a:lnTo>
                  <a:lnTo>
                    <a:pt x="253" y="291"/>
                  </a:lnTo>
                  <a:lnTo>
                    <a:pt x="253" y="291"/>
                  </a:lnTo>
                  <a:lnTo>
                    <a:pt x="252" y="294"/>
                  </a:lnTo>
                  <a:lnTo>
                    <a:pt x="252" y="292"/>
                  </a:lnTo>
                  <a:lnTo>
                    <a:pt x="250" y="292"/>
                  </a:lnTo>
                  <a:lnTo>
                    <a:pt x="249" y="291"/>
                  </a:lnTo>
                  <a:lnTo>
                    <a:pt x="247" y="291"/>
                  </a:lnTo>
                  <a:lnTo>
                    <a:pt x="246" y="291"/>
                  </a:lnTo>
                  <a:lnTo>
                    <a:pt x="244" y="291"/>
                  </a:lnTo>
                  <a:lnTo>
                    <a:pt x="243" y="292"/>
                  </a:lnTo>
                  <a:lnTo>
                    <a:pt x="240" y="294"/>
                  </a:lnTo>
                  <a:lnTo>
                    <a:pt x="239" y="297"/>
                  </a:lnTo>
                  <a:lnTo>
                    <a:pt x="237" y="298"/>
                  </a:lnTo>
                  <a:lnTo>
                    <a:pt x="237" y="300"/>
                  </a:lnTo>
                  <a:lnTo>
                    <a:pt x="236" y="300"/>
                  </a:lnTo>
                  <a:lnTo>
                    <a:pt x="236" y="301"/>
                  </a:lnTo>
                  <a:lnTo>
                    <a:pt x="234" y="303"/>
                  </a:lnTo>
                  <a:lnTo>
                    <a:pt x="233" y="304"/>
                  </a:lnTo>
                  <a:lnTo>
                    <a:pt x="231" y="304"/>
                  </a:lnTo>
                  <a:lnTo>
                    <a:pt x="231" y="306"/>
                  </a:lnTo>
                  <a:lnTo>
                    <a:pt x="230" y="306"/>
                  </a:lnTo>
                  <a:lnTo>
                    <a:pt x="228" y="307"/>
                  </a:lnTo>
                  <a:lnTo>
                    <a:pt x="227" y="309"/>
                  </a:lnTo>
                  <a:lnTo>
                    <a:pt x="225" y="309"/>
                  </a:lnTo>
                  <a:lnTo>
                    <a:pt x="224" y="310"/>
                  </a:lnTo>
                  <a:lnTo>
                    <a:pt x="222" y="310"/>
                  </a:lnTo>
                  <a:lnTo>
                    <a:pt x="222" y="312"/>
                  </a:lnTo>
                  <a:lnTo>
                    <a:pt x="221" y="312"/>
                  </a:lnTo>
                  <a:lnTo>
                    <a:pt x="219" y="312"/>
                  </a:lnTo>
                  <a:lnTo>
                    <a:pt x="218" y="315"/>
                  </a:lnTo>
                  <a:lnTo>
                    <a:pt x="216" y="315"/>
                  </a:lnTo>
                  <a:lnTo>
                    <a:pt x="215" y="316"/>
                  </a:lnTo>
                  <a:lnTo>
                    <a:pt x="210" y="318"/>
                  </a:lnTo>
                  <a:lnTo>
                    <a:pt x="209" y="319"/>
                  </a:lnTo>
                  <a:lnTo>
                    <a:pt x="207" y="319"/>
                  </a:lnTo>
                  <a:lnTo>
                    <a:pt x="206" y="321"/>
                  </a:lnTo>
                  <a:lnTo>
                    <a:pt x="204" y="321"/>
                  </a:lnTo>
                  <a:lnTo>
                    <a:pt x="204" y="322"/>
                  </a:lnTo>
                  <a:lnTo>
                    <a:pt x="203" y="322"/>
                  </a:lnTo>
                  <a:lnTo>
                    <a:pt x="201" y="324"/>
                  </a:lnTo>
                  <a:lnTo>
                    <a:pt x="200" y="324"/>
                  </a:lnTo>
                  <a:lnTo>
                    <a:pt x="197" y="325"/>
                  </a:lnTo>
                  <a:lnTo>
                    <a:pt x="197" y="327"/>
                  </a:lnTo>
                  <a:lnTo>
                    <a:pt x="195" y="327"/>
                  </a:lnTo>
                  <a:lnTo>
                    <a:pt x="192" y="328"/>
                  </a:lnTo>
                  <a:lnTo>
                    <a:pt x="192" y="330"/>
                  </a:lnTo>
                  <a:lnTo>
                    <a:pt x="191" y="330"/>
                  </a:lnTo>
                  <a:lnTo>
                    <a:pt x="191" y="331"/>
                  </a:lnTo>
                  <a:lnTo>
                    <a:pt x="189" y="333"/>
                  </a:lnTo>
                  <a:lnTo>
                    <a:pt x="188" y="336"/>
                  </a:lnTo>
                  <a:lnTo>
                    <a:pt x="182" y="343"/>
                  </a:lnTo>
                  <a:lnTo>
                    <a:pt x="180" y="348"/>
                  </a:lnTo>
                  <a:lnTo>
                    <a:pt x="179" y="349"/>
                  </a:lnTo>
                  <a:lnTo>
                    <a:pt x="177" y="351"/>
                  </a:lnTo>
                  <a:lnTo>
                    <a:pt x="176" y="354"/>
                  </a:lnTo>
                  <a:lnTo>
                    <a:pt x="174" y="354"/>
                  </a:lnTo>
                  <a:lnTo>
                    <a:pt x="174" y="354"/>
                  </a:lnTo>
                  <a:lnTo>
                    <a:pt x="173" y="355"/>
                  </a:lnTo>
                  <a:lnTo>
                    <a:pt x="173" y="357"/>
                  </a:lnTo>
                  <a:lnTo>
                    <a:pt x="171" y="357"/>
                  </a:lnTo>
                  <a:lnTo>
                    <a:pt x="171" y="358"/>
                  </a:lnTo>
                  <a:lnTo>
                    <a:pt x="170" y="361"/>
                  </a:lnTo>
                  <a:lnTo>
                    <a:pt x="168" y="361"/>
                  </a:lnTo>
                  <a:lnTo>
                    <a:pt x="167" y="363"/>
                  </a:lnTo>
                  <a:lnTo>
                    <a:pt x="165" y="361"/>
                  </a:lnTo>
                  <a:lnTo>
                    <a:pt x="164" y="360"/>
                  </a:lnTo>
                  <a:lnTo>
                    <a:pt x="162" y="360"/>
                  </a:lnTo>
                  <a:lnTo>
                    <a:pt x="162" y="358"/>
                  </a:lnTo>
                  <a:lnTo>
                    <a:pt x="162" y="357"/>
                  </a:lnTo>
                  <a:lnTo>
                    <a:pt x="161" y="357"/>
                  </a:lnTo>
                  <a:lnTo>
                    <a:pt x="161" y="355"/>
                  </a:lnTo>
                  <a:lnTo>
                    <a:pt x="161" y="354"/>
                  </a:lnTo>
                  <a:lnTo>
                    <a:pt x="161" y="354"/>
                  </a:lnTo>
                  <a:lnTo>
                    <a:pt x="161" y="352"/>
                  </a:lnTo>
                  <a:lnTo>
                    <a:pt x="161" y="351"/>
                  </a:lnTo>
                  <a:lnTo>
                    <a:pt x="161" y="349"/>
                  </a:lnTo>
                  <a:lnTo>
                    <a:pt x="162" y="346"/>
                  </a:lnTo>
                  <a:lnTo>
                    <a:pt x="162" y="345"/>
                  </a:lnTo>
                  <a:lnTo>
                    <a:pt x="162" y="343"/>
                  </a:lnTo>
                  <a:lnTo>
                    <a:pt x="162" y="342"/>
                  </a:lnTo>
                  <a:lnTo>
                    <a:pt x="162" y="340"/>
                  </a:lnTo>
                  <a:lnTo>
                    <a:pt x="162" y="339"/>
                  </a:lnTo>
                  <a:lnTo>
                    <a:pt x="162" y="337"/>
                  </a:lnTo>
                  <a:lnTo>
                    <a:pt x="161" y="336"/>
                  </a:lnTo>
                  <a:lnTo>
                    <a:pt x="161" y="334"/>
                  </a:lnTo>
                  <a:lnTo>
                    <a:pt x="159" y="333"/>
                  </a:lnTo>
                  <a:lnTo>
                    <a:pt x="159" y="331"/>
                  </a:lnTo>
                  <a:lnTo>
                    <a:pt x="158" y="331"/>
                  </a:lnTo>
                  <a:lnTo>
                    <a:pt x="158" y="330"/>
                  </a:lnTo>
                  <a:lnTo>
                    <a:pt x="156" y="330"/>
                  </a:lnTo>
                  <a:lnTo>
                    <a:pt x="156" y="328"/>
                  </a:lnTo>
                  <a:lnTo>
                    <a:pt x="153" y="325"/>
                  </a:lnTo>
                  <a:lnTo>
                    <a:pt x="152" y="325"/>
                  </a:lnTo>
                  <a:lnTo>
                    <a:pt x="149" y="321"/>
                  </a:lnTo>
                  <a:lnTo>
                    <a:pt x="144" y="316"/>
                  </a:lnTo>
                  <a:lnTo>
                    <a:pt x="143" y="315"/>
                  </a:lnTo>
                  <a:lnTo>
                    <a:pt x="141" y="313"/>
                  </a:lnTo>
                  <a:lnTo>
                    <a:pt x="140" y="312"/>
                  </a:lnTo>
                  <a:lnTo>
                    <a:pt x="132" y="303"/>
                  </a:lnTo>
                  <a:lnTo>
                    <a:pt x="132" y="301"/>
                  </a:lnTo>
                  <a:lnTo>
                    <a:pt x="128" y="297"/>
                  </a:lnTo>
                  <a:lnTo>
                    <a:pt x="125" y="292"/>
                  </a:lnTo>
                  <a:lnTo>
                    <a:pt x="122" y="291"/>
                  </a:lnTo>
                  <a:lnTo>
                    <a:pt x="121" y="294"/>
                  </a:lnTo>
                  <a:lnTo>
                    <a:pt x="118" y="295"/>
                  </a:lnTo>
                  <a:lnTo>
                    <a:pt x="118" y="297"/>
                  </a:lnTo>
                  <a:lnTo>
                    <a:pt x="116" y="298"/>
                  </a:lnTo>
                  <a:lnTo>
                    <a:pt x="115" y="300"/>
                  </a:lnTo>
                  <a:lnTo>
                    <a:pt x="113" y="301"/>
                  </a:lnTo>
                  <a:lnTo>
                    <a:pt x="112" y="303"/>
                  </a:lnTo>
                  <a:lnTo>
                    <a:pt x="103" y="315"/>
                  </a:lnTo>
                  <a:lnTo>
                    <a:pt x="100" y="318"/>
                  </a:lnTo>
                  <a:lnTo>
                    <a:pt x="97" y="321"/>
                  </a:lnTo>
                  <a:lnTo>
                    <a:pt x="95" y="322"/>
                  </a:lnTo>
                  <a:lnTo>
                    <a:pt x="94" y="324"/>
                  </a:lnTo>
                  <a:lnTo>
                    <a:pt x="92" y="325"/>
                  </a:lnTo>
                  <a:lnTo>
                    <a:pt x="91" y="327"/>
                  </a:lnTo>
                  <a:lnTo>
                    <a:pt x="91" y="328"/>
                  </a:lnTo>
                  <a:lnTo>
                    <a:pt x="89" y="330"/>
                  </a:lnTo>
                  <a:lnTo>
                    <a:pt x="89" y="331"/>
                  </a:lnTo>
                  <a:lnTo>
                    <a:pt x="86" y="334"/>
                  </a:lnTo>
                  <a:lnTo>
                    <a:pt x="86" y="336"/>
                  </a:lnTo>
                  <a:lnTo>
                    <a:pt x="85" y="337"/>
                  </a:lnTo>
                  <a:lnTo>
                    <a:pt x="83" y="339"/>
                  </a:lnTo>
                  <a:lnTo>
                    <a:pt x="83" y="340"/>
                  </a:lnTo>
                  <a:lnTo>
                    <a:pt x="74" y="337"/>
                  </a:lnTo>
                  <a:lnTo>
                    <a:pt x="74" y="336"/>
                  </a:lnTo>
                  <a:lnTo>
                    <a:pt x="73" y="336"/>
                  </a:lnTo>
                  <a:lnTo>
                    <a:pt x="25" y="318"/>
                  </a:lnTo>
                  <a:lnTo>
                    <a:pt x="23" y="316"/>
                  </a:lnTo>
                  <a:lnTo>
                    <a:pt x="22" y="316"/>
                  </a:lnTo>
                  <a:lnTo>
                    <a:pt x="20" y="316"/>
                  </a:lnTo>
                  <a:lnTo>
                    <a:pt x="20" y="318"/>
                  </a:lnTo>
                  <a:lnTo>
                    <a:pt x="19" y="318"/>
                  </a:lnTo>
                  <a:lnTo>
                    <a:pt x="13" y="306"/>
                  </a:lnTo>
                  <a:lnTo>
                    <a:pt x="13" y="304"/>
                  </a:lnTo>
                  <a:lnTo>
                    <a:pt x="13" y="303"/>
                  </a:lnTo>
                  <a:lnTo>
                    <a:pt x="13" y="301"/>
                  </a:lnTo>
                  <a:lnTo>
                    <a:pt x="13" y="300"/>
                  </a:lnTo>
                  <a:lnTo>
                    <a:pt x="10" y="301"/>
                  </a:lnTo>
                  <a:lnTo>
                    <a:pt x="8" y="301"/>
                  </a:lnTo>
                  <a:lnTo>
                    <a:pt x="4" y="298"/>
                  </a:lnTo>
                  <a:lnTo>
                    <a:pt x="3" y="294"/>
                  </a:lnTo>
                  <a:lnTo>
                    <a:pt x="0" y="292"/>
                  </a:lnTo>
                  <a:lnTo>
                    <a:pt x="3" y="280"/>
                  </a:lnTo>
                  <a:lnTo>
                    <a:pt x="6" y="274"/>
                  </a:lnTo>
                  <a:lnTo>
                    <a:pt x="8" y="267"/>
                  </a:lnTo>
                  <a:lnTo>
                    <a:pt x="11" y="260"/>
                  </a:lnTo>
                  <a:lnTo>
                    <a:pt x="11" y="257"/>
                  </a:lnTo>
                  <a:lnTo>
                    <a:pt x="13" y="252"/>
                  </a:lnTo>
                  <a:lnTo>
                    <a:pt x="16" y="246"/>
                  </a:lnTo>
                  <a:lnTo>
                    <a:pt x="17" y="245"/>
                  </a:lnTo>
                  <a:lnTo>
                    <a:pt x="17" y="242"/>
                  </a:lnTo>
                  <a:lnTo>
                    <a:pt x="20" y="236"/>
                  </a:lnTo>
                  <a:lnTo>
                    <a:pt x="20" y="233"/>
                  </a:lnTo>
                  <a:lnTo>
                    <a:pt x="22" y="231"/>
                  </a:lnTo>
                  <a:lnTo>
                    <a:pt x="23" y="228"/>
                  </a:lnTo>
                  <a:lnTo>
                    <a:pt x="23" y="227"/>
                  </a:lnTo>
                  <a:lnTo>
                    <a:pt x="23" y="225"/>
                  </a:lnTo>
                  <a:lnTo>
                    <a:pt x="25" y="222"/>
                  </a:lnTo>
                  <a:lnTo>
                    <a:pt x="26" y="218"/>
                  </a:lnTo>
                  <a:lnTo>
                    <a:pt x="28" y="216"/>
                  </a:lnTo>
                  <a:lnTo>
                    <a:pt x="29" y="215"/>
                  </a:lnTo>
                  <a:lnTo>
                    <a:pt x="31" y="210"/>
                  </a:lnTo>
                  <a:lnTo>
                    <a:pt x="32" y="209"/>
                  </a:lnTo>
                  <a:lnTo>
                    <a:pt x="34" y="206"/>
                  </a:lnTo>
                  <a:lnTo>
                    <a:pt x="35" y="203"/>
                  </a:lnTo>
                  <a:lnTo>
                    <a:pt x="37" y="201"/>
                  </a:lnTo>
                  <a:lnTo>
                    <a:pt x="37" y="200"/>
                  </a:lnTo>
                  <a:lnTo>
                    <a:pt x="35" y="200"/>
                  </a:lnTo>
                  <a:lnTo>
                    <a:pt x="37" y="198"/>
                  </a:lnTo>
                  <a:lnTo>
                    <a:pt x="38" y="194"/>
                  </a:lnTo>
                  <a:lnTo>
                    <a:pt x="38" y="194"/>
                  </a:lnTo>
                  <a:lnTo>
                    <a:pt x="41" y="188"/>
                  </a:lnTo>
                  <a:lnTo>
                    <a:pt x="43" y="186"/>
                  </a:lnTo>
                  <a:lnTo>
                    <a:pt x="44" y="185"/>
                  </a:lnTo>
                  <a:lnTo>
                    <a:pt x="44" y="183"/>
                  </a:lnTo>
                  <a:lnTo>
                    <a:pt x="46" y="183"/>
                  </a:lnTo>
                  <a:lnTo>
                    <a:pt x="46" y="182"/>
                  </a:lnTo>
                  <a:lnTo>
                    <a:pt x="52" y="174"/>
                  </a:lnTo>
                  <a:lnTo>
                    <a:pt x="55" y="171"/>
                  </a:lnTo>
                  <a:lnTo>
                    <a:pt x="58" y="168"/>
                  </a:lnTo>
                  <a:lnTo>
                    <a:pt x="61" y="165"/>
                  </a:lnTo>
                  <a:lnTo>
                    <a:pt x="61" y="164"/>
                  </a:lnTo>
                  <a:lnTo>
                    <a:pt x="62" y="162"/>
                  </a:lnTo>
                  <a:lnTo>
                    <a:pt x="62" y="161"/>
                  </a:lnTo>
                  <a:lnTo>
                    <a:pt x="65" y="159"/>
                  </a:lnTo>
                  <a:lnTo>
                    <a:pt x="65" y="158"/>
                  </a:lnTo>
                  <a:lnTo>
                    <a:pt x="67" y="158"/>
                  </a:lnTo>
                  <a:lnTo>
                    <a:pt x="68" y="155"/>
                  </a:lnTo>
                  <a:lnTo>
                    <a:pt x="70" y="154"/>
                  </a:lnTo>
                  <a:lnTo>
                    <a:pt x="71" y="152"/>
                  </a:lnTo>
                  <a:lnTo>
                    <a:pt x="73" y="152"/>
                  </a:lnTo>
                  <a:lnTo>
                    <a:pt x="74" y="151"/>
                  </a:lnTo>
                  <a:lnTo>
                    <a:pt x="74" y="149"/>
                  </a:lnTo>
                  <a:lnTo>
                    <a:pt x="79" y="146"/>
                  </a:lnTo>
                  <a:lnTo>
                    <a:pt x="83" y="143"/>
                  </a:lnTo>
                  <a:lnTo>
                    <a:pt x="85" y="140"/>
                  </a:lnTo>
                  <a:lnTo>
                    <a:pt x="89" y="139"/>
                  </a:lnTo>
                  <a:lnTo>
                    <a:pt x="91" y="137"/>
                  </a:lnTo>
                  <a:lnTo>
                    <a:pt x="92" y="136"/>
                  </a:lnTo>
                  <a:lnTo>
                    <a:pt x="94" y="136"/>
                  </a:lnTo>
                  <a:lnTo>
                    <a:pt x="94" y="134"/>
                  </a:lnTo>
                  <a:lnTo>
                    <a:pt x="95" y="133"/>
                  </a:lnTo>
                  <a:lnTo>
                    <a:pt x="97" y="133"/>
                  </a:lnTo>
                  <a:lnTo>
                    <a:pt x="103" y="127"/>
                  </a:lnTo>
                  <a:lnTo>
                    <a:pt x="104" y="125"/>
                  </a:lnTo>
                  <a:lnTo>
                    <a:pt x="109" y="121"/>
                  </a:lnTo>
                  <a:lnTo>
                    <a:pt x="110" y="119"/>
                  </a:lnTo>
                  <a:lnTo>
                    <a:pt x="113" y="116"/>
                  </a:lnTo>
                  <a:lnTo>
                    <a:pt x="113" y="115"/>
                  </a:lnTo>
                  <a:lnTo>
                    <a:pt x="115" y="115"/>
                  </a:lnTo>
                  <a:lnTo>
                    <a:pt x="115" y="113"/>
                  </a:lnTo>
                  <a:lnTo>
                    <a:pt x="116" y="113"/>
                  </a:lnTo>
                  <a:lnTo>
                    <a:pt x="116" y="112"/>
                  </a:lnTo>
                  <a:lnTo>
                    <a:pt x="119" y="110"/>
                  </a:lnTo>
                  <a:lnTo>
                    <a:pt x="121" y="109"/>
                  </a:lnTo>
                  <a:lnTo>
                    <a:pt x="126" y="104"/>
                  </a:lnTo>
                  <a:lnTo>
                    <a:pt x="128" y="103"/>
                  </a:lnTo>
                  <a:lnTo>
                    <a:pt x="129" y="103"/>
                  </a:lnTo>
                  <a:lnTo>
                    <a:pt x="131" y="101"/>
                  </a:lnTo>
                  <a:lnTo>
                    <a:pt x="132" y="100"/>
                  </a:lnTo>
                  <a:lnTo>
                    <a:pt x="135" y="97"/>
                  </a:lnTo>
                  <a:lnTo>
                    <a:pt x="135" y="95"/>
                  </a:lnTo>
                  <a:lnTo>
                    <a:pt x="137" y="95"/>
                  </a:lnTo>
                  <a:lnTo>
                    <a:pt x="138" y="94"/>
                  </a:lnTo>
                  <a:lnTo>
                    <a:pt x="140" y="94"/>
                  </a:lnTo>
                  <a:lnTo>
                    <a:pt x="141" y="91"/>
                  </a:lnTo>
                  <a:lnTo>
                    <a:pt x="144" y="89"/>
                  </a:lnTo>
                  <a:lnTo>
                    <a:pt x="146" y="88"/>
                  </a:lnTo>
                  <a:lnTo>
                    <a:pt x="147" y="85"/>
                  </a:lnTo>
                  <a:lnTo>
                    <a:pt x="149" y="85"/>
                  </a:lnTo>
                  <a:lnTo>
                    <a:pt x="147" y="83"/>
                  </a:lnTo>
                  <a:lnTo>
                    <a:pt x="146" y="79"/>
                  </a:lnTo>
                  <a:lnTo>
                    <a:pt x="146" y="77"/>
                  </a:lnTo>
                  <a:lnTo>
                    <a:pt x="146" y="76"/>
                  </a:lnTo>
                  <a:lnTo>
                    <a:pt x="150" y="70"/>
                  </a:lnTo>
                  <a:lnTo>
                    <a:pt x="150" y="68"/>
                  </a:lnTo>
                  <a:lnTo>
                    <a:pt x="155" y="64"/>
                  </a:lnTo>
                  <a:lnTo>
                    <a:pt x="158" y="61"/>
                  </a:lnTo>
                  <a:lnTo>
                    <a:pt x="159" y="59"/>
                  </a:lnTo>
                  <a:lnTo>
                    <a:pt x="162" y="55"/>
                  </a:lnTo>
                  <a:lnTo>
                    <a:pt x="165" y="52"/>
                  </a:lnTo>
                  <a:lnTo>
                    <a:pt x="165" y="50"/>
                  </a:lnTo>
                  <a:lnTo>
                    <a:pt x="165" y="49"/>
                  </a:lnTo>
                  <a:lnTo>
                    <a:pt x="173" y="36"/>
                  </a:lnTo>
                  <a:lnTo>
                    <a:pt x="174" y="33"/>
                  </a:lnTo>
                  <a:lnTo>
                    <a:pt x="174" y="31"/>
                  </a:lnTo>
                  <a:lnTo>
                    <a:pt x="182" y="15"/>
                  </a:lnTo>
                  <a:lnTo>
                    <a:pt x="182" y="13"/>
                  </a:lnTo>
                  <a:lnTo>
                    <a:pt x="185" y="4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91" y="1"/>
                  </a:lnTo>
                  <a:lnTo>
                    <a:pt x="194" y="3"/>
                  </a:lnTo>
                  <a:lnTo>
                    <a:pt x="195" y="3"/>
                  </a:lnTo>
                  <a:lnTo>
                    <a:pt x="197" y="3"/>
                  </a:lnTo>
                  <a:lnTo>
                    <a:pt x="198" y="4"/>
                  </a:lnTo>
                  <a:lnTo>
                    <a:pt x="200" y="4"/>
                  </a:lnTo>
                  <a:lnTo>
                    <a:pt x="201" y="4"/>
                  </a:lnTo>
                  <a:lnTo>
                    <a:pt x="204" y="6"/>
                  </a:lnTo>
                  <a:lnTo>
                    <a:pt x="207" y="7"/>
                  </a:lnTo>
                  <a:lnTo>
                    <a:pt x="210" y="9"/>
                  </a:lnTo>
                  <a:lnTo>
                    <a:pt x="212" y="9"/>
                  </a:lnTo>
                  <a:lnTo>
                    <a:pt x="213" y="9"/>
                  </a:lnTo>
                  <a:lnTo>
                    <a:pt x="216" y="10"/>
                  </a:lnTo>
                  <a:lnTo>
                    <a:pt x="218" y="10"/>
                  </a:lnTo>
                  <a:lnTo>
                    <a:pt x="218" y="12"/>
                  </a:lnTo>
                  <a:lnTo>
                    <a:pt x="221" y="13"/>
                  </a:lnTo>
                  <a:lnTo>
                    <a:pt x="225" y="15"/>
                  </a:lnTo>
                  <a:lnTo>
                    <a:pt x="228" y="16"/>
                  </a:lnTo>
                  <a:lnTo>
                    <a:pt x="230" y="16"/>
                  </a:lnTo>
                  <a:lnTo>
                    <a:pt x="231" y="1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0" name="Freeform 34">
              <a:extLst>
                <a:ext uri="{FF2B5EF4-FFF2-40B4-BE49-F238E27FC236}">
                  <a16:creationId xmlns:a16="http://schemas.microsoft.com/office/drawing/2014/main" id="{16E7A8BF-EB47-3349-808E-0AB4971DB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8988" y="1117600"/>
              <a:ext cx="647700" cy="658813"/>
            </a:xfrm>
            <a:custGeom>
              <a:avLst/>
              <a:gdLst>
                <a:gd name="T0" fmla="*/ 266 w 408"/>
                <a:gd name="T1" fmla="*/ 25 h 415"/>
                <a:gd name="T2" fmla="*/ 284 w 408"/>
                <a:gd name="T3" fmla="*/ 25 h 415"/>
                <a:gd name="T4" fmla="*/ 291 w 408"/>
                <a:gd name="T5" fmla="*/ 31 h 415"/>
                <a:gd name="T6" fmla="*/ 306 w 408"/>
                <a:gd name="T7" fmla="*/ 61 h 415"/>
                <a:gd name="T8" fmla="*/ 311 w 408"/>
                <a:gd name="T9" fmla="*/ 66 h 415"/>
                <a:gd name="T10" fmla="*/ 321 w 408"/>
                <a:gd name="T11" fmla="*/ 70 h 415"/>
                <a:gd name="T12" fmla="*/ 348 w 408"/>
                <a:gd name="T13" fmla="*/ 94 h 415"/>
                <a:gd name="T14" fmla="*/ 364 w 408"/>
                <a:gd name="T15" fmla="*/ 105 h 415"/>
                <a:gd name="T16" fmla="*/ 381 w 408"/>
                <a:gd name="T17" fmla="*/ 112 h 415"/>
                <a:gd name="T18" fmla="*/ 385 w 408"/>
                <a:gd name="T19" fmla="*/ 124 h 415"/>
                <a:gd name="T20" fmla="*/ 397 w 408"/>
                <a:gd name="T21" fmla="*/ 136 h 415"/>
                <a:gd name="T22" fmla="*/ 405 w 408"/>
                <a:gd name="T23" fmla="*/ 145 h 415"/>
                <a:gd name="T24" fmla="*/ 402 w 408"/>
                <a:gd name="T25" fmla="*/ 160 h 415"/>
                <a:gd name="T26" fmla="*/ 406 w 408"/>
                <a:gd name="T27" fmla="*/ 178 h 415"/>
                <a:gd name="T28" fmla="*/ 408 w 408"/>
                <a:gd name="T29" fmla="*/ 185 h 415"/>
                <a:gd name="T30" fmla="*/ 376 w 408"/>
                <a:gd name="T31" fmla="*/ 191 h 415"/>
                <a:gd name="T32" fmla="*/ 378 w 408"/>
                <a:gd name="T33" fmla="*/ 206 h 415"/>
                <a:gd name="T34" fmla="*/ 381 w 408"/>
                <a:gd name="T35" fmla="*/ 228 h 415"/>
                <a:gd name="T36" fmla="*/ 384 w 408"/>
                <a:gd name="T37" fmla="*/ 245 h 415"/>
                <a:gd name="T38" fmla="*/ 373 w 408"/>
                <a:gd name="T39" fmla="*/ 257 h 415"/>
                <a:gd name="T40" fmla="*/ 375 w 408"/>
                <a:gd name="T41" fmla="*/ 278 h 415"/>
                <a:gd name="T42" fmla="*/ 361 w 408"/>
                <a:gd name="T43" fmla="*/ 293 h 415"/>
                <a:gd name="T44" fmla="*/ 321 w 408"/>
                <a:gd name="T45" fmla="*/ 315 h 415"/>
                <a:gd name="T46" fmla="*/ 293 w 408"/>
                <a:gd name="T47" fmla="*/ 330 h 415"/>
                <a:gd name="T48" fmla="*/ 285 w 408"/>
                <a:gd name="T49" fmla="*/ 361 h 415"/>
                <a:gd name="T50" fmla="*/ 278 w 408"/>
                <a:gd name="T51" fmla="*/ 366 h 415"/>
                <a:gd name="T52" fmla="*/ 263 w 408"/>
                <a:gd name="T53" fmla="*/ 373 h 415"/>
                <a:gd name="T54" fmla="*/ 246 w 408"/>
                <a:gd name="T55" fmla="*/ 382 h 415"/>
                <a:gd name="T56" fmla="*/ 240 w 408"/>
                <a:gd name="T57" fmla="*/ 379 h 415"/>
                <a:gd name="T58" fmla="*/ 212 w 408"/>
                <a:gd name="T59" fmla="*/ 397 h 415"/>
                <a:gd name="T60" fmla="*/ 184 w 408"/>
                <a:gd name="T61" fmla="*/ 415 h 415"/>
                <a:gd name="T62" fmla="*/ 169 w 408"/>
                <a:gd name="T63" fmla="*/ 399 h 415"/>
                <a:gd name="T64" fmla="*/ 143 w 408"/>
                <a:gd name="T65" fmla="*/ 378 h 415"/>
                <a:gd name="T66" fmla="*/ 125 w 408"/>
                <a:gd name="T67" fmla="*/ 363 h 415"/>
                <a:gd name="T68" fmla="*/ 104 w 408"/>
                <a:gd name="T69" fmla="*/ 349 h 415"/>
                <a:gd name="T70" fmla="*/ 87 w 408"/>
                <a:gd name="T71" fmla="*/ 329 h 415"/>
                <a:gd name="T72" fmla="*/ 79 w 408"/>
                <a:gd name="T73" fmla="*/ 321 h 415"/>
                <a:gd name="T74" fmla="*/ 70 w 408"/>
                <a:gd name="T75" fmla="*/ 311 h 415"/>
                <a:gd name="T76" fmla="*/ 60 w 408"/>
                <a:gd name="T77" fmla="*/ 300 h 415"/>
                <a:gd name="T78" fmla="*/ 37 w 408"/>
                <a:gd name="T79" fmla="*/ 263 h 415"/>
                <a:gd name="T80" fmla="*/ 28 w 408"/>
                <a:gd name="T81" fmla="*/ 243 h 415"/>
                <a:gd name="T82" fmla="*/ 19 w 408"/>
                <a:gd name="T83" fmla="*/ 230 h 415"/>
                <a:gd name="T84" fmla="*/ 12 w 408"/>
                <a:gd name="T85" fmla="*/ 218 h 415"/>
                <a:gd name="T86" fmla="*/ 12 w 408"/>
                <a:gd name="T87" fmla="*/ 193 h 415"/>
                <a:gd name="T88" fmla="*/ 4 w 408"/>
                <a:gd name="T89" fmla="*/ 176 h 415"/>
                <a:gd name="T90" fmla="*/ 25 w 408"/>
                <a:gd name="T91" fmla="*/ 151 h 415"/>
                <a:gd name="T92" fmla="*/ 45 w 408"/>
                <a:gd name="T93" fmla="*/ 154 h 415"/>
                <a:gd name="T94" fmla="*/ 78 w 408"/>
                <a:gd name="T95" fmla="*/ 127 h 415"/>
                <a:gd name="T96" fmla="*/ 91 w 408"/>
                <a:gd name="T97" fmla="*/ 131 h 415"/>
                <a:gd name="T98" fmla="*/ 100 w 408"/>
                <a:gd name="T99" fmla="*/ 121 h 415"/>
                <a:gd name="T100" fmla="*/ 124 w 408"/>
                <a:gd name="T101" fmla="*/ 121 h 415"/>
                <a:gd name="T102" fmla="*/ 133 w 408"/>
                <a:gd name="T103" fmla="*/ 118 h 415"/>
                <a:gd name="T104" fmla="*/ 139 w 408"/>
                <a:gd name="T105" fmla="*/ 115 h 415"/>
                <a:gd name="T106" fmla="*/ 149 w 408"/>
                <a:gd name="T107" fmla="*/ 109 h 415"/>
                <a:gd name="T108" fmla="*/ 185 w 408"/>
                <a:gd name="T109" fmla="*/ 97 h 415"/>
                <a:gd name="T110" fmla="*/ 187 w 408"/>
                <a:gd name="T111" fmla="*/ 93 h 415"/>
                <a:gd name="T112" fmla="*/ 212 w 408"/>
                <a:gd name="T113" fmla="*/ 72 h 415"/>
                <a:gd name="T114" fmla="*/ 228 w 408"/>
                <a:gd name="T115" fmla="*/ 58 h 415"/>
                <a:gd name="T116" fmla="*/ 219 w 408"/>
                <a:gd name="T117" fmla="*/ 28 h 415"/>
                <a:gd name="T118" fmla="*/ 215 w 408"/>
                <a:gd name="T119" fmla="*/ 1 h 415"/>
                <a:gd name="T120" fmla="*/ 239 w 408"/>
                <a:gd name="T121" fmla="*/ 10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8" h="415">
                  <a:moveTo>
                    <a:pt x="242" y="24"/>
                  </a:moveTo>
                  <a:lnTo>
                    <a:pt x="252" y="19"/>
                  </a:lnTo>
                  <a:lnTo>
                    <a:pt x="261" y="15"/>
                  </a:lnTo>
                  <a:lnTo>
                    <a:pt x="263" y="16"/>
                  </a:lnTo>
                  <a:lnTo>
                    <a:pt x="266" y="25"/>
                  </a:lnTo>
                  <a:lnTo>
                    <a:pt x="266" y="27"/>
                  </a:lnTo>
                  <a:lnTo>
                    <a:pt x="267" y="34"/>
                  </a:lnTo>
                  <a:lnTo>
                    <a:pt x="269" y="34"/>
                  </a:lnTo>
                  <a:lnTo>
                    <a:pt x="284" y="27"/>
                  </a:lnTo>
                  <a:lnTo>
                    <a:pt x="284" y="25"/>
                  </a:lnTo>
                  <a:lnTo>
                    <a:pt x="285" y="25"/>
                  </a:lnTo>
                  <a:lnTo>
                    <a:pt x="290" y="24"/>
                  </a:lnTo>
                  <a:lnTo>
                    <a:pt x="290" y="27"/>
                  </a:lnTo>
                  <a:lnTo>
                    <a:pt x="291" y="30"/>
                  </a:lnTo>
                  <a:lnTo>
                    <a:pt x="291" y="31"/>
                  </a:lnTo>
                  <a:lnTo>
                    <a:pt x="296" y="43"/>
                  </a:lnTo>
                  <a:lnTo>
                    <a:pt x="300" y="55"/>
                  </a:lnTo>
                  <a:lnTo>
                    <a:pt x="302" y="57"/>
                  </a:lnTo>
                  <a:lnTo>
                    <a:pt x="305" y="60"/>
                  </a:lnTo>
                  <a:lnTo>
                    <a:pt x="306" y="61"/>
                  </a:lnTo>
                  <a:lnTo>
                    <a:pt x="308" y="61"/>
                  </a:lnTo>
                  <a:lnTo>
                    <a:pt x="308" y="63"/>
                  </a:lnTo>
                  <a:lnTo>
                    <a:pt x="309" y="63"/>
                  </a:lnTo>
                  <a:lnTo>
                    <a:pt x="309" y="64"/>
                  </a:lnTo>
                  <a:lnTo>
                    <a:pt x="311" y="66"/>
                  </a:lnTo>
                  <a:lnTo>
                    <a:pt x="311" y="67"/>
                  </a:lnTo>
                  <a:lnTo>
                    <a:pt x="312" y="69"/>
                  </a:lnTo>
                  <a:lnTo>
                    <a:pt x="314" y="69"/>
                  </a:lnTo>
                  <a:lnTo>
                    <a:pt x="315" y="69"/>
                  </a:lnTo>
                  <a:lnTo>
                    <a:pt x="321" y="70"/>
                  </a:lnTo>
                  <a:lnTo>
                    <a:pt x="323" y="72"/>
                  </a:lnTo>
                  <a:lnTo>
                    <a:pt x="327" y="85"/>
                  </a:lnTo>
                  <a:lnTo>
                    <a:pt x="327" y="87"/>
                  </a:lnTo>
                  <a:lnTo>
                    <a:pt x="346" y="94"/>
                  </a:lnTo>
                  <a:lnTo>
                    <a:pt x="348" y="94"/>
                  </a:lnTo>
                  <a:lnTo>
                    <a:pt x="349" y="96"/>
                  </a:lnTo>
                  <a:lnTo>
                    <a:pt x="352" y="97"/>
                  </a:lnTo>
                  <a:lnTo>
                    <a:pt x="358" y="102"/>
                  </a:lnTo>
                  <a:lnTo>
                    <a:pt x="361" y="103"/>
                  </a:lnTo>
                  <a:lnTo>
                    <a:pt x="364" y="105"/>
                  </a:lnTo>
                  <a:lnTo>
                    <a:pt x="366" y="106"/>
                  </a:lnTo>
                  <a:lnTo>
                    <a:pt x="375" y="109"/>
                  </a:lnTo>
                  <a:lnTo>
                    <a:pt x="375" y="111"/>
                  </a:lnTo>
                  <a:lnTo>
                    <a:pt x="379" y="112"/>
                  </a:lnTo>
                  <a:lnTo>
                    <a:pt x="381" y="112"/>
                  </a:lnTo>
                  <a:lnTo>
                    <a:pt x="381" y="113"/>
                  </a:lnTo>
                  <a:lnTo>
                    <a:pt x="382" y="116"/>
                  </a:lnTo>
                  <a:lnTo>
                    <a:pt x="384" y="119"/>
                  </a:lnTo>
                  <a:lnTo>
                    <a:pt x="385" y="121"/>
                  </a:lnTo>
                  <a:lnTo>
                    <a:pt x="385" y="124"/>
                  </a:lnTo>
                  <a:lnTo>
                    <a:pt x="387" y="127"/>
                  </a:lnTo>
                  <a:lnTo>
                    <a:pt x="387" y="128"/>
                  </a:lnTo>
                  <a:lnTo>
                    <a:pt x="387" y="133"/>
                  </a:lnTo>
                  <a:lnTo>
                    <a:pt x="391" y="134"/>
                  </a:lnTo>
                  <a:lnTo>
                    <a:pt x="397" y="136"/>
                  </a:lnTo>
                  <a:lnTo>
                    <a:pt x="405" y="137"/>
                  </a:lnTo>
                  <a:lnTo>
                    <a:pt x="408" y="137"/>
                  </a:lnTo>
                  <a:lnTo>
                    <a:pt x="406" y="137"/>
                  </a:lnTo>
                  <a:lnTo>
                    <a:pt x="406" y="142"/>
                  </a:lnTo>
                  <a:lnTo>
                    <a:pt x="405" y="145"/>
                  </a:lnTo>
                  <a:lnTo>
                    <a:pt x="405" y="146"/>
                  </a:lnTo>
                  <a:lnTo>
                    <a:pt x="405" y="148"/>
                  </a:lnTo>
                  <a:lnTo>
                    <a:pt x="403" y="149"/>
                  </a:lnTo>
                  <a:lnTo>
                    <a:pt x="400" y="154"/>
                  </a:lnTo>
                  <a:lnTo>
                    <a:pt x="402" y="160"/>
                  </a:lnTo>
                  <a:lnTo>
                    <a:pt x="402" y="161"/>
                  </a:lnTo>
                  <a:lnTo>
                    <a:pt x="402" y="163"/>
                  </a:lnTo>
                  <a:lnTo>
                    <a:pt x="403" y="166"/>
                  </a:lnTo>
                  <a:lnTo>
                    <a:pt x="405" y="170"/>
                  </a:lnTo>
                  <a:lnTo>
                    <a:pt x="406" y="178"/>
                  </a:lnTo>
                  <a:lnTo>
                    <a:pt x="408" y="184"/>
                  </a:lnTo>
                  <a:lnTo>
                    <a:pt x="408" y="185"/>
                  </a:lnTo>
                  <a:lnTo>
                    <a:pt x="408" y="185"/>
                  </a:lnTo>
                  <a:lnTo>
                    <a:pt x="408" y="187"/>
                  </a:lnTo>
                  <a:lnTo>
                    <a:pt x="408" y="185"/>
                  </a:lnTo>
                  <a:lnTo>
                    <a:pt x="396" y="188"/>
                  </a:lnTo>
                  <a:lnTo>
                    <a:pt x="391" y="188"/>
                  </a:lnTo>
                  <a:lnTo>
                    <a:pt x="391" y="190"/>
                  </a:lnTo>
                  <a:lnTo>
                    <a:pt x="391" y="190"/>
                  </a:lnTo>
                  <a:lnTo>
                    <a:pt x="376" y="191"/>
                  </a:lnTo>
                  <a:lnTo>
                    <a:pt x="375" y="191"/>
                  </a:lnTo>
                  <a:lnTo>
                    <a:pt x="375" y="193"/>
                  </a:lnTo>
                  <a:lnTo>
                    <a:pt x="376" y="193"/>
                  </a:lnTo>
                  <a:lnTo>
                    <a:pt x="376" y="200"/>
                  </a:lnTo>
                  <a:lnTo>
                    <a:pt x="378" y="206"/>
                  </a:lnTo>
                  <a:lnTo>
                    <a:pt x="378" y="211"/>
                  </a:lnTo>
                  <a:lnTo>
                    <a:pt x="379" y="217"/>
                  </a:lnTo>
                  <a:lnTo>
                    <a:pt x="379" y="220"/>
                  </a:lnTo>
                  <a:lnTo>
                    <a:pt x="381" y="226"/>
                  </a:lnTo>
                  <a:lnTo>
                    <a:pt x="381" y="228"/>
                  </a:lnTo>
                  <a:lnTo>
                    <a:pt x="381" y="231"/>
                  </a:lnTo>
                  <a:lnTo>
                    <a:pt x="378" y="233"/>
                  </a:lnTo>
                  <a:lnTo>
                    <a:pt x="381" y="237"/>
                  </a:lnTo>
                  <a:lnTo>
                    <a:pt x="382" y="242"/>
                  </a:lnTo>
                  <a:lnTo>
                    <a:pt x="384" y="245"/>
                  </a:lnTo>
                  <a:lnTo>
                    <a:pt x="381" y="249"/>
                  </a:lnTo>
                  <a:lnTo>
                    <a:pt x="378" y="255"/>
                  </a:lnTo>
                  <a:lnTo>
                    <a:pt x="376" y="257"/>
                  </a:lnTo>
                  <a:lnTo>
                    <a:pt x="375" y="257"/>
                  </a:lnTo>
                  <a:lnTo>
                    <a:pt x="373" y="257"/>
                  </a:lnTo>
                  <a:lnTo>
                    <a:pt x="373" y="257"/>
                  </a:lnTo>
                  <a:lnTo>
                    <a:pt x="375" y="266"/>
                  </a:lnTo>
                  <a:lnTo>
                    <a:pt x="375" y="267"/>
                  </a:lnTo>
                  <a:lnTo>
                    <a:pt x="375" y="276"/>
                  </a:lnTo>
                  <a:lnTo>
                    <a:pt x="375" y="278"/>
                  </a:lnTo>
                  <a:lnTo>
                    <a:pt x="367" y="282"/>
                  </a:lnTo>
                  <a:lnTo>
                    <a:pt x="364" y="284"/>
                  </a:lnTo>
                  <a:lnTo>
                    <a:pt x="366" y="290"/>
                  </a:lnTo>
                  <a:lnTo>
                    <a:pt x="364" y="291"/>
                  </a:lnTo>
                  <a:lnTo>
                    <a:pt x="361" y="293"/>
                  </a:lnTo>
                  <a:lnTo>
                    <a:pt x="355" y="294"/>
                  </a:lnTo>
                  <a:lnTo>
                    <a:pt x="342" y="303"/>
                  </a:lnTo>
                  <a:lnTo>
                    <a:pt x="340" y="303"/>
                  </a:lnTo>
                  <a:lnTo>
                    <a:pt x="340" y="305"/>
                  </a:lnTo>
                  <a:lnTo>
                    <a:pt x="321" y="315"/>
                  </a:lnTo>
                  <a:lnTo>
                    <a:pt x="308" y="324"/>
                  </a:lnTo>
                  <a:lnTo>
                    <a:pt x="305" y="326"/>
                  </a:lnTo>
                  <a:lnTo>
                    <a:pt x="303" y="326"/>
                  </a:lnTo>
                  <a:lnTo>
                    <a:pt x="296" y="329"/>
                  </a:lnTo>
                  <a:lnTo>
                    <a:pt x="293" y="330"/>
                  </a:lnTo>
                  <a:lnTo>
                    <a:pt x="291" y="338"/>
                  </a:lnTo>
                  <a:lnTo>
                    <a:pt x="288" y="349"/>
                  </a:lnTo>
                  <a:lnTo>
                    <a:pt x="287" y="358"/>
                  </a:lnTo>
                  <a:lnTo>
                    <a:pt x="287" y="360"/>
                  </a:lnTo>
                  <a:lnTo>
                    <a:pt x="285" y="361"/>
                  </a:lnTo>
                  <a:lnTo>
                    <a:pt x="284" y="363"/>
                  </a:lnTo>
                  <a:lnTo>
                    <a:pt x="284" y="363"/>
                  </a:lnTo>
                  <a:lnTo>
                    <a:pt x="282" y="364"/>
                  </a:lnTo>
                  <a:lnTo>
                    <a:pt x="281" y="364"/>
                  </a:lnTo>
                  <a:lnTo>
                    <a:pt x="278" y="366"/>
                  </a:lnTo>
                  <a:lnTo>
                    <a:pt x="272" y="369"/>
                  </a:lnTo>
                  <a:lnTo>
                    <a:pt x="269" y="372"/>
                  </a:lnTo>
                  <a:lnTo>
                    <a:pt x="266" y="373"/>
                  </a:lnTo>
                  <a:lnTo>
                    <a:pt x="264" y="375"/>
                  </a:lnTo>
                  <a:lnTo>
                    <a:pt x="263" y="373"/>
                  </a:lnTo>
                  <a:lnTo>
                    <a:pt x="261" y="373"/>
                  </a:lnTo>
                  <a:lnTo>
                    <a:pt x="255" y="379"/>
                  </a:lnTo>
                  <a:lnTo>
                    <a:pt x="248" y="384"/>
                  </a:lnTo>
                  <a:lnTo>
                    <a:pt x="248" y="382"/>
                  </a:lnTo>
                  <a:lnTo>
                    <a:pt x="246" y="382"/>
                  </a:lnTo>
                  <a:lnTo>
                    <a:pt x="245" y="382"/>
                  </a:lnTo>
                  <a:lnTo>
                    <a:pt x="243" y="382"/>
                  </a:lnTo>
                  <a:lnTo>
                    <a:pt x="242" y="381"/>
                  </a:lnTo>
                  <a:lnTo>
                    <a:pt x="240" y="381"/>
                  </a:lnTo>
                  <a:lnTo>
                    <a:pt x="240" y="379"/>
                  </a:lnTo>
                  <a:lnTo>
                    <a:pt x="239" y="379"/>
                  </a:lnTo>
                  <a:lnTo>
                    <a:pt x="230" y="385"/>
                  </a:lnTo>
                  <a:lnTo>
                    <a:pt x="222" y="390"/>
                  </a:lnTo>
                  <a:lnTo>
                    <a:pt x="221" y="391"/>
                  </a:lnTo>
                  <a:lnTo>
                    <a:pt x="212" y="397"/>
                  </a:lnTo>
                  <a:lnTo>
                    <a:pt x="206" y="400"/>
                  </a:lnTo>
                  <a:lnTo>
                    <a:pt x="199" y="405"/>
                  </a:lnTo>
                  <a:lnTo>
                    <a:pt x="199" y="406"/>
                  </a:lnTo>
                  <a:lnTo>
                    <a:pt x="190" y="411"/>
                  </a:lnTo>
                  <a:lnTo>
                    <a:pt x="184" y="415"/>
                  </a:lnTo>
                  <a:lnTo>
                    <a:pt x="182" y="414"/>
                  </a:lnTo>
                  <a:lnTo>
                    <a:pt x="170" y="402"/>
                  </a:lnTo>
                  <a:lnTo>
                    <a:pt x="170" y="400"/>
                  </a:lnTo>
                  <a:lnTo>
                    <a:pt x="169" y="400"/>
                  </a:lnTo>
                  <a:lnTo>
                    <a:pt x="169" y="399"/>
                  </a:lnTo>
                  <a:lnTo>
                    <a:pt x="164" y="397"/>
                  </a:lnTo>
                  <a:lnTo>
                    <a:pt x="163" y="396"/>
                  </a:lnTo>
                  <a:lnTo>
                    <a:pt x="152" y="385"/>
                  </a:lnTo>
                  <a:lnTo>
                    <a:pt x="145" y="379"/>
                  </a:lnTo>
                  <a:lnTo>
                    <a:pt x="143" y="378"/>
                  </a:lnTo>
                  <a:lnTo>
                    <a:pt x="140" y="375"/>
                  </a:lnTo>
                  <a:lnTo>
                    <a:pt x="133" y="369"/>
                  </a:lnTo>
                  <a:lnTo>
                    <a:pt x="131" y="367"/>
                  </a:lnTo>
                  <a:lnTo>
                    <a:pt x="130" y="366"/>
                  </a:lnTo>
                  <a:lnTo>
                    <a:pt x="125" y="363"/>
                  </a:lnTo>
                  <a:lnTo>
                    <a:pt x="119" y="361"/>
                  </a:lnTo>
                  <a:lnTo>
                    <a:pt x="115" y="358"/>
                  </a:lnTo>
                  <a:lnTo>
                    <a:pt x="113" y="357"/>
                  </a:lnTo>
                  <a:lnTo>
                    <a:pt x="106" y="352"/>
                  </a:lnTo>
                  <a:lnTo>
                    <a:pt x="104" y="349"/>
                  </a:lnTo>
                  <a:lnTo>
                    <a:pt x="104" y="349"/>
                  </a:lnTo>
                  <a:lnTo>
                    <a:pt x="103" y="348"/>
                  </a:lnTo>
                  <a:lnTo>
                    <a:pt x="103" y="346"/>
                  </a:lnTo>
                  <a:lnTo>
                    <a:pt x="93" y="333"/>
                  </a:lnTo>
                  <a:lnTo>
                    <a:pt x="87" y="329"/>
                  </a:lnTo>
                  <a:lnTo>
                    <a:pt x="85" y="329"/>
                  </a:lnTo>
                  <a:lnTo>
                    <a:pt x="82" y="324"/>
                  </a:lnTo>
                  <a:lnTo>
                    <a:pt x="81" y="323"/>
                  </a:lnTo>
                  <a:lnTo>
                    <a:pt x="81" y="321"/>
                  </a:lnTo>
                  <a:lnTo>
                    <a:pt x="79" y="321"/>
                  </a:lnTo>
                  <a:lnTo>
                    <a:pt x="79" y="320"/>
                  </a:lnTo>
                  <a:lnTo>
                    <a:pt x="78" y="318"/>
                  </a:lnTo>
                  <a:lnTo>
                    <a:pt x="75" y="317"/>
                  </a:lnTo>
                  <a:lnTo>
                    <a:pt x="70" y="312"/>
                  </a:lnTo>
                  <a:lnTo>
                    <a:pt x="70" y="311"/>
                  </a:lnTo>
                  <a:lnTo>
                    <a:pt x="69" y="311"/>
                  </a:lnTo>
                  <a:lnTo>
                    <a:pt x="69" y="309"/>
                  </a:lnTo>
                  <a:lnTo>
                    <a:pt x="63" y="303"/>
                  </a:lnTo>
                  <a:lnTo>
                    <a:pt x="61" y="302"/>
                  </a:lnTo>
                  <a:lnTo>
                    <a:pt x="60" y="300"/>
                  </a:lnTo>
                  <a:lnTo>
                    <a:pt x="55" y="296"/>
                  </a:lnTo>
                  <a:lnTo>
                    <a:pt x="46" y="278"/>
                  </a:lnTo>
                  <a:lnTo>
                    <a:pt x="40" y="267"/>
                  </a:lnTo>
                  <a:lnTo>
                    <a:pt x="39" y="264"/>
                  </a:lnTo>
                  <a:lnTo>
                    <a:pt x="37" y="263"/>
                  </a:lnTo>
                  <a:lnTo>
                    <a:pt x="37" y="261"/>
                  </a:lnTo>
                  <a:lnTo>
                    <a:pt x="34" y="258"/>
                  </a:lnTo>
                  <a:lnTo>
                    <a:pt x="30" y="249"/>
                  </a:lnTo>
                  <a:lnTo>
                    <a:pt x="30" y="248"/>
                  </a:lnTo>
                  <a:lnTo>
                    <a:pt x="28" y="243"/>
                  </a:lnTo>
                  <a:lnTo>
                    <a:pt x="25" y="239"/>
                  </a:lnTo>
                  <a:lnTo>
                    <a:pt x="22" y="234"/>
                  </a:lnTo>
                  <a:lnTo>
                    <a:pt x="22" y="233"/>
                  </a:lnTo>
                  <a:lnTo>
                    <a:pt x="21" y="230"/>
                  </a:lnTo>
                  <a:lnTo>
                    <a:pt x="19" y="230"/>
                  </a:lnTo>
                  <a:lnTo>
                    <a:pt x="18" y="226"/>
                  </a:lnTo>
                  <a:lnTo>
                    <a:pt x="16" y="224"/>
                  </a:lnTo>
                  <a:lnTo>
                    <a:pt x="15" y="223"/>
                  </a:lnTo>
                  <a:lnTo>
                    <a:pt x="15" y="221"/>
                  </a:lnTo>
                  <a:lnTo>
                    <a:pt x="12" y="218"/>
                  </a:lnTo>
                  <a:lnTo>
                    <a:pt x="12" y="217"/>
                  </a:lnTo>
                  <a:lnTo>
                    <a:pt x="10" y="215"/>
                  </a:lnTo>
                  <a:lnTo>
                    <a:pt x="3" y="202"/>
                  </a:lnTo>
                  <a:lnTo>
                    <a:pt x="13" y="194"/>
                  </a:lnTo>
                  <a:lnTo>
                    <a:pt x="12" y="193"/>
                  </a:lnTo>
                  <a:lnTo>
                    <a:pt x="12" y="191"/>
                  </a:lnTo>
                  <a:lnTo>
                    <a:pt x="7" y="185"/>
                  </a:lnTo>
                  <a:lnTo>
                    <a:pt x="0" y="179"/>
                  </a:lnTo>
                  <a:lnTo>
                    <a:pt x="1" y="178"/>
                  </a:lnTo>
                  <a:lnTo>
                    <a:pt x="4" y="176"/>
                  </a:lnTo>
                  <a:lnTo>
                    <a:pt x="4" y="175"/>
                  </a:lnTo>
                  <a:lnTo>
                    <a:pt x="6" y="173"/>
                  </a:lnTo>
                  <a:lnTo>
                    <a:pt x="7" y="172"/>
                  </a:lnTo>
                  <a:lnTo>
                    <a:pt x="24" y="152"/>
                  </a:lnTo>
                  <a:lnTo>
                    <a:pt x="25" y="151"/>
                  </a:lnTo>
                  <a:lnTo>
                    <a:pt x="28" y="149"/>
                  </a:lnTo>
                  <a:lnTo>
                    <a:pt x="31" y="145"/>
                  </a:lnTo>
                  <a:lnTo>
                    <a:pt x="34" y="140"/>
                  </a:lnTo>
                  <a:lnTo>
                    <a:pt x="40" y="148"/>
                  </a:lnTo>
                  <a:lnTo>
                    <a:pt x="45" y="154"/>
                  </a:lnTo>
                  <a:lnTo>
                    <a:pt x="46" y="154"/>
                  </a:lnTo>
                  <a:lnTo>
                    <a:pt x="72" y="136"/>
                  </a:lnTo>
                  <a:lnTo>
                    <a:pt x="73" y="136"/>
                  </a:lnTo>
                  <a:lnTo>
                    <a:pt x="76" y="128"/>
                  </a:lnTo>
                  <a:lnTo>
                    <a:pt x="78" y="127"/>
                  </a:lnTo>
                  <a:lnTo>
                    <a:pt x="79" y="122"/>
                  </a:lnTo>
                  <a:lnTo>
                    <a:pt x="81" y="122"/>
                  </a:lnTo>
                  <a:lnTo>
                    <a:pt x="84" y="125"/>
                  </a:lnTo>
                  <a:lnTo>
                    <a:pt x="90" y="131"/>
                  </a:lnTo>
                  <a:lnTo>
                    <a:pt x="91" y="131"/>
                  </a:lnTo>
                  <a:lnTo>
                    <a:pt x="91" y="133"/>
                  </a:lnTo>
                  <a:lnTo>
                    <a:pt x="91" y="131"/>
                  </a:lnTo>
                  <a:lnTo>
                    <a:pt x="93" y="131"/>
                  </a:lnTo>
                  <a:lnTo>
                    <a:pt x="94" y="128"/>
                  </a:lnTo>
                  <a:lnTo>
                    <a:pt x="100" y="121"/>
                  </a:lnTo>
                  <a:lnTo>
                    <a:pt x="104" y="124"/>
                  </a:lnTo>
                  <a:lnTo>
                    <a:pt x="104" y="125"/>
                  </a:lnTo>
                  <a:lnTo>
                    <a:pt x="107" y="128"/>
                  </a:lnTo>
                  <a:lnTo>
                    <a:pt x="115" y="124"/>
                  </a:lnTo>
                  <a:lnTo>
                    <a:pt x="124" y="121"/>
                  </a:lnTo>
                  <a:lnTo>
                    <a:pt x="125" y="119"/>
                  </a:lnTo>
                  <a:lnTo>
                    <a:pt x="127" y="119"/>
                  </a:lnTo>
                  <a:lnTo>
                    <a:pt x="128" y="119"/>
                  </a:lnTo>
                  <a:lnTo>
                    <a:pt x="133" y="116"/>
                  </a:lnTo>
                  <a:lnTo>
                    <a:pt x="133" y="118"/>
                  </a:lnTo>
                  <a:lnTo>
                    <a:pt x="134" y="119"/>
                  </a:lnTo>
                  <a:lnTo>
                    <a:pt x="136" y="118"/>
                  </a:lnTo>
                  <a:lnTo>
                    <a:pt x="137" y="118"/>
                  </a:lnTo>
                  <a:lnTo>
                    <a:pt x="137" y="116"/>
                  </a:lnTo>
                  <a:lnTo>
                    <a:pt x="139" y="115"/>
                  </a:lnTo>
                  <a:lnTo>
                    <a:pt x="140" y="115"/>
                  </a:lnTo>
                  <a:lnTo>
                    <a:pt x="140" y="113"/>
                  </a:lnTo>
                  <a:lnTo>
                    <a:pt x="142" y="113"/>
                  </a:lnTo>
                  <a:lnTo>
                    <a:pt x="148" y="108"/>
                  </a:lnTo>
                  <a:lnTo>
                    <a:pt x="149" y="109"/>
                  </a:lnTo>
                  <a:lnTo>
                    <a:pt x="155" y="115"/>
                  </a:lnTo>
                  <a:lnTo>
                    <a:pt x="157" y="116"/>
                  </a:lnTo>
                  <a:lnTo>
                    <a:pt x="175" y="106"/>
                  </a:lnTo>
                  <a:lnTo>
                    <a:pt x="179" y="102"/>
                  </a:lnTo>
                  <a:lnTo>
                    <a:pt x="185" y="97"/>
                  </a:lnTo>
                  <a:lnTo>
                    <a:pt x="188" y="94"/>
                  </a:lnTo>
                  <a:lnTo>
                    <a:pt x="187" y="94"/>
                  </a:lnTo>
                  <a:lnTo>
                    <a:pt x="187" y="93"/>
                  </a:lnTo>
                  <a:lnTo>
                    <a:pt x="185" y="93"/>
                  </a:lnTo>
                  <a:lnTo>
                    <a:pt x="187" y="93"/>
                  </a:lnTo>
                  <a:lnTo>
                    <a:pt x="187" y="91"/>
                  </a:lnTo>
                  <a:lnTo>
                    <a:pt x="188" y="91"/>
                  </a:lnTo>
                  <a:lnTo>
                    <a:pt x="202" y="79"/>
                  </a:lnTo>
                  <a:lnTo>
                    <a:pt x="209" y="75"/>
                  </a:lnTo>
                  <a:lnTo>
                    <a:pt x="212" y="72"/>
                  </a:lnTo>
                  <a:lnTo>
                    <a:pt x="215" y="67"/>
                  </a:lnTo>
                  <a:lnTo>
                    <a:pt x="216" y="67"/>
                  </a:lnTo>
                  <a:lnTo>
                    <a:pt x="218" y="66"/>
                  </a:lnTo>
                  <a:lnTo>
                    <a:pt x="219" y="64"/>
                  </a:lnTo>
                  <a:lnTo>
                    <a:pt x="228" y="58"/>
                  </a:lnTo>
                  <a:lnTo>
                    <a:pt x="224" y="52"/>
                  </a:lnTo>
                  <a:lnTo>
                    <a:pt x="222" y="51"/>
                  </a:lnTo>
                  <a:lnTo>
                    <a:pt x="221" y="46"/>
                  </a:lnTo>
                  <a:lnTo>
                    <a:pt x="219" y="33"/>
                  </a:lnTo>
                  <a:lnTo>
                    <a:pt x="219" y="28"/>
                  </a:lnTo>
                  <a:lnTo>
                    <a:pt x="218" y="24"/>
                  </a:lnTo>
                  <a:lnTo>
                    <a:pt x="216" y="13"/>
                  </a:lnTo>
                  <a:lnTo>
                    <a:pt x="216" y="10"/>
                  </a:lnTo>
                  <a:lnTo>
                    <a:pt x="215" y="4"/>
                  </a:lnTo>
                  <a:lnTo>
                    <a:pt x="215" y="1"/>
                  </a:lnTo>
                  <a:lnTo>
                    <a:pt x="213" y="0"/>
                  </a:lnTo>
                  <a:lnTo>
                    <a:pt x="215" y="0"/>
                  </a:lnTo>
                  <a:lnTo>
                    <a:pt x="237" y="1"/>
                  </a:lnTo>
                  <a:lnTo>
                    <a:pt x="239" y="1"/>
                  </a:lnTo>
                  <a:lnTo>
                    <a:pt x="239" y="10"/>
                  </a:lnTo>
                  <a:lnTo>
                    <a:pt x="240" y="13"/>
                  </a:lnTo>
                  <a:lnTo>
                    <a:pt x="242" y="2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1" name="Freeform 35">
              <a:extLst>
                <a:ext uri="{FF2B5EF4-FFF2-40B4-BE49-F238E27FC236}">
                  <a16:creationId xmlns:a16="http://schemas.microsoft.com/office/drawing/2014/main" id="{C912B4E4-9D90-4F2F-FED4-D2E0B4460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926" y="1612900"/>
              <a:ext cx="476250" cy="550863"/>
            </a:xfrm>
            <a:custGeom>
              <a:avLst/>
              <a:gdLst>
                <a:gd name="T0" fmla="*/ 272 w 300"/>
                <a:gd name="T1" fmla="*/ 115 h 347"/>
                <a:gd name="T2" fmla="*/ 288 w 300"/>
                <a:gd name="T3" fmla="*/ 166 h 347"/>
                <a:gd name="T4" fmla="*/ 274 w 300"/>
                <a:gd name="T5" fmla="*/ 196 h 347"/>
                <a:gd name="T6" fmla="*/ 251 w 300"/>
                <a:gd name="T7" fmla="*/ 187 h 347"/>
                <a:gd name="T8" fmla="*/ 233 w 300"/>
                <a:gd name="T9" fmla="*/ 233 h 347"/>
                <a:gd name="T10" fmla="*/ 223 w 300"/>
                <a:gd name="T11" fmla="*/ 230 h 347"/>
                <a:gd name="T12" fmla="*/ 211 w 300"/>
                <a:gd name="T13" fmla="*/ 229 h 347"/>
                <a:gd name="T14" fmla="*/ 205 w 300"/>
                <a:gd name="T15" fmla="*/ 230 h 347"/>
                <a:gd name="T16" fmla="*/ 200 w 300"/>
                <a:gd name="T17" fmla="*/ 236 h 347"/>
                <a:gd name="T18" fmla="*/ 194 w 300"/>
                <a:gd name="T19" fmla="*/ 247 h 347"/>
                <a:gd name="T20" fmla="*/ 184 w 300"/>
                <a:gd name="T21" fmla="*/ 254 h 347"/>
                <a:gd name="T22" fmla="*/ 178 w 300"/>
                <a:gd name="T23" fmla="*/ 257 h 347"/>
                <a:gd name="T24" fmla="*/ 175 w 300"/>
                <a:gd name="T25" fmla="*/ 261 h 347"/>
                <a:gd name="T26" fmla="*/ 176 w 300"/>
                <a:gd name="T27" fmla="*/ 270 h 347"/>
                <a:gd name="T28" fmla="*/ 179 w 300"/>
                <a:gd name="T29" fmla="*/ 282 h 347"/>
                <a:gd name="T30" fmla="*/ 173 w 300"/>
                <a:gd name="T31" fmla="*/ 288 h 347"/>
                <a:gd name="T32" fmla="*/ 163 w 300"/>
                <a:gd name="T33" fmla="*/ 288 h 347"/>
                <a:gd name="T34" fmla="*/ 157 w 300"/>
                <a:gd name="T35" fmla="*/ 294 h 347"/>
                <a:gd name="T36" fmla="*/ 150 w 300"/>
                <a:gd name="T37" fmla="*/ 314 h 347"/>
                <a:gd name="T38" fmla="*/ 144 w 300"/>
                <a:gd name="T39" fmla="*/ 332 h 347"/>
                <a:gd name="T40" fmla="*/ 136 w 300"/>
                <a:gd name="T41" fmla="*/ 338 h 347"/>
                <a:gd name="T42" fmla="*/ 126 w 300"/>
                <a:gd name="T43" fmla="*/ 345 h 347"/>
                <a:gd name="T44" fmla="*/ 117 w 300"/>
                <a:gd name="T45" fmla="*/ 345 h 347"/>
                <a:gd name="T46" fmla="*/ 111 w 300"/>
                <a:gd name="T47" fmla="*/ 341 h 347"/>
                <a:gd name="T48" fmla="*/ 109 w 300"/>
                <a:gd name="T49" fmla="*/ 333 h 347"/>
                <a:gd name="T50" fmla="*/ 103 w 300"/>
                <a:gd name="T51" fmla="*/ 326 h 347"/>
                <a:gd name="T52" fmla="*/ 97 w 300"/>
                <a:gd name="T53" fmla="*/ 317 h 347"/>
                <a:gd name="T54" fmla="*/ 90 w 300"/>
                <a:gd name="T55" fmla="*/ 309 h 347"/>
                <a:gd name="T56" fmla="*/ 76 w 300"/>
                <a:gd name="T57" fmla="*/ 302 h 347"/>
                <a:gd name="T58" fmla="*/ 67 w 300"/>
                <a:gd name="T59" fmla="*/ 302 h 347"/>
                <a:gd name="T60" fmla="*/ 48 w 300"/>
                <a:gd name="T61" fmla="*/ 299 h 347"/>
                <a:gd name="T62" fmla="*/ 39 w 300"/>
                <a:gd name="T63" fmla="*/ 290 h 347"/>
                <a:gd name="T64" fmla="*/ 29 w 300"/>
                <a:gd name="T65" fmla="*/ 282 h 347"/>
                <a:gd name="T66" fmla="*/ 21 w 300"/>
                <a:gd name="T67" fmla="*/ 275 h 347"/>
                <a:gd name="T68" fmla="*/ 12 w 300"/>
                <a:gd name="T69" fmla="*/ 269 h 347"/>
                <a:gd name="T70" fmla="*/ 2 w 300"/>
                <a:gd name="T71" fmla="*/ 266 h 347"/>
                <a:gd name="T72" fmla="*/ 9 w 300"/>
                <a:gd name="T73" fmla="*/ 254 h 347"/>
                <a:gd name="T74" fmla="*/ 14 w 300"/>
                <a:gd name="T75" fmla="*/ 250 h 347"/>
                <a:gd name="T76" fmla="*/ 11 w 300"/>
                <a:gd name="T77" fmla="*/ 244 h 347"/>
                <a:gd name="T78" fmla="*/ 23 w 300"/>
                <a:gd name="T79" fmla="*/ 235 h 347"/>
                <a:gd name="T80" fmla="*/ 51 w 300"/>
                <a:gd name="T81" fmla="*/ 197 h 347"/>
                <a:gd name="T82" fmla="*/ 20 w 300"/>
                <a:gd name="T83" fmla="*/ 164 h 347"/>
                <a:gd name="T84" fmla="*/ 2 w 300"/>
                <a:gd name="T85" fmla="*/ 161 h 347"/>
                <a:gd name="T86" fmla="*/ 42 w 300"/>
                <a:gd name="T87" fmla="*/ 115 h 347"/>
                <a:gd name="T88" fmla="*/ 60 w 300"/>
                <a:gd name="T89" fmla="*/ 100 h 347"/>
                <a:gd name="T90" fmla="*/ 67 w 300"/>
                <a:gd name="T91" fmla="*/ 96 h 347"/>
                <a:gd name="T92" fmla="*/ 75 w 300"/>
                <a:gd name="T93" fmla="*/ 90 h 347"/>
                <a:gd name="T94" fmla="*/ 81 w 300"/>
                <a:gd name="T95" fmla="*/ 72 h 347"/>
                <a:gd name="T96" fmla="*/ 90 w 300"/>
                <a:gd name="T97" fmla="*/ 63 h 347"/>
                <a:gd name="T98" fmla="*/ 99 w 300"/>
                <a:gd name="T99" fmla="*/ 51 h 347"/>
                <a:gd name="T100" fmla="*/ 139 w 300"/>
                <a:gd name="T101" fmla="*/ 8 h 347"/>
                <a:gd name="T102" fmla="*/ 150 w 300"/>
                <a:gd name="T103" fmla="*/ 5 h 347"/>
                <a:gd name="T104" fmla="*/ 156 w 300"/>
                <a:gd name="T105" fmla="*/ 11 h 347"/>
                <a:gd name="T106" fmla="*/ 178 w 300"/>
                <a:gd name="T107" fmla="*/ 34 h 347"/>
                <a:gd name="T108" fmla="*/ 188 w 300"/>
                <a:gd name="T109" fmla="*/ 45 h 347"/>
                <a:gd name="T110" fmla="*/ 206 w 300"/>
                <a:gd name="T111" fmla="*/ 55 h 347"/>
                <a:gd name="T112" fmla="*/ 227 w 300"/>
                <a:gd name="T113" fmla="*/ 73 h 347"/>
                <a:gd name="T114" fmla="*/ 245 w 300"/>
                <a:gd name="T115" fmla="*/ 88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00" h="347">
                  <a:moveTo>
                    <a:pt x="245" y="90"/>
                  </a:moveTo>
                  <a:lnTo>
                    <a:pt x="257" y="102"/>
                  </a:lnTo>
                  <a:lnTo>
                    <a:pt x="259" y="103"/>
                  </a:lnTo>
                  <a:lnTo>
                    <a:pt x="263" y="108"/>
                  </a:lnTo>
                  <a:lnTo>
                    <a:pt x="272" y="115"/>
                  </a:lnTo>
                  <a:lnTo>
                    <a:pt x="300" y="142"/>
                  </a:lnTo>
                  <a:lnTo>
                    <a:pt x="296" y="152"/>
                  </a:lnTo>
                  <a:lnTo>
                    <a:pt x="296" y="154"/>
                  </a:lnTo>
                  <a:lnTo>
                    <a:pt x="294" y="154"/>
                  </a:lnTo>
                  <a:lnTo>
                    <a:pt x="288" y="166"/>
                  </a:lnTo>
                  <a:lnTo>
                    <a:pt x="286" y="176"/>
                  </a:lnTo>
                  <a:lnTo>
                    <a:pt x="283" y="181"/>
                  </a:lnTo>
                  <a:lnTo>
                    <a:pt x="278" y="191"/>
                  </a:lnTo>
                  <a:lnTo>
                    <a:pt x="275" y="196"/>
                  </a:lnTo>
                  <a:lnTo>
                    <a:pt x="274" y="196"/>
                  </a:lnTo>
                  <a:lnTo>
                    <a:pt x="272" y="196"/>
                  </a:lnTo>
                  <a:lnTo>
                    <a:pt x="271" y="196"/>
                  </a:lnTo>
                  <a:lnTo>
                    <a:pt x="268" y="194"/>
                  </a:lnTo>
                  <a:lnTo>
                    <a:pt x="253" y="187"/>
                  </a:lnTo>
                  <a:lnTo>
                    <a:pt x="251" y="187"/>
                  </a:lnTo>
                  <a:lnTo>
                    <a:pt x="250" y="193"/>
                  </a:lnTo>
                  <a:lnTo>
                    <a:pt x="248" y="196"/>
                  </a:lnTo>
                  <a:lnTo>
                    <a:pt x="242" y="211"/>
                  </a:lnTo>
                  <a:lnTo>
                    <a:pt x="242" y="212"/>
                  </a:lnTo>
                  <a:lnTo>
                    <a:pt x="233" y="233"/>
                  </a:lnTo>
                  <a:lnTo>
                    <a:pt x="233" y="235"/>
                  </a:lnTo>
                  <a:lnTo>
                    <a:pt x="232" y="235"/>
                  </a:lnTo>
                  <a:lnTo>
                    <a:pt x="232" y="236"/>
                  </a:lnTo>
                  <a:lnTo>
                    <a:pt x="230" y="235"/>
                  </a:lnTo>
                  <a:lnTo>
                    <a:pt x="223" y="230"/>
                  </a:lnTo>
                  <a:lnTo>
                    <a:pt x="218" y="230"/>
                  </a:lnTo>
                  <a:lnTo>
                    <a:pt x="217" y="230"/>
                  </a:lnTo>
                  <a:lnTo>
                    <a:pt x="215" y="229"/>
                  </a:lnTo>
                  <a:lnTo>
                    <a:pt x="214" y="229"/>
                  </a:lnTo>
                  <a:lnTo>
                    <a:pt x="211" y="229"/>
                  </a:lnTo>
                  <a:lnTo>
                    <a:pt x="209" y="229"/>
                  </a:lnTo>
                  <a:lnTo>
                    <a:pt x="208" y="229"/>
                  </a:lnTo>
                  <a:lnTo>
                    <a:pt x="206" y="230"/>
                  </a:lnTo>
                  <a:lnTo>
                    <a:pt x="205" y="230"/>
                  </a:lnTo>
                  <a:lnTo>
                    <a:pt x="205" y="230"/>
                  </a:lnTo>
                  <a:lnTo>
                    <a:pt x="203" y="230"/>
                  </a:lnTo>
                  <a:lnTo>
                    <a:pt x="203" y="232"/>
                  </a:lnTo>
                  <a:lnTo>
                    <a:pt x="202" y="233"/>
                  </a:lnTo>
                  <a:lnTo>
                    <a:pt x="202" y="235"/>
                  </a:lnTo>
                  <a:lnTo>
                    <a:pt x="200" y="236"/>
                  </a:lnTo>
                  <a:lnTo>
                    <a:pt x="200" y="238"/>
                  </a:lnTo>
                  <a:lnTo>
                    <a:pt x="199" y="239"/>
                  </a:lnTo>
                  <a:lnTo>
                    <a:pt x="197" y="242"/>
                  </a:lnTo>
                  <a:lnTo>
                    <a:pt x="194" y="245"/>
                  </a:lnTo>
                  <a:lnTo>
                    <a:pt x="194" y="247"/>
                  </a:lnTo>
                  <a:lnTo>
                    <a:pt x="196" y="251"/>
                  </a:lnTo>
                  <a:lnTo>
                    <a:pt x="199" y="254"/>
                  </a:lnTo>
                  <a:lnTo>
                    <a:pt x="197" y="257"/>
                  </a:lnTo>
                  <a:lnTo>
                    <a:pt x="191" y="257"/>
                  </a:lnTo>
                  <a:lnTo>
                    <a:pt x="184" y="254"/>
                  </a:lnTo>
                  <a:lnTo>
                    <a:pt x="182" y="253"/>
                  </a:lnTo>
                  <a:lnTo>
                    <a:pt x="181" y="253"/>
                  </a:lnTo>
                  <a:lnTo>
                    <a:pt x="179" y="253"/>
                  </a:lnTo>
                  <a:lnTo>
                    <a:pt x="179" y="254"/>
                  </a:lnTo>
                  <a:lnTo>
                    <a:pt x="178" y="257"/>
                  </a:lnTo>
                  <a:lnTo>
                    <a:pt x="176" y="257"/>
                  </a:lnTo>
                  <a:lnTo>
                    <a:pt x="176" y="258"/>
                  </a:lnTo>
                  <a:lnTo>
                    <a:pt x="175" y="258"/>
                  </a:lnTo>
                  <a:lnTo>
                    <a:pt x="175" y="260"/>
                  </a:lnTo>
                  <a:lnTo>
                    <a:pt x="175" y="261"/>
                  </a:lnTo>
                  <a:lnTo>
                    <a:pt x="173" y="263"/>
                  </a:lnTo>
                  <a:lnTo>
                    <a:pt x="175" y="264"/>
                  </a:lnTo>
                  <a:lnTo>
                    <a:pt x="175" y="266"/>
                  </a:lnTo>
                  <a:lnTo>
                    <a:pt x="175" y="266"/>
                  </a:lnTo>
                  <a:lnTo>
                    <a:pt x="176" y="270"/>
                  </a:lnTo>
                  <a:lnTo>
                    <a:pt x="179" y="276"/>
                  </a:lnTo>
                  <a:lnTo>
                    <a:pt x="179" y="278"/>
                  </a:lnTo>
                  <a:lnTo>
                    <a:pt x="179" y="279"/>
                  </a:lnTo>
                  <a:lnTo>
                    <a:pt x="179" y="281"/>
                  </a:lnTo>
                  <a:lnTo>
                    <a:pt x="179" y="282"/>
                  </a:lnTo>
                  <a:lnTo>
                    <a:pt x="179" y="284"/>
                  </a:lnTo>
                  <a:lnTo>
                    <a:pt x="178" y="285"/>
                  </a:lnTo>
                  <a:lnTo>
                    <a:pt x="176" y="287"/>
                  </a:lnTo>
                  <a:lnTo>
                    <a:pt x="175" y="287"/>
                  </a:lnTo>
                  <a:lnTo>
                    <a:pt x="173" y="288"/>
                  </a:lnTo>
                  <a:lnTo>
                    <a:pt x="172" y="288"/>
                  </a:lnTo>
                  <a:lnTo>
                    <a:pt x="170" y="288"/>
                  </a:lnTo>
                  <a:lnTo>
                    <a:pt x="168" y="288"/>
                  </a:lnTo>
                  <a:lnTo>
                    <a:pt x="165" y="288"/>
                  </a:lnTo>
                  <a:lnTo>
                    <a:pt x="163" y="288"/>
                  </a:lnTo>
                  <a:lnTo>
                    <a:pt x="162" y="290"/>
                  </a:lnTo>
                  <a:lnTo>
                    <a:pt x="160" y="291"/>
                  </a:lnTo>
                  <a:lnTo>
                    <a:pt x="159" y="291"/>
                  </a:lnTo>
                  <a:lnTo>
                    <a:pt x="159" y="293"/>
                  </a:lnTo>
                  <a:lnTo>
                    <a:pt x="157" y="294"/>
                  </a:lnTo>
                  <a:lnTo>
                    <a:pt x="156" y="297"/>
                  </a:lnTo>
                  <a:lnTo>
                    <a:pt x="154" y="302"/>
                  </a:lnTo>
                  <a:lnTo>
                    <a:pt x="153" y="308"/>
                  </a:lnTo>
                  <a:lnTo>
                    <a:pt x="151" y="312"/>
                  </a:lnTo>
                  <a:lnTo>
                    <a:pt x="150" y="314"/>
                  </a:lnTo>
                  <a:lnTo>
                    <a:pt x="150" y="317"/>
                  </a:lnTo>
                  <a:lnTo>
                    <a:pt x="148" y="320"/>
                  </a:lnTo>
                  <a:lnTo>
                    <a:pt x="147" y="323"/>
                  </a:lnTo>
                  <a:lnTo>
                    <a:pt x="145" y="329"/>
                  </a:lnTo>
                  <a:lnTo>
                    <a:pt x="144" y="332"/>
                  </a:lnTo>
                  <a:lnTo>
                    <a:pt x="141" y="333"/>
                  </a:lnTo>
                  <a:lnTo>
                    <a:pt x="141" y="335"/>
                  </a:lnTo>
                  <a:lnTo>
                    <a:pt x="139" y="336"/>
                  </a:lnTo>
                  <a:lnTo>
                    <a:pt x="138" y="338"/>
                  </a:lnTo>
                  <a:lnTo>
                    <a:pt x="136" y="338"/>
                  </a:lnTo>
                  <a:lnTo>
                    <a:pt x="130" y="344"/>
                  </a:lnTo>
                  <a:lnTo>
                    <a:pt x="129" y="344"/>
                  </a:lnTo>
                  <a:lnTo>
                    <a:pt x="129" y="345"/>
                  </a:lnTo>
                  <a:lnTo>
                    <a:pt x="127" y="345"/>
                  </a:lnTo>
                  <a:lnTo>
                    <a:pt x="126" y="345"/>
                  </a:lnTo>
                  <a:lnTo>
                    <a:pt x="124" y="347"/>
                  </a:lnTo>
                  <a:lnTo>
                    <a:pt x="121" y="347"/>
                  </a:lnTo>
                  <a:lnTo>
                    <a:pt x="118" y="347"/>
                  </a:lnTo>
                  <a:lnTo>
                    <a:pt x="118" y="345"/>
                  </a:lnTo>
                  <a:lnTo>
                    <a:pt x="117" y="345"/>
                  </a:lnTo>
                  <a:lnTo>
                    <a:pt x="114" y="344"/>
                  </a:lnTo>
                  <a:lnTo>
                    <a:pt x="114" y="342"/>
                  </a:lnTo>
                  <a:lnTo>
                    <a:pt x="112" y="342"/>
                  </a:lnTo>
                  <a:lnTo>
                    <a:pt x="112" y="341"/>
                  </a:lnTo>
                  <a:lnTo>
                    <a:pt x="111" y="341"/>
                  </a:lnTo>
                  <a:lnTo>
                    <a:pt x="111" y="339"/>
                  </a:lnTo>
                  <a:lnTo>
                    <a:pt x="109" y="338"/>
                  </a:lnTo>
                  <a:lnTo>
                    <a:pt x="109" y="335"/>
                  </a:lnTo>
                  <a:lnTo>
                    <a:pt x="109" y="335"/>
                  </a:lnTo>
                  <a:lnTo>
                    <a:pt x="109" y="333"/>
                  </a:lnTo>
                  <a:lnTo>
                    <a:pt x="109" y="332"/>
                  </a:lnTo>
                  <a:lnTo>
                    <a:pt x="108" y="330"/>
                  </a:lnTo>
                  <a:lnTo>
                    <a:pt x="106" y="329"/>
                  </a:lnTo>
                  <a:lnTo>
                    <a:pt x="105" y="326"/>
                  </a:lnTo>
                  <a:lnTo>
                    <a:pt x="103" y="326"/>
                  </a:lnTo>
                  <a:lnTo>
                    <a:pt x="102" y="324"/>
                  </a:lnTo>
                  <a:lnTo>
                    <a:pt x="100" y="321"/>
                  </a:lnTo>
                  <a:lnTo>
                    <a:pt x="99" y="320"/>
                  </a:lnTo>
                  <a:lnTo>
                    <a:pt x="99" y="318"/>
                  </a:lnTo>
                  <a:lnTo>
                    <a:pt x="97" y="317"/>
                  </a:lnTo>
                  <a:lnTo>
                    <a:pt x="97" y="315"/>
                  </a:lnTo>
                  <a:lnTo>
                    <a:pt x="96" y="314"/>
                  </a:lnTo>
                  <a:lnTo>
                    <a:pt x="94" y="314"/>
                  </a:lnTo>
                  <a:lnTo>
                    <a:pt x="94" y="312"/>
                  </a:lnTo>
                  <a:lnTo>
                    <a:pt x="90" y="309"/>
                  </a:lnTo>
                  <a:lnTo>
                    <a:pt x="88" y="308"/>
                  </a:lnTo>
                  <a:lnTo>
                    <a:pt x="82" y="303"/>
                  </a:lnTo>
                  <a:lnTo>
                    <a:pt x="79" y="302"/>
                  </a:lnTo>
                  <a:lnTo>
                    <a:pt x="78" y="302"/>
                  </a:lnTo>
                  <a:lnTo>
                    <a:pt x="76" y="302"/>
                  </a:lnTo>
                  <a:lnTo>
                    <a:pt x="75" y="302"/>
                  </a:lnTo>
                  <a:lnTo>
                    <a:pt x="73" y="302"/>
                  </a:lnTo>
                  <a:lnTo>
                    <a:pt x="72" y="302"/>
                  </a:lnTo>
                  <a:lnTo>
                    <a:pt x="70" y="302"/>
                  </a:lnTo>
                  <a:lnTo>
                    <a:pt x="67" y="302"/>
                  </a:lnTo>
                  <a:lnTo>
                    <a:pt x="64" y="302"/>
                  </a:lnTo>
                  <a:lnTo>
                    <a:pt x="60" y="302"/>
                  </a:lnTo>
                  <a:lnTo>
                    <a:pt x="51" y="299"/>
                  </a:lnTo>
                  <a:lnTo>
                    <a:pt x="49" y="299"/>
                  </a:lnTo>
                  <a:lnTo>
                    <a:pt x="48" y="299"/>
                  </a:lnTo>
                  <a:lnTo>
                    <a:pt x="47" y="297"/>
                  </a:lnTo>
                  <a:lnTo>
                    <a:pt x="45" y="296"/>
                  </a:lnTo>
                  <a:lnTo>
                    <a:pt x="42" y="293"/>
                  </a:lnTo>
                  <a:lnTo>
                    <a:pt x="41" y="291"/>
                  </a:lnTo>
                  <a:lnTo>
                    <a:pt x="39" y="290"/>
                  </a:lnTo>
                  <a:lnTo>
                    <a:pt x="38" y="288"/>
                  </a:lnTo>
                  <a:lnTo>
                    <a:pt x="38" y="287"/>
                  </a:lnTo>
                  <a:lnTo>
                    <a:pt x="35" y="285"/>
                  </a:lnTo>
                  <a:lnTo>
                    <a:pt x="32" y="284"/>
                  </a:lnTo>
                  <a:lnTo>
                    <a:pt x="29" y="282"/>
                  </a:lnTo>
                  <a:lnTo>
                    <a:pt x="27" y="281"/>
                  </a:lnTo>
                  <a:lnTo>
                    <a:pt x="27" y="279"/>
                  </a:lnTo>
                  <a:lnTo>
                    <a:pt x="24" y="278"/>
                  </a:lnTo>
                  <a:lnTo>
                    <a:pt x="23" y="275"/>
                  </a:lnTo>
                  <a:lnTo>
                    <a:pt x="21" y="275"/>
                  </a:lnTo>
                  <a:lnTo>
                    <a:pt x="20" y="273"/>
                  </a:lnTo>
                  <a:lnTo>
                    <a:pt x="20" y="272"/>
                  </a:lnTo>
                  <a:lnTo>
                    <a:pt x="18" y="272"/>
                  </a:lnTo>
                  <a:lnTo>
                    <a:pt x="15" y="270"/>
                  </a:lnTo>
                  <a:lnTo>
                    <a:pt x="12" y="269"/>
                  </a:lnTo>
                  <a:lnTo>
                    <a:pt x="11" y="267"/>
                  </a:lnTo>
                  <a:lnTo>
                    <a:pt x="8" y="266"/>
                  </a:lnTo>
                  <a:lnTo>
                    <a:pt x="6" y="266"/>
                  </a:lnTo>
                  <a:lnTo>
                    <a:pt x="5" y="266"/>
                  </a:lnTo>
                  <a:lnTo>
                    <a:pt x="2" y="266"/>
                  </a:lnTo>
                  <a:lnTo>
                    <a:pt x="2" y="264"/>
                  </a:lnTo>
                  <a:lnTo>
                    <a:pt x="6" y="258"/>
                  </a:lnTo>
                  <a:lnTo>
                    <a:pt x="8" y="257"/>
                  </a:lnTo>
                  <a:lnTo>
                    <a:pt x="9" y="255"/>
                  </a:lnTo>
                  <a:lnTo>
                    <a:pt x="9" y="254"/>
                  </a:lnTo>
                  <a:lnTo>
                    <a:pt x="11" y="254"/>
                  </a:lnTo>
                  <a:lnTo>
                    <a:pt x="12" y="253"/>
                  </a:lnTo>
                  <a:lnTo>
                    <a:pt x="12" y="251"/>
                  </a:lnTo>
                  <a:lnTo>
                    <a:pt x="14" y="251"/>
                  </a:lnTo>
                  <a:lnTo>
                    <a:pt x="14" y="250"/>
                  </a:lnTo>
                  <a:lnTo>
                    <a:pt x="14" y="248"/>
                  </a:lnTo>
                  <a:lnTo>
                    <a:pt x="14" y="247"/>
                  </a:lnTo>
                  <a:lnTo>
                    <a:pt x="12" y="245"/>
                  </a:lnTo>
                  <a:lnTo>
                    <a:pt x="11" y="245"/>
                  </a:lnTo>
                  <a:lnTo>
                    <a:pt x="11" y="244"/>
                  </a:lnTo>
                  <a:lnTo>
                    <a:pt x="12" y="242"/>
                  </a:lnTo>
                  <a:lnTo>
                    <a:pt x="14" y="239"/>
                  </a:lnTo>
                  <a:lnTo>
                    <a:pt x="17" y="233"/>
                  </a:lnTo>
                  <a:lnTo>
                    <a:pt x="20" y="235"/>
                  </a:lnTo>
                  <a:lnTo>
                    <a:pt x="23" y="235"/>
                  </a:lnTo>
                  <a:lnTo>
                    <a:pt x="29" y="224"/>
                  </a:lnTo>
                  <a:lnTo>
                    <a:pt x="33" y="227"/>
                  </a:lnTo>
                  <a:lnTo>
                    <a:pt x="55" y="205"/>
                  </a:lnTo>
                  <a:lnTo>
                    <a:pt x="57" y="203"/>
                  </a:lnTo>
                  <a:lnTo>
                    <a:pt x="51" y="197"/>
                  </a:lnTo>
                  <a:lnTo>
                    <a:pt x="48" y="194"/>
                  </a:lnTo>
                  <a:lnTo>
                    <a:pt x="41" y="187"/>
                  </a:lnTo>
                  <a:lnTo>
                    <a:pt x="35" y="179"/>
                  </a:lnTo>
                  <a:lnTo>
                    <a:pt x="27" y="172"/>
                  </a:lnTo>
                  <a:lnTo>
                    <a:pt x="20" y="164"/>
                  </a:lnTo>
                  <a:lnTo>
                    <a:pt x="20" y="166"/>
                  </a:lnTo>
                  <a:lnTo>
                    <a:pt x="12" y="173"/>
                  </a:lnTo>
                  <a:lnTo>
                    <a:pt x="3" y="166"/>
                  </a:lnTo>
                  <a:lnTo>
                    <a:pt x="0" y="163"/>
                  </a:lnTo>
                  <a:lnTo>
                    <a:pt x="2" y="161"/>
                  </a:lnTo>
                  <a:lnTo>
                    <a:pt x="20" y="142"/>
                  </a:lnTo>
                  <a:lnTo>
                    <a:pt x="21" y="141"/>
                  </a:lnTo>
                  <a:lnTo>
                    <a:pt x="33" y="126"/>
                  </a:lnTo>
                  <a:lnTo>
                    <a:pt x="36" y="123"/>
                  </a:lnTo>
                  <a:lnTo>
                    <a:pt x="42" y="115"/>
                  </a:lnTo>
                  <a:lnTo>
                    <a:pt x="45" y="114"/>
                  </a:lnTo>
                  <a:lnTo>
                    <a:pt x="49" y="109"/>
                  </a:lnTo>
                  <a:lnTo>
                    <a:pt x="51" y="108"/>
                  </a:lnTo>
                  <a:lnTo>
                    <a:pt x="54" y="103"/>
                  </a:lnTo>
                  <a:lnTo>
                    <a:pt x="60" y="100"/>
                  </a:lnTo>
                  <a:lnTo>
                    <a:pt x="61" y="99"/>
                  </a:lnTo>
                  <a:lnTo>
                    <a:pt x="63" y="97"/>
                  </a:lnTo>
                  <a:lnTo>
                    <a:pt x="64" y="97"/>
                  </a:lnTo>
                  <a:lnTo>
                    <a:pt x="66" y="97"/>
                  </a:lnTo>
                  <a:lnTo>
                    <a:pt x="67" y="96"/>
                  </a:lnTo>
                  <a:lnTo>
                    <a:pt x="67" y="97"/>
                  </a:lnTo>
                  <a:lnTo>
                    <a:pt x="69" y="97"/>
                  </a:lnTo>
                  <a:lnTo>
                    <a:pt x="70" y="97"/>
                  </a:lnTo>
                  <a:lnTo>
                    <a:pt x="73" y="94"/>
                  </a:lnTo>
                  <a:lnTo>
                    <a:pt x="75" y="90"/>
                  </a:lnTo>
                  <a:lnTo>
                    <a:pt x="75" y="88"/>
                  </a:lnTo>
                  <a:lnTo>
                    <a:pt x="76" y="88"/>
                  </a:lnTo>
                  <a:lnTo>
                    <a:pt x="81" y="88"/>
                  </a:lnTo>
                  <a:lnTo>
                    <a:pt x="79" y="72"/>
                  </a:lnTo>
                  <a:lnTo>
                    <a:pt x="81" y="72"/>
                  </a:lnTo>
                  <a:lnTo>
                    <a:pt x="82" y="69"/>
                  </a:lnTo>
                  <a:lnTo>
                    <a:pt x="84" y="67"/>
                  </a:lnTo>
                  <a:lnTo>
                    <a:pt x="85" y="66"/>
                  </a:lnTo>
                  <a:lnTo>
                    <a:pt x="88" y="63"/>
                  </a:lnTo>
                  <a:lnTo>
                    <a:pt x="90" y="63"/>
                  </a:lnTo>
                  <a:lnTo>
                    <a:pt x="91" y="61"/>
                  </a:lnTo>
                  <a:lnTo>
                    <a:pt x="93" y="60"/>
                  </a:lnTo>
                  <a:lnTo>
                    <a:pt x="97" y="54"/>
                  </a:lnTo>
                  <a:lnTo>
                    <a:pt x="97" y="52"/>
                  </a:lnTo>
                  <a:lnTo>
                    <a:pt x="99" y="51"/>
                  </a:lnTo>
                  <a:lnTo>
                    <a:pt x="120" y="28"/>
                  </a:lnTo>
                  <a:lnTo>
                    <a:pt x="121" y="27"/>
                  </a:lnTo>
                  <a:lnTo>
                    <a:pt x="133" y="14"/>
                  </a:lnTo>
                  <a:lnTo>
                    <a:pt x="138" y="9"/>
                  </a:lnTo>
                  <a:lnTo>
                    <a:pt x="139" y="8"/>
                  </a:lnTo>
                  <a:lnTo>
                    <a:pt x="141" y="6"/>
                  </a:lnTo>
                  <a:lnTo>
                    <a:pt x="141" y="5"/>
                  </a:lnTo>
                  <a:lnTo>
                    <a:pt x="142" y="5"/>
                  </a:lnTo>
                  <a:lnTo>
                    <a:pt x="145" y="0"/>
                  </a:lnTo>
                  <a:lnTo>
                    <a:pt x="150" y="5"/>
                  </a:lnTo>
                  <a:lnTo>
                    <a:pt x="153" y="6"/>
                  </a:lnTo>
                  <a:lnTo>
                    <a:pt x="154" y="8"/>
                  </a:lnTo>
                  <a:lnTo>
                    <a:pt x="154" y="9"/>
                  </a:lnTo>
                  <a:lnTo>
                    <a:pt x="156" y="9"/>
                  </a:lnTo>
                  <a:lnTo>
                    <a:pt x="156" y="11"/>
                  </a:lnTo>
                  <a:lnTo>
                    <a:pt x="157" y="12"/>
                  </a:lnTo>
                  <a:lnTo>
                    <a:pt x="160" y="17"/>
                  </a:lnTo>
                  <a:lnTo>
                    <a:pt x="162" y="17"/>
                  </a:lnTo>
                  <a:lnTo>
                    <a:pt x="168" y="21"/>
                  </a:lnTo>
                  <a:lnTo>
                    <a:pt x="178" y="34"/>
                  </a:lnTo>
                  <a:lnTo>
                    <a:pt x="178" y="36"/>
                  </a:lnTo>
                  <a:lnTo>
                    <a:pt x="179" y="37"/>
                  </a:lnTo>
                  <a:lnTo>
                    <a:pt x="179" y="37"/>
                  </a:lnTo>
                  <a:lnTo>
                    <a:pt x="181" y="40"/>
                  </a:lnTo>
                  <a:lnTo>
                    <a:pt x="188" y="45"/>
                  </a:lnTo>
                  <a:lnTo>
                    <a:pt x="190" y="46"/>
                  </a:lnTo>
                  <a:lnTo>
                    <a:pt x="194" y="49"/>
                  </a:lnTo>
                  <a:lnTo>
                    <a:pt x="200" y="51"/>
                  </a:lnTo>
                  <a:lnTo>
                    <a:pt x="205" y="54"/>
                  </a:lnTo>
                  <a:lnTo>
                    <a:pt x="206" y="55"/>
                  </a:lnTo>
                  <a:lnTo>
                    <a:pt x="208" y="57"/>
                  </a:lnTo>
                  <a:lnTo>
                    <a:pt x="215" y="63"/>
                  </a:lnTo>
                  <a:lnTo>
                    <a:pt x="218" y="66"/>
                  </a:lnTo>
                  <a:lnTo>
                    <a:pt x="220" y="67"/>
                  </a:lnTo>
                  <a:lnTo>
                    <a:pt x="227" y="73"/>
                  </a:lnTo>
                  <a:lnTo>
                    <a:pt x="238" y="84"/>
                  </a:lnTo>
                  <a:lnTo>
                    <a:pt x="239" y="85"/>
                  </a:lnTo>
                  <a:lnTo>
                    <a:pt x="244" y="87"/>
                  </a:lnTo>
                  <a:lnTo>
                    <a:pt x="244" y="88"/>
                  </a:lnTo>
                  <a:lnTo>
                    <a:pt x="245" y="88"/>
                  </a:lnTo>
                  <a:lnTo>
                    <a:pt x="245" y="9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2" name="Freeform 36">
              <a:extLst>
                <a:ext uri="{FF2B5EF4-FFF2-40B4-BE49-F238E27FC236}">
                  <a16:creationId xmlns:a16="http://schemas.microsoft.com/office/drawing/2014/main" id="{16FD698B-7731-3738-CD11-755E49075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1300163"/>
              <a:ext cx="561975" cy="571500"/>
            </a:xfrm>
            <a:custGeom>
              <a:avLst/>
              <a:gdLst>
                <a:gd name="T0" fmla="*/ 261 w 354"/>
                <a:gd name="T1" fmla="*/ 33 h 360"/>
                <a:gd name="T2" fmla="*/ 279 w 354"/>
                <a:gd name="T3" fmla="*/ 45 h 360"/>
                <a:gd name="T4" fmla="*/ 291 w 354"/>
                <a:gd name="T5" fmla="*/ 57 h 360"/>
                <a:gd name="T6" fmla="*/ 284 w 354"/>
                <a:gd name="T7" fmla="*/ 64 h 360"/>
                <a:gd name="T8" fmla="*/ 287 w 354"/>
                <a:gd name="T9" fmla="*/ 87 h 360"/>
                <a:gd name="T10" fmla="*/ 299 w 354"/>
                <a:gd name="T11" fmla="*/ 108 h 360"/>
                <a:gd name="T12" fmla="*/ 306 w 354"/>
                <a:gd name="T13" fmla="*/ 118 h 360"/>
                <a:gd name="T14" fmla="*/ 314 w 354"/>
                <a:gd name="T15" fmla="*/ 134 h 360"/>
                <a:gd name="T16" fmla="*/ 324 w 354"/>
                <a:gd name="T17" fmla="*/ 152 h 360"/>
                <a:gd name="T18" fmla="*/ 347 w 354"/>
                <a:gd name="T19" fmla="*/ 188 h 360"/>
                <a:gd name="T20" fmla="*/ 351 w 354"/>
                <a:gd name="T21" fmla="*/ 202 h 360"/>
                <a:gd name="T22" fmla="*/ 342 w 354"/>
                <a:gd name="T23" fmla="*/ 211 h 360"/>
                <a:gd name="T24" fmla="*/ 306 w 354"/>
                <a:gd name="T25" fmla="*/ 251 h 360"/>
                <a:gd name="T26" fmla="*/ 294 w 354"/>
                <a:gd name="T27" fmla="*/ 263 h 360"/>
                <a:gd name="T28" fmla="*/ 290 w 354"/>
                <a:gd name="T29" fmla="*/ 285 h 360"/>
                <a:gd name="T30" fmla="*/ 279 w 354"/>
                <a:gd name="T31" fmla="*/ 294 h 360"/>
                <a:gd name="T32" fmla="*/ 273 w 354"/>
                <a:gd name="T33" fmla="*/ 294 h 360"/>
                <a:gd name="T34" fmla="*/ 260 w 354"/>
                <a:gd name="T35" fmla="*/ 305 h 360"/>
                <a:gd name="T36" fmla="*/ 242 w 354"/>
                <a:gd name="T37" fmla="*/ 323 h 360"/>
                <a:gd name="T38" fmla="*/ 199 w 354"/>
                <a:gd name="T39" fmla="*/ 346 h 360"/>
                <a:gd name="T40" fmla="*/ 178 w 354"/>
                <a:gd name="T41" fmla="*/ 346 h 360"/>
                <a:gd name="T42" fmla="*/ 170 w 354"/>
                <a:gd name="T43" fmla="*/ 354 h 360"/>
                <a:gd name="T44" fmla="*/ 152 w 354"/>
                <a:gd name="T45" fmla="*/ 343 h 360"/>
                <a:gd name="T46" fmla="*/ 140 w 354"/>
                <a:gd name="T47" fmla="*/ 351 h 360"/>
                <a:gd name="T48" fmla="*/ 129 w 354"/>
                <a:gd name="T49" fmla="*/ 345 h 360"/>
                <a:gd name="T50" fmla="*/ 124 w 354"/>
                <a:gd name="T51" fmla="*/ 351 h 360"/>
                <a:gd name="T52" fmla="*/ 109 w 354"/>
                <a:gd name="T53" fmla="*/ 349 h 360"/>
                <a:gd name="T54" fmla="*/ 106 w 354"/>
                <a:gd name="T55" fmla="*/ 335 h 360"/>
                <a:gd name="T56" fmla="*/ 103 w 354"/>
                <a:gd name="T57" fmla="*/ 323 h 360"/>
                <a:gd name="T58" fmla="*/ 97 w 354"/>
                <a:gd name="T59" fmla="*/ 311 h 360"/>
                <a:gd name="T60" fmla="*/ 73 w 354"/>
                <a:gd name="T61" fmla="*/ 275 h 360"/>
                <a:gd name="T62" fmla="*/ 51 w 354"/>
                <a:gd name="T63" fmla="*/ 237 h 360"/>
                <a:gd name="T64" fmla="*/ 40 w 354"/>
                <a:gd name="T65" fmla="*/ 221 h 360"/>
                <a:gd name="T66" fmla="*/ 30 w 354"/>
                <a:gd name="T67" fmla="*/ 209 h 360"/>
                <a:gd name="T68" fmla="*/ 15 w 354"/>
                <a:gd name="T69" fmla="*/ 187 h 360"/>
                <a:gd name="T70" fmla="*/ 5 w 354"/>
                <a:gd name="T71" fmla="*/ 178 h 360"/>
                <a:gd name="T72" fmla="*/ 6 w 354"/>
                <a:gd name="T73" fmla="*/ 170 h 360"/>
                <a:gd name="T74" fmla="*/ 21 w 354"/>
                <a:gd name="T75" fmla="*/ 161 h 360"/>
                <a:gd name="T76" fmla="*/ 48 w 354"/>
                <a:gd name="T77" fmla="*/ 131 h 360"/>
                <a:gd name="T78" fmla="*/ 57 w 354"/>
                <a:gd name="T79" fmla="*/ 121 h 360"/>
                <a:gd name="T80" fmla="*/ 79 w 354"/>
                <a:gd name="T81" fmla="*/ 125 h 360"/>
                <a:gd name="T82" fmla="*/ 93 w 354"/>
                <a:gd name="T83" fmla="*/ 116 h 360"/>
                <a:gd name="T84" fmla="*/ 105 w 354"/>
                <a:gd name="T85" fmla="*/ 103 h 360"/>
                <a:gd name="T86" fmla="*/ 111 w 354"/>
                <a:gd name="T87" fmla="*/ 93 h 360"/>
                <a:gd name="T88" fmla="*/ 117 w 354"/>
                <a:gd name="T89" fmla="*/ 96 h 360"/>
                <a:gd name="T90" fmla="*/ 123 w 354"/>
                <a:gd name="T91" fmla="*/ 105 h 360"/>
                <a:gd name="T92" fmla="*/ 129 w 354"/>
                <a:gd name="T93" fmla="*/ 99 h 360"/>
                <a:gd name="T94" fmla="*/ 140 w 354"/>
                <a:gd name="T95" fmla="*/ 81 h 360"/>
                <a:gd name="T96" fmla="*/ 155 w 354"/>
                <a:gd name="T97" fmla="*/ 66 h 360"/>
                <a:gd name="T98" fmla="*/ 158 w 354"/>
                <a:gd name="T99" fmla="*/ 63 h 360"/>
                <a:gd name="T100" fmla="*/ 173 w 354"/>
                <a:gd name="T101" fmla="*/ 43 h 360"/>
                <a:gd name="T102" fmla="*/ 182 w 354"/>
                <a:gd name="T103" fmla="*/ 25 h 360"/>
                <a:gd name="T104" fmla="*/ 211 w 354"/>
                <a:gd name="T105" fmla="*/ 12 h 360"/>
                <a:gd name="T106" fmla="*/ 236 w 354"/>
                <a:gd name="T107" fmla="*/ 1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54" h="360">
                  <a:moveTo>
                    <a:pt x="236" y="12"/>
                  </a:moveTo>
                  <a:lnTo>
                    <a:pt x="256" y="28"/>
                  </a:lnTo>
                  <a:lnTo>
                    <a:pt x="257" y="30"/>
                  </a:lnTo>
                  <a:lnTo>
                    <a:pt x="258" y="31"/>
                  </a:lnTo>
                  <a:lnTo>
                    <a:pt x="261" y="33"/>
                  </a:lnTo>
                  <a:lnTo>
                    <a:pt x="264" y="34"/>
                  </a:lnTo>
                  <a:lnTo>
                    <a:pt x="270" y="37"/>
                  </a:lnTo>
                  <a:lnTo>
                    <a:pt x="276" y="43"/>
                  </a:lnTo>
                  <a:lnTo>
                    <a:pt x="278" y="43"/>
                  </a:lnTo>
                  <a:lnTo>
                    <a:pt x="279" y="45"/>
                  </a:lnTo>
                  <a:lnTo>
                    <a:pt x="279" y="46"/>
                  </a:lnTo>
                  <a:lnTo>
                    <a:pt x="282" y="48"/>
                  </a:lnTo>
                  <a:lnTo>
                    <a:pt x="285" y="51"/>
                  </a:lnTo>
                  <a:lnTo>
                    <a:pt x="290" y="55"/>
                  </a:lnTo>
                  <a:lnTo>
                    <a:pt x="291" y="57"/>
                  </a:lnTo>
                  <a:lnTo>
                    <a:pt x="290" y="58"/>
                  </a:lnTo>
                  <a:lnTo>
                    <a:pt x="288" y="60"/>
                  </a:lnTo>
                  <a:lnTo>
                    <a:pt x="288" y="61"/>
                  </a:lnTo>
                  <a:lnTo>
                    <a:pt x="285" y="63"/>
                  </a:lnTo>
                  <a:lnTo>
                    <a:pt x="284" y="64"/>
                  </a:lnTo>
                  <a:lnTo>
                    <a:pt x="291" y="70"/>
                  </a:lnTo>
                  <a:lnTo>
                    <a:pt x="296" y="76"/>
                  </a:lnTo>
                  <a:lnTo>
                    <a:pt x="296" y="78"/>
                  </a:lnTo>
                  <a:lnTo>
                    <a:pt x="297" y="79"/>
                  </a:lnTo>
                  <a:lnTo>
                    <a:pt x="287" y="87"/>
                  </a:lnTo>
                  <a:lnTo>
                    <a:pt x="294" y="100"/>
                  </a:lnTo>
                  <a:lnTo>
                    <a:pt x="296" y="102"/>
                  </a:lnTo>
                  <a:lnTo>
                    <a:pt x="296" y="103"/>
                  </a:lnTo>
                  <a:lnTo>
                    <a:pt x="299" y="106"/>
                  </a:lnTo>
                  <a:lnTo>
                    <a:pt x="299" y="108"/>
                  </a:lnTo>
                  <a:lnTo>
                    <a:pt x="300" y="109"/>
                  </a:lnTo>
                  <a:lnTo>
                    <a:pt x="302" y="111"/>
                  </a:lnTo>
                  <a:lnTo>
                    <a:pt x="303" y="115"/>
                  </a:lnTo>
                  <a:lnTo>
                    <a:pt x="305" y="115"/>
                  </a:lnTo>
                  <a:lnTo>
                    <a:pt x="306" y="118"/>
                  </a:lnTo>
                  <a:lnTo>
                    <a:pt x="306" y="119"/>
                  </a:lnTo>
                  <a:lnTo>
                    <a:pt x="309" y="124"/>
                  </a:lnTo>
                  <a:lnTo>
                    <a:pt x="312" y="128"/>
                  </a:lnTo>
                  <a:lnTo>
                    <a:pt x="314" y="133"/>
                  </a:lnTo>
                  <a:lnTo>
                    <a:pt x="314" y="134"/>
                  </a:lnTo>
                  <a:lnTo>
                    <a:pt x="318" y="143"/>
                  </a:lnTo>
                  <a:lnTo>
                    <a:pt x="321" y="146"/>
                  </a:lnTo>
                  <a:lnTo>
                    <a:pt x="321" y="148"/>
                  </a:lnTo>
                  <a:lnTo>
                    <a:pt x="323" y="149"/>
                  </a:lnTo>
                  <a:lnTo>
                    <a:pt x="324" y="152"/>
                  </a:lnTo>
                  <a:lnTo>
                    <a:pt x="330" y="163"/>
                  </a:lnTo>
                  <a:lnTo>
                    <a:pt x="339" y="181"/>
                  </a:lnTo>
                  <a:lnTo>
                    <a:pt x="344" y="185"/>
                  </a:lnTo>
                  <a:lnTo>
                    <a:pt x="345" y="187"/>
                  </a:lnTo>
                  <a:lnTo>
                    <a:pt x="347" y="188"/>
                  </a:lnTo>
                  <a:lnTo>
                    <a:pt x="353" y="194"/>
                  </a:lnTo>
                  <a:lnTo>
                    <a:pt x="353" y="196"/>
                  </a:lnTo>
                  <a:lnTo>
                    <a:pt x="354" y="196"/>
                  </a:lnTo>
                  <a:lnTo>
                    <a:pt x="354" y="197"/>
                  </a:lnTo>
                  <a:lnTo>
                    <a:pt x="351" y="202"/>
                  </a:lnTo>
                  <a:lnTo>
                    <a:pt x="350" y="202"/>
                  </a:lnTo>
                  <a:lnTo>
                    <a:pt x="350" y="203"/>
                  </a:lnTo>
                  <a:lnTo>
                    <a:pt x="348" y="205"/>
                  </a:lnTo>
                  <a:lnTo>
                    <a:pt x="347" y="206"/>
                  </a:lnTo>
                  <a:lnTo>
                    <a:pt x="342" y="211"/>
                  </a:lnTo>
                  <a:lnTo>
                    <a:pt x="330" y="224"/>
                  </a:lnTo>
                  <a:lnTo>
                    <a:pt x="329" y="225"/>
                  </a:lnTo>
                  <a:lnTo>
                    <a:pt x="308" y="248"/>
                  </a:lnTo>
                  <a:lnTo>
                    <a:pt x="306" y="249"/>
                  </a:lnTo>
                  <a:lnTo>
                    <a:pt x="306" y="251"/>
                  </a:lnTo>
                  <a:lnTo>
                    <a:pt x="302" y="257"/>
                  </a:lnTo>
                  <a:lnTo>
                    <a:pt x="300" y="258"/>
                  </a:lnTo>
                  <a:lnTo>
                    <a:pt x="299" y="260"/>
                  </a:lnTo>
                  <a:lnTo>
                    <a:pt x="297" y="260"/>
                  </a:lnTo>
                  <a:lnTo>
                    <a:pt x="294" y="263"/>
                  </a:lnTo>
                  <a:lnTo>
                    <a:pt x="293" y="264"/>
                  </a:lnTo>
                  <a:lnTo>
                    <a:pt x="291" y="266"/>
                  </a:lnTo>
                  <a:lnTo>
                    <a:pt x="290" y="269"/>
                  </a:lnTo>
                  <a:lnTo>
                    <a:pt x="288" y="269"/>
                  </a:lnTo>
                  <a:lnTo>
                    <a:pt x="290" y="285"/>
                  </a:lnTo>
                  <a:lnTo>
                    <a:pt x="285" y="285"/>
                  </a:lnTo>
                  <a:lnTo>
                    <a:pt x="284" y="285"/>
                  </a:lnTo>
                  <a:lnTo>
                    <a:pt x="284" y="287"/>
                  </a:lnTo>
                  <a:lnTo>
                    <a:pt x="282" y="291"/>
                  </a:lnTo>
                  <a:lnTo>
                    <a:pt x="279" y="294"/>
                  </a:lnTo>
                  <a:lnTo>
                    <a:pt x="278" y="294"/>
                  </a:lnTo>
                  <a:lnTo>
                    <a:pt x="276" y="294"/>
                  </a:lnTo>
                  <a:lnTo>
                    <a:pt x="276" y="293"/>
                  </a:lnTo>
                  <a:lnTo>
                    <a:pt x="275" y="294"/>
                  </a:lnTo>
                  <a:lnTo>
                    <a:pt x="273" y="294"/>
                  </a:lnTo>
                  <a:lnTo>
                    <a:pt x="272" y="294"/>
                  </a:lnTo>
                  <a:lnTo>
                    <a:pt x="270" y="296"/>
                  </a:lnTo>
                  <a:lnTo>
                    <a:pt x="269" y="297"/>
                  </a:lnTo>
                  <a:lnTo>
                    <a:pt x="263" y="300"/>
                  </a:lnTo>
                  <a:lnTo>
                    <a:pt x="260" y="305"/>
                  </a:lnTo>
                  <a:lnTo>
                    <a:pt x="258" y="306"/>
                  </a:lnTo>
                  <a:lnTo>
                    <a:pt x="254" y="311"/>
                  </a:lnTo>
                  <a:lnTo>
                    <a:pt x="251" y="312"/>
                  </a:lnTo>
                  <a:lnTo>
                    <a:pt x="245" y="320"/>
                  </a:lnTo>
                  <a:lnTo>
                    <a:pt x="242" y="323"/>
                  </a:lnTo>
                  <a:lnTo>
                    <a:pt x="230" y="338"/>
                  </a:lnTo>
                  <a:lnTo>
                    <a:pt x="229" y="339"/>
                  </a:lnTo>
                  <a:lnTo>
                    <a:pt x="211" y="358"/>
                  </a:lnTo>
                  <a:lnTo>
                    <a:pt x="209" y="360"/>
                  </a:lnTo>
                  <a:lnTo>
                    <a:pt x="199" y="346"/>
                  </a:lnTo>
                  <a:lnTo>
                    <a:pt x="199" y="348"/>
                  </a:lnTo>
                  <a:lnTo>
                    <a:pt x="197" y="348"/>
                  </a:lnTo>
                  <a:lnTo>
                    <a:pt x="187" y="358"/>
                  </a:lnTo>
                  <a:lnTo>
                    <a:pt x="185" y="357"/>
                  </a:lnTo>
                  <a:lnTo>
                    <a:pt x="178" y="346"/>
                  </a:lnTo>
                  <a:lnTo>
                    <a:pt x="175" y="345"/>
                  </a:lnTo>
                  <a:lnTo>
                    <a:pt x="175" y="346"/>
                  </a:lnTo>
                  <a:lnTo>
                    <a:pt x="172" y="349"/>
                  </a:lnTo>
                  <a:lnTo>
                    <a:pt x="172" y="352"/>
                  </a:lnTo>
                  <a:lnTo>
                    <a:pt x="170" y="354"/>
                  </a:lnTo>
                  <a:lnTo>
                    <a:pt x="164" y="352"/>
                  </a:lnTo>
                  <a:lnTo>
                    <a:pt x="161" y="351"/>
                  </a:lnTo>
                  <a:lnTo>
                    <a:pt x="157" y="346"/>
                  </a:lnTo>
                  <a:lnTo>
                    <a:pt x="155" y="346"/>
                  </a:lnTo>
                  <a:lnTo>
                    <a:pt x="152" y="343"/>
                  </a:lnTo>
                  <a:lnTo>
                    <a:pt x="151" y="346"/>
                  </a:lnTo>
                  <a:lnTo>
                    <a:pt x="149" y="348"/>
                  </a:lnTo>
                  <a:lnTo>
                    <a:pt x="149" y="349"/>
                  </a:lnTo>
                  <a:lnTo>
                    <a:pt x="148" y="349"/>
                  </a:lnTo>
                  <a:lnTo>
                    <a:pt x="140" y="351"/>
                  </a:lnTo>
                  <a:lnTo>
                    <a:pt x="139" y="351"/>
                  </a:lnTo>
                  <a:lnTo>
                    <a:pt x="139" y="349"/>
                  </a:lnTo>
                  <a:lnTo>
                    <a:pt x="139" y="343"/>
                  </a:lnTo>
                  <a:lnTo>
                    <a:pt x="130" y="343"/>
                  </a:lnTo>
                  <a:lnTo>
                    <a:pt x="129" y="345"/>
                  </a:lnTo>
                  <a:lnTo>
                    <a:pt x="129" y="346"/>
                  </a:lnTo>
                  <a:lnTo>
                    <a:pt x="129" y="349"/>
                  </a:lnTo>
                  <a:lnTo>
                    <a:pt x="129" y="351"/>
                  </a:lnTo>
                  <a:lnTo>
                    <a:pt x="127" y="352"/>
                  </a:lnTo>
                  <a:lnTo>
                    <a:pt x="124" y="351"/>
                  </a:lnTo>
                  <a:lnTo>
                    <a:pt x="120" y="351"/>
                  </a:lnTo>
                  <a:lnTo>
                    <a:pt x="114" y="351"/>
                  </a:lnTo>
                  <a:lnTo>
                    <a:pt x="112" y="351"/>
                  </a:lnTo>
                  <a:lnTo>
                    <a:pt x="109" y="351"/>
                  </a:lnTo>
                  <a:lnTo>
                    <a:pt x="109" y="349"/>
                  </a:lnTo>
                  <a:lnTo>
                    <a:pt x="109" y="346"/>
                  </a:lnTo>
                  <a:lnTo>
                    <a:pt x="108" y="342"/>
                  </a:lnTo>
                  <a:lnTo>
                    <a:pt x="108" y="339"/>
                  </a:lnTo>
                  <a:lnTo>
                    <a:pt x="108" y="336"/>
                  </a:lnTo>
                  <a:lnTo>
                    <a:pt x="106" y="335"/>
                  </a:lnTo>
                  <a:lnTo>
                    <a:pt x="106" y="332"/>
                  </a:lnTo>
                  <a:lnTo>
                    <a:pt x="105" y="329"/>
                  </a:lnTo>
                  <a:lnTo>
                    <a:pt x="103" y="326"/>
                  </a:lnTo>
                  <a:lnTo>
                    <a:pt x="103" y="324"/>
                  </a:lnTo>
                  <a:lnTo>
                    <a:pt x="103" y="323"/>
                  </a:lnTo>
                  <a:lnTo>
                    <a:pt x="103" y="321"/>
                  </a:lnTo>
                  <a:lnTo>
                    <a:pt x="100" y="318"/>
                  </a:lnTo>
                  <a:lnTo>
                    <a:pt x="99" y="315"/>
                  </a:lnTo>
                  <a:lnTo>
                    <a:pt x="97" y="312"/>
                  </a:lnTo>
                  <a:lnTo>
                    <a:pt x="97" y="311"/>
                  </a:lnTo>
                  <a:lnTo>
                    <a:pt x="88" y="297"/>
                  </a:lnTo>
                  <a:lnTo>
                    <a:pt x="84" y="290"/>
                  </a:lnTo>
                  <a:lnTo>
                    <a:pt x="81" y="285"/>
                  </a:lnTo>
                  <a:lnTo>
                    <a:pt x="76" y="279"/>
                  </a:lnTo>
                  <a:lnTo>
                    <a:pt x="73" y="275"/>
                  </a:lnTo>
                  <a:lnTo>
                    <a:pt x="70" y="269"/>
                  </a:lnTo>
                  <a:lnTo>
                    <a:pt x="63" y="254"/>
                  </a:lnTo>
                  <a:lnTo>
                    <a:pt x="60" y="249"/>
                  </a:lnTo>
                  <a:lnTo>
                    <a:pt x="54" y="242"/>
                  </a:lnTo>
                  <a:lnTo>
                    <a:pt x="51" y="237"/>
                  </a:lnTo>
                  <a:lnTo>
                    <a:pt x="49" y="236"/>
                  </a:lnTo>
                  <a:lnTo>
                    <a:pt x="48" y="231"/>
                  </a:lnTo>
                  <a:lnTo>
                    <a:pt x="45" y="227"/>
                  </a:lnTo>
                  <a:lnTo>
                    <a:pt x="42" y="223"/>
                  </a:lnTo>
                  <a:lnTo>
                    <a:pt x="40" y="221"/>
                  </a:lnTo>
                  <a:lnTo>
                    <a:pt x="37" y="217"/>
                  </a:lnTo>
                  <a:lnTo>
                    <a:pt x="36" y="215"/>
                  </a:lnTo>
                  <a:lnTo>
                    <a:pt x="34" y="214"/>
                  </a:lnTo>
                  <a:lnTo>
                    <a:pt x="34" y="214"/>
                  </a:lnTo>
                  <a:lnTo>
                    <a:pt x="30" y="209"/>
                  </a:lnTo>
                  <a:lnTo>
                    <a:pt x="20" y="197"/>
                  </a:lnTo>
                  <a:lnTo>
                    <a:pt x="18" y="194"/>
                  </a:lnTo>
                  <a:lnTo>
                    <a:pt x="17" y="191"/>
                  </a:lnTo>
                  <a:lnTo>
                    <a:pt x="18" y="190"/>
                  </a:lnTo>
                  <a:lnTo>
                    <a:pt x="15" y="187"/>
                  </a:lnTo>
                  <a:lnTo>
                    <a:pt x="12" y="184"/>
                  </a:lnTo>
                  <a:lnTo>
                    <a:pt x="9" y="179"/>
                  </a:lnTo>
                  <a:lnTo>
                    <a:pt x="8" y="178"/>
                  </a:lnTo>
                  <a:lnTo>
                    <a:pt x="6" y="178"/>
                  </a:lnTo>
                  <a:lnTo>
                    <a:pt x="5" y="178"/>
                  </a:lnTo>
                  <a:lnTo>
                    <a:pt x="2" y="176"/>
                  </a:lnTo>
                  <a:lnTo>
                    <a:pt x="2" y="175"/>
                  </a:lnTo>
                  <a:lnTo>
                    <a:pt x="0" y="175"/>
                  </a:lnTo>
                  <a:lnTo>
                    <a:pt x="6" y="172"/>
                  </a:lnTo>
                  <a:lnTo>
                    <a:pt x="6" y="170"/>
                  </a:lnTo>
                  <a:lnTo>
                    <a:pt x="8" y="170"/>
                  </a:lnTo>
                  <a:lnTo>
                    <a:pt x="15" y="167"/>
                  </a:lnTo>
                  <a:lnTo>
                    <a:pt x="18" y="164"/>
                  </a:lnTo>
                  <a:lnTo>
                    <a:pt x="20" y="164"/>
                  </a:lnTo>
                  <a:lnTo>
                    <a:pt x="21" y="161"/>
                  </a:lnTo>
                  <a:lnTo>
                    <a:pt x="22" y="161"/>
                  </a:lnTo>
                  <a:lnTo>
                    <a:pt x="31" y="148"/>
                  </a:lnTo>
                  <a:lnTo>
                    <a:pt x="33" y="146"/>
                  </a:lnTo>
                  <a:lnTo>
                    <a:pt x="39" y="142"/>
                  </a:lnTo>
                  <a:lnTo>
                    <a:pt x="48" y="131"/>
                  </a:lnTo>
                  <a:lnTo>
                    <a:pt x="49" y="130"/>
                  </a:lnTo>
                  <a:lnTo>
                    <a:pt x="49" y="128"/>
                  </a:lnTo>
                  <a:lnTo>
                    <a:pt x="52" y="125"/>
                  </a:lnTo>
                  <a:lnTo>
                    <a:pt x="54" y="124"/>
                  </a:lnTo>
                  <a:lnTo>
                    <a:pt x="57" y="121"/>
                  </a:lnTo>
                  <a:lnTo>
                    <a:pt x="67" y="122"/>
                  </a:lnTo>
                  <a:lnTo>
                    <a:pt x="67" y="124"/>
                  </a:lnTo>
                  <a:lnTo>
                    <a:pt x="72" y="124"/>
                  </a:lnTo>
                  <a:lnTo>
                    <a:pt x="75" y="124"/>
                  </a:lnTo>
                  <a:lnTo>
                    <a:pt x="79" y="125"/>
                  </a:lnTo>
                  <a:lnTo>
                    <a:pt x="81" y="125"/>
                  </a:lnTo>
                  <a:lnTo>
                    <a:pt x="82" y="125"/>
                  </a:lnTo>
                  <a:lnTo>
                    <a:pt x="90" y="119"/>
                  </a:lnTo>
                  <a:lnTo>
                    <a:pt x="90" y="118"/>
                  </a:lnTo>
                  <a:lnTo>
                    <a:pt x="93" y="116"/>
                  </a:lnTo>
                  <a:lnTo>
                    <a:pt x="96" y="112"/>
                  </a:lnTo>
                  <a:lnTo>
                    <a:pt x="97" y="111"/>
                  </a:lnTo>
                  <a:lnTo>
                    <a:pt x="100" y="108"/>
                  </a:lnTo>
                  <a:lnTo>
                    <a:pt x="103" y="105"/>
                  </a:lnTo>
                  <a:lnTo>
                    <a:pt x="105" y="103"/>
                  </a:lnTo>
                  <a:lnTo>
                    <a:pt x="105" y="102"/>
                  </a:lnTo>
                  <a:lnTo>
                    <a:pt x="108" y="99"/>
                  </a:lnTo>
                  <a:lnTo>
                    <a:pt x="109" y="96"/>
                  </a:lnTo>
                  <a:lnTo>
                    <a:pt x="109" y="94"/>
                  </a:lnTo>
                  <a:lnTo>
                    <a:pt x="111" y="93"/>
                  </a:lnTo>
                  <a:lnTo>
                    <a:pt x="112" y="91"/>
                  </a:lnTo>
                  <a:lnTo>
                    <a:pt x="114" y="90"/>
                  </a:lnTo>
                  <a:lnTo>
                    <a:pt x="115" y="93"/>
                  </a:lnTo>
                  <a:lnTo>
                    <a:pt x="117" y="94"/>
                  </a:lnTo>
                  <a:lnTo>
                    <a:pt x="117" y="96"/>
                  </a:lnTo>
                  <a:lnTo>
                    <a:pt x="118" y="97"/>
                  </a:lnTo>
                  <a:lnTo>
                    <a:pt x="120" y="99"/>
                  </a:lnTo>
                  <a:lnTo>
                    <a:pt x="121" y="102"/>
                  </a:lnTo>
                  <a:lnTo>
                    <a:pt x="123" y="103"/>
                  </a:lnTo>
                  <a:lnTo>
                    <a:pt x="123" y="105"/>
                  </a:lnTo>
                  <a:lnTo>
                    <a:pt x="124" y="105"/>
                  </a:lnTo>
                  <a:lnTo>
                    <a:pt x="126" y="102"/>
                  </a:lnTo>
                  <a:lnTo>
                    <a:pt x="127" y="102"/>
                  </a:lnTo>
                  <a:lnTo>
                    <a:pt x="127" y="100"/>
                  </a:lnTo>
                  <a:lnTo>
                    <a:pt x="129" y="99"/>
                  </a:lnTo>
                  <a:lnTo>
                    <a:pt x="135" y="91"/>
                  </a:lnTo>
                  <a:lnTo>
                    <a:pt x="136" y="90"/>
                  </a:lnTo>
                  <a:lnTo>
                    <a:pt x="138" y="88"/>
                  </a:lnTo>
                  <a:lnTo>
                    <a:pt x="140" y="82"/>
                  </a:lnTo>
                  <a:lnTo>
                    <a:pt x="140" y="81"/>
                  </a:lnTo>
                  <a:lnTo>
                    <a:pt x="145" y="76"/>
                  </a:lnTo>
                  <a:lnTo>
                    <a:pt x="146" y="75"/>
                  </a:lnTo>
                  <a:lnTo>
                    <a:pt x="152" y="69"/>
                  </a:lnTo>
                  <a:lnTo>
                    <a:pt x="154" y="66"/>
                  </a:lnTo>
                  <a:lnTo>
                    <a:pt x="155" y="66"/>
                  </a:lnTo>
                  <a:lnTo>
                    <a:pt x="155" y="64"/>
                  </a:lnTo>
                  <a:lnTo>
                    <a:pt x="155" y="66"/>
                  </a:lnTo>
                  <a:lnTo>
                    <a:pt x="157" y="66"/>
                  </a:lnTo>
                  <a:lnTo>
                    <a:pt x="158" y="64"/>
                  </a:lnTo>
                  <a:lnTo>
                    <a:pt x="158" y="63"/>
                  </a:lnTo>
                  <a:lnTo>
                    <a:pt x="160" y="63"/>
                  </a:lnTo>
                  <a:lnTo>
                    <a:pt x="160" y="61"/>
                  </a:lnTo>
                  <a:lnTo>
                    <a:pt x="161" y="60"/>
                  </a:lnTo>
                  <a:lnTo>
                    <a:pt x="166" y="52"/>
                  </a:lnTo>
                  <a:lnTo>
                    <a:pt x="173" y="43"/>
                  </a:lnTo>
                  <a:lnTo>
                    <a:pt x="176" y="34"/>
                  </a:lnTo>
                  <a:lnTo>
                    <a:pt x="178" y="34"/>
                  </a:lnTo>
                  <a:lnTo>
                    <a:pt x="178" y="34"/>
                  </a:lnTo>
                  <a:lnTo>
                    <a:pt x="179" y="31"/>
                  </a:lnTo>
                  <a:lnTo>
                    <a:pt x="182" y="25"/>
                  </a:lnTo>
                  <a:lnTo>
                    <a:pt x="185" y="21"/>
                  </a:lnTo>
                  <a:lnTo>
                    <a:pt x="185" y="19"/>
                  </a:lnTo>
                  <a:lnTo>
                    <a:pt x="187" y="18"/>
                  </a:lnTo>
                  <a:lnTo>
                    <a:pt x="196" y="3"/>
                  </a:lnTo>
                  <a:lnTo>
                    <a:pt x="211" y="12"/>
                  </a:lnTo>
                  <a:lnTo>
                    <a:pt x="214" y="9"/>
                  </a:lnTo>
                  <a:lnTo>
                    <a:pt x="221" y="0"/>
                  </a:lnTo>
                  <a:lnTo>
                    <a:pt x="224" y="3"/>
                  </a:lnTo>
                  <a:lnTo>
                    <a:pt x="226" y="4"/>
                  </a:lnTo>
                  <a:lnTo>
                    <a:pt x="236" y="1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3" name="Freeform 37">
              <a:extLst>
                <a:ext uri="{FF2B5EF4-FFF2-40B4-BE49-F238E27FC236}">
                  <a16:creationId xmlns:a16="http://schemas.microsoft.com/office/drawing/2014/main" id="{271EFF72-93B0-BE32-C4DE-B236F9E9E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3038" y="1992313"/>
              <a:ext cx="773113" cy="831850"/>
            </a:xfrm>
            <a:custGeom>
              <a:avLst/>
              <a:gdLst>
                <a:gd name="T0" fmla="*/ 315 w 487"/>
                <a:gd name="T1" fmla="*/ 24 h 524"/>
                <a:gd name="T2" fmla="*/ 332 w 487"/>
                <a:gd name="T3" fmla="*/ 37 h 524"/>
                <a:gd name="T4" fmla="*/ 372 w 487"/>
                <a:gd name="T5" fmla="*/ 45 h 524"/>
                <a:gd name="T6" fmla="*/ 409 w 487"/>
                <a:gd name="T7" fmla="*/ 49 h 524"/>
                <a:gd name="T8" fmla="*/ 427 w 487"/>
                <a:gd name="T9" fmla="*/ 73 h 524"/>
                <a:gd name="T10" fmla="*/ 456 w 487"/>
                <a:gd name="T11" fmla="*/ 69 h 524"/>
                <a:gd name="T12" fmla="*/ 487 w 487"/>
                <a:gd name="T13" fmla="*/ 108 h 524"/>
                <a:gd name="T14" fmla="*/ 486 w 487"/>
                <a:gd name="T15" fmla="*/ 130 h 524"/>
                <a:gd name="T16" fmla="*/ 459 w 487"/>
                <a:gd name="T17" fmla="*/ 154 h 524"/>
                <a:gd name="T18" fmla="*/ 444 w 487"/>
                <a:gd name="T19" fmla="*/ 170 h 524"/>
                <a:gd name="T20" fmla="*/ 445 w 487"/>
                <a:gd name="T21" fmla="*/ 194 h 524"/>
                <a:gd name="T22" fmla="*/ 420 w 487"/>
                <a:gd name="T23" fmla="*/ 200 h 524"/>
                <a:gd name="T24" fmla="*/ 406 w 487"/>
                <a:gd name="T25" fmla="*/ 221 h 524"/>
                <a:gd name="T26" fmla="*/ 412 w 487"/>
                <a:gd name="T27" fmla="*/ 246 h 524"/>
                <a:gd name="T28" fmla="*/ 406 w 487"/>
                <a:gd name="T29" fmla="*/ 252 h 524"/>
                <a:gd name="T30" fmla="*/ 389 w 487"/>
                <a:gd name="T31" fmla="*/ 246 h 524"/>
                <a:gd name="T32" fmla="*/ 375 w 487"/>
                <a:gd name="T33" fmla="*/ 252 h 524"/>
                <a:gd name="T34" fmla="*/ 359 w 487"/>
                <a:gd name="T35" fmla="*/ 257 h 524"/>
                <a:gd name="T36" fmla="*/ 360 w 487"/>
                <a:gd name="T37" fmla="*/ 276 h 524"/>
                <a:gd name="T38" fmla="*/ 356 w 487"/>
                <a:gd name="T39" fmla="*/ 290 h 524"/>
                <a:gd name="T40" fmla="*/ 351 w 487"/>
                <a:gd name="T41" fmla="*/ 302 h 524"/>
                <a:gd name="T42" fmla="*/ 353 w 487"/>
                <a:gd name="T43" fmla="*/ 317 h 524"/>
                <a:gd name="T44" fmla="*/ 353 w 487"/>
                <a:gd name="T45" fmla="*/ 332 h 524"/>
                <a:gd name="T46" fmla="*/ 353 w 487"/>
                <a:gd name="T47" fmla="*/ 347 h 524"/>
                <a:gd name="T48" fmla="*/ 350 w 487"/>
                <a:gd name="T49" fmla="*/ 427 h 524"/>
                <a:gd name="T50" fmla="*/ 330 w 487"/>
                <a:gd name="T51" fmla="*/ 430 h 524"/>
                <a:gd name="T52" fmla="*/ 275 w 487"/>
                <a:gd name="T53" fmla="*/ 444 h 524"/>
                <a:gd name="T54" fmla="*/ 241 w 487"/>
                <a:gd name="T55" fmla="*/ 459 h 524"/>
                <a:gd name="T56" fmla="*/ 182 w 487"/>
                <a:gd name="T57" fmla="*/ 482 h 524"/>
                <a:gd name="T58" fmla="*/ 112 w 487"/>
                <a:gd name="T59" fmla="*/ 502 h 524"/>
                <a:gd name="T60" fmla="*/ 99 w 487"/>
                <a:gd name="T61" fmla="*/ 521 h 524"/>
                <a:gd name="T62" fmla="*/ 85 w 487"/>
                <a:gd name="T63" fmla="*/ 512 h 524"/>
                <a:gd name="T64" fmla="*/ 73 w 487"/>
                <a:gd name="T65" fmla="*/ 487 h 524"/>
                <a:gd name="T66" fmla="*/ 45 w 487"/>
                <a:gd name="T67" fmla="*/ 427 h 524"/>
                <a:gd name="T68" fmla="*/ 42 w 487"/>
                <a:gd name="T69" fmla="*/ 415 h 524"/>
                <a:gd name="T70" fmla="*/ 58 w 487"/>
                <a:gd name="T71" fmla="*/ 408 h 524"/>
                <a:gd name="T72" fmla="*/ 66 w 487"/>
                <a:gd name="T73" fmla="*/ 381 h 524"/>
                <a:gd name="T74" fmla="*/ 79 w 487"/>
                <a:gd name="T75" fmla="*/ 370 h 524"/>
                <a:gd name="T76" fmla="*/ 69 w 487"/>
                <a:gd name="T77" fmla="*/ 348 h 524"/>
                <a:gd name="T78" fmla="*/ 63 w 487"/>
                <a:gd name="T79" fmla="*/ 342 h 524"/>
                <a:gd name="T80" fmla="*/ 57 w 487"/>
                <a:gd name="T81" fmla="*/ 329 h 524"/>
                <a:gd name="T82" fmla="*/ 51 w 487"/>
                <a:gd name="T83" fmla="*/ 315 h 524"/>
                <a:gd name="T84" fmla="*/ 48 w 487"/>
                <a:gd name="T85" fmla="*/ 275 h 524"/>
                <a:gd name="T86" fmla="*/ 32 w 487"/>
                <a:gd name="T87" fmla="*/ 251 h 524"/>
                <a:gd name="T88" fmla="*/ 17 w 487"/>
                <a:gd name="T89" fmla="*/ 227 h 524"/>
                <a:gd name="T90" fmla="*/ 9 w 487"/>
                <a:gd name="T91" fmla="*/ 209 h 524"/>
                <a:gd name="T92" fmla="*/ 20 w 487"/>
                <a:gd name="T93" fmla="*/ 206 h 524"/>
                <a:gd name="T94" fmla="*/ 35 w 487"/>
                <a:gd name="T95" fmla="*/ 196 h 524"/>
                <a:gd name="T96" fmla="*/ 57 w 487"/>
                <a:gd name="T97" fmla="*/ 185 h 524"/>
                <a:gd name="T98" fmla="*/ 91 w 487"/>
                <a:gd name="T99" fmla="*/ 157 h 524"/>
                <a:gd name="T100" fmla="*/ 123 w 487"/>
                <a:gd name="T101" fmla="*/ 129 h 524"/>
                <a:gd name="T102" fmla="*/ 158 w 487"/>
                <a:gd name="T103" fmla="*/ 106 h 524"/>
                <a:gd name="T104" fmla="*/ 197 w 487"/>
                <a:gd name="T105" fmla="*/ 90 h 524"/>
                <a:gd name="T106" fmla="*/ 203 w 487"/>
                <a:gd name="T107" fmla="*/ 52 h 524"/>
                <a:gd name="T108" fmla="*/ 203 w 487"/>
                <a:gd name="T109" fmla="*/ 31 h 524"/>
                <a:gd name="T110" fmla="*/ 239 w 487"/>
                <a:gd name="T111" fmla="*/ 9 h 524"/>
                <a:gd name="T112" fmla="*/ 299 w 487"/>
                <a:gd name="T113" fmla="*/ 3 h 524"/>
                <a:gd name="T114" fmla="*/ 321 w 487"/>
                <a:gd name="T115" fmla="*/ 0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7" h="524">
                  <a:moveTo>
                    <a:pt x="321" y="5"/>
                  </a:moveTo>
                  <a:lnTo>
                    <a:pt x="321" y="8"/>
                  </a:lnTo>
                  <a:lnTo>
                    <a:pt x="320" y="12"/>
                  </a:lnTo>
                  <a:lnTo>
                    <a:pt x="320" y="14"/>
                  </a:lnTo>
                  <a:lnTo>
                    <a:pt x="318" y="15"/>
                  </a:lnTo>
                  <a:lnTo>
                    <a:pt x="318" y="16"/>
                  </a:lnTo>
                  <a:lnTo>
                    <a:pt x="317" y="18"/>
                  </a:lnTo>
                  <a:lnTo>
                    <a:pt x="317" y="19"/>
                  </a:lnTo>
                  <a:lnTo>
                    <a:pt x="315" y="24"/>
                  </a:lnTo>
                  <a:lnTo>
                    <a:pt x="315" y="25"/>
                  </a:lnTo>
                  <a:lnTo>
                    <a:pt x="317" y="25"/>
                  </a:lnTo>
                  <a:lnTo>
                    <a:pt x="318" y="25"/>
                  </a:lnTo>
                  <a:lnTo>
                    <a:pt x="320" y="25"/>
                  </a:lnTo>
                  <a:lnTo>
                    <a:pt x="327" y="25"/>
                  </a:lnTo>
                  <a:lnTo>
                    <a:pt x="327" y="27"/>
                  </a:lnTo>
                  <a:lnTo>
                    <a:pt x="327" y="28"/>
                  </a:lnTo>
                  <a:lnTo>
                    <a:pt x="327" y="37"/>
                  </a:lnTo>
                  <a:lnTo>
                    <a:pt x="332" y="37"/>
                  </a:lnTo>
                  <a:lnTo>
                    <a:pt x="339" y="37"/>
                  </a:lnTo>
                  <a:lnTo>
                    <a:pt x="353" y="39"/>
                  </a:lnTo>
                  <a:lnTo>
                    <a:pt x="354" y="39"/>
                  </a:lnTo>
                  <a:lnTo>
                    <a:pt x="356" y="40"/>
                  </a:lnTo>
                  <a:lnTo>
                    <a:pt x="359" y="43"/>
                  </a:lnTo>
                  <a:lnTo>
                    <a:pt x="360" y="43"/>
                  </a:lnTo>
                  <a:lnTo>
                    <a:pt x="369" y="45"/>
                  </a:lnTo>
                  <a:lnTo>
                    <a:pt x="371" y="45"/>
                  </a:lnTo>
                  <a:lnTo>
                    <a:pt x="372" y="45"/>
                  </a:lnTo>
                  <a:lnTo>
                    <a:pt x="374" y="45"/>
                  </a:lnTo>
                  <a:lnTo>
                    <a:pt x="377" y="46"/>
                  </a:lnTo>
                  <a:lnTo>
                    <a:pt x="381" y="46"/>
                  </a:lnTo>
                  <a:lnTo>
                    <a:pt x="387" y="48"/>
                  </a:lnTo>
                  <a:lnTo>
                    <a:pt x="390" y="48"/>
                  </a:lnTo>
                  <a:lnTo>
                    <a:pt x="391" y="48"/>
                  </a:lnTo>
                  <a:lnTo>
                    <a:pt x="394" y="48"/>
                  </a:lnTo>
                  <a:lnTo>
                    <a:pt x="405" y="49"/>
                  </a:lnTo>
                  <a:lnTo>
                    <a:pt x="409" y="49"/>
                  </a:lnTo>
                  <a:lnTo>
                    <a:pt x="409" y="51"/>
                  </a:lnTo>
                  <a:lnTo>
                    <a:pt x="409" y="51"/>
                  </a:lnTo>
                  <a:lnTo>
                    <a:pt x="409" y="54"/>
                  </a:lnTo>
                  <a:lnTo>
                    <a:pt x="411" y="57"/>
                  </a:lnTo>
                  <a:lnTo>
                    <a:pt x="414" y="60"/>
                  </a:lnTo>
                  <a:lnTo>
                    <a:pt x="414" y="61"/>
                  </a:lnTo>
                  <a:lnTo>
                    <a:pt x="420" y="66"/>
                  </a:lnTo>
                  <a:lnTo>
                    <a:pt x="426" y="73"/>
                  </a:lnTo>
                  <a:lnTo>
                    <a:pt x="427" y="73"/>
                  </a:lnTo>
                  <a:lnTo>
                    <a:pt x="427" y="75"/>
                  </a:lnTo>
                  <a:lnTo>
                    <a:pt x="429" y="76"/>
                  </a:lnTo>
                  <a:lnTo>
                    <a:pt x="430" y="79"/>
                  </a:lnTo>
                  <a:lnTo>
                    <a:pt x="432" y="81"/>
                  </a:lnTo>
                  <a:lnTo>
                    <a:pt x="435" y="84"/>
                  </a:lnTo>
                  <a:lnTo>
                    <a:pt x="435" y="85"/>
                  </a:lnTo>
                  <a:lnTo>
                    <a:pt x="439" y="93"/>
                  </a:lnTo>
                  <a:lnTo>
                    <a:pt x="448" y="79"/>
                  </a:lnTo>
                  <a:lnTo>
                    <a:pt x="456" y="69"/>
                  </a:lnTo>
                  <a:lnTo>
                    <a:pt x="457" y="69"/>
                  </a:lnTo>
                  <a:lnTo>
                    <a:pt x="459" y="70"/>
                  </a:lnTo>
                  <a:lnTo>
                    <a:pt x="462" y="70"/>
                  </a:lnTo>
                  <a:lnTo>
                    <a:pt x="462" y="72"/>
                  </a:lnTo>
                  <a:lnTo>
                    <a:pt x="471" y="78"/>
                  </a:lnTo>
                  <a:lnTo>
                    <a:pt x="481" y="85"/>
                  </a:lnTo>
                  <a:lnTo>
                    <a:pt x="480" y="90"/>
                  </a:lnTo>
                  <a:lnTo>
                    <a:pt x="481" y="91"/>
                  </a:lnTo>
                  <a:lnTo>
                    <a:pt x="487" y="108"/>
                  </a:lnTo>
                  <a:lnTo>
                    <a:pt x="484" y="109"/>
                  </a:lnTo>
                  <a:lnTo>
                    <a:pt x="484" y="111"/>
                  </a:lnTo>
                  <a:lnTo>
                    <a:pt x="484" y="112"/>
                  </a:lnTo>
                  <a:lnTo>
                    <a:pt x="484" y="117"/>
                  </a:lnTo>
                  <a:lnTo>
                    <a:pt x="484" y="120"/>
                  </a:lnTo>
                  <a:lnTo>
                    <a:pt x="486" y="124"/>
                  </a:lnTo>
                  <a:lnTo>
                    <a:pt x="486" y="127"/>
                  </a:lnTo>
                  <a:lnTo>
                    <a:pt x="486" y="129"/>
                  </a:lnTo>
                  <a:lnTo>
                    <a:pt x="486" y="130"/>
                  </a:lnTo>
                  <a:lnTo>
                    <a:pt x="472" y="129"/>
                  </a:lnTo>
                  <a:lnTo>
                    <a:pt x="471" y="129"/>
                  </a:lnTo>
                  <a:lnTo>
                    <a:pt x="471" y="131"/>
                  </a:lnTo>
                  <a:lnTo>
                    <a:pt x="471" y="139"/>
                  </a:lnTo>
                  <a:lnTo>
                    <a:pt x="469" y="149"/>
                  </a:lnTo>
                  <a:lnTo>
                    <a:pt x="468" y="152"/>
                  </a:lnTo>
                  <a:lnTo>
                    <a:pt x="466" y="152"/>
                  </a:lnTo>
                  <a:lnTo>
                    <a:pt x="460" y="154"/>
                  </a:lnTo>
                  <a:lnTo>
                    <a:pt x="459" y="154"/>
                  </a:lnTo>
                  <a:lnTo>
                    <a:pt x="453" y="154"/>
                  </a:lnTo>
                  <a:lnTo>
                    <a:pt x="451" y="154"/>
                  </a:lnTo>
                  <a:lnTo>
                    <a:pt x="450" y="154"/>
                  </a:lnTo>
                  <a:lnTo>
                    <a:pt x="447" y="157"/>
                  </a:lnTo>
                  <a:lnTo>
                    <a:pt x="444" y="160"/>
                  </a:lnTo>
                  <a:lnTo>
                    <a:pt x="442" y="160"/>
                  </a:lnTo>
                  <a:lnTo>
                    <a:pt x="442" y="161"/>
                  </a:lnTo>
                  <a:lnTo>
                    <a:pt x="444" y="164"/>
                  </a:lnTo>
                  <a:lnTo>
                    <a:pt x="444" y="170"/>
                  </a:lnTo>
                  <a:lnTo>
                    <a:pt x="445" y="181"/>
                  </a:lnTo>
                  <a:lnTo>
                    <a:pt x="445" y="182"/>
                  </a:lnTo>
                  <a:lnTo>
                    <a:pt x="445" y="185"/>
                  </a:lnTo>
                  <a:lnTo>
                    <a:pt x="445" y="187"/>
                  </a:lnTo>
                  <a:lnTo>
                    <a:pt x="445" y="190"/>
                  </a:lnTo>
                  <a:lnTo>
                    <a:pt x="445" y="191"/>
                  </a:lnTo>
                  <a:lnTo>
                    <a:pt x="447" y="193"/>
                  </a:lnTo>
                  <a:lnTo>
                    <a:pt x="445" y="194"/>
                  </a:lnTo>
                  <a:lnTo>
                    <a:pt x="445" y="194"/>
                  </a:lnTo>
                  <a:lnTo>
                    <a:pt x="444" y="194"/>
                  </a:lnTo>
                  <a:lnTo>
                    <a:pt x="439" y="203"/>
                  </a:lnTo>
                  <a:lnTo>
                    <a:pt x="439" y="205"/>
                  </a:lnTo>
                  <a:lnTo>
                    <a:pt x="436" y="203"/>
                  </a:lnTo>
                  <a:lnTo>
                    <a:pt x="435" y="203"/>
                  </a:lnTo>
                  <a:lnTo>
                    <a:pt x="429" y="202"/>
                  </a:lnTo>
                  <a:lnTo>
                    <a:pt x="424" y="200"/>
                  </a:lnTo>
                  <a:lnTo>
                    <a:pt x="423" y="200"/>
                  </a:lnTo>
                  <a:lnTo>
                    <a:pt x="420" y="200"/>
                  </a:lnTo>
                  <a:lnTo>
                    <a:pt x="412" y="199"/>
                  </a:lnTo>
                  <a:lnTo>
                    <a:pt x="411" y="200"/>
                  </a:lnTo>
                  <a:lnTo>
                    <a:pt x="411" y="203"/>
                  </a:lnTo>
                  <a:lnTo>
                    <a:pt x="411" y="205"/>
                  </a:lnTo>
                  <a:lnTo>
                    <a:pt x="411" y="206"/>
                  </a:lnTo>
                  <a:lnTo>
                    <a:pt x="409" y="209"/>
                  </a:lnTo>
                  <a:lnTo>
                    <a:pt x="409" y="212"/>
                  </a:lnTo>
                  <a:lnTo>
                    <a:pt x="408" y="217"/>
                  </a:lnTo>
                  <a:lnTo>
                    <a:pt x="406" y="221"/>
                  </a:lnTo>
                  <a:lnTo>
                    <a:pt x="406" y="223"/>
                  </a:lnTo>
                  <a:lnTo>
                    <a:pt x="408" y="223"/>
                  </a:lnTo>
                  <a:lnTo>
                    <a:pt x="411" y="224"/>
                  </a:lnTo>
                  <a:lnTo>
                    <a:pt x="414" y="226"/>
                  </a:lnTo>
                  <a:lnTo>
                    <a:pt x="415" y="226"/>
                  </a:lnTo>
                  <a:lnTo>
                    <a:pt x="412" y="241"/>
                  </a:lnTo>
                  <a:lnTo>
                    <a:pt x="412" y="242"/>
                  </a:lnTo>
                  <a:lnTo>
                    <a:pt x="412" y="243"/>
                  </a:lnTo>
                  <a:lnTo>
                    <a:pt x="412" y="246"/>
                  </a:lnTo>
                  <a:lnTo>
                    <a:pt x="412" y="248"/>
                  </a:lnTo>
                  <a:lnTo>
                    <a:pt x="414" y="251"/>
                  </a:lnTo>
                  <a:lnTo>
                    <a:pt x="412" y="251"/>
                  </a:lnTo>
                  <a:lnTo>
                    <a:pt x="412" y="252"/>
                  </a:lnTo>
                  <a:lnTo>
                    <a:pt x="411" y="251"/>
                  </a:lnTo>
                  <a:lnTo>
                    <a:pt x="409" y="251"/>
                  </a:lnTo>
                  <a:lnTo>
                    <a:pt x="409" y="251"/>
                  </a:lnTo>
                  <a:lnTo>
                    <a:pt x="408" y="251"/>
                  </a:lnTo>
                  <a:lnTo>
                    <a:pt x="406" y="252"/>
                  </a:lnTo>
                  <a:lnTo>
                    <a:pt x="405" y="252"/>
                  </a:lnTo>
                  <a:lnTo>
                    <a:pt x="402" y="251"/>
                  </a:lnTo>
                  <a:lnTo>
                    <a:pt x="400" y="249"/>
                  </a:lnTo>
                  <a:lnTo>
                    <a:pt x="397" y="249"/>
                  </a:lnTo>
                  <a:lnTo>
                    <a:pt x="396" y="248"/>
                  </a:lnTo>
                  <a:lnTo>
                    <a:pt x="394" y="248"/>
                  </a:lnTo>
                  <a:lnTo>
                    <a:pt x="393" y="248"/>
                  </a:lnTo>
                  <a:lnTo>
                    <a:pt x="390" y="246"/>
                  </a:lnTo>
                  <a:lnTo>
                    <a:pt x="389" y="246"/>
                  </a:lnTo>
                  <a:lnTo>
                    <a:pt x="387" y="245"/>
                  </a:lnTo>
                  <a:lnTo>
                    <a:pt x="386" y="246"/>
                  </a:lnTo>
                  <a:lnTo>
                    <a:pt x="386" y="248"/>
                  </a:lnTo>
                  <a:lnTo>
                    <a:pt x="384" y="248"/>
                  </a:lnTo>
                  <a:lnTo>
                    <a:pt x="383" y="249"/>
                  </a:lnTo>
                  <a:lnTo>
                    <a:pt x="381" y="251"/>
                  </a:lnTo>
                  <a:lnTo>
                    <a:pt x="380" y="251"/>
                  </a:lnTo>
                  <a:lnTo>
                    <a:pt x="378" y="252"/>
                  </a:lnTo>
                  <a:lnTo>
                    <a:pt x="375" y="252"/>
                  </a:lnTo>
                  <a:lnTo>
                    <a:pt x="374" y="252"/>
                  </a:lnTo>
                  <a:lnTo>
                    <a:pt x="372" y="254"/>
                  </a:lnTo>
                  <a:lnTo>
                    <a:pt x="371" y="254"/>
                  </a:lnTo>
                  <a:lnTo>
                    <a:pt x="369" y="254"/>
                  </a:lnTo>
                  <a:lnTo>
                    <a:pt x="368" y="255"/>
                  </a:lnTo>
                  <a:lnTo>
                    <a:pt x="365" y="255"/>
                  </a:lnTo>
                  <a:lnTo>
                    <a:pt x="362" y="257"/>
                  </a:lnTo>
                  <a:lnTo>
                    <a:pt x="360" y="257"/>
                  </a:lnTo>
                  <a:lnTo>
                    <a:pt x="359" y="257"/>
                  </a:lnTo>
                  <a:lnTo>
                    <a:pt x="359" y="258"/>
                  </a:lnTo>
                  <a:lnTo>
                    <a:pt x="359" y="260"/>
                  </a:lnTo>
                  <a:lnTo>
                    <a:pt x="359" y="264"/>
                  </a:lnTo>
                  <a:lnTo>
                    <a:pt x="359" y="266"/>
                  </a:lnTo>
                  <a:lnTo>
                    <a:pt x="359" y="267"/>
                  </a:lnTo>
                  <a:lnTo>
                    <a:pt x="359" y="269"/>
                  </a:lnTo>
                  <a:lnTo>
                    <a:pt x="359" y="272"/>
                  </a:lnTo>
                  <a:lnTo>
                    <a:pt x="360" y="275"/>
                  </a:lnTo>
                  <a:lnTo>
                    <a:pt x="360" y="276"/>
                  </a:lnTo>
                  <a:lnTo>
                    <a:pt x="362" y="278"/>
                  </a:lnTo>
                  <a:lnTo>
                    <a:pt x="363" y="282"/>
                  </a:lnTo>
                  <a:lnTo>
                    <a:pt x="365" y="288"/>
                  </a:lnTo>
                  <a:lnTo>
                    <a:pt x="363" y="288"/>
                  </a:lnTo>
                  <a:lnTo>
                    <a:pt x="362" y="288"/>
                  </a:lnTo>
                  <a:lnTo>
                    <a:pt x="360" y="288"/>
                  </a:lnTo>
                  <a:lnTo>
                    <a:pt x="359" y="288"/>
                  </a:lnTo>
                  <a:lnTo>
                    <a:pt x="357" y="290"/>
                  </a:lnTo>
                  <a:lnTo>
                    <a:pt x="356" y="290"/>
                  </a:lnTo>
                  <a:lnTo>
                    <a:pt x="353" y="290"/>
                  </a:lnTo>
                  <a:lnTo>
                    <a:pt x="351" y="291"/>
                  </a:lnTo>
                  <a:lnTo>
                    <a:pt x="350" y="291"/>
                  </a:lnTo>
                  <a:lnTo>
                    <a:pt x="350" y="293"/>
                  </a:lnTo>
                  <a:lnTo>
                    <a:pt x="350" y="294"/>
                  </a:lnTo>
                  <a:lnTo>
                    <a:pt x="351" y="297"/>
                  </a:lnTo>
                  <a:lnTo>
                    <a:pt x="351" y="299"/>
                  </a:lnTo>
                  <a:lnTo>
                    <a:pt x="351" y="300"/>
                  </a:lnTo>
                  <a:lnTo>
                    <a:pt x="351" y="302"/>
                  </a:lnTo>
                  <a:lnTo>
                    <a:pt x="351" y="303"/>
                  </a:lnTo>
                  <a:lnTo>
                    <a:pt x="351" y="306"/>
                  </a:lnTo>
                  <a:lnTo>
                    <a:pt x="351" y="308"/>
                  </a:lnTo>
                  <a:lnTo>
                    <a:pt x="351" y="309"/>
                  </a:lnTo>
                  <a:lnTo>
                    <a:pt x="351" y="312"/>
                  </a:lnTo>
                  <a:lnTo>
                    <a:pt x="353" y="314"/>
                  </a:lnTo>
                  <a:lnTo>
                    <a:pt x="353" y="314"/>
                  </a:lnTo>
                  <a:lnTo>
                    <a:pt x="353" y="315"/>
                  </a:lnTo>
                  <a:lnTo>
                    <a:pt x="353" y="317"/>
                  </a:lnTo>
                  <a:lnTo>
                    <a:pt x="353" y="318"/>
                  </a:lnTo>
                  <a:lnTo>
                    <a:pt x="354" y="323"/>
                  </a:lnTo>
                  <a:lnTo>
                    <a:pt x="354" y="324"/>
                  </a:lnTo>
                  <a:lnTo>
                    <a:pt x="353" y="324"/>
                  </a:lnTo>
                  <a:lnTo>
                    <a:pt x="353" y="326"/>
                  </a:lnTo>
                  <a:lnTo>
                    <a:pt x="353" y="327"/>
                  </a:lnTo>
                  <a:lnTo>
                    <a:pt x="353" y="329"/>
                  </a:lnTo>
                  <a:lnTo>
                    <a:pt x="353" y="330"/>
                  </a:lnTo>
                  <a:lnTo>
                    <a:pt x="353" y="332"/>
                  </a:lnTo>
                  <a:lnTo>
                    <a:pt x="353" y="333"/>
                  </a:lnTo>
                  <a:lnTo>
                    <a:pt x="353" y="335"/>
                  </a:lnTo>
                  <a:lnTo>
                    <a:pt x="353" y="336"/>
                  </a:lnTo>
                  <a:lnTo>
                    <a:pt x="353" y="338"/>
                  </a:lnTo>
                  <a:lnTo>
                    <a:pt x="353" y="339"/>
                  </a:lnTo>
                  <a:lnTo>
                    <a:pt x="353" y="341"/>
                  </a:lnTo>
                  <a:lnTo>
                    <a:pt x="353" y="342"/>
                  </a:lnTo>
                  <a:lnTo>
                    <a:pt x="353" y="344"/>
                  </a:lnTo>
                  <a:lnTo>
                    <a:pt x="353" y="347"/>
                  </a:lnTo>
                  <a:lnTo>
                    <a:pt x="353" y="350"/>
                  </a:lnTo>
                  <a:lnTo>
                    <a:pt x="351" y="353"/>
                  </a:lnTo>
                  <a:lnTo>
                    <a:pt x="351" y="357"/>
                  </a:lnTo>
                  <a:lnTo>
                    <a:pt x="351" y="361"/>
                  </a:lnTo>
                  <a:lnTo>
                    <a:pt x="351" y="376"/>
                  </a:lnTo>
                  <a:lnTo>
                    <a:pt x="350" y="405"/>
                  </a:lnTo>
                  <a:lnTo>
                    <a:pt x="350" y="420"/>
                  </a:lnTo>
                  <a:lnTo>
                    <a:pt x="350" y="426"/>
                  </a:lnTo>
                  <a:lnTo>
                    <a:pt x="350" y="427"/>
                  </a:lnTo>
                  <a:lnTo>
                    <a:pt x="350" y="429"/>
                  </a:lnTo>
                  <a:lnTo>
                    <a:pt x="344" y="429"/>
                  </a:lnTo>
                  <a:lnTo>
                    <a:pt x="341" y="429"/>
                  </a:lnTo>
                  <a:lnTo>
                    <a:pt x="338" y="429"/>
                  </a:lnTo>
                  <a:lnTo>
                    <a:pt x="336" y="429"/>
                  </a:lnTo>
                  <a:lnTo>
                    <a:pt x="333" y="429"/>
                  </a:lnTo>
                  <a:lnTo>
                    <a:pt x="332" y="429"/>
                  </a:lnTo>
                  <a:lnTo>
                    <a:pt x="332" y="430"/>
                  </a:lnTo>
                  <a:lnTo>
                    <a:pt x="330" y="430"/>
                  </a:lnTo>
                  <a:lnTo>
                    <a:pt x="327" y="430"/>
                  </a:lnTo>
                  <a:lnTo>
                    <a:pt x="324" y="430"/>
                  </a:lnTo>
                  <a:lnTo>
                    <a:pt x="323" y="430"/>
                  </a:lnTo>
                  <a:lnTo>
                    <a:pt x="318" y="432"/>
                  </a:lnTo>
                  <a:lnTo>
                    <a:pt x="314" y="432"/>
                  </a:lnTo>
                  <a:lnTo>
                    <a:pt x="312" y="432"/>
                  </a:lnTo>
                  <a:lnTo>
                    <a:pt x="303" y="435"/>
                  </a:lnTo>
                  <a:lnTo>
                    <a:pt x="288" y="439"/>
                  </a:lnTo>
                  <a:lnTo>
                    <a:pt x="275" y="444"/>
                  </a:lnTo>
                  <a:lnTo>
                    <a:pt x="273" y="444"/>
                  </a:lnTo>
                  <a:lnTo>
                    <a:pt x="263" y="447"/>
                  </a:lnTo>
                  <a:lnTo>
                    <a:pt x="256" y="450"/>
                  </a:lnTo>
                  <a:lnTo>
                    <a:pt x="254" y="450"/>
                  </a:lnTo>
                  <a:lnTo>
                    <a:pt x="248" y="451"/>
                  </a:lnTo>
                  <a:lnTo>
                    <a:pt x="248" y="453"/>
                  </a:lnTo>
                  <a:lnTo>
                    <a:pt x="250" y="454"/>
                  </a:lnTo>
                  <a:lnTo>
                    <a:pt x="245" y="457"/>
                  </a:lnTo>
                  <a:lnTo>
                    <a:pt x="241" y="459"/>
                  </a:lnTo>
                  <a:lnTo>
                    <a:pt x="236" y="460"/>
                  </a:lnTo>
                  <a:lnTo>
                    <a:pt x="233" y="463"/>
                  </a:lnTo>
                  <a:lnTo>
                    <a:pt x="232" y="465"/>
                  </a:lnTo>
                  <a:lnTo>
                    <a:pt x="229" y="466"/>
                  </a:lnTo>
                  <a:lnTo>
                    <a:pt x="227" y="468"/>
                  </a:lnTo>
                  <a:lnTo>
                    <a:pt x="214" y="473"/>
                  </a:lnTo>
                  <a:lnTo>
                    <a:pt x="203" y="478"/>
                  </a:lnTo>
                  <a:lnTo>
                    <a:pt x="193" y="479"/>
                  </a:lnTo>
                  <a:lnTo>
                    <a:pt x="182" y="482"/>
                  </a:lnTo>
                  <a:lnTo>
                    <a:pt x="181" y="482"/>
                  </a:lnTo>
                  <a:lnTo>
                    <a:pt x="178" y="484"/>
                  </a:lnTo>
                  <a:lnTo>
                    <a:pt x="170" y="488"/>
                  </a:lnTo>
                  <a:lnTo>
                    <a:pt x="167" y="490"/>
                  </a:lnTo>
                  <a:lnTo>
                    <a:pt x="170" y="496"/>
                  </a:lnTo>
                  <a:lnTo>
                    <a:pt x="153" y="499"/>
                  </a:lnTo>
                  <a:lnTo>
                    <a:pt x="142" y="497"/>
                  </a:lnTo>
                  <a:lnTo>
                    <a:pt x="124" y="497"/>
                  </a:lnTo>
                  <a:lnTo>
                    <a:pt x="112" y="502"/>
                  </a:lnTo>
                  <a:lnTo>
                    <a:pt x="112" y="503"/>
                  </a:lnTo>
                  <a:lnTo>
                    <a:pt x="111" y="506"/>
                  </a:lnTo>
                  <a:lnTo>
                    <a:pt x="109" y="511"/>
                  </a:lnTo>
                  <a:lnTo>
                    <a:pt x="108" y="515"/>
                  </a:lnTo>
                  <a:lnTo>
                    <a:pt x="108" y="517"/>
                  </a:lnTo>
                  <a:lnTo>
                    <a:pt x="106" y="518"/>
                  </a:lnTo>
                  <a:lnTo>
                    <a:pt x="105" y="518"/>
                  </a:lnTo>
                  <a:lnTo>
                    <a:pt x="103" y="520"/>
                  </a:lnTo>
                  <a:lnTo>
                    <a:pt x="99" y="521"/>
                  </a:lnTo>
                  <a:lnTo>
                    <a:pt x="96" y="521"/>
                  </a:lnTo>
                  <a:lnTo>
                    <a:pt x="94" y="523"/>
                  </a:lnTo>
                  <a:lnTo>
                    <a:pt x="93" y="524"/>
                  </a:lnTo>
                  <a:lnTo>
                    <a:pt x="91" y="523"/>
                  </a:lnTo>
                  <a:lnTo>
                    <a:pt x="90" y="523"/>
                  </a:lnTo>
                  <a:lnTo>
                    <a:pt x="88" y="520"/>
                  </a:lnTo>
                  <a:lnTo>
                    <a:pt x="87" y="518"/>
                  </a:lnTo>
                  <a:lnTo>
                    <a:pt x="87" y="515"/>
                  </a:lnTo>
                  <a:lnTo>
                    <a:pt x="85" y="512"/>
                  </a:lnTo>
                  <a:lnTo>
                    <a:pt x="84" y="511"/>
                  </a:lnTo>
                  <a:lnTo>
                    <a:pt x="84" y="509"/>
                  </a:lnTo>
                  <a:lnTo>
                    <a:pt x="82" y="509"/>
                  </a:lnTo>
                  <a:lnTo>
                    <a:pt x="82" y="508"/>
                  </a:lnTo>
                  <a:lnTo>
                    <a:pt x="81" y="505"/>
                  </a:lnTo>
                  <a:lnTo>
                    <a:pt x="79" y="503"/>
                  </a:lnTo>
                  <a:lnTo>
                    <a:pt x="72" y="490"/>
                  </a:lnTo>
                  <a:lnTo>
                    <a:pt x="72" y="488"/>
                  </a:lnTo>
                  <a:lnTo>
                    <a:pt x="73" y="487"/>
                  </a:lnTo>
                  <a:lnTo>
                    <a:pt x="75" y="487"/>
                  </a:lnTo>
                  <a:lnTo>
                    <a:pt x="76" y="485"/>
                  </a:lnTo>
                  <a:lnTo>
                    <a:pt x="76" y="484"/>
                  </a:lnTo>
                  <a:lnTo>
                    <a:pt x="64" y="463"/>
                  </a:lnTo>
                  <a:lnTo>
                    <a:pt x="57" y="451"/>
                  </a:lnTo>
                  <a:lnTo>
                    <a:pt x="54" y="445"/>
                  </a:lnTo>
                  <a:lnTo>
                    <a:pt x="52" y="444"/>
                  </a:lnTo>
                  <a:lnTo>
                    <a:pt x="51" y="438"/>
                  </a:lnTo>
                  <a:lnTo>
                    <a:pt x="45" y="427"/>
                  </a:lnTo>
                  <a:lnTo>
                    <a:pt x="43" y="424"/>
                  </a:lnTo>
                  <a:lnTo>
                    <a:pt x="42" y="421"/>
                  </a:lnTo>
                  <a:lnTo>
                    <a:pt x="42" y="421"/>
                  </a:lnTo>
                  <a:lnTo>
                    <a:pt x="40" y="418"/>
                  </a:lnTo>
                  <a:lnTo>
                    <a:pt x="39" y="417"/>
                  </a:lnTo>
                  <a:lnTo>
                    <a:pt x="40" y="417"/>
                  </a:lnTo>
                  <a:lnTo>
                    <a:pt x="40" y="415"/>
                  </a:lnTo>
                  <a:lnTo>
                    <a:pt x="39" y="415"/>
                  </a:lnTo>
                  <a:lnTo>
                    <a:pt x="42" y="415"/>
                  </a:lnTo>
                  <a:lnTo>
                    <a:pt x="45" y="412"/>
                  </a:lnTo>
                  <a:lnTo>
                    <a:pt x="46" y="412"/>
                  </a:lnTo>
                  <a:lnTo>
                    <a:pt x="48" y="412"/>
                  </a:lnTo>
                  <a:lnTo>
                    <a:pt x="49" y="411"/>
                  </a:lnTo>
                  <a:lnTo>
                    <a:pt x="51" y="411"/>
                  </a:lnTo>
                  <a:lnTo>
                    <a:pt x="51" y="411"/>
                  </a:lnTo>
                  <a:lnTo>
                    <a:pt x="52" y="409"/>
                  </a:lnTo>
                  <a:lnTo>
                    <a:pt x="57" y="408"/>
                  </a:lnTo>
                  <a:lnTo>
                    <a:pt x="58" y="408"/>
                  </a:lnTo>
                  <a:lnTo>
                    <a:pt x="61" y="406"/>
                  </a:lnTo>
                  <a:lnTo>
                    <a:pt x="63" y="406"/>
                  </a:lnTo>
                  <a:lnTo>
                    <a:pt x="63" y="405"/>
                  </a:lnTo>
                  <a:lnTo>
                    <a:pt x="61" y="400"/>
                  </a:lnTo>
                  <a:lnTo>
                    <a:pt x="58" y="393"/>
                  </a:lnTo>
                  <a:lnTo>
                    <a:pt x="58" y="391"/>
                  </a:lnTo>
                  <a:lnTo>
                    <a:pt x="57" y="385"/>
                  </a:lnTo>
                  <a:lnTo>
                    <a:pt x="63" y="384"/>
                  </a:lnTo>
                  <a:lnTo>
                    <a:pt x="66" y="381"/>
                  </a:lnTo>
                  <a:lnTo>
                    <a:pt x="67" y="381"/>
                  </a:lnTo>
                  <a:lnTo>
                    <a:pt x="67" y="379"/>
                  </a:lnTo>
                  <a:lnTo>
                    <a:pt x="64" y="376"/>
                  </a:lnTo>
                  <a:lnTo>
                    <a:pt x="66" y="376"/>
                  </a:lnTo>
                  <a:lnTo>
                    <a:pt x="67" y="375"/>
                  </a:lnTo>
                  <a:lnTo>
                    <a:pt x="70" y="375"/>
                  </a:lnTo>
                  <a:lnTo>
                    <a:pt x="75" y="373"/>
                  </a:lnTo>
                  <a:lnTo>
                    <a:pt x="79" y="372"/>
                  </a:lnTo>
                  <a:lnTo>
                    <a:pt x="79" y="370"/>
                  </a:lnTo>
                  <a:lnTo>
                    <a:pt x="78" y="366"/>
                  </a:lnTo>
                  <a:lnTo>
                    <a:pt x="76" y="358"/>
                  </a:lnTo>
                  <a:lnTo>
                    <a:pt x="73" y="354"/>
                  </a:lnTo>
                  <a:lnTo>
                    <a:pt x="73" y="351"/>
                  </a:lnTo>
                  <a:lnTo>
                    <a:pt x="75" y="351"/>
                  </a:lnTo>
                  <a:lnTo>
                    <a:pt x="73" y="350"/>
                  </a:lnTo>
                  <a:lnTo>
                    <a:pt x="72" y="350"/>
                  </a:lnTo>
                  <a:lnTo>
                    <a:pt x="70" y="348"/>
                  </a:lnTo>
                  <a:lnTo>
                    <a:pt x="69" y="348"/>
                  </a:lnTo>
                  <a:lnTo>
                    <a:pt x="67" y="348"/>
                  </a:lnTo>
                  <a:lnTo>
                    <a:pt x="67" y="347"/>
                  </a:lnTo>
                  <a:lnTo>
                    <a:pt x="67" y="345"/>
                  </a:lnTo>
                  <a:lnTo>
                    <a:pt x="66" y="345"/>
                  </a:lnTo>
                  <a:lnTo>
                    <a:pt x="66" y="344"/>
                  </a:lnTo>
                  <a:lnTo>
                    <a:pt x="64" y="342"/>
                  </a:lnTo>
                  <a:lnTo>
                    <a:pt x="64" y="344"/>
                  </a:lnTo>
                  <a:lnTo>
                    <a:pt x="63" y="341"/>
                  </a:lnTo>
                  <a:lnTo>
                    <a:pt x="63" y="342"/>
                  </a:lnTo>
                  <a:lnTo>
                    <a:pt x="61" y="341"/>
                  </a:lnTo>
                  <a:lnTo>
                    <a:pt x="63" y="341"/>
                  </a:lnTo>
                  <a:lnTo>
                    <a:pt x="61" y="338"/>
                  </a:lnTo>
                  <a:lnTo>
                    <a:pt x="60" y="335"/>
                  </a:lnTo>
                  <a:lnTo>
                    <a:pt x="60" y="333"/>
                  </a:lnTo>
                  <a:lnTo>
                    <a:pt x="58" y="330"/>
                  </a:lnTo>
                  <a:lnTo>
                    <a:pt x="57" y="329"/>
                  </a:lnTo>
                  <a:lnTo>
                    <a:pt x="57" y="327"/>
                  </a:lnTo>
                  <a:lnTo>
                    <a:pt x="57" y="329"/>
                  </a:lnTo>
                  <a:lnTo>
                    <a:pt x="55" y="329"/>
                  </a:lnTo>
                  <a:lnTo>
                    <a:pt x="54" y="327"/>
                  </a:lnTo>
                  <a:lnTo>
                    <a:pt x="55" y="327"/>
                  </a:lnTo>
                  <a:lnTo>
                    <a:pt x="55" y="326"/>
                  </a:lnTo>
                  <a:lnTo>
                    <a:pt x="52" y="320"/>
                  </a:lnTo>
                  <a:lnTo>
                    <a:pt x="52" y="321"/>
                  </a:lnTo>
                  <a:lnTo>
                    <a:pt x="52" y="320"/>
                  </a:lnTo>
                  <a:lnTo>
                    <a:pt x="51" y="317"/>
                  </a:lnTo>
                  <a:lnTo>
                    <a:pt x="51" y="315"/>
                  </a:lnTo>
                  <a:lnTo>
                    <a:pt x="46" y="302"/>
                  </a:lnTo>
                  <a:lnTo>
                    <a:pt x="45" y="296"/>
                  </a:lnTo>
                  <a:lnTo>
                    <a:pt x="43" y="293"/>
                  </a:lnTo>
                  <a:lnTo>
                    <a:pt x="43" y="291"/>
                  </a:lnTo>
                  <a:lnTo>
                    <a:pt x="42" y="287"/>
                  </a:lnTo>
                  <a:lnTo>
                    <a:pt x="43" y="287"/>
                  </a:lnTo>
                  <a:lnTo>
                    <a:pt x="46" y="285"/>
                  </a:lnTo>
                  <a:lnTo>
                    <a:pt x="51" y="282"/>
                  </a:lnTo>
                  <a:lnTo>
                    <a:pt x="48" y="275"/>
                  </a:lnTo>
                  <a:lnTo>
                    <a:pt x="45" y="266"/>
                  </a:lnTo>
                  <a:lnTo>
                    <a:pt x="40" y="269"/>
                  </a:lnTo>
                  <a:lnTo>
                    <a:pt x="37" y="270"/>
                  </a:lnTo>
                  <a:lnTo>
                    <a:pt x="35" y="263"/>
                  </a:lnTo>
                  <a:lnTo>
                    <a:pt x="33" y="257"/>
                  </a:lnTo>
                  <a:lnTo>
                    <a:pt x="33" y="255"/>
                  </a:lnTo>
                  <a:lnTo>
                    <a:pt x="32" y="254"/>
                  </a:lnTo>
                  <a:lnTo>
                    <a:pt x="32" y="252"/>
                  </a:lnTo>
                  <a:lnTo>
                    <a:pt x="32" y="251"/>
                  </a:lnTo>
                  <a:lnTo>
                    <a:pt x="27" y="241"/>
                  </a:lnTo>
                  <a:lnTo>
                    <a:pt x="27" y="238"/>
                  </a:lnTo>
                  <a:lnTo>
                    <a:pt x="26" y="238"/>
                  </a:lnTo>
                  <a:lnTo>
                    <a:pt x="24" y="236"/>
                  </a:lnTo>
                  <a:lnTo>
                    <a:pt x="23" y="235"/>
                  </a:lnTo>
                  <a:lnTo>
                    <a:pt x="21" y="233"/>
                  </a:lnTo>
                  <a:lnTo>
                    <a:pt x="20" y="232"/>
                  </a:lnTo>
                  <a:lnTo>
                    <a:pt x="20" y="230"/>
                  </a:lnTo>
                  <a:lnTo>
                    <a:pt x="17" y="227"/>
                  </a:lnTo>
                  <a:lnTo>
                    <a:pt x="17" y="226"/>
                  </a:lnTo>
                  <a:lnTo>
                    <a:pt x="6" y="209"/>
                  </a:lnTo>
                  <a:lnTo>
                    <a:pt x="0" y="205"/>
                  </a:lnTo>
                  <a:lnTo>
                    <a:pt x="2" y="203"/>
                  </a:lnTo>
                  <a:lnTo>
                    <a:pt x="5" y="203"/>
                  </a:lnTo>
                  <a:lnTo>
                    <a:pt x="6" y="205"/>
                  </a:lnTo>
                  <a:lnTo>
                    <a:pt x="8" y="206"/>
                  </a:lnTo>
                  <a:lnTo>
                    <a:pt x="8" y="206"/>
                  </a:lnTo>
                  <a:lnTo>
                    <a:pt x="9" y="209"/>
                  </a:lnTo>
                  <a:lnTo>
                    <a:pt x="11" y="209"/>
                  </a:lnTo>
                  <a:lnTo>
                    <a:pt x="12" y="208"/>
                  </a:lnTo>
                  <a:lnTo>
                    <a:pt x="14" y="208"/>
                  </a:lnTo>
                  <a:lnTo>
                    <a:pt x="15" y="208"/>
                  </a:lnTo>
                  <a:lnTo>
                    <a:pt x="15" y="208"/>
                  </a:lnTo>
                  <a:lnTo>
                    <a:pt x="17" y="208"/>
                  </a:lnTo>
                  <a:lnTo>
                    <a:pt x="17" y="206"/>
                  </a:lnTo>
                  <a:lnTo>
                    <a:pt x="18" y="206"/>
                  </a:lnTo>
                  <a:lnTo>
                    <a:pt x="20" y="206"/>
                  </a:lnTo>
                  <a:lnTo>
                    <a:pt x="20" y="206"/>
                  </a:lnTo>
                  <a:lnTo>
                    <a:pt x="21" y="206"/>
                  </a:lnTo>
                  <a:lnTo>
                    <a:pt x="21" y="205"/>
                  </a:lnTo>
                  <a:lnTo>
                    <a:pt x="24" y="203"/>
                  </a:lnTo>
                  <a:lnTo>
                    <a:pt x="27" y="202"/>
                  </a:lnTo>
                  <a:lnTo>
                    <a:pt x="29" y="202"/>
                  </a:lnTo>
                  <a:lnTo>
                    <a:pt x="30" y="199"/>
                  </a:lnTo>
                  <a:lnTo>
                    <a:pt x="33" y="197"/>
                  </a:lnTo>
                  <a:lnTo>
                    <a:pt x="35" y="196"/>
                  </a:lnTo>
                  <a:lnTo>
                    <a:pt x="36" y="196"/>
                  </a:lnTo>
                  <a:lnTo>
                    <a:pt x="37" y="196"/>
                  </a:lnTo>
                  <a:lnTo>
                    <a:pt x="42" y="194"/>
                  </a:lnTo>
                  <a:lnTo>
                    <a:pt x="45" y="193"/>
                  </a:lnTo>
                  <a:lnTo>
                    <a:pt x="48" y="193"/>
                  </a:lnTo>
                  <a:lnTo>
                    <a:pt x="48" y="191"/>
                  </a:lnTo>
                  <a:lnTo>
                    <a:pt x="51" y="190"/>
                  </a:lnTo>
                  <a:lnTo>
                    <a:pt x="55" y="187"/>
                  </a:lnTo>
                  <a:lnTo>
                    <a:pt x="57" y="185"/>
                  </a:lnTo>
                  <a:lnTo>
                    <a:pt x="58" y="184"/>
                  </a:lnTo>
                  <a:lnTo>
                    <a:pt x="64" y="175"/>
                  </a:lnTo>
                  <a:lnTo>
                    <a:pt x="66" y="173"/>
                  </a:lnTo>
                  <a:lnTo>
                    <a:pt x="72" y="170"/>
                  </a:lnTo>
                  <a:lnTo>
                    <a:pt x="78" y="167"/>
                  </a:lnTo>
                  <a:lnTo>
                    <a:pt x="78" y="166"/>
                  </a:lnTo>
                  <a:lnTo>
                    <a:pt x="79" y="166"/>
                  </a:lnTo>
                  <a:lnTo>
                    <a:pt x="82" y="163"/>
                  </a:lnTo>
                  <a:lnTo>
                    <a:pt x="91" y="157"/>
                  </a:lnTo>
                  <a:lnTo>
                    <a:pt x="93" y="155"/>
                  </a:lnTo>
                  <a:lnTo>
                    <a:pt x="94" y="154"/>
                  </a:lnTo>
                  <a:lnTo>
                    <a:pt x="97" y="152"/>
                  </a:lnTo>
                  <a:lnTo>
                    <a:pt x="106" y="142"/>
                  </a:lnTo>
                  <a:lnTo>
                    <a:pt x="105" y="140"/>
                  </a:lnTo>
                  <a:lnTo>
                    <a:pt x="105" y="139"/>
                  </a:lnTo>
                  <a:lnTo>
                    <a:pt x="109" y="136"/>
                  </a:lnTo>
                  <a:lnTo>
                    <a:pt x="118" y="133"/>
                  </a:lnTo>
                  <a:lnTo>
                    <a:pt x="123" y="129"/>
                  </a:lnTo>
                  <a:lnTo>
                    <a:pt x="127" y="124"/>
                  </a:lnTo>
                  <a:lnTo>
                    <a:pt x="129" y="124"/>
                  </a:lnTo>
                  <a:lnTo>
                    <a:pt x="130" y="123"/>
                  </a:lnTo>
                  <a:lnTo>
                    <a:pt x="136" y="118"/>
                  </a:lnTo>
                  <a:lnTo>
                    <a:pt x="139" y="115"/>
                  </a:lnTo>
                  <a:lnTo>
                    <a:pt x="147" y="111"/>
                  </a:lnTo>
                  <a:lnTo>
                    <a:pt x="148" y="111"/>
                  </a:lnTo>
                  <a:lnTo>
                    <a:pt x="157" y="106"/>
                  </a:lnTo>
                  <a:lnTo>
                    <a:pt x="158" y="106"/>
                  </a:lnTo>
                  <a:lnTo>
                    <a:pt x="158" y="105"/>
                  </a:lnTo>
                  <a:lnTo>
                    <a:pt x="164" y="102"/>
                  </a:lnTo>
                  <a:lnTo>
                    <a:pt x="167" y="99"/>
                  </a:lnTo>
                  <a:lnTo>
                    <a:pt x="167" y="99"/>
                  </a:lnTo>
                  <a:lnTo>
                    <a:pt x="179" y="93"/>
                  </a:lnTo>
                  <a:lnTo>
                    <a:pt x="184" y="91"/>
                  </a:lnTo>
                  <a:lnTo>
                    <a:pt x="185" y="91"/>
                  </a:lnTo>
                  <a:lnTo>
                    <a:pt x="196" y="90"/>
                  </a:lnTo>
                  <a:lnTo>
                    <a:pt x="197" y="90"/>
                  </a:lnTo>
                  <a:lnTo>
                    <a:pt x="200" y="90"/>
                  </a:lnTo>
                  <a:lnTo>
                    <a:pt x="205" y="88"/>
                  </a:lnTo>
                  <a:lnTo>
                    <a:pt x="205" y="85"/>
                  </a:lnTo>
                  <a:lnTo>
                    <a:pt x="202" y="78"/>
                  </a:lnTo>
                  <a:lnTo>
                    <a:pt x="202" y="76"/>
                  </a:lnTo>
                  <a:lnTo>
                    <a:pt x="202" y="73"/>
                  </a:lnTo>
                  <a:lnTo>
                    <a:pt x="202" y="61"/>
                  </a:lnTo>
                  <a:lnTo>
                    <a:pt x="202" y="58"/>
                  </a:lnTo>
                  <a:lnTo>
                    <a:pt x="203" y="52"/>
                  </a:lnTo>
                  <a:lnTo>
                    <a:pt x="203" y="51"/>
                  </a:lnTo>
                  <a:lnTo>
                    <a:pt x="203" y="49"/>
                  </a:lnTo>
                  <a:lnTo>
                    <a:pt x="203" y="48"/>
                  </a:lnTo>
                  <a:lnTo>
                    <a:pt x="203" y="46"/>
                  </a:lnTo>
                  <a:lnTo>
                    <a:pt x="203" y="42"/>
                  </a:lnTo>
                  <a:lnTo>
                    <a:pt x="205" y="42"/>
                  </a:lnTo>
                  <a:lnTo>
                    <a:pt x="205" y="40"/>
                  </a:lnTo>
                  <a:lnTo>
                    <a:pt x="205" y="36"/>
                  </a:lnTo>
                  <a:lnTo>
                    <a:pt x="203" y="31"/>
                  </a:lnTo>
                  <a:lnTo>
                    <a:pt x="203" y="30"/>
                  </a:lnTo>
                  <a:lnTo>
                    <a:pt x="203" y="22"/>
                  </a:lnTo>
                  <a:lnTo>
                    <a:pt x="203" y="18"/>
                  </a:lnTo>
                  <a:lnTo>
                    <a:pt x="203" y="16"/>
                  </a:lnTo>
                  <a:lnTo>
                    <a:pt x="217" y="14"/>
                  </a:lnTo>
                  <a:lnTo>
                    <a:pt x="221" y="14"/>
                  </a:lnTo>
                  <a:lnTo>
                    <a:pt x="223" y="12"/>
                  </a:lnTo>
                  <a:lnTo>
                    <a:pt x="238" y="9"/>
                  </a:lnTo>
                  <a:lnTo>
                    <a:pt x="239" y="9"/>
                  </a:lnTo>
                  <a:lnTo>
                    <a:pt x="247" y="8"/>
                  </a:lnTo>
                  <a:lnTo>
                    <a:pt x="248" y="6"/>
                  </a:lnTo>
                  <a:lnTo>
                    <a:pt x="250" y="6"/>
                  </a:lnTo>
                  <a:lnTo>
                    <a:pt x="253" y="6"/>
                  </a:lnTo>
                  <a:lnTo>
                    <a:pt x="266" y="5"/>
                  </a:lnTo>
                  <a:lnTo>
                    <a:pt x="266" y="5"/>
                  </a:lnTo>
                  <a:lnTo>
                    <a:pt x="281" y="5"/>
                  </a:lnTo>
                  <a:lnTo>
                    <a:pt x="282" y="5"/>
                  </a:lnTo>
                  <a:lnTo>
                    <a:pt x="299" y="3"/>
                  </a:lnTo>
                  <a:lnTo>
                    <a:pt x="300" y="3"/>
                  </a:lnTo>
                  <a:lnTo>
                    <a:pt x="302" y="3"/>
                  </a:lnTo>
                  <a:lnTo>
                    <a:pt x="303" y="2"/>
                  </a:lnTo>
                  <a:lnTo>
                    <a:pt x="305" y="2"/>
                  </a:lnTo>
                  <a:lnTo>
                    <a:pt x="306" y="2"/>
                  </a:lnTo>
                  <a:lnTo>
                    <a:pt x="308" y="2"/>
                  </a:lnTo>
                  <a:lnTo>
                    <a:pt x="309" y="2"/>
                  </a:lnTo>
                  <a:lnTo>
                    <a:pt x="311" y="2"/>
                  </a:lnTo>
                  <a:lnTo>
                    <a:pt x="321" y="0"/>
                  </a:lnTo>
                  <a:lnTo>
                    <a:pt x="323" y="0"/>
                  </a:lnTo>
                  <a:lnTo>
                    <a:pt x="324" y="0"/>
                  </a:lnTo>
                  <a:lnTo>
                    <a:pt x="321" y="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434" name="Group 1433">
            <a:extLst>
              <a:ext uri="{FF2B5EF4-FFF2-40B4-BE49-F238E27FC236}">
                <a16:creationId xmlns:a16="http://schemas.microsoft.com/office/drawing/2014/main" id="{840FB775-8293-BF9F-988A-1CB1C10F3C4C}"/>
              </a:ext>
            </a:extLst>
          </p:cNvPr>
          <p:cNvGrpSpPr/>
          <p:nvPr/>
        </p:nvGrpSpPr>
        <p:grpSpPr>
          <a:xfrm>
            <a:off x="4932040" y="1050264"/>
            <a:ext cx="3900445" cy="3909898"/>
            <a:chOff x="825501" y="1117600"/>
            <a:chExt cx="3930650" cy="3940176"/>
          </a:xfrm>
          <a:solidFill>
            <a:schemeClr val="accent6"/>
          </a:solidFill>
        </p:grpSpPr>
        <p:sp>
          <p:nvSpPr>
            <p:cNvPr id="1435" name="Freeform 22">
              <a:extLst>
                <a:ext uri="{FF2B5EF4-FFF2-40B4-BE49-F238E27FC236}">
                  <a16:creationId xmlns:a16="http://schemas.microsoft.com/office/drawing/2014/main" id="{9E62BF9A-88FC-029B-AB9D-FF879FB5F5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8251" y="3113088"/>
              <a:ext cx="990600" cy="579438"/>
            </a:xfrm>
            <a:custGeom>
              <a:avLst/>
              <a:gdLst>
                <a:gd name="T0" fmla="*/ 578 w 624"/>
                <a:gd name="T1" fmla="*/ 21 h 365"/>
                <a:gd name="T2" fmla="*/ 595 w 624"/>
                <a:gd name="T3" fmla="*/ 24 h 365"/>
                <a:gd name="T4" fmla="*/ 605 w 624"/>
                <a:gd name="T5" fmla="*/ 39 h 365"/>
                <a:gd name="T6" fmla="*/ 621 w 624"/>
                <a:gd name="T7" fmla="*/ 50 h 365"/>
                <a:gd name="T8" fmla="*/ 618 w 624"/>
                <a:gd name="T9" fmla="*/ 71 h 365"/>
                <a:gd name="T10" fmla="*/ 620 w 624"/>
                <a:gd name="T11" fmla="*/ 81 h 365"/>
                <a:gd name="T12" fmla="*/ 621 w 624"/>
                <a:gd name="T13" fmla="*/ 95 h 365"/>
                <a:gd name="T14" fmla="*/ 612 w 624"/>
                <a:gd name="T15" fmla="*/ 120 h 365"/>
                <a:gd name="T16" fmla="*/ 614 w 624"/>
                <a:gd name="T17" fmla="*/ 145 h 365"/>
                <a:gd name="T18" fmla="*/ 595 w 624"/>
                <a:gd name="T19" fmla="*/ 142 h 365"/>
                <a:gd name="T20" fmla="*/ 568 w 624"/>
                <a:gd name="T21" fmla="*/ 136 h 365"/>
                <a:gd name="T22" fmla="*/ 542 w 624"/>
                <a:gd name="T23" fmla="*/ 136 h 365"/>
                <a:gd name="T24" fmla="*/ 515 w 624"/>
                <a:gd name="T25" fmla="*/ 142 h 365"/>
                <a:gd name="T26" fmla="*/ 481 w 624"/>
                <a:gd name="T27" fmla="*/ 159 h 365"/>
                <a:gd name="T28" fmla="*/ 457 w 624"/>
                <a:gd name="T29" fmla="*/ 177 h 365"/>
                <a:gd name="T30" fmla="*/ 420 w 624"/>
                <a:gd name="T31" fmla="*/ 211 h 365"/>
                <a:gd name="T32" fmla="*/ 388 w 624"/>
                <a:gd name="T33" fmla="*/ 241 h 365"/>
                <a:gd name="T34" fmla="*/ 344 w 624"/>
                <a:gd name="T35" fmla="*/ 269 h 365"/>
                <a:gd name="T36" fmla="*/ 333 w 624"/>
                <a:gd name="T37" fmla="*/ 274 h 365"/>
                <a:gd name="T38" fmla="*/ 266 w 624"/>
                <a:gd name="T39" fmla="*/ 293 h 365"/>
                <a:gd name="T40" fmla="*/ 224 w 624"/>
                <a:gd name="T41" fmla="*/ 311 h 365"/>
                <a:gd name="T42" fmla="*/ 163 w 624"/>
                <a:gd name="T43" fmla="*/ 347 h 365"/>
                <a:gd name="T44" fmla="*/ 151 w 624"/>
                <a:gd name="T45" fmla="*/ 354 h 365"/>
                <a:gd name="T46" fmla="*/ 123 w 624"/>
                <a:gd name="T47" fmla="*/ 362 h 365"/>
                <a:gd name="T48" fmla="*/ 114 w 624"/>
                <a:gd name="T49" fmla="*/ 365 h 365"/>
                <a:gd name="T50" fmla="*/ 72 w 624"/>
                <a:gd name="T51" fmla="*/ 365 h 365"/>
                <a:gd name="T52" fmla="*/ 55 w 624"/>
                <a:gd name="T53" fmla="*/ 362 h 365"/>
                <a:gd name="T54" fmla="*/ 63 w 624"/>
                <a:gd name="T55" fmla="*/ 331 h 365"/>
                <a:gd name="T56" fmla="*/ 70 w 624"/>
                <a:gd name="T57" fmla="*/ 317 h 365"/>
                <a:gd name="T58" fmla="*/ 60 w 624"/>
                <a:gd name="T59" fmla="*/ 299 h 365"/>
                <a:gd name="T60" fmla="*/ 21 w 624"/>
                <a:gd name="T61" fmla="*/ 229 h 365"/>
                <a:gd name="T62" fmla="*/ 14 w 624"/>
                <a:gd name="T63" fmla="*/ 178 h 365"/>
                <a:gd name="T64" fmla="*/ 0 w 624"/>
                <a:gd name="T65" fmla="*/ 154 h 365"/>
                <a:gd name="T66" fmla="*/ 28 w 624"/>
                <a:gd name="T67" fmla="*/ 144 h 365"/>
                <a:gd name="T68" fmla="*/ 39 w 624"/>
                <a:gd name="T69" fmla="*/ 144 h 365"/>
                <a:gd name="T70" fmla="*/ 61 w 624"/>
                <a:gd name="T71" fmla="*/ 141 h 365"/>
                <a:gd name="T72" fmla="*/ 76 w 624"/>
                <a:gd name="T73" fmla="*/ 136 h 365"/>
                <a:gd name="T74" fmla="*/ 115 w 624"/>
                <a:gd name="T75" fmla="*/ 115 h 365"/>
                <a:gd name="T76" fmla="*/ 143 w 624"/>
                <a:gd name="T77" fmla="*/ 114 h 365"/>
                <a:gd name="T78" fmla="*/ 173 w 624"/>
                <a:gd name="T79" fmla="*/ 129 h 365"/>
                <a:gd name="T80" fmla="*/ 251 w 624"/>
                <a:gd name="T81" fmla="*/ 126 h 365"/>
                <a:gd name="T82" fmla="*/ 288 w 624"/>
                <a:gd name="T83" fmla="*/ 109 h 365"/>
                <a:gd name="T84" fmla="*/ 306 w 624"/>
                <a:gd name="T85" fmla="*/ 99 h 365"/>
                <a:gd name="T86" fmla="*/ 345 w 624"/>
                <a:gd name="T87" fmla="*/ 112 h 365"/>
                <a:gd name="T88" fmla="*/ 393 w 624"/>
                <a:gd name="T89" fmla="*/ 104 h 365"/>
                <a:gd name="T90" fmla="*/ 409 w 624"/>
                <a:gd name="T91" fmla="*/ 89 h 365"/>
                <a:gd name="T92" fmla="*/ 421 w 624"/>
                <a:gd name="T93" fmla="*/ 77 h 365"/>
                <a:gd name="T94" fmla="*/ 429 w 624"/>
                <a:gd name="T95" fmla="*/ 71 h 365"/>
                <a:gd name="T96" fmla="*/ 438 w 624"/>
                <a:gd name="T97" fmla="*/ 54 h 365"/>
                <a:gd name="T98" fmla="*/ 444 w 624"/>
                <a:gd name="T99" fmla="*/ 38 h 365"/>
                <a:gd name="T100" fmla="*/ 465 w 624"/>
                <a:gd name="T101" fmla="*/ 38 h 365"/>
                <a:gd name="T102" fmla="*/ 474 w 624"/>
                <a:gd name="T103" fmla="*/ 29 h 365"/>
                <a:gd name="T104" fmla="*/ 491 w 624"/>
                <a:gd name="T105" fmla="*/ 27 h 365"/>
                <a:gd name="T106" fmla="*/ 506 w 624"/>
                <a:gd name="T107" fmla="*/ 23 h 365"/>
                <a:gd name="T108" fmla="*/ 517 w 624"/>
                <a:gd name="T109" fmla="*/ 11 h 365"/>
                <a:gd name="T110" fmla="*/ 532 w 624"/>
                <a:gd name="T111" fmla="*/ 14 h 365"/>
                <a:gd name="T112" fmla="*/ 551 w 624"/>
                <a:gd name="T113" fmla="*/ 2 h 365"/>
                <a:gd name="T114" fmla="*/ 566 w 624"/>
                <a:gd name="T115" fmla="*/ 1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24" h="365">
                  <a:moveTo>
                    <a:pt x="568" y="11"/>
                  </a:moveTo>
                  <a:lnTo>
                    <a:pt x="572" y="17"/>
                  </a:lnTo>
                  <a:lnTo>
                    <a:pt x="574" y="18"/>
                  </a:lnTo>
                  <a:lnTo>
                    <a:pt x="572" y="18"/>
                  </a:lnTo>
                  <a:lnTo>
                    <a:pt x="574" y="20"/>
                  </a:lnTo>
                  <a:lnTo>
                    <a:pt x="575" y="21"/>
                  </a:lnTo>
                  <a:lnTo>
                    <a:pt x="577" y="21"/>
                  </a:lnTo>
                  <a:lnTo>
                    <a:pt x="578" y="21"/>
                  </a:lnTo>
                  <a:lnTo>
                    <a:pt x="578" y="23"/>
                  </a:lnTo>
                  <a:lnTo>
                    <a:pt x="580" y="21"/>
                  </a:lnTo>
                  <a:lnTo>
                    <a:pt x="581" y="21"/>
                  </a:lnTo>
                  <a:lnTo>
                    <a:pt x="583" y="21"/>
                  </a:lnTo>
                  <a:lnTo>
                    <a:pt x="592" y="20"/>
                  </a:lnTo>
                  <a:lnTo>
                    <a:pt x="593" y="21"/>
                  </a:lnTo>
                  <a:lnTo>
                    <a:pt x="593" y="23"/>
                  </a:lnTo>
                  <a:lnTo>
                    <a:pt x="595" y="24"/>
                  </a:lnTo>
                  <a:lnTo>
                    <a:pt x="595" y="27"/>
                  </a:lnTo>
                  <a:lnTo>
                    <a:pt x="596" y="30"/>
                  </a:lnTo>
                  <a:lnTo>
                    <a:pt x="596" y="32"/>
                  </a:lnTo>
                  <a:lnTo>
                    <a:pt x="596" y="33"/>
                  </a:lnTo>
                  <a:lnTo>
                    <a:pt x="599" y="35"/>
                  </a:lnTo>
                  <a:lnTo>
                    <a:pt x="602" y="38"/>
                  </a:lnTo>
                  <a:lnTo>
                    <a:pt x="604" y="38"/>
                  </a:lnTo>
                  <a:lnTo>
                    <a:pt x="605" y="39"/>
                  </a:lnTo>
                  <a:lnTo>
                    <a:pt x="607" y="41"/>
                  </a:lnTo>
                  <a:lnTo>
                    <a:pt x="612" y="44"/>
                  </a:lnTo>
                  <a:lnTo>
                    <a:pt x="617" y="45"/>
                  </a:lnTo>
                  <a:lnTo>
                    <a:pt x="618" y="45"/>
                  </a:lnTo>
                  <a:lnTo>
                    <a:pt x="618" y="47"/>
                  </a:lnTo>
                  <a:lnTo>
                    <a:pt x="620" y="47"/>
                  </a:lnTo>
                  <a:lnTo>
                    <a:pt x="621" y="48"/>
                  </a:lnTo>
                  <a:lnTo>
                    <a:pt x="621" y="50"/>
                  </a:lnTo>
                  <a:lnTo>
                    <a:pt x="621" y="50"/>
                  </a:lnTo>
                  <a:lnTo>
                    <a:pt x="621" y="51"/>
                  </a:lnTo>
                  <a:lnTo>
                    <a:pt x="621" y="53"/>
                  </a:lnTo>
                  <a:lnTo>
                    <a:pt x="621" y="54"/>
                  </a:lnTo>
                  <a:lnTo>
                    <a:pt x="621" y="56"/>
                  </a:lnTo>
                  <a:lnTo>
                    <a:pt x="621" y="59"/>
                  </a:lnTo>
                  <a:lnTo>
                    <a:pt x="620" y="66"/>
                  </a:lnTo>
                  <a:lnTo>
                    <a:pt x="618" y="71"/>
                  </a:lnTo>
                  <a:lnTo>
                    <a:pt x="617" y="71"/>
                  </a:lnTo>
                  <a:lnTo>
                    <a:pt x="617" y="72"/>
                  </a:lnTo>
                  <a:lnTo>
                    <a:pt x="617" y="74"/>
                  </a:lnTo>
                  <a:lnTo>
                    <a:pt x="618" y="77"/>
                  </a:lnTo>
                  <a:lnTo>
                    <a:pt x="618" y="78"/>
                  </a:lnTo>
                  <a:lnTo>
                    <a:pt x="618" y="80"/>
                  </a:lnTo>
                  <a:lnTo>
                    <a:pt x="620" y="80"/>
                  </a:lnTo>
                  <a:lnTo>
                    <a:pt x="620" y="81"/>
                  </a:lnTo>
                  <a:lnTo>
                    <a:pt x="621" y="81"/>
                  </a:lnTo>
                  <a:lnTo>
                    <a:pt x="621" y="84"/>
                  </a:lnTo>
                  <a:lnTo>
                    <a:pt x="623" y="89"/>
                  </a:lnTo>
                  <a:lnTo>
                    <a:pt x="624" y="90"/>
                  </a:lnTo>
                  <a:lnTo>
                    <a:pt x="624" y="92"/>
                  </a:lnTo>
                  <a:lnTo>
                    <a:pt x="623" y="92"/>
                  </a:lnTo>
                  <a:lnTo>
                    <a:pt x="623" y="93"/>
                  </a:lnTo>
                  <a:lnTo>
                    <a:pt x="621" y="95"/>
                  </a:lnTo>
                  <a:lnTo>
                    <a:pt x="617" y="102"/>
                  </a:lnTo>
                  <a:lnTo>
                    <a:pt x="615" y="102"/>
                  </a:lnTo>
                  <a:lnTo>
                    <a:pt x="615" y="104"/>
                  </a:lnTo>
                  <a:lnTo>
                    <a:pt x="615" y="105"/>
                  </a:lnTo>
                  <a:lnTo>
                    <a:pt x="612" y="111"/>
                  </a:lnTo>
                  <a:lnTo>
                    <a:pt x="612" y="112"/>
                  </a:lnTo>
                  <a:lnTo>
                    <a:pt x="612" y="114"/>
                  </a:lnTo>
                  <a:lnTo>
                    <a:pt x="612" y="120"/>
                  </a:lnTo>
                  <a:lnTo>
                    <a:pt x="612" y="121"/>
                  </a:lnTo>
                  <a:lnTo>
                    <a:pt x="614" y="127"/>
                  </a:lnTo>
                  <a:lnTo>
                    <a:pt x="614" y="129"/>
                  </a:lnTo>
                  <a:lnTo>
                    <a:pt x="614" y="133"/>
                  </a:lnTo>
                  <a:lnTo>
                    <a:pt x="615" y="136"/>
                  </a:lnTo>
                  <a:lnTo>
                    <a:pt x="617" y="145"/>
                  </a:lnTo>
                  <a:lnTo>
                    <a:pt x="615" y="145"/>
                  </a:lnTo>
                  <a:lnTo>
                    <a:pt x="614" y="145"/>
                  </a:lnTo>
                  <a:lnTo>
                    <a:pt x="612" y="145"/>
                  </a:lnTo>
                  <a:lnTo>
                    <a:pt x="610" y="144"/>
                  </a:lnTo>
                  <a:lnTo>
                    <a:pt x="608" y="144"/>
                  </a:lnTo>
                  <a:lnTo>
                    <a:pt x="605" y="144"/>
                  </a:lnTo>
                  <a:lnTo>
                    <a:pt x="604" y="144"/>
                  </a:lnTo>
                  <a:lnTo>
                    <a:pt x="602" y="144"/>
                  </a:lnTo>
                  <a:lnTo>
                    <a:pt x="601" y="144"/>
                  </a:lnTo>
                  <a:lnTo>
                    <a:pt x="595" y="142"/>
                  </a:lnTo>
                  <a:lnTo>
                    <a:pt x="589" y="141"/>
                  </a:lnTo>
                  <a:lnTo>
                    <a:pt x="584" y="139"/>
                  </a:lnTo>
                  <a:lnTo>
                    <a:pt x="577" y="138"/>
                  </a:lnTo>
                  <a:lnTo>
                    <a:pt x="575" y="136"/>
                  </a:lnTo>
                  <a:lnTo>
                    <a:pt x="572" y="136"/>
                  </a:lnTo>
                  <a:lnTo>
                    <a:pt x="571" y="136"/>
                  </a:lnTo>
                  <a:lnTo>
                    <a:pt x="569" y="136"/>
                  </a:lnTo>
                  <a:lnTo>
                    <a:pt x="568" y="136"/>
                  </a:lnTo>
                  <a:lnTo>
                    <a:pt x="566" y="136"/>
                  </a:lnTo>
                  <a:lnTo>
                    <a:pt x="565" y="136"/>
                  </a:lnTo>
                  <a:lnTo>
                    <a:pt x="563" y="136"/>
                  </a:lnTo>
                  <a:lnTo>
                    <a:pt x="562" y="136"/>
                  </a:lnTo>
                  <a:lnTo>
                    <a:pt x="551" y="136"/>
                  </a:lnTo>
                  <a:lnTo>
                    <a:pt x="545" y="136"/>
                  </a:lnTo>
                  <a:lnTo>
                    <a:pt x="544" y="136"/>
                  </a:lnTo>
                  <a:lnTo>
                    <a:pt x="542" y="136"/>
                  </a:lnTo>
                  <a:lnTo>
                    <a:pt x="541" y="136"/>
                  </a:lnTo>
                  <a:lnTo>
                    <a:pt x="539" y="136"/>
                  </a:lnTo>
                  <a:lnTo>
                    <a:pt x="527" y="139"/>
                  </a:lnTo>
                  <a:lnTo>
                    <a:pt x="521" y="141"/>
                  </a:lnTo>
                  <a:lnTo>
                    <a:pt x="520" y="141"/>
                  </a:lnTo>
                  <a:lnTo>
                    <a:pt x="517" y="141"/>
                  </a:lnTo>
                  <a:lnTo>
                    <a:pt x="517" y="142"/>
                  </a:lnTo>
                  <a:lnTo>
                    <a:pt x="515" y="142"/>
                  </a:lnTo>
                  <a:lnTo>
                    <a:pt x="514" y="144"/>
                  </a:lnTo>
                  <a:lnTo>
                    <a:pt x="511" y="144"/>
                  </a:lnTo>
                  <a:lnTo>
                    <a:pt x="509" y="145"/>
                  </a:lnTo>
                  <a:lnTo>
                    <a:pt x="508" y="145"/>
                  </a:lnTo>
                  <a:lnTo>
                    <a:pt x="506" y="145"/>
                  </a:lnTo>
                  <a:lnTo>
                    <a:pt x="503" y="147"/>
                  </a:lnTo>
                  <a:lnTo>
                    <a:pt x="500" y="148"/>
                  </a:lnTo>
                  <a:lnTo>
                    <a:pt x="481" y="159"/>
                  </a:lnTo>
                  <a:lnTo>
                    <a:pt x="481" y="160"/>
                  </a:lnTo>
                  <a:lnTo>
                    <a:pt x="480" y="160"/>
                  </a:lnTo>
                  <a:lnTo>
                    <a:pt x="477" y="163"/>
                  </a:lnTo>
                  <a:lnTo>
                    <a:pt x="472" y="166"/>
                  </a:lnTo>
                  <a:lnTo>
                    <a:pt x="466" y="169"/>
                  </a:lnTo>
                  <a:lnTo>
                    <a:pt x="465" y="171"/>
                  </a:lnTo>
                  <a:lnTo>
                    <a:pt x="463" y="172"/>
                  </a:lnTo>
                  <a:lnTo>
                    <a:pt x="457" y="177"/>
                  </a:lnTo>
                  <a:lnTo>
                    <a:pt x="451" y="181"/>
                  </a:lnTo>
                  <a:lnTo>
                    <a:pt x="445" y="186"/>
                  </a:lnTo>
                  <a:lnTo>
                    <a:pt x="444" y="187"/>
                  </a:lnTo>
                  <a:lnTo>
                    <a:pt x="444" y="187"/>
                  </a:lnTo>
                  <a:lnTo>
                    <a:pt x="427" y="204"/>
                  </a:lnTo>
                  <a:lnTo>
                    <a:pt x="427" y="205"/>
                  </a:lnTo>
                  <a:lnTo>
                    <a:pt x="424" y="207"/>
                  </a:lnTo>
                  <a:lnTo>
                    <a:pt x="420" y="211"/>
                  </a:lnTo>
                  <a:lnTo>
                    <a:pt x="414" y="217"/>
                  </a:lnTo>
                  <a:lnTo>
                    <a:pt x="408" y="223"/>
                  </a:lnTo>
                  <a:lnTo>
                    <a:pt x="406" y="223"/>
                  </a:lnTo>
                  <a:lnTo>
                    <a:pt x="406" y="224"/>
                  </a:lnTo>
                  <a:lnTo>
                    <a:pt x="405" y="224"/>
                  </a:lnTo>
                  <a:lnTo>
                    <a:pt x="396" y="233"/>
                  </a:lnTo>
                  <a:lnTo>
                    <a:pt x="391" y="236"/>
                  </a:lnTo>
                  <a:lnTo>
                    <a:pt x="388" y="241"/>
                  </a:lnTo>
                  <a:lnTo>
                    <a:pt x="387" y="242"/>
                  </a:lnTo>
                  <a:lnTo>
                    <a:pt x="385" y="242"/>
                  </a:lnTo>
                  <a:lnTo>
                    <a:pt x="385" y="244"/>
                  </a:lnTo>
                  <a:lnTo>
                    <a:pt x="384" y="244"/>
                  </a:lnTo>
                  <a:lnTo>
                    <a:pt x="365" y="256"/>
                  </a:lnTo>
                  <a:lnTo>
                    <a:pt x="353" y="263"/>
                  </a:lnTo>
                  <a:lnTo>
                    <a:pt x="345" y="269"/>
                  </a:lnTo>
                  <a:lnTo>
                    <a:pt x="344" y="269"/>
                  </a:lnTo>
                  <a:lnTo>
                    <a:pt x="342" y="271"/>
                  </a:lnTo>
                  <a:lnTo>
                    <a:pt x="341" y="271"/>
                  </a:lnTo>
                  <a:lnTo>
                    <a:pt x="339" y="272"/>
                  </a:lnTo>
                  <a:lnTo>
                    <a:pt x="338" y="272"/>
                  </a:lnTo>
                  <a:lnTo>
                    <a:pt x="336" y="272"/>
                  </a:lnTo>
                  <a:lnTo>
                    <a:pt x="336" y="274"/>
                  </a:lnTo>
                  <a:lnTo>
                    <a:pt x="335" y="274"/>
                  </a:lnTo>
                  <a:lnTo>
                    <a:pt x="333" y="274"/>
                  </a:lnTo>
                  <a:lnTo>
                    <a:pt x="311" y="281"/>
                  </a:lnTo>
                  <a:lnTo>
                    <a:pt x="309" y="283"/>
                  </a:lnTo>
                  <a:lnTo>
                    <a:pt x="306" y="283"/>
                  </a:lnTo>
                  <a:lnTo>
                    <a:pt x="305" y="283"/>
                  </a:lnTo>
                  <a:lnTo>
                    <a:pt x="305" y="284"/>
                  </a:lnTo>
                  <a:lnTo>
                    <a:pt x="281" y="289"/>
                  </a:lnTo>
                  <a:lnTo>
                    <a:pt x="269" y="293"/>
                  </a:lnTo>
                  <a:lnTo>
                    <a:pt x="266" y="293"/>
                  </a:lnTo>
                  <a:lnTo>
                    <a:pt x="264" y="295"/>
                  </a:lnTo>
                  <a:lnTo>
                    <a:pt x="253" y="299"/>
                  </a:lnTo>
                  <a:lnTo>
                    <a:pt x="250" y="299"/>
                  </a:lnTo>
                  <a:lnTo>
                    <a:pt x="230" y="307"/>
                  </a:lnTo>
                  <a:lnTo>
                    <a:pt x="229" y="308"/>
                  </a:lnTo>
                  <a:lnTo>
                    <a:pt x="227" y="310"/>
                  </a:lnTo>
                  <a:lnTo>
                    <a:pt x="226" y="310"/>
                  </a:lnTo>
                  <a:lnTo>
                    <a:pt x="224" y="311"/>
                  </a:lnTo>
                  <a:lnTo>
                    <a:pt x="215" y="316"/>
                  </a:lnTo>
                  <a:lnTo>
                    <a:pt x="212" y="317"/>
                  </a:lnTo>
                  <a:lnTo>
                    <a:pt x="211" y="319"/>
                  </a:lnTo>
                  <a:lnTo>
                    <a:pt x="203" y="323"/>
                  </a:lnTo>
                  <a:lnTo>
                    <a:pt x="197" y="325"/>
                  </a:lnTo>
                  <a:lnTo>
                    <a:pt x="187" y="332"/>
                  </a:lnTo>
                  <a:lnTo>
                    <a:pt x="184" y="333"/>
                  </a:lnTo>
                  <a:lnTo>
                    <a:pt x="163" y="347"/>
                  </a:lnTo>
                  <a:lnTo>
                    <a:pt x="158" y="350"/>
                  </a:lnTo>
                  <a:lnTo>
                    <a:pt x="157" y="350"/>
                  </a:lnTo>
                  <a:lnTo>
                    <a:pt x="157" y="351"/>
                  </a:lnTo>
                  <a:lnTo>
                    <a:pt x="155" y="351"/>
                  </a:lnTo>
                  <a:lnTo>
                    <a:pt x="154" y="353"/>
                  </a:lnTo>
                  <a:lnTo>
                    <a:pt x="152" y="353"/>
                  </a:lnTo>
                  <a:lnTo>
                    <a:pt x="151" y="353"/>
                  </a:lnTo>
                  <a:lnTo>
                    <a:pt x="151" y="354"/>
                  </a:lnTo>
                  <a:lnTo>
                    <a:pt x="148" y="354"/>
                  </a:lnTo>
                  <a:lnTo>
                    <a:pt x="140" y="357"/>
                  </a:lnTo>
                  <a:lnTo>
                    <a:pt x="136" y="359"/>
                  </a:lnTo>
                  <a:lnTo>
                    <a:pt x="136" y="359"/>
                  </a:lnTo>
                  <a:lnTo>
                    <a:pt x="135" y="359"/>
                  </a:lnTo>
                  <a:lnTo>
                    <a:pt x="132" y="359"/>
                  </a:lnTo>
                  <a:lnTo>
                    <a:pt x="124" y="362"/>
                  </a:lnTo>
                  <a:lnTo>
                    <a:pt x="123" y="362"/>
                  </a:lnTo>
                  <a:lnTo>
                    <a:pt x="121" y="362"/>
                  </a:lnTo>
                  <a:lnTo>
                    <a:pt x="121" y="363"/>
                  </a:lnTo>
                  <a:lnTo>
                    <a:pt x="120" y="363"/>
                  </a:lnTo>
                  <a:lnTo>
                    <a:pt x="118" y="363"/>
                  </a:lnTo>
                  <a:lnTo>
                    <a:pt x="117" y="363"/>
                  </a:lnTo>
                  <a:lnTo>
                    <a:pt x="115" y="363"/>
                  </a:lnTo>
                  <a:lnTo>
                    <a:pt x="115" y="365"/>
                  </a:lnTo>
                  <a:lnTo>
                    <a:pt x="114" y="365"/>
                  </a:lnTo>
                  <a:lnTo>
                    <a:pt x="112" y="365"/>
                  </a:lnTo>
                  <a:lnTo>
                    <a:pt x="111" y="365"/>
                  </a:lnTo>
                  <a:lnTo>
                    <a:pt x="105" y="365"/>
                  </a:lnTo>
                  <a:lnTo>
                    <a:pt x="99" y="365"/>
                  </a:lnTo>
                  <a:lnTo>
                    <a:pt x="96" y="365"/>
                  </a:lnTo>
                  <a:lnTo>
                    <a:pt x="94" y="365"/>
                  </a:lnTo>
                  <a:lnTo>
                    <a:pt x="75" y="365"/>
                  </a:lnTo>
                  <a:lnTo>
                    <a:pt x="72" y="365"/>
                  </a:lnTo>
                  <a:lnTo>
                    <a:pt x="70" y="365"/>
                  </a:lnTo>
                  <a:lnTo>
                    <a:pt x="69" y="365"/>
                  </a:lnTo>
                  <a:lnTo>
                    <a:pt x="67" y="365"/>
                  </a:lnTo>
                  <a:lnTo>
                    <a:pt x="66" y="363"/>
                  </a:lnTo>
                  <a:lnTo>
                    <a:pt x="64" y="363"/>
                  </a:lnTo>
                  <a:lnTo>
                    <a:pt x="63" y="363"/>
                  </a:lnTo>
                  <a:lnTo>
                    <a:pt x="60" y="363"/>
                  </a:lnTo>
                  <a:lnTo>
                    <a:pt x="55" y="362"/>
                  </a:lnTo>
                  <a:lnTo>
                    <a:pt x="54" y="354"/>
                  </a:lnTo>
                  <a:lnTo>
                    <a:pt x="54" y="344"/>
                  </a:lnTo>
                  <a:lnTo>
                    <a:pt x="57" y="342"/>
                  </a:lnTo>
                  <a:lnTo>
                    <a:pt x="60" y="342"/>
                  </a:lnTo>
                  <a:lnTo>
                    <a:pt x="61" y="341"/>
                  </a:lnTo>
                  <a:lnTo>
                    <a:pt x="64" y="341"/>
                  </a:lnTo>
                  <a:lnTo>
                    <a:pt x="64" y="339"/>
                  </a:lnTo>
                  <a:lnTo>
                    <a:pt x="63" y="331"/>
                  </a:lnTo>
                  <a:lnTo>
                    <a:pt x="63" y="326"/>
                  </a:lnTo>
                  <a:lnTo>
                    <a:pt x="61" y="326"/>
                  </a:lnTo>
                  <a:lnTo>
                    <a:pt x="60" y="319"/>
                  </a:lnTo>
                  <a:lnTo>
                    <a:pt x="60" y="317"/>
                  </a:lnTo>
                  <a:lnTo>
                    <a:pt x="63" y="317"/>
                  </a:lnTo>
                  <a:lnTo>
                    <a:pt x="67" y="317"/>
                  </a:lnTo>
                  <a:lnTo>
                    <a:pt x="69" y="317"/>
                  </a:lnTo>
                  <a:lnTo>
                    <a:pt x="70" y="317"/>
                  </a:lnTo>
                  <a:lnTo>
                    <a:pt x="73" y="317"/>
                  </a:lnTo>
                  <a:lnTo>
                    <a:pt x="76" y="316"/>
                  </a:lnTo>
                  <a:lnTo>
                    <a:pt x="76" y="313"/>
                  </a:lnTo>
                  <a:lnTo>
                    <a:pt x="76" y="302"/>
                  </a:lnTo>
                  <a:lnTo>
                    <a:pt x="76" y="299"/>
                  </a:lnTo>
                  <a:lnTo>
                    <a:pt x="75" y="299"/>
                  </a:lnTo>
                  <a:lnTo>
                    <a:pt x="63" y="299"/>
                  </a:lnTo>
                  <a:lnTo>
                    <a:pt x="60" y="299"/>
                  </a:lnTo>
                  <a:lnTo>
                    <a:pt x="60" y="298"/>
                  </a:lnTo>
                  <a:lnTo>
                    <a:pt x="60" y="296"/>
                  </a:lnTo>
                  <a:lnTo>
                    <a:pt x="58" y="290"/>
                  </a:lnTo>
                  <a:lnTo>
                    <a:pt x="45" y="274"/>
                  </a:lnTo>
                  <a:lnTo>
                    <a:pt x="42" y="269"/>
                  </a:lnTo>
                  <a:lnTo>
                    <a:pt x="39" y="265"/>
                  </a:lnTo>
                  <a:lnTo>
                    <a:pt x="33" y="251"/>
                  </a:lnTo>
                  <a:lnTo>
                    <a:pt x="21" y="229"/>
                  </a:lnTo>
                  <a:lnTo>
                    <a:pt x="22" y="229"/>
                  </a:lnTo>
                  <a:lnTo>
                    <a:pt x="22" y="227"/>
                  </a:lnTo>
                  <a:lnTo>
                    <a:pt x="22" y="226"/>
                  </a:lnTo>
                  <a:lnTo>
                    <a:pt x="21" y="218"/>
                  </a:lnTo>
                  <a:lnTo>
                    <a:pt x="21" y="217"/>
                  </a:lnTo>
                  <a:lnTo>
                    <a:pt x="19" y="214"/>
                  </a:lnTo>
                  <a:lnTo>
                    <a:pt x="18" y="210"/>
                  </a:lnTo>
                  <a:lnTo>
                    <a:pt x="14" y="178"/>
                  </a:lnTo>
                  <a:lnTo>
                    <a:pt x="12" y="171"/>
                  </a:lnTo>
                  <a:lnTo>
                    <a:pt x="12" y="169"/>
                  </a:lnTo>
                  <a:lnTo>
                    <a:pt x="11" y="168"/>
                  </a:lnTo>
                  <a:lnTo>
                    <a:pt x="6" y="168"/>
                  </a:lnTo>
                  <a:lnTo>
                    <a:pt x="5" y="168"/>
                  </a:lnTo>
                  <a:lnTo>
                    <a:pt x="3" y="166"/>
                  </a:lnTo>
                  <a:lnTo>
                    <a:pt x="3" y="163"/>
                  </a:lnTo>
                  <a:lnTo>
                    <a:pt x="0" y="154"/>
                  </a:lnTo>
                  <a:lnTo>
                    <a:pt x="0" y="153"/>
                  </a:lnTo>
                  <a:lnTo>
                    <a:pt x="17" y="148"/>
                  </a:lnTo>
                  <a:lnTo>
                    <a:pt x="19" y="148"/>
                  </a:lnTo>
                  <a:lnTo>
                    <a:pt x="21" y="147"/>
                  </a:lnTo>
                  <a:lnTo>
                    <a:pt x="24" y="145"/>
                  </a:lnTo>
                  <a:lnTo>
                    <a:pt x="25" y="144"/>
                  </a:lnTo>
                  <a:lnTo>
                    <a:pt x="27" y="144"/>
                  </a:lnTo>
                  <a:lnTo>
                    <a:pt x="28" y="144"/>
                  </a:lnTo>
                  <a:lnTo>
                    <a:pt x="30" y="144"/>
                  </a:lnTo>
                  <a:lnTo>
                    <a:pt x="30" y="145"/>
                  </a:lnTo>
                  <a:lnTo>
                    <a:pt x="31" y="145"/>
                  </a:lnTo>
                  <a:lnTo>
                    <a:pt x="33" y="144"/>
                  </a:lnTo>
                  <a:lnTo>
                    <a:pt x="34" y="144"/>
                  </a:lnTo>
                  <a:lnTo>
                    <a:pt x="34" y="142"/>
                  </a:lnTo>
                  <a:lnTo>
                    <a:pt x="36" y="142"/>
                  </a:lnTo>
                  <a:lnTo>
                    <a:pt x="39" y="144"/>
                  </a:lnTo>
                  <a:lnTo>
                    <a:pt x="40" y="144"/>
                  </a:lnTo>
                  <a:lnTo>
                    <a:pt x="42" y="144"/>
                  </a:lnTo>
                  <a:lnTo>
                    <a:pt x="43" y="144"/>
                  </a:lnTo>
                  <a:lnTo>
                    <a:pt x="45" y="144"/>
                  </a:lnTo>
                  <a:lnTo>
                    <a:pt x="46" y="144"/>
                  </a:lnTo>
                  <a:lnTo>
                    <a:pt x="48" y="144"/>
                  </a:lnTo>
                  <a:lnTo>
                    <a:pt x="52" y="142"/>
                  </a:lnTo>
                  <a:lnTo>
                    <a:pt x="61" y="141"/>
                  </a:lnTo>
                  <a:lnTo>
                    <a:pt x="63" y="141"/>
                  </a:lnTo>
                  <a:lnTo>
                    <a:pt x="64" y="141"/>
                  </a:lnTo>
                  <a:lnTo>
                    <a:pt x="67" y="139"/>
                  </a:lnTo>
                  <a:lnTo>
                    <a:pt x="69" y="139"/>
                  </a:lnTo>
                  <a:lnTo>
                    <a:pt x="70" y="139"/>
                  </a:lnTo>
                  <a:lnTo>
                    <a:pt x="72" y="139"/>
                  </a:lnTo>
                  <a:lnTo>
                    <a:pt x="75" y="138"/>
                  </a:lnTo>
                  <a:lnTo>
                    <a:pt x="76" y="136"/>
                  </a:lnTo>
                  <a:lnTo>
                    <a:pt x="79" y="135"/>
                  </a:lnTo>
                  <a:lnTo>
                    <a:pt x="81" y="132"/>
                  </a:lnTo>
                  <a:lnTo>
                    <a:pt x="84" y="130"/>
                  </a:lnTo>
                  <a:lnTo>
                    <a:pt x="97" y="115"/>
                  </a:lnTo>
                  <a:lnTo>
                    <a:pt x="100" y="115"/>
                  </a:lnTo>
                  <a:lnTo>
                    <a:pt x="103" y="115"/>
                  </a:lnTo>
                  <a:lnTo>
                    <a:pt x="109" y="115"/>
                  </a:lnTo>
                  <a:lnTo>
                    <a:pt x="115" y="115"/>
                  </a:lnTo>
                  <a:lnTo>
                    <a:pt x="118" y="115"/>
                  </a:lnTo>
                  <a:lnTo>
                    <a:pt x="120" y="115"/>
                  </a:lnTo>
                  <a:lnTo>
                    <a:pt x="121" y="115"/>
                  </a:lnTo>
                  <a:lnTo>
                    <a:pt x="123" y="115"/>
                  </a:lnTo>
                  <a:lnTo>
                    <a:pt x="127" y="115"/>
                  </a:lnTo>
                  <a:lnTo>
                    <a:pt x="129" y="115"/>
                  </a:lnTo>
                  <a:lnTo>
                    <a:pt x="136" y="114"/>
                  </a:lnTo>
                  <a:lnTo>
                    <a:pt x="143" y="114"/>
                  </a:lnTo>
                  <a:lnTo>
                    <a:pt x="145" y="114"/>
                  </a:lnTo>
                  <a:lnTo>
                    <a:pt x="149" y="114"/>
                  </a:lnTo>
                  <a:lnTo>
                    <a:pt x="160" y="112"/>
                  </a:lnTo>
                  <a:lnTo>
                    <a:pt x="166" y="112"/>
                  </a:lnTo>
                  <a:lnTo>
                    <a:pt x="169" y="112"/>
                  </a:lnTo>
                  <a:lnTo>
                    <a:pt x="172" y="112"/>
                  </a:lnTo>
                  <a:lnTo>
                    <a:pt x="172" y="118"/>
                  </a:lnTo>
                  <a:lnTo>
                    <a:pt x="173" y="129"/>
                  </a:lnTo>
                  <a:lnTo>
                    <a:pt x="181" y="129"/>
                  </a:lnTo>
                  <a:lnTo>
                    <a:pt x="200" y="127"/>
                  </a:lnTo>
                  <a:lnTo>
                    <a:pt x="214" y="127"/>
                  </a:lnTo>
                  <a:lnTo>
                    <a:pt x="229" y="126"/>
                  </a:lnTo>
                  <a:lnTo>
                    <a:pt x="229" y="127"/>
                  </a:lnTo>
                  <a:lnTo>
                    <a:pt x="229" y="127"/>
                  </a:lnTo>
                  <a:lnTo>
                    <a:pt x="230" y="127"/>
                  </a:lnTo>
                  <a:lnTo>
                    <a:pt x="251" y="126"/>
                  </a:lnTo>
                  <a:lnTo>
                    <a:pt x="284" y="123"/>
                  </a:lnTo>
                  <a:lnTo>
                    <a:pt x="285" y="123"/>
                  </a:lnTo>
                  <a:lnTo>
                    <a:pt x="284" y="118"/>
                  </a:lnTo>
                  <a:lnTo>
                    <a:pt x="282" y="111"/>
                  </a:lnTo>
                  <a:lnTo>
                    <a:pt x="284" y="111"/>
                  </a:lnTo>
                  <a:lnTo>
                    <a:pt x="285" y="109"/>
                  </a:lnTo>
                  <a:lnTo>
                    <a:pt x="287" y="109"/>
                  </a:lnTo>
                  <a:lnTo>
                    <a:pt x="288" y="109"/>
                  </a:lnTo>
                  <a:lnTo>
                    <a:pt x="290" y="109"/>
                  </a:lnTo>
                  <a:lnTo>
                    <a:pt x="296" y="109"/>
                  </a:lnTo>
                  <a:lnTo>
                    <a:pt x="302" y="108"/>
                  </a:lnTo>
                  <a:lnTo>
                    <a:pt x="305" y="108"/>
                  </a:lnTo>
                  <a:lnTo>
                    <a:pt x="306" y="108"/>
                  </a:lnTo>
                  <a:lnTo>
                    <a:pt x="308" y="108"/>
                  </a:lnTo>
                  <a:lnTo>
                    <a:pt x="306" y="101"/>
                  </a:lnTo>
                  <a:lnTo>
                    <a:pt x="306" y="99"/>
                  </a:lnTo>
                  <a:lnTo>
                    <a:pt x="312" y="93"/>
                  </a:lnTo>
                  <a:lnTo>
                    <a:pt x="314" y="92"/>
                  </a:lnTo>
                  <a:lnTo>
                    <a:pt x="314" y="90"/>
                  </a:lnTo>
                  <a:lnTo>
                    <a:pt x="315" y="90"/>
                  </a:lnTo>
                  <a:lnTo>
                    <a:pt x="317" y="90"/>
                  </a:lnTo>
                  <a:lnTo>
                    <a:pt x="318" y="87"/>
                  </a:lnTo>
                  <a:lnTo>
                    <a:pt x="335" y="102"/>
                  </a:lnTo>
                  <a:lnTo>
                    <a:pt x="345" y="112"/>
                  </a:lnTo>
                  <a:lnTo>
                    <a:pt x="356" y="118"/>
                  </a:lnTo>
                  <a:lnTo>
                    <a:pt x="360" y="121"/>
                  </a:lnTo>
                  <a:lnTo>
                    <a:pt x="372" y="115"/>
                  </a:lnTo>
                  <a:lnTo>
                    <a:pt x="373" y="112"/>
                  </a:lnTo>
                  <a:lnTo>
                    <a:pt x="378" y="111"/>
                  </a:lnTo>
                  <a:lnTo>
                    <a:pt x="379" y="109"/>
                  </a:lnTo>
                  <a:lnTo>
                    <a:pt x="390" y="105"/>
                  </a:lnTo>
                  <a:lnTo>
                    <a:pt x="393" y="104"/>
                  </a:lnTo>
                  <a:lnTo>
                    <a:pt x="393" y="102"/>
                  </a:lnTo>
                  <a:lnTo>
                    <a:pt x="394" y="102"/>
                  </a:lnTo>
                  <a:lnTo>
                    <a:pt x="400" y="99"/>
                  </a:lnTo>
                  <a:lnTo>
                    <a:pt x="402" y="98"/>
                  </a:lnTo>
                  <a:lnTo>
                    <a:pt x="403" y="96"/>
                  </a:lnTo>
                  <a:lnTo>
                    <a:pt x="405" y="95"/>
                  </a:lnTo>
                  <a:lnTo>
                    <a:pt x="408" y="92"/>
                  </a:lnTo>
                  <a:lnTo>
                    <a:pt x="409" y="89"/>
                  </a:lnTo>
                  <a:lnTo>
                    <a:pt x="411" y="87"/>
                  </a:lnTo>
                  <a:lnTo>
                    <a:pt x="414" y="84"/>
                  </a:lnTo>
                  <a:lnTo>
                    <a:pt x="415" y="81"/>
                  </a:lnTo>
                  <a:lnTo>
                    <a:pt x="417" y="80"/>
                  </a:lnTo>
                  <a:lnTo>
                    <a:pt x="418" y="80"/>
                  </a:lnTo>
                  <a:lnTo>
                    <a:pt x="418" y="78"/>
                  </a:lnTo>
                  <a:lnTo>
                    <a:pt x="420" y="78"/>
                  </a:lnTo>
                  <a:lnTo>
                    <a:pt x="421" y="77"/>
                  </a:lnTo>
                  <a:lnTo>
                    <a:pt x="423" y="75"/>
                  </a:lnTo>
                  <a:lnTo>
                    <a:pt x="423" y="74"/>
                  </a:lnTo>
                  <a:lnTo>
                    <a:pt x="424" y="74"/>
                  </a:lnTo>
                  <a:lnTo>
                    <a:pt x="426" y="74"/>
                  </a:lnTo>
                  <a:lnTo>
                    <a:pt x="426" y="72"/>
                  </a:lnTo>
                  <a:lnTo>
                    <a:pt x="427" y="72"/>
                  </a:lnTo>
                  <a:lnTo>
                    <a:pt x="427" y="71"/>
                  </a:lnTo>
                  <a:lnTo>
                    <a:pt x="429" y="71"/>
                  </a:lnTo>
                  <a:lnTo>
                    <a:pt x="430" y="69"/>
                  </a:lnTo>
                  <a:lnTo>
                    <a:pt x="432" y="66"/>
                  </a:lnTo>
                  <a:lnTo>
                    <a:pt x="433" y="63"/>
                  </a:lnTo>
                  <a:lnTo>
                    <a:pt x="435" y="62"/>
                  </a:lnTo>
                  <a:lnTo>
                    <a:pt x="436" y="60"/>
                  </a:lnTo>
                  <a:lnTo>
                    <a:pt x="436" y="57"/>
                  </a:lnTo>
                  <a:lnTo>
                    <a:pt x="438" y="56"/>
                  </a:lnTo>
                  <a:lnTo>
                    <a:pt x="438" y="54"/>
                  </a:lnTo>
                  <a:lnTo>
                    <a:pt x="438" y="53"/>
                  </a:lnTo>
                  <a:lnTo>
                    <a:pt x="438" y="51"/>
                  </a:lnTo>
                  <a:lnTo>
                    <a:pt x="438" y="44"/>
                  </a:lnTo>
                  <a:lnTo>
                    <a:pt x="438" y="41"/>
                  </a:lnTo>
                  <a:lnTo>
                    <a:pt x="438" y="39"/>
                  </a:lnTo>
                  <a:lnTo>
                    <a:pt x="438" y="38"/>
                  </a:lnTo>
                  <a:lnTo>
                    <a:pt x="441" y="38"/>
                  </a:lnTo>
                  <a:lnTo>
                    <a:pt x="444" y="38"/>
                  </a:lnTo>
                  <a:lnTo>
                    <a:pt x="445" y="38"/>
                  </a:lnTo>
                  <a:lnTo>
                    <a:pt x="448" y="38"/>
                  </a:lnTo>
                  <a:lnTo>
                    <a:pt x="453" y="38"/>
                  </a:lnTo>
                  <a:lnTo>
                    <a:pt x="454" y="38"/>
                  </a:lnTo>
                  <a:lnTo>
                    <a:pt x="456" y="38"/>
                  </a:lnTo>
                  <a:lnTo>
                    <a:pt x="460" y="38"/>
                  </a:lnTo>
                  <a:lnTo>
                    <a:pt x="463" y="38"/>
                  </a:lnTo>
                  <a:lnTo>
                    <a:pt x="465" y="38"/>
                  </a:lnTo>
                  <a:lnTo>
                    <a:pt x="466" y="36"/>
                  </a:lnTo>
                  <a:lnTo>
                    <a:pt x="468" y="36"/>
                  </a:lnTo>
                  <a:lnTo>
                    <a:pt x="468" y="35"/>
                  </a:lnTo>
                  <a:lnTo>
                    <a:pt x="469" y="35"/>
                  </a:lnTo>
                  <a:lnTo>
                    <a:pt x="471" y="33"/>
                  </a:lnTo>
                  <a:lnTo>
                    <a:pt x="471" y="32"/>
                  </a:lnTo>
                  <a:lnTo>
                    <a:pt x="472" y="30"/>
                  </a:lnTo>
                  <a:lnTo>
                    <a:pt x="474" y="29"/>
                  </a:lnTo>
                  <a:lnTo>
                    <a:pt x="475" y="27"/>
                  </a:lnTo>
                  <a:lnTo>
                    <a:pt x="475" y="26"/>
                  </a:lnTo>
                  <a:lnTo>
                    <a:pt x="478" y="23"/>
                  </a:lnTo>
                  <a:lnTo>
                    <a:pt x="480" y="23"/>
                  </a:lnTo>
                  <a:lnTo>
                    <a:pt x="480" y="23"/>
                  </a:lnTo>
                  <a:lnTo>
                    <a:pt x="484" y="24"/>
                  </a:lnTo>
                  <a:lnTo>
                    <a:pt x="490" y="27"/>
                  </a:lnTo>
                  <a:lnTo>
                    <a:pt x="491" y="27"/>
                  </a:lnTo>
                  <a:lnTo>
                    <a:pt x="493" y="27"/>
                  </a:lnTo>
                  <a:lnTo>
                    <a:pt x="494" y="27"/>
                  </a:lnTo>
                  <a:lnTo>
                    <a:pt x="496" y="26"/>
                  </a:lnTo>
                  <a:lnTo>
                    <a:pt x="499" y="26"/>
                  </a:lnTo>
                  <a:lnTo>
                    <a:pt x="502" y="24"/>
                  </a:lnTo>
                  <a:lnTo>
                    <a:pt x="505" y="24"/>
                  </a:lnTo>
                  <a:lnTo>
                    <a:pt x="505" y="23"/>
                  </a:lnTo>
                  <a:lnTo>
                    <a:pt x="506" y="23"/>
                  </a:lnTo>
                  <a:lnTo>
                    <a:pt x="506" y="21"/>
                  </a:lnTo>
                  <a:lnTo>
                    <a:pt x="511" y="14"/>
                  </a:lnTo>
                  <a:lnTo>
                    <a:pt x="511" y="12"/>
                  </a:lnTo>
                  <a:lnTo>
                    <a:pt x="512" y="11"/>
                  </a:lnTo>
                  <a:lnTo>
                    <a:pt x="512" y="9"/>
                  </a:lnTo>
                  <a:lnTo>
                    <a:pt x="514" y="9"/>
                  </a:lnTo>
                  <a:lnTo>
                    <a:pt x="515" y="9"/>
                  </a:lnTo>
                  <a:lnTo>
                    <a:pt x="517" y="11"/>
                  </a:lnTo>
                  <a:lnTo>
                    <a:pt x="518" y="12"/>
                  </a:lnTo>
                  <a:lnTo>
                    <a:pt x="523" y="14"/>
                  </a:lnTo>
                  <a:lnTo>
                    <a:pt x="524" y="14"/>
                  </a:lnTo>
                  <a:lnTo>
                    <a:pt x="526" y="14"/>
                  </a:lnTo>
                  <a:lnTo>
                    <a:pt x="527" y="14"/>
                  </a:lnTo>
                  <a:lnTo>
                    <a:pt x="529" y="14"/>
                  </a:lnTo>
                  <a:lnTo>
                    <a:pt x="530" y="14"/>
                  </a:lnTo>
                  <a:lnTo>
                    <a:pt x="532" y="14"/>
                  </a:lnTo>
                  <a:lnTo>
                    <a:pt x="533" y="12"/>
                  </a:lnTo>
                  <a:lnTo>
                    <a:pt x="535" y="12"/>
                  </a:lnTo>
                  <a:lnTo>
                    <a:pt x="536" y="11"/>
                  </a:lnTo>
                  <a:lnTo>
                    <a:pt x="538" y="11"/>
                  </a:lnTo>
                  <a:lnTo>
                    <a:pt x="544" y="6"/>
                  </a:lnTo>
                  <a:lnTo>
                    <a:pt x="547" y="5"/>
                  </a:lnTo>
                  <a:lnTo>
                    <a:pt x="548" y="3"/>
                  </a:lnTo>
                  <a:lnTo>
                    <a:pt x="551" y="2"/>
                  </a:lnTo>
                  <a:lnTo>
                    <a:pt x="553" y="2"/>
                  </a:lnTo>
                  <a:lnTo>
                    <a:pt x="553" y="0"/>
                  </a:lnTo>
                  <a:lnTo>
                    <a:pt x="554" y="0"/>
                  </a:lnTo>
                  <a:lnTo>
                    <a:pt x="557" y="2"/>
                  </a:lnTo>
                  <a:lnTo>
                    <a:pt x="559" y="2"/>
                  </a:lnTo>
                  <a:lnTo>
                    <a:pt x="560" y="2"/>
                  </a:lnTo>
                  <a:lnTo>
                    <a:pt x="563" y="6"/>
                  </a:lnTo>
                  <a:lnTo>
                    <a:pt x="566" y="11"/>
                  </a:lnTo>
                  <a:lnTo>
                    <a:pt x="568" y="11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6" name="Freeform 23">
              <a:extLst>
                <a:ext uri="{FF2B5EF4-FFF2-40B4-BE49-F238E27FC236}">
                  <a16:creationId xmlns:a16="http://schemas.microsoft.com/office/drawing/2014/main" id="{68344FE9-DFF3-ED15-A0E0-42B5DB5CF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3626" y="2765425"/>
              <a:ext cx="966788" cy="614363"/>
            </a:xfrm>
            <a:custGeom>
              <a:avLst/>
              <a:gdLst>
                <a:gd name="T0" fmla="*/ 554 w 609"/>
                <a:gd name="T1" fmla="*/ 54 h 387"/>
                <a:gd name="T2" fmla="*/ 557 w 609"/>
                <a:gd name="T3" fmla="*/ 82 h 387"/>
                <a:gd name="T4" fmla="*/ 558 w 609"/>
                <a:gd name="T5" fmla="*/ 107 h 387"/>
                <a:gd name="T6" fmla="*/ 566 w 609"/>
                <a:gd name="T7" fmla="*/ 133 h 387"/>
                <a:gd name="T8" fmla="*/ 576 w 609"/>
                <a:gd name="T9" fmla="*/ 154 h 387"/>
                <a:gd name="T10" fmla="*/ 584 w 609"/>
                <a:gd name="T11" fmla="*/ 185 h 387"/>
                <a:gd name="T12" fmla="*/ 584 w 609"/>
                <a:gd name="T13" fmla="*/ 210 h 387"/>
                <a:gd name="T14" fmla="*/ 596 w 609"/>
                <a:gd name="T15" fmla="*/ 219 h 387"/>
                <a:gd name="T16" fmla="*/ 604 w 609"/>
                <a:gd name="T17" fmla="*/ 246 h 387"/>
                <a:gd name="T18" fmla="*/ 584 w 609"/>
                <a:gd name="T19" fmla="*/ 248 h 387"/>
                <a:gd name="T20" fmla="*/ 570 w 609"/>
                <a:gd name="T21" fmla="*/ 257 h 387"/>
                <a:gd name="T22" fmla="*/ 548 w 609"/>
                <a:gd name="T23" fmla="*/ 260 h 387"/>
                <a:gd name="T24" fmla="*/ 542 w 609"/>
                <a:gd name="T25" fmla="*/ 285 h 387"/>
                <a:gd name="T26" fmla="*/ 531 w 609"/>
                <a:gd name="T27" fmla="*/ 296 h 387"/>
                <a:gd name="T28" fmla="*/ 515 w 609"/>
                <a:gd name="T29" fmla="*/ 314 h 387"/>
                <a:gd name="T30" fmla="*/ 483 w 609"/>
                <a:gd name="T31" fmla="*/ 331 h 387"/>
                <a:gd name="T32" fmla="*/ 424 w 609"/>
                <a:gd name="T33" fmla="*/ 311 h 387"/>
                <a:gd name="T34" fmla="*/ 398 w 609"/>
                <a:gd name="T35" fmla="*/ 328 h 387"/>
                <a:gd name="T36" fmla="*/ 339 w 609"/>
                <a:gd name="T37" fmla="*/ 346 h 387"/>
                <a:gd name="T38" fmla="*/ 276 w 609"/>
                <a:gd name="T39" fmla="*/ 331 h 387"/>
                <a:gd name="T40" fmla="*/ 230 w 609"/>
                <a:gd name="T41" fmla="*/ 334 h 387"/>
                <a:gd name="T42" fmla="*/ 186 w 609"/>
                <a:gd name="T43" fmla="*/ 355 h 387"/>
                <a:gd name="T44" fmla="*/ 158 w 609"/>
                <a:gd name="T45" fmla="*/ 363 h 387"/>
                <a:gd name="T46" fmla="*/ 143 w 609"/>
                <a:gd name="T47" fmla="*/ 363 h 387"/>
                <a:gd name="T48" fmla="*/ 127 w 609"/>
                <a:gd name="T49" fmla="*/ 367 h 387"/>
                <a:gd name="T50" fmla="*/ 97 w 609"/>
                <a:gd name="T51" fmla="*/ 387 h 387"/>
                <a:gd name="T52" fmla="*/ 58 w 609"/>
                <a:gd name="T53" fmla="*/ 384 h 387"/>
                <a:gd name="T54" fmla="*/ 38 w 609"/>
                <a:gd name="T55" fmla="*/ 364 h 387"/>
                <a:gd name="T56" fmla="*/ 17 w 609"/>
                <a:gd name="T57" fmla="*/ 315 h 387"/>
                <a:gd name="T58" fmla="*/ 4 w 609"/>
                <a:gd name="T59" fmla="*/ 282 h 387"/>
                <a:gd name="T60" fmla="*/ 14 w 609"/>
                <a:gd name="T61" fmla="*/ 267 h 387"/>
                <a:gd name="T62" fmla="*/ 37 w 609"/>
                <a:gd name="T63" fmla="*/ 266 h 387"/>
                <a:gd name="T64" fmla="*/ 52 w 609"/>
                <a:gd name="T65" fmla="*/ 257 h 387"/>
                <a:gd name="T66" fmla="*/ 73 w 609"/>
                <a:gd name="T67" fmla="*/ 257 h 387"/>
                <a:gd name="T68" fmla="*/ 88 w 609"/>
                <a:gd name="T69" fmla="*/ 261 h 387"/>
                <a:gd name="T70" fmla="*/ 95 w 609"/>
                <a:gd name="T71" fmla="*/ 255 h 387"/>
                <a:gd name="T72" fmla="*/ 101 w 609"/>
                <a:gd name="T73" fmla="*/ 245 h 387"/>
                <a:gd name="T74" fmla="*/ 115 w 609"/>
                <a:gd name="T75" fmla="*/ 243 h 387"/>
                <a:gd name="T76" fmla="*/ 122 w 609"/>
                <a:gd name="T77" fmla="*/ 231 h 387"/>
                <a:gd name="T78" fmla="*/ 144 w 609"/>
                <a:gd name="T79" fmla="*/ 224 h 387"/>
                <a:gd name="T80" fmla="*/ 150 w 609"/>
                <a:gd name="T81" fmla="*/ 215 h 387"/>
                <a:gd name="T82" fmla="*/ 176 w 609"/>
                <a:gd name="T83" fmla="*/ 215 h 387"/>
                <a:gd name="T84" fmla="*/ 201 w 609"/>
                <a:gd name="T85" fmla="*/ 243 h 387"/>
                <a:gd name="T86" fmla="*/ 224 w 609"/>
                <a:gd name="T87" fmla="*/ 228 h 387"/>
                <a:gd name="T88" fmla="*/ 240 w 609"/>
                <a:gd name="T89" fmla="*/ 221 h 387"/>
                <a:gd name="T90" fmla="*/ 267 w 609"/>
                <a:gd name="T91" fmla="*/ 210 h 387"/>
                <a:gd name="T92" fmla="*/ 282 w 609"/>
                <a:gd name="T93" fmla="*/ 210 h 387"/>
                <a:gd name="T94" fmla="*/ 277 w 609"/>
                <a:gd name="T95" fmla="*/ 199 h 387"/>
                <a:gd name="T96" fmla="*/ 265 w 609"/>
                <a:gd name="T97" fmla="*/ 170 h 387"/>
                <a:gd name="T98" fmla="*/ 267 w 609"/>
                <a:gd name="T99" fmla="*/ 142 h 387"/>
                <a:gd name="T100" fmla="*/ 295 w 609"/>
                <a:gd name="T101" fmla="*/ 70 h 387"/>
                <a:gd name="T102" fmla="*/ 319 w 609"/>
                <a:gd name="T103" fmla="*/ 12 h 387"/>
                <a:gd name="T104" fmla="*/ 354 w 609"/>
                <a:gd name="T105" fmla="*/ 16 h 387"/>
                <a:gd name="T106" fmla="*/ 380 w 609"/>
                <a:gd name="T107" fmla="*/ 22 h 387"/>
                <a:gd name="T108" fmla="*/ 406 w 609"/>
                <a:gd name="T109" fmla="*/ 28 h 387"/>
                <a:gd name="T110" fmla="*/ 448 w 609"/>
                <a:gd name="T111" fmla="*/ 28 h 387"/>
                <a:gd name="T112" fmla="*/ 488 w 609"/>
                <a:gd name="T113" fmla="*/ 27 h 387"/>
                <a:gd name="T114" fmla="*/ 504 w 609"/>
                <a:gd name="T115" fmla="*/ 25 h 387"/>
                <a:gd name="T116" fmla="*/ 522 w 609"/>
                <a:gd name="T117" fmla="*/ 10 h 387"/>
                <a:gd name="T118" fmla="*/ 545 w 609"/>
                <a:gd name="T119" fmla="*/ 4 h 387"/>
                <a:gd name="T120" fmla="*/ 551 w 609"/>
                <a:gd name="T121" fmla="*/ 2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09" h="387">
                  <a:moveTo>
                    <a:pt x="552" y="28"/>
                  </a:moveTo>
                  <a:lnTo>
                    <a:pt x="552" y="30"/>
                  </a:lnTo>
                  <a:lnTo>
                    <a:pt x="552" y="33"/>
                  </a:lnTo>
                  <a:lnTo>
                    <a:pt x="554" y="36"/>
                  </a:lnTo>
                  <a:lnTo>
                    <a:pt x="554" y="42"/>
                  </a:lnTo>
                  <a:lnTo>
                    <a:pt x="554" y="43"/>
                  </a:lnTo>
                  <a:lnTo>
                    <a:pt x="554" y="46"/>
                  </a:lnTo>
                  <a:lnTo>
                    <a:pt x="554" y="51"/>
                  </a:lnTo>
                  <a:lnTo>
                    <a:pt x="554" y="52"/>
                  </a:lnTo>
                  <a:lnTo>
                    <a:pt x="554" y="54"/>
                  </a:lnTo>
                  <a:lnTo>
                    <a:pt x="555" y="58"/>
                  </a:lnTo>
                  <a:lnTo>
                    <a:pt x="555" y="61"/>
                  </a:lnTo>
                  <a:lnTo>
                    <a:pt x="555" y="63"/>
                  </a:lnTo>
                  <a:lnTo>
                    <a:pt x="557" y="67"/>
                  </a:lnTo>
                  <a:lnTo>
                    <a:pt x="557" y="69"/>
                  </a:lnTo>
                  <a:lnTo>
                    <a:pt x="557" y="76"/>
                  </a:lnTo>
                  <a:lnTo>
                    <a:pt x="557" y="78"/>
                  </a:lnTo>
                  <a:lnTo>
                    <a:pt x="557" y="79"/>
                  </a:lnTo>
                  <a:lnTo>
                    <a:pt x="557" y="81"/>
                  </a:lnTo>
                  <a:lnTo>
                    <a:pt x="557" y="82"/>
                  </a:lnTo>
                  <a:lnTo>
                    <a:pt x="557" y="87"/>
                  </a:lnTo>
                  <a:lnTo>
                    <a:pt x="557" y="90"/>
                  </a:lnTo>
                  <a:lnTo>
                    <a:pt x="557" y="93"/>
                  </a:lnTo>
                  <a:lnTo>
                    <a:pt x="557" y="94"/>
                  </a:lnTo>
                  <a:lnTo>
                    <a:pt x="557" y="96"/>
                  </a:lnTo>
                  <a:lnTo>
                    <a:pt x="557" y="100"/>
                  </a:lnTo>
                  <a:lnTo>
                    <a:pt x="558" y="103"/>
                  </a:lnTo>
                  <a:lnTo>
                    <a:pt x="558" y="104"/>
                  </a:lnTo>
                  <a:lnTo>
                    <a:pt x="558" y="106"/>
                  </a:lnTo>
                  <a:lnTo>
                    <a:pt x="558" y="107"/>
                  </a:lnTo>
                  <a:lnTo>
                    <a:pt x="558" y="109"/>
                  </a:lnTo>
                  <a:lnTo>
                    <a:pt x="560" y="112"/>
                  </a:lnTo>
                  <a:lnTo>
                    <a:pt x="560" y="113"/>
                  </a:lnTo>
                  <a:lnTo>
                    <a:pt x="561" y="116"/>
                  </a:lnTo>
                  <a:lnTo>
                    <a:pt x="561" y="119"/>
                  </a:lnTo>
                  <a:lnTo>
                    <a:pt x="563" y="122"/>
                  </a:lnTo>
                  <a:lnTo>
                    <a:pt x="563" y="124"/>
                  </a:lnTo>
                  <a:lnTo>
                    <a:pt x="563" y="125"/>
                  </a:lnTo>
                  <a:lnTo>
                    <a:pt x="564" y="130"/>
                  </a:lnTo>
                  <a:lnTo>
                    <a:pt x="566" y="133"/>
                  </a:lnTo>
                  <a:lnTo>
                    <a:pt x="566" y="134"/>
                  </a:lnTo>
                  <a:lnTo>
                    <a:pt x="567" y="137"/>
                  </a:lnTo>
                  <a:lnTo>
                    <a:pt x="569" y="140"/>
                  </a:lnTo>
                  <a:lnTo>
                    <a:pt x="570" y="143"/>
                  </a:lnTo>
                  <a:lnTo>
                    <a:pt x="573" y="149"/>
                  </a:lnTo>
                  <a:lnTo>
                    <a:pt x="575" y="149"/>
                  </a:lnTo>
                  <a:lnTo>
                    <a:pt x="575" y="149"/>
                  </a:lnTo>
                  <a:lnTo>
                    <a:pt x="575" y="151"/>
                  </a:lnTo>
                  <a:lnTo>
                    <a:pt x="576" y="152"/>
                  </a:lnTo>
                  <a:lnTo>
                    <a:pt x="576" y="154"/>
                  </a:lnTo>
                  <a:lnTo>
                    <a:pt x="578" y="158"/>
                  </a:lnTo>
                  <a:lnTo>
                    <a:pt x="578" y="160"/>
                  </a:lnTo>
                  <a:lnTo>
                    <a:pt x="578" y="161"/>
                  </a:lnTo>
                  <a:lnTo>
                    <a:pt x="581" y="170"/>
                  </a:lnTo>
                  <a:lnTo>
                    <a:pt x="581" y="173"/>
                  </a:lnTo>
                  <a:lnTo>
                    <a:pt x="582" y="179"/>
                  </a:lnTo>
                  <a:lnTo>
                    <a:pt x="584" y="182"/>
                  </a:lnTo>
                  <a:lnTo>
                    <a:pt x="584" y="184"/>
                  </a:lnTo>
                  <a:lnTo>
                    <a:pt x="584" y="185"/>
                  </a:lnTo>
                  <a:lnTo>
                    <a:pt x="584" y="185"/>
                  </a:lnTo>
                  <a:lnTo>
                    <a:pt x="585" y="187"/>
                  </a:lnTo>
                  <a:lnTo>
                    <a:pt x="584" y="193"/>
                  </a:lnTo>
                  <a:lnTo>
                    <a:pt x="584" y="194"/>
                  </a:lnTo>
                  <a:lnTo>
                    <a:pt x="584" y="200"/>
                  </a:lnTo>
                  <a:lnTo>
                    <a:pt x="584" y="202"/>
                  </a:lnTo>
                  <a:lnTo>
                    <a:pt x="584" y="205"/>
                  </a:lnTo>
                  <a:lnTo>
                    <a:pt x="584" y="206"/>
                  </a:lnTo>
                  <a:lnTo>
                    <a:pt x="584" y="208"/>
                  </a:lnTo>
                  <a:lnTo>
                    <a:pt x="584" y="209"/>
                  </a:lnTo>
                  <a:lnTo>
                    <a:pt x="584" y="210"/>
                  </a:lnTo>
                  <a:lnTo>
                    <a:pt x="585" y="212"/>
                  </a:lnTo>
                  <a:lnTo>
                    <a:pt x="587" y="213"/>
                  </a:lnTo>
                  <a:lnTo>
                    <a:pt x="588" y="215"/>
                  </a:lnTo>
                  <a:lnTo>
                    <a:pt x="590" y="216"/>
                  </a:lnTo>
                  <a:lnTo>
                    <a:pt x="590" y="216"/>
                  </a:lnTo>
                  <a:lnTo>
                    <a:pt x="590" y="218"/>
                  </a:lnTo>
                  <a:lnTo>
                    <a:pt x="591" y="218"/>
                  </a:lnTo>
                  <a:lnTo>
                    <a:pt x="593" y="218"/>
                  </a:lnTo>
                  <a:lnTo>
                    <a:pt x="593" y="219"/>
                  </a:lnTo>
                  <a:lnTo>
                    <a:pt x="596" y="219"/>
                  </a:lnTo>
                  <a:lnTo>
                    <a:pt x="597" y="221"/>
                  </a:lnTo>
                  <a:lnTo>
                    <a:pt x="599" y="221"/>
                  </a:lnTo>
                  <a:lnTo>
                    <a:pt x="599" y="222"/>
                  </a:lnTo>
                  <a:lnTo>
                    <a:pt x="600" y="224"/>
                  </a:lnTo>
                  <a:lnTo>
                    <a:pt x="601" y="227"/>
                  </a:lnTo>
                  <a:lnTo>
                    <a:pt x="601" y="228"/>
                  </a:lnTo>
                  <a:lnTo>
                    <a:pt x="609" y="243"/>
                  </a:lnTo>
                  <a:lnTo>
                    <a:pt x="609" y="245"/>
                  </a:lnTo>
                  <a:lnTo>
                    <a:pt x="606" y="245"/>
                  </a:lnTo>
                  <a:lnTo>
                    <a:pt x="604" y="246"/>
                  </a:lnTo>
                  <a:lnTo>
                    <a:pt x="603" y="246"/>
                  </a:lnTo>
                  <a:lnTo>
                    <a:pt x="601" y="246"/>
                  </a:lnTo>
                  <a:lnTo>
                    <a:pt x="600" y="246"/>
                  </a:lnTo>
                  <a:lnTo>
                    <a:pt x="594" y="243"/>
                  </a:lnTo>
                  <a:lnTo>
                    <a:pt x="590" y="242"/>
                  </a:lnTo>
                  <a:lnTo>
                    <a:pt x="590" y="242"/>
                  </a:lnTo>
                  <a:lnTo>
                    <a:pt x="588" y="242"/>
                  </a:lnTo>
                  <a:lnTo>
                    <a:pt x="585" y="245"/>
                  </a:lnTo>
                  <a:lnTo>
                    <a:pt x="585" y="246"/>
                  </a:lnTo>
                  <a:lnTo>
                    <a:pt x="584" y="248"/>
                  </a:lnTo>
                  <a:lnTo>
                    <a:pt x="582" y="249"/>
                  </a:lnTo>
                  <a:lnTo>
                    <a:pt x="581" y="251"/>
                  </a:lnTo>
                  <a:lnTo>
                    <a:pt x="581" y="252"/>
                  </a:lnTo>
                  <a:lnTo>
                    <a:pt x="579" y="254"/>
                  </a:lnTo>
                  <a:lnTo>
                    <a:pt x="578" y="254"/>
                  </a:lnTo>
                  <a:lnTo>
                    <a:pt x="578" y="255"/>
                  </a:lnTo>
                  <a:lnTo>
                    <a:pt x="576" y="255"/>
                  </a:lnTo>
                  <a:lnTo>
                    <a:pt x="575" y="257"/>
                  </a:lnTo>
                  <a:lnTo>
                    <a:pt x="573" y="257"/>
                  </a:lnTo>
                  <a:lnTo>
                    <a:pt x="570" y="257"/>
                  </a:lnTo>
                  <a:lnTo>
                    <a:pt x="566" y="257"/>
                  </a:lnTo>
                  <a:lnTo>
                    <a:pt x="564" y="257"/>
                  </a:lnTo>
                  <a:lnTo>
                    <a:pt x="563" y="257"/>
                  </a:lnTo>
                  <a:lnTo>
                    <a:pt x="558" y="257"/>
                  </a:lnTo>
                  <a:lnTo>
                    <a:pt x="555" y="257"/>
                  </a:lnTo>
                  <a:lnTo>
                    <a:pt x="554" y="257"/>
                  </a:lnTo>
                  <a:lnTo>
                    <a:pt x="551" y="257"/>
                  </a:lnTo>
                  <a:lnTo>
                    <a:pt x="548" y="257"/>
                  </a:lnTo>
                  <a:lnTo>
                    <a:pt x="548" y="258"/>
                  </a:lnTo>
                  <a:lnTo>
                    <a:pt x="548" y="260"/>
                  </a:lnTo>
                  <a:lnTo>
                    <a:pt x="548" y="263"/>
                  </a:lnTo>
                  <a:lnTo>
                    <a:pt x="548" y="270"/>
                  </a:lnTo>
                  <a:lnTo>
                    <a:pt x="548" y="272"/>
                  </a:lnTo>
                  <a:lnTo>
                    <a:pt x="548" y="273"/>
                  </a:lnTo>
                  <a:lnTo>
                    <a:pt x="548" y="275"/>
                  </a:lnTo>
                  <a:lnTo>
                    <a:pt x="546" y="276"/>
                  </a:lnTo>
                  <a:lnTo>
                    <a:pt x="546" y="279"/>
                  </a:lnTo>
                  <a:lnTo>
                    <a:pt x="545" y="281"/>
                  </a:lnTo>
                  <a:lnTo>
                    <a:pt x="543" y="282"/>
                  </a:lnTo>
                  <a:lnTo>
                    <a:pt x="542" y="285"/>
                  </a:lnTo>
                  <a:lnTo>
                    <a:pt x="540" y="288"/>
                  </a:lnTo>
                  <a:lnTo>
                    <a:pt x="539" y="290"/>
                  </a:lnTo>
                  <a:lnTo>
                    <a:pt x="537" y="290"/>
                  </a:lnTo>
                  <a:lnTo>
                    <a:pt x="537" y="291"/>
                  </a:lnTo>
                  <a:lnTo>
                    <a:pt x="536" y="291"/>
                  </a:lnTo>
                  <a:lnTo>
                    <a:pt x="536" y="293"/>
                  </a:lnTo>
                  <a:lnTo>
                    <a:pt x="534" y="293"/>
                  </a:lnTo>
                  <a:lnTo>
                    <a:pt x="533" y="293"/>
                  </a:lnTo>
                  <a:lnTo>
                    <a:pt x="533" y="294"/>
                  </a:lnTo>
                  <a:lnTo>
                    <a:pt x="531" y="296"/>
                  </a:lnTo>
                  <a:lnTo>
                    <a:pt x="530" y="297"/>
                  </a:lnTo>
                  <a:lnTo>
                    <a:pt x="528" y="297"/>
                  </a:lnTo>
                  <a:lnTo>
                    <a:pt x="528" y="299"/>
                  </a:lnTo>
                  <a:lnTo>
                    <a:pt x="527" y="299"/>
                  </a:lnTo>
                  <a:lnTo>
                    <a:pt x="525" y="300"/>
                  </a:lnTo>
                  <a:lnTo>
                    <a:pt x="524" y="303"/>
                  </a:lnTo>
                  <a:lnTo>
                    <a:pt x="521" y="306"/>
                  </a:lnTo>
                  <a:lnTo>
                    <a:pt x="519" y="308"/>
                  </a:lnTo>
                  <a:lnTo>
                    <a:pt x="518" y="311"/>
                  </a:lnTo>
                  <a:lnTo>
                    <a:pt x="515" y="314"/>
                  </a:lnTo>
                  <a:lnTo>
                    <a:pt x="513" y="315"/>
                  </a:lnTo>
                  <a:lnTo>
                    <a:pt x="512" y="317"/>
                  </a:lnTo>
                  <a:lnTo>
                    <a:pt x="510" y="318"/>
                  </a:lnTo>
                  <a:lnTo>
                    <a:pt x="504" y="321"/>
                  </a:lnTo>
                  <a:lnTo>
                    <a:pt x="503" y="321"/>
                  </a:lnTo>
                  <a:lnTo>
                    <a:pt x="503" y="323"/>
                  </a:lnTo>
                  <a:lnTo>
                    <a:pt x="500" y="324"/>
                  </a:lnTo>
                  <a:lnTo>
                    <a:pt x="489" y="328"/>
                  </a:lnTo>
                  <a:lnTo>
                    <a:pt x="488" y="330"/>
                  </a:lnTo>
                  <a:lnTo>
                    <a:pt x="483" y="331"/>
                  </a:lnTo>
                  <a:lnTo>
                    <a:pt x="482" y="334"/>
                  </a:lnTo>
                  <a:lnTo>
                    <a:pt x="470" y="340"/>
                  </a:lnTo>
                  <a:lnTo>
                    <a:pt x="466" y="337"/>
                  </a:lnTo>
                  <a:lnTo>
                    <a:pt x="455" y="331"/>
                  </a:lnTo>
                  <a:lnTo>
                    <a:pt x="445" y="321"/>
                  </a:lnTo>
                  <a:lnTo>
                    <a:pt x="428" y="306"/>
                  </a:lnTo>
                  <a:lnTo>
                    <a:pt x="427" y="309"/>
                  </a:lnTo>
                  <a:lnTo>
                    <a:pt x="425" y="309"/>
                  </a:lnTo>
                  <a:lnTo>
                    <a:pt x="424" y="309"/>
                  </a:lnTo>
                  <a:lnTo>
                    <a:pt x="424" y="311"/>
                  </a:lnTo>
                  <a:lnTo>
                    <a:pt x="422" y="312"/>
                  </a:lnTo>
                  <a:lnTo>
                    <a:pt x="416" y="318"/>
                  </a:lnTo>
                  <a:lnTo>
                    <a:pt x="416" y="320"/>
                  </a:lnTo>
                  <a:lnTo>
                    <a:pt x="418" y="327"/>
                  </a:lnTo>
                  <a:lnTo>
                    <a:pt x="416" y="327"/>
                  </a:lnTo>
                  <a:lnTo>
                    <a:pt x="415" y="327"/>
                  </a:lnTo>
                  <a:lnTo>
                    <a:pt x="412" y="327"/>
                  </a:lnTo>
                  <a:lnTo>
                    <a:pt x="406" y="328"/>
                  </a:lnTo>
                  <a:lnTo>
                    <a:pt x="400" y="328"/>
                  </a:lnTo>
                  <a:lnTo>
                    <a:pt x="398" y="328"/>
                  </a:lnTo>
                  <a:lnTo>
                    <a:pt x="397" y="328"/>
                  </a:lnTo>
                  <a:lnTo>
                    <a:pt x="395" y="328"/>
                  </a:lnTo>
                  <a:lnTo>
                    <a:pt x="394" y="330"/>
                  </a:lnTo>
                  <a:lnTo>
                    <a:pt x="392" y="330"/>
                  </a:lnTo>
                  <a:lnTo>
                    <a:pt x="394" y="337"/>
                  </a:lnTo>
                  <a:lnTo>
                    <a:pt x="395" y="342"/>
                  </a:lnTo>
                  <a:lnTo>
                    <a:pt x="394" y="342"/>
                  </a:lnTo>
                  <a:lnTo>
                    <a:pt x="361" y="345"/>
                  </a:lnTo>
                  <a:lnTo>
                    <a:pt x="340" y="346"/>
                  </a:lnTo>
                  <a:lnTo>
                    <a:pt x="339" y="346"/>
                  </a:lnTo>
                  <a:lnTo>
                    <a:pt x="339" y="346"/>
                  </a:lnTo>
                  <a:lnTo>
                    <a:pt x="339" y="345"/>
                  </a:lnTo>
                  <a:lnTo>
                    <a:pt x="324" y="346"/>
                  </a:lnTo>
                  <a:lnTo>
                    <a:pt x="310" y="346"/>
                  </a:lnTo>
                  <a:lnTo>
                    <a:pt x="291" y="348"/>
                  </a:lnTo>
                  <a:lnTo>
                    <a:pt x="283" y="348"/>
                  </a:lnTo>
                  <a:lnTo>
                    <a:pt x="282" y="337"/>
                  </a:lnTo>
                  <a:lnTo>
                    <a:pt x="282" y="331"/>
                  </a:lnTo>
                  <a:lnTo>
                    <a:pt x="279" y="331"/>
                  </a:lnTo>
                  <a:lnTo>
                    <a:pt x="276" y="331"/>
                  </a:lnTo>
                  <a:lnTo>
                    <a:pt x="270" y="331"/>
                  </a:lnTo>
                  <a:lnTo>
                    <a:pt x="259" y="333"/>
                  </a:lnTo>
                  <a:lnTo>
                    <a:pt x="255" y="333"/>
                  </a:lnTo>
                  <a:lnTo>
                    <a:pt x="253" y="333"/>
                  </a:lnTo>
                  <a:lnTo>
                    <a:pt x="246" y="333"/>
                  </a:lnTo>
                  <a:lnTo>
                    <a:pt x="239" y="334"/>
                  </a:lnTo>
                  <a:lnTo>
                    <a:pt x="237" y="334"/>
                  </a:lnTo>
                  <a:lnTo>
                    <a:pt x="233" y="334"/>
                  </a:lnTo>
                  <a:lnTo>
                    <a:pt x="231" y="334"/>
                  </a:lnTo>
                  <a:lnTo>
                    <a:pt x="230" y="334"/>
                  </a:lnTo>
                  <a:lnTo>
                    <a:pt x="228" y="334"/>
                  </a:lnTo>
                  <a:lnTo>
                    <a:pt x="225" y="334"/>
                  </a:lnTo>
                  <a:lnTo>
                    <a:pt x="219" y="334"/>
                  </a:lnTo>
                  <a:lnTo>
                    <a:pt x="213" y="334"/>
                  </a:lnTo>
                  <a:lnTo>
                    <a:pt x="210" y="334"/>
                  </a:lnTo>
                  <a:lnTo>
                    <a:pt x="207" y="334"/>
                  </a:lnTo>
                  <a:lnTo>
                    <a:pt x="194" y="349"/>
                  </a:lnTo>
                  <a:lnTo>
                    <a:pt x="191" y="351"/>
                  </a:lnTo>
                  <a:lnTo>
                    <a:pt x="189" y="354"/>
                  </a:lnTo>
                  <a:lnTo>
                    <a:pt x="186" y="355"/>
                  </a:lnTo>
                  <a:lnTo>
                    <a:pt x="185" y="357"/>
                  </a:lnTo>
                  <a:lnTo>
                    <a:pt x="182" y="358"/>
                  </a:lnTo>
                  <a:lnTo>
                    <a:pt x="180" y="358"/>
                  </a:lnTo>
                  <a:lnTo>
                    <a:pt x="179" y="358"/>
                  </a:lnTo>
                  <a:lnTo>
                    <a:pt x="177" y="358"/>
                  </a:lnTo>
                  <a:lnTo>
                    <a:pt x="174" y="360"/>
                  </a:lnTo>
                  <a:lnTo>
                    <a:pt x="173" y="360"/>
                  </a:lnTo>
                  <a:lnTo>
                    <a:pt x="171" y="360"/>
                  </a:lnTo>
                  <a:lnTo>
                    <a:pt x="162" y="361"/>
                  </a:lnTo>
                  <a:lnTo>
                    <a:pt x="158" y="363"/>
                  </a:lnTo>
                  <a:lnTo>
                    <a:pt x="156" y="363"/>
                  </a:lnTo>
                  <a:lnTo>
                    <a:pt x="155" y="363"/>
                  </a:lnTo>
                  <a:lnTo>
                    <a:pt x="153" y="363"/>
                  </a:lnTo>
                  <a:lnTo>
                    <a:pt x="152" y="363"/>
                  </a:lnTo>
                  <a:lnTo>
                    <a:pt x="150" y="363"/>
                  </a:lnTo>
                  <a:lnTo>
                    <a:pt x="149" y="363"/>
                  </a:lnTo>
                  <a:lnTo>
                    <a:pt x="146" y="361"/>
                  </a:lnTo>
                  <a:lnTo>
                    <a:pt x="144" y="361"/>
                  </a:lnTo>
                  <a:lnTo>
                    <a:pt x="144" y="363"/>
                  </a:lnTo>
                  <a:lnTo>
                    <a:pt x="143" y="363"/>
                  </a:lnTo>
                  <a:lnTo>
                    <a:pt x="141" y="364"/>
                  </a:lnTo>
                  <a:lnTo>
                    <a:pt x="140" y="364"/>
                  </a:lnTo>
                  <a:lnTo>
                    <a:pt x="140" y="363"/>
                  </a:lnTo>
                  <a:lnTo>
                    <a:pt x="138" y="363"/>
                  </a:lnTo>
                  <a:lnTo>
                    <a:pt x="137" y="363"/>
                  </a:lnTo>
                  <a:lnTo>
                    <a:pt x="135" y="363"/>
                  </a:lnTo>
                  <a:lnTo>
                    <a:pt x="134" y="364"/>
                  </a:lnTo>
                  <a:lnTo>
                    <a:pt x="131" y="366"/>
                  </a:lnTo>
                  <a:lnTo>
                    <a:pt x="129" y="367"/>
                  </a:lnTo>
                  <a:lnTo>
                    <a:pt x="127" y="367"/>
                  </a:lnTo>
                  <a:lnTo>
                    <a:pt x="110" y="372"/>
                  </a:lnTo>
                  <a:lnTo>
                    <a:pt x="110" y="373"/>
                  </a:lnTo>
                  <a:lnTo>
                    <a:pt x="113" y="382"/>
                  </a:lnTo>
                  <a:lnTo>
                    <a:pt x="113" y="385"/>
                  </a:lnTo>
                  <a:lnTo>
                    <a:pt x="115" y="387"/>
                  </a:lnTo>
                  <a:lnTo>
                    <a:pt x="113" y="387"/>
                  </a:lnTo>
                  <a:lnTo>
                    <a:pt x="109" y="387"/>
                  </a:lnTo>
                  <a:lnTo>
                    <a:pt x="104" y="387"/>
                  </a:lnTo>
                  <a:lnTo>
                    <a:pt x="101" y="387"/>
                  </a:lnTo>
                  <a:lnTo>
                    <a:pt x="97" y="387"/>
                  </a:lnTo>
                  <a:lnTo>
                    <a:pt x="94" y="387"/>
                  </a:lnTo>
                  <a:lnTo>
                    <a:pt x="89" y="387"/>
                  </a:lnTo>
                  <a:lnTo>
                    <a:pt x="85" y="387"/>
                  </a:lnTo>
                  <a:lnTo>
                    <a:pt x="82" y="387"/>
                  </a:lnTo>
                  <a:lnTo>
                    <a:pt x="79" y="387"/>
                  </a:lnTo>
                  <a:lnTo>
                    <a:pt x="76" y="387"/>
                  </a:lnTo>
                  <a:lnTo>
                    <a:pt x="71" y="385"/>
                  </a:lnTo>
                  <a:lnTo>
                    <a:pt x="68" y="385"/>
                  </a:lnTo>
                  <a:lnTo>
                    <a:pt x="62" y="385"/>
                  </a:lnTo>
                  <a:lnTo>
                    <a:pt x="58" y="384"/>
                  </a:lnTo>
                  <a:lnTo>
                    <a:pt x="53" y="384"/>
                  </a:lnTo>
                  <a:lnTo>
                    <a:pt x="52" y="384"/>
                  </a:lnTo>
                  <a:lnTo>
                    <a:pt x="50" y="384"/>
                  </a:lnTo>
                  <a:lnTo>
                    <a:pt x="47" y="382"/>
                  </a:lnTo>
                  <a:lnTo>
                    <a:pt x="46" y="379"/>
                  </a:lnTo>
                  <a:lnTo>
                    <a:pt x="44" y="378"/>
                  </a:lnTo>
                  <a:lnTo>
                    <a:pt x="43" y="372"/>
                  </a:lnTo>
                  <a:lnTo>
                    <a:pt x="40" y="367"/>
                  </a:lnTo>
                  <a:lnTo>
                    <a:pt x="40" y="366"/>
                  </a:lnTo>
                  <a:lnTo>
                    <a:pt x="38" y="364"/>
                  </a:lnTo>
                  <a:lnTo>
                    <a:pt x="37" y="363"/>
                  </a:lnTo>
                  <a:lnTo>
                    <a:pt x="35" y="355"/>
                  </a:lnTo>
                  <a:lnTo>
                    <a:pt x="34" y="352"/>
                  </a:lnTo>
                  <a:lnTo>
                    <a:pt x="31" y="345"/>
                  </a:lnTo>
                  <a:lnTo>
                    <a:pt x="29" y="343"/>
                  </a:lnTo>
                  <a:lnTo>
                    <a:pt x="29" y="342"/>
                  </a:lnTo>
                  <a:lnTo>
                    <a:pt x="28" y="337"/>
                  </a:lnTo>
                  <a:lnTo>
                    <a:pt x="26" y="334"/>
                  </a:lnTo>
                  <a:lnTo>
                    <a:pt x="22" y="328"/>
                  </a:lnTo>
                  <a:lnTo>
                    <a:pt x="17" y="315"/>
                  </a:lnTo>
                  <a:lnTo>
                    <a:pt x="16" y="309"/>
                  </a:lnTo>
                  <a:lnTo>
                    <a:pt x="16" y="306"/>
                  </a:lnTo>
                  <a:lnTo>
                    <a:pt x="13" y="300"/>
                  </a:lnTo>
                  <a:lnTo>
                    <a:pt x="11" y="296"/>
                  </a:lnTo>
                  <a:lnTo>
                    <a:pt x="9" y="293"/>
                  </a:lnTo>
                  <a:lnTo>
                    <a:pt x="7" y="287"/>
                  </a:lnTo>
                  <a:lnTo>
                    <a:pt x="6" y="287"/>
                  </a:lnTo>
                  <a:lnTo>
                    <a:pt x="6" y="285"/>
                  </a:lnTo>
                  <a:lnTo>
                    <a:pt x="6" y="284"/>
                  </a:lnTo>
                  <a:lnTo>
                    <a:pt x="4" y="282"/>
                  </a:lnTo>
                  <a:lnTo>
                    <a:pt x="4" y="281"/>
                  </a:lnTo>
                  <a:lnTo>
                    <a:pt x="1" y="273"/>
                  </a:lnTo>
                  <a:lnTo>
                    <a:pt x="0" y="269"/>
                  </a:lnTo>
                  <a:lnTo>
                    <a:pt x="1" y="267"/>
                  </a:lnTo>
                  <a:lnTo>
                    <a:pt x="7" y="264"/>
                  </a:lnTo>
                  <a:lnTo>
                    <a:pt x="9" y="266"/>
                  </a:lnTo>
                  <a:lnTo>
                    <a:pt x="10" y="266"/>
                  </a:lnTo>
                  <a:lnTo>
                    <a:pt x="11" y="266"/>
                  </a:lnTo>
                  <a:lnTo>
                    <a:pt x="13" y="267"/>
                  </a:lnTo>
                  <a:lnTo>
                    <a:pt x="14" y="267"/>
                  </a:lnTo>
                  <a:lnTo>
                    <a:pt x="16" y="267"/>
                  </a:lnTo>
                  <a:lnTo>
                    <a:pt x="16" y="267"/>
                  </a:lnTo>
                  <a:lnTo>
                    <a:pt x="16" y="269"/>
                  </a:lnTo>
                  <a:lnTo>
                    <a:pt x="17" y="269"/>
                  </a:lnTo>
                  <a:lnTo>
                    <a:pt x="29" y="269"/>
                  </a:lnTo>
                  <a:lnTo>
                    <a:pt x="31" y="269"/>
                  </a:lnTo>
                  <a:lnTo>
                    <a:pt x="32" y="269"/>
                  </a:lnTo>
                  <a:lnTo>
                    <a:pt x="34" y="267"/>
                  </a:lnTo>
                  <a:lnTo>
                    <a:pt x="35" y="266"/>
                  </a:lnTo>
                  <a:lnTo>
                    <a:pt x="37" y="266"/>
                  </a:lnTo>
                  <a:lnTo>
                    <a:pt x="40" y="264"/>
                  </a:lnTo>
                  <a:lnTo>
                    <a:pt x="43" y="261"/>
                  </a:lnTo>
                  <a:lnTo>
                    <a:pt x="44" y="261"/>
                  </a:lnTo>
                  <a:lnTo>
                    <a:pt x="46" y="260"/>
                  </a:lnTo>
                  <a:lnTo>
                    <a:pt x="47" y="260"/>
                  </a:lnTo>
                  <a:lnTo>
                    <a:pt x="47" y="258"/>
                  </a:lnTo>
                  <a:lnTo>
                    <a:pt x="49" y="258"/>
                  </a:lnTo>
                  <a:lnTo>
                    <a:pt x="50" y="258"/>
                  </a:lnTo>
                  <a:lnTo>
                    <a:pt x="52" y="257"/>
                  </a:lnTo>
                  <a:lnTo>
                    <a:pt x="52" y="257"/>
                  </a:lnTo>
                  <a:lnTo>
                    <a:pt x="53" y="257"/>
                  </a:lnTo>
                  <a:lnTo>
                    <a:pt x="56" y="257"/>
                  </a:lnTo>
                  <a:lnTo>
                    <a:pt x="61" y="257"/>
                  </a:lnTo>
                  <a:lnTo>
                    <a:pt x="62" y="257"/>
                  </a:lnTo>
                  <a:lnTo>
                    <a:pt x="64" y="257"/>
                  </a:lnTo>
                  <a:lnTo>
                    <a:pt x="65" y="257"/>
                  </a:lnTo>
                  <a:lnTo>
                    <a:pt x="68" y="257"/>
                  </a:lnTo>
                  <a:lnTo>
                    <a:pt x="70" y="257"/>
                  </a:lnTo>
                  <a:lnTo>
                    <a:pt x="71" y="257"/>
                  </a:lnTo>
                  <a:lnTo>
                    <a:pt x="73" y="257"/>
                  </a:lnTo>
                  <a:lnTo>
                    <a:pt x="74" y="257"/>
                  </a:lnTo>
                  <a:lnTo>
                    <a:pt x="74" y="257"/>
                  </a:lnTo>
                  <a:lnTo>
                    <a:pt x="76" y="257"/>
                  </a:lnTo>
                  <a:lnTo>
                    <a:pt x="77" y="257"/>
                  </a:lnTo>
                  <a:lnTo>
                    <a:pt x="79" y="258"/>
                  </a:lnTo>
                  <a:lnTo>
                    <a:pt x="80" y="258"/>
                  </a:lnTo>
                  <a:lnTo>
                    <a:pt x="82" y="258"/>
                  </a:lnTo>
                  <a:lnTo>
                    <a:pt x="82" y="260"/>
                  </a:lnTo>
                  <a:lnTo>
                    <a:pt x="86" y="261"/>
                  </a:lnTo>
                  <a:lnTo>
                    <a:pt x="88" y="261"/>
                  </a:lnTo>
                  <a:lnTo>
                    <a:pt x="88" y="263"/>
                  </a:lnTo>
                  <a:lnTo>
                    <a:pt x="88" y="261"/>
                  </a:lnTo>
                  <a:lnTo>
                    <a:pt x="88" y="260"/>
                  </a:lnTo>
                  <a:lnTo>
                    <a:pt x="89" y="260"/>
                  </a:lnTo>
                  <a:lnTo>
                    <a:pt x="89" y="258"/>
                  </a:lnTo>
                  <a:lnTo>
                    <a:pt x="91" y="258"/>
                  </a:lnTo>
                  <a:lnTo>
                    <a:pt x="92" y="257"/>
                  </a:lnTo>
                  <a:lnTo>
                    <a:pt x="94" y="257"/>
                  </a:lnTo>
                  <a:lnTo>
                    <a:pt x="95" y="257"/>
                  </a:lnTo>
                  <a:lnTo>
                    <a:pt x="95" y="255"/>
                  </a:lnTo>
                  <a:lnTo>
                    <a:pt x="97" y="255"/>
                  </a:lnTo>
                  <a:lnTo>
                    <a:pt x="98" y="255"/>
                  </a:lnTo>
                  <a:lnTo>
                    <a:pt x="98" y="254"/>
                  </a:lnTo>
                  <a:lnTo>
                    <a:pt x="98" y="252"/>
                  </a:lnTo>
                  <a:lnTo>
                    <a:pt x="98" y="251"/>
                  </a:lnTo>
                  <a:lnTo>
                    <a:pt x="98" y="249"/>
                  </a:lnTo>
                  <a:lnTo>
                    <a:pt x="100" y="249"/>
                  </a:lnTo>
                  <a:lnTo>
                    <a:pt x="100" y="248"/>
                  </a:lnTo>
                  <a:lnTo>
                    <a:pt x="101" y="246"/>
                  </a:lnTo>
                  <a:lnTo>
                    <a:pt x="101" y="245"/>
                  </a:lnTo>
                  <a:lnTo>
                    <a:pt x="103" y="245"/>
                  </a:lnTo>
                  <a:lnTo>
                    <a:pt x="104" y="246"/>
                  </a:lnTo>
                  <a:lnTo>
                    <a:pt x="106" y="246"/>
                  </a:lnTo>
                  <a:lnTo>
                    <a:pt x="107" y="246"/>
                  </a:lnTo>
                  <a:lnTo>
                    <a:pt x="109" y="245"/>
                  </a:lnTo>
                  <a:lnTo>
                    <a:pt x="110" y="245"/>
                  </a:lnTo>
                  <a:lnTo>
                    <a:pt x="112" y="245"/>
                  </a:lnTo>
                  <a:lnTo>
                    <a:pt x="113" y="245"/>
                  </a:lnTo>
                  <a:lnTo>
                    <a:pt x="113" y="243"/>
                  </a:lnTo>
                  <a:lnTo>
                    <a:pt x="115" y="243"/>
                  </a:lnTo>
                  <a:lnTo>
                    <a:pt x="116" y="243"/>
                  </a:lnTo>
                  <a:lnTo>
                    <a:pt x="116" y="242"/>
                  </a:lnTo>
                  <a:lnTo>
                    <a:pt x="116" y="240"/>
                  </a:lnTo>
                  <a:lnTo>
                    <a:pt x="118" y="239"/>
                  </a:lnTo>
                  <a:lnTo>
                    <a:pt x="118" y="237"/>
                  </a:lnTo>
                  <a:lnTo>
                    <a:pt x="119" y="236"/>
                  </a:lnTo>
                  <a:lnTo>
                    <a:pt x="119" y="234"/>
                  </a:lnTo>
                  <a:lnTo>
                    <a:pt x="121" y="233"/>
                  </a:lnTo>
                  <a:lnTo>
                    <a:pt x="121" y="231"/>
                  </a:lnTo>
                  <a:lnTo>
                    <a:pt x="122" y="231"/>
                  </a:lnTo>
                  <a:lnTo>
                    <a:pt x="124" y="230"/>
                  </a:lnTo>
                  <a:lnTo>
                    <a:pt x="124" y="228"/>
                  </a:lnTo>
                  <a:lnTo>
                    <a:pt x="125" y="228"/>
                  </a:lnTo>
                  <a:lnTo>
                    <a:pt x="127" y="228"/>
                  </a:lnTo>
                  <a:lnTo>
                    <a:pt x="128" y="228"/>
                  </a:lnTo>
                  <a:lnTo>
                    <a:pt x="138" y="228"/>
                  </a:lnTo>
                  <a:lnTo>
                    <a:pt x="140" y="228"/>
                  </a:lnTo>
                  <a:lnTo>
                    <a:pt x="140" y="227"/>
                  </a:lnTo>
                  <a:lnTo>
                    <a:pt x="143" y="225"/>
                  </a:lnTo>
                  <a:lnTo>
                    <a:pt x="144" y="224"/>
                  </a:lnTo>
                  <a:lnTo>
                    <a:pt x="144" y="222"/>
                  </a:lnTo>
                  <a:lnTo>
                    <a:pt x="146" y="221"/>
                  </a:lnTo>
                  <a:lnTo>
                    <a:pt x="146" y="221"/>
                  </a:lnTo>
                  <a:lnTo>
                    <a:pt x="146" y="219"/>
                  </a:lnTo>
                  <a:lnTo>
                    <a:pt x="147" y="218"/>
                  </a:lnTo>
                  <a:lnTo>
                    <a:pt x="147" y="216"/>
                  </a:lnTo>
                  <a:lnTo>
                    <a:pt x="147" y="215"/>
                  </a:lnTo>
                  <a:lnTo>
                    <a:pt x="149" y="213"/>
                  </a:lnTo>
                  <a:lnTo>
                    <a:pt x="150" y="213"/>
                  </a:lnTo>
                  <a:lnTo>
                    <a:pt x="150" y="215"/>
                  </a:lnTo>
                  <a:lnTo>
                    <a:pt x="152" y="215"/>
                  </a:lnTo>
                  <a:lnTo>
                    <a:pt x="158" y="212"/>
                  </a:lnTo>
                  <a:lnTo>
                    <a:pt x="167" y="208"/>
                  </a:lnTo>
                  <a:lnTo>
                    <a:pt x="168" y="206"/>
                  </a:lnTo>
                  <a:lnTo>
                    <a:pt x="171" y="206"/>
                  </a:lnTo>
                  <a:lnTo>
                    <a:pt x="173" y="206"/>
                  </a:lnTo>
                  <a:lnTo>
                    <a:pt x="173" y="209"/>
                  </a:lnTo>
                  <a:lnTo>
                    <a:pt x="174" y="212"/>
                  </a:lnTo>
                  <a:lnTo>
                    <a:pt x="174" y="213"/>
                  </a:lnTo>
                  <a:lnTo>
                    <a:pt x="176" y="215"/>
                  </a:lnTo>
                  <a:lnTo>
                    <a:pt x="176" y="216"/>
                  </a:lnTo>
                  <a:lnTo>
                    <a:pt x="177" y="218"/>
                  </a:lnTo>
                  <a:lnTo>
                    <a:pt x="180" y="221"/>
                  </a:lnTo>
                  <a:lnTo>
                    <a:pt x="182" y="221"/>
                  </a:lnTo>
                  <a:lnTo>
                    <a:pt x="186" y="227"/>
                  </a:lnTo>
                  <a:lnTo>
                    <a:pt x="188" y="227"/>
                  </a:lnTo>
                  <a:lnTo>
                    <a:pt x="192" y="233"/>
                  </a:lnTo>
                  <a:lnTo>
                    <a:pt x="194" y="234"/>
                  </a:lnTo>
                  <a:lnTo>
                    <a:pt x="200" y="242"/>
                  </a:lnTo>
                  <a:lnTo>
                    <a:pt x="201" y="243"/>
                  </a:lnTo>
                  <a:lnTo>
                    <a:pt x="204" y="242"/>
                  </a:lnTo>
                  <a:lnTo>
                    <a:pt x="207" y="239"/>
                  </a:lnTo>
                  <a:lnTo>
                    <a:pt x="209" y="239"/>
                  </a:lnTo>
                  <a:lnTo>
                    <a:pt x="210" y="237"/>
                  </a:lnTo>
                  <a:lnTo>
                    <a:pt x="213" y="234"/>
                  </a:lnTo>
                  <a:lnTo>
                    <a:pt x="215" y="234"/>
                  </a:lnTo>
                  <a:lnTo>
                    <a:pt x="216" y="233"/>
                  </a:lnTo>
                  <a:lnTo>
                    <a:pt x="221" y="231"/>
                  </a:lnTo>
                  <a:lnTo>
                    <a:pt x="222" y="230"/>
                  </a:lnTo>
                  <a:lnTo>
                    <a:pt x="224" y="228"/>
                  </a:lnTo>
                  <a:lnTo>
                    <a:pt x="225" y="228"/>
                  </a:lnTo>
                  <a:lnTo>
                    <a:pt x="225" y="227"/>
                  </a:lnTo>
                  <a:lnTo>
                    <a:pt x="228" y="227"/>
                  </a:lnTo>
                  <a:lnTo>
                    <a:pt x="228" y="225"/>
                  </a:lnTo>
                  <a:lnTo>
                    <a:pt x="230" y="225"/>
                  </a:lnTo>
                  <a:lnTo>
                    <a:pt x="231" y="224"/>
                  </a:lnTo>
                  <a:lnTo>
                    <a:pt x="231" y="224"/>
                  </a:lnTo>
                  <a:lnTo>
                    <a:pt x="234" y="222"/>
                  </a:lnTo>
                  <a:lnTo>
                    <a:pt x="237" y="221"/>
                  </a:lnTo>
                  <a:lnTo>
                    <a:pt x="240" y="221"/>
                  </a:lnTo>
                  <a:lnTo>
                    <a:pt x="243" y="221"/>
                  </a:lnTo>
                  <a:lnTo>
                    <a:pt x="246" y="219"/>
                  </a:lnTo>
                  <a:lnTo>
                    <a:pt x="247" y="218"/>
                  </a:lnTo>
                  <a:lnTo>
                    <a:pt x="252" y="216"/>
                  </a:lnTo>
                  <a:lnTo>
                    <a:pt x="258" y="215"/>
                  </a:lnTo>
                  <a:lnTo>
                    <a:pt x="259" y="213"/>
                  </a:lnTo>
                  <a:lnTo>
                    <a:pt x="261" y="213"/>
                  </a:lnTo>
                  <a:lnTo>
                    <a:pt x="264" y="212"/>
                  </a:lnTo>
                  <a:lnTo>
                    <a:pt x="265" y="212"/>
                  </a:lnTo>
                  <a:lnTo>
                    <a:pt x="267" y="210"/>
                  </a:lnTo>
                  <a:lnTo>
                    <a:pt x="267" y="210"/>
                  </a:lnTo>
                  <a:lnTo>
                    <a:pt x="268" y="210"/>
                  </a:lnTo>
                  <a:lnTo>
                    <a:pt x="270" y="210"/>
                  </a:lnTo>
                  <a:lnTo>
                    <a:pt x="271" y="210"/>
                  </a:lnTo>
                  <a:lnTo>
                    <a:pt x="273" y="210"/>
                  </a:lnTo>
                  <a:lnTo>
                    <a:pt x="274" y="209"/>
                  </a:lnTo>
                  <a:lnTo>
                    <a:pt x="276" y="209"/>
                  </a:lnTo>
                  <a:lnTo>
                    <a:pt x="277" y="209"/>
                  </a:lnTo>
                  <a:lnTo>
                    <a:pt x="279" y="209"/>
                  </a:lnTo>
                  <a:lnTo>
                    <a:pt x="282" y="210"/>
                  </a:lnTo>
                  <a:lnTo>
                    <a:pt x="283" y="210"/>
                  </a:lnTo>
                  <a:lnTo>
                    <a:pt x="286" y="210"/>
                  </a:lnTo>
                  <a:lnTo>
                    <a:pt x="288" y="212"/>
                  </a:lnTo>
                  <a:lnTo>
                    <a:pt x="289" y="212"/>
                  </a:lnTo>
                  <a:lnTo>
                    <a:pt x="292" y="213"/>
                  </a:lnTo>
                  <a:lnTo>
                    <a:pt x="294" y="213"/>
                  </a:lnTo>
                  <a:lnTo>
                    <a:pt x="295" y="215"/>
                  </a:lnTo>
                  <a:lnTo>
                    <a:pt x="297" y="215"/>
                  </a:lnTo>
                  <a:lnTo>
                    <a:pt x="289" y="208"/>
                  </a:lnTo>
                  <a:lnTo>
                    <a:pt x="277" y="199"/>
                  </a:lnTo>
                  <a:lnTo>
                    <a:pt x="274" y="194"/>
                  </a:lnTo>
                  <a:lnTo>
                    <a:pt x="273" y="191"/>
                  </a:lnTo>
                  <a:lnTo>
                    <a:pt x="271" y="190"/>
                  </a:lnTo>
                  <a:lnTo>
                    <a:pt x="270" y="187"/>
                  </a:lnTo>
                  <a:lnTo>
                    <a:pt x="267" y="185"/>
                  </a:lnTo>
                  <a:lnTo>
                    <a:pt x="267" y="181"/>
                  </a:lnTo>
                  <a:lnTo>
                    <a:pt x="267" y="179"/>
                  </a:lnTo>
                  <a:lnTo>
                    <a:pt x="265" y="176"/>
                  </a:lnTo>
                  <a:lnTo>
                    <a:pt x="265" y="173"/>
                  </a:lnTo>
                  <a:lnTo>
                    <a:pt x="265" y="170"/>
                  </a:lnTo>
                  <a:lnTo>
                    <a:pt x="264" y="169"/>
                  </a:lnTo>
                  <a:lnTo>
                    <a:pt x="264" y="166"/>
                  </a:lnTo>
                  <a:lnTo>
                    <a:pt x="264" y="164"/>
                  </a:lnTo>
                  <a:lnTo>
                    <a:pt x="264" y="160"/>
                  </a:lnTo>
                  <a:lnTo>
                    <a:pt x="264" y="158"/>
                  </a:lnTo>
                  <a:lnTo>
                    <a:pt x="264" y="155"/>
                  </a:lnTo>
                  <a:lnTo>
                    <a:pt x="265" y="151"/>
                  </a:lnTo>
                  <a:lnTo>
                    <a:pt x="265" y="149"/>
                  </a:lnTo>
                  <a:lnTo>
                    <a:pt x="267" y="146"/>
                  </a:lnTo>
                  <a:lnTo>
                    <a:pt x="267" y="142"/>
                  </a:lnTo>
                  <a:lnTo>
                    <a:pt x="268" y="137"/>
                  </a:lnTo>
                  <a:lnTo>
                    <a:pt x="271" y="130"/>
                  </a:lnTo>
                  <a:lnTo>
                    <a:pt x="273" y="125"/>
                  </a:lnTo>
                  <a:lnTo>
                    <a:pt x="277" y="115"/>
                  </a:lnTo>
                  <a:lnTo>
                    <a:pt x="282" y="106"/>
                  </a:lnTo>
                  <a:lnTo>
                    <a:pt x="282" y="104"/>
                  </a:lnTo>
                  <a:lnTo>
                    <a:pt x="282" y="103"/>
                  </a:lnTo>
                  <a:lnTo>
                    <a:pt x="288" y="90"/>
                  </a:lnTo>
                  <a:lnTo>
                    <a:pt x="288" y="87"/>
                  </a:lnTo>
                  <a:lnTo>
                    <a:pt x="295" y="70"/>
                  </a:lnTo>
                  <a:lnTo>
                    <a:pt x="298" y="60"/>
                  </a:lnTo>
                  <a:lnTo>
                    <a:pt x="300" y="54"/>
                  </a:lnTo>
                  <a:lnTo>
                    <a:pt x="301" y="54"/>
                  </a:lnTo>
                  <a:lnTo>
                    <a:pt x="307" y="34"/>
                  </a:lnTo>
                  <a:lnTo>
                    <a:pt x="313" y="16"/>
                  </a:lnTo>
                  <a:lnTo>
                    <a:pt x="316" y="7"/>
                  </a:lnTo>
                  <a:lnTo>
                    <a:pt x="316" y="6"/>
                  </a:lnTo>
                  <a:lnTo>
                    <a:pt x="318" y="6"/>
                  </a:lnTo>
                  <a:lnTo>
                    <a:pt x="319" y="7"/>
                  </a:lnTo>
                  <a:lnTo>
                    <a:pt x="319" y="12"/>
                  </a:lnTo>
                  <a:lnTo>
                    <a:pt x="327" y="12"/>
                  </a:lnTo>
                  <a:lnTo>
                    <a:pt x="328" y="12"/>
                  </a:lnTo>
                  <a:lnTo>
                    <a:pt x="330" y="12"/>
                  </a:lnTo>
                  <a:lnTo>
                    <a:pt x="331" y="19"/>
                  </a:lnTo>
                  <a:lnTo>
                    <a:pt x="334" y="19"/>
                  </a:lnTo>
                  <a:lnTo>
                    <a:pt x="336" y="18"/>
                  </a:lnTo>
                  <a:lnTo>
                    <a:pt x="336" y="16"/>
                  </a:lnTo>
                  <a:lnTo>
                    <a:pt x="340" y="16"/>
                  </a:lnTo>
                  <a:lnTo>
                    <a:pt x="349" y="16"/>
                  </a:lnTo>
                  <a:lnTo>
                    <a:pt x="354" y="16"/>
                  </a:lnTo>
                  <a:lnTo>
                    <a:pt x="355" y="16"/>
                  </a:lnTo>
                  <a:lnTo>
                    <a:pt x="357" y="16"/>
                  </a:lnTo>
                  <a:lnTo>
                    <a:pt x="358" y="16"/>
                  </a:lnTo>
                  <a:lnTo>
                    <a:pt x="358" y="18"/>
                  </a:lnTo>
                  <a:lnTo>
                    <a:pt x="367" y="18"/>
                  </a:lnTo>
                  <a:lnTo>
                    <a:pt x="368" y="18"/>
                  </a:lnTo>
                  <a:lnTo>
                    <a:pt x="371" y="19"/>
                  </a:lnTo>
                  <a:lnTo>
                    <a:pt x="373" y="19"/>
                  </a:lnTo>
                  <a:lnTo>
                    <a:pt x="374" y="19"/>
                  </a:lnTo>
                  <a:lnTo>
                    <a:pt x="380" y="22"/>
                  </a:lnTo>
                  <a:lnTo>
                    <a:pt x="382" y="24"/>
                  </a:lnTo>
                  <a:lnTo>
                    <a:pt x="388" y="25"/>
                  </a:lnTo>
                  <a:lnTo>
                    <a:pt x="389" y="25"/>
                  </a:lnTo>
                  <a:lnTo>
                    <a:pt x="391" y="27"/>
                  </a:lnTo>
                  <a:lnTo>
                    <a:pt x="392" y="27"/>
                  </a:lnTo>
                  <a:lnTo>
                    <a:pt x="394" y="27"/>
                  </a:lnTo>
                  <a:lnTo>
                    <a:pt x="395" y="27"/>
                  </a:lnTo>
                  <a:lnTo>
                    <a:pt x="398" y="27"/>
                  </a:lnTo>
                  <a:lnTo>
                    <a:pt x="401" y="28"/>
                  </a:lnTo>
                  <a:lnTo>
                    <a:pt x="406" y="28"/>
                  </a:lnTo>
                  <a:lnTo>
                    <a:pt x="412" y="28"/>
                  </a:lnTo>
                  <a:lnTo>
                    <a:pt x="416" y="28"/>
                  </a:lnTo>
                  <a:lnTo>
                    <a:pt x="418" y="28"/>
                  </a:lnTo>
                  <a:lnTo>
                    <a:pt x="425" y="28"/>
                  </a:lnTo>
                  <a:lnTo>
                    <a:pt x="427" y="28"/>
                  </a:lnTo>
                  <a:lnTo>
                    <a:pt x="433" y="28"/>
                  </a:lnTo>
                  <a:lnTo>
                    <a:pt x="439" y="28"/>
                  </a:lnTo>
                  <a:lnTo>
                    <a:pt x="440" y="28"/>
                  </a:lnTo>
                  <a:lnTo>
                    <a:pt x="445" y="28"/>
                  </a:lnTo>
                  <a:lnTo>
                    <a:pt x="448" y="28"/>
                  </a:lnTo>
                  <a:lnTo>
                    <a:pt x="451" y="28"/>
                  </a:lnTo>
                  <a:lnTo>
                    <a:pt x="452" y="28"/>
                  </a:lnTo>
                  <a:lnTo>
                    <a:pt x="460" y="28"/>
                  </a:lnTo>
                  <a:lnTo>
                    <a:pt x="467" y="27"/>
                  </a:lnTo>
                  <a:lnTo>
                    <a:pt x="476" y="27"/>
                  </a:lnTo>
                  <a:lnTo>
                    <a:pt x="479" y="27"/>
                  </a:lnTo>
                  <a:lnTo>
                    <a:pt x="482" y="27"/>
                  </a:lnTo>
                  <a:lnTo>
                    <a:pt x="483" y="27"/>
                  </a:lnTo>
                  <a:lnTo>
                    <a:pt x="485" y="27"/>
                  </a:lnTo>
                  <a:lnTo>
                    <a:pt x="488" y="27"/>
                  </a:lnTo>
                  <a:lnTo>
                    <a:pt x="491" y="28"/>
                  </a:lnTo>
                  <a:lnTo>
                    <a:pt x="492" y="28"/>
                  </a:lnTo>
                  <a:lnTo>
                    <a:pt x="494" y="28"/>
                  </a:lnTo>
                  <a:lnTo>
                    <a:pt x="495" y="28"/>
                  </a:lnTo>
                  <a:lnTo>
                    <a:pt x="497" y="28"/>
                  </a:lnTo>
                  <a:lnTo>
                    <a:pt x="498" y="28"/>
                  </a:lnTo>
                  <a:lnTo>
                    <a:pt x="500" y="27"/>
                  </a:lnTo>
                  <a:lnTo>
                    <a:pt x="501" y="27"/>
                  </a:lnTo>
                  <a:lnTo>
                    <a:pt x="503" y="25"/>
                  </a:lnTo>
                  <a:lnTo>
                    <a:pt x="504" y="25"/>
                  </a:lnTo>
                  <a:lnTo>
                    <a:pt x="506" y="22"/>
                  </a:lnTo>
                  <a:lnTo>
                    <a:pt x="507" y="21"/>
                  </a:lnTo>
                  <a:lnTo>
                    <a:pt x="509" y="19"/>
                  </a:lnTo>
                  <a:lnTo>
                    <a:pt x="512" y="18"/>
                  </a:lnTo>
                  <a:lnTo>
                    <a:pt x="513" y="16"/>
                  </a:lnTo>
                  <a:lnTo>
                    <a:pt x="515" y="15"/>
                  </a:lnTo>
                  <a:lnTo>
                    <a:pt x="518" y="15"/>
                  </a:lnTo>
                  <a:lnTo>
                    <a:pt x="519" y="12"/>
                  </a:lnTo>
                  <a:lnTo>
                    <a:pt x="521" y="12"/>
                  </a:lnTo>
                  <a:lnTo>
                    <a:pt x="522" y="10"/>
                  </a:lnTo>
                  <a:lnTo>
                    <a:pt x="527" y="9"/>
                  </a:lnTo>
                  <a:lnTo>
                    <a:pt x="528" y="7"/>
                  </a:lnTo>
                  <a:lnTo>
                    <a:pt x="531" y="6"/>
                  </a:lnTo>
                  <a:lnTo>
                    <a:pt x="534" y="6"/>
                  </a:lnTo>
                  <a:lnTo>
                    <a:pt x="536" y="4"/>
                  </a:lnTo>
                  <a:lnTo>
                    <a:pt x="543" y="1"/>
                  </a:lnTo>
                  <a:lnTo>
                    <a:pt x="545" y="0"/>
                  </a:lnTo>
                  <a:lnTo>
                    <a:pt x="545" y="1"/>
                  </a:lnTo>
                  <a:lnTo>
                    <a:pt x="545" y="3"/>
                  </a:lnTo>
                  <a:lnTo>
                    <a:pt x="545" y="4"/>
                  </a:lnTo>
                  <a:lnTo>
                    <a:pt x="546" y="6"/>
                  </a:lnTo>
                  <a:lnTo>
                    <a:pt x="546" y="7"/>
                  </a:lnTo>
                  <a:lnTo>
                    <a:pt x="546" y="9"/>
                  </a:lnTo>
                  <a:lnTo>
                    <a:pt x="548" y="12"/>
                  </a:lnTo>
                  <a:lnTo>
                    <a:pt x="549" y="16"/>
                  </a:lnTo>
                  <a:lnTo>
                    <a:pt x="549" y="18"/>
                  </a:lnTo>
                  <a:lnTo>
                    <a:pt x="549" y="19"/>
                  </a:lnTo>
                  <a:lnTo>
                    <a:pt x="551" y="21"/>
                  </a:lnTo>
                  <a:lnTo>
                    <a:pt x="551" y="22"/>
                  </a:lnTo>
                  <a:lnTo>
                    <a:pt x="551" y="24"/>
                  </a:lnTo>
                  <a:lnTo>
                    <a:pt x="552" y="27"/>
                  </a:lnTo>
                  <a:lnTo>
                    <a:pt x="552" y="28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" name="Freeform 24">
              <a:extLst>
                <a:ext uri="{FF2B5EF4-FFF2-40B4-BE49-F238E27FC236}">
                  <a16:creationId xmlns:a16="http://schemas.microsoft.com/office/drawing/2014/main" id="{C6E7E51C-0A8C-EF92-C295-CE9BE77A1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926" y="2687638"/>
              <a:ext cx="417513" cy="504825"/>
            </a:xfrm>
            <a:custGeom>
              <a:avLst/>
              <a:gdLst>
                <a:gd name="T0" fmla="*/ 211 w 263"/>
                <a:gd name="T1" fmla="*/ 49 h 318"/>
                <a:gd name="T2" fmla="*/ 218 w 263"/>
                <a:gd name="T3" fmla="*/ 53 h 318"/>
                <a:gd name="T4" fmla="*/ 226 w 263"/>
                <a:gd name="T5" fmla="*/ 76 h 318"/>
                <a:gd name="T6" fmla="*/ 248 w 263"/>
                <a:gd name="T7" fmla="*/ 92 h 318"/>
                <a:gd name="T8" fmla="*/ 263 w 263"/>
                <a:gd name="T9" fmla="*/ 107 h 318"/>
                <a:gd name="T10" fmla="*/ 257 w 263"/>
                <a:gd name="T11" fmla="*/ 127 h 318"/>
                <a:gd name="T12" fmla="*/ 254 w 263"/>
                <a:gd name="T13" fmla="*/ 149 h 318"/>
                <a:gd name="T14" fmla="*/ 251 w 263"/>
                <a:gd name="T15" fmla="*/ 161 h 318"/>
                <a:gd name="T16" fmla="*/ 248 w 263"/>
                <a:gd name="T17" fmla="*/ 168 h 318"/>
                <a:gd name="T18" fmla="*/ 247 w 263"/>
                <a:gd name="T19" fmla="*/ 177 h 318"/>
                <a:gd name="T20" fmla="*/ 236 w 263"/>
                <a:gd name="T21" fmla="*/ 186 h 318"/>
                <a:gd name="T22" fmla="*/ 229 w 263"/>
                <a:gd name="T23" fmla="*/ 192 h 318"/>
                <a:gd name="T24" fmla="*/ 214 w 263"/>
                <a:gd name="T25" fmla="*/ 207 h 318"/>
                <a:gd name="T26" fmla="*/ 215 w 263"/>
                <a:gd name="T27" fmla="*/ 216 h 318"/>
                <a:gd name="T28" fmla="*/ 224 w 263"/>
                <a:gd name="T29" fmla="*/ 230 h 318"/>
                <a:gd name="T30" fmla="*/ 232 w 263"/>
                <a:gd name="T31" fmla="*/ 240 h 318"/>
                <a:gd name="T32" fmla="*/ 224 w 263"/>
                <a:gd name="T33" fmla="*/ 248 h 318"/>
                <a:gd name="T34" fmla="*/ 212 w 263"/>
                <a:gd name="T35" fmla="*/ 261 h 318"/>
                <a:gd name="T36" fmla="*/ 203 w 263"/>
                <a:gd name="T37" fmla="*/ 271 h 318"/>
                <a:gd name="T38" fmla="*/ 190 w 263"/>
                <a:gd name="T39" fmla="*/ 289 h 318"/>
                <a:gd name="T40" fmla="*/ 179 w 263"/>
                <a:gd name="T41" fmla="*/ 312 h 318"/>
                <a:gd name="T42" fmla="*/ 179 w 263"/>
                <a:gd name="T43" fmla="*/ 316 h 318"/>
                <a:gd name="T44" fmla="*/ 165 w 263"/>
                <a:gd name="T45" fmla="*/ 309 h 318"/>
                <a:gd name="T46" fmla="*/ 154 w 263"/>
                <a:gd name="T47" fmla="*/ 300 h 318"/>
                <a:gd name="T48" fmla="*/ 150 w 263"/>
                <a:gd name="T49" fmla="*/ 288 h 318"/>
                <a:gd name="T50" fmla="*/ 135 w 263"/>
                <a:gd name="T51" fmla="*/ 289 h 318"/>
                <a:gd name="T52" fmla="*/ 126 w 263"/>
                <a:gd name="T53" fmla="*/ 279 h 318"/>
                <a:gd name="T54" fmla="*/ 112 w 263"/>
                <a:gd name="T55" fmla="*/ 268 h 318"/>
                <a:gd name="T56" fmla="*/ 102 w 263"/>
                <a:gd name="T57" fmla="*/ 274 h 318"/>
                <a:gd name="T58" fmla="*/ 88 w 263"/>
                <a:gd name="T59" fmla="*/ 282 h 318"/>
                <a:gd name="T60" fmla="*/ 76 w 263"/>
                <a:gd name="T61" fmla="*/ 280 h 318"/>
                <a:gd name="T62" fmla="*/ 69 w 263"/>
                <a:gd name="T63" fmla="*/ 280 h 318"/>
                <a:gd name="T64" fmla="*/ 60 w 263"/>
                <a:gd name="T65" fmla="*/ 292 h 318"/>
                <a:gd name="T66" fmla="*/ 47 w 263"/>
                <a:gd name="T67" fmla="*/ 271 h 318"/>
                <a:gd name="T68" fmla="*/ 39 w 263"/>
                <a:gd name="T69" fmla="*/ 267 h 318"/>
                <a:gd name="T70" fmla="*/ 33 w 263"/>
                <a:gd name="T71" fmla="*/ 261 h 318"/>
                <a:gd name="T72" fmla="*/ 32 w 263"/>
                <a:gd name="T73" fmla="*/ 251 h 318"/>
                <a:gd name="T74" fmla="*/ 32 w 263"/>
                <a:gd name="T75" fmla="*/ 234 h 318"/>
                <a:gd name="T76" fmla="*/ 26 w 263"/>
                <a:gd name="T77" fmla="*/ 210 h 318"/>
                <a:gd name="T78" fmla="*/ 23 w 263"/>
                <a:gd name="T79" fmla="*/ 198 h 318"/>
                <a:gd name="T80" fmla="*/ 14 w 263"/>
                <a:gd name="T81" fmla="*/ 183 h 318"/>
                <a:gd name="T82" fmla="*/ 9 w 263"/>
                <a:gd name="T83" fmla="*/ 168 h 318"/>
                <a:gd name="T84" fmla="*/ 6 w 263"/>
                <a:gd name="T85" fmla="*/ 155 h 318"/>
                <a:gd name="T86" fmla="*/ 5 w 263"/>
                <a:gd name="T87" fmla="*/ 142 h 318"/>
                <a:gd name="T88" fmla="*/ 5 w 263"/>
                <a:gd name="T89" fmla="*/ 127 h 318"/>
                <a:gd name="T90" fmla="*/ 3 w 263"/>
                <a:gd name="T91" fmla="*/ 107 h 318"/>
                <a:gd name="T92" fmla="*/ 2 w 263"/>
                <a:gd name="T93" fmla="*/ 91 h 318"/>
                <a:gd name="T94" fmla="*/ 18 w 263"/>
                <a:gd name="T95" fmla="*/ 77 h 318"/>
                <a:gd name="T96" fmla="*/ 63 w 263"/>
                <a:gd name="T97" fmla="*/ 65 h 318"/>
                <a:gd name="T98" fmla="*/ 69 w 263"/>
                <a:gd name="T99" fmla="*/ 74 h 318"/>
                <a:gd name="T100" fmla="*/ 91 w 263"/>
                <a:gd name="T101" fmla="*/ 71 h 318"/>
                <a:gd name="T102" fmla="*/ 100 w 263"/>
                <a:gd name="T103" fmla="*/ 61 h 318"/>
                <a:gd name="T104" fmla="*/ 102 w 263"/>
                <a:gd name="T105" fmla="*/ 50 h 318"/>
                <a:gd name="T106" fmla="*/ 133 w 263"/>
                <a:gd name="T107" fmla="*/ 41 h 318"/>
                <a:gd name="T108" fmla="*/ 153 w 263"/>
                <a:gd name="T109" fmla="*/ 38 h 318"/>
                <a:gd name="T110" fmla="*/ 168 w 263"/>
                <a:gd name="T111" fmla="*/ 28 h 318"/>
                <a:gd name="T112" fmla="*/ 165 w 263"/>
                <a:gd name="T113" fmla="*/ 19 h 318"/>
                <a:gd name="T114" fmla="*/ 173 w 263"/>
                <a:gd name="T115" fmla="*/ 7 h 318"/>
                <a:gd name="T116" fmla="*/ 182 w 263"/>
                <a:gd name="T117" fmla="*/ 1 h 318"/>
                <a:gd name="T118" fmla="*/ 191 w 263"/>
                <a:gd name="T119" fmla="*/ 4 h 318"/>
                <a:gd name="T120" fmla="*/ 206 w 263"/>
                <a:gd name="T121" fmla="*/ 25 h 318"/>
                <a:gd name="T122" fmla="*/ 205 w 263"/>
                <a:gd name="T123" fmla="*/ 34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3" h="318">
                  <a:moveTo>
                    <a:pt x="203" y="41"/>
                  </a:moveTo>
                  <a:lnTo>
                    <a:pt x="202" y="46"/>
                  </a:lnTo>
                  <a:lnTo>
                    <a:pt x="203" y="46"/>
                  </a:lnTo>
                  <a:lnTo>
                    <a:pt x="206" y="47"/>
                  </a:lnTo>
                  <a:lnTo>
                    <a:pt x="209" y="47"/>
                  </a:lnTo>
                  <a:lnTo>
                    <a:pt x="211" y="49"/>
                  </a:lnTo>
                  <a:lnTo>
                    <a:pt x="212" y="49"/>
                  </a:lnTo>
                  <a:lnTo>
                    <a:pt x="214" y="49"/>
                  </a:lnTo>
                  <a:lnTo>
                    <a:pt x="215" y="49"/>
                  </a:lnTo>
                  <a:lnTo>
                    <a:pt x="215" y="50"/>
                  </a:lnTo>
                  <a:lnTo>
                    <a:pt x="217" y="52"/>
                  </a:lnTo>
                  <a:lnTo>
                    <a:pt x="218" y="53"/>
                  </a:lnTo>
                  <a:lnTo>
                    <a:pt x="218" y="55"/>
                  </a:lnTo>
                  <a:lnTo>
                    <a:pt x="221" y="59"/>
                  </a:lnTo>
                  <a:lnTo>
                    <a:pt x="221" y="61"/>
                  </a:lnTo>
                  <a:lnTo>
                    <a:pt x="223" y="64"/>
                  </a:lnTo>
                  <a:lnTo>
                    <a:pt x="226" y="74"/>
                  </a:lnTo>
                  <a:lnTo>
                    <a:pt x="226" y="76"/>
                  </a:lnTo>
                  <a:lnTo>
                    <a:pt x="227" y="76"/>
                  </a:lnTo>
                  <a:lnTo>
                    <a:pt x="238" y="85"/>
                  </a:lnTo>
                  <a:lnTo>
                    <a:pt x="242" y="89"/>
                  </a:lnTo>
                  <a:lnTo>
                    <a:pt x="244" y="91"/>
                  </a:lnTo>
                  <a:lnTo>
                    <a:pt x="245" y="91"/>
                  </a:lnTo>
                  <a:lnTo>
                    <a:pt x="248" y="92"/>
                  </a:lnTo>
                  <a:lnTo>
                    <a:pt x="251" y="94"/>
                  </a:lnTo>
                  <a:lnTo>
                    <a:pt x="253" y="97"/>
                  </a:lnTo>
                  <a:lnTo>
                    <a:pt x="254" y="98"/>
                  </a:lnTo>
                  <a:lnTo>
                    <a:pt x="257" y="101"/>
                  </a:lnTo>
                  <a:lnTo>
                    <a:pt x="260" y="104"/>
                  </a:lnTo>
                  <a:lnTo>
                    <a:pt x="263" y="107"/>
                  </a:lnTo>
                  <a:lnTo>
                    <a:pt x="259" y="112"/>
                  </a:lnTo>
                  <a:lnTo>
                    <a:pt x="257" y="113"/>
                  </a:lnTo>
                  <a:lnTo>
                    <a:pt x="257" y="115"/>
                  </a:lnTo>
                  <a:lnTo>
                    <a:pt x="257" y="116"/>
                  </a:lnTo>
                  <a:lnTo>
                    <a:pt x="257" y="121"/>
                  </a:lnTo>
                  <a:lnTo>
                    <a:pt x="257" y="127"/>
                  </a:lnTo>
                  <a:lnTo>
                    <a:pt x="257" y="134"/>
                  </a:lnTo>
                  <a:lnTo>
                    <a:pt x="257" y="137"/>
                  </a:lnTo>
                  <a:lnTo>
                    <a:pt x="256" y="140"/>
                  </a:lnTo>
                  <a:lnTo>
                    <a:pt x="256" y="142"/>
                  </a:lnTo>
                  <a:lnTo>
                    <a:pt x="256" y="143"/>
                  </a:lnTo>
                  <a:lnTo>
                    <a:pt x="254" y="149"/>
                  </a:lnTo>
                  <a:lnTo>
                    <a:pt x="254" y="150"/>
                  </a:lnTo>
                  <a:lnTo>
                    <a:pt x="254" y="152"/>
                  </a:lnTo>
                  <a:lnTo>
                    <a:pt x="253" y="155"/>
                  </a:lnTo>
                  <a:lnTo>
                    <a:pt x="251" y="158"/>
                  </a:lnTo>
                  <a:lnTo>
                    <a:pt x="251" y="159"/>
                  </a:lnTo>
                  <a:lnTo>
                    <a:pt x="251" y="161"/>
                  </a:lnTo>
                  <a:lnTo>
                    <a:pt x="251" y="162"/>
                  </a:lnTo>
                  <a:lnTo>
                    <a:pt x="250" y="162"/>
                  </a:lnTo>
                  <a:lnTo>
                    <a:pt x="250" y="164"/>
                  </a:lnTo>
                  <a:lnTo>
                    <a:pt x="250" y="165"/>
                  </a:lnTo>
                  <a:lnTo>
                    <a:pt x="248" y="167"/>
                  </a:lnTo>
                  <a:lnTo>
                    <a:pt x="248" y="168"/>
                  </a:lnTo>
                  <a:lnTo>
                    <a:pt x="248" y="170"/>
                  </a:lnTo>
                  <a:lnTo>
                    <a:pt x="248" y="171"/>
                  </a:lnTo>
                  <a:lnTo>
                    <a:pt x="247" y="174"/>
                  </a:lnTo>
                  <a:lnTo>
                    <a:pt x="247" y="176"/>
                  </a:lnTo>
                  <a:lnTo>
                    <a:pt x="248" y="176"/>
                  </a:lnTo>
                  <a:lnTo>
                    <a:pt x="247" y="177"/>
                  </a:lnTo>
                  <a:lnTo>
                    <a:pt x="245" y="179"/>
                  </a:lnTo>
                  <a:lnTo>
                    <a:pt x="244" y="179"/>
                  </a:lnTo>
                  <a:lnTo>
                    <a:pt x="241" y="182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6"/>
                  </a:lnTo>
                  <a:lnTo>
                    <a:pt x="235" y="186"/>
                  </a:lnTo>
                  <a:lnTo>
                    <a:pt x="235" y="188"/>
                  </a:lnTo>
                  <a:lnTo>
                    <a:pt x="233" y="188"/>
                  </a:lnTo>
                  <a:lnTo>
                    <a:pt x="232" y="189"/>
                  </a:lnTo>
                  <a:lnTo>
                    <a:pt x="230" y="191"/>
                  </a:lnTo>
                  <a:lnTo>
                    <a:pt x="229" y="192"/>
                  </a:lnTo>
                  <a:lnTo>
                    <a:pt x="227" y="194"/>
                  </a:lnTo>
                  <a:lnTo>
                    <a:pt x="226" y="194"/>
                  </a:lnTo>
                  <a:lnTo>
                    <a:pt x="224" y="197"/>
                  </a:lnTo>
                  <a:lnTo>
                    <a:pt x="218" y="200"/>
                  </a:lnTo>
                  <a:lnTo>
                    <a:pt x="212" y="207"/>
                  </a:lnTo>
                  <a:lnTo>
                    <a:pt x="214" y="207"/>
                  </a:lnTo>
                  <a:lnTo>
                    <a:pt x="212" y="209"/>
                  </a:lnTo>
                  <a:lnTo>
                    <a:pt x="211" y="209"/>
                  </a:lnTo>
                  <a:lnTo>
                    <a:pt x="211" y="210"/>
                  </a:lnTo>
                  <a:lnTo>
                    <a:pt x="212" y="212"/>
                  </a:lnTo>
                  <a:lnTo>
                    <a:pt x="214" y="215"/>
                  </a:lnTo>
                  <a:lnTo>
                    <a:pt x="215" y="216"/>
                  </a:lnTo>
                  <a:lnTo>
                    <a:pt x="215" y="219"/>
                  </a:lnTo>
                  <a:lnTo>
                    <a:pt x="217" y="221"/>
                  </a:lnTo>
                  <a:lnTo>
                    <a:pt x="217" y="222"/>
                  </a:lnTo>
                  <a:lnTo>
                    <a:pt x="218" y="222"/>
                  </a:lnTo>
                  <a:lnTo>
                    <a:pt x="223" y="230"/>
                  </a:lnTo>
                  <a:lnTo>
                    <a:pt x="224" y="230"/>
                  </a:lnTo>
                  <a:lnTo>
                    <a:pt x="224" y="231"/>
                  </a:lnTo>
                  <a:lnTo>
                    <a:pt x="226" y="233"/>
                  </a:lnTo>
                  <a:lnTo>
                    <a:pt x="226" y="234"/>
                  </a:lnTo>
                  <a:lnTo>
                    <a:pt x="229" y="237"/>
                  </a:lnTo>
                  <a:lnTo>
                    <a:pt x="230" y="240"/>
                  </a:lnTo>
                  <a:lnTo>
                    <a:pt x="232" y="240"/>
                  </a:lnTo>
                  <a:lnTo>
                    <a:pt x="230" y="240"/>
                  </a:lnTo>
                  <a:lnTo>
                    <a:pt x="230" y="242"/>
                  </a:lnTo>
                  <a:lnTo>
                    <a:pt x="229" y="242"/>
                  </a:lnTo>
                  <a:lnTo>
                    <a:pt x="227" y="245"/>
                  </a:lnTo>
                  <a:lnTo>
                    <a:pt x="224" y="246"/>
                  </a:lnTo>
                  <a:lnTo>
                    <a:pt x="224" y="248"/>
                  </a:lnTo>
                  <a:lnTo>
                    <a:pt x="221" y="249"/>
                  </a:lnTo>
                  <a:lnTo>
                    <a:pt x="220" y="251"/>
                  </a:lnTo>
                  <a:lnTo>
                    <a:pt x="218" y="252"/>
                  </a:lnTo>
                  <a:lnTo>
                    <a:pt x="217" y="254"/>
                  </a:lnTo>
                  <a:lnTo>
                    <a:pt x="215" y="257"/>
                  </a:lnTo>
                  <a:lnTo>
                    <a:pt x="212" y="261"/>
                  </a:lnTo>
                  <a:lnTo>
                    <a:pt x="211" y="264"/>
                  </a:lnTo>
                  <a:lnTo>
                    <a:pt x="209" y="265"/>
                  </a:lnTo>
                  <a:lnTo>
                    <a:pt x="206" y="268"/>
                  </a:lnTo>
                  <a:lnTo>
                    <a:pt x="205" y="270"/>
                  </a:lnTo>
                  <a:lnTo>
                    <a:pt x="203" y="270"/>
                  </a:lnTo>
                  <a:lnTo>
                    <a:pt x="203" y="271"/>
                  </a:lnTo>
                  <a:lnTo>
                    <a:pt x="202" y="273"/>
                  </a:lnTo>
                  <a:lnTo>
                    <a:pt x="199" y="279"/>
                  </a:lnTo>
                  <a:lnTo>
                    <a:pt x="197" y="280"/>
                  </a:lnTo>
                  <a:lnTo>
                    <a:pt x="191" y="286"/>
                  </a:lnTo>
                  <a:lnTo>
                    <a:pt x="191" y="288"/>
                  </a:lnTo>
                  <a:lnTo>
                    <a:pt x="190" y="289"/>
                  </a:lnTo>
                  <a:lnTo>
                    <a:pt x="187" y="297"/>
                  </a:lnTo>
                  <a:lnTo>
                    <a:pt x="185" y="300"/>
                  </a:lnTo>
                  <a:lnTo>
                    <a:pt x="185" y="301"/>
                  </a:lnTo>
                  <a:lnTo>
                    <a:pt x="182" y="306"/>
                  </a:lnTo>
                  <a:lnTo>
                    <a:pt x="182" y="307"/>
                  </a:lnTo>
                  <a:lnTo>
                    <a:pt x="179" y="312"/>
                  </a:lnTo>
                  <a:lnTo>
                    <a:pt x="179" y="313"/>
                  </a:lnTo>
                  <a:lnTo>
                    <a:pt x="179" y="315"/>
                  </a:lnTo>
                  <a:lnTo>
                    <a:pt x="179" y="316"/>
                  </a:lnTo>
                  <a:lnTo>
                    <a:pt x="179" y="318"/>
                  </a:lnTo>
                  <a:lnTo>
                    <a:pt x="179" y="318"/>
                  </a:lnTo>
                  <a:lnTo>
                    <a:pt x="179" y="316"/>
                  </a:lnTo>
                  <a:lnTo>
                    <a:pt x="178" y="315"/>
                  </a:lnTo>
                  <a:lnTo>
                    <a:pt x="176" y="315"/>
                  </a:lnTo>
                  <a:lnTo>
                    <a:pt x="176" y="313"/>
                  </a:lnTo>
                  <a:lnTo>
                    <a:pt x="175" y="313"/>
                  </a:lnTo>
                  <a:lnTo>
                    <a:pt x="170" y="312"/>
                  </a:lnTo>
                  <a:lnTo>
                    <a:pt x="165" y="309"/>
                  </a:lnTo>
                  <a:lnTo>
                    <a:pt x="163" y="307"/>
                  </a:lnTo>
                  <a:lnTo>
                    <a:pt x="162" y="306"/>
                  </a:lnTo>
                  <a:lnTo>
                    <a:pt x="160" y="306"/>
                  </a:lnTo>
                  <a:lnTo>
                    <a:pt x="157" y="303"/>
                  </a:lnTo>
                  <a:lnTo>
                    <a:pt x="154" y="301"/>
                  </a:lnTo>
                  <a:lnTo>
                    <a:pt x="154" y="300"/>
                  </a:lnTo>
                  <a:lnTo>
                    <a:pt x="154" y="298"/>
                  </a:lnTo>
                  <a:lnTo>
                    <a:pt x="153" y="295"/>
                  </a:lnTo>
                  <a:lnTo>
                    <a:pt x="153" y="292"/>
                  </a:lnTo>
                  <a:lnTo>
                    <a:pt x="151" y="291"/>
                  </a:lnTo>
                  <a:lnTo>
                    <a:pt x="151" y="289"/>
                  </a:lnTo>
                  <a:lnTo>
                    <a:pt x="150" y="288"/>
                  </a:lnTo>
                  <a:lnTo>
                    <a:pt x="141" y="289"/>
                  </a:lnTo>
                  <a:lnTo>
                    <a:pt x="139" y="289"/>
                  </a:lnTo>
                  <a:lnTo>
                    <a:pt x="138" y="289"/>
                  </a:lnTo>
                  <a:lnTo>
                    <a:pt x="136" y="291"/>
                  </a:lnTo>
                  <a:lnTo>
                    <a:pt x="136" y="289"/>
                  </a:lnTo>
                  <a:lnTo>
                    <a:pt x="135" y="289"/>
                  </a:lnTo>
                  <a:lnTo>
                    <a:pt x="133" y="289"/>
                  </a:lnTo>
                  <a:lnTo>
                    <a:pt x="132" y="288"/>
                  </a:lnTo>
                  <a:lnTo>
                    <a:pt x="130" y="286"/>
                  </a:lnTo>
                  <a:lnTo>
                    <a:pt x="132" y="286"/>
                  </a:lnTo>
                  <a:lnTo>
                    <a:pt x="130" y="285"/>
                  </a:lnTo>
                  <a:lnTo>
                    <a:pt x="126" y="279"/>
                  </a:lnTo>
                  <a:lnTo>
                    <a:pt x="124" y="279"/>
                  </a:lnTo>
                  <a:lnTo>
                    <a:pt x="121" y="274"/>
                  </a:lnTo>
                  <a:lnTo>
                    <a:pt x="118" y="270"/>
                  </a:lnTo>
                  <a:lnTo>
                    <a:pt x="117" y="270"/>
                  </a:lnTo>
                  <a:lnTo>
                    <a:pt x="115" y="270"/>
                  </a:lnTo>
                  <a:lnTo>
                    <a:pt x="112" y="268"/>
                  </a:lnTo>
                  <a:lnTo>
                    <a:pt x="111" y="268"/>
                  </a:lnTo>
                  <a:lnTo>
                    <a:pt x="111" y="270"/>
                  </a:lnTo>
                  <a:lnTo>
                    <a:pt x="109" y="270"/>
                  </a:lnTo>
                  <a:lnTo>
                    <a:pt x="106" y="271"/>
                  </a:lnTo>
                  <a:lnTo>
                    <a:pt x="105" y="273"/>
                  </a:lnTo>
                  <a:lnTo>
                    <a:pt x="102" y="274"/>
                  </a:lnTo>
                  <a:lnTo>
                    <a:pt x="96" y="279"/>
                  </a:lnTo>
                  <a:lnTo>
                    <a:pt x="94" y="279"/>
                  </a:lnTo>
                  <a:lnTo>
                    <a:pt x="93" y="280"/>
                  </a:lnTo>
                  <a:lnTo>
                    <a:pt x="91" y="280"/>
                  </a:lnTo>
                  <a:lnTo>
                    <a:pt x="90" y="282"/>
                  </a:lnTo>
                  <a:lnTo>
                    <a:pt x="88" y="282"/>
                  </a:lnTo>
                  <a:lnTo>
                    <a:pt x="87" y="282"/>
                  </a:lnTo>
                  <a:lnTo>
                    <a:pt x="85" y="282"/>
                  </a:lnTo>
                  <a:lnTo>
                    <a:pt x="84" y="282"/>
                  </a:lnTo>
                  <a:lnTo>
                    <a:pt x="82" y="282"/>
                  </a:lnTo>
                  <a:lnTo>
                    <a:pt x="81" y="282"/>
                  </a:lnTo>
                  <a:lnTo>
                    <a:pt x="76" y="280"/>
                  </a:lnTo>
                  <a:lnTo>
                    <a:pt x="75" y="279"/>
                  </a:lnTo>
                  <a:lnTo>
                    <a:pt x="73" y="277"/>
                  </a:lnTo>
                  <a:lnTo>
                    <a:pt x="72" y="277"/>
                  </a:lnTo>
                  <a:lnTo>
                    <a:pt x="70" y="277"/>
                  </a:lnTo>
                  <a:lnTo>
                    <a:pt x="70" y="279"/>
                  </a:lnTo>
                  <a:lnTo>
                    <a:pt x="69" y="280"/>
                  </a:lnTo>
                  <a:lnTo>
                    <a:pt x="69" y="282"/>
                  </a:lnTo>
                  <a:lnTo>
                    <a:pt x="64" y="289"/>
                  </a:lnTo>
                  <a:lnTo>
                    <a:pt x="64" y="291"/>
                  </a:lnTo>
                  <a:lnTo>
                    <a:pt x="63" y="291"/>
                  </a:lnTo>
                  <a:lnTo>
                    <a:pt x="63" y="292"/>
                  </a:lnTo>
                  <a:lnTo>
                    <a:pt x="60" y="292"/>
                  </a:lnTo>
                  <a:lnTo>
                    <a:pt x="57" y="294"/>
                  </a:lnTo>
                  <a:lnTo>
                    <a:pt x="57" y="292"/>
                  </a:lnTo>
                  <a:lnTo>
                    <a:pt x="49" y="277"/>
                  </a:lnTo>
                  <a:lnTo>
                    <a:pt x="49" y="276"/>
                  </a:lnTo>
                  <a:lnTo>
                    <a:pt x="48" y="273"/>
                  </a:lnTo>
                  <a:lnTo>
                    <a:pt x="47" y="271"/>
                  </a:lnTo>
                  <a:lnTo>
                    <a:pt x="47" y="270"/>
                  </a:lnTo>
                  <a:lnTo>
                    <a:pt x="45" y="270"/>
                  </a:lnTo>
                  <a:lnTo>
                    <a:pt x="44" y="268"/>
                  </a:lnTo>
                  <a:lnTo>
                    <a:pt x="41" y="268"/>
                  </a:lnTo>
                  <a:lnTo>
                    <a:pt x="41" y="267"/>
                  </a:lnTo>
                  <a:lnTo>
                    <a:pt x="39" y="267"/>
                  </a:lnTo>
                  <a:lnTo>
                    <a:pt x="38" y="267"/>
                  </a:lnTo>
                  <a:lnTo>
                    <a:pt x="38" y="265"/>
                  </a:lnTo>
                  <a:lnTo>
                    <a:pt x="38" y="265"/>
                  </a:lnTo>
                  <a:lnTo>
                    <a:pt x="36" y="264"/>
                  </a:lnTo>
                  <a:lnTo>
                    <a:pt x="35" y="262"/>
                  </a:lnTo>
                  <a:lnTo>
                    <a:pt x="33" y="261"/>
                  </a:lnTo>
                  <a:lnTo>
                    <a:pt x="32" y="259"/>
                  </a:lnTo>
                  <a:lnTo>
                    <a:pt x="32" y="258"/>
                  </a:lnTo>
                  <a:lnTo>
                    <a:pt x="32" y="257"/>
                  </a:lnTo>
                  <a:lnTo>
                    <a:pt x="32" y="255"/>
                  </a:lnTo>
                  <a:lnTo>
                    <a:pt x="32" y="254"/>
                  </a:lnTo>
                  <a:lnTo>
                    <a:pt x="32" y="251"/>
                  </a:lnTo>
                  <a:lnTo>
                    <a:pt x="32" y="249"/>
                  </a:lnTo>
                  <a:lnTo>
                    <a:pt x="32" y="243"/>
                  </a:lnTo>
                  <a:lnTo>
                    <a:pt x="32" y="242"/>
                  </a:lnTo>
                  <a:lnTo>
                    <a:pt x="33" y="236"/>
                  </a:lnTo>
                  <a:lnTo>
                    <a:pt x="32" y="234"/>
                  </a:lnTo>
                  <a:lnTo>
                    <a:pt x="32" y="234"/>
                  </a:lnTo>
                  <a:lnTo>
                    <a:pt x="32" y="233"/>
                  </a:lnTo>
                  <a:lnTo>
                    <a:pt x="32" y="231"/>
                  </a:lnTo>
                  <a:lnTo>
                    <a:pt x="30" y="228"/>
                  </a:lnTo>
                  <a:lnTo>
                    <a:pt x="29" y="222"/>
                  </a:lnTo>
                  <a:lnTo>
                    <a:pt x="29" y="219"/>
                  </a:lnTo>
                  <a:lnTo>
                    <a:pt x="26" y="210"/>
                  </a:lnTo>
                  <a:lnTo>
                    <a:pt x="26" y="209"/>
                  </a:lnTo>
                  <a:lnTo>
                    <a:pt x="26" y="207"/>
                  </a:lnTo>
                  <a:lnTo>
                    <a:pt x="24" y="203"/>
                  </a:lnTo>
                  <a:lnTo>
                    <a:pt x="24" y="201"/>
                  </a:lnTo>
                  <a:lnTo>
                    <a:pt x="23" y="200"/>
                  </a:lnTo>
                  <a:lnTo>
                    <a:pt x="23" y="198"/>
                  </a:lnTo>
                  <a:lnTo>
                    <a:pt x="23" y="198"/>
                  </a:lnTo>
                  <a:lnTo>
                    <a:pt x="21" y="198"/>
                  </a:lnTo>
                  <a:lnTo>
                    <a:pt x="18" y="192"/>
                  </a:lnTo>
                  <a:lnTo>
                    <a:pt x="17" y="189"/>
                  </a:lnTo>
                  <a:lnTo>
                    <a:pt x="15" y="186"/>
                  </a:lnTo>
                  <a:lnTo>
                    <a:pt x="14" y="183"/>
                  </a:lnTo>
                  <a:lnTo>
                    <a:pt x="14" y="182"/>
                  </a:lnTo>
                  <a:lnTo>
                    <a:pt x="12" y="179"/>
                  </a:lnTo>
                  <a:lnTo>
                    <a:pt x="11" y="174"/>
                  </a:lnTo>
                  <a:lnTo>
                    <a:pt x="11" y="173"/>
                  </a:lnTo>
                  <a:lnTo>
                    <a:pt x="11" y="171"/>
                  </a:lnTo>
                  <a:lnTo>
                    <a:pt x="9" y="168"/>
                  </a:lnTo>
                  <a:lnTo>
                    <a:pt x="9" y="165"/>
                  </a:lnTo>
                  <a:lnTo>
                    <a:pt x="8" y="162"/>
                  </a:lnTo>
                  <a:lnTo>
                    <a:pt x="8" y="161"/>
                  </a:lnTo>
                  <a:lnTo>
                    <a:pt x="6" y="158"/>
                  </a:lnTo>
                  <a:lnTo>
                    <a:pt x="6" y="156"/>
                  </a:lnTo>
                  <a:lnTo>
                    <a:pt x="6" y="155"/>
                  </a:lnTo>
                  <a:lnTo>
                    <a:pt x="6" y="153"/>
                  </a:lnTo>
                  <a:lnTo>
                    <a:pt x="6" y="152"/>
                  </a:lnTo>
                  <a:lnTo>
                    <a:pt x="5" y="149"/>
                  </a:lnTo>
                  <a:lnTo>
                    <a:pt x="5" y="145"/>
                  </a:lnTo>
                  <a:lnTo>
                    <a:pt x="5" y="143"/>
                  </a:lnTo>
                  <a:lnTo>
                    <a:pt x="5" y="142"/>
                  </a:lnTo>
                  <a:lnTo>
                    <a:pt x="5" y="139"/>
                  </a:lnTo>
                  <a:lnTo>
                    <a:pt x="5" y="136"/>
                  </a:lnTo>
                  <a:lnTo>
                    <a:pt x="5" y="131"/>
                  </a:lnTo>
                  <a:lnTo>
                    <a:pt x="5" y="130"/>
                  </a:lnTo>
                  <a:lnTo>
                    <a:pt x="5" y="128"/>
                  </a:lnTo>
                  <a:lnTo>
                    <a:pt x="5" y="127"/>
                  </a:lnTo>
                  <a:lnTo>
                    <a:pt x="5" y="125"/>
                  </a:lnTo>
                  <a:lnTo>
                    <a:pt x="5" y="118"/>
                  </a:lnTo>
                  <a:lnTo>
                    <a:pt x="5" y="116"/>
                  </a:lnTo>
                  <a:lnTo>
                    <a:pt x="3" y="112"/>
                  </a:lnTo>
                  <a:lnTo>
                    <a:pt x="3" y="110"/>
                  </a:lnTo>
                  <a:lnTo>
                    <a:pt x="3" y="107"/>
                  </a:lnTo>
                  <a:lnTo>
                    <a:pt x="2" y="103"/>
                  </a:lnTo>
                  <a:lnTo>
                    <a:pt x="2" y="101"/>
                  </a:lnTo>
                  <a:lnTo>
                    <a:pt x="2" y="100"/>
                  </a:lnTo>
                  <a:lnTo>
                    <a:pt x="2" y="95"/>
                  </a:lnTo>
                  <a:lnTo>
                    <a:pt x="2" y="92"/>
                  </a:lnTo>
                  <a:lnTo>
                    <a:pt x="2" y="91"/>
                  </a:lnTo>
                  <a:lnTo>
                    <a:pt x="2" y="85"/>
                  </a:lnTo>
                  <a:lnTo>
                    <a:pt x="0" y="82"/>
                  </a:lnTo>
                  <a:lnTo>
                    <a:pt x="0" y="79"/>
                  </a:lnTo>
                  <a:lnTo>
                    <a:pt x="2" y="79"/>
                  </a:lnTo>
                  <a:lnTo>
                    <a:pt x="9" y="77"/>
                  </a:lnTo>
                  <a:lnTo>
                    <a:pt x="18" y="77"/>
                  </a:lnTo>
                  <a:lnTo>
                    <a:pt x="27" y="76"/>
                  </a:lnTo>
                  <a:lnTo>
                    <a:pt x="26" y="71"/>
                  </a:lnTo>
                  <a:lnTo>
                    <a:pt x="27" y="71"/>
                  </a:lnTo>
                  <a:lnTo>
                    <a:pt x="58" y="65"/>
                  </a:lnTo>
                  <a:lnTo>
                    <a:pt x="61" y="65"/>
                  </a:lnTo>
                  <a:lnTo>
                    <a:pt x="63" y="65"/>
                  </a:lnTo>
                  <a:lnTo>
                    <a:pt x="64" y="65"/>
                  </a:lnTo>
                  <a:lnTo>
                    <a:pt x="66" y="65"/>
                  </a:lnTo>
                  <a:lnTo>
                    <a:pt x="66" y="67"/>
                  </a:lnTo>
                  <a:lnTo>
                    <a:pt x="67" y="67"/>
                  </a:lnTo>
                  <a:lnTo>
                    <a:pt x="67" y="68"/>
                  </a:lnTo>
                  <a:lnTo>
                    <a:pt x="69" y="74"/>
                  </a:lnTo>
                  <a:lnTo>
                    <a:pt x="75" y="73"/>
                  </a:lnTo>
                  <a:lnTo>
                    <a:pt x="76" y="73"/>
                  </a:lnTo>
                  <a:lnTo>
                    <a:pt x="84" y="73"/>
                  </a:lnTo>
                  <a:lnTo>
                    <a:pt x="88" y="71"/>
                  </a:lnTo>
                  <a:lnTo>
                    <a:pt x="90" y="71"/>
                  </a:lnTo>
                  <a:lnTo>
                    <a:pt x="91" y="71"/>
                  </a:lnTo>
                  <a:lnTo>
                    <a:pt x="93" y="71"/>
                  </a:lnTo>
                  <a:lnTo>
                    <a:pt x="99" y="73"/>
                  </a:lnTo>
                  <a:lnTo>
                    <a:pt x="100" y="65"/>
                  </a:lnTo>
                  <a:lnTo>
                    <a:pt x="100" y="64"/>
                  </a:lnTo>
                  <a:lnTo>
                    <a:pt x="100" y="62"/>
                  </a:lnTo>
                  <a:lnTo>
                    <a:pt x="100" y="61"/>
                  </a:lnTo>
                  <a:lnTo>
                    <a:pt x="100" y="59"/>
                  </a:lnTo>
                  <a:lnTo>
                    <a:pt x="100" y="58"/>
                  </a:lnTo>
                  <a:lnTo>
                    <a:pt x="102" y="55"/>
                  </a:lnTo>
                  <a:lnTo>
                    <a:pt x="102" y="53"/>
                  </a:lnTo>
                  <a:lnTo>
                    <a:pt x="102" y="52"/>
                  </a:lnTo>
                  <a:lnTo>
                    <a:pt x="102" y="50"/>
                  </a:lnTo>
                  <a:lnTo>
                    <a:pt x="102" y="49"/>
                  </a:lnTo>
                  <a:lnTo>
                    <a:pt x="106" y="47"/>
                  </a:lnTo>
                  <a:lnTo>
                    <a:pt x="115" y="44"/>
                  </a:lnTo>
                  <a:lnTo>
                    <a:pt x="130" y="41"/>
                  </a:lnTo>
                  <a:lnTo>
                    <a:pt x="132" y="41"/>
                  </a:lnTo>
                  <a:lnTo>
                    <a:pt x="133" y="41"/>
                  </a:lnTo>
                  <a:lnTo>
                    <a:pt x="135" y="44"/>
                  </a:lnTo>
                  <a:lnTo>
                    <a:pt x="145" y="43"/>
                  </a:lnTo>
                  <a:lnTo>
                    <a:pt x="148" y="43"/>
                  </a:lnTo>
                  <a:lnTo>
                    <a:pt x="148" y="44"/>
                  </a:lnTo>
                  <a:lnTo>
                    <a:pt x="150" y="44"/>
                  </a:lnTo>
                  <a:lnTo>
                    <a:pt x="153" y="38"/>
                  </a:lnTo>
                  <a:lnTo>
                    <a:pt x="153" y="37"/>
                  </a:lnTo>
                  <a:lnTo>
                    <a:pt x="163" y="35"/>
                  </a:lnTo>
                  <a:lnTo>
                    <a:pt x="169" y="34"/>
                  </a:lnTo>
                  <a:lnTo>
                    <a:pt x="168" y="31"/>
                  </a:lnTo>
                  <a:lnTo>
                    <a:pt x="168" y="30"/>
                  </a:lnTo>
                  <a:lnTo>
                    <a:pt x="168" y="28"/>
                  </a:lnTo>
                  <a:lnTo>
                    <a:pt x="168" y="27"/>
                  </a:lnTo>
                  <a:lnTo>
                    <a:pt x="168" y="25"/>
                  </a:lnTo>
                  <a:lnTo>
                    <a:pt x="166" y="24"/>
                  </a:lnTo>
                  <a:lnTo>
                    <a:pt x="166" y="22"/>
                  </a:lnTo>
                  <a:lnTo>
                    <a:pt x="166" y="21"/>
                  </a:lnTo>
                  <a:lnTo>
                    <a:pt x="165" y="19"/>
                  </a:lnTo>
                  <a:lnTo>
                    <a:pt x="165" y="19"/>
                  </a:lnTo>
                  <a:lnTo>
                    <a:pt x="162" y="9"/>
                  </a:lnTo>
                  <a:lnTo>
                    <a:pt x="165" y="9"/>
                  </a:lnTo>
                  <a:lnTo>
                    <a:pt x="169" y="7"/>
                  </a:lnTo>
                  <a:lnTo>
                    <a:pt x="172" y="7"/>
                  </a:lnTo>
                  <a:lnTo>
                    <a:pt x="173" y="7"/>
                  </a:lnTo>
                  <a:lnTo>
                    <a:pt x="175" y="6"/>
                  </a:lnTo>
                  <a:lnTo>
                    <a:pt x="178" y="6"/>
                  </a:lnTo>
                  <a:lnTo>
                    <a:pt x="178" y="4"/>
                  </a:lnTo>
                  <a:lnTo>
                    <a:pt x="179" y="4"/>
                  </a:lnTo>
                  <a:lnTo>
                    <a:pt x="181" y="3"/>
                  </a:lnTo>
                  <a:lnTo>
                    <a:pt x="182" y="1"/>
                  </a:lnTo>
                  <a:lnTo>
                    <a:pt x="185" y="1"/>
                  </a:lnTo>
                  <a:lnTo>
                    <a:pt x="185" y="0"/>
                  </a:lnTo>
                  <a:lnTo>
                    <a:pt x="187" y="0"/>
                  </a:lnTo>
                  <a:lnTo>
                    <a:pt x="187" y="1"/>
                  </a:lnTo>
                  <a:lnTo>
                    <a:pt x="190" y="4"/>
                  </a:lnTo>
                  <a:lnTo>
                    <a:pt x="191" y="4"/>
                  </a:lnTo>
                  <a:lnTo>
                    <a:pt x="191" y="6"/>
                  </a:lnTo>
                  <a:lnTo>
                    <a:pt x="199" y="15"/>
                  </a:lnTo>
                  <a:lnTo>
                    <a:pt x="203" y="19"/>
                  </a:lnTo>
                  <a:lnTo>
                    <a:pt x="206" y="22"/>
                  </a:lnTo>
                  <a:lnTo>
                    <a:pt x="208" y="24"/>
                  </a:lnTo>
                  <a:lnTo>
                    <a:pt x="206" y="25"/>
                  </a:lnTo>
                  <a:lnTo>
                    <a:pt x="206" y="27"/>
                  </a:lnTo>
                  <a:lnTo>
                    <a:pt x="206" y="28"/>
                  </a:lnTo>
                  <a:lnTo>
                    <a:pt x="206" y="30"/>
                  </a:lnTo>
                  <a:lnTo>
                    <a:pt x="206" y="31"/>
                  </a:lnTo>
                  <a:lnTo>
                    <a:pt x="205" y="32"/>
                  </a:lnTo>
                  <a:lnTo>
                    <a:pt x="205" y="34"/>
                  </a:lnTo>
                  <a:lnTo>
                    <a:pt x="205" y="35"/>
                  </a:lnTo>
                  <a:lnTo>
                    <a:pt x="203" y="41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" name="Freeform 25">
              <a:extLst>
                <a:ext uri="{FF2B5EF4-FFF2-40B4-BE49-F238E27FC236}">
                  <a16:creationId xmlns:a16="http://schemas.microsoft.com/office/drawing/2014/main" id="{3154238E-8C0D-32AA-F51A-1DA15ABAB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9801" y="2665413"/>
              <a:ext cx="646113" cy="704850"/>
            </a:xfrm>
            <a:custGeom>
              <a:avLst/>
              <a:gdLst>
                <a:gd name="T0" fmla="*/ 266 w 407"/>
                <a:gd name="T1" fmla="*/ 268 h 444"/>
                <a:gd name="T2" fmla="*/ 363 w 407"/>
                <a:gd name="T3" fmla="*/ 224 h 444"/>
                <a:gd name="T4" fmla="*/ 374 w 407"/>
                <a:gd name="T5" fmla="*/ 227 h 444"/>
                <a:gd name="T6" fmla="*/ 380 w 407"/>
                <a:gd name="T7" fmla="*/ 235 h 444"/>
                <a:gd name="T8" fmla="*/ 407 w 407"/>
                <a:gd name="T9" fmla="*/ 259 h 444"/>
                <a:gd name="T10" fmla="*/ 387 w 407"/>
                <a:gd name="T11" fmla="*/ 314 h 444"/>
                <a:gd name="T12" fmla="*/ 362 w 407"/>
                <a:gd name="T13" fmla="*/ 350 h 444"/>
                <a:gd name="T14" fmla="*/ 335 w 407"/>
                <a:gd name="T15" fmla="*/ 366 h 444"/>
                <a:gd name="T16" fmla="*/ 325 w 407"/>
                <a:gd name="T17" fmla="*/ 378 h 444"/>
                <a:gd name="T18" fmla="*/ 308 w 407"/>
                <a:gd name="T19" fmla="*/ 387 h 444"/>
                <a:gd name="T20" fmla="*/ 266 w 407"/>
                <a:gd name="T21" fmla="*/ 406 h 444"/>
                <a:gd name="T22" fmla="*/ 241 w 407"/>
                <a:gd name="T23" fmla="*/ 417 h 444"/>
                <a:gd name="T24" fmla="*/ 190 w 407"/>
                <a:gd name="T25" fmla="*/ 439 h 444"/>
                <a:gd name="T26" fmla="*/ 177 w 407"/>
                <a:gd name="T27" fmla="*/ 442 h 444"/>
                <a:gd name="T28" fmla="*/ 159 w 407"/>
                <a:gd name="T29" fmla="*/ 444 h 444"/>
                <a:gd name="T30" fmla="*/ 135 w 407"/>
                <a:gd name="T31" fmla="*/ 442 h 444"/>
                <a:gd name="T32" fmla="*/ 63 w 407"/>
                <a:gd name="T33" fmla="*/ 436 h 444"/>
                <a:gd name="T34" fmla="*/ 47 w 407"/>
                <a:gd name="T35" fmla="*/ 435 h 444"/>
                <a:gd name="T36" fmla="*/ 32 w 407"/>
                <a:gd name="T37" fmla="*/ 433 h 444"/>
                <a:gd name="T38" fmla="*/ 5 w 407"/>
                <a:gd name="T39" fmla="*/ 427 h 444"/>
                <a:gd name="T40" fmla="*/ 0 w 407"/>
                <a:gd name="T41" fmla="*/ 394 h 444"/>
                <a:gd name="T42" fmla="*/ 11 w 407"/>
                <a:gd name="T43" fmla="*/ 374 h 444"/>
                <a:gd name="T44" fmla="*/ 6 w 407"/>
                <a:gd name="T45" fmla="*/ 362 h 444"/>
                <a:gd name="T46" fmla="*/ 9 w 407"/>
                <a:gd name="T47" fmla="*/ 341 h 444"/>
                <a:gd name="T48" fmla="*/ 9 w 407"/>
                <a:gd name="T49" fmla="*/ 327 h 444"/>
                <a:gd name="T50" fmla="*/ 21 w 407"/>
                <a:gd name="T51" fmla="*/ 302 h 444"/>
                <a:gd name="T52" fmla="*/ 36 w 407"/>
                <a:gd name="T53" fmla="*/ 282 h 444"/>
                <a:gd name="T54" fmla="*/ 51 w 407"/>
                <a:gd name="T55" fmla="*/ 263 h 444"/>
                <a:gd name="T56" fmla="*/ 60 w 407"/>
                <a:gd name="T57" fmla="*/ 254 h 444"/>
                <a:gd name="T58" fmla="*/ 47 w 407"/>
                <a:gd name="T59" fmla="*/ 236 h 444"/>
                <a:gd name="T60" fmla="*/ 42 w 407"/>
                <a:gd name="T61" fmla="*/ 223 h 444"/>
                <a:gd name="T62" fmla="*/ 60 w 407"/>
                <a:gd name="T63" fmla="*/ 205 h 444"/>
                <a:gd name="T64" fmla="*/ 71 w 407"/>
                <a:gd name="T65" fmla="*/ 196 h 444"/>
                <a:gd name="T66" fmla="*/ 78 w 407"/>
                <a:gd name="T67" fmla="*/ 184 h 444"/>
                <a:gd name="T68" fmla="*/ 81 w 407"/>
                <a:gd name="T69" fmla="*/ 173 h 444"/>
                <a:gd name="T70" fmla="*/ 86 w 407"/>
                <a:gd name="T71" fmla="*/ 154 h 444"/>
                <a:gd name="T72" fmla="*/ 89 w 407"/>
                <a:gd name="T73" fmla="*/ 126 h 444"/>
                <a:gd name="T74" fmla="*/ 75 w 407"/>
                <a:gd name="T75" fmla="*/ 105 h 444"/>
                <a:gd name="T76" fmla="*/ 51 w 407"/>
                <a:gd name="T77" fmla="*/ 75 h 444"/>
                <a:gd name="T78" fmla="*/ 42 w 407"/>
                <a:gd name="T79" fmla="*/ 63 h 444"/>
                <a:gd name="T80" fmla="*/ 35 w 407"/>
                <a:gd name="T81" fmla="*/ 48 h 444"/>
                <a:gd name="T82" fmla="*/ 39 w 407"/>
                <a:gd name="T83" fmla="*/ 36 h 444"/>
                <a:gd name="T84" fmla="*/ 71 w 407"/>
                <a:gd name="T85" fmla="*/ 12 h 444"/>
                <a:gd name="T86" fmla="*/ 81 w 407"/>
                <a:gd name="T87" fmla="*/ 5 h 444"/>
                <a:gd name="T88" fmla="*/ 90 w 407"/>
                <a:gd name="T89" fmla="*/ 29 h 444"/>
                <a:gd name="T90" fmla="*/ 108 w 407"/>
                <a:gd name="T91" fmla="*/ 54 h 444"/>
                <a:gd name="T92" fmla="*/ 121 w 407"/>
                <a:gd name="T93" fmla="*/ 66 h 444"/>
                <a:gd name="T94" fmla="*/ 139 w 407"/>
                <a:gd name="T95" fmla="*/ 72 h 444"/>
                <a:gd name="T96" fmla="*/ 151 w 407"/>
                <a:gd name="T97" fmla="*/ 76 h 444"/>
                <a:gd name="T98" fmla="*/ 184 w 407"/>
                <a:gd name="T99" fmla="*/ 81 h 444"/>
                <a:gd name="T100" fmla="*/ 201 w 407"/>
                <a:gd name="T101" fmla="*/ 88 h 444"/>
                <a:gd name="T102" fmla="*/ 216 w 407"/>
                <a:gd name="T103" fmla="*/ 102 h 444"/>
                <a:gd name="T104" fmla="*/ 223 w 407"/>
                <a:gd name="T105" fmla="*/ 112 h 444"/>
                <a:gd name="T106" fmla="*/ 228 w 407"/>
                <a:gd name="T107" fmla="*/ 130 h 444"/>
                <a:gd name="T108" fmla="*/ 229 w 407"/>
                <a:gd name="T109" fmla="*/ 141 h 444"/>
                <a:gd name="T110" fmla="*/ 228 w 407"/>
                <a:gd name="T111" fmla="*/ 163 h 444"/>
                <a:gd name="T112" fmla="*/ 229 w 407"/>
                <a:gd name="T113" fmla="*/ 176 h 444"/>
                <a:gd name="T114" fmla="*/ 232 w 407"/>
                <a:gd name="T115" fmla="*/ 191 h 444"/>
                <a:gd name="T116" fmla="*/ 229 w 407"/>
                <a:gd name="T117" fmla="*/ 202 h 444"/>
                <a:gd name="T118" fmla="*/ 235 w 407"/>
                <a:gd name="T119" fmla="*/ 224 h 444"/>
                <a:gd name="T120" fmla="*/ 238 w 407"/>
                <a:gd name="T121" fmla="*/ 247 h 444"/>
                <a:gd name="T122" fmla="*/ 248 w 407"/>
                <a:gd name="T123" fmla="*/ 250 h 444"/>
                <a:gd name="T124" fmla="*/ 259 w 407"/>
                <a:gd name="T125" fmla="*/ 26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7" h="444">
                  <a:moveTo>
                    <a:pt x="260" y="263"/>
                  </a:moveTo>
                  <a:lnTo>
                    <a:pt x="260" y="263"/>
                  </a:lnTo>
                  <a:lnTo>
                    <a:pt x="262" y="263"/>
                  </a:lnTo>
                  <a:lnTo>
                    <a:pt x="263" y="262"/>
                  </a:lnTo>
                  <a:lnTo>
                    <a:pt x="263" y="263"/>
                  </a:lnTo>
                  <a:lnTo>
                    <a:pt x="265" y="266"/>
                  </a:lnTo>
                  <a:lnTo>
                    <a:pt x="265" y="268"/>
                  </a:lnTo>
                  <a:lnTo>
                    <a:pt x="266" y="268"/>
                  </a:lnTo>
                  <a:lnTo>
                    <a:pt x="266" y="269"/>
                  </a:lnTo>
                  <a:lnTo>
                    <a:pt x="269" y="273"/>
                  </a:lnTo>
                  <a:lnTo>
                    <a:pt x="269" y="275"/>
                  </a:lnTo>
                  <a:lnTo>
                    <a:pt x="320" y="248"/>
                  </a:lnTo>
                  <a:lnTo>
                    <a:pt x="325" y="245"/>
                  </a:lnTo>
                  <a:lnTo>
                    <a:pt x="349" y="232"/>
                  </a:lnTo>
                  <a:lnTo>
                    <a:pt x="362" y="223"/>
                  </a:lnTo>
                  <a:lnTo>
                    <a:pt x="363" y="224"/>
                  </a:lnTo>
                  <a:lnTo>
                    <a:pt x="365" y="224"/>
                  </a:lnTo>
                  <a:lnTo>
                    <a:pt x="366" y="226"/>
                  </a:lnTo>
                  <a:lnTo>
                    <a:pt x="368" y="226"/>
                  </a:lnTo>
                  <a:lnTo>
                    <a:pt x="368" y="227"/>
                  </a:lnTo>
                  <a:lnTo>
                    <a:pt x="369" y="227"/>
                  </a:lnTo>
                  <a:lnTo>
                    <a:pt x="371" y="227"/>
                  </a:lnTo>
                  <a:lnTo>
                    <a:pt x="372" y="227"/>
                  </a:lnTo>
                  <a:lnTo>
                    <a:pt x="374" y="227"/>
                  </a:lnTo>
                  <a:lnTo>
                    <a:pt x="375" y="227"/>
                  </a:lnTo>
                  <a:lnTo>
                    <a:pt x="377" y="227"/>
                  </a:lnTo>
                  <a:lnTo>
                    <a:pt x="377" y="226"/>
                  </a:lnTo>
                  <a:lnTo>
                    <a:pt x="378" y="226"/>
                  </a:lnTo>
                  <a:lnTo>
                    <a:pt x="380" y="227"/>
                  </a:lnTo>
                  <a:lnTo>
                    <a:pt x="383" y="233"/>
                  </a:lnTo>
                  <a:lnTo>
                    <a:pt x="381" y="233"/>
                  </a:lnTo>
                  <a:lnTo>
                    <a:pt x="380" y="235"/>
                  </a:lnTo>
                  <a:lnTo>
                    <a:pt x="380" y="236"/>
                  </a:lnTo>
                  <a:lnTo>
                    <a:pt x="386" y="245"/>
                  </a:lnTo>
                  <a:lnTo>
                    <a:pt x="389" y="248"/>
                  </a:lnTo>
                  <a:lnTo>
                    <a:pt x="389" y="250"/>
                  </a:lnTo>
                  <a:lnTo>
                    <a:pt x="390" y="250"/>
                  </a:lnTo>
                  <a:lnTo>
                    <a:pt x="396" y="253"/>
                  </a:lnTo>
                  <a:lnTo>
                    <a:pt x="399" y="254"/>
                  </a:lnTo>
                  <a:lnTo>
                    <a:pt x="407" y="259"/>
                  </a:lnTo>
                  <a:lnTo>
                    <a:pt x="404" y="269"/>
                  </a:lnTo>
                  <a:lnTo>
                    <a:pt x="404" y="269"/>
                  </a:lnTo>
                  <a:lnTo>
                    <a:pt x="401" y="269"/>
                  </a:lnTo>
                  <a:lnTo>
                    <a:pt x="396" y="284"/>
                  </a:lnTo>
                  <a:lnTo>
                    <a:pt x="395" y="290"/>
                  </a:lnTo>
                  <a:lnTo>
                    <a:pt x="390" y="302"/>
                  </a:lnTo>
                  <a:lnTo>
                    <a:pt x="390" y="305"/>
                  </a:lnTo>
                  <a:lnTo>
                    <a:pt x="387" y="314"/>
                  </a:lnTo>
                  <a:lnTo>
                    <a:pt x="386" y="320"/>
                  </a:lnTo>
                  <a:lnTo>
                    <a:pt x="384" y="324"/>
                  </a:lnTo>
                  <a:lnTo>
                    <a:pt x="381" y="330"/>
                  </a:lnTo>
                  <a:lnTo>
                    <a:pt x="383" y="339"/>
                  </a:lnTo>
                  <a:lnTo>
                    <a:pt x="381" y="341"/>
                  </a:lnTo>
                  <a:lnTo>
                    <a:pt x="378" y="341"/>
                  </a:lnTo>
                  <a:lnTo>
                    <a:pt x="371" y="344"/>
                  </a:lnTo>
                  <a:lnTo>
                    <a:pt x="362" y="350"/>
                  </a:lnTo>
                  <a:lnTo>
                    <a:pt x="359" y="351"/>
                  </a:lnTo>
                  <a:lnTo>
                    <a:pt x="357" y="351"/>
                  </a:lnTo>
                  <a:lnTo>
                    <a:pt x="349" y="356"/>
                  </a:lnTo>
                  <a:lnTo>
                    <a:pt x="343" y="362"/>
                  </a:lnTo>
                  <a:lnTo>
                    <a:pt x="341" y="362"/>
                  </a:lnTo>
                  <a:lnTo>
                    <a:pt x="340" y="363"/>
                  </a:lnTo>
                  <a:lnTo>
                    <a:pt x="338" y="365"/>
                  </a:lnTo>
                  <a:lnTo>
                    <a:pt x="335" y="366"/>
                  </a:lnTo>
                  <a:lnTo>
                    <a:pt x="335" y="368"/>
                  </a:lnTo>
                  <a:lnTo>
                    <a:pt x="334" y="368"/>
                  </a:lnTo>
                  <a:lnTo>
                    <a:pt x="332" y="371"/>
                  </a:lnTo>
                  <a:lnTo>
                    <a:pt x="332" y="372"/>
                  </a:lnTo>
                  <a:lnTo>
                    <a:pt x="331" y="372"/>
                  </a:lnTo>
                  <a:lnTo>
                    <a:pt x="329" y="374"/>
                  </a:lnTo>
                  <a:lnTo>
                    <a:pt x="328" y="375"/>
                  </a:lnTo>
                  <a:lnTo>
                    <a:pt x="325" y="378"/>
                  </a:lnTo>
                  <a:lnTo>
                    <a:pt x="322" y="380"/>
                  </a:lnTo>
                  <a:lnTo>
                    <a:pt x="322" y="381"/>
                  </a:lnTo>
                  <a:lnTo>
                    <a:pt x="317" y="384"/>
                  </a:lnTo>
                  <a:lnTo>
                    <a:pt x="316" y="384"/>
                  </a:lnTo>
                  <a:lnTo>
                    <a:pt x="313" y="386"/>
                  </a:lnTo>
                  <a:lnTo>
                    <a:pt x="311" y="386"/>
                  </a:lnTo>
                  <a:lnTo>
                    <a:pt x="310" y="387"/>
                  </a:lnTo>
                  <a:lnTo>
                    <a:pt x="308" y="387"/>
                  </a:lnTo>
                  <a:lnTo>
                    <a:pt x="302" y="390"/>
                  </a:lnTo>
                  <a:lnTo>
                    <a:pt x="289" y="394"/>
                  </a:lnTo>
                  <a:lnTo>
                    <a:pt x="287" y="396"/>
                  </a:lnTo>
                  <a:lnTo>
                    <a:pt x="283" y="397"/>
                  </a:lnTo>
                  <a:lnTo>
                    <a:pt x="278" y="400"/>
                  </a:lnTo>
                  <a:lnTo>
                    <a:pt x="269" y="403"/>
                  </a:lnTo>
                  <a:lnTo>
                    <a:pt x="268" y="405"/>
                  </a:lnTo>
                  <a:lnTo>
                    <a:pt x="266" y="406"/>
                  </a:lnTo>
                  <a:lnTo>
                    <a:pt x="262" y="408"/>
                  </a:lnTo>
                  <a:lnTo>
                    <a:pt x="260" y="408"/>
                  </a:lnTo>
                  <a:lnTo>
                    <a:pt x="253" y="411"/>
                  </a:lnTo>
                  <a:lnTo>
                    <a:pt x="253" y="412"/>
                  </a:lnTo>
                  <a:lnTo>
                    <a:pt x="250" y="414"/>
                  </a:lnTo>
                  <a:lnTo>
                    <a:pt x="247" y="414"/>
                  </a:lnTo>
                  <a:lnTo>
                    <a:pt x="242" y="417"/>
                  </a:lnTo>
                  <a:lnTo>
                    <a:pt x="241" y="417"/>
                  </a:lnTo>
                  <a:lnTo>
                    <a:pt x="236" y="418"/>
                  </a:lnTo>
                  <a:lnTo>
                    <a:pt x="238" y="420"/>
                  </a:lnTo>
                  <a:lnTo>
                    <a:pt x="223" y="427"/>
                  </a:lnTo>
                  <a:lnTo>
                    <a:pt x="222" y="427"/>
                  </a:lnTo>
                  <a:lnTo>
                    <a:pt x="193" y="438"/>
                  </a:lnTo>
                  <a:lnTo>
                    <a:pt x="192" y="438"/>
                  </a:lnTo>
                  <a:lnTo>
                    <a:pt x="192" y="439"/>
                  </a:lnTo>
                  <a:lnTo>
                    <a:pt x="190" y="439"/>
                  </a:lnTo>
                  <a:lnTo>
                    <a:pt x="189" y="439"/>
                  </a:lnTo>
                  <a:lnTo>
                    <a:pt x="189" y="439"/>
                  </a:lnTo>
                  <a:lnTo>
                    <a:pt x="189" y="441"/>
                  </a:lnTo>
                  <a:lnTo>
                    <a:pt x="183" y="442"/>
                  </a:lnTo>
                  <a:lnTo>
                    <a:pt x="181" y="442"/>
                  </a:lnTo>
                  <a:lnTo>
                    <a:pt x="180" y="442"/>
                  </a:lnTo>
                  <a:lnTo>
                    <a:pt x="178" y="442"/>
                  </a:lnTo>
                  <a:lnTo>
                    <a:pt x="177" y="442"/>
                  </a:lnTo>
                  <a:lnTo>
                    <a:pt x="174" y="444"/>
                  </a:lnTo>
                  <a:lnTo>
                    <a:pt x="172" y="444"/>
                  </a:lnTo>
                  <a:lnTo>
                    <a:pt x="171" y="444"/>
                  </a:lnTo>
                  <a:lnTo>
                    <a:pt x="169" y="444"/>
                  </a:lnTo>
                  <a:lnTo>
                    <a:pt x="168" y="444"/>
                  </a:lnTo>
                  <a:lnTo>
                    <a:pt x="165" y="444"/>
                  </a:lnTo>
                  <a:lnTo>
                    <a:pt x="160" y="444"/>
                  </a:lnTo>
                  <a:lnTo>
                    <a:pt x="159" y="444"/>
                  </a:lnTo>
                  <a:lnTo>
                    <a:pt x="157" y="444"/>
                  </a:lnTo>
                  <a:lnTo>
                    <a:pt x="156" y="444"/>
                  </a:lnTo>
                  <a:lnTo>
                    <a:pt x="154" y="444"/>
                  </a:lnTo>
                  <a:lnTo>
                    <a:pt x="153" y="444"/>
                  </a:lnTo>
                  <a:lnTo>
                    <a:pt x="150" y="442"/>
                  </a:lnTo>
                  <a:lnTo>
                    <a:pt x="142" y="442"/>
                  </a:lnTo>
                  <a:lnTo>
                    <a:pt x="136" y="442"/>
                  </a:lnTo>
                  <a:lnTo>
                    <a:pt x="135" y="442"/>
                  </a:lnTo>
                  <a:lnTo>
                    <a:pt x="132" y="441"/>
                  </a:lnTo>
                  <a:lnTo>
                    <a:pt x="129" y="441"/>
                  </a:lnTo>
                  <a:lnTo>
                    <a:pt x="117" y="441"/>
                  </a:lnTo>
                  <a:lnTo>
                    <a:pt x="116" y="441"/>
                  </a:lnTo>
                  <a:lnTo>
                    <a:pt x="107" y="439"/>
                  </a:lnTo>
                  <a:lnTo>
                    <a:pt x="84" y="438"/>
                  </a:lnTo>
                  <a:lnTo>
                    <a:pt x="81" y="438"/>
                  </a:lnTo>
                  <a:lnTo>
                    <a:pt x="63" y="436"/>
                  </a:lnTo>
                  <a:lnTo>
                    <a:pt x="60" y="436"/>
                  </a:lnTo>
                  <a:lnTo>
                    <a:pt x="56" y="436"/>
                  </a:lnTo>
                  <a:lnTo>
                    <a:pt x="54" y="436"/>
                  </a:lnTo>
                  <a:lnTo>
                    <a:pt x="53" y="436"/>
                  </a:lnTo>
                  <a:lnTo>
                    <a:pt x="51" y="436"/>
                  </a:lnTo>
                  <a:lnTo>
                    <a:pt x="50" y="436"/>
                  </a:lnTo>
                  <a:lnTo>
                    <a:pt x="48" y="436"/>
                  </a:lnTo>
                  <a:lnTo>
                    <a:pt x="47" y="435"/>
                  </a:lnTo>
                  <a:lnTo>
                    <a:pt x="45" y="435"/>
                  </a:lnTo>
                  <a:lnTo>
                    <a:pt x="45" y="435"/>
                  </a:lnTo>
                  <a:lnTo>
                    <a:pt x="44" y="435"/>
                  </a:lnTo>
                  <a:lnTo>
                    <a:pt x="41" y="435"/>
                  </a:lnTo>
                  <a:lnTo>
                    <a:pt x="39" y="435"/>
                  </a:lnTo>
                  <a:lnTo>
                    <a:pt x="36" y="433"/>
                  </a:lnTo>
                  <a:lnTo>
                    <a:pt x="33" y="433"/>
                  </a:lnTo>
                  <a:lnTo>
                    <a:pt x="32" y="433"/>
                  </a:lnTo>
                  <a:lnTo>
                    <a:pt x="27" y="432"/>
                  </a:lnTo>
                  <a:lnTo>
                    <a:pt x="24" y="430"/>
                  </a:lnTo>
                  <a:lnTo>
                    <a:pt x="21" y="430"/>
                  </a:lnTo>
                  <a:lnTo>
                    <a:pt x="15" y="429"/>
                  </a:lnTo>
                  <a:lnTo>
                    <a:pt x="11" y="427"/>
                  </a:lnTo>
                  <a:lnTo>
                    <a:pt x="9" y="427"/>
                  </a:lnTo>
                  <a:lnTo>
                    <a:pt x="8" y="427"/>
                  </a:lnTo>
                  <a:lnTo>
                    <a:pt x="5" y="427"/>
                  </a:lnTo>
                  <a:lnTo>
                    <a:pt x="3" y="418"/>
                  </a:lnTo>
                  <a:lnTo>
                    <a:pt x="2" y="415"/>
                  </a:lnTo>
                  <a:lnTo>
                    <a:pt x="2" y="411"/>
                  </a:lnTo>
                  <a:lnTo>
                    <a:pt x="2" y="409"/>
                  </a:lnTo>
                  <a:lnTo>
                    <a:pt x="0" y="403"/>
                  </a:lnTo>
                  <a:lnTo>
                    <a:pt x="0" y="402"/>
                  </a:lnTo>
                  <a:lnTo>
                    <a:pt x="0" y="396"/>
                  </a:lnTo>
                  <a:lnTo>
                    <a:pt x="0" y="394"/>
                  </a:lnTo>
                  <a:lnTo>
                    <a:pt x="0" y="393"/>
                  </a:lnTo>
                  <a:lnTo>
                    <a:pt x="3" y="387"/>
                  </a:lnTo>
                  <a:lnTo>
                    <a:pt x="3" y="386"/>
                  </a:lnTo>
                  <a:lnTo>
                    <a:pt x="3" y="384"/>
                  </a:lnTo>
                  <a:lnTo>
                    <a:pt x="5" y="384"/>
                  </a:lnTo>
                  <a:lnTo>
                    <a:pt x="9" y="377"/>
                  </a:lnTo>
                  <a:lnTo>
                    <a:pt x="11" y="375"/>
                  </a:lnTo>
                  <a:lnTo>
                    <a:pt x="11" y="374"/>
                  </a:lnTo>
                  <a:lnTo>
                    <a:pt x="12" y="374"/>
                  </a:lnTo>
                  <a:lnTo>
                    <a:pt x="12" y="372"/>
                  </a:lnTo>
                  <a:lnTo>
                    <a:pt x="11" y="371"/>
                  </a:lnTo>
                  <a:lnTo>
                    <a:pt x="9" y="366"/>
                  </a:lnTo>
                  <a:lnTo>
                    <a:pt x="9" y="363"/>
                  </a:lnTo>
                  <a:lnTo>
                    <a:pt x="8" y="363"/>
                  </a:lnTo>
                  <a:lnTo>
                    <a:pt x="8" y="362"/>
                  </a:lnTo>
                  <a:lnTo>
                    <a:pt x="6" y="362"/>
                  </a:lnTo>
                  <a:lnTo>
                    <a:pt x="6" y="360"/>
                  </a:lnTo>
                  <a:lnTo>
                    <a:pt x="6" y="359"/>
                  </a:lnTo>
                  <a:lnTo>
                    <a:pt x="5" y="356"/>
                  </a:lnTo>
                  <a:lnTo>
                    <a:pt x="5" y="354"/>
                  </a:lnTo>
                  <a:lnTo>
                    <a:pt x="5" y="353"/>
                  </a:lnTo>
                  <a:lnTo>
                    <a:pt x="6" y="353"/>
                  </a:lnTo>
                  <a:lnTo>
                    <a:pt x="8" y="348"/>
                  </a:lnTo>
                  <a:lnTo>
                    <a:pt x="9" y="341"/>
                  </a:lnTo>
                  <a:lnTo>
                    <a:pt x="9" y="338"/>
                  </a:lnTo>
                  <a:lnTo>
                    <a:pt x="9" y="336"/>
                  </a:lnTo>
                  <a:lnTo>
                    <a:pt x="9" y="335"/>
                  </a:lnTo>
                  <a:lnTo>
                    <a:pt x="9" y="333"/>
                  </a:lnTo>
                  <a:lnTo>
                    <a:pt x="9" y="332"/>
                  </a:lnTo>
                  <a:lnTo>
                    <a:pt x="9" y="330"/>
                  </a:lnTo>
                  <a:lnTo>
                    <a:pt x="9" y="329"/>
                  </a:lnTo>
                  <a:lnTo>
                    <a:pt x="9" y="327"/>
                  </a:lnTo>
                  <a:lnTo>
                    <a:pt x="9" y="326"/>
                  </a:lnTo>
                  <a:lnTo>
                    <a:pt x="12" y="321"/>
                  </a:lnTo>
                  <a:lnTo>
                    <a:pt x="12" y="320"/>
                  </a:lnTo>
                  <a:lnTo>
                    <a:pt x="15" y="315"/>
                  </a:lnTo>
                  <a:lnTo>
                    <a:pt x="15" y="314"/>
                  </a:lnTo>
                  <a:lnTo>
                    <a:pt x="17" y="311"/>
                  </a:lnTo>
                  <a:lnTo>
                    <a:pt x="20" y="303"/>
                  </a:lnTo>
                  <a:lnTo>
                    <a:pt x="21" y="302"/>
                  </a:lnTo>
                  <a:lnTo>
                    <a:pt x="21" y="300"/>
                  </a:lnTo>
                  <a:lnTo>
                    <a:pt x="27" y="294"/>
                  </a:lnTo>
                  <a:lnTo>
                    <a:pt x="29" y="293"/>
                  </a:lnTo>
                  <a:lnTo>
                    <a:pt x="32" y="287"/>
                  </a:lnTo>
                  <a:lnTo>
                    <a:pt x="33" y="285"/>
                  </a:lnTo>
                  <a:lnTo>
                    <a:pt x="33" y="284"/>
                  </a:lnTo>
                  <a:lnTo>
                    <a:pt x="35" y="284"/>
                  </a:lnTo>
                  <a:lnTo>
                    <a:pt x="36" y="282"/>
                  </a:lnTo>
                  <a:lnTo>
                    <a:pt x="39" y="279"/>
                  </a:lnTo>
                  <a:lnTo>
                    <a:pt x="41" y="278"/>
                  </a:lnTo>
                  <a:lnTo>
                    <a:pt x="42" y="275"/>
                  </a:lnTo>
                  <a:lnTo>
                    <a:pt x="45" y="271"/>
                  </a:lnTo>
                  <a:lnTo>
                    <a:pt x="47" y="268"/>
                  </a:lnTo>
                  <a:lnTo>
                    <a:pt x="48" y="266"/>
                  </a:lnTo>
                  <a:lnTo>
                    <a:pt x="50" y="265"/>
                  </a:lnTo>
                  <a:lnTo>
                    <a:pt x="51" y="263"/>
                  </a:lnTo>
                  <a:lnTo>
                    <a:pt x="54" y="262"/>
                  </a:lnTo>
                  <a:lnTo>
                    <a:pt x="54" y="260"/>
                  </a:lnTo>
                  <a:lnTo>
                    <a:pt x="57" y="259"/>
                  </a:lnTo>
                  <a:lnTo>
                    <a:pt x="59" y="256"/>
                  </a:lnTo>
                  <a:lnTo>
                    <a:pt x="60" y="256"/>
                  </a:lnTo>
                  <a:lnTo>
                    <a:pt x="60" y="254"/>
                  </a:lnTo>
                  <a:lnTo>
                    <a:pt x="62" y="254"/>
                  </a:lnTo>
                  <a:lnTo>
                    <a:pt x="60" y="254"/>
                  </a:lnTo>
                  <a:lnTo>
                    <a:pt x="59" y="251"/>
                  </a:lnTo>
                  <a:lnTo>
                    <a:pt x="56" y="248"/>
                  </a:lnTo>
                  <a:lnTo>
                    <a:pt x="56" y="247"/>
                  </a:lnTo>
                  <a:lnTo>
                    <a:pt x="54" y="245"/>
                  </a:lnTo>
                  <a:lnTo>
                    <a:pt x="54" y="244"/>
                  </a:lnTo>
                  <a:lnTo>
                    <a:pt x="53" y="244"/>
                  </a:lnTo>
                  <a:lnTo>
                    <a:pt x="48" y="236"/>
                  </a:lnTo>
                  <a:lnTo>
                    <a:pt x="47" y="236"/>
                  </a:lnTo>
                  <a:lnTo>
                    <a:pt x="47" y="235"/>
                  </a:lnTo>
                  <a:lnTo>
                    <a:pt x="45" y="233"/>
                  </a:lnTo>
                  <a:lnTo>
                    <a:pt x="45" y="230"/>
                  </a:lnTo>
                  <a:lnTo>
                    <a:pt x="44" y="229"/>
                  </a:lnTo>
                  <a:lnTo>
                    <a:pt x="42" y="226"/>
                  </a:lnTo>
                  <a:lnTo>
                    <a:pt x="41" y="224"/>
                  </a:lnTo>
                  <a:lnTo>
                    <a:pt x="41" y="223"/>
                  </a:lnTo>
                  <a:lnTo>
                    <a:pt x="42" y="223"/>
                  </a:lnTo>
                  <a:lnTo>
                    <a:pt x="44" y="221"/>
                  </a:lnTo>
                  <a:lnTo>
                    <a:pt x="42" y="221"/>
                  </a:lnTo>
                  <a:lnTo>
                    <a:pt x="48" y="214"/>
                  </a:lnTo>
                  <a:lnTo>
                    <a:pt x="54" y="211"/>
                  </a:lnTo>
                  <a:lnTo>
                    <a:pt x="56" y="208"/>
                  </a:lnTo>
                  <a:lnTo>
                    <a:pt x="57" y="208"/>
                  </a:lnTo>
                  <a:lnTo>
                    <a:pt x="59" y="206"/>
                  </a:lnTo>
                  <a:lnTo>
                    <a:pt x="60" y="205"/>
                  </a:lnTo>
                  <a:lnTo>
                    <a:pt x="62" y="203"/>
                  </a:lnTo>
                  <a:lnTo>
                    <a:pt x="63" y="202"/>
                  </a:lnTo>
                  <a:lnTo>
                    <a:pt x="65" y="202"/>
                  </a:lnTo>
                  <a:lnTo>
                    <a:pt x="65" y="200"/>
                  </a:lnTo>
                  <a:lnTo>
                    <a:pt x="66" y="200"/>
                  </a:lnTo>
                  <a:lnTo>
                    <a:pt x="69" y="197"/>
                  </a:lnTo>
                  <a:lnTo>
                    <a:pt x="71" y="197"/>
                  </a:lnTo>
                  <a:lnTo>
                    <a:pt x="71" y="196"/>
                  </a:lnTo>
                  <a:lnTo>
                    <a:pt x="74" y="193"/>
                  </a:lnTo>
                  <a:lnTo>
                    <a:pt x="75" y="193"/>
                  </a:lnTo>
                  <a:lnTo>
                    <a:pt x="77" y="191"/>
                  </a:lnTo>
                  <a:lnTo>
                    <a:pt x="78" y="190"/>
                  </a:lnTo>
                  <a:lnTo>
                    <a:pt x="77" y="190"/>
                  </a:lnTo>
                  <a:lnTo>
                    <a:pt x="77" y="188"/>
                  </a:lnTo>
                  <a:lnTo>
                    <a:pt x="78" y="185"/>
                  </a:lnTo>
                  <a:lnTo>
                    <a:pt x="78" y="184"/>
                  </a:lnTo>
                  <a:lnTo>
                    <a:pt x="78" y="182"/>
                  </a:lnTo>
                  <a:lnTo>
                    <a:pt x="78" y="181"/>
                  </a:lnTo>
                  <a:lnTo>
                    <a:pt x="80" y="179"/>
                  </a:lnTo>
                  <a:lnTo>
                    <a:pt x="80" y="178"/>
                  </a:lnTo>
                  <a:lnTo>
                    <a:pt x="80" y="176"/>
                  </a:lnTo>
                  <a:lnTo>
                    <a:pt x="81" y="176"/>
                  </a:lnTo>
                  <a:lnTo>
                    <a:pt x="81" y="175"/>
                  </a:lnTo>
                  <a:lnTo>
                    <a:pt x="81" y="173"/>
                  </a:lnTo>
                  <a:lnTo>
                    <a:pt x="81" y="172"/>
                  </a:lnTo>
                  <a:lnTo>
                    <a:pt x="83" y="169"/>
                  </a:lnTo>
                  <a:lnTo>
                    <a:pt x="84" y="166"/>
                  </a:lnTo>
                  <a:lnTo>
                    <a:pt x="84" y="164"/>
                  </a:lnTo>
                  <a:lnTo>
                    <a:pt x="84" y="163"/>
                  </a:lnTo>
                  <a:lnTo>
                    <a:pt x="86" y="157"/>
                  </a:lnTo>
                  <a:lnTo>
                    <a:pt x="86" y="156"/>
                  </a:lnTo>
                  <a:lnTo>
                    <a:pt x="86" y="154"/>
                  </a:lnTo>
                  <a:lnTo>
                    <a:pt x="87" y="151"/>
                  </a:lnTo>
                  <a:lnTo>
                    <a:pt x="87" y="148"/>
                  </a:lnTo>
                  <a:lnTo>
                    <a:pt x="87" y="141"/>
                  </a:lnTo>
                  <a:lnTo>
                    <a:pt x="87" y="135"/>
                  </a:lnTo>
                  <a:lnTo>
                    <a:pt x="87" y="130"/>
                  </a:lnTo>
                  <a:lnTo>
                    <a:pt x="87" y="129"/>
                  </a:lnTo>
                  <a:lnTo>
                    <a:pt x="87" y="127"/>
                  </a:lnTo>
                  <a:lnTo>
                    <a:pt x="89" y="126"/>
                  </a:lnTo>
                  <a:lnTo>
                    <a:pt x="93" y="121"/>
                  </a:lnTo>
                  <a:lnTo>
                    <a:pt x="90" y="118"/>
                  </a:lnTo>
                  <a:lnTo>
                    <a:pt x="87" y="115"/>
                  </a:lnTo>
                  <a:lnTo>
                    <a:pt x="84" y="112"/>
                  </a:lnTo>
                  <a:lnTo>
                    <a:pt x="83" y="111"/>
                  </a:lnTo>
                  <a:lnTo>
                    <a:pt x="81" y="108"/>
                  </a:lnTo>
                  <a:lnTo>
                    <a:pt x="78" y="106"/>
                  </a:lnTo>
                  <a:lnTo>
                    <a:pt x="75" y="105"/>
                  </a:lnTo>
                  <a:lnTo>
                    <a:pt x="74" y="105"/>
                  </a:lnTo>
                  <a:lnTo>
                    <a:pt x="72" y="103"/>
                  </a:lnTo>
                  <a:lnTo>
                    <a:pt x="68" y="99"/>
                  </a:lnTo>
                  <a:lnTo>
                    <a:pt x="57" y="90"/>
                  </a:lnTo>
                  <a:lnTo>
                    <a:pt x="56" y="90"/>
                  </a:lnTo>
                  <a:lnTo>
                    <a:pt x="56" y="88"/>
                  </a:lnTo>
                  <a:lnTo>
                    <a:pt x="53" y="78"/>
                  </a:lnTo>
                  <a:lnTo>
                    <a:pt x="51" y="75"/>
                  </a:lnTo>
                  <a:lnTo>
                    <a:pt x="51" y="73"/>
                  </a:lnTo>
                  <a:lnTo>
                    <a:pt x="48" y="69"/>
                  </a:lnTo>
                  <a:lnTo>
                    <a:pt x="48" y="67"/>
                  </a:lnTo>
                  <a:lnTo>
                    <a:pt x="47" y="66"/>
                  </a:lnTo>
                  <a:lnTo>
                    <a:pt x="45" y="64"/>
                  </a:lnTo>
                  <a:lnTo>
                    <a:pt x="45" y="63"/>
                  </a:lnTo>
                  <a:lnTo>
                    <a:pt x="44" y="63"/>
                  </a:lnTo>
                  <a:lnTo>
                    <a:pt x="42" y="63"/>
                  </a:lnTo>
                  <a:lnTo>
                    <a:pt x="41" y="63"/>
                  </a:lnTo>
                  <a:lnTo>
                    <a:pt x="39" y="61"/>
                  </a:lnTo>
                  <a:lnTo>
                    <a:pt x="36" y="61"/>
                  </a:lnTo>
                  <a:lnTo>
                    <a:pt x="33" y="60"/>
                  </a:lnTo>
                  <a:lnTo>
                    <a:pt x="32" y="60"/>
                  </a:lnTo>
                  <a:lnTo>
                    <a:pt x="33" y="55"/>
                  </a:lnTo>
                  <a:lnTo>
                    <a:pt x="35" y="49"/>
                  </a:lnTo>
                  <a:lnTo>
                    <a:pt x="35" y="48"/>
                  </a:lnTo>
                  <a:lnTo>
                    <a:pt x="35" y="46"/>
                  </a:lnTo>
                  <a:lnTo>
                    <a:pt x="36" y="45"/>
                  </a:lnTo>
                  <a:lnTo>
                    <a:pt x="36" y="44"/>
                  </a:lnTo>
                  <a:lnTo>
                    <a:pt x="36" y="42"/>
                  </a:lnTo>
                  <a:lnTo>
                    <a:pt x="36" y="41"/>
                  </a:lnTo>
                  <a:lnTo>
                    <a:pt x="36" y="39"/>
                  </a:lnTo>
                  <a:lnTo>
                    <a:pt x="38" y="38"/>
                  </a:lnTo>
                  <a:lnTo>
                    <a:pt x="39" y="36"/>
                  </a:lnTo>
                  <a:lnTo>
                    <a:pt x="39" y="35"/>
                  </a:lnTo>
                  <a:lnTo>
                    <a:pt x="41" y="35"/>
                  </a:lnTo>
                  <a:lnTo>
                    <a:pt x="47" y="30"/>
                  </a:lnTo>
                  <a:lnTo>
                    <a:pt x="56" y="23"/>
                  </a:lnTo>
                  <a:lnTo>
                    <a:pt x="60" y="20"/>
                  </a:lnTo>
                  <a:lnTo>
                    <a:pt x="63" y="18"/>
                  </a:lnTo>
                  <a:lnTo>
                    <a:pt x="66" y="15"/>
                  </a:lnTo>
                  <a:lnTo>
                    <a:pt x="71" y="12"/>
                  </a:lnTo>
                  <a:lnTo>
                    <a:pt x="72" y="11"/>
                  </a:lnTo>
                  <a:lnTo>
                    <a:pt x="74" y="11"/>
                  </a:lnTo>
                  <a:lnTo>
                    <a:pt x="74" y="9"/>
                  </a:lnTo>
                  <a:lnTo>
                    <a:pt x="75" y="8"/>
                  </a:lnTo>
                  <a:lnTo>
                    <a:pt x="77" y="6"/>
                  </a:lnTo>
                  <a:lnTo>
                    <a:pt x="78" y="5"/>
                  </a:lnTo>
                  <a:lnTo>
                    <a:pt x="81" y="0"/>
                  </a:lnTo>
                  <a:lnTo>
                    <a:pt x="81" y="5"/>
                  </a:lnTo>
                  <a:lnTo>
                    <a:pt x="84" y="12"/>
                  </a:lnTo>
                  <a:lnTo>
                    <a:pt x="86" y="17"/>
                  </a:lnTo>
                  <a:lnTo>
                    <a:pt x="86" y="20"/>
                  </a:lnTo>
                  <a:lnTo>
                    <a:pt x="87" y="23"/>
                  </a:lnTo>
                  <a:lnTo>
                    <a:pt x="89" y="24"/>
                  </a:lnTo>
                  <a:lnTo>
                    <a:pt x="89" y="26"/>
                  </a:lnTo>
                  <a:lnTo>
                    <a:pt x="89" y="27"/>
                  </a:lnTo>
                  <a:lnTo>
                    <a:pt x="90" y="29"/>
                  </a:lnTo>
                  <a:lnTo>
                    <a:pt x="93" y="33"/>
                  </a:lnTo>
                  <a:lnTo>
                    <a:pt x="96" y="38"/>
                  </a:lnTo>
                  <a:lnTo>
                    <a:pt x="96" y="39"/>
                  </a:lnTo>
                  <a:lnTo>
                    <a:pt x="99" y="44"/>
                  </a:lnTo>
                  <a:lnTo>
                    <a:pt x="101" y="46"/>
                  </a:lnTo>
                  <a:lnTo>
                    <a:pt x="104" y="49"/>
                  </a:lnTo>
                  <a:lnTo>
                    <a:pt x="105" y="52"/>
                  </a:lnTo>
                  <a:lnTo>
                    <a:pt x="108" y="54"/>
                  </a:lnTo>
                  <a:lnTo>
                    <a:pt x="110" y="55"/>
                  </a:lnTo>
                  <a:lnTo>
                    <a:pt x="113" y="58"/>
                  </a:lnTo>
                  <a:lnTo>
                    <a:pt x="114" y="60"/>
                  </a:lnTo>
                  <a:lnTo>
                    <a:pt x="117" y="61"/>
                  </a:lnTo>
                  <a:lnTo>
                    <a:pt x="117" y="63"/>
                  </a:lnTo>
                  <a:lnTo>
                    <a:pt x="118" y="64"/>
                  </a:lnTo>
                  <a:lnTo>
                    <a:pt x="120" y="66"/>
                  </a:lnTo>
                  <a:lnTo>
                    <a:pt x="121" y="66"/>
                  </a:lnTo>
                  <a:lnTo>
                    <a:pt x="123" y="66"/>
                  </a:lnTo>
                  <a:lnTo>
                    <a:pt x="123" y="67"/>
                  </a:lnTo>
                  <a:lnTo>
                    <a:pt x="126" y="69"/>
                  </a:lnTo>
                  <a:lnTo>
                    <a:pt x="129" y="69"/>
                  </a:lnTo>
                  <a:lnTo>
                    <a:pt x="132" y="70"/>
                  </a:lnTo>
                  <a:lnTo>
                    <a:pt x="135" y="70"/>
                  </a:lnTo>
                  <a:lnTo>
                    <a:pt x="136" y="72"/>
                  </a:lnTo>
                  <a:lnTo>
                    <a:pt x="139" y="72"/>
                  </a:lnTo>
                  <a:lnTo>
                    <a:pt x="141" y="73"/>
                  </a:lnTo>
                  <a:lnTo>
                    <a:pt x="142" y="73"/>
                  </a:lnTo>
                  <a:lnTo>
                    <a:pt x="144" y="73"/>
                  </a:lnTo>
                  <a:lnTo>
                    <a:pt x="145" y="73"/>
                  </a:lnTo>
                  <a:lnTo>
                    <a:pt x="147" y="75"/>
                  </a:lnTo>
                  <a:lnTo>
                    <a:pt x="150" y="75"/>
                  </a:lnTo>
                  <a:lnTo>
                    <a:pt x="150" y="76"/>
                  </a:lnTo>
                  <a:lnTo>
                    <a:pt x="151" y="76"/>
                  </a:lnTo>
                  <a:lnTo>
                    <a:pt x="153" y="76"/>
                  </a:lnTo>
                  <a:lnTo>
                    <a:pt x="157" y="76"/>
                  </a:lnTo>
                  <a:lnTo>
                    <a:pt x="159" y="76"/>
                  </a:lnTo>
                  <a:lnTo>
                    <a:pt x="175" y="78"/>
                  </a:lnTo>
                  <a:lnTo>
                    <a:pt x="177" y="79"/>
                  </a:lnTo>
                  <a:lnTo>
                    <a:pt x="178" y="79"/>
                  </a:lnTo>
                  <a:lnTo>
                    <a:pt x="181" y="79"/>
                  </a:lnTo>
                  <a:lnTo>
                    <a:pt x="184" y="81"/>
                  </a:lnTo>
                  <a:lnTo>
                    <a:pt x="187" y="81"/>
                  </a:lnTo>
                  <a:lnTo>
                    <a:pt x="189" y="82"/>
                  </a:lnTo>
                  <a:lnTo>
                    <a:pt x="192" y="84"/>
                  </a:lnTo>
                  <a:lnTo>
                    <a:pt x="195" y="85"/>
                  </a:lnTo>
                  <a:lnTo>
                    <a:pt x="196" y="87"/>
                  </a:lnTo>
                  <a:lnTo>
                    <a:pt x="198" y="87"/>
                  </a:lnTo>
                  <a:lnTo>
                    <a:pt x="199" y="88"/>
                  </a:lnTo>
                  <a:lnTo>
                    <a:pt x="201" y="88"/>
                  </a:lnTo>
                  <a:lnTo>
                    <a:pt x="202" y="90"/>
                  </a:lnTo>
                  <a:lnTo>
                    <a:pt x="205" y="93"/>
                  </a:lnTo>
                  <a:lnTo>
                    <a:pt x="207" y="94"/>
                  </a:lnTo>
                  <a:lnTo>
                    <a:pt x="210" y="96"/>
                  </a:lnTo>
                  <a:lnTo>
                    <a:pt x="211" y="97"/>
                  </a:lnTo>
                  <a:lnTo>
                    <a:pt x="213" y="100"/>
                  </a:lnTo>
                  <a:lnTo>
                    <a:pt x="214" y="100"/>
                  </a:lnTo>
                  <a:lnTo>
                    <a:pt x="216" y="102"/>
                  </a:lnTo>
                  <a:lnTo>
                    <a:pt x="216" y="103"/>
                  </a:lnTo>
                  <a:lnTo>
                    <a:pt x="217" y="105"/>
                  </a:lnTo>
                  <a:lnTo>
                    <a:pt x="220" y="106"/>
                  </a:lnTo>
                  <a:lnTo>
                    <a:pt x="220" y="108"/>
                  </a:lnTo>
                  <a:lnTo>
                    <a:pt x="222" y="109"/>
                  </a:lnTo>
                  <a:lnTo>
                    <a:pt x="222" y="111"/>
                  </a:lnTo>
                  <a:lnTo>
                    <a:pt x="223" y="111"/>
                  </a:lnTo>
                  <a:lnTo>
                    <a:pt x="223" y="112"/>
                  </a:lnTo>
                  <a:lnTo>
                    <a:pt x="223" y="114"/>
                  </a:lnTo>
                  <a:lnTo>
                    <a:pt x="225" y="117"/>
                  </a:lnTo>
                  <a:lnTo>
                    <a:pt x="225" y="118"/>
                  </a:lnTo>
                  <a:lnTo>
                    <a:pt x="225" y="120"/>
                  </a:lnTo>
                  <a:lnTo>
                    <a:pt x="226" y="123"/>
                  </a:lnTo>
                  <a:lnTo>
                    <a:pt x="226" y="124"/>
                  </a:lnTo>
                  <a:lnTo>
                    <a:pt x="228" y="129"/>
                  </a:lnTo>
                  <a:lnTo>
                    <a:pt x="228" y="130"/>
                  </a:lnTo>
                  <a:lnTo>
                    <a:pt x="228" y="132"/>
                  </a:lnTo>
                  <a:lnTo>
                    <a:pt x="228" y="133"/>
                  </a:lnTo>
                  <a:lnTo>
                    <a:pt x="228" y="136"/>
                  </a:lnTo>
                  <a:lnTo>
                    <a:pt x="229" y="136"/>
                  </a:lnTo>
                  <a:lnTo>
                    <a:pt x="229" y="138"/>
                  </a:lnTo>
                  <a:lnTo>
                    <a:pt x="229" y="139"/>
                  </a:lnTo>
                  <a:lnTo>
                    <a:pt x="229" y="141"/>
                  </a:lnTo>
                  <a:lnTo>
                    <a:pt x="229" y="141"/>
                  </a:lnTo>
                  <a:lnTo>
                    <a:pt x="229" y="144"/>
                  </a:lnTo>
                  <a:lnTo>
                    <a:pt x="229" y="145"/>
                  </a:lnTo>
                  <a:lnTo>
                    <a:pt x="229" y="147"/>
                  </a:lnTo>
                  <a:lnTo>
                    <a:pt x="229" y="148"/>
                  </a:lnTo>
                  <a:lnTo>
                    <a:pt x="229" y="153"/>
                  </a:lnTo>
                  <a:lnTo>
                    <a:pt x="229" y="156"/>
                  </a:lnTo>
                  <a:lnTo>
                    <a:pt x="229" y="160"/>
                  </a:lnTo>
                  <a:lnTo>
                    <a:pt x="228" y="163"/>
                  </a:lnTo>
                  <a:lnTo>
                    <a:pt x="228" y="166"/>
                  </a:lnTo>
                  <a:lnTo>
                    <a:pt x="229" y="166"/>
                  </a:lnTo>
                  <a:lnTo>
                    <a:pt x="229" y="167"/>
                  </a:lnTo>
                  <a:lnTo>
                    <a:pt x="229" y="170"/>
                  </a:lnTo>
                  <a:lnTo>
                    <a:pt x="229" y="172"/>
                  </a:lnTo>
                  <a:lnTo>
                    <a:pt x="229" y="173"/>
                  </a:lnTo>
                  <a:lnTo>
                    <a:pt x="229" y="176"/>
                  </a:lnTo>
                  <a:lnTo>
                    <a:pt x="229" y="176"/>
                  </a:lnTo>
                  <a:lnTo>
                    <a:pt x="229" y="178"/>
                  </a:lnTo>
                  <a:lnTo>
                    <a:pt x="229" y="179"/>
                  </a:lnTo>
                  <a:lnTo>
                    <a:pt x="229" y="182"/>
                  </a:lnTo>
                  <a:lnTo>
                    <a:pt x="231" y="185"/>
                  </a:lnTo>
                  <a:lnTo>
                    <a:pt x="231" y="188"/>
                  </a:lnTo>
                  <a:lnTo>
                    <a:pt x="231" y="190"/>
                  </a:lnTo>
                  <a:lnTo>
                    <a:pt x="232" y="190"/>
                  </a:lnTo>
                  <a:lnTo>
                    <a:pt x="232" y="191"/>
                  </a:lnTo>
                  <a:lnTo>
                    <a:pt x="232" y="193"/>
                  </a:lnTo>
                  <a:lnTo>
                    <a:pt x="232" y="196"/>
                  </a:lnTo>
                  <a:lnTo>
                    <a:pt x="234" y="197"/>
                  </a:lnTo>
                  <a:lnTo>
                    <a:pt x="232" y="199"/>
                  </a:lnTo>
                  <a:lnTo>
                    <a:pt x="231" y="199"/>
                  </a:lnTo>
                  <a:lnTo>
                    <a:pt x="231" y="200"/>
                  </a:lnTo>
                  <a:lnTo>
                    <a:pt x="229" y="200"/>
                  </a:lnTo>
                  <a:lnTo>
                    <a:pt x="229" y="202"/>
                  </a:lnTo>
                  <a:lnTo>
                    <a:pt x="229" y="205"/>
                  </a:lnTo>
                  <a:lnTo>
                    <a:pt x="232" y="212"/>
                  </a:lnTo>
                  <a:lnTo>
                    <a:pt x="234" y="214"/>
                  </a:lnTo>
                  <a:lnTo>
                    <a:pt x="234" y="215"/>
                  </a:lnTo>
                  <a:lnTo>
                    <a:pt x="234" y="218"/>
                  </a:lnTo>
                  <a:lnTo>
                    <a:pt x="235" y="221"/>
                  </a:lnTo>
                  <a:lnTo>
                    <a:pt x="235" y="223"/>
                  </a:lnTo>
                  <a:lnTo>
                    <a:pt x="235" y="224"/>
                  </a:lnTo>
                  <a:lnTo>
                    <a:pt x="236" y="229"/>
                  </a:lnTo>
                  <a:lnTo>
                    <a:pt x="236" y="233"/>
                  </a:lnTo>
                  <a:lnTo>
                    <a:pt x="236" y="238"/>
                  </a:lnTo>
                  <a:lnTo>
                    <a:pt x="236" y="239"/>
                  </a:lnTo>
                  <a:lnTo>
                    <a:pt x="238" y="241"/>
                  </a:lnTo>
                  <a:lnTo>
                    <a:pt x="238" y="242"/>
                  </a:lnTo>
                  <a:lnTo>
                    <a:pt x="238" y="245"/>
                  </a:lnTo>
                  <a:lnTo>
                    <a:pt x="238" y="247"/>
                  </a:lnTo>
                  <a:lnTo>
                    <a:pt x="238" y="248"/>
                  </a:lnTo>
                  <a:lnTo>
                    <a:pt x="239" y="248"/>
                  </a:lnTo>
                  <a:lnTo>
                    <a:pt x="241" y="248"/>
                  </a:lnTo>
                  <a:lnTo>
                    <a:pt x="242" y="248"/>
                  </a:lnTo>
                  <a:lnTo>
                    <a:pt x="244" y="248"/>
                  </a:lnTo>
                  <a:lnTo>
                    <a:pt x="245" y="248"/>
                  </a:lnTo>
                  <a:lnTo>
                    <a:pt x="247" y="250"/>
                  </a:lnTo>
                  <a:lnTo>
                    <a:pt x="248" y="250"/>
                  </a:lnTo>
                  <a:lnTo>
                    <a:pt x="250" y="251"/>
                  </a:lnTo>
                  <a:lnTo>
                    <a:pt x="251" y="253"/>
                  </a:lnTo>
                  <a:lnTo>
                    <a:pt x="253" y="253"/>
                  </a:lnTo>
                  <a:lnTo>
                    <a:pt x="254" y="254"/>
                  </a:lnTo>
                  <a:lnTo>
                    <a:pt x="256" y="256"/>
                  </a:lnTo>
                  <a:lnTo>
                    <a:pt x="257" y="257"/>
                  </a:lnTo>
                  <a:lnTo>
                    <a:pt x="257" y="259"/>
                  </a:lnTo>
                  <a:lnTo>
                    <a:pt x="259" y="260"/>
                  </a:lnTo>
                  <a:lnTo>
                    <a:pt x="260" y="263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9" name="Freeform 26">
              <a:extLst>
                <a:ext uri="{FF2B5EF4-FFF2-40B4-BE49-F238E27FC236}">
                  <a16:creationId xmlns:a16="http://schemas.microsoft.com/office/drawing/2014/main" id="{D88441DC-09CC-C3B3-FB2C-54B120354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6676" y="3328988"/>
              <a:ext cx="2814638" cy="1728788"/>
            </a:xfrm>
            <a:custGeom>
              <a:avLst/>
              <a:gdLst>
                <a:gd name="T0" fmla="*/ 1588 w 1773"/>
                <a:gd name="T1" fmla="*/ 3 h 1089"/>
                <a:gd name="T2" fmla="*/ 1604 w 1773"/>
                <a:gd name="T3" fmla="*/ 24 h 1089"/>
                <a:gd name="T4" fmla="*/ 1624 w 1773"/>
                <a:gd name="T5" fmla="*/ 38 h 1089"/>
                <a:gd name="T6" fmla="*/ 1660 w 1773"/>
                <a:gd name="T7" fmla="*/ 41 h 1089"/>
                <a:gd name="T8" fmla="*/ 1712 w 1773"/>
                <a:gd name="T9" fmla="*/ 60 h 1089"/>
                <a:gd name="T10" fmla="*/ 1740 w 1773"/>
                <a:gd name="T11" fmla="*/ 97 h 1089"/>
                <a:gd name="T12" fmla="*/ 1769 w 1773"/>
                <a:gd name="T13" fmla="*/ 150 h 1089"/>
                <a:gd name="T14" fmla="*/ 1727 w 1773"/>
                <a:gd name="T15" fmla="*/ 183 h 1089"/>
                <a:gd name="T16" fmla="*/ 1684 w 1773"/>
                <a:gd name="T17" fmla="*/ 238 h 1089"/>
                <a:gd name="T18" fmla="*/ 1636 w 1773"/>
                <a:gd name="T19" fmla="*/ 309 h 1089"/>
                <a:gd name="T20" fmla="*/ 1597 w 1773"/>
                <a:gd name="T21" fmla="*/ 413 h 1089"/>
                <a:gd name="T22" fmla="*/ 1606 w 1773"/>
                <a:gd name="T23" fmla="*/ 472 h 1089"/>
                <a:gd name="T24" fmla="*/ 1563 w 1773"/>
                <a:gd name="T25" fmla="*/ 510 h 1089"/>
                <a:gd name="T26" fmla="*/ 1513 w 1773"/>
                <a:gd name="T27" fmla="*/ 559 h 1089"/>
                <a:gd name="T28" fmla="*/ 1403 w 1773"/>
                <a:gd name="T29" fmla="*/ 584 h 1089"/>
                <a:gd name="T30" fmla="*/ 1318 w 1773"/>
                <a:gd name="T31" fmla="*/ 589 h 1089"/>
                <a:gd name="T32" fmla="*/ 1224 w 1773"/>
                <a:gd name="T33" fmla="*/ 602 h 1089"/>
                <a:gd name="T34" fmla="*/ 1135 w 1773"/>
                <a:gd name="T35" fmla="*/ 622 h 1089"/>
                <a:gd name="T36" fmla="*/ 1028 w 1773"/>
                <a:gd name="T37" fmla="*/ 619 h 1089"/>
                <a:gd name="T38" fmla="*/ 953 w 1773"/>
                <a:gd name="T39" fmla="*/ 617 h 1089"/>
                <a:gd name="T40" fmla="*/ 887 w 1773"/>
                <a:gd name="T41" fmla="*/ 620 h 1089"/>
                <a:gd name="T42" fmla="*/ 819 w 1773"/>
                <a:gd name="T43" fmla="*/ 629 h 1089"/>
                <a:gd name="T44" fmla="*/ 769 w 1773"/>
                <a:gd name="T45" fmla="*/ 686 h 1089"/>
                <a:gd name="T46" fmla="*/ 716 w 1773"/>
                <a:gd name="T47" fmla="*/ 741 h 1089"/>
                <a:gd name="T48" fmla="*/ 641 w 1773"/>
                <a:gd name="T49" fmla="*/ 787 h 1089"/>
                <a:gd name="T50" fmla="*/ 598 w 1773"/>
                <a:gd name="T51" fmla="*/ 855 h 1089"/>
                <a:gd name="T52" fmla="*/ 577 w 1773"/>
                <a:gd name="T53" fmla="*/ 917 h 1089"/>
                <a:gd name="T54" fmla="*/ 569 w 1773"/>
                <a:gd name="T55" fmla="*/ 998 h 1089"/>
                <a:gd name="T56" fmla="*/ 568 w 1773"/>
                <a:gd name="T57" fmla="*/ 1062 h 1089"/>
                <a:gd name="T58" fmla="*/ 442 w 1773"/>
                <a:gd name="T59" fmla="*/ 1052 h 1089"/>
                <a:gd name="T60" fmla="*/ 312 w 1773"/>
                <a:gd name="T61" fmla="*/ 964 h 1089"/>
                <a:gd name="T62" fmla="*/ 166 w 1773"/>
                <a:gd name="T63" fmla="*/ 995 h 1089"/>
                <a:gd name="T64" fmla="*/ 52 w 1773"/>
                <a:gd name="T65" fmla="*/ 1020 h 1089"/>
                <a:gd name="T66" fmla="*/ 24 w 1773"/>
                <a:gd name="T67" fmla="*/ 940 h 1089"/>
                <a:gd name="T68" fmla="*/ 30 w 1773"/>
                <a:gd name="T69" fmla="*/ 837 h 1089"/>
                <a:gd name="T70" fmla="*/ 103 w 1773"/>
                <a:gd name="T71" fmla="*/ 789 h 1089"/>
                <a:gd name="T72" fmla="*/ 181 w 1773"/>
                <a:gd name="T73" fmla="*/ 741 h 1089"/>
                <a:gd name="T74" fmla="*/ 262 w 1773"/>
                <a:gd name="T75" fmla="*/ 699 h 1089"/>
                <a:gd name="T76" fmla="*/ 277 w 1773"/>
                <a:gd name="T77" fmla="*/ 675 h 1089"/>
                <a:gd name="T78" fmla="*/ 260 w 1773"/>
                <a:gd name="T79" fmla="*/ 638 h 1089"/>
                <a:gd name="T80" fmla="*/ 265 w 1773"/>
                <a:gd name="T81" fmla="*/ 593 h 1089"/>
                <a:gd name="T82" fmla="*/ 265 w 1773"/>
                <a:gd name="T83" fmla="*/ 547 h 1089"/>
                <a:gd name="T84" fmla="*/ 260 w 1773"/>
                <a:gd name="T85" fmla="*/ 504 h 1089"/>
                <a:gd name="T86" fmla="*/ 274 w 1773"/>
                <a:gd name="T87" fmla="*/ 477 h 1089"/>
                <a:gd name="T88" fmla="*/ 326 w 1773"/>
                <a:gd name="T89" fmla="*/ 465 h 1089"/>
                <a:gd name="T90" fmla="*/ 393 w 1773"/>
                <a:gd name="T91" fmla="*/ 454 h 1089"/>
                <a:gd name="T92" fmla="*/ 433 w 1773"/>
                <a:gd name="T93" fmla="*/ 442 h 1089"/>
                <a:gd name="T94" fmla="*/ 477 w 1773"/>
                <a:gd name="T95" fmla="*/ 439 h 1089"/>
                <a:gd name="T96" fmla="*/ 553 w 1773"/>
                <a:gd name="T97" fmla="*/ 439 h 1089"/>
                <a:gd name="T98" fmla="*/ 613 w 1773"/>
                <a:gd name="T99" fmla="*/ 447 h 1089"/>
                <a:gd name="T100" fmla="*/ 654 w 1773"/>
                <a:gd name="T101" fmla="*/ 448 h 1089"/>
                <a:gd name="T102" fmla="*/ 708 w 1773"/>
                <a:gd name="T103" fmla="*/ 453 h 1089"/>
                <a:gd name="T104" fmla="*/ 769 w 1773"/>
                <a:gd name="T105" fmla="*/ 332 h 1089"/>
                <a:gd name="T106" fmla="*/ 774 w 1773"/>
                <a:gd name="T107" fmla="*/ 245 h 1089"/>
                <a:gd name="T108" fmla="*/ 813 w 1773"/>
                <a:gd name="T109" fmla="*/ 229 h 1089"/>
                <a:gd name="T110" fmla="*/ 889 w 1773"/>
                <a:gd name="T111" fmla="*/ 218 h 1089"/>
                <a:gd name="T112" fmla="*/ 1002 w 1773"/>
                <a:gd name="T113" fmla="*/ 159 h 1089"/>
                <a:gd name="T114" fmla="*/ 1123 w 1773"/>
                <a:gd name="T115" fmla="*/ 106 h 1089"/>
                <a:gd name="T116" fmla="*/ 1215 w 1773"/>
                <a:gd name="T117" fmla="*/ 27 h 1089"/>
                <a:gd name="T118" fmla="*/ 1300 w 1773"/>
                <a:gd name="T119" fmla="*/ 0 h 1089"/>
                <a:gd name="T120" fmla="*/ 1358 w 1773"/>
                <a:gd name="T121" fmla="*/ 9 h 1089"/>
                <a:gd name="T122" fmla="*/ 1413 w 1773"/>
                <a:gd name="T123" fmla="*/ 18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73" h="1089">
                  <a:moveTo>
                    <a:pt x="1510" y="26"/>
                  </a:moveTo>
                  <a:lnTo>
                    <a:pt x="1515" y="26"/>
                  </a:lnTo>
                  <a:lnTo>
                    <a:pt x="1518" y="26"/>
                  </a:lnTo>
                  <a:lnTo>
                    <a:pt x="1519" y="26"/>
                  </a:lnTo>
                  <a:lnTo>
                    <a:pt x="1521" y="26"/>
                  </a:lnTo>
                  <a:lnTo>
                    <a:pt x="1522" y="26"/>
                  </a:lnTo>
                  <a:lnTo>
                    <a:pt x="1524" y="26"/>
                  </a:lnTo>
                  <a:lnTo>
                    <a:pt x="1527" y="24"/>
                  </a:lnTo>
                  <a:lnTo>
                    <a:pt x="1528" y="24"/>
                  </a:lnTo>
                  <a:lnTo>
                    <a:pt x="1530" y="24"/>
                  </a:lnTo>
                  <a:lnTo>
                    <a:pt x="1531" y="24"/>
                  </a:lnTo>
                  <a:lnTo>
                    <a:pt x="1533" y="24"/>
                  </a:lnTo>
                  <a:lnTo>
                    <a:pt x="1539" y="23"/>
                  </a:lnTo>
                  <a:lnTo>
                    <a:pt x="1539" y="21"/>
                  </a:lnTo>
                  <a:lnTo>
                    <a:pt x="1539" y="21"/>
                  </a:lnTo>
                  <a:lnTo>
                    <a:pt x="1540" y="21"/>
                  </a:lnTo>
                  <a:lnTo>
                    <a:pt x="1542" y="21"/>
                  </a:lnTo>
                  <a:lnTo>
                    <a:pt x="1542" y="20"/>
                  </a:lnTo>
                  <a:lnTo>
                    <a:pt x="1543" y="20"/>
                  </a:lnTo>
                  <a:lnTo>
                    <a:pt x="1572" y="9"/>
                  </a:lnTo>
                  <a:lnTo>
                    <a:pt x="1573" y="9"/>
                  </a:lnTo>
                  <a:lnTo>
                    <a:pt x="1588" y="2"/>
                  </a:lnTo>
                  <a:lnTo>
                    <a:pt x="1588" y="3"/>
                  </a:lnTo>
                  <a:lnTo>
                    <a:pt x="1591" y="6"/>
                  </a:lnTo>
                  <a:lnTo>
                    <a:pt x="1591" y="8"/>
                  </a:lnTo>
                  <a:lnTo>
                    <a:pt x="1592" y="8"/>
                  </a:lnTo>
                  <a:lnTo>
                    <a:pt x="1592" y="9"/>
                  </a:lnTo>
                  <a:lnTo>
                    <a:pt x="1592" y="9"/>
                  </a:lnTo>
                  <a:lnTo>
                    <a:pt x="1594" y="9"/>
                  </a:lnTo>
                  <a:lnTo>
                    <a:pt x="1594" y="11"/>
                  </a:lnTo>
                  <a:lnTo>
                    <a:pt x="1594" y="12"/>
                  </a:lnTo>
                  <a:lnTo>
                    <a:pt x="1595" y="12"/>
                  </a:lnTo>
                  <a:lnTo>
                    <a:pt x="1595" y="14"/>
                  </a:lnTo>
                  <a:lnTo>
                    <a:pt x="1597" y="15"/>
                  </a:lnTo>
                  <a:lnTo>
                    <a:pt x="1597" y="17"/>
                  </a:lnTo>
                  <a:lnTo>
                    <a:pt x="1598" y="15"/>
                  </a:lnTo>
                  <a:lnTo>
                    <a:pt x="1600" y="15"/>
                  </a:lnTo>
                  <a:lnTo>
                    <a:pt x="1600" y="17"/>
                  </a:lnTo>
                  <a:lnTo>
                    <a:pt x="1600" y="18"/>
                  </a:lnTo>
                  <a:lnTo>
                    <a:pt x="1601" y="20"/>
                  </a:lnTo>
                  <a:lnTo>
                    <a:pt x="1601" y="21"/>
                  </a:lnTo>
                  <a:lnTo>
                    <a:pt x="1603" y="23"/>
                  </a:lnTo>
                  <a:lnTo>
                    <a:pt x="1603" y="21"/>
                  </a:lnTo>
                  <a:lnTo>
                    <a:pt x="1604" y="21"/>
                  </a:lnTo>
                  <a:lnTo>
                    <a:pt x="1604" y="23"/>
                  </a:lnTo>
                  <a:lnTo>
                    <a:pt x="1604" y="24"/>
                  </a:lnTo>
                  <a:lnTo>
                    <a:pt x="1606" y="24"/>
                  </a:lnTo>
                  <a:lnTo>
                    <a:pt x="1606" y="26"/>
                  </a:lnTo>
                  <a:lnTo>
                    <a:pt x="1607" y="26"/>
                  </a:lnTo>
                  <a:lnTo>
                    <a:pt x="1607" y="27"/>
                  </a:lnTo>
                  <a:lnTo>
                    <a:pt x="1609" y="27"/>
                  </a:lnTo>
                  <a:lnTo>
                    <a:pt x="1609" y="29"/>
                  </a:lnTo>
                  <a:lnTo>
                    <a:pt x="1610" y="29"/>
                  </a:lnTo>
                  <a:lnTo>
                    <a:pt x="1610" y="30"/>
                  </a:lnTo>
                  <a:lnTo>
                    <a:pt x="1610" y="30"/>
                  </a:lnTo>
                  <a:lnTo>
                    <a:pt x="1612" y="30"/>
                  </a:lnTo>
                  <a:lnTo>
                    <a:pt x="1612" y="32"/>
                  </a:lnTo>
                  <a:lnTo>
                    <a:pt x="1613" y="32"/>
                  </a:lnTo>
                  <a:lnTo>
                    <a:pt x="1613" y="33"/>
                  </a:lnTo>
                  <a:lnTo>
                    <a:pt x="1615" y="33"/>
                  </a:lnTo>
                  <a:lnTo>
                    <a:pt x="1616" y="33"/>
                  </a:lnTo>
                  <a:lnTo>
                    <a:pt x="1616" y="35"/>
                  </a:lnTo>
                  <a:lnTo>
                    <a:pt x="1618" y="35"/>
                  </a:lnTo>
                  <a:lnTo>
                    <a:pt x="1618" y="36"/>
                  </a:lnTo>
                  <a:lnTo>
                    <a:pt x="1619" y="36"/>
                  </a:lnTo>
                  <a:lnTo>
                    <a:pt x="1621" y="36"/>
                  </a:lnTo>
                  <a:lnTo>
                    <a:pt x="1621" y="38"/>
                  </a:lnTo>
                  <a:lnTo>
                    <a:pt x="1622" y="38"/>
                  </a:lnTo>
                  <a:lnTo>
                    <a:pt x="1624" y="38"/>
                  </a:lnTo>
                  <a:lnTo>
                    <a:pt x="1625" y="38"/>
                  </a:lnTo>
                  <a:lnTo>
                    <a:pt x="1625" y="39"/>
                  </a:lnTo>
                  <a:lnTo>
                    <a:pt x="1627" y="39"/>
                  </a:lnTo>
                  <a:lnTo>
                    <a:pt x="1628" y="39"/>
                  </a:lnTo>
                  <a:lnTo>
                    <a:pt x="1630" y="39"/>
                  </a:lnTo>
                  <a:lnTo>
                    <a:pt x="1630" y="41"/>
                  </a:lnTo>
                  <a:lnTo>
                    <a:pt x="1631" y="41"/>
                  </a:lnTo>
                  <a:lnTo>
                    <a:pt x="1633" y="41"/>
                  </a:lnTo>
                  <a:lnTo>
                    <a:pt x="1634" y="41"/>
                  </a:lnTo>
                  <a:lnTo>
                    <a:pt x="1636" y="41"/>
                  </a:lnTo>
                  <a:lnTo>
                    <a:pt x="1637" y="41"/>
                  </a:lnTo>
                  <a:lnTo>
                    <a:pt x="1639" y="41"/>
                  </a:lnTo>
                  <a:lnTo>
                    <a:pt x="1640" y="41"/>
                  </a:lnTo>
                  <a:lnTo>
                    <a:pt x="1642" y="41"/>
                  </a:lnTo>
                  <a:lnTo>
                    <a:pt x="1643" y="41"/>
                  </a:lnTo>
                  <a:lnTo>
                    <a:pt x="1645" y="41"/>
                  </a:lnTo>
                  <a:lnTo>
                    <a:pt x="1646" y="41"/>
                  </a:lnTo>
                  <a:lnTo>
                    <a:pt x="1646" y="41"/>
                  </a:lnTo>
                  <a:lnTo>
                    <a:pt x="1651" y="41"/>
                  </a:lnTo>
                  <a:lnTo>
                    <a:pt x="1652" y="41"/>
                  </a:lnTo>
                  <a:lnTo>
                    <a:pt x="1654" y="41"/>
                  </a:lnTo>
                  <a:lnTo>
                    <a:pt x="1658" y="41"/>
                  </a:lnTo>
                  <a:lnTo>
                    <a:pt x="1660" y="41"/>
                  </a:lnTo>
                  <a:lnTo>
                    <a:pt x="1666" y="39"/>
                  </a:lnTo>
                  <a:lnTo>
                    <a:pt x="1681" y="39"/>
                  </a:lnTo>
                  <a:lnTo>
                    <a:pt x="1682" y="39"/>
                  </a:lnTo>
                  <a:lnTo>
                    <a:pt x="1682" y="41"/>
                  </a:lnTo>
                  <a:lnTo>
                    <a:pt x="1682" y="45"/>
                  </a:lnTo>
                  <a:lnTo>
                    <a:pt x="1682" y="45"/>
                  </a:lnTo>
                  <a:lnTo>
                    <a:pt x="1684" y="45"/>
                  </a:lnTo>
                  <a:lnTo>
                    <a:pt x="1685" y="45"/>
                  </a:lnTo>
                  <a:lnTo>
                    <a:pt x="1687" y="45"/>
                  </a:lnTo>
                  <a:lnTo>
                    <a:pt x="1688" y="45"/>
                  </a:lnTo>
                  <a:lnTo>
                    <a:pt x="1688" y="47"/>
                  </a:lnTo>
                  <a:lnTo>
                    <a:pt x="1690" y="47"/>
                  </a:lnTo>
                  <a:lnTo>
                    <a:pt x="1691" y="47"/>
                  </a:lnTo>
                  <a:lnTo>
                    <a:pt x="1696" y="47"/>
                  </a:lnTo>
                  <a:lnTo>
                    <a:pt x="1697" y="47"/>
                  </a:lnTo>
                  <a:lnTo>
                    <a:pt x="1700" y="47"/>
                  </a:lnTo>
                  <a:lnTo>
                    <a:pt x="1700" y="51"/>
                  </a:lnTo>
                  <a:lnTo>
                    <a:pt x="1709" y="50"/>
                  </a:lnTo>
                  <a:lnTo>
                    <a:pt x="1710" y="51"/>
                  </a:lnTo>
                  <a:lnTo>
                    <a:pt x="1710" y="53"/>
                  </a:lnTo>
                  <a:lnTo>
                    <a:pt x="1710" y="54"/>
                  </a:lnTo>
                  <a:lnTo>
                    <a:pt x="1710" y="57"/>
                  </a:lnTo>
                  <a:lnTo>
                    <a:pt x="1712" y="60"/>
                  </a:lnTo>
                  <a:lnTo>
                    <a:pt x="1712" y="62"/>
                  </a:lnTo>
                  <a:lnTo>
                    <a:pt x="1713" y="63"/>
                  </a:lnTo>
                  <a:lnTo>
                    <a:pt x="1713" y="65"/>
                  </a:lnTo>
                  <a:lnTo>
                    <a:pt x="1713" y="66"/>
                  </a:lnTo>
                  <a:lnTo>
                    <a:pt x="1715" y="66"/>
                  </a:lnTo>
                  <a:lnTo>
                    <a:pt x="1718" y="68"/>
                  </a:lnTo>
                  <a:lnTo>
                    <a:pt x="1718" y="69"/>
                  </a:lnTo>
                  <a:lnTo>
                    <a:pt x="1721" y="71"/>
                  </a:lnTo>
                  <a:lnTo>
                    <a:pt x="1722" y="71"/>
                  </a:lnTo>
                  <a:lnTo>
                    <a:pt x="1722" y="72"/>
                  </a:lnTo>
                  <a:lnTo>
                    <a:pt x="1728" y="78"/>
                  </a:lnTo>
                  <a:lnTo>
                    <a:pt x="1730" y="80"/>
                  </a:lnTo>
                  <a:lnTo>
                    <a:pt x="1730" y="81"/>
                  </a:lnTo>
                  <a:lnTo>
                    <a:pt x="1731" y="84"/>
                  </a:lnTo>
                  <a:lnTo>
                    <a:pt x="1731" y="85"/>
                  </a:lnTo>
                  <a:lnTo>
                    <a:pt x="1733" y="87"/>
                  </a:lnTo>
                  <a:lnTo>
                    <a:pt x="1734" y="88"/>
                  </a:lnTo>
                  <a:lnTo>
                    <a:pt x="1734" y="90"/>
                  </a:lnTo>
                  <a:lnTo>
                    <a:pt x="1736" y="91"/>
                  </a:lnTo>
                  <a:lnTo>
                    <a:pt x="1737" y="93"/>
                  </a:lnTo>
                  <a:lnTo>
                    <a:pt x="1737" y="94"/>
                  </a:lnTo>
                  <a:lnTo>
                    <a:pt x="1737" y="96"/>
                  </a:lnTo>
                  <a:lnTo>
                    <a:pt x="1740" y="97"/>
                  </a:lnTo>
                  <a:lnTo>
                    <a:pt x="1742" y="97"/>
                  </a:lnTo>
                  <a:lnTo>
                    <a:pt x="1742" y="99"/>
                  </a:lnTo>
                  <a:lnTo>
                    <a:pt x="1743" y="100"/>
                  </a:lnTo>
                  <a:lnTo>
                    <a:pt x="1749" y="102"/>
                  </a:lnTo>
                  <a:lnTo>
                    <a:pt x="1752" y="105"/>
                  </a:lnTo>
                  <a:lnTo>
                    <a:pt x="1754" y="106"/>
                  </a:lnTo>
                  <a:lnTo>
                    <a:pt x="1754" y="106"/>
                  </a:lnTo>
                  <a:lnTo>
                    <a:pt x="1754" y="108"/>
                  </a:lnTo>
                  <a:lnTo>
                    <a:pt x="1755" y="111"/>
                  </a:lnTo>
                  <a:lnTo>
                    <a:pt x="1757" y="111"/>
                  </a:lnTo>
                  <a:lnTo>
                    <a:pt x="1758" y="112"/>
                  </a:lnTo>
                  <a:lnTo>
                    <a:pt x="1760" y="115"/>
                  </a:lnTo>
                  <a:lnTo>
                    <a:pt x="1761" y="117"/>
                  </a:lnTo>
                  <a:lnTo>
                    <a:pt x="1761" y="118"/>
                  </a:lnTo>
                  <a:lnTo>
                    <a:pt x="1763" y="121"/>
                  </a:lnTo>
                  <a:lnTo>
                    <a:pt x="1767" y="126"/>
                  </a:lnTo>
                  <a:lnTo>
                    <a:pt x="1767" y="127"/>
                  </a:lnTo>
                  <a:lnTo>
                    <a:pt x="1769" y="129"/>
                  </a:lnTo>
                  <a:lnTo>
                    <a:pt x="1770" y="136"/>
                  </a:lnTo>
                  <a:lnTo>
                    <a:pt x="1772" y="139"/>
                  </a:lnTo>
                  <a:lnTo>
                    <a:pt x="1773" y="142"/>
                  </a:lnTo>
                  <a:lnTo>
                    <a:pt x="1769" y="148"/>
                  </a:lnTo>
                  <a:lnTo>
                    <a:pt x="1769" y="150"/>
                  </a:lnTo>
                  <a:lnTo>
                    <a:pt x="1767" y="151"/>
                  </a:lnTo>
                  <a:lnTo>
                    <a:pt x="1766" y="154"/>
                  </a:lnTo>
                  <a:lnTo>
                    <a:pt x="1766" y="156"/>
                  </a:lnTo>
                  <a:lnTo>
                    <a:pt x="1766" y="159"/>
                  </a:lnTo>
                  <a:lnTo>
                    <a:pt x="1766" y="160"/>
                  </a:lnTo>
                  <a:lnTo>
                    <a:pt x="1764" y="163"/>
                  </a:lnTo>
                  <a:lnTo>
                    <a:pt x="1763" y="166"/>
                  </a:lnTo>
                  <a:lnTo>
                    <a:pt x="1761" y="169"/>
                  </a:lnTo>
                  <a:lnTo>
                    <a:pt x="1758" y="169"/>
                  </a:lnTo>
                  <a:lnTo>
                    <a:pt x="1754" y="169"/>
                  </a:lnTo>
                  <a:lnTo>
                    <a:pt x="1754" y="169"/>
                  </a:lnTo>
                  <a:lnTo>
                    <a:pt x="1748" y="171"/>
                  </a:lnTo>
                  <a:lnTo>
                    <a:pt x="1743" y="172"/>
                  </a:lnTo>
                  <a:lnTo>
                    <a:pt x="1740" y="174"/>
                  </a:lnTo>
                  <a:lnTo>
                    <a:pt x="1739" y="175"/>
                  </a:lnTo>
                  <a:lnTo>
                    <a:pt x="1737" y="175"/>
                  </a:lnTo>
                  <a:lnTo>
                    <a:pt x="1736" y="177"/>
                  </a:lnTo>
                  <a:lnTo>
                    <a:pt x="1733" y="178"/>
                  </a:lnTo>
                  <a:lnTo>
                    <a:pt x="1731" y="178"/>
                  </a:lnTo>
                  <a:lnTo>
                    <a:pt x="1731" y="180"/>
                  </a:lnTo>
                  <a:lnTo>
                    <a:pt x="1730" y="180"/>
                  </a:lnTo>
                  <a:lnTo>
                    <a:pt x="1728" y="181"/>
                  </a:lnTo>
                  <a:lnTo>
                    <a:pt x="1727" y="183"/>
                  </a:lnTo>
                  <a:lnTo>
                    <a:pt x="1725" y="184"/>
                  </a:lnTo>
                  <a:lnTo>
                    <a:pt x="1724" y="186"/>
                  </a:lnTo>
                  <a:lnTo>
                    <a:pt x="1722" y="186"/>
                  </a:lnTo>
                  <a:lnTo>
                    <a:pt x="1721" y="186"/>
                  </a:lnTo>
                  <a:lnTo>
                    <a:pt x="1719" y="186"/>
                  </a:lnTo>
                  <a:lnTo>
                    <a:pt x="1718" y="187"/>
                  </a:lnTo>
                  <a:lnTo>
                    <a:pt x="1713" y="189"/>
                  </a:lnTo>
                  <a:lnTo>
                    <a:pt x="1712" y="190"/>
                  </a:lnTo>
                  <a:lnTo>
                    <a:pt x="1712" y="192"/>
                  </a:lnTo>
                  <a:lnTo>
                    <a:pt x="1710" y="195"/>
                  </a:lnTo>
                  <a:lnTo>
                    <a:pt x="1707" y="199"/>
                  </a:lnTo>
                  <a:lnTo>
                    <a:pt x="1706" y="202"/>
                  </a:lnTo>
                  <a:lnTo>
                    <a:pt x="1704" y="209"/>
                  </a:lnTo>
                  <a:lnTo>
                    <a:pt x="1700" y="214"/>
                  </a:lnTo>
                  <a:lnTo>
                    <a:pt x="1699" y="215"/>
                  </a:lnTo>
                  <a:lnTo>
                    <a:pt x="1697" y="217"/>
                  </a:lnTo>
                  <a:lnTo>
                    <a:pt x="1693" y="221"/>
                  </a:lnTo>
                  <a:lnTo>
                    <a:pt x="1691" y="224"/>
                  </a:lnTo>
                  <a:lnTo>
                    <a:pt x="1691" y="226"/>
                  </a:lnTo>
                  <a:lnTo>
                    <a:pt x="1687" y="233"/>
                  </a:lnTo>
                  <a:lnTo>
                    <a:pt x="1685" y="233"/>
                  </a:lnTo>
                  <a:lnTo>
                    <a:pt x="1684" y="236"/>
                  </a:lnTo>
                  <a:lnTo>
                    <a:pt x="1684" y="238"/>
                  </a:lnTo>
                  <a:lnTo>
                    <a:pt x="1682" y="238"/>
                  </a:lnTo>
                  <a:lnTo>
                    <a:pt x="1681" y="242"/>
                  </a:lnTo>
                  <a:lnTo>
                    <a:pt x="1679" y="242"/>
                  </a:lnTo>
                  <a:lnTo>
                    <a:pt x="1676" y="248"/>
                  </a:lnTo>
                  <a:lnTo>
                    <a:pt x="1675" y="250"/>
                  </a:lnTo>
                  <a:lnTo>
                    <a:pt x="1675" y="251"/>
                  </a:lnTo>
                  <a:lnTo>
                    <a:pt x="1672" y="254"/>
                  </a:lnTo>
                  <a:lnTo>
                    <a:pt x="1667" y="257"/>
                  </a:lnTo>
                  <a:lnTo>
                    <a:pt x="1666" y="259"/>
                  </a:lnTo>
                  <a:lnTo>
                    <a:pt x="1663" y="262"/>
                  </a:lnTo>
                  <a:lnTo>
                    <a:pt x="1661" y="262"/>
                  </a:lnTo>
                  <a:lnTo>
                    <a:pt x="1658" y="271"/>
                  </a:lnTo>
                  <a:lnTo>
                    <a:pt x="1652" y="283"/>
                  </a:lnTo>
                  <a:lnTo>
                    <a:pt x="1649" y="287"/>
                  </a:lnTo>
                  <a:lnTo>
                    <a:pt x="1648" y="289"/>
                  </a:lnTo>
                  <a:lnTo>
                    <a:pt x="1646" y="289"/>
                  </a:lnTo>
                  <a:lnTo>
                    <a:pt x="1646" y="292"/>
                  </a:lnTo>
                  <a:lnTo>
                    <a:pt x="1645" y="293"/>
                  </a:lnTo>
                  <a:lnTo>
                    <a:pt x="1643" y="296"/>
                  </a:lnTo>
                  <a:lnTo>
                    <a:pt x="1642" y="299"/>
                  </a:lnTo>
                  <a:lnTo>
                    <a:pt x="1642" y="301"/>
                  </a:lnTo>
                  <a:lnTo>
                    <a:pt x="1639" y="305"/>
                  </a:lnTo>
                  <a:lnTo>
                    <a:pt x="1636" y="309"/>
                  </a:lnTo>
                  <a:lnTo>
                    <a:pt x="1636" y="312"/>
                  </a:lnTo>
                  <a:lnTo>
                    <a:pt x="1634" y="317"/>
                  </a:lnTo>
                  <a:lnTo>
                    <a:pt x="1631" y="327"/>
                  </a:lnTo>
                  <a:lnTo>
                    <a:pt x="1631" y="329"/>
                  </a:lnTo>
                  <a:lnTo>
                    <a:pt x="1639" y="330"/>
                  </a:lnTo>
                  <a:lnTo>
                    <a:pt x="1639" y="332"/>
                  </a:lnTo>
                  <a:lnTo>
                    <a:pt x="1642" y="332"/>
                  </a:lnTo>
                  <a:lnTo>
                    <a:pt x="1645" y="338"/>
                  </a:lnTo>
                  <a:lnTo>
                    <a:pt x="1648" y="350"/>
                  </a:lnTo>
                  <a:lnTo>
                    <a:pt x="1652" y="359"/>
                  </a:lnTo>
                  <a:lnTo>
                    <a:pt x="1651" y="368"/>
                  </a:lnTo>
                  <a:lnTo>
                    <a:pt x="1649" y="371"/>
                  </a:lnTo>
                  <a:lnTo>
                    <a:pt x="1652" y="384"/>
                  </a:lnTo>
                  <a:lnTo>
                    <a:pt x="1645" y="390"/>
                  </a:lnTo>
                  <a:lnTo>
                    <a:pt x="1639" y="393"/>
                  </a:lnTo>
                  <a:lnTo>
                    <a:pt x="1637" y="395"/>
                  </a:lnTo>
                  <a:lnTo>
                    <a:pt x="1636" y="396"/>
                  </a:lnTo>
                  <a:lnTo>
                    <a:pt x="1612" y="405"/>
                  </a:lnTo>
                  <a:lnTo>
                    <a:pt x="1609" y="408"/>
                  </a:lnTo>
                  <a:lnTo>
                    <a:pt x="1607" y="408"/>
                  </a:lnTo>
                  <a:lnTo>
                    <a:pt x="1607" y="410"/>
                  </a:lnTo>
                  <a:lnTo>
                    <a:pt x="1606" y="410"/>
                  </a:lnTo>
                  <a:lnTo>
                    <a:pt x="1597" y="413"/>
                  </a:lnTo>
                  <a:lnTo>
                    <a:pt x="1592" y="416"/>
                  </a:lnTo>
                  <a:lnTo>
                    <a:pt x="1591" y="417"/>
                  </a:lnTo>
                  <a:lnTo>
                    <a:pt x="1589" y="417"/>
                  </a:lnTo>
                  <a:lnTo>
                    <a:pt x="1589" y="422"/>
                  </a:lnTo>
                  <a:lnTo>
                    <a:pt x="1589" y="423"/>
                  </a:lnTo>
                  <a:lnTo>
                    <a:pt x="1588" y="426"/>
                  </a:lnTo>
                  <a:lnTo>
                    <a:pt x="1589" y="427"/>
                  </a:lnTo>
                  <a:lnTo>
                    <a:pt x="1595" y="430"/>
                  </a:lnTo>
                  <a:lnTo>
                    <a:pt x="1603" y="433"/>
                  </a:lnTo>
                  <a:lnTo>
                    <a:pt x="1610" y="438"/>
                  </a:lnTo>
                  <a:lnTo>
                    <a:pt x="1616" y="442"/>
                  </a:lnTo>
                  <a:lnTo>
                    <a:pt x="1618" y="444"/>
                  </a:lnTo>
                  <a:lnTo>
                    <a:pt x="1622" y="445"/>
                  </a:lnTo>
                  <a:lnTo>
                    <a:pt x="1622" y="447"/>
                  </a:lnTo>
                  <a:lnTo>
                    <a:pt x="1621" y="448"/>
                  </a:lnTo>
                  <a:lnTo>
                    <a:pt x="1619" y="450"/>
                  </a:lnTo>
                  <a:lnTo>
                    <a:pt x="1615" y="456"/>
                  </a:lnTo>
                  <a:lnTo>
                    <a:pt x="1613" y="457"/>
                  </a:lnTo>
                  <a:lnTo>
                    <a:pt x="1610" y="462"/>
                  </a:lnTo>
                  <a:lnTo>
                    <a:pt x="1610" y="463"/>
                  </a:lnTo>
                  <a:lnTo>
                    <a:pt x="1609" y="466"/>
                  </a:lnTo>
                  <a:lnTo>
                    <a:pt x="1606" y="469"/>
                  </a:lnTo>
                  <a:lnTo>
                    <a:pt x="1606" y="472"/>
                  </a:lnTo>
                  <a:lnTo>
                    <a:pt x="1604" y="475"/>
                  </a:lnTo>
                  <a:lnTo>
                    <a:pt x="1603" y="481"/>
                  </a:lnTo>
                  <a:lnTo>
                    <a:pt x="1601" y="486"/>
                  </a:lnTo>
                  <a:lnTo>
                    <a:pt x="1600" y="489"/>
                  </a:lnTo>
                  <a:lnTo>
                    <a:pt x="1598" y="492"/>
                  </a:lnTo>
                  <a:lnTo>
                    <a:pt x="1595" y="493"/>
                  </a:lnTo>
                  <a:lnTo>
                    <a:pt x="1595" y="495"/>
                  </a:lnTo>
                  <a:lnTo>
                    <a:pt x="1589" y="496"/>
                  </a:lnTo>
                  <a:lnTo>
                    <a:pt x="1588" y="496"/>
                  </a:lnTo>
                  <a:lnTo>
                    <a:pt x="1586" y="499"/>
                  </a:lnTo>
                  <a:lnTo>
                    <a:pt x="1585" y="501"/>
                  </a:lnTo>
                  <a:lnTo>
                    <a:pt x="1584" y="501"/>
                  </a:lnTo>
                  <a:lnTo>
                    <a:pt x="1584" y="502"/>
                  </a:lnTo>
                  <a:lnTo>
                    <a:pt x="1582" y="504"/>
                  </a:lnTo>
                  <a:lnTo>
                    <a:pt x="1582" y="505"/>
                  </a:lnTo>
                  <a:lnTo>
                    <a:pt x="1581" y="505"/>
                  </a:lnTo>
                  <a:lnTo>
                    <a:pt x="1581" y="507"/>
                  </a:lnTo>
                  <a:lnTo>
                    <a:pt x="1578" y="508"/>
                  </a:lnTo>
                  <a:lnTo>
                    <a:pt x="1576" y="510"/>
                  </a:lnTo>
                  <a:lnTo>
                    <a:pt x="1575" y="510"/>
                  </a:lnTo>
                  <a:lnTo>
                    <a:pt x="1575" y="510"/>
                  </a:lnTo>
                  <a:lnTo>
                    <a:pt x="1570" y="510"/>
                  </a:lnTo>
                  <a:lnTo>
                    <a:pt x="1563" y="510"/>
                  </a:lnTo>
                  <a:lnTo>
                    <a:pt x="1563" y="514"/>
                  </a:lnTo>
                  <a:lnTo>
                    <a:pt x="1563" y="520"/>
                  </a:lnTo>
                  <a:lnTo>
                    <a:pt x="1564" y="520"/>
                  </a:lnTo>
                  <a:lnTo>
                    <a:pt x="1567" y="522"/>
                  </a:lnTo>
                  <a:lnTo>
                    <a:pt x="1572" y="525"/>
                  </a:lnTo>
                  <a:lnTo>
                    <a:pt x="1575" y="528"/>
                  </a:lnTo>
                  <a:lnTo>
                    <a:pt x="1578" y="532"/>
                  </a:lnTo>
                  <a:lnTo>
                    <a:pt x="1579" y="535"/>
                  </a:lnTo>
                  <a:lnTo>
                    <a:pt x="1579" y="538"/>
                  </a:lnTo>
                  <a:lnTo>
                    <a:pt x="1581" y="544"/>
                  </a:lnTo>
                  <a:lnTo>
                    <a:pt x="1581" y="545"/>
                  </a:lnTo>
                  <a:lnTo>
                    <a:pt x="1581" y="548"/>
                  </a:lnTo>
                  <a:lnTo>
                    <a:pt x="1581" y="550"/>
                  </a:lnTo>
                  <a:lnTo>
                    <a:pt x="1576" y="551"/>
                  </a:lnTo>
                  <a:lnTo>
                    <a:pt x="1570" y="554"/>
                  </a:lnTo>
                  <a:lnTo>
                    <a:pt x="1561" y="557"/>
                  </a:lnTo>
                  <a:lnTo>
                    <a:pt x="1554" y="556"/>
                  </a:lnTo>
                  <a:lnTo>
                    <a:pt x="1548" y="556"/>
                  </a:lnTo>
                  <a:lnTo>
                    <a:pt x="1536" y="556"/>
                  </a:lnTo>
                  <a:lnTo>
                    <a:pt x="1534" y="557"/>
                  </a:lnTo>
                  <a:lnTo>
                    <a:pt x="1518" y="559"/>
                  </a:lnTo>
                  <a:lnTo>
                    <a:pt x="1516" y="559"/>
                  </a:lnTo>
                  <a:lnTo>
                    <a:pt x="1513" y="559"/>
                  </a:lnTo>
                  <a:lnTo>
                    <a:pt x="1503" y="559"/>
                  </a:lnTo>
                  <a:lnTo>
                    <a:pt x="1500" y="560"/>
                  </a:lnTo>
                  <a:lnTo>
                    <a:pt x="1480" y="560"/>
                  </a:lnTo>
                  <a:lnTo>
                    <a:pt x="1479" y="560"/>
                  </a:lnTo>
                  <a:lnTo>
                    <a:pt x="1473" y="560"/>
                  </a:lnTo>
                  <a:lnTo>
                    <a:pt x="1466" y="562"/>
                  </a:lnTo>
                  <a:lnTo>
                    <a:pt x="1464" y="562"/>
                  </a:lnTo>
                  <a:lnTo>
                    <a:pt x="1461" y="562"/>
                  </a:lnTo>
                  <a:lnTo>
                    <a:pt x="1454" y="563"/>
                  </a:lnTo>
                  <a:lnTo>
                    <a:pt x="1448" y="563"/>
                  </a:lnTo>
                  <a:lnTo>
                    <a:pt x="1446" y="565"/>
                  </a:lnTo>
                  <a:lnTo>
                    <a:pt x="1445" y="565"/>
                  </a:lnTo>
                  <a:lnTo>
                    <a:pt x="1443" y="565"/>
                  </a:lnTo>
                  <a:lnTo>
                    <a:pt x="1442" y="565"/>
                  </a:lnTo>
                  <a:lnTo>
                    <a:pt x="1440" y="565"/>
                  </a:lnTo>
                  <a:lnTo>
                    <a:pt x="1431" y="566"/>
                  </a:lnTo>
                  <a:lnTo>
                    <a:pt x="1430" y="568"/>
                  </a:lnTo>
                  <a:lnTo>
                    <a:pt x="1424" y="571"/>
                  </a:lnTo>
                  <a:lnTo>
                    <a:pt x="1421" y="572"/>
                  </a:lnTo>
                  <a:lnTo>
                    <a:pt x="1415" y="577"/>
                  </a:lnTo>
                  <a:lnTo>
                    <a:pt x="1406" y="581"/>
                  </a:lnTo>
                  <a:lnTo>
                    <a:pt x="1404" y="583"/>
                  </a:lnTo>
                  <a:lnTo>
                    <a:pt x="1403" y="584"/>
                  </a:lnTo>
                  <a:lnTo>
                    <a:pt x="1395" y="586"/>
                  </a:lnTo>
                  <a:lnTo>
                    <a:pt x="1391" y="589"/>
                  </a:lnTo>
                  <a:lnTo>
                    <a:pt x="1389" y="589"/>
                  </a:lnTo>
                  <a:lnTo>
                    <a:pt x="1388" y="589"/>
                  </a:lnTo>
                  <a:lnTo>
                    <a:pt x="1386" y="589"/>
                  </a:lnTo>
                  <a:lnTo>
                    <a:pt x="1385" y="589"/>
                  </a:lnTo>
                  <a:lnTo>
                    <a:pt x="1383" y="589"/>
                  </a:lnTo>
                  <a:lnTo>
                    <a:pt x="1382" y="589"/>
                  </a:lnTo>
                  <a:lnTo>
                    <a:pt x="1380" y="589"/>
                  </a:lnTo>
                  <a:lnTo>
                    <a:pt x="1371" y="590"/>
                  </a:lnTo>
                  <a:lnTo>
                    <a:pt x="1368" y="590"/>
                  </a:lnTo>
                  <a:lnTo>
                    <a:pt x="1364" y="590"/>
                  </a:lnTo>
                  <a:lnTo>
                    <a:pt x="1362" y="590"/>
                  </a:lnTo>
                  <a:lnTo>
                    <a:pt x="1359" y="590"/>
                  </a:lnTo>
                  <a:lnTo>
                    <a:pt x="1356" y="590"/>
                  </a:lnTo>
                  <a:lnTo>
                    <a:pt x="1355" y="590"/>
                  </a:lnTo>
                  <a:lnTo>
                    <a:pt x="1350" y="590"/>
                  </a:lnTo>
                  <a:lnTo>
                    <a:pt x="1348" y="590"/>
                  </a:lnTo>
                  <a:lnTo>
                    <a:pt x="1337" y="590"/>
                  </a:lnTo>
                  <a:lnTo>
                    <a:pt x="1331" y="589"/>
                  </a:lnTo>
                  <a:lnTo>
                    <a:pt x="1324" y="589"/>
                  </a:lnTo>
                  <a:lnTo>
                    <a:pt x="1321" y="589"/>
                  </a:lnTo>
                  <a:lnTo>
                    <a:pt x="1318" y="589"/>
                  </a:lnTo>
                  <a:lnTo>
                    <a:pt x="1307" y="590"/>
                  </a:lnTo>
                  <a:lnTo>
                    <a:pt x="1306" y="590"/>
                  </a:lnTo>
                  <a:lnTo>
                    <a:pt x="1304" y="590"/>
                  </a:lnTo>
                  <a:lnTo>
                    <a:pt x="1297" y="590"/>
                  </a:lnTo>
                  <a:lnTo>
                    <a:pt x="1289" y="590"/>
                  </a:lnTo>
                  <a:lnTo>
                    <a:pt x="1288" y="590"/>
                  </a:lnTo>
                  <a:lnTo>
                    <a:pt x="1285" y="590"/>
                  </a:lnTo>
                  <a:lnTo>
                    <a:pt x="1274" y="590"/>
                  </a:lnTo>
                  <a:lnTo>
                    <a:pt x="1268" y="590"/>
                  </a:lnTo>
                  <a:lnTo>
                    <a:pt x="1267" y="590"/>
                  </a:lnTo>
                  <a:lnTo>
                    <a:pt x="1262" y="590"/>
                  </a:lnTo>
                  <a:lnTo>
                    <a:pt x="1259" y="590"/>
                  </a:lnTo>
                  <a:lnTo>
                    <a:pt x="1258" y="590"/>
                  </a:lnTo>
                  <a:lnTo>
                    <a:pt x="1258" y="592"/>
                  </a:lnTo>
                  <a:lnTo>
                    <a:pt x="1249" y="595"/>
                  </a:lnTo>
                  <a:lnTo>
                    <a:pt x="1247" y="595"/>
                  </a:lnTo>
                  <a:lnTo>
                    <a:pt x="1246" y="595"/>
                  </a:lnTo>
                  <a:lnTo>
                    <a:pt x="1238" y="598"/>
                  </a:lnTo>
                  <a:lnTo>
                    <a:pt x="1237" y="598"/>
                  </a:lnTo>
                  <a:lnTo>
                    <a:pt x="1229" y="601"/>
                  </a:lnTo>
                  <a:lnTo>
                    <a:pt x="1227" y="601"/>
                  </a:lnTo>
                  <a:lnTo>
                    <a:pt x="1225" y="601"/>
                  </a:lnTo>
                  <a:lnTo>
                    <a:pt x="1224" y="602"/>
                  </a:lnTo>
                  <a:lnTo>
                    <a:pt x="1222" y="602"/>
                  </a:lnTo>
                  <a:lnTo>
                    <a:pt x="1213" y="608"/>
                  </a:lnTo>
                  <a:lnTo>
                    <a:pt x="1212" y="608"/>
                  </a:lnTo>
                  <a:lnTo>
                    <a:pt x="1197" y="616"/>
                  </a:lnTo>
                  <a:lnTo>
                    <a:pt x="1194" y="616"/>
                  </a:lnTo>
                  <a:lnTo>
                    <a:pt x="1191" y="616"/>
                  </a:lnTo>
                  <a:lnTo>
                    <a:pt x="1189" y="616"/>
                  </a:lnTo>
                  <a:lnTo>
                    <a:pt x="1182" y="617"/>
                  </a:lnTo>
                  <a:lnTo>
                    <a:pt x="1182" y="617"/>
                  </a:lnTo>
                  <a:lnTo>
                    <a:pt x="1180" y="617"/>
                  </a:lnTo>
                  <a:lnTo>
                    <a:pt x="1179" y="617"/>
                  </a:lnTo>
                  <a:lnTo>
                    <a:pt x="1168" y="617"/>
                  </a:lnTo>
                  <a:lnTo>
                    <a:pt x="1167" y="617"/>
                  </a:lnTo>
                  <a:lnTo>
                    <a:pt x="1164" y="617"/>
                  </a:lnTo>
                  <a:lnTo>
                    <a:pt x="1153" y="619"/>
                  </a:lnTo>
                  <a:lnTo>
                    <a:pt x="1147" y="619"/>
                  </a:lnTo>
                  <a:lnTo>
                    <a:pt x="1146" y="620"/>
                  </a:lnTo>
                  <a:lnTo>
                    <a:pt x="1146" y="620"/>
                  </a:lnTo>
                  <a:lnTo>
                    <a:pt x="1144" y="620"/>
                  </a:lnTo>
                  <a:lnTo>
                    <a:pt x="1138" y="620"/>
                  </a:lnTo>
                  <a:lnTo>
                    <a:pt x="1137" y="620"/>
                  </a:lnTo>
                  <a:lnTo>
                    <a:pt x="1137" y="622"/>
                  </a:lnTo>
                  <a:lnTo>
                    <a:pt x="1135" y="622"/>
                  </a:lnTo>
                  <a:lnTo>
                    <a:pt x="1134" y="622"/>
                  </a:lnTo>
                  <a:lnTo>
                    <a:pt x="1132" y="622"/>
                  </a:lnTo>
                  <a:lnTo>
                    <a:pt x="1129" y="622"/>
                  </a:lnTo>
                  <a:lnTo>
                    <a:pt x="1128" y="622"/>
                  </a:lnTo>
                  <a:lnTo>
                    <a:pt x="1126" y="622"/>
                  </a:lnTo>
                  <a:lnTo>
                    <a:pt x="1119" y="623"/>
                  </a:lnTo>
                  <a:lnTo>
                    <a:pt x="1113" y="623"/>
                  </a:lnTo>
                  <a:lnTo>
                    <a:pt x="1111" y="623"/>
                  </a:lnTo>
                  <a:lnTo>
                    <a:pt x="1104" y="622"/>
                  </a:lnTo>
                  <a:lnTo>
                    <a:pt x="1098" y="620"/>
                  </a:lnTo>
                  <a:lnTo>
                    <a:pt x="1094" y="620"/>
                  </a:lnTo>
                  <a:lnTo>
                    <a:pt x="1092" y="620"/>
                  </a:lnTo>
                  <a:lnTo>
                    <a:pt x="1088" y="620"/>
                  </a:lnTo>
                  <a:lnTo>
                    <a:pt x="1085" y="619"/>
                  </a:lnTo>
                  <a:lnTo>
                    <a:pt x="1076" y="619"/>
                  </a:lnTo>
                  <a:lnTo>
                    <a:pt x="1068" y="619"/>
                  </a:lnTo>
                  <a:lnTo>
                    <a:pt x="1067" y="619"/>
                  </a:lnTo>
                  <a:lnTo>
                    <a:pt x="1052" y="617"/>
                  </a:lnTo>
                  <a:lnTo>
                    <a:pt x="1050" y="617"/>
                  </a:lnTo>
                  <a:lnTo>
                    <a:pt x="1047" y="617"/>
                  </a:lnTo>
                  <a:lnTo>
                    <a:pt x="1037" y="619"/>
                  </a:lnTo>
                  <a:lnTo>
                    <a:pt x="1034" y="619"/>
                  </a:lnTo>
                  <a:lnTo>
                    <a:pt x="1028" y="619"/>
                  </a:lnTo>
                  <a:lnTo>
                    <a:pt x="1023" y="619"/>
                  </a:lnTo>
                  <a:lnTo>
                    <a:pt x="1020" y="619"/>
                  </a:lnTo>
                  <a:lnTo>
                    <a:pt x="1011" y="617"/>
                  </a:lnTo>
                  <a:lnTo>
                    <a:pt x="1010" y="617"/>
                  </a:lnTo>
                  <a:lnTo>
                    <a:pt x="1007" y="617"/>
                  </a:lnTo>
                  <a:lnTo>
                    <a:pt x="1005" y="617"/>
                  </a:lnTo>
                  <a:lnTo>
                    <a:pt x="1002" y="617"/>
                  </a:lnTo>
                  <a:lnTo>
                    <a:pt x="1002" y="617"/>
                  </a:lnTo>
                  <a:lnTo>
                    <a:pt x="1001" y="617"/>
                  </a:lnTo>
                  <a:lnTo>
                    <a:pt x="1001" y="619"/>
                  </a:lnTo>
                  <a:lnTo>
                    <a:pt x="995" y="617"/>
                  </a:lnTo>
                  <a:lnTo>
                    <a:pt x="991" y="617"/>
                  </a:lnTo>
                  <a:lnTo>
                    <a:pt x="989" y="617"/>
                  </a:lnTo>
                  <a:lnTo>
                    <a:pt x="988" y="617"/>
                  </a:lnTo>
                  <a:lnTo>
                    <a:pt x="986" y="617"/>
                  </a:lnTo>
                  <a:lnTo>
                    <a:pt x="985" y="617"/>
                  </a:lnTo>
                  <a:lnTo>
                    <a:pt x="979" y="617"/>
                  </a:lnTo>
                  <a:lnTo>
                    <a:pt x="970" y="617"/>
                  </a:lnTo>
                  <a:lnTo>
                    <a:pt x="968" y="617"/>
                  </a:lnTo>
                  <a:lnTo>
                    <a:pt x="967" y="617"/>
                  </a:lnTo>
                  <a:lnTo>
                    <a:pt x="964" y="617"/>
                  </a:lnTo>
                  <a:lnTo>
                    <a:pt x="959" y="617"/>
                  </a:lnTo>
                  <a:lnTo>
                    <a:pt x="953" y="617"/>
                  </a:lnTo>
                  <a:lnTo>
                    <a:pt x="947" y="617"/>
                  </a:lnTo>
                  <a:lnTo>
                    <a:pt x="943" y="617"/>
                  </a:lnTo>
                  <a:lnTo>
                    <a:pt x="938" y="617"/>
                  </a:lnTo>
                  <a:lnTo>
                    <a:pt x="934" y="617"/>
                  </a:lnTo>
                  <a:lnTo>
                    <a:pt x="932" y="617"/>
                  </a:lnTo>
                  <a:lnTo>
                    <a:pt x="931" y="617"/>
                  </a:lnTo>
                  <a:lnTo>
                    <a:pt x="929" y="617"/>
                  </a:lnTo>
                  <a:lnTo>
                    <a:pt x="926" y="617"/>
                  </a:lnTo>
                  <a:lnTo>
                    <a:pt x="923" y="617"/>
                  </a:lnTo>
                  <a:lnTo>
                    <a:pt x="919" y="617"/>
                  </a:lnTo>
                  <a:lnTo>
                    <a:pt x="917" y="617"/>
                  </a:lnTo>
                  <a:lnTo>
                    <a:pt x="917" y="617"/>
                  </a:lnTo>
                  <a:lnTo>
                    <a:pt x="916" y="617"/>
                  </a:lnTo>
                  <a:lnTo>
                    <a:pt x="913" y="617"/>
                  </a:lnTo>
                  <a:lnTo>
                    <a:pt x="911" y="617"/>
                  </a:lnTo>
                  <a:lnTo>
                    <a:pt x="905" y="617"/>
                  </a:lnTo>
                  <a:lnTo>
                    <a:pt x="901" y="619"/>
                  </a:lnTo>
                  <a:lnTo>
                    <a:pt x="898" y="619"/>
                  </a:lnTo>
                  <a:lnTo>
                    <a:pt x="896" y="619"/>
                  </a:lnTo>
                  <a:lnTo>
                    <a:pt x="893" y="620"/>
                  </a:lnTo>
                  <a:lnTo>
                    <a:pt x="890" y="620"/>
                  </a:lnTo>
                  <a:lnTo>
                    <a:pt x="889" y="620"/>
                  </a:lnTo>
                  <a:lnTo>
                    <a:pt x="887" y="620"/>
                  </a:lnTo>
                  <a:lnTo>
                    <a:pt x="886" y="620"/>
                  </a:lnTo>
                  <a:lnTo>
                    <a:pt x="884" y="620"/>
                  </a:lnTo>
                  <a:lnTo>
                    <a:pt x="880" y="620"/>
                  </a:lnTo>
                  <a:lnTo>
                    <a:pt x="878" y="620"/>
                  </a:lnTo>
                  <a:lnTo>
                    <a:pt x="874" y="620"/>
                  </a:lnTo>
                  <a:lnTo>
                    <a:pt x="871" y="619"/>
                  </a:lnTo>
                  <a:lnTo>
                    <a:pt x="870" y="619"/>
                  </a:lnTo>
                  <a:lnTo>
                    <a:pt x="861" y="619"/>
                  </a:lnTo>
                  <a:lnTo>
                    <a:pt x="859" y="619"/>
                  </a:lnTo>
                  <a:lnTo>
                    <a:pt x="855" y="619"/>
                  </a:lnTo>
                  <a:lnTo>
                    <a:pt x="853" y="620"/>
                  </a:lnTo>
                  <a:lnTo>
                    <a:pt x="850" y="622"/>
                  </a:lnTo>
                  <a:lnTo>
                    <a:pt x="849" y="622"/>
                  </a:lnTo>
                  <a:lnTo>
                    <a:pt x="846" y="622"/>
                  </a:lnTo>
                  <a:lnTo>
                    <a:pt x="844" y="623"/>
                  </a:lnTo>
                  <a:lnTo>
                    <a:pt x="835" y="626"/>
                  </a:lnTo>
                  <a:lnTo>
                    <a:pt x="834" y="626"/>
                  </a:lnTo>
                  <a:lnTo>
                    <a:pt x="832" y="626"/>
                  </a:lnTo>
                  <a:lnTo>
                    <a:pt x="831" y="626"/>
                  </a:lnTo>
                  <a:lnTo>
                    <a:pt x="826" y="626"/>
                  </a:lnTo>
                  <a:lnTo>
                    <a:pt x="823" y="625"/>
                  </a:lnTo>
                  <a:lnTo>
                    <a:pt x="822" y="625"/>
                  </a:lnTo>
                  <a:lnTo>
                    <a:pt x="819" y="629"/>
                  </a:lnTo>
                  <a:lnTo>
                    <a:pt x="816" y="635"/>
                  </a:lnTo>
                  <a:lnTo>
                    <a:pt x="813" y="640"/>
                  </a:lnTo>
                  <a:lnTo>
                    <a:pt x="811" y="640"/>
                  </a:lnTo>
                  <a:lnTo>
                    <a:pt x="811" y="641"/>
                  </a:lnTo>
                  <a:lnTo>
                    <a:pt x="808" y="647"/>
                  </a:lnTo>
                  <a:lnTo>
                    <a:pt x="807" y="649"/>
                  </a:lnTo>
                  <a:lnTo>
                    <a:pt x="807" y="651"/>
                  </a:lnTo>
                  <a:lnTo>
                    <a:pt x="805" y="653"/>
                  </a:lnTo>
                  <a:lnTo>
                    <a:pt x="804" y="653"/>
                  </a:lnTo>
                  <a:lnTo>
                    <a:pt x="802" y="654"/>
                  </a:lnTo>
                  <a:lnTo>
                    <a:pt x="802" y="656"/>
                  </a:lnTo>
                  <a:lnTo>
                    <a:pt x="799" y="659"/>
                  </a:lnTo>
                  <a:lnTo>
                    <a:pt x="799" y="660"/>
                  </a:lnTo>
                  <a:lnTo>
                    <a:pt x="798" y="660"/>
                  </a:lnTo>
                  <a:lnTo>
                    <a:pt x="796" y="662"/>
                  </a:lnTo>
                  <a:lnTo>
                    <a:pt x="789" y="668"/>
                  </a:lnTo>
                  <a:lnTo>
                    <a:pt x="784" y="674"/>
                  </a:lnTo>
                  <a:lnTo>
                    <a:pt x="781" y="677"/>
                  </a:lnTo>
                  <a:lnTo>
                    <a:pt x="780" y="677"/>
                  </a:lnTo>
                  <a:lnTo>
                    <a:pt x="778" y="678"/>
                  </a:lnTo>
                  <a:lnTo>
                    <a:pt x="772" y="684"/>
                  </a:lnTo>
                  <a:lnTo>
                    <a:pt x="771" y="684"/>
                  </a:lnTo>
                  <a:lnTo>
                    <a:pt x="769" y="686"/>
                  </a:lnTo>
                  <a:lnTo>
                    <a:pt x="768" y="687"/>
                  </a:lnTo>
                  <a:lnTo>
                    <a:pt x="756" y="695"/>
                  </a:lnTo>
                  <a:lnTo>
                    <a:pt x="755" y="696"/>
                  </a:lnTo>
                  <a:lnTo>
                    <a:pt x="747" y="707"/>
                  </a:lnTo>
                  <a:lnTo>
                    <a:pt x="746" y="708"/>
                  </a:lnTo>
                  <a:lnTo>
                    <a:pt x="746" y="710"/>
                  </a:lnTo>
                  <a:lnTo>
                    <a:pt x="744" y="710"/>
                  </a:lnTo>
                  <a:lnTo>
                    <a:pt x="743" y="713"/>
                  </a:lnTo>
                  <a:lnTo>
                    <a:pt x="741" y="714"/>
                  </a:lnTo>
                  <a:lnTo>
                    <a:pt x="740" y="714"/>
                  </a:lnTo>
                  <a:lnTo>
                    <a:pt x="734" y="723"/>
                  </a:lnTo>
                  <a:lnTo>
                    <a:pt x="732" y="723"/>
                  </a:lnTo>
                  <a:lnTo>
                    <a:pt x="731" y="725"/>
                  </a:lnTo>
                  <a:lnTo>
                    <a:pt x="729" y="726"/>
                  </a:lnTo>
                  <a:lnTo>
                    <a:pt x="728" y="728"/>
                  </a:lnTo>
                  <a:lnTo>
                    <a:pt x="726" y="728"/>
                  </a:lnTo>
                  <a:lnTo>
                    <a:pt x="726" y="729"/>
                  </a:lnTo>
                  <a:lnTo>
                    <a:pt x="725" y="729"/>
                  </a:lnTo>
                  <a:lnTo>
                    <a:pt x="722" y="734"/>
                  </a:lnTo>
                  <a:lnTo>
                    <a:pt x="717" y="738"/>
                  </a:lnTo>
                  <a:lnTo>
                    <a:pt x="717" y="740"/>
                  </a:lnTo>
                  <a:lnTo>
                    <a:pt x="716" y="740"/>
                  </a:lnTo>
                  <a:lnTo>
                    <a:pt x="716" y="741"/>
                  </a:lnTo>
                  <a:lnTo>
                    <a:pt x="710" y="752"/>
                  </a:lnTo>
                  <a:lnTo>
                    <a:pt x="705" y="756"/>
                  </a:lnTo>
                  <a:lnTo>
                    <a:pt x="702" y="761"/>
                  </a:lnTo>
                  <a:lnTo>
                    <a:pt x="701" y="765"/>
                  </a:lnTo>
                  <a:lnTo>
                    <a:pt x="698" y="772"/>
                  </a:lnTo>
                  <a:lnTo>
                    <a:pt x="696" y="777"/>
                  </a:lnTo>
                  <a:lnTo>
                    <a:pt x="692" y="789"/>
                  </a:lnTo>
                  <a:lnTo>
                    <a:pt x="689" y="796"/>
                  </a:lnTo>
                  <a:lnTo>
                    <a:pt x="687" y="799"/>
                  </a:lnTo>
                  <a:lnTo>
                    <a:pt x="686" y="801"/>
                  </a:lnTo>
                  <a:lnTo>
                    <a:pt x="683" y="810"/>
                  </a:lnTo>
                  <a:lnTo>
                    <a:pt x="683" y="811"/>
                  </a:lnTo>
                  <a:lnTo>
                    <a:pt x="681" y="811"/>
                  </a:lnTo>
                  <a:lnTo>
                    <a:pt x="674" y="805"/>
                  </a:lnTo>
                  <a:lnTo>
                    <a:pt x="671" y="804"/>
                  </a:lnTo>
                  <a:lnTo>
                    <a:pt x="671" y="802"/>
                  </a:lnTo>
                  <a:lnTo>
                    <a:pt x="663" y="799"/>
                  </a:lnTo>
                  <a:lnTo>
                    <a:pt x="659" y="796"/>
                  </a:lnTo>
                  <a:lnTo>
                    <a:pt x="656" y="796"/>
                  </a:lnTo>
                  <a:lnTo>
                    <a:pt x="653" y="795"/>
                  </a:lnTo>
                  <a:lnTo>
                    <a:pt x="645" y="792"/>
                  </a:lnTo>
                  <a:lnTo>
                    <a:pt x="642" y="789"/>
                  </a:lnTo>
                  <a:lnTo>
                    <a:pt x="641" y="787"/>
                  </a:lnTo>
                  <a:lnTo>
                    <a:pt x="638" y="784"/>
                  </a:lnTo>
                  <a:lnTo>
                    <a:pt x="632" y="778"/>
                  </a:lnTo>
                  <a:lnTo>
                    <a:pt x="631" y="778"/>
                  </a:lnTo>
                  <a:lnTo>
                    <a:pt x="629" y="777"/>
                  </a:lnTo>
                  <a:lnTo>
                    <a:pt x="628" y="777"/>
                  </a:lnTo>
                  <a:lnTo>
                    <a:pt x="625" y="775"/>
                  </a:lnTo>
                  <a:lnTo>
                    <a:pt x="623" y="774"/>
                  </a:lnTo>
                  <a:lnTo>
                    <a:pt x="623" y="775"/>
                  </a:lnTo>
                  <a:lnTo>
                    <a:pt x="622" y="780"/>
                  </a:lnTo>
                  <a:lnTo>
                    <a:pt x="620" y="783"/>
                  </a:lnTo>
                  <a:lnTo>
                    <a:pt x="619" y="789"/>
                  </a:lnTo>
                  <a:lnTo>
                    <a:pt x="616" y="795"/>
                  </a:lnTo>
                  <a:lnTo>
                    <a:pt x="616" y="796"/>
                  </a:lnTo>
                  <a:lnTo>
                    <a:pt x="614" y="801"/>
                  </a:lnTo>
                  <a:lnTo>
                    <a:pt x="611" y="807"/>
                  </a:lnTo>
                  <a:lnTo>
                    <a:pt x="611" y="808"/>
                  </a:lnTo>
                  <a:lnTo>
                    <a:pt x="611" y="810"/>
                  </a:lnTo>
                  <a:lnTo>
                    <a:pt x="608" y="819"/>
                  </a:lnTo>
                  <a:lnTo>
                    <a:pt x="608" y="820"/>
                  </a:lnTo>
                  <a:lnTo>
                    <a:pt x="607" y="829"/>
                  </a:lnTo>
                  <a:lnTo>
                    <a:pt x="604" y="837"/>
                  </a:lnTo>
                  <a:lnTo>
                    <a:pt x="601" y="847"/>
                  </a:lnTo>
                  <a:lnTo>
                    <a:pt x="598" y="855"/>
                  </a:lnTo>
                  <a:lnTo>
                    <a:pt x="596" y="859"/>
                  </a:lnTo>
                  <a:lnTo>
                    <a:pt x="596" y="861"/>
                  </a:lnTo>
                  <a:lnTo>
                    <a:pt x="596" y="862"/>
                  </a:lnTo>
                  <a:lnTo>
                    <a:pt x="595" y="862"/>
                  </a:lnTo>
                  <a:lnTo>
                    <a:pt x="595" y="864"/>
                  </a:lnTo>
                  <a:lnTo>
                    <a:pt x="593" y="867"/>
                  </a:lnTo>
                  <a:lnTo>
                    <a:pt x="590" y="877"/>
                  </a:lnTo>
                  <a:lnTo>
                    <a:pt x="589" y="878"/>
                  </a:lnTo>
                  <a:lnTo>
                    <a:pt x="589" y="881"/>
                  </a:lnTo>
                  <a:lnTo>
                    <a:pt x="587" y="884"/>
                  </a:lnTo>
                  <a:lnTo>
                    <a:pt x="586" y="887"/>
                  </a:lnTo>
                  <a:lnTo>
                    <a:pt x="586" y="889"/>
                  </a:lnTo>
                  <a:lnTo>
                    <a:pt x="583" y="896"/>
                  </a:lnTo>
                  <a:lnTo>
                    <a:pt x="581" y="901"/>
                  </a:lnTo>
                  <a:lnTo>
                    <a:pt x="581" y="904"/>
                  </a:lnTo>
                  <a:lnTo>
                    <a:pt x="580" y="904"/>
                  </a:lnTo>
                  <a:lnTo>
                    <a:pt x="580" y="905"/>
                  </a:lnTo>
                  <a:lnTo>
                    <a:pt x="580" y="907"/>
                  </a:lnTo>
                  <a:lnTo>
                    <a:pt x="578" y="908"/>
                  </a:lnTo>
                  <a:lnTo>
                    <a:pt x="577" y="913"/>
                  </a:lnTo>
                  <a:lnTo>
                    <a:pt x="577" y="914"/>
                  </a:lnTo>
                  <a:lnTo>
                    <a:pt x="577" y="916"/>
                  </a:lnTo>
                  <a:lnTo>
                    <a:pt x="577" y="917"/>
                  </a:lnTo>
                  <a:lnTo>
                    <a:pt x="575" y="919"/>
                  </a:lnTo>
                  <a:lnTo>
                    <a:pt x="575" y="920"/>
                  </a:lnTo>
                  <a:lnTo>
                    <a:pt x="574" y="925"/>
                  </a:lnTo>
                  <a:lnTo>
                    <a:pt x="572" y="929"/>
                  </a:lnTo>
                  <a:lnTo>
                    <a:pt x="572" y="935"/>
                  </a:lnTo>
                  <a:lnTo>
                    <a:pt x="572" y="937"/>
                  </a:lnTo>
                  <a:lnTo>
                    <a:pt x="572" y="943"/>
                  </a:lnTo>
                  <a:lnTo>
                    <a:pt x="571" y="949"/>
                  </a:lnTo>
                  <a:lnTo>
                    <a:pt x="571" y="952"/>
                  </a:lnTo>
                  <a:lnTo>
                    <a:pt x="571" y="953"/>
                  </a:lnTo>
                  <a:lnTo>
                    <a:pt x="569" y="958"/>
                  </a:lnTo>
                  <a:lnTo>
                    <a:pt x="569" y="959"/>
                  </a:lnTo>
                  <a:lnTo>
                    <a:pt x="569" y="962"/>
                  </a:lnTo>
                  <a:lnTo>
                    <a:pt x="569" y="967"/>
                  </a:lnTo>
                  <a:lnTo>
                    <a:pt x="569" y="968"/>
                  </a:lnTo>
                  <a:lnTo>
                    <a:pt x="569" y="973"/>
                  </a:lnTo>
                  <a:lnTo>
                    <a:pt x="569" y="974"/>
                  </a:lnTo>
                  <a:lnTo>
                    <a:pt x="569" y="977"/>
                  </a:lnTo>
                  <a:lnTo>
                    <a:pt x="569" y="983"/>
                  </a:lnTo>
                  <a:lnTo>
                    <a:pt x="569" y="988"/>
                  </a:lnTo>
                  <a:lnTo>
                    <a:pt x="569" y="992"/>
                  </a:lnTo>
                  <a:lnTo>
                    <a:pt x="569" y="995"/>
                  </a:lnTo>
                  <a:lnTo>
                    <a:pt x="569" y="998"/>
                  </a:lnTo>
                  <a:lnTo>
                    <a:pt x="571" y="1005"/>
                  </a:lnTo>
                  <a:lnTo>
                    <a:pt x="572" y="1014"/>
                  </a:lnTo>
                  <a:lnTo>
                    <a:pt x="572" y="1016"/>
                  </a:lnTo>
                  <a:lnTo>
                    <a:pt x="572" y="1026"/>
                  </a:lnTo>
                  <a:lnTo>
                    <a:pt x="572" y="1028"/>
                  </a:lnTo>
                  <a:lnTo>
                    <a:pt x="572" y="1031"/>
                  </a:lnTo>
                  <a:lnTo>
                    <a:pt x="574" y="1041"/>
                  </a:lnTo>
                  <a:lnTo>
                    <a:pt x="575" y="1046"/>
                  </a:lnTo>
                  <a:lnTo>
                    <a:pt x="575" y="1047"/>
                  </a:lnTo>
                  <a:lnTo>
                    <a:pt x="575" y="1047"/>
                  </a:lnTo>
                  <a:lnTo>
                    <a:pt x="575" y="1050"/>
                  </a:lnTo>
                  <a:lnTo>
                    <a:pt x="575" y="1052"/>
                  </a:lnTo>
                  <a:lnTo>
                    <a:pt x="575" y="1053"/>
                  </a:lnTo>
                  <a:lnTo>
                    <a:pt x="574" y="1053"/>
                  </a:lnTo>
                  <a:lnTo>
                    <a:pt x="574" y="1055"/>
                  </a:lnTo>
                  <a:lnTo>
                    <a:pt x="574" y="1056"/>
                  </a:lnTo>
                  <a:lnTo>
                    <a:pt x="574" y="1058"/>
                  </a:lnTo>
                  <a:lnTo>
                    <a:pt x="572" y="1059"/>
                  </a:lnTo>
                  <a:lnTo>
                    <a:pt x="572" y="1061"/>
                  </a:lnTo>
                  <a:lnTo>
                    <a:pt x="572" y="1062"/>
                  </a:lnTo>
                  <a:lnTo>
                    <a:pt x="572" y="1062"/>
                  </a:lnTo>
                  <a:lnTo>
                    <a:pt x="569" y="1062"/>
                  </a:lnTo>
                  <a:lnTo>
                    <a:pt x="568" y="1062"/>
                  </a:lnTo>
                  <a:lnTo>
                    <a:pt x="565" y="1062"/>
                  </a:lnTo>
                  <a:lnTo>
                    <a:pt x="542" y="1061"/>
                  </a:lnTo>
                  <a:lnTo>
                    <a:pt x="526" y="1061"/>
                  </a:lnTo>
                  <a:lnTo>
                    <a:pt x="523" y="1061"/>
                  </a:lnTo>
                  <a:lnTo>
                    <a:pt x="520" y="1061"/>
                  </a:lnTo>
                  <a:lnTo>
                    <a:pt x="517" y="1062"/>
                  </a:lnTo>
                  <a:lnTo>
                    <a:pt x="513" y="1062"/>
                  </a:lnTo>
                  <a:lnTo>
                    <a:pt x="507" y="1064"/>
                  </a:lnTo>
                  <a:lnTo>
                    <a:pt x="492" y="1064"/>
                  </a:lnTo>
                  <a:lnTo>
                    <a:pt x="490" y="1064"/>
                  </a:lnTo>
                  <a:lnTo>
                    <a:pt x="487" y="1067"/>
                  </a:lnTo>
                  <a:lnTo>
                    <a:pt x="486" y="1071"/>
                  </a:lnTo>
                  <a:lnTo>
                    <a:pt x="477" y="1073"/>
                  </a:lnTo>
                  <a:lnTo>
                    <a:pt x="469" y="1076"/>
                  </a:lnTo>
                  <a:lnTo>
                    <a:pt x="468" y="1077"/>
                  </a:lnTo>
                  <a:lnTo>
                    <a:pt x="453" y="1089"/>
                  </a:lnTo>
                  <a:lnTo>
                    <a:pt x="453" y="1088"/>
                  </a:lnTo>
                  <a:lnTo>
                    <a:pt x="451" y="1083"/>
                  </a:lnTo>
                  <a:lnTo>
                    <a:pt x="448" y="1079"/>
                  </a:lnTo>
                  <a:lnTo>
                    <a:pt x="448" y="1074"/>
                  </a:lnTo>
                  <a:lnTo>
                    <a:pt x="444" y="1058"/>
                  </a:lnTo>
                  <a:lnTo>
                    <a:pt x="442" y="1056"/>
                  </a:lnTo>
                  <a:lnTo>
                    <a:pt x="442" y="1052"/>
                  </a:lnTo>
                  <a:lnTo>
                    <a:pt x="441" y="1049"/>
                  </a:lnTo>
                  <a:lnTo>
                    <a:pt x="427" y="1022"/>
                  </a:lnTo>
                  <a:lnTo>
                    <a:pt x="424" y="1013"/>
                  </a:lnTo>
                  <a:lnTo>
                    <a:pt x="423" y="1010"/>
                  </a:lnTo>
                  <a:lnTo>
                    <a:pt x="415" y="992"/>
                  </a:lnTo>
                  <a:lnTo>
                    <a:pt x="412" y="986"/>
                  </a:lnTo>
                  <a:lnTo>
                    <a:pt x="408" y="973"/>
                  </a:lnTo>
                  <a:lnTo>
                    <a:pt x="406" y="973"/>
                  </a:lnTo>
                  <a:lnTo>
                    <a:pt x="406" y="971"/>
                  </a:lnTo>
                  <a:lnTo>
                    <a:pt x="406" y="973"/>
                  </a:lnTo>
                  <a:lnTo>
                    <a:pt x="405" y="973"/>
                  </a:lnTo>
                  <a:lnTo>
                    <a:pt x="403" y="973"/>
                  </a:lnTo>
                  <a:lnTo>
                    <a:pt x="402" y="971"/>
                  </a:lnTo>
                  <a:lnTo>
                    <a:pt x="398" y="970"/>
                  </a:lnTo>
                  <a:lnTo>
                    <a:pt x="392" y="967"/>
                  </a:lnTo>
                  <a:lnTo>
                    <a:pt x="375" y="964"/>
                  </a:lnTo>
                  <a:lnTo>
                    <a:pt x="365" y="959"/>
                  </a:lnTo>
                  <a:lnTo>
                    <a:pt x="354" y="956"/>
                  </a:lnTo>
                  <a:lnTo>
                    <a:pt x="353" y="956"/>
                  </a:lnTo>
                  <a:lnTo>
                    <a:pt x="342" y="961"/>
                  </a:lnTo>
                  <a:lnTo>
                    <a:pt x="336" y="962"/>
                  </a:lnTo>
                  <a:lnTo>
                    <a:pt x="323" y="965"/>
                  </a:lnTo>
                  <a:lnTo>
                    <a:pt x="312" y="964"/>
                  </a:lnTo>
                  <a:lnTo>
                    <a:pt x="309" y="964"/>
                  </a:lnTo>
                  <a:lnTo>
                    <a:pt x="303" y="964"/>
                  </a:lnTo>
                  <a:lnTo>
                    <a:pt x="297" y="965"/>
                  </a:lnTo>
                  <a:lnTo>
                    <a:pt x="290" y="967"/>
                  </a:lnTo>
                  <a:lnTo>
                    <a:pt x="288" y="967"/>
                  </a:lnTo>
                  <a:lnTo>
                    <a:pt x="282" y="968"/>
                  </a:lnTo>
                  <a:lnTo>
                    <a:pt x="277" y="970"/>
                  </a:lnTo>
                  <a:lnTo>
                    <a:pt x="272" y="971"/>
                  </a:lnTo>
                  <a:lnTo>
                    <a:pt x="262" y="973"/>
                  </a:lnTo>
                  <a:lnTo>
                    <a:pt x="260" y="973"/>
                  </a:lnTo>
                  <a:lnTo>
                    <a:pt x="250" y="973"/>
                  </a:lnTo>
                  <a:lnTo>
                    <a:pt x="248" y="973"/>
                  </a:lnTo>
                  <a:lnTo>
                    <a:pt x="247" y="971"/>
                  </a:lnTo>
                  <a:lnTo>
                    <a:pt x="247" y="973"/>
                  </a:lnTo>
                  <a:lnTo>
                    <a:pt x="245" y="973"/>
                  </a:lnTo>
                  <a:lnTo>
                    <a:pt x="212" y="979"/>
                  </a:lnTo>
                  <a:lnTo>
                    <a:pt x="205" y="982"/>
                  </a:lnTo>
                  <a:lnTo>
                    <a:pt x="203" y="982"/>
                  </a:lnTo>
                  <a:lnTo>
                    <a:pt x="190" y="986"/>
                  </a:lnTo>
                  <a:lnTo>
                    <a:pt x="188" y="988"/>
                  </a:lnTo>
                  <a:lnTo>
                    <a:pt x="169" y="993"/>
                  </a:lnTo>
                  <a:lnTo>
                    <a:pt x="169" y="995"/>
                  </a:lnTo>
                  <a:lnTo>
                    <a:pt x="166" y="995"/>
                  </a:lnTo>
                  <a:lnTo>
                    <a:pt x="163" y="996"/>
                  </a:lnTo>
                  <a:lnTo>
                    <a:pt x="151" y="1002"/>
                  </a:lnTo>
                  <a:lnTo>
                    <a:pt x="135" y="1010"/>
                  </a:lnTo>
                  <a:lnTo>
                    <a:pt x="133" y="1011"/>
                  </a:lnTo>
                  <a:lnTo>
                    <a:pt x="118" y="1014"/>
                  </a:lnTo>
                  <a:lnTo>
                    <a:pt x="114" y="1016"/>
                  </a:lnTo>
                  <a:lnTo>
                    <a:pt x="106" y="1017"/>
                  </a:lnTo>
                  <a:lnTo>
                    <a:pt x="105" y="1017"/>
                  </a:lnTo>
                  <a:lnTo>
                    <a:pt x="103" y="1017"/>
                  </a:lnTo>
                  <a:lnTo>
                    <a:pt x="99" y="1017"/>
                  </a:lnTo>
                  <a:lnTo>
                    <a:pt x="97" y="1017"/>
                  </a:lnTo>
                  <a:lnTo>
                    <a:pt x="91" y="1017"/>
                  </a:lnTo>
                  <a:lnTo>
                    <a:pt x="90" y="1019"/>
                  </a:lnTo>
                  <a:lnTo>
                    <a:pt x="88" y="1019"/>
                  </a:lnTo>
                  <a:lnTo>
                    <a:pt x="84" y="1019"/>
                  </a:lnTo>
                  <a:lnTo>
                    <a:pt x="82" y="1019"/>
                  </a:lnTo>
                  <a:lnTo>
                    <a:pt x="78" y="1019"/>
                  </a:lnTo>
                  <a:lnTo>
                    <a:pt x="76" y="1019"/>
                  </a:lnTo>
                  <a:lnTo>
                    <a:pt x="72" y="1019"/>
                  </a:lnTo>
                  <a:lnTo>
                    <a:pt x="64" y="1020"/>
                  </a:lnTo>
                  <a:lnTo>
                    <a:pt x="63" y="1020"/>
                  </a:lnTo>
                  <a:lnTo>
                    <a:pt x="54" y="1020"/>
                  </a:lnTo>
                  <a:lnTo>
                    <a:pt x="52" y="1020"/>
                  </a:lnTo>
                  <a:lnTo>
                    <a:pt x="44" y="1022"/>
                  </a:lnTo>
                  <a:lnTo>
                    <a:pt x="42" y="1022"/>
                  </a:lnTo>
                  <a:lnTo>
                    <a:pt x="35" y="1022"/>
                  </a:lnTo>
                  <a:lnTo>
                    <a:pt x="29" y="1023"/>
                  </a:lnTo>
                  <a:lnTo>
                    <a:pt x="26" y="1016"/>
                  </a:lnTo>
                  <a:lnTo>
                    <a:pt x="23" y="1007"/>
                  </a:lnTo>
                  <a:lnTo>
                    <a:pt x="17" y="991"/>
                  </a:lnTo>
                  <a:lnTo>
                    <a:pt x="15" y="989"/>
                  </a:lnTo>
                  <a:lnTo>
                    <a:pt x="15" y="988"/>
                  </a:lnTo>
                  <a:lnTo>
                    <a:pt x="14" y="986"/>
                  </a:lnTo>
                  <a:lnTo>
                    <a:pt x="6" y="965"/>
                  </a:lnTo>
                  <a:lnTo>
                    <a:pt x="6" y="964"/>
                  </a:lnTo>
                  <a:lnTo>
                    <a:pt x="3" y="959"/>
                  </a:lnTo>
                  <a:lnTo>
                    <a:pt x="3" y="958"/>
                  </a:lnTo>
                  <a:lnTo>
                    <a:pt x="3" y="955"/>
                  </a:lnTo>
                  <a:lnTo>
                    <a:pt x="2" y="955"/>
                  </a:lnTo>
                  <a:lnTo>
                    <a:pt x="0" y="949"/>
                  </a:lnTo>
                  <a:lnTo>
                    <a:pt x="0" y="947"/>
                  </a:lnTo>
                  <a:lnTo>
                    <a:pt x="3" y="947"/>
                  </a:lnTo>
                  <a:lnTo>
                    <a:pt x="5" y="946"/>
                  </a:lnTo>
                  <a:lnTo>
                    <a:pt x="11" y="944"/>
                  </a:lnTo>
                  <a:lnTo>
                    <a:pt x="26" y="940"/>
                  </a:lnTo>
                  <a:lnTo>
                    <a:pt x="24" y="940"/>
                  </a:lnTo>
                  <a:lnTo>
                    <a:pt x="23" y="934"/>
                  </a:lnTo>
                  <a:lnTo>
                    <a:pt x="21" y="928"/>
                  </a:lnTo>
                  <a:lnTo>
                    <a:pt x="20" y="928"/>
                  </a:lnTo>
                  <a:lnTo>
                    <a:pt x="12" y="907"/>
                  </a:lnTo>
                  <a:lnTo>
                    <a:pt x="12" y="905"/>
                  </a:lnTo>
                  <a:lnTo>
                    <a:pt x="8" y="895"/>
                  </a:lnTo>
                  <a:lnTo>
                    <a:pt x="5" y="884"/>
                  </a:lnTo>
                  <a:lnTo>
                    <a:pt x="3" y="881"/>
                  </a:lnTo>
                  <a:lnTo>
                    <a:pt x="18" y="876"/>
                  </a:lnTo>
                  <a:lnTo>
                    <a:pt x="20" y="876"/>
                  </a:lnTo>
                  <a:lnTo>
                    <a:pt x="23" y="874"/>
                  </a:lnTo>
                  <a:lnTo>
                    <a:pt x="27" y="873"/>
                  </a:lnTo>
                  <a:lnTo>
                    <a:pt x="30" y="871"/>
                  </a:lnTo>
                  <a:lnTo>
                    <a:pt x="33" y="870"/>
                  </a:lnTo>
                  <a:lnTo>
                    <a:pt x="41" y="868"/>
                  </a:lnTo>
                  <a:lnTo>
                    <a:pt x="41" y="867"/>
                  </a:lnTo>
                  <a:lnTo>
                    <a:pt x="36" y="852"/>
                  </a:lnTo>
                  <a:lnTo>
                    <a:pt x="35" y="847"/>
                  </a:lnTo>
                  <a:lnTo>
                    <a:pt x="33" y="846"/>
                  </a:lnTo>
                  <a:lnTo>
                    <a:pt x="33" y="844"/>
                  </a:lnTo>
                  <a:lnTo>
                    <a:pt x="33" y="843"/>
                  </a:lnTo>
                  <a:lnTo>
                    <a:pt x="32" y="843"/>
                  </a:lnTo>
                  <a:lnTo>
                    <a:pt x="30" y="837"/>
                  </a:lnTo>
                  <a:lnTo>
                    <a:pt x="29" y="834"/>
                  </a:lnTo>
                  <a:lnTo>
                    <a:pt x="29" y="832"/>
                  </a:lnTo>
                  <a:lnTo>
                    <a:pt x="36" y="831"/>
                  </a:lnTo>
                  <a:lnTo>
                    <a:pt x="38" y="829"/>
                  </a:lnTo>
                  <a:lnTo>
                    <a:pt x="42" y="826"/>
                  </a:lnTo>
                  <a:lnTo>
                    <a:pt x="46" y="823"/>
                  </a:lnTo>
                  <a:lnTo>
                    <a:pt x="49" y="820"/>
                  </a:lnTo>
                  <a:lnTo>
                    <a:pt x="51" y="822"/>
                  </a:lnTo>
                  <a:lnTo>
                    <a:pt x="54" y="820"/>
                  </a:lnTo>
                  <a:lnTo>
                    <a:pt x="52" y="819"/>
                  </a:lnTo>
                  <a:lnTo>
                    <a:pt x="57" y="817"/>
                  </a:lnTo>
                  <a:lnTo>
                    <a:pt x="58" y="816"/>
                  </a:lnTo>
                  <a:lnTo>
                    <a:pt x="63" y="813"/>
                  </a:lnTo>
                  <a:lnTo>
                    <a:pt x="70" y="808"/>
                  </a:lnTo>
                  <a:lnTo>
                    <a:pt x="73" y="807"/>
                  </a:lnTo>
                  <a:lnTo>
                    <a:pt x="75" y="805"/>
                  </a:lnTo>
                  <a:lnTo>
                    <a:pt x="76" y="804"/>
                  </a:lnTo>
                  <a:lnTo>
                    <a:pt x="79" y="802"/>
                  </a:lnTo>
                  <a:lnTo>
                    <a:pt x="81" y="802"/>
                  </a:lnTo>
                  <a:lnTo>
                    <a:pt x="84" y="799"/>
                  </a:lnTo>
                  <a:lnTo>
                    <a:pt x="90" y="796"/>
                  </a:lnTo>
                  <a:lnTo>
                    <a:pt x="96" y="793"/>
                  </a:lnTo>
                  <a:lnTo>
                    <a:pt x="103" y="789"/>
                  </a:lnTo>
                  <a:lnTo>
                    <a:pt x="108" y="786"/>
                  </a:lnTo>
                  <a:lnTo>
                    <a:pt x="114" y="781"/>
                  </a:lnTo>
                  <a:lnTo>
                    <a:pt x="118" y="778"/>
                  </a:lnTo>
                  <a:lnTo>
                    <a:pt x="120" y="777"/>
                  </a:lnTo>
                  <a:lnTo>
                    <a:pt x="121" y="777"/>
                  </a:lnTo>
                  <a:lnTo>
                    <a:pt x="129" y="772"/>
                  </a:lnTo>
                  <a:lnTo>
                    <a:pt x="136" y="768"/>
                  </a:lnTo>
                  <a:lnTo>
                    <a:pt x="138" y="766"/>
                  </a:lnTo>
                  <a:lnTo>
                    <a:pt x="141" y="765"/>
                  </a:lnTo>
                  <a:lnTo>
                    <a:pt x="144" y="764"/>
                  </a:lnTo>
                  <a:lnTo>
                    <a:pt x="144" y="762"/>
                  </a:lnTo>
                  <a:lnTo>
                    <a:pt x="150" y="761"/>
                  </a:lnTo>
                  <a:lnTo>
                    <a:pt x="151" y="761"/>
                  </a:lnTo>
                  <a:lnTo>
                    <a:pt x="154" y="758"/>
                  </a:lnTo>
                  <a:lnTo>
                    <a:pt x="159" y="755"/>
                  </a:lnTo>
                  <a:lnTo>
                    <a:pt x="163" y="752"/>
                  </a:lnTo>
                  <a:lnTo>
                    <a:pt x="163" y="753"/>
                  </a:lnTo>
                  <a:lnTo>
                    <a:pt x="164" y="752"/>
                  </a:lnTo>
                  <a:lnTo>
                    <a:pt x="166" y="752"/>
                  </a:lnTo>
                  <a:lnTo>
                    <a:pt x="166" y="750"/>
                  </a:lnTo>
                  <a:lnTo>
                    <a:pt x="172" y="746"/>
                  </a:lnTo>
                  <a:lnTo>
                    <a:pt x="173" y="746"/>
                  </a:lnTo>
                  <a:lnTo>
                    <a:pt x="181" y="741"/>
                  </a:lnTo>
                  <a:lnTo>
                    <a:pt x="187" y="737"/>
                  </a:lnTo>
                  <a:lnTo>
                    <a:pt x="188" y="737"/>
                  </a:lnTo>
                  <a:lnTo>
                    <a:pt x="194" y="732"/>
                  </a:lnTo>
                  <a:lnTo>
                    <a:pt x="199" y="729"/>
                  </a:lnTo>
                  <a:lnTo>
                    <a:pt x="202" y="728"/>
                  </a:lnTo>
                  <a:lnTo>
                    <a:pt x="209" y="725"/>
                  </a:lnTo>
                  <a:lnTo>
                    <a:pt x="215" y="722"/>
                  </a:lnTo>
                  <a:lnTo>
                    <a:pt x="221" y="717"/>
                  </a:lnTo>
                  <a:lnTo>
                    <a:pt x="224" y="716"/>
                  </a:lnTo>
                  <a:lnTo>
                    <a:pt x="226" y="714"/>
                  </a:lnTo>
                  <a:lnTo>
                    <a:pt x="227" y="714"/>
                  </a:lnTo>
                  <a:lnTo>
                    <a:pt x="235" y="711"/>
                  </a:lnTo>
                  <a:lnTo>
                    <a:pt x="235" y="710"/>
                  </a:lnTo>
                  <a:lnTo>
                    <a:pt x="236" y="710"/>
                  </a:lnTo>
                  <a:lnTo>
                    <a:pt x="242" y="707"/>
                  </a:lnTo>
                  <a:lnTo>
                    <a:pt x="245" y="705"/>
                  </a:lnTo>
                  <a:lnTo>
                    <a:pt x="247" y="707"/>
                  </a:lnTo>
                  <a:lnTo>
                    <a:pt x="248" y="705"/>
                  </a:lnTo>
                  <a:lnTo>
                    <a:pt x="250" y="705"/>
                  </a:lnTo>
                  <a:lnTo>
                    <a:pt x="251" y="704"/>
                  </a:lnTo>
                  <a:lnTo>
                    <a:pt x="253" y="704"/>
                  </a:lnTo>
                  <a:lnTo>
                    <a:pt x="254" y="702"/>
                  </a:lnTo>
                  <a:lnTo>
                    <a:pt x="262" y="699"/>
                  </a:lnTo>
                  <a:lnTo>
                    <a:pt x="265" y="699"/>
                  </a:lnTo>
                  <a:lnTo>
                    <a:pt x="266" y="699"/>
                  </a:lnTo>
                  <a:lnTo>
                    <a:pt x="275" y="695"/>
                  </a:lnTo>
                  <a:lnTo>
                    <a:pt x="278" y="695"/>
                  </a:lnTo>
                  <a:lnTo>
                    <a:pt x="281" y="693"/>
                  </a:lnTo>
                  <a:lnTo>
                    <a:pt x="282" y="693"/>
                  </a:lnTo>
                  <a:lnTo>
                    <a:pt x="281" y="690"/>
                  </a:lnTo>
                  <a:lnTo>
                    <a:pt x="280" y="689"/>
                  </a:lnTo>
                  <a:lnTo>
                    <a:pt x="278" y="689"/>
                  </a:lnTo>
                  <a:lnTo>
                    <a:pt x="277" y="690"/>
                  </a:lnTo>
                  <a:lnTo>
                    <a:pt x="277" y="689"/>
                  </a:lnTo>
                  <a:lnTo>
                    <a:pt x="281" y="689"/>
                  </a:lnTo>
                  <a:lnTo>
                    <a:pt x="282" y="687"/>
                  </a:lnTo>
                  <a:lnTo>
                    <a:pt x="284" y="687"/>
                  </a:lnTo>
                  <a:lnTo>
                    <a:pt x="284" y="686"/>
                  </a:lnTo>
                  <a:lnTo>
                    <a:pt x="282" y="686"/>
                  </a:lnTo>
                  <a:lnTo>
                    <a:pt x="282" y="684"/>
                  </a:lnTo>
                  <a:lnTo>
                    <a:pt x="282" y="683"/>
                  </a:lnTo>
                  <a:lnTo>
                    <a:pt x="281" y="683"/>
                  </a:lnTo>
                  <a:lnTo>
                    <a:pt x="280" y="678"/>
                  </a:lnTo>
                  <a:lnTo>
                    <a:pt x="278" y="680"/>
                  </a:lnTo>
                  <a:lnTo>
                    <a:pt x="278" y="678"/>
                  </a:lnTo>
                  <a:lnTo>
                    <a:pt x="277" y="675"/>
                  </a:lnTo>
                  <a:lnTo>
                    <a:pt x="278" y="675"/>
                  </a:lnTo>
                  <a:lnTo>
                    <a:pt x="278" y="674"/>
                  </a:lnTo>
                  <a:lnTo>
                    <a:pt x="277" y="672"/>
                  </a:lnTo>
                  <a:lnTo>
                    <a:pt x="275" y="669"/>
                  </a:lnTo>
                  <a:lnTo>
                    <a:pt x="275" y="668"/>
                  </a:lnTo>
                  <a:lnTo>
                    <a:pt x="274" y="668"/>
                  </a:lnTo>
                  <a:lnTo>
                    <a:pt x="274" y="666"/>
                  </a:lnTo>
                  <a:lnTo>
                    <a:pt x="274" y="665"/>
                  </a:lnTo>
                  <a:lnTo>
                    <a:pt x="269" y="660"/>
                  </a:lnTo>
                  <a:lnTo>
                    <a:pt x="269" y="659"/>
                  </a:lnTo>
                  <a:lnTo>
                    <a:pt x="269" y="657"/>
                  </a:lnTo>
                  <a:lnTo>
                    <a:pt x="268" y="656"/>
                  </a:lnTo>
                  <a:lnTo>
                    <a:pt x="266" y="651"/>
                  </a:lnTo>
                  <a:lnTo>
                    <a:pt x="265" y="650"/>
                  </a:lnTo>
                  <a:lnTo>
                    <a:pt x="265" y="649"/>
                  </a:lnTo>
                  <a:lnTo>
                    <a:pt x="263" y="647"/>
                  </a:lnTo>
                  <a:lnTo>
                    <a:pt x="263" y="646"/>
                  </a:lnTo>
                  <a:lnTo>
                    <a:pt x="263" y="644"/>
                  </a:lnTo>
                  <a:lnTo>
                    <a:pt x="262" y="644"/>
                  </a:lnTo>
                  <a:lnTo>
                    <a:pt x="262" y="643"/>
                  </a:lnTo>
                  <a:lnTo>
                    <a:pt x="262" y="641"/>
                  </a:lnTo>
                  <a:lnTo>
                    <a:pt x="262" y="640"/>
                  </a:lnTo>
                  <a:lnTo>
                    <a:pt x="260" y="638"/>
                  </a:lnTo>
                  <a:lnTo>
                    <a:pt x="260" y="637"/>
                  </a:lnTo>
                  <a:lnTo>
                    <a:pt x="260" y="635"/>
                  </a:lnTo>
                  <a:lnTo>
                    <a:pt x="260" y="634"/>
                  </a:lnTo>
                  <a:lnTo>
                    <a:pt x="259" y="631"/>
                  </a:lnTo>
                  <a:lnTo>
                    <a:pt x="257" y="629"/>
                  </a:lnTo>
                  <a:lnTo>
                    <a:pt x="257" y="628"/>
                  </a:lnTo>
                  <a:lnTo>
                    <a:pt x="257" y="626"/>
                  </a:lnTo>
                  <a:lnTo>
                    <a:pt x="257" y="625"/>
                  </a:lnTo>
                  <a:lnTo>
                    <a:pt x="256" y="623"/>
                  </a:lnTo>
                  <a:lnTo>
                    <a:pt x="256" y="622"/>
                  </a:lnTo>
                  <a:lnTo>
                    <a:pt x="257" y="620"/>
                  </a:lnTo>
                  <a:lnTo>
                    <a:pt x="259" y="620"/>
                  </a:lnTo>
                  <a:lnTo>
                    <a:pt x="260" y="620"/>
                  </a:lnTo>
                  <a:lnTo>
                    <a:pt x="262" y="619"/>
                  </a:lnTo>
                  <a:lnTo>
                    <a:pt x="262" y="617"/>
                  </a:lnTo>
                  <a:lnTo>
                    <a:pt x="262" y="617"/>
                  </a:lnTo>
                  <a:lnTo>
                    <a:pt x="262" y="608"/>
                  </a:lnTo>
                  <a:lnTo>
                    <a:pt x="263" y="602"/>
                  </a:lnTo>
                  <a:lnTo>
                    <a:pt x="263" y="599"/>
                  </a:lnTo>
                  <a:lnTo>
                    <a:pt x="265" y="598"/>
                  </a:lnTo>
                  <a:lnTo>
                    <a:pt x="265" y="596"/>
                  </a:lnTo>
                  <a:lnTo>
                    <a:pt x="265" y="595"/>
                  </a:lnTo>
                  <a:lnTo>
                    <a:pt x="265" y="593"/>
                  </a:lnTo>
                  <a:lnTo>
                    <a:pt x="263" y="593"/>
                  </a:lnTo>
                  <a:lnTo>
                    <a:pt x="263" y="592"/>
                  </a:lnTo>
                  <a:lnTo>
                    <a:pt x="262" y="586"/>
                  </a:lnTo>
                  <a:lnTo>
                    <a:pt x="260" y="584"/>
                  </a:lnTo>
                  <a:lnTo>
                    <a:pt x="260" y="581"/>
                  </a:lnTo>
                  <a:lnTo>
                    <a:pt x="256" y="574"/>
                  </a:lnTo>
                  <a:lnTo>
                    <a:pt x="256" y="572"/>
                  </a:lnTo>
                  <a:lnTo>
                    <a:pt x="254" y="571"/>
                  </a:lnTo>
                  <a:lnTo>
                    <a:pt x="254" y="569"/>
                  </a:lnTo>
                  <a:lnTo>
                    <a:pt x="254" y="568"/>
                  </a:lnTo>
                  <a:lnTo>
                    <a:pt x="256" y="566"/>
                  </a:lnTo>
                  <a:lnTo>
                    <a:pt x="257" y="565"/>
                  </a:lnTo>
                  <a:lnTo>
                    <a:pt x="259" y="565"/>
                  </a:lnTo>
                  <a:lnTo>
                    <a:pt x="262" y="562"/>
                  </a:lnTo>
                  <a:lnTo>
                    <a:pt x="263" y="562"/>
                  </a:lnTo>
                  <a:lnTo>
                    <a:pt x="263" y="560"/>
                  </a:lnTo>
                  <a:lnTo>
                    <a:pt x="265" y="559"/>
                  </a:lnTo>
                  <a:lnTo>
                    <a:pt x="265" y="556"/>
                  </a:lnTo>
                  <a:lnTo>
                    <a:pt x="265" y="554"/>
                  </a:lnTo>
                  <a:lnTo>
                    <a:pt x="266" y="553"/>
                  </a:lnTo>
                  <a:lnTo>
                    <a:pt x="266" y="551"/>
                  </a:lnTo>
                  <a:lnTo>
                    <a:pt x="265" y="548"/>
                  </a:lnTo>
                  <a:lnTo>
                    <a:pt x="265" y="547"/>
                  </a:lnTo>
                  <a:lnTo>
                    <a:pt x="263" y="545"/>
                  </a:lnTo>
                  <a:lnTo>
                    <a:pt x="262" y="545"/>
                  </a:lnTo>
                  <a:lnTo>
                    <a:pt x="262" y="544"/>
                  </a:lnTo>
                  <a:lnTo>
                    <a:pt x="260" y="542"/>
                  </a:lnTo>
                  <a:lnTo>
                    <a:pt x="259" y="542"/>
                  </a:lnTo>
                  <a:lnTo>
                    <a:pt x="259" y="541"/>
                  </a:lnTo>
                  <a:lnTo>
                    <a:pt x="257" y="541"/>
                  </a:lnTo>
                  <a:lnTo>
                    <a:pt x="259" y="532"/>
                  </a:lnTo>
                  <a:lnTo>
                    <a:pt x="259" y="531"/>
                  </a:lnTo>
                  <a:lnTo>
                    <a:pt x="260" y="531"/>
                  </a:lnTo>
                  <a:lnTo>
                    <a:pt x="259" y="529"/>
                  </a:lnTo>
                  <a:lnTo>
                    <a:pt x="260" y="529"/>
                  </a:lnTo>
                  <a:lnTo>
                    <a:pt x="259" y="529"/>
                  </a:lnTo>
                  <a:lnTo>
                    <a:pt x="259" y="528"/>
                  </a:lnTo>
                  <a:lnTo>
                    <a:pt x="259" y="526"/>
                  </a:lnTo>
                  <a:lnTo>
                    <a:pt x="260" y="526"/>
                  </a:lnTo>
                  <a:lnTo>
                    <a:pt x="260" y="523"/>
                  </a:lnTo>
                  <a:lnTo>
                    <a:pt x="260" y="522"/>
                  </a:lnTo>
                  <a:lnTo>
                    <a:pt x="262" y="516"/>
                  </a:lnTo>
                  <a:lnTo>
                    <a:pt x="262" y="510"/>
                  </a:lnTo>
                  <a:lnTo>
                    <a:pt x="260" y="508"/>
                  </a:lnTo>
                  <a:lnTo>
                    <a:pt x="260" y="505"/>
                  </a:lnTo>
                  <a:lnTo>
                    <a:pt x="260" y="504"/>
                  </a:lnTo>
                  <a:lnTo>
                    <a:pt x="260" y="499"/>
                  </a:lnTo>
                  <a:lnTo>
                    <a:pt x="260" y="498"/>
                  </a:lnTo>
                  <a:lnTo>
                    <a:pt x="259" y="496"/>
                  </a:lnTo>
                  <a:lnTo>
                    <a:pt x="259" y="495"/>
                  </a:lnTo>
                  <a:lnTo>
                    <a:pt x="257" y="495"/>
                  </a:lnTo>
                  <a:lnTo>
                    <a:pt x="257" y="493"/>
                  </a:lnTo>
                  <a:lnTo>
                    <a:pt x="259" y="493"/>
                  </a:lnTo>
                  <a:lnTo>
                    <a:pt x="259" y="492"/>
                  </a:lnTo>
                  <a:lnTo>
                    <a:pt x="257" y="489"/>
                  </a:lnTo>
                  <a:lnTo>
                    <a:pt x="257" y="487"/>
                  </a:lnTo>
                  <a:lnTo>
                    <a:pt x="257" y="484"/>
                  </a:lnTo>
                  <a:lnTo>
                    <a:pt x="256" y="483"/>
                  </a:lnTo>
                  <a:lnTo>
                    <a:pt x="257" y="483"/>
                  </a:lnTo>
                  <a:lnTo>
                    <a:pt x="259" y="481"/>
                  </a:lnTo>
                  <a:lnTo>
                    <a:pt x="260" y="481"/>
                  </a:lnTo>
                  <a:lnTo>
                    <a:pt x="262" y="480"/>
                  </a:lnTo>
                  <a:lnTo>
                    <a:pt x="263" y="480"/>
                  </a:lnTo>
                  <a:lnTo>
                    <a:pt x="266" y="480"/>
                  </a:lnTo>
                  <a:lnTo>
                    <a:pt x="268" y="478"/>
                  </a:lnTo>
                  <a:lnTo>
                    <a:pt x="269" y="478"/>
                  </a:lnTo>
                  <a:lnTo>
                    <a:pt x="271" y="478"/>
                  </a:lnTo>
                  <a:lnTo>
                    <a:pt x="272" y="478"/>
                  </a:lnTo>
                  <a:lnTo>
                    <a:pt x="274" y="477"/>
                  </a:lnTo>
                  <a:lnTo>
                    <a:pt x="275" y="477"/>
                  </a:lnTo>
                  <a:lnTo>
                    <a:pt x="278" y="475"/>
                  </a:lnTo>
                  <a:lnTo>
                    <a:pt x="280" y="475"/>
                  </a:lnTo>
                  <a:lnTo>
                    <a:pt x="281" y="474"/>
                  </a:lnTo>
                  <a:lnTo>
                    <a:pt x="287" y="472"/>
                  </a:lnTo>
                  <a:lnTo>
                    <a:pt x="290" y="472"/>
                  </a:lnTo>
                  <a:lnTo>
                    <a:pt x="291" y="472"/>
                  </a:lnTo>
                  <a:lnTo>
                    <a:pt x="293" y="472"/>
                  </a:lnTo>
                  <a:lnTo>
                    <a:pt x="296" y="471"/>
                  </a:lnTo>
                  <a:lnTo>
                    <a:pt x="299" y="471"/>
                  </a:lnTo>
                  <a:lnTo>
                    <a:pt x="299" y="469"/>
                  </a:lnTo>
                  <a:lnTo>
                    <a:pt x="300" y="469"/>
                  </a:lnTo>
                  <a:lnTo>
                    <a:pt x="303" y="469"/>
                  </a:lnTo>
                  <a:lnTo>
                    <a:pt x="305" y="468"/>
                  </a:lnTo>
                  <a:lnTo>
                    <a:pt x="306" y="468"/>
                  </a:lnTo>
                  <a:lnTo>
                    <a:pt x="309" y="466"/>
                  </a:lnTo>
                  <a:lnTo>
                    <a:pt x="312" y="465"/>
                  </a:lnTo>
                  <a:lnTo>
                    <a:pt x="314" y="465"/>
                  </a:lnTo>
                  <a:lnTo>
                    <a:pt x="315" y="465"/>
                  </a:lnTo>
                  <a:lnTo>
                    <a:pt x="317" y="465"/>
                  </a:lnTo>
                  <a:lnTo>
                    <a:pt x="320" y="465"/>
                  </a:lnTo>
                  <a:lnTo>
                    <a:pt x="321" y="465"/>
                  </a:lnTo>
                  <a:lnTo>
                    <a:pt x="326" y="465"/>
                  </a:lnTo>
                  <a:lnTo>
                    <a:pt x="329" y="465"/>
                  </a:lnTo>
                  <a:lnTo>
                    <a:pt x="332" y="465"/>
                  </a:lnTo>
                  <a:lnTo>
                    <a:pt x="333" y="465"/>
                  </a:lnTo>
                  <a:lnTo>
                    <a:pt x="336" y="466"/>
                  </a:lnTo>
                  <a:lnTo>
                    <a:pt x="339" y="466"/>
                  </a:lnTo>
                  <a:lnTo>
                    <a:pt x="341" y="466"/>
                  </a:lnTo>
                  <a:lnTo>
                    <a:pt x="344" y="466"/>
                  </a:lnTo>
                  <a:lnTo>
                    <a:pt x="348" y="466"/>
                  </a:lnTo>
                  <a:lnTo>
                    <a:pt x="350" y="466"/>
                  </a:lnTo>
                  <a:lnTo>
                    <a:pt x="354" y="466"/>
                  </a:lnTo>
                  <a:lnTo>
                    <a:pt x="357" y="466"/>
                  </a:lnTo>
                  <a:lnTo>
                    <a:pt x="360" y="465"/>
                  </a:lnTo>
                  <a:lnTo>
                    <a:pt x="363" y="465"/>
                  </a:lnTo>
                  <a:lnTo>
                    <a:pt x="365" y="465"/>
                  </a:lnTo>
                  <a:lnTo>
                    <a:pt x="378" y="460"/>
                  </a:lnTo>
                  <a:lnTo>
                    <a:pt x="380" y="460"/>
                  </a:lnTo>
                  <a:lnTo>
                    <a:pt x="381" y="460"/>
                  </a:lnTo>
                  <a:lnTo>
                    <a:pt x="383" y="460"/>
                  </a:lnTo>
                  <a:lnTo>
                    <a:pt x="384" y="459"/>
                  </a:lnTo>
                  <a:lnTo>
                    <a:pt x="386" y="457"/>
                  </a:lnTo>
                  <a:lnTo>
                    <a:pt x="392" y="454"/>
                  </a:lnTo>
                  <a:lnTo>
                    <a:pt x="393" y="454"/>
                  </a:lnTo>
                  <a:lnTo>
                    <a:pt x="393" y="454"/>
                  </a:lnTo>
                  <a:lnTo>
                    <a:pt x="395" y="453"/>
                  </a:lnTo>
                  <a:lnTo>
                    <a:pt x="398" y="453"/>
                  </a:lnTo>
                  <a:lnTo>
                    <a:pt x="399" y="451"/>
                  </a:lnTo>
                  <a:lnTo>
                    <a:pt x="402" y="451"/>
                  </a:lnTo>
                  <a:lnTo>
                    <a:pt x="403" y="450"/>
                  </a:lnTo>
                  <a:lnTo>
                    <a:pt x="405" y="450"/>
                  </a:lnTo>
                  <a:lnTo>
                    <a:pt x="406" y="450"/>
                  </a:lnTo>
                  <a:lnTo>
                    <a:pt x="409" y="448"/>
                  </a:lnTo>
                  <a:lnTo>
                    <a:pt x="412" y="448"/>
                  </a:lnTo>
                  <a:lnTo>
                    <a:pt x="414" y="448"/>
                  </a:lnTo>
                  <a:lnTo>
                    <a:pt x="415" y="448"/>
                  </a:lnTo>
                  <a:lnTo>
                    <a:pt x="417" y="447"/>
                  </a:lnTo>
                  <a:lnTo>
                    <a:pt x="420" y="447"/>
                  </a:lnTo>
                  <a:lnTo>
                    <a:pt x="421" y="447"/>
                  </a:lnTo>
                  <a:lnTo>
                    <a:pt x="424" y="447"/>
                  </a:lnTo>
                  <a:lnTo>
                    <a:pt x="426" y="445"/>
                  </a:lnTo>
                  <a:lnTo>
                    <a:pt x="427" y="445"/>
                  </a:lnTo>
                  <a:lnTo>
                    <a:pt x="429" y="445"/>
                  </a:lnTo>
                  <a:lnTo>
                    <a:pt x="429" y="445"/>
                  </a:lnTo>
                  <a:lnTo>
                    <a:pt x="429" y="444"/>
                  </a:lnTo>
                  <a:lnTo>
                    <a:pt x="430" y="444"/>
                  </a:lnTo>
                  <a:lnTo>
                    <a:pt x="432" y="444"/>
                  </a:lnTo>
                  <a:lnTo>
                    <a:pt x="433" y="442"/>
                  </a:lnTo>
                  <a:lnTo>
                    <a:pt x="435" y="442"/>
                  </a:lnTo>
                  <a:lnTo>
                    <a:pt x="436" y="442"/>
                  </a:lnTo>
                  <a:lnTo>
                    <a:pt x="438" y="442"/>
                  </a:lnTo>
                  <a:lnTo>
                    <a:pt x="441" y="441"/>
                  </a:lnTo>
                  <a:lnTo>
                    <a:pt x="444" y="441"/>
                  </a:lnTo>
                  <a:lnTo>
                    <a:pt x="445" y="441"/>
                  </a:lnTo>
                  <a:lnTo>
                    <a:pt x="447" y="441"/>
                  </a:lnTo>
                  <a:lnTo>
                    <a:pt x="450" y="439"/>
                  </a:lnTo>
                  <a:lnTo>
                    <a:pt x="451" y="439"/>
                  </a:lnTo>
                  <a:lnTo>
                    <a:pt x="454" y="439"/>
                  </a:lnTo>
                  <a:lnTo>
                    <a:pt x="460" y="438"/>
                  </a:lnTo>
                  <a:lnTo>
                    <a:pt x="462" y="438"/>
                  </a:lnTo>
                  <a:lnTo>
                    <a:pt x="463" y="438"/>
                  </a:lnTo>
                  <a:lnTo>
                    <a:pt x="465" y="438"/>
                  </a:lnTo>
                  <a:lnTo>
                    <a:pt x="465" y="438"/>
                  </a:lnTo>
                  <a:lnTo>
                    <a:pt x="466" y="438"/>
                  </a:lnTo>
                  <a:lnTo>
                    <a:pt x="468" y="439"/>
                  </a:lnTo>
                  <a:lnTo>
                    <a:pt x="469" y="439"/>
                  </a:lnTo>
                  <a:lnTo>
                    <a:pt x="471" y="439"/>
                  </a:lnTo>
                  <a:lnTo>
                    <a:pt x="472" y="439"/>
                  </a:lnTo>
                  <a:lnTo>
                    <a:pt x="474" y="439"/>
                  </a:lnTo>
                  <a:lnTo>
                    <a:pt x="475" y="439"/>
                  </a:lnTo>
                  <a:lnTo>
                    <a:pt x="477" y="439"/>
                  </a:lnTo>
                  <a:lnTo>
                    <a:pt x="478" y="439"/>
                  </a:lnTo>
                  <a:lnTo>
                    <a:pt x="480" y="439"/>
                  </a:lnTo>
                  <a:lnTo>
                    <a:pt x="481" y="439"/>
                  </a:lnTo>
                  <a:lnTo>
                    <a:pt x="484" y="439"/>
                  </a:lnTo>
                  <a:lnTo>
                    <a:pt x="486" y="439"/>
                  </a:lnTo>
                  <a:lnTo>
                    <a:pt x="487" y="441"/>
                  </a:lnTo>
                  <a:lnTo>
                    <a:pt x="492" y="445"/>
                  </a:lnTo>
                  <a:lnTo>
                    <a:pt x="493" y="439"/>
                  </a:lnTo>
                  <a:lnTo>
                    <a:pt x="502" y="438"/>
                  </a:lnTo>
                  <a:lnTo>
                    <a:pt x="510" y="438"/>
                  </a:lnTo>
                  <a:lnTo>
                    <a:pt x="511" y="438"/>
                  </a:lnTo>
                  <a:lnTo>
                    <a:pt x="513" y="438"/>
                  </a:lnTo>
                  <a:lnTo>
                    <a:pt x="514" y="438"/>
                  </a:lnTo>
                  <a:lnTo>
                    <a:pt x="519" y="438"/>
                  </a:lnTo>
                  <a:lnTo>
                    <a:pt x="521" y="438"/>
                  </a:lnTo>
                  <a:lnTo>
                    <a:pt x="523" y="438"/>
                  </a:lnTo>
                  <a:lnTo>
                    <a:pt x="526" y="438"/>
                  </a:lnTo>
                  <a:lnTo>
                    <a:pt x="527" y="436"/>
                  </a:lnTo>
                  <a:lnTo>
                    <a:pt x="530" y="436"/>
                  </a:lnTo>
                  <a:lnTo>
                    <a:pt x="532" y="436"/>
                  </a:lnTo>
                  <a:lnTo>
                    <a:pt x="533" y="436"/>
                  </a:lnTo>
                  <a:lnTo>
                    <a:pt x="536" y="438"/>
                  </a:lnTo>
                  <a:lnTo>
                    <a:pt x="553" y="439"/>
                  </a:lnTo>
                  <a:lnTo>
                    <a:pt x="554" y="439"/>
                  </a:lnTo>
                  <a:lnTo>
                    <a:pt x="556" y="441"/>
                  </a:lnTo>
                  <a:lnTo>
                    <a:pt x="560" y="441"/>
                  </a:lnTo>
                  <a:lnTo>
                    <a:pt x="562" y="442"/>
                  </a:lnTo>
                  <a:lnTo>
                    <a:pt x="563" y="442"/>
                  </a:lnTo>
                  <a:lnTo>
                    <a:pt x="568" y="442"/>
                  </a:lnTo>
                  <a:lnTo>
                    <a:pt x="569" y="442"/>
                  </a:lnTo>
                  <a:lnTo>
                    <a:pt x="571" y="442"/>
                  </a:lnTo>
                  <a:lnTo>
                    <a:pt x="577" y="444"/>
                  </a:lnTo>
                  <a:lnTo>
                    <a:pt x="581" y="444"/>
                  </a:lnTo>
                  <a:lnTo>
                    <a:pt x="584" y="444"/>
                  </a:lnTo>
                  <a:lnTo>
                    <a:pt x="586" y="444"/>
                  </a:lnTo>
                  <a:lnTo>
                    <a:pt x="589" y="445"/>
                  </a:lnTo>
                  <a:lnTo>
                    <a:pt x="590" y="445"/>
                  </a:lnTo>
                  <a:lnTo>
                    <a:pt x="593" y="445"/>
                  </a:lnTo>
                  <a:lnTo>
                    <a:pt x="596" y="445"/>
                  </a:lnTo>
                  <a:lnTo>
                    <a:pt x="598" y="447"/>
                  </a:lnTo>
                  <a:lnTo>
                    <a:pt x="601" y="447"/>
                  </a:lnTo>
                  <a:lnTo>
                    <a:pt x="602" y="447"/>
                  </a:lnTo>
                  <a:lnTo>
                    <a:pt x="604" y="447"/>
                  </a:lnTo>
                  <a:lnTo>
                    <a:pt x="608" y="447"/>
                  </a:lnTo>
                  <a:lnTo>
                    <a:pt x="610" y="447"/>
                  </a:lnTo>
                  <a:lnTo>
                    <a:pt x="613" y="447"/>
                  </a:lnTo>
                  <a:lnTo>
                    <a:pt x="614" y="447"/>
                  </a:lnTo>
                  <a:lnTo>
                    <a:pt x="616" y="448"/>
                  </a:lnTo>
                  <a:lnTo>
                    <a:pt x="619" y="448"/>
                  </a:lnTo>
                  <a:lnTo>
                    <a:pt x="622" y="448"/>
                  </a:lnTo>
                  <a:lnTo>
                    <a:pt x="626" y="448"/>
                  </a:lnTo>
                  <a:lnTo>
                    <a:pt x="628" y="448"/>
                  </a:lnTo>
                  <a:lnTo>
                    <a:pt x="629" y="448"/>
                  </a:lnTo>
                  <a:lnTo>
                    <a:pt x="631" y="448"/>
                  </a:lnTo>
                  <a:lnTo>
                    <a:pt x="629" y="450"/>
                  </a:lnTo>
                  <a:lnTo>
                    <a:pt x="631" y="450"/>
                  </a:lnTo>
                  <a:lnTo>
                    <a:pt x="632" y="450"/>
                  </a:lnTo>
                  <a:lnTo>
                    <a:pt x="635" y="451"/>
                  </a:lnTo>
                  <a:lnTo>
                    <a:pt x="637" y="451"/>
                  </a:lnTo>
                  <a:lnTo>
                    <a:pt x="637" y="450"/>
                  </a:lnTo>
                  <a:lnTo>
                    <a:pt x="639" y="450"/>
                  </a:lnTo>
                  <a:lnTo>
                    <a:pt x="641" y="448"/>
                  </a:lnTo>
                  <a:lnTo>
                    <a:pt x="642" y="448"/>
                  </a:lnTo>
                  <a:lnTo>
                    <a:pt x="645" y="447"/>
                  </a:lnTo>
                  <a:lnTo>
                    <a:pt x="647" y="447"/>
                  </a:lnTo>
                  <a:lnTo>
                    <a:pt x="648" y="448"/>
                  </a:lnTo>
                  <a:lnTo>
                    <a:pt x="650" y="448"/>
                  </a:lnTo>
                  <a:lnTo>
                    <a:pt x="651" y="448"/>
                  </a:lnTo>
                  <a:lnTo>
                    <a:pt x="654" y="448"/>
                  </a:lnTo>
                  <a:lnTo>
                    <a:pt x="656" y="448"/>
                  </a:lnTo>
                  <a:lnTo>
                    <a:pt x="657" y="448"/>
                  </a:lnTo>
                  <a:lnTo>
                    <a:pt x="660" y="448"/>
                  </a:lnTo>
                  <a:lnTo>
                    <a:pt x="663" y="448"/>
                  </a:lnTo>
                  <a:lnTo>
                    <a:pt x="666" y="450"/>
                  </a:lnTo>
                  <a:lnTo>
                    <a:pt x="669" y="450"/>
                  </a:lnTo>
                  <a:lnTo>
                    <a:pt x="671" y="450"/>
                  </a:lnTo>
                  <a:lnTo>
                    <a:pt x="672" y="450"/>
                  </a:lnTo>
                  <a:lnTo>
                    <a:pt x="675" y="450"/>
                  </a:lnTo>
                  <a:lnTo>
                    <a:pt x="677" y="451"/>
                  </a:lnTo>
                  <a:lnTo>
                    <a:pt x="678" y="451"/>
                  </a:lnTo>
                  <a:lnTo>
                    <a:pt x="680" y="451"/>
                  </a:lnTo>
                  <a:lnTo>
                    <a:pt x="683" y="451"/>
                  </a:lnTo>
                  <a:lnTo>
                    <a:pt x="687" y="451"/>
                  </a:lnTo>
                  <a:lnTo>
                    <a:pt x="689" y="451"/>
                  </a:lnTo>
                  <a:lnTo>
                    <a:pt x="692" y="451"/>
                  </a:lnTo>
                  <a:lnTo>
                    <a:pt x="695" y="451"/>
                  </a:lnTo>
                  <a:lnTo>
                    <a:pt x="699" y="451"/>
                  </a:lnTo>
                  <a:lnTo>
                    <a:pt x="701" y="451"/>
                  </a:lnTo>
                  <a:lnTo>
                    <a:pt x="702" y="451"/>
                  </a:lnTo>
                  <a:lnTo>
                    <a:pt x="704" y="451"/>
                  </a:lnTo>
                  <a:lnTo>
                    <a:pt x="707" y="451"/>
                  </a:lnTo>
                  <a:lnTo>
                    <a:pt x="708" y="453"/>
                  </a:lnTo>
                  <a:lnTo>
                    <a:pt x="710" y="453"/>
                  </a:lnTo>
                  <a:lnTo>
                    <a:pt x="711" y="451"/>
                  </a:lnTo>
                  <a:lnTo>
                    <a:pt x="716" y="451"/>
                  </a:lnTo>
                  <a:lnTo>
                    <a:pt x="716" y="451"/>
                  </a:lnTo>
                  <a:lnTo>
                    <a:pt x="717" y="450"/>
                  </a:lnTo>
                  <a:lnTo>
                    <a:pt x="719" y="450"/>
                  </a:lnTo>
                  <a:lnTo>
                    <a:pt x="720" y="450"/>
                  </a:lnTo>
                  <a:lnTo>
                    <a:pt x="722" y="450"/>
                  </a:lnTo>
                  <a:lnTo>
                    <a:pt x="723" y="450"/>
                  </a:lnTo>
                  <a:lnTo>
                    <a:pt x="728" y="450"/>
                  </a:lnTo>
                  <a:lnTo>
                    <a:pt x="731" y="451"/>
                  </a:lnTo>
                  <a:lnTo>
                    <a:pt x="732" y="450"/>
                  </a:lnTo>
                  <a:lnTo>
                    <a:pt x="732" y="447"/>
                  </a:lnTo>
                  <a:lnTo>
                    <a:pt x="738" y="433"/>
                  </a:lnTo>
                  <a:lnTo>
                    <a:pt x="756" y="375"/>
                  </a:lnTo>
                  <a:lnTo>
                    <a:pt x="756" y="374"/>
                  </a:lnTo>
                  <a:lnTo>
                    <a:pt x="756" y="372"/>
                  </a:lnTo>
                  <a:lnTo>
                    <a:pt x="759" y="366"/>
                  </a:lnTo>
                  <a:lnTo>
                    <a:pt x="760" y="360"/>
                  </a:lnTo>
                  <a:lnTo>
                    <a:pt x="765" y="347"/>
                  </a:lnTo>
                  <a:lnTo>
                    <a:pt x="766" y="342"/>
                  </a:lnTo>
                  <a:lnTo>
                    <a:pt x="768" y="338"/>
                  </a:lnTo>
                  <a:lnTo>
                    <a:pt x="769" y="332"/>
                  </a:lnTo>
                  <a:lnTo>
                    <a:pt x="771" y="330"/>
                  </a:lnTo>
                  <a:lnTo>
                    <a:pt x="771" y="329"/>
                  </a:lnTo>
                  <a:lnTo>
                    <a:pt x="771" y="327"/>
                  </a:lnTo>
                  <a:lnTo>
                    <a:pt x="772" y="324"/>
                  </a:lnTo>
                  <a:lnTo>
                    <a:pt x="772" y="323"/>
                  </a:lnTo>
                  <a:lnTo>
                    <a:pt x="772" y="318"/>
                  </a:lnTo>
                  <a:lnTo>
                    <a:pt x="774" y="308"/>
                  </a:lnTo>
                  <a:lnTo>
                    <a:pt x="774" y="307"/>
                  </a:lnTo>
                  <a:lnTo>
                    <a:pt x="775" y="299"/>
                  </a:lnTo>
                  <a:lnTo>
                    <a:pt x="775" y="298"/>
                  </a:lnTo>
                  <a:lnTo>
                    <a:pt x="775" y="295"/>
                  </a:lnTo>
                  <a:lnTo>
                    <a:pt x="775" y="289"/>
                  </a:lnTo>
                  <a:lnTo>
                    <a:pt x="777" y="287"/>
                  </a:lnTo>
                  <a:lnTo>
                    <a:pt x="777" y="286"/>
                  </a:lnTo>
                  <a:lnTo>
                    <a:pt x="777" y="284"/>
                  </a:lnTo>
                  <a:lnTo>
                    <a:pt x="777" y="275"/>
                  </a:lnTo>
                  <a:lnTo>
                    <a:pt x="777" y="274"/>
                  </a:lnTo>
                  <a:lnTo>
                    <a:pt x="775" y="272"/>
                  </a:lnTo>
                  <a:lnTo>
                    <a:pt x="775" y="268"/>
                  </a:lnTo>
                  <a:lnTo>
                    <a:pt x="775" y="266"/>
                  </a:lnTo>
                  <a:lnTo>
                    <a:pt x="775" y="262"/>
                  </a:lnTo>
                  <a:lnTo>
                    <a:pt x="775" y="257"/>
                  </a:lnTo>
                  <a:lnTo>
                    <a:pt x="774" y="245"/>
                  </a:lnTo>
                  <a:lnTo>
                    <a:pt x="772" y="238"/>
                  </a:lnTo>
                  <a:lnTo>
                    <a:pt x="771" y="226"/>
                  </a:lnTo>
                  <a:lnTo>
                    <a:pt x="771" y="223"/>
                  </a:lnTo>
                  <a:lnTo>
                    <a:pt x="771" y="221"/>
                  </a:lnTo>
                  <a:lnTo>
                    <a:pt x="772" y="221"/>
                  </a:lnTo>
                  <a:lnTo>
                    <a:pt x="774" y="221"/>
                  </a:lnTo>
                  <a:lnTo>
                    <a:pt x="775" y="221"/>
                  </a:lnTo>
                  <a:lnTo>
                    <a:pt x="775" y="223"/>
                  </a:lnTo>
                  <a:lnTo>
                    <a:pt x="778" y="223"/>
                  </a:lnTo>
                  <a:lnTo>
                    <a:pt x="781" y="223"/>
                  </a:lnTo>
                  <a:lnTo>
                    <a:pt x="783" y="223"/>
                  </a:lnTo>
                  <a:lnTo>
                    <a:pt x="786" y="223"/>
                  </a:lnTo>
                  <a:lnTo>
                    <a:pt x="787" y="223"/>
                  </a:lnTo>
                  <a:lnTo>
                    <a:pt x="793" y="226"/>
                  </a:lnTo>
                  <a:lnTo>
                    <a:pt x="798" y="227"/>
                  </a:lnTo>
                  <a:lnTo>
                    <a:pt x="801" y="227"/>
                  </a:lnTo>
                  <a:lnTo>
                    <a:pt x="802" y="227"/>
                  </a:lnTo>
                  <a:lnTo>
                    <a:pt x="804" y="227"/>
                  </a:lnTo>
                  <a:lnTo>
                    <a:pt x="805" y="229"/>
                  </a:lnTo>
                  <a:lnTo>
                    <a:pt x="807" y="229"/>
                  </a:lnTo>
                  <a:lnTo>
                    <a:pt x="808" y="229"/>
                  </a:lnTo>
                  <a:lnTo>
                    <a:pt x="810" y="229"/>
                  </a:lnTo>
                  <a:lnTo>
                    <a:pt x="813" y="229"/>
                  </a:lnTo>
                  <a:lnTo>
                    <a:pt x="832" y="229"/>
                  </a:lnTo>
                  <a:lnTo>
                    <a:pt x="834" y="229"/>
                  </a:lnTo>
                  <a:lnTo>
                    <a:pt x="837" y="229"/>
                  </a:lnTo>
                  <a:lnTo>
                    <a:pt x="843" y="229"/>
                  </a:lnTo>
                  <a:lnTo>
                    <a:pt x="849" y="229"/>
                  </a:lnTo>
                  <a:lnTo>
                    <a:pt x="850" y="229"/>
                  </a:lnTo>
                  <a:lnTo>
                    <a:pt x="852" y="229"/>
                  </a:lnTo>
                  <a:lnTo>
                    <a:pt x="853" y="229"/>
                  </a:lnTo>
                  <a:lnTo>
                    <a:pt x="853" y="227"/>
                  </a:lnTo>
                  <a:lnTo>
                    <a:pt x="855" y="227"/>
                  </a:lnTo>
                  <a:lnTo>
                    <a:pt x="856" y="227"/>
                  </a:lnTo>
                  <a:lnTo>
                    <a:pt x="858" y="227"/>
                  </a:lnTo>
                  <a:lnTo>
                    <a:pt x="859" y="227"/>
                  </a:lnTo>
                  <a:lnTo>
                    <a:pt x="859" y="226"/>
                  </a:lnTo>
                  <a:lnTo>
                    <a:pt x="861" y="226"/>
                  </a:lnTo>
                  <a:lnTo>
                    <a:pt x="862" y="226"/>
                  </a:lnTo>
                  <a:lnTo>
                    <a:pt x="870" y="223"/>
                  </a:lnTo>
                  <a:lnTo>
                    <a:pt x="873" y="223"/>
                  </a:lnTo>
                  <a:lnTo>
                    <a:pt x="874" y="223"/>
                  </a:lnTo>
                  <a:lnTo>
                    <a:pt x="874" y="223"/>
                  </a:lnTo>
                  <a:lnTo>
                    <a:pt x="878" y="221"/>
                  </a:lnTo>
                  <a:lnTo>
                    <a:pt x="886" y="218"/>
                  </a:lnTo>
                  <a:lnTo>
                    <a:pt x="889" y="218"/>
                  </a:lnTo>
                  <a:lnTo>
                    <a:pt x="889" y="217"/>
                  </a:lnTo>
                  <a:lnTo>
                    <a:pt x="890" y="217"/>
                  </a:lnTo>
                  <a:lnTo>
                    <a:pt x="892" y="217"/>
                  </a:lnTo>
                  <a:lnTo>
                    <a:pt x="893" y="215"/>
                  </a:lnTo>
                  <a:lnTo>
                    <a:pt x="895" y="215"/>
                  </a:lnTo>
                  <a:lnTo>
                    <a:pt x="895" y="214"/>
                  </a:lnTo>
                  <a:lnTo>
                    <a:pt x="896" y="214"/>
                  </a:lnTo>
                  <a:lnTo>
                    <a:pt x="901" y="211"/>
                  </a:lnTo>
                  <a:lnTo>
                    <a:pt x="922" y="197"/>
                  </a:lnTo>
                  <a:lnTo>
                    <a:pt x="925" y="196"/>
                  </a:lnTo>
                  <a:lnTo>
                    <a:pt x="935" y="189"/>
                  </a:lnTo>
                  <a:lnTo>
                    <a:pt x="941" y="187"/>
                  </a:lnTo>
                  <a:lnTo>
                    <a:pt x="949" y="183"/>
                  </a:lnTo>
                  <a:lnTo>
                    <a:pt x="950" y="181"/>
                  </a:lnTo>
                  <a:lnTo>
                    <a:pt x="953" y="180"/>
                  </a:lnTo>
                  <a:lnTo>
                    <a:pt x="962" y="175"/>
                  </a:lnTo>
                  <a:lnTo>
                    <a:pt x="964" y="174"/>
                  </a:lnTo>
                  <a:lnTo>
                    <a:pt x="965" y="174"/>
                  </a:lnTo>
                  <a:lnTo>
                    <a:pt x="967" y="172"/>
                  </a:lnTo>
                  <a:lnTo>
                    <a:pt x="968" y="171"/>
                  </a:lnTo>
                  <a:lnTo>
                    <a:pt x="988" y="163"/>
                  </a:lnTo>
                  <a:lnTo>
                    <a:pt x="991" y="163"/>
                  </a:lnTo>
                  <a:lnTo>
                    <a:pt x="1002" y="159"/>
                  </a:lnTo>
                  <a:lnTo>
                    <a:pt x="1004" y="157"/>
                  </a:lnTo>
                  <a:lnTo>
                    <a:pt x="1007" y="157"/>
                  </a:lnTo>
                  <a:lnTo>
                    <a:pt x="1019" y="153"/>
                  </a:lnTo>
                  <a:lnTo>
                    <a:pt x="1043" y="148"/>
                  </a:lnTo>
                  <a:lnTo>
                    <a:pt x="1043" y="147"/>
                  </a:lnTo>
                  <a:lnTo>
                    <a:pt x="1044" y="147"/>
                  </a:lnTo>
                  <a:lnTo>
                    <a:pt x="1047" y="147"/>
                  </a:lnTo>
                  <a:lnTo>
                    <a:pt x="1049" y="145"/>
                  </a:lnTo>
                  <a:lnTo>
                    <a:pt x="1071" y="138"/>
                  </a:lnTo>
                  <a:lnTo>
                    <a:pt x="1073" y="138"/>
                  </a:lnTo>
                  <a:lnTo>
                    <a:pt x="1074" y="138"/>
                  </a:lnTo>
                  <a:lnTo>
                    <a:pt x="1074" y="136"/>
                  </a:lnTo>
                  <a:lnTo>
                    <a:pt x="1076" y="136"/>
                  </a:lnTo>
                  <a:lnTo>
                    <a:pt x="1077" y="136"/>
                  </a:lnTo>
                  <a:lnTo>
                    <a:pt x="1079" y="135"/>
                  </a:lnTo>
                  <a:lnTo>
                    <a:pt x="1080" y="135"/>
                  </a:lnTo>
                  <a:lnTo>
                    <a:pt x="1082" y="133"/>
                  </a:lnTo>
                  <a:lnTo>
                    <a:pt x="1083" y="133"/>
                  </a:lnTo>
                  <a:lnTo>
                    <a:pt x="1091" y="127"/>
                  </a:lnTo>
                  <a:lnTo>
                    <a:pt x="1103" y="120"/>
                  </a:lnTo>
                  <a:lnTo>
                    <a:pt x="1122" y="108"/>
                  </a:lnTo>
                  <a:lnTo>
                    <a:pt x="1123" y="108"/>
                  </a:lnTo>
                  <a:lnTo>
                    <a:pt x="1123" y="106"/>
                  </a:lnTo>
                  <a:lnTo>
                    <a:pt x="1125" y="106"/>
                  </a:lnTo>
                  <a:lnTo>
                    <a:pt x="1126" y="105"/>
                  </a:lnTo>
                  <a:lnTo>
                    <a:pt x="1129" y="100"/>
                  </a:lnTo>
                  <a:lnTo>
                    <a:pt x="1134" y="97"/>
                  </a:lnTo>
                  <a:lnTo>
                    <a:pt x="1143" y="88"/>
                  </a:lnTo>
                  <a:lnTo>
                    <a:pt x="1144" y="88"/>
                  </a:lnTo>
                  <a:lnTo>
                    <a:pt x="1144" y="87"/>
                  </a:lnTo>
                  <a:lnTo>
                    <a:pt x="1146" y="87"/>
                  </a:lnTo>
                  <a:lnTo>
                    <a:pt x="1152" y="81"/>
                  </a:lnTo>
                  <a:lnTo>
                    <a:pt x="1158" y="75"/>
                  </a:lnTo>
                  <a:lnTo>
                    <a:pt x="1162" y="71"/>
                  </a:lnTo>
                  <a:lnTo>
                    <a:pt x="1165" y="69"/>
                  </a:lnTo>
                  <a:lnTo>
                    <a:pt x="1165" y="68"/>
                  </a:lnTo>
                  <a:lnTo>
                    <a:pt x="1182" y="51"/>
                  </a:lnTo>
                  <a:lnTo>
                    <a:pt x="1182" y="51"/>
                  </a:lnTo>
                  <a:lnTo>
                    <a:pt x="1183" y="50"/>
                  </a:lnTo>
                  <a:lnTo>
                    <a:pt x="1189" y="45"/>
                  </a:lnTo>
                  <a:lnTo>
                    <a:pt x="1195" y="41"/>
                  </a:lnTo>
                  <a:lnTo>
                    <a:pt x="1201" y="36"/>
                  </a:lnTo>
                  <a:lnTo>
                    <a:pt x="1203" y="35"/>
                  </a:lnTo>
                  <a:lnTo>
                    <a:pt x="1204" y="33"/>
                  </a:lnTo>
                  <a:lnTo>
                    <a:pt x="1210" y="30"/>
                  </a:lnTo>
                  <a:lnTo>
                    <a:pt x="1215" y="27"/>
                  </a:lnTo>
                  <a:lnTo>
                    <a:pt x="1218" y="24"/>
                  </a:lnTo>
                  <a:lnTo>
                    <a:pt x="1219" y="24"/>
                  </a:lnTo>
                  <a:lnTo>
                    <a:pt x="1219" y="23"/>
                  </a:lnTo>
                  <a:lnTo>
                    <a:pt x="1238" y="12"/>
                  </a:lnTo>
                  <a:lnTo>
                    <a:pt x="1241" y="11"/>
                  </a:lnTo>
                  <a:lnTo>
                    <a:pt x="1244" y="9"/>
                  </a:lnTo>
                  <a:lnTo>
                    <a:pt x="1246" y="9"/>
                  </a:lnTo>
                  <a:lnTo>
                    <a:pt x="1247" y="9"/>
                  </a:lnTo>
                  <a:lnTo>
                    <a:pt x="1249" y="8"/>
                  </a:lnTo>
                  <a:lnTo>
                    <a:pt x="1252" y="8"/>
                  </a:lnTo>
                  <a:lnTo>
                    <a:pt x="1253" y="6"/>
                  </a:lnTo>
                  <a:lnTo>
                    <a:pt x="1255" y="6"/>
                  </a:lnTo>
                  <a:lnTo>
                    <a:pt x="1255" y="5"/>
                  </a:lnTo>
                  <a:lnTo>
                    <a:pt x="1258" y="5"/>
                  </a:lnTo>
                  <a:lnTo>
                    <a:pt x="1259" y="5"/>
                  </a:lnTo>
                  <a:lnTo>
                    <a:pt x="1265" y="3"/>
                  </a:lnTo>
                  <a:lnTo>
                    <a:pt x="1277" y="0"/>
                  </a:lnTo>
                  <a:lnTo>
                    <a:pt x="1279" y="0"/>
                  </a:lnTo>
                  <a:lnTo>
                    <a:pt x="1280" y="0"/>
                  </a:lnTo>
                  <a:lnTo>
                    <a:pt x="1282" y="0"/>
                  </a:lnTo>
                  <a:lnTo>
                    <a:pt x="1283" y="0"/>
                  </a:lnTo>
                  <a:lnTo>
                    <a:pt x="1289" y="0"/>
                  </a:lnTo>
                  <a:lnTo>
                    <a:pt x="1300" y="0"/>
                  </a:lnTo>
                  <a:lnTo>
                    <a:pt x="1301" y="0"/>
                  </a:lnTo>
                  <a:lnTo>
                    <a:pt x="1303" y="0"/>
                  </a:lnTo>
                  <a:lnTo>
                    <a:pt x="1304" y="0"/>
                  </a:lnTo>
                  <a:lnTo>
                    <a:pt x="1306" y="0"/>
                  </a:lnTo>
                  <a:lnTo>
                    <a:pt x="1307" y="0"/>
                  </a:lnTo>
                  <a:lnTo>
                    <a:pt x="1309" y="0"/>
                  </a:lnTo>
                  <a:lnTo>
                    <a:pt x="1310" y="0"/>
                  </a:lnTo>
                  <a:lnTo>
                    <a:pt x="1313" y="0"/>
                  </a:lnTo>
                  <a:lnTo>
                    <a:pt x="1315" y="2"/>
                  </a:lnTo>
                  <a:lnTo>
                    <a:pt x="1322" y="3"/>
                  </a:lnTo>
                  <a:lnTo>
                    <a:pt x="1327" y="5"/>
                  </a:lnTo>
                  <a:lnTo>
                    <a:pt x="1333" y="6"/>
                  </a:lnTo>
                  <a:lnTo>
                    <a:pt x="1339" y="8"/>
                  </a:lnTo>
                  <a:lnTo>
                    <a:pt x="1340" y="8"/>
                  </a:lnTo>
                  <a:lnTo>
                    <a:pt x="1342" y="8"/>
                  </a:lnTo>
                  <a:lnTo>
                    <a:pt x="1343" y="8"/>
                  </a:lnTo>
                  <a:lnTo>
                    <a:pt x="1346" y="8"/>
                  </a:lnTo>
                  <a:lnTo>
                    <a:pt x="1348" y="8"/>
                  </a:lnTo>
                  <a:lnTo>
                    <a:pt x="1350" y="9"/>
                  </a:lnTo>
                  <a:lnTo>
                    <a:pt x="1352" y="9"/>
                  </a:lnTo>
                  <a:lnTo>
                    <a:pt x="1353" y="9"/>
                  </a:lnTo>
                  <a:lnTo>
                    <a:pt x="1355" y="9"/>
                  </a:lnTo>
                  <a:lnTo>
                    <a:pt x="1358" y="9"/>
                  </a:lnTo>
                  <a:lnTo>
                    <a:pt x="1359" y="9"/>
                  </a:lnTo>
                  <a:lnTo>
                    <a:pt x="1361" y="9"/>
                  </a:lnTo>
                  <a:lnTo>
                    <a:pt x="1365" y="11"/>
                  </a:lnTo>
                  <a:lnTo>
                    <a:pt x="1371" y="12"/>
                  </a:lnTo>
                  <a:lnTo>
                    <a:pt x="1374" y="12"/>
                  </a:lnTo>
                  <a:lnTo>
                    <a:pt x="1377" y="14"/>
                  </a:lnTo>
                  <a:lnTo>
                    <a:pt x="1382" y="15"/>
                  </a:lnTo>
                  <a:lnTo>
                    <a:pt x="1383" y="15"/>
                  </a:lnTo>
                  <a:lnTo>
                    <a:pt x="1386" y="15"/>
                  </a:lnTo>
                  <a:lnTo>
                    <a:pt x="1389" y="17"/>
                  </a:lnTo>
                  <a:lnTo>
                    <a:pt x="1391" y="17"/>
                  </a:lnTo>
                  <a:lnTo>
                    <a:pt x="1394" y="17"/>
                  </a:lnTo>
                  <a:lnTo>
                    <a:pt x="1395" y="17"/>
                  </a:lnTo>
                  <a:lnTo>
                    <a:pt x="1395" y="17"/>
                  </a:lnTo>
                  <a:lnTo>
                    <a:pt x="1397" y="17"/>
                  </a:lnTo>
                  <a:lnTo>
                    <a:pt x="1398" y="18"/>
                  </a:lnTo>
                  <a:lnTo>
                    <a:pt x="1400" y="18"/>
                  </a:lnTo>
                  <a:lnTo>
                    <a:pt x="1401" y="18"/>
                  </a:lnTo>
                  <a:lnTo>
                    <a:pt x="1403" y="18"/>
                  </a:lnTo>
                  <a:lnTo>
                    <a:pt x="1404" y="18"/>
                  </a:lnTo>
                  <a:lnTo>
                    <a:pt x="1406" y="18"/>
                  </a:lnTo>
                  <a:lnTo>
                    <a:pt x="1410" y="18"/>
                  </a:lnTo>
                  <a:lnTo>
                    <a:pt x="1413" y="18"/>
                  </a:lnTo>
                  <a:lnTo>
                    <a:pt x="1431" y="20"/>
                  </a:lnTo>
                  <a:lnTo>
                    <a:pt x="1434" y="20"/>
                  </a:lnTo>
                  <a:lnTo>
                    <a:pt x="1457" y="21"/>
                  </a:lnTo>
                  <a:lnTo>
                    <a:pt x="1466" y="23"/>
                  </a:lnTo>
                  <a:lnTo>
                    <a:pt x="1467" y="23"/>
                  </a:lnTo>
                  <a:lnTo>
                    <a:pt x="1479" y="23"/>
                  </a:lnTo>
                  <a:lnTo>
                    <a:pt x="1482" y="23"/>
                  </a:lnTo>
                  <a:lnTo>
                    <a:pt x="1485" y="24"/>
                  </a:lnTo>
                  <a:lnTo>
                    <a:pt x="1486" y="24"/>
                  </a:lnTo>
                  <a:lnTo>
                    <a:pt x="1492" y="24"/>
                  </a:lnTo>
                  <a:lnTo>
                    <a:pt x="1500" y="24"/>
                  </a:lnTo>
                  <a:lnTo>
                    <a:pt x="1503" y="26"/>
                  </a:lnTo>
                  <a:lnTo>
                    <a:pt x="1504" y="26"/>
                  </a:lnTo>
                  <a:lnTo>
                    <a:pt x="1506" y="26"/>
                  </a:lnTo>
                  <a:lnTo>
                    <a:pt x="1507" y="26"/>
                  </a:lnTo>
                  <a:lnTo>
                    <a:pt x="1509" y="26"/>
                  </a:lnTo>
                  <a:lnTo>
                    <a:pt x="1510" y="26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0" name="Freeform 27">
              <a:extLst>
                <a:ext uri="{FF2B5EF4-FFF2-40B4-BE49-F238E27FC236}">
                  <a16:creationId xmlns:a16="http://schemas.microsoft.com/office/drawing/2014/main" id="{F3C18534-58DA-DFB9-88FC-1E0ABDBF1A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501" y="2838450"/>
              <a:ext cx="1803400" cy="1350963"/>
            </a:xfrm>
            <a:custGeom>
              <a:avLst/>
              <a:gdLst>
                <a:gd name="T0" fmla="*/ 894 w 1136"/>
                <a:gd name="T1" fmla="*/ 91 h 851"/>
                <a:gd name="T2" fmla="*/ 924 w 1136"/>
                <a:gd name="T3" fmla="*/ 162 h 851"/>
                <a:gd name="T4" fmla="*/ 956 w 1136"/>
                <a:gd name="T5" fmla="*/ 239 h 851"/>
                <a:gd name="T6" fmla="*/ 988 w 1136"/>
                <a:gd name="T7" fmla="*/ 318 h 851"/>
                <a:gd name="T8" fmla="*/ 1039 w 1136"/>
                <a:gd name="T9" fmla="*/ 341 h 851"/>
                <a:gd name="T10" fmla="*/ 1082 w 1136"/>
                <a:gd name="T11" fmla="*/ 400 h 851"/>
                <a:gd name="T12" fmla="*/ 1130 w 1136"/>
                <a:gd name="T13" fmla="*/ 490 h 851"/>
                <a:gd name="T14" fmla="*/ 1108 w 1136"/>
                <a:gd name="T15" fmla="*/ 532 h 851"/>
                <a:gd name="T16" fmla="*/ 1099 w 1136"/>
                <a:gd name="T17" fmla="*/ 583 h 851"/>
                <a:gd name="T18" fmla="*/ 1090 w 1136"/>
                <a:gd name="T19" fmla="*/ 647 h 851"/>
                <a:gd name="T20" fmla="*/ 1038 w 1136"/>
                <a:gd name="T21" fmla="*/ 760 h 851"/>
                <a:gd name="T22" fmla="*/ 997 w 1136"/>
                <a:gd name="T23" fmla="*/ 759 h 851"/>
                <a:gd name="T24" fmla="*/ 959 w 1136"/>
                <a:gd name="T25" fmla="*/ 759 h 851"/>
                <a:gd name="T26" fmla="*/ 924 w 1136"/>
                <a:gd name="T27" fmla="*/ 756 h 851"/>
                <a:gd name="T28" fmla="*/ 876 w 1136"/>
                <a:gd name="T29" fmla="*/ 748 h 851"/>
                <a:gd name="T30" fmla="*/ 809 w 1136"/>
                <a:gd name="T31" fmla="*/ 750 h 851"/>
                <a:gd name="T32" fmla="*/ 782 w 1136"/>
                <a:gd name="T33" fmla="*/ 747 h 851"/>
                <a:gd name="T34" fmla="*/ 748 w 1136"/>
                <a:gd name="T35" fmla="*/ 754 h 851"/>
                <a:gd name="T36" fmla="*/ 714 w 1136"/>
                <a:gd name="T37" fmla="*/ 763 h 851"/>
                <a:gd name="T38" fmla="*/ 655 w 1136"/>
                <a:gd name="T39" fmla="*/ 774 h 851"/>
                <a:gd name="T40" fmla="*/ 615 w 1136"/>
                <a:gd name="T41" fmla="*/ 781 h 851"/>
                <a:gd name="T42" fmla="*/ 579 w 1136"/>
                <a:gd name="T43" fmla="*/ 792 h 851"/>
                <a:gd name="T44" fmla="*/ 552 w 1136"/>
                <a:gd name="T45" fmla="*/ 756 h 851"/>
                <a:gd name="T46" fmla="*/ 531 w 1136"/>
                <a:gd name="T47" fmla="*/ 732 h 851"/>
                <a:gd name="T48" fmla="*/ 516 w 1136"/>
                <a:gd name="T49" fmla="*/ 683 h 851"/>
                <a:gd name="T50" fmla="*/ 476 w 1136"/>
                <a:gd name="T51" fmla="*/ 669 h 851"/>
                <a:gd name="T52" fmla="*/ 454 w 1136"/>
                <a:gd name="T53" fmla="*/ 653 h 851"/>
                <a:gd name="T54" fmla="*/ 413 w 1136"/>
                <a:gd name="T55" fmla="*/ 604 h 851"/>
                <a:gd name="T56" fmla="*/ 373 w 1136"/>
                <a:gd name="T57" fmla="*/ 639 h 851"/>
                <a:gd name="T58" fmla="*/ 401 w 1136"/>
                <a:gd name="T59" fmla="*/ 753 h 851"/>
                <a:gd name="T60" fmla="*/ 357 w 1136"/>
                <a:gd name="T61" fmla="*/ 850 h 851"/>
                <a:gd name="T62" fmla="*/ 336 w 1136"/>
                <a:gd name="T63" fmla="*/ 826 h 851"/>
                <a:gd name="T64" fmla="*/ 309 w 1136"/>
                <a:gd name="T65" fmla="*/ 795 h 851"/>
                <a:gd name="T66" fmla="*/ 265 w 1136"/>
                <a:gd name="T67" fmla="*/ 745 h 851"/>
                <a:gd name="T68" fmla="*/ 248 w 1136"/>
                <a:gd name="T69" fmla="*/ 711 h 851"/>
                <a:gd name="T70" fmla="*/ 225 w 1136"/>
                <a:gd name="T71" fmla="*/ 698 h 851"/>
                <a:gd name="T72" fmla="*/ 213 w 1136"/>
                <a:gd name="T73" fmla="*/ 678 h 851"/>
                <a:gd name="T74" fmla="*/ 215 w 1136"/>
                <a:gd name="T75" fmla="*/ 633 h 851"/>
                <a:gd name="T76" fmla="*/ 164 w 1136"/>
                <a:gd name="T77" fmla="*/ 584 h 851"/>
                <a:gd name="T78" fmla="*/ 128 w 1136"/>
                <a:gd name="T79" fmla="*/ 575 h 851"/>
                <a:gd name="T80" fmla="*/ 106 w 1136"/>
                <a:gd name="T81" fmla="*/ 562 h 851"/>
                <a:gd name="T82" fmla="*/ 68 w 1136"/>
                <a:gd name="T83" fmla="*/ 490 h 851"/>
                <a:gd name="T84" fmla="*/ 40 w 1136"/>
                <a:gd name="T85" fmla="*/ 441 h 851"/>
                <a:gd name="T86" fmla="*/ 6 w 1136"/>
                <a:gd name="T87" fmla="*/ 406 h 851"/>
                <a:gd name="T88" fmla="*/ 62 w 1136"/>
                <a:gd name="T89" fmla="*/ 338 h 851"/>
                <a:gd name="T90" fmla="*/ 41 w 1136"/>
                <a:gd name="T91" fmla="*/ 315 h 851"/>
                <a:gd name="T92" fmla="*/ 43 w 1136"/>
                <a:gd name="T93" fmla="*/ 282 h 851"/>
                <a:gd name="T94" fmla="*/ 121 w 1136"/>
                <a:gd name="T95" fmla="*/ 314 h 851"/>
                <a:gd name="T96" fmla="*/ 176 w 1136"/>
                <a:gd name="T97" fmla="*/ 330 h 851"/>
                <a:gd name="T98" fmla="*/ 204 w 1136"/>
                <a:gd name="T99" fmla="*/ 291 h 851"/>
                <a:gd name="T100" fmla="*/ 255 w 1136"/>
                <a:gd name="T101" fmla="*/ 227 h 851"/>
                <a:gd name="T102" fmla="*/ 280 w 1136"/>
                <a:gd name="T103" fmla="*/ 200 h 851"/>
                <a:gd name="T104" fmla="*/ 303 w 1136"/>
                <a:gd name="T105" fmla="*/ 178 h 851"/>
                <a:gd name="T106" fmla="*/ 345 w 1136"/>
                <a:gd name="T107" fmla="*/ 153 h 851"/>
                <a:gd name="T108" fmla="*/ 377 w 1136"/>
                <a:gd name="T109" fmla="*/ 164 h 851"/>
                <a:gd name="T110" fmla="*/ 412 w 1136"/>
                <a:gd name="T111" fmla="*/ 200 h 851"/>
                <a:gd name="T112" fmla="*/ 437 w 1136"/>
                <a:gd name="T113" fmla="*/ 211 h 851"/>
                <a:gd name="T114" fmla="*/ 458 w 1136"/>
                <a:gd name="T115" fmla="*/ 218 h 851"/>
                <a:gd name="T116" fmla="*/ 575 w 1136"/>
                <a:gd name="T117" fmla="*/ 153 h 851"/>
                <a:gd name="T118" fmla="*/ 699 w 1136"/>
                <a:gd name="T119" fmla="*/ 78 h 851"/>
                <a:gd name="T120" fmla="*/ 779 w 1136"/>
                <a:gd name="T121" fmla="*/ 27 h 851"/>
                <a:gd name="T122" fmla="*/ 823 w 1136"/>
                <a:gd name="T123" fmla="*/ 11 h 851"/>
                <a:gd name="T124" fmla="*/ 857 w 1136"/>
                <a:gd name="T125" fmla="*/ 54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36" h="851">
                  <a:moveTo>
                    <a:pt x="858" y="54"/>
                  </a:moveTo>
                  <a:lnTo>
                    <a:pt x="858" y="55"/>
                  </a:lnTo>
                  <a:lnTo>
                    <a:pt x="867" y="54"/>
                  </a:lnTo>
                  <a:lnTo>
                    <a:pt x="867" y="55"/>
                  </a:lnTo>
                  <a:lnTo>
                    <a:pt x="873" y="60"/>
                  </a:lnTo>
                  <a:lnTo>
                    <a:pt x="888" y="67"/>
                  </a:lnTo>
                  <a:lnTo>
                    <a:pt x="890" y="70"/>
                  </a:lnTo>
                  <a:lnTo>
                    <a:pt x="891" y="72"/>
                  </a:lnTo>
                  <a:lnTo>
                    <a:pt x="891" y="73"/>
                  </a:lnTo>
                  <a:lnTo>
                    <a:pt x="891" y="75"/>
                  </a:lnTo>
                  <a:lnTo>
                    <a:pt x="891" y="76"/>
                  </a:lnTo>
                  <a:lnTo>
                    <a:pt x="893" y="78"/>
                  </a:lnTo>
                  <a:lnTo>
                    <a:pt x="893" y="81"/>
                  </a:lnTo>
                  <a:lnTo>
                    <a:pt x="893" y="82"/>
                  </a:lnTo>
                  <a:lnTo>
                    <a:pt x="894" y="84"/>
                  </a:lnTo>
                  <a:lnTo>
                    <a:pt x="894" y="85"/>
                  </a:lnTo>
                  <a:lnTo>
                    <a:pt x="894" y="87"/>
                  </a:lnTo>
                  <a:lnTo>
                    <a:pt x="894" y="91"/>
                  </a:lnTo>
                  <a:lnTo>
                    <a:pt x="896" y="93"/>
                  </a:lnTo>
                  <a:lnTo>
                    <a:pt x="896" y="96"/>
                  </a:lnTo>
                  <a:lnTo>
                    <a:pt x="897" y="100"/>
                  </a:lnTo>
                  <a:lnTo>
                    <a:pt x="899" y="102"/>
                  </a:lnTo>
                  <a:lnTo>
                    <a:pt x="905" y="117"/>
                  </a:lnTo>
                  <a:lnTo>
                    <a:pt x="906" y="118"/>
                  </a:lnTo>
                  <a:lnTo>
                    <a:pt x="909" y="126"/>
                  </a:lnTo>
                  <a:lnTo>
                    <a:pt x="909" y="127"/>
                  </a:lnTo>
                  <a:lnTo>
                    <a:pt x="912" y="135"/>
                  </a:lnTo>
                  <a:lnTo>
                    <a:pt x="914" y="136"/>
                  </a:lnTo>
                  <a:lnTo>
                    <a:pt x="914" y="138"/>
                  </a:lnTo>
                  <a:lnTo>
                    <a:pt x="915" y="141"/>
                  </a:lnTo>
                  <a:lnTo>
                    <a:pt x="918" y="147"/>
                  </a:lnTo>
                  <a:lnTo>
                    <a:pt x="921" y="154"/>
                  </a:lnTo>
                  <a:lnTo>
                    <a:pt x="921" y="156"/>
                  </a:lnTo>
                  <a:lnTo>
                    <a:pt x="923" y="157"/>
                  </a:lnTo>
                  <a:lnTo>
                    <a:pt x="923" y="159"/>
                  </a:lnTo>
                  <a:lnTo>
                    <a:pt x="924" y="162"/>
                  </a:lnTo>
                  <a:lnTo>
                    <a:pt x="926" y="166"/>
                  </a:lnTo>
                  <a:lnTo>
                    <a:pt x="929" y="173"/>
                  </a:lnTo>
                  <a:lnTo>
                    <a:pt x="933" y="184"/>
                  </a:lnTo>
                  <a:lnTo>
                    <a:pt x="935" y="190"/>
                  </a:lnTo>
                  <a:lnTo>
                    <a:pt x="939" y="197"/>
                  </a:lnTo>
                  <a:lnTo>
                    <a:pt x="941" y="202"/>
                  </a:lnTo>
                  <a:lnTo>
                    <a:pt x="942" y="206"/>
                  </a:lnTo>
                  <a:lnTo>
                    <a:pt x="942" y="208"/>
                  </a:lnTo>
                  <a:lnTo>
                    <a:pt x="945" y="211"/>
                  </a:lnTo>
                  <a:lnTo>
                    <a:pt x="945" y="214"/>
                  </a:lnTo>
                  <a:lnTo>
                    <a:pt x="948" y="218"/>
                  </a:lnTo>
                  <a:lnTo>
                    <a:pt x="948" y="220"/>
                  </a:lnTo>
                  <a:lnTo>
                    <a:pt x="950" y="223"/>
                  </a:lnTo>
                  <a:lnTo>
                    <a:pt x="951" y="227"/>
                  </a:lnTo>
                  <a:lnTo>
                    <a:pt x="954" y="235"/>
                  </a:lnTo>
                  <a:lnTo>
                    <a:pt x="954" y="236"/>
                  </a:lnTo>
                  <a:lnTo>
                    <a:pt x="956" y="238"/>
                  </a:lnTo>
                  <a:lnTo>
                    <a:pt x="956" y="239"/>
                  </a:lnTo>
                  <a:lnTo>
                    <a:pt x="956" y="241"/>
                  </a:lnTo>
                  <a:lnTo>
                    <a:pt x="957" y="241"/>
                  </a:lnTo>
                  <a:lnTo>
                    <a:pt x="959" y="247"/>
                  </a:lnTo>
                  <a:lnTo>
                    <a:pt x="961" y="250"/>
                  </a:lnTo>
                  <a:lnTo>
                    <a:pt x="963" y="254"/>
                  </a:lnTo>
                  <a:lnTo>
                    <a:pt x="966" y="260"/>
                  </a:lnTo>
                  <a:lnTo>
                    <a:pt x="966" y="263"/>
                  </a:lnTo>
                  <a:lnTo>
                    <a:pt x="967" y="269"/>
                  </a:lnTo>
                  <a:lnTo>
                    <a:pt x="972" y="282"/>
                  </a:lnTo>
                  <a:lnTo>
                    <a:pt x="976" y="288"/>
                  </a:lnTo>
                  <a:lnTo>
                    <a:pt x="978" y="291"/>
                  </a:lnTo>
                  <a:lnTo>
                    <a:pt x="979" y="296"/>
                  </a:lnTo>
                  <a:lnTo>
                    <a:pt x="979" y="297"/>
                  </a:lnTo>
                  <a:lnTo>
                    <a:pt x="981" y="299"/>
                  </a:lnTo>
                  <a:lnTo>
                    <a:pt x="984" y="306"/>
                  </a:lnTo>
                  <a:lnTo>
                    <a:pt x="985" y="309"/>
                  </a:lnTo>
                  <a:lnTo>
                    <a:pt x="987" y="317"/>
                  </a:lnTo>
                  <a:lnTo>
                    <a:pt x="988" y="318"/>
                  </a:lnTo>
                  <a:lnTo>
                    <a:pt x="990" y="320"/>
                  </a:lnTo>
                  <a:lnTo>
                    <a:pt x="990" y="321"/>
                  </a:lnTo>
                  <a:lnTo>
                    <a:pt x="993" y="326"/>
                  </a:lnTo>
                  <a:lnTo>
                    <a:pt x="994" y="332"/>
                  </a:lnTo>
                  <a:lnTo>
                    <a:pt x="996" y="333"/>
                  </a:lnTo>
                  <a:lnTo>
                    <a:pt x="997" y="336"/>
                  </a:lnTo>
                  <a:lnTo>
                    <a:pt x="1000" y="338"/>
                  </a:lnTo>
                  <a:lnTo>
                    <a:pt x="1002" y="338"/>
                  </a:lnTo>
                  <a:lnTo>
                    <a:pt x="1003" y="338"/>
                  </a:lnTo>
                  <a:lnTo>
                    <a:pt x="1008" y="338"/>
                  </a:lnTo>
                  <a:lnTo>
                    <a:pt x="1012" y="339"/>
                  </a:lnTo>
                  <a:lnTo>
                    <a:pt x="1018" y="339"/>
                  </a:lnTo>
                  <a:lnTo>
                    <a:pt x="1021" y="339"/>
                  </a:lnTo>
                  <a:lnTo>
                    <a:pt x="1026" y="341"/>
                  </a:lnTo>
                  <a:lnTo>
                    <a:pt x="1029" y="341"/>
                  </a:lnTo>
                  <a:lnTo>
                    <a:pt x="1032" y="341"/>
                  </a:lnTo>
                  <a:lnTo>
                    <a:pt x="1035" y="341"/>
                  </a:lnTo>
                  <a:lnTo>
                    <a:pt x="1039" y="341"/>
                  </a:lnTo>
                  <a:lnTo>
                    <a:pt x="1044" y="341"/>
                  </a:lnTo>
                  <a:lnTo>
                    <a:pt x="1047" y="341"/>
                  </a:lnTo>
                  <a:lnTo>
                    <a:pt x="1051" y="341"/>
                  </a:lnTo>
                  <a:lnTo>
                    <a:pt x="1054" y="341"/>
                  </a:lnTo>
                  <a:lnTo>
                    <a:pt x="1059" y="341"/>
                  </a:lnTo>
                  <a:lnTo>
                    <a:pt x="1063" y="341"/>
                  </a:lnTo>
                  <a:lnTo>
                    <a:pt x="1065" y="341"/>
                  </a:lnTo>
                  <a:lnTo>
                    <a:pt x="1066" y="341"/>
                  </a:lnTo>
                  <a:lnTo>
                    <a:pt x="1071" y="341"/>
                  </a:lnTo>
                  <a:lnTo>
                    <a:pt x="1072" y="342"/>
                  </a:lnTo>
                  <a:lnTo>
                    <a:pt x="1072" y="344"/>
                  </a:lnTo>
                  <a:lnTo>
                    <a:pt x="1074" y="351"/>
                  </a:lnTo>
                  <a:lnTo>
                    <a:pt x="1078" y="383"/>
                  </a:lnTo>
                  <a:lnTo>
                    <a:pt x="1079" y="387"/>
                  </a:lnTo>
                  <a:lnTo>
                    <a:pt x="1081" y="390"/>
                  </a:lnTo>
                  <a:lnTo>
                    <a:pt x="1081" y="391"/>
                  </a:lnTo>
                  <a:lnTo>
                    <a:pt x="1082" y="399"/>
                  </a:lnTo>
                  <a:lnTo>
                    <a:pt x="1082" y="400"/>
                  </a:lnTo>
                  <a:lnTo>
                    <a:pt x="1082" y="402"/>
                  </a:lnTo>
                  <a:lnTo>
                    <a:pt x="1081" y="402"/>
                  </a:lnTo>
                  <a:lnTo>
                    <a:pt x="1093" y="424"/>
                  </a:lnTo>
                  <a:lnTo>
                    <a:pt x="1099" y="438"/>
                  </a:lnTo>
                  <a:lnTo>
                    <a:pt x="1102" y="442"/>
                  </a:lnTo>
                  <a:lnTo>
                    <a:pt x="1105" y="447"/>
                  </a:lnTo>
                  <a:lnTo>
                    <a:pt x="1118" y="463"/>
                  </a:lnTo>
                  <a:lnTo>
                    <a:pt x="1120" y="469"/>
                  </a:lnTo>
                  <a:lnTo>
                    <a:pt x="1120" y="471"/>
                  </a:lnTo>
                  <a:lnTo>
                    <a:pt x="1120" y="472"/>
                  </a:lnTo>
                  <a:lnTo>
                    <a:pt x="1123" y="472"/>
                  </a:lnTo>
                  <a:lnTo>
                    <a:pt x="1135" y="472"/>
                  </a:lnTo>
                  <a:lnTo>
                    <a:pt x="1136" y="472"/>
                  </a:lnTo>
                  <a:lnTo>
                    <a:pt x="1136" y="475"/>
                  </a:lnTo>
                  <a:lnTo>
                    <a:pt x="1136" y="486"/>
                  </a:lnTo>
                  <a:lnTo>
                    <a:pt x="1136" y="489"/>
                  </a:lnTo>
                  <a:lnTo>
                    <a:pt x="1133" y="490"/>
                  </a:lnTo>
                  <a:lnTo>
                    <a:pt x="1130" y="490"/>
                  </a:lnTo>
                  <a:lnTo>
                    <a:pt x="1129" y="490"/>
                  </a:lnTo>
                  <a:lnTo>
                    <a:pt x="1127" y="490"/>
                  </a:lnTo>
                  <a:lnTo>
                    <a:pt x="1123" y="490"/>
                  </a:lnTo>
                  <a:lnTo>
                    <a:pt x="1120" y="490"/>
                  </a:lnTo>
                  <a:lnTo>
                    <a:pt x="1120" y="492"/>
                  </a:lnTo>
                  <a:lnTo>
                    <a:pt x="1121" y="499"/>
                  </a:lnTo>
                  <a:lnTo>
                    <a:pt x="1123" y="499"/>
                  </a:lnTo>
                  <a:lnTo>
                    <a:pt x="1123" y="504"/>
                  </a:lnTo>
                  <a:lnTo>
                    <a:pt x="1124" y="512"/>
                  </a:lnTo>
                  <a:lnTo>
                    <a:pt x="1124" y="514"/>
                  </a:lnTo>
                  <a:lnTo>
                    <a:pt x="1121" y="514"/>
                  </a:lnTo>
                  <a:lnTo>
                    <a:pt x="1120" y="515"/>
                  </a:lnTo>
                  <a:lnTo>
                    <a:pt x="1117" y="515"/>
                  </a:lnTo>
                  <a:lnTo>
                    <a:pt x="1114" y="517"/>
                  </a:lnTo>
                  <a:lnTo>
                    <a:pt x="1114" y="527"/>
                  </a:lnTo>
                  <a:lnTo>
                    <a:pt x="1115" y="535"/>
                  </a:lnTo>
                  <a:lnTo>
                    <a:pt x="1109" y="532"/>
                  </a:lnTo>
                  <a:lnTo>
                    <a:pt x="1108" y="532"/>
                  </a:lnTo>
                  <a:lnTo>
                    <a:pt x="1105" y="532"/>
                  </a:lnTo>
                  <a:lnTo>
                    <a:pt x="1103" y="532"/>
                  </a:lnTo>
                  <a:lnTo>
                    <a:pt x="1100" y="532"/>
                  </a:lnTo>
                  <a:lnTo>
                    <a:pt x="1097" y="532"/>
                  </a:lnTo>
                  <a:lnTo>
                    <a:pt x="1097" y="530"/>
                  </a:lnTo>
                  <a:lnTo>
                    <a:pt x="1096" y="530"/>
                  </a:lnTo>
                  <a:lnTo>
                    <a:pt x="1094" y="530"/>
                  </a:lnTo>
                  <a:lnTo>
                    <a:pt x="1093" y="530"/>
                  </a:lnTo>
                  <a:lnTo>
                    <a:pt x="1093" y="532"/>
                  </a:lnTo>
                  <a:lnTo>
                    <a:pt x="1093" y="535"/>
                  </a:lnTo>
                  <a:lnTo>
                    <a:pt x="1094" y="547"/>
                  </a:lnTo>
                  <a:lnTo>
                    <a:pt x="1096" y="554"/>
                  </a:lnTo>
                  <a:lnTo>
                    <a:pt x="1097" y="566"/>
                  </a:lnTo>
                  <a:lnTo>
                    <a:pt x="1097" y="571"/>
                  </a:lnTo>
                  <a:lnTo>
                    <a:pt x="1097" y="575"/>
                  </a:lnTo>
                  <a:lnTo>
                    <a:pt x="1097" y="577"/>
                  </a:lnTo>
                  <a:lnTo>
                    <a:pt x="1097" y="581"/>
                  </a:lnTo>
                  <a:lnTo>
                    <a:pt x="1099" y="583"/>
                  </a:lnTo>
                  <a:lnTo>
                    <a:pt x="1099" y="584"/>
                  </a:lnTo>
                  <a:lnTo>
                    <a:pt x="1099" y="593"/>
                  </a:lnTo>
                  <a:lnTo>
                    <a:pt x="1099" y="595"/>
                  </a:lnTo>
                  <a:lnTo>
                    <a:pt x="1099" y="596"/>
                  </a:lnTo>
                  <a:lnTo>
                    <a:pt x="1097" y="598"/>
                  </a:lnTo>
                  <a:lnTo>
                    <a:pt x="1097" y="604"/>
                  </a:lnTo>
                  <a:lnTo>
                    <a:pt x="1097" y="607"/>
                  </a:lnTo>
                  <a:lnTo>
                    <a:pt x="1097" y="608"/>
                  </a:lnTo>
                  <a:lnTo>
                    <a:pt x="1096" y="616"/>
                  </a:lnTo>
                  <a:lnTo>
                    <a:pt x="1096" y="617"/>
                  </a:lnTo>
                  <a:lnTo>
                    <a:pt x="1094" y="627"/>
                  </a:lnTo>
                  <a:lnTo>
                    <a:pt x="1094" y="632"/>
                  </a:lnTo>
                  <a:lnTo>
                    <a:pt x="1094" y="633"/>
                  </a:lnTo>
                  <a:lnTo>
                    <a:pt x="1093" y="636"/>
                  </a:lnTo>
                  <a:lnTo>
                    <a:pt x="1093" y="638"/>
                  </a:lnTo>
                  <a:lnTo>
                    <a:pt x="1093" y="639"/>
                  </a:lnTo>
                  <a:lnTo>
                    <a:pt x="1091" y="641"/>
                  </a:lnTo>
                  <a:lnTo>
                    <a:pt x="1090" y="647"/>
                  </a:lnTo>
                  <a:lnTo>
                    <a:pt x="1088" y="651"/>
                  </a:lnTo>
                  <a:lnTo>
                    <a:pt x="1087" y="656"/>
                  </a:lnTo>
                  <a:lnTo>
                    <a:pt x="1082" y="669"/>
                  </a:lnTo>
                  <a:lnTo>
                    <a:pt x="1081" y="675"/>
                  </a:lnTo>
                  <a:lnTo>
                    <a:pt x="1078" y="681"/>
                  </a:lnTo>
                  <a:lnTo>
                    <a:pt x="1078" y="683"/>
                  </a:lnTo>
                  <a:lnTo>
                    <a:pt x="1078" y="684"/>
                  </a:lnTo>
                  <a:lnTo>
                    <a:pt x="1060" y="742"/>
                  </a:lnTo>
                  <a:lnTo>
                    <a:pt x="1054" y="756"/>
                  </a:lnTo>
                  <a:lnTo>
                    <a:pt x="1054" y="759"/>
                  </a:lnTo>
                  <a:lnTo>
                    <a:pt x="1053" y="760"/>
                  </a:lnTo>
                  <a:lnTo>
                    <a:pt x="1050" y="759"/>
                  </a:lnTo>
                  <a:lnTo>
                    <a:pt x="1045" y="759"/>
                  </a:lnTo>
                  <a:lnTo>
                    <a:pt x="1044" y="759"/>
                  </a:lnTo>
                  <a:lnTo>
                    <a:pt x="1042" y="759"/>
                  </a:lnTo>
                  <a:lnTo>
                    <a:pt x="1041" y="759"/>
                  </a:lnTo>
                  <a:lnTo>
                    <a:pt x="1039" y="759"/>
                  </a:lnTo>
                  <a:lnTo>
                    <a:pt x="1038" y="760"/>
                  </a:lnTo>
                  <a:lnTo>
                    <a:pt x="1038" y="760"/>
                  </a:lnTo>
                  <a:lnTo>
                    <a:pt x="1033" y="760"/>
                  </a:lnTo>
                  <a:lnTo>
                    <a:pt x="1032" y="762"/>
                  </a:lnTo>
                  <a:lnTo>
                    <a:pt x="1030" y="762"/>
                  </a:lnTo>
                  <a:lnTo>
                    <a:pt x="1029" y="760"/>
                  </a:lnTo>
                  <a:lnTo>
                    <a:pt x="1026" y="760"/>
                  </a:lnTo>
                  <a:lnTo>
                    <a:pt x="1024" y="760"/>
                  </a:lnTo>
                  <a:lnTo>
                    <a:pt x="1023" y="760"/>
                  </a:lnTo>
                  <a:lnTo>
                    <a:pt x="1021" y="760"/>
                  </a:lnTo>
                  <a:lnTo>
                    <a:pt x="1017" y="760"/>
                  </a:lnTo>
                  <a:lnTo>
                    <a:pt x="1014" y="760"/>
                  </a:lnTo>
                  <a:lnTo>
                    <a:pt x="1011" y="760"/>
                  </a:lnTo>
                  <a:lnTo>
                    <a:pt x="1009" y="760"/>
                  </a:lnTo>
                  <a:lnTo>
                    <a:pt x="1005" y="760"/>
                  </a:lnTo>
                  <a:lnTo>
                    <a:pt x="1002" y="760"/>
                  </a:lnTo>
                  <a:lnTo>
                    <a:pt x="1000" y="760"/>
                  </a:lnTo>
                  <a:lnTo>
                    <a:pt x="999" y="760"/>
                  </a:lnTo>
                  <a:lnTo>
                    <a:pt x="997" y="759"/>
                  </a:lnTo>
                  <a:lnTo>
                    <a:pt x="994" y="759"/>
                  </a:lnTo>
                  <a:lnTo>
                    <a:pt x="993" y="759"/>
                  </a:lnTo>
                  <a:lnTo>
                    <a:pt x="991" y="759"/>
                  </a:lnTo>
                  <a:lnTo>
                    <a:pt x="988" y="759"/>
                  </a:lnTo>
                  <a:lnTo>
                    <a:pt x="985" y="757"/>
                  </a:lnTo>
                  <a:lnTo>
                    <a:pt x="982" y="757"/>
                  </a:lnTo>
                  <a:lnTo>
                    <a:pt x="979" y="757"/>
                  </a:lnTo>
                  <a:lnTo>
                    <a:pt x="978" y="757"/>
                  </a:lnTo>
                  <a:lnTo>
                    <a:pt x="976" y="757"/>
                  </a:lnTo>
                  <a:lnTo>
                    <a:pt x="973" y="757"/>
                  </a:lnTo>
                  <a:lnTo>
                    <a:pt x="972" y="757"/>
                  </a:lnTo>
                  <a:lnTo>
                    <a:pt x="970" y="757"/>
                  </a:lnTo>
                  <a:lnTo>
                    <a:pt x="969" y="756"/>
                  </a:lnTo>
                  <a:lnTo>
                    <a:pt x="967" y="756"/>
                  </a:lnTo>
                  <a:lnTo>
                    <a:pt x="964" y="757"/>
                  </a:lnTo>
                  <a:lnTo>
                    <a:pt x="963" y="757"/>
                  </a:lnTo>
                  <a:lnTo>
                    <a:pt x="961" y="759"/>
                  </a:lnTo>
                  <a:lnTo>
                    <a:pt x="959" y="759"/>
                  </a:lnTo>
                  <a:lnTo>
                    <a:pt x="959" y="760"/>
                  </a:lnTo>
                  <a:lnTo>
                    <a:pt x="957" y="760"/>
                  </a:lnTo>
                  <a:lnTo>
                    <a:pt x="954" y="759"/>
                  </a:lnTo>
                  <a:lnTo>
                    <a:pt x="953" y="759"/>
                  </a:lnTo>
                  <a:lnTo>
                    <a:pt x="951" y="759"/>
                  </a:lnTo>
                  <a:lnTo>
                    <a:pt x="953" y="757"/>
                  </a:lnTo>
                  <a:lnTo>
                    <a:pt x="951" y="757"/>
                  </a:lnTo>
                  <a:lnTo>
                    <a:pt x="950" y="757"/>
                  </a:lnTo>
                  <a:lnTo>
                    <a:pt x="948" y="757"/>
                  </a:lnTo>
                  <a:lnTo>
                    <a:pt x="944" y="757"/>
                  </a:lnTo>
                  <a:lnTo>
                    <a:pt x="941" y="757"/>
                  </a:lnTo>
                  <a:lnTo>
                    <a:pt x="938" y="757"/>
                  </a:lnTo>
                  <a:lnTo>
                    <a:pt x="936" y="756"/>
                  </a:lnTo>
                  <a:lnTo>
                    <a:pt x="935" y="756"/>
                  </a:lnTo>
                  <a:lnTo>
                    <a:pt x="932" y="756"/>
                  </a:lnTo>
                  <a:lnTo>
                    <a:pt x="930" y="756"/>
                  </a:lnTo>
                  <a:lnTo>
                    <a:pt x="926" y="756"/>
                  </a:lnTo>
                  <a:lnTo>
                    <a:pt x="924" y="756"/>
                  </a:lnTo>
                  <a:lnTo>
                    <a:pt x="923" y="756"/>
                  </a:lnTo>
                  <a:lnTo>
                    <a:pt x="920" y="756"/>
                  </a:lnTo>
                  <a:lnTo>
                    <a:pt x="918" y="754"/>
                  </a:lnTo>
                  <a:lnTo>
                    <a:pt x="915" y="754"/>
                  </a:lnTo>
                  <a:lnTo>
                    <a:pt x="912" y="754"/>
                  </a:lnTo>
                  <a:lnTo>
                    <a:pt x="911" y="754"/>
                  </a:lnTo>
                  <a:lnTo>
                    <a:pt x="908" y="753"/>
                  </a:lnTo>
                  <a:lnTo>
                    <a:pt x="906" y="753"/>
                  </a:lnTo>
                  <a:lnTo>
                    <a:pt x="903" y="753"/>
                  </a:lnTo>
                  <a:lnTo>
                    <a:pt x="899" y="753"/>
                  </a:lnTo>
                  <a:lnTo>
                    <a:pt x="893" y="751"/>
                  </a:lnTo>
                  <a:lnTo>
                    <a:pt x="891" y="751"/>
                  </a:lnTo>
                  <a:lnTo>
                    <a:pt x="890" y="751"/>
                  </a:lnTo>
                  <a:lnTo>
                    <a:pt x="885" y="751"/>
                  </a:lnTo>
                  <a:lnTo>
                    <a:pt x="884" y="751"/>
                  </a:lnTo>
                  <a:lnTo>
                    <a:pt x="882" y="750"/>
                  </a:lnTo>
                  <a:lnTo>
                    <a:pt x="878" y="750"/>
                  </a:lnTo>
                  <a:lnTo>
                    <a:pt x="876" y="748"/>
                  </a:lnTo>
                  <a:lnTo>
                    <a:pt x="875" y="748"/>
                  </a:lnTo>
                  <a:lnTo>
                    <a:pt x="858" y="747"/>
                  </a:lnTo>
                  <a:lnTo>
                    <a:pt x="855" y="745"/>
                  </a:lnTo>
                  <a:lnTo>
                    <a:pt x="854" y="745"/>
                  </a:lnTo>
                  <a:lnTo>
                    <a:pt x="852" y="745"/>
                  </a:lnTo>
                  <a:lnTo>
                    <a:pt x="849" y="745"/>
                  </a:lnTo>
                  <a:lnTo>
                    <a:pt x="848" y="747"/>
                  </a:lnTo>
                  <a:lnTo>
                    <a:pt x="845" y="747"/>
                  </a:lnTo>
                  <a:lnTo>
                    <a:pt x="843" y="747"/>
                  </a:lnTo>
                  <a:lnTo>
                    <a:pt x="841" y="747"/>
                  </a:lnTo>
                  <a:lnTo>
                    <a:pt x="836" y="747"/>
                  </a:lnTo>
                  <a:lnTo>
                    <a:pt x="835" y="747"/>
                  </a:lnTo>
                  <a:lnTo>
                    <a:pt x="833" y="747"/>
                  </a:lnTo>
                  <a:lnTo>
                    <a:pt x="832" y="747"/>
                  </a:lnTo>
                  <a:lnTo>
                    <a:pt x="824" y="747"/>
                  </a:lnTo>
                  <a:lnTo>
                    <a:pt x="815" y="748"/>
                  </a:lnTo>
                  <a:lnTo>
                    <a:pt x="814" y="754"/>
                  </a:lnTo>
                  <a:lnTo>
                    <a:pt x="809" y="750"/>
                  </a:lnTo>
                  <a:lnTo>
                    <a:pt x="808" y="748"/>
                  </a:lnTo>
                  <a:lnTo>
                    <a:pt x="806" y="748"/>
                  </a:lnTo>
                  <a:lnTo>
                    <a:pt x="803" y="748"/>
                  </a:lnTo>
                  <a:lnTo>
                    <a:pt x="802" y="748"/>
                  </a:lnTo>
                  <a:lnTo>
                    <a:pt x="800" y="748"/>
                  </a:lnTo>
                  <a:lnTo>
                    <a:pt x="799" y="748"/>
                  </a:lnTo>
                  <a:lnTo>
                    <a:pt x="797" y="748"/>
                  </a:lnTo>
                  <a:lnTo>
                    <a:pt x="796" y="748"/>
                  </a:lnTo>
                  <a:lnTo>
                    <a:pt x="794" y="748"/>
                  </a:lnTo>
                  <a:lnTo>
                    <a:pt x="793" y="748"/>
                  </a:lnTo>
                  <a:lnTo>
                    <a:pt x="791" y="748"/>
                  </a:lnTo>
                  <a:lnTo>
                    <a:pt x="790" y="748"/>
                  </a:lnTo>
                  <a:lnTo>
                    <a:pt x="788" y="747"/>
                  </a:lnTo>
                  <a:lnTo>
                    <a:pt x="787" y="747"/>
                  </a:lnTo>
                  <a:lnTo>
                    <a:pt x="787" y="747"/>
                  </a:lnTo>
                  <a:lnTo>
                    <a:pt x="785" y="747"/>
                  </a:lnTo>
                  <a:lnTo>
                    <a:pt x="784" y="747"/>
                  </a:lnTo>
                  <a:lnTo>
                    <a:pt x="782" y="747"/>
                  </a:lnTo>
                  <a:lnTo>
                    <a:pt x="776" y="748"/>
                  </a:lnTo>
                  <a:lnTo>
                    <a:pt x="773" y="748"/>
                  </a:lnTo>
                  <a:lnTo>
                    <a:pt x="772" y="748"/>
                  </a:lnTo>
                  <a:lnTo>
                    <a:pt x="769" y="750"/>
                  </a:lnTo>
                  <a:lnTo>
                    <a:pt x="767" y="750"/>
                  </a:lnTo>
                  <a:lnTo>
                    <a:pt x="766" y="750"/>
                  </a:lnTo>
                  <a:lnTo>
                    <a:pt x="763" y="750"/>
                  </a:lnTo>
                  <a:lnTo>
                    <a:pt x="760" y="751"/>
                  </a:lnTo>
                  <a:lnTo>
                    <a:pt x="758" y="751"/>
                  </a:lnTo>
                  <a:lnTo>
                    <a:pt x="757" y="751"/>
                  </a:lnTo>
                  <a:lnTo>
                    <a:pt x="755" y="751"/>
                  </a:lnTo>
                  <a:lnTo>
                    <a:pt x="754" y="753"/>
                  </a:lnTo>
                  <a:lnTo>
                    <a:pt x="752" y="753"/>
                  </a:lnTo>
                  <a:lnTo>
                    <a:pt x="751" y="753"/>
                  </a:lnTo>
                  <a:lnTo>
                    <a:pt x="751" y="754"/>
                  </a:lnTo>
                  <a:lnTo>
                    <a:pt x="751" y="754"/>
                  </a:lnTo>
                  <a:lnTo>
                    <a:pt x="749" y="754"/>
                  </a:lnTo>
                  <a:lnTo>
                    <a:pt x="748" y="754"/>
                  </a:lnTo>
                  <a:lnTo>
                    <a:pt x="746" y="756"/>
                  </a:lnTo>
                  <a:lnTo>
                    <a:pt x="743" y="756"/>
                  </a:lnTo>
                  <a:lnTo>
                    <a:pt x="742" y="756"/>
                  </a:lnTo>
                  <a:lnTo>
                    <a:pt x="739" y="756"/>
                  </a:lnTo>
                  <a:lnTo>
                    <a:pt x="737" y="757"/>
                  </a:lnTo>
                  <a:lnTo>
                    <a:pt x="736" y="757"/>
                  </a:lnTo>
                  <a:lnTo>
                    <a:pt x="734" y="757"/>
                  </a:lnTo>
                  <a:lnTo>
                    <a:pt x="731" y="757"/>
                  </a:lnTo>
                  <a:lnTo>
                    <a:pt x="728" y="759"/>
                  </a:lnTo>
                  <a:lnTo>
                    <a:pt x="727" y="759"/>
                  </a:lnTo>
                  <a:lnTo>
                    <a:pt x="725" y="759"/>
                  </a:lnTo>
                  <a:lnTo>
                    <a:pt x="724" y="760"/>
                  </a:lnTo>
                  <a:lnTo>
                    <a:pt x="721" y="760"/>
                  </a:lnTo>
                  <a:lnTo>
                    <a:pt x="720" y="762"/>
                  </a:lnTo>
                  <a:lnTo>
                    <a:pt x="717" y="762"/>
                  </a:lnTo>
                  <a:lnTo>
                    <a:pt x="715" y="763"/>
                  </a:lnTo>
                  <a:lnTo>
                    <a:pt x="715" y="763"/>
                  </a:lnTo>
                  <a:lnTo>
                    <a:pt x="714" y="763"/>
                  </a:lnTo>
                  <a:lnTo>
                    <a:pt x="708" y="766"/>
                  </a:lnTo>
                  <a:lnTo>
                    <a:pt x="706" y="768"/>
                  </a:lnTo>
                  <a:lnTo>
                    <a:pt x="705" y="769"/>
                  </a:lnTo>
                  <a:lnTo>
                    <a:pt x="703" y="769"/>
                  </a:lnTo>
                  <a:lnTo>
                    <a:pt x="702" y="769"/>
                  </a:lnTo>
                  <a:lnTo>
                    <a:pt x="700" y="769"/>
                  </a:lnTo>
                  <a:lnTo>
                    <a:pt x="687" y="774"/>
                  </a:lnTo>
                  <a:lnTo>
                    <a:pt x="685" y="774"/>
                  </a:lnTo>
                  <a:lnTo>
                    <a:pt x="682" y="774"/>
                  </a:lnTo>
                  <a:lnTo>
                    <a:pt x="679" y="775"/>
                  </a:lnTo>
                  <a:lnTo>
                    <a:pt x="676" y="775"/>
                  </a:lnTo>
                  <a:lnTo>
                    <a:pt x="672" y="775"/>
                  </a:lnTo>
                  <a:lnTo>
                    <a:pt x="670" y="775"/>
                  </a:lnTo>
                  <a:lnTo>
                    <a:pt x="666" y="775"/>
                  </a:lnTo>
                  <a:lnTo>
                    <a:pt x="663" y="775"/>
                  </a:lnTo>
                  <a:lnTo>
                    <a:pt x="661" y="775"/>
                  </a:lnTo>
                  <a:lnTo>
                    <a:pt x="658" y="775"/>
                  </a:lnTo>
                  <a:lnTo>
                    <a:pt x="655" y="774"/>
                  </a:lnTo>
                  <a:lnTo>
                    <a:pt x="654" y="774"/>
                  </a:lnTo>
                  <a:lnTo>
                    <a:pt x="651" y="774"/>
                  </a:lnTo>
                  <a:lnTo>
                    <a:pt x="648" y="774"/>
                  </a:lnTo>
                  <a:lnTo>
                    <a:pt x="643" y="774"/>
                  </a:lnTo>
                  <a:lnTo>
                    <a:pt x="642" y="774"/>
                  </a:lnTo>
                  <a:lnTo>
                    <a:pt x="639" y="774"/>
                  </a:lnTo>
                  <a:lnTo>
                    <a:pt x="637" y="774"/>
                  </a:lnTo>
                  <a:lnTo>
                    <a:pt x="636" y="774"/>
                  </a:lnTo>
                  <a:lnTo>
                    <a:pt x="634" y="774"/>
                  </a:lnTo>
                  <a:lnTo>
                    <a:pt x="631" y="775"/>
                  </a:lnTo>
                  <a:lnTo>
                    <a:pt x="628" y="777"/>
                  </a:lnTo>
                  <a:lnTo>
                    <a:pt x="627" y="777"/>
                  </a:lnTo>
                  <a:lnTo>
                    <a:pt x="625" y="778"/>
                  </a:lnTo>
                  <a:lnTo>
                    <a:pt x="622" y="778"/>
                  </a:lnTo>
                  <a:lnTo>
                    <a:pt x="621" y="778"/>
                  </a:lnTo>
                  <a:lnTo>
                    <a:pt x="621" y="780"/>
                  </a:lnTo>
                  <a:lnTo>
                    <a:pt x="618" y="780"/>
                  </a:lnTo>
                  <a:lnTo>
                    <a:pt x="615" y="781"/>
                  </a:lnTo>
                  <a:lnTo>
                    <a:pt x="613" y="781"/>
                  </a:lnTo>
                  <a:lnTo>
                    <a:pt x="612" y="781"/>
                  </a:lnTo>
                  <a:lnTo>
                    <a:pt x="609" y="781"/>
                  </a:lnTo>
                  <a:lnTo>
                    <a:pt x="603" y="783"/>
                  </a:lnTo>
                  <a:lnTo>
                    <a:pt x="602" y="784"/>
                  </a:lnTo>
                  <a:lnTo>
                    <a:pt x="600" y="784"/>
                  </a:lnTo>
                  <a:lnTo>
                    <a:pt x="597" y="786"/>
                  </a:lnTo>
                  <a:lnTo>
                    <a:pt x="596" y="786"/>
                  </a:lnTo>
                  <a:lnTo>
                    <a:pt x="594" y="787"/>
                  </a:lnTo>
                  <a:lnTo>
                    <a:pt x="593" y="787"/>
                  </a:lnTo>
                  <a:lnTo>
                    <a:pt x="591" y="787"/>
                  </a:lnTo>
                  <a:lnTo>
                    <a:pt x="590" y="787"/>
                  </a:lnTo>
                  <a:lnTo>
                    <a:pt x="588" y="789"/>
                  </a:lnTo>
                  <a:lnTo>
                    <a:pt x="585" y="789"/>
                  </a:lnTo>
                  <a:lnTo>
                    <a:pt x="584" y="789"/>
                  </a:lnTo>
                  <a:lnTo>
                    <a:pt x="582" y="790"/>
                  </a:lnTo>
                  <a:lnTo>
                    <a:pt x="581" y="790"/>
                  </a:lnTo>
                  <a:lnTo>
                    <a:pt x="579" y="792"/>
                  </a:lnTo>
                  <a:lnTo>
                    <a:pt x="578" y="792"/>
                  </a:lnTo>
                  <a:lnTo>
                    <a:pt x="576" y="789"/>
                  </a:lnTo>
                  <a:lnTo>
                    <a:pt x="575" y="784"/>
                  </a:lnTo>
                  <a:lnTo>
                    <a:pt x="575" y="783"/>
                  </a:lnTo>
                  <a:lnTo>
                    <a:pt x="573" y="783"/>
                  </a:lnTo>
                  <a:lnTo>
                    <a:pt x="572" y="778"/>
                  </a:lnTo>
                  <a:lnTo>
                    <a:pt x="572" y="777"/>
                  </a:lnTo>
                  <a:lnTo>
                    <a:pt x="570" y="775"/>
                  </a:lnTo>
                  <a:lnTo>
                    <a:pt x="569" y="772"/>
                  </a:lnTo>
                  <a:lnTo>
                    <a:pt x="567" y="771"/>
                  </a:lnTo>
                  <a:lnTo>
                    <a:pt x="566" y="769"/>
                  </a:lnTo>
                  <a:lnTo>
                    <a:pt x="566" y="768"/>
                  </a:lnTo>
                  <a:lnTo>
                    <a:pt x="563" y="766"/>
                  </a:lnTo>
                  <a:lnTo>
                    <a:pt x="558" y="763"/>
                  </a:lnTo>
                  <a:lnTo>
                    <a:pt x="557" y="762"/>
                  </a:lnTo>
                  <a:lnTo>
                    <a:pt x="555" y="760"/>
                  </a:lnTo>
                  <a:lnTo>
                    <a:pt x="555" y="759"/>
                  </a:lnTo>
                  <a:lnTo>
                    <a:pt x="552" y="756"/>
                  </a:lnTo>
                  <a:lnTo>
                    <a:pt x="551" y="754"/>
                  </a:lnTo>
                  <a:lnTo>
                    <a:pt x="549" y="753"/>
                  </a:lnTo>
                  <a:lnTo>
                    <a:pt x="548" y="753"/>
                  </a:lnTo>
                  <a:lnTo>
                    <a:pt x="548" y="751"/>
                  </a:lnTo>
                  <a:lnTo>
                    <a:pt x="546" y="750"/>
                  </a:lnTo>
                  <a:lnTo>
                    <a:pt x="543" y="747"/>
                  </a:lnTo>
                  <a:lnTo>
                    <a:pt x="542" y="745"/>
                  </a:lnTo>
                  <a:lnTo>
                    <a:pt x="542" y="744"/>
                  </a:lnTo>
                  <a:lnTo>
                    <a:pt x="540" y="742"/>
                  </a:lnTo>
                  <a:lnTo>
                    <a:pt x="539" y="741"/>
                  </a:lnTo>
                  <a:lnTo>
                    <a:pt x="539" y="739"/>
                  </a:lnTo>
                  <a:lnTo>
                    <a:pt x="537" y="739"/>
                  </a:lnTo>
                  <a:lnTo>
                    <a:pt x="537" y="741"/>
                  </a:lnTo>
                  <a:lnTo>
                    <a:pt x="536" y="741"/>
                  </a:lnTo>
                  <a:lnTo>
                    <a:pt x="533" y="742"/>
                  </a:lnTo>
                  <a:lnTo>
                    <a:pt x="533" y="741"/>
                  </a:lnTo>
                  <a:lnTo>
                    <a:pt x="533" y="739"/>
                  </a:lnTo>
                  <a:lnTo>
                    <a:pt x="531" y="732"/>
                  </a:lnTo>
                  <a:lnTo>
                    <a:pt x="531" y="731"/>
                  </a:lnTo>
                  <a:lnTo>
                    <a:pt x="530" y="728"/>
                  </a:lnTo>
                  <a:lnTo>
                    <a:pt x="528" y="719"/>
                  </a:lnTo>
                  <a:lnTo>
                    <a:pt x="527" y="711"/>
                  </a:lnTo>
                  <a:lnTo>
                    <a:pt x="527" y="710"/>
                  </a:lnTo>
                  <a:lnTo>
                    <a:pt x="527" y="708"/>
                  </a:lnTo>
                  <a:lnTo>
                    <a:pt x="527" y="707"/>
                  </a:lnTo>
                  <a:lnTo>
                    <a:pt x="527" y="698"/>
                  </a:lnTo>
                  <a:lnTo>
                    <a:pt x="527" y="693"/>
                  </a:lnTo>
                  <a:lnTo>
                    <a:pt x="525" y="690"/>
                  </a:lnTo>
                  <a:lnTo>
                    <a:pt x="522" y="689"/>
                  </a:lnTo>
                  <a:lnTo>
                    <a:pt x="522" y="687"/>
                  </a:lnTo>
                  <a:lnTo>
                    <a:pt x="521" y="687"/>
                  </a:lnTo>
                  <a:lnTo>
                    <a:pt x="521" y="686"/>
                  </a:lnTo>
                  <a:lnTo>
                    <a:pt x="519" y="686"/>
                  </a:lnTo>
                  <a:lnTo>
                    <a:pt x="519" y="684"/>
                  </a:lnTo>
                  <a:lnTo>
                    <a:pt x="518" y="684"/>
                  </a:lnTo>
                  <a:lnTo>
                    <a:pt x="516" y="683"/>
                  </a:lnTo>
                  <a:lnTo>
                    <a:pt x="515" y="681"/>
                  </a:lnTo>
                  <a:lnTo>
                    <a:pt x="513" y="680"/>
                  </a:lnTo>
                  <a:lnTo>
                    <a:pt x="512" y="680"/>
                  </a:lnTo>
                  <a:lnTo>
                    <a:pt x="510" y="680"/>
                  </a:lnTo>
                  <a:lnTo>
                    <a:pt x="509" y="680"/>
                  </a:lnTo>
                  <a:lnTo>
                    <a:pt x="507" y="678"/>
                  </a:lnTo>
                  <a:lnTo>
                    <a:pt x="506" y="678"/>
                  </a:lnTo>
                  <a:lnTo>
                    <a:pt x="504" y="678"/>
                  </a:lnTo>
                  <a:lnTo>
                    <a:pt x="501" y="678"/>
                  </a:lnTo>
                  <a:lnTo>
                    <a:pt x="500" y="678"/>
                  </a:lnTo>
                  <a:lnTo>
                    <a:pt x="498" y="677"/>
                  </a:lnTo>
                  <a:lnTo>
                    <a:pt x="488" y="675"/>
                  </a:lnTo>
                  <a:lnTo>
                    <a:pt x="481" y="672"/>
                  </a:lnTo>
                  <a:lnTo>
                    <a:pt x="481" y="671"/>
                  </a:lnTo>
                  <a:lnTo>
                    <a:pt x="479" y="671"/>
                  </a:lnTo>
                  <a:lnTo>
                    <a:pt x="478" y="671"/>
                  </a:lnTo>
                  <a:lnTo>
                    <a:pt x="478" y="669"/>
                  </a:lnTo>
                  <a:lnTo>
                    <a:pt x="476" y="669"/>
                  </a:lnTo>
                  <a:lnTo>
                    <a:pt x="475" y="668"/>
                  </a:lnTo>
                  <a:lnTo>
                    <a:pt x="475" y="666"/>
                  </a:lnTo>
                  <a:lnTo>
                    <a:pt x="473" y="666"/>
                  </a:lnTo>
                  <a:lnTo>
                    <a:pt x="473" y="665"/>
                  </a:lnTo>
                  <a:lnTo>
                    <a:pt x="472" y="663"/>
                  </a:lnTo>
                  <a:lnTo>
                    <a:pt x="470" y="662"/>
                  </a:lnTo>
                  <a:lnTo>
                    <a:pt x="469" y="660"/>
                  </a:lnTo>
                  <a:lnTo>
                    <a:pt x="469" y="659"/>
                  </a:lnTo>
                  <a:lnTo>
                    <a:pt x="467" y="659"/>
                  </a:lnTo>
                  <a:lnTo>
                    <a:pt x="467" y="657"/>
                  </a:lnTo>
                  <a:lnTo>
                    <a:pt x="466" y="657"/>
                  </a:lnTo>
                  <a:lnTo>
                    <a:pt x="466" y="656"/>
                  </a:lnTo>
                  <a:lnTo>
                    <a:pt x="466" y="654"/>
                  </a:lnTo>
                  <a:lnTo>
                    <a:pt x="466" y="656"/>
                  </a:lnTo>
                  <a:lnTo>
                    <a:pt x="463" y="654"/>
                  </a:lnTo>
                  <a:lnTo>
                    <a:pt x="461" y="654"/>
                  </a:lnTo>
                  <a:lnTo>
                    <a:pt x="458" y="654"/>
                  </a:lnTo>
                  <a:lnTo>
                    <a:pt x="454" y="653"/>
                  </a:lnTo>
                  <a:lnTo>
                    <a:pt x="449" y="651"/>
                  </a:lnTo>
                  <a:lnTo>
                    <a:pt x="448" y="651"/>
                  </a:lnTo>
                  <a:lnTo>
                    <a:pt x="443" y="644"/>
                  </a:lnTo>
                  <a:lnTo>
                    <a:pt x="440" y="641"/>
                  </a:lnTo>
                  <a:lnTo>
                    <a:pt x="439" y="639"/>
                  </a:lnTo>
                  <a:lnTo>
                    <a:pt x="430" y="629"/>
                  </a:lnTo>
                  <a:lnTo>
                    <a:pt x="431" y="626"/>
                  </a:lnTo>
                  <a:lnTo>
                    <a:pt x="433" y="623"/>
                  </a:lnTo>
                  <a:lnTo>
                    <a:pt x="436" y="620"/>
                  </a:lnTo>
                  <a:lnTo>
                    <a:pt x="436" y="618"/>
                  </a:lnTo>
                  <a:lnTo>
                    <a:pt x="430" y="616"/>
                  </a:lnTo>
                  <a:lnTo>
                    <a:pt x="430" y="616"/>
                  </a:lnTo>
                  <a:lnTo>
                    <a:pt x="428" y="614"/>
                  </a:lnTo>
                  <a:lnTo>
                    <a:pt x="425" y="613"/>
                  </a:lnTo>
                  <a:lnTo>
                    <a:pt x="424" y="613"/>
                  </a:lnTo>
                  <a:lnTo>
                    <a:pt x="419" y="608"/>
                  </a:lnTo>
                  <a:lnTo>
                    <a:pt x="415" y="604"/>
                  </a:lnTo>
                  <a:lnTo>
                    <a:pt x="413" y="604"/>
                  </a:lnTo>
                  <a:lnTo>
                    <a:pt x="412" y="604"/>
                  </a:lnTo>
                  <a:lnTo>
                    <a:pt x="410" y="604"/>
                  </a:lnTo>
                  <a:lnTo>
                    <a:pt x="410" y="602"/>
                  </a:lnTo>
                  <a:lnTo>
                    <a:pt x="409" y="602"/>
                  </a:lnTo>
                  <a:lnTo>
                    <a:pt x="404" y="598"/>
                  </a:lnTo>
                  <a:lnTo>
                    <a:pt x="397" y="592"/>
                  </a:lnTo>
                  <a:lnTo>
                    <a:pt x="394" y="596"/>
                  </a:lnTo>
                  <a:lnTo>
                    <a:pt x="386" y="608"/>
                  </a:lnTo>
                  <a:lnTo>
                    <a:pt x="386" y="610"/>
                  </a:lnTo>
                  <a:lnTo>
                    <a:pt x="383" y="613"/>
                  </a:lnTo>
                  <a:lnTo>
                    <a:pt x="377" y="626"/>
                  </a:lnTo>
                  <a:lnTo>
                    <a:pt x="377" y="627"/>
                  </a:lnTo>
                  <a:lnTo>
                    <a:pt x="377" y="629"/>
                  </a:lnTo>
                  <a:lnTo>
                    <a:pt x="376" y="630"/>
                  </a:lnTo>
                  <a:lnTo>
                    <a:pt x="376" y="632"/>
                  </a:lnTo>
                  <a:lnTo>
                    <a:pt x="374" y="636"/>
                  </a:lnTo>
                  <a:lnTo>
                    <a:pt x="373" y="638"/>
                  </a:lnTo>
                  <a:lnTo>
                    <a:pt x="373" y="639"/>
                  </a:lnTo>
                  <a:lnTo>
                    <a:pt x="371" y="645"/>
                  </a:lnTo>
                  <a:lnTo>
                    <a:pt x="370" y="648"/>
                  </a:lnTo>
                  <a:lnTo>
                    <a:pt x="370" y="650"/>
                  </a:lnTo>
                  <a:lnTo>
                    <a:pt x="370" y="663"/>
                  </a:lnTo>
                  <a:lnTo>
                    <a:pt x="370" y="665"/>
                  </a:lnTo>
                  <a:lnTo>
                    <a:pt x="376" y="689"/>
                  </a:lnTo>
                  <a:lnTo>
                    <a:pt x="376" y="690"/>
                  </a:lnTo>
                  <a:lnTo>
                    <a:pt x="376" y="692"/>
                  </a:lnTo>
                  <a:lnTo>
                    <a:pt x="376" y="693"/>
                  </a:lnTo>
                  <a:lnTo>
                    <a:pt x="377" y="701"/>
                  </a:lnTo>
                  <a:lnTo>
                    <a:pt x="379" y="704"/>
                  </a:lnTo>
                  <a:lnTo>
                    <a:pt x="379" y="707"/>
                  </a:lnTo>
                  <a:lnTo>
                    <a:pt x="380" y="710"/>
                  </a:lnTo>
                  <a:lnTo>
                    <a:pt x="382" y="716"/>
                  </a:lnTo>
                  <a:lnTo>
                    <a:pt x="383" y="719"/>
                  </a:lnTo>
                  <a:lnTo>
                    <a:pt x="388" y="728"/>
                  </a:lnTo>
                  <a:lnTo>
                    <a:pt x="398" y="747"/>
                  </a:lnTo>
                  <a:lnTo>
                    <a:pt x="401" y="753"/>
                  </a:lnTo>
                  <a:lnTo>
                    <a:pt x="404" y="760"/>
                  </a:lnTo>
                  <a:lnTo>
                    <a:pt x="406" y="771"/>
                  </a:lnTo>
                  <a:lnTo>
                    <a:pt x="406" y="774"/>
                  </a:lnTo>
                  <a:lnTo>
                    <a:pt x="406" y="777"/>
                  </a:lnTo>
                  <a:lnTo>
                    <a:pt x="407" y="780"/>
                  </a:lnTo>
                  <a:lnTo>
                    <a:pt x="407" y="781"/>
                  </a:lnTo>
                  <a:lnTo>
                    <a:pt x="407" y="787"/>
                  </a:lnTo>
                  <a:lnTo>
                    <a:pt x="407" y="789"/>
                  </a:lnTo>
                  <a:lnTo>
                    <a:pt x="407" y="793"/>
                  </a:lnTo>
                  <a:lnTo>
                    <a:pt x="406" y="798"/>
                  </a:lnTo>
                  <a:lnTo>
                    <a:pt x="404" y="807"/>
                  </a:lnTo>
                  <a:lnTo>
                    <a:pt x="401" y="811"/>
                  </a:lnTo>
                  <a:lnTo>
                    <a:pt x="395" y="819"/>
                  </a:lnTo>
                  <a:lnTo>
                    <a:pt x="388" y="826"/>
                  </a:lnTo>
                  <a:lnTo>
                    <a:pt x="367" y="844"/>
                  </a:lnTo>
                  <a:lnTo>
                    <a:pt x="364" y="845"/>
                  </a:lnTo>
                  <a:lnTo>
                    <a:pt x="357" y="851"/>
                  </a:lnTo>
                  <a:lnTo>
                    <a:pt x="357" y="850"/>
                  </a:lnTo>
                  <a:lnTo>
                    <a:pt x="355" y="850"/>
                  </a:lnTo>
                  <a:lnTo>
                    <a:pt x="355" y="848"/>
                  </a:lnTo>
                  <a:lnTo>
                    <a:pt x="352" y="844"/>
                  </a:lnTo>
                  <a:lnTo>
                    <a:pt x="351" y="843"/>
                  </a:lnTo>
                  <a:lnTo>
                    <a:pt x="349" y="841"/>
                  </a:lnTo>
                  <a:lnTo>
                    <a:pt x="349" y="840"/>
                  </a:lnTo>
                  <a:lnTo>
                    <a:pt x="348" y="840"/>
                  </a:lnTo>
                  <a:lnTo>
                    <a:pt x="348" y="838"/>
                  </a:lnTo>
                  <a:lnTo>
                    <a:pt x="346" y="837"/>
                  </a:lnTo>
                  <a:lnTo>
                    <a:pt x="345" y="835"/>
                  </a:lnTo>
                  <a:lnTo>
                    <a:pt x="343" y="834"/>
                  </a:lnTo>
                  <a:lnTo>
                    <a:pt x="342" y="831"/>
                  </a:lnTo>
                  <a:lnTo>
                    <a:pt x="340" y="831"/>
                  </a:lnTo>
                  <a:lnTo>
                    <a:pt x="340" y="829"/>
                  </a:lnTo>
                  <a:lnTo>
                    <a:pt x="339" y="828"/>
                  </a:lnTo>
                  <a:lnTo>
                    <a:pt x="337" y="828"/>
                  </a:lnTo>
                  <a:lnTo>
                    <a:pt x="337" y="826"/>
                  </a:lnTo>
                  <a:lnTo>
                    <a:pt x="336" y="826"/>
                  </a:lnTo>
                  <a:lnTo>
                    <a:pt x="336" y="825"/>
                  </a:lnTo>
                  <a:lnTo>
                    <a:pt x="334" y="825"/>
                  </a:lnTo>
                  <a:lnTo>
                    <a:pt x="334" y="823"/>
                  </a:lnTo>
                  <a:lnTo>
                    <a:pt x="333" y="823"/>
                  </a:lnTo>
                  <a:lnTo>
                    <a:pt x="333" y="822"/>
                  </a:lnTo>
                  <a:lnTo>
                    <a:pt x="331" y="822"/>
                  </a:lnTo>
                  <a:lnTo>
                    <a:pt x="337" y="814"/>
                  </a:lnTo>
                  <a:lnTo>
                    <a:pt x="336" y="814"/>
                  </a:lnTo>
                  <a:lnTo>
                    <a:pt x="336" y="813"/>
                  </a:lnTo>
                  <a:lnTo>
                    <a:pt x="331" y="810"/>
                  </a:lnTo>
                  <a:lnTo>
                    <a:pt x="330" y="808"/>
                  </a:lnTo>
                  <a:lnTo>
                    <a:pt x="327" y="807"/>
                  </a:lnTo>
                  <a:lnTo>
                    <a:pt x="327" y="808"/>
                  </a:lnTo>
                  <a:lnTo>
                    <a:pt x="324" y="807"/>
                  </a:lnTo>
                  <a:lnTo>
                    <a:pt x="316" y="799"/>
                  </a:lnTo>
                  <a:lnTo>
                    <a:pt x="313" y="796"/>
                  </a:lnTo>
                  <a:lnTo>
                    <a:pt x="309" y="793"/>
                  </a:lnTo>
                  <a:lnTo>
                    <a:pt x="309" y="795"/>
                  </a:lnTo>
                  <a:lnTo>
                    <a:pt x="307" y="793"/>
                  </a:lnTo>
                  <a:lnTo>
                    <a:pt x="306" y="793"/>
                  </a:lnTo>
                  <a:lnTo>
                    <a:pt x="286" y="780"/>
                  </a:lnTo>
                  <a:lnTo>
                    <a:pt x="286" y="778"/>
                  </a:lnTo>
                  <a:lnTo>
                    <a:pt x="286" y="780"/>
                  </a:lnTo>
                  <a:lnTo>
                    <a:pt x="285" y="780"/>
                  </a:lnTo>
                  <a:lnTo>
                    <a:pt x="283" y="775"/>
                  </a:lnTo>
                  <a:lnTo>
                    <a:pt x="283" y="774"/>
                  </a:lnTo>
                  <a:lnTo>
                    <a:pt x="282" y="772"/>
                  </a:lnTo>
                  <a:lnTo>
                    <a:pt x="279" y="768"/>
                  </a:lnTo>
                  <a:lnTo>
                    <a:pt x="279" y="766"/>
                  </a:lnTo>
                  <a:lnTo>
                    <a:pt x="279" y="765"/>
                  </a:lnTo>
                  <a:lnTo>
                    <a:pt x="277" y="763"/>
                  </a:lnTo>
                  <a:lnTo>
                    <a:pt x="271" y="753"/>
                  </a:lnTo>
                  <a:lnTo>
                    <a:pt x="268" y="748"/>
                  </a:lnTo>
                  <a:lnTo>
                    <a:pt x="267" y="747"/>
                  </a:lnTo>
                  <a:lnTo>
                    <a:pt x="267" y="747"/>
                  </a:lnTo>
                  <a:lnTo>
                    <a:pt x="265" y="745"/>
                  </a:lnTo>
                  <a:lnTo>
                    <a:pt x="261" y="741"/>
                  </a:lnTo>
                  <a:lnTo>
                    <a:pt x="259" y="741"/>
                  </a:lnTo>
                  <a:lnTo>
                    <a:pt x="258" y="741"/>
                  </a:lnTo>
                  <a:lnTo>
                    <a:pt x="255" y="739"/>
                  </a:lnTo>
                  <a:lnTo>
                    <a:pt x="255" y="738"/>
                  </a:lnTo>
                  <a:lnTo>
                    <a:pt x="250" y="735"/>
                  </a:lnTo>
                  <a:lnTo>
                    <a:pt x="250" y="733"/>
                  </a:lnTo>
                  <a:lnTo>
                    <a:pt x="249" y="732"/>
                  </a:lnTo>
                  <a:lnTo>
                    <a:pt x="248" y="731"/>
                  </a:lnTo>
                  <a:lnTo>
                    <a:pt x="249" y="729"/>
                  </a:lnTo>
                  <a:lnTo>
                    <a:pt x="255" y="717"/>
                  </a:lnTo>
                  <a:lnTo>
                    <a:pt x="253" y="716"/>
                  </a:lnTo>
                  <a:lnTo>
                    <a:pt x="252" y="716"/>
                  </a:lnTo>
                  <a:lnTo>
                    <a:pt x="252" y="714"/>
                  </a:lnTo>
                  <a:lnTo>
                    <a:pt x="250" y="714"/>
                  </a:lnTo>
                  <a:lnTo>
                    <a:pt x="250" y="713"/>
                  </a:lnTo>
                  <a:lnTo>
                    <a:pt x="249" y="711"/>
                  </a:lnTo>
                  <a:lnTo>
                    <a:pt x="248" y="711"/>
                  </a:lnTo>
                  <a:lnTo>
                    <a:pt x="248" y="711"/>
                  </a:lnTo>
                  <a:lnTo>
                    <a:pt x="246" y="711"/>
                  </a:lnTo>
                  <a:lnTo>
                    <a:pt x="246" y="710"/>
                  </a:lnTo>
                  <a:lnTo>
                    <a:pt x="245" y="710"/>
                  </a:lnTo>
                  <a:lnTo>
                    <a:pt x="243" y="708"/>
                  </a:lnTo>
                  <a:lnTo>
                    <a:pt x="242" y="708"/>
                  </a:lnTo>
                  <a:lnTo>
                    <a:pt x="240" y="707"/>
                  </a:lnTo>
                  <a:lnTo>
                    <a:pt x="239" y="705"/>
                  </a:lnTo>
                  <a:lnTo>
                    <a:pt x="237" y="705"/>
                  </a:lnTo>
                  <a:lnTo>
                    <a:pt x="236" y="704"/>
                  </a:lnTo>
                  <a:lnTo>
                    <a:pt x="234" y="704"/>
                  </a:lnTo>
                  <a:lnTo>
                    <a:pt x="233" y="702"/>
                  </a:lnTo>
                  <a:lnTo>
                    <a:pt x="231" y="702"/>
                  </a:lnTo>
                  <a:lnTo>
                    <a:pt x="230" y="701"/>
                  </a:lnTo>
                  <a:lnTo>
                    <a:pt x="228" y="701"/>
                  </a:lnTo>
                  <a:lnTo>
                    <a:pt x="228" y="699"/>
                  </a:lnTo>
                  <a:lnTo>
                    <a:pt x="227" y="699"/>
                  </a:lnTo>
                  <a:lnTo>
                    <a:pt x="225" y="698"/>
                  </a:lnTo>
                  <a:lnTo>
                    <a:pt x="224" y="698"/>
                  </a:lnTo>
                  <a:lnTo>
                    <a:pt x="224" y="696"/>
                  </a:lnTo>
                  <a:lnTo>
                    <a:pt x="222" y="696"/>
                  </a:lnTo>
                  <a:lnTo>
                    <a:pt x="222" y="695"/>
                  </a:lnTo>
                  <a:lnTo>
                    <a:pt x="221" y="695"/>
                  </a:lnTo>
                  <a:lnTo>
                    <a:pt x="219" y="693"/>
                  </a:lnTo>
                  <a:lnTo>
                    <a:pt x="218" y="692"/>
                  </a:lnTo>
                  <a:lnTo>
                    <a:pt x="218" y="690"/>
                  </a:lnTo>
                  <a:lnTo>
                    <a:pt x="215" y="690"/>
                  </a:lnTo>
                  <a:lnTo>
                    <a:pt x="215" y="689"/>
                  </a:lnTo>
                  <a:lnTo>
                    <a:pt x="213" y="689"/>
                  </a:lnTo>
                  <a:lnTo>
                    <a:pt x="213" y="687"/>
                  </a:lnTo>
                  <a:lnTo>
                    <a:pt x="213" y="686"/>
                  </a:lnTo>
                  <a:lnTo>
                    <a:pt x="213" y="684"/>
                  </a:lnTo>
                  <a:lnTo>
                    <a:pt x="213" y="683"/>
                  </a:lnTo>
                  <a:lnTo>
                    <a:pt x="213" y="681"/>
                  </a:lnTo>
                  <a:lnTo>
                    <a:pt x="213" y="680"/>
                  </a:lnTo>
                  <a:lnTo>
                    <a:pt x="213" y="678"/>
                  </a:lnTo>
                  <a:lnTo>
                    <a:pt x="212" y="680"/>
                  </a:lnTo>
                  <a:lnTo>
                    <a:pt x="210" y="680"/>
                  </a:lnTo>
                  <a:lnTo>
                    <a:pt x="210" y="678"/>
                  </a:lnTo>
                  <a:lnTo>
                    <a:pt x="209" y="677"/>
                  </a:lnTo>
                  <a:lnTo>
                    <a:pt x="209" y="675"/>
                  </a:lnTo>
                  <a:lnTo>
                    <a:pt x="210" y="669"/>
                  </a:lnTo>
                  <a:lnTo>
                    <a:pt x="212" y="666"/>
                  </a:lnTo>
                  <a:lnTo>
                    <a:pt x="212" y="665"/>
                  </a:lnTo>
                  <a:lnTo>
                    <a:pt x="212" y="662"/>
                  </a:lnTo>
                  <a:lnTo>
                    <a:pt x="212" y="660"/>
                  </a:lnTo>
                  <a:lnTo>
                    <a:pt x="212" y="659"/>
                  </a:lnTo>
                  <a:lnTo>
                    <a:pt x="213" y="651"/>
                  </a:lnTo>
                  <a:lnTo>
                    <a:pt x="213" y="644"/>
                  </a:lnTo>
                  <a:lnTo>
                    <a:pt x="215" y="644"/>
                  </a:lnTo>
                  <a:lnTo>
                    <a:pt x="215" y="642"/>
                  </a:lnTo>
                  <a:lnTo>
                    <a:pt x="215" y="639"/>
                  </a:lnTo>
                  <a:lnTo>
                    <a:pt x="215" y="635"/>
                  </a:lnTo>
                  <a:lnTo>
                    <a:pt x="215" y="633"/>
                  </a:lnTo>
                  <a:lnTo>
                    <a:pt x="216" y="624"/>
                  </a:lnTo>
                  <a:lnTo>
                    <a:pt x="218" y="620"/>
                  </a:lnTo>
                  <a:lnTo>
                    <a:pt x="216" y="620"/>
                  </a:lnTo>
                  <a:lnTo>
                    <a:pt x="215" y="618"/>
                  </a:lnTo>
                  <a:lnTo>
                    <a:pt x="215" y="618"/>
                  </a:lnTo>
                  <a:lnTo>
                    <a:pt x="206" y="617"/>
                  </a:lnTo>
                  <a:lnTo>
                    <a:pt x="204" y="617"/>
                  </a:lnTo>
                  <a:lnTo>
                    <a:pt x="203" y="617"/>
                  </a:lnTo>
                  <a:lnTo>
                    <a:pt x="194" y="611"/>
                  </a:lnTo>
                  <a:lnTo>
                    <a:pt x="194" y="610"/>
                  </a:lnTo>
                  <a:lnTo>
                    <a:pt x="194" y="608"/>
                  </a:lnTo>
                  <a:lnTo>
                    <a:pt x="192" y="607"/>
                  </a:lnTo>
                  <a:lnTo>
                    <a:pt x="185" y="602"/>
                  </a:lnTo>
                  <a:lnTo>
                    <a:pt x="180" y="599"/>
                  </a:lnTo>
                  <a:lnTo>
                    <a:pt x="173" y="592"/>
                  </a:lnTo>
                  <a:lnTo>
                    <a:pt x="171" y="590"/>
                  </a:lnTo>
                  <a:lnTo>
                    <a:pt x="165" y="584"/>
                  </a:lnTo>
                  <a:lnTo>
                    <a:pt x="164" y="584"/>
                  </a:lnTo>
                  <a:lnTo>
                    <a:pt x="164" y="583"/>
                  </a:lnTo>
                  <a:lnTo>
                    <a:pt x="165" y="578"/>
                  </a:lnTo>
                  <a:lnTo>
                    <a:pt x="167" y="566"/>
                  </a:lnTo>
                  <a:lnTo>
                    <a:pt x="164" y="566"/>
                  </a:lnTo>
                  <a:lnTo>
                    <a:pt x="164" y="568"/>
                  </a:lnTo>
                  <a:lnTo>
                    <a:pt x="164" y="568"/>
                  </a:lnTo>
                  <a:lnTo>
                    <a:pt x="153" y="569"/>
                  </a:lnTo>
                  <a:lnTo>
                    <a:pt x="153" y="571"/>
                  </a:lnTo>
                  <a:lnTo>
                    <a:pt x="150" y="571"/>
                  </a:lnTo>
                  <a:lnTo>
                    <a:pt x="149" y="571"/>
                  </a:lnTo>
                  <a:lnTo>
                    <a:pt x="146" y="572"/>
                  </a:lnTo>
                  <a:lnTo>
                    <a:pt x="143" y="572"/>
                  </a:lnTo>
                  <a:lnTo>
                    <a:pt x="143" y="574"/>
                  </a:lnTo>
                  <a:lnTo>
                    <a:pt x="140" y="574"/>
                  </a:lnTo>
                  <a:lnTo>
                    <a:pt x="138" y="574"/>
                  </a:lnTo>
                  <a:lnTo>
                    <a:pt x="135" y="575"/>
                  </a:lnTo>
                  <a:lnTo>
                    <a:pt x="134" y="575"/>
                  </a:lnTo>
                  <a:lnTo>
                    <a:pt x="128" y="575"/>
                  </a:lnTo>
                  <a:lnTo>
                    <a:pt x="124" y="577"/>
                  </a:lnTo>
                  <a:lnTo>
                    <a:pt x="121" y="577"/>
                  </a:lnTo>
                  <a:lnTo>
                    <a:pt x="119" y="583"/>
                  </a:lnTo>
                  <a:lnTo>
                    <a:pt x="118" y="581"/>
                  </a:lnTo>
                  <a:lnTo>
                    <a:pt x="116" y="581"/>
                  </a:lnTo>
                  <a:lnTo>
                    <a:pt x="110" y="577"/>
                  </a:lnTo>
                  <a:lnTo>
                    <a:pt x="109" y="577"/>
                  </a:lnTo>
                  <a:lnTo>
                    <a:pt x="109" y="574"/>
                  </a:lnTo>
                  <a:lnTo>
                    <a:pt x="110" y="574"/>
                  </a:lnTo>
                  <a:lnTo>
                    <a:pt x="110" y="572"/>
                  </a:lnTo>
                  <a:lnTo>
                    <a:pt x="110" y="571"/>
                  </a:lnTo>
                  <a:lnTo>
                    <a:pt x="110" y="569"/>
                  </a:lnTo>
                  <a:lnTo>
                    <a:pt x="110" y="568"/>
                  </a:lnTo>
                  <a:lnTo>
                    <a:pt x="112" y="566"/>
                  </a:lnTo>
                  <a:lnTo>
                    <a:pt x="110" y="566"/>
                  </a:lnTo>
                  <a:lnTo>
                    <a:pt x="107" y="563"/>
                  </a:lnTo>
                  <a:lnTo>
                    <a:pt x="107" y="563"/>
                  </a:lnTo>
                  <a:lnTo>
                    <a:pt x="106" y="562"/>
                  </a:lnTo>
                  <a:lnTo>
                    <a:pt x="107" y="551"/>
                  </a:lnTo>
                  <a:lnTo>
                    <a:pt x="112" y="538"/>
                  </a:lnTo>
                  <a:lnTo>
                    <a:pt x="112" y="536"/>
                  </a:lnTo>
                  <a:lnTo>
                    <a:pt x="104" y="530"/>
                  </a:lnTo>
                  <a:lnTo>
                    <a:pt x="92" y="521"/>
                  </a:lnTo>
                  <a:lnTo>
                    <a:pt x="92" y="520"/>
                  </a:lnTo>
                  <a:lnTo>
                    <a:pt x="94" y="518"/>
                  </a:lnTo>
                  <a:lnTo>
                    <a:pt x="95" y="517"/>
                  </a:lnTo>
                  <a:lnTo>
                    <a:pt x="94" y="517"/>
                  </a:lnTo>
                  <a:lnTo>
                    <a:pt x="89" y="512"/>
                  </a:lnTo>
                  <a:lnTo>
                    <a:pt x="88" y="512"/>
                  </a:lnTo>
                  <a:lnTo>
                    <a:pt x="86" y="511"/>
                  </a:lnTo>
                  <a:lnTo>
                    <a:pt x="85" y="509"/>
                  </a:lnTo>
                  <a:lnTo>
                    <a:pt x="82" y="508"/>
                  </a:lnTo>
                  <a:lnTo>
                    <a:pt x="80" y="506"/>
                  </a:lnTo>
                  <a:lnTo>
                    <a:pt x="65" y="495"/>
                  </a:lnTo>
                  <a:lnTo>
                    <a:pt x="64" y="495"/>
                  </a:lnTo>
                  <a:lnTo>
                    <a:pt x="68" y="490"/>
                  </a:lnTo>
                  <a:lnTo>
                    <a:pt x="67" y="489"/>
                  </a:lnTo>
                  <a:lnTo>
                    <a:pt x="50" y="475"/>
                  </a:lnTo>
                  <a:lnTo>
                    <a:pt x="52" y="475"/>
                  </a:lnTo>
                  <a:lnTo>
                    <a:pt x="52" y="474"/>
                  </a:lnTo>
                  <a:lnTo>
                    <a:pt x="53" y="472"/>
                  </a:lnTo>
                  <a:lnTo>
                    <a:pt x="52" y="471"/>
                  </a:lnTo>
                  <a:lnTo>
                    <a:pt x="50" y="469"/>
                  </a:lnTo>
                  <a:lnTo>
                    <a:pt x="43" y="460"/>
                  </a:lnTo>
                  <a:lnTo>
                    <a:pt x="43" y="459"/>
                  </a:lnTo>
                  <a:lnTo>
                    <a:pt x="41" y="457"/>
                  </a:lnTo>
                  <a:lnTo>
                    <a:pt x="43" y="456"/>
                  </a:lnTo>
                  <a:lnTo>
                    <a:pt x="49" y="453"/>
                  </a:lnTo>
                  <a:lnTo>
                    <a:pt x="52" y="450"/>
                  </a:lnTo>
                  <a:lnTo>
                    <a:pt x="50" y="448"/>
                  </a:lnTo>
                  <a:lnTo>
                    <a:pt x="47" y="447"/>
                  </a:lnTo>
                  <a:lnTo>
                    <a:pt x="43" y="444"/>
                  </a:lnTo>
                  <a:lnTo>
                    <a:pt x="43" y="442"/>
                  </a:lnTo>
                  <a:lnTo>
                    <a:pt x="40" y="441"/>
                  </a:lnTo>
                  <a:lnTo>
                    <a:pt x="37" y="439"/>
                  </a:lnTo>
                  <a:lnTo>
                    <a:pt x="37" y="438"/>
                  </a:lnTo>
                  <a:lnTo>
                    <a:pt x="35" y="436"/>
                  </a:lnTo>
                  <a:lnTo>
                    <a:pt x="34" y="435"/>
                  </a:lnTo>
                  <a:lnTo>
                    <a:pt x="32" y="433"/>
                  </a:lnTo>
                  <a:lnTo>
                    <a:pt x="31" y="433"/>
                  </a:lnTo>
                  <a:lnTo>
                    <a:pt x="29" y="432"/>
                  </a:lnTo>
                  <a:lnTo>
                    <a:pt x="26" y="429"/>
                  </a:lnTo>
                  <a:lnTo>
                    <a:pt x="23" y="427"/>
                  </a:lnTo>
                  <a:lnTo>
                    <a:pt x="20" y="426"/>
                  </a:lnTo>
                  <a:lnTo>
                    <a:pt x="19" y="424"/>
                  </a:lnTo>
                  <a:lnTo>
                    <a:pt x="14" y="424"/>
                  </a:lnTo>
                  <a:lnTo>
                    <a:pt x="12" y="423"/>
                  </a:lnTo>
                  <a:lnTo>
                    <a:pt x="9" y="420"/>
                  </a:lnTo>
                  <a:lnTo>
                    <a:pt x="7" y="420"/>
                  </a:lnTo>
                  <a:lnTo>
                    <a:pt x="4" y="418"/>
                  </a:lnTo>
                  <a:lnTo>
                    <a:pt x="9" y="409"/>
                  </a:lnTo>
                  <a:lnTo>
                    <a:pt x="6" y="406"/>
                  </a:lnTo>
                  <a:lnTo>
                    <a:pt x="3" y="405"/>
                  </a:lnTo>
                  <a:lnTo>
                    <a:pt x="1" y="403"/>
                  </a:lnTo>
                  <a:lnTo>
                    <a:pt x="0" y="400"/>
                  </a:lnTo>
                  <a:lnTo>
                    <a:pt x="1" y="397"/>
                  </a:lnTo>
                  <a:lnTo>
                    <a:pt x="6" y="391"/>
                  </a:lnTo>
                  <a:lnTo>
                    <a:pt x="10" y="384"/>
                  </a:lnTo>
                  <a:lnTo>
                    <a:pt x="12" y="384"/>
                  </a:lnTo>
                  <a:lnTo>
                    <a:pt x="13" y="384"/>
                  </a:lnTo>
                  <a:lnTo>
                    <a:pt x="20" y="387"/>
                  </a:lnTo>
                  <a:lnTo>
                    <a:pt x="28" y="377"/>
                  </a:lnTo>
                  <a:lnTo>
                    <a:pt x="35" y="368"/>
                  </a:lnTo>
                  <a:lnTo>
                    <a:pt x="35" y="368"/>
                  </a:lnTo>
                  <a:lnTo>
                    <a:pt x="35" y="368"/>
                  </a:lnTo>
                  <a:lnTo>
                    <a:pt x="35" y="366"/>
                  </a:lnTo>
                  <a:lnTo>
                    <a:pt x="34" y="366"/>
                  </a:lnTo>
                  <a:lnTo>
                    <a:pt x="47" y="353"/>
                  </a:lnTo>
                  <a:lnTo>
                    <a:pt x="49" y="351"/>
                  </a:lnTo>
                  <a:lnTo>
                    <a:pt x="62" y="338"/>
                  </a:lnTo>
                  <a:lnTo>
                    <a:pt x="61" y="338"/>
                  </a:lnTo>
                  <a:lnTo>
                    <a:pt x="59" y="335"/>
                  </a:lnTo>
                  <a:lnTo>
                    <a:pt x="58" y="333"/>
                  </a:lnTo>
                  <a:lnTo>
                    <a:pt x="58" y="332"/>
                  </a:lnTo>
                  <a:lnTo>
                    <a:pt x="56" y="332"/>
                  </a:lnTo>
                  <a:lnTo>
                    <a:pt x="56" y="330"/>
                  </a:lnTo>
                  <a:lnTo>
                    <a:pt x="55" y="330"/>
                  </a:lnTo>
                  <a:lnTo>
                    <a:pt x="55" y="329"/>
                  </a:lnTo>
                  <a:lnTo>
                    <a:pt x="53" y="329"/>
                  </a:lnTo>
                  <a:lnTo>
                    <a:pt x="52" y="327"/>
                  </a:lnTo>
                  <a:lnTo>
                    <a:pt x="52" y="326"/>
                  </a:lnTo>
                  <a:lnTo>
                    <a:pt x="49" y="323"/>
                  </a:lnTo>
                  <a:lnTo>
                    <a:pt x="47" y="321"/>
                  </a:lnTo>
                  <a:lnTo>
                    <a:pt x="47" y="320"/>
                  </a:lnTo>
                  <a:lnTo>
                    <a:pt x="44" y="318"/>
                  </a:lnTo>
                  <a:lnTo>
                    <a:pt x="43" y="318"/>
                  </a:lnTo>
                  <a:lnTo>
                    <a:pt x="41" y="317"/>
                  </a:lnTo>
                  <a:lnTo>
                    <a:pt x="41" y="315"/>
                  </a:lnTo>
                  <a:lnTo>
                    <a:pt x="40" y="315"/>
                  </a:lnTo>
                  <a:lnTo>
                    <a:pt x="38" y="314"/>
                  </a:lnTo>
                  <a:lnTo>
                    <a:pt x="37" y="311"/>
                  </a:lnTo>
                  <a:lnTo>
                    <a:pt x="34" y="308"/>
                  </a:lnTo>
                  <a:lnTo>
                    <a:pt x="32" y="306"/>
                  </a:lnTo>
                  <a:lnTo>
                    <a:pt x="31" y="305"/>
                  </a:lnTo>
                  <a:lnTo>
                    <a:pt x="31" y="303"/>
                  </a:lnTo>
                  <a:lnTo>
                    <a:pt x="29" y="302"/>
                  </a:lnTo>
                  <a:lnTo>
                    <a:pt x="28" y="302"/>
                  </a:lnTo>
                  <a:lnTo>
                    <a:pt x="26" y="299"/>
                  </a:lnTo>
                  <a:lnTo>
                    <a:pt x="25" y="299"/>
                  </a:lnTo>
                  <a:lnTo>
                    <a:pt x="23" y="297"/>
                  </a:lnTo>
                  <a:lnTo>
                    <a:pt x="31" y="288"/>
                  </a:lnTo>
                  <a:lnTo>
                    <a:pt x="32" y="285"/>
                  </a:lnTo>
                  <a:lnTo>
                    <a:pt x="35" y="282"/>
                  </a:lnTo>
                  <a:lnTo>
                    <a:pt x="37" y="279"/>
                  </a:lnTo>
                  <a:lnTo>
                    <a:pt x="40" y="281"/>
                  </a:lnTo>
                  <a:lnTo>
                    <a:pt x="43" y="282"/>
                  </a:lnTo>
                  <a:lnTo>
                    <a:pt x="44" y="282"/>
                  </a:lnTo>
                  <a:lnTo>
                    <a:pt x="46" y="279"/>
                  </a:lnTo>
                  <a:lnTo>
                    <a:pt x="47" y="279"/>
                  </a:lnTo>
                  <a:lnTo>
                    <a:pt x="50" y="275"/>
                  </a:lnTo>
                  <a:lnTo>
                    <a:pt x="52" y="274"/>
                  </a:lnTo>
                  <a:lnTo>
                    <a:pt x="53" y="278"/>
                  </a:lnTo>
                  <a:lnTo>
                    <a:pt x="55" y="281"/>
                  </a:lnTo>
                  <a:lnTo>
                    <a:pt x="68" y="288"/>
                  </a:lnTo>
                  <a:lnTo>
                    <a:pt x="70" y="290"/>
                  </a:lnTo>
                  <a:lnTo>
                    <a:pt x="71" y="291"/>
                  </a:lnTo>
                  <a:lnTo>
                    <a:pt x="71" y="287"/>
                  </a:lnTo>
                  <a:lnTo>
                    <a:pt x="73" y="287"/>
                  </a:lnTo>
                  <a:lnTo>
                    <a:pt x="97" y="303"/>
                  </a:lnTo>
                  <a:lnTo>
                    <a:pt x="107" y="311"/>
                  </a:lnTo>
                  <a:lnTo>
                    <a:pt x="109" y="311"/>
                  </a:lnTo>
                  <a:lnTo>
                    <a:pt x="110" y="312"/>
                  </a:lnTo>
                  <a:lnTo>
                    <a:pt x="115" y="314"/>
                  </a:lnTo>
                  <a:lnTo>
                    <a:pt x="121" y="314"/>
                  </a:lnTo>
                  <a:lnTo>
                    <a:pt x="130" y="317"/>
                  </a:lnTo>
                  <a:lnTo>
                    <a:pt x="131" y="318"/>
                  </a:lnTo>
                  <a:lnTo>
                    <a:pt x="140" y="321"/>
                  </a:lnTo>
                  <a:lnTo>
                    <a:pt x="141" y="321"/>
                  </a:lnTo>
                  <a:lnTo>
                    <a:pt x="141" y="318"/>
                  </a:lnTo>
                  <a:lnTo>
                    <a:pt x="143" y="318"/>
                  </a:lnTo>
                  <a:lnTo>
                    <a:pt x="143" y="306"/>
                  </a:lnTo>
                  <a:lnTo>
                    <a:pt x="144" y="305"/>
                  </a:lnTo>
                  <a:lnTo>
                    <a:pt x="146" y="308"/>
                  </a:lnTo>
                  <a:lnTo>
                    <a:pt x="147" y="309"/>
                  </a:lnTo>
                  <a:lnTo>
                    <a:pt x="149" y="311"/>
                  </a:lnTo>
                  <a:lnTo>
                    <a:pt x="150" y="312"/>
                  </a:lnTo>
                  <a:lnTo>
                    <a:pt x="153" y="315"/>
                  </a:lnTo>
                  <a:lnTo>
                    <a:pt x="155" y="317"/>
                  </a:lnTo>
                  <a:lnTo>
                    <a:pt x="156" y="318"/>
                  </a:lnTo>
                  <a:lnTo>
                    <a:pt x="158" y="318"/>
                  </a:lnTo>
                  <a:lnTo>
                    <a:pt x="161" y="321"/>
                  </a:lnTo>
                  <a:lnTo>
                    <a:pt x="176" y="330"/>
                  </a:lnTo>
                  <a:lnTo>
                    <a:pt x="177" y="329"/>
                  </a:lnTo>
                  <a:lnTo>
                    <a:pt x="179" y="326"/>
                  </a:lnTo>
                  <a:lnTo>
                    <a:pt x="186" y="314"/>
                  </a:lnTo>
                  <a:lnTo>
                    <a:pt x="188" y="312"/>
                  </a:lnTo>
                  <a:lnTo>
                    <a:pt x="189" y="312"/>
                  </a:lnTo>
                  <a:lnTo>
                    <a:pt x="188" y="311"/>
                  </a:lnTo>
                  <a:lnTo>
                    <a:pt x="189" y="311"/>
                  </a:lnTo>
                  <a:lnTo>
                    <a:pt x="189" y="312"/>
                  </a:lnTo>
                  <a:lnTo>
                    <a:pt x="192" y="314"/>
                  </a:lnTo>
                  <a:lnTo>
                    <a:pt x="203" y="321"/>
                  </a:lnTo>
                  <a:lnTo>
                    <a:pt x="206" y="320"/>
                  </a:lnTo>
                  <a:lnTo>
                    <a:pt x="207" y="318"/>
                  </a:lnTo>
                  <a:lnTo>
                    <a:pt x="212" y="318"/>
                  </a:lnTo>
                  <a:lnTo>
                    <a:pt x="213" y="317"/>
                  </a:lnTo>
                  <a:lnTo>
                    <a:pt x="222" y="311"/>
                  </a:lnTo>
                  <a:lnTo>
                    <a:pt x="204" y="293"/>
                  </a:lnTo>
                  <a:lnTo>
                    <a:pt x="203" y="293"/>
                  </a:lnTo>
                  <a:lnTo>
                    <a:pt x="204" y="291"/>
                  </a:lnTo>
                  <a:lnTo>
                    <a:pt x="216" y="277"/>
                  </a:lnTo>
                  <a:lnTo>
                    <a:pt x="218" y="277"/>
                  </a:lnTo>
                  <a:lnTo>
                    <a:pt x="218" y="275"/>
                  </a:lnTo>
                  <a:lnTo>
                    <a:pt x="219" y="275"/>
                  </a:lnTo>
                  <a:lnTo>
                    <a:pt x="224" y="268"/>
                  </a:lnTo>
                  <a:lnTo>
                    <a:pt x="225" y="266"/>
                  </a:lnTo>
                  <a:lnTo>
                    <a:pt x="228" y="263"/>
                  </a:lnTo>
                  <a:lnTo>
                    <a:pt x="228" y="262"/>
                  </a:lnTo>
                  <a:lnTo>
                    <a:pt x="230" y="262"/>
                  </a:lnTo>
                  <a:lnTo>
                    <a:pt x="234" y="254"/>
                  </a:lnTo>
                  <a:lnTo>
                    <a:pt x="236" y="253"/>
                  </a:lnTo>
                  <a:lnTo>
                    <a:pt x="237" y="251"/>
                  </a:lnTo>
                  <a:lnTo>
                    <a:pt x="239" y="248"/>
                  </a:lnTo>
                  <a:lnTo>
                    <a:pt x="240" y="247"/>
                  </a:lnTo>
                  <a:lnTo>
                    <a:pt x="245" y="242"/>
                  </a:lnTo>
                  <a:lnTo>
                    <a:pt x="246" y="241"/>
                  </a:lnTo>
                  <a:lnTo>
                    <a:pt x="253" y="227"/>
                  </a:lnTo>
                  <a:lnTo>
                    <a:pt x="255" y="227"/>
                  </a:lnTo>
                  <a:lnTo>
                    <a:pt x="255" y="226"/>
                  </a:lnTo>
                  <a:lnTo>
                    <a:pt x="258" y="223"/>
                  </a:lnTo>
                  <a:lnTo>
                    <a:pt x="261" y="218"/>
                  </a:lnTo>
                  <a:lnTo>
                    <a:pt x="261" y="217"/>
                  </a:lnTo>
                  <a:lnTo>
                    <a:pt x="259" y="217"/>
                  </a:lnTo>
                  <a:lnTo>
                    <a:pt x="261" y="217"/>
                  </a:lnTo>
                  <a:lnTo>
                    <a:pt x="261" y="215"/>
                  </a:lnTo>
                  <a:lnTo>
                    <a:pt x="262" y="214"/>
                  </a:lnTo>
                  <a:lnTo>
                    <a:pt x="264" y="211"/>
                  </a:lnTo>
                  <a:lnTo>
                    <a:pt x="264" y="209"/>
                  </a:lnTo>
                  <a:lnTo>
                    <a:pt x="265" y="208"/>
                  </a:lnTo>
                  <a:lnTo>
                    <a:pt x="265" y="206"/>
                  </a:lnTo>
                  <a:lnTo>
                    <a:pt x="268" y="208"/>
                  </a:lnTo>
                  <a:lnTo>
                    <a:pt x="270" y="208"/>
                  </a:lnTo>
                  <a:lnTo>
                    <a:pt x="273" y="206"/>
                  </a:lnTo>
                  <a:lnTo>
                    <a:pt x="277" y="203"/>
                  </a:lnTo>
                  <a:lnTo>
                    <a:pt x="279" y="203"/>
                  </a:lnTo>
                  <a:lnTo>
                    <a:pt x="280" y="200"/>
                  </a:lnTo>
                  <a:lnTo>
                    <a:pt x="280" y="199"/>
                  </a:lnTo>
                  <a:lnTo>
                    <a:pt x="283" y="197"/>
                  </a:lnTo>
                  <a:lnTo>
                    <a:pt x="286" y="196"/>
                  </a:lnTo>
                  <a:lnTo>
                    <a:pt x="291" y="199"/>
                  </a:lnTo>
                  <a:lnTo>
                    <a:pt x="292" y="197"/>
                  </a:lnTo>
                  <a:lnTo>
                    <a:pt x="294" y="196"/>
                  </a:lnTo>
                  <a:lnTo>
                    <a:pt x="294" y="194"/>
                  </a:lnTo>
                  <a:lnTo>
                    <a:pt x="295" y="194"/>
                  </a:lnTo>
                  <a:lnTo>
                    <a:pt x="298" y="194"/>
                  </a:lnTo>
                  <a:lnTo>
                    <a:pt x="300" y="196"/>
                  </a:lnTo>
                  <a:lnTo>
                    <a:pt x="301" y="193"/>
                  </a:lnTo>
                  <a:lnTo>
                    <a:pt x="301" y="191"/>
                  </a:lnTo>
                  <a:lnTo>
                    <a:pt x="301" y="190"/>
                  </a:lnTo>
                  <a:lnTo>
                    <a:pt x="301" y="187"/>
                  </a:lnTo>
                  <a:lnTo>
                    <a:pt x="301" y="184"/>
                  </a:lnTo>
                  <a:lnTo>
                    <a:pt x="303" y="181"/>
                  </a:lnTo>
                  <a:lnTo>
                    <a:pt x="303" y="179"/>
                  </a:lnTo>
                  <a:lnTo>
                    <a:pt x="303" y="178"/>
                  </a:lnTo>
                  <a:lnTo>
                    <a:pt x="303" y="175"/>
                  </a:lnTo>
                  <a:lnTo>
                    <a:pt x="298" y="175"/>
                  </a:lnTo>
                  <a:lnTo>
                    <a:pt x="297" y="175"/>
                  </a:lnTo>
                  <a:lnTo>
                    <a:pt x="294" y="175"/>
                  </a:lnTo>
                  <a:lnTo>
                    <a:pt x="294" y="173"/>
                  </a:lnTo>
                  <a:lnTo>
                    <a:pt x="295" y="172"/>
                  </a:lnTo>
                  <a:lnTo>
                    <a:pt x="295" y="170"/>
                  </a:lnTo>
                  <a:lnTo>
                    <a:pt x="297" y="169"/>
                  </a:lnTo>
                  <a:lnTo>
                    <a:pt x="300" y="162"/>
                  </a:lnTo>
                  <a:lnTo>
                    <a:pt x="301" y="160"/>
                  </a:lnTo>
                  <a:lnTo>
                    <a:pt x="303" y="156"/>
                  </a:lnTo>
                  <a:lnTo>
                    <a:pt x="303" y="154"/>
                  </a:lnTo>
                  <a:lnTo>
                    <a:pt x="306" y="148"/>
                  </a:lnTo>
                  <a:lnTo>
                    <a:pt x="309" y="145"/>
                  </a:lnTo>
                  <a:lnTo>
                    <a:pt x="309" y="144"/>
                  </a:lnTo>
                  <a:lnTo>
                    <a:pt x="331" y="151"/>
                  </a:lnTo>
                  <a:lnTo>
                    <a:pt x="343" y="154"/>
                  </a:lnTo>
                  <a:lnTo>
                    <a:pt x="345" y="153"/>
                  </a:lnTo>
                  <a:lnTo>
                    <a:pt x="346" y="151"/>
                  </a:lnTo>
                  <a:lnTo>
                    <a:pt x="348" y="150"/>
                  </a:lnTo>
                  <a:lnTo>
                    <a:pt x="348" y="151"/>
                  </a:lnTo>
                  <a:lnTo>
                    <a:pt x="355" y="157"/>
                  </a:lnTo>
                  <a:lnTo>
                    <a:pt x="357" y="159"/>
                  </a:lnTo>
                  <a:lnTo>
                    <a:pt x="357" y="160"/>
                  </a:lnTo>
                  <a:lnTo>
                    <a:pt x="358" y="162"/>
                  </a:lnTo>
                  <a:lnTo>
                    <a:pt x="358" y="163"/>
                  </a:lnTo>
                  <a:lnTo>
                    <a:pt x="361" y="164"/>
                  </a:lnTo>
                  <a:lnTo>
                    <a:pt x="361" y="166"/>
                  </a:lnTo>
                  <a:lnTo>
                    <a:pt x="368" y="159"/>
                  </a:lnTo>
                  <a:lnTo>
                    <a:pt x="373" y="156"/>
                  </a:lnTo>
                  <a:lnTo>
                    <a:pt x="373" y="157"/>
                  </a:lnTo>
                  <a:lnTo>
                    <a:pt x="374" y="159"/>
                  </a:lnTo>
                  <a:lnTo>
                    <a:pt x="374" y="160"/>
                  </a:lnTo>
                  <a:lnTo>
                    <a:pt x="376" y="162"/>
                  </a:lnTo>
                  <a:lnTo>
                    <a:pt x="376" y="163"/>
                  </a:lnTo>
                  <a:lnTo>
                    <a:pt x="377" y="164"/>
                  </a:lnTo>
                  <a:lnTo>
                    <a:pt x="377" y="166"/>
                  </a:lnTo>
                  <a:lnTo>
                    <a:pt x="379" y="167"/>
                  </a:lnTo>
                  <a:lnTo>
                    <a:pt x="380" y="169"/>
                  </a:lnTo>
                  <a:lnTo>
                    <a:pt x="382" y="167"/>
                  </a:lnTo>
                  <a:lnTo>
                    <a:pt x="392" y="181"/>
                  </a:lnTo>
                  <a:lnTo>
                    <a:pt x="394" y="182"/>
                  </a:lnTo>
                  <a:lnTo>
                    <a:pt x="394" y="184"/>
                  </a:lnTo>
                  <a:lnTo>
                    <a:pt x="395" y="184"/>
                  </a:lnTo>
                  <a:lnTo>
                    <a:pt x="401" y="193"/>
                  </a:lnTo>
                  <a:lnTo>
                    <a:pt x="403" y="191"/>
                  </a:lnTo>
                  <a:lnTo>
                    <a:pt x="406" y="190"/>
                  </a:lnTo>
                  <a:lnTo>
                    <a:pt x="406" y="191"/>
                  </a:lnTo>
                  <a:lnTo>
                    <a:pt x="407" y="193"/>
                  </a:lnTo>
                  <a:lnTo>
                    <a:pt x="409" y="196"/>
                  </a:lnTo>
                  <a:lnTo>
                    <a:pt x="410" y="196"/>
                  </a:lnTo>
                  <a:lnTo>
                    <a:pt x="410" y="197"/>
                  </a:lnTo>
                  <a:lnTo>
                    <a:pt x="412" y="199"/>
                  </a:lnTo>
                  <a:lnTo>
                    <a:pt x="412" y="200"/>
                  </a:lnTo>
                  <a:lnTo>
                    <a:pt x="413" y="200"/>
                  </a:lnTo>
                  <a:lnTo>
                    <a:pt x="413" y="202"/>
                  </a:lnTo>
                  <a:lnTo>
                    <a:pt x="415" y="203"/>
                  </a:lnTo>
                  <a:lnTo>
                    <a:pt x="416" y="206"/>
                  </a:lnTo>
                  <a:lnTo>
                    <a:pt x="418" y="208"/>
                  </a:lnTo>
                  <a:lnTo>
                    <a:pt x="419" y="208"/>
                  </a:lnTo>
                  <a:lnTo>
                    <a:pt x="419" y="209"/>
                  </a:lnTo>
                  <a:lnTo>
                    <a:pt x="421" y="211"/>
                  </a:lnTo>
                  <a:lnTo>
                    <a:pt x="422" y="211"/>
                  </a:lnTo>
                  <a:lnTo>
                    <a:pt x="424" y="212"/>
                  </a:lnTo>
                  <a:lnTo>
                    <a:pt x="425" y="214"/>
                  </a:lnTo>
                  <a:lnTo>
                    <a:pt x="427" y="215"/>
                  </a:lnTo>
                  <a:lnTo>
                    <a:pt x="428" y="217"/>
                  </a:lnTo>
                  <a:lnTo>
                    <a:pt x="428" y="218"/>
                  </a:lnTo>
                  <a:lnTo>
                    <a:pt x="430" y="218"/>
                  </a:lnTo>
                  <a:lnTo>
                    <a:pt x="430" y="217"/>
                  </a:lnTo>
                  <a:lnTo>
                    <a:pt x="430" y="217"/>
                  </a:lnTo>
                  <a:lnTo>
                    <a:pt x="437" y="211"/>
                  </a:lnTo>
                  <a:lnTo>
                    <a:pt x="439" y="214"/>
                  </a:lnTo>
                  <a:lnTo>
                    <a:pt x="440" y="214"/>
                  </a:lnTo>
                  <a:lnTo>
                    <a:pt x="442" y="215"/>
                  </a:lnTo>
                  <a:lnTo>
                    <a:pt x="443" y="215"/>
                  </a:lnTo>
                  <a:lnTo>
                    <a:pt x="445" y="215"/>
                  </a:lnTo>
                  <a:lnTo>
                    <a:pt x="446" y="215"/>
                  </a:lnTo>
                  <a:lnTo>
                    <a:pt x="451" y="215"/>
                  </a:lnTo>
                  <a:lnTo>
                    <a:pt x="452" y="215"/>
                  </a:lnTo>
                  <a:lnTo>
                    <a:pt x="452" y="217"/>
                  </a:lnTo>
                  <a:lnTo>
                    <a:pt x="454" y="218"/>
                  </a:lnTo>
                  <a:lnTo>
                    <a:pt x="454" y="221"/>
                  </a:lnTo>
                  <a:lnTo>
                    <a:pt x="455" y="223"/>
                  </a:lnTo>
                  <a:lnTo>
                    <a:pt x="457" y="221"/>
                  </a:lnTo>
                  <a:lnTo>
                    <a:pt x="458" y="221"/>
                  </a:lnTo>
                  <a:lnTo>
                    <a:pt x="458" y="220"/>
                  </a:lnTo>
                  <a:lnTo>
                    <a:pt x="460" y="220"/>
                  </a:lnTo>
                  <a:lnTo>
                    <a:pt x="460" y="218"/>
                  </a:lnTo>
                  <a:lnTo>
                    <a:pt x="458" y="218"/>
                  </a:lnTo>
                  <a:lnTo>
                    <a:pt x="460" y="218"/>
                  </a:lnTo>
                  <a:lnTo>
                    <a:pt x="461" y="217"/>
                  </a:lnTo>
                  <a:lnTo>
                    <a:pt x="466" y="214"/>
                  </a:lnTo>
                  <a:lnTo>
                    <a:pt x="467" y="214"/>
                  </a:lnTo>
                  <a:lnTo>
                    <a:pt x="472" y="211"/>
                  </a:lnTo>
                  <a:lnTo>
                    <a:pt x="476" y="209"/>
                  </a:lnTo>
                  <a:lnTo>
                    <a:pt x="481" y="208"/>
                  </a:lnTo>
                  <a:lnTo>
                    <a:pt x="482" y="206"/>
                  </a:lnTo>
                  <a:lnTo>
                    <a:pt x="484" y="206"/>
                  </a:lnTo>
                  <a:lnTo>
                    <a:pt x="486" y="203"/>
                  </a:lnTo>
                  <a:lnTo>
                    <a:pt x="489" y="202"/>
                  </a:lnTo>
                  <a:lnTo>
                    <a:pt x="506" y="191"/>
                  </a:lnTo>
                  <a:lnTo>
                    <a:pt x="527" y="181"/>
                  </a:lnTo>
                  <a:lnTo>
                    <a:pt x="528" y="179"/>
                  </a:lnTo>
                  <a:lnTo>
                    <a:pt x="546" y="170"/>
                  </a:lnTo>
                  <a:lnTo>
                    <a:pt x="554" y="167"/>
                  </a:lnTo>
                  <a:lnTo>
                    <a:pt x="557" y="164"/>
                  </a:lnTo>
                  <a:lnTo>
                    <a:pt x="575" y="153"/>
                  </a:lnTo>
                  <a:lnTo>
                    <a:pt x="576" y="153"/>
                  </a:lnTo>
                  <a:lnTo>
                    <a:pt x="591" y="145"/>
                  </a:lnTo>
                  <a:lnTo>
                    <a:pt x="596" y="142"/>
                  </a:lnTo>
                  <a:lnTo>
                    <a:pt x="599" y="139"/>
                  </a:lnTo>
                  <a:lnTo>
                    <a:pt x="600" y="139"/>
                  </a:lnTo>
                  <a:lnTo>
                    <a:pt x="609" y="135"/>
                  </a:lnTo>
                  <a:lnTo>
                    <a:pt x="618" y="129"/>
                  </a:lnTo>
                  <a:lnTo>
                    <a:pt x="619" y="127"/>
                  </a:lnTo>
                  <a:lnTo>
                    <a:pt x="625" y="124"/>
                  </a:lnTo>
                  <a:lnTo>
                    <a:pt x="658" y="102"/>
                  </a:lnTo>
                  <a:lnTo>
                    <a:pt x="663" y="99"/>
                  </a:lnTo>
                  <a:lnTo>
                    <a:pt x="664" y="99"/>
                  </a:lnTo>
                  <a:lnTo>
                    <a:pt x="664" y="100"/>
                  </a:lnTo>
                  <a:lnTo>
                    <a:pt x="664" y="99"/>
                  </a:lnTo>
                  <a:lnTo>
                    <a:pt x="690" y="84"/>
                  </a:lnTo>
                  <a:lnTo>
                    <a:pt x="690" y="82"/>
                  </a:lnTo>
                  <a:lnTo>
                    <a:pt x="691" y="82"/>
                  </a:lnTo>
                  <a:lnTo>
                    <a:pt x="699" y="78"/>
                  </a:lnTo>
                  <a:lnTo>
                    <a:pt x="700" y="76"/>
                  </a:lnTo>
                  <a:lnTo>
                    <a:pt x="703" y="75"/>
                  </a:lnTo>
                  <a:lnTo>
                    <a:pt x="711" y="70"/>
                  </a:lnTo>
                  <a:lnTo>
                    <a:pt x="714" y="67"/>
                  </a:lnTo>
                  <a:lnTo>
                    <a:pt x="715" y="67"/>
                  </a:lnTo>
                  <a:lnTo>
                    <a:pt x="722" y="63"/>
                  </a:lnTo>
                  <a:lnTo>
                    <a:pt x="727" y="60"/>
                  </a:lnTo>
                  <a:lnTo>
                    <a:pt x="728" y="58"/>
                  </a:lnTo>
                  <a:lnTo>
                    <a:pt x="730" y="57"/>
                  </a:lnTo>
                  <a:lnTo>
                    <a:pt x="731" y="57"/>
                  </a:lnTo>
                  <a:lnTo>
                    <a:pt x="751" y="44"/>
                  </a:lnTo>
                  <a:lnTo>
                    <a:pt x="751" y="44"/>
                  </a:lnTo>
                  <a:lnTo>
                    <a:pt x="757" y="39"/>
                  </a:lnTo>
                  <a:lnTo>
                    <a:pt x="758" y="38"/>
                  </a:lnTo>
                  <a:lnTo>
                    <a:pt x="760" y="38"/>
                  </a:lnTo>
                  <a:lnTo>
                    <a:pt x="761" y="36"/>
                  </a:lnTo>
                  <a:lnTo>
                    <a:pt x="776" y="29"/>
                  </a:lnTo>
                  <a:lnTo>
                    <a:pt x="779" y="27"/>
                  </a:lnTo>
                  <a:lnTo>
                    <a:pt x="782" y="24"/>
                  </a:lnTo>
                  <a:lnTo>
                    <a:pt x="784" y="24"/>
                  </a:lnTo>
                  <a:lnTo>
                    <a:pt x="784" y="23"/>
                  </a:lnTo>
                  <a:lnTo>
                    <a:pt x="791" y="18"/>
                  </a:lnTo>
                  <a:lnTo>
                    <a:pt x="799" y="14"/>
                  </a:lnTo>
                  <a:lnTo>
                    <a:pt x="800" y="12"/>
                  </a:lnTo>
                  <a:lnTo>
                    <a:pt x="802" y="11"/>
                  </a:lnTo>
                  <a:lnTo>
                    <a:pt x="803" y="11"/>
                  </a:lnTo>
                  <a:lnTo>
                    <a:pt x="808" y="8"/>
                  </a:lnTo>
                  <a:lnTo>
                    <a:pt x="809" y="6"/>
                  </a:lnTo>
                  <a:lnTo>
                    <a:pt x="811" y="6"/>
                  </a:lnTo>
                  <a:lnTo>
                    <a:pt x="818" y="0"/>
                  </a:lnTo>
                  <a:lnTo>
                    <a:pt x="820" y="2"/>
                  </a:lnTo>
                  <a:lnTo>
                    <a:pt x="820" y="3"/>
                  </a:lnTo>
                  <a:lnTo>
                    <a:pt x="821" y="5"/>
                  </a:lnTo>
                  <a:lnTo>
                    <a:pt x="821" y="6"/>
                  </a:lnTo>
                  <a:lnTo>
                    <a:pt x="823" y="9"/>
                  </a:lnTo>
                  <a:lnTo>
                    <a:pt x="823" y="11"/>
                  </a:lnTo>
                  <a:lnTo>
                    <a:pt x="823" y="12"/>
                  </a:lnTo>
                  <a:lnTo>
                    <a:pt x="824" y="14"/>
                  </a:lnTo>
                  <a:lnTo>
                    <a:pt x="824" y="15"/>
                  </a:lnTo>
                  <a:lnTo>
                    <a:pt x="824" y="17"/>
                  </a:lnTo>
                  <a:lnTo>
                    <a:pt x="826" y="20"/>
                  </a:lnTo>
                  <a:lnTo>
                    <a:pt x="827" y="21"/>
                  </a:lnTo>
                  <a:lnTo>
                    <a:pt x="827" y="23"/>
                  </a:lnTo>
                  <a:lnTo>
                    <a:pt x="829" y="26"/>
                  </a:lnTo>
                  <a:lnTo>
                    <a:pt x="833" y="32"/>
                  </a:lnTo>
                  <a:lnTo>
                    <a:pt x="835" y="33"/>
                  </a:lnTo>
                  <a:lnTo>
                    <a:pt x="839" y="39"/>
                  </a:lnTo>
                  <a:lnTo>
                    <a:pt x="842" y="44"/>
                  </a:lnTo>
                  <a:lnTo>
                    <a:pt x="843" y="45"/>
                  </a:lnTo>
                  <a:lnTo>
                    <a:pt x="846" y="47"/>
                  </a:lnTo>
                  <a:lnTo>
                    <a:pt x="849" y="48"/>
                  </a:lnTo>
                  <a:lnTo>
                    <a:pt x="849" y="50"/>
                  </a:lnTo>
                  <a:lnTo>
                    <a:pt x="857" y="52"/>
                  </a:lnTo>
                  <a:lnTo>
                    <a:pt x="857" y="54"/>
                  </a:lnTo>
                  <a:lnTo>
                    <a:pt x="858" y="54"/>
                  </a:lnTo>
                  <a:lnTo>
                    <a:pt x="858" y="54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1" name="Freeform 28">
              <a:extLst>
                <a:ext uri="{FF2B5EF4-FFF2-40B4-BE49-F238E27FC236}">
                  <a16:creationId xmlns:a16="http://schemas.microsoft.com/office/drawing/2014/main" id="{128D7178-CA5F-E7BD-37F3-A0E26F52A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076" y="2435225"/>
              <a:ext cx="711200" cy="757238"/>
            </a:xfrm>
            <a:custGeom>
              <a:avLst/>
              <a:gdLst>
                <a:gd name="T0" fmla="*/ 191 w 448"/>
                <a:gd name="T1" fmla="*/ 9 h 477"/>
                <a:gd name="T2" fmla="*/ 202 w 448"/>
                <a:gd name="T3" fmla="*/ 8 h 477"/>
                <a:gd name="T4" fmla="*/ 226 w 448"/>
                <a:gd name="T5" fmla="*/ 12 h 477"/>
                <a:gd name="T6" fmla="*/ 245 w 448"/>
                <a:gd name="T7" fmla="*/ 20 h 477"/>
                <a:gd name="T8" fmla="*/ 257 w 448"/>
                <a:gd name="T9" fmla="*/ 21 h 477"/>
                <a:gd name="T10" fmla="*/ 269 w 448"/>
                <a:gd name="T11" fmla="*/ 24 h 477"/>
                <a:gd name="T12" fmla="*/ 282 w 448"/>
                <a:gd name="T13" fmla="*/ 29 h 477"/>
                <a:gd name="T14" fmla="*/ 293 w 448"/>
                <a:gd name="T15" fmla="*/ 32 h 477"/>
                <a:gd name="T16" fmla="*/ 303 w 448"/>
                <a:gd name="T17" fmla="*/ 35 h 477"/>
                <a:gd name="T18" fmla="*/ 321 w 448"/>
                <a:gd name="T19" fmla="*/ 35 h 477"/>
                <a:gd name="T20" fmla="*/ 329 w 448"/>
                <a:gd name="T21" fmla="*/ 39 h 477"/>
                <a:gd name="T22" fmla="*/ 336 w 448"/>
                <a:gd name="T23" fmla="*/ 48 h 477"/>
                <a:gd name="T24" fmla="*/ 347 w 448"/>
                <a:gd name="T25" fmla="*/ 65 h 477"/>
                <a:gd name="T26" fmla="*/ 366 w 448"/>
                <a:gd name="T27" fmla="*/ 84 h 477"/>
                <a:gd name="T28" fmla="*/ 414 w 448"/>
                <a:gd name="T29" fmla="*/ 145 h 477"/>
                <a:gd name="T30" fmla="*/ 408 w 448"/>
                <a:gd name="T31" fmla="*/ 157 h 477"/>
                <a:gd name="T32" fmla="*/ 403 w 448"/>
                <a:gd name="T33" fmla="*/ 172 h 477"/>
                <a:gd name="T34" fmla="*/ 388 w 448"/>
                <a:gd name="T35" fmla="*/ 186 h 477"/>
                <a:gd name="T36" fmla="*/ 403 w 448"/>
                <a:gd name="T37" fmla="*/ 200 h 477"/>
                <a:gd name="T38" fmla="*/ 414 w 448"/>
                <a:gd name="T39" fmla="*/ 205 h 477"/>
                <a:gd name="T40" fmla="*/ 447 w 448"/>
                <a:gd name="T41" fmla="*/ 215 h 477"/>
                <a:gd name="T42" fmla="*/ 420 w 448"/>
                <a:gd name="T43" fmla="*/ 298 h 477"/>
                <a:gd name="T44" fmla="*/ 399 w 448"/>
                <a:gd name="T45" fmla="*/ 354 h 477"/>
                <a:gd name="T46" fmla="*/ 397 w 448"/>
                <a:gd name="T47" fmla="*/ 378 h 477"/>
                <a:gd name="T48" fmla="*/ 406 w 448"/>
                <a:gd name="T49" fmla="*/ 402 h 477"/>
                <a:gd name="T50" fmla="*/ 418 w 448"/>
                <a:gd name="T51" fmla="*/ 418 h 477"/>
                <a:gd name="T52" fmla="*/ 402 w 448"/>
                <a:gd name="T53" fmla="*/ 418 h 477"/>
                <a:gd name="T54" fmla="*/ 384 w 448"/>
                <a:gd name="T55" fmla="*/ 424 h 477"/>
                <a:gd name="T56" fmla="*/ 362 w 448"/>
                <a:gd name="T57" fmla="*/ 433 h 477"/>
                <a:gd name="T58" fmla="*/ 347 w 448"/>
                <a:gd name="T59" fmla="*/ 442 h 477"/>
                <a:gd name="T60" fmla="*/ 324 w 448"/>
                <a:gd name="T61" fmla="*/ 441 h 477"/>
                <a:gd name="T62" fmla="*/ 306 w 448"/>
                <a:gd name="T63" fmla="*/ 420 h 477"/>
                <a:gd name="T64" fmla="*/ 282 w 448"/>
                <a:gd name="T65" fmla="*/ 421 h 477"/>
                <a:gd name="T66" fmla="*/ 276 w 448"/>
                <a:gd name="T67" fmla="*/ 432 h 477"/>
                <a:gd name="T68" fmla="*/ 256 w 448"/>
                <a:gd name="T69" fmla="*/ 438 h 477"/>
                <a:gd name="T70" fmla="*/ 248 w 448"/>
                <a:gd name="T71" fmla="*/ 450 h 477"/>
                <a:gd name="T72" fmla="*/ 238 w 448"/>
                <a:gd name="T73" fmla="*/ 454 h 477"/>
                <a:gd name="T74" fmla="*/ 230 w 448"/>
                <a:gd name="T75" fmla="*/ 460 h 477"/>
                <a:gd name="T76" fmla="*/ 221 w 448"/>
                <a:gd name="T77" fmla="*/ 466 h 477"/>
                <a:gd name="T78" fmla="*/ 212 w 448"/>
                <a:gd name="T79" fmla="*/ 466 h 477"/>
                <a:gd name="T80" fmla="*/ 200 w 448"/>
                <a:gd name="T81" fmla="*/ 465 h 477"/>
                <a:gd name="T82" fmla="*/ 182 w 448"/>
                <a:gd name="T83" fmla="*/ 466 h 477"/>
                <a:gd name="T84" fmla="*/ 167 w 448"/>
                <a:gd name="T85" fmla="*/ 474 h 477"/>
                <a:gd name="T86" fmla="*/ 146 w 448"/>
                <a:gd name="T87" fmla="*/ 475 h 477"/>
                <a:gd name="T88" fmla="*/ 130 w 448"/>
                <a:gd name="T89" fmla="*/ 472 h 477"/>
                <a:gd name="T90" fmla="*/ 111 w 448"/>
                <a:gd name="T91" fmla="*/ 427 h 477"/>
                <a:gd name="T92" fmla="*/ 96 w 448"/>
                <a:gd name="T93" fmla="*/ 392 h 477"/>
                <a:gd name="T94" fmla="*/ 78 w 448"/>
                <a:gd name="T95" fmla="*/ 350 h 477"/>
                <a:gd name="T96" fmla="*/ 73 w 448"/>
                <a:gd name="T97" fmla="*/ 330 h 477"/>
                <a:gd name="T98" fmla="*/ 40 w 448"/>
                <a:gd name="T99" fmla="*/ 309 h 477"/>
                <a:gd name="T100" fmla="*/ 24 w 448"/>
                <a:gd name="T101" fmla="*/ 298 h 477"/>
                <a:gd name="T102" fmla="*/ 6 w 448"/>
                <a:gd name="T103" fmla="*/ 269 h 477"/>
                <a:gd name="T104" fmla="*/ 0 w 448"/>
                <a:gd name="T105" fmla="*/ 254 h 477"/>
                <a:gd name="T106" fmla="*/ 23 w 448"/>
                <a:gd name="T107" fmla="*/ 238 h 477"/>
                <a:gd name="T108" fmla="*/ 52 w 448"/>
                <a:gd name="T109" fmla="*/ 217 h 477"/>
                <a:gd name="T110" fmla="*/ 90 w 448"/>
                <a:gd name="T111" fmla="*/ 194 h 477"/>
                <a:gd name="T112" fmla="*/ 108 w 448"/>
                <a:gd name="T113" fmla="*/ 154 h 477"/>
                <a:gd name="T114" fmla="*/ 121 w 448"/>
                <a:gd name="T115" fmla="*/ 118 h 477"/>
                <a:gd name="T116" fmla="*/ 132 w 448"/>
                <a:gd name="T117" fmla="*/ 88 h 477"/>
                <a:gd name="T118" fmla="*/ 148 w 448"/>
                <a:gd name="T119" fmla="*/ 42 h 477"/>
                <a:gd name="T120" fmla="*/ 158 w 448"/>
                <a:gd name="T121" fmla="*/ 12 h 477"/>
                <a:gd name="T122" fmla="*/ 176 w 448"/>
                <a:gd name="T123" fmla="*/ 3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48" h="477">
                  <a:moveTo>
                    <a:pt x="184" y="3"/>
                  </a:moveTo>
                  <a:lnTo>
                    <a:pt x="184" y="3"/>
                  </a:lnTo>
                  <a:lnTo>
                    <a:pt x="185" y="3"/>
                  </a:lnTo>
                  <a:lnTo>
                    <a:pt x="187" y="5"/>
                  </a:lnTo>
                  <a:lnTo>
                    <a:pt x="188" y="5"/>
                  </a:lnTo>
                  <a:lnTo>
                    <a:pt x="188" y="6"/>
                  </a:lnTo>
                  <a:lnTo>
                    <a:pt x="190" y="6"/>
                  </a:lnTo>
                  <a:lnTo>
                    <a:pt x="191" y="8"/>
                  </a:lnTo>
                  <a:lnTo>
                    <a:pt x="191" y="9"/>
                  </a:lnTo>
                  <a:lnTo>
                    <a:pt x="193" y="9"/>
                  </a:lnTo>
                  <a:lnTo>
                    <a:pt x="193" y="11"/>
                  </a:lnTo>
                  <a:lnTo>
                    <a:pt x="194" y="11"/>
                  </a:lnTo>
                  <a:lnTo>
                    <a:pt x="196" y="11"/>
                  </a:lnTo>
                  <a:lnTo>
                    <a:pt x="196" y="9"/>
                  </a:lnTo>
                  <a:lnTo>
                    <a:pt x="197" y="9"/>
                  </a:lnTo>
                  <a:lnTo>
                    <a:pt x="199" y="8"/>
                  </a:lnTo>
                  <a:lnTo>
                    <a:pt x="200" y="8"/>
                  </a:lnTo>
                  <a:lnTo>
                    <a:pt x="202" y="8"/>
                  </a:lnTo>
                  <a:lnTo>
                    <a:pt x="205" y="9"/>
                  </a:lnTo>
                  <a:lnTo>
                    <a:pt x="206" y="9"/>
                  </a:lnTo>
                  <a:lnTo>
                    <a:pt x="214" y="11"/>
                  </a:lnTo>
                  <a:lnTo>
                    <a:pt x="215" y="11"/>
                  </a:lnTo>
                  <a:lnTo>
                    <a:pt x="218" y="11"/>
                  </a:lnTo>
                  <a:lnTo>
                    <a:pt x="220" y="11"/>
                  </a:lnTo>
                  <a:lnTo>
                    <a:pt x="220" y="11"/>
                  </a:lnTo>
                  <a:lnTo>
                    <a:pt x="223" y="11"/>
                  </a:lnTo>
                  <a:lnTo>
                    <a:pt x="226" y="12"/>
                  </a:lnTo>
                  <a:lnTo>
                    <a:pt x="226" y="14"/>
                  </a:lnTo>
                  <a:lnTo>
                    <a:pt x="227" y="14"/>
                  </a:lnTo>
                  <a:lnTo>
                    <a:pt x="230" y="15"/>
                  </a:lnTo>
                  <a:lnTo>
                    <a:pt x="232" y="15"/>
                  </a:lnTo>
                  <a:lnTo>
                    <a:pt x="238" y="18"/>
                  </a:lnTo>
                  <a:lnTo>
                    <a:pt x="239" y="18"/>
                  </a:lnTo>
                  <a:lnTo>
                    <a:pt x="241" y="18"/>
                  </a:lnTo>
                  <a:lnTo>
                    <a:pt x="245" y="18"/>
                  </a:lnTo>
                  <a:lnTo>
                    <a:pt x="245" y="20"/>
                  </a:lnTo>
                  <a:lnTo>
                    <a:pt x="247" y="20"/>
                  </a:lnTo>
                  <a:lnTo>
                    <a:pt x="248" y="20"/>
                  </a:lnTo>
                  <a:lnTo>
                    <a:pt x="250" y="20"/>
                  </a:lnTo>
                  <a:lnTo>
                    <a:pt x="251" y="20"/>
                  </a:lnTo>
                  <a:lnTo>
                    <a:pt x="253" y="21"/>
                  </a:lnTo>
                  <a:lnTo>
                    <a:pt x="254" y="21"/>
                  </a:lnTo>
                  <a:lnTo>
                    <a:pt x="256" y="21"/>
                  </a:lnTo>
                  <a:lnTo>
                    <a:pt x="256" y="21"/>
                  </a:lnTo>
                  <a:lnTo>
                    <a:pt x="257" y="21"/>
                  </a:lnTo>
                  <a:lnTo>
                    <a:pt x="259" y="21"/>
                  </a:lnTo>
                  <a:lnTo>
                    <a:pt x="260" y="23"/>
                  </a:lnTo>
                  <a:lnTo>
                    <a:pt x="261" y="23"/>
                  </a:lnTo>
                  <a:lnTo>
                    <a:pt x="263" y="23"/>
                  </a:lnTo>
                  <a:lnTo>
                    <a:pt x="264" y="23"/>
                  </a:lnTo>
                  <a:lnTo>
                    <a:pt x="264" y="24"/>
                  </a:lnTo>
                  <a:lnTo>
                    <a:pt x="266" y="24"/>
                  </a:lnTo>
                  <a:lnTo>
                    <a:pt x="267" y="24"/>
                  </a:lnTo>
                  <a:lnTo>
                    <a:pt x="269" y="24"/>
                  </a:lnTo>
                  <a:lnTo>
                    <a:pt x="270" y="26"/>
                  </a:lnTo>
                  <a:lnTo>
                    <a:pt x="272" y="26"/>
                  </a:lnTo>
                  <a:lnTo>
                    <a:pt x="273" y="26"/>
                  </a:lnTo>
                  <a:lnTo>
                    <a:pt x="275" y="26"/>
                  </a:lnTo>
                  <a:lnTo>
                    <a:pt x="276" y="27"/>
                  </a:lnTo>
                  <a:lnTo>
                    <a:pt x="278" y="27"/>
                  </a:lnTo>
                  <a:lnTo>
                    <a:pt x="279" y="27"/>
                  </a:lnTo>
                  <a:lnTo>
                    <a:pt x="281" y="29"/>
                  </a:lnTo>
                  <a:lnTo>
                    <a:pt x="282" y="29"/>
                  </a:lnTo>
                  <a:lnTo>
                    <a:pt x="284" y="29"/>
                  </a:lnTo>
                  <a:lnTo>
                    <a:pt x="285" y="30"/>
                  </a:lnTo>
                  <a:lnTo>
                    <a:pt x="287" y="30"/>
                  </a:lnTo>
                  <a:lnTo>
                    <a:pt x="288" y="30"/>
                  </a:lnTo>
                  <a:lnTo>
                    <a:pt x="290" y="30"/>
                  </a:lnTo>
                  <a:lnTo>
                    <a:pt x="290" y="32"/>
                  </a:lnTo>
                  <a:lnTo>
                    <a:pt x="291" y="32"/>
                  </a:lnTo>
                  <a:lnTo>
                    <a:pt x="291" y="32"/>
                  </a:lnTo>
                  <a:lnTo>
                    <a:pt x="293" y="32"/>
                  </a:lnTo>
                  <a:lnTo>
                    <a:pt x="293" y="33"/>
                  </a:lnTo>
                  <a:lnTo>
                    <a:pt x="294" y="33"/>
                  </a:lnTo>
                  <a:lnTo>
                    <a:pt x="296" y="33"/>
                  </a:lnTo>
                  <a:lnTo>
                    <a:pt x="297" y="33"/>
                  </a:lnTo>
                  <a:lnTo>
                    <a:pt x="297" y="35"/>
                  </a:lnTo>
                  <a:lnTo>
                    <a:pt x="299" y="35"/>
                  </a:lnTo>
                  <a:lnTo>
                    <a:pt x="300" y="35"/>
                  </a:lnTo>
                  <a:lnTo>
                    <a:pt x="302" y="35"/>
                  </a:lnTo>
                  <a:lnTo>
                    <a:pt x="303" y="35"/>
                  </a:lnTo>
                  <a:lnTo>
                    <a:pt x="305" y="35"/>
                  </a:lnTo>
                  <a:lnTo>
                    <a:pt x="308" y="35"/>
                  </a:lnTo>
                  <a:lnTo>
                    <a:pt x="311" y="35"/>
                  </a:lnTo>
                  <a:lnTo>
                    <a:pt x="314" y="36"/>
                  </a:lnTo>
                  <a:lnTo>
                    <a:pt x="315" y="36"/>
                  </a:lnTo>
                  <a:lnTo>
                    <a:pt x="318" y="35"/>
                  </a:lnTo>
                  <a:lnTo>
                    <a:pt x="320" y="36"/>
                  </a:lnTo>
                  <a:lnTo>
                    <a:pt x="320" y="35"/>
                  </a:lnTo>
                  <a:lnTo>
                    <a:pt x="321" y="35"/>
                  </a:lnTo>
                  <a:lnTo>
                    <a:pt x="321" y="36"/>
                  </a:lnTo>
                  <a:lnTo>
                    <a:pt x="323" y="36"/>
                  </a:lnTo>
                  <a:lnTo>
                    <a:pt x="324" y="36"/>
                  </a:lnTo>
                  <a:lnTo>
                    <a:pt x="326" y="36"/>
                  </a:lnTo>
                  <a:lnTo>
                    <a:pt x="327" y="36"/>
                  </a:lnTo>
                  <a:lnTo>
                    <a:pt x="327" y="36"/>
                  </a:lnTo>
                  <a:lnTo>
                    <a:pt x="327" y="38"/>
                  </a:lnTo>
                  <a:lnTo>
                    <a:pt x="329" y="38"/>
                  </a:lnTo>
                  <a:lnTo>
                    <a:pt x="329" y="39"/>
                  </a:lnTo>
                  <a:lnTo>
                    <a:pt x="330" y="41"/>
                  </a:lnTo>
                  <a:lnTo>
                    <a:pt x="332" y="42"/>
                  </a:lnTo>
                  <a:lnTo>
                    <a:pt x="333" y="42"/>
                  </a:lnTo>
                  <a:lnTo>
                    <a:pt x="333" y="44"/>
                  </a:lnTo>
                  <a:lnTo>
                    <a:pt x="335" y="44"/>
                  </a:lnTo>
                  <a:lnTo>
                    <a:pt x="335" y="45"/>
                  </a:lnTo>
                  <a:lnTo>
                    <a:pt x="335" y="47"/>
                  </a:lnTo>
                  <a:lnTo>
                    <a:pt x="336" y="47"/>
                  </a:lnTo>
                  <a:lnTo>
                    <a:pt x="336" y="48"/>
                  </a:lnTo>
                  <a:lnTo>
                    <a:pt x="338" y="50"/>
                  </a:lnTo>
                  <a:lnTo>
                    <a:pt x="338" y="51"/>
                  </a:lnTo>
                  <a:lnTo>
                    <a:pt x="339" y="54"/>
                  </a:lnTo>
                  <a:lnTo>
                    <a:pt x="341" y="56"/>
                  </a:lnTo>
                  <a:lnTo>
                    <a:pt x="342" y="59"/>
                  </a:lnTo>
                  <a:lnTo>
                    <a:pt x="344" y="59"/>
                  </a:lnTo>
                  <a:lnTo>
                    <a:pt x="345" y="60"/>
                  </a:lnTo>
                  <a:lnTo>
                    <a:pt x="347" y="62"/>
                  </a:lnTo>
                  <a:lnTo>
                    <a:pt x="347" y="65"/>
                  </a:lnTo>
                  <a:lnTo>
                    <a:pt x="348" y="66"/>
                  </a:lnTo>
                  <a:lnTo>
                    <a:pt x="348" y="68"/>
                  </a:lnTo>
                  <a:lnTo>
                    <a:pt x="350" y="68"/>
                  </a:lnTo>
                  <a:lnTo>
                    <a:pt x="351" y="68"/>
                  </a:lnTo>
                  <a:lnTo>
                    <a:pt x="353" y="66"/>
                  </a:lnTo>
                  <a:lnTo>
                    <a:pt x="357" y="66"/>
                  </a:lnTo>
                  <a:lnTo>
                    <a:pt x="357" y="82"/>
                  </a:lnTo>
                  <a:lnTo>
                    <a:pt x="357" y="84"/>
                  </a:lnTo>
                  <a:lnTo>
                    <a:pt x="366" y="84"/>
                  </a:lnTo>
                  <a:lnTo>
                    <a:pt x="391" y="84"/>
                  </a:lnTo>
                  <a:lnTo>
                    <a:pt x="394" y="84"/>
                  </a:lnTo>
                  <a:lnTo>
                    <a:pt x="414" y="82"/>
                  </a:lnTo>
                  <a:lnTo>
                    <a:pt x="414" y="85"/>
                  </a:lnTo>
                  <a:lnTo>
                    <a:pt x="414" y="90"/>
                  </a:lnTo>
                  <a:lnTo>
                    <a:pt x="414" y="105"/>
                  </a:lnTo>
                  <a:lnTo>
                    <a:pt x="414" y="121"/>
                  </a:lnTo>
                  <a:lnTo>
                    <a:pt x="414" y="123"/>
                  </a:lnTo>
                  <a:lnTo>
                    <a:pt x="414" y="145"/>
                  </a:lnTo>
                  <a:lnTo>
                    <a:pt x="415" y="147"/>
                  </a:lnTo>
                  <a:lnTo>
                    <a:pt x="411" y="151"/>
                  </a:lnTo>
                  <a:lnTo>
                    <a:pt x="409" y="151"/>
                  </a:lnTo>
                  <a:lnTo>
                    <a:pt x="408" y="153"/>
                  </a:lnTo>
                  <a:lnTo>
                    <a:pt x="408" y="154"/>
                  </a:lnTo>
                  <a:lnTo>
                    <a:pt x="408" y="156"/>
                  </a:lnTo>
                  <a:lnTo>
                    <a:pt x="406" y="156"/>
                  </a:lnTo>
                  <a:lnTo>
                    <a:pt x="406" y="157"/>
                  </a:lnTo>
                  <a:lnTo>
                    <a:pt x="408" y="157"/>
                  </a:lnTo>
                  <a:lnTo>
                    <a:pt x="409" y="160"/>
                  </a:lnTo>
                  <a:lnTo>
                    <a:pt x="409" y="162"/>
                  </a:lnTo>
                  <a:lnTo>
                    <a:pt x="411" y="163"/>
                  </a:lnTo>
                  <a:lnTo>
                    <a:pt x="409" y="165"/>
                  </a:lnTo>
                  <a:lnTo>
                    <a:pt x="408" y="166"/>
                  </a:lnTo>
                  <a:lnTo>
                    <a:pt x="406" y="166"/>
                  </a:lnTo>
                  <a:lnTo>
                    <a:pt x="405" y="169"/>
                  </a:lnTo>
                  <a:lnTo>
                    <a:pt x="403" y="171"/>
                  </a:lnTo>
                  <a:lnTo>
                    <a:pt x="403" y="172"/>
                  </a:lnTo>
                  <a:lnTo>
                    <a:pt x="402" y="174"/>
                  </a:lnTo>
                  <a:lnTo>
                    <a:pt x="400" y="175"/>
                  </a:lnTo>
                  <a:lnTo>
                    <a:pt x="397" y="177"/>
                  </a:lnTo>
                  <a:lnTo>
                    <a:pt x="396" y="177"/>
                  </a:lnTo>
                  <a:lnTo>
                    <a:pt x="396" y="178"/>
                  </a:lnTo>
                  <a:lnTo>
                    <a:pt x="394" y="180"/>
                  </a:lnTo>
                  <a:lnTo>
                    <a:pt x="393" y="180"/>
                  </a:lnTo>
                  <a:lnTo>
                    <a:pt x="390" y="184"/>
                  </a:lnTo>
                  <a:lnTo>
                    <a:pt x="388" y="186"/>
                  </a:lnTo>
                  <a:lnTo>
                    <a:pt x="387" y="187"/>
                  </a:lnTo>
                  <a:lnTo>
                    <a:pt x="385" y="187"/>
                  </a:lnTo>
                  <a:lnTo>
                    <a:pt x="393" y="191"/>
                  </a:lnTo>
                  <a:lnTo>
                    <a:pt x="394" y="191"/>
                  </a:lnTo>
                  <a:lnTo>
                    <a:pt x="396" y="194"/>
                  </a:lnTo>
                  <a:lnTo>
                    <a:pt x="397" y="196"/>
                  </a:lnTo>
                  <a:lnTo>
                    <a:pt x="400" y="197"/>
                  </a:lnTo>
                  <a:lnTo>
                    <a:pt x="403" y="199"/>
                  </a:lnTo>
                  <a:lnTo>
                    <a:pt x="403" y="200"/>
                  </a:lnTo>
                  <a:lnTo>
                    <a:pt x="405" y="202"/>
                  </a:lnTo>
                  <a:lnTo>
                    <a:pt x="405" y="203"/>
                  </a:lnTo>
                  <a:lnTo>
                    <a:pt x="405" y="206"/>
                  </a:lnTo>
                  <a:lnTo>
                    <a:pt x="405" y="208"/>
                  </a:lnTo>
                  <a:lnTo>
                    <a:pt x="406" y="209"/>
                  </a:lnTo>
                  <a:lnTo>
                    <a:pt x="408" y="209"/>
                  </a:lnTo>
                  <a:lnTo>
                    <a:pt x="411" y="206"/>
                  </a:lnTo>
                  <a:lnTo>
                    <a:pt x="412" y="206"/>
                  </a:lnTo>
                  <a:lnTo>
                    <a:pt x="414" y="205"/>
                  </a:lnTo>
                  <a:lnTo>
                    <a:pt x="418" y="205"/>
                  </a:lnTo>
                  <a:lnTo>
                    <a:pt x="418" y="203"/>
                  </a:lnTo>
                  <a:lnTo>
                    <a:pt x="421" y="203"/>
                  </a:lnTo>
                  <a:lnTo>
                    <a:pt x="424" y="203"/>
                  </a:lnTo>
                  <a:lnTo>
                    <a:pt x="433" y="208"/>
                  </a:lnTo>
                  <a:lnTo>
                    <a:pt x="435" y="206"/>
                  </a:lnTo>
                  <a:lnTo>
                    <a:pt x="445" y="212"/>
                  </a:lnTo>
                  <a:lnTo>
                    <a:pt x="445" y="214"/>
                  </a:lnTo>
                  <a:lnTo>
                    <a:pt x="447" y="215"/>
                  </a:lnTo>
                  <a:lnTo>
                    <a:pt x="448" y="215"/>
                  </a:lnTo>
                  <a:lnTo>
                    <a:pt x="445" y="224"/>
                  </a:lnTo>
                  <a:lnTo>
                    <a:pt x="439" y="242"/>
                  </a:lnTo>
                  <a:lnTo>
                    <a:pt x="433" y="262"/>
                  </a:lnTo>
                  <a:lnTo>
                    <a:pt x="432" y="262"/>
                  </a:lnTo>
                  <a:lnTo>
                    <a:pt x="430" y="268"/>
                  </a:lnTo>
                  <a:lnTo>
                    <a:pt x="427" y="278"/>
                  </a:lnTo>
                  <a:lnTo>
                    <a:pt x="420" y="295"/>
                  </a:lnTo>
                  <a:lnTo>
                    <a:pt x="420" y="298"/>
                  </a:lnTo>
                  <a:lnTo>
                    <a:pt x="414" y="311"/>
                  </a:lnTo>
                  <a:lnTo>
                    <a:pt x="414" y="312"/>
                  </a:lnTo>
                  <a:lnTo>
                    <a:pt x="414" y="314"/>
                  </a:lnTo>
                  <a:lnTo>
                    <a:pt x="409" y="323"/>
                  </a:lnTo>
                  <a:lnTo>
                    <a:pt x="405" y="333"/>
                  </a:lnTo>
                  <a:lnTo>
                    <a:pt x="403" y="338"/>
                  </a:lnTo>
                  <a:lnTo>
                    <a:pt x="400" y="345"/>
                  </a:lnTo>
                  <a:lnTo>
                    <a:pt x="399" y="350"/>
                  </a:lnTo>
                  <a:lnTo>
                    <a:pt x="399" y="354"/>
                  </a:lnTo>
                  <a:lnTo>
                    <a:pt x="397" y="357"/>
                  </a:lnTo>
                  <a:lnTo>
                    <a:pt x="397" y="359"/>
                  </a:lnTo>
                  <a:lnTo>
                    <a:pt x="396" y="363"/>
                  </a:lnTo>
                  <a:lnTo>
                    <a:pt x="396" y="366"/>
                  </a:lnTo>
                  <a:lnTo>
                    <a:pt x="396" y="368"/>
                  </a:lnTo>
                  <a:lnTo>
                    <a:pt x="396" y="372"/>
                  </a:lnTo>
                  <a:lnTo>
                    <a:pt x="396" y="374"/>
                  </a:lnTo>
                  <a:lnTo>
                    <a:pt x="396" y="377"/>
                  </a:lnTo>
                  <a:lnTo>
                    <a:pt x="397" y="378"/>
                  </a:lnTo>
                  <a:lnTo>
                    <a:pt x="397" y="381"/>
                  </a:lnTo>
                  <a:lnTo>
                    <a:pt x="397" y="384"/>
                  </a:lnTo>
                  <a:lnTo>
                    <a:pt x="399" y="387"/>
                  </a:lnTo>
                  <a:lnTo>
                    <a:pt x="399" y="389"/>
                  </a:lnTo>
                  <a:lnTo>
                    <a:pt x="399" y="393"/>
                  </a:lnTo>
                  <a:lnTo>
                    <a:pt x="402" y="395"/>
                  </a:lnTo>
                  <a:lnTo>
                    <a:pt x="403" y="398"/>
                  </a:lnTo>
                  <a:lnTo>
                    <a:pt x="405" y="399"/>
                  </a:lnTo>
                  <a:lnTo>
                    <a:pt x="406" y="402"/>
                  </a:lnTo>
                  <a:lnTo>
                    <a:pt x="409" y="407"/>
                  </a:lnTo>
                  <a:lnTo>
                    <a:pt x="421" y="416"/>
                  </a:lnTo>
                  <a:lnTo>
                    <a:pt x="429" y="423"/>
                  </a:lnTo>
                  <a:lnTo>
                    <a:pt x="427" y="423"/>
                  </a:lnTo>
                  <a:lnTo>
                    <a:pt x="426" y="421"/>
                  </a:lnTo>
                  <a:lnTo>
                    <a:pt x="424" y="421"/>
                  </a:lnTo>
                  <a:lnTo>
                    <a:pt x="421" y="420"/>
                  </a:lnTo>
                  <a:lnTo>
                    <a:pt x="420" y="420"/>
                  </a:lnTo>
                  <a:lnTo>
                    <a:pt x="418" y="418"/>
                  </a:lnTo>
                  <a:lnTo>
                    <a:pt x="415" y="418"/>
                  </a:lnTo>
                  <a:lnTo>
                    <a:pt x="414" y="418"/>
                  </a:lnTo>
                  <a:lnTo>
                    <a:pt x="411" y="417"/>
                  </a:lnTo>
                  <a:lnTo>
                    <a:pt x="409" y="417"/>
                  </a:lnTo>
                  <a:lnTo>
                    <a:pt x="408" y="417"/>
                  </a:lnTo>
                  <a:lnTo>
                    <a:pt x="406" y="417"/>
                  </a:lnTo>
                  <a:lnTo>
                    <a:pt x="405" y="418"/>
                  </a:lnTo>
                  <a:lnTo>
                    <a:pt x="403" y="418"/>
                  </a:lnTo>
                  <a:lnTo>
                    <a:pt x="402" y="418"/>
                  </a:lnTo>
                  <a:lnTo>
                    <a:pt x="400" y="418"/>
                  </a:lnTo>
                  <a:lnTo>
                    <a:pt x="399" y="418"/>
                  </a:lnTo>
                  <a:lnTo>
                    <a:pt x="399" y="418"/>
                  </a:lnTo>
                  <a:lnTo>
                    <a:pt x="397" y="420"/>
                  </a:lnTo>
                  <a:lnTo>
                    <a:pt x="396" y="420"/>
                  </a:lnTo>
                  <a:lnTo>
                    <a:pt x="393" y="421"/>
                  </a:lnTo>
                  <a:lnTo>
                    <a:pt x="391" y="421"/>
                  </a:lnTo>
                  <a:lnTo>
                    <a:pt x="390" y="423"/>
                  </a:lnTo>
                  <a:lnTo>
                    <a:pt x="384" y="424"/>
                  </a:lnTo>
                  <a:lnTo>
                    <a:pt x="379" y="426"/>
                  </a:lnTo>
                  <a:lnTo>
                    <a:pt x="378" y="427"/>
                  </a:lnTo>
                  <a:lnTo>
                    <a:pt x="375" y="429"/>
                  </a:lnTo>
                  <a:lnTo>
                    <a:pt x="372" y="429"/>
                  </a:lnTo>
                  <a:lnTo>
                    <a:pt x="369" y="429"/>
                  </a:lnTo>
                  <a:lnTo>
                    <a:pt x="366" y="430"/>
                  </a:lnTo>
                  <a:lnTo>
                    <a:pt x="363" y="432"/>
                  </a:lnTo>
                  <a:lnTo>
                    <a:pt x="363" y="432"/>
                  </a:lnTo>
                  <a:lnTo>
                    <a:pt x="362" y="433"/>
                  </a:lnTo>
                  <a:lnTo>
                    <a:pt x="360" y="433"/>
                  </a:lnTo>
                  <a:lnTo>
                    <a:pt x="360" y="435"/>
                  </a:lnTo>
                  <a:lnTo>
                    <a:pt x="357" y="435"/>
                  </a:lnTo>
                  <a:lnTo>
                    <a:pt x="357" y="436"/>
                  </a:lnTo>
                  <a:lnTo>
                    <a:pt x="356" y="436"/>
                  </a:lnTo>
                  <a:lnTo>
                    <a:pt x="354" y="438"/>
                  </a:lnTo>
                  <a:lnTo>
                    <a:pt x="353" y="439"/>
                  </a:lnTo>
                  <a:lnTo>
                    <a:pt x="348" y="441"/>
                  </a:lnTo>
                  <a:lnTo>
                    <a:pt x="347" y="442"/>
                  </a:lnTo>
                  <a:lnTo>
                    <a:pt x="345" y="442"/>
                  </a:lnTo>
                  <a:lnTo>
                    <a:pt x="342" y="445"/>
                  </a:lnTo>
                  <a:lnTo>
                    <a:pt x="341" y="447"/>
                  </a:lnTo>
                  <a:lnTo>
                    <a:pt x="339" y="447"/>
                  </a:lnTo>
                  <a:lnTo>
                    <a:pt x="336" y="450"/>
                  </a:lnTo>
                  <a:lnTo>
                    <a:pt x="333" y="451"/>
                  </a:lnTo>
                  <a:lnTo>
                    <a:pt x="332" y="450"/>
                  </a:lnTo>
                  <a:lnTo>
                    <a:pt x="326" y="442"/>
                  </a:lnTo>
                  <a:lnTo>
                    <a:pt x="324" y="441"/>
                  </a:lnTo>
                  <a:lnTo>
                    <a:pt x="320" y="435"/>
                  </a:lnTo>
                  <a:lnTo>
                    <a:pt x="318" y="435"/>
                  </a:lnTo>
                  <a:lnTo>
                    <a:pt x="314" y="429"/>
                  </a:lnTo>
                  <a:lnTo>
                    <a:pt x="312" y="429"/>
                  </a:lnTo>
                  <a:lnTo>
                    <a:pt x="309" y="426"/>
                  </a:lnTo>
                  <a:lnTo>
                    <a:pt x="308" y="424"/>
                  </a:lnTo>
                  <a:lnTo>
                    <a:pt x="308" y="423"/>
                  </a:lnTo>
                  <a:lnTo>
                    <a:pt x="306" y="421"/>
                  </a:lnTo>
                  <a:lnTo>
                    <a:pt x="306" y="420"/>
                  </a:lnTo>
                  <a:lnTo>
                    <a:pt x="305" y="417"/>
                  </a:lnTo>
                  <a:lnTo>
                    <a:pt x="305" y="414"/>
                  </a:lnTo>
                  <a:lnTo>
                    <a:pt x="303" y="414"/>
                  </a:lnTo>
                  <a:lnTo>
                    <a:pt x="300" y="414"/>
                  </a:lnTo>
                  <a:lnTo>
                    <a:pt x="299" y="416"/>
                  </a:lnTo>
                  <a:lnTo>
                    <a:pt x="290" y="420"/>
                  </a:lnTo>
                  <a:lnTo>
                    <a:pt x="284" y="423"/>
                  </a:lnTo>
                  <a:lnTo>
                    <a:pt x="282" y="423"/>
                  </a:lnTo>
                  <a:lnTo>
                    <a:pt x="282" y="421"/>
                  </a:lnTo>
                  <a:lnTo>
                    <a:pt x="281" y="421"/>
                  </a:lnTo>
                  <a:lnTo>
                    <a:pt x="279" y="423"/>
                  </a:lnTo>
                  <a:lnTo>
                    <a:pt x="279" y="424"/>
                  </a:lnTo>
                  <a:lnTo>
                    <a:pt x="279" y="426"/>
                  </a:lnTo>
                  <a:lnTo>
                    <a:pt x="278" y="427"/>
                  </a:lnTo>
                  <a:lnTo>
                    <a:pt x="278" y="429"/>
                  </a:lnTo>
                  <a:lnTo>
                    <a:pt x="278" y="429"/>
                  </a:lnTo>
                  <a:lnTo>
                    <a:pt x="276" y="430"/>
                  </a:lnTo>
                  <a:lnTo>
                    <a:pt x="276" y="432"/>
                  </a:lnTo>
                  <a:lnTo>
                    <a:pt x="275" y="433"/>
                  </a:lnTo>
                  <a:lnTo>
                    <a:pt x="272" y="435"/>
                  </a:lnTo>
                  <a:lnTo>
                    <a:pt x="272" y="436"/>
                  </a:lnTo>
                  <a:lnTo>
                    <a:pt x="270" y="436"/>
                  </a:lnTo>
                  <a:lnTo>
                    <a:pt x="260" y="436"/>
                  </a:lnTo>
                  <a:lnTo>
                    <a:pt x="259" y="436"/>
                  </a:lnTo>
                  <a:lnTo>
                    <a:pt x="257" y="436"/>
                  </a:lnTo>
                  <a:lnTo>
                    <a:pt x="256" y="436"/>
                  </a:lnTo>
                  <a:lnTo>
                    <a:pt x="256" y="438"/>
                  </a:lnTo>
                  <a:lnTo>
                    <a:pt x="254" y="439"/>
                  </a:lnTo>
                  <a:lnTo>
                    <a:pt x="253" y="439"/>
                  </a:lnTo>
                  <a:lnTo>
                    <a:pt x="253" y="441"/>
                  </a:lnTo>
                  <a:lnTo>
                    <a:pt x="251" y="442"/>
                  </a:lnTo>
                  <a:lnTo>
                    <a:pt x="251" y="444"/>
                  </a:lnTo>
                  <a:lnTo>
                    <a:pt x="250" y="445"/>
                  </a:lnTo>
                  <a:lnTo>
                    <a:pt x="250" y="447"/>
                  </a:lnTo>
                  <a:lnTo>
                    <a:pt x="248" y="448"/>
                  </a:lnTo>
                  <a:lnTo>
                    <a:pt x="248" y="450"/>
                  </a:lnTo>
                  <a:lnTo>
                    <a:pt x="248" y="451"/>
                  </a:lnTo>
                  <a:lnTo>
                    <a:pt x="247" y="451"/>
                  </a:lnTo>
                  <a:lnTo>
                    <a:pt x="245" y="451"/>
                  </a:lnTo>
                  <a:lnTo>
                    <a:pt x="245" y="453"/>
                  </a:lnTo>
                  <a:lnTo>
                    <a:pt x="244" y="453"/>
                  </a:lnTo>
                  <a:lnTo>
                    <a:pt x="242" y="453"/>
                  </a:lnTo>
                  <a:lnTo>
                    <a:pt x="241" y="453"/>
                  </a:lnTo>
                  <a:lnTo>
                    <a:pt x="239" y="454"/>
                  </a:lnTo>
                  <a:lnTo>
                    <a:pt x="238" y="454"/>
                  </a:lnTo>
                  <a:lnTo>
                    <a:pt x="236" y="454"/>
                  </a:lnTo>
                  <a:lnTo>
                    <a:pt x="235" y="453"/>
                  </a:lnTo>
                  <a:lnTo>
                    <a:pt x="233" y="453"/>
                  </a:lnTo>
                  <a:lnTo>
                    <a:pt x="233" y="454"/>
                  </a:lnTo>
                  <a:lnTo>
                    <a:pt x="232" y="456"/>
                  </a:lnTo>
                  <a:lnTo>
                    <a:pt x="232" y="457"/>
                  </a:lnTo>
                  <a:lnTo>
                    <a:pt x="230" y="457"/>
                  </a:lnTo>
                  <a:lnTo>
                    <a:pt x="230" y="459"/>
                  </a:lnTo>
                  <a:lnTo>
                    <a:pt x="230" y="460"/>
                  </a:lnTo>
                  <a:lnTo>
                    <a:pt x="230" y="462"/>
                  </a:lnTo>
                  <a:lnTo>
                    <a:pt x="230" y="463"/>
                  </a:lnTo>
                  <a:lnTo>
                    <a:pt x="229" y="463"/>
                  </a:lnTo>
                  <a:lnTo>
                    <a:pt x="227" y="463"/>
                  </a:lnTo>
                  <a:lnTo>
                    <a:pt x="227" y="465"/>
                  </a:lnTo>
                  <a:lnTo>
                    <a:pt x="226" y="465"/>
                  </a:lnTo>
                  <a:lnTo>
                    <a:pt x="224" y="465"/>
                  </a:lnTo>
                  <a:lnTo>
                    <a:pt x="223" y="466"/>
                  </a:lnTo>
                  <a:lnTo>
                    <a:pt x="221" y="466"/>
                  </a:lnTo>
                  <a:lnTo>
                    <a:pt x="221" y="468"/>
                  </a:lnTo>
                  <a:lnTo>
                    <a:pt x="220" y="468"/>
                  </a:lnTo>
                  <a:lnTo>
                    <a:pt x="220" y="469"/>
                  </a:lnTo>
                  <a:lnTo>
                    <a:pt x="220" y="471"/>
                  </a:lnTo>
                  <a:lnTo>
                    <a:pt x="220" y="469"/>
                  </a:lnTo>
                  <a:lnTo>
                    <a:pt x="218" y="469"/>
                  </a:lnTo>
                  <a:lnTo>
                    <a:pt x="214" y="468"/>
                  </a:lnTo>
                  <a:lnTo>
                    <a:pt x="214" y="466"/>
                  </a:lnTo>
                  <a:lnTo>
                    <a:pt x="212" y="466"/>
                  </a:lnTo>
                  <a:lnTo>
                    <a:pt x="211" y="466"/>
                  </a:lnTo>
                  <a:lnTo>
                    <a:pt x="209" y="465"/>
                  </a:lnTo>
                  <a:lnTo>
                    <a:pt x="208" y="465"/>
                  </a:lnTo>
                  <a:lnTo>
                    <a:pt x="206" y="465"/>
                  </a:lnTo>
                  <a:lnTo>
                    <a:pt x="206" y="465"/>
                  </a:lnTo>
                  <a:lnTo>
                    <a:pt x="205" y="465"/>
                  </a:lnTo>
                  <a:lnTo>
                    <a:pt x="203" y="465"/>
                  </a:lnTo>
                  <a:lnTo>
                    <a:pt x="202" y="465"/>
                  </a:lnTo>
                  <a:lnTo>
                    <a:pt x="200" y="465"/>
                  </a:lnTo>
                  <a:lnTo>
                    <a:pt x="197" y="465"/>
                  </a:lnTo>
                  <a:lnTo>
                    <a:pt x="196" y="465"/>
                  </a:lnTo>
                  <a:lnTo>
                    <a:pt x="194" y="465"/>
                  </a:lnTo>
                  <a:lnTo>
                    <a:pt x="193" y="465"/>
                  </a:lnTo>
                  <a:lnTo>
                    <a:pt x="188" y="465"/>
                  </a:lnTo>
                  <a:lnTo>
                    <a:pt x="185" y="465"/>
                  </a:lnTo>
                  <a:lnTo>
                    <a:pt x="184" y="465"/>
                  </a:lnTo>
                  <a:lnTo>
                    <a:pt x="184" y="465"/>
                  </a:lnTo>
                  <a:lnTo>
                    <a:pt x="182" y="466"/>
                  </a:lnTo>
                  <a:lnTo>
                    <a:pt x="181" y="466"/>
                  </a:lnTo>
                  <a:lnTo>
                    <a:pt x="179" y="466"/>
                  </a:lnTo>
                  <a:lnTo>
                    <a:pt x="179" y="468"/>
                  </a:lnTo>
                  <a:lnTo>
                    <a:pt x="178" y="468"/>
                  </a:lnTo>
                  <a:lnTo>
                    <a:pt x="176" y="469"/>
                  </a:lnTo>
                  <a:lnTo>
                    <a:pt x="175" y="469"/>
                  </a:lnTo>
                  <a:lnTo>
                    <a:pt x="172" y="472"/>
                  </a:lnTo>
                  <a:lnTo>
                    <a:pt x="169" y="474"/>
                  </a:lnTo>
                  <a:lnTo>
                    <a:pt x="167" y="474"/>
                  </a:lnTo>
                  <a:lnTo>
                    <a:pt x="166" y="475"/>
                  </a:lnTo>
                  <a:lnTo>
                    <a:pt x="164" y="477"/>
                  </a:lnTo>
                  <a:lnTo>
                    <a:pt x="163" y="477"/>
                  </a:lnTo>
                  <a:lnTo>
                    <a:pt x="161" y="477"/>
                  </a:lnTo>
                  <a:lnTo>
                    <a:pt x="149" y="477"/>
                  </a:lnTo>
                  <a:lnTo>
                    <a:pt x="148" y="477"/>
                  </a:lnTo>
                  <a:lnTo>
                    <a:pt x="148" y="475"/>
                  </a:lnTo>
                  <a:lnTo>
                    <a:pt x="148" y="475"/>
                  </a:lnTo>
                  <a:lnTo>
                    <a:pt x="146" y="475"/>
                  </a:lnTo>
                  <a:lnTo>
                    <a:pt x="145" y="475"/>
                  </a:lnTo>
                  <a:lnTo>
                    <a:pt x="143" y="474"/>
                  </a:lnTo>
                  <a:lnTo>
                    <a:pt x="142" y="474"/>
                  </a:lnTo>
                  <a:lnTo>
                    <a:pt x="141" y="474"/>
                  </a:lnTo>
                  <a:lnTo>
                    <a:pt x="139" y="472"/>
                  </a:lnTo>
                  <a:lnTo>
                    <a:pt x="133" y="475"/>
                  </a:lnTo>
                  <a:lnTo>
                    <a:pt x="132" y="477"/>
                  </a:lnTo>
                  <a:lnTo>
                    <a:pt x="130" y="474"/>
                  </a:lnTo>
                  <a:lnTo>
                    <a:pt x="130" y="472"/>
                  </a:lnTo>
                  <a:lnTo>
                    <a:pt x="127" y="468"/>
                  </a:lnTo>
                  <a:lnTo>
                    <a:pt x="127" y="465"/>
                  </a:lnTo>
                  <a:lnTo>
                    <a:pt x="124" y="462"/>
                  </a:lnTo>
                  <a:lnTo>
                    <a:pt x="124" y="460"/>
                  </a:lnTo>
                  <a:lnTo>
                    <a:pt x="123" y="456"/>
                  </a:lnTo>
                  <a:lnTo>
                    <a:pt x="121" y="451"/>
                  </a:lnTo>
                  <a:lnTo>
                    <a:pt x="117" y="444"/>
                  </a:lnTo>
                  <a:lnTo>
                    <a:pt x="115" y="438"/>
                  </a:lnTo>
                  <a:lnTo>
                    <a:pt x="111" y="427"/>
                  </a:lnTo>
                  <a:lnTo>
                    <a:pt x="108" y="420"/>
                  </a:lnTo>
                  <a:lnTo>
                    <a:pt x="106" y="416"/>
                  </a:lnTo>
                  <a:lnTo>
                    <a:pt x="105" y="413"/>
                  </a:lnTo>
                  <a:lnTo>
                    <a:pt x="105" y="411"/>
                  </a:lnTo>
                  <a:lnTo>
                    <a:pt x="103" y="410"/>
                  </a:lnTo>
                  <a:lnTo>
                    <a:pt x="103" y="408"/>
                  </a:lnTo>
                  <a:lnTo>
                    <a:pt x="100" y="401"/>
                  </a:lnTo>
                  <a:lnTo>
                    <a:pt x="97" y="395"/>
                  </a:lnTo>
                  <a:lnTo>
                    <a:pt x="96" y="392"/>
                  </a:lnTo>
                  <a:lnTo>
                    <a:pt x="96" y="390"/>
                  </a:lnTo>
                  <a:lnTo>
                    <a:pt x="94" y="389"/>
                  </a:lnTo>
                  <a:lnTo>
                    <a:pt x="91" y="381"/>
                  </a:lnTo>
                  <a:lnTo>
                    <a:pt x="91" y="380"/>
                  </a:lnTo>
                  <a:lnTo>
                    <a:pt x="88" y="372"/>
                  </a:lnTo>
                  <a:lnTo>
                    <a:pt x="87" y="371"/>
                  </a:lnTo>
                  <a:lnTo>
                    <a:pt x="81" y="356"/>
                  </a:lnTo>
                  <a:lnTo>
                    <a:pt x="79" y="354"/>
                  </a:lnTo>
                  <a:lnTo>
                    <a:pt x="78" y="350"/>
                  </a:lnTo>
                  <a:lnTo>
                    <a:pt x="78" y="347"/>
                  </a:lnTo>
                  <a:lnTo>
                    <a:pt x="76" y="345"/>
                  </a:lnTo>
                  <a:lnTo>
                    <a:pt x="76" y="341"/>
                  </a:lnTo>
                  <a:lnTo>
                    <a:pt x="76" y="339"/>
                  </a:lnTo>
                  <a:lnTo>
                    <a:pt x="76" y="338"/>
                  </a:lnTo>
                  <a:lnTo>
                    <a:pt x="75" y="336"/>
                  </a:lnTo>
                  <a:lnTo>
                    <a:pt x="75" y="335"/>
                  </a:lnTo>
                  <a:lnTo>
                    <a:pt x="75" y="332"/>
                  </a:lnTo>
                  <a:lnTo>
                    <a:pt x="73" y="330"/>
                  </a:lnTo>
                  <a:lnTo>
                    <a:pt x="73" y="329"/>
                  </a:lnTo>
                  <a:lnTo>
                    <a:pt x="73" y="327"/>
                  </a:lnTo>
                  <a:lnTo>
                    <a:pt x="73" y="326"/>
                  </a:lnTo>
                  <a:lnTo>
                    <a:pt x="72" y="324"/>
                  </a:lnTo>
                  <a:lnTo>
                    <a:pt x="70" y="321"/>
                  </a:lnTo>
                  <a:lnTo>
                    <a:pt x="55" y="314"/>
                  </a:lnTo>
                  <a:lnTo>
                    <a:pt x="49" y="309"/>
                  </a:lnTo>
                  <a:lnTo>
                    <a:pt x="49" y="308"/>
                  </a:lnTo>
                  <a:lnTo>
                    <a:pt x="40" y="309"/>
                  </a:lnTo>
                  <a:lnTo>
                    <a:pt x="40" y="308"/>
                  </a:lnTo>
                  <a:lnTo>
                    <a:pt x="40" y="308"/>
                  </a:lnTo>
                  <a:lnTo>
                    <a:pt x="39" y="308"/>
                  </a:lnTo>
                  <a:lnTo>
                    <a:pt x="39" y="306"/>
                  </a:lnTo>
                  <a:lnTo>
                    <a:pt x="31" y="304"/>
                  </a:lnTo>
                  <a:lnTo>
                    <a:pt x="31" y="302"/>
                  </a:lnTo>
                  <a:lnTo>
                    <a:pt x="28" y="301"/>
                  </a:lnTo>
                  <a:lnTo>
                    <a:pt x="25" y="299"/>
                  </a:lnTo>
                  <a:lnTo>
                    <a:pt x="24" y="298"/>
                  </a:lnTo>
                  <a:lnTo>
                    <a:pt x="21" y="293"/>
                  </a:lnTo>
                  <a:lnTo>
                    <a:pt x="17" y="287"/>
                  </a:lnTo>
                  <a:lnTo>
                    <a:pt x="15" y="286"/>
                  </a:lnTo>
                  <a:lnTo>
                    <a:pt x="11" y="280"/>
                  </a:lnTo>
                  <a:lnTo>
                    <a:pt x="9" y="277"/>
                  </a:lnTo>
                  <a:lnTo>
                    <a:pt x="9" y="275"/>
                  </a:lnTo>
                  <a:lnTo>
                    <a:pt x="8" y="274"/>
                  </a:lnTo>
                  <a:lnTo>
                    <a:pt x="6" y="271"/>
                  </a:lnTo>
                  <a:lnTo>
                    <a:pt x="6" y="269"/>
                  </a:lnTo>
                  <a:lnTo>
                    <a:pt x="6" y="268"/>
                  </a:lnTo>
                  <a:lnTo>
                    <a:pt x="5" y="266"/>
                  </a:lnTo>
                  <a:lnTo>
                    <a:pt x="5" y="265"/>
                  </a:lnTo>
                  <a:lnTo>
                    <a:pt x="5" y="263"/>
                  </a:lnTo>
                  <a:lnTo>
                    <a:pt x="3" y="260"/>
                  </a:lnTo>
                  <a:lnTo>
                    <a:pt x="3" y="259"/>
                  </a:lnTo>
                  <a:lnTo>
                    <a:pt x="2" y="257"/>
                  </a:lnTo>
                  <a:lnTo>
                    <a:pt x="2" y="256"/>
                  </a:lnTo>
                  <a:lnTo>
                    <a:pt x="0" y="254"/>
                  </a:lnTo>
                  <a:lnTo>
                    <a:pt x="2" y="253"/>
                  </a:lnTo>
                  <a:lnTo>
                    <a:pt x="5" y="250"/>
                  </a:lnTo>
                  <a:lnTo>
                    <a:pt x="6" y="250"/>
                  </a:lnTo>
                  <a:lnTo>
                    <a:pt x="8" y="250"/>
                  </a:lnTo>
                  <a:lnTo>
                    <a:pt x="11" y="247"/>
                  </a:lnTo>
                  <a:lnTo>
                    <a:pt x="15" y="244"/>
                  </a:lnTo>
                  <a:lnTo>
                    <a:pt x="20" y="241"/>
                  </a:lnTo>
                  <a:lnTo>
                    <a:pt x="21" y="239"/>
                  </a:lnTo>
                  <a:lnTo>
                    <a:pt x="23" y="238"/>
                  </a:lnTo>
                  <a:lnTo>
                    <a:pt x="23" y="236"/>
                  </a:lnTo>
                  <a:lnTo>
                    <a:pt x="24" y="236"/>
                  </a:lnTo>
                  <a:lnTo>
                    <a:pt x="31" y="230"/>
                  </a:lnTo>
                  <a:lnTo>
                    <a:pt x="34" y="229"/>
                  </a:lnTo>
                  <a:lnTo>
                    <a:pt x="36" y="227"/>
                  </a:lnTo>
                  <a:lnTo>
                    <a:pt x="43" y="223"/>
                  </a:lnTo>
                  <a:lnTo>
                    <a:pt x="48" y="220"/>
                  </a:lnTo>
                  <a:lnTo>
                    <a:pt x="49" y="218"/>
                  </a:lnTo>
                  <a:lnTo>
                    <a:pt x="52" y="217"/>
                  </a:lnTo>
                  <a:lnTo>
                    <a:pt x="55" y="215"/>
                  </a:lnTo>
                  <a:lnTo>
                    <a:pt x="61" y="212"/>
                  </a:lnTo>
                  <a:lnTo>
                    <a:pt x="73" y="206"/>
                  </a:lnTo>
                  <a:lnTo>
                    <a:pt x="75" y="205"/>
                  </a:lnTo>
                  <a:lnTo>
                    <a:pt x="76" y="205"/>
                  </a:lnTo>
                  <a:lnTo>
                    <a:pt x="78" y="202"/>
                  </a:lnTo>
                  <a:lnTo>
                    <a:pt x="81" y="200"/>
                  </a:lnTo>
                  <a:lnTo>
                    <a:pt x="88" y="196"/>
                  </a:lnTo>
                  <a:lnTo>
                    <a:pt x="90" y="194"/>
                  </a:lnTo>
                  <a:lnTo>
                    <a:pt x="93" y="193"/>
                  </a:lnTo>
                  <a:lnTo>
                    <a:pt x="94" y="191"/>
                  </a:lnTo>
                  <a:lnTo>
                    <a:pt x="94" y="190"/>
                  </a:lnTo>
                  <a:lnTo>
                    <a:pt x="96" y="186"/>
                  </a:lnTo>
                  <a:lnTo>
                    <a:pt x="100" y="175"/>
                  </a:lnTo>
                  <a:lnTo>
                    <a:pt x="102" y="171"/>
                  </a:lnTo>
                  <a:lnTo>
                    <a:pt x="102" y="169"/>
                  </a:lnTo>
                  <a:lnTo>
                    <a:pt x="105" y="162"/>
                  </a:lnTo>
                  <a:lnTo>
                    <a:pt x="108" y="154"/>
                  </a:lnTo>
                  <a:lnTo>
                    <a:pt x="108" y="153"/>
                  </a:lnTo>
                  <a:lnTo>
                    <a:pt x="108" y="151"/>
                  </a:lnTo>
                  <a:lnTo>
                    <a:pt x="109" y="150"/>
                  </a:lnTo>
                  <a:lnTo>
                    <a:pt x="109" y="148"/>
                  </a:lnTo>
                  <a:lnTo>
                    <a:pt x="112" y="142"/>
                  </a:lnTo>
                  <a:lnTo>
                    <a:pt x="114" y="135"/>
                  </a:lnTo>
                  <a:lnTo>
                    <a:pt x="115" y="130"/>
                  </a:lnTo>
                  <a:lnTo>
                    <a:pt x="117" y="127"/>
                  </a:lnTo>
                  <a:lnTo>
                    <a:pt x="121" y="118"/>
                  </a:lnTo>
                  <a:lnTo>
                    <a:pt x="121" y="117"/>
                  </a:lnTo>
                  <a:lnTo>
                    <a:pt x="124" y="109"/>
                  </a:lnTo>
                  <a:lnTo>
                    <a:pt x="124" y="106"/>
                  </a:lnTo>
                  <a:lnTo>
                    <a:pt x="126" y="106"/>
                  </a:lnTo>
                  <a:lnTo>
                    <a:pt x="127" y="100"/>
                  </a:lnTo>
                  <a:lnTo>
                    <a:pt x="129" y="99"/>
                  </a:lnTo>
                  <a:lnTo>
                    <a:pt x="129" y="97"/>
                  </a:lnTo>
                  <a:lnTo>
                    <a:pt x="129" y="96"/>
                  </a:lnTo>
                  <a:lnTo>
                    <a:pt x="132" y="88"/>
                  </a:lnTo>
                  <a:lnTo>
                    <a:pt x="136" y="77"/>
                  </a:lnTo>
                  <a:lnTo>
                    <a:pt x="138" y="72"/>
                  </a:lnTo>
                  <a:lnTo>
                    <a:pt x="139" y="69"/>
                  </a:lnTo>
                  <a:lnTo>
                    <a:pt x="142" y="62"/>
                  </a:lnTo>
                  <a:lnTo>
                    <a:pt x="143" y="59"/>
                  </a:lnTo>
                  <a:lnTo>
                    <a:pt x="146" y="48"/>
                  </a:lnTo>
                  <a:lnTo>
                    <a:pt x="148" y="47"/>
                  </a:lnTo>
                  <a:lnTo>
                    <a:pt x="148" y="45"/>
                  </a:lnTo>
                  <a:lnTo>
                    <a:pt x="148" y="42"/>
                  </a:lnTo>
                  <a:lnTo>
                    <a:pt x="148" y="41"/>
                  </a:lnTo>
                  <a:lnTo>
                    <a:pt x="149" y="36"/>
                  </a:lnTo>
                  <a:lnTo>
                    <a:pt x="149" y="35"/>
                  </a:lnTo>
                  <a:lnTo>
                    <a:pt x="151" y="35"/>
                  </a:lnTo>
                  <a:lnTo>
                    <a:pt x="151" y="33"/>
                  </a:lnTo>
                  <a:lnTo>
                    <a:pt x="154" y="26"/>
                  </a:lnTo>
                  <a:lnTo>
                    <a:pt x="154" y="23"/>
                  </a:lnTo>
                  <a:lnTo>
                    <a:pt x="155" y="21"/>
                  </a:lnTo>
                  <a:lnTo>
                    <a:pt x="158" y="12"/>
                  </a:lnTo>
                  <a:lnTo>
                    <a:pt x="160" y="8"/>
                  </a:lnTo>
                  <a:lnTo>
                    <a:pt x="160" y="6"/>
                  </a:lnTo>
                  <a:lnTo>
                    <a:pt x="160" y="5"/>
                  </a:lnTo>
                  <a:lnTo>
                    <a:pt x="161" y="2"/>
                  </a:lnTo>
                  <a:lnTo>
                    <a:pt x="161" y="0"/>
                  </a:lnTo>
                  <a:lnTo>
                    <a:pt x="164" y="0"/>
                  </a:lnTo>
                  <a:lnTo>
                    <a:pt x="169" y="2"/>
                  </a:lnTo>
                  <a:lnTo>
                    <a:pt x="175" y="3"/>
                  </a:lnTo>
                  <a:lnTo>
                    <a:pt x="176" y="3"/>
                  </a:lnTo>
                  <a:lnTo>
                    <a:pt x="184" y="3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2" name="Freeform 29">
              <a:extLst>
                <a:ext uri="{FF2B5EF4-FFF2-40B4-BE49-F238E27FC236}">
                  <a16:creationId xmlns:a16="http://schemas.microsoft.com/office/drawing/2014/main" id="{5733ED33-E3D2-BA1A-10BA-A4686D544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88" y="1905000"/>
              <a:ext cx="782638" cy="663575"/>
            </a:xfrm>
            <a:custGeom>
              <a:avLst/>
              <a:gdLst>
                <a:gd name="T0" fmla="*/ 208 w 493"/>
                <a:gd name="T1" fmla="*/ 101 h 418"/>
                <a:gd name="T2" fmla="*/ 271 w 493"/>
                <a:gd name="T3" fmla="*/ 136 h 418"/>
                <a:gd name="T4" fmla="*/ 290 w 493"/>
                <a:gd name="T5" fmla="*/ 125 h 418"/>
                <a:gd name="T6" fmla="*/ 319 w 493"/>
                <a:gd name="T7" fmla="*/ 94 h 418"/>
                <a:gd name="T8" fmla="*/ 351 w 493"/>
                <a:gd name="T9" fmla="*/ 125 h 418"/>
                <a:gd name="T10" fmla="*/ 360 w 493"/>
                <a:gd name="T11" fmla="*/ 142 h 418"/>
                <a:gd name="T12" fmla="*/ 360 w 493"/>
                <a:gd name="T13" fmla="*/ 158 h 418"/>
                <a:gd name="T14" fmla="*/ 372 w 493"/>
                <a:gd name="T15" fmla="*/ 154 h 418"/>
                <a:gd name="T16" fmla="*/ 393 w 493"/>
                <a:gd name="T17" fmla="*/ 127 h 418"/>
                <a:gd name="T18" fmla="*/ 413 w 493"/>
                <a:gd name="T19" fmla="*/ 116 h 418"/>
                <a:gd name="T20" fmla="*/ 429 w 493"/>
                <a:gd name="T21" fmla="*/ 106 h 418"/>
                <a:gd name="T22" fmla="*/ 444 w 493"/>
                <a:gd name="T23" fmla="*/ 91 h 418"/>
                <a:gd name="T24" fmla="*/ 451 w 493"/>
                <a:gd name="T25" fmla="*/ 100 h 418"/>
                <a:gd name="T26" fmla="*/ 453 w 493"/>
                <a:gd name="T27" fmla="*/ 118 h 418"/>
                <a:gd name="T28" fmla="*/ 462 w 493"/>
                <a:gd name="T29" fmla="*/ 134 h 418"/>
                <a:gd name="T30" fmla="*/ 475 w 493"/>
                <a:gd name="T31" fmla="*/ 149 h 418"/>
                <a:gd name="T32" fmla="*/ 486 w 493"/>
                <a:gd name="T33" fmla="*/ 160 h 418"/>
                <a:gd name="T34" fmla="*/ 477 w 493"/>
                <a:gd name="T35" fmla="*/ 189 h 418"/>
                <a:gd name="T36" fmla="*/ 469 w 493"/>
                <a:gd name="T37" fmla="*/ 209 h 418"/>
                <a:gd name="T38" fmla="*/ 474 w 493"/>
                <a:gd name="T39" fmla="*/ 236 h 418"/>
                <a:gd name="T40" fmla="*/ 493 w 493"/>
                <a:gd name="T41" fmla="*/ 279 h 418"/>
                <a:gd name="T42" fmla="*/ 489 w 493"/>
                <a:gd name="T43" fmla="*/ 297 h 418"/>
                <a:gd name="T44" fmla="*/ 481 w 493"/>
                <a:gd name="T45" fmla="*/ 315 h 418"/>
                <a:gd name="T46" fmla="*/ 471 w 493"/>
                <a:gd name="T47" fmla="*/ 333 h 418"/>
                <a:gd name="T48" fmla="*/ 450 w 493"/>
                <a:gd name="T49" fmla="*/ 357 h 418"/>
                <a:gd name="T50" fmla="*/ 434 w 493"/>
                <a:gd name="T51" fmla="*/ 366 h 418"/>
                <a:gd name="T52" fmla="*/ 420 w 493"/>
                <a:gd name="T53" fmla="*/ 381 h 418"/>
                <a:gd name="T54" fmla="*/ 396 w 493"/>
                <a:gd name="T55" fmla="*/ 412 h 418"/>
                <a:gd name="T56" fmla="*/ 378 w 493"/>
                <a:gd name="T57" fmla="*/ 416 h 418"/>
                <a:gd name="T58" fmla="*/ 295 w 493"/>
                <a:gd name="T59" fmla="*/ 402 h 418"/>
                <a:gd name="T60" fmla="*/ 281 w 493"/>
                <a:gd name="T61" fmla="*/ 382 h 418"/>
                <a:gd name="T62" fmla="*/ 272 w 493"/>
                <a:gd name="T63" fmla="*/ 370 h 418"/>
                <a:gd name="T64" fmla="*/ 256 w 493"/>
                <a:gd name="T65" fmla="*/ 369 h 418"/>
                <a:gd name="T66" fmla="*/ 238 w 493"/>
                <a:gd name="T67" fmla="*/ 366 h 418"/>
                <a:gd name="T68" fmla="*/ 223 w 493"/>
                <a:gd name="T69" fmla="*/ 361 h 418"/>
                <a:gd name="T70" fmla="*/ 206 w 493"/>
                <a:gd name="T71" fmla="*/ 357 h 418"/>
                <a:gd name="T72" fmla="*/ 190 w 493"/>
                <a:gd name="T73" fmla="*/ 354 h 418"/>
                <a:gd name="T74" fmla="*/ 165 w 493"/>
                <a:gd name="T75" fmla="*/ 345 h 418"/>
                <a:gd name="T76" fmla="*/ 139 w 493"/>
                <a:gd name="T77" fmla="*/ 345 h 418"/>
                <a:gd name="T78" fmla="*/ 121 w 493"/>
                <a:gd name="T79" fmla="*/ 337 h 418"/>
                <a:gd name="T80" fmla="*/ 91 w 493"/>
                <a:gd name="T81" fmla="*/ 318 h 418"/>
                <a:gd name="T82" fmla="*/ 20 w 493"/>
                <a:gd name="T83" fmla="*/ 290 h 418"/>
                <a:gd name="T84" fmla="*/ 9 w 493"/>
                <a:gd name="T85" fmla="*/ 269 h 418"/>
                <a:gd name="T86" fmla="*/ 6 w 493"/>
                <a:gd name="T87" fmla="*/ 236 h 418"/>
                <a:gd name="T88" fmla="*/ 2 w 493"/>
                <a:gd name="T89" fmla="*/ 201 h 418"/>
                <a:gd name="T90" fmla="*/ 20 w 493"/>
                <a:gd name="T91" fmla="*/ 195 h 418"/>
                <a:gd name="T92" fmla="*/ 32 w 493"/>
                <a:gd name="T93" fmla="*/ 200 h 418"/>
                <a:gd name="T94" fmla="*/ 69 w 493"/>
                <a:gd name="T95" fmla="*/ 134 h 418"/>
                <a:gd name="T96" fmla="*/ 88 w 493"/>
                <a:gd name="T97" fmla="*/ 142 h 418"/>
                <a:gd name="T98" fmla="*/ 105 w 493"/>
                <a:gd name="T99" fmla="*/ 151 h 418"/>
                <a:gd name="T100" fmla="*/ 136 w 493"/>
                <a:gd name="T101" fmla="*/ 119 h 418"/>
                <a:gd name="T102" fmla="*/ 165 w 493"/>
                <a:gd name="T103" fmla="*/ 98 h 418"/>
                <a:gd name="T104" fmla="*/ 153 w 493"/>
                <a:gd name="T105" fmla="*/ 79 h 418"/>
                <a:gd name="T106" fmla="*/ 139 w 493"/>
                <a:gd name="T107" fmla="*/ 63 h 418"/>
                <a:gd name="T108" fmla="*/ 133 w 493"/>
                <a:gd name="T109" fmla="*/ 46 h 418"/>
                <a:gd name="T110" fmla="*/ 168 w 493"/>
                <a:gd name="T111" fmla="*/ 27 h 418"/>
                <a:gd name="T112" fmla="*/ 201 w 493"/>
                <a:gd name="T113" fmla="*/ 19 h 418"/>
                <a:gd name="T114" fmla="*/ 223 w 493"/>
                <a:gd name="T115" fmla="*/ 4 h 418"/>
                <a:gd name="T116" fmla="*/ 230 w 493"/>
                <a:gd name="T117" fmla="*/ 9 h 418"/>
                <a:gd name="T118" fmla="*/ 215 w 493"/>
                <a:gd name="T119" fmla="*/ 4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3" h="418">
                  <a:moveTo>
                    <a:pt x="214" y="46"/>
                  </a:moveTo>
                  <a:lnTo>
                    <a:pt x="211" y="52"/>
                  </a:lnTo>
                  <a:lnTo>
                    <a:pt x="209" y="57"/>
                  </a:lnTo>
                  <a:lnTo>
                    <a:pt x="209" y="60"/>
                  </a:lnTo>
                  <a:lnTo>
                    <a:pt x="206" y="67"/>
                  </a:lnTo>
                  <a:lnTo>
                    <a:pt x="204" y="74"/>
                  </a:lnTo>
                  <a:lnTo>
                    <a:pt x="201" y="80"/>
                  </a:lnTo>
                  <a:lnTo>
                    <a:pt x="198" y="92"/>
                  </a:lnTo>
                  <a:lnTo>
                    <a:pt x="201" y="94"/>
                  </a:lnTo>
                  <a:lnTo>
                    <a:pt x="202" y="98"/>
                  </a:lnTo>
                  <a:lnTo>
                    <a:pt x="206" y="101"/>
                  </a:lnTo>
                  <a:lnTo>
                    <a:pt x="208" y="101"/>
                  </a:lnTo>
                  <a:lnTo>
                    <a:pt x="211" y="100"/>
                  </a:lnTo>
                  <a:lnTo>
                    <a:pt x="211" y="101"/>
                  </a:lnTo>
                  <a:lnTo>
                    <a:pt x="211" y="103"/>
                  </a:lnTo>
                  <a:lnTo>
                    <a:pt x="211" y="104"/>
                  </a:lnTo>
                  <a:lnTo>
                    <a:pt x="211" y="106"/>
                  </a:lnTo>
                  <a:lnTo>
                    <a:pt x="217" y="118"/>
                  </a:lnTo>
                  <a:lnTo>
                    <a:pt x="218" y="118"/>
                  </a:lnTo>
                  <a:lnTo>
                    <a:pt x="218" y="116"/>
                  </a:lnTo>
                  <a:lnTo>
                    <a:pt x="220" y="116"/>
                  </a:lnTo>
                  <a:lnTo>
                    <a:pt x="221" y="116"/>
                  </a:lnTo>
                  <a:lnTo>
                    <a:pt x="223" y="118"/>
                  </a:lnTo>
                  <a:lnTo>
                    <a:pt x="271" y="136"/>
                  </a:lnTo>
                  <a:lnTo>
                    <a:pt x="272" y="136"/>
                  </a:lnTo>
                  <a:lnTo>
                    <a:pt x="272" y="137"/>
                  </a:lnTo>
                  <a:lnTo>
                    <a:pt x="281" y="140"/>
                  </a:lnTo>
                  <a:lnTo>
                    <a:pt x="281" y="139"/>
                  </a:lnTo>
                  <a:lnTo>
                    <a:pt x="283" y="137"/>
                  </a:lnTo>
                  <a:lnTo>
                    <a:pt x="284" y="136"/>
                  </a:lnTo>
                  <a:lnTo>
                    <a:pt x="284" y="134"/>
                  </a:lnTo>
                  <a:lnTo>
                    <a:pt x="287" y="131"/>
                  </a:lnTo>
                  <a:lnTo>
                    <a:pt x="287" y="130"/>
                  </a:lnTo>
                  <a:lnTo>
                    <a:pt x="289" y="128"/>
                  </a:lnTo>
                  <a:lnTo>
                    <a:pt x="289" y="127"/>
                  </a:lnTo>
                  <a:lnTo>
                    <a:pt x="290" y="125"/>
                  </a:lnTo>
                  <a:lnTo>
                    <a:pt x="292" y="124"/>
                  </a:lnTo>
                  <a:lnTo>
                    <a:pt x="293" y="122"/>
                  </a:lnTo>
                  <a:lnTo>
                    <a:pt x="295" y="121"/>
                  </a:lnTo>
                  <a:lnTo>
                    <a:pt x="298" y="118"/>
                  </a:lnTo>
                  <a:lnTo>
                    <a:pt x="301" y="115"/>
                  </a:lnTo>
                  <a:lnTo>
                    <a:pt x="310" y="103"/>
                  </a:lnTo>
                  <a:lnTo>
                    <a:pt x="311" y="101"/>
                  </a:lnTo>
                  <a:lnTo>
                    <a:pt x="313" y="100"/>
                  </a:lnTo>
                  <a:lnTo>
                    <a:pt x="314" y="98"/>
                  </a:lnTo>
                  <a:lnTo>
                    <a:pt x="316" y="97"/>
                  </a:lnTo>
                  <a:lnTo>
                    <a:pt x="316" y="95"/>
                  </a:lnTo>
                  <a:lnTo>
                    <a:pt x="319" y="94"/>
                  </a:lnTo>
                  <a:lnTo>
                    <a:pt x="320" y="91"/>
                  </a:lnTo>
                  <a:lnTo>
                    <a:pt x="323" y="92"/>
                  </a:lnTo>
                  <a:lnTo>
                    <a:pt x="326" y="97"/>
                  </a:lnTo>
                  <a:lnTo>
                    <a:pt x="330" y="101"/>
                  </a:lnTo>
                  <a:lnTo>
                    <a:pt x="330" y="103"/>
                  </a:lnTo>
                  <a:lnTo>
                    <a:pt x="338" y="112"/>
                  </a:lnTo>
                  <a:lnTo>
                    <a:pt x="339" y="113"/>
                  </a:lnTo>
                  <a:lnTo>
                    <a:pt x="341" y="115"/>
                  </a:lnTo>
                  <a:lnTo>
                    <a:pt x="342" y="116"/>
                  </a:lnTo>
                  <a:lnTo>
                    <a:pt x="347" y="121"/>
                  </a:lnTo>
                  <a:lnTo>
                    <a:pt x="350" y="125"/>
                  </a:lnTo>
                  <a:lnTo>
                    <a:pt x="351" y="125"/>
                  </a:lnTo>
                  <a:lnTo>
                    <a:pt x="354" y="128"/>
                  </a:lnTo>
                  <a:lnTo>
                    <a:pt x="354" y="130"/>
                  </a:lnTo>
                  <a:lnTo>
                    <a:pt x="356" y="130"/>
                  </a:lnTo>
                  <a:lnTo>
                    <a:pt x="356" y="131"/>
                  </a:lnTo>
                  <a:lnTo>
                    <a:pt x="357" y="131"/>
                  </a:lnTo>
                  <a:lnTo>
                    <a:pt x="357" y="133"/>
                  </a:lnTo>
                  <a:lnTo>
                    <a:pt x="359" y="134"/>
                  </a:lnTo>
                  <a:lnTo>
                    <a:pt x="359" y="136"/>
                  </a:lnTo>
                  <a:lnTo>
                    <a:pt x="360" y="137"/>
                  </a:lnTo>
                  <a:lnTo>
                    <a:pt x="360" y="139"/>
                  </a:lnTo>
                  <a:lnTo>
                    <a:pt x="360" y="140"/>
                  </a:lnTo>
                  <a:lnTo>
                    <a:pt x="360" y="142"/>
                  </a:lnTo>
                  <a:lnTo>
                    <a:pt x="360" y="143"/>
                  </a:lnTo>
                  <a:lnTo>
                    <a:pt x="360" y="145"/>
                  </a:lnTo>
                  <a:lnTo>
                    <a:pt x="360" y="146"/>
                  </a:lnTo>
                  <a:lnTo>
                    <a:pt x="359" y="149"/>
                  </a:lnTo>
                  <a:lnTo>
                    <a:pt x="359" y="151"/>
                  </a:lnTo>
                  <a:lnTo>
                    <a:pt x="359" y="152"/>
                  </a:lnTo>
                  <a:lnTo>
                    <a:pt x="359" y="154"/>
                  </a:lnTo>
                  <a:lnTo>
                    <a:pt x="359" y="154"/>
                  </a:lnTo>
                  <a:lnTo>
                    <a:pt x="359" y="155"/>
                  </a:lnTo>
                  <a:lnTo>
                    <a:pt x="359" y="157"/>
                  </a:lnTo>
                  <a:lnTo>
                    <a:pt x="360" y="157"/>
                  </a:lnTo>
                  <a:lnTo>
                    <a:pt x="360" y="158"/>
                  </a:lnTo>
                  <a:lnTo>
                    <a:pt x="360" y="160"/>
                  </a:lnTo>
                  <a:lnTo>
                    <a:pt x="362" y="160"/>
                  </a:lnTo>
                  <a:lnTo>
                    <a:pt x="363" y="161"/>
                  </a:lnTo>
                  <a:lnTo>
                    <a:pt x="365" y="163"/>
                  </a:lnTo>
                  <a:lnTo>
                    <a:pt x="366" y="161"/>
                  </a:lnTo>
                  <a:lnTo>
                    <a:pt x="368" y="161"/>
                  </a:lnTo>
                  <a:lnTo>
                    <a:pt x="369" y="158"/>
                  </a:lnTo>
                  <a:lnTo>
                    <a:pt x="369" y="157"/>
                  </a:lnTo>
                  <a:lnTo>
                    <a:pt x="371" y="157"/>
                  </a:lnTo>
                  <a:lnTo>
                    <a:pt x="371" y="155"/>
                  </a:lnTo>
                  <a:lnTo>
                    <a:pt x="372" y="154"/>
                  </a:lnTo>
                  <a:lnTo>
                    <a:pt x="372" y="154"/>
                  </a:lnTo>
                  <a:lnTo>
                    <a:pt x="374" y="154"/>
                  </a:lnTo>
                  <a:lnTo>
                    <a:pt x="375" y="151"/>
                  </a:lnTo>
                  <a:lnTo>
                    <a:pt x="377" y="149"/>
                  </a:lnTo>
                  <a:lnTo>
                    <a:pt x="378" y="148"/>
                  </a:lnTo>
                  <a:lnTo>
                    <a:pt x="380" y="143"/>
                  </a:lnTo>
                  <a:lnTo>
                    <a:pt x="386" y="136"/>
                  </a:lnTo>
                  <a:lnTo>
                    <a:pt x="387" y="133"/>
                  </a:lnTo>
                  <a:lnTo>
                    <a:pt x="389" y="131"/>
                  </a:lnTo>
                  <a:lnTo>
                    <a:pt x="389" y="130"/>
                  </a:lnTo>
                  <a:lnTo>
                    <a:pt x="390" y="130"/>
                  </a:lnTo>
                  <a:lnTo>
                    <a:pt x="390" y="128"/>
                  </a:lnTo>
                  <a:lnTo>
                    <a:pt x="393" y="127"/>
                  </a:lnTo>
                  <a:lnTo>
                    <a:pt x="395" y="127"/>
                  </a:lnTo>
                  <a:lnTo>
                    <a:pt x="395" y="125"/>
                  </a:lnTo>
                  <a:lnTo>
                    <a:pt x="398" y="124"/>
                  </a:lnTo>
                  <a:lnTo>
                    <a:pt x="399" y="124"/>
                  </a:lnTo>
                  <a:lnTo>
                    <a:pt x="401" y="122"/>
                  </a:lnTo>
                  <a:lnTo>
                    <a:pt x="402" y="122"/>
                  </a:lnTo>
                  <a:lnTo>
                    <a:pt x="402" y="121"/>
                  </a:lnTo>
                  <a:lnTo>
                    <a:pt x="404" y="121"/>
                  </a:lnTo>
                  <a:lnTo>
                    <a:pt x="405" y="119"/>
                  </a:lnTo>
                  <a:lnTo>
                    <a:pt x="407" y="119"/>
                  </a:lnTo>
                  <a:lnTo>
                    <a:pt x="408" y="118"/>
                  </a:lnTo>
                  <a:lnTo>
                    <a:pt x="413" y="116"/>
                  </a:lnTo>
                  <a:lnTo>
                    <a:pt x="414" y="115"/>
                  </a:lnTo>
                  <a:lnTo>
                    <a:pt x="416" y="115"/>
                  </a:lnTo>
                  <a:lnTo>
                    <a:pt x="417" y="112"/>
                  </a:lnTo>
                  <a:lnTo>
                    <a:pt x="419" y="112"/>
                  </a:lnTo>
                  <a:lnTo>
                    <a:pt x="420" y="112"/>
                  </a:lnTo>
                  <a:lnTo>
                    <a:pt x="420" y="110"/>
                  </a:lnTo>
                  <a:lnTo>
                    <a:pt x="422" y="110"/>
                  </a:lnTo>
                  <a:lnTo>
                    <a:pt x="423" y="109"/>
                  </a:lnTo>
                  <a:lnTo>
                    <a:pt x="425" y="109"/>
                  </a:lnTo>
                  <a:lnTo>
                    <a:pt x="426" y="107"/>
                  </a:lnTo>
                  <a:lnTo>
                    <a:pt x="428" y="106"/>
                  </a:lnTo>
                  <a:lnTo>
                    <a:pt x="429" y="106"/>
                  </a:lnTo>
                  <a:lnTo>
                    <a:pt x="429" y="104"/>
                  </a:lnTo>
                  <a:lnTo>
                    <a:pt x="431" y="104"/>
                  </a:lnTo>
                  <a:lnTo>
                    <a:pt x="432" y="103"/>
                  </a:lnTo>
                  <a:lnTo>
                    <a:pt x="434" y="101"/>
                  </a:lnTo>
                  <a:lnTo>
                    <a:pt x="434" y="100"/>
                  </a:lnTo>
                  <a:lnTo>
                    <a:pt x="435" y="100"/>
                  </a:lnTo>
                  <a:lnTo>
                    <a:pt x="435" y="98"/>
                  </a:lnTo>
                  <a:lnTo>
                    <a:pt x="437" y="97"/>
                  </a:lnTo>
                  <a:lnTo>
                    <a:pt x="438" y="94"/>
                  </a:lnTo>
                  <a:lnTo>
                    <a:pt x="441" y="92"/>
                  </a:lnTo>
                  <a:lnTo>
                    <a:pt x="442" y="91"/>
                  </a:lnTo>
                  <a:lnTo>
                    <a:pt x="444" y="91"/>
                  </a:lnTo>
                  <a:lnTo>
                    <a:pt x="445" y="91"/>
                  </a:lnTo>
                  <a:lnTo>
                    <a:pt x="447" y="91"/>
                  </a:lnTo>
                  <a:lnTo>
                    <a:pt x="448" y="92"/>
                  </a:lnTo>
                  <a:lnTo>
                    <a:pt x="450" y="92"/>
                  </a:lnTo>
                  <a:lnTo>
                    <a:pt x="450" y="94"/>
                  </a:lnTo>
                  <a:lnTo>
                    <a:pt x="451" y="91"/>
                  </a:lnTo>
                  <a:lnTo>
                    <a:pt x="451" y="91"/>
                  </a:lnTo>
                  <a:lnTo>
                    <a:pt x="451" y="92"/>
                  </a:lnTo>
                  <a:lnTo>
                    <a:pt x="451" y="94"/>
                  </a:lnTo>
                  <a:lnTo>
                    <a:pt x="451" y="95"/>
                  </a:lnTo>
                  <a:lnTo>
                    <a:pt x="451" y="98"/>
                  </a:lnTo>
                  <a:lnTo>
                    <a:pt x="451" y="100"/>
                  </a:lnTo>
                  <a:lnTo>
                    <a:pt x="451" y="101"/>
                  </a:lnTo>
                  <a:lnTo>
                    <a:pt x="451" y="103"/>
                  </a:lnTo>
                  <a:lnTo>
                    <a:pt x="451" y="104"/>
                  </a:lnTo>
                  <a:lnTo>
                    <a:pt x="451" y="106"/>
                  </a:lnTo>
                  <a:lnTo>
                    <a:pt x="451" y="107"/>
                  </a:lnTo>
                  <a:lnTo>
                    <a:pt x="451" y="109"/>
                  </a:lnTo>
                  <a:lnTo>
                    <a:pt x="451" y="110"/>
                  </a:lnTo>
                  <a:lnTo>
                    <a:pt x="451" y="112"/>
                  </a:lnTo>
                  <a:lnTo>
                    <a:pt x="453" y="113"/>
                  </a:lnTo>
                  <a:lnTo>
                    <a:pt x="453" y="115"/>
                  </a:lnTo>
                  <a:lnTo>
                    <a:pt x="453" y="116"/>
                  </a:lnTo>
                  <a:lnTo>
                    <a:pt x="453" y="118"/>
                  </a:lnTo>
                  <a:lnTo>
                    <a:pt x="454" y="118"/>
                  </a:lnTo>
                  <a:lnTo>
                    <a:pt x="454" y="119"/>
                  </a:lnTo>
                  <a:lnTo>
                    <a:pt x="454" y="121"/>
                  </a:lnTo>
                  <a:lnTo>
                    <a:pt x="456" y="122"/>
                  </a:lnTo>
                  <a:lnTo>
                    <a:pt x="456" y="124"/>
                  </a:lnTo>
                  <a:lnTo>
                    <a:pt x="456" y="125"/>
                  </a:lnTo>
                  <a:lnTo>
                    <a:pt x="457" y="125"/>
                  </a:lnTo>
                  <a:lnTo>
                    <a:pt x="457" y="128"/>
                  </a:lnTo>
                  <a:lnTo>
                    <a:pt x="459" y="130"/>
                  </a:lnTo>
                  <a:lnTo>
                    <a:pt x="459" y="131"/>
                  </a:lnTo>
                  <a:lnTo>
                    <a:pt x="460" y="133"/>
                  </a:lnTo>
                  <a:lnTo>
                    <a:pt x="462" y="134"/>
                  </a:lnTo>
                  <a:lnTo>
                    <a:pt x="462" y="136"/>
                  </a:lnTo>
                  <a:lnTo>
                    <a:pt x="463" y="137"/>
                  </a:lnTo>
                  <a:lnTo>
                    <a:pt x="465" y="139"/>
                  </a:lnTo>
                  <a:lnTo>
                    <a:pt x="466" y="140"/>
                  </a:lnTo>
                  <a:lnTo>
                    <a:pt x="466" y="142"/>
                  </a:lnTo>
                  <a:lnTo>
                    <a:pt x="468" y="143"/>
                  </a:lnTo>
                  <a:lnTo>
                    <a:pt x="469" y="145"/>
                  </a:lnTo>
                  <a:lnTo>
                    <a:pt x="471" y="146"/>
                  </a:lnTo>
                  <a:lnTo>
                    <a:pt x="472" y="148"/>
                  </a:lnTo>
                  <a:lnTo>
                    <a:pt x="472" y="149"/>
                  </a:lnTo>
                  <a:lnTo>
                    <a:pt x="474" y="149"/>
                  </a:lnTo>
                  <a:lnTo>
                    <a:pt x="475" y="149"/>
                  </a:lnTo>
                  <a:lnTo>
                    <a:pt x="475" y="151"/>
                  </a:lnTo>
                  <a:lnTo>
                    <a:pt x="477" y="152"/>
                  </a:lnTo>
                  <a:lnTo>
                    <a:pt x="478" y="154"/>
                  </a:lnTo>
                  <a:lnTo>
                    <a:pt x="480" y="154"/>
                  </a:lnTo>
                  <a:lnTo>
                    <a:pt x="481" y="154"/>
                  </a:lnTo>
                  <a:lnTo>
                    <a:pt x="483" y="155"/>
                  </a:lnTo>
                  <a:lnTo>
                    <a:pt x="484" y="155"/>
                  </a:lnTo>
                  <a:lnTo>
                    <a:pt x="484" y="157"/>
                  </a:lnTo>
                  <a:lnTo>
                    <a:pt x="486" y="157"/>
                  </a:lnTo>
                  <a:lnTo>
                    <a:pt x="487" y="157"/>
                  </a:lnTo>
                  <a:lnTo>
                    <a:pt x="487" y="158"/>
                  </a:lnTo>
                  <a:lnTo>
                    <a:pt x="486" y="160"/>
                  </a:lnTo>
                  <a:lnTo>
                    <a:pt x="486" y="163"/>
                  </a:lnTo>
                  <a:lnTo>
                    <a:pt x="486" y="164"/>
                  </a:lnTo>
                  <a:lnTo>
                    <a:pt x="484" y="166"/>
                  </a:lnTo>
                  <a:lnTo>
                    <a:pt x="484" y="167"/>
                  </a:lnTo>
                  <a:lnTo>
                    <a:pt x="484" y="170"/>
                  </a:lnTo>
                  <a:lnTo>
                    <a:pt x="484" y="172"/>
                  </a:lnTo>
                  <a:lnTo>
                    <a:pt x="483" y="172"/>
                  </a:lnTo>
                  <a:lnTo>
                    <a:pt x="481" y="176"/>
                  </a:lnTo>
                  <a:lnTo>
                    <a:pt x="480" y="184"/>
                  </a:lnTo>
                  <a:lnTo>
                    <a:pt x="477" y="188"/>
                  </a:lnTo>
                  <a:lnTo>
                    <a:pt x="477" y="189"/>
                  </a:lnTo>
                  <a:lnTo>
                    <a:pt x="477" y="189"/>
                  </a:lnTo>
                  <a:lnTo>
                    <a:pt x="475" y="192"/>
                  </a:lnTo>
                  <a:lnTo>
                    <a:pt x="474" y="194"/>
                  </a:lnTo>
                  <a:lnTo>
                    <a:pt x="472" y="194"/>
                  </a:lnTo>
                  <a:lnTo>
                    <a:pt x="472" y="195"/>
                  </a:lnTo>
                  <a:lnTo>
                    <a:pt x="472" y="197"/>
                  </a:lnTo>
                  <a:lnTo>
                    <a:pt x="469" y="198"/>
                  </a:lnTo>
                  <a:lnTo>
                    <a:pt x="469" y="200"/>
                  </a:lnTo>
                  <a:lnTo>
                    <a:pt x="469" y="201"/>
                  </a:lnTo>
                  <a:lnTo>
                    <a:pt x="468" y="203"/>
                  </a:lnTo>
                  <a:lnTo>
                    <a:pt x="468" y="204"/>
                  </a:lnTo>
                  <a:lnTo>
                    <a:pt x="468" y="206"/>
                  </a:lnTo>
                  <a:lnTo>
                    <a:pt x="469" y="209"/>
                  </a:lnTo>
                  <a:lnTo>
                    <a:pt x="469" y="212"/>
                  </a:lnTo>
                  <a:lnTo>
                    <a:pt x="469" y="215"/>
                  </a:lnTo>
                  <a:lnTo>
                    <a:pt x="469" y="216"/>
                  </a:lnTo>
                  <a:lnTo>
                    <a:pt x="469" y="219"/>
                  </a:lnTo>
                  <a:lnTo>
                    <a:pt x="471" y="224"/>
                  </a:lnTo>
                  <a:lnTo>
                    <a:pt x="471" y="225"/>
                  </a:lnTo>
                  <a:lnTo>
                    <a:pt x="472" y="227"/>
                  </a:lnTo>
                  <a:lnTo>
                    <a:pt x="472" y="228"/>
                  </a:lnTo>
                  <a:lnTo>
                    <a:pt x="472" y="230"/>
                  </a:lnTo>
                  <a:lnTo>
                    <a:pt x="472" y="231"/>
                  </a:lnTo>
                  <a:lnTo>
                    <a:pt x="474" y="234"/>
                  </a:lnTo>
                  <a:lnTo>
                    <a:pt x="474" y="236"/>
                  </a:lnTo>
                  <a:lnTo>
                    <a:pt x="475" y="237"/>
                  </a:lnTo>
                  <a:lnTo>
                    <a:pt x="477" y="242"/>
                  </a:lnTo>
                  <a:lnTo>
                    <a:pt x="478" y="243"/>
                  </a:lnTo>
                  <a:lnTo>
                    <a:pt x="483" y="252"/>
                  </a:lnTo>
                  <a:lnTo>
                    <a:pt x="487" y="263"/>
                  </a:lnTo>
                  <a:lnTo>
                    <a:pt x="492" y="270"/>
                  </a:lnTo>
                  <a:lnTo>
                    <a:pt x="492" y="272"/>
                  </a:lnTo>
                  <a:lnTo>
                    <a:pt x="492" y="273"/>
                  </a:lnTo>
                  <a:lnTo>
                    <a:pt x="493" y="273"/>
                  </a:lnTo>
                  <a:lnTo>
                    <a:pt x="493" y="275"/>
                  </a:lnTo>
                  <a:lnTo>
                    <a:pt x="493" y="276"/>
                  </a:lnTo>
                  <a:lnTo>
                    <a:pt x="493" y="279"/>
                  </a:lnTo>
                  <a:lnTo>
                    <a:pt x="493" y="281"/>
                  </a:lnTo>
                  <a:lnTo>
                    <a:pt x="493" y="284"/>
                  </a:lnTo>
                  <a:lnTo>
                    <a:pt x="493" y="285"/>
                  </a:lnTo>
                  <a:lnTo>
                    <a:pt x="493" y="287"/>
                  </a:lnTo>
                  <a:lnTo>
                    <a:pt x="492" y="287"/>
                  </a:lnTo>
                  <a:lnTo>
                    <a:pt x="492" y="288"/>
                  </a:lnTo>
                  <a:lnTo>
                    <a:pt x="492" y="290"/>
                  </a:lnTo>
                  <a:lnTo>
                    <a:pt x="492" y="293"/>
                  </a:lnTo>
                  <a:lnTo>
                    <a:pt x="492" y="294"/>
                  </a:lnTo>
                  <a:lnTo>
                    <a:pt x="490" y="296"/>
                  </a:lnTo>
                  <a:lnTo>
                    <a:pt x="490" y="297"/>
                  </a:lnTo>
                  <a:lnTo>
                    <a:pt x="489" y="297"/>
                  </a:lnTo>
                  <a:lnTo>
                    <a:pt x="489" y="298"/>
                  </a:lnTo>
                  <a:lnTo>
                    <a:pt x="487" y="298"/>
                  </a:lnTo>
                  <a:lnTo>
                    <a:pt x="487" y="300"/>
                  </a:lnTo>
                  <a:lnTo>
                    <a:pt x="487" y="301"/>
                  </a:lnTo>
                  <a:lnTo>
                    <a:pt x="487" y="303"/>
                  </a:lnTo>
                  <a:lnTo>
                    <a:pt x="486" y="304"/>
                  </a:lnTo>
                  <a:lnTo>
                    <a:pt x="484" y="306"/>
                  </a:lnTo>
                  <a:lnTo>
                    <a:pt x="484" y="307"/>
                  </a:lnTo>
                  <a:lnTo>
                    <a:pt x="483" y="309"/>
                  </a:lnTo>
                  <a:lnTo>
                    <a:pt x="481" y="312"/>
                  </a:lnTo>
                  <a:lnTo>
                    <a:pt x="481" y="313"/>
                  </a:lnTo>
                  <a:lnTo>
                    <a:pt x="481" y="315"/>
                  </a:lnTo>
                  <a:lnTo>
                    <a:pt x="480" y="315"/>
                  </a:lnTo>
                  <a:lnTo>
                    <a:pt x="480" y="318"/>
                  </a:lnTo>
                  <a:lnTo>
                    <a:pt x="480" y="319"/>
                  </a:lnTo>
                  <a:lnTo>
                    <a:pt x="478" y="319"/>
                  </a:lnTo>
                  <a:lnTo>
                    <a:pt x="478" y="322"/>
                  </a:lnTo>
                  <a:lnTo>
                    <a:pt x="477" y="325"/>
                  </a:lnTo>
                  <a:lnTo>
                    <a:pt x="477" y="327"/>
                  </a:lnTo>
                  <a:lnTo>
                    <a:pt x="475" y="327"/>
                  </a:lnTo>
                  <a:lnTo>
                    <a:pt x="475" y="328"/>
                  </a:lnTo>
                  <a:lnTo>
                    <a:pt x="474" y="330"/>
                  </a:lnTo>
                  <a:lnTo>
                    <a:pt x="472" y="333"/>
                  </a:lnTo>
                  <a:lnTo>
                    <a:pt x="471" y="333"/>
                  </a:lnTo>
                  <a:lnTo>
                    <a:pt x="469" y="336"/>
                  </a:lnTo>
                  <a:lnTo>
                    <a:pt x="468" y="337"/>
                  </a:lnTo>
                  <a:lnTo>
                    <a:pt x="468" y="339"/>
                  </a:lnTo>
                  <a:lnTo>
                    <a:pt x="466" y="339"/>
                  </a:lnTo>
                  <a:lnTo>
                    <a:pt x="465" y="340"/>
                  </a:lnTo>
                  <a:lnTo>
                    <a:pt x="462" y="345"/>
                  </a:lnTo>
                  <a:lnTo>
                    <a:pt x="457" y="349"/>
                  </a:lnTo>
                  <a:lnTo>
                    <a:pt x="456" y="351"/>
                  </a:lnTo>
                  <a:lnTo>
                    <a:pt x="454" y="352"/>
                  </a:lnTo>
                  <a:lnTo>
                    <a:pt x="453" y="354"/>
                  </a:lnTo>
                  <a:lnTo>
                    <a:pt x="451" y="357"/>
                  </a:lnTo>
                  <a:lnTo>
                    <a:pt x="450" y="357"/>
                  </a:lnTo>
                  <a:lnTo>
                    <a:pt x="448" y="358"/>
                  </a:lnTo>
                  <a:lnTo>
                    <a:pt x="447" y="360"/>
                  </a:lnTo>
                  <a:lnTo>
                    <a:pt x="445" y="360"/>
                  </a:lnTo>
                  <a:lnTo>
                    <a:pt x="445" y="361"/>
                  </a:lnTo>
                  <a:lnTo>
                    <a:pt x="444" y="361"/>
                  </a:lnTo>
                  <a:lnTo>
                    <a:pt x="442" y="361"/>
                  </a:lnTo>
                  <a:lnTo>
                    <a:pt x="441" y="363"/>
                  </a:lnTo>
                  <a:lnTo>
                    <a:pt x="440" y="363"/>
                  </a:lnTo>
                  <a:lnTo>
                    <a:pt x="438" y="363"/>
                  </a:lnTo>
                  <a:lnTo>
                    <a:pt x="435" y="364"/>
                  </a:lnTo>
                  <a:lnTo>
                    <a:pt x="435" y="366"/>
                  </a:lnTo>
                  <a:lnTo>
                    <a:pt x="434" y="366"/>
                  </a:lnTo>
                  <a:lnTo>
                    <a:pt x="432" y="367"/>
                  </a:lnTo>
                  <a:lnTo>
                    <a:pt x="431" y="367"/>
                  </a:lnTo>
                  <a:lnTo>
                    <a:pt x="429" y="369"/>
                  </a:lnTo>
                  <a:lnTo>
                    <a:pt x="428" y="370"/>
                  </a:lnTo>
                  <a:lnTo>
                    <a:pt x="426" y="370"/>
                  </a:lnTo>
                  <a:lnTo>
                    <a:pt x="426" y="372"/>
                  </a:lnTo>
                  <a:lnTo>
                    <a:pt x="425" y="372"/>
                  </a:lnTo>
                  <a:lnTo>
                    <a:pt x="425" y="373"/>
                  </a:lnTo>
                  <a:lnTo>
                    <a:pt x="423" y="373"/>
                  </a:lnTo>
                  <a:lnTo>
                    <a:pt x="422" y="376"/>
                  </a:lnTo>
                  <a:lnTo>
                    <a:pt x="422" y="378"/>
                  </a:lnTo>
                  <a:lnTo>
                    <a:pt x="420" y="381"/>
                  </a:lnTo>
                  <a:lnTo>
                    <a:pt x="416" y="387"/>
                  </a:lnTo>
                  <a:lnTo>
                    <a:pt x="416" y="388"/>
                  </a:lnTo>
                  <a:lnTo>
                    <a:pt x="413" y="394"/>
                  </a:lnTo>
                  <a:lnTo>
                    <a:pt x="407" y="403"/>
                  </a:lnTo>
                  <a:lnTo>
                    <a:pt x="407" y="405"/>
                  </a:lnTo>
                  <a:lnTo>
                    <a:pt x="405" y="405"/>
                  </a:lnTo>
                  <a:lnTo>
                    <a:pt x="404" y="406"/>
                  </a:lnTo>
                  <a:lnTo>
                    <a:pt x="401" y="408"/>
                  </a:lnTo>
                  <a:lnTo>
                    <a:pt x="401" y="409"/>
                  </a:lnTo>
                  <a:lnTo>
                    <a:pt x="399" y="409"/>
                  </a:lnTo>
                  <a:lnTo>
                    <a:pt x="398" y="411"/>
                  </a:lnTo>
                  <a:lnTo>
                    <a:pt x="396" y="412"/>
                  </a:lnTo>
                  <a:lnTo>
                    <a:pt x="393" y="413"/>
                  </a:lnTo>
                  <a:lnTo>
                    <a:pt x="392" y="413"/>
                  </a:lnTo>
                  <a:lnTo>
                    <a:pt x="389" y="415"/>
                  </a:lnTo>
                  <a:lnTo>
                    <a:pt x="387" y="415"/>
                  </a:lnTo>
                  <a:lnTo>
                    <a:pt x="387" y="416"/>
                  </a:lnTo>
                  <a:lnTo>
                    <a:pt x="386" y="416"/>
                  </a:lnTo>
                  <a:lnTo>
                    <a:pt x="384" y="416"/>
                  </a:lnTo>
                  <a:lnTo>
                    <a:pt x="383" y="416"/>
                  </a:lnTo>
                  <a:lnTo>
                    <a:pt x="381" y="416"/>
                  </a:lnTo>
                  <a:lnTo>
                    <a:pt x="380" y="416"/>
                  </a:lnTo>
                  <a:lnTo>
                    <a:pt x="380" y="416"/>
                  </a:lnTo>
                  <a:lnTo>
                    <a:pt x="378" y="416"/>
                  </a:lnTo>
                  <a:lnTo>
                    <a:pt x="372" y="416"/>
                  </a:lnTo>
                  <a:lnTo>
                    <a:pt x="360" y="416"/>
                  </a:lnTo>
                  <a:lnTo>
                    <a:pt x="359" y="416"/>
                  </a:lnTo>
                  <a:lnTo>
                    <a:pt x="339" y="418"/>
                  </a:lnTo>
                  <a:lnTo>
                    <a:pt x="336" y="418"/>
                  </a:lnTo>
                  <a:lnTo>
                    <a:pt x="311" y="418"/>
                  </a:lnTo>
                  <a:lnTo>
                    <a:pt x="302" y="418"/>
                  </a:lnTo>
                  <a:lnTo>
                    <a:pt x="302" y="416"/>
                  </a:lnTo>
                  <a:lnTo>
                    <a:pt x="302" y="400"/>
                  </a:lnTo>
                  <a:lnTo>
                    <a:pt x="298" y="400"/>
                  </a:lnTo>
                  <a:lnTo>
                    <a:pt x="296" y="402"/>
                  </a:lnTo>
                  <a:lnTo>
                    <a:pt x="295" y="402"/>
                  </a:lnTo>
                  <a:lnTo>
                    <a:pt x="293" y="402"/>
                  </a:lnTo>
                  <a:lnTo>
                    <a:pt x="293" y="400"/>
                  </a:lnTo>
                  <a:lnTo>
                    <a:pt x="292" y="399"/>
                  </a:lnTo>
                  <a:lnTo>
                    <a:pt x="292" y="396"/>
                  </a:lnTo>
                  <a:lnTo>
                    <a:pt x="290" y="394"/>
                  </a:lnTo>
                  <a:lnTo>
                    <a:pt x="289" y="393"/>
                  </a:lnTo>
                  <a:lnTo>
                    <a:pt x="287" y="393"/>
                  </a:lnTo>
                  <a:lnTo>
                    <a:pt x="286" y="390"/>
                  </a:lnTo>
                  <a:lnTo>
                    <a:pt x="284" y="388"/>
                  </a:lnTo>
                  <a:lnTo>
                    <a:pt x="283" y="385"/>
                  </a:lnTo>
                  <a:lnTo>
                    <a:pt x="283" y="384"/>
                  </a:lnTo>
                  <a:lnTo>
                    <a:pt x="281" y="382"/>
                  </a:lnTo>
                  <a:lnTo>
                    <a:pt x="281" y="381"/>
                  </a:lnTo>
                  <a:lnTo>
                    <a:pt x="280" y="381"/>
                  </a:lnTo>
                  <a:lnTo>
                    <a:pt x="280" y="379"/>
                  </a:lnTo>
                  <a:lnTo>
                    <a:pt x="280" y="378"/>
                  </a:lnTo>
                  <a:lnTo>
                    <a:pt x="278" y="378"/>
                  </a:lnTo>
                  <a:lnTo>
                    <a:pt x="278" y="376"/>
                  </a:lnTo>
                  <a:lnTo>
                    <a:pt x="277" y="376"/>
                  </a:lnTo>
                  <a:lnTo>
                    <a:pt x="275" y="375"/>
                  </a:lnTo>
                  <a:lnTo>
                    <a:pt x="274" y="373"/>
                  </a:lnTo>
                  <a:lnTo>
                    <a:pt x="274" y="372"/>
                  </a:lnTo>
                  <a:lnTo>
                    <a:pt x="272" y="372"/>
                  </a:lnTo>
                  <a:lnTo>
                    <a:pt x="272" y="370"/>
                  </a:lnTo>
                  <a:lnTo>
                    <a:pt x="272" y="370"/>
                  </a:lnTo>
                  <a:lnTo>
                    <a:pt x="271" y="370"/>
                  </a:lnTo>
                  <a:lnTo>
                    <a:pt x="269" y="370"/>
                  </a:lnTo>
                  <a:lnTo>
                    <a:pt x="268" y="370"/>
                  </a:lnTo>
                  <a:lnTo>
                    <a:pt x="266" y="370"/>
                  </a:lnTo>
                  <a:lnTo>
                    <a:pt x="266" y="369"/>
                  </a:lnTo>
                  <a:lnTo>
                    <a:pt x="265" y="369"/>
                  </a:lnTo>
                  <a:lnTo>
                    <a:pt x="265" y="370"/>
                  </a:lnTo>
                  <a:lnTo>
                    <a:pt x="263" y="369"/>
                  </a:lnTo>
                  <a:lnTo>
                    <a:pt x="260" y="370"/>
                  </a:lnTo>
                  <a:lnTo>
                    <a:pt x="259" y="370"/>
                  </a:lnTo>
                  <a:lnTo>
                    <a:pt x="256" y="369"/>
                  </a:lnTo>
                  <a:lnTo>
                    <a:pt x="253" y="369"/>
                  </a:lnTo>
                  <a:lnTo>
                    <a:pt x="250" y="369"/>
                  </a:lnTo>
                  <a:lnTo>
                    <a:pt x="248" y="369"/>
                  </a:lnTo>
                  <a:lnTo>
                    <a:pt x="247" y="369"/>
                  </a:lnTo>
                  <a:lnTo>
                    <a:pt x="245" y="369"/>
                  </a:lnTo>
                  <a:lnTo>
                    <a:pt x="244" y="369"/>
                  </a:lnTo>
                  <a:lnTo>
                    <a:pt x="242" y="369"/>
                  </a:lnTo>
                  <a:lnTo>
                    <a:pt x="242" y="367"/>
                  </a:lnTo>
                  <a:lnTo>
                    <a:pt x="241" y="367"/>
                  </a:lnTo>
                  <a:lnTo>
                    <a:pt x="239" y="367"/>
                  </a:lnTo>
                  <a:lnTo>
                    <a:pt x="238" y="367"/>
                  </a:lnTo>
                  <a:lnTo>
                    <a:pt x="238" y="366"/>
                  </a:lnTo>
                  <a:lnTo>
                    <a:pt x="236" y="366"/>
                  </a:lnTo>
                  <a:lnTo>
                    <a:pt x="236" y="366"/>
                  </a:lnTo>
                  <a:lnTo>
                    <a:pt x="235" y="366"/>
                  </a:lnTo>
                  <a:lnTo>
                    <a:pt x="235" y="364"/>
                  </a:lnTo>
                  <a:lnTo>
                    <a:pt x="233" y="364"/>
                  </a:lnTo>
                  <a:lnTo>
                    <a:pt x="232" y="364"/>
                  </a:lnTo>
                  <a:lnTo>
                    <a:pt x="230" y="364"/>
                  </a:lnTo>
                  <a:lnTo>
                    <a:pt x="229" y="363"/>
                  </a:lnTo>
                  <a:lnTo>
                    <a:pt x="227" y="363"/>
                  </a:lnTo>
                  <a:lnTo>
                    <a:pt x="226" y="363"/>
                  </a:lnTo>
                  <a:lnTo>
                    <a:pt x="224" y="361"/>
                  </a:lnTo>
                  <a:lnTo>
                    <a:pt x="223" y="361"/>
                  </a:lnTo>
                  <a:lnTo>
                    <a:pt x="221" y="361"/>
                  </a:lnTo>
                  <a:lnTo>
                    <a:pt x="220" y="360"/>
                  </a:lnTo>
                  <a:lnTo>
                    <a:pt x="218" y="360"/>
                  </a:lnTo>
                  <a:lnTo>
                    <a:pt x="217" y="360"/>
                  </a:lnTo>
                  <a:lnTo>
                    <a:pt x="215" y="360"/>
                  </a:lnTo>
                  <a:lnTo>
                    <a:pt x="214" y="358"/>
                  </a:lnTo>
                  <a:lnTo>
                    <a:pt x="212" y="358"/>
                  </a:lnTo>
                  <a:lnTo>
                    <a:pt x="211" y="358"/>
                  </a:lnTo>
                  <a:lnTo>
                    <a:pt x="209" y="358"/>
                  </a:lnTo>
                  <a:lnTo>
                    <a:pt x="209" y="357"/>
                  </a:lnTo>
                  <a:lnTo>
                    <a:pt x="208" y="357"/>
                  </a:lnTo>
                  <a:lnTo>
                    <a:pt x="206" y="357"/>
                  </a:lnTo>
                  <a:lnTo>
                    <a:pt x="205" y="357"/>
                  </a:lnTo>
                  <a:lnTo>
                    <a:pt x="204" y="355"/>
                  </a:lnTo>
                  <a:lnTo>
                    <a:pt x="202" y="355"/>
                  </a:lnTo>
                  <a:lnTo>
                    <a:pt x="201" y="355"/>
                  </a:lnTo>
                  <a:lnTo>
                    <a:pt x="201" y="355"/>
                  </a:lnTo>
                  <a:lnTo>
                    <a:pt x="199" y="355"/>
                  </a:lnTo>
                  <a:lnTo>
                    <a:pt x="198" y="355"/>
                  </a:lnTo>
                  <a:lnTo>
                    <a:pt x="196" y="354"/>
                  </a:lnTo>
                  <a:lnTo>
                    <a:pt x="195" y="354"/>
                  </a:lnTo>
                  <a:lnTo>
                    <a:pt x="193" y="354"/>
                  </a:lnTo>
                  <a:lnTo>
                    <a:pt x="192" y="354"/>
                  </a:lnTo>
                  <a:lnTo>
                    <a:pt x="190" y="354"/>
                  </a:lnTo>
                  <a:lnTo>
                    <a:pt x="190" y="352"/>
                  </a:lnTo>
                  <a:lnTo>
                    <a:pt x="186" y="352"/>
                  </a:lnTo>
                  <a:lnTo>
                    <a:pt x="184" y="352"/>
                  </a:lnTo>
                  <a:lnTo>
                    <a:pt x="183" y="352"/>
                  </a:lnTo>
                  <a:lnTo>
                    <a:pt x="177" y="349"/>
                  </a:lnTo>
                  <a:lnTo>
                    <a:pt x="175" y="349"/>
                  </a:lnTo>
                  <a:lnTo>
                    <a:pt x="172" y="348"/>
                  </a:lnTo>
                  <a:lnTo>
                    <a:pt x="171" y="348"/>
                  </a:lnTo>
                  <a:lnTo>
                    <a:pt x="171" y="346"/>
                  </a:lnTo>
                  <a:lnTo>
                    <a:pt x="168" y="345"/>
                  </a:lnTo>
                  <a:lnTo>
                    <a:pt x="165" y="345"/>
                  </a:lnTo>
                  <a:lnTo>
                    <a:pt x="165" y="345"/>
                  </a:lnTo>
                  <a:lnTo>
                    <a:pt x="163" y="345"/>
                  </a:lnTo>
                  <a:lnTo>
                    <a:pt x="160" y="345"/>
                  </a:lnTo>
                  <a:lnTo>
                    <a:pt x="159" y="345"/>
                  </a:lnTo>
                  <a:lnTo>
                    <a:pt x="151" y="343"/>
                  </a:lnTo>
                  <a:lnTo>
                    <a:pt x="150" y="343"/>
                  </a:lnTo>
                  <a:lnTo>
                    <a:pt x="147" y="342"/>
                  </a:lnTo>
                  <a:lnTo>
                    <a:pt x="145" y="342"/>
                  </a:lnTo>
                  <a:lnTo>
                    <a:pt x="144" y="342"/>
                  </a:lnTo>
                  <a:lnTo>
                    <a:pt x="142" y="343"/>
                  </a:lnTo>
                  <a:lnTo>
                    <a:pt x="141" y="343"/>
                  </a:lnTo>
                  <a:lnTo>
                    <a:pt x="141" y="345"/>
                  </a:lnTo>
                  <a:lnTo>
                    <a:pt x="139" y="345"/>
                  </a:lnTo>
                  <a:lnTo>
                    <a:pt x="138" y="345"/>
                  </a:lnTo>
                  <a:lnTo>
                    <a:pt x="138" y="343"/>
                  </a:lnTo>
                  <a:lnTo>
                    <a:pt x="136" y="343"/>
                  </a:lnTo>
                  <a:lnTo>
                    <a:pt x="136" y="342"/>
                  </a:lnTo>
                  <a:lnTo>
                    <a:pt x="135" y="340"/>
                  </a:lnTo>
                  <a:lnTo>
                    <a:pt x="133" y="340"/>
                  </a:lnTo>
                  <a:lnTo>
                    <a:pt x="133" y="339"/>
                  </a:lnTo>
                  <a:lnTo>
                    <a:pt x="132" y="339"/>
                  </a:lnTo>
                  <a:lnTo>
                    <a:pt x="130" y="337"/>
                  </a:lnTo>
                  <a:lnTo>
                    <a:pt x="129" y="337"/>
                  </a:lnTo>
                  <a:lnTo>
                    <a:pt x="129" y="337"/>
                  </a:lnTo>
                  <a:lnTo>
                    <a:pt x="121" y="337"/>
                  </a:lnTo>
                  <a:lnTo>
                    <a:pt x="120" y="337"/>
                  </a:lnTo>
                  <a:lnTo>
                    <a:pt x="114" y="336"/>
                  </a:lnTo>
                  <a:lnTo>
                    <a:pt x="109" y="334"/>
                  </a:lnTo>
                  <a:lnTo>
                    <a:pt x="106" y="334"/>
                  </a:lnTo>
                  <a:lnTo>
                    <a:pt x="108" y="333"/>
                  </a:lnTo>
                  <a:lnTo>
                    <a:pt x="109" y="330"/>
                  </a:lnTo>
                  <a:lnTo>
                    <a:pt x="109" y="328"/>
                  </a:lnTo>
                  <a:lnTo>
                    <a:pt x="111" y="324"/>
                  </a:lnTo>
                  <a:lnTo>
                    <a:pt x="109" y="324"/>
                  </a:lnTo>
                  <a:lnTo>
                    <a:pt x="96" y="319"/>
                  </a:lnTo>
                  <a:lnTo>
                    <a:pt x="93" y="319"/>
                  </a:lnTo>
                  <a:lnTo>
                    <a:pt x="91" y="318"/>
                  </a:lnTo>
                  <a:lnTo>
                    <a:pt x="88" y="318"/>
                  </a:lnTo>
                  <a:lnTo>
                    <a:pt x="87" y="316"/>
                  </a:lnTo>
                  <a:lnTo>
                    <a:pt x="84" y="316"/>
                  </a:lnTo>
                  <a:lnTo>
                    <a:pt x="83" y="316"/>
                  </a:lnTo>
                  <a:lnTo>
                    <a:pt x="75" y="313"/>
                  </a:lnTo>
                  <a:lnTo>
                    <a:pt x="74" y="313"/>
                  </a:lnTo>
                  <a:lnTo>
                    <a:pt x="72" y="313"/>
                  </a:lnTo>
                  <a:lnTo>
                    <a:pt x="50" y="298"/>
                  </a:lnTo>
                  <a:lnTo>
                    <a:pt x="47" y="297"/>
                  </a:lnTo>
                  <a:lnTo>
                    <a:pt x="21" y="285"/>
                  </a:lnTo>
                  <a:lnTo>
                    <a:pt x="21" y="287"/>
                  </a:lnTo>
                  <a:lnTo>
                    <a:pt x="20" y="290"/>
                  </a:lnTo>
                  <a:lnTo>
                    <a:pt x="17" y="293"/>
                  </a:lnTo>
                  <a:lnTo>
                    <a:pt x="14" y="296"/>
                  </a:lnTo>
                  <a:lnTo>
                    <a:pt x="14" y="297"/>
                  </a:lnTo>
                  <a:lnTo>
                    <a:pt x="14" y="297"/>
                  </a:lnTo>
                  <a:lnTo>
                    <a:pt x="12" y="293"/>
                  </a:lnTo>
                  <a:lnTo>
                    <a:pt x="12" y="291"/>
                  </a:lnTo>
                  <a:lnTo>
                    <a:pt x="12" y="290"/>
                  </a:lnTo>
                  <a:lnTo>
                    <a:pt x="12" y="288"/>
                  </a:lnTo>
                  <a:lnTo>
                    <a:pt x="11" y="284"/>
                  </a:lnTo>
                  <a:lnTo>
                    <a:pt x="11" y="282"/>
                  </a:lnTo>
                  <a:lnTo>
                    <a:pt x="9" y="273"/>
                  </a:lnTo>
                  <a:lnTo>
                    <a:pt x="9" y="269"/>
                  </a:lnTo>
                  <a:lnTo>
                    <a:pt x="8" y="258"/>
                  </a:lnTo>
                  <a:lnTo>
                    <a:pt x="8" y="252"/>
                  </a:lnTo>
                  <a:lnTo>
                    <a:pt x="8" y="251"/>
                  </a:lnTo>
                  <a:lnTo>
                    <a:pt x="8" y="249"/>
                  </a:lnTo>
                  <a:lnTo>
                    <a:pt x="8" y="248"/>
                  </a:lnTo>
                  <a:lnTo>
                    <a:pt x="8" y="246"/>
                  </a:lnTo>
                  <a:lnTo>
                    <a:pt x="6" y="243"/>
                  </a:lnTo>
                  <a:lnTo>
                    <a:pt x="6" y="242"/>
                  </a:lnTo>
                  <a:lnTo>
                    <a:pt x="6" y="240"/>
                  </a:lnTo>
                  <a:lnTo>
                    <a:pt x="6" y="239"/>
                  </a:lnTo>
                  <a:lnTo>
                    <a:pt x="6" y="237"/>
                  </a:lnTo>
                  <a:lnTo>
                    <a:pt x="6" y="236"/>
                  </a:lnTo>
                  <a:lnTo>
                    <a:pt x="5" y="234"/>
                  </a:lnTo>
                  <a:lnTo>
                    <a:pt x="5" y="228"/>
                  </a:lnTo>
                  <a:lnTo>
                    <a:pt x="5" y="227"/>
                  </a:lnTo>
                  <a:lnTo>
                    <a:pt x="5" y="225"/>
                  </a:lnTo>
                  <a:lnTo>
                    <a:pt x="5" y="225"/>
                  </a:lnTo>
                  <a:lnTo>
                    <a:pt x="3" y="224"/>
                  </a:lnTo>
                  <a:lnTo>
                    <a:pt x="2" y="209"/>
                  </a:lnTo>
                  <a:lnTo>
                    <a:pt x="2" y="207"/>
                  </a:lnTo>
                  <a:lnTo>
                    <a:pt x="2" y="206"/>
                  </a:lnTo>
                  <a:lnTo>
                    <a:pt x="2" y="204"/>
                  </a:lnTo>
                  <a:lnTo>
                    <a:pt x="2" y="203"/>
                  </a:lnTo>
                  <a:lnTo>
                    <a:pt x="2" y="201"/>
                  </a:lnTo>
                  <a:lnTo>
                    <a:pt x="2" y="200"/>
                  </a:lnTo>
                  <a:lnTo>
                    <a:pt x="0" y="191"/>
                  </a:lnTo>
                  <a:lnTo>
                    <a:pt x="3" y="189"/>
                  </a:lnTo>
                  <a:lnTo>
                    <a:pt x="9" y="191"/>
                  </a:lnTo>
                  <a:lnTo>
                    <a:pt x="11" y="191"/>
                  </a:lnTo>
                  <a:lnTo>
                    <a:pt x="12" y="192"/>
                  </a:lnTo>
                  <a:lnTo>
                    <a:pt x="14" y="192"/>
                  </a:lnTo>
                  <a:lnTo>
                    <a:pt x="15" y="194"/>
                  </a:lnTo>
                  <a:lnTo>
                    <a:pt x="17" y="194"/>
                  </a:lnTo>
                  <a:lnTo>
                    <a:pt x="17" y="195"/>
                  </a:lnTo>
                  <a:lnTo>
                    <a:pt x="18" y="195"/>
                  </a:lnTo>
                  <a:lnTo>
                    <a:pt x="20" y="195"/>
                  </a:lnTo>
                  <a:lnTo>
                    <a:pt x="20" y="197"/>
                  </a:lnTo>
                  <a:lnTo>
                    <a:pt x="21" y="197"/>
                  </a:lnTo>
                  <a:lnTo>
                    <a:pt x="21" y="197"/>
                  </a:lnTo>
                  <a:lnTo>
                    <a:pt x="23" y="198"/>
                  </a:lnTo>
                  <a:lnTo>
                    <a:pt x="24" y="198"/>
                  </a:lnTo>
                  <a:lnTo>
                    <a:pt x="26" y="200"/>
                  </a:lnTo>
                  <a:lnTo>
                    <a:pt x="27" y="200"/>
                  </a:lnTo>
                  <a:lnTo>
                    <a:pt x="29" y="200"/>
                  </a:lnTo>
                  <a:lnTo>
                    <a:pt x="29" y="201"/>
                  </a:lnTo>
                  <a:lnTo>
                    <a:pt x="30" y="201"/>
                  </a:lnTo>
                  <a:lnTo>
                    <a:pt x="32" y="201"/>
                  </a:lnTo>
                  <a:lnTo>
                    <a:pt x="32" y="200"/>
                  </a:lnTo>
                  <a:lnTo>
                    <a:pt x="41" y="188"/>
                  </a:lnTo>
                  <a:lnTo>
                    <a:pt x="41" y="186"/>
                  </a:lnTo>
                  <a:lnTo>
                    <a:pt x="48" y="175"/>
                  </a:lnTo>
                  <a:lnTo>
                    <a:pt x="50" y="172"/>
                  </a:lnTo>
                  <a:lnTo>
                    <a:pt x="51" y="172"/>
                  </a:lnTo>
                  <a:lnTo>
                    <a:pt x="57" y="161"/>
                  </a:lnTo>
                  <a:lnTo>
                    <a:pt x="57" y="160"/>
                  </a:lnTo>
                  <a:lnTo>
                    <a:pt x="57" y="155"/>
                  </a:lnTo>
                  <a:lnTo>
                    <a:pt x="62" y="148"/>
                  </a:lnTo>
                  <a:lnTo>
                    <a:pt x="68" y="133"/>
                  </a:lnTo>
                  <a:lnTo>
                    <a:pt x="69" y="133"/>
                  </a:lnTo>
                  <a:lnTo>
                    <a:pt x="69" y="134"/>
                  </a:lnTo>
                  <a:lnTo>
                    <a:pt x="71" y="134"/>
                  </a:lnTo>
                  <a:lnTo>
                    <a:pt x="72" y="134"/>
                  </a:lnTo>
                  <a:lnTo>
                    <a:pt x="72" y="136"/>
                  </a:lnTo>
                  <a:lnTo>
                    <a:pt x="74" y="136"/>
                  </a:lnTo>
                  <a:lnTo>
                    <a:pt x="77" y="137"/>
                  </a:lnTo>
                  <a:lnTo>
                    <a:pt x="81" y="139"/>
                  </a:lnTo>
                  <a:lnTo>
                    <a:pt x="83" y="140"/>
                  </a:lnTo>
                  <a:lnTo>
                    <a:pt x="84" y="140"/>
                  </a:lnTo>
                  <a:lnTo>
                    <a:pt x="86" y="140"/>
                  </a:lnTo>
                  <a:lnTo>
                    <a:pt x="86" y="142"/>
                  </a:lnTo>
                  <a:lnTo>
                    <a:pt x="87" y="142"/>
                  </a:lnTo>
                  <a:lnTo>
                    <a:pt x="88" y="142"/>
                  </a:lnTo>
                  <a:lnTo>
                    <a:pt x="90" y="143"/>
                  </a:lnTo>
                  <a:lnTo>
                    <a:pt x="91" y="145"/>
                  </a:lnTo>
                  <a:lnTo>
                    <a:pt x="93" y="145"/>
                  </a:lnTo>
                  <a:lnTo>
                    <a:pt x="93" y="145"/>
                  </a:lnTo>
                  <a:lnTo>
                    <a:pt x="94" y="146"/>
                  </a:lnTo>
                  <a:lnTo>
                    <a:pt x="96" y="148"/>
                  </a:lnTo>
                  <a:lnTo>
                    <a:pt x="97" y="148"/>
                  </a:lnTo>
                  <a:lnTo>
                    <a:pt x="99" y="148"/>
                  </a:lnTo>
                  <a:lnTo>
                    <a:pt x="100" y="149"/>
                  </a:lnTo>
                  <a:lnTo>
                    <a:pt x="102" y="149"/>
                  </a:lnTo>
                  <a:lnTo>
                    <a:pt x="103" y="151"/>
                  </a:lnTo>
                  <a:lnTo>
                    <a:pt x="105" y="151"/>
                  </a:lnTo>
                  <a:lnTo>
                    <a:pt x="106" y="152"/>
                  </a:lnTo>
                  <a:lnTo>
                    <a:pt x="108" y="152"/>
                  </a:lnTo>
                  <a:lnTo>
                    <a:pt x="109" y="154"/>
                  </a:lnTo>
                  <a:lnTo>
                    <a:pt x="109" y="152"/>
                  </a:lnTo>
                  <a:lnTo>
                    <a:pt x="114" y="146"/>
                  </a:lnTo>
                  <a:lnTo>
                    <a:pt x="118" y="139"/>
                  </a:lnTo>
                  <a:lnTo>
                    <a:pt x="127" y="128"/>
                  </a:lnTo>
                  <a:lnTo>
                    <a:pt x="127" y="127"/>
                  </a:lnTo>
                  <a:lnTo>
                    <a:pt x="129" y="127"/>
                  </a:lnTo>
                  <a:lnTo>
                    <a:pt x="129" y="125"/>
                  </a:lnTo>
                  <a:lnTo>
                    <a:pt x="136" y="121"/>
                  </a:lnTo>
                  <a:lnTo>
                    <a:pt x="136" y="119"/>
                  </a:lnTo>
                  <a:lnTo>
                    <a:pt x="138" y="119"/>
                  </a:lnTo>
                  <a:lnTo>
                    <a:pt x="139" y="118"/>
                  </a:lnTo>
                  <a:lnTo>
                    <a:pt x="142" y="118"/>
                  </a:lnTo>
                  <a:lnTo>
                    <a:pt x="147" y="115"/>
                  </a:lnTo>
                  <a:lnTo>
                    <a:pt x="150" y="112"/>
                  </a:lnTo>
                  <a:lnTo>
                    <a:pt x="156" y="107"/>
                  </a:lnTo>
                  <a:lnTo>
                    <a:pt x="159" y="104"/>
                  </a:lnTo>
                  <a:lnTo>
                    <a:pt x="160" y="103"/>
                  </a:lnTo>
                  <a:lnTo>
                    <a:pt x="162" y="101"/>
                  </a:lnTo>
                  <a:lnTo>
                    <a:pt x="163" y="101"/>
                  </a:lnTo>
                  <a:lnTo>
                    <a:pt x="165" y="100"/>
                  </a:lnTo>
                  <a:lnTo>
                    <a:pt x="165" y="98"/>
                  </a:lnTo>
                  <a:lnTo>
                    <a:pt x="166" y="98"/>
                  </a:lnTo>
                  <a:lnTo>
                    <a:pt x="168" y="98"/>
                  </a:lnTo>
                  <a:lnTo>
                    <a:pt x="166" y="97"/>
                  </a:lnTo>
                  <a:lnTo>
                    <a:pt x="165" y="94"/>
                  </a:lnTo>
                  <a:lnTo>
                    <a:pt x="165" y="91"/>
                  </a:lnTo>
                  <a:lnTo>
                    <a:pt x="163" y="88"/>
                  </a:lnTo>
                  <a:lnTo>
                    <a:pt x="160" y="85"/>
                  </a:lnTo>
                  <a:lnTo>
                    <a:pt x="159" y="83"/>
                  </a:lnTo>
                  <a:lnTo>
                    <a:pt x="156" y="82"/>
                  </a:lnTo>
                  <a:lnTo>
                    <a:pt x="154" y="82"/>
                  </a:lnTo>
                  <a:lnTo>
                    <a:pt x="154" y="80"/>
                  </a:lnTo>
                  <a:lnTo>
                    <a:pt x="153" y="79"/>
                  </a:lnTo>
                  <a:lnTo>
                    <a:pt x="151" y="79"/>
                  </a:lnTo>
                  <a:lnTo>
                    <a:pt x="151" y="77"/>
                  </a:lnTo>
                  <a:lnTo>
                    <a:pt x="150" y="76"/>
                  </a:lnTo>
                  <a:lnTo>
                    <a:pt x="148" y="74"/>
                  </a:lnTo>
                  <a:lnTo>
                    <a:pt x="147" y="73"/>
                  </a:lnTo>
                  <a:lnTo>
                    <a:pt x="145" y="71"/>
                  </a:lnTo>
                  <a:lnTo>
                    <a:pt x="144" y="70"/>
                  </a:lnTo>
                  <a:lnTo>
                    <a:pt x="142" y="69"/>
                  </a:lnTo>
                  <a:lnTo>
                    <a:pt x="141" y="67"/>
                  </a:lnTo>
                  <a:lnTo>
                    <a:pt x="139" y="66"/>
                  </a:lnTo>
                  <a:lnTo>
                    <a:pt x="139" y="64"/>
                  </a:lnTo>
                  <a:lnTo>
                    <a:pt x="139" y="63"/>
                  </a:lnTo>
                  <a:lnTo>
                    <a:pt x="138" y="63"/>
                  </a:lnTo>
                  <a:lnTo>
                    <a:pt x="138" y="61"/>
                  </a:lnTo>
                  <a:lnTo>
                    <a:pt x="138" y="60"/>
                  </a:lnTo>
                  <a:lnTo>
                    <a:pt x="136" y="58"/>
                  </a:lnTo>
                  <a:lnTo>
                    <a:pt x="136" y="57"/>
                  </a:lnTo>
                  <a:lnTo>
                    <a:pt x="135" y="55"/>
                  </a:lnTo>
                  <a:lnTo>
                    <a:pt x="135" y="52"/>
                  </a:lnTo>
                  <a:lnTo>
                    <a:pt x="133" y="51"/>
                  </a:lnTo>
                  <a:lnTo>
                    <a:pt x="133" y="49"/>
                  </a:lnTo>
                  <a:lnTo>
                    <a:pt x="133" y="48"/>
                  </a:lnTo>
                  <a:lnTo>
                    <a:pt x="133" y="46"/>
                  </a:lnTo>
                  <a:lnTo>
                    <a:pt x="133" y="46"/>
                  </a:lnTo>
                  <a:lnTo>
                    <a:pt x="132" y="46"/>
                  </a:lnTo>
                  <a:lnTo>
                    <a:pt x="132" y="45"/>
                  </a:lnTo>
                  <a:lnTo>
                    <a:pt x="133" y="45"/>
                  </a:lnTo>
                  <a:lnTo>
                    <a:pt x="135" y="43"/>
                  </a:lnTo>
                  <a:lnTo>
                    <a:pt x="136" y="43"/>
                  </a:lnTo>
                  <a:lnTo>
                    <a:pt x="138" y="42"/>
                  </a:lnTo>
                  <a:lnTo>
                    <a:pt x="144" y="39"/>
                  </a:lnTo>
                  <a:lnTo>
                    <a:pt x="148" y="37"/>
                  </a:lnTo>
                  <a:lnTo>
                    <a:pt x="157" y="33"/>
                  </a:lnTo>
                  <a:lnTo>
                    <a:pt x="162" y="30"/>
                  </a:lnTo>
                  <a:lnTo>
                    <a:pt x="165" y="28"/>
                  </a:lnTo>
                  <a:lnTo>
                    <a:pt x="168" y="27"/>
                  </a:lnTo>
                  <a:lnTo>
                    <a:pt x="169" y="27"/>
                  </a:lnTo>
                  <a:lnTo>
                    <a:pt x="177" y="25"/>
                  </a:lnTo>
                  <a:lnTo>
                    <a:pt x="180" y="24"/>
                  </a:lnTo>
                  <a:lnTo>
                    <a:pt x="187" y="22"/>
                  </a:lnTo>
                  <a:lnTo>
                    <a:pt x="189" y="22"/>
                  </a:lnTo>
                  <a:lnTo>
                    <a:pt x="192" y="21"/>
                  </a:lnTo>
                  <a:lnTo>
                    <a:pt x="193" y="21"/>
                  </a:lnTo>
                  <a:lnTo>
                    <a:pt x="195" y="21"/>
                  </a:lnTo>
                  <a:lnTo>
                    <a:pt x="198" y="21"/>
                  </a:lnTo>
                  <a:lnTo>
                    <a:pt x="199" y="21"/>
                  </a:lnTo>
                  <a:lnTo>
                    <a:pt x="199" y="19"/>
                  </a:lnTo>
                  <a:lnTo>
                    <a:pt x="201" y="19"/>
                  </a:lnTo>
                  <a:lnTo>
                    <a:pt x="201" y="19"/>
                  </a:lnTo>
                  <a:lnTo>
                    <a:pt x="201" y="18"/>
                  </a:lnTo>
                  <a:lnTo>
                    <a:pt x="204" y="16"/>
                  </a:lnTo>
                  <a:lnTo>
                    <a:pt x="206" y="15"/>
                  </a:lnTo>
                  <a:lnTo>
                    <a:pt x="208" y="13"/>
                  </a:lnTo>
                  <a:lnTo>
                    <a:pt x="211" y="10"/>
                  </a:lnTo>
                  <a:lnTo>
                    <a:pt x="212" y="10"/>
                  </a:lnTo>
                  <a:lnTo>
                    <a:pt x="214" y="10"/>
                  </a:lnTo>
                  <a:lnTo>
                    <a:pt x="215" y="9"/>
                  </a:lnTo>
                  <a:lnTo>
                    <a:pt x="220" y="6"/>
                  </a:lnTo>
                  <a:lnTo>
                    <a:pt x="221" y="4"/>
                  </a:lnTo>
                  <a:lnTo>
                    <a:pt x="223" y="4"/>
                  </a:lnTo>
                  <a:lnTo>
                    <a:pt x="224" y="3"/>
                  </a:lnTo>
                  <a:lnTo>
                    <a:pt x="226" y="3"/>
                  </a:lnTo>
                  <a:lnTo>
                    <a:pt x="229" y="1"/>
                  </a:lnTo>
                  <a:lnTo>
                    <a:pt x="230" y="1"/>
                  </a:lnTo>
                  <a:lnTo>
                    <a:pt x="232" y="1"/>
                  </a:lnTo>
                  <a:lnTo>
                    <a:pt x="232" y="0"/>
                  </a:lnTo>
                  <a:lnTo>
                    <a:pt x="233" y="0"/>
                  </a:lnTo>
                  <a:lnTo>
                    <a:pt x="235" y="0"/>
                  </a:lnTo>
                  <a:lnTo>
                    <a:pt x="235" y="1"/>
                  </a:lnTo>
                  <a:lnTo>
                    <a:pt x="233" y="3"/>
                  </a:lnTo>
                  <a:lnTo>
                    <a:pt x="232" y="6"/>
                  </a:lnTo>
                  <a:lnTo>
                    <a:pt x="230" y="9"/>
                  </a:lnTo>
                  <a:lnTo>
                    <a:pt x="229" y="10"/>
                  </a:lnTo>
                  <a:lnTo>
                    <a:pt x="227" y="15"/>
                  </a:lnTo>
                  <a:lnTo>
                    <a:pt x="226" y="16"/>
                  </a:lnTo>
                  <a:lnTo>
                    <a:pt x="224" y="18"/>
                  </a:lnTo>
                  <a:lnTo>
                    <a:pt x="223" y="22"/>
                  </a:lnTo>
                  <a:lnTo>
                    <a:pt x="221" y="25"/>
                  </a:lnTo>
                  <a:lnTo>
                    <a:pt x="221" y="27"/>
                  </a:lnTo>
                  <a:lnTo>
                    <a:pt x="221" y="28"/>
                  </a:lnTo>
                  <a:lnTo>
                    <a:pt x="220" y="31"/>
                  </a:lnTo>
                  <a:lnTo>
                    <a:pt x="218" y="33"/>
                  </a:lnTo>
                  <a:lnTo>
                    <a:pt x="218" y="36"/>
                  </a:lnTo>
                  <a:lnTo>
                    <a:pt x="215" y="42"/>
                  </a:lnTo>
                  <a:lnTo>
                    <a:pt x="215" y="45"/>
                  </a:lnTo>
                  <a:lnTo>
                    <a:pt x="214" y="46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3" name="Freeform 30">
              <a:extLst>
                <a:ext uri="{FF2B5EF4-FFF2-40B4-BE49-F238E27FC236}">
                  <a16:creationId xmlns:a16="http://schemas.microsoft.com/office/drawing/2014/main" id="{8E49169B-10D6-B300-D7DF-359A63052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263" y="2103438"/>
              <a:ext cx="636588" cy="709613"/>
            </a:xfrm>
            <a:custGeom>
              <a:avLst/>
              <a:gdLst>
                <a:gd name="T0" fmla="*/ 220 w 401"/>
                <a:gd name="T1" fmla="*/ 33 h 447"/>
                <a:gd name="T2" fmla="*/ 257 w 401"/>
                <a:gd name="T3" fmla="*/ 61 h 447"/>
                <a:gd name="T4" fmla="*/ 236 w 401"/>
                <a:gd name="T5" fmla="*/ 78 h 447"/>
                <a:gd name="T6" fmla="*/ 257 w 401"/>
                <a:gd name="T7" fmla="*/ 102 h 447"/>
                <a:gd name="T8" fmla="*/ 277 w 401"/>
                <a:gd name="T9" fmla="*/ 127 h 447"/>
                <a:gd name="T10" fmla="*/ 304 w 401"/>
                <a:gd name="T11" fmla="*/ 150 h 447"/>
                <a:gd name="T12" fmla="*/ 326 w 401"/>
                <a:gd name="T13" fmla="*/ 162 h 447"/>
                <a:gd name="T14" fmla="*/ 343 w 401"/>
                <a:gd name="T15" fmla="*/ 173 h 447"/>
                <a:gd name="T16" fmla="*/ 344 w 401"/>
                <a:gd name="T17" fmla="*/ 191 h 447"/>
                <a:gd name="T18" fmla="*/ 340 w 401"/>
                <a:gd name="T19" fmla="*/ 203 h 447"/>
                <a:gd name="T20" fmla="*/ 331 w 401"/>
                <a:gd name="T21" fmla="*/ 223 h 447"/>
                <a:gd name="T22" fmla="*/ 326 w 401"/>
                <a:gd name="T23" fmla="*/ 241 h 447"/>
                <a:gd name="T24" fmla="*/ 326 w 401"/>
                <a:gd name="T25" fmla="*/ 254 h 447"/>
                <a:gd name="T26" fmla="*/ 328 w 401"/>
                <a:gd name="T27" fmla="*/ 272 h 447"/>
                <a:gd name="T28" fmla="*/ 334 w 401"/>
                <a:gd name="T29" fmla="*/ 288 h 447"/>
                <a:gd name="T30" fmla="*/ 343 w 401"/>
                <a:gd name="T31" fmla="*/ 302 h 447"/>
                <a:gd name="T32" fmla="*/ 348 w 401"/>
                <a:gd name="T33" fmla="*/ 323 h 447"/>
                <a:gd name="T34" fmla="*/ 337 w 401"/>
                <a:gd name="T35" fmla="*/ 351 h 447"/>
                <a:gd name="T36" fmla="*/ 335 w 401"/>
                <a:gd name="T37" fmla="*/ 363 h 447"/>
                <a:gd name="T38" fmla="*/ 338 w 401"/>
                <a:gd name="T39" fmla="*/ 383 h 447"/>
                <a:gd name="T40" fmla="*/ 366 w 401"/>
                <a:gd name="T41" fmla="*/ 387 h 447"/>
                <a:gd name="T42" fmla="*/ 392 w 401"/>
                <a:gd name="T43" fmla="*/ 381 h 447"/>
                <a:gd name="T44" fmla="*/ 395 w 401"/>
                <a:gd name="T45" fmla="*/ 392 h 447"/>
                <a:gd name="T46" fmla="*/ 401 w 401"/>
                <a:gd name="T47" fmla="*/ 420 h 447"/>
                <a:gd name="T48" fmla="*/ 398 w 401"/>
                <a:gd name="T49" fmla="*/ 441 h 447"/>
                <a:gd name="T50" fmla="*/ 366 w 401"/>
                <a:gd name="T51" fmla="*/ 436 h 447"/>
                <a:gd name="T52" fmla="*/ 325 w 401"/>
                <a:gd name="T53" fmla="*/ 439 h 447"/>
                <a:gd name="T54" fmla="*/ 298 w 401"/>
                <a:gd name="T55" fmla="*/ 439 h 447"/>
                <a:gd name="T56" fmla="*/ 292 w 401"/>
                <a:gd name="T57" fmla="*/ 421 h 447"/>
                <a:gd name="T58" fmla="*/ 274 w 401"/>
                <a:gd name="T59" fmla="*/ 426 h 447"/>
                <a:gd name="T60" fmla="*/ 254 w 401"/>
                <a:gd name="T61" fmla="*/ 438 h 447"/>
                <a:gd name="T62" fmla="*/ 241 w 401"/>
                <a:gd name="T63" fmla="*/ 445 h 447"/>
                <a:gd name="T64" fmla="*/ 214 w 401"/>
                <a:gd name="T65" fmla="*/ 444 h 447"/>
                <a:gd name="T66" fmla="*/ 174 w 401"/>
                <a:gd name="T67" fmla="*/ 445 h 447"/>
                <a:gd name="T68" fmla="*/ 141 w 401"/>
                <a:gd name="T69" fmla="*/ 444 h 447"/>
                <a:gd name="T70" fmla="*/ 118 w 401"/>
                <a:gd name="T71" fmla="*/ 436 h 447"/>
                <a:gd name="T72" fmla="*/ 87 w 401"/>
                <a:gd name="T73" fmla="*/ 433 h 447"/>
                <a:gd name="T74" fmla="*/ 66 w 401"/>
                <a:gd name="T75" fmla="*/ 424 h 447"/>
                <a:gd name="T76" fmla="*/ 39 w 401"/>
                <a:gd name="T77" fmla="*/ 412 h 447"/>
                <a:gd name="T78" fmla="*/ 20 w 401"/>
                <a:gd name="T79" fmla="*/ 417 h 447"/>
                <a:gd name="T80" fmla="*/ 9 w 401"/>
                <a:gd name="T81" fmla="*/ 400 h 447"/>
                <a:gd name="T82" fmla="*/ 11 w 401"/>
                <a:gd name="T83" fmla="*/ 386 h 447"/>
                <a:gd name="T84" fmla="*/ 24 w 401"/>
                <a:gd name="T85" fmla="*/ 374 h 447"/>
                <a:gd name="T86" fmla="*/ 23 w 401"/>
                <a:gd name="T87" fmla="*/ 362 h 447"/>
                <a:gd name="T88" fmla="*/ 29 w 401"/>
                <a:gd name="T89" fmla="*/ 294 h 447"/>
                <a:gd name="T90" fmla="*/ 54 w 401"/>
                <a:gd name="T91" fmla="*/ 291 h 447"/>
                <a:gd name="T92" fmla="*/ 69 w 401"/>
                <a:gd name="T93" fmla="*/ 284 h 447"/>
                <a:gd name="T94" fmla="*/ 86 w 401"/>
                <a:gd name="T95" fmla="*/ 262 h 447"/>
                <a:gd name="T96" fmla="*/ 98 w 401"/>
                <a:gd name="T97" fmla="*/ 245 h 447"/>
                <a:gd name="T98" fmla="*/ 111 w 401"/>
                <a:gd name="T99" fmla="*/ 238 h 447"/>
                <a:gd name="T100" fmla="*/ 123 w 401"/>
                <a:gd name="T101" fmla="*/ 229 h 447"/>
                <a:gd name="T102" fmla="*/ 139 w 401"/>
                <a:gd name="T103" fmla="*/ 211 h 447"/>
                <a:gd name="T104" fmla="*/ 148 w 401"/>
                <a:gd name="T105" fmla="*/ 194 h 447"/>
                <a:gd name="T106" fmla="*/ 154 w 401"/>
                <a:gd name="T107" fmla="*/ 181 h 447"/>
                <a:gd name="T108" fmla="*/ 160 w 401"/>
                <a:gd name="T109" fmla="*/ 171 h 447"/>
                <a:gd name="T110" fmla="*/ 163 w 401"/>
                <a:gd name="T111" fmla="*/ 156 h 447"/>
                <a:gd name="T112" fmla="*/ 153 w 401"/>
                <a:gd name="T113" fmla="*/ 127 h 447"/>
                <a:gd name="T114" fmla="*/ 142 w 401"/>
                <a:gd name="T115" fmla="*/ 102 h 447"/>
                <a:gd name="T116" fmla="*/ 138 w 401"/>
                <a:gd name="T117" fmla="*/ 79 h 447"/>
                <a:gd name="T118" fmla="*/ 145 w 401"/>
                <a:gd name="T119" fmla="*/ 67 h 447"/>
                <a:gd name="T120" fmla="*/ 154 w 401"/>
                <a:gd name="T121" fmla="*/ 42 h 447"/>
                <a:gd name="T122" fmla="*/ 160 w 401"/>
                <a:gd name="T123" fmla="*/ 27 h 447"/>
                <a:gd name="T124" fmla="*/ 190 w 401"/>
                <a:gd name="T125" fmla="*/ 0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1" h="447">
                  <a:moveTo>
                    <a:pt x="190" y="0"/>
                  </a:moveTo>
                  <a:lnTo>
                    <a:pt x="204" y="15"/>
                  </a:lnTo>
                  <a:lnTo>
                    <a:pt x="204" y="14"/>
                  </a:lnTo>
                  <a:lnTo>
                    <a:pt x="207" y="11"/>
                  </a:lnTo>
                  <a:lnTo>
                    <a:pt x="213" y="17"/>
                  </a:lnTo>
                  <a:lnTo>
                    <a:pt x="213" y="18"/>
                  </a:lnTo>
                  <a:lnTo>
                    <a:pt x="220" y="24"/>
                  </a:lnTo>
                  <a:lnTo>
                    <a:pt x="217" y="33"/>
                  </a:lnTo>
                  <a:lnTo>
                    <a:pt x="220" y="33"/>
                  </a:lnTo>
                  <a:lnTo>
                    <a:pt x="230" y="36"/>
                  </a:lnTo>
                  <a:lnTo>
                    <a:pt x="233" y="38"/>
                  </a:lnTo>
                  <a:lnTo>
                    <a:pt x="241" y="39"/>
                  </a:lnTo>
                  <a:lnTo>
                    <a:pt x="254" y="44"/>
                  </a:lnTo>
                  <a:lnTo>
                    <a:pt x="251" y="51"/>
                  </a:lnTo>
                  <a:lnTo>
                    <a:pt x="250" y="57"/>
                  </a:lnTo>
                  <a:lnTo>
                    <a:pt x="257" y="60"/>
                  </a:lnTo>
                  <a:lnTo>
                    <a:pt x="259" y="60"/>
                  </a:lnTo>
                  <a:lnTo>
                    <a:pt x="257" y="61"/>
                  </a:lnTo>
                  <a:lnTo>
                    <a:pt x="254" y="63"/>
                  </a:lnTo>
                  <a:lnTo>
                    <a:pt x="250" y="66"/>
                  </a:lnTo>
                  <a:lnTo>
                    <a:pt x="247" y="69"/>
                  </a:lnTo>
                  <a:lnTo>
                    <a:pt x="245" y="69"/>
                  </a:lnTo>
                  <a:lnTo>
                    <a:pt x="244" y="70"/>
                  </a:lnTo>
                  <a:lnTo>
                    <a:pt x="241" y="73"/>
                  </a:lnTo>
                  <a:lnTo>
                    <a:pt x="238" y="76"/>
                  </a:lnTo>
                  <a:lnTo>
                    <a:pt x="238" y="78"/>
                  </a:lnTo>
                  <a:lnTo>
                    <a:pt x="236" y="78"/>
                  </a:lnTo>
                  <a:lnTo>
                    <a:pt x="238" y="79"/>
                  </a:lnTo>
                  <a:lnTo>
                    <a:pt x="244" y="85"/>
                  </a:lnTo>
                  <a:lnTo>
                    <a:pt x="245" y="87"/>
                  </a:lnTo>
                  <a:lnTo>
                    <a:pt x="247" y="88"/>
                  </a:lnTo>
                  <a:lnTo>
                    <a:pt x="250" y="91"/>
                  </a:lnTo>
                  <a:lnTo>
                    <a:pt x="250" y="93"/>
                  </a:lnTo>
                  <a:lnTo>
                    <a:pt x="254" y="99"/>
                  </a:lnTo>
                  <a:lnTo>
                    <a:pt x="256" y="100"/>
                  </a:lnTo>
                  <a:lnTo>
                    <a:pt x="257" y="102"/>
                  </a:lnTo>
                  <a:lnTo>
                    <a:pt x="260" y="105"/>
                  </a:lnTo>
                  <a:lnTo>
                    <a:pt x="262" y="106"/>
                  </a:lnTo>
                  <a:lnTo>
                    <a:pt x="263" y="109"/>
                  </a:lnTo>
                  <a:lnTo>
                    <a:pt x="265" y="111"/>
                  </a:lnTo>
                  <a:lnTo>
                    <a:pt x="265" y="112"/>
                  </a:lnTo>
                  <a:lnTo>
                    <a:pt x="268" y="117"/>
                  </a:lnTo>
                  <a:lnTo>
                    <a:pt x="271" y="120"/>
                  </a:lnTo>
                  <a:lnTo>
                    <a:pt x="272" y="123"/>
                  </a:lnTo>
                  <a:lnTo>
                    <a:pt x="277" y="127"/>
                  </a:lnTo>
                  <a:lnTo>
                    <a:pt x="280" y="129"/>
                  </a:lnTo>
                  <a:lnTo>
                    <a:pt x="284" y="135"/>
                  </a:lnTo>
                  <a:lnTo>
                    <a:pt x="287" y="136"/>
                  </a:lnTo>
                  <a:lnTo>
                    <a:pt x="292" y="139"/>
                  </a:lnTo>
                  <a:lnTo>
                    <a:pt x="293" y="141"/>
                  </a:lnTo>
                  <a:lnTo>
                    <a:pt x="296" y="142"/>
                  </a:lnTo>
                  <a:lnTo>
                    <a:pt x="299" y="144"/>
                  </a:lnTo>
                  <a:lnTo>
                    <a:pt x="299" y="145"/>
                  </a:lnTo>
                  <a:lnTo>
                    <a:pt x="304" y="150"/>
                  </a:lnTo>
                  <a:lnTo>
                    <a:pt x="305" y="150"/>
                  </a:lnTo>
                  <a:lnTo>
                    <a:pt x="310" y="153"/>
                  </a:lnTo>
                  <a:lnTo>
                    <a:pt x="311" y="154"/>
                  </a:lnTo>
                  <a:lnTo>
                    <a:pt x="313" y="156"/>
                  </a:lnTo>
                  <a:lnTo>
                    <a:pt x="314" y="156"/>
                  </a:lnTo>
                  <a:lnTo>
                    <a:pt x="316" y="157"/>
                  </a:lnTo>
                  <a:lnTo>
                    <a:pt x="320" y="159"/>
                  </a:lnTo>
                  <a:lnTo>
                    <a:pt x="323" y="160"/>
                  </a:lnTo>
                  <a:lnTo>
                    <a:pt x="326" y="162"/>
                  </a:lnTo>
                  <a:lnTo>
                    <a:pt x="328" y="162"/>
                  </a:lnTo>
                  <a:lnTo>
                    <a:pt x="331" y="165"/>
                  </a:lnTo>
                  <a:lnTo>
                    <a:pt x="332" y="165"/>
                  </a:lnTo>
                  <a:lnTo>
                    <a:pt x="337" y="166"/>
                  </a:lnTo>
                  <a:lnTo>
                    <a:pt x="338" y="168"/>
                  </a:lnTo>
                  <a:lnTo>
                    <a:pt x="340" y="168"/>
                  </a:lnTo>
                  <a:lnTo>
                    <a:pt x="340" y="169"/>
                  </a:lnTo>
                  <a:lnTo>
                    <a:pt x="341" y="172"/>
                  </a:lnTo>
                  <a:lnTo>
                    <a:pt x="343" y="173"/>
                  </a:lnTo>
                  <a:lnTo>
                    <a:pt x="344" y="175"/>
                  </a:lnTo>
                  <a:lnTo>
                    <a:pt x="344" y="178"/>
                  </a:lnTo>
                  <a:lnTo>
                    <a:pt x="346" y="181"/>
                  </a:lnTo>
                  <a:lnTo>
                    <a:pt x="346" y="184"/>
                  </a:lnTo>
                  <a:lnTo>
                    <a:pt x="346" y="185"/>
                  </a:lnTo>
                  <a:lnTo>
                    <a:pt x="346" y="188"/>
                  </a:lnTo>
                  <a:lnTo>
                    <a:pt x="344" y="188"/>
                  </a:lnTo>
                  <a:lnTo>
                    <a:pt x="344" y="190"/>
                  </a:lnTo>
                  <a:lnTo>
                    <a:pt x="344" y="191"/>
                  </a:lnTo>
                  <a:lnTo>
                    <a:pt x="343" y="193"/>
                  </a:lnTo>
                  <a:lnTo>
                    <a:pt x="343" y="194"/>
                  </a:lnTo>
                  <a:lnTo>
                    <a:pt x="343" y="196"/>
                  </a:lnTo>
                  <a:lnTo>
                    <a:pt x="341" y="197"/>
                  </a:lnTo>
                  <a:lnTo>
                    <a:pt x="341" y="199"/>
                  </a:lnTo>
                  <a:lnTo>
                    <a:pt x="341" y="200"/>
                  </a:lnTo>
                  <a:lnTo>
                    <a:pt x="340" y="200"/>
                  </a:lnTo>
                  <a:lnTo>
                    <a:pt x="340" y="202"/>
                  </a:lnTo>
                  <a:lnTo>
                    <a:pt x="340" y="203"/>
                  </a:lnTo>
                  <a:lnTo>
                    <a:pt x="338" y="206"/>
                  </a:lnTo>
                  <a:lnTo>
                    <a:pt x="337" y="206"/>
                  </a:lnTo>
                  <a:lnTo>
                    <a:pt x="337" y="209"/>
                  </a:lnTo>
                  <a:lnTo>
                    <a:pt x="335" y="211"/>
                  </a:lnTo>
                  <a:lnTo>
                    <a:pt x="334" y="215"/>
                  </a:lnTo>
                  <a:lnTo>
                    <a:pt x="332" y="218"/>
                  </a:lnTo>
                  <a:lnTo>
                    <a:pt x="331" y="220"/>
                  </a:lnTo>
                  <a:lnTo>
                    <a:pt x="331" y="221"/>
                  </a:lnTo>
                  <a:lnTo>
                    <a:pt x="331" y="223"/>
                  </a:lnTo>
                  <a:lnTo>
                    <a:pt x="329" y="226"/>
                  </a:lnTo>
                  <a:lnTo>
                    <a:pt x="329" y="229"/>
                  </a:lnTo>
                  <a:lnTo>
                    <a:pt x="328" y="230"/>
                  </a:lnTo>
                  <a:lnTo>
                    <a:pt x="328" y="233"/>
                  </a:lnTo>
                  <a:lnTo>
                    <a:pt x="326" y="233"/>
                  </a:lnTo>
                  <a:lnTo>
                    <a:pt x="326" y="235"/>
                  </a:lnTo>
                  <a:lnTo>
                    <a:pt x="326" y="238"/>
                  </a:lnTo>
                  <a:lnTo>
                    <a:pt x="326" y="239"/>
                  </a:lnTo>
                  <a:lnTo>
                    <a:pt x="326" y="241"/>
                  </a:lnTo>
                  <a:lnTo>
                    <a:pt x="326" y="242"/>
                  </a:lnTo>
                  <a:lnTo>
                    <a:pt x="326" y="244"/>
                  </a:lnTo>
                  <a:lnTo>
                    <a:pt x="326" y="244"/>
                  </a:lnTo>
                  <a:lnTo>
                    <a:pt x="326" y="245"/>
                  </a:lnTo>
                  <a:lnTo>
                    <a:pt x="326" y="247"/>
                  </a:lnTo>
                  <a:lnTo>
                    <a:pt x="325" y="247"/>
                  </a:lnTo>
                  <a:lnTo>
                    <a:pt x="326" y="251"/>
                  </a:lnTo>
                  <a:lnTo>
                    <a:pt x="326" y="253"/>
                  </a:lnTo>
                  <a:lnTo>
                    <a:pt x="326" y="254"/>
                  </a:lnTo>
                  <a:lnTo>
                    <a:pt x="326" y="256"/>
                  </a:lnTo>
                  <a:lnTo>
                    <a:pt x="326" y="257"/>
                  </a:lnTo>
                  <a:lnTo>
                    <a:pt x="326" y="259"/>
                  </a:lnTo>
                  <a:lnTo>
                    <a:pt x="326" y="260"/>
                  </a:lnTo>
                  <a:lnTo>
                    <a:pt x="326" y="263"/>
                  </a:lnTo>
                  <a:lnTo>
                    <a:pt x="326" y="265"/>
                  </a:lnTo>
                  <a:lnTo>
                    <a:pt x="328" y="266"/>
                  </a:lnTo>
                  <a:lnTo>
                    <a:pt x="328" y="269"/>
                  </a:lnTo>
                  <a:lnTo>
                    <a:pt x="328" y="272"/>
                  </a:lnTo>
                  <a:lnTo>
                    <a:pt x="329" y="275"/>
                  </a:lnTo>
                  <a:lnTo>
                    <a:pt x="329" y="278"/>
                  </a:lnTo>
                  <a:lnTo>
                    <a:pt x="331" y="280"/>
                  </a:lnTo>
                  <a:lnTo>
                    <a:pt x="331" y="284"/>
                  </a:lnTo>
                  <a:lnTo>
                    <a:pt x="332" y="286"/>
                  </a:lnTo>
                  <a:lnTo>
                    <a:pt x="332" y="287"/>
                  </a:lnTo>
                  <a:lnTo>
                    <a:pt x="334" y="286"/>
                  </a:lnTo>
                  <a:lnTo>
                    <a:pt x="334" y="287"/>
                  </a:lnTo>
                  <a:lnTo>
                    <a:pt x="334" y="288"/>
                  </a:lnTo>
                  <a:lnTo>
                    <a:pt x="335" y="290"/>
                  </a:lnTo>
                  <a:lnTo>
                    <a:pt x="335" y="291"/>
                  </a:lnTo>
                  <a:lnTo>
                    <a:pt x="337" y="293"/>
                  </a:lnTo>
                  <a:lnTo>
                    <a:pt x="337" y="294"/>
                  </a:lnTo>
                  <a:lnTo>
                    <a:pt x="337" y="296"/>
                  </a:lnTo>
                  <a:lnTo>
                    <a:pt x="338" y="297"/>
                  </a:lnTo>
                  <a:lnTo>
                    <a:pt x="340" y="300"/>
                  </a:lnTo>
                  <a:lnTo>
                    <a:pt x="341" y="300"/>
                  </a:lnTo>
                  <a:lnTo>
                    <a:pt x="343" y="302"/>
                  </a:lnTo>
                  <a:lnTo>
                    <a:pt x="343" y="303"/>
                  </a:lnTo>
                  <a:lnTo>
                    <a:pt x="344" y="305"/>
                  </a:lnTo>
                  <a:lnTo>
                    <a:pt x="346" y="306"/>
                  </a:lnTo>
                  <a:lnTo>
                    <a:pt x="347" y="308"/>
                  </a:lnTo>
                  <a:lnTo>
                    <a:pt x="347" y="309"/>
                  </a:lnTo>
                  <a:lnTo>
                    <a:pt x="351" y="312"/>
                  </a:lnTo>
                  <a:lnTo>
                    <a:pt x="354" y="315"/>
                  </a:lnTo>
                  <a:lnTo>
                    <a:pt x="351" y="320"/>
                  </a:lnTo>
                  <a:lnTo>
                    <a:pt x="348" y="323"/>
                  </a:lnTo>
                  <a:lnTo>
                    <a:pt x="344" y="329"/>
                  </a:lnTo>
                  <a:lnTo>
                    <a:pt x="343" y="332"/>
                  </a:lnTo>
                  <a:lnTo>
                    <a:pt x="341" y="332"/>
                  </a:lnTo>
                  <a:lnTo>
                    <a:pt x="341" y="333"/>
                  </a:lnTo>
                  <a:lnTo>
                    <a:pt x="338" y="339"/>
                  </a:lnTo>
                  <a:lnTo>
                    <a:pt x="338" y="341"/>
                  </a:lnTo>
                  <a:lnTo>
                    <a:pt x="337" y="344"/>
                  </a:lnTo>
                  <a:lnTo>
                    <a:pt x="337" y="350"/>
                  </a:lnTo>
                  <a:lnTo>
                    <a:pt x="337" y="351"/>
                  </a:lnTo>
                  <a:lnTo>
                    <a:pt x="337" y="353"/>
                  </a:lnTo>
                  <a:lnTo>
                    <a:pt x="337" y="354"/>
                  </a:lnTo>
                  <a:lnTo>
                    <a:pt x="337" y="356"/>
                  </a:lnTo>
                  <a:lnTo>
                    <a:pt x="335" y="356"/>
                  </a:lnTo>
                  <a:lnTo>
                    <a:pt x="335" y="357"/>
                  </a:lnTo>
                  <a:lnTo>
                    <a:pt x="335" y="359"/>
                  </a:lnTo>
                  <a:lnTo>
                    <a:pt x="335" y="360"/>
                  </a:lnTo>
                  <a:lnTo>
                    <a:pt x="335" y="362"/>
                  </a:lnTo>
                  <a:lnTo>
                    <a:pt x="335" y="363"/>
                  </a:lnTo>
                  <a:lnTo>
                    <a:pt x="335" y="365"/>
                  </a:lnTo>
                  <a:lnTo>
                    <a:pt x="335" y="366"/>
                  </a:lnTo>
                  <a:lnTo>
                    <a:pt x="337" y="369"/>
                  </a:lnTo>
                  <a:lnTo>
                    <a:pt x="337" y="371"/>
                  </a:lnTo>
                  <a:lnTo>
                    <a:pt x="337" y="374"/>
                  </a:lnTo>
                  <a:lnTo>
                    <a:pt x="337" y="375"/>
                  </a:lnTo>
                  <a:lnTo>
                    <a:pt x="337" y="377"/>
                  </a:lnTo>
                  <a:lnTo>
                    <a:pt x="337" y="380"/>
                  </a:lnTo>
                  <a:lnTo>
                    <a:pt x="338" y="383"/>
                  </a:lnTo>
                  <a:lnTo>
                    <a:pt x="338" y="386"/>
                  </a:lnTo>
                  <a:lnTo>
                    <a:pt x="340" y="387"/>
                  </a:lnTo>
                  <a:lnTo>
                    <a:pt x="343" y="395"/>
                  </a:lnTo>
                  <a:lnTo>
                    <a:pt x="344" y="393"/>
                  </a:lnTo>
                  <a:lnTo>
                    <a:pt x="346" y="393"/>
                  </a:lnTo>
                  <a:lnTo>
                    <a:pt x="350" y="392"/>
                  </a:lnTo>
                  <a:lnTo>
                    <a:pt x="353" y="390"/>
                  </a:lnTo>
                  <a:lnTo>
                    <a:pt x="359" y="389"/>
                  </a:lnTo>
                  <a:lnTo>
                    <a:pt x="366" y="387"/>
                  </a:lnTo>
                  <a:lnTo>
                    <a:pt x="374" y="384"/>
                  </a:lnTo>
                  <a:lnTo>
                    <a:pt x="375" y="383"/>
                  </a:lnTo>
                  <a:lnTo>
                    <a:pt x="380" y="381"/>
                  </a:lnTo>
                  <a:lnTo>
                    <a:pt x="383" y="381"/>
                  </a:lnTo>
                  <a:lnTo>
                    <a:pt x="387" y="380"/>
                  </a:lnTo>
                  <a:lnTo>
                    <a:pt x="390" y="378"/>
                  </a:lnTo>
                  <a:lnTo>
                    <a:pt x="390" y="380"/>
                  </a:lnTo>
                  <a:lnTo>
                    <a:pt x="390" y="381"/>
                  </a:lnTo>
                  <a:lnTo>
                    <a:pt x="392" y="381"/>
                  </a:lnTo>
                  <a:lnTo>
                    <a:pt x="392" y="383"/>
                  </a:lnTo>
                  <a:lnTo>
                    <a:pt x="392" y="384"/>
                  </a:lnTo>
                  <a:lnTo>
                    <a:pt x="393" y="386"/>
                  </a:lnTo>
                  <a:lnTo>
                    <a:pt x="393" y="387"/>
                  </a:lnTo>
                  <a:lnTo>
                    <a:pt x="393" y="387"/>
                  </a:lnTo>
                  <a:lnTo>
                    <a:pt x="393" y="389"/>
                  </a:lnTo>
                  <a:lnTo>
                    <a:pt x="395" y="389"/>
                  </a:lnTo>
                  <a:lnTo>
                    <a:pt x="395" y="390"/>
                  </a:lnTo>
                  <a:lnTo>
                    <a:pt x="395" y="392"/>
                  </a:lnTo>
                  <a:lnTo>
                    <a:pt x="396" y="398"/>
                  </a:lnTo>
                  <a:lnTo>
                    <a:pt x="396" y="399"/>
                  </a:lnTo>
                  <a:lnTo>
                    <a:pt x="398" y="400"/>
                  </a:lnTo>
                  <a:lnTo>
                    <a:pt x="399" y="412"/>
                  </a:lnTo>
                  <a:lnTo>
                    <a:pt x="399" y="414"/>
                  </a:lnTo>
                  <a:lnTo>
                    <a:pt x="401" y="415"/>
                  </a:lnTo>
                  <a:lnTo>
                    <a:pt x="401" y="417"/>
                  </a:lnTo>
                  <a:lnTo>
                    <a:pt x="401" y="418"/>
                  </a:lnTo>
                  <a:lnTo>
                    <a:pt x="401" y="420"/>
                  </a:lnTo>
                  <a:lnTo>
                    <a:pt x="401" y="421"/>
                  </a:lnTo>
                  <a:lnTo>
                    <a:pt x="401" y="423"/>
                  </a:lnTo>
                  <a:lnTo>
                    <a:pt x="399" y="426"/>
                  </a:lnTo>
                  <a:lnTo>
                    <a:pt x="399" y="427"/>
                  </a:lnTo>
                  <a:lnTo>
                    <a:pt x="399" y="429"/>
                  </a:lnTo>
                  <a:lnTo>
                    <a:pt x="399" y="430"/>
                  </a:lnTo>
                  <a:lnTo>
                    <a:pt x="399" y="432"/>
                  </a:lnTo>
                  <a:lnTo>
                    <a:pt x="399" y="433"/>
                  </a:lnTo>
                  <a:lnTo>
                    <a:pt x="398" y="441"/>
                  </a:lnTo>
                  <a:lnTo>
                    <a:pt x="392" y="439"/>
                  </a:lnTo>
                  <a:lnTo>
                    <a:pt x="390" y="439"/>
                  </a:lnTo>
                  <a:lnTo>
                    <a:pt x="389" y="439"/>
                  </a:lnTo>
                  <a:lnTo>
                    <a:pt x="387" y="439"/>
                  </a:lnTo>
                  <a:lnTo>
                    <a:pt x="383" y="441"/>
                  </a:lnTo>
                  <a:lnTo>
                    <a:pt x="375" y="441"/>
                  </a:lnTo>
                  <a:lnTo>
                    <a:pt x="374" y="441"/>
                  </a:lnTo>
                  <a:lnTo>
                    <a:pt x="368" y="442"/>
                  </a:lnTo>
                  <a:lnTo>
                    <a:pt x="366" y="436"/>
                  </a:lnTo>
                  <a:lnTo>
                    <a:pt x="366" y="435"/>
                  </a:lnTo>
                  <a:lnTo>
                    <a:pt x="365" y="435"/>
                  </a:lnTo>
                  <a:lnTo>
                    <a:pt x="365" y="433"/>
                  </a:lnTo>
                  <a:lnTo>
                    <a:pt x="363" y="433"/>
                  </a:lnTo>
                  <a:lnTo>
                    <a:pt x="362" y="433"/>
                  </a:lnTo>
                  <a:lnTo>
                    <a:pt x="360" y="433"/>
                  </a:lnTo>
                  <a:lnTo>
                    <a:pt x="357" y="433"/>
                  </a:lnTo>
                  <a:lnTo>
                    <a:pt x="326" y="439"/>
                  </a:lnTo>
                  <a:lnTo>
                    <a:pt x="325" y="439"/>
                  </a:lnTo>
                  <a:lnTo>
                    <a:pt x="326" y="444"/>
                  </a:lnTo>
                  <a:lnTo>
                    <a:pt x="317" y="445"/>
                  </a:lnTo>
                  <a:lnTo>
                    <a:pt x="308" y="445"/>
                  </a:lnTo>
                  <a:lnTo>
                    <a:pt x="301" y="447"/>
                  </a:lnTo>
                  <a:lnTo>
                    <a:pt x="299" y="447"/>
                  </a:lnTo>
                  <a:lnTo>
                    <a:pt x="299" y="445"/>
                  </a:lnTo>
                  <a:lnTo>
                    <a:pt x="299" y="444"/>
                  </a:lnTo>
                  <a:lnTo>
                    <a:pt x="298" y="441"/>
                  </a:lnTo>
                  <a:lnTo>
                    <a:pt x="298" y="439"/>
                  </a:lnTo>
                  <a:lnTo>
                    <a:pt x="298" y="438"/>
                  </a:lnTo>
                  <a:lnTo>
                    <a:pt x="296" y="436"/>
                  </a:lnTo>
                  <a:lnTo>
                    <a:pt x="296" y="435"/>
                  </a:lnTo>
                  <a:lnTo>
                    <a:pt x="296" y="433"/>
                  </a:lnTo>
                  <a:lnTo>
                    <a:pt x="295" y="429"/>
                  </a:lnTo>
                  <a:lnTo>
                    <a:pt x="293" y="426"/>
                  </a:lnTo>
                  <a:lnTo>
                    <a:pt x="293" y="424"/>
                  </a:lnTo>
                  <a:lnTo>
                    <a:pt x="293" y="423"/>
                  </a:lnTo>
                  <a:lnTo>
                    <a:pt x="292" y="421"/>
                  </a:lnTo>
                  <a:lnTo>
                    <a:pt x="292" y="420"/>
                  </a:lnTo>
                  <a:lnTo>
                    <a:pt x="292" y="418"/>
                  </a:lnTo>
                  <a:lnTo>
                    <a:pt x="292" y="417"/>
                  </a:lnTo>
                  <a:lnTo>
                    <a:pt x="290" y="418"/>
                  </a:lnTo>
                  <a:lnTo>
                    <a:pt x="283" y="421"/>
                  </a:lnTo>
                  <a:lnTo>
                    <a:pt x="281" y="423"/>
                  </a:lnTo>
                  <a:lnTo>
                    <a:pt x="278" y="423"/>
                  </a:lnTo>
                  <a:lnTo>
                    <a:pt x="275" y="424"/>
                  </a:lnTo>
                  <a:lnTo>
                    <a:pt x="274" y="426"/>
                  </a:lnTo>
                  <a:lnTo>
                    <a:pt x="269" y="427"/>
                  </a:lnTo>
                  <a:lnTo>
                    <a:pt x="268" y="429"/>
                  </a:lnTo>
                  <a:lnTo>
                    <a:pt x="266" y="429"/>
                  </a:lnTo>
                  <a:lnTo>
                    <a:pt x="265" y="432"/>
                  </a:lnTo>
                  <a:lnTo>
                    <a:pt x="262" y="432"/>
                  </a:lnTo>
                  <a:lnTo>
                    <a:pt x="260" y="433"/>
                  </a:lnTo>
                  <a:lnTo>
                    <a:pt x="259" y="435"/>
                  </a:lnTo>
                  <a:lnTo>
                    <a:pt x="256" y="436"/>
                  </a:lnTo>
                  <a:lnTo>
                    <a:pt x="254" y="438"/>
                  </a:lnTo>
                  <a:lnTo>
                    <a:pt x="253" y="439"/>
                  </a:lnTo>
                  <a:lnTo>
                    <a:pt x="251" y="442"/>
                  </a:lnTo>
                  <a:lnTo>
                    <a:pt x="250" y="442"/>
                  </a:lnTo>
                  <a:lnTo>
                    <a:pt x="248" y="444"/>
                  </a:lnTo>
                  <a:lnTo>
                    <a:pt x="247" y="444"/>
                  </a:lnTo>
                  <a:lnTo>
                    <a:pt x="245" y="445"/>
                  </a:lnTo>
                  <a:lnTo>
                    <a:pt x="244" y="445"/>
                  </a:lnTo>
                  <a:lnTo>
                    <a:pt x="242" y="445"/>
                  </a:lnTo>
                  <a:lnTo>
                    <a:pt x="241" y="445"/>
                  </a:lnTo>
                  <a:lnTo>
                    <a:pt x="239" y="445"/>
                  </a:lnTo>
                  <a:lnTo>
                    <a:pt x="238" y="445"/>
                  </a:lnTo>
                  <a:lnTo>
                    <a:pt x="235" y="444"/>
                  </a:lnTo>
                  <a:lnTo>
                    <a:pt x="232" y="444"/>
                  </a:lnTo>
                  <a:lnTo>
                    <a:pt x="230" y="444"/>
                  </a:lnTo>
                  <a:lnTo>
                    <a:pt x="229" y="444"/>
                  </a:lnTo>
                  <a:lnTo>
                    <a:pt x="226" y="444"/>
                  </a:lnTo>
                  <a:lnTo>
                    <a:pt x="223" y="444"/>
                  </a:lnTo>
                  <a:lnTo>
                    <a:pt x="214" y="444"/>
                  </a:lnTo>
                  <a:lnTo>
                    <a:pt x="207" y="445"/>
                  </a:lnTo>
                  <a:lnTo>
                    <a:pt x="199" y="445"/>
                  </a:lnTo>
                  <a:lnTo>
                    <a:pt x="198" y="445"/>
                  </a:lnTo>
                  <a:lnTo>
                    <a:pt x="195" y="445"/>
                  </a:lnTo>
                  <a:lnTo>
                    <a:pt x="192" y="445"/>
                  </a:lnTo>
                  <a:lnTo>
                    <a:pt x="187" y="445"/>
                  </a:lnTo>
                  <a:lnTo>
                    <a:pt x="186" y="445"/>
                  </a:lnTo>
                  <a:lnTo>
                    <a:pt x="180" y="445"/>
                  </a:lnTo>
                  <a:lnTo>
                    <a:pt x="174" y="445"/>
                  </a:lnTo>
                  <a:lnTo>
                    <a:pt x="172" y="445"/>
                  </a:lnTo>
                  <a:lnTo>
                    <a:pt x="165" y="445"/>
                  </a:lnTo>
                  <a:lnTo>
                    <a:pt x="163" y="445"/>
                  </a:lnTo>
                  <a:lnTo>
                    <a:pt x="159" y="445"/>
                  </a:lnTo>
                  <a:lnTo>
                    <a:pt x="153" y="445"/>
                  </a:lnTo>
                  <a:lnTo>
                    <a:pt x="148" y="445"/>
                  </a:lnTo>
                  <a:lnTo>
                    <a:pt x="145" y="444"/>
                  </a:lnTo>
                  <a:lnTo>
                    <a:pt x="142" y="444"/>
                  </a:lnTo>
                  <a:lnTo>
                    <a:pt x="141" y="444"/>
                  </a:lnTo>
                  <a:lnTo>
                    <a:pt x="139" y="444"/>
                  </a:lnTo>
                  <a:lnTo>
                    <a:pt x="138" y="444"/>
                  </a:lnTo>
                  <a:lnTo>
                    <a:pt x="136" y="442"/>
                  </a:lnTo>
                  <a:lnTo>
                    <a:pt x="135" y="442"/>
                  </a:lnTo>
                  <a:lnTo>
                    <a:pt x="129" y="441"/>
                  </a:lnTo>
                  <a:lnTo>
                    <a:pt x="127" y="439"/>
                  </a:lnTo>
                  <a:lnTo>
                    <a:pt x="121" y="436"/>
                  </a:lnTo>
                  <a:lnTo>
                    <a:pt x="120" y="436"/>
                  </a:lnTo>
                  <a:lnTo>
                    <a:pt x="118" y="436"/>
                  </a:lnTo>
                  <a:lnTo>
                    <a:pt x="115" y="435"/>
                  </a:lnTo>
                  <a:lnTo>
                    <a:pt x="114" y="435"/>
                  </a:lnTo>
                  <a:lnTo>
                    <a:pt x="105" y="435"/>
                  </a:lnTo>
                  <a:lnTo>
                    <a:pt x="105" y="433"/>
                  </a:lnTo>
                  <a:lnTo>
                    <a:pt x="104" y="433"/>
                  </a:lnTo>
                  <a:lnTo>
                    <a:pt x="102" y="433"/>
                  </a:lnTo>
                  <a:lnTo>
                    <a:pt x="101" y="433"/>
                  </a:lnTo>
                  <a:lnTo>
                    <a:pt x="96" y="433"/>
                  </a:lnTo>
                  <a:lnTo>
                    <a:pt x="87" y="433"/>
                  </a:lnTo>
                  <a:lnTo>
                    <a:pt x="83" y="433"/>
                  </a:lnTo>
                  <a:lnTo>
                    <a:pt x="83" y="435"/>
                  </a:lnTo>
                  <a:lnTo>
                    <a:pt x="81" y="436"/>
                  </a:lnTo>
                  <a:lnTo>
                    <a:pt x="78" y="436"/>
                  </a:lnTo>
                  <a:lnTo>
                    <a:pt x="77" y="429"/>
                  </a:lnTo>
                  <a:lnTo>
                    <a:pt x="75" y="429"/>
                  </a:lnTo>
                  <a:lnTo>
                    <a:pt x="74" y="429"/>
                  </a:lnTo>
                  <a:lnTo>
                    <a:pt x="66" y="429"/>
                  </a:lnTo>
                  <a:lnTo>
                    <a:pt x="66" y="424"/>
                  </a:lnTo>
                  <a:lnTo>
                    <a:pt x="65" y="423"/>
                  </a:lnTo>
                  <a:lnTo>
                    <a:pt x="63" y="423"/>
                  </a:lnTo>
                  <a:lnTo>
                    <a:pt x="63" y="424"/>
                  </a:lnTo>
                  <a:lnTo>
                    <a:pt x="62" y="424"/>
                  </a:lnTo>
                  <a:lnTo>
                    <a:pt x="60" y="423"/>
                  </a:lnTo>
                  <a:lnTo>
                    <a:pt x="60" y="421"/>
                  </a:lnTo>
                  <a:lnTo>
                    <a:pt x="50" y="415"/>
                  </a:lnTo>
                  <a:lnTo>
                    <a:pt x="48" y="417"/>
                  </a:lnTo>
                  <a:lnTo>
                    <a:pt x="39" y="412"/>
                  </a:lnTo>
                  <a:lnTo>
                    <a:pt x="36" y="412"/>
                  </a:lnTo>
                  <a:lnTo>
                    <a:pt x="33" y="412"/>
                  </a:lnTo>
                  <a:lnTo>
                    <a:pt x="33" y="414"/>
                  </a:lnTo>
                  <a:lnTo>
                    <a:pt x="29" y="414"/>
                  </a:lnTo>
                  <a:lnTo>
                    <a:pt x="27" y="415"/>
                  </a:lnTo>
                  <a:lnTo>
                    <a:pt x="26" y="415"/>
                  </a:lnTo>
                  <a:lnTo>
                    <a:pt x="23" y="418"/>
                  </a:lnTo>
                  <a:lnTo>
                    <a:pt x="21" y="418"/>
                  </a:lnTo>
                  <a:lnTo>
                    <a:pt x="20" y="417"/>
                  </a:lnTo>
                  <a:lnTo>
                    <a:pt x="20" y="415"/>
                  </a:lnTo>
                  <a:lnTo>
                    <a:pt x="20" y="412"/>
                  </a:lnTo>
                  <a:lnTo>
                    <a:pt x="20" y="411"/>
                  </a:lnTo>
                  <a:lnTo>
                    <a:pt x="18" y="409"/>
                  </a:lnTo>
                  <a:lnTo>
                    <a:pt x="18" y="408"/>
                  </a:lnTo>
                  <a:lnTo>
                    <a:pt x="15" y="406"/>
                  </a:lnTo>
                  <a:lnTo>
                    <a:pt x="12" y="405"/>
                  </a:lnTo>
                  <a:lnTo>
                    <a:pt x="11" y="403"/>
                  </a:lnTo>
                  <a:lnTo>
                    <a:pt x="9" y="400"/>
                  </a:lnTo>
                  <a:lnTo>
                    <a:pt x="8" y="400"/>
                  </a:lnTo>
                  <a:lnTo>
                    <a:pt x="0" y="396"/>
                  </a:lnTo>
                  <a:lnTo>
                    <a:pt x="2" y="396"/>
                  </a:lnTo>
                  <a:lnTo>
                    <a:pt x="3" y="395"/>
                  </a:lnTo>
                  <a:lnTo>
                    <a:pt x="5" y="393"/>
                  </a:lnTo>
                  <a:lnTo>
                    <a:pt x="8" y="389"/>
                  </a:lnTo>
                  <a:lnTo>
                    <a:pt x="9" y="389"/>
                  </a:lnTo>
                  <a:lnTo>
                    <a:pt x="11" y="387"/>
                  </a:lnTo>
                  <a:lnTo>
                    <a:pt x="11" y="386"/>
                  </a:lnTo>
                  <a:lnTo>
                    <a:pt x="12" y="386"/>
                  </a:lnTo>
                  <a:lnTo>
                    <a:pt x="15" y="384"/>
                  </a:lnTo>
                  <a:lnTo>
                    <a:pt x="17" y="383"/>
                  </a:lnTo>
                  <a:lnTo>
                    <a:pt x="18" y="381"/>
                  </a:lnTo>
                  <a:lnTo>
                    <a:pt x="18" y="380"/>
                  </a:lnTo>
                  <a:lnTo>
                    <a:pt x="20" y="378"/>
                  </a:lnTo>
                  <a:lnTo>
                    <a:pt x="21" y="375"/>
                  </a:lnTo>
                  <a:lnTo>
                    <a:pt x="23" y="375"/>
                  </a:lnTo>
                  <a:lnTo>
                    <a:pt x="24" y="374"/>
                  </a:lnTo>
                  <a:lnTo>
                    <a:pt x="26" y="372"/>
                  </a:lnTo>
                  <a:lnTo>
                    <a:pt x="24" y="371"/>
                  </a:lnTo>
                  <a:lnTo>
                    <a:pt x="24" y="369"/>
                  </a:lnTo>
                  <a:lnTo>
                    <a:pt x="23" y="366"/>
                  </a:lnTo>
                  <a:lnTo>
                    <a:pt x="21" y="366"/>
                  </a:lnTo>
                  <a:lnTo>
                    <a:pt x="21" y="365"/>
                  </a:lnTo>
                  <a:lnTo>
                    <a:pt x="23" y="365"/>
                  </a:lnTo>
                  <a:lnTo>
                    <a:pt x="23" y="363"/>
                  </a:lnTo>
                  <a:lnTo>
                    <a:pt x="23" y="362"/>
                  </a:lnTo>
                  <a:lnTo>
                    <a:pt x="24" y="360"/>
                  </a:lnTo>
                  <a:lnTo>
                    <a:pt x="26" y="360"/>
                  </a:lnTo>
                  <a:lnTo>
                    <a:pt x="30" y="356"/>
                  </a:lnTo>
                  <a:lnTo>
                    <a:pt x="29" y="354"/>
                  </a:lnTo>
                  <a:lnTo>
                    <a:pt x="29" y="332"/>
                  </a:lnTo>
                  <a:lnTo>
                    <a:pt x="29" y="330"/>
                  </a:lnTo>
                  <a:lnTo>
                    <a:pt x="29" y="314"/>
                  </a:lnTo>
                  <a:lnTo>
                    <a:pt x="29" y="299"/>
                  </a:lnTo>
                  <a:lnTo>
                    <a:pt x="29" y="294"/>
                  </a:lnTo>
                  <a:lnTo>
                    <a:pt x="29" y="291"/>
                  </a:lnTo>
                  <a:lnTo>
                    <a:pt x="30" y="291"/>
                  </a:lnTo>
                  <a:lnTo>
                    <a:pt x="42" y="291"/>
                  </a:lnTo>
                  <a:lnTo>
                    <a:pt x="48" y="291"/>
                  </a:lnTo>
                  <a:lnTo>
                    <a:pt x="50" y="291"/>
                  </a:lnTo>
                  <a:lnTo>
                    <a:pt x="50" y="291"/>
                  </a:lnTo>
                  <a:lnTo>
                    <a:pt x="51" y="291"/>
                  </a:lnTo>
                  <a:lnTo>
                    <a:pt x="53" y="291"/>
                  </a:lnTo>
                  <a:lnTo>
                    <a:pt x="54" y="291"/>
                  </a:lnTo>
                  <a:lnTo>
                    <a:pt x="56" y="291"/>
                  </a:lnTo>
                  <a:lnTo>
                    <a:pt x="57" y="291"/>
                  </a:lnTo>
                  <a:lnTo>
                    <a:pt x="57" y="290"/>
                  </a:lnTo>
                  <a:lnTo>
                    <a:pt x="59" y="290"/>
                  </a:lnTo>
                  <a:lnTo>
                    <a:pt x="62" y="288"/>
                  </a:lnTo>
                  <a:lnTo>
                    <a:pt x="63" y="288"/>
                  </a:lnTo>
                  <a:lnTo>
                    <a:pt x="66" y="287"/>
                  </a:lnTo>
                  <a:lnTo>
                    <a:pt x="68" y="286"/>
                  </a:lnTo>
                  <a:lnTo>
                    <a:pt x="69" y="284"/>
                  </a:lnTo>
                  <a:lnTo>
                    <a:pt x="71" y="284"/>
                  </a:lnTo>
                  <a:lnTo>
                    <a:pt x="71" y="283"/>
                  </a:lnTo>
                  <a:lnTo>
                    <a:pt x="74" y="281"/>
                  </a:lnTo>
                  <a:lnTo>
                    <a:pt x="75" y="280"/>
                  </a:lnTo>
                  <a:lnTo>
                    <a:pt x="77" y="280"/>
                  </a:lnTo>
                  <a:lnTo>
                    <a:pt x="77" y="278"/>
                  </a:lnTo>
                  <a:lnTo>
                    <a:pt x="83" y="269"/>
                  </a:lnTo>
                  <a:lnTo>
                    <a:pt x="86" y="263"/>
                  </a:lnTo>
                  <a:lnTo>
                    <a:pt x="86" y="262"/>
                  </a:lnTo>
                  <a:lnTo>
                    <a:pt x="90" y="256"/>
                  </a:lnTo>
                  <a:lnTo>
                    <a:pt x="92" y="253"/>
                  </a:lnTo>
                  <a:lnTo>
                    <a:pt x="92" y="251"/>
                  </a:lnTo>
                  <a:lnTo>
                    <a:pt x="93" y="248"/>
                  </a:lnTo>
                  <a:lnTo>
                    <a:pt x="95" y="248"/>
                  </a:lnTo>
                  <a:lnTo>
                    <a:pt x="95" y="247"/>
                  </a:lnTo>
                  <a:lnTo>
                    <a:pt x="96" y="247"/>
                  </a:lnTo>
                  <a:lnTo>
                    <a:pt x="96" y="245"/>
                  </a:lnTo>
                  <a:lnTo>
                    <a:pt x="98" y="245"/>
                  </a:lnTo>
                  <a:lnTo>
                    <a:pt x="99" y="244"/>
                  </a:lnTo>
                  <a:lnTo>
                    <a:pt x="101" y="242"/>
                  </a:lnTo>
                  <a:lnTo>
                    <a:pt x="102" y="242"/>
                  </a:lnTo>
                  <a:lnTo>
                    <a:pt x="104" y="241"/>
                  </a:lnTo>
                  <a:lnTo>
                    <a:pt x="105" y="241"/>
                  </a:lnTo>
                  <a:lnTo>
                    <a:pt x="105" y="239"/>
                  </a:lnTo>
                  <a:lnTo>
                    <a:pt x="108" y="238"/>
                  </a:lnTo>
                  <a:lnTo>
                    <a:pt x="110" y="238"/>
                  </a:lnTo>
                  <a:lnTo>
                    <a:pt x="111" y="238"/>
                  </a:lnTo>
                  <a:lnTo>
                    <a:pt x="112" y="236"/>
                  </a:lnTo>
                  <a:lnTo>
                    <a:pt x="114" y="236"/>
                  </a:lnTo>
                  <a:lnTo>
                    <a:pt x="115" y="236"/>
                  </a:lnTo>
                  <a:lnTo>
                    <a:pt x="115" y="235"/>
                  </a:lnTo>
                  <a:lnTo>
                    <a:pt x="117" y="235"/>
                  </a:lnTo>
                  <a:lnTo>
                    <a:pt x="118" y="233"/>
                  </a:lnTo>
                  <a:lnTo>
                    <a:pt x="120" y="232"/>
                  </a:lnTo>
                  <a:lnTo>
                    <a:pt x="121" y="232"/>
                  </a:lnTo>
                  <a:lnTo>
                    <a:pt x="123" y="229"/>
                  </a:lnTo>
                  <a:lnTo>
                    <a:pt x="124" y="227"/>
                  </a:lnTo>
                  <a:lnTo>
                    <a:pt x="126" y="226"/>
                  </a:lnTo>
                  <a:lnTo>
                    <a:pt x="127" y="224"/>
                  </a:lnTo>
                  <a:lnTo>
                    <a:pt x="132" y="220"/>
                  </a:lnTo>
                  <a:lnTo>
                    <a:pt x="135" y="215"/>
                  </a:lnTo>
                  <a:lnTo>
                    <a:pt x="136" y="214"/>
                  </a:lnTo>
                  <a:lnTo>
                    <a:pt x="138" y="214"/>
                  </a:lnTo>
                  <a:lnTo>
                    <a:pt x="138" y="212"/>
                  </a:lnTo>
                  <a:lnTo>
                    <a:pt x="139" y="211"/>
                  </a:lnTo>
                  <a:lnTo>
                    <a:pt x="141" y="208"/>
                  </a:lnTo>
                  <a:lnTo>
                    <a:pt x="142" y="208"/>
                  </a:lnTo>
                  <a:lnTo>
                    <a:pt x="144" y="205"/>
                  </a:lnTo>
                  <a:lnTo>
                    <a:pt x="145" y="203"/>
                  </a:lnTo>
                  <a:lnTo>
                    <a:pt x="145" y="202"/>
                  </a:lnTo>
                  <a:lnTo>
                    <a:pt x="147" y="202"/>
                  </a:lnTo>
                  <a:lnTo>
                    <a:pt x="147" y="200"/>
                  </a:lnTo>
                  <a:lnTo>
                    <a:pt x="148" y="197"/>
                  </a:lnTo>
                  <a:lnTo>
                    <a:pt x="148" y="194"/>
                  </a:lnTo>
                  <a:lnTo>
                    <a:pt x="150" y="194"/>
                  </a:lnTo>
                  <a:lnTo>
                    <a:pt x="150" y="193"/>
                  </a:lnTo>
                  <a:lnTo>
                    <a:pt x="150" y="190"/>
                  </a:lnTo>
                  <a:lnTo>
                    <a:pt x="151" y="190"/>
                  </a:lnTo>
                  <a:lnTo>
                    <a:pt x="151" y="188"/>
                  </a:lnTo>
                  <a:lnTo>
                    <a:pt x="151" y="187"/>
                  </a:lnTo>
                  <a:lnTo>
                    <a:pt x="153" y="184"/>
                  </a:lnTo>
                  <a:lnTo>
                    <a:pt x="154" y="182"/>
                  </a:lnTo>
                  <a:lnTo>
                    <a:pt x="154" y="181"/>
                  </a:lnTo>
                  <a:lnTo>
                    <a:pt x="156" y="179"/>
                  </a:lnTo>
                  <a:lnTo>
                    <a:pt x="157" y="178"/>
                  </a:lnTo>
                  <a:lnTo>
                    <a:pt x="157" y="176"/>
                  </a:lnTo>
                  <a:lnTo>
                    <a:pt x="157" y="175"/>
                  </a:lnTo>
                  <a:lnTo>
                    <a:pt x="157" y="173"/>
                  </a:lnTo>
                  <a:lnTo>
                    <a:pt x="159" y="173"/>
                  </a:lnTo>
                  <a:lnTo>
                    <a:pt x="159" y="172"/>
                  </a:lnTo>
                  <a:lnTo>
                    <a:pt x="160" y="172"/>
                  </a:lnTo>
                  <a:lnTo>
                    <a:pt x="160" y="171"/>
                  </a:lnTo>
                  <a:lnTo>
                    <a:pt x="162" y="169"/>
                  </a:lnTo>
                  <a:lnTo>
                    <a:pt x="162" y="168"/>
                  </a:lnTo>
                  <a:lnTo>
                    <a:pt x="162" y="165"/>
                  </a:lnTo>
                  <a:lnTo>
                    <a:pt x="162" y="163"/>
                  </a:lnTo>
                  <a:lnTo>
                    <a:pt x="162" y="162"/>
                  </a:lnTo>
                  <a:lnTo>
                    <a:pt x="163" y="162"/>
                  </a:lnTo>
                  <a:lnTo>
                    <a:pt x="163" y="160"/>
                  </a:lnTo>
                  <a:lnTo>
                    <a:pt x="163" y="159"/>
                  </a:lnTo>
                  <a:lnTo>
                    <a:pt x="163" y="156"/>
                  </a:lnTo>
                  <a:lnTo>
                    <a:pt x="163" y="154"/>
                  </a:lnTo>
                  <a:lnTo>
                    <a:pt x="163" y="151"/>
                  </a:lnTo>
                  <a:lnTo>
                    <a:pt x="163" y="150"/>
                  </a:lnTo>
                  <a:lnTo>
                    <a:pt x="163" y="148"/>
                  </a:lnTo>
                  <a:lnTo>
                    <a:pt x="162" y="148"/>
                  </a:lnTo>
                  <a:lnTo>
                    <a:pt x="162" y="147"/>
                  </a:lnTo>
                  <a:lnTo>
                    <a:pt x="162" y="145"/>
                  </a:lnTo>
                  <a:lnTo>
                    <a:pt x="157" y="138"/>
                  </a:lnTo>
                  <a:lnTo>
                    <a:pt x="153" y="127"/>
                  </a:lnTo>
                  <a:lnTo>
                    <a:pt x="148" y="118"/>
                  </a:lnTo>
                  <a:lnTo>
                    <a:pt x="147" y="117"/>
                  </a:lnTo>
                  <a:lnTo>
                    <a:pt x="145" y="112"/>
                  </a:lnTo>
                  <a:lnTo>
                    <a:pt x="144" y="111"/>
                  </a:lnTo>
                  <a:lnTo>
                    <a:pt x="144" y="109"/>
                  </a:lnTo>
                  <a:lnTo>
                    <a:pt x="142" y="106"/>
                  </a:lnTo>
                  <a:lnTo>
                    <a:pt x="142" y="105"/>
                  </a:lnTo>
                  <a:lnTo>
                    <a:pt x="142" y="103"/>
                  </a:lnTo>
                  <a:lnTo>
                    <a:pt x="142" y="102"/>
                  </a:lnTo>
                  <a:lnTo>
                    <a:pt x="141" y="100"/>
                  </a:lnTo>
                  <a:lnTo>
                    <a:pt x="141" y="99"/>
                  </a:lnTo>
                  <a:lnTo>
                    <a:pt x="139" y="94"/>
                  </a:lnTo>
                  <a:lnTo>
                    <a:pt x="139" y="91"/>
                  </a:lnTo>
                  <a:lnTo>
                    <a:pt x="139" y="90"/>
                  </a:lnTo>
                  <a:lnTo>
                    <a:pt x="139" y="87"/>
                  </a:lnTo>
                  <a:lnTo>
                    <a:pt x="139" y="84"/>
                  </a:lnTo>
                  <a:lnTo>
                    <a:pt x="138" y="81"/>
                  </a:lnTo>
                  <a:lnTo>
                    <a:pt x="138" y="79"/>
                  </a:lnTo>
                  <a:lnTo>
                    <a:pt x="138" y="78"/>
                  </a:lnTo>
                  <a:lnTo>
                    <a:pt x="139" y="76"/>
                  </a:lnTo>
                  <a:lnTo>
                    <a:pt x="139" y="75"/>
                  </a:lnTo>
                  <a:lnTo>
                    <a:pt x="139" y="73"/>
                  </a:lnTo>
                  <a:lnTo>
                    <a:pt x="142" y="72"/>
                  </a:lnTo>
                  <a:lnTo>
                    <a:pt x="142" y="70"/>
                  </a:lnTo>
                  <a:lnTo>
                    <a:pt x="142" y="69"/>
                  </a:lnTo>
                  <a:lnTo>
                    <a:pt x="144" y="69"/>
                  </a:lnTo>
                  <a:lnTo>
                    <a:pt x="145" y="67"/>
                  </a:lnTo>
                  <a:lnTo>
                    <a:pt x="147" y="64"/>
                  </a:lnTo>
                  <a:lnTo>
                    <a:pt x="147" y="64"/>
                  </a:lnTo>
                  <a:lnTo>
                    <a:pt x="147" y="63"/>
                  </a:lnTo>
                  <a:lnTo>
                    <a:pt x="150" y="59"/>
                  </a:lnTo>
                  <a:lnTo>
                    <a:pt x="151" y="51"/>
                  </a:lnTo>
                  <a:lnTo>
                    <a:pt x="153" y="47"/>
                  </a:lnTo>
                  <a:lnTo>
                    <a:pt x="154" y="47"/>
                  </a:lnTo>
                  <a:lnTo>
                    <a:pt x="154" y="45"/>
                  </a:lnTo>
                  <a:lnTo>
                    <a:pt x="154" y="42"/>
                  </a:lnTo>
                  <a:lnTo>
                    <a:pt x="154" y="41"/>
                  </a:lnTo>
                  <a:lnTo>
                    <a:pt x="156" y="39"/>
                  </a:lnTo>
                  <a:lnTo>
                    <a:pt x="156" y="38"/>
                  </a:lnTo>
                  <a:lnTo>
                    <a:pt x="156" y="35"/>
                  </a:lnTo>
                  <a:lnTo>
                    <a:pt x="157" y="33"/>
                  </a:lnTo>
                  <a:lnTo>
                    <a:pt x="157" y="32"/>
                  </a:lnTo>
                  <a:lnTo>
                    <a:pt x="157" y="32"/>
                  </a:lnTo>
                  <a:lnTo>
                    <a:pt x="157" y="29"/>
                  </a:lnTo>
                  <a:lnTo>
                    <a:pt x="160" y="27"/>
                  </a:lnTo>
                  <a:lnTo>
                    <a:pt x="162" y="24"/>
                  </a:lnTo>
                  <a:lnTo>
                    <a:pt x="174" y="6"/>
                  </a:lnTo>
                  <a:lnTo>
                    <a:pt x="175" y="5"/>
                  </a:lnTo>
                  <a:lnTo>
                    <a:pt x="175" y="6"/>
                  </a:lnTo>
                  <a:lnTo>
                    <a:pt x="177" y="6"/>
                  </a:lnTo>
                  <a:lnTo>
                    <a:pt x="177" y="8"/>
                  </a:lnTo>
                  <a:lnTo>
                    <a:pt x="180" y="9"/>
                  </a:lnTo>
                  <a:lnTo>
                    <a:pt x="189" y="2"/>
                  </a:lnTo>
                  <a:lnTo>
                    <a:pt x="190" y="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4" name="Freeform 31">
              <a:extLst>
                <a:ext uri="{FF2B5EF4-FFF2-40B4-BE49-F238E27FC236}">
                  <a16:creationId xmlns:a16="http://schemas.microsoft.com/office/drawing/2014/main" id="{68311D05-0FEC-884F-1542-B0AAB7FE1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8788" y="1844675"/>
              <a:ext cx="833438" cy="920750"/>
            </a:xfrm>
            <a:custGeom>
              <a:avLst/>
              <a:gdLst>
                <a:gd name="T0" fmla="*/ 96 w 525"/>
                <a:gd name="T1" fmla="*/ 9 h 580"/>
                <a:gd name="T2" fmla="*/ 153 w 525"/>
                <a:gd name="T3" fmla="*/ 20 h 580"/>
                <a:gd name="T4" fmla="*/ 150 w 525"/>
                <a:gd name="T5" fmla="*/ 87 h 580"/>
                <a:gd name="T6" fmla="*/ 142 w 525"/>
                <a:gd name="T7" fmla="*/ 108 h 580"/>
                <a:gd name="T8" fmla="*/ 153 w 525"/>
                <a:gd name="T9" fmla="*/ 126 h 580"/>
                <a:gd name="T10" fmla="*/ 174 w 525"/>
                <a:gd name="T11" fmla="*/ 145 h 580"/>
                <a:gd name="T12" fmla="*/ 208 w 525"/>
                <a:gd name="T13" fmla="*/ 156 h 580"/>
                <a:gd name="T14" fmla="*/ 232 w 525"/>
                <a:gd name="T15" fmla="*/ 174 h 580"/>
                <a:gd name="T16" fmla="*/ 244 w 525"/>
                <a:gd name="T17" fmla="*/ 195 h 580"/>
                <a:gd name="T18" fmla="*/ 262 w 525"/>
                <a:gd name="T19" fmla="*/ 198 h 580"/>
                <a:gd name="T20" fmla="*/ 284 w 525"/>
                <a:gd name="T21" fmla="*/ 166 h 580"/>
                <a:gd name="T22" fmla="*/ 305 w 525"/>
                <a:gd name="T23" fmla="*/ 142 h 580"/>
                <a:gd name="T24" fmla="*/ 308 w 525"/>
                <a:gd name="T25" fmla="*/ 120 h 580"/>
                <a:gd name="T26" fmla="*/ 317 w 525"/>
                <a:gd name="T27" fmla="*/ 108 h 580"/>
                <a:gd name="T28" fmla="*/ 336 w 525"/>
                <a:gd name="T29" fmla="*/ 86 h 580"/>
                <a:gd name="T30" fmla="*/ 363 w 525"/>
                <a:gd name="T31" fmla="*/ 89 h 580"/>
                <a:gd name="T32" fmla="*/ 381 w 525"/>
                <a:gd name="T33" fmla="*/ 98 h 580"/>
                <a:gd name="T34" fmla="*/ 411 w 525"/>
                <a:gd name="T35" fmla="*/ 108 h 580"/>
                <a:gd name="T36" fmla="*/ 420 w 525"/>
                <a:gd name="T37" fmla="*/ 123 h 580"/>
                <a:gd name="T38" fmla="*/ 420 w 525"/>
                <a:gd name="T39" fmla="*/ 142 h 580"/>
                <a:gd name="T40" fmla="*/ 436 w 525"/>
                <a:gd name="T41" fmla="*/ 174 h 580"/>
                <a:gd name="T42" fmla="*/ 448 w 525"/>
                <a:gd name="T43" fmla="*/ 192 h 580"/>
                <a:gd name="T44" fmla="*/ 456 w 525"/>
                <a:gd name="T45" fmla="*/ 202 h 580"/>
                <a:gd name="T46" fmla="*/ 492 w 525"/>
                <a:gd name="T47" fmla="*/ 230 h 580"/>
                <a:gd name="T48" fmla="*/ 507 w 525"/>
                <a:gd name="T49" fmla="*/ 263 h 580"/>
                <a:gd name="T50" fmla="*/ 523 w 525"/>
                <a:gd name="T51" fmla="*/ 290 h 580"/>
                <a:gd name="T52" fmla="*/ 466 w 525"/>
                <a:gd name="T53" fmla="*/ 301 h 580"/>
                <a:gd name="T54" fmla="*/ 429 w 525"/>
                <a:gd name="T55" fmla="*/ 359 h 580"/>
                <a:gd name="T56" fmla="*/ 420 w 525"/>
                <a:gd name="T57" fmla="*/ 387 h 580"/>
                <a:gd name="T58" fmla="*/ 424 w 525"/>
                <a:gd name="T59" fmla="*/ 416 h 580"/>
                <a:gd name="T60" fmla="*/ 408 w 525"/>
                <a:gd name="T61" fmla="*/ 441 h 580"/>
                <a:gd name="T62" fmla="*/ 392 w 525"/>
                <a:gd name="T63" fmla="*/ 456 h 580"/>
                <a:gd name="T64" fmla="*/ 378 w 525"/>
                <a:gd name="T65" fmla="*/ 493 h 580"/>
                <a:gd name="T66" fmla="*/ 377 w 525"/>
                <a:gd name="T67" fmla="*/ 528 h 580"/>
                <a:gd name="T68" fmla="*/ 336 w 525"/>
                <a:gd name="T69" fmla="*/ 550 h 580"/>
                <a:gd name="T70" fmla="*/ 311 w 525"/>
                <a:gd name="T71" fmla="*/ 537 h 580"/>
                <a:gd name="T72" fmla="*/ 301 w 525"/>
                <a:gd name="T73" fmla="*/ 558 h 580"/>
                <a:gd name="T74" fmla="*/ 266 w 525"/>
                <a:gd name="T75" fmla="*/ 572 h 580"/>
                <a:gd name="T76" fmla="*/ 229 w 525"/>
                <a:gd name="T77" fmla="*/ 553 h 580"/>
                <a:gd name="T78" fmla="*/ 217 w 525"/>
                <a:gd name="T79" fmla="*/ 544 h 580"/>
                <a:gd name="T80" fmla="*/ 172 w 525"/>
                <a:gd name="T81" fmla="*/ 546 h 580"/>
                <a:gd name="T82" fmla="*/ 169 w 525"/>
                <a:gd name="T83" fmla="*/ 520 h 580"/>
                <a:gd name="T84" fmla="*/ 178 w 525"/>
                <a:gd name="T85" fmla="*/ 492 h 580"/>
                <a:gd name="T86" fmla="*/ 172 w 525"/>
                <a:gd name="T87" fmla="*/ 460 h 580"/>
                <a:gd name="T88" fmla="*/ 163 w 525"/>
                <a:gd name="T89" fmla="*/ 441 h 580"/>
                <a:gd name="T90" fmla="*/ 160 w 525"/>
                <a:gd name="T91" fmla="*/ 414 h 580"/>
                <a:gd name="T92" fmla="*/ 162 w 525"/>
                <a:gd name="T93" fmla="*/ 393 h 580"/>
                <a:gd name="T94" fmla="*/ 174 w 525"/>
                <a:gd name="T95" fmla="*/ 365 h 580"/>
                <a:gd name="T96" fmla="*/ 180 w 525"/>
                <a:gd name="T97" fmla="*/ 347 h 580"/>
                <a:gd name="T98" fmla="*/ 160 w 525"/>
                <a:gd name="T99" fmla="*/ 325 h 580"/>
                <a:gd name="T100" fmla="*/ 127 w 525"/>
                <a:gd name="T101" fmla="*/ 304 h 580"/>
                <a:gd name="T102" fmla="*/ 94 w 525"/>
                <a:gd name="T103" fmla="*/ 268 h 580"/>
                <a:gd name="T104" fmla="*/ 75 w 525"/>
                <a:gd name="T105" fmla="*/ 236 h 580"/>
                <a:gd name="T106" fmla="*/ 67 w 525"/>
                <a:gd name="T107" fmla="*/ 201 h 580"/>
                <a:gd name="T108" fmla="*/ 11 w 525"/>
                <a:gd name="T109" fmla="*/ 171 h 580"/>
                <a:gd name="T110" fmla="*/ 29 w 525"/>
                <a:gd name="T111" fmla="*/ 151 h 580"/>
                <a:gd name="T112" fmla="*/ 54 w 525"/>
                <a:gd name="T113" fmla="*/ 126 h 580"/>
                <a:gd name="T114" fmla="*/ 38 w 525"/>
                <a:gd name="T115" fmla="*/ 101 h 580"/>
                <a:gd name="T116" fmla="*/ 11 w 525"/>
                <a:gd name="T117" fmla="*/ 74 h 580"/>
                <a:gd name="T118" fmla="*/ 11 w 525"/>
                <a:gd name="T119" fmla="*/ 60 h 580"/>
                <a:gd name="T120" fmla="*/ 27 w 525"/>
                <a:gd name="T121" fmla="*/ 41 h 580"/>
                <a:gd name="T122" fmla="*/ 33 w 525"/>
                <a:gd name="T123" fmla="*/ 11 h 580"/>
                <a:gd name="T124" fmla="*/ 63 w 525"/>
                <a:gd name="T125" fmla="*/ 6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25" h="580">
                  <a:moveTo>
                    <a:pt x="63" y="8"/>
                  </a:moveTo>
                  <a:lnTo>
                    <a:pt x="64" y="8"/>
                  </a:lnTo>
                  <a:lnTo>
                    <a:pt x="72" y="6"/>
                  </a:lnTo>
                  <a:lnTo>
                    <a:pt x="73" y="6"/>
                  </a:lnTo>
                  <a:lnTo>
                    <a:pt x="73" y="5"/>
                  </a:lnTo>
                  <a:lnTo>
                    <a:pt x="75" y="3"/>
                  </a:lnTo>
                  <a:lnTo>
                    <a:pt x="76" y="0"/>
                  </a:lnTo>
                  <a:lnTo>
                    <a:pt x="79" y="3"/>
                  </a:lnTo>
                  <a:lnTo>
                    <a:pt x="81" y="3"/>
                  </a:lnTo>
                  <a:lnTo>
                    <a:pt x="85" y="8"/>
                  </a:lnTo>
                  <a:lnTo>
                    <a:pt x="88" y="9"/>
                  </a:lnTo>
                  <a:lnTo>
                    <a:pt x="94" y="11"/>
                  </a:lnTo>
                  <a:lnTo>
                    <a:pt x="96" y="9"/>
                  </a:lnTo>
                  <a:lnTo>
                    <a:pt x="96" y="6"/>
                  </a:lnTo>
                  <a:lnTo>
                    <a:pt x="99" y="3"/>
                  </a:lnTo>
                  <a:lnTo>
                    <a:pt x="99" y="2"/>
                  </a:lnTo>
                  <a:lnTo>
                    <a:pt x="102" y="3"/>
                  </a:lnTo>
                  <a:lnTo>
                    <a:pt x="109" y="14"/>
                  </a:lnTo>
                  <a:lnTo>
                    <a:pt x="111" y="15"/>
                  </a:lnTo>
                  <a:lnTo>
                    <a:pt x="121" y="5"/>
                  </a:lnTo>
                  <a:lnTo>
                    <a:pt x="123" y="5"/>
                  </a:lnTo>
                  <a:lnTo>
                    <a:pt x="123" y="3"/>
                  </a:lnTo>
                  <a:lnTo>
                    <a:pt x="133" y="17"/>
                  </a:lnTo>
                  <a:lnTo>
                    <a:pt x="136" y="20"/>
                  </a:lnTo>
                  <a:lnTo>
                    <a:pt x="145" y="27"/>
                  </a:lnTo>
                  <a:lnTo>
                    <a:pt x="153" y="20"/>
                  </a:lnTo>
                  <a:lnTo>
                    <a:pt x="153" y="18"/>
                  </a:lnTo>
                  <a:lnTo>
                    <a:pt x="160" y="26"/>
                  </a:lnTo>
                  <a:lnTo>
                    <a:pt x="168" y="33"/>
                  </a:lnTo>
                  <a:lnTo>
                    <a:pt x="174" y="41"/>
                  </a:lnTo>
                  <a:lnTo>
                    <a:pt x="181" y="48"/>
                  </a:lnTo>
                  <a:lnTo>
                    <a:pt x="184" y="51"/>
                  </a:lnTo>
                  <a:lnTo>
                    <a:pt x="190" y="57"/>
                  </a:lnTo>
                  <a:lnTo>
                    <a:pt x="188" y="59"/>
                  </a:lnTo>
                  <a:lnTo>
                    <a:pt x="166" y="81"/>
                  </a:lnTo>
                  <a:lnTo>
                    <a:pt x="162" y="78"/>
                  </a:lnTo>
                  <a:lnTo>
                    <a:pt x="156" y="89"/>
                  </a:lnTo>
                  <a:lnTo>
                    <a:pt x="153" y="89"/>
                  </a:lnTo>
                  <a:lnTo>
                    <a:pt x="150" y="87"/>
                  </a:lnTo>
                  <a:lnTo>
                    <a:pt x="147" y="93"/>
                  </a:lnTo>
                  <a:lnTo>
                    <a:pt x="145" y="96"/>
                  </a:lnTo>
                  <a:lnTo>
                    <a:pt x="144" y="98"/>
                  </a:lnTo>
                  <a:lnTo>
                    <a:pt x="144" y="99"/>
                  </a:lnTo>
                  <a:lnTo>
                    <a:pt x="145" y="99"/>
                  </a:lnTo>
                  <a:lnTo>
                    <a:pt x="147" y="101"/>
                  </a:lnTo>
                  <a:lnTo>
                    <a:pt x="147" y="102"/>
                  </a:lnTo>
                  <a:lnTo>
                    <a:pt x="147" y="104"/>
                  </a:lnTo>
                  <a:lnTo>
                    <a:pt x="147" y="105"/>
                  </a:lnTo>
                  <a:lnTo>
                    <a:pt x="145" y="105"/>
                  </a:lnTo>
                  <a:lnTo>
                    <a:pt x="145" y="107"/>
                  </a:lnTo>
                  <a:lnTo>
                    <a:pt x="144" y="108"/>
                  </a:lnTo>
                  <a:lnTo>
                    <a:pt x="142" y="108"/>
                  </a:lnTo>
                  <a:lnTo>
                    <a:pt x="142" y="109"/>
                  </a:lnTo>
                  <a:lnTo>
                    <a:pt x="141" y="111"/>
                  </a:lnTo>
                  <a:lnTo>
                    <a:pt x="139" y="112"/>
                  </a:lnTo>
                  <a:lnTo>
                    <a:pt x="135" y="118"/>
                  </a:lnTo>
                  <a:lnTo>
                    <a:pt x="135" y="120"/>
                  </a:lnTo>
                  <a:lnTo>
                    <a:pt x="138" y="120"/>
                  </a:lnTo>
                  <a:lnTo>
                    <a:pt x="139" y="120"/>
                  </a:lnTo>
                  <a:lnTo>
                    <a:pt x="141" y="120"/>
                  </a:lnTo>
                  <a:lnTo>
                    <a:pt x="144" y="121"/>
                  </a:lnTo>
                  <a:lnTo>
                    <a:pt x="145" y="123"/>
                  </a:lnTo>
                  <a:lnTo>
                    <a:pt x="148" y="124"/>
                  </a:lnTo>
                  <a:lnTo>
                    <a:pt x="151" y="126"/>
                  </a:lnTo>
                  <a:lnTo>
                    <a:pt x="153" y="126"/>
                  </a:lnTo>
                  <a:lnTo>
                    <a:pt x="153" y="127"/>
                  </a:lnTo>
                  <a:lnTo>
                    <a:pt x="154" y="129"/>
                  </a:lnTo>
                  <a:lnTo>
                    <a:pt x="156" y="129"/>
                  </a:lnTo>
                  <a:lnTo>
                    <a:pt x="157" y="132"/>
                  </a:lnTo>
                  <a:lnTo>
                    <a:pt x="160" y="133"/>
                  </a:lnTo>
                  <a:lnTo>
                    <a:pt x="160" y="135"/>
                  </a:lnTo>
                  <a:lnTo>
                    <a:pt x="162" y="136"/>
                  </a:lnTo>
                  <a:lnTo>
                    <a:pt x="165" y="138"/>
                  </a:lnTo>
                  <a:lnTo>
                    <a:pt x="168" y="139"/>
                  </a:lnTo>
                  <a:lnTo>
                    <a:pt x="171" y="141"/>
                  </a:lnTo>
                  <a:lnTo>
                    <a:pt x="171" y="142"/>
                  </a:lnTo>
                  <a:lnTo>
                    <a:pt x="172" y="144"/>
                  </a:lnTo>
                  <a:lnTo>
                    <a:pt x="174" y="145"/>
                  </a:lnTo>
                  <a:lnTo>
                    <a:pt x="175" y="147"/>
                  </a:lnTo>
                  <a:lnTo>
                    <a:pt x="178" y="150"/>
                  </a:lnTo>
                  <a:lnTo>
                    <a:pt x="180" y="151"/>
                  </a:lnTo>
                  <a:lnTo>
                    <a:pt x="181" y="153"/>
                  </a:lnTo>
                  <a:lnTo>
                    <a:pt x="182" y="153"/>
                  </a:lnTo>
                  <a:lnTo>
                    <a:pt x="184" y="153"/>
                  </a:lnTo>
                  <a:lnTo>
                    <a:pt x="193" y="156"/>
                  </a:lnTo>
                  <a:lnTo>
                    <a:pt x="197" y="156"/>
                  </a:lnTo>
                  <a:lnTo>
                    <a:pt x="200" y="156"/>
                  </a:lnTo>
                  <a:lnTo>
                    <a:pt x="203" y="156"/>
                  </a:lnTo>
                  <a:lnTo>
                    <a:pt x="205" y="156"/>
                  </a:lnTo>
                  <a:lnTo>
                    <a:pt x="206" y="156"/>
                  </a:lnTo>
                  <a:lnTo>
                    <a:pt x="208" y="156"/>
                  </a:lnTo>
                  <a:lnTo>
                    <a:pt x="209" y="156"/>
                  </a:lnTo>
                  <a:lnTo>
                    <a:pt x="211" y="156"/>
                  </a:lnTo>
                  <a:lnTo>
                    <a:pt x="212" y="156"/>
                  </a:lnTo>
                  <a:lnTo>
                    <a:pt x="215" y="157"/>
                  </a:lnTo>
                  <a:lnTo>
                    <a:pt x="221" y="162"/>
                  </a:lnTo>
                  <a:lnTo>
                    <a:pt x="223" y="163"/>
                  </a:lnTo>
                  <a:lnTo>
                    <a:pt x="227" y="166"/>
                  </a:lnTo>
                  <a:lnTo>
                    <a:pt x="227" y="168"/>
                  </a:lnTo>
                  <a:lnTo>
                    <a:pt x="229" y="168"/>
                  </a:lnTo>
                  <a:lnTo>
                    <a:pt x="230" y="169"/>
                  </a:lnTo>
                  <a:lnTo>
                    <a:pt x="230" y="171"/>
                  </a:lnTo>
                  <a:lnTo>
                    <a:pt x="232" y="172"/>
                  </a:lnTo>
                  <a:lnTo>
                    <a:pt x="232" y="174"/>
                  </a:lnTo>
                  <a:lnTo>
                    <a:pt x="233" y="175"/>
                  </a:lnTo>
                  <a:lnTo>
                    <a:pt x="235" y="178"/>
                  </a:lnTo>
                  <a:lnTo>
                    <a:pt x="236" y="180"/>
                  </a:lnTo>
                  <a:lnTo>
                    <a:pt x="238" y="180"/>
                  </a:lnTo>
                  <a:lnTo>
                    <a:pt x="239" y="183"/>
                  </a:lnTo>
                  <a:lnTo>
                    <a:pt x="241" y="184"/>
                  </a:lnTo>
                  <a:lnTo>
                    <a:pt x="242" y="186"/>
                  </a:lnTo>
                  <a:lnTo>
                    <a:pt x="242" y="187"/>
                  </a:lnTo>
                  <a:lnTo>
                    <a:pt x="242" y="189"/>
                  </a:lnTo>
                  <a:lnTo>
                    <a:pt x="242" y="189"/>
                  </a:lnTo>
                  <a:lnTo>
                    <a:pt x="242" y="192"/>
                  </a:lnTo>
                  <a:lnTo>
                    <a:pt x="244" y="193"/>
                  </a:lnTo>
                  <a:lnTo>
                    <a:pt x="244" y="195"/>
                  </a:lnTo>
                  <a:lnTo>
                    <a:pt x="245" y="195"/>
                  </a:lnTo>
                  <a:lnTo>
                    <a:pt x="245" y="196"/>
                  </a:lnTo>
                  <a:lnTo>
                    <a:pt x="247" y="196"/>
                  </a:lnTo>
                  <a:lnTo>
                    <a:pt x="247" y="198"/>
                  </a:lnTo>
                  <a:lnTo>
                    <a:pt x="250" y="199"/>
                  </a:lnTo>
                  <a:lnTo>
                    <a:pt x="251" y="199"/>
                  </a:lnTo>
                  <a:lnTo>
                    <a:pt x="251" y="201"/>
                  </a:lnTo>
                  <a:lnTo>
                    <a:pt x="254" y="201"/>
                  </a:lnTo>
                  <a:lnTo>
                    <a:pt x="257" y="201"/>
                  </a:lnTo>
                  <a:lnTo>
                    <a:pt x="259" y="199"/>
                  </a:lnTo>
                  <a:lnTo>
                    <a:pt x="260" y="199"/>
                  </a:lnTo>
                  <a:lnTo>
                    <a:pt x="262" y="199"/>
                  </a:lnTo>
                  <a:lnTo>
                    <a:pt x="262" y="198"/>
                  </a:lnTo>
                  <a:lnTo>
                    <a:pt x="263" y="198"/>
                  </a:lnTo>
                  <a:lnTo>
                    <a:pt x="269" y="192"/>
                  </a:lnTo>
                  <a:lnTo>
                    <a:pt x="271" y="192"/>
                  </a:lnTo>
                  <a:lnTo>
                    <a:pt x="272" y="190"/>
                  </a:lnTo>
                  <a:lnTo>
                    <a:pt x="274" y="189"/>
                  </a:lnTo>
                  <a:lnTo>
                    <a:pt x="274" y="187"/>
                  </a:lnTo>
                  <a:lnTo>
                    <a:pt x="277" y="186"/>
                  </a:lnTo>
                  <a:lnTo>
                    <a:pt x="278" y="183"/>
                  </a:lnTo>
                  <a:lnTo>
                    <a:pt x="280" y="177"/>
                  </a:lnTo>
                  <a:lnTo>
                    <a:pt x="281" y="174"/>
                  </a:lnTo>
                  <a:lnTo>
                    <a:pt x="283" y="171"/>
                  </a:lnTo>
                  <a:lnTo>
                    <a:pt x="283" y="168"/>
                  </a:lnTo>
                  <a:lnTo>
                    <a:pt x="284" y="166"/>
                  </a:lnTo>
                  <a:lnTo>
                    <a:pt x="286" y="162"/>
                  </a:lnTo>
                  <a:lnTo>
                    <a:pt x="287" y="156"/>
                  </a:lnTo>
                  <a:lnTo>
                    <a:pt x="289" y="151"/>
                  </a:lnTo>
                  <a:lnTo>
                    <a:pt x="290" y="148"/>
                  </a:lnTo>
                  <a:lnTo>
                    <a:pt x="292" y="147"/>
                  </a:lnTo>
                  <a:lnTo>
                    <a:pt x="292" y="145"/>
                  </a:lnTo>
                  <a:lnTo>
                    <a:pt x="293" y="145"/>
                  </a:lnTo>
                  <a:lnTo>
                    <a:pt x="295" y="144"/>
                  </a:lnTo>
                  <a:lnTo>
                    <a:pt x="296" y="142"/>
                  </a:lnTo>
                  <a:lnTo>
                    <a:pt x="298" y="142"/>
                  </a:lnTo>
                  <a:lnTo>
                    <a:pt x="301" y="142"/>
                  </a:lnTo>
                  <a:lnTo>
                    <a:pt x="303" y="142"/>
                  </a:lnTo>
                  <a:lnTo>
                    <a:pt x="305" y="142"/>
                  </a:lnTo>
                  <a:lnTo>
                    <a:pt x="306" y="142"/>
                  </a:lnTo>
                  <a:lnTo>
                    <a:pt x="308" y="141"/>
                  </a:lnTo>
                  <a:lnTo>
                    <a:pt x="309" y="141"/>
                  </a:lnTo>
                  <a:lnTo>
                    <a:pt x="311" y="139"/>
                  </a:lnTo>
                  <a:lnTo>
                    <a:pt x="312" y="138"/>
                  </a:lnTo>
                  <a:lnTo>
                    <a:pt x="312" y="136"/>
                  </a:lnTo>
                  <a:lnTo>
                    <a:pt x="312" y="135"/>
                  </a:lnTo>
                  <a:lnTo>
                    <a:pt x="312" y="133"/>
                  </a:lnTo>
                  <a:lnTo>
                    <a:pt x="312" y="132"/>
                  </a:lnTo>
                  <a:lnTo>
                    <a:pt x="312" y="130"/>
                  </a:lnTo>
                  <a:lnTo>
                    <a:pt x="309" y="124"/>
                  </a:lnTo>
                  <a:lnTo>
                    <a:pt x="308" y="120"/>
                  </a:lnTo>
                  <a:lnTo>
                    <a:pt x="308" y="120"/>
                  </a:lnTo>
                  <a:lnTo>
                    <a:pt x="308" y="118"/>
                  </a:lnTo>
                  <a:lnTo>
                    <a:pt x="306" y="117"/>
                  </a:lnTo>
                  <a:lnTo>
                    <a:pt x="308" y="115"/>
                  </a:lnTo>
                  <a:lnTo>
                    <a:pt x="308" y="114"/>
                  </a:lnTo>
                  <a:lnTo>
                    <a:pt x="308" y="112"/>
                  </a:lnTo>
                  <a:lnTo>
                    <a:pt x="309" y="112"/>
                  </a:lnTo>
                  <a:lnTo>
                    <a:pt x="309" y="111"/>
                  </a:lnTo>
                  <a:lnTo>
                    <a:pt x="311" y="111"/>
                  </a:lnTo>
                  <a:lnTo>
                    <a:pt x="312" y="108"/>
                  </a:lnTo>
                  <a:lnTo>
                    <a:pt x="312" y="107"/>
                  </a:lnTo>
                  <a:lnTo>
                    <a:pt x="314" y="107"/>
                  </a:lnTo>
                  <a:lnTo>
                    <a:pt x="315" y="107"/>
                  </a:lnTo>
                  <a:lnTo>
                    <a:pt x="317" y="108"/>
                  </a:lnTo>
                  <a:lnTo>
                    <a:pt x="324" y="111"/>
                  </a:lnTo>
                  <a:lnTo>
                    <a:pt x="330" y="111"/>
                  </a:lnTo>
                  <a:lnTo>
                    <a:pt x="332" y="108"/>
                  </a:lnTo>
                  <a:lnTo>
                    <a:pt x="329" y="105"/>
                  </a:lnTo>
                  <a:lnTo>
                    <a:pt x="327" y="101"/>
                  </a:lnTo>
                  <a:lnTo>
                    <a:pt x="327" y="99"/>
                  </a:lnTo>
                  <a:lnTo>
                    <a:pt x="330" y="96"/>
                  </a:lnTo>
                  <a:lnTo>
                    <a:pt x="332" y="93"/>
                  </a:lnTo>
                  <a:lnTo>
                    <a:pt x="333" y="92"/>
                  </a:lnTo>
                  <a:lnTo>
                    <a:pt x="333" y="90"/>
                  </a:lnTo>
                  <a:lnTo>
                    <a:pt x="335" y="89"/>
                  </a:lnTo>
                  <a:lnTo>
                    <a:pt x="335" y="87"/>
                  </a:lnTo>
                  <a:lnTo>
                    <a:pt x="336" y="86"/>
                  </a:lnTo>
                  <a:lnTo>
                    <a:pt x="336" y="84"/>
                  </a:lnTo>
                  <a:lnTo>
                    <a:pt x="338" y="84"/>
                  </a:lnTo>
                  <a:lnTo>
                    <a:pt x="338" y="84"/>
                  </a:lnTo>
                  <a:lnTo>
                    <a:pt x="339" y="84"/>
                  </a:lnTo>
                  <a:lnTo>
                    <a:pt x="341" y="83"/>
                  </a:lnTo>
                  <a:lnTo>
                    <a:pt x="342" y="83"/>
                  </a:lnTo>
                  <a:lnTo>
                    <a:pt x="344" y="83"/>
                  </a:lnTo>
                  <a:lnTo>
                    <a:pt x="347" y="83"/>
                  </a:lnTo>
                  <a:lnTo>
                    <a:pt x="348" y="83"/>
                  </a:lnTo>
                  <a:lnTo>
                    <a:pt x="350" y="84"/>
                  </a:lnTo>
                  <a:lnTo>
                    <a:pt x="351" y="84"/>
                  </a:lnTo>
                  <a:lnTo>
                    <a:pt x="356" y="84"/>
                  </a:lnTo>
                  <a:lnTo>
                    <a:pt x="363" y="89"/>
                  </a:lnTo>
                  <a:lnTo>
                    <a:pt x="365" y="90"/>
                  </a:lnTo>
                  <a:lnTo>
                    <a:pt x="365" y="89"/>
                  </a:lnTo>
                  <a:lnTo>
                    <a:pt x="366" y="89"/>
                  </a:lnTo>
                  <a:lnTo>
                    <a:pt x="368" y="90"/>
                  </a:lnTo>
                  <a:lnTo>
                    <a:pt x="369" y="90"/>
                  </a:lnTo>
                  <a:lnTo>
                    <a:pt x="371" y="92"/>
                  </a:lnTo>
                  <a:lnTo>
                    <a:pt x="372" y="92"/>
                  </a:lnTo>
                  <a:lnTo>
                    <a:pt x="375" y="95"/>
                  </a:lnTo>
                  <a:lnTo>
                    <a:pt x="377" y="95"/>
                  </a:lnTo>
                  <a:lnTo>
                    <a:pt x="378" y="96"/>
                  </a:lnTo>
                  <a:lnTo>
                    <a:pt x="380" y="96"/>
                  </a:lnTo>
                  <a:lnTo>
                    <a:pt x="381" y="96"/>
                  </a:lnTo>
                  <a:lnTo>
                    <a:pt x="381" y="98"/>
                  </a:lnTo>
                  <a:lnTo>
                    <a:pt x="383" y="98"/>
                  </a:lnTo>
                  <a:lnTo>
                    <a:pt x="384" y="99"/>
                  </a:lnTo>
                  <a:lnTo>
                    <a:pt x="387" y="101"/>
                  </a:lnTo>
                  <a:lnTo>
                    <a:pt x="390" y="102"/>
                  </a:lnTo>
                  <a:lnTo>
                    <a:pt x="392" y="102"/>
                  </a:lnTo>
                  <a:lnTo>
                    <a:pt x="393" y="104"/>
                  </a:lnTo>
                  <a:lnTo>
                    <a:pt x="395" y="104"/>
                  </a:lnTo>
                  <a:lnTo>
                    <a:pt x="396" y="105"/>
                  </a:lnTo>
                  <a:lnTo>
                    <a:pt x="398" y="105"/>
                  </a:lnTo>
                  <a:lnTo>
                    <a:pt x="404" y="105"/>
                  </a:lnTo>
                  <a:lnTo>
                    <a:pt x="405" y="107"/>
                  </a:lnTo>
                  <a:lnTo>
                    <a:pt x="407" y="107"/>
                  </a:lnTo>
                  <a:lnTo>
                    <a:pt x="411" y="108"/>
                  </a:lnTo>
                  <a:lnTo>
                    <a:pt x="413" y="108"/>
                  </a:lnTo>
                  <a:lnTo>
                    <a:pt x="414" y="108"/>
                  </a:lnTo>
                  <a:lnTo>
                    <a:pt x="417" y="108"/>
                  </a:lnTo>
                  <a:lnTo>
                    <a:pt x="419" y="108"/>
                  </a:lnTo>
                  <a:lnTo>
                    <a:pt x="419" y="109"/>
                  </a:lnTo>
                  <a:lnTo>
                    <a:pt x="420" y="111"/>
                  </a:lnTo>
                  <a:lnTo>
                    <a:pt x="420" y="112"/>
                  </a:lnTo>
                  <a:lnTo>
                    <a:pt x="420" y="114"/>
                  </a:lnTo>
                  <a:lnTo>
                    <a:pt x="417" y="120"/>
                  </a:lnTo>
                  <a:lnTo>
                    <a:pt x="419" y="120"/>
                  </a:lnTo>
                  <a:lnTo>
                    <a:pt x="420" y="120"/>
                  </a:lnTo>
                  <a:lnTo>
                    <a:pt x="420" y="121"/>
                  </a:lnTo>
                  <a:lnTo>
                    <a:pt x="420" y="123"/>
                  </a:lnTo>
                  <a:lnTo>
                    <a:pt x="419" y="126"/>
                  </a:lnTo>
                  <a:lnTo>
                    <a:pt x="419" y="127"/>
                  </a:lnTo>
                  <a:lnTo>
                    <a:pt x="419" y="129"/>
                  </a:lnTo>
                  <a:lnTo>
                    <a:pt x="419" y="130"/>
                  </a:lnTo>
                  <a:lnTo>
                    <a:pt x="419" y="132"/>
                  </a:lnTo>
                  <a:lnTo>
                    <a:pt x="420" y="132"/>
                  </a:lnTo>
                  <a:lnTo>
                    <a:pt x="420" y="133"/>
                  </a:lnTo>
                  <a:lnTo>
                    <a:pt x="420" y="136"/>
                  </a:lnTo>
                  <a:lnTo>
                    <a:pt x="420" y="138"/>
                  </a:lnTo>
                  <a:lnTo>
                    <a:pt x="420" y="139"/>
                  </a:lnTo>
                  <a:lnTo>
                    <a:pt x="420" y="141"/>
                  </a:lnTo>
                  <a:lnTo>
                    <a:pt x="420" y="141"/>
                  </a:lnTo>
                  <a:lnTo>
                    <a:pt x="420" y="142"/>
                  </a:lnTo>
                  <a:lnTo>
                    <a:pt x="420" y="145"/>
                  </a:lnTo>
                  <a:lnTo>
                    <a:pt x="421" y="147"/>
                  </a:lnTo>
                  <a:lnTo>
                    <a:pt x="424" y="153"/>
                  </a:lnTo>
                  <a:lnTo>
                    <a:pt x="426" y="156"/>
                  </a:lnTo>
                  <a:lnTo>
                    <a:pt x="426" y="156"/>
                  </a:lnTo>
                  <a:lnTo>
                    <a:pt x="427" y="157"/>
                  </a:lnTo>
                  <a:lnTo>
                    <a:pt x="429" y="160"/>
                  </a:lnTo>
                  <a:lnTo>
                    <a:pt x="430" y="165"/>
                  </a:lnTo>
                  <a:lnTo>
                    <a:pt x="432" y="165"/>
                  </a:lnTo>
                  <a:lnTo>
                    <a:pt x="432" y="166"/>
                  </a:lnTo>
                  <a:lnTo>
                    <a:pt x="435" y="171"/>
                  </a:lnTo>
                  <a:lnTo>
                    <a:pt x="435" y="172"/>
                  </a:lnTo>
                  <a:lnTo>
                    <a:pt x="436" y="174"/>
                  </a:lnTo>
                  <a:lnTo>
                    <a:pt x="436" y="175"/>
                  </a:lnTo>
                  <a:lnTo>
                    <a:pt x="438" y="175"/>
                  </a:lnTo>
                  <a:lnTo>
                    <a:pt x="438" y="177"/>
                  </a:lnTo>
                  <a:lnTo>
                    <a:pt x="438" y="178"/>
                  </a:lnTo>
                  <a:lnTo>
                    <a:pt x="439" y="183"/>
                  </a:lnTo>
                  <a:lnTo>
                    <a:pt x="441" y="184"/>
                  </a:lnTo>
                  <a:lnTo>
                    <a:pt x="442" y="186"/>
                  </a:lnTo>
                  <a:lnTo>
                    <a:pt x="442" y="187"/>
                  </a:lnTo>
                  <a:lnTo>
                    <a:pt x="444" y="187"/>
                  </a:lnTo>
                  <a:lnTo>
                    <a:pt x="445" y="189"/>
                  </a:lnTo>
                  <a:lnTo>
                    <a:pt x="447" y="190"/>
                  </a:lnTo>
                  <a:lnTo>
                    <a:pt x="448" y="190"/>
                  </a:lnTo>
                  <a:lnTo>
                    <a:pt x="448" y="192"/>
                  </a:lnTo>
                  <a:lnTo>
                    <a:pt x="450" y="192"/>
                  </a:lnTo>
                  <a:lnTo>
                    <a:pt x="450" y="192"/>
                  </a:lnTo>
                  <a:lnTo>
                    <a:pt x="451" y="192"/>
                  </a:lnTo>
                  <a:lnTo>
                    <a:pt x="453" y="192"/>
                  </a:lnTo>
                  <a:lnTo>
                    <a:pt x="453" y="193"/>
                  </a:lnTo>
                  <a:lnTo>
                    <a:pt x="454" y="193"/>
                  </a:lnTo>
                  <a:lnTo>
                    <a:pt x="454" y="195"/>
                  </a:lnTo>
                  <a:lnTo>
                    <a:pt x="456" y="195"/>
                  </a:lnTo>
                  <a:lnTo>
                    <a:pt x="456" y="196"/>
                  </a:lnTo>
                  <a:lnTo>
                    <a:pt x="456" y="198"/>
                  </a:lnTo>
                  <a:lnTo>
                    <a:pt x="456" y="199"/>
                  </a:lnTo>
                  <a:lnTo>
                    <a:pt x="456" y="201"/>
                  </a:lnTo>
                  <a:lnTo>
                    <a:pt x="456" y="202"/>
                  </a:lnTo>
                  <a:lnTo>
                    <a:pt x="457" y="202"/>
                  </a:lnTo>
                  <a:lnTo>
                    <a:pt x="457" y="204"/>
                  </a:lnTo>
                  <a:lnTo>
                    <a:pt x="459" y="208"/>
                  </a:lnTo>
                  <a:lnTo>
                    <a:pt x="459" y="210"/>
                  </a:lnTo>
                  <a:lnTo>
                    <a:pt x="459" y="211"/>
                  </a:lnTo>
                  <a:lnTo>
                    <a:pt x="463" y="211"/>
                  </a:lnTo>
                  <a:lnTo>
                    <a:pt x="463" y="213"/>
                  </a:lnTo>
                  <a:lnTo>
                    <a:pt x="475" y="217"/>
                  </a:lnTo>
                  <a:lnTo>
                    <a:pt x="477" y="217"/>
                  </a:lnTo>
                  <a:lnTo>
                    <a:pt x="486" y="222"/>
                  </a:lnTo>
                  <a:lnTo>
                    <a:pt x="486" y="223"/>
                  </a:lnTo>
                  <a:lnTo>
                    <a:pt x="489" y="227"/>
                  </a:lnTo>
                  <a:lnTo>
                    <a:pt x="492" y="230"/>
                  </a:lnTo>
                  <a:lnTo>
                    <a:pt x="492" y="232"/>
                  </a:lnTo>
                  <a:lnTo>
                    <a:pt x="492" y="233"/>
                  </a:lnTo>
                  <a:lnTo>
                    <a:pt x="493" y="236"/>
                  </a:lnTo>
                  <a:lnTo>
                    <a:pt x="495" y="241"/>
                  </a:lnTo>
                  <a:lnTo>
                    <a:pt x="496" y="245"/>
                  </a:lnTo>
                  <a:lnTo>
                    <a:pt x="499" y="253"/>
                  </a:lnTo>
                  <a:lnTo>
                    <a:pt x="501" y="254"/>
                  </a:lnTo>
                  <a:lnTo>
                    <a:pt x="502" y="257"/>
                  </a:lnTo>
                  <a:lnTo>
                    <a:pt x="502" y="259"/>
                  </a:lnTo>
                  <a:lnTo>
                    <a:pt x="504" y="259"/>
                  </a:lnTo>
                  <a:lnTo>
                    <a:pt x="504" y="260"/>
                  </a:lnTo>
                  <a:lnTo>
                    <a:pt x="505" y="262"/>
                  </a:lnTo>
                  <a:lnTo>
                    <a:pt x="507" y="263"/>
                  </a:lnTo>
                  <a:lnTo>
                    <a:pt x="508" y="266"/>
                  </a:lnTo>
                  <a:lnTo>
                    <a:pt x="510" y="266"/>
                  </a:lnTo>
                  <a:lnTo>
                    <a:pt x="513" y="271"/>
                  </a:lnTo>
                  <a:lnTo>
                    <a:pt x="514" y="274"/>
                  </a:lnTo>
                  <a:lnTo>
                    <a:pt x="516" y="274"/>
                  </a:lnTo>
                  <a:lnTo>
                    <a:pt x="517" y="277"/>
                  </a:lnTo>
                  <a:lnTo>
                    <a:pt x="519" y="278"/>
                  </a:lnTo>
                  <a:lnTo>
                    <a:pt x="519" y="280"/>
                  </a:lnTo>
                  <a:lnTo>
                    <a:pt x="520" y="281"/>
                  </a:lnTo>
                  <a:lnTo>
                    <a:pt x="522" y="286"/>
                  </a:lnTo>
                  <a:lnTo>
                    <a:pt x="522" y="287"/>
                  </a:lnTo>
                  <a:lnTo>
                    <a:pt x="523" y="287"/>
                  </a:lnTo>
                  <a:lnTo>
                    <a:pt x="523" y="290"/>
                  </a:lnTo>
                  <a:lnTo>
                    <a:pt x="525" y="290"/>
                  </a:lnTo>
                  <a:lnTo>
                    <a:pt x="517" y="290"/>
                  </a:lnTo>
                  <a:lnTo>
                    <a:pt x="502" y="292"/>
                  </a:lnTo>
                  <a:lnTo>
                    <a:pt x="499" y="292"/>
                  </a:lnTo>
                  <a:lnTo>
                    <a:pt x="492" y="293"/>
                  </a:lnTo>
                  <a:lnTo>
                    <a:pt x="487" y="295"/>
                  </a:lnTo>
                  <a:lnTo>
                    <a:pt x="480" y="296"/>
                  </a:lnTo>
                  <a:lnTo>
                    <a:pt x="478" y="296"/>
                  </a:lnTo>
                  <a:lnTo>
                    <a:pt x="474" y="298"/>
                  </a:lnTo>
                  <a:lnTo>
                    <a:pt x="474" y="299"/>
                  </a:lnTo>
                  <a:lnTo>
                    <a:pt x="469" y="299"/>
                  </a:lnTo>
                  <a:lnTo>
                    <a:pt x="468" y="299"/>
                  </a:lnTo>
                  <a:lnTo>
                    <a:pt x="466" y="301"/>
                  </a:lnTo>
                  <a:lnTo>
                    <a:pt x="463" y="302"/>
                  </a:lnTo>
                  <a:lnTo>
                    <a:pt x="460" y="304"/>
                  </a:lnTo>
                  <a:lnTo>
                    <a:pt x="457" y="305"/>
                  </a:lnTo>
                  <a:lnTo>
                    <a:pt x="450" y="308"/>
                  </a:lnTo>
                  <a:lnTo>
                    <a:pt x="442" y="313"/>
                  </a:lnTo>
                  <a:lnTo>
                    <a:pt x="438" y="314"/>
                  </a:lnTo>
                  <a:lnTo>
                    <a:pt x="444" y="328"/>
                  </a:lnTo>
                  <a:lnTo>
                    <a:pt x="445" y="335"/>
                  </a:lnTo>
                  <a:lnTo>
                    <a:pt x="447" y="344"/>
                  </a:lnTo>
                  <a:lnTo>
                    <a:pt x="447" y="345"/>
                  </a:lnTo>
                  <a:lnTo>
                    <a:pt x="427" y="350"/>
                  </a:lnTo>
                  <a:lnTo>
                    <a:pt x="426" y="350"/>
                  </a:lnTo>
                  <a:lnTo>
                    <a:pt x="429" y="359"/>
                  </a:lnTo>
                  <a:lnTo>
                    <a:pt x="430" y="366"/>
                  </a:lnTo>
                  <a:lnTo>
                    <a:pt x="429" y="366"/>
                  </a:lnTo>
                  <a:lnTo>
                    <a:pt x="424" y="368"/>
                  </a:lnTo>
                  <a:lnTo>
                    <a:pt x="420" y="368"/>
                  </a:lnTo>
                  <a:lnTo>
                    <a:pt x="419" y="369"/>
                  </a:lnTo>
                  <a:lnTo>
                    <a:pt x="417" y="369"/>
                  </a:lnTo>
                  <a:lnTo>
                    <a:pt x="416" y="371"/>
                  </a:lnTo>
                  <a:lnTo>
                    <a:pt x="417" y="372"/>
                  </a:lnTo>
                  <a:lnTo>
                    <a:pt x="417" y="375"/>
                  </a:lnTo>
                  <a:lnTo>
                    <a:pt x="419" y="378"/>
                  </a:lnTo>
                  <a:lnTo>
                    <a:pt x="419" y="381"/>
                  </a:lnTo>
                  <a:lnTo>
                    <a:pt x="420" y="386"/>
                  </a:lnTo>
                  <a:lnTo>
                    <a:pt x="420" y="387"/>
                  </a:lnTo>
                  <a:lnTo>
                    <a:pt x="420" y="392"/>
                  </a:lnTo>
                  <a:lnTo>
                    <a:pt x="420" y="396"/>
                  </a:lnTo>
                  <a:lnTo>
                    <a:pt x="420" y="398"/>
                  </a:lnTo>
                  <a:lnTo>
                    <a:pt x="420" y="399"/>
                  </a:lnTo>
                  <a:lnTo>
                    <a:pt x="420" y="399"/>
                  </a:lnTo>
                  <a:lnTo>
                    <a:pt x="420" y="399"/>
                  </a:lnTo>
                  <a:lnTo>
                    <a:pt x="420" y="401"/>
                  </a:lnTo>
                  <a:lnTo>
                    <a:pt x="423" y="407"/>
                  </a:lnTo>
                  <a:lnTo>
                    <a:pt x="423" y="408"/>
                  </a:lnTo>
                  <a:lnTo>
                    <a:pt x="423" y="410"/>
                  </a:lnTo>
                  <a:lnTo>
                    <a:pt x="424" y="411"/>
                  </a:lnTo>
                  <a:lnTo>
                    <a:pt x="426" y="414"/>
                  </a:lnTo>
                  <a:lnTo>
                    <a:pt x="424" y="416"/>
                  </a:lnTo>
                  <a:lnTo>
                    <a:pt x="420" y="417"/>
                  </a:lnTo>
                  <a:lnTo>
                    <a:pt x="419" y="417"/>
                  </a:lnTo>
                  <a:lnTo>
                    <a:pt x="419" y="419"/>
                  </a:lnTo>
                  <a:lnTo>
                    <a:pt x="420" y="428"/>
                  </a:lnTo>
                  <a:lnTo>
                    <a:pt x="420" y="429"/>
                  </a:lnTo>
                  <a:lnTo>
                    <a:pt x="420" y="431"/>
                  </a:lnTo>
                  <a:lnTo>
                    <a:pt x="416" y="435"/>
                  </a:lnTo>
                  <a:lnTo>
                    <a:pt x="414" y="437"/>
                  </a:lnTo>
                  <a:lnTo>
                    <a:pt x="413" y="438"/>
                  </a:lnTo>
                  <a:lnTo>
                    <a:pt x="411" y="440"/>
                  </a:lnTo>
                  <a:lnTo>
                    <a:pt x="410" y="440"/>
                  </a:lnTo>
                  <a:lnTo>
                    <a:pt x="410" y="441"/>
                  </a:lnTo>
                  <a:lnTo>
                    <a:pt x="408" y="441"/>
                  </a:lnTo>
                  <a:lnTo>
                    <a:pt x="408" y="443"/>
                  </a:lnTo>
                  <a:lnTo>
                    <a:pt x="407" y="443"/>
                  </a:lnTo>
                  <a:lnTo>
                    <a:pt x="408" y="443"/>
                  </a:lnTo>
                  <a:lnTo>
                    <a:pt x="410" y="443"/>
                  </a:lnTo>
                  <a:lnTo>
                    <a:pt x="411" y="443"/>
                  </a:lnTo>
                  <a:lnTo>
                    <a:pt x="408" y="446"/>
                  </a:lnTo>
                  <a:lnTo>
                    <a:pt x="407" y="446"/>
                  </a:lnTo>
                  <a:lnTo>
                    <a:pt x="404" y="449"/>
                  </a:lnTo>
                  <a:lnTo>
                    <a:pt x="401" y="450"/>
                  </a:lnTo>
                  <a:lnTo>
                    <a:pt x="399" y="451"/>
                  </a:lnTo>
                  <a:lnTo>
                    <a:pt x="395" y="451"/>
                  </a:lnTo>
                  <a:lnTo>
                    <a:pt x="396" y="454"/>
                  </a:lnTo>
                  <a:lnTo>
                    <a:pt x="392" y="456"/>
                  </a:lnTo>
                  <a:lnTo>
                    <a:pt x="393" y="463"/>
                  </a:lnTo>
                  <a:lnTo>
                    <a:pt x="395" y="463"/>
                  </a:lnTo>
                  <a:lnTo>
                    <a:pt x="398" y="474"/>
                  </a:lnTo>
                  <a:lnTo>
                    <a:pt x="399" y="483"/>
                  </a:lnTo>
                  <a:lnTo>
                    <a:pt x="389" y="486"/>
                  </a:lnTo>
                  <a:lnTo>
                    <a:pt x="386" y="487"/>
                  </a:lnTo>
                  <a:lnTo>
                    <a:pt x="386" y="486"/>
                  </a:lnTo>
                  <a:lnTo>
                    <a:pt x="384" y="487"/>
                  </a:lnTo>
                  <a:lnTo>
                    <a:pt x="383" y="487"/>
                  </a:lnTo>
                  <a:lnTo>
                    <a:pt x="381" y="489"/>
                  </a:lnTo>
                  <a:lnTo>
                    <a:pt x="378" y="490"/>
                  </a:lnTo>
                  <a:lnTo>
                    <a:pt x="378" y="492"/>
                  </a:lnTo>
                  <a:lnTo>
                    <a:pt x="378" y="493"/>
                  </a:lnTo>
                  <a:lnTo>
                    <a:pt x="378" y="495"/>
                  </a:lnTo>
                  <a:lnTo>
                    <a:pt x="380" y="498"/>
                  </a:lnTo>
                  <a:lnTo>
                    <a:pt x="380" y="499"/>
                  </a:lnTo>
                  <a:lnTo>
                    <a:pt x="380" y="501"/>
                  </a:lnTo>
                  <a:lnTo>
                    <a:pt x="381" y="508"/>
                  </a:lnTo>
                  <a:lnTo>
                    <a:pt x="383" y="514"/>
                  </a:lnTo>
                  <a:lnTo>
                    <a:pt x="384" y="514"/>
                  </a:lnTo>
                  <a:lnTo>
                    <a:pt x="384" y="517"/>
                  </a:lnTo>
                  <a:lnTo>
                    <a:pt x="381" y="522"/>
                  </a:lnTo>
                  <a:lnTo>
                    <a:pt x="380" y="523"/>
                  </a:lnTo>
                  <a:lnTo>
                    <a:pt x="378" y="525"/>
                  </a:lnTo>
                  <a:lnTo>
                    <a:pt x="377" y="526"/>
                  </a:lnTo>
                  <a:lnTo>
                    <a:pt x="377" y="528"/>
                  </a:lnTo>
                  <a:lnTo>
                    <a:pt x="375" y="528"/>
                  </a:lnTo>
                  <a:lnTo>
                    <a:pt x="374" y="529"/>
                  </a:lnTo>
                  <a:lnTo>
                    <a:pt x="369" y="532"/>
                  </a:lnTo>
                  <a:lnTo>
                    <a:pt x="366" y="535"/>
                  </a:lnTo>
                  <a:lnTo>
                    <a:pt x="363" y="537"/>
                  </a:lnTo>
                  <a:lnTo>
                    <a:pt x="359" y="540"/>
                  </a:lnTo>
                  <a:lnTo>
                    <a:pt x="350" y="547"/>
                  </a:lnTo>
                  <a:lnTo>
                    <a:pt x="344" y="552"/>
                  </a:lnTo>
                  <a:lnTo>
                    <a:pt x="342" y="552"/>
                  </a:lnTo>
                  <a:lnTo>
                    <a:pt x="342" y="553"/>
                  </a:lnTo>
                  <a:lnTo>
                    <a:pt x="341" y="555"/>
                  </a:lnTo>
                  <a:lnTo>
                    <a:pt x="339" y="553"/>
                  </a:lnTo>
                  <a:lnTo>
                    <a:pt x="336" y="550"/>
                  </a:lnTo>
                  <a:lnTo>
                    <a:pt x="332" y="546"/>
                  </a:lnTo>
                  <a:lnTo>
                    <a:pt x="324" y="537"/>
                  </a:lnTo>
                  <a:lnTo>
                    <a:pt x="324" y="535"/>
                  </a:lnTo>
                  <a:lnTo>
                    <a:pt x="323" y="535"/>
                  </a:lnTo>
                  <a:lnTo>
                    <a:pt x="320" y="532"/>
                  </a:lnTo>
                  <a:lnTo>
                    <a:pt x="320" y="531"/>
                  </a:lnTo>
                  <a:lnTo>
                    <a:pt x="318" y="531"/>
                  </a:lnTo>
                  <a:lnTo>
                    <a:pt x="318" y="532"/>
                  </a:lnTo>
                  <a:lnTo>
                    <a:pt x="315" y="532"/>
                  </a:lnTo>
                  <a:lnTo>
                    <a:pt x="314" y="534"/>
                  </a:lnTo>
                  <a:lnTo>
                    <a:pt x="312" y="535"/>
                  </a:lnTo>
                  <a:lnTo>
                    <a:pt x="311" y="535"/>
                  </a:lnTo>
                  <a:lnTo>
                    <a:pt x="311" y="537"/>
                  </a:lnTo>
                  <a:lnTo>
                    <a:pt x="308" y="537"/>
                  </a:lnTo>
                  <a:lnTo>
                    <a:pt x="306" y="538"/>
                  </a:lnTo>
                  <a:lnTo>
                    <a:pt x="305" y="538"/>
                  </a:lnTo>
                  <a:lnTo>
                    <a:pt x="302" y="538"/>
                  </a:lnTo>
                  <a:lnTo>
                    <a:pt x="298" y="540"/>
                  </a:lnTo>
                  <a:lnTo>
                    <a:pt x="295" y="540"/>
                  </a:lnTo>
                  <a:lnTo>
                    <a:pt x="298" y="550"/>
                  </a:lnTo>
                  <a:lnTo>
                    <a:pt x="298" y="550"/>
                  </a:lnTo>
                  <a:lnTo>
                    <a:pt x="299" y="552"/>
                  </a:lnTo>
                  <a:lnTo>
                    <a:pt x="299" y="553"/>
                  </a:lnTo>
                  <a:lnTo>
                    <a:pt x="299" y="555"/>
                  </a:lnTo>
                  <a:lnTo>
                    <a:pt x="301" y="556"/>
                  </a:lnTo>
                  <a:lnTo>
                    <a:pt x="301" y="558"/>
                  </a:lnTo>
                  <a:lnTo>
                    <a:pt x="301" y="559"/>
                  </a:lnTo>
                  <a:lnTo>
                    <a:pt x="301" y="561"/>
                  </a:lnTo>
                  <a:lnTo>
                    <a:pt x="301" y="562"/>
                  </a:lnTo>
                  <a:lnTo>
                    <a:pt x="302" y="565"/>
                  </a:lnTo>
                  <a:lnTo>
                    <a:pt x="296" y="566"/>
                  </a:lnTo>
                  <a:lnTo>
                    <a:pt x="286" y="568"/>
                  </a:lnTo>
                  <a:lnTo>
                    <a:pt x="286" y="569"/>
                  </a:lnTo>
                  <a:lnTo>
                    <a:pt x="283" y="575"/>
                  </a:lnTo>
                  <a:lnTo>
                    <a:pt x="281" y="575"/>
                  </a:lnTo>
                  <a:lnTo>
                    <a:pt x="281" y="574"/>
                  </a:lnTo>
                  <a:lnTo>
                    <a:pt x="278" y="574"/>
                  </a:lnTo>
                  <a:lnTo>
                    <a:pt x="268" y="575"/>
                  </a:lnTo>
                  <a:lnTo>
                    <a:pt x="266" y="572"/>
                  </a:lnTo>
                  <a:lnTo>
                    <a:pt x="265" y="572"/>
                  </a:lnTo>
                  <a:lnTo>
                    <a:pt x="263" y="572"/>
                  </a:lnTo>
                  <a:lnTo>
                    <a:pt x="248" y="575"/>
                  </a:lnTo>
                  <a:lnTo>
                    <a:pt x="239" y="578"/>
                  </a:lnTo>
                  <a:lnTo>
                    <a:pt x="235" y="580"/>
                  </a:lnTo>
                  <a:lnTo>
                    <a:pt x="235" y="578"/>
                  </a:lnTo>
                  <a:lnTo>
                    <a:pt x="233" y="577"/>
                  </a:lnTo>
                  <a:lnTo>
                    <a:pt x="233" y="575"/>
                  </a:lnTo>
                  <a:lnTo>
                    <a:pt x="232" y="563"/>
                  </a:lnTo>
                  <a:lnTo>
                    <a:pt x="230" y="562"/>
                  </a:lnTo>
                  <a:lnTo>
                    <a:pt x="230" y="561"/>
                  </a:lnTo>
                  <a:lnTo>
                    <a:pt x="229" y="555"/>
                  </a:lnTo>
                  <a:lnTo>
                    <a:pt x="229" y="553"/>
                  </a:lnTo>
                  <a:lnTo>
                    <a:pt x="229" y="552"/>
                  </a:lnTo>
                  <a:lnTo>
                    <a:pt x="227" y="552"/>
                  </a:lnTo>
                  <a:lnTo>
                    <a:pt x="227" y="550"/>
                  </a:lnTo>
                  <a:lnTo>
                    <a:pt x="227" y="550"/>
                  </a:lnTo>
                  <a:lnTo>
                    <a:pt x="227" y="549"/>
                  </a:lnTo>
                  <a:lnTo>
                    <a:pt x="226" y="547"/>
                  </a:lnTo>
                  <a:lnTo>
                    <a:pt x="226" y="546"/>
                  </a:lnTo>
                  <a:lnTo>
                    <a:pt x="226" y="544"/>
                  </a:lnTo>
                  <a:lnTo>
                    <a:pt x="224" y="544"/>
                  </a:lnTo>
                  <a:lnTo>
                    <a:pt x="224" y="543"/>
                  </a:lnTo>
                  <a:lnTo>
                    <a:pt x="224" y="541"/>
                  </a:lnTo>
                  <a:lnTo>
                    <a:pt x="221" y="543"/>
                  </a:lnTo>
                  <a:lnTo>
                    <a:pt x="217" y="544"/>
                  </a:lnTo>
                  <a:lnTo>
                    <a:pt x="214" y="544"/>
                  </a:lnTo>
                  <a:lnTo>
                    <a:pt x="209" y="546"/>
                  </a:lnTo>
                  <a:lnTo>
                    <a:pt x="208" y="547"/>
                  </a:lnTo>
                  <a:lnTo>
                    <a:pt x="200" y="550"/>
                  </a:lnTo>
                  <a:lnTo>
                    <a:pt x="193" y="552"/>
                  </a:lnTo>
                  <a:lnTo>
                    <a:pt x="187" y="553"/>
                  </a:lnTo>
                  <a:lnTo>
                    <a:pt x="184" y="555"/>
                  </a:lnTo>
                  <a:lnTo>
                    <a:pt x="180" y="556"/>
                  </a:lnTo>
                  <a:lnTo>
                    <a:pt x="178" y="556"/>
                  </a:lnTo>
                  <a:lnTo>
                    <a:pt x="177" y="558"/>
                  </a:lnTo>
                  <a:lnTo>
                    <a:pt x="174" y="550"/>
                  </a:lnTo>
                  <a:lnTo>
                    <a:pt x="172" y="549"/>
                  </a:lnTo>
                  <a:lnTo>
                    <a:pt x="172" y="546"/>
                  </a:lnTo>
                  <a:lnTo>
                    <a:pt x="171" y="543"/>
                  </a:lnTo>
                  <a:lnTo>
                    <a:pt x="171" y="540"/>
                  </a:lnTo>
                  <a:lnTo>
                    <a:pt x="171" y="538"/>
                  </a:lnTo>
                  <a:lnTo>
                    <a:pt x="171" y="537"/>
                  </a:lnTo>
                  <a:lnTo>
                    <a:pt x="171" y="534"/>
                  </a:lnTo>
                  <a:lnTo>
                    <a:pt x="171" y="532"/>
                  </a:lnTo>
                  <a:lnTo>
                    <a:pt x="169" y="529"/>
                  </a:lnTo>
                  <a:lnTo>
                    <a:pt x="169" y="528"/>
                  </a:lnTo>
                  <a:lnTo>
                    <a:pt x="169" y="526"/>
                  </a:lnTo>
                  <a:lnTo>
                    <a:pt x="169" y="525"/>
                  </a:lnTo>
                  <a:lnTo>
                    <a:pt x="169" y="523"/>
                  </a:lnTo>
                  <a:lnTo>
                    <a:pt x="169" y="522"/>
                  </a:lnTo>
                  <a:lnTo>
                    <a:pt x="169" y="520"/>
                  </a:lnTo>
                  <a:lnTo>
                    <a:pt x="169" y="519"/>
                  </a:lnTo>
                  <a:lnTo>
                    <a:pt x="171" y="519"/>
                  </a:lnTo>
                  <a:lnTo>
                    <a:pt x="171" y="517"/>
                  </a:lnTo>
                  <a:lnTo>
                    <a:pt x="171" y="516"/>
                  </a:lnTo>
                  <a:lnTo>
                    <a:pt x="171" y="514"/>
                  </a:lnTo>
                  <a:lnTo>
                    <a:pt x="171" y="513"/>
                  </a:lnTo>
                  <a:lnTo>
                    <a:pt x="171" y="507"/>
                  </a:lnTo>
                  <a:lnTo>
                    <a:pt x="172" y="504"/>
                  </a:lnTo>
                  <a:lnTo>
                    <a:pt x="172" y="502"/>
                  </a:lnTo>
                  <a:lnTo>
                    <a:pt x="175" y="496"/>
                  </a:lnTo>
                  <a:lnTo>
                    <a:pt x="175" y="495"/>
                  </a:lnTo>
                  <a:lnTo>
                    <a:pt x="177" y="495"/>
                  </a:lnTo>
                  <a:lnTo>
                    <a:pt x="178" y="492"/>
                  </a:lnTo>
                  <a:lnTo>
                    <a:pt x="182" y="486"/>
                  </a:lnTo>
                  <a:lnTo>
                    <a:pt x="185" y="483"/>
                  </a:lnTo>
                  <a:lnTo>
                    <a:pt x="188" y="478"/>
                  </a:lnTo>
                  <a:lnTo>
                    <a:pt x="185" y="475"/>
                  </a:lnTo>
                  <a:lnTo>
                    <a:pt x="181" y="472"/>
                  </a:lnTo>
                  <a:lnTo>
                    <a:pt x="181" y="471"/>
                  </a:lnTo>
                  <a:lnTo>
                    <a:pt x="180" y="469"/>
                  </a:lnTo>
                  <a:lnTo>
                    <a:pt x="178" y="468"/>
                  </a:lnTo>
                  <a:lnTo>
                    <a:pt x="177" y="466"/>
                  </a:lnTo>
                  <a:lnTo>
                    <a:pt x="177" y="465"/>
                  </a:lnTo>
                  <a:lnTo>
                    <a:pt x="175" y="463"/>
                  </a:lnTo>
                  <a:lnTo>
                    <a:pt x="174" y="463"/>
                  </a:lnTo>
                  <a:lnTo>
                    <a:pt x="172" y="460"/>
                  </a:lnTo>
                  <a:lnTo>
                    <a:pt x="171" y="459"/>
                  </a:lnTo>
                  <a:lnTo>
                    <a:pt x="171" y="457"/>
                  </a:lnTo>
                  <a:lnTo>
                    <a:pt x="171" y="456"/>
                  </a:lnTo>
                  <a:lnTo>
                    <a:pt x="169" y="454"/>
                  </a:lnTo>
                  <a:lnTo>
                    <a:pt x="169" y="453"/>
                  </a:lnTo>
                  <a:lnTo>
                    <a:pt x="168" y="451"/>
                  </a:lnTo>
                  <a:lnTo>
                    <a:pt x="168" y="450"/>
                  </a:lnTo>
                  <a:lnTo>
                    <a:pt x="168" y="449"/>
                  </a:lnTo>
                  <a:lnTo>
                    <a:pt x="166" y="450"/>
                  </a:lnTo>
                  <a:lnTo>
                    <a:pt x="166" y="449"/>
                  </a:lnTo>
                  <a:lnTo>
                    <a:pt x="165" y="447"/>
                  </a:lnTo>
                  <a:lnTo>
                    <a:pt x="165" y="443"/>
                  </a:lnTo>
                  <a:lnTo>
                    <a:pt x="163" y="441"/>
                  </a:lnTo>
                  <a:lnTo>
                    <a:pt x="163" y="438"/>
                  </a:lnTo>
                  <a:lnTo>
                    <a:pt x="162" y="435"/>
                  </a:lnTo>
                  <a:lnTo>
                    <a:pt x="162" y="432"/>
                  </a:lnTo>
                  <a:lnTo>
                    <a:pt x="162" y="429"/>
                  </a:lnTo>
                  <a:lnTo>
                    <a:pt x="160" y="428"/>
                  </a:lnTo>
                  <a:lnTo>
                    <a:pt x="160" y="426"/>
                  </a:lnTo>
                  <a:lnTo>
                    <a:pt x="160" y="423"/>
                  </a:lnTo>
                  <a:lnTo>
                    <a:pt x="160" y="422"/>
                  </a:lnTo>
                  <a:lnTo>
                    <a:pt x="160" y="420"/>
                  </a:lnTo>
                  <a:lnTo>
                    <a:pt x="160" y="419"/>
                  </a:lnTo>
                  <a:lnTo>
                    <a:pt x="160" y="417"/>
                  </a:lnTo>
                  <a:lnTo>
                    <a:pt x="160" y="416"/>
                  </a:lnTo>
                  <a:lnTo>
                    <a:pt x="160" y="414"/>
                  </a:lnTo>
                  <a:lnTo>
                    <a:pt x="159" y="410"/>
                  </a:lnTo>
                  <a:lnTo>
                    <a:pt x="160" y="410"/>
                  </a:lnTo>
                  <a:lnTo>
                    <a:pt x="160" y="408"/>
                  </a:lnTo>
                  <a:lnTo>
                    <a:pt x="160" y="407"/>
                  </a:lnTo>
                  <a:lnTo>
                    <a:pt x="160" y="407"/>
                  </a:lnTo>
                  <a:lnTo>
                    <a:pt x="160" y="405"/>
                  </a:lnTo>
                  <a:lnTo>
                    <a:pt x="160" y="404"/>
                  </a:lnTo>
                  <a:lnTo>
                    <a:pt x="160" y="402"/>
                  </a:lnTo>
                  <a:lnTo>
                    <a:pt x="160" y="401"/>
                  </a:lnTo>
                  <a:lnTo>
                    <a:pt x="160" y="398"/>
                  </a:lnTo>
                  <a:lnTo>
                    <a:pt x="160" y="396"/>
                  </a:lnTo>
                  <a:lnTo>
                    <a:pt x="162" y="396"/>
                  </a:lnTo>
                  <a:lnTo>
                    <a:pt x="162" y="393"/>
                  </a:lnTo>
                  <a:lnTo>
                    <a:pt x="163" y="392"/>
                  </a:lnTo>
                  <a:lnTo>
                    <a:pt x="163" y="389"/>
                  </a:lnTo>
                  <a:lnTo>
                    <a:pt x="165" y="386"/>
                  </a:lnTo>
                  <a:lnTo>
                    <a:pt x="165" y="384"/>
                  </a:lnTo>
                  <a:lnTo>
                    <a:pt x="165" y="383"/>
                  </a:lnTo>
                  <a:lnTo>
                    <a:pt x="166" y="381"/>
                  </a:lnTo>
                  <a:lnTo>
                    <a:pt x="168" y="378"/>
                  </a:lnTo>
                  <a:lnTo>
                    <a:pt x="169" y="374"/>
                  </a:lnTo>
                  <a:lnTo>
                    <a:pt x="171" y="372"/>
                  </a:lnTo>
                  <a:lnTo>
                    <a:pt x="171" y="369"/>
                  </a:lnTo>
                  <a:lnTo>
                    <a:pt x="172" y="369"/>
                  </a:lnTo>
                  <a:lnTo>
                    <a:pt x="174" y="366"/>
                  </a:lnTo>
                  <a:lnTo>
                    <a:pt x="174" y="365"/>
                  </a:lnTo>
                  <a:lnTo>
                    <a:pt x="174" y="363"/>
                  </a:lnTo>
                  <a:lnTo>
                    <a:pt x="175" y="363"/>
                  </a:lnTo>
                  <a:lnTo>
                    <a:pt x="175" y="362"/>
                  </a:lnTo>
                  <a:lnTo>
                    <a:pt x="175" y="360"/>
                  </a:lnTo>
                  <a:lnTo>
                    <a:pt x="177" y="359"/>
                  </a:lnTo>
                  <a:lnTo>
                    <a:pt x="177" y="357"/>
                  </a:lnTo>
                  <a:lnTo>
                    <a:pt x="177" y="356"/>
                  </a:lnTo>
                  <a:lnTo>
                    <a:pt x="178" y="354"/>
                  </a:lnTo>
                  <a:lnTo>
                    <a:pt x="178" y="353"/>
                  </a:lnTo>
                  <a:lnTo>
                    <a:pt x="178" y="351"/>
                  </a:lnTo>
                  <a:lnTo>
                    <a:pt x="180" y="351"/>
                  </a:lnTo>
                  <a:lnTo>
                    <a:pt x="180" y="348"/>
                  </a:lnTo>
                  <a:lnTo>
                    <a:pt x="180" y="347"/>
                  </a:lnTo>
                  <a:lnTo>
                    <a:pt x="180" y="344"/>
                  </a:lnTo>
                  <a:lnTo>
                    <a:pt x="178" y="341"/>
                  </a:lnTo>
                  <a:lnTo>
                    <a:pt x="178" y="338"/>
                  </a:lnTo>
                  <a:lnTo>
                    <a:pt x="177" y="336"/>
                  </a:lnTo>
                  <a:lnTo>
                    <a:pt x="175" y="335"/>
                  </a:lnTo>
                  <a:lnTo>
                    <a:pt x="174" y="332"/>
                  </a:lnTo>
                  <a:lnTo>
                    <a:pt x="174" y="331"/>
                  </a:lnTo>
                  <a:lnTo>
                    <a:pt x="172" y="331"/>
                  </a:lnTo>
                  <a:lnTo>
                    <a:pt x="171" y="329"/>
                  </a:lnTo>
                  <a:lnTo>
                    <a:pt x="166" y="328"/>
                  </a:lnTo>
                  <a:lnTo>
                    <a:pt x="165" y="328"/>
                  </a:lnTo>
                  <a:lnTo>
                    <a:pt x="162" y="325"/>
                  </a:lnTo>
                  <a:lnTo>
                    <a:pt x="160" y="325"/>
                  </a:lnTo>
                  <a:lnTo>
                    <a:pt x="157" y="323"/>
                  </a:lnTo>
                  <a:lnTo>
                    <a:pt x="154" y="322"/>
                  </a:lnTo>
                  <a:lnTo>
                    <a:pt x="150" y="320"/>
                  </a:lnTo>
                  <a:lnTo>
                    <a:pt x="148" y="319"/>
                  </a:lnTo>
                  <a:lnTo>
                    <a:pt x="147" y="319"/>
                  </a:lnTo>
                  <a:lnTo>
                    <a:pt x="145" y="317"/>
                  </a:lnTo>
                  <a:lnTo>
                    <a:pt x="144" y="316"/>
                  </a:lnTo>
                  <a:lnTo>
                    <a:pt x="139" y="313"/>
                  </a:lnTo>
                  <a:lnTo>
                    <a:pt x="138" y="313"/>
                  </a:lnTo>
                  <a:lnTo>
                    <a:pt x="133" y="308"/>
                  </a:lnTo>
                  <a:lnTo>
                    <a:pt x="133" y="307"/>
                  </a:lnTo>
                  <a:lnTo>
                    <a:pt x="130" y="305"/>
                  </a:lnTo>
                  <a:lnTo>
                    <a:pt x="127" y="304"/>
                  </a:lnTo>
                  <a:lnTo>
                    <a:pt x="126" y="302"/>
                  </a:lnTo>
                  <a:lnTo>
                    <a:pt x="121" y="299"/>
                  </a:lnTo>
                  <a:lnTo>
                    <a:pt x="118" y="298"/>
                  </a:lnTo>
                  <a:lnTo>
                    <a:pt x="114" y="292"/>
                  </a:lnTo>
                  <a:lnTo>
                    <a:pt x="111" y="290"/>
                  </a:lnTo>
                  <a:lnTo>
                    <a:pt x="106" y="286"/>
                  </a:lnTo>
                  <a:lnTo>
                    <a:pt x="105" y="283"/>
                  </a:lnTo>
                  <a:lnTo>
                    <a:pt x="102" y="280"/>
                  </a:lnTo>
                  <a:lnTo>
                    <a:pt x="99" y="275"/>
                  </a:lnTo>
                  <a:lnTo>
                    <a:pt x="99" y="274"/>
                  </a:lnTo>
                  <a:lnTo>
                    <a:pt x="97" y="272"/>
                  </a:lnTo>
                  <a:lnTo>
                    <a:pt x="96" y="269"/>
                  </a:lnTo>
                  <a:lnTo>
                    <a:pt x="94" y="268"/>
                  </a:lnTo>
                  <a:lnTo>
                    <a:pt x="91" y="265"/>
                  </a:lnTo>
                  <a:lnTo>
                    <a:pt x="90" y="263"/>
                  </a:lnTo>
                  <a:lnTo>
                    <a:pt x="88" y="262"/>
                  </a:lnTo>
                  <a:lnTo>
                    <a:pt x="84" y="256"/>
                  </a:lnTo>
                  <a:lnTo>
                    <a:pt x="84" y="254"/>
                  </a:lnTo>
                  <a:lnTo>
                    <a:pt x="81" y="251"/>
                  </a:lnTo>
                  <a:lnTo>
                    <a:pt x="79" y="250"/>
                  </a:lnTo>
                  <a:lnTo>
                    <a:pt x="78" y="248"/>
                  </a:lnTo>
                  <a:lnTo>
                    <a:pt x="72" y="242"/>
                  </a:lnTo>
                  <a:lnTo>
                    <a:pt x="70" y="241"/>
                  </a:lnTo>
                  <a:lnTo>
                    <a:pt x="72" y="241"/>
                  </a:lnTo>
                  <a:lnTo>
                    <a:pt x="72" y="239"/>
                  </a:lnTo>
                  <a:lnTo>
                    <a:pt x="75" y="236"/>
                  </a:lnTo>
                  <a:lnTo>
                    <a:pt x="78" y="233"/>
                  </a:lnTo>
                  <a:lnTo>
                    <a:pt x="79" y="232"/>
                  </a:lnTo>
                  <a:lnTo>
                    <a:pt x="81" y="232"/>
                  </a:lnTo>
                  <a:lnTo>
                    <a:pt x="84" y="229"/>
                  </a:lnTo>
                  <a:lnTo>
                    <a:pt x="88" y="226"/>
                  </a:lnTo>
                  <a:lnTo>
                    <a:pt x="91" y="224"/>
                  </a:lnTo>
                  <a:lnTo>
                    <a:pt x="93" y="223"/>
                  </a:lnTo>
                  <a:lnTo>
                    <a:pt x="91" y="223"/>
                  </a:lnTo>
                  <a:lnTo>
                    <a:pt x="84" y="220"/>
                  </a:lnTo>
                  <a:lnTo>
                    <a:pt x="85" y="214"/>
                  </a:lnTo>
                  <a:lnTo>
                    <a:pt x="88" y="207"/>
                  </a:lnTo>
                  <a:lnTo>
                    <a:pt x="75" y="202"/>
                  </a:lnTo>
                  <a:lnTo>
                    <a:pt x="67" y="201"/>
                  </a:lnTo>
                  <a:lnTo>
                    <a:pt x="64" y="199"/>
                  </a:lnTo>
                  <a:lnTo>
                    <a:pt x="54" y="196"/>
                  </a:lnTo>
                  <a:lnTo>
                    <a:pt x="51" y="196"/>
                  </a:lnTo>
                  <a:lnTo>
                    <a:pt x="54" y="187"/>
                  </a:lnTo>
                  <a:lnTo>
                    <a:pt x="47" y="181"/>
                  </a:lnTo>
                  <a:lnTo>
                    <a:pt x="47" y="180"/>
                  </a:lnTo>
                  <a:lnTo>
                    <a:pt x="41" y="174"/>
                  </a:lnTo>
                  <a:lnTo>
                    <a:pt x="38" y="177"/>
                  </a:lnTo>
                  <a:lnTo>
                    <a:pt x="38" y="178"/>
                  </a:lnTo>
                  <a:lnTo>
                    <a:pt x="24" y="163"/>
                  </a:lnTo>
                  <a:lnTo>
                    <a:pt x="23" y="165"/>
                  </a:lnTo>
                  <a:lnTo>
                    <a:pt x="14" y="172"/>
                  </a:lnTo>
                  <a:lnTo>
                    <a:pt x="11" y="171"/>
                  </a:lnTo>
                  <a:lnTo>
                    <a:pt x="11" y="169"/>
                  </a:lnTo>
                  <a:lnTo>
                    <a:pt x="9" y="169"/>
                  </a:lnTo>
                  <a:lnTo>
                    <a:pt x="9" y="168"/>
                  </a:lnTo>
                  <a:lnTo>
                    <a:pt x="11" y="165"/>
                  </a:lnTo>
                  <a:lnTo>
                    <a:pt x="12" y="162"/>
                  </a:lnTo>
                  <a:lnTo>
                    <a:pt x="15" y="159"/>
                  </a:lnTo>
                  <a:lnTo>
                    <a:pt x="15" y="157"/>
                  </a:lnTo>
                  <a:lnTo>
                    <a:pt x="17" y="156"/>
                  </a:lnTo>
                  <a:lnTo>
                    <a:pt x="20" y="154"/>
                  </a:lnTo>
                  <a:lnTo>
                    <a:pt x="21" y="153"/>
                  </a:lnTo>
                  <a:lnTo>
                    <a:pt x="26" y="153"/>
                  </a:lnTo>
                  <a:lnTo>
                    <a:pt x="26" y="151"/>
                  </a:lnTo>
                  <a:lnTo>
                    <a:pt x="29" y="151"/>
                  </a:lnTo>
                  <a:lnTo>
                    <a:pt x="35" y="148"/>
                  </a:lnTo>
                  <a:lnTo>
                    <a:pt x="36" y="148"/>
                  </a:lnTo>
                  <a:lnTo>
                    <a:pt x="39" y="147"/>
                  </a:lnTo>
                  <a:lnTo>
                    <a:pt x="41" y="147"/>
                  </a:lnTo>
                  <a:lnTo>
                    <a:pt x="42" y="147"/>
                  </a:lnTo>
                  <a:lnTo>
                    <a:pt x="44" y="144"/>
                  </a:lnTo>
                  <a:lnTo>
                    <a:pt x="50" y="139"/>
                  </a:lnTo>
                  <a:lnTo>
                    <a:pt x="54" y="136"/>
                  </a:lnTo>
                  <a:lnTo>
                    <a:pt x="57" y="135"/>
                  </a:lnTo>
                  <a:lnTo>
                    <a:pt x="57" y="133"/>
                  </a:lnTo>
                  <a:lnTo>
                    <a:pt x="56" y="133"/>
                  </a:lnTo>
                  <a:lnTo>
                    <a:pt x="54" y="130"/>
                  </a:lnTo>
                  <a:lnTo>
                    <a:pt x="54" y="126"/>
                  </a:lnTo>
                  <a:lnTo>
                    <a:pt x="53" y="124"/>
                  </a:lnTo>
                  <a:lnTo>
                    <a:pt x="59" y="121"/>
                  </a:lnTo>
                  <a:lnTo>
                    <a:pt x="63" y="120"/>
                  </a:lnTo>
                  <a:lnTo>
                    <a:pt x="60" y="114"/>
                  </a:lnTo>
                  <a:lnTo>
                    <a:pt x="53" y="117"/>
                  </a:lnTo>
                  <a:lnTo>
                    <a:pt x="51" y="117"/>
                  </a:lnTo>
                  <a:lnTo>
                    <a:pt x="50" y="114"/>
                  </a:lnTo>
                  <a:lnTo>
                    <a:pt x="47" y="111"/>
                  </a:lnTo>
                  <a:lnTo>
                    <a:pt x="44" y="108"/>
                  </a:lnTo>
                  <a:lnTo>
                    <a:pt x="44" y="107"/>
                  </a:lnTo>
                  <a:lnTo>
                    <a:pt x="42" y="107"/>
                  </a:lnTo>
                  <a:lnTo>
                    <a:pt x="39" y="102"/>
                  </a:lnTo>
                  <a:lnTo>
                    <a:pt x="38" y="101"/>
                  </a:lnTo>
                  <a:lnTo>
                    <a:pt x="36" y="101"/>
                  </a:lnTo>
                  <a:lnTo>
                    <a:pt x="36" y="99"/>
                  </a:lnTo>
                  <a:lnTo>
                    <a:pt x="36" y="98"/>
                  </a:lnTo>
                  <a:lnTo>
                    <a:pt x="36" y="96"/>
                  </a:lnTo>
                  <a:lnTo>
                    <a:pt x="38" y="96"/>
                  </a:lnTo>
                  <a:lnTo>
                    <a:pt x="38" y="95"/>
                  </a:lnTo>
                  <a:lnTo>
                    <a:pt x="21" y="80"/>
                  </a:lnTo>
                  <a:lnTo>
                    <a:pt x="18" y="78"/>
                  </a:lnTo>
                  <a:lnTo>
                    <a:pt x="17" y="77"/>
                  </a:lnTo>
                  <a:lnTo>
                    <a:pt x="15" y="77"/>
                  </a:lnTo>
                  <a:lnTo>
                    <a:pt x="14" y="75"/>
                  </a:lnTo>
                  <a:lnTo>
                    <a:pt x="12" y="75"/>
                  </a:lnTo>
                  <a:lnTo>
                    <a:pt x="11" y="74"/>
                  </a:lnTo>
                  <a:lnTo>
                    <a:pt x="9" y="74"/>
                  </a:lnTo>
                  <a:lnTo>
                    <a:pt x="8" y="74"/>
                  </a:lnTo>
                  <a:lnTo>
                    <a:pt x="6" y="72"/>
                  </a:lnTo>
                  <a:lnTo>
                    <a:pt x="3" y="71"/>
                  </a:lnTo>
                  <a:lnTo>
                    <a:pt x="3" y="69"/>
                  </a:lnTo>
                  <a:lnTo>
                    <a:pt x="2" y="69"/>
                  </a:lnTo>
                  <a:lnTo>
                    <a:pt x="0" y="68"/>
                  </a:lnTo>
                  <a:lnTo>
                    <a:pt x="2" y="66"/>
                  </a:lnTo>
                  <a:lnTo>
                    <a:pt x="3" y="66"/>
                  </a:lnTo>
                  <a:lnTo>
                    <a:pt x="3" y="65"/>
                  </a:lnTo>
                  <a:lnTo>
                    <a:pt x="6" y="63"/>
                  </a:lnTo>
                  <a:lnTo>
                    <a:pt x="9" y="60"/>
                  </a:lnTo>
                  <a:lnTo>
                    <a:pt x="11" y="60"/>
                  </a:lnTo>
                  <a:lnTo>
                    <a:pt x="12" y="57"/>
                  </a:lnTo>
                  <a:lnTo>
                    <a:pt x="14" y="57"/>
                  </a:lnTo>
                  <a:lnTo>
                    <a:pt x="15" y="54"/>
                  </a:lnTo>
                  <a:lnTo>
                    <a:pt x="18" y="51"/>
                  </a:lnTo>
                  <a:lnTo>
                    <a:pt x="20" y="50"/>
                  </a:lnTo>
                  <a:lnTo>
                    <a:pt x="21" y="48"/>
                  </a:lnTo>
                  <a:lnTo>
                    <a:pt x="21" y="48"/>
                  </a:lnTo>
                  <a:lnTo>
                    <a:pt x="23" y="48"/>
                  </a:lnTo>
                  <a:lnTo>
                    <a:pt x="23" y="47"/>
                  </a:lnTo>
                  <a:lnTo>
                    <a:pt x="24" y="47"/>
                  </a:lnTo>
                  <a:lnTo>
                    <a:pt x="24" y="45"/>
                  </a:lnTo>
                  <a:lnTo>
                    <a:pt x="26" y="42"/>
                  </a:lnTo>
                  <a:lnTo>
                    <a:pt x="27" y="41"/>
                  </a:lnTo>
                  <a:lnTo>
                    <a:pt x="27" y="38"/>
                  </a:lnTo>
                  <a:lnTo>
                    <a:pt x="29" y="35"/>
                  </a:lnTo>
                  <a:lnTo>
                    <a:pt x="29" y="33"/>
                  </a:lnTo>
                  <a:lnTo>
                    <a:pt x="30" y="30"/>
                  </a:lnTo>
                  <a:lnTo>
                    <a:pt x="32" y="27"/>
                  </a:lnTo>
                  <a:lnTo>
                    <a:pt x="32" y="24"/>
                  </a:lnTo>
                  <a:lnTo>
                    <a:pt x="32" y="23"/>
                  </a:lnTo>
                  <a:lnTo>
                    <a:pt x="32" y="21"/>
                  </a:lnTo>
                  <a:lnTo>
                    <a:pt x="33" y="18"/>
                  </a:lnTo>
                  <a:lnTo>
                    <a:pt x="33" y="14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3" y="11"/>
                  </a:lnTo>
                  <a:lnTo>
                    <a:pt x="33" y="8"/>
                  </a:lnTo>
                  <a:lnTo>
                    <a:pt x="36" y="8"/>
                  </a:lnTo>
                  <a:lnTo>
                    <a:pt x="38" y="8"/>
                  </a:lnTo>
                  <a:lnTo>
                    <a:pt x="44" y="8"/>
                  </a:lnTo>
                  <a:lnTo>
                    <a:pt x="48" y="8"/>
                  </a:lnTo>
                  <a:lnTo>
                    <a:pt x="51" y="9"/>
                  </a:lnTo>
                  <a:lnTo>
                    <a:pt x="53" y="8"/>
                  </a:lnTo>
                  <a:lnTo>
                    <a:pt x="53" y="6"/>
                  </a:lnTo>
                  <a:lnTo>
                    <a:pt x="53" y="3"/>
                  </a:lnTo>
                  <a:lnTo>
                    <a:pt x="53" y="2"/>
                  </a:lnTo>
                  <a:lnTo>
                    <a:pt x="54" y="0"/>
                  </a:lnTo>
                  <a:lnTo>
                    <a:pt x="63" y="0"/>
                  </a:lnTo>
                  <a:lnTo>
                    <a:pt x="63" y="6"/>
                  </a:lnTo>
                  <a:lnTo>
                    <a:pt x="63" y="8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5" name="Freeform 32">
              <a:extLst>
                <a:ext uri="{FF2B5EF4-FFF2-40B4-BE49-F238E27FC236}">
                  <a16:creationId xmlns:a16="http://schemas.microsoft.com/office/drawing/2014/main" id="{F20EAACD-BCDF-0819-2B8B-A7286476D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8863" y="2305050"/>
              <a:ext cx="973138" cy="1038225"/>
            </a:xfrm>
            <a:custGeom>
              <a:avLst/>
              <a:gdLst>
                <a:gd name="T0" fmla="*/ 202 w 613"/>
                <a:gd name="T1" fmla="*/ 14 h 654"/>
                <a:gd name="T2" fmla="*/ 230 w 613"/>
                <a:gd name="T3" fmla="*/ 11 h 654"/>
                <a:gd name="T4" fmla="*/ 262 w 613"/>
                <a:gd name="T5" fmla="*/ 33 h 654"/>
                <a:gd name="T6" fmla="*/ 275 w 613"/>
                <a:gd name="T7" fmla="*/ 60 h 654"/>
                <a:gd name="T8" fmla="*/ 287 w 613"/>
                <a:gd name="T9" fmla="*/ 99 h 654"/>
                <a:gd name="T10" fmla="*/ 299 w 613"/>
                <a:gd name="T11" fmla="*/ 130 h 654"/>
                <a:gd name="T12" fmla="*/ 308 w 613"/>
                <a:gd name="T13" fmla="*/ 147 h 654"/>
                <a:gd name="T14" fmla="*/ 318 w 613"/>
                <a:gd name="T15" fmla="*/ 161 h 654"/>
                <a:gd name="T16" fmla="*/ 305 w 613"/>
                <a:gd name="T17" fmla="*/ 187 h 654"/>
                <a:gd name="T18" fmla="*/ 293 w 613"/>
                <a:gd name="T19" fmla="*/ 214 h 654"/>
                <a:gd name="T20" fmla="*/ 284 w 613"/>
                <a:gd name="T21" fmla="*/ 224 h 654"/>
                <a:gd name="T22" fmla="*/ 314 w 613"/>
                <a:gd name="T23" fmla="*/ 291 h 654"/>
                <a:gd name="T24" fmla="*/ 332 w 613"/>
                <a:gd name="T25" fmla="*/ 326 h 654"/>
                <a:gd name="T26" fmla="*/ 353 w 613"/>
                <a:gd name="T27" fmla="*/ 309 h 654"/>
                <a:gd name="T28" fmla="*/ 435 w 613"/>
                <a:gd name="T29" fmla="*/ 282 h 654"/>
                <a:gd name="T30" fmla="*/ 490 w 613"/>
                <a:gd name="T31" fmla="*/ 254 h 654"/>
                <a:gd name="T32" fmla="*/ 566 w 613"/>
                <a:gd name="T33" fmla="*/ 233 h 654"/>
                <a:gd name="T34" fmla="*/ 592 w 613"/>
                <a:gd name="T35" fmla="*/ 236 h 654"/>
                <a:gd name="T36" fmla="*/ 596 w 613"/>
                <a:gd name="T37" fmla="*/ 253 h 654"/>
                <a:gd name="T38" fmla="*/ 611 w 613"/>
                <a:gd name="T39" fmla="*/ 279 h 654"/>
                <a:gd name="T40" fmla="*/ 574 w 613"/>
                <a:gd name="T41" fmla="*/ 299 h 654"/>
                <a:gd name="T42" fmla="*/ 511 w 613"/>
                <a:gd name="T43" fmla="*/ 341 h 654"/>
                <a:gd name="T44" fmla="*/ 492 w 613"/>
                <a:gd name="T45" fmla="*/ 390 h 654"/>
                <a:gd name="T46" fmla="*/ 502 w 613"/>
                <a:gd name="T47" fmla="*/ 439 h 654"/>
                <a:gd name="T48" fmla="*/ 532 w 613"/>
                <a:gd name="T49" fmla="*/ 492 h 654"/>
                <a:gd name="T50" fmla="*/ 563 w 613"/>
                <a:gd name="T51" fmla="*/ 530 h 654"/>
                <a:gd name="T52" fmla="*/ 580 w 613"/>
                <a:gd name="T53" fmla="*/ 569 h 654"/>
                <a:gd name="T54" fmla="*/ 575 w 613"/>
                <a:gd name="T55" fmla="*/ 614 h 654"/>
                <a:gd name="T56" fmla="*/ 521 w 613"/>
                <a:gd name="T57" fmla="*/ 653 h 654"/>
                <a:gd name="T58" fmla="*/ 478 w 613"/>
                <a:gd name="T59" fmla="*/ 651 h 654"/>
                <a:gd name="T60" fmla="*/ 408 w 613"/>
                <a:gd name="T61" fmla="*/ 601 h 654"/>
                <a:gd name="T62" fmla="*/ 360 w 613"/>
                <a:gd name="T63" fmla="*/ 565 h 654"/>
                <a:gd name="T64" fmla="*/ 311 w 613"/>
                <a:gd name="T65" fmla="*/ 547 h 654"/>
                <a:gd name="T66" fmla="*/ 315 w 613"/>
                <a:gd name="T67" fmla="*/ 477 h 654"/>
                <a:gd name="T68" fmla="*/ 300 w 613"/>
                <a:gd name="T69" fmla="*/ 454 h 654"/>
                <a:gd name="T70" fmla="*/ 250 w 613"/>
                <a:gd name="T71" fmla="*/ 472 h 654"/>
                <a:gd name="T72" fmla="*/ 185 w 613"/>
                <a:gd name="T73" fmla="*/ 490 h 654"/>
                <a:gd name="T74" fmla="*/ 169 w 613"/>
                <a:gd name="T75" fmla="*/ 475 h 654"/>
                <a:gd name="T76" fmla="*/ 161 w 613"/>
                <a:gd name="T77" fmla="*/ 456 h 654"/>
                <a:gd name="T78" fmla="*/ 156 w 613"/>
                <a:gd name="T79" fmla="*/ 426 h 654"/>
                <a:gd name="T80" fmla="*/ 154 w 613"/>
                <a:gd name="T81" fmla="*/ 405 h 654"/>
                <a:gd name="T82" fmla="*/ 154 w 613"/>
                <a:gd name="T83" fmla="*/ 380 h 654"/>
                <a:gd name="T84" fmla="*/ 153 w 613"/>
                <a:gd name="T85" fmla="*/ 359 h 654"/>
                <a:gd name="T86" fmla="*/ 147 w 613"/>
                <a:gd name="T87" fmla="*/ 336 h 654"/>
                <a:gd name="T88" fmla="*/ 127 w 613"/>
                <a:gd name="T89" fmla="*/ 317 h 654"/>
                <a:gd name="T90" fmla="*/ 102 w 613"/>
                <a:gd name="T91" fmla="*/ 306 h 654"/>
                <a:gd name="T92" fmla="*/ 66 w 613"/>
                <a:gd name="T93" fmla="*/ 300 h 654"/>
                <a:gd name="T94" fmla="*/ 42 w 613"/>
                <a:gd name="T95" fmla="*/ 290 h 654"/>
                <a:gd name="T96" fmla="*/ 18 w 613"/>
                <a:gd name="T97" fmla="*/ 260 h 654"/>
                <a:gd name="T98" fmla="*/ 5 w 613"/>
                <a:gd name="T99" fmla="*/ 224 h 654"/>
                <a:gd name="T100" fmla="*/ 8 w 613"/>
                <a:gd name="T101" fmla="*/ 196 h 654"/>
                <a:gd name="T102" fmla="*/ 26 w 613"/>
                <a:gd name="T103" fmla="*/ 159 h 654"/>
                <a:gd name="T104" fmla="*/ 35 w 613"/>
                <a:gd name="T105" fmla="*/ 148 h 654"/>
                <a:gd name="T106" fmla="*/ 45 w 613"/>
                <a:gd name="T107" fmla="*/ 120 h 654"/>
                <a:gd name="T108" fmla="*/ 41 w 613"/>
                <a:gd name="T109" fmla="*/ 91 h 654"/>
                <a:gd name="T110" fmla="*/ 48 w 613"/>
                <a:gd name="T111" fmla="*/ 60 h 654"/>
                <a:gd name="T112" fmla="*/ 88 w 613"/>
                <a:gd name="T113" fmla="*/ 11 h 654"/>
                <a:gd name="T114" fmla="*/ 147 w 613"/>
                <a:gd name="T115" fmla="*/ 0 h 654"/>
                <a:gd name="T116" fmla="*/ 164 w 613"/>
                <a:gd name="T117" fmla="*/ 3 h 654"/>
                <a:gd name="T118" fmla="*/ 182 w 613"/>
                <a:gd name="T119" fmla="*/ 6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13" h="654">
                  <a:moveTo>
                    <a:pt x="190" y="8"/>
                  </a:moveTo>
                  <a:lnTo>
                    <a:pt x="191" y="8"/>
                  </a:lnTo>
                  <a:lnTo>
                    <a:pt x="191" y="9"/>
                  </a:lnTo>
                  <a:lnTo>
                    <a:pt x="193" y="9"/>
                  </a:lnTo>
                  <a:lnTo>
                    <a:pt x="194" y="9"/>
                  </a:lnTo>
                  <a:lnTo>
                    <a:pt x="194" y="9"/>
                  </a:lnTo>
                  <a:lnTo>
                    <a:pt x="196" y="9"/>
                  </a:lnTo>
                  <a:lnTo>
                    <a:pt x="197" y="11"/>
                  </a:lnTo>
                  <a:lnTo>
                    <a:pt x="199" y="11"/>
                  </a:lnTo>
                  <a:lnTo>
                    <a:pt x="199" y="12"/>
                  </a:lnTo>
                  <a:lnTo>
                    <a:pt x="200" y="12"/>
                  </a:lnTo>
                  <a:lnTo>
                    <a:pt x="202" y="14"/>
                  </a:lnTo>
                  <a:lnTo>
                    <a:pt x="203" y="14"/>
                  </a:lnTo>
                  <a:lnTo>
                    <a:pt x="205" y="14"/>
                  </a:lnTo>
                  <a:lnTo>
                    <a:pt x="206" y="14"/>
                  </a:lnTo>
                  <a:lnTo>
                    <a:pt x="208" y="14"/>
                  </a:lnTo>
                  <a:lnTo>
                    <a:pt x="215" y="15"/>
                  </a:lnTo>
                  <a:lnTo>
                    <a:pt x="221" y="15"/>
                  </a:lnTo>
                  <a:lnTo>
                    <a:pt x="221" y="15"/>
                  </a:lnTo>
                  <a:lnTo>
                    <a:pt x="223" y="14"/>
                  </a:lnTo>
                  <a:lnTo>
                    <a:pt x="226" y="14"/>
                  </a:lnTo>
                  <a:lnTo>
                    <a:pt x="227" y="12"/>
                  </a:lnTo>
                  <a:lnTo>
                    <a:pt x="229" y="12"/>
                  </a:lnTo>
                  <a:lnTo>
                    <a:pt x="230" y="11"/>
                  </a:lnTo>
                  <a:lnTo>
                    <a:pt x="233" y="9"/>
                  </a:lnTo>
                  <a:lnTo>
                    <a:pt x="235" y="9"/>
                  </a:lnTo>
                  <a:lnTo>
                    <a:pt x="235" y="9"/>
                  </a:lnTo>
                  <a:lnTo>
                    <a:pt x="236" y="9"/>
                  </a:lnTo>
                  <a:lnTo>
                    <a:pt x="238" y="9"/>
                  </a:lnTo>
                  <a:lnTo>
                    <a:pt x="239" y="8"/>
                  </a:lnTo>
                  <a:lnTo>
                    <a:pt x="241" y="8"/>
                  </a:lnTo>
                  <a:lnTo>
                    <a:pt x="242" y="8"/>
                  </a:lnTo>
                  <a:lnTo>
                    <a:pt x="248" y="12"/>
                  </a:lnTo>
                  <a:lnTo>
                    <a:pt x="259" y="29"/>
                  </a:lnTo>
                  <a:lnTo>
                    <a:pt x="259" y="30"/>
                  </a:lnTo>
                  <a:lnTo>
                    <a:pt x="262" y="33"/>
                  </a:lnTo>
                  <a:lnTo>
                    <a:pt x="262" y="35"/>
                  </a:lnTo>
                  <a:lnTo>
                    <a:pt x="263" y="36"/>
                  </a:lnTo>
                  <a:lnTo>
                    <a:pt x="265" y="38"/>
                  </a:lnTo>
                  <a:lnTo>
                    <a:pt x="266" y="39"/>
                  </a:lnTo>
                  <a:lnTo>
                    <a:pt x="268" y="41"/>
                  </a:lnTo>
                  <a:lnTo>
                    <a:pt x="269" y="41"/>
                  </a:lnTo>
                  <a:lnTo>
                    <a:pt x="269" y="44"/>
                  </a:lnTo>
                  <a:lnTo>
                    <a:pt x="274" y="54"/>
                  </a:lnTo>
                  <a:lnTo>
                    <a:pt x="274" y="55"/>
                  </a:lnTo>
                  <a:lnTo>
                    <a:pt x="274" y="57"/>
                  </a:lnTo>
                  <a:lnTo>
                    <a:pt x="275" y="58"/>
                  </a:lnTo>
                  <a:lnTo>
                    <a:pt x="275" y="60"/>
                  </a:lnTo>
                  <a:lnTo>
                    <a:pt x="277" y="66"/>
                  </a:lnTo>
                  <a:lnTo>
                    <a:pt x="279" y="73"/>
                  </a:lnTo>
                  <a:lnTo>
                    <a:pt x="282" y="72"/>
                  </a:lnTo>
                  <a:lnTo>
                    <a:pt x="287" y="69"/>
                  </a:lnTo>
                  <a:lnTo>
                    <a:pt x="290" y="78"/>
                  </a:lnTo>
                  <a:lnTo>
                    <a:pt x="293" y="85"/>
                  </a:lnTo>
                  <a:lnTo>
                    <a:pt x="288" y="88"/>
                  </a:lnTo>
                  <a:lnTo>
                    <a:pt x="285" y="90"/>
                  </a:lnTo>
                  <a:lnTo>
                    <a:pt x="284" y="90"/>
                  </a:lnTo>
                  <a:lnTo>
                    <a:pt x="285" y="94"/>
                  </a:lnTo>
                  <a:lnTo>
                    <a:pt x="285" y="96"/>
                  </a:lnTo>
                  <a:lnTo>
                    <a:pt x="287" y="99"/>
                  </a:lnTo>
                  <a:lnTo>
                    <a:pt x="288" y="105"/>
                  </a:lnTo>
                  <a:lnTo>
                    <a:pt x="293" y="118"/>
                  </a:lnTo>
                  <a:lnTo>
                    <a:pt x="293" y="120"/>
                  </a:lnTo>
                  <a:lnTo>
                    <a:pt x="294" y="123"/>
                  </a:lnTo>
                  <a:lnTo>
                    <a:pt x="294" y="124"/>
                  </a:lnTo>
                  <a:lnTo>
                    <a:pt x="294" y="123"/>
                  </a:lnTo>
                  <a:lnTo>
                    <a:pt x="297" y="129"/>
                  </a:lnTo>
                  <a:lnTo>
                    <a:pt x="297" y="130"/>
                  </a:lnTo>
                  <a:lnTo>
                    <a:pt x="296" y="130"/>
                  </a:lnTo>
                  <a:lnTo>
                    <a:pt x="297" y="132"/>
                  </a:lnTo>
                  <a:lnTo>
                    <a:pt x="299" y="132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0" y="133"/>
                  </a:lnTo>
                  <a:lnTo>
                    <a:pt x="302" y="136"/>
                  </a:lnTo>
                  <a:lnTo>
                    <a:pt x="302" y="138"/>
                  </a:lnTo>
                  <a:lnTo>
                    <a:pt x="303" y="141"/>
                  </a:lnTo>
                  <a:lnTo>
                    <a:pt x="305" y="144"/>
                  </a:lnTo>
                  <a:lnTo>
                    <a:pt x="303" y="144"/>
                  </a:lnTo>
                  <a:lnTo>
                    <a:pt x="305" y="145"/>
                  </a:lnTo>
                  <a:lnTo>
                    <a:pt x="305" y="144"/>
                  </a:lnTo>
                  <a:lnTo>
                    <a:pt x="306" y="147"/>
                  </a:lnTo>
                  <a:lnTo>
                    <a:pt x="306" y="145"/>
                  </a:lnTo>
                  <a:lnTo>
                    <a:pt x="308" y="147"/>
                  </a:lnTo>
                  <a:lnTo>
                    <a:pt x="308" y="148"/>
                  </a:lnTo>
                  <a:lnTo>
                    <a:pt x="309" y="148"/>
                  </a:lnTo>
                  <a:lnTo>
                    <a:pt x="309" y="150"/>
                  </a:lnTo>
                  <a:lnTo>
                    <a:pt x="309" y="151"/>
                  </a:lnTo>
                  <a:lnTo>
                    <a:pt x="311" y="151"/>
                  </a:lnTo>
                  <a:lnTo>
                    <a:pt x="312" y="151"/>
                  </a:lnTo>
                  <a:lnTo>
                    <a:pt x="314" y="153"/>
                  </a:lnTo>
                  <a:lnTo>
                    <a:pt x="315" y="153"/>
                  </a:lnTo>
                  <a:lnTo>
                    <a:pt x="317" y="154"/>
                  </a:lnTo>
                  <a:lnTo>
                    <a:pt x="315" y="154"/>
                  </a:lnTo>
                  <a:lnTo>
                    <a:pt x="315" y="157"/>
                  </a:lnTo>
                  <a:lnTo>
                    <a:pt x="318" y="161"/>
                  </a:lnTo>
                  <a:lnTo>
                    <a:pt x="320" y="169"/>
                  </a:lnTo>
                  <a:lnTo>
                    <a:pt x="321" y="173"/>
                  </a:lnTo>
                  <a:lnTo>
                    <a:pt x="321" y="175"/>
                  </a:lnTo>
                  <a:lnTo>
                    <a:pt x="317" y="176"/>
                  </a:lnTo>
                  <a:lnTo>
                    <a:pt x="312" y="178"/>
                  </a:lnTo>
                  <a:lnTo>
                    <a:pt x="309" y="178"/>
                  </a:lnTo>
                  <a:lnTo>
                    <a:pt x="308" y="179"/>
                  </a:lnTo>
                  <a:lnTo>
                    <a:pt x="306" y="179"/>
                  </a:lnTo>
                  <a:lnTo>
                    <a:pt x="309" y="182"/>
                  </a:lnTo>
                  <a:lnTo>
                    <a:pt x="309" y="184"/>
                  </a:lnTo>
                  <a:lnTo>
                    <a:pt x="308" y="184"/>
                  </a:lnTo>
                  <a:lnTo>
                    <a:pt x="305" y="187"/>
                  </a:lnTo>
                  <a:lnTo>
                    <a:pt x="299" y="188"/>
                  </a:lnTo>
                  <a:lnTo>
                    <a:pt x="300" y="194"/>
                  </a:lnTo>
                  <a:lnTo>
                    <a:pt x="300" y="196"/>
                  </a:lnTo>
                  <a:lnTo>
                    <a:pt x="303" y="203"/>
                  </a:lnTo>
                  <a:lnTo>
                    <a:pt x="305" y="208"/>
                  </a:lnTo>
                  <a:lnTo>
                    <a:pt x="305" y="209"/>
                  </a:lnTo>
                  <a:lnTo>
                    <a:pt x="303" y="209"/>
                  </a:lnTo>
                  <a:lnTo>
                    <a:pt x="300" y="211"/>
                  </a:lnTo>
                  <a:lnTo>
                    <a:pt x="299" y="211"/>
                  </a:lnTo>
                  <a:lnTo>
                    <a:pt x="294" y="212"/>
                  </a:lnTo>
                  <a:lnTo>
                    <a:pt x="293" y="214"/>
                  </a:lnTo>
                  <a:lnTo>
                    <a:pt x="293" y="214"/>
                  </a:lnTo>
                  <a:lnTo>
                    <a:pt x="291" y="214"/>
                  </a:lnTo>
                  <a:lnTo>
                    <a:pt x="290" y="215"/>
                  </a:lnTo>
                  <a:lnTo>
                    <a:pt x="288" y="215"/>
                  </a:lnTo>
                  <a:lnTo>
                    <a:pt x="287" y="215"/>
                  </a:lnTo>
                  <a:lnTo>
                    <a:pt x="284" y="218"/>
                  </a:lnTo>
                  <a:lnTo>
                    <a:pt x="281" y="218"/>
                  </a:lnTo>
                  <a:lnTo>
                    <a:pt x="282" y="218"/>
                  </a:lnTo>
                  <a:lnTo>
                    <a:pt x="282" y="220"/>
                  </a:lnTo>
                  <a:lnTo>
                    <a:pt x="281" y="220"/>
                  </a:lnTo>
                  <a:lnTo>
                    <a:pt x="282" y="221"/>
                  </a:lnTo>
                  <a:lnTo>
                    <a:pt x="284" y="224"/>
                  </a:lnTo>
                  <a:lnTo>
                    <a:pt x="284" y="224"/>
                  </a:lnTo>
                  <a:lnTo>
                    <a:pt x="285" y="227"/>
                  </a:lnTo>
                  <a:lnTo>
                    <a:pt x="287" y="230"/>
                  </a:lnTo>
                  <a:lnTo>
                    <a:pt x="293" y="241"/>
                  </a:lnTo>
                  <a:lnTo>
                    <a:pt x="294" y="247"/>
                  </a:lnTo>
                  <a:lnTo>
                    <a:pt x="296" y="248"/>
                  </a:lnTo>
                  <a:lnTo>
                    <a:pt x="299" y="254"/>
                  </a:lnTo>
                  <a:lnTo>
                    <a:pt x="306" y="266"/>
                  </a:lnTo>
                  <a:lnTo>
                    <a:pt x="318" y="287"/>
                  </a:lnTo>
                  <a:lnTo>
                    <a:pt x="318" y="288"/>
                  </a:lnTo>
                  <a:lnTo>
                    <a:pt x="317" y="290"/>
                  </a:lnTo>
                  <a:lnTo>
                    <a:pt x="315" y="290"/>
                  </a:lnTo>
                  <a:lnTo>
                    <a:pt x="314" y="291"/>
                  </a:lnTo>
                  <a:lnTo>
                    <a:pt x="314" y="293"/>
                  </a:lnTo>
                  <a:lnTo>
                    <a:pt x="321" y="306"/>
                  </a:lnTo>
                  <a:lnTo>
                    <a:pt x="323" y="308"/>
                  </a:lnTo>
                  <a:lnTo>
                    <a:pt x="324" y="311"/>
                  </a:lnTo>
                  <a:lnTo>
                    <a:pt x="324" y="312"/>
                  </a:lnTo>
                  <a:lnTo>
                    <a:pt x="326" y="312"/>
                  </a:lnTo>
                  <a:lnTo>
                    <a:pt x="326" y="314"/>
                  </a:lnTo>
                  <a:lnTo>
                    <a:pt x="327" y="315"/>
                  </a:lnTo>
                  <a:lnTo>
                    <a:pt x="329" y="318"/>
                  </a:lnTo>
                  <a:lnTo>
                    <a:pt x="329" y="321"/>
                  </a:lnTo>
                  <a:lnTo>
                    <a:pt x="330" y="323"/>
                  </a:lnTo>
                  <a:lnTo>
                    <a:pt x="332" y="326"/>
                  </a:lnTo>
                  <a:lnTo>
                    <a:pt x="333" y="326"/>
                  </a:lnTo>
                  <a:lnTo>
                    <a:pt x="335" y="327"/>
                  </a:lnTo>
                  <a:lnTo>
                    <a:pt x="336" y="326"/>
                  </a:lnTo>
                  <a:lnTo>
                    <a:pt x="338" y="324"/>
                  </a:lnTo>
                  <a:lnTo>
                    <a:pt x="341" y="324"/>
                  </a:lnTo>
                  <a:lnTo>
                    <a:pt x="345" y="323"/>
                  </a:lnTo>
                  <a:lnTo>
                    <a:pt x="347" y="321"/>
                  </a:lnTo>
                  <a:lnTo>
                    <a:pt x="348" y="321"/>
                  </a:lnTo>
                  <a:lnTo>
                    <a:pt x="350" y="320"/>
                  </a:lnTo>
                  <a:lnTo>
                    <a:pt x="350" y="318"/>
                  </a:lnTo>
                  <a:lnTo>
                    <a:pt x="351" y="314"/>
                  </a:lnTo>
                  <a:lnTo>
                    <a:pt x="353" y="309"/>
                  </a:lnTo>
                  <a:lnTo>
                    <a:pt x="354" y="306"/>
                  </a:lnTo>
                  <a:lnTo>
                    <a:pt x="354" y="305"/>
                  </a:lnTo>
                  <a:lnTo>
                    <a:pt x="366" y="300"/>
                  </a:lnTo>
                  <a:lnTo>
                    <a:pt x="384" y="300"/>
                  </a:lnTo>
                  <a:lnTo>
                    <a:pt x="395" y="302"/>
                  </a:lnTo>
                  <a:lnTo>
                    <a:pt x="412" y="299"/>
                  </a:lnTo>
                  <a:lnTo>
                    <a:pt x="409" y="293"/>
                  </a:lnTo>
                  <a:lnTo>
                    <a:pt x="412" y="291"/>
                  </a:lnTo>
                  <a:lnTo>
                    <a:pt x="420" y="287"/>
                  </a:lnTo>
                  <a:lnTo>
                    <a:pt x="423" y="285"/>
                  </a:lnTo>
                  <a:lnTo>
                    <a:pt x="424" y="285"/>
                  </a:lnTo>
                  <a:lnTo>
                    <a:pt x="435" y="282"/>
                  </a:lnTo>
                  <a:lnTo>
                    <a:pt x="445" y="281"/>
                  </a:lnTo>
                  <a:lnTo>
                    <a:pt x="456" y="276"/>
                  </a:lnTo>
                  <a:lnTo>
                    <a:pt x="469" y="271"/>
                  </a:lnTo>
                  <a:lnTo>
                    <a:pt x="471" y="269"/>
                  </a:lnTo>
                  <a:lnTo>
                    <a:pt x="474" y="268"/>
                  </a:lnTo>
                  <a:lnTo>
                    <a:pt x="475" y="266"/>
                  </a:lnTo>
                  <a:lnTo>
                    <a:pt x="478" y="263"/>
                  </a:lnTo>
                  <a:lnTo>
                    <a:pt x="483" y="262"/>
                  </a:lnTo>
                  <a:lnTo>
                    <a:pt x="487" y="260"/>
                  </a:lnTo>
                  <a:lnTo>
                    <a:pt x="492" y="257"/>
                  </a:lnTo>
                  <a:lnTo>
                    <a:pt x="490" y="256"/>
                  </a:lnTo>
                  <a:lnTo>
                    <a:pt x="490" y="254"/>
                  </a:lnTo>
                  <a:lnTo>
                    <a:pt x="496" y="253"/>
                  </a:lnTo>
                  <a:lnTo>
                    <a:pt x="498" y="253"/>
                  </a:lnTo>
                  <a:lnTo>
                    <a:pt x="505" y="250"/>
                  </a:lnTo>
                  <a:lnTo>
                    <a:pt x="515" y="247"/>
                  </a:lnTo>
                  <a:lnTo>
                    <a:pt x="517" y="247"/>
                  </a:lnTo>
                  <a:lnTo>
                    <a:pt x="530" y="242"/>
                  </a:lnTo>
                  <a:lnTo>
                    <a:pt x="545" y="238"/>
                  </a:lnTo>
                  <a:lnTo>
                    <a:pt x="554" y="235"/>
                  </a:lnTo>
                  <a:lnTo>
                    <a:pt x="556" y="235"/>
                  </a:lnTo>
                  <a:lnTo>
                    <a:pt x="560" y="235"/>
                  </a:lnTo>
                  <a:lnTo>
                    <a:pt x="565" y="233"/>
                  </a:lnTo>
                  <a:lnTo>
                    <a:pt x="566" y="233"/>
                  </a:lnTo>
                  <a:lnTo>
                    <a:pt x="569" y="233"/>
                  </a:lnTo>
                  <a:lnTo>
                    <a:pt x="572" y="233"/>
                  </a:lnTo>
                  <a:lnTo>
                    <a:pt x="574" y="233"/>
                  </a:lnTo>
                  <a:lnTo>
                    <a:pt x="574" y="232"/>
                  </a:lnTo>
                  <a:lnTo>
                    <a:pt x="575" y="232"/>
                  </a:lnTo>
                  <a:lnTo>
                    <a:pt x="578" y="232"/>
                  </a:lnTo>
                  <a:lnTo>
                    <a:pt x="580" y="232"/>
                  </a:lnTo>
                  <a:lnTo>
                    <a:pt x="583" y="232"/>
                  </a:lnTo>
                  <a:lnTo>
                    <a:pt x="586" y="232"/>
                  </a:lnTo>
                  <a:lnTo>
                    <a:pt x="592" y="232"/>
                  </a:lnTo>
                  <a:lnTo>
                    <a:pt x="592" y="235"/>
                  </a:lnTo>
                  <a:lnTo>
                    <a:pt x="592" y="236"/>
                  </a:lnTo>
                  <a:lnTo>
                    <a:pt x="593" y="238"/>
                  </a:lnTo>
                  <a:lnTo>
                    <a:pt x="593" y="239"/>
                  </a:lnTo>
                  <a:lnTo>
                    <a:pt x="593" y="242"/>
                  </a:lnTo>
                  <a:lnTo>
                    <a:pt x="593" y="244"/>
                  </a:lnTo>
                  <a:lnTo>
                    <a:pt x="593" y="245"/>
                  </a:lnTo>
                  <a:lnTo>
                    <a:pt x="593" y="247"/>
                  </a:lnTo>
                  <a:lnTo>
                    <a:pt x="593" y="248"/>
                  </a:lnTo>
                  <a:lnTo>
                    <a:pt x="593" y="250"/>
                  </a:lnTo>
                  <a:lnTo>
                    <a:pt x="595" y="250"/>
                  </a:lnTo>
                  <a:lnTo>
                    <a:pt x="595" y="251"/>
                  </a:lnTo>
                  <a:lnTo>
                    <a:pt x="595" y="253"/>
                  </a:lnTo>
                  <a:lnTo>
                    <a:pt x="596" y="253"/>
                  </a:lnTo>
                  <a:lnTo>
                    <a:pt x="598" y="257"/>
                  </a:lnTo>
                  <a:lnTo>
                    <a:pt x="599" y="259"/>
                  </a:lnTo>
                  <a:lnTo>
                    <a:pt x="599" y="260"/>
                  </a:lnTo>
                  <a:lnTo>
                    <a:pt x="601" y="262"/>
                  </a:lnTo>
                  <a:lnTo>
                    <a:pt x="602" y="263"/>
                  </a:lnTo>
                  <a:lnTo>
                    <a:pt x="604" y="266"/>
                  </a:lnTo>
                  <a:lnTo>
                    <a:pt x="607" y="269"/>
                  </a:lnTo>
                  <a:lnTo>
                    <a:pt x="608" y="271"/>
                  </a:lnTo>
                  <a:lnTo>
                    <a:pt x="610" y="275"/>
                  </a:lnTo>
                  <a:lnTo>
                    <a:pt x="610" y="276"/>
                  </a:lnTo>
                  <a:lnTo>
                    <a:pt x="611" y="278"/>
                  </a:lnTo>
                  <a:lnTo>
                    <a:pt x="611" y="279"/>
                  </a:lnTo>
                  <a:lnTo>
                    <a:pt x="613" y="284"/>
                  </a:lnTo>
                  <a:lnTo>
                    <a:pt x="613" y="285"/>
                  </a:lnTo>
                  <a:lnTo>
                    <a:pt x="611" y="285"/>
                  </a:lnTo>
                  <a:lnTo>
                    <a:pt x="610" y="285"/>
                  </a:lnTo>
                  <a:lnTo>
                    <a:pt x="607" y="287"/>
                  </a:lnTo>
                  <a:lnTo>
                    <a:pt x="605" y="287"/>
                  </a:lnTo>
                  <a:lnTo>
                    <a:pt x="599" y="288"/>
                  </a:lnTo>
                  <a:lnTo>
                    <a:pt x="584" y="294"/>
                  </a:lnTo>
                  <a:lnTo>
                    <a:pt x="575" y="296"/>
                  </a:lnTo>
                  <a:lnTo>
                    <a:pt x="575" y="297"/>
                  </a:lnTo>
                  <a:lnTo>
                    <a:pt x="574" y="297"/>
                  </a:lnTo>
                  <a:lnTo>
                    <a:pt x="574" y="299"/>
                  </a:lnTo>
                  <a:lnTo>
                    <a:pt x="574" y="300"/>
                  </a:lnTo>
                  <a:lnTo>
                    <a:pt x="574" y="302"/>
                  </a:lnTo>
                  <a:lnTo>
                    <a:pt x="574" y="309"/>
                  </a:lnTo>
                  <a:lnTo>
                    <a:pt x="565" y="311"/>
                  </a:lnTo>
                  <a:lnTo>
                    <a:pt x="563" y="311"/>
                  </a:lnTo>
                  <a:lnTo>
                    <a:pt x="554" y="314"/>
                  </a:lnTo>
                  <a:lnTo>
                    <a:pt x="545" y="317"/>
                  </a:lnTo>
                  <a:lnTo>
                    <a:pt x="539" y="320"/>
                  </a:lnTo>
                  <a:lnTo>
                    <a:pt x="533" y="323"/>
                  </a:lnTo>
                  <a:lnTo>
                    <a:pt x="526" y="327"/>
                  </a:lnTo>
                  <a:lnTo>
                    <a:pt x="521" y="330"/>
                  </a:lnTo>
                  <a:lnTo>
                    <a:pt x="511" y="341"/>
                  </a:lnTo>
                  <a:lnTo>
                    <a:pt x="508" y="345"/>
                  </a:lnTo>
                  <a:lnTo>
                    <a:pt x="507" y="348"/>
                  </a:lnTo>
                  <a:lnTo>
                    <a:pt x="505" y="350"/>
                  </a:lnTo>
                  <a:lnTo>
                    <a:pt x="504" y="353"/>
                  </a:lnTo>
                  <a:lnTo>
                    <a:pt x="502" y="353"/>
                  </a:lnTo>
                  <a:lnTo>
                    <a:pt x="498" y="363"/>
                  </a:lnTo>
                  <a:lnTo>
                    <a:pt x="495" y="368"/>
                  </a:lnTo>
                  <a:lnTo>
                    <a:pt x="493" y="371"/>
                  </a:lnTo>
                  <a:lnTo>
                    <a:pt x="492" y="378"/>
                  </a:lnTo>
                  <a:lnTo>
                    <a:pt x="492" y="384"/>
                  </a:lnTo>
                  <a:lnTo>
                    <a:pt x="492" y="387"/>
                  </a:lnTo>
                  <a:lnTo>
                    <a:pt x="492" y="390"/>
                  </a:lnTo>
                  <a:lnTo>
                    <a:pt x="490" y="393"/>
                  </a:lnTo>
                  <a:lnTo>
                    <a:pt x="490" y="397"/>
                  </a:lnTo>
                  <a:lnTo>
                    <a:pt x="490" y="399"/>
                  </a:lnTo>
                  <a:lnTo>
                    <a:pt x="492" y="403"/>
                  </a:lnTo>
                  <a:lnTo>
                    <a:pt x="492" y="406"/>
                  </a:lnTo>
                  <a:lnTo>
                    <a:pt x="493" y="414"/>
                  </a:lnTo>
                  <a:lnTo>
                    <a:pt x="495" y="418"/>
                  </a:lnTo>
                  <a:lnTo>
                    <a:pt x="496" y="426"/>
                  </a:lnTo>
                  <a:lnTo>
                    <a:pt x="496" y="427"/>
                  </a:lnTo>
                  <a:lnTo>
                    <a:pt x="498" y="427"/>
                  </a:lnTo>
                  <a:lnTo>
                    <a:pt x="499" y="433"/>
                  </a:lnTo>
                  <a:lnTo>
                    <a:pt x="502" y="439"/>
                  </a:lnTo>
                  <a:lnTo>
                    <a:pt x="505" y="442"/>
                  </a:lnTo>
                  <a:lnTo>
                    <a:pt x="507" y="445"/>
                  </a:lnTo>
                  <a:lnTo>
                    <a:pt x="508" y="448"/>
                  </a:lnTo>
                  <a:lnTo>
                    <a:pt x="508" y="450"/>
                  </a:lnTo>
                  <a:lnTo>
                    <a:pt x="508" y="451"/>
                  </a:lnTo>
                  <a:lnTo>
                    <a:pt x="510" y="454"/>
                  </a:lnTo>
                  <a:lnTo>
                    <a:pt x="515" y="462"/>
                  </a:lnTo>
                  <a:lnTo>
                    <a:pt x="515" y="463"/>
                  </a:lnTo>
                  <a:lnTo>
                    <a:pt x="520" y="472"/>
                  </a:lnTo>
                  <a:lnTo>
                    <a:pt x="523" y="477"/>
                  </a:lnTo>
                  <a:lnTo>
                    <a:pt x="524" y="481"/>
                  </a:lnTo>
                  <a:lnTo>
                    <a:pt x="532" y="492"/>
                  </a:lnTo>
                  <a:lnTo>
                    <a:pt x="535" y="496"/>
                  </a:lnTo>
                  <a:lnTo>
                    <a:pt x="541" y="503"/>
                  </a:lnTo>
                  <a:lnTo>
                    <a:pt x="542" y="506"/>
                  </a:lnTo>
                  <a:lnTo>
                    <a:pt x="544" y="508"/>
                  </a:lnTo>
                  <a:lnTo>
                    <a:pt x="544" y="509"/>
                  </a:lnTo>
                  <a:lnTo>
                    <a:pt x="544" y="509"/>
                  </a:lnTo>
                  <a:lnTo>
                    <a:pt x="544" y="511"/>
                  </a:lnTo>
                  <a:lnTo>
                    <a:pt x="547" y="512"/>
                  </a:lnTo>
                  <a:lnTo>
                    <a:pt x="550" y="515"/>
                  </a:lnTo>
                  <a:lnTo>
                    <a:pt x="554" y="520"/>
                  </a:lnTo>
                  <a:lnTo>
                    <a:pt x="559" y="526"/>
                  </a:lnTo>
                  <a:lnTo>
                    <a:pt x="563" y="530"/>
                  </a:lnTo>
                  <a:lnTo>
                    <a:pt x="565" y="530"/>
                  </a:lnTo>
                  <a:lnTo>
                    <a:pt x="566" y="533"/>
                  </a:lnTo>
                  <a:lnTo>
                    <a:pt x="566" y="535"/>
                  </a:lnTo>
                  <a:lnTo>
                    <a:pt x="569" y="539"/>
                  </a:lnTo>
                  <a:lnTo>
                    <a:pt x="572" y="545"/>
                  </a:lnTo>
                  <a:lnTo>
                    <a:pt x="572" y="547"/>
                  </a:lnTo>
                  <a:lnTo>
                    <a:pt x="574" y="548"/>
                  </a:lnTo>
                  <a:lnTo>
                    <a:pt x="578" y="562"/>
                  </a:lnTo>
                  <a:lnTo>
                    <a:pt x="578" y="565"/>
                  </a:lnTo>
                  <a:lnTo>
                    <a:pt x="580" y="565"/>
                  </a:lnTo>
                  <a:lnTo>
                    <a:pt x="580" y="566"/>
                  </a:lnTo>
                  <a:lnTo>
                    <a:pt x="580" y="569"/>
                  </a:lnTo>
                  <a:lnTo>
                    <a:pt x="580" y="572"/>
                  </a:lnTo>
                  <a:lnTo>
                    <a:pt x="580" y="574"/>
                  </a:lnTo>
                  <a:lnTo>
                    <a:pt x="580" y="577"/>
                  </a:lnTo>
                  <a:lnTo>
                    <a:pt x="580" y="592"/>
                  </a:lnTo>
                  <a:lnTo>
                    <a:pt x="580" y="593"/>
                  </a:lnTo>
                  <a:lnTo>
                    <a:pt x="580" y="596"/>
                  </a:lnTo>
                  <a:lnTo>
                    <a:pt x="580" y="598"/>
                  </a:lnTo>
                  <a:lnTo>
                    <a:pt x="580" y="601"/>
                  </a:lnTo>
                  <a:lnTo>
                    <a:pt x="578" y="605"/>
                  </a:lnTo>
                  <a:lnTo>
                    <a:pt x="578" y="607"/>
                  </a:lnTo>
                  <a:lnTo>
                    <a:pt x="577" y="610"/>
                  </a:lnTo>
                  <a:lnTo>
                    <a:pt x="575" y="614"/>
                  </a:lnTo>
                  <a:lnTo>
                    <a:pt x="572" y="617"/>
                  </a:lnTo>
                  <a:lnTo>
                    <a:pt x="571" y="618"/>
                  </a:lnTo>
                  <a:lnTo>
                    <a:pt x="568" y="623"/>
                  </a:lnTo>
                  <a:lnTo>
                    <a:pt x="562" y="627"/>
                  </a:lnTo>
                  <a:lnTo>
                    <a:pt x="560" y="629"/>
                  </a:lnTo>
                  <a:lnTo>
                    <a:pt x="548" y="638"/>
                  </a:lnTo>
                  <a:lnTo>
                    <a:pt x="544" y="641"/>
                  </a:lnTo>
                  <a:lnTo>
                    <a:pt x="539" y="644"/>
                  </a:lnTo>
                  <a:lnTo>
                    <a:pt x="535" y="647"/>
                  </a:lnTo>
                  <a:lnTo>
                    <a:pt x="524" y="651"/>
                  </a:lnTo>
                  <a:lnTo>
                    <a:pt x="523" y="651"/>
                  </a:lnTo>
                  <a:lnTo>
                    <a:pt x="521" y="653"/>
                  </a:lnTo>
                  <a:lnTo>
                    <a:pt x="520" y="653"/>
                  </a:lnTo>
                  <a:lnTo>
                    <a:pt x="517" y="654"/>
                  </a:lnTo>
                  <a:lnTo>
                    <a:pt x="510" y="654"/>
                  </a:lnTo>
                  <a:lnTo>
                    <a:pt x="508" y="654"/>
                  </a:lnTo>
                  <a:lnTo>
                    <a:pt x="501" y="654"/>
                  </a:lnTo>
                  <a:lnTo>
                    <a:pt x="499" y="654"/>
                  </a:lnTo>
                  <a:lnTo>
                    <a:pt x="490" y="654"/>
                  </a:lnTo>
                  <a:lnTo>
                    <a:pt x="486" y="653"/>
                  </a:lnTo>
                  <a:lnTo>
                    <a:pt x="484" y="653"/>
                  </a:lnTo>
                  <a:lnTo>
                    <a:pt x="481" y="651"/>
                  </a:lnTo>
                  <a:lnTo>
                    <a:pt x="480" y="651"/>
                  </a:lnTo>
                  <a:lnTo>
                    <a:pt x="478" y="651"/>
                  </a:lnTo>
                  <a:lnTo>
                    <a:pt x="474" y="648"/>
                  </a:lnTo>
                  <a:lnTo>
                    <a:pt x="472" y="648"/>
                  </a:lnTo>
                  <a:lnTo>
                    <a:pt x="466" y="645"/>
                  </a:lnTo>
                  <a:lnTo>
                    <a:pt x="462" y="644"/>
                  </a:lnTo>
                  <a:lnTo>
                    <a:pt x="456" y="641"/>
                  </a:lnTo>
                  <a:lnTo>
                    <a:pt x="447" y="636"/>
                  </a:lnTo>
                  <a:lnTo>
                    <a:pt x="444" y="633"/>
                  </a:lnTo>
                  <a:lnTo>
                    <a:pt x="438" y="630"/>
                  </a:lnTo>
                  <a:lnTo>
                    <a:pt x="427" y="620"/>
                  </a:lnTo>
                  <a:lnTo>
                    <a:pt x="420" y="614"/>
                  </a:lnTo>
                  <a:lnTo>
                    <a:pt x="409" y="601"/>
                  </a:lnTo>
                  <a:lnTo>
                    <a:pt x="408" y="601"/>
                  </a:lnTo>
                  <a:lnTo>
                    <a:pt x="406" y="596"/>
                  </a:lnTo>
                  <a:lnTo>
                    <a:pt x="403" y="595"/>
                  </a:lnTo>
                  <a:lnTo>
                    <a:pt x="400" y="589"/>
                  </a:lnTo>
                  <a:lnTo>
                    <a:pt x="395" y="583"/>
                  </a:lnTo>
                  <a:lnTo>
                    <a:pt x="392" y="580"/>
                  </a:lnTo>
                  <a:lnTo>
                    <a:pt x="384" y="574"/>
                  </a:lnTo>
                  <a:lnTo>
                    <a:pt x="380" y="571"/>
                  </a:lnTo>
                  <a:lnTo>
                    <a:pt x="377" y="569"/>
                  </a:lnTo>
                  <a:lnTo>
                    <a:pt x="369" y="566"/>
                  </a:lnTo>
                  <a:lnTo>
                    <a:pt x="368" y="566"/>
                  </a:lnTo>
                  <a:lnTo>
                    <a:pt x="363" y="565"/>
                  </a:lnTo>
                  <a:lnTo>
                    <a:pt x="360" y="565"/>
                  </a:lnTo>
                  <a:lnTo>
                    <a:pt x="350" y="563"/>
                  </a:lnTo>
                  <a:lnTo>
                    <a:pt x="348" y="563"/>
                  </a:lnTo>
                  <a:lnTo>
                    <a:pt x="341" y="563"/>
                  </a:lnTo>
                  <a:lnTo>
                    <a:pt x="335" y="562"/>
                  </a:lnTo>
                  <a:lnTo>
                    <a:pt x="332" y="563"/>
                  </a:lnTo>
                  <a:lnTo>
                    <a:pt x="326" y="563"/>
                  </a:lnTo>
                  <a:lnTo>
                    <a:pt x="324" y="563"/>
                  </a:lnTo>
                  <a:lnTo>
                    <a:pt x="314" y="565"/>
                  </a:lnTo>
                  <a:lnTo>
                    <a:pt x="308" y="566"/>
                  </a:lnTo>
                  <a:lnTo>
                    <a:pt x="306" y="557"/>
                  </a:lnTo>
                  <a:lnTo>
                    <a:pt x="309" y="551"/>
                  </a:lnTo>
                  <a:lnTo>
                    <a:pt x="311" y="547"/>
                  </a:lnTo>
                  <a:lnTo>
                    <a:pt x="312" y="541"/>
                  </a:lnTo>
                  <a:lnTo>
                    <a:pt x="315" y="532"/>
                  </a:lnTo>
                  <a:lnTo>
                    <a:pt x="315" y="529"/>
                  </a:lnTo>
                  <a:lnTo>
                    <a:pt x="320" y="517"/>
                  </a:lnTo>
                  <a:lnTo>
                    <a:pt x="321" y="511"/>
                  </a:lnTo>
                  <a:lnTo>
                    <a:pt x="326" y="496"/>
                  </a:lnTo>
                  <a:lnTo>
                    <a:pt x="329" y="496"/>
                  </a:lnTo>
                  <a:lnTo>
                    <a:pt x="329" y="496"/>
                  </a:lnTo>
                  <a:lnTo>
                    <a:pt x="332" y="486"/>
                  </a:lnTo>
                  <a:lnTo>
                    <a:pt x="324" y="481"/>
                  </a:lnTo>
                  <a:lnTo>
                    <a:pt x="321" y="480"/>
                  </a:lnTo>
                  <a:lnTo>
                    <a:pt x="315" y="477"/>
                  </a:lnTo>
                  <a:lnTo>
                    <a:pt x="314" y="477"/>
                  </a:lnTo>
                  <a:lnTo>
                    <a:pt x="314" y="475"/>
                  </a:lnTo>
                  <a:lnTo>
                    <a:pt x="311" y="472"/>
                  </a:lnTo>
                  <a:lnTo>
                    <a:pt x="305" y="463"/>
                  </a:lnTo>
                  <a:lnTo>
                    <a:pt x="305" y="462"/>
                  </a:lnTo>
                  <a:lnTo>
                    <a:pt x="306" y="460"/>
                  </a:lnTo>
                  <a:lnTo>
                    <a:pt x="308" y="460"/>
                  </a:lnTo>
                  <a:lnTo>
                    <a:pt x="305" y="454"/>
                  </a:lnTo>
                  <a:lnTo>
                    <a:pt x="303" y="453"/>
                  </a:lnTo>
                  <a:lnTo>
                    <a:pt x="302" y="453"/>
                  </a:lnTo>
                  <a:lnTo>
                    <a:pt x="302" y="454"/>
                  </a:lnTo>
                  <a:lnTo>
                    <a:pt x="300" y="454"/>
                  </a:lnTo>
                  <a:lnTo>
                    <a:pt x="299" y="454"/>
                  </a:lnTo>
                  <a:lnTo>
                    <a:pt x="297" y="454"/>
                  </a:lnTo>
                  <a:lnTo>
                    <a:pt x="296" y="454"/>
                  </a:lnTo>
                  <a:lnTo>
                    <a:pt x="294" y="454"/>
                  </a:lnTo>
                  <a:lnTo>
                    <a:pt x="293" y="454"/>
                  </a:lnTo>
                  <a:lnTo>
                    <a:pt x="293" y="453"/>
                  </a:lnTo>
                  <a:lnTo>
                    <a:pt x="291" y="453"/>
                  </a:lnTo>
                  <a:lnTo>
                    <a:pt x="290" y="451"/>
                  </a:lnTo>
                  <a:lnTo>
                    <a:pt x="288" y="451"/>
                  </a:lnTo>
                  <a:lnTo>
                    <a:pt x="287" y="450"/>
                  </a:lnTo>
                  <a:lnTo>
                    <a:pt x="274" y="459"/>
                  </a:lnTo>
                  <a:lnTo>
                    <a:pt x="250" y="472"/>
                  </a:lnTo>
                  <a:lnTo>
                    <a:pt x="245" y="475"/>
                  </a:lnTo>
                  <a:lnTo>
                    <a:pt x="194" y="502"/>
                  </a:lnTo>
                  <a:lnTo>
                    <a:pt x="194" y="500"/>
                  </a:lnTo>
                  <a:lnTo>
                    <a:pt x="191" y="496"/>
                  </a:lnTo>
                  <a:lnTo>
                    <a:pt x="191" y="495"/>
                  </a:lnTo>
                  <a:lnTo>
                    <a:pt x="190" y="495"/>
                  </a:lnTo>
                  <a:lnTo>
                    <a:pt x="190" y="493"/>
                  </a:lnTo>
                  <a:lnTo>
                    <a:pt x="188" y="490"/>
                  </a:lnTo>
                  <a:lnTo>
                    <a:pt x="188" y="489"/>
                  </a:lnTo>
                  <a:lnTo>
                    <a:pt x="187" y="490"/>
                  </a:lnTo>
                  <a:lnTo>
                    <a:pt x="185" y="490"/>
                  </a:lnTo>
                  <a:lnTo>
                    <a:pt x="185" y="490"/>
                  </a:lnTo>
                  <a:lnTo>
                    <a:pt x="184" y="487"/>
                  </a:lnTo>
                  <a:lnTo>
                    <a:pt x="182" y="486"/>
                  </a:lnTo>
                  <a:lnTo>
                    <a:pt x="182" y="484"/>
                  </a:lnTo>
                  <a:lnTo>
                    <a:pt x="181" y="483"/>
                  </a:lnTo>
                  <a:lnTo>
                    <a:pt x="179" y="481"/>
                  </a:lnTo>
                  <a:lnTo>
                    <a:pt x="178" y="480"/>
                  </a:lnTo>
                  <a:lnTo>
                    <a:pt x="176" y="480"/>
                  </a:lnTo>
                  <a:lnTo>
                    <a:pt x="175" y="478"/>
                  </a:lnTo>
                  <a:lnTo>
                    <a:pt x="173" y="477"/>
                  </a:lnTo>
                  <a:lnTo>
                    <a:pt x="172" y="477"/>
                  </a:lnTo>
                  <a:lnTo>
                    <a:pt x="170" y="475"/>
                  </a:lnTo>
                  <a:lnTo>
                    <a:pt x="169" y="475"/>
                  </a:lnTo>
                  <a:lnTo>
                    <a:pt x="167" y="475"/>
                  </a:lnTo>
                  <a:lnTo>
                    <a:pt x="166" y="475"/>
                  </a:lnTo>
                  <a:lnTo>
                    <a:pt x="164" y="475"/>
                  </a:lnTo>
                  <a:lnTo>
                    <a:pt x="163" y="475"/>
                  </a:lnTo>
                  <a:lnTo>
                    <a:pt x="163" y="474"/>
                  </a:lnTo>
                  <a:lnTo>
                    <a:pt x="163" y="472"/>
                  </a:lnTo>
                  <a:lnTo>
                    <a:pt x="163" y="469"/>
                  </a:lnTo>
                  <a:lnTo>
                    <a:pt x="163" y="468"/>
                  </a:lnTo>
                  <a:lnTo>
                    <a:pt x="161" y="466"/>
                  </a:lnTo>
                  <a:lnTo>
                    <a:pt x="161" y="465"/>
                  </a:lnTo>
                  <a:lnTo>
                    <a:pt x="161" y="460"/>
                  </a:lnTo>
                  <a:lnTo>
                    <a:pt x="161" y="456"/>
                  </a:lnTo>
                  <a:lnTo>
                    <a:pt x="160" y="451"/>
                  </a:lnTo>
                  <a:lnTo>
                    <a:pt x="160" y="450"/>
                  </a:lnTo>
                  <a:lnTo>
                    <a:pt x="160" y="448"/>
                  </a:lnTo>
                  <a:lnTo>
                    <a:pt x="159" y="445"/>
                  </a:lnTo>
                  <a:lnTo>
                    <a:pt x="159" y="442"/>
                  </a:lnTo>
                  <a:lnTo>
                    <a:pt x="159" y="441"/>
                  </a:lnTo>
                  <a:lnTo>
                    <a:pt x="157" y="439"/>
                  </a:lnTo>
                  <a:lnTo>
                    <a:pt x="154" y="432"/>
                  </a:lnTo>
                  <a:lnTo>
                    <a:pt x="154" y="429"/>
                  </a:lnTo>
                  <a:lnTo>
                    <a:pt x="154" y="427"/>
                  </a:lnTo>
                  <a:lnTo>
                    <a:pt x="156" y="427"/>
                  </a:lnTo>
                  <a:lnTo>
                    <a:pt x="156" y="426"/>
                  </a:lnTo>
                  <a:lnTo>
                    <a:pt x="157" y="426"/>
                  </a:lnTo>
                  <a:lnTo>
                    <a:pt x="159" y="424"/>
                  </a:lnTo>
                  <a:lnTo>
                    <a:pt x="157" y="423"/>
                  </a:lnTo>
                  <a:lnTo>
                    <a:pt x="157" y="420"/>
                  </a:lnTo>
                  <a:lnTo>
                    <a:pt x="157" y="418"/>
                  </a:lnTo>
                  <a:lnTo>
                    <a:pt x="157" y="417"/>
                  </a:lnTo>
                  <a:lnTo>
                    <a:pt x="156" y="417"/>
                  </a:lnTo>
                  <a:lnTo>
                    <a:pt x="156" y="415"/>
                  </a:lnTo>
                  <a:lnTo>
                    <a:pt x="156" y="412"/>
                  </a:lnTo>
                  <a:lnTo>
                    <a:pt x="154" y="409"/>
                  </a:lnTo>
                  <a:lnTo>
                    <a:pt x="154" y="406"/>
                  </a:lnTo>
                  <a:lnTo>
                    <a:pt x="154" y="405"/>
                  </a:lnTo>
                  <a:lnTo>
                    <a:pt x="154" y="403"/>
                  </a:lnTo>
                  <a:lnTo>
                    <a:pt x="154" y="403"/>
                  </a:lnTo>
                  <a:lnTo>
                    <a:pt x="154" y="400"/>
                  </a:lnTo>
                  <a:lnTo>
                    <a:pt x="154" y="399"/>
                  </a:lnTo>
                  <a:lnTo>
                    <a:pt x="154" y="397"/>
                  </a:lnTo>
                  <a:lnTo>
                    <a:pt x="154" y="394"/>
                  </a:lnTo>
                  <a:lnTo>
                    <a:pt x="154" y="393"/>
                  </a:lnTo>
                  <a:lnTo>
                    <a:pt x="153" y="393"/>
                  </a:lnTo>
                  <a:lnTo>
                    <a:pt x="153" y="390"/>
                  </a:lnTo>
                  <a:lnTo>
                    <a:pt x="154" y="387"/>
                  </a:lnTo>
                  <a:lnTo>
                    <a:pt x="154" y="383"/>
                  </a:lnTo>
                  <a:lnTo>
                    <a:pt x="154" y="380"/>
                  </a:lnTo>
                  <a:lnTo>
                    <a:pt x="154" y="375"/>
                  </a:lnTo>
                  <a:lnTo>
                    <a:pt x="154" y="374"/>
                  </a:lnTo>
                  <a:lnTo>
                    <a:pt x="154" y="372"/>
                  </a:lnTo>
                  <a:lnTo>
                    <a:pt x="154" y="371"/>
                  </a:lnTo>
                  <a:lnTo>
                    <a:pt x="154" y="368"/>
                  </a:lnTo>
                  <a:lnTo>
                    <a:pt x="154" y="368"/>
                  </a:lnTo>
                  <a:lnTo>
                    <a:pt x="154" y="366"/>
                  </a:lnTo>
                  <a:lnTo>
                    <a:pt x="154" y="365"/>
                  </a:lnTo>
                  <a:lnTo>
                    <a:pt x="154" y="363"/>
                  </a:lnTo>
                  <a:lnTo>
                    <a:pt x="153" y="363"/>
                  </a:lnTo>
                  <a:lnTo>
                    <a:pt x="153" y="360"/>
                  </a:lnTo>
                  <a:lnTo>
                    <a:pt x="153" y="359"/>
                  </a:lnTo>
                  <a:lnTo>
                    <a:pt x="153" y="357"/>
                  </a:lnTo>
                  <a:lnTo>
                    <a:pt x="153" y="356"/>
                  </a:lnTo>
                  <a:lnTo>
                    <a:pt x="151" y="351"/>
                  </a:lnTo>
                  <a:lnTo>
                    <a:pt x="151" y="350"/>
                  </a:lnTo>
                  <a:lnTo>
                    <a:pt x="150" y="347"/>
                  </a:lnTo>
                  <a:lnTo>
                    <a:pt x="150" y="345"/>
                  </a:lnTo>
                  <a:lnTo>
                    <a:pt x="150" y="344"/>
                  </a:lnTo>
                  <a:lnTo>
                    <a:pt x="148" y="341"/>
                  </a:lnTo>
                  <a:lnTo>
                    <a:pt x="148" y="339"/>
                  </a:lnTo>
                  <a:lnTo>
                    <a:pt x="148" y="338"/>
                  </a:lnTo>
                  <a:lnTo>
                    <a:pt x="147" y="338"/>
                  </a:lnTo>
                  <a:lnTo>
                    <a:pt x="147" y="336"/>
                  </a:lnTo>
                  <a:lnTo>
                    <a:pt x="145" y="335"/>
                  </a:lnTo>
                  <a:lnTo>
                    <a:pt x="145" y="333"/>
                  </a:lnTo>
                  <a:lnTo>
                    <a:pt x="142" y="332"/>
                  </a:lnTo>
                  <a:lnTo>
                    <a:pt x="141" y="330"/>
                  </a:lnTo>
                  <a:lnTo>
                    <a:pt x="141" y="329"/>
                  </a:lnTo>
                  <a:lnTo>
                    <a:pt x="139" y="327"/>
                  </a:lnTo>
                  <a:lnTo>
                    <a:pt x="138" y="327"/>
                  </a:lnTo>
                  <a:lnTo>
                    <a:pt x="136" y="324"/>
                  </a:lnTo>
                  <a:lnTo>
                    <a:pt x="135" y="323"/>
                  </a:lnTo>
                  <a:lnTo>
                    <a:pt x="132" y="321"/>
                  </a:lnTo>
                  <a:lnTo>
                    <a:pt x="130" y="320"/>
                  </a:lnTo>
                  <a:lnTo>
                    <a:pt x="127" y="317"/>
                  </a:lnTo>
                  <a:lnTo>
                    <a:pt x="126" y="315"/>
                  </a:lnTo>
                  <a:lnTo>
                    <a:pt x="124" y="315"/>
                  </a:lnTo>
                  <a:lnTo>
                    <a:pt x="123" y="314"/>
                  </a:lnTo>
                  <a:lnTo>
                    <a:pt x="121" y="314"/>
                  </a:lnTo>
                  <a:lnTo>
                    <a:pt x="120" y="312"/>
                  </a:lnTo>
                  <a:lnTo>
                    <a:pt x="117" y="311"/>
                  </a:lnTo>
                  <a:lnTo>
                    <a:pt x="114" y="309"/>
                  </a:lnTo>
                  <a:lnTo>
                    <a:pt x="112" y="308"/>
                  </a:lnTo>
                  <a:lnTo>
                    <a:pt x="109" y="308"/>
                  </a:lnTo>
                  <a:lnTo>
                    <a:pt x="106" y="306"/>
                  </a:lnTo>
                  <a:lnTo>
                    <a:pt x="103" y="306"/>
                  </a:lnTo>
                  <a:lnTo>
                    <a:pt x="102" y="306"/>
                  </a:lnTo>
                  <a:lnTo>
                    <a:pt x="100" y="305"/>
                  </a:lnTo>
                  <a:lnTo>
                    <a:pt x="84" y="303"/>
                  </a:lnTo>
                  <a:lnTo>
                    <a:pt x="82" y="303"/>
                  </a:lnTo>
                  <a:lnTo>
                    <a:pt x="78" y="303"/>
                  </a:lnTo>
                  <a:lnTo>
                    <a:pt x="76" y="303"/>
                  </a:lnTo>
                  <a:lnTo>
                    <a:pt x="75" y="303"/>
                  </a:lnTo>
                  <a:lnTo>
                    <a:pt x="75" y="302"/>
                  </a:lnTo>
                  <a:lnTo>
                    <a:pt x="72" y="302"/>
                  </a:lnTo>
                  <a:lnTo>
                    <a:pt x="70" y="300"/>
                  </a:lnTo>
                  <a:lnTo>
                    <a:pt x="69" y="300"/>
                  </a:lnTo>
                  <a:lnTo>
                    <a:pt x="67" y="300"/>
                  </a:lnTo>
                  <a:lnTo>
                    <a:pt x="66" y="300"/>
                  </a:lnTo>
                  <a:lnTo>
                    <a:pt x="64" y="299"/>
                  </a:lnTo>
                  <a:lnTo>
                    <a:pt x="61" y="299"/>
                  </a:lnTo>
                  <a:lnTo>
                    <a:pt x="60" y="297"/>
                  </a:lnTo>
                  <a:lnTo>
                    <a:pt x="57" y="297"/>
                  </a:lnTo>
                  <a:lnTo>
                    <a:pt x="54" y="296"/>
                  </a:lnTo>
                  <a:lnTo>
                    <a:pt x="51" y="296"/>
                  </a:lnTo>
                  <a:lnTo>
                    <a:pt x="48" y="294"/>
                  </a:lnTo>
                  <a:lnTo>
                    <a:pt x="48" y="293"/>
                  </a:lnTo>
                  <a:lnTo>
                    <a:pt x="46" y="293"/>
                  </a:lnTo>
                  <a:lnTo>
                    <a:pt x="45" y="293"/>
                  </a:lnTo>
                  <a:lnTo>
                    <a:pt x="43" y="291"/>
                  </a:lnTo>
                  <a:lnTo>
                    <a:pt x="42" y="290"/>
                  </a:lnTo>
                  <a:lnTo>
                    <a:pt x="42" y="288"/>
                  </a:lnTo>
                  <a:lnTo>
                    <a:pt x="39" y="287"/>
                  </a:lnTo>
                  <a:lnTo>
                    <a:pt x="38" y="285"/>
                  </a:lnTo>
                  <a:lnTo>
                    <a:pt x="35" y="282"/>
                  </a:lnTo>
                  <a:lnTo>
                    <a:pt x="33" y="281"/>
                  </a:lnTo>
                  <a:lnTo>
                    <a:pt x="30" y="279"/>
                  </a:lnTo>
                  <a:lnTo>
                    <a:pt x="29" y="276"/>
                  </a:lnTo>
                  <a:lnTo>
                    <a:pt x="26" y="273"/>
                  </a:lnTo>
                  <a:lnTo>
                    <a:pt x="24" y="271"/>
                  </a:lnTo>
                  <a:lnTo>
                    <a:pt x="21" y="266"/>
                  </a:lnTo>
                  <a:lnTo>
                    <a:pt x="21" y="265"/>
                  </a:lnTo>
                  <a:lnTo>
                    <a:pt x="18" y="260"/>
                  </a:lnTo>
                  <a:lnTo>
                    <a:pt x="15" y="256"/>
                  </a:lnTo>
                  <a:lnTo>
                    <a:pt x="14" y="254"/>
                  </a:lnTo>
                  <a:lnTo>
                    <a:pt x="14" y="253"/>
                  </a:lnTo>
                  <a:lnTo>
                    <a:pt x="14" y="251"/>
                  </a:lnTo>
                  <a:lnTo>
                    <a:pt x="12" y="250"/>
                  </a:lnTo>
                  <a:lnTo>
                    <a:pt x="11" y="247"/>
                  </a:lnTo>
                  <a:lnTo>
                    <a:pt x="11" y="244"/>
                  </a:lnTo>
                  <a:lnTo>
                    <a:pt x="9" y="239"/>
                  </a:lnTo>
                  <a:lnTo>
                    <a:pt x="6" y="232"/>
                  </a:lnTo>
                  <a:lnTo>
                    <a:pt x="6" y="227"/>
                  </a:lnTo>
                  <a:lnTo>
                    <a:pt x="6" y="224"/>
                  </a:lnTo>
                  <a:lnTo>
                    <a:pt x="5" y="224"/>
                  </a:lnTo>
                  <a:lnTo>
                    <a:pt x="3" y="218"/>
                  </a:lnTo>
                  <a:lnTo>
                    <a:pt x="2" y="211"/>
                  </a:lnTo>
                  <a:lnTo>
                    <a:pt x="2" y="209"/>
                  </a:lnTo>
                  <a:lnTo>
                    <a:pt x="2" y="208"/>
                  </a:lnTo>
                  <a:lnTo>
                    <a:pt x="0" y="205"/>
                  </a:lnTo>
                  <a:lnTo>
                    <a:pt x="0" y="203"/>
                  </a:lnTo>
                  <a:lnTo>
                    <a:pt x="0" y="202"/>
                  </a:lnTo>
                  <a:lnTo>
                    <a:pt x="0" y="200"/>
                  </a:lnTo>
                  <a:lnTo>
                    <a:pt x="3" y="199"/>
                  </a:lnTo>
                  <a:lnTo>
                    <a:pt x="5" y="197"/>
                  </a:lnTo>
                  <a:lnTo>
                    <a:pt x="6" y="197"/>
                  </a:lnTo>
                  <a:lnTo>
                    <a:pt x="8" y="196"/>
                  </a:lnTo>
                  <a:lnTo>
                    <a:pt x="8" y="197"/>
                  </a:lnTo>
                  <a:lnTo>
                    <a:pt x="11" y="196"/>
                  </a:lnTo>
                  <a:lnTo>
                    <a:pt x="21" y="193"/>
                  </a:lnTo>
                  <a:lnTo>
                    <a:pt x="20" y="184"/>
                  </a:lnTo>
                  <a:lnTo>
                    <a:pt x="17" y="173"/>
                  </a:lnTo>
                  <a:lnTo>
                    <a:pt x="15" y="173"/>
                  </a:lnTo>
                  <a:lnTo>
                    <a:pt x="14" y="166"/>
                  </a:lnTo>
                  <a:lnTo>
                    <a:pt x="18" y="164"/>
                  </a:lnTo>
                  <a:lnTo>
                    <a:pt x="17" y="161"/>
                  </a:lnTo>
                  <a:lnTo>
                    <a:pt x="21" y="161"/>
                  </a:lnTo>
                  <a:lnTo>
                    <a:pt x="23" y="160"/>
                  </a:lnTo>
                  <a:lnTo>
                    <a:pt x="26" y="159"/>
                  </a:lnTo>
                  <a:lnTo>
                    <a:pt x="29" y="156"/>
                  </a:lnTo>
                  <a:lnTo>
                    <a:pt x="30" y="156"/>
                  </a:lnTo>
                  <a:lnTo>
                    <a:pt x="33" y="153"/>
                  </a:lnTo>
                  <a:lnTo>
                    <a:pt x="32" y="153"/>
                  </a:lnTo>
                  <a:lnTo>
                    <a:pt x="30" y="153"/>
                  </a:lnTo>
                  <a:lnTo>
                    <a:pt x="29" y="153"/>
                  </a:lnTo>
                  <a:lnTo>
                    <a:pt x="30" y="153"/>
                  </a:lnTo>
                  <a:lnTo>
                    <a:pt x="30" y="151"/>
                  </a:lnTo>
                  <a:lnTo>
                    <a:pt x="32" y="151"/>
                  </a:lnTo>
                  <a:lnTo>
                    <a:pt x="32" y="150"/>
                  </a:lnTo>
                  <a:lnTo>
                    <a:pt x="33" y="150"/>
                  </a:lnTo>
                  <a:lnTo>
                    <a:pt x="35" y="148"/>
                  </a:lnTo>
                  <a:lnTo>
                    <a:pt x="36" y="147"/>
                  </a:lnTo>
                  <a:lnTo>
                    <a:pt x="38" y="145"/>
                  </a:lnTo>
                  <a:lnTo>
                    <a:pt x="42" y="141"/>
                  </a:lnTo>
                  <a:lnTo>
                    <a:pt x="42" y="139"/>
                  </a:lnTo>
                  <a:lnTo>
                    <a:pt x="42" y="138"/>
                  </a:lnTo>
                  <a:lnTo>
                    <a:pt x="41" y="129"/>
                  </a:lnTo>
                  <a:lnTo>
                    <a:pt x="41" y="127"/>
                  </a:lnTo>
                  <a:lnTo>
                    <a:pt x="42" y="127"/>
                  </a:lnTo>
                  <a:lnTo>
                    <a:pt x="46" y="126"/>
                  </a:lnTo>
                  <a:lnTo>
                    <a:pt x="48" y="124"/>
                  </a:lnTo>
                  <a:lnTo>
                    <a:pt x="46" y="121"/>
                  </a:lnTo>
                  <a:lnTo>
                    <a:pt x="45" y="120"/>
                  </a:lnTo>
                  <a:lnTo>
                    <a:pt x="45" y="118"/>
                  </a:lnTo>
                  <a:lnTo>
                    <a:pt x="45" y="117"/>
                  </a:lnTo>
                  <a:lnTo>
                    <a:pt x="42" y="111"/>
                  </a:lnTo>
                  <a:lnTo>
                    <a:pt x="42" y="109"/>
                  </a:lnTo>
                  <a:lnTo>
                    <a:pt x="42" y="109"/>
                  </a:lnTo>
                  <a:lnTo>
                    <a:pt x="42" y="109"/>
                  </a:lnTo>
                  <a:lnTo>
                    <a:pt x="42" y="108"/>
                  </a:lnTo>
                  <a:lnTo>
                    <a:pt x="42" y="106"/>
                  </a:lnTo>
                  <a:lnTo>
                    <a:pt x="42" y="102"/>
                  </a:lnTo>
                  <a:lnTo>
                    <a:pt x="42" y="97"/>
                  </a:lnTo>
                  <a:lnTo>
                    <a:pt x="42" y="96"/>
                  </a:lnTo>
                  <a:lnTo>
                    <a:pt x="41" y="91"/>
                  </a:lnTo>
                  <a:lnTo>
                    <a:pt x="41" y="88"/>
                  </a:lnTo>
                  <a:lnTo>
                    <a:pt x="39" y="85"/>
                  </a:lnTo>
                  <a:lnTo>
                    <a:pt x="39" y="82"/>
                  </a:lnTo>
                  <a:lnTo>
                    <a:pt x="38" y="81"/>
                  </a:lnTo>
                  <a:lnTo>
                    <a:pt x="39" y="79"/>
                  </a:lnTo>
                  <a:lnTo>
                    <a:pt x="41" y="79"/>
                  </a:lnTo>
                  <a:lnTo>
                    <a:pt x="42" y="78"/>
                  </a:lnTo>
                  <a:lnTo>
                    <a:pt x="46" y="78"/>
                  </a:lnTo>
                  <a:lnTo>
                    <a:pt x="51" y="76"/>
                  </a:lnTo>
                  <a:lnTo>
                    <a:pt x="52" y="76"/>
                  </a:lnTo>
                  <a:lnTo>
                    <a:pt x="51" y="69"/>
                  </a:lnTo>
                  <a:lnTo>
                    <a:pt x="48" y="60"/>
                  </a:lnTo>
                  <a:lnTo>
                    <a:pt x="49" y="60"/>
                  </a:lnTo>
                  <a:lnTo>
                    <a:pt x="69" y="55"/>
                  </a:lnTo>
                  <a:lnTo>
                    <a:pt x="69" y="54"/>
                  </a:lnTo>
                  <a:lnTo>
                    <a:pt x="67" y="45"/>
                  </a:lnTo>
                  <a:lnTo>
                    <a:pt x="66" y="38"/>
                  </a:lnTo>
                  <a:lnTo>
                    <a:pt x="60" y="24"/>
                  </a:lnTo>
                  <a:lnTo>
                    <a:pt x="64" y="23"/>
                  </a:lnTo>
                  <a:lnTo>
                    <a:pt x="72" y="18"/>
                  </a:lnTo>
                  <a:lnTo>
                    <a:pt x="79" y="15"/>
                  </a:lnTo>
                  <a:lnTo>
                    <a:pt x="82" y="14"/>
                  </a:lnTo>
                  <a:lnTo>
                    <a:pt x="85" y="12"/>
                  </a:lnTo>
                  <a:lnTo>
                    <a:pt x="88" y="11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6" y="9"/>
                  </a:lnTo>
                  <a:lnTo>
                    <a:pt x="96" y="8"/>
                  </a:lnTo>
                  <a:lnTo>
                    <a:pt x="100" y="6"/>
                  </a:lnTo>
                  <a:lnTo>
                    <a:pt x="102" y="6"/>
                  </a:lnTo>
                  <a:lnTo>
                    <a:pt x="109" y="5"/>
                  </a:lnTo>
                  <a:lnTo>
                    <a:pt x="114" y="3"/>
                  </a:lnTo>
                  <a:lnTo>
                    <a:pt x="121" y="2"/>
                  </a:lnTo>
                  <a:lnTo>
                    <a:pt x="124" y="2"/>
                  </a:lnTo>
                  <a:lnTo>
                    <a:pt x="139" y="0"/>
                  </a:lnTo>
                  <a:lnTo>
                    <a:pt x="147" y="0"/>
                  </a:lnTo>
                  <a:lnTo>
                    <a:pt x="148" y="0"/>
                  </a:lnTo>
                  <a:lnTo>
                    <a:pt x="150" y="0"/>
                  </a:lnTo>
                  <a:lnTo>
                    <a:pt x="150" y="2"/>
                  </a:lnTo>
                  <a:lnTo>
                    <a:pt x="151" y="2"/>
                  </a:lnTo>
                  <a:lnTo>
                    <a:pt x="153" y="2"/>
                  </a:lnTo>
                  <a:lnTo>
                    <a:pt x="154" y="2"/>
                  </a:lnTo>
                  <a:lnTo>
                    <a:pt x="156" y="2"/>
                  </a:lnTo>
                  <a:lnTo>
                    <a:pt x="157" y="2"/>
                  </a:lnTo>
                  <a:lnTo>
                    <a:pt x="159" y="3"/>
                  </a:lnTo>
                  <a:lnTo>
                    <a:pt x="160" y="3"/>
                  </a:lnTo>
                  <a:lnTo>
                    <a:pt x="161" y="3"/>
                  </a:lnTo>
                  <a:lnTo>
                    <a:pt x="164" y="3"/>
                  </a:lnTo>
                  <a:lnTo>
                    <a:pt x="166" y="3"/>
                  </a:lnTo>
                  <a:lnTo>
                    <a:pt x="167" y="3"/>
                  </a:lnTo>
                  <a:lnTo>
                    <a:pt x="169" y="3"/>
                  </a:lnTo>
                  <a:lnTo>
                    <a:pt x="170" y="5"/>
                  </a:lnTo>
                  <a:lnTo>
                    <a:pt x="172" y="5"/>
                  </a:lnTo>
                  <a:lnTo>
                    <a:pt x="173" y="5"/>
                  </a:lnTo>
                  <a:lnTo>
                    <a:pt x="175" y="5"/>
                  </a:lnTo>
                  <a:lnTo>
                    <a:pt x="176" y="6"/>
                  </a:lnTo>
                  <a:lnTo>
                    <a:pt x="178" y="6"/>
                  </a:lnTo>
                  <a:lnTo>
                    <a:pt x="179" y="6"/>
                  </a:lnTo>
                  <a:lnTo>
                    <a:pt x="181" y="6"/>
                  </a:lnTo>
                  <a:lnTo>
                    <a:pt x="182" y="6"/>
                  </a:lnTo>
                  <a:lnTo>
                    <a:pt x="188" y="8"/>
                  </a:lnTo>
                  <a:lnTo>
                    <a:pt x="190" y="8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6" name="Freeform 33">
              <a:extLst>
                <a:ext uri="{FF2B5EF4-FFF2-40B4-BE49-F238E27FC236}">
                  <a16:creationId xmlns:a16="http://schemas.microsoft.com/office/drawing/2014/main" id="{8FD2AD71-5E26-82AD-843C-5040DC3E0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5713" y="1587500"/>
              <a:ext cx="573088" cy="576263"/>
            </a:xfrm>
            <a:custGeom>
              <a:avLst/>
              <a:gdLst>
                <a:gd name="T0" fmla="*/ 256 w 361"/>
                <a:gd name="T1" fmla="*/ 33 h 363"/>
                <a:gd name="T2" fmla="*/ 271 w 361"/>
                <a:gd name="T3" fmla="*/ 55 h 363"/>
                <a:gd name="T4" fmla="*/ 303 w 361"/>
                <a:gd name="T5" fmla="*/ 104 h 363"/>
                <a:gd name="T6" fmla="*/ 325 w 361"/>
                <a:gd name="T7" fmla="*/ 142 h 363"/>
                <a:gd name="T8" fmla="*/ 330 w 361"/>
                <a:gd name="T9" fmla="*/ 161 h 363"/>
                <a:gd name="T10" fmla="*/ 331 w 361"/>
                <a:gd name="T11" fmla="*/ 180 h 363"/>
                <a:gd name="T12" fmla="*/ 325 w 361"/>
                <a:gd name="T13" fmla="*/ 200 h 363"/>
                <a:gd name="T14" fmla="*/ 319 w 361"/>
                <a:gd name="T15" fmla="*/ 210 h 363"/>
                <a:gd name="T16" fmla="*/ 304 w 361"/>
                <a:gd name="T17" fmla="*/ 225 h 363"/>
                <a:gd name="T18" fmla="*/ 304 w 361"/>
                <a:gd name="T19" fmla="*/ 234 h 363"/>
                <a:gd name="T20" fmla="*/ 316 w 361"/>
                <a:gd name="T21" fmla="*/ 240 h 363"/>
                <a:gd name="T22" fmla="*/ 336 w 361"/>
                <a:gd name="T23" fmla="*/ 263 h 363"/>
                <a:gd name="T24" fmla="*/ 351 w 361"/>
                <a:gd name="T25" fmla="*/ 279 h 363"/>
                <a:gd name="T26" fmla="*/ 355 w 361"/>
                <a:gd name="T27" fmla="*/ 295 h 363"/>
                <a:gd name="T28" fmla="*/ 334 w 361"/>
                <a:gd name="T29" fmla="*/ 310 h 363"/>
                <a:gd name="T30" fmla="*/ 313 w 361"/>
                <a:gd name="T31" fmla="*/ 319 h 363"/>
                <a:gd name="T32" fmla="*/ 289 w 361"/>
                <a:gd name="T33" fmla="*/ 354 h 363"/>
                <a:gd name="T34" fmla="*/ 285 w 361"/>
                <a:gd name="T35" fmla="*/ 355 h 363"/>
                <a:gd name="T36" fmla="*/ 274 w 361"/>
                <a:gd name="T37" fmla="*/ 349 h 363"/>
                <a:gd name="T38" fmla="*/ 265 w 361"/>
                <a:gd name="T39" fmla="*/ 337 h 363"/>
                <a:gd name="T40" fmla="*/ 258 w 361"/>
                <a:gd name="T41" fmla="*/ 325 h 363"/>
                <a:gd name="T42" fmla="*/ 255 w 361"/>
                <a:gd name="T43" fmla="*/ 315 h 363"/>
                <a:gd name="T44" fmla="*/ 253 w 361"/>
                <a:gd name="T45" fmla="*/ 303 h 363"/>
                <a:gd name="T46" fmla="*/ 253 w 361"/>
                <a:gd name="T47" fmla="*/ 291 h 363"/>
                <a:gd name="T48" fmla="*/ 243 w 361"/>
                <a:gd name="T49" fmla="*/ 292 h 363"/>
                <a:gd name="T50" fmla="*/ 233 w 361"/>
                <a:gd name="T51" fmla="*/ 304 h 363"/>
                <a:gd name="T52" fmla="*/ 222 w 361"/>
                <a:gd name="T53" fmla="*/ 310 h 363"/>
                <a:gd name="T54" fmla="*/ 209 w 361"/>
                <a:gd name="T55" fmla="*/ 319 h 363"/>
                <a:gd name="T56" fmla="*/ 197 w 361"/>
                <a:gd name="T57" fmla="*/ 325 h 363"/>
                <a:gd name="T58" fmla="*/ 188 w 361"/>
                <a:gd name="T59" fmla="*/ 336 h 363"/>
                <a:gd name="T60" fmla="*/ 173 w 361"/>
                <a:gd name="T61" fmla="*/ 355 h 363"/>
                <a:gd name="T62" fmla="*/ 164 w 361"/>
                <a:gd name="T63" fmla="*/ 360 h 363"/>
                <a:gd name="T64" fmla="*/ 161 w 361"/>
                <a:gd name="T65" fmla="*/ 352 h 363"/>
                <a:gd name="T66" fmla="*/ 162 w 361"/>
                <a:gd name="T67" fmla="*/ 339 h 363"/>
                <a:gd name="T68" fmla="*/ 156 w 361"/>
                <a:gd name="T69" fmla="*/ 330 h 363"/>
                <a:gd name="T70" fmla="*/ 140 w 361"/>
                <a:gd name="T71" fmla="*/ 312 h 363"/>
                <a:gd name="T72" fmla="*/ 118 w 361"/>
                <a:gd name="T73" fmla="*/ 297 h 363"/>
                <a:gd name="T74" fmla="*/ 95 w 361"/>
                <a:gd name="T75" fmla="*/ 322 h 363"/>
                <a:gd name="T76" fmla="*/ 86 w 361"/>
                <a:gd name="T77" fmla="*/ 336 h 363"/>
                <a:gd name="T78" fmla="*/ 23 w 361"/>
                <a:gd name="T79" fmla="*/ 316 h 363"/>
                <a:gd name="T80" fmla="*/ 13 w 361"/>
                <a:gd name="T81" fmla="*/ 301 h 363"/>
                <a:gd name="T82" fmla="*/ 6 w 361"/>
                <a:gd name="T83" fmla="*/ 274 h 363"/>
                <a:gd name="T84" fmla="*/ 20 w 361"/>
                <a:gd name="T85" fmla="*/ 236 h 363"/>
                <a:gd name="T86" fmla="*/ 28 w 361"/>
                <a:gd name="T87" fmla="*/ 216 h 363"/>
                <a:gd name="T88" fmla="*/ 35 w 361"/>
                <a:gd name="T89" fmla="*/ 200 h 363"/>
                <a:gd name="T90" fmla="*/ 46 w 361"/>
                <a:gd name="T91" fmla="*/ 183 h 363"/>
                <a:gd name="T92" fmla="*/ 62 w 361"/>
                <a:gd name="T93" fmla="*/ 161 h 363"/>
                <a:gd name="T94" fmla="*/ 74 w 361"/>
                <a:gd name="T95" fmla="*/ 151 h 363"/>
                <a:gd name="T96" fmla="*/ 94 w 361"/>
                <a:gd name="T97" fmla="*/ 136 h 363"/>
                <a:gd name="T98" fmla="*/ 113 w 361"/>
                <a:gd name="T99" fmla="*/ 116 h 363"/>
                <a:gd name="T100" fmla="*/ 126 w 361"/>
                <a:gd name="T101" fmla="*/ 104 h 363"/>
                <a:gd name="T102" fmla="*/ 138 w 361"/>
                <a:gd name="T103" fmla="*/ 94 h 363"/>
                <a:gd name="T104" fmla="*/ 146 w 361"/>
                <a:gd name="T105" fmla="*/ 79 h 363"/>
                <a:gd name="T106" fmla="*/ 162 w 361"/>
                <a:gd name="T107" fmla="*/ 55 h 363"/>
                <a:gd name="T108" fmla="*/ 182 w 361"/>
                <a:gd name="T109" fmla="*/ 13 h 363"/>
                <a:gd name="T110" fmla="*/ 198 w 361"/>
                <a:gd name="T111" fmla="*/ 4 h 363"/>
                <a:gd name="T112" fmla="*/ 216 w 361"/>
                <a:gd name="T113" fmla="*/ 1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61" h="363">
                  <a:moveTo>
                    <a:pt x="231" y="16"/>
                  </a:moveTo>
                  <a:lnTo>
                    <a:pt x="236" y="12"/>
                  </a:lnTo>
                  <a:lnTo>
                    <a:pt x="237" y="12"/>
                  </a:lnTo>
                  <a:lnTo>
                    <a:pt x="239" y="10"/>
                  </a:lnTo>
                  <a:lnTo>
                    <a:pt x="240" y="13"/>
                  </a:lnTo>
                  <a:lnTo>
                    <a:pt x="242" y="16"/>
                  </a:lnTo>
                  <a:lnTo>
                    <a:pt x="252" y="28"/>
                  </a:lnTo>
                  <a:lnTo>
                    <a:pt x="256" y="33"/>
                  </a:lnTo>
                  <a:lnTo>
                    <a:pt x="256" y="33"/>
                  </a:lnTo>
                  <a:lnTo>
                    <a:pt x="258" y="34"/>
                  </a:lnTo>
                  <a:lnTo>
                    <a:pt x="259" y="36"/>
                  </a:lnTo>
                  <a:lnTo>
                    <a:pt x="262" y="40"/>
                  </a:lnTo>
                  <a:lnTo>
                    <a:pt x="264" y="42"/>
                  </a:lnTo>
                  <a:lnTo>
                    <a:pt x="267" y="46"/>
                  </a:lnTo>
                  <a:lnTo>
                    <a:pt x="270" y="50"/>
                  </a:lnTo>
                  <a:lnTo>
                    <a:pt x="271" y="55"/>
                  </a:lnTo>
                  <a:lnTo>
                    <a:pt x="273" y="56"/>
                  </a:lnTo>
                  <a:lnTo>
                    <a:pt x="276" y="61"/>
                  </a:lnTo>
                  <a:lnTo>
                    <a:pt x="282" y="68"/>
                  </a:lnTo>
                  <a:lnTo>
                    <a:pt x="285" y="73"/>
                  </a:lnTo>
                  <a:lnTo>
                    <a:pt x="292" y="88"/>
                  </a:lnTo>
                  <a:lnTo>
                    <a:pt x="295" y="94"/>
                  </a:lnTo>
                  <a:lnTo>
                    <a:pt x="298" y="98"/>
                  </a:lnTo>
                  <a:lnTo>
                    <a:pt x="303" y="104"/>
                  </a:lnTo>
                  <a:lnTo>
                    <a:pt x="306" y="109"/>
                  </a:lnTo>
                  <a:lnTo>
                    <a:pt x="310" y="116"/>
                  </a:lnTo>
                  <a:lnTo>
                    <a:pt x="319" y="130"/>
                  </a:lnTo>
                  <a:lnTo>
                    <a:pt x="319" y="131"/>
                  </a:lnTo>
                  <a:lnTo>
                    <a:pt x="321" y="134"/>
                  </a:lnTo>
                  <a:lnTo>
                    <a:pt x="322" y="137"/>
                  </a:lnTo>
                  <a:lnTo>
                    <a:pt x="325" y="140"/>
                  </a:lnTo>
                  <a:lnTo>
                    <a:pt x="325" y="142"/>
                  </a:lnTo>
                  <a:lnTo>
                    <a:pt x="325" y="143"/>
                  </a:lnTo>
                  <a:lnTo>
                    <a:pt x="325" y="145"/>
                  </a:lnTo>
                  <a:lnTo>
                    <a:pt x="327" y="148"/>
                  </a:lnTo>
                  <a:lnTo>
                    <a:pt x="328" y="151"/>
                  </a:lnTo>
                  <a:lnTo>
                    <a:pt x="328" y="154"/>
                  </a:lnTo>
                  <a:lnTo>
                    <a:pt x="330" y="155"/>
                  </a:lnTo>
                  <a:lnTo>
                    <a:pt x="330" y="158"/>
                  </a:lnTo>
                  <a:lnTo>
                    <a:pt x="330" y="161"/>
                  </a:lnTo>
                  <a:lnTo>
                    <a:pt x="331" y="165"/>
                  </a:lnTo>
                  <a:lnTo>
                    <a:pt x="331" y="168"/>
                  </a:lnTo>
                  <a:lnTo>
                    <a:pt x="331" y="170"/>
                  </a:lnTo>
                  <a:lnTo>
                    <a:pt x="331" y="173"/>
                  </a:lnTo>
                  <a:lnTo>
                    <a:pt x="331" y="174"/>
                  </a:lnTo>
                  <a:lnTo>
                    <a:pt x="331" y="174"/>
                  </a:lnTo>
                  <a:lnTo>
                    <a:pt x="331" y="176"/>
                  </a:lnTo>
                  <a:lnTo>
                    <a:pt x="331" y="180"/>
                  </a:lnTo>
                  <a:lnTo>
                    <a:pt x="330" y="183"/>
                  </a:lnTo>
                  <a:lnTo>
                    <a:pt x="330" y="185"/>
                  </a:lnTo>
                  <a:lnTo>
                    <a:pt x="330" y="186"/>
                  </a:lnTo>
                  <a:lnTo>
                    <a:pt x="330" y="189"/>
                  </a:lnTo>
                  <a:lnTo>
                    <a:pt x="328" y="192"/>
                  </a:lnTo>
                  <a:lnTo>
                    <a:pt x="327" y="195"/>
                  </a:lnTo>
                  <a:lnTo>
                    <a:pt x="327" y="197"/>
                  </a:lnTo>
                  <a:lnTo>
                    <a:pt x="325" y="200"/>
                  </a:lnTo>
                  <a:lnTo>
                    <a:pt x="325" y="203"/>
                  </a:lnTo>
                  <a:lnTo>
                    <a:pt x="324" y="204"/>
                  </a:lnTo>
                  <a:lnTo>
                    <a:pt x="322" y="207"/>
                  </a:lnTo>
                  <a:lnTo>
                    <a:pt x="322" y="209"/>
                  </a:lnTo>
                  <a:lnTo>
                    <a:pt x="321" y="209"/>
                  </a:lnTo>
                  <a:lnTo>
                    <a:pt x="321" y="210"/>
                  </a:lnTo>
                  <a:lnTo>
                    <a:pt x="319" y="210"/>
                  </a:lnTo>
                  <a:lnTo>
                    <a:pt x="319" y="210"/>
                  </a:lnTo>
                  <a:lnTo>
                    <a:pt x="318" y="212"/>
                  </a:lnTo>
                  <a:lnTo>
                    <a:pt x="316" y="213"/>
                  </a:lnTo>
                  <a:lnTo>
                    <a:pt x="313" y="216"/>
                  </a:lnTo>
                  <a:lnTo>
                    <a:pt x="312" y="219"/>
                  </a:lnTo>
                  <a:lnTo>
                    <a:pt x="310" y="219"/>
                  </a:lnTo>
                  <a:lnTo>
                    <a:pt x="309" y="222"/>
                  </a:lnTo>
                  <a:lnTo>
                    <a:pt x="307" y="222"/>
                  </a:lnTo>
                  <a:lnTo>
                    <a:pt x="304" y="225"/>
                  </a:lnTo>
                  <a:lnTo>
                    <a:pt x="301" y="227"/>
                  </a:lnTo>
                  <a:lnTo>
                    <a:pt x="301" y="228"/>
                  </a:lnTo>
                  <a:lnTo>
                    <a:pt x="300" y="228"/>
                  </a:lnTo>
                  <a:lnTo>
                    <a:pt x="298" y="230"/>
                  </a:lnTo>
                  <a:lnTo>
                    <a:pt x="300" y="231"/>
                  </a:lnTo>
                  <a:lnTo>
                    <a:pt x="301" y="231"/>
                  </a:lnTo>
                  <a:lnTo>
                    <a:pt x="301" y="233"/>
                  </a:lnTo>
                  <a:lnTo>
                    <a:pt x="304" y="234"/>
                  </a:lnTo>
                  <a:lnTo>
                    <a:pt x="306" y="236"/>
                  </a:lnTo>
                  <a:lnTo>
                    <a:pt x="307" y="236"/>
                  </a:lnTo>
                  <a:lnTo>
                    <a:pt x="309" y="236"/>
                  </a:lnTo>
                  <a:lnTo>
                    <a:pt x="310" y="237"/>
                  </a:lnTo>
                  <a:lnTo>
                    <a:pt x="312" y="237"/>
                  </a:lnTo>
                  <a:lnTo>
                    <a:pt x="313" y="239"/>
                  </a:lnTo>
                  <a:lnTo>
                    <a:pt x="315" y="239"/>
                  </a:lnTo>
                  <a:lnTo>
                    <a:pt x="316" y="240"/>
                  </a:lnTo>
                  <a:lnTo>
                    <a:pt x="319" y="242"/>
                  </a:lnTo>
                  <a:lnTo>
                    <a:pt x="336" y="257"/>
                  </a:lnTo>
                  <a:lnTo>
                    <a:pt x="336" y="258"/>
                  </a:lnTo>
                  <a:lnTo>
                    <a:pt x="334" y="258"/>
                  </a:lnTo>
                  <a:lnTo>
                    <a:pt x="334" y="260"/>
                  </a:lnTo>
                  <a:lnTo>
                    <a:pt x="334" y="261"/>
                  </a:lnTo>
                  <a:lnTo>
                    <a:pt x="334" y="263"/>
                  </a:lnTo>
                  <a:lnTo>
                    <a:pt x="336" y="263"/>
                  </a:lnTo>
                  <a:lnTo>
                    <a:pt x="337" y="264"/>
                  </a:lnTo>
                  <a:lnTo>
                    <a:pt x="340" y="269"/>
                  </a:lnTo>
                  <a:lnTo>
                    <a:pt x="342" y="269"/>
                  </a:lnTo>
                  <a:lnTo>
                    <a:pt x="342" y="270"/>
                  </a:lnTo>
                  <a:lnTo>
                    <a:pt x="345" y="273"/>
                  </a:lnTo>
                  <a:lnTo>
                    <a:pt x="348" y="276"/>
                  </a:lnTo>
                  <a:lnTo>
                    <a:pt x="349" y="279"/>
                  </a:lnTo>
                  <a:lnTo>
                    <a:pt x="351" y="279"/>
                  </a:lnTo>
                  <a:lnTo>
                    <a:pt x="358" y="276"/>
                  </a:lnTo>
                  <a:lnTo>
                    <a:pt x="361" y="282"/>
                  </a:lnTo>
                  <a:lnTo>
                    <a:pt x="357" y="283"/>
                  </a:lnTo>
                  <a:lnTo>
                    <a:pt x="351" y="286"/>
                  </a:lnTo>
                  <a:lnTo>
                    <a:pt x="352" y="288"/>
                  </a:lnTo>
                  <a:lnTo>
                    <a:pt x="352" y="292"/>
                  </a:lnTo>
                  <a:lnTo>
                    <a:pt x="354" y="295"/>
                  </a:lnTo>
                  <a:lnTo>
                    <a:pt x="355" y="295"/>
                  </a:lnTo>
                  <a:lnTo>
                    <a:pt x="355" y="297"/>
                  </a:lnTo>
                  <a:lnTo>
                    <a:pt x="352" y="298"/>
                  </a:lnTo>
                  <a:lnTo>
                    <a:pt x="348" y="301"/>
                  </a:lnTo>
                  <a:lnTo>
                    <a:pt x="342" y="306"/>
                  </a:lnTo>
                  <a:lnTo>
                    <a:pt x="340" y="309"/>
                  </a:lnTo>
                  <a:lnTo>
                    <a:pt x="339" y="309"/>
                  </a:lnTo>
                  <a:lnTo>
                    <a:pt x="337" y="309"/>
                  </a:lnTo>
                  <a:lnTo>
                    <a:pt x="334" y="310"/>
                  </a:lnTo>
                  <a:lnTo>
                    <a:pt x="333" y="310"/>
                  </a:lnTo>
                  <a:lnTo>
                    <a:pt x="327" y="313"/>
                  </a:lnTo>
                  <a:lnTo>
                    <a:pt x="324" y="313"/>
                  </a:lnTo>
                  <a:lnTo>
                    <a:pt x="324" y="315"/>
                  </a:lnTo>
                  <a:lnTo>
                    <a:pt x="319" y="315"/>
                  </a:lnTo>
                  <a:lnTo>
                    <a:pt x="318" y="316"/>
                  </a:lnTo>
                  <a:lnTo>
                    <a:pt x="315" y="318"/>
                  </a:lnTo>
                  <a:lnTo>
                    <a:pt x="313" y="319"/>
                  </a:lnTo>
                  <a:lnTo>
                    <a:pt x="313" y="321"/>
                  </a:lnTo>
                  <a:lnTo>
                    <a:pt x="310" y="324"/>
                  </a:lnTo>
                  <a:lnTo>
                    <a:pt x="309" y="327"/>
                  </a:lnTo>
                  <a:lnTo>
                    <a:pt x="307" y="330"/>
                  </a:lnTo>
                  <a:lnTo>
                    <a:pt x="306" y="331"/>
                  </a:lnTo>
                  <a:lnTo>
                    <a:pt x="294" y="349"/>
                  </a:lnTo>
                  <a:lnTo>
                    <a:pt x="292" y="352"/>
                  </a:lnTo>
                  <a:lnTo>
                    <a:pt x="289" y="354"/>
                  </a:lnTo>
                  <a:lnTo>
                    <a:pt x="289" y="357"/>
                  </a:lnTo>
                  <a:lnTo>
                    <a:pt x="289" y="357"/>
                  </a:lnTo>
                  <a:lnTo>
                    <a:pt x="289" y="358"/>
                  </a:lnTo>
                  <a:lnTo>
                    <a:pt x="289" y="357"/>
                  </a:lnTo>
                  <a:lnTo>
                    <a:pt x="288" y="357"/>
                  </a:lnTo>
                  <a:lnTo>
                    <a:pt x="286" y="357"/>
                  </a:lnTo>
                  <a:lnTo>
                    <a:pt x="286" y="355"/>
                  </a:lnTo>
                  <a:lnTo>
                    <a:pt x="285" y="355"/>
                  </a:lnTo>
                  <a:lnTo>
                    <a:pt x="283" y="354"/>
                  </a:lnTo>
                  <a:lnTo>
                    <a:pt x="282" y="354"/>
                  </a:lnTo>
                  <a:lnTo>
                    <a:pt x="280" y="354"/>
                  </a:lnTo>
                  <a:lnTo>
                    <a:pt x="279" y="352"/>
                  </a:lnTo>
                  <a:lnTo>
                    <a:pt x="277" y="351"/>
                  </a:lnTo>
                  <a:lnTo>
                    <a:pt x="277" y="349"/>
                  </a:lnTo>
                  <a:lnTo>
                    <a:pt x="276" y="349"/>
                  </a:lnTo>
                  <a:lnTo>
                    <a:pt x="274" y="349"/>
                  </a:lnTo>
                  <a:lnTo>
                    <a:pt x="274" y="348"/>
                  </a:lnTo>
                  <a:lnTo>
                    <a:pt x="273" y="346"/>
                  </a:lnTo>
                  <a:lnTo>
                    <a:pt x="271" y="345"/>
                  </a:lnTo>
                  <a:lnTo>
                    <a:pt x="270" y="343"/>
                  </a:lnTo>
                  <a:lnTo>
                    <a:pt x="268" y="342"/>
                  </a:lnTo>
                  <a:lnTo>
                    <a:pt x="268" y="340"/>
                  </a:lnTo>
                  <a:lnTo>
                    <a:pt x="267" y="339"/>
                  </a:lnTo>
                  <a:lnTo>
                    <a:pt x="265" y="337"/>
                  </a:lnTo>
                  <a:lnTo>
                    <a:pt x="264" y="336"/>
                  </a:lnTo>
                  <a:lnTo>
                    <a:pt x="264" y="334"/>
                  </a:lnTo>
                  <a:lnTo>
                    <a:pt x="262" y="333"/>
                  </a:lnTo>
                  <a:lnTo>
                    <a:pt x="261" y="331"/>
                  </a:lnTo>
                  <a:lnTo>
                    <a:pt x="261" y="330"/>
                  </a:lnTo>
                  <a:lnTo>
                    <a:pt x="259" y="328"/>
                  </a:lnTo>
                  <a:lnTo>
                    <a:pt x="259" y="325"/>
                  </a:lnTo>
                  <a:lnTo>
                    <a:pt x="258" y="325"/>
                  </a:lnTo>
                  <a:lnTo>
                    <a:pt x="258" y="324"/>
                  </a:lnTo>
                  <a:lnTo>
                    <a:pt x="258" y="322"/>
                  </a:lnTo>
                  <a:lnTo>
                    <a:pt x="256" y="321"/>
                  </a:lnTo>
                  <a:lnTo>
                    <a:pt x="256" y="319"/>
                  </a:lnTo>
                  <a:lnTo>
                    <a:pt x="256" y="318"/>
                  </a:lnTo>
                  <a:lnTo>
                    <a:pt x="255" y="318"/>
                  </a:lnTo>
                  <a:lnTo>
                    <a:pt x="255" y="316"/>
                  </a:lnTo>
                  <a:lnTo>
                    <a:pt x="255" y="315"/>
                  </a:lnTo>
                  <a:lnTo>
                    <a:pt x="255" y="313"/>
                  </a:lnTo>
                  <a:lnTo>
                    <a:pt x="253" y="312"/>
                  </a:lnTo>
                  <a:lnTo>
                    <a:pt x="253" y="310"/>
                  </a:lnTo>
                  <a:lnTo>
                    <a:pt x="253" y="309"/>
                  </a:lnTo>
                  <a:lnTo>
                    <a:pt x="253" y="307"/>
                  </a:lnTo>
                  <a:lnTo>
                    <a:pt x="253" y="306"/>
                  </a:lnTo>
                  <a:lnTo>
                    <a:pt x="253" y="304"/>
                  </a:lnTo>
                  <a:lnTo>
                    <a:pt x="253" y="303"/>
                  </a:lnTo>
                  <a:lnTo>
                    <a:pt x="253" y="301"/>
                  </a:lnTo>
                  <a:lnTo>
                    <a:pt x="253" y="300"/>
                  </a:lnTo>
                  <a:lnTo>
                    <a:pt x="253" y="298"/>
                  </a:lnTo>
                  <a:lnTo>
                    <a:pt x="253" y="295"/>
                  </a:lnTo>
                  <a:lnTo>
                    <a:pt x="253" y="294"/>
                  </a:lnTo>
                  <a:lnTo>
                    <a:pt x="253" y="292"/>
                  </a:lnTo>
                  <a:lnTo>
                    <a:pt x="253" y="291"/>
                  </a:lnTo>
                  <a:lnTo>
                    <a:pt x="253" y="291"/>
                  </a:lnTo>
                  <a:lnTo>
                    <a:pt x="252" y="294"/>
                  </a:lnTo>
                  <a:lnTo>
                    <a:pt x="252" y="292"/>
                  </a:lnTo>
                  <a:lnTo>
                    <a:pt x="250" y="292"/>
                  </a:lnTo>
                  <a:lnTo>
                    <a:pt x="249" y="291"/>
                  </a:lnTo>
                  <a:lnTo>
                    <a:pt x="247" y="291"/>
                  </a:lnTo>
                  <a:lnTo>
                    <a:pt x="246" y="291"/>
                  </a:lnTo>
                  <a:lnTo>
                    <a:pt x="244" y="291"/>
                  </a:lnTo>
                  <a:lnTo>
                    <a:pt x="243" y="292"/>
                  </a:lnTo>
                  <a:lnTo>
                    <a:pt x="240" y="294"/>
                  </a:lnTo>
                  <a:lnTo>
                    <a:pt x="239" y="297"/>
                  </a:lnTo>
                  <a:lnTo>
                    <a:pt x="237" y="298"/>
                  </a:lnTo>
                  <a:lnTo>
                    <a:pt x="237" y="300"/>
                  </a:lnTo>
                  <a:lnTo>
                    <a:pt x="236" y="300"/>
                  </a:lnTo>
                  <a:lnTo>
                    <a:pt x="236" y="301"/>
                  </a:lnTo>
                  <a:lnTo>
                    <a:pt x="234" y="303"/>
                  </a:lnTo>
                  <a:lnTo>
                    <a:pt x="233" y="304"/>
                  </a:lnTo>
                  <a:lnTo>
                    <a:pt x="231" y="304"/>
                  </a:lnTo>
                  <a:lnTo>
                    <a:pt x="231" y="306"/>
                  </a:lnTo>
                  <a:lnTo>
                    <a:pt x="230" y="306"/>
                  </a:lnTo>
                  <a:lnTo>
                    <a:pt x="228" y="307"/>
                  </a:lnTo>
                  <a:lnTo>
                    <a:pt x="227" y="309"/>
                  </a:lnTo>
                  <a:lnTo>
                    <a:pt x="225" y="309"/>
                  </a:lnTo>
                  <a:lnTo>
                    <a:pt x="224" y="310"/>
                  </a:lnTo>
                  <a:lnTo>
                    <a:pt x="222" y="310"/>
                  </a:lnTo>
                  <a:lnTo>
                    <a:pt x="222" y="312"/>
                  </a:lnTo>
                  <a:lnTo>
                    <a:pt x="221" y="312"/>
                  </a:lnTo>
                  <a:lnTo>
                    <a:pt x="219" y="312"/>
                  </a:lnTo>
                  <a:lnTo>
                    <a:pt x="218" y="315"/>
                  </a:lnTo>
                  <a:lnTo>
                    <a:pt x="216" y="315"/>
                  </a:lnTo>
                  <a:lnTo>
                    <a:pt x="215" y="316"/>
                  </a:lnTo>
                  <a:lnTo>
                    <a:pt x="210" y="318"/>
                  </a:lnTo>
                  <a:lnTo>
                    <a:pt x="209" y="319"/>
                  </a:lnTo>
                  <a:lnTo>
                    <a:pt x="207" y="319"/>
                  </a:lnTo>
                  <a:lnTo>
                    <a:pt x="206" y="321"/>
                  </a:lnTo>
                  <a:lnTo>
                    <a:pt x="204" y="321"/>
                  </a:lnTo>
                  <a:lnTo>
                    <a:pt x="204" y="322"/>
                  </a:lnTo>
                  <a:lnTo>
                    <a:pt x="203" y="322"/>
                  </a:lnTo>
                  <a:lnTo>
                    <a:pt x="201" y="324"/>
                  </a:lnTo>
                  <a:lnTo>
                    <a:pt x="200" y="324"/>
                  </a:lnTo>
                  <a:lnTo>
                    <a:pt x="197" y="325"/>
                  </a:lnTo>
                  <a:lnTo>
                    <a:pt x="197" y="327"/>
                  </a:lnTo>
                  <a:lnTo>
                    <a:pt x="195" y="327"/>
                  </a:lnTo>
                  <a:lnTo>
                    <a:pt x="192" y="328"/>
                  </a:lnTo>
                  <a:lnTo>
                    <a:pt x="192" y="330"/>
                  </a:lnTo>
                  <a:lnTo>
                    <a:pt x="191" y="330"/>
                  </a:lnTo>
                  <a:lnTo>
                    <a:pt x="191" y="331"/>
                  </a:lnTo>
                  <a:lnTo>
                    <a:pt x="189" y="333"/>
                  </a:lnTo>
                  <a:lnTo>
                    <a:pt x="188" y="336"/>
                  </a:lnTo>
                  <a:lnTo>
                    <a:pt x="182" y="343"/>
                  </a:lnTo>
                  <a:lnTo>
                    <a:pt x="180" y="348"/>
                  </a:lnTo>
                  <a:lnTo>
                    <a:pt x="179" y="349"/>
                  </a:lnTo>
                  <a:lnTo>
                    <a:pt x="177" y="351"/>
                  </a:lnTo>
                  <a:lnTo>
                    <a:pt x="176" y="354"/>
                  </a:lnTo>
                  <a:lnTo>
                    <a:pt x="174" y="354"/>
                  </a:lnTo>
                  <a:lnTo>
                    <a:pt x="174" y="354"/>
                  </a:lnTo>
                  <a:lnTo>
                    <a:pt x="173" y="355"/>
                  </a:lnTo>
                  <a:lnTo>
                    <a:pt x="173" y="357"/>
                  </a:lnTo>
                  <a:lnTo>
                    <a:pt x="171" y="357"/>
                  </a:lnTo>
                  <a:lnTo>
                    <a:pt x="171" y="358"/>
                  </a:lnTo>
                  <a:lnTo>
                    <a:pt x="170" y="361"/>
                  </a:lnTo>
                  <a:lnTo>
                    <a:pt x="168" y="361"/>
                  </a:lnTo>
                  <a:lnTo>
                    <a:pt x="167" y="363"/>
                  </a:lnTo>
                  <a:lnTo>
                    <a:pt x="165" y="361"/>
                  </a:lnTo>
                  <a:lnTo>
                    <a:pt x="164" y="360"/>
                  </a:lnTo>
                  <a:lnTo>
                    <a:pt x="162" y="360"/>
                  </a:lnTo>
                  <a:lnTo>
                    <a:pt x="162" y="358"/>
                  </a:lnTo>
                  <a:lnTo>
                    <a:pt x="162" y="357"/>
                  </a:lnTo>
                  <a:lnTo>
                    <a:pt x="161" y="357"/>
                  </a:lnTo>
                  <a:lnTo>
                    <a:pt x="161" y="355"/>
                  </a:lnTo>
                  <a:lnTo>
                    <a:pt x="161" y="354"/>
                  </a:lnTo>
                  <a:lnTo>
                    <a:pt x="161" y="354"/>
                  </a:lnTo>
                  <a:lnTo>
                    <a:pt x="161" y="352"/>
                  </a:lnTo>
                  <a:lnTo>
                    <a:pt x="161" y="351"/>
                  </a:lnTo>
                  <a:lnTo>
                    <a:pt x="161" y="349"/>
                  </a:lnTo>
                  <a:lnTo>
                    <a:pt x="162" y="346"/>
                  </a:lnTo>
                  <a:lnTo>
                    <a:pt x="162" y="345"/>
                  </a:lnTo>
                  <a:lnTo>
                    <a:pt x="162" y="343"/>
                  </a:lnTo>
                  <a:lnTo>
                    <a:pt x="162" y="342"/>
                  </a:lnTo>
                  <a:lnTo>
                    <a:pt x="162" y="340"/>
                  </a:lnTo>
                  <a:lnTo>
                    <a:pt x="162" y="339"/>
                  </a:lnTo>
                  <a:lnTo>
                    <a:pt x="162" y="337"/>
                  </a:lnTo>
                  <a:lnTo>
                    <a:pt x="161" y="336"/>
                  </a:lnTo>
                  <a:lnTo>
                    <a:pt x="161" y="334"/>
                  </a:lnTo>
                  <a:lnTo>
                    <a:pt x="159" y="333"/>
                  </a:lnTo>
                  <a:lnTo>
                    <a:pt x="159" y="331"/>
                  </a:lnTo>
                  <a:lnTo>
                    <a:pt x="158" y="331"/>
                  </a:lnTo>
                  <a:lnTo>
                    <a:pt x="158" y="330"/>
                  </a:lnTo>
                  <a:lnTo>
                    <a:pt x="156" y="330"/>
                  </a:lnTo>
                  <a:lnTo>
                    <a:pt x="156" y="328"/>
                  </a:lnTo>
                  <a:lnTo>
                    <a:pt x="153" y="325"/>
                  </a:lnTo>
                  <a:lnTo>
                    <a:pt x="152" y="325"/>
                  </a:lnTo>
                  <a:lnTo>
                    <a:pt x="149" y="321"/>
                  </a:lnTo>
                  <a:lnTo>
                    <a:pt x="144" y="316"/>
                  </a:lnTo>
                  <a:lnTo>
                    <a:pt x="143" y="315"/>
                  </a:lnTo>
                  <a:lnTo>
                    <a:pt x="141" y="313"/>
                  </a:lnTo>
                  <a:lnTo>
                    <a:pt x="140" y="312"/>
                  </a:lnTo>
                  <a:lnTo>
                    <a:pt x="132" y="303"/>
                  </a:lnTo>
                  <a:lnTo>
                    <a:pt x="132" y="301"/>
                  </a:lnTo>
                  <a:lnTo>
                    <a:pt x="128" y="297"/>
                  </a:lnTo>
                  <a:lnTo>
                    <a:pt x="125" y="292"/>
                  </a:lnTo>
                  <a:lnTo>
                    <a:pt x="122" y="291"/>
                  </a:lnTo>
                  <a:lnTo>
                    <a:pt x="121" y="294"/>
                  </a:lnTo>
                  <a:lnTo>
                    <a:pt x="118" y="295"/>
                  </a:lnTo>
                  <a:lnTo>
                    <a:pt x="118" y="297"/>
                  </a:lnTo>
                  <a:lnTo>
                    <a:pt x="116" y="298"/>
                  </a:lnTo>
                  <a:lnTo>
                    <a:pt x="115" y="300"/>
                  </a:lnTo>
                  <a:lnTo>
                    <a:pt x="113" y="301"/>
                  </a:lnTo>
                  <a:lnTo>
                    <a:pt x="112" y="303"/>
                  </a:lnTo>
                  <a:lnTo>
                    <a:pt x="103" y="315"/>
                  </a:lnTo>
                  <a:lnTo>
                    <a:pt x="100" y="318"/>
                  </a:lnTo>
                  <a:lnTo>
                    <a:pt x="97" y="321"/>
                  </a:lnTo>
                  <a:lnTo>
                    <a:pt x="95" y="322"/>
                  </a:lnTo>
                  <a:lnTo>
                    <a:pt x="94" y="324"/>
                  </a:lnTo>
                  <a:lnTo>
                    <a:pt x="92" y="325"/>
                  </a:lnTo>
                  <a:lnTo>
                    <a:pt x="91" y="327"/>
                  </a:lnTo>
                  <a:lnTo>
                    <a:pt x="91" y="328"/>
                  </a:lnTo>
                  <a:lnTo>
                    <a:pt x="89" y="330"/>
                  </a:lnTo>
                  <a:lnTo>
                    <a:pt x="89" y="331"/>
                  </a:lnTo>
                  <a:lnTo>
                    <a:pt x="86" y="334"/>
                  </a:lnTo>
                  <a:lnTo>
                    <a:pt x="86" y="336"/>
                  </a:lnTo>
                  <a:lnTo>
                    <a:pt x="85" y="337"/>
                  </a:lnTo>
                  <a:lnTo>
                    <a:pt x="83" y="339"/>
                  </a:lnTo>
                  <a:lnTo>
                    <a:pt x="83" y="340"/>
                  </a:lnTo>
                  <a:lnTo>
                    <a:pt x="74" y="337"/>
                  </a:lnTo>
                  <a:lnTo>
                    <a:pt x="74" y="336"/>
                  </a:lnTo>
                  <a:lnTo>
                    <a:pt x="73" y="336"/>
                  </a:lnTo>
                  <a:lnTo>
                    <a:pt x="25" y="318"/>
                  </a:lnTo>
                  <a:lnTo>
                    <a:pt x="23" y="316"/>
                  </a:lnTo>
                  <a:lnTo>
                    <a:pt x="22" y="316"/>
                  </a:lnTo>
                  <a:lnTo>
                    <a:pt x="20" y="316"/>
                  </a:lnTo>
                  <a:lnTo>
                    <a:pt x="20" y="318"/>
                  </a:lnTo>
                  <a:lnTo>
                    <a:pt x="19" y="318"/>
                  </a:lnTo>
                  <a:lnTo>
                    <a:pt x="13" y="306"/>
                  </a:lnTo>
                  <a:lnTo>
                    <a:pt x="13" y="304"/>
                  </a:lnTo>
                  <a:lnTo>
                    <a:pt x="13" y="303"/>
                  </a:lnTo>
                  <a:lnTo>
                    <a:pt x="13" y="301"/>
                  </a:lnTo>
                  <a:lnTo>
                    <a:pt x="13" y="300"/>
                  </a:lnTo>
                  <a:lnTo>
                    <a:pt x="10" y="301"/>
                  </a:lnTo>
                  <a:lnTo>
                    <a:pt x="8" y="301"/>
                  </a:lnTo>
                  <a:lnTo>
                    <a:pt x="4" y="298"/>
                  </a:lnTo>
                  <a:lnTo>
                    <a:pt x="3" y="294"/>
                  </a:lnTo>
                  <a:lnTo>
                    <a:pt x="0" y="292"/>
                  </a:lnTo>
                  <a:lnTo>
                    <a:pt x="3" y="280"/>
                  </a:lnTo>
                  <a:lnTo>
                    <a:pt x="6" y="274"/>
                  </a:lnTo>
                  <a:lnTo>
                    <a:pt x="8" y="267"/>
                  </a:lnTo>
                  <a:lnTo>
                    <a:pt x="11" y="260"/>
                  </a:lnTo>
                  <a:lnTo>
                    <a:pt x="11" y="257"/>
                  </a:lnTo>
                  <a:lnTo>
                    <a:pt x="13" y="252"/>
                  </a:lnTo>
                  <a:lnTo>
                    <a:pt x="16" y="246"/>
                  </a:lnTo>
                  <a:lnTo>
                    <a:pt x="17" y="245"/>
                  </a:lnTo>
                  <a:lnTo>
                    <a:pt x="17" y="242"/>
                  </a:lnTo>
                  <a:lnTo>
                    <a:pt x="20" y="236"/>
                  </a:lnTo>
                  <a:lnTo>
                    <a:pt x="20" y="233"/>
                  </a:lnTo>
                  <a:lnTo>
                    <a:pt x="22" y="231"/>
                  </a:lnTo>
                  <a:lnTo>
                    <a:pt x="23" y="228"/>
                  </a:lnTo>
                  <a:lnTo>
                    <a:pt x="23" y="227"/>
                  </a:lnTo>
                  <a:lnTo>
                    <a:pt x="23" y="225"/>
                  </a:lnTo>
                  <a:lnTo>
                    <a:pt x="25" y="222"/>
                  </a:lnTo>
                  <a:lnTo>
                    <a:pt x="26" y="218"/>
                  </a:lnTo>
                  <a:lnTo>
                    <a:pt x="28" y="216"/>
                  </a:lnTo>
                  <a:lnTo>
                    <a:pt x="29" y="215"/>
                  </a:lnTo>
                  <a:lnTo>
                    <a:pt x="31" y="210"/>
                  </a:lnTo>
                  <a:lnTo>
                    <a:pt x="32" y="209"/>
                  </a:lnTo>
                  <a:lnTo>
                    <a:pt x="34" y="206"/>
                  </a:lnTo>
                  <a:lnTo>
                    <a:pt x="35" y="203"/>
                  </a:lnTo>
                  <a:lnTo>
                    <a:pt x="37" y="201"/>
                  </a:lnTo>
                  <a:lnTo>
                    <a:pt x="37" y="200"/>
                  </a:lnTo>
                  <a:lnTo>
                    <a:pt x="35" y="200"/>
                  </a:lnTo>
                  <a:lnTo>
                    <a:pt x="37" y="198"/>
                  </a:lnTo>
                  <a:lnTo>
                    <a:pt x="38" y="194"/>
                  </a:lnTo>
                  <a:lnTo>
                    <a:pt x="38" y="194"/>
                  </a:lnTo>
                  <a:lnTo>
                    <a:pt x="41" y="188"/>
                  </a:lnTo>
                  <a:lnTo>
                    <a:pt x="43" y="186"/>
                  </a:lnTo>
                  <a:lnTo>
                    <a:pt x="44" y="185"/>
                  </a:lnTo>
                  <a:lnTo>
                    <a:pt x="44" y="183"/>
                  </a:lnTo>
                  <a:lnTo>
                    <a:pt x="46" y="183"/>
                  </a:lnTo>
                  <a:lnTo>
                    <a:pt x="46" y="182"/>
                  </a:lnTo>
                  <a:lnTo>
                    <a:pt x="52" y="174"/>
                  </a:lnTo>
                  <a:lnTo>
                    <a:pt x="55" y="171"/>
                  </a:lnTo>
                  <a:lnTo>
                    <a:pt x="58" y="168"/>
                  </a:lnTo>
                  <a:lnTo>
                    <a:pt x="61" y="165"/>
                  </a:lnTo>
                  <a:lnTo>
                    <a:pt x="61" y="164"/>
                  </a:lnTo>
                  <a:lnTo>
                    <a:pt x="62" y="162"/>
                  </a:lnTo>
                  <a:lnTo>
                    <a:pt x="62" y="161"/>
                  </a:lnTo>
                  <a:lnTo>
                    <a:pt x="65" y="159"/>
                  </a:lnTo>
                  <a:lnTo>
                    <a:pt x="65" y="158"/>
                  </a:lnTo>
                  <a:lnTo>
                    <a:pt x="67" y="158"/>
                  </a:lnTo>
                  <a:lnTo>
                    <a:pt x="68" y="155"/>
                  </a:lnTo>
                  <a:lnTo>
                    <a:pt x="70" y="154"/>
                  </a:lnTo>
                  <a:lnTo>
                    <a:pt x="71" y="152"/>
                  </a:lnTo>
                  <a:lnTo>
                    <a:pt x="73" y="152"/>
                  </a:lnTo>
                  <a:lnTo>
                    <a:pt x="74" y="151"/>
                  </a:lnTo>
                  <a:lnTo>
                    <a:pt x="74" y="149"/>
                  </a:lnTo>
                  <a:lnTo>
                    <a:pt x="79" y="146"/>
                  </a:lnTo>
                  <a:lnTo>
                    <a:pt x="83" y="143"/>
                  </a:lnTo>
                  <a:lnTo>
                    <a:pt x="85" y="140"/>
                  </a:lnTo>
                  <a:lnTo>
                    <a:pt x="89" y="139"/>
                  </a:lnTo>
                  <a:lnTo>
                    <a:pt x="91" y="137"/>
                  </a:lnTo>
                  <a:lnTo>
                    <a:pt x="92" y="136"/>
                  </a:lnTo>
                  <a:lnTo>
                    <a:pt x="94" y="136"/>
                  </a:lnTo>
                  <a:lnTo>
                    <a:pt x="94" y="134"/>
                  </a:lnTo>
                  <a:lnTo>
                    <a:pt x="95" y="133"/>
                  </a:lnTo>
                  <a:lnTo>
                    <a:pt x="97" y="133"/>
                  </a:lnTo>
                  <a:lnTo>
                    <a:pt x="103" y="127"/>
                  </a:lnTo>
                  <a:lnTo>
                    <a:pt x="104" y="125"/>
                  </a:lnTo>
                  <a:lnTo>
                    <a:pt x="109" y="121"/>
                  </a:lnTo>
                  <a:lnTo>
                    <a:pt x="110" y="119"/>
                  </a:lnTo>
                  <a:lnTo>
                    <a:pt x="113" y="116"/>
                  </a:lnTo>
                  <a:lnTo>
                    <a:pt x="113" y="115"/>
                  </a:lnTo>
                  <a:lnTo>
                    <a:pt x="115" y="115"/>
                  </a:lnTo>
                  <a:lnTo>
                    <a:pt x="115" y="113"/>
                  </a:lnTo>
                  <a:lnTo>
                    <a:pt x="116" y="113"/>
                  </a:lnTo>
                  <a:lnTo>
                    <a:pt x="116" y="112"/>
                  </a:lnTo>
                  <a:lnTo>
                    <a:pt x="119" y="110"/>
                  </a:lnTo>
                  <a:lnTo>
                    <a:pt x="121" y="109"/>
                  </a:lnTo>
                  <a:lnTo>
                    <a:pt x="126" y="104"/>
                  </a:lnTo>
                  <a:lnTo>
                    <a:pt x="128" y="103"/>
                  </a:lnTo>
                  <a:lnTo>
                    <a:pt x="129" y="103"/>
                  </a:lnTo>
                  <a:lnTo>
                    <a:pt x="131" y="101"/>
                  </a:lnTo>
                  <a:lnTo>
                    <a:pt x="132" y="100"/>
                  </a:lnTo>
                  <a:lnTo>
                    <a:pt x="135" y="97"/>
                  </a:lnTo>
                  <a:lnTo>
                    <a:pt x="135" y="95"/>
                  </a:lnTo>
                  <a:lnTo>
                    <a:pt x="137" y="95"/>
                  </a:lnTo>
                  <a:lnTo>
                    <a:pt x="138" y="94"/>
                  </a:lnTo>
                  <a:lnTo>
                    <a:pt x="140" y="94"/>
                  </a:lnTo>
                  <a:lnTo>
                    <a:pt x="141" y="91"/>
                  </a:lnTo>
                  <a:lnTo>
                    <a:pt x="144" y="89"/>
                  </a:lnTo>
                  <a:lnTo>
                    <a:pt x="146" y="88"/>
                  </a:lnTo>
                  <a:lnTo>
                    <a:pt x="147" y="85"/>
                  </a:lnTo>
                  <a:lnTo>
                    <a:pt x="149" y="85"/>
                  </a:lnTo>
                  <a:lnTo>
                    <a:pt x="147" y="83"/>
                  </a:lnTo>
                  <a:lnTo>
                    <a:pt x="146" y="79"/>
                  </a:lnTo>
                  <a:lnTo>
                    <a:pt x="146" y="77"/>
                  </a:lnTo>
                  <a:lnTo>
                    <a:pt x="146" y="76"/>
                  </a:lnTo>
                  <a:lnTo>
                    <a:pt x="150" y="70"/>
                  </a:lnTo>
                  <a:lnTo>
                    <a:pt x="150" y="68"/>
                  </a:lnTo>
                  <a:lnTo>
                    <a:pt x="155" y="64"/>
                  </a:lnTo>
                  <a:lnTo>
                    <a:pt x="158" y="61"/>
                  </a:lnTo>
                  <a:lnTo>
                    <a:pt x="159" y="59"/>
                  </a:lnTo>
                  <a:lnTo>
                    <a:pt x="162" y="55"/>
                  </a:lnTo>
                  <a:lnTo>
                    <a:pt x="165" y="52"/>
                  </a:lnTo>
                  <a:lnTo>
                    <a:pt x="165" y="50"/>
                  </a:lnTo>
                  <a:lnTo>
                    <a:pt x="165" y="49"/>
                  </a:lnTo>
                  <a:lnTo>
                    <a:pt x="173" y="36"/>
                  </a:lnTo>
                  <a:lnTo>
                    <a:pt x="174" y="33"/>
                  </a:lnTo>
                  <a:lnTo>
                    <a:pt x="174" y="31"/>
                  </a:lnTo>
                  <a:lnTo>
                    <a:pt x="182" y="15"/>
                  </a:lnTo>
                  <a:lnTo>
                    <a:pt x="182" y="13"/>
                  </a:lnTo>
                  <a:lnTo>
                    <a:pt x="185" y="4"/>
                  </a:lnTo>
                  <a:lnTo>
                    <a:pt x="186" y="0"/>
                  </a:lnTo>
                  <a:lnTo>
                    <a:pt x="188" y="0"/>
                  </a:lnTo>
                  <a:lnTo>
                    <a:pt x="191" y="1"/>
                  </a:lnTo>
                  <a:lnTo>
                    <a:pt x="194" y="3"/>
                  </a:lnTo>
                  <a:lnTo>
                    <a:pt x="195" y="3"/>
                  </a:lnTo>
                  <a:lnTo>
                    <a:pt x="197" y="3"/>
                  </a:lnTo>
                  <a:lnTo>
                    <a:pt x="198" y="4"/>
                  </a:lnTo>
                  <a:lnTo>
                    <a:pt x="200" y="4"/>
                  </a:lnTo>
                  <a:lnTo>
                    <a:pt x="201" y="4"/>
                  </a:lnTo>
                  <a:lnTo>
                    <a:pt x="204" y="6"/>
                  </a:lnTo>
                  <a:lnTo>
                    <a:pt x="207" y="7"/>
                  </a:lnTo>
                  <a:lnTo>
                    <a:pt x="210" y="9"/>
                  </a:lnTo>
                  <a:lnTo>
                    <a:pt x="212" y="9"/>
                  </a:lnTo>
                  <a:lnTo>
                    <a:pt x="213" y="9"/>
                  </a:lnTo>
                  <a:lnTo>
                    <a:pt x="216" y="10"/>
                  </a:lnTo>
                  <a:lnTo>
                    <a:pt x="218" y="10"/>
                  </a:lnTo>
                  <a:lnTo>
                    <a:pt x="218" y="12"/>
                  </a:lnTo>
                  <a:lnTo>
                    <a:pt x="221" y="13"/>
                  </a:lnTo>
                  <a:lnTo>
                    <a:pt x="225" y="15"/>
                  </a:lnTo>
                  <a:lnTo>
                    <a:pt x="228" y="16"/>
                  </a:lnTo>
                  <a:lnTo>
                    <a:pt x="230" y="16"/>
                  </a:lnTo>
                  <a:lnTo>
                    <a:pt x="231" y="16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7" name="Freeform 34">
              <a:extLst>
                <a:ext uri="{FF2B5EF4-FFF2-40B4-BE49-F238E27FC236}">
                  <a16:creationId xmlns:a16="http://schemas.microsoft.com/office/drawing/2014/main" id="{F92BA520-666A-73B3-CAA6-DF9C8767D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8988" y="1117600"/>
              <a:ext cx="647700" cy="658813"/>
            </a:xfrm>
            <a:custGeom>
              <a:avLst/>
              <a:gdLst>
                <a:gd name="T0" fmla="*/ 266 w 408"/>
                <a:gd name="T1" fmla="*/ 25 h 415"/>
                <a:gd name="T2" fmla="*/ 284 w 408"/>
                <a:gd name="T3" fmla="*/ 25 h 415"/>
                <a:gd name="T4" fmla="*/ 291 w 408"/>
                <a:gd name="T5" fmla="*/ 31 h 415"/>
                <a:gd name="T6" fmla="*/ 306 w 408"/>
                <a:gd name="T7" fmla="*/ 61 h 415"/>
                <a:gd name="T8" fmla="*/ 311 w 408"/>
                <a:gd name="T9" fmla="*/ 66 h 415"/>
                <a:gd name="T10" fmla="*/ 321 w 408"/>
                <a:gd name="T11" fmla="*/ 70 h 415"/>
                <a:gd name="T12" fmla="*/ 348 w 408"/>
                <a:gd name="T13" fmla="*/ 94 h 415"/>
                <a:gd name="T14" fmla="*/ 364 w 408"/>
                <a:gd name="T15" fmla="*/ 105 h 415"/>
                <a:gd name="T16" fmla="*/ 381 w 408"/>
                <a:gd name="T17" fmla="*/ 112 h 415"/>
                <a:gd name="T18" fmla="*/ 385 w 408"/>
                <a:gd name="T19" fmla="*/ 124 h 415"/>
                <a:gd name="T20" fmla="*/ 397 w 408"/>
                <a:gd name="T21" fmla="*/ 136 h 415"/>
                <a:gd name="T22" fmla="*/ 405 w 408"/>
                <a:gd name="T23" fmla="*/ 145 h 415"/>
                <a:gd name="T24" fmla="*/ 402 w 408"/>
                <a:gd name="T25" fmla="*/ 160 h 415"/>
                <a:gd name="T26" fmla="*/ 406 w 408"/>
                <a:gd name="T27" fmla="*/ 178 h 415"/>
                <a:gd name="T28" fmla="*/ 408 w 408"/>
                <a:gd name="T29" fmla="*/ 185 h 415"/>
                <a:gd name="T30" fmla="*/ 376 w 408"/>
                <a:gd name="T31" fmla="*/ 191 h 415"/>
                <a:gd name="T32" fmla="*/ 378 w 408"/>
                <a:gd name="T33" fmla="*/ 206 h 415"/>
                <a:gd name="T34" fmla="*/ 381 w 408"/>
                <a:gd name="T35" fmla="*/ 228 h 415"/>
                <a:gd name="T36" fmla="*/ 384 w 408"/>
                <a:gd name="T37" fmla="*/ 245 h 415"/>
                <a:gd name="T38" fmla="*/ 373 w 408"/>
                <a:gd name="T39" fmla="*/ 257 h 415"/>
                <a:gd name="T40" fmla="*/ 375 w 408"/>
                <a:gd name="T41" fmla="*/ 278 h 415"/>
                <a:gd name="T42" fmla="*/ 361 w 408"/>
                <a:gd name="T43" fmla="*/ 293 h 415"/>
                <a:gd name="T44" fmla="*/ 321 w 408"/>
                <a:gd name="T45" fmla="*/ 315 h 415"/>
                <a:gd name="T46" fmla="*/ 293 w 408"/>
                <a:gd name="T47" fmla="*/ 330 h 415"/>
                <a:gd name="T48" fmla="*/ 285 w 408"/>
                <a:gd name="T49" fmla="*/ 361 h 415"/>
                <a:gd name="T50" fmla="*/ 278 w 408"/>
                <a:gd name="T51" fmla="*/ 366 h 415"/>
                <a:gd name="T52" fmla="*/ 263 w 408"/>
                <a:gd name="T53" fmla="*/ 373 h 415"/>
                <a:gd name="T54" fmla="*/ 246 w 408"/>
                <a:gd name="T55" fmla="*/ 382 h 415"/>
                <a:gd name="T56" fmla="*/ 240 w 408"/>
                <a:gd name="T57" fmla="*/ 379 h 415"/>
                <a:gd name="T58" fmla="*/ 212 w 408"/>
                <a:gd name="T59" fmla="*/ 397 h 415"/>
                <a:gd name="T60" fmla="*/ 184 w 408"/>
                <a:gd name="T61" fmla="*/ 415 h 415"/>
                <a:gd name="T62" fmla="*/ 169 w 408"/>
                <a:gd name="T63" fmla="*/ 399 h 415"/>
                <a:gd name="T64" fmla="*/ 143 w 408"/>
                <a:gd name="T65" fmla="*/ 378 h 415"/>
                <a:gd name="T66" fmla="*/ 125 w 408"/>
                <a:gd name="T67" fmla="*/ 363 h 415"/>
                <a:gd name="T68" fmla="*/ 104 w 408"/>
                <a:gd name="T69" fmla="*/ 349 h 415"/>
                <a:gd name="T70" fmla="*/ 87 w 408"/>
                <a:gd name="T71" fmla="*/ 329 h 415"/>
                <a:gd name="T72" fmla="*/ 79 w 408"/>
                <a:gd name="T73" fmla="*/ 321 h 415"/>
                <a:gd name="T74" fmla="*/ 70 w 408"/>
                <a:gd name="T75" fmla="*/ 311 h 415"/>
                <a:gd name="T76" fmla="*/ 60 w 408"/>
                <a:gd name="T77" fmla="*/ 300 h 415"/>
                <a:gd name="T78" fmla="*/ 37 w 408"/>
                <a:gd name="T79" fmla="*/ 263 h 415"/>
                <a:gd name="T80" fmla="*/ 28 w 408"/>
                <a:gd name="T81" fmla="*/ 243 h 415"/>
                <a:gd name="T82" fmla="*/ 19 w 408"/>
                <a:gd name="T83" fmla="*/ 230 h 415"/>
                <a:gd name="T84" fmla="*/ 12 w 408"/>
                <a:gd name="T85" fmla="*/ 218 h 415"/>
                <a:gd name="T86" fmla="*/ 12 w 408"/>
                <a:gd name="T87" fmla="*/ 193 h 415"/>
                <a:gd name="T88" fmla="*/ 4 w 408"/>
                <a:gd name="T89" fmla="*/ 176 h 415"/>
                <a:gd name="T90" fmla="*/ 25 w 408"/>
                <a:gd name="T91" fmla="*/ 151 h 415"/>
                <a:gd name="T92" fmla="*/ 45 w 408"/>
                <a:gd name="T93" fmla="*/ 154 h 415"/>
                <a:gd name="T94" fmla="*/ 78 w 408"/>
                <a:gd name="T95" fmla="*/ 127 h 415"/>
                <a:gd name="T96" fmla="*/ 91 w 408"/>
                <a:gd name="T97" fmla="*/ 131 h 415"/>
                <a:gd name="T98" fmla="*/ 100 w 408"/>
                <a:gd name="T99" fmla="*/ 121 h 415"/>
                <a:gd name="T100" fmla="*/ 124 w 408"/>
                <a:gd name="T101" fmla="*/ 121 h 415"/>
                <a:gd name="T102" fmla="*/ 133 w 408"/>
                <a:gd name="T103" fmla="*/ 118 h 415"/>
                <a:gd name="T104" fmla="*/ 139 w 408"/>
                <a:gd name="T105" fmla="*/ 115 h 415"/>
                <a:gd name="T106" fmla="*/ 149 w 408"/>
                <a:gd name="T107" fmla="*/ 109 h 415"/>
                <a:gd name="T108" fmla="*/ 185 w 408"/>
                <a:gd name="T109" fmla="*/ 97 h 415"/>
                <a:gd name="T110" fmla="*/ 187 w 408"/>
                <a:gd name="T111" fmla="*/ 93 h 415"/>
                <a:gd name="T112" fmla="*/ 212 w 408"/>
                <a:gd name="T113" fmla="*/ 72 h 415"/>
                <a:gd name="T114" fmla="*/ 228 w 408"/>
                <a:gd name="T115" fmla="*/ 58 h 415"/>
                <a:gd name="T116" fmla="*/ 219 w 408"/>
                <a:gd name="T117" fmla="*/ 28 h 415"/>
                <a:gd name="T118" fmla="*/ 215 w 408"/>
                <a:gd name="T119" fmla="*/ 1 h 415"/>
                <a:gd name="T120" fmla="*/ 239 w 408"/>
                <a:gd name="T121" fmla="*/ 10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8" h="415">
                  <a:moveTo>
                    <a:pt x="242" y="24"/>
                  </a:moveTo>
                  <a:lnTo>
                    <a:pt x="252" y="19"/>
                  </a:lnTo>
                  <a:lnTo>
                    <a:pt x="261" y="15"/>
                  </a:lnTo>
                  <a:lnTo>
                    <a:pt x="263" y="16"/>
                  </a:lnTo>
                  <a:lnTo>
                    <a:pt x="266" y="25"/>
                  </a:lnTo>
                  <a:lnTo>
                    <a:pt x="266" y="27"/>
                  </a:lnTo>
                  <a:lnTo>
                    <a:pt x="267" y="34"/>
                  </a:lnTo>
                  <a:lnTo>
                    <a:pt x="269" y="34"/>
                  </a:lnTo>
                  <a:lnTo>
                    <a:pt x="284" y="27"/>
                  </a:lnTo>
                  <a:lnTo>
                    <a:pt x="284" y="25"/>
                  </a:lnTo>
                  <a:lnTo>
                    <a:pt x="285" y="25"/>
                  </a:lnTo>
                  <a:lnTo>
                    <a:pt x="290" y="24"/>
                  </a:lnTo>
                  <a:lnTo>
                    <a:pt x="290" y="27"/>
                  </a:lnTo>
                  <a:lnTo>
                    <a:pt x="291" y="30"/>
                  </a:lnTo>
                  <a:lnTo>
                    <a:pt x="291" y="31"/>
                  </a:lnTo>
                  <a:lnTo>
                    <a:pt x="296" y="43"/>
                  </a:lnTo>
                  <a:lnTo>
                    <a:pt x="300" y="55"/>
                  </a:lnTo>
                  <a:lnTo>
                    <a:pt x="302" y="57"/>
                  </a:lnTo>
                  <a:lnTo>
                    <a:pt x="305" y="60"/>
                  </a:lnTo>
                  <a:lnTo>
                    <a:pt x="306" y="61"/>
                  </a:lnTo>
                  <a:lnTo>
                    <a:pt x="308" y="61"/>
                  </a:lnTo>
                  <a:lnTo>
                    <a:pt x="308" y="63"/>
                  </a:lnTo>
                  <a:lnTo>
                    <a:pt x="309" y="63"/>
                  </a:lnTo>
                  <a:lnTo>
                    <a:pt x="309" y="64"/>
                  </a:lnTo>
                  <a:lnTo>
                    <a:pt x="311" y="66"/>
                  </a:lnTo>
                  <a:lnTo>
                    <a:pt x="311" y="67"/>
                  </a:lnTo>
                  <a:lnTo>
                    <a:pt x="312" y="69"/>
                  </a:lnTo>
                  <a:lnTo>
                    <a:pt x="314" y="69"/>
                  </a:lnTo>
                  <a:lnTo>
                    <a:pt x="315" y="69"/>
                  </a:lnTo>
                  <a:lnTo>
                    <a:pt x="321" y="70"/>
                  </a:lnTo>
                  <a:lnTo>
                    <a:pt x="323" y="72"/>
                  </a:lnTo>
                  <a:lnTo>
                    <a:pt x="327" y="85"/>
                  </a:lnTo>
                  <a:lnTo>
                    <a:pt x="327" y="87"/>
                  </a:lnTo>
                  <a:lnTo>
                    <a:pt x="346" y="94"/>
                  </a:lnTo>
                  <a:lnTo>
                    <a:pt x="348" y="94"/>
                  </a:lnTo>
                  <a:lnTo>
                    <a:pt x="349" y="96"/>
                  </a:lnTo>
                  <a:lnTo>
                    <a:pt x="352" y="97"/>
                  </a:lnTo>
                  <a:lnTo>
                    <a:pt x="358" y="102"/>
                  </a:lnTo>
                  <a:lnTo>
                    <a:pt x="361" y="103"/>
                  </a:lnTo>
                  <a:lnTo>
                    <a:pt x="364" y="105"/>
                  </a:lnTo>
                  <a:lnTo>
                    <a:pt x="366" y="106"/>
                  </a:lnTo>
                  <a:lnTo>
                    <a:pt x="375" y="109"/>
                  </a:lnTo>
                  <a:lnTo>
                    <a:pt x="375" y="111"/>
                  </a:lnTo>
                  <a:lnTo>
                    <a:pt x="379" y="112"/>
                  </a:lnTo>
                  <a:lnTo>
                    <a:pt x="381" y="112"/>
                  </a:lnTo>
                  <a:lnTo>
                    <a:pt x="381" y="113"/>
                  </a:lnTo>
                  <a:lnTo>
                    <a:pt x="382" y="116"/>
                  </a:lnTo>
                  <a:lnTo>
                    <a:pt x="384" y="119"/>
                  </a:lnTo>
                  <a:lnTo>
                    <a:pt x="385" y="121"/>
                  </a:lnTo>
                  <a:lnTo>
                    <a:pt x="385" y="124"/>
                  </a:lnTo>
                  <a:lnTo>
                    <a:pt x="387" y="127"/>
                  </a:lnTo>
                  <a:lnTo>
                    <a:pt x="387" y="128"/>
                  </a:lnTo>
                  <a:lnTo>
                    <a:pt x="387" y="133"/>
                  </a:lnTo>
                  <a:lnTo>
                    <a:pt x="391" y="134"/>
                  </a:lnTo>
                  <a:lnTo>
                    <a:pt x="397" y="136"/>
                  </a:lnTo>
                  <a:lnTo>
                    <a:pt x="405" y="137"/>
                  </a:lnTo>
                  <a:lnTo>
                    <a:pt x="408" y="137"/>
                  </a:lnTo>
                  <a:lnTo>
                    <a:pt x="406" y="137"/>
                  </a:lnTo>
                  <a:lnTo>
                    <a:pt x="406" y="142"/>
                  </a:lnTo>
                  <a:lnTo>
                    <a:pt x="405" y="145"/>
                  </a:lnTo>
                  <a:lnTo>
                    <a:pt x="405" y="146"/>
                  </a:lnTo>
                  <a:lnTo>
                    <a:pt x="405" y="148"/>
                  </a:lnTo>
                  <a:lnTo>
                    <a:pt x="403" y="149"/>
                  </a:lnTo>
                  <a:lnTo>
                    <a:pt x="400" y="154"/>
                  </a:lnTo>
                  <a:lnTo>
                    <a:pt x="402" y="160"/>
                  </a:lnTo>
                  <a:lnTo>
                    <a:pt x="402" y="161"/>
                  </a:lnTo>
                  <a:lnTo>
                    <a:pt x="402" y="163"/>
                  </a:lnTo>
                  <a:lnTo>
                    <a:pt x="403" y="166"/>
                  </a:lnTo>
                  <a:lnTo>
                    <a:pt x="405" y="170"/>
                  </a:lnTo>
                  <a:lnTo>
                    <a:pt x="406" y="178"/>
                  </a:lnTo>
                  <a:lnTo>
                    <a:pt x="408" y="184"/>
                  </a:lnTo>
                  <a:lnTo>
                    <a:pt x="408" y="185"/>
                  </a:lnTo>
                  <a:lnTo>
                    <a:pt x="408" y="185"/>
                  </a:lnTo>
                  <a:lnTo>
                    <a:pt x="408" y="187"/>
                  </a:lnTo>
                  <a:lnTo>
                    <a:pt x="408" y="185"/>
                  </a:lnTo>
                  <a:lnTo>
                    <a:pt x="396" y="188"/>
                  </a:lnTo>
                  <a:lnTo>
                    <a:pt x="391" y="188"/>
                  </a:lnTo>
                  <a:lnTo>
                    <a:pt x="391" y="190"/>
                  </a:lnTo>
                  <a:lnTo>
                    <a:pt x="391" y="190"/>
                  </a:lnTo>
                  <a:lnTo>
                    <a:pt x="376" y="191"/>
                  </a:lnTo>
                  <a:lnTo>
                    <a:pt x="375" y="191"/>
                  </a:lnTo>
                  <a:lnTo>
                    <a:pt x="375" y="193"/>
                  </a:lnTo>
                  <a:lnTo>
                    <a:pt x="376" y="193"/>
                  </a:lnTo>
                  <a:lnTo>
                    <a:pt x="376" y="200"/>
                  </a:lnTo>
                  <a:lnTo>
                    <a:pt x="378" y="206"/>
                  </a:lnTo>
                  <a:lnTo>
                    <a:pt x="378" y="211"/>
                  </a:lnTo>
                  <a:lnTo>
                    <a:pt x="379" y="217"/>
                  </a:lnTo>
                  <a:lnTo>
                    <a:pt x="379" y="220"/>
                  </a:lnTo>
                  <a:lnTo>
                    <a:pt x="381" y="226"/>
                  </a:lnTo>
                  <a:lnTo>
                    <a:pt x="381" y="228"/>
                  </a:lnTo>
                  <a:lnTo>
                    <a:pt x="381" y="231"/>
                  </a:lnTo>
                  <a:lnTo>
                    <a:pt x="378" y="233"/>
                  </a:lnTo>
                  <a:lnTo>
                    <a:pt x="381" y="237"/>
                  </a:lnTo>
                  <a:lnTo>
                    <a:pt x="382" y="242"/>
                  </a:lnTo>
                  <a:lnTo>
                    <a:pt x="384" y="245"/>
                  </a:lnTo>
                  <a:lnTo>
                    <a:pt x="381" y="249"/>
                  </a:lnTo>
                  <a:lnTo>
                    <a:pt x="378" y="255"/>
                  </a:lnTo>
                  <a:lnTo>
                    <a:pt x="376" y="257"/>
                  </a:lnTo>
                  <a:lnTo>
                    <a:pt x="375" y="257"/>
                  </a:lnTo>
                  <a:lnTo>
                    <a:pt x="373" y="257"/>
                  </a:lnTo>
                  <a:lnTo>
                    <a:pt x="373" y="257"/>
                  </a:lnTo>
                  <a:lnTo>
                    <a:pt x="375" y="266"/>
                  </a:lnTo>
                  <a:lnTo>
                    <a:pt x="375" y="267"/>
                  </a:lnTo>
                  <a:lnTo>
                    <a:pt x="375" y="276"/>
                  </a:lnTo>
                  <a:lnTo>
                    <a:pt x="375" y="278"/>
                  </a:lnTo>
                  <a:lnTo>
                    <a:pt x="367" y="282"/>
                  </a:lnTo>
                  <a:lnTo>
                    <a:pt x="364" y="284"/>
                  </a:lnTo>
                  <a:lnTo>
                    <a:pt x="366" y="290"/>
                  </a:lnTo>
                  <a:lnTo>
                    <a:pt x="364" y="291"/>
                  </a:lnTo>
                  <a:lnTo>
                    <a:pt x="361" y="293"/>
                  </a:lnTo>
                  <a:lnTo>
                    <a:pt x="355" y="294"/>
                  </a:lnTo>
                  <a:lnTo>
                    <a:pt x="342" y="303"/>
                  </a:lnTo>
                  <a:lnTo>
                    <a:pt x="340" y="303"/>
                  </a:lnTo>
                  <a:lnTo>
                    <a:pt x="340" y="305"/>
                  </a:lnTo>
                  <a:lnTo>
                    <a:pt x="321" y="315"/>
                  </a:lnTo>
                  <a:lnTo>
                    <a:pt x="308" y="324"/>
                  </a:lnTo>
                  <a:lnTo>
                    <a:pt x="305" y="326"/>
                  </a:lnTo>
                  <a:lnTo>
                    <a:pt x="303" y="326"/>
                  </a:lnTo>
                  <a:lnTo>
                    <a:pt x="296" y="329"/>
                  </a:lnTo>
                  <a:lnTo>
                    <a:pt x="293" y="330"/>
                  </a:lnTo>
                  <a:lnTo>
                    <a:pt x="291" y="338"/>
                  </a:lnTo>
                  <a:lnTo>
                    <a:pt x="288" y="349"/>
                  </a:lnTo>
                  <a:lnTo>
                    <a:pt x="287" y="358"/>
                  </a:lnTo>
                  <a:lnTo>
                    <a:pt x="287" y="360"/>
                  </a:lnTo>
                  <a:lnTo>
                    <a:pt x="285" y="361"/>
                  </a:lnTo>
                  <a:lnTo>
                    <a:pt x="284" y="363"/>
                  </a:lnTo>
                  <a:lnTo>
                    <a:pt x="284" y="363"/>
                  </a:lnTo>
                  <a:lnTo>
                    <a:pt x="282" y="364"/>
                  </a:lnTo>
                  <a:lnTo>
                    <a:pt x="281" y="364"/>
                  </a:lnTo>
                  <a:lnTo>
                    <a:pt x="278" y="366"/>
                  </a:lnTo>
                  <a:lnTo>
                    <a:pt x="272" y="369"/>
                  </a:lnTo>
                  <a:lnTo>
                    <a:pt x="269" y="372"/>
                  </a:lnTo>
                  <a:lnTo>
                    <a:pt x="266" y="373"/>
                  </a:lnTo>
                  <a:lnTo>
                    <a:pt x="264" y="375"/>
                  </a:lnTo>
                  <a:lnTo>
                    <a:pt x="263" y="373"/>
                  </a:lnTo>
                  <a:lnTo>
                    <a:pt x="261" y="373"/>
                  </a:lnTo>
                  <a:lnTo>
                    <a:pt x="255" y="379"/>
                  </a:lnTo>
                  <a:lnTo>
                    <a:pt x="248" y="384"/>
                  </a:lnTo>
                  <a:lnTo>
                    <a:pt x="248" y="382"/>
                  </a:lnTo>
                  <a:lnTo>
                    <a:pt x="246" y="382"/>
                  </a:lnTo>
                  <a:lnTo>
                    <a:pt x="245" y="382"/>
                  </a:lnTo>
                  <a:lnTo>
                    <a:pt x="243" y="382"/>
                  </a:lnTo>
                  <a:lnTo>
                    <a:pt x="242" y="381"/>
                  </a:lnTo>
                  <a:lnTo>
                    <a:pt x="240" y="381"/>
                  </a:lnTo>
                  <a:lnTo>
                    <a:pt x="240" y="379"/>
                  </a:lnTo>
                  <a:lnTo>
                    <a:pt x="239" y="379"/>
                  </a:lnTo>
                  <a:lnTo>
                    <a:pt x="230" y="385"/>
                  </a:lnTo>
                  <a:lnTo>
                    <a:pt x="222" y="390"/>
                  </a:lnTo>
                  <a:lnTo>
                    <a:pt x="221" y="391"/>
                  </a:lnTo>
                  <a:lnTo>
                    <a:pt x="212" y="397"/>
                  </a:lnTo>
                  <a:lnTo>
                    <a:pt x="206" y="400"/>
                  </a:lnTo>
                  <a:lnTo>
                    <a:pt x="199" y="405"/>
                  </a:lnTo>
                  <a:lnTo>
                    <a:pt x="199" y="406"/>
                  </a:lnTo>
                  <a:lnTo>
                    <a:pt x="190" y="411"/>
                  </a:lnTo>
                  <a:lnTo>
                    <a:pt x="184" y="415"/>
                  </a:lnTo>
                  <a:lnTo>
                    <a:pt x="182" y="414"/>
                  </a:lnTo>
                  <a:lnTo>
                    <a:pt x="170" y="402"/>
                  </a:lnTo>
                  <a:lnTo>
                    <a:pt x="170" y="400"/>
                  </a:lnTo>
                  <a:lnTo>
                    <a:pt x="169" y="400"/>
                  </a:lnTo>
                  <a:lnTo>
                    <a:pt x="169" y="399"/>
                  </a:lnTo>
                  <a:lnTo>
                    <a:pt x="164" y="397"/>
                  </a:lnTo>
                  <a:lnTo>
                    <a:pt x="163" y="396"/>
                  </a:lnTo>
                  <a:lnTo>
                    <a:pt x="152" y="385"/>
                  </a:lnTo>
                  <a:lnTo>
                    <a:pt x="145" y="379"/>
                  </a:lnTo>
                  <a:lnTo>
                    <a:pt x="143" y="378"/>
                  </a:lnTo>
                  <a:lnTo>
                    <a:pt x="140" y="375"/>
                  </a:lnTo>
                  <a:lnTo>
                    <a:pt x="133" y="369"/>
                  </a:lnTo>
                  <a:lnTo>
                    <a:pt x="131" y="367"/>
                  </a:lnTo>
                  <a:lnTo>
                    <a:pt x="130" y="366"/>
                  </a:lnTo>
                  <a:lnTo>
                    <a:pt x="125" y="363"/>
                  </a:lnTo>
                  <a:lnTo>
                    <a:pt x="119" y="361"/>
                  </a:lnTo>
                  <a:lnTo>
                    <a:pt x="115" y="358"/>
                  </a:lnTo>
                  <a:lnTo>
                    <a:pt x="113" y="357"/>
                  </a:lnTo>
                  <a:lnTo>
                    <a:pt x="106" y="352"/>
                  </a:lnTo>
                  <a:lnTo>
                    <a:pt x="104" y="349"/>
                  </a:lnTo>
                  <a:lnTo>
                    <a:pt x="104" y="349"/>
                  </a:lnTo>
                  <a:lnTo>
                    <a:pt x="103" y="348"/>
                  </a:lnTo>
                  <a:lnTo>
                    <a:pt x="103" y="346"/>
                  </a:lnTo>
                  <a:lnTo>
                    <a:pt x="93" y="333"/>
                  </a:lnTo>
                  <a:lnTo>
                    <a:pt x="87" y="329"/>
                  </a:lnTo>
                  <a:lnTo>
                    <a:pt x="85" y="329"/>
                  </a:lnTo>
                  <a:lnTo>
                    <a:pt x="82" y="324"/>
                  </a:lnTo>
                  <a:lnTo>
                    <a:pt x="81" y="323"/>
                  </a:lnTo>
                  <a:lnTo>
                    <a:pt x="81" y="321"/>
                  </a:lnTo>
                  <a:lnTo>
                    <a:pt x="79" y="321"/>
                  </a:lnTo>
                  <a:lnTo>
                    <a:pt x="79" y="320"/>
                  </a:lnTo>
                  <a:lnTo>
                    <a:pt x="78" y="318"/>
                  </a:lnTo>
                  <a:lnTo>
                    <a:pt x="75" y="317"/>
                  </a:lnTo>
                  <a:lnTo>
                    <a:pt x="70" y="312"/>
                  </a:lnTo>
                  <a:lnTo>
                    <a:pt x="70" y="311"/>
                  </a:lnTo>
                  <a:lnTo>
                    <a:pt x="69" y="311"/>
                  </a:lnTo>
                  <a:lnTo>
                    <a:pt x="69" y="309"/>
                  </a:lnTo>
                  <a:lnTo>
                    <a:pt x="63" y="303"/>
                  </a:lnTo>
                  <a:lnTo>
                    <a:pt x="61" y="302"/>
                  </a:lnTo>
                  <a:lnTo>
                    <a:pt x="60" y="300"/>
                  </a:lnTo>
                  <a:lnTo>
                    <a:pt x="55" y="296"/>
                  </a:lnTo>
                  <a:lnTo>
                    <a:pt x="46" y="278"/>
                  </a:lnTo>
                  <a:lnTo>
                    <a:pt x="40" y="267"/>
                  </a:lnTo>
                  <a:lnTo>
                    <a:pt x="39" y="264"/>
                  </a:lnTo>
                  <a:lnTo>
                    <a:pt x="37" y="263"/>
                  </a:lnTo>
                  <a:lnTo>
                    <a:pt x="37" y="261"/>
                  </a:lnTo>
                  <a:lnTo>
                    <a:pt x="34" y="258"/>
                  </a:lnTo>
                  <a:lnTo>
                    <a:pt x="30" y="249"/>
                  </a:lnTo>
                  <a:lnTo>
                    <a:pt x="30" y="248"/>
                  </a:lnTo>
                  <a:lnTo>
                    <a:pt x="28" y="243"/>
                  </a:lnTo>
                  <a:lnTo>
                    <a:pt x="25" y="239"/>
                  </a:lnTo>
                  <a:lnTo>
                    <a:pt x="22" y="234"/>
                  </a:lnTo>
                  <a:lnTo>
                    <a:pt x="22" y="233"/>
                  </a:lnTo>
                  <a:lnTo>
                    <a:pt x="21" y="230"/>
                  </a:lnTo>
                  <a:lnTo>
                    <a:pt x="19" y="230"/>
                  </a:lnTo>
                  <a:lnTo>
                    <a:pt x="18" y="226"/>
                  </a:lnTo>
                  <a:lnTo>
                    <a:pt x="16" y="224"/>
                  </a:lnTo>
                  <a:lnTo>
                    <a:pt x="15" y="223"/>
                  </a:lnTo>
                  <a:lnTo>
                    <a:pt x="15" y="221"/>
                  </a:lnTo>
                  <a:lnTo>
                    <a:pt x="12" y="218"/>
                  </a:lnTo>
                  <a:lnTo>
                    <a:pt x="12" y="217"/>
                  </a:lnTo>
                  <a:lnTo>
                    <a:pt x="10" y="215"/>
                  </a:lnTo>
                  <a:lnTo>
                    <a:pt x="3" y="202"/>
                  </a:lnTo>
                  <a:lnTo>
                    <a:pt x="13" y="194"/>
                  </a:lnTo>
                  <a:lnTo>
                    <a:pt x="12" y="193"/>
                  </a:lnTo>
                  <a:lnTo>
                    <a:pt x="12" y="191"/>
                  </a:lnTo>
                  <a:lnTo>
                    <a:pt x="7" y="185"/>
                  </a:lnTo>
                  <a:lnTo>
                    <a:pt x="0" y="179"/>
                  </a:lnTo>
                  <a:lnTo>
                    <a:pt x="1" y="178"/>
                  </a:lnTo>
                  <a:lnTo>
                    <a:pt x="4" y="176"/>
                  </a:lnTo>
                  <a:lnTo>
                    <a:pt x="4" y="175"/>
                  </a:lnTo>
                  <a:lnTo>
                    <a:pt x="6" y="173"/>
                  </a:lnTo>
                  <a:lnTo>
                    <a:pt x="7" y="172"/>
                  </a:lnTo>
                  <a:lnTo>
                    <a:pt x="24" y="152"/>
                  </a:lnTo>
                  <a:lnTo>
                    <a:pt x="25" y="151"/>
                  </a:lnTo>
                  <a:lnTo>
                    <a:pt x="28" y="149"/>
                  </a:lnTo>
                  <a:lnTo>
                    <a:pt x="31" y="145"/>
                  </a:lnTo>
                  <a:lnTo>
                    <a:pt x="34" y="140"/>
                  </a:lnTo>
                  <a:lnTo>
                    <a:pt x="40" y="148"/>
                  </a:lnTo>
                  <a:lnTo>
                    <a:pt x="45" y="154"/>
                  </a:lnTo>
                  <a:lnTo>
                    <a:pt x="46" y="154"/>
                  </a:lnTo>
                  <a:lnTo>
                    <a:pt x="72" y="136"/>
                  </a:lnTo>
                  <a:lnTo>
                    <a:pt x="73" y="136"/>
                  </a:lnTo>
                  <a:lnTo>
                    <a:pt x="76" y="128"/>
                  </a:lnTo>
                  <a:lnTo>
                    <a:pt x="78" y="127"/>
                  </a:lnTo>
                  <a:lnTo>
                    <a:pt x="79" y="122"/>
                  </a:lnTo>
                  <a:lnTo>
                    <a:pt x="81" y="122"/>
                  </a:lnTo>
                  <a:lnTo>
                    <a:pt x="84" y="125"/>
                  </a:lnTo>
                  <a:lnTo>
                    <a:pt x="90" y="131"/>
                  </a:lnTo>
                  <a:lnTo>
                    <a:pt x="91" y="131"/>
                  </a:lnTo>
                  <a:lnTo>
                    <a:pt x="91" y="133"/>
                  </a:lnTo>
                  <a:lnTo>
                    <a:pt x="91" y="131"/>
                  </a:lnTo>
                  <a:lnTo>
                    <a:pt x="93" y="131"/>
                  </a:lnTo>
                  <a:lnTo>
                    <a:pt x="94" y="128"/>
                  </a:lnTo>
                  <a:lnTo>
                    <a:pt x="100" y="121"/>
                  </a:lnTo>
                  <a:lnTo>
                    <a:pt x="104" y="124"/>
                  </a:lnTo>
                  <a:lnTo>
                    <a:pt x="104" y="125"/>
                  </a:lnTo>
                  <a:lnTo>
                    <a:pt x="107" y="128"/>
                  </a:lnTo>
                  <a:lnTo>
                    <a:pt x="115" y="124"/>
                  </a:lnTo>
                  <a:lnTo>
                    <a:pt x="124" y="121"/>
                  </a:lnTo>
                  <a:lnTo>
                    <a:pt x="125" y="119"/>
                  </a:lnTo>
                  <a:lnTo>
                    <a:pt x="127" y="119"/>
                  </a:lnTo>
                  <a:lnTo>
                    <a:pt x="128" y="119"/>
                  </a:lnTo>
                  <a:lnTo>
                    <a:pt x="133" y="116"/>
                  </a:lnTo>
                  <a:lnTo>
                    <a:pt x="133" y="118"/>
                  </a:lnTo>
                  <a:lnTo>
                    <a:pt x="134" y="119"/>
                  </a:lnTo>
                  <a:lnTo>
                    <a:pt x="136" y="118"/>
                  </a:lnTo>
                  <a:lnTo>
                    <a:pt x="137" y="118"/>
                  </a:lnTo>
                  <a:lnTo>
                    <a:pt x="137" y="116"/>
                  </a:lnTo>
                  <a:lnTo>
                    <a:pt x="139" y="115"/>
                  </a:lnTo>
                  <a:lnTo>
                    <a:pt x="140" y="115"/>
                  </a:lnTo>
                  <a:lnTo>
                    <a:pt x="140" y="113"/>
                  </a:lnTo>
                  <a:lnTo>
                    <a:pt x="142" y="113"/>
                  </a:lnTo>
                  <a:lnTo>
                    <a:pt x="148" y="108"/>
                  </a:lnTo>
                  <a:lnTo>
                    <a:pt x="149" y="109"/>
                  </a:lnTo>
                  <a:lnTo>
                    <a:pt x="155" y="115"/>
                  </a:lnTo>
                  <a:lnTo>
                    <a:pt x="157" y="116"/>
                  </a:lnTo>
                  <a:lnTo>
                    <a:pt x="175" y="106"/>
                  </a:lnTo>
                  <a:lnTo>
                    <a:pt x="179" y="102"/>
                  </a:lnTo>
                  <a:lnTo>
                    <a:pt x="185" y="97"/>
                  </a:lnTo>
                  <a:lnTo>
                    <a:pt x="188" y="94"/>
                  </a:lnTo>
                  <a:lnTo>
                    <a:pt x="187" y="94"/>
                  </a:lnTo>
                  <a:lnTo>
                    <a:pt x="187" y="93"/>
                  </a:lnTo>
                  <a:lnTo>
                    <a:pt x="185" y="93"/>
                  </a:lnTo>
                  <a:lnTo>
                    <a:pt x="187" y="93"/>
                  </a:lnTo>
                  <a:lnTo>
                    <a:pt x="187" y="91"/>
                  </a:lnTo>
                  <a:lnTo>
                    <a:pt x="188" y="91"/>
                  </a:lnTo>
                  <a:lnTo>
                    <a:pt x="202" y="79"/>
                  </a:lnTo>
                  <a:lnTo>
                    <a:pt x="209" y="75"/>
                  </a:lnTo>
                  <a:lnTo>
                    <a:pt x="212" y="72"/>
                  </a:lnTo>
                  <a:lnTo>
                    <a:pt x="215" y="67"/>
                  </a:lnTo>
                  <a:lnTo>
                    <a:pt x="216" y="67"/>
                  </a:lnTo>
                  <a:lnTo>
                    <a:pt x="218" y="66"/>
                  </a:lnTo>
                  <a:lnTo>
                    <a:pt x="219" y="64"/>
                  </a:lnTo>
                  <a:lnTo>
                    <a:pt x="228" y="58"/>
                  </a:lnTo>
                  <a:lnTo>
                    <a:pt x="224" y="52"/>
                  </a:lnTo>
                  <a:lnTo>
                    <a:pt x="222" y="51"/>
                  </a:lnTo>
                  <a:lnTo>
                    <a:pt x="221" y="46"/>
                  </a:lnTo>
                  <a:lnTo>
                    <a:pt x="219" y="33"/>
                  </a:lnTo>
                  <a:lnTo>
                    <a:pt x="219" y="28"/>
                  </a:lnTo>
                  <a:lnTo>
                    <a:pt x="218" y="24"/>
                  </a:lnTo>
                  <a:lnTo>
                    <a:pt x="216" y="13"/>
                  </a:lnTo>
                  <a:lnTo>
                    <a:pt x="216" y="10"/>
                  </a:lnTo>
                  <a:lnTo>
                    <a:pt x="215" y="4"/>
                  </a:lnTo>
                  <a:lnTo>
                    <a:pt x="215" y="1"/>
                  </a:lnTo>
                  <a:lnTo>
                    <a:pt x="213" y="0"/>
                  </a:lnTo>
                  <a:lnTo>
                    <a:pt x="215" y="0"/>
                  </a:lnTo>
                  <a:lnTo>
                    <a:pt x="237" y="1"/>
                  </a:lnTo>
                  <a:lnTo>
                    <a:pt x="239" y="1"/>
                  </a:lnTo>
                  <a:lnTo>
                    <a:pt x="239" y="10"/>
                  </a:lnTo>
                  <a:lnTo>
                    <a:pt x="240" y="13"/>
                  </a:lnTo>
                  <a:lnTo>
                    <a:pt x="242" y="24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8" name="Freeform 35">
              <a:extLst>
                <a:ext uri="{FF2B5EF4-FFF2-40B4-BE49-F238E27FC236}">
                  <a16:creationId xmlns:a16="http://schemas.microsoft.com/office/drawing/2014/main" id="{1CCD8466-4EC5-8B24-3B8E-90A80A701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926" y="1612900"/>
              <a:ext cx="476250" cy="550863"/>
            </a:xfrm>
            <a:custGeom>
              <a:avLst/>
              <a:gdLst>
                <a:gd name="T0" fmla="*/ 272 w 300"/>
                <a:gd name="T1" fmla="*/ 115 h 347"/>
                <a:gd name="T2" fmla="*/ 288 w 300"/>
                <a:gd name="T3" fmla="*/ 166 h 347"/>
                <a:gd name="T4" fmla="*/ 274 w 300"/>
                <a:gd name="T5" fmla="*/ 196 h 347"/>
                <a:gd name="T6" fmla="*/ 251 w 300"/>
                <a:gd name="T7" fmla="*/ 187 h 347"/>
                <a:gd name="T8" fmla="*/ 233 w 300"/>
                <a:gd name="T9" fmla="*/ 233 h 347"/>
                <a:gd name="T10" fmla="*/ 223 w 300"/>
                <a:gd name="T11" fmla="*/ 230 h 347"/>
                <a:gd name="T12" fmla="*/ 211 w 300"/>
                <a:gd name="T13" fmla="*/ 229 h 347"/>
                <a:gd name="T14" fmla="*/ 205 w 300"/>
                <a:gd name="T15" fmla="*/ 230 h 347"/>
                <a:gd name="T16" fmla="*/ 200 w 300"/>
                <a:gd name="T17" fmla="*/ 236 h 347"/>
                <a:gd name="T18" fmla="*/ 194 w 300"/>
                <a:gd name="T19" fmla="*/ 247 h 347"/>
                <a:gd name="T20" fmla="*/ 184 w 300"/>
                <a:gd name="T21" fmla="*/ 254 h 347"/>
                <a:gd name="T22" fmla="*/ 178 w 300"/>
                <a:gd name="T23" fmla="*/ 257 h 347"/>
                <a:gd name="T24" fmla="*/ 175 w 300"/>
                <a:gd name="T25" fmla="*/ 261 h 347"/>
                <a:gd name="T26" fmla="*/ 176 w 300"/>
                <a:gd name="T27" fmla="*/ 270 h 347"/>
                <a:gd name="T28" fmla="*/ 179 w 300"/>
                <a:gd name="T29" fmla="*/ 282 h 347"/>
                <a:gd name="T30" fmla="*/ 173 w 300"/>
                <a:gd name="T31" fmla="*/ 288 h 347"/>
                <a:gd name="T32" fmla="*/ 163 w 300"/>
                <a:gd name="T33" fmla="*/ 288 h 347"/>
                <a:gd name="T34" fmla="*/ 157 w 300"/>
                <a:gd name="T35" fmla="*/ 294 h 347"/>
                <a:gd name="T36" fmla="*/ 150 w 300"/>
                <a:gd name="T37" fmla="*/ 314 h 347"/>
                <a:gd name="T38" fmla="*/ 144 w 300"/>
                <a:gd name="T39" fmla="*/ 332 h 347"/>
                <a:gd name="T40" fmla="*/ 136 w 300"/>
                <a:gd name="T41" fmla="*/ 338 h 347"/>
                <a:gd name="T42" fmla="*/ 126 w 300"/>
                <a:gd name="T43" fmla="*/ 345 h 347"/>
                <a:gd name="T44" fmla="*/ 117 w 300"/>
                <a:gd name="T45" fmla="*/ 345 h 347"/>
                <a:gd name="T46" fmla="*/ 111 w 300"/>
                <a:gd name="T47" fmla="*/ 341 h 347"/>
                <a:gd name="T48" fmla="*/ 109 w 300"/>
                <a:gd name="T49" fmla="*/ 333 h 347"/>
                <a:gd name="T50" fmla="*/ 103 w 300"/>
                <a:gd name="T51" fmla="*/ 326 h 347"/>
                <a:gd name="T52" fmla="*/ 97 w 300"/>
                <a:gd name="T53" fmla="*/ 317 h 347"/>
                <a:gd name="T54" fmla="*/ 90 w 300"/>
                <a:gd name="T55" fmla="*/ 309 h 347"/>
                <a:gd name="T56" fmla="*/ 76 w 300"/>
                <a:gd name="T57" fmla="*/ 302 h 347"/>
                <a:gd name="T58" fmla="*/ 67 w 300"/>
                <a:gd name="T59" fmla="*/ 302 h 347"/>
                <a:gd name="T60" fmla="*/ 48 w 300"/>
                <a:gd name="T61" fmla="*/ 299 h 347"/>
                <a:gd name="T62" fmla="*/ 39 w 300"/>
                <a:gd name="T63" fmla="*/ 290 h 347"/>
                <a:gd name="T64" fmla="*/ 29 w 300"/>
                <a:gd name="T65" fmla="*/ 282 h 347"/>
                <a:gd name="T66" fmla="*/ 21 w 300"/>
                <a:gd name="T67" fmla="*/ 275 h 347"/>
                <a:gd name="T68" fmla="*/ 12 w 300"/>
                <a:gd name="T69" fmla="*/ 269 h 347"/>
                <a:gd name="T70" fmla="*/ 2 w 300"/>
                <a:gd name="T71" fmla="*/ 266 h 347"/>
                <a:gd name="T72" fmla="*/ 9 w 300"/>
                <a:gd name="T73" fmla="*/ 254 h 347"/>
                <a:gd name="T74" fmla="*/ 14 w 300"/>
                <a:gd name="T75" fmla="*/ 250 h 347"/>
                <a:gd name="T76" fmla="*/ 11 w 300"/>
                <a:gd name="T77" fmla="*/ 244 h 347"/>
                <a:gd name="T78" fmla="*/ 23 w 300"/>
                <a:gd name="T79" fmla="*/ 235 h 347"/>
                <a:gd name="T80" fmla="*/ 51 w 300"/>
                <a:gd name="T81" fmla="*/ 197 h 347"/>
                <a:gd name="T82" fmla="*/ 20 w 300"/>
                <a:gd name="T83" fmla="*/ 164 h 347"/>
                <a:gd name="T84" fmla="*/ 2 w 300"/>
                <a:gd name="T85" fmla="*/ 161 h 347"/>
                <a:gd name="T86" fmla="*/ 42 w 300"/>
                <a:gd name="T87" fmla="*/ 115 h 347"/>
                <a:gd name="T88" fmla="*/ 60 w 300"/>
                <a:gd name="T89" fmla="*/ 100 h 347"/>
                <a:gd name="T90" fmla="*/ 67 w 300"/>
                <a:gd name="T91" fmla="*/ 96 h 347"/>
                <a:gd name="T92" fmla="*/ 75 w 300"/>
                <a:gd name="T93" fmla="*/ 90 h 347"/>
                <a:gd name="T94" fmla="*/ 81 w 300"/>
                <a:gd name="T95" fmla="*/ 72 h 347"/>
                <a:gd name="T96" fmla="*/ 90 w 300"/>
                <a:gd name="T97" fmla="*/ 63 h 347"/>
                <a:gd name="T98" fmla="*/ 99 w 300"/>
                <a:gd name="T99" fmla="*/ 51 h 347"/>
                <a:gd name="T100" fmla="*/ 139 w 300"/>
                <a:gd name="T101" fmla="*/ 8 h 347"/>
                <a:gd name="T102" fmla="*/ 150 w 300"/>
                <a:gd name="T103" fmla="*/ 5 h 347"/>
                <a:gd name="T104" fmla="*/ 156 w 300"/>
                <a:gd name="T105" fmla="*/ 11 h 347"/>
                <a:gd name="T106" fmla="*/ 178 w 300"/>
                <a:gd name="T107" fmla="*/ 34 h 347"/>
                <a:gd name="T108" fmla="*/ 188 w 300"/>
                <a:gd name="T109" fmla="*/ 45 h 347"/>
                <a:gd name="T110" fmla="*/ 206 w 300"/>
                <a:gd name="T111" fmla="*/ 55 h 347"/>
                <a:gd name="T112" fmla="*/ 227 w 300"/>
                <a:gd name="T113" fmla="*/ 73 h 347"/>
                <a:gd name="T114" fmla="*/ 245 w 300"/>
                <a:gd name="T115" fmla="*/ 88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00" h="347">
                  <a:moveTo>
                    <a:pt x="245" y="90"/>
                  </a:moveTo>
                  <a:lnTo>
                    <a:pt x="257" y="102"/>
                  </a:lnTo>
                  <a:lnTo>
                    <a:pt x="259" y="103"/>
                  </a:lnTo>
                  <a:lnTo>
                    <a:pt x="263" y="108"/>
                  </a:lnTo>
                  <a:lnTo>
                    <a:pt x="272" y="115"/>
                  </a:lnTo>
                  <a:lnTo>
                    <a:pt x="300" y="142"/>
                  </a:lnTo>
                  <a:lnTo>
                    <a:pt x="296" y="152"/>
                  </a:lnTo>
                  <a:lnTo>
                    <a:pt x="296" y="154"/>
                  </a:lnTo>
                  <a:lnTo>
                    <a:pt x="294" y="154"/>
                  </a:lnTo>
                  <a:lnTo>
                    <a:pt x="288" y="166"/>
                  </a:lnTo>
                  <a:lnTo>
                    <a:pt x="286" y="176"/>
                  </a:lnTo>
                  <a:lnTo>
                    <a:pt x="283" y="181"/>
                  </a:lnTo>
                  <a:lnTo>
                    <a:pt x="278" y="191"/>
                  </a:lnTo>
                  <a:lnTo>
                    <a:pt x="275" y="196"/>
                  </a:lnTo>
                  <a:lnTo>
                    <a:pt x="274" y="196"/>
                  </a:lnTo>
                  <a:lnTo>
                    <a:pt x="272" y="196"/>
                  </a:lnTo>
                  <a:lnTo>
                    <a:pt x="271" y="196"/>
                  </a:lnTo>
                  <a:lnTo>
                    <a:pt x="268" y="194"/>
                  </a:lnTo>
                  <a:lnTo>
                    <a:pt x="253" y="187"/>
                  </a:lnTo>
                  <a:lnTo>
                    <a:pt x="251" y="187"/>
                  </a:lnTo>
                  <a:lnTo>
                    <a:pt x="250" y="193"/>
                  </a:lnTo>
                  <a:lnTo>
                    <a:pt x="248" y="196"/>
                  </a:lnTo>
                  <a:lnTo>
                    <a:pt x="242" y="211"/>
                  </a:lnTo>
                  <a:lnTo>
                    <a:pt x="242" y="212"/>
                  </a:lnTo>
                  <a:lnTo>
                    <a:pt x="233" y="233"/>
                  </a:lnTo>
                  <a:lnTo>
                    <a:pt x="233" y="235"/>
                  </a:lnTo>
                  <a:lnTo>
                    <a:pt x="232" y="235"/>
                  </a:lnTo>
                  <a:lnTo>
                    <a:pt x="232" y="236"/>
                  </a:lnTo>
                  <a:lnTo>
                    <a:pt x="230" y="235"/>
                  </a:lnTo>
                  <a:lnTo>
                    <a:pt x="223" y="230"/>
                  </a:lnTo>
                  <a:lnTo>
                    <a:pt x="218" y="230"/>
                  </a:lnTo>
                  <a:lnTo>
                    <a:pt x="217" y="230"/>
                  </a:lnTo>
                  <a:lnTo>
                    <a:pt x="215" y="229"/>
                  </a:lnTo>
                  <a:lnTo>
                    <a:pt x="214" y="229"/>
                  </a:lnTo>
                  <a:lnTo>
                    <a:pt x="211" y="229"/>
                  </a:lnTo>
                  <a:lnTo>
                    <a:pt x="209" y="229"/>
                  </a:lnTo>
                  <a:lnTo>
                    <a:pt x="208" y="229"/>
                  </a:lnTo>
                  <a:lnTo>
                    <a:pt x="206" y="230"/>
                  </a:lnTo>
                  <a:lnTo>
                    <a:pt x="205" y="230"/>
                  </a:lnTo>
                  <a:lnTo>
                    <a:pt x="205" y="230"/>
                  </a:lnTo>
                  <a:lnTo>
                    <a:pt x="203" y="230"/>
                  </a:lnTo>
                  <a:lnTo>
                    <a:pt x="203" y="232"/>
                  </a:lnTo>
                  <a:lnTo>
                    <a:pt x="202" y="233"/>
                  </a:lnTo>
                  <a:lnTo>
                    <a:pt x="202" y="235"/>
                  </a:lnTo>
                  <a:lnTo>
                    <a:pt x="200" y="236"/>
                  </a:lnTo>
                  <a:lnTo>
                    <a:pt x="200" y="238"/>
                  </a:lnTo>
                  <a:lnTo>
                    <a:pt x="199" y="239"/>
                  </a:lnTo>
                  <a:lnTo>
                    <a:pt x="197" y="242"/>
                  </a:lnTo>
                  <a:lnTo>
                    <a:pt x="194" y="245"/>
                  </a:lnTo>
                  <a:lnTo>
                    <a:pt x="194" y="247"/>
                  </a:lnTo>
                  <a:lnTo>
                    <a:pt x="196" y="251"/>
                  </a:lnTo>
                  <a:lnTo>
                    <a:pt x="199" y="254"/>
                  </a:lnTo>
                  <a:lnTo>
                    <a:pt x="197" y="257"/>
                  </a:lnTo>
                  <a:lnTo>
                    <a:pt x="191" y="257"/>
                  </a:lnTo>
                  <a:lnTo>
                    <a:pt x="184" y="254"/>
                  </a:lnTo>
                  <a:lnTo>
                    <a:pt x="182" y="253"/>
                  </a:lnTo>
                  <a:lnTo>
                    <a:pt x="181" y="253"/>
                  </a:lnTo>
                  <a:lnTo>
                    <a:pt x="179" y="253"/>
                  </a:lnTo>
                  <a:lnTo>
                    <a:pt x="179" y="254"/>
                  </a:lnTo>
                  <a:lnTo>
                    <a:pt x="178" y="257"/>
                  </a:lnTo>
                  <a:lnTo>
                    <a:pt x="176" y="257"/>
                  </a:lnTo>
                  <a:lnTo>
                    <a:pt x="176" y="258"/>
                  </a:lnTo>
                  <a:lnTo>
                    <a:pt x="175" y="258"/>
                  </a:lnTo>
                  <a:lnTo>
                    <a:pt x="175" y="260"/>
                  </a:lnTo>
                  <a:lnTo>
                    <a:pt x="175" y="261"/>
                  </a:lnTo>
                  <a:lnTo>
                    <a:pt x="173" y="263"/>
                  </a:lnTo>
                  <a:lnTo>
                    <a:pt x="175" y="264"/>
                  </a:lnTo>
                  <a:lnTo>
                    <a:pt x="175" y="266"/>
                  </a:lnTo>
                  <a:lnTo>
                    <a:pt x="175" y="266"/>
                  </a:lnTo>
                  <a:lnTo>
                    <a:pt x="176" y="270"/>
                  </a:lnTo>
                  <a:lnTo>
                    <a:pt x="179" y="276"/>
                  </a:lnTo>
                  <a:lnTo>
                    <a:pt x="179" y="278"/>
                  </a:lnTo>
                  <a:lnTo>
                    <a:pt x="179" y="279"/>
                  </a:lnTo>
                  <a:lnTo>
                    <a:pt x="179" y="281"/>
                  </a:lnTo>
                  <a:lnTo>
                    <a:pt x="179" y="282"/>
                  </a:lnTo>
                  <a:lnTo>
                    <a:pt x="179" y="284"/>
                  </a:lnTo>
                  <a:lnTo>
                    <a:pt x="178" y="285"/>
                  </a:lnTo>
                  <a:lnTo>
                    <a:pt x="176" y="287"/>
                  </a:lnTo>
                  <a:lnTo>
                    <a:pt x="175" y="287"/>
                  </a:lnTo>
                  <a:lnTo>
                    <a:pt x="173" y="288"/>
                  </a:lnTo>
                  <a:lnTo>
                    <a:pt x="172" y="288"/>
                  </a:lnTo>
                  <a:lnTo>
                    <a:pt x="170" y="288"/>
                  </a:lnTo>
                  <a:lnTo>
                    <a:pt x="168" y="288"/>
                  </a:lnTo>
                  <a:lnTo>
                    <a:pt x="165" y="288"/>
                  </a:lnTo>
                  <a:lnTo>
                    <a:pt x="163" y="288"/>
                  </a:lnTo>
                  <a:lnTo>
                    <a:pt x="162" y="290"/>
                  </a:lnTo>
                  <a:lnTo>
                    <a:pt x="160" y="291"/>
                  </a:lnTo>
                  <a:lnTo>
                    <a:pt x="159" y="291"/>
                  </a:lnTo>
                  <a:lnTo>
                    <a:pt x="159" y="293"/>
                  </a:lnTo>
                  <a:lnTo>
                    <a:pt x="157" y="294"/>
                  </a:lnTo>
                  <a:lnTo>
                    <a:pt x="156" y="297"/>
                  </a:lnTo>
                  <a:lnTo>
                    <a:pt x="154" y="302"/>
                  </a:lnTo>
                  <a:lnTo>
                    <a:pt x="153" y="308"/>
                  </a:lnTo>
                  <a:lnTo>
                    <a:pt x="151" y="312"/>
                  </a:lnTo>
                  <a:lnTo>
                    <a:pt x="150" y="314"/>
                  </a:lnTo>
                  <a:lnTo>
                    <a:pt x="150" y="317"/>
                  </a:lnTo>
                  <a:lnTo>
                    <a:pt x="148" y="320"/>
                  </a:lnTo>
                  <a:lnTo>
                    <a:pt x="147" y="323"/>
                  </a:lnTo>
                  <a:lnTo>
                    <a:pt x="145" y="329"/>
                  </a:lnTo>
                  <a:lnTo>
                    <a:pt x="144" y="332"/>
                  </a:lnTo>
                  <a:lnTo>
                    <a:pt x="141" y="333"/>
                  </a:lnTo>
                  <a:lnTo>
                    <a:pt x="141" y="335"/>
                  </a:lnTo>
                  <a:lnTo>
                    <a:pt x="139" y="336"/>
                  </a:lnTo>
                  <a:lnTo>
                    <a:pt x="138" y="338"/>
                  </a:lnTo>
                  <a:lnTo>
                    <a:pt x="136" y="338"/>
                  </a:lnTo>
                  <a:lnTo>
                    <a:pt x="130" y="344"/>
                  </a:lnTo>
                  <a:lnTo>
                    <a:pt x="129" y="344"/>
                  </a:lnTo>
                  <a:lnTo>
                    <a:pt x="129" y="345"/>
                  </a:lnTo>
                  <a:lnTo>
                    <a:pt x="127" y="345"/>
                  </a:lnTo>
                  <a:lnTo>
                    <a:pt x="126" y="345"/>
                  </a:lnTo>
                  <a:lnTo>
                    <a:pt x="124" y="347"/>
                  </a:lnTo>
                  <a:lnTo>
                    <a:pt x="121" y="347"/>
                  </a:lnTo>
                  <a:lnTo>
                    <a:pt x="118" y="347"/>
                  </a:lnTo>
                  <a:lnTo>
                    <a:pt x="118" y="345"/>
                  </a:lnTo>
                  <a:lnTo>
                    <a:pt x="117" y="345"/>
                  </a:lnTo>
                  <a:lnTo>
                    <a:pt x="114" y="344"/>
                  </a:lnTo>
                  <a:lnTo>
                    <a:pt x="114" y="342"/>
                  </a:lnTo>
                  <a:lnTo>
                    <a:pt x="112" y="342"/>
                  </a:lnTo>
                  <a:lnTo>
                    <a:pt x="112" y="341"/>
                  </a:lnTo>
                  <a:lnTo>
                    <a:pt x="111" y="341"/>
                  </a:lnTo>
                  <a:lnTo>
                    <a:pt x="111" y="339"/>
                  </a:lnTo>
                  <a:lnTo>
                    <a:pt x="109" y="338"/>
                  </a:lnTo>
                  <a:lnTo>
                    <a:pt x="109" y="335"/>
                  </a:lnTo>
                  <a:lnTo>
                    <a:pt x="109" y="335"/>
                  </a:lnTo>
                  <a:lnTo>
                    <a:pt x="109" y="333"/>
                  </a:lnTo>
                  <a:lnTo>
                    <a:pt x="109" y="332"/>
                  </a:lnTo>
                  <a:lnTo>
                    <a:pt x="108" y="330"/>
                  </a:lnTo>
                  <a:lnTo>
                    <a:pt x="106" y="329"/>
                  </a:lnTo>
                  <a:lnTo>
                    <a:pt x="105" y="326"/>
                  </a:lnTo>
                  <a:lnTo>
                    <a:pt x="103" y="326"/>
                  </a:lnTo>
                  <a:lnTo>
                    <a:pt x="102" y="324"/>
                  </a:lnTo>
                  <a:lnTo>
                    <a:pt x="100" y="321"/>
                  </a:lnTo>
                  <a:lnTo>
                    <a:pt x="99" y="320"/>
                  </a:lnTo>
                  <a:lnTo>
                    <a:pt x="99" y="318"/>
                  </a:lnTo>
                  <a:lnTo>
                    <a:pt x="97" y="317"/>
                  </a:lnTo>
                  <a:lnTo>
                    <a:pt x="97" y="315"/>
                  </a:lnTo>
                  <a:lnTo>
                    <a:pt x="96" y="314"/>
                  </a:lnTo>
                  <a:lnTo>
                    <a:pt x="94" y="314"/>
                  </a:lnTo>
                  <a:lnTo>
                    <a:pt x="94" y="312"/>
                  </a:lnTo>
                  <a:lnTo>
                    <a:pt x="90" y="309"/>
                  </a:lnTo>
                  <a:lnTo>
                    <a:pt x="88" y="308"/>
                  </a:lnTo>
                  <a:lnTo>
                    <a:pt x="82" y="303"/>
                  </a:lnTo>
                  <a:lnTo>
                    <a:pt x="79" y="302"/>
                  </a:lnTo>
                  <a:lnTo>
                    <a:pt x="78" y="302"/>
                  </a:lnTo>
                  <a:lnTo>
                    <a:pt x="76" y="302"/>
                  </a:lnTo>
                  <a:lnTo>
                    <a:pt x="75" y="302"/>
                  </a:lnTo>
                  <a:lnTo>
                    <a:pt x="73" y="302"/>
                  </a:lnTo>
                  <a:lnTo>
                    <a:pt x="72" y="302"/>
                  </a:lnTo>
                  <a:lnTo>
                    <a:pt x="70" y="302"/>
                  </a:lnTo>
                  <a:lnTo>
                    <a:pt x="67" y="302"/>
                  </a:lnTo>
                  <a:lnTo>
                    <a:pt x="64" y="302"/>
                  </a:lnTo>
                  <a:lnTo>
                    <a:pt x="60" y="302"/>
                  </a:lnTo>
                  <a:lnTo>
                    <a:pt x="51" y="299"/>
                  </a:lnTo>
                  <a:lnTo>
                    <a:pt x="49" y="299"/>
                  </a:lnTo>
                  <a:lnTo>
                    <a:pt x="48" y="299"/>
                  </a:lnTo>
                  <a:lnTo>
                    <a:pt x="47" y="297"/>
                  </a:lnTo>
                  <a:lnTo>
                    <a:pt x="45" y="296"/>
                  </a:lnTo>
                  <a:lnTo>
                    <a:pt x="42" y="293"/>
                  </a:lnTo>
                  <a:lnTo>
                    <a:pt x="41" y="291"/>
                  </a:lnTo>
                  <a:lnTo>
                    <a:pt x="39" y="290"/>
                  </a:lnTo>
                  <a:lnTo>
                    <a:pt x="38" y="288"/>
                  </a:lnTo>
                  <a:lnTo>
                    <a:pt x="38" y="287"/>
                  </a:lnTo>
                  <a:lnTo>
                    <a:pt x="35" y="285"/>
                  </a:lnTo>
                  <a:lnTo>
                    <a:pt x="32" y="284"/>
                  </a:lnTo>
                  <a:lnTo>
                    <a:pt x="29" y="282"/>
                  </a:lnTo>
                  <a:lnTo>
                    <a:pt x="27" y="281"/>
                  </a:lnTo>
                  <a:lnTo>
                    <a:pt x="27" y="279"/>
                  </a:lnTo>
                  <a:lnTo>
                    <a:pt x="24" y="278"/>
                  </a:lnTo>
                  <a:lnTo>
                    <a:pt x="23" y="275"/>
                  </a:lnTo>
                  <a:lnTo>
                    <a:pt x="21" y="275"/>
                  </a:lnTo>
                  <a:lnTo>
                    <a:pt x="20" y="273"/>
                  </a:lnTo>
                  <a:lnTo>
                    <a:pt x="20" y="272"/>
                  </a:lnTo>
                  <a:lnTo>
                    <a:pt x="18" y="272"/>
                  </a:lnTo>
                  <a:lnTo>
                    <a:pt x="15" y="270"/>
                  </a:lnTo>
                  <a:lnTo>
                    <a:pt x="12" y="269"/>
                  </a:lnTo>
                  <a:lnTo>
                    <a:pt x="11" y="267"/>
                  </a:lnTo>
                  <a:lnTo>
                    <a:pt x="8" y="266"/>
                  </a:lnTo>
                  <a:lnTo>
                    <a:pt x="6" y="266"/>
                  </a:lnTo>
                  <a:lnTo>
                    <a:pt x="5" y="266"/>
                  </a:lnTo>
                  <a:lnTo>
                    <a:pt x="2" y="266"/>
                  </a:lnTo>
                  <a:lnTo>
                    <a:pt x="2" y="264"/>
                  </a:lnTo>
                  <a:lnTo>
                    <a:pt x="6" y="258"/>
                  </a:lnTo>
                  <a:lnTo>
                    <a:pt x="8" y="257"/>
                  </a:lnTo>
                  <a:lnTo>
                    <a:pt x="9" y="255"/>
                  </a:lnTo>
                  <a:lnTo>
                    <a:pt x="9" y="254"/>
                  </a:lnTo>
                  <a:lnTo>
                    <a:pt x="11" y="254"/>
                  </a:lnTo>
                  <a:lnTo>
                    <a:pt x="12" y="253"/>
                  </a:lnTo>
                  <a:lnTo>
                    <a:pt x="12" y="251"/>
                  </a:lnTo>
                  <a:lnTo>
                    <a:pt x="14" y="251"/>
                  </a:lnTo>
                  <a:lnTo>
                    <a:pt x="14" y="250"/>
                  </a:lnTo>
                  <a:lnTo>
                    <a:pt x="14" y="248"/>
                  </a:lnTo>
                  <a:lnTo>
                    <a:pt x="14" y="247"/>
                  </a:lnTo>
                  <a:lnTo>
                    <a:pt x="12" y="245"/>
                  </a:lnTo>
                  <a:lnTo>
                    <a:pt x="11" y="245"/>
                  </a:lnTo>
                  <a:lnTo>
                    <a:pt x="11" y="244"/>
                  </a:lnTo>
                  <a:lnTo>
                    <a:pt x="12" y="242"/>
                  </a:lnTo>
                  <a:lnTo>
                    <a:pt x="14" y="239"/>
                  </a:lnTo>
                  <a:lnTo>
                    <a:pt x="17" y="233"/>
                  </a:lnTo>
                  <a:lnTo>
                    <a:pt x="20" y="235"/>
                  </a:lnTo>
                  <a:lnTo>
                    <a:pt x="23" y="235"/>
                  </a:lnTo>
                  <a:lnTo>
                    <a:pt x="29" y="224"/>
                  </a:lnTo>
                  <a:lnTo>
                    <a:pt x="33" y="227"/>
                  </a:lnTo>
                  <a:lnTo>
                    <a:pt x="55" y="205"/>
                  </a:lnTo>
                  <a:lnTo>
                    <a:pt x="57" y="203"/>
                  </a:lnTo>
                  <a:lnTo>
                    <a:pt x="51" y="197"/>
                  </a:lnTo>
                  <a:lnTo>
                    <a:pt x="48" y="194"/>
                  </a:lnTo>
                  <a:lnTo>
                    <a:pt x="41" y="187"/>
                  </a:lnTo>
                  <a:lnTo>
                    <a:pt x="35" y="179"/>
                  </a:lnTo>
                  <a:lnTo>
                    <a:pt x="27" y="172"/>
                  </a:lnTo>
                  <a:lnTo>
                    <a:pt x="20" y="164"/>
                  </a:lnTo>
                  <a:lnTo>
                    <a:pt x="20" y="166"/>
                  </a:lnTo>
                  <a:lnTo>
                    <a:pt x="12" y="173"/>
                  </a:lnTo>
                  <a:lnTo>
                    <a:pt x="3" y="166"/>
                  </a:lnTo>
                  <a:lnTo>
                    <a:pt x="0" y="163"/>
                  </a:lnTo>
                  <a:lnTo>
                    <a:pt x="2" y="161"/>
                  </a:lnTo>
                  <a:lnTo>
                    <a:pt x="20" y="142"/>
                  </a:lnTo>
                  <a:lnTo>
                    <a:pt x="21" y="141"/>
                  </a:lnTo>
                  <a:lnTo>
                    <a:pt x="33" y="126"/>
                  </a:lnTo>
                  <a:lnTo>
                    <a:pt x="36" y="123"/>
                  </a:lnTo>
                  <a:lnTo>
                    <a:pt x="42" y="115"/>
                  </a:lnTo>
                  <a:lnTo>
                    <a:pt x="45" y="114"/>
                  </a:lnTo>
                  <a:lnTo>
                    <a:pt x="49" y="109"/>
                  </a:lnTo>
                  <a:lnTo>
                    <a:pt x="51" y="108"/>
                  </a:lnTo>
                  <a:lnTo>
                    <a:pt x="54" y="103"/>
                  </a:lnTo>
                  <a:lnTo>
                    <a:pt x="60" y="100"/>
                  </a:lnTo>
                  <a:lnTo>
                    <a:pt x="61" y="99"/>
                  </a:lnTo>
                  <a:lnTo>
                    <a:pt x="63" y="97"/>
                  </a:lnTo>
                  <a:lnTo>
                    <a:pt x="64" y="97"/>
                  </a:lnTo>
                  <a:lnTo>
                    <a:pt x="66" y="97"/>
                  </a:lnTo>
                  <a:lnTo>
                    <a:pt x="67" y="96"/>
                  </a:lnTo>
                  <a:lnTo>
                    <a:pt x="67" y="97"/>
                  </a:lnTo>
                  <a:lnTo>
                    <a:pt x="69" y="97"/>
                  </a:lnTo>
                  <a:lnTo>
                    <a:pt x="70" y="97"/>
                  </a:lnTo>
                  <a:lnTo>
                    <a:pt x="73" y="94"/>
                  </a:lnTo>
                  <a:lnTo>
                    <a:pt x="75" y="90"/>
                  </a:lnTo>
                  <a:lnTo>
                    <a:pt x="75" y="88"/>
                  </a:lnTo>
                  <a:lnTo>
                    <a:pt x="76" y="88"/>
                  </a:lnTo>
                  <a:lnTo>
                    <a:pt x="81" y="88"/>
                  </a:lnTo>
                  <a:lnTo>
                    <a:pt x="79" y="72"/>
                  </a:lnTo>
                  <a:lnTo>
                    <a:pt x="81" y="72"/>
                  </a:lnTo>
                  <a:lnTo>
                    <a:pt x="82" y="69"/>
                  </a:lnTo>
                  <a:lnTo>
                    <a:pt x="84" y="67"/>
                  </a:lnTo>
                  <a:lnTo>
                    <a:pt x="85" y="66"/>
                  </a:lnTo>
                  <a:lnTo>
                    <a:pt x="88" y="63"/>
                  </a:lnTo>
                  <a:lnTo>
                    <a:pt x="90" y="63"/>
                  </a:lnTo>
                  <a:lnTo>
                    <a:pt x="91" y="61"/>
                  </a:lnTo>
                  <a:lnTo>
                    <a:pt x="93" y="60"/>
                  </a:lnTo>
                  <a:lnTo>
                    <a:pt x="97" y="54"/>
                  </a:lnTo>
                  <a:lnTo>
                    <a:pt x="97" y="52"/>
                  </a:lnTo>
                  <a:lnTo>
                    <a:pt x="99" y="51"/>
                  </a:lnTo>
                  <a:lnTo>
                    <a:pt x="120" y="28"/>
                  </a:lnTo>
                  <a:lnTo>
                    <a:pt x="121" y="27"/>
                  </a:lnTo>
                  <a:lnTo>
                    <a:pt x="133" y="14"/>
                  </a:lnTo>
                  <a:lnTo>
                    <a:pt x="138" y="9"/>
                  </a:lnTo>
                  <a:lnTo>
                    <a:pt x="139" y="8"/>
                  </a:lnTo>
                  <a:lnTo>
                    <a:pt x="141" y="6"/>
                  </a:lnTo>
                  <a:lnTo>
                    <a:pt x="141" y="5"/>
                  </a:lnTo>
                  <a:lnTo>
                    <a:pt x="142" y="5"/>
                  </a:lnTo>
                  <a:lnTo>
                    <a:pt x="145" y="0"/>
                  </a:lnTo>
                  <a:lnTo>
                    <a:pt x="150" y="5"/>
                  </a:lnTo>
                  <a:lnTo>
                    <a:pt x="153" y="6"/>
                  </a:lnTo>
                  <a:lnTo>
                    <a:pt x="154" y="8"/>
                  </a:lnTo>
                  <a:lnTo>
                    <a:pt x="154" y="9"/>
                  </a:lnTo>
                  <a:lnTo>
                    <a:pt x="156" y="9"/>
                  </a:lnTo>
                  <a:lnTo>
                    <a:pt x="156" y="11"/>
                  </a:lnTo>
                  <a:lnTo>
                    <a:pt x="157" y="12"/>
                  </a:lnTo>
                  <a:lnTo>
                    <a:pt x="160" y="17"/>
                  </a:lnTo>
                  <a:lnTo>
                    <a:pt x="162" y="17"/>
                  </a:lnTo>
                  <a:lnTo>
                    <a:pt x="168" y="21"/>
                  </a:lnTo>
                  <a:lnTo>
                    <a:pt x="178" y="34"/>
                  </a:lnTo>
                  <a:lnTo>
                    <a:pt x="178" y="36"/>
                  </a:lnTo>
                  <a:lnTo>
                    <a:pt x="179" y="37"/>
                  </a:lnTo>
                  <a:lnTo>
                    <a:pt x="179" y="37"/>
                  </a:lnTo>
                  <a:lnTo>
                    <a:pt x="181" y="40"/>
                  </a:lnTo>
                  <a:lnTo>
                    <a:pt x="188" y="45"/>
                  </a:lnTo>
                  <a:lnTo>
                    <a:pt x="190" y="46"/>
                  </a:lnTo>
                  <a:lnTo>
                    <a:pt x="194" y="49"/>
                  </a:lnTo>
                  <a:lnTo>
                    <a:pt x="200" y="51"/>
                  </a:lnTo>
                  <a:lnTo>
                    <a:pt x="205" y="54"/>
                  </a:lnTo>
                  <a:lnTo>
                    <a:pt x="206" y="55"/>
                  </a:lnTo>
                  <a:lnTo>
                    <a:pt x="208" y="57"/>
                  </a:lnTo>
                  <a:lnTo>
                    <a:pt x="215" y="63"/>
                  </a:lnTo>
                  <a:lnTo>
                    <a:pt x="218" y="66"/>
                  </a:lnTo>
                  <a:lnTo>
                    <a:pt x="220" y="67"/>
                  </a:lnTo>
                  <a:lnTo>
                    <a:pt x="227" y="73"/>
                  </a:lnTo>
                  <a:lnTo>
                    <a:pt x="238" y="84"/>
                  </a:lnTo>
                  <a:lnTo>
                    <a:pt x="239" y="85"/>
                  </a:lnTo>
                  <a:lnTo>
                    <a:pt x="244" y="87"/>
                  </a:lnTo>
                  <a:lnTo>
                    <a:pt x="244" y="88"/>
                  </a:lnTo>
                  <a:lnTo>
                    <a:pt x="245" y="88"/>
                  </a:lnTo>
                  <a:lnTo>
                    <a:pt x="245" y="9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9" name="Freeform 36">
              <a:extLst>
                <a:ext uri="{FF2B5EF4-FFF2-40B4-BE49-F238E27FC236}">
                  <a16:creationId xmlns:a16="http://schemas.microsoft.com/office/drawing/2014/main" id="{50BCC441-53BC-BE1B-F764-8D8625967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1300163"/>
              <a:ext cx="561975" cy="571500"/>
            </a:xfrm>
            <a:custGeom>
              <a:avLst/>
              <a:gdLst>
                <a:gd name="T0" fmla="*/ 261 w 354"/>
                <a:gd name="T1" fmla="*/ 33 h 360"/>
                <a:gd name="T2" fmla="*/ 279 w 354"/>
                <a:gd name="T3" fmla="*/ 45 h 360"/>
                <a:gd name="T4" fmla="*/ 291 w 354"/>
                <a:gd name="T5" fmla="*/ 57 h 360"/>
                <a:gd name="T6" fmla="*/ 284 w 354"/>
                <a:gd name="T7" fmla="*/ 64 h 360"/>
                <a:gd name="T8" fmla="*/ 287 w 354"/>
                <a:gd name="T9" fmla="*/ 87 h 360"/>
                <a:gd name="T10" fmla="*/ 299 w 354"/>
                <a:gd name="T11" fmla="*/ 108 h 360"/>
                <a:gd name="T12" fmla="*/ 306 w 354"/>
                <a:gd name="T13" fmla="*/ 118 h 360"/>
                <a:gd name="T14" fmla="*/ 314 w 354"/>
                <a:gd name="T15" fmla="*/ 134 h 360"/>
                <a:gd name="T16" fmla="*/ 324 w 354"/>
                <a:gd name="T17" fmla="*/ 152 h 360"/>
                <a:gd name="T18" fmla="*/ 347 w 354"/>
                <a:gd name="T19" fmla="*/ 188 h 360"/>
                <a:gd name="T20" fmla="*/ 351 w 354"/>
                <a:gd name="T21" fmla="*/ 202 h 360"/>
                <a:gd name="T22" fmla="*/ 342 w 354"/>
                <a:gd name="T23" fmla="*/ 211 h 360"/>
                <a:gd name="T24" fmla="*/ 306 w 354"/>
                <a:gd name="T25" fmla="*/ 251 h 360"/>
                <a:gd name="T26" fmla="*/ 294 w 354"/>
                <a:gd name="T27" fmla="*/ 263 h 360"/>
                <a:gd name="T28" fmla="*/ 290 w 354"/>
                <a:gd name="T29" fmla="*/ 285 h 360"/>
                <a:gd name="T30" fmla="*/ 279 w 354"/>
                <a:gd name="T31" fmla="*/ 294 h 360"/>
                <a:gd name="T32" fmla="*/ 273 w 354"/>
                <a:gd name="T33" fmla="*/ 294 h 360"/>
                <a:gd name="T34" fmla="*/ 260 w 354"/>
                <a:gd name="T35" fmla="*/ 305 h 360"/>
                <a:gd name="T36" fmla="*/ 242 w 354"/>
                <a:gd name="T37" fmla="*/ 323 h 360"/>
                <a:gd name="T38" fmla="*/ 199 w 354"/>
                <a:gd name="T39" fmla="*/ 346 h 360"/>
                <a:gd name="T40" fmla="*/ 178 w 354"/>
                <a:gd name="T41" fmla="*/ 346 h 360"/>
                <a:gd name="T42" fmla="*/ 170 w 354"/>
                <a:gd name="T43" fmla="*/ 354 h 360"/>
                <a:gd name="T44" fmla="*/ 152 w 354"/>
                <a:gd name="T45" fmla="*/ 343 h 360"/>
                <a:gd name="T46" fmla="*/ 140 w 354"/>
                <a:gd name="T47" fmla="*/ 351 h 360"/>
                <a:gd name="T48" fmla="*/ 129 w 354"/>
                <a:gd name="T49" fmla="*/ 345 h 360"/>
                <a:gd name="T50" fmla="*/ 124 w 354"/>
                <a:gd name="T51" fmla="*/ 351 h 360"/>
                <a:gd name="T52" fmla="*/ 109 w 354"/>
                <a:gd name="T53" fmla="*/ 349 h 360"/>
                <a:gd name="T54" fmla="*/ 106 w 354"/>
                <a:gd name="T55" fmla="*/ 335 h 360"/>
                <a:gd name="T56" fmla="*/ 103 w 354"/>
                <a:gd name="T57" fmla="*/ 323 h 360"/>
                <a:gd name="T58" fmla="*/ 97 w 354"/>
                <a:gd name="T59" fmla="*/ 311 h 360"/>
                <a:gd name="T60" fmla="*/ 73 w 354"/>
                <a:gd name="T61" fmla="*/ 275 h 360"/>
                <a:gd name="T62" fmla="*/ 51 w 354"/>
                <a:gd name="T63" fmla="*/ 237 h 360"/>
                <a:gd name="T64" fmla="*/ 40 w 354"/>
                <a:gd name="T65" fmla="*/ 221 h 360"/>
                <a:gd name="T66" fmla="*/ 30 w 354"/>
                <a:gd name="T67" fmla="*/ 209 h 360"/>
                <a:gd name="T68" fmla="*/ 15 w 354"/>
                <a:gd name="T69" fmla="*/ 187 h 360"/>
                <a:gd name="T70" fmla="*/ 5 w 354"/>
                <a:gd name="T71" fmla="*/ 178 h 360"/>
                <a:gd name="T72" fmla="*/ 6 w 354"/>
                <a:gd name="T73" fmla="*/ 170 h 360"/>
                <a:gd name="T74" fmla="*/ 21 w 354"/>
                <a:gd name="T75" fmla="*/ 161 h 360"/>
                <a:gd name="T76" fmla="*/ 48 w 354"/>
                <a:gd name="T77" fmla="*/ 131 h 360"/>
                <a:gd name="T78" fmla="*/ 57 w 354"/>
                <a:gd name="T79" fmla="*/ 121 h 360"/>
                <a:gd name="T80" fmla="*/ 79 w 354"/>
                <a:gd name="T81" fmla="*/ 125 h 360"/>
                <a:gd name="T82" fmla="*/ 93 w 354"/>
                <a:gd name="T83" fmla="*/ 116 h 360"/>
                <a:gd name="T84" fmla="*/ 105 w 354"/>
                <a:gd name="T85" fmla="*/ 103 h 360"/>
                <a:gd name="T86" fmla="*/ 111 w 354"/>
                <a:gd name="T87" fmla="*/ 93 h 360"/>
                <a:gd name="T88" fmla="*/ 117 w 354"/>
                <a:gd name="T89" fmla="*/ 96 h 360"/>
                <a:gd name="T90" fmla="*/ 123 w 354"/>
                <a:gd name="T91" fmla="*/ 105 h 360"/>
                <a:gd name="T92" fmla="*/ 129 w 354"/>
                <a:gd name="T93" fmla="*/ 99 h 360"/>
                <a:gd name="T94" fmla="*/ 140 w 354"/>
                <a:gd name="T95" fmla="*/ 81 h 360"/>
                <a:gd name="T96" fmla="*/ 155 w 354"/>
                <a:gd name="T97" fmla="*/ 66 h 360"/>
                <a:gd name="T98" fmla="*/ 158 w 354"/>
                <a:gd name="T99" fmla="*/ 63 h 360"/>
                <a:gd name="T100" fmla="*/ 173 w 354"/>
                <a:gd name="T101" fmla="*/ 43 h 360"/>
                <a:gd name="T102" fmla="*/ 182 w 354"/>
                <a:gd name="T103" fmla="*/ 25 h 360"/>
                <a:gd name="T104" fmla="*/ 211 w 354"/>
                <a:gd name="T105" fmla="*/ 12 h 360"/>
                <a:gd name="T106" fmla="*/ 236 w 354"/>
                <a:gd name="T107" fmla="*/ 1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54" h="360">
                  <a:moveTo>
                    <a:pt x="236" y="12"/>
                  </a:moveTo>
                  <a:lnTo>
                    <a:pt x="256" y="28"/>
                  </a:lnTo>
                  <a:lnTo>
                    <a:pt x="257" y="30"/>
                  </a:lnTo>
                  <a:lnTo>
                    <a:pt x="258" y="31"/>
                  </a:lnTo>
                  <a:lnTo>
                    <a:pt x="261" y="33"/>
                  </a:lnTo>
                  <a:lnTo>
                    <a:pt x="264" y="34"/>
                  </a:lnTo>
                  <a:lnTo>
                    <a:pt x="270" y="37"/>
                  </a:lnTo>
                  <a:lnTo>
                    <a:pt x="276" y="43"/>
                  </a:lnTo>
                  <a:lnTo>
                    <a:pt x="278" y="43"/>
                  </a:lnTo>
                  <a:lnTo>
                    <a:pt x="279" y="45"/>
                  </a:lnTo>
                  <a:lnTo>
                    <a:pt x="279" y="46"/>
                  </a:lnTo>
                  <a:lnTo>
                    <a:pt x="282" y="48"/>
                  </a:lnTo>
                  <a:lnTo>
                    <a:pt x="285" y="51"/>
                  </a:lnTo>
                  <a:lnTo>
                    <a:pt x="290" y="55"/>
                  </a:lnTo>
                  <a:lnTo>
                    <a:pt x="291" y="57"/>
                  </a:lnTo>
                  <a:lnTo>
                    <a:pt x="290" y="58"/>
                  </a:lnTo>
                  <a:lnTo>
                    <a:pt x="288" y="60"/>
                  </a:lnTo>
                  <a:lnTo>
                    <a:pt x="288" y="61"/>
                  </a:lnTo>
                  <a:lnTo>
                    <a:pt x="285" y="63"/>
                  </a:lnTo>
                  <a:lnTo>
                    <a:pt x="284" y="64"/>
                  </a:lnTo>
                  <a:lnTo>
                    <a:pt x="291" y="70"/>
                  </a:lnTo>
                  <a:lnTo>
                    <a:pt x="296" y="76"/>
                  </a:lnTo>
                  <a:lnTo>
                    <a:pt x="296" y="78"/>
                  </a:lnTo>
                  <a:lnTo>
                    <a:pt x="297" y="79"/>
                  </a:lnTo>
                  <a:lnTo>
                    <a:pt x="287" y="87"/>
                  </a:lnTo>
                  <a:lnTo>
                    <a:pt x="294" y="100"/>
                  </a:lnTo>
                  <a:lnTo>
                    <a:pt x="296" y="102"/>
                  </a:lnTo>
                  <a:lnTo>
                    <a:pt x="296" y="103"/>
                  </a:lnTo>
                  <a:lnTo>
                    <a:pt x="299" y="106"/>
                  </a:lnTo>
                  <a:lnTo>
                    <a:pt x="299" y="108"/>
                  </a:lnTo>
                  <a:lnTo>
                    <a:pt x="300" y="109"/>
                  </a:lnTo>
                  <a:lnTo>
                    <a:pt x="302" y="111"/>
                  </a:lnTo>
                  <a:lnTo>
                    <a:pt x="303" y="115"/>
                  </a:lnTo>
                  <a:lnTo>
                    <a:pt x="305" y="115"/>
                  </a:lnTo>
                  <a:lnTo>
                    <a:pt x="306" y="118"/>
                  </a:lnTo>
                  <a:lnTo>
                    <a:pt x="306" y="119"/>
                  </a:lnTo>
                  <a:lnTo>
                    <a:pt x="309" y="124"/>
                  </a:lnTo>
                  <a:lnTo>
                    <a:pt x="312" y="128"/>
                  </a:lnTo>
                  <a:lnTo>
                    <a:pt x="314" y="133"/>
                  </a:lnTo>
                  <a:lnTo>
                    <a:pt x="314" y="134"/>
                  </a:lnTo>
                  <a:lnTo>
                    <a:pt x="318" y="143"/>
                  </a:lnTo>
                  <a:lnTo>
                    <a:pt x="321" y="146"/>
                  </a:lnTo>
                  <a:lnTo>
                    <a:pt x="321" y="148"/>
                  </a:lnTo>
                  <a:lnTo>
                    <a:pt x="323" y="149"/>
                  </a:lnTo>
                  <a:lnTo>
                    <a:pt x="324" y="152"/>
                  </a:lnTo>
                  <a:lnTo>
                    <a:pt x="330" y="163"/>
                  </a:lnTo>
                  <a:lnTo>
                    <a:pt x="339" y="181"/>
                  </a:lnTo>
                  <a:lnTo>
                    <a:pt x="344" y="185"/>
                  </a:lnTo>
                  <a:lnTo>
                    <a:pt x="345" y="187"/>
                  </a:lnTo>
                  <a:lnTo>
                    <a:pt x="347" y="188"/>
                  </a:lnTo>
                  <a:lnTo>
                    <a:pt x="353" y="194"/>
                  </a:lnTo>
                  <a:lnTo>
                    <a:pt x="353" y="196"/>
                  </a:lnTo>
                  <a:lnTo>
                    <a:pt x="354" y="196"/>
                  </a:lnTo>
                  <a:lnTo>
                    <a:pt x="354" y="197"/>
                  </a:lnTo>
                  <a:lnTo>
                    <a:pt x="351" y="202"/>
                  </a:lnTo>
                  <a:lnTo>
                    <a:pt x="350" y="202"/>
                  </a:lnTo>
                  <a:lnTo>
                    <a:pt x="350" y="203"/>
                  </a:lnTo>
                  <a:lnTo>
                    <a:pt x="348" y="205"/>
                  </a:lnTo>
                  <a:lnTo>
                    <a:pt x="347" y="206"/>
                  </a:lnTo>
                  <a:lnTo>
                    <a:pt x="342" y="211"/>
                  </a:lnTo>
                  <a:lnTo>
                    <a:pt x="330" y="224"/>
                  </a:lnTo>
                  <a:lnTo>
                    <a:pt x="329" y="225"/>
                  </a:lnTo>
                  <a:lnTo>
                    <a:pt x="308" y="248"/>
                  </a:lnTo>
                  <a:lnTo>
                    <a:pt x="306" y="249"/>
                  </a:lnTo>
                  <a:lnTo>
                    <a:pt x="306" y="251"/>
                  </a:lnTo>
                  <a:lnTo>
                    <a:pt x="302" y="257"/>
                  </a:lnTo>
                  <a:lnTo>
                    <a:pt x="300" y="258"/>
                  </a:lnTo>
                  <a:lnTo>
                    <a:pt x="299" y="260"/>
                  </a:lnTo>
                  <a:lnTo>
                    <a:pt x="297" y="260"/>
                  </a:lnTo>
                  <a:lnTo>
                    <a:pt x="294" y="263"/>
                  </a:lnTo>
                  <a:lnTo>
                    <a:pt x="293" y="264"/>
                  </a:lnTo>
                  <a:lnTo>
                    <a:pt x="291" y="266"/>
                  </a:lnTo>
                  <a:lnTo>
                    <a:pt x="290" y="269"/>
                  </a:lnTo>
                  <a:lnTo>
                    <a:pt x="288" y="269"/>
                  </a:lnTo>
                  <a:lnTo>
                    <a:pt x="290" y="285"/>
                  </a:lnTo>
                  <a:lnTo>
                    <a:pt x="285" y="285"/>
                  </a:lnTo>
                  <a:lnTo>
                    <a:pt x="284" y="285"/>
                  </a:lnTo>
                  <a:lnTo>
                    <a:pt x="284" y="287"/>
                  </a:lnTo>
                  <a:lnTo>
                    <a:pt x="282" y="291"/>
                  </a:lnTo>
                  <a:lnTo>
                    <a:pt x="279" y="294"/>
                  </a:lnTo>
                  <a:lnTo>
                    <a:pt x="278" y="294"/>
                  </a:lnTo>
                  <a:lnTo>
                    <a:pt x="276" y="294"/>
                  </a:lnTo>
                  <a:lnTo>
                    <a:pt x="276" y="293"/>
                  </a:lnTo>
                  <a:lnTo>
                    <a:pt x="275" y="294"/>
                  </a:lnTo>
                  <a:lnTo>
                    <a:pt x="273" y="294"/>
                  </a:lnTo>
                  <a:lnTo>
                    <a:pt x="272" y="294"/>
                  </a:lnTo>
                  <a:lnTo>
                    <a:pt x="270" y="296"/>
                  </a:lnTo>
                  <a:lnTo>
                    <a:pt x="269" y="297"/>
                  </a:lnTo>
                  <a:lnTo>
                    <a:pt x="263" y="300"/>
                  </a:lnTo>
                  <a:lnTo>
                    <a:pt x="260" y="305"/>
                  </a:lnTo>
                  <a:lnTo>
                    <a:pt x="258" y="306"/>
                  </a:lnTo>
                  <a:lnTo>
                    <a:pt x="254" y="311"/>
                  </a:lnTo>
                  <a:lnTo>
                    <a:pt x="251" y="312"/>
                  </a:lnTo>
                  <a:lnTo>
                    <a:pt x="245" y="320"/>
                  </a:lnTo>
                  <a:lnTo>
                    <a:pt x="242" y="323"/>
                  </a:lnTo>
                  <a:lnTo>
                    <a:pt x="230" y="338"/>
                  </a:lnTo>
                  <a:lnTo>
                    <a:pt x="229" y="339"/>
                  </a:lnTo>
                  <a:lnTo>
                    <a:pt x="211" y="358"/>
                  </a:lnTo>
                  <a:lnTo>
                    <a:pt x="209" y="360"/>
                  </a:lnTo>
                  <a:lnTo>
                    <a:pt x="199" y="346"/>
                  </a:lnTo>
                  <a:lnTo>
                    <a:pt x="199" y="348"/>
                  </a:lnTo>
                  <a:lnTo>
                    <a:pt x="197" y="348"/>
                  </a:lnTo>
                  <a:lnTo>
                    <a:pt x="187" y="358"/>
                  </a:lnTo>
                  <a:lnTo>
                    <a:pt x="185" y="357"/>
                  </a:lnTo>
                  <a:lnTo>
                    <a:pt x="178" y="346"/>
                  </a:lnTo>
                  <a:lnTo>
                    <a:pt x="175" y="345"/>
                  </a:lnTo>
                  <a:lnTo>
                    <a:pt x="175" y="346"/>
                  </a:lnTo>
                  <a:lnTo>
                    <a:pt x="172" y="349"/>
                  </a:lnTo>
                  <a:lnTo>
                    <a:pt x="172" y="352"/>
                  </a:lnTo>
                  <a:lnTo>
                    <a:pt x="170" y="354"/>
                  </a:lnTo>
                  <a:lnTo>
                    <a:pt x="164" y="352"/>
                  </a:lnTo>
                  <a:lnTo>
                    <a:pt x="161" y="351"/>
                  </a:lnTo>
                  <a:lnTo>
                    <a:pt x="157" y="346"/>
                  </a:lnTo>
                  <a:lnTo>
                    <a:pt x="155" y="346"/>
                  </a:lnTo>
                  <a:lnTo>
                    <a:pt x="152" y="343"/>
                  </a:lnTo>
                  <a:lnTo>
                    <a:pt x="151" y="346"/>
                  </a:lnTo>
                  <a:lnTo>
                    <a:pt x="149" y="348"/>
                  </a:lnTo>
                  <a:lnTo>
                    <a:pt x="149" y="349"/>
                  </a:lnTo>
                  <a:lnTo>
                    <a:pt x="148" y="349"/>
                  </a:lnTo>
                  <a:lnTo>
                    <a:pt x="140" y="351"/>
                  </a:lnTo>
                  <a:lnTo>
                    <a:pt x="139" y="351"/>
                  </a:lnTo>
                  <a:lnTo>
                    <a:pt x="139" y="349"/>
                  </a:lnTo>
                  <a:lnTo>
                    <a:pt x="139" y="343"/>
                  </a:lnTo>
                  <a:lnTo>
                    <a:pt x="130" y="343"/>
                  </a:lnTo>
                  <a:lnTo>
                    <a:pt x="129" y="345"/>
                  </a:lnTo>
                  <a:lnTo>
                    <a:pt x="129" y="346"/>
                  </a:lnTo>
                  <a:lnTo>
                    <a:pt x="129" y="349"/>
                  </a:lnTo>
                  <a:lnTo>
                    <a:pt x="129" y="351"/>
                  </a:lnTo>
                  <a:lnTo>
                    <a:pt x="127" y="352"/>
                  </a:lnTo>
                  <a:lnTo>
                    <a:pt x="124" y="351"/>
                  </a:lnTo>
                  <a:lnTo>
                    <a:pt x="120" y="351"/>
                  </a:lnTo>
                  <a:lnTo>
                    <a:pt x="114" y="351"/>
                  </a:lnTo>
                  <a:lnTo>
                    <a:pt x="112" y="351"/>
                  </a:lnTo>
                  <a:lnTo>
                    <a:pt x="109" y="351"/>
                  </a:lnTo>
                  <a:lnTo>
                    <a:pt x="109" y="349"/>
                  </a:lnTo>
                  <a:lnTo>
                    <a:pt x="109" y="346"/>
                  </a:lnTo>
                  <a:lnTo>
                    <a:pt x="108" y="342"/>
                  </a:lnTo>
                  <a:lnTo>
                    <a:pt x="108" y="339"/>
                  </a:lnTo>
                  <a:lnTo>
                    <a:pt x="108" y="336"/>
                  </a:lnTo>
                  <a:lnTo>
                    <a:pt x="106" y="335"/>
                  </a:lnTo>
                  <a:lnTo>
                    <a:pt x="106" y="332"/>
                  </a:lnTo>
                  <a:lnTo>
                    <a:pt x="105" y="329"/>
                  </a:lnTo>
                  <a:lnTo>
                    <a:pt x="103" y="326"/>
                  </a:lnTo>
                  <a:lnTo>
                    <a:pt x="103" y="324"/>
                  </a:lnTo>
                  <a:lnTo>
                    <a:pt x="103" y="323"/>
                  </a:lnTo>
                  <a:lnTo>
                    <a:pt x="103" y="321"/>
                  </a:lnTo>
                  <a:lnTo>
                    <a:pt x="100" y="318"/>
                  </a:lnTo>
                  <a:lnTo>
                    <a:pt x="99" y="315"/>
                  </a:lnTo>
                  <a:lnTo>
                    <a:pt x="97" y="312"/>
                  </a:lnTo>
                  <a:lnTo>
                    <a:pt x="97" y="311"/>
                  </a:lnTo>
                  <a:lnTo>
                    <a:pt x="88" y="297"/>
                  </a:lnTo>
                  <a:lnTo>
                    <a:pt x="84" y="290"/>
                  </a:lnTo>
                  <a:lnTo>
                    <a:pt x="81" y="285"/>
                  </a:lnTo>
                  <a:lnTo>
                    <a:pt x="76" y="279"/>
                  </a:lnTo>
                  <a:lnTo>
                    <a:pt x="73" y="275"/>
                  </a:lnTo>
                  <a:lnTo>
                    <a:pt x="70" y="269"/>
                  </a:lnTo>
                  <a:lnTo>
                    <a:pt x="63" y="254"/>
                  </a:lnTo>
                  <a:lnTo>
                    <a:pt x="60" y="249"/>
                  </a:lnTo>
                  <a:lnTo>
                    <a:pt x="54" y="242"/>
                  </a:lnTo>
                  <a:lnTo>
                    <a:pt x="51" y="237"/>
                  </a:lnTo>
                  <a:lnTo>
                    <a:pt x="49" y="236"/>
                  </a:lnTo>
                  <a:lnTo>
                    <a:pt x="48" y="231"/>
                  </a:lnTo>
                  <a:lnTo>
                    <a:pt x="45" y="227"/>
                  </a:lnTo>
                  <a:lnTo>
                    <a:pt x="42" y="223"/>
                  </a:lnTo>
                  <a:lnTo>
                    <a:pt x="40" y="221"/>
                  </a:lnTo>
                  <a:lnTo>
                    <a:pt x="37" y="217"/>
                  </a:lnTo>
                  <a:lnTo>
                    <a:pt x="36" y="215"/>
                  </a:lnTo>
                  <a:lnTo>
                    <a:pt x="34" y="214"/>
                  </a:lnTo>
                  <a:lnTo>
                    <a:pt x="34" y="214"/>
                  </a:lnTo>
                  <a:lnTo>
                    <a:pt x="30" y="209"/>
                  </a:lnTo>
                  <a:lnTo>
                    <a:pt x="20" y="197"/>
                  </a:lnTo>
                  <a:lnTo>
                    <a:pt x="18" y="194"/>
                  </a:lnTo>
                  <a:lnTo>
                    <a:pt x="17" y="191"/>
                  </a:lnTo>
                  <a:lnTo>
                    <a:pt x="18" y="190"/>
                  </a:lnTo>
                  <a:lnTo>
                    <a:pt x="15" y="187"/>
                  </a:lnTo>
                  <a:lnTo>
                    <a:pt x="12" y="184"/>
                  </a:lnTo>
                  <a:lnTo>
                    <a:pt x="9" y="179"/>
                  </a:lnTo>
                  <a:lnTo>
                    <a:pt x="8" y="178"/>
                  </a:lnTo>
                  <a:lnTo>
                    <a:pt x="6" y="178"/>
                  </a:lnTo>
                  <a:lnTo>
                    <a:pt x="5" y="178"/>
                  </a:lnTo>
                  <a:lnTo>
                    <a:pt x="2" y="176"/>
                  </a:lnTo>
                  <a:lnTo>
                    <a:pt x="2" y="175"/>
                  </a:lnTo>
                  <a:lnTo>
                    <a:pt x="0" y="175"/>
                  </a:lnTo>
                  <a:lnTo>
                    <a:pt x="6" y="172"/>
                  </a:lnTo>
                  <a:lnTo>
                    <a:pt x="6" y="170"/>
                  </a:lnTo>
                  <a:lnTo>
                    <a:pt x="8" y="170"/>
                  </a:lnTo>
                  <a:lnTo>
                    <a:pt x="15" y="167"/>
                  </a:lnTo>
                  <a:lnTo>
                    <a:pt x="18" y="164"/>
                  </a:lnTo>
                  <a:lnTo>
                    <a:pt x="20" y="164"/>
                  </a:lnTo>
                  <a:lnTo>
                    <a:pt x="21" y="161"/>
                  </a:lnTo>
                  <a:lnTo>
                    <a:pt x="22" y="161"/>
                  </a:lnTo>
                  <a:lnTo>
                    <a:pt x="31" y="148"/>
                  </a:lnTo>
                  <a:lnTo>
                    <a:pt x="33" y="146"/>
                  </a:lnTo>
                  <a:lnTo>
                    <a:pt x="39" y="142"/>
                  </a:lnTo>
                  <a:lnTo>
                    <a:pt x="48" y="131"/>
                  </a:lnTo>
                  <a:lnTo>
                    <a:pt x="49" y="130"/>
                  </a:lnTo>
                  <a:lnTo>
                    <a:pt x="49" y="128"/>
                  </a:lnTo>
                  <a:lnTo>
                    <a:pt x="52" y="125"/>
                  </a:lnTo>
                  <a:lnTo>
                    <a:pt x="54" y="124"/>
                  </a:lnTo>
                  <a:lnTo>
                    <a:pt x="57" y="121"/>
                  </a:lnTo>
                  <a:lnTo>
                    <a:pt x="67" y="122"/>
                  </a:lnTo>
                  <a:lnTo>
                    <a:pt x="67" y="124"/>
                  </a:lnTo>
                  <a:lnTo>
                    <a:pt x="72" y="124"/>
                  </a:lnTo>
                  <a:lnTo>
                    <a:pt x="75" y="124"/>
                  </a:lnTo>
                  <a:lnTo>
                    <a:pt x="79" y="125"/>
                  </a:lnTo>
                  <a:lnTo>
                    <a:pt x="81" y="125"/>
                  </a:lnTo>
                  <a:lnTo>
                    <a:pt x="82" y="125"/>
                  </a:lnTo>
                  <a:lnTo>
                    <a:pt x="90" y="119"/>
                  </a:lnTo>
                  <a:lnTo>
                    <a:pt x="90" y="118"/>
                  </a:lnTo>
                  <a:lnTo>
                    <a:pt x="93" y="116"/>
                  </a:lnTo>
                  <a:lnTo>
                    <a:pt x="96" y="112"/>
                  </a:lnTo>
                  <a:lnTo>
                    <a:pt x="97" y="111"/>
                  </a:lnTo>
                  <a:lnTo>
                    <a:pt x="100" y="108"/>
                  </a:lnTo>
                  <a:lnTo>
                    <a:pt x="103" y="105"/>
                  </a:lnTo>
                  <a:lnTo>
                    <a:pt x="105" y="103"/>
                  </a:lnTo>
                  <a:lnTo>
                    <a:pt x="105" y="102"/>
                  </a:lnTo>
                  <a:lnTo>
                    <a:pt x="108" y="99"/>
                  </a:lnTo>
                  <a:lnTo>
                    <a:pt x="109" y="96"/>
                  </a:lnTo>
                  <a:lnTo>
                    <a:pt x="109" y="94"/>
                  </a:lnTo>
                  <a:lnTo>
                    <a:pt x="111" y="93"/>
                  </a:lnTo>
                  <a:lnTo>
                    <a:pt x="112" y="91"/>
                  </a:lnTo>
                  <a:lnTo>
                    <a:pt x="114" y="90"/>
                  </a:lnTo>
                  <a:lnTo>
                    <a:pt x="115" y="93"/>
                  </a:lnTo>
                  <a:lnTo>
                    <a:pt x="117" y="94"/>
                  </a:lnTo>
                  <a:lnTo>
                    <a:pt x="117" y="96"/>
                  </a:lnTo>
                  <a:lnTo>
                    <a:pt x="118" y="97"/>
                  </a:lnTo>
                  <a:lnTo>
                    <a:pt x="120" y="99"/>
                  </a:lnTo>
                  <a:lnTo>
                    <a:pt x="121" y="102"/>
                  </a:lnTo>
                  <a:lnTo>
                    <a:pt x="123" y="103"/>
                  </a:lnTo>
                  <a:lnTo>
                    <a:pt x="123" y="105"/>
                  </a:lnTo>
                  <a:lnTo>
                    <a:pt x="124" y="105"/>
                  </a:lnTo>
                  <a:lnTo>
                    <a:pt x="126" y="102"/>
                  </a:lnTo>
                  <a:lnTo>
                    <a:pt x="127" y="102"/>
                  </a:lnTo>
                  <a:lnTo>
                    <a:pt x="127" y="100"/>
                  </a:lnTo>
                  <a:lnTo>
                    <a:pt x="129" y="99"/>
                  </a:lnTo>
                  <a:lnTo>
                    <a:pt x="135" y="91"/>
                  </a:lnTo>
                  <a:lnTo>
                    <a:pt x="136" y="90"/>
                  </a:lnTo>
                  <a:lnTo>
                    <a:pt x="138" y="88"/>
                  </a:lnTo>
                  <a:lnTo>
                    <a:pt x="140" y="82"/>
                  </a:lnTo>
                  <a:lnTo>
                    <a:pt x="140" y="81"/>
                  </a:lnTo>
                  <a:lnTo>
                    <a:pt x="145" y="76"/>
                  </a:lnTo>
                  <a:lnTo>
                    <a:pt x="146" y="75"/>
                  </a:lnTo>
                  <a:lnTo>
                    <a:pt x="152" y="69"/>
                  </a:lnTo>
                  <a:lnTo>
                    <a:pt x="154" y="66"/>
                  </a:lnTo>
                  <a:lnTo>
                    <a:pt x="155" y="66"/>
                  </a:lnTo>
                  <a:lnTo>
                    <a:pt x="155" y="64"/>
                  </a:lnTo>
                  <a:lnTo>
                    <a:pt x="155" y="66"/>
                  </a:lnTo>
                  <a:lnTo>
                    <a:pt x="157" y="66"/>
                  </a:lnTo>
                  <a:lnTo>
                    <a:pt x="158" y="64"/>
                  </a:lnTo>
                  <a:lnTo>
                    <a:pt x="158" y="63"/>
                  </a:lnTo>
                  <a:lnTo>
                    <a:pt x="160" y="63"/>
                  </a:lnTo>
                  <a:lnTo>
                    <a:pt x="160" y="61"/>
                  </a:lnTo>
                  <a:lnTo>
                    <a:pt x="161" y="60"/>
                  </a:lnTo>
                  <a:lnTo>
                    <a:pt x="166" y="52"/>
                  </a:lnTo>
                  <a:lnTo>
                    <a:pt x="173" y="43"/>
                  </a:lnTo>
                  <a:lnTo>
                    <a:pt x="176" y="34"/>
                  </a:lnTo>
                  <a:lnTo>
                    <a:pt x="178" y="34"/>
                  </a:lnTo>
                  <a:lnTo>
                    <a:pt x="178" y="34"/>
                  </a:lnTo>
                  <a:lnTo>
                    <a:pt x="179" y="31"/>
                  </a:lnTo>
                  <a:lnTo>
                    <a:pt x="182" y="25"/>
                  </a:lnTo>
                  <a:lnTo>
                    <a:pt x="185" y="21"/>
                  </a:lnTo>
                  <a:lnTo>
                    <a:pt x="185" y="19"/>
                  </a:lnTo>
                  <a:lnTo>
                    <a:pt x="187" y="18"/>
                  </a:lnTo>
                  <a:lnTo>
                    <a:pt x="196" y="3"/>
                  </a:lnTo>
                  <a:lnTo>
                    <a:pt x="211" y="12"/>
                  </a:lnTo>
                  <a:lnTo>
                    <a:pt x="214" y="9"/>
                  </a:lnTo>
                  <a:lnTo>
                    <a:pt x="221" y="0"/>
                  </a:lnTo>
                  <a:lnTo>
                    <a:pt x="224" y="3"/>
                  </a:lnTo>
                  <a:lnTo>
                    <a:pt x="226" y="4"/>
                  </a:lnTo>
                  <a:lnTo>
                    <a:pt x="236" y="12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50" name="Freeform 37">
              <a:extLst>
                <a:ext uri="{FF2B5EF4-FFF2-40B4-BE49-F238E27FC236}">
                  <a16:creationId xmlns:a16="http://schemas.microsoft.com/office/drawing/2014/main" id="{604F32BA-96AD-7239-AAFD-EC403C22B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3038" y="1992313"/>
              <a:ext cx="773113" cy="831850"/>
            </a:xfrm>
            <a:custGeom>
              <a:avLst/>
              <a:gdLst>
                <a:gd name="T0" fmla="*/ 315 w 487"/>
                <a:gd name="T1" fmla="*/ 24 h 524"/>
                <a:gd name="T2" fmla="*/ 332 w 487"/>
                <a:gd name="T3" fmla="*/ 37 h 524"/>
                <a:gd name="T4" fmla="*/ 372 w 487"/>
                <a:gd name="T5" fmla="*/ 45 h 524"/>
                <a:gd name="T6" fmla="*/ 409 w 487"/>
                <a:gd name="T7" fmla="*/ 49 h 524"/>
                <a:gd name="T8" fmla="*/ 427 w 487"/>
                <a:gd name="T9" fmla="*/ 73 h 524"/>
                <a:gd name="T10" fmla="*/ 456 w 487"/>
                <a:gd name="T11" fmla="*/ 69 h 524"/>
                <a:gd name="T12" fmla="*/ 487 w 487"/>
                <a:gd name="T13" fmla="*/ 108 h 524"/>
                <a:gd name="T14" fmla="*/ 486 w 487"/>
                <a:gd name="T15" fmla="*/ 130 h 524"/>
                <a:gd name="T16" fmla="*/ 459 w 487"/>
                <a:gd name="T17" fmla="*/ 154 h 524"/>
                <a:gd name="T18" fmla="*/ 444 w 487"/>
                <a:gd name="T19" fmla="*/ 170 h 524"/>
                <a:gd name="T20" fmla="*/ 445 w 487"/>
                <a:gd name="T21" fmla="*/ 194 h 524"/>
                <a:gd name="T22" fmla="*/ 420 w 487"/>
                <a:gd name="T23" fmla="*/ 200 h 524"/>
                <a:gd name="T24" fmla="*/ 406 w 487"/>
                <a:gd name="T25" fmla="*/ 221 h 524"/>
                <a:gd name="T26" fmla="*/ 412 w 487"/>
                <a:gd name="T27" fmla="*/ 246 h 524"/>
                <a:gd name="T28" fmla="*/ 406 w 487"/>
                <a:gd name="T29" fmla="*/ 252 h 524"/>
                <a:gd name="T30" fmla="*/ 389 w 487"/>
                <a:gd name="T31" fmla="*/ 246 h 524"/>
                <a:gd name="T32" fmla="*/ 375 w 487"/>
                <a:gd name="T33" fmla="*/ 252 h 524"/>
                <a:gd name="T34" fmla="*/ 359 w 487"/>
                <a:gd name="T35" fmla="*/ 257 h 524"/>
                <a:gd name="T36" fmla="*/ 360 w 487"/>
                <a:gd name="T37" fmla="*/ 276 h 524"/>
                <a:gd name="T38" fmla="*/ 356 w 487"/>
                <a:gd name="T39" fmla="*/ 290 h 524"/>
                <a:gd name="T40" fmla="*/ 351 w 487"/>
                <a:gd name="T41" fmla="*/ 302 h 524"/>
                <a:gd name="T42" fmla="*/ 353 w 487"/>
                <a:gd name="T43" fmla="*/ 317 h 524"/>
                <a:gd name="T44" fmla="*/ 353 w 487"/>
                <a:gd name="T45" fmla="*/ 332 h 524"/>
                <a:gd name="T46" fmla="*/ 353 w 487"/>
                <a:gd name="T47" fmla="*/ 347 h 524"/>
                <a:gd name="T48" fmla="*/ 350 w 487"/>
                <a:gd name="T49" fmla="*/ 427 h 524"/>
                <a:gd name="T50" fmla="*/ 330 w 487"/>
                <a:gd name="T51" fmla="*/ 430 h 524"/>
                <a:gd name="T52" fmla="*/ 275 w 487"/>
                <a:gd name="T53" fmla="*/ 444 h 524"/>
                <a:gd name="T54" fmla="*/ 241 w 487"/>
                <a:gd name="T55" fmla="*/ 459 h 524"/>
                <a:gd name="T56" fmla="*/ 182 w 487"/>
                <a:gd name="T57" fmla="*/ 482 h 524"/>
                <a:gd name="T58" fmla="*/ 112 w 487"/>
                <a:gd name="T59" fmla="*/ 502 h 524"/>
                <a:gd name="T60" fmla="*/ 99 w 487"/>
                <a:gd name="T61" fmla="*/ 521 h 524"/>
                <a:gd name="T62" fmla="*/ 85 w 487"/>
                <a:gd name="T63" fmla="*/ 512 h 524"/>
                <a:gd name="T64" fmla="*/ 73 w 487"/>
                <a:gd name="T65" fmla="*/ 487 h 524"/>
                <a:gd name="T66" fmla="*/ 45 w 487"/>
                <a:gd name="T67" fmla="*/ 427 h 524"/>
                <a:gd name="T68" fmla="*/ 42 w 487"/>
                <a:gd name="T69" fmla="*/ 415 h 524"/>
                <a:gd name="T70" fmla="*/ 58 w 487"/>
                <a:gd name="T71" fmla="*/ 408 h 524"/>
                <a:gd name="T72" fmla="*/ 66 w 487"/>
                <a:gd name="T73" fmla="*/ 381 h 524"/>
                <a:gd name="T74" fmla="*/ 79 w 487"/>
                <a:gd name="T75" fmla="*/ 370 h 524"/>
                <a:gd name="T76" fmla="*/ 69 w 487"/>
                <a:gd name="T77" fmla="*/ 348 h 524"/>
                <a:gd name="T78" fmla="*/ 63 w 487"/>
                <a:gd name="T79" fmla="*/ 342 h 524"/>
                <a:gd name="T80" fmla="*/ 57 w 487"/>
                <a:gd name="T81" fmla="*/ 329 h 524"/>
                <a:gd name="T82" fmla="*/ 51 w 487"/>
                <a:gd name="T83" fmla="*/ 315 h 524"/>
                <a:gd name="T84" fmla="*/ 48 w 487"/>
                <a:gd name="T85" fmla="*/ 275 h 524"/>
                <a:gd name="T86" fmla="*/ 32 w 487"/>
                <a:gd name="T87" fmla="*/ 251 h 524"/>
                <a:gd name="T88" fmla="*/ 17 w 487"/>
                <a:gd name="T89" fmla="*/ 227 h 524"/>
                <a:gd name="T90" fmla="*/ 9 w 487"/>
                <a:gd name="T91" fmla="*/ 209 h 524"/>
                <a:gd name="T92" fmla="*/ 20 w 487"/>
                <a:gd name="T93" fmla="*/ 206 h 524"/>
                <a:gd name="T94" fmla="*/ 35 w 487"/>
                <a:gd name="T95" fmla="*/ 196 h 524"/>
                <a:gd name="T96" fmla="*/ 57 w 487"/>
                <a:gd name="T97" fmla="*/ 185 h 524"/>
                <a:gd name="T98" fmla="*/ 91 w 487"/>
                <a:gd name="T99" fmla="*/ 157 h 524"/>
                <a:gd name="T100" fmla="*/ 123 w 487"/>
                <a:gd name="T101" fmla="*/ 129 h 524"/>
                <a:gd name="T102" fmla="*/ 158 w 487"/>
                <a:gd name="T103" fmla="*/ 106 h 524"/>
                <a:gd name="T104" fmla="*/ 197 w 487"/>
                <a:gd name="T105" fmla="*/ 90 h 524"/>
                <a:gd name="T106" fmla="*/ 203 w 487"/>
                <a:gd name="T107" fmla="*/ 52 h 524"/>
                <a:gd name="T108" fmla="*/ 203 w 487"/>
                <a:gd name="T109" fmla="*/ 31 h 524"/>
                <a:gd name="T110" fmla="*/ 239 w 487"/>
                <a:gd name="T111" fmla="*/ 9 h 524"/>
                <a:gd name="T112" fmla="*/ 299 w 487"/>
                <a:gd name="T113" fmla="*/ 3 h 524"/>
                <a:gd name="T114" fmla="*/ 321 w 487"/>
                <a:gd name="T115" fmla="*/ 0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7" h="524">
                  <a:moveTo>
                    <a:pt x="321" y="5"/>
                  </a:moveTo>
                  <a:lnTo>
                    <a:pt x="321" y="8"/>
                  </a:lnTo>
                  <a:lnTo>
                    <a:pt x="320" y="12"/>
                  </a:lnTo>
                  <a:lnTo>
                    <a:pt x="320" y="14"/>
                  </a:lnTo>
                  <a:lnTo>
                    <a:pt x="318" y="15"/>
                  </a:lnTo>
                  <a:lnTo>
                    <a:pt x="318" y="16"/>
                  </a:lnTo>
                  <a:lnTo>
                    <a:pt x="317" y="18"/>
                  </a:lnTo>
                  <a:lnTo>
                    <a:pt x="317" y="19"/>
                  </a:lnTo>
                  <a:lnTo>
                    <a:pt x="315" y="24"/>
                  </a:lnTo>
                  <a:lnTo>
                    <a:pt x="315" y="25"/>
                  </a:lnTo>
                  <a:lnTo>
                    <a:pt x="317" y="25"/>
                  </a:lnTo>
                  <a:lnTo>
                    <a:pt x="318" y="25"/>
                  </a:lnTo>
                  <a:lnTo>
                    <a:pt x="320" y="25"/>
                  </a:lnTo>
                  <a:lnTo>
                    <a:pt x="327" y="25"/>
                  </a:lnTo>
                  <a:lnTo>
                    <a:pt x="327" y="27"/>
                  </a:lnTo>
                  <a:lnTo>
                    <a:pt x="327" y="28"/>
                  </a:lnTo>
                  <a:lnTo>
                    <a:pt x="327" y="37"/>
                  </a:lnTo>
                  <a:lnTo>
                    <a:pt x="332" y="37"/>
                  </a:lnTo>
                  <a:lnTo>
                    <a:pt x="339" y="37"/>
                  </a:lnTo>
                  <a:lnTo>
                    <a:pt x="353" y="39"/>
                  </a:lnTo>
                  <a:lnTo>
                    <a:pt x="354" y="39"/>
                  </a:lnTo>
                  <a:lnTo>
                    <a:pt x="356" y="40"/>
                  </a:lnTo>
                  <a:lnTo>
                    <a:pt x="359" y="43"/>
                  </a:lnTo>
                  <a:lnTo>
                    <a:pt x="360" y="43"/>
                  </a:lnTo>
                  <a:lnTo>
                    <a:pt x="369" y="45"/>
                  </a:lnTo>
                  <a:lnTo>
                    <a:pt x="371" y="45"/>
                  </a:lnTo>
                  <a:lnTo>
                    <a:pt x="372" y="45"/>
                  </a:lnTo>
                  <a:lnTo>
                    <a:pt x="374" y="45"/>
                  </a:lnTo>
                  <a:lnTo>
                    <a:pt x="377" y="46"/>
                  </a:lnTo>
                  <a:lnTo>
                    <a:pt x="381" y="46"/>
                  </a:lnTo>
                  <a:lnTo>
                    <a:pt x="387" y="48"/>
                  </a:lnTo>
                  <a:lnTo>
                    <a:pt x="390" y="48"/>
                  </a:lnTo>
                  <a:lnTo>
                    <a:pt x="391" y="48"/>
                  </a:lnTo>
                  <a:lnTo>
                    <a:pt x="394" y="48"/>
                  </a:lnTo>
                  <a:lnTo>
                    <a:pt x="405" y="49"/>
                  </a:lnTo>
                  <a:lnTo>
                    <a:pt x="409" y="49"/>
                  </a:lnTo>
                  <a:lnTo>
                    <a:pt x="409" y="51"/>
                  </a:lnTo>
                  <a:lnTo>
                    <a:pt x="409" y="51"/>
                  </a:lnTo>
                  <a:lnTo>
                    <a:pt x="409" y="54"/>
                  </a:lnTo>
                  <a:lnTo>
                    <a:pt x="411" y="57"/>
                  </a:lnTo>
                  <a:lnTo>
                    <a:pt x="414" y="60"/>
                  </a:lnTo>
                  <a:lnTo>
                    <a:pt x="414" y="61"/>
                  </a:lnTo>
                  <a:lnTo>
                    <a:pt x="420" y="66"/>
                  </a:lnTo>
                  <a:lnTo>
                    <a:pt x="426" y="73"/>
                  </a:lnTo>
                  <a:lnTo>
                    <a:pt x="427" y="73"/>
                  </a:lnTo>
                  <a:lnTo>
                    <a:pt x="427" y="75"/>
                  </a:lnTo>
                  <a:lnTo>
                    <a:pt x="429" y="76"/>
                  </a:lnTo>
                  <a:lnTo>
                    <a:pt x="430" y="79"/>
                  </a:lnTo>
                  <a:lnTo>
                    <a:pt x="432" y="81"/>
                  </a:lnTo>
                  <a:lnTo>
                    <a:pt x="435" y="84"/>
                  </a:lnTo>
                  <a:lnTo>
                    <a:pt x="435" y="85"/>
                  </a:lnTo>
                  <a:lnTo>
                    <a:pt x="439" y="93"/>
                  </a:lnTo>
                  <a:lnTo>
                    <a:pt x="448" y="79"/>
                  </a:lnTo>
                  <a:lnTo>
                    <a:pt x="456" y="69"/>
                  </a:lnTo>
                  <a:lnTo>
                    <a:pt x="457" y="69"/>
                  </a:lnTo>
                  <a:lnTo>
                    <a:pt x="459" y="70"/>
                  </a:lnTo>
                  <a:lnTo>
                    <a:pt x="462" y="70"/>
                  </a:lnTo>
                  <a:lnTo>
                    <a:pt x="462" y="72"/>
                  </a:lnTo>
                  <a:lnTo>
                    <a:pt x="471" y="78"/>
                  </a:lnTo>
                  <a:lnTo>
                    <a:pt x="481" y="85"/>
                  </a:lnTo>
                  <a:lnTo>
                    <a:pt x="480" y="90"/>
                  </a:lnTo>
                  <a:lnTo>
                    <a:pt x="481" y="91"/>
                  </a:lnTo>
                  <a:lnTo>
                    <a:pt x="487" y="108"/>
                  </a:lnTo>
                  <a:lnTo>
                    <a:pt x="484" y="109"/>
                  </a:lnTo>
                  <a:lnTo>
                    <a:pt x="484" y="111"/>
                  </a:lnTo>
                  <a:lnTo>
                    <a:pt x="484" y="112"/>
                  </a:lnTo>
                  <a:lnTo>
                    <a:pt x="484" y="117"/>
                  </a:lnTo>
                  <a:lnTo>
                    <a:pt x="484" y="120"/>
                  </a:lnTo>
                  <a:lnTo>
                    <a:pt x="486" y="124"/>
                  </a:lnTo>
                  <a:lnTo>
                    <a:pt x="486" y="127"/>
                  </a:lnTo>
                  <a:lnTo>
                    <a:pt x="486" y="129"/>
                  </a:lnTo>
                  <a:lnTo>
                    <a:pt x="486" y="130"/>
                  </a:lnTo>
                  <a:lnTo>
                    <a:pt x="472" y="129"/>
                  </a:lnTo>
                  <a:lnTo>
                    <a:pt x="471" y="129"/>
                  </a:lnTo>
                  <a:lnTo>
                    <a:pt x="471" y="131"/>
                  </a:lnTo>
                  <a:lnTo>
                    <a:pt x="471" y="139"/>
                  </a:lnTo>
                  <a:lnTo>
                    <a:pt x="469" y="149"/>
                  </a:lnTo>
                  <a:lnTo>
                    <a:pt x="468" y="152"/>
                  </a:lnTo>
                  <a:lnTo>
                    <a:pt x="466" y="152"/>
                  </a:lnTo>
                  <a:lnTo>
                    <a:pt x="460" y="154"/>
                  </a:lnTo>
                  <a:lnTo>
                    <a:pt x="459" y="154"/>
                  </a:lnTo>
                  <a:lnTo>
                    <a:pt x="453" y="154"/>
                  </a:lnTo>
                  <a:lnTo>
                    <a:pt x="451" y="154"/>
                  </a:lnTo>
                  <a:lnTo>
                    <a:pt x="450" y="154"/>
                  </a:lnTo>
                  <a:lnTo>
                    <a:pt x="447" y="157"/>
                  </a:lnTo>
                  <a:lnTo>
                    <a:pt x="444" y="160"/>
                  </a:lnTo>
                  <a:lnTo>
                    <a:pt x="442" y="160"/>
                  </a:lnTo>
                  <a:lnTo>
                    <a:pt x="442" y="161"/>
                  </a:lnTo>
                  <a:lnTo>
                    <a:pt x="444" y="164"/>
                  </a:lnTo>
                  <a:lnTo>
                    <a:pt x="444" y="170"/>
                  </a:lnTo>
                  <a:lnTo>
                    <a:pt x="445" y="181"/>
                  </a:lnTo>
                  <a:lnTo>
                    <a:pt x="445" y="182"/>
                  </a:lnTo>
                  <a:lnTo>
                    <a:pt x="445" y="185"/>
                  </a:lnTo>
                  <a:lnTo>
                    <a:pt x="445" y="187"/>
                  </a:lnTo>
                  <a:lnTo>
                    <a:pt x="445" y="190"/>
                  </a:lnTo>
                  <a:lnTo>
                    <a:pt x="445" y="191"/>
                  </a:lnTo>
                  <a:lnTo>
                    <a:pt x="447" y="193"/>
                  </a:lnTo>
                  <a:lnTo>
                    <a:pt x="445" y="194"/>
                  </a:lnTo>
                  <a:lnTo>
                    <a:pt x="445" y="194"/>
                  </a:lnTo>
                  <a:lnTo>
                    <a:pt x="444" y="194"/>
                  </a:lnTo>
                  <a:lnTo>
                    <a:pt x="439" y="203"/>
                  </a:lnTo>
                  <a:lnTo>
                    <a:pt x="439" y="205"/>
                  </a:lnTo>
                  <a:lnTo>
                    <a:pt x="436" y="203"/>
                  </a:lnTo>
                  <a:lnTo>
                    <a:pt x="435" y="203"/>
                  </a:lnTo>
                  <a:lnTo>
                    <a:pt x="429" y="202"/>
                  </a:lnTo>
                  <a:lnTo>
                    <a:pt x="424" y="200"/>
                  </a:lnTo>
                  <a:lnTo>
                    <a:pt x="423" y="200"/>
                  </a:lnTo>
                  <a:lnTo>
                    <a:pt x="420" y="200"/>
                  </a:lnTo>
                  <a:lnTo>
                    <a:pt x="412" y="199"/>
                  </a:lnTo>
                  <a:lnTo>
                    <a:pt x="411" y="200"/>
                  </a:lnTo>
                  <a:lnTo>
                    <a:pt x="411" y="203"/>
                  </a:lnTo>
                  <a:lnTo>
                    <a:pt x="411" y="205"/>
                  </a:lnTo>
                  <a:lnTo>
                    <a:pt x="411" y="206"/>
                  </a:lnTo>
                  <a:lnTo>
                    <a:pt x="409" y="209"/>
                  </a:lnTo>
                  <a:lnTo>
                    <a:pt x="409" y="212"/>
                  </a:lnTo>
                  <a:lnTo>
                    <a:pt x="408" y="217"/>
                  </a:lnTo>
                  <a:lnTo>
                    <a:pt x="406" y="221"/>
                  </a:lnTo>
                  <a:lnTo>
                    <a:pt x="406" y="223"/>
                  </a:lnTo>
                  <a:lnTo>
                    <a:pt x="408" y="223"/>
                  </a:lnTo>
                  <a:lnTo>
                    <a:pt x="411" y="224"/>
                  </a:lnTo>
                  <a:lnTo>
                    <a:pt x="414" y="226"/>
                  </a:lnTo>
                  <a:lnTo>
                    <a:pt x="415" y="226"/>
                  </a:lnTo>
                  <a:lnTo>
                    <a:pt x="412" y="241"/>
                  </a:lnTo>
                  <a:lnTo>
                    <a:pt x="412" y="242"/>
                  </a:lnTo>
                  <a:lnTo>
                    <a:pt x="412" y="243"/>
                  </a:lnTo>
                  <a:lnTo>
                    <a:pt x="412" y="246"/>
                  </a:lnTo>
                  <a:lnTo>
                    <a:pt x="412" y="248"/>
                  </a:lnTo>
                  <a:lnTo>
                    <a:pt x="414" y="251"/>
                  </a:lnTo>
                  <a:lnTo>
                    <a:pt x="412" y="251"/>
                  </a:lnTo>
                  <a:lnTo>
                    <a:pt x="412" y="252"/>
                  </a:lnTo>
                  <a:lnTo>
                    <a:pt x="411" y="251"/>
                  </a:lnTo>
                  <a:lnTo>
                    <a:pt x="409" y="251"/>
                  </a:lnTo>
                  <a:lnTo>
                    <a:pt x="409" y="251"/>
                  </a:lnTo>
                  <a:lnTo>
                    <a:pt x="408" y="251"/>
                  </a:lnTo>
                  <a:lnTo>
                    <a:pt x="406" y="252"/>
                  </a:lnTo>
                  <a:lnTo>
                    <a:pt x="405" y="252"/>
                  </a:lnTo>
                  <a:lnTo>
                    <a:pt x="402" y="251"/>
                  </a:lnTo>
                  <a:lnTo>
                    <a:pt x="400" y="249"/>
                  </a:lnTo>
                  <a:lnTo>
                    <a:pt x="397" y="249"/>
                  </a:lnTo>
                  <a:lnTo>
                    <a:pt x="396" y="248"/>
                  </a:lnTo>
                  <a:lnTo>
                    <a:pt x="394" y="248"/>
                  </a:lnTo>
                  <a:lnTo>
                    <a:pt x="393" y="248"/>
                  </a:lnTo>
                  <a:lnTo>
                    <a:pt x="390" y="246"/>
                  </a:lnTo>
                  <a:lnTo>
                    <a:pt x="389" y="246"/>
                  </a:lnTo>
                  <a:lnTo>
                    <a:pt x="387" y="245"/>
                  </a:lnTo>
                  <a:lnTo>
                    <a:pt x="386" y="246"/>
                  </a:lnTo>
                  <a:lnTo>
                    <a:pt x="386" y="248"/>
                  </a:lnTo>
                  <a:lnTo>
                    <a:pt x="384" y="248"/>
                  </a:lnTo>
                  <a:lnTo>
                    <a:pt x="383" y="249"/>
                  </a:lnTo>
                  <a:lnTo>
                    <a:pt x="381" y="251"/>
                  </a:lnTo>
                  <a:lnTo>
                    <a:pt x="380" y="251"/>
                  </a:lnTo>
                  <a:lnTo>
                    <a:pt x="378" y="252"/>
                  </a:lnTo>
                  <a:lnTo>
                    <a:pt x="375" y="252"/>
                  </a:lnTo>
                  <a:lnTo>
                    <a:pt x="374" y="252"/>
                  </a:lnTo>
                  <a:lnTo>
                    <a:pt x="372" y="254"/>
                  </a:lnTo>
                  <a:lnTo>
                    <a:pt x="371" y="254"/>
                  </a:lnTo>
                  <a:lnTo>
                    <a:pt x="369" y="254"/>
                  </a:lnTo>
                  <a:lnTo>
                    <a:pt x="368" y="255"/>
                  </a:lnTo>
                  <a:lnTo>
                    <a:pt x="365" y="255"/>
                  </a:lnTo>
                  <a:lnTo>
                    <a:pt x="362" y="257"/>
                  </a:lnTo>
                  <a:lnTo>
                    <a:pt x="360" y="257"/>
                  </a:lnTo>
                  <a:lnTo>
                    <a:pt x="359" y="257"/>
                  </a:lnTo>
                  <a:lnTo>
                    <a:pt x="359" y="258"/>
                  </a:lnTo>
                  <a:lnTo>
                    <a:pt x="359" y="260"/>
                  </a:lnTo>
                  <a:lnTo>
                    <a:pt x="359" y="264"/>
                  </a:lnTo>
                  <a:lnTo>
                    <a:pt x="359" y="266"/>
                  </a:lnTo>
                  <a:lnTo>
                    <a:pt x="359" y="267"/>
                  </a:lnTo>
                  <a:lnTo>
                    <a:pt x="359" y="269"/>
                  </a:lnTo>
                  <a:lnTo>
                    <a:pt x="359" y="272"/>
                  </a:lnTo>
                  <a:lnTo>
                    <a:pt x="360" y="275"/>
                  </a:lnTo>
                  <a:lnTo>
                    <a:pt x="360" y="276"/>
                  </a:lnTo>
                  <a:lnTo>
                    <a:pt x="362" y="278"/>
                  </a:lnTo>
                  <a:lnTo>
                    <a:pt x="363" y="282"/>
                  </a:lnTo>
                  <a:lnTo>
                    <a:pt x="365" y="288"/>
                  </a:lnTo>
                  <a:lnTo>
                    <a:pt x="363" y="288"/>
                  </a:lnTo>
                  <a:lnTo>
                    <a:pt x="362" y="288"/>
                  </a:lnTo>
                  <a:lnTo>
                    <a:pt x="360" y="288"/>
                  </a:lnTo>
                  <a:lnTo>
                    <a:pt x="359" y="288"/>
                  </a:lnTo>
                  <a:lnTo>
                    <a:pt x="357" y="290"/>
                  </a:lnTo>
                  <a:lnTo>
                    <a:pt x="356" y="290"/>
                  </a:lnTo>
                  <a:lnTo>
                    <a:pt x="353" y="290"/>
                  </a:lnTo>
                  <a:lnTo>
                    <a:pt x="351" y="291"/>
                  </a:lnTo>
                  <a:lnTo>
                    <a:pt x="350" y="291"/>
                  </a:lnTo>
                  <a:lnTo>
                    <a:pt x="350" y="293"/>
                  </a:lnTo>
                  <a:lnTo>
                    <a:pt x="350" y="294"/>
                  </a:lnTo>
                  <a:lnTo>
                    <a:pt x="351" y="297"/>
                  </a:lnTo>
                  <a:lnTo>
                    <a:pt x="351" y="299"/>
                  </a:lnTo>
                  <a:lnTo>
                    <a:pt x="351" y="300"/>
                  </a:lnTo>
                  <a:lnTo>
                    <a:pt x="351" y="302"/>
                  </a:lnTo>
                  <a:lnTo>
                    <a:pt x="351" y="303"/>
                  </a:lnTo>
                  <a:lnTo>
                    <a:pt x="351" y="306"/>
                  </a:lnTo>
                  <a:lnTo>
                    <a:pt x="351" y="308"/>
                  </a:lnTo>
                  <a:lnTo>
                    <a:pt x="351" y="309"/>
                  </a:lnTo>
                  <a:lnTo>
                    <a:pt x="351" y="312"/>
                  </a:lnTo>
                  <a:lnTo>
                    <a:pt x="353" y="314"/>
                  </a:lnTo>
                  <a:lnTo>
                    <a:pt x="353" y="314"/>
                  </a:lnTo>
                  <a:lnTo>
                    <a:pt x="353" y="315"/>
                  </a:lnTo>
                  <a:lnTo>
                    <a:pt x="353" y="317"/>
                  </a:lnTo>
                  <a:lnTo>
                    <a:pt x="353" y="318"/>
                  </a:lnTo>
                  <a:lnTo>
                    <a:pt x="354" y="323"/>
                  </a:lnTo>
                  <a:lnTo>
                    <a:pt x="354" y="324"/>
                  </a:lnTo>
                  <a:lnTo>
                    <a:pt x="353" y="324"/>
                  </a:lnTo>
                  <a:lnTo>
                    <a:pt x="353" y="326"/>
                  </a:lnTo>
                  <a:lnTo>
                    <a:pt x="353" y="327"/>
                  </a:lnTo>
                  <a:lnTo>
                    <a:pt x="353" y="329"/>
                  </a:lnTo>
                  <a:lnTo>
                    <a:pt x="353" y="330"/>
                  </a:lnTo>
                  <a:lnTo>
                    <a:pt x="353" y="332"/>
                  </a:lnTo>
                  <a:lnTo>
                    <a:pt x="353" y="333"/>
                  </a:lnTo>
                  <a:lnTo>
                    <a:pt x="353" y="335"/>
                  </a:lnTo>
                  <a:lnTo>
                    <a:pt x="353" y="336"/>
                  </a:lnTo>
                  <a:lnTo>
                    <a:pt x="353" y="338"/>
                  </a:lnTo>
                  <a:lnTo>
                    <a:pt x="353" y="339"/>
                  </a:lnTo>
                  <a:lnTo>
                    <a:pt x="353" y="341"/>
                  </a:lnTo>
                  <a:lnTo>
                    <a:pt x="353" y="342"/>
                  </a:lnTo>
                  <a:lnTo>
                    <a:pt x="353" y="344"/>
                  </a:lnTo>
                  <a:lnTo>
                    <a:pt x="353" y="347"/>
                  </a:lnTo>
                  <a:lnTo>
                    <a:pt x="353" y="350"/>
                  </a:lnTo>
                  <a:lnTo>
                    <a:pt x="351" y="353"/>
                  </a:lnTo>
                  <a:lnTo>
                    <a:pt x="351" y="357"/>
                  </a:lnTo>
                  <a:lnTo>
                    <a:pt x="351" y="361"/>
                  </a:lnTo>
                  <a:lnTo>
                    <a:pt x="351" y="376"/>
                  </a:lnTo>
                  <a:lnTo>
                    <a:pt x="350" y="405"/>
                  </a:lnTo>
                  <a:lnTo>
                    <a:pt x="350" y="420"/>
                  </a:lnTo>
                  <a:lnTo>
                    <a:pt x="350" y="426"/>
                  </a:lnTo>
                  <a:lnTo>
                    <a:pt x="350" y="427"/>
                  </a:lnTo>
                  <a:lnTo>
                    <a:pt x="350" y="429"/>
                  </a:lnTo>
                  <a:lnTo>
                    <a:pt x="344" y="429"/>
                  </a:lnTo>
                  <a:lnTo>
                    <a:pt x="341" y="429"/>
                  </a:lnTo>
                  <a:lnTo>
                    <a:pt x="338" y="429"/>
                  </a:lnTo>
                  <a:lnTo>
                    <a:pt x="336" y="429"/>
                  </a:lnTo>
                  <a:lnTo>
                    <a:pt x="333" y="429"/>
                  </a:lnTo>
                  <a:lnTo>
                    <a:pt x="332" y="429"/>
                  </a:lnTo>
                  <a:lnTo>
                    <a:pt x="332" y="430"/>
                  </a:lnTo>
                  <a:lnTo>
                    <a:pt x="330" y="430"/>
                  </a:lnTo>
                  <a:lnTo>
                    <a:pt x="327" y="430"/>
                  </a:lnTo>
                  <a:lnTo>
                    <a:pt x="324" y="430"/>
                  </a:lnTo>
                  <a:lnTo>
                    <a:pt x="323" y="430"/>
                  </a:lnTo>
                  <a:lnTo>
                    <a:pt x="318" y="432"/>
                  </a:lnTo>
                  <a:lnTo>
                    <a:pt x="314" y="432"/>
                  </a:lnTo>
                  <a:lnTo>
                    <a:pt x="312" y="432"/>
                  </a:lnTo>
                  <a:lnTo>
                    <a:pt x="303" y="435"/>
                  </a:lnTo>
                  <a:lnTo>
                    <a:pt x="288" y="439"/>
                  </a:lnTo>
                  <a:lnTo>
                    <a:pt x="275" y="444"/>
                  </a:lnTo>
                  <a:lnTo>
                    <a:pt x="273" y="444"/>
                  </a:lnTo>
                  <a:lnTo>
                    <a:pt x="263" y="447"/>
                  </a:lnTo>
                  <a:lnTo>
                    <a:pt x="256" y="450"/>
                  </a:lnTo>
                  <a:lnTo>
                    <a:pt x="254" y="450"/>
                  </a:lnTo>
                  <a:lnTo>
                    <a:pt x="248" y="451"/>
                  </a:lnTo>
                  <a:lnTo>
                    <a:pt x="248" y="453"/>
                  </a:lnTo>
                  <a:lnTo>
                    <a:pt x="250" y="454"/>
                  </a:lnTo>
                  <a:lnTo>
                    <a:pt x="245" y="457"/>
                  </a:lnTo>
                  <a:lnTo>
                    <a:pt x="241" y="459"/>
                  </a:lnTo>
                  <a:lnTo>
                    <a:pt x="236" y="460"/>
                  </a:lnTo>
                  <a:lnTo>
                    <a:pt x="233" y="463"/>
                  </a:lnTo>
                  <a:lnTo>
                    <a:pt x="232" y="465"/>
                  </a:lnTo>
                  <a:lnTo>
                    <a:pt x="229" y="466"/>
                  </a:lnTo>
                  <a:lnTo>
                    <a:pt x="227" y="468"/>
                  </a:lnTo>
                  <a:lnTo>
                    <a:pt x="214" y="473"/>
                  </a:lnTo>
                  <a:lnTo>
                    <a:pt x="203" y="478"/>
                  </a:lnTo>
                  <a:lnTo>
                    <a:pt x="193" y="479"/>
                  </a:lnTo>
                  <a:lnTo>
                    <a:pt x="182" y="482"/>
                  </a:lnTo>
                  <a:lnTo>
                    <a:pt x="181" y="482"/>
                  </a:lnTo>
                  <a:lnTo>
                    <a:pt x="178" y="484"/>
                  </a:lnTo>
                  <a:lnTo>
                    <a:pt x="170" y="488"/>
                  </a:lnTo>
                  <a:lnTo>
                    <a:pt x="167" y="490"/>
                  </a:lnTo>
                  <a:lnTo>
                    <a:pt x="170" y="496"/>
                  </a:lnTo>
                  <a:lnTo>
                    <a:pt x="153" y="499"/>
                  </a:lnTo>
                  <a:lnTo>
                    <a:pt x="142" y="497"/>
                  </a:lnTo>
                  <a:lnTo>
                    <a:pt x="124" y="497"/>
                  </a:lnTo>
                  <a:lnTo>
                    <a:pt x="112" y="502"/>
                  </a:lnTo>
                  <a:lnTo>
                    <a:pt x="112" y="503"/>
                  </a:lnTo>
                  <a:lnTo>
                    <a:pt x="111" y="506"/>
                  </a:lnTo>
                  <a:lnTo>
                    <a:pt x="109" y="511"/>
                  </a:lnTo>
                  <a:lnTo>
                    <a:pt x="108" y="515"/>
                  </a:lnTo>
                  <a:lnTo>
                    <a:pt x="108" y="517"/>
                  </a:lnTo>
                  <a:lnTo>
                    <a:pt x="106" y="518"/>
                  </a:lnTo>
                  <a:lnTo>
                    <a:pt x="105" y="518"/>
                  </a:lnTo>
                  <a:lnTo>
                    <a:pt x="103" y="520"/>
                  </a:lnTo>
                  <a:lnTo>
                    <a:pt x="99" y="521"/>
                  </a:lnTo>
                  <a:lnTo>
                    <a:pt x="96" y="521"/>
                  </a:lnTo>
                  <a:lnTo>
                    <a:pt x="94" y="523"/>
                  </a:lnTo>
                  <a:lnTo>
                    <a:pt x="93" y="524"/>
                  </a:lnTo>
                  <a:lnTo>
                    <a:pt x="91" y="523"/>
                  </a:lnTo>
                  <a:lnTo>
                    <a:pt x="90" y="523"/>
                  </a:lnTo>
                  <a:lnTo>
                    <a:pt x="88" y="520"/>
                  </a:lnTo>
                  <a:lnTo>
                    <a:pt x="87" y="518"/>
                  </a:lnTo>
                  <a:lnTo>
                    <a:pt x="87" y="515"/>
                  </a:lnTo>
                  <a:lnTo>
                    <a:pt x="85" y="512"/>
                  </a:lnTo>
                  <a:lnTo>
                    <a:pt x="84" y="511"/>
                  </a:lnTo>
                  <a:lnTo>
                    <a:pt x="84" y="509"/>
                  </a:lnTo>
                  <a:lnTo>
                    <a:pt x="82" y="509"/>
                  </a:lnTo>
                  <a:lnTo>
                    <a:pt x="82" y="508"/>
                  </a:lnTo>
                  <a:lnTo>
                    <a:pt x="81" y="505"/>
                  </a:lnTo>
                  <a:lnTo>
                    <a:pt x="79" y="503"/>
                  </a:lnTo>
                  <a:lnTo>
                    <a:pt x="72" y="490"/>
                  </a:lnTo>
                  <a:lnTo>
                    <a:pt x="72" y="488"/>
                  </a:lnTo>
                  <a:lnTo>
                    <a:pt x="73" y="487"/>
                  </a:lnTo>
                  <a:lnTo>
                    <a:pt x="75" y="487"/>
                  </a:lnTo>
                  <a:lnTo>
                    <a:pt x="76" y="485"/>
                  </a:lnTo>
                  <a:lnTo>
                    <a:pt x="76" y="484"/>
                  </a:lnTo>
                  <a:lnTo>
                    <a:pt x="64" y="463"/>
                  </a:lnTo>
                  <a:lnTo>
                    <a:pt x="57" y="451"/>
                  </a:lnTo>
                  <a:lnTo>
                    <a:pt x="54" y="445"/>
                  </a:lnTo>
                  <a:lnTo>
                    <a:pt x="52" y="444"/>
                  </a:lnTo>
                  <a:lnTo>
                    <a:pt x="51" y="438"/>
                  </a:lnTo>
                  <a:lnTo>
                    <a:pt x="45" y="427"/>
                  </a:lnTo>
                  <a:lnTo>
                    <a:pt x="43" y="424"/>
                  </a:lnTo>
                  <a:lnTo>
                    <a:pt x="42" y="421"/>
                  </a:lnTo>
                  <a:lnTo>
                    <a:pt x="42" y="421"/>
                  </a:lnTo>
                  <a:lnTo>
                    <a:pt x="40" y="418"/>
                  </a:lnTo>
                  <a:lnTo>
                    <a:pt x="39" y="417"/>
                  </a:lnTo>
                  <a:lnTo>
                    <a:pt x="40" y="417"/>
                  </a:lnTo>
                  <a:lnTo>
                    <a:pt x="40" y="415"/>
                  </a:lnTo>
                  <a:lnTo>
                    <a:pt x="39" y="415"/>
                  </a:lnTo>
                  <a:lnTo>
                    <a:pt x="42" y="415"/>
                  </a:lnTo>
                  <a:lnTo>
                    <a:pt x="45" y="412"/>
                  </a:lnTo>
                  <a:lnTo>
                    <a:pt x="46" y="412"/>
                  </a:lnTo>
                  <a:lnTo>
                    <a:pt x="48" y="412"/>
                  </a:lnTo>
                  <a:lnTo>
                    <a:pt x="49" y="411"/>
                  </a:lnTo>
                  <a:lnTo>
                    <a:pt x="51" y="411"/>
                  </a:lnTo>
                  <a:lnTo>
                    <a:pt x="51" y="411"/>
                  </a:lnTo>
                  <a:lnTo>
                    <a:pt x="52" y="409"/>
                  </a:lnTo>
                  <a:lnTo>
                    <a:pt x="57" y="408"/>
                  </a:lnTo>
                  <a:lnTo>
                    <a:pt x="58" y="408"/>
                  </a:lnTo>
                  <a:lnTo>
                    <a:pt x="61" y="406"/>
                  </a:lnTo>
                  <a:lnTo>
                    <a:pt x="63" y="406"/>
                  </a:lnTo>
                  <a:lnTo>
                    <a:pt x="63" y="405"/>
                  </a:lnTo>
                  <a:lnTo>
                    <a:pt x="61" y="400"/>
                  </a:lnTo>
                  <a:lnTo>
                    <a:pt x="58" y="393"/>
                  </a:lnTo>
                  <a:lnTo>
                    <a:pt x="58" y="391"/>
                  </a:lnTo>
                  <a:lnTo>
                    <a:pt x="57" y="385"/>
                  </a:lnTo>
                  <a:lnTo>
                    <a:pt x="63" y="384"/>
                  </a:lnTo>
                  <a:lnTo>
                    <a:pt x="66" y="381"/>
                  </a:lnTo>
                  <a:lnTo>
                    <a:pt x="67" y="381"/>
                  </a:lnTo>
                  <a:lnTo>
                    <a:pt x="67" y="379"/>
                  </a:lnTo>
                  <a:lnTo>
                    <a:pt x="64" y="376"/>
                  </a:lnTo>
                  <a:lnTo>
                    <a:pt x="66" y="376"/>
                  </a:lnTo>
                  <a:lnTo>
                    <a:pt x="67" y="375"/>
                  </a:lnTo>
                  <a:lnTo>
                    <a:pt x="70" y="375"/>
                  </a:lnTo>
                  <a:lnTo>
                    <a:pt x="75" y="373"/>
                  </a:lnTo>
                  <a:lnTo>
                    <a:pt x="79" y="372"/>
                  </a:lnTo>
                  <a:lnTo>
                    <a:pt x="79" y="370"/>
                  </a:lnTo>
                  <a:lnTo>
                    <a:pt x="78" y="366"/>
                  </a:lnTo>
                  <a:lnTo>
                    <a:pt x="76" y="358"/>
                  </a:lnTo>
                  <a:lnTo>
                    <a:pt x="73" y="354"/>
                  </a:lnTo>
                  <a:lnTo>
                    <a:pt x="73" y="351"/>
                  </a:lnTo>
                  <a:lnTo>
                    <a:pt x="75" y="351"/>
                  </a:lnTo>
                  <a:lnTo>
                    <a:pt x="73" y="350"/>
                  </a:lnTo>
                  <a:lnTo>
                    <a:pt x="72" y="350"/>
                  </a:lnTo>
                  <a:lnTo>
                    <a:pt x="70" y="348"/>
                  </a:lnTo>
                  <a:lnTo>
                    <a:pt x="69" y="348"/>
                  </a:lnTo>
                  <a:lnTo>
                    <a:pt x="67" y="348"/>
                  </a:lnTo>
                  <a:lnTo>
                    <a:pt x="67" y="347"/>
                  </a:lnTo>
                  <a:lnTo>
                    <a:pt x="67" y="345"/>
                  </a:lnTo>
                  <a:lnTo>
                    <a:pt x="66" y="345"/>
                  </a:lnTo>
                  <a:lnTo>
                    <a:pt x="66" y="344"/>
                  </a:lnTo>
                  <a:lnTo>
                    <a:pt x="64" y="342"/>
                  </a:lnTo>
                  <a:lnTo>
                    <a:pt x="64" y="344"/>
                  </a:lnTo>
                  <a:lnTo>
                    <a:pt x="63" y="341"/>
                  </a:lnTo>
                  <a:lnTo>
                    <a:pt x="63" y="342"/>
                  </a:lnTo>
                  <a:lnTo>
                    <a:pt x="61" y="341"/>
                  </a:lnTo>
                  <a:lnTo>
                    <a:pt x="63" y="341"/>
                  </a:lnTo>
                  <a:lnTo>
                    <a:pt x="61" y="338"/>
                  </a:lnTo>
                  <a:lnTo>
                    <a:pt x="60" y="335"/>
                  </a:lnTo>
                  <a:lnTo>
                    <a:pt x="60" y="333"/>
                  </a:lnTo>
                  <a:lnTo>
                    <a:pt x="58" y="330"/>
                  </a:lnTo>
                  <a:lnTo>
                    <a:pt x="57" y="329"/>
                  </a:lnTo>
                  <a:lnTo>
                    <a:pt x="57" y="327"/>
                  </a:lnTo>
                  <a:lnTo>
                    <a:pt x="57" y="329"/>
                  </a:lnTo>
                  <a:lnTo>
                    <a:pt x="55" y="329"/>
                  </a:lnTo>
                  <a:lnTo>
                    <a:pt x="54" y="327"/>
                  </a:lnTo>
                  <a:lnTo>
                    <a:pt x="55" y="327"/>
                  </a:lnTo>
                  <a:lnTo>
                    <a:pt x="55" y="326"/>
                  </a:lnTo>
                  <a:lnTo>
                    <a:pt x="52" y="320"/>
                  </a:lnTo>
                  <a:lnTo>
                    <a:pt x="52" y="321"/>
                  </a:lnTo>
                  <a:lnTo>
                    <a:pt x="52" y="320"/>
                  </a:lnTo>
                  <a:lnTo>
                    <a:pt x="51" y="317"/>
                  </a:lnTo>
                  <a:lnTo>
                    <a:pt x="51" y="315"/>
                  </a:lnTo>
                  <a:lnTo>
                    <a:pt x="46" y="302"/>
                  </a:lnTo>
                  <a:lnTo>
                    <a:pt x="45" y="296"/>
                  </a:lnTo>
                  <a:lnTo>
                    <a:pt x="43" y="293"/>
                  </a:lnTo>
                  <a:lnTo>
                    <a:pt x="43" y="291"/>
                  </a:lnTo>
                  <a:lnTo>
                    <a:pt x="42" y="287"/>
                  </a:lnTo>
                  <a:lnTo>
                    <a:pt x="43" y="287"/>
                  </a:lnTo>
                  <a:lnTo>
                    <a:pt x="46" y="285"/>
                  </a:lnTo>
                  <a:lnTo>
                    <a:pt x="51" y="282"/>
                  </a:lnTo>
                  <a:lnTo>
                    <a:pt x="48" y="275"/>
                  </a:lnTo>
                  <a:lnTo>
                    <a:pt x="45" y="266"/>
                  </a:lnTo>
                  <a:lnTo>
                    <a:pt x="40" y="269"/>
                  </a:lnTo>
                  <a:lnTo>
                    <a:pt x="37" y="270"/>
                  </a:lnTo>
                  <a:lnTo>
                    <a:pt x="35" y="263"/>
                  </a:lnTo>
                  <a:lnTo>
                    <a:pt x="33" y="257"/>
                  </a:lnTo>
                  <a:lnTo>
                    <a:pt x="33" y="255"/>
                  </a:lnTo>
                  <a:lnTo>
                    <a:pt x="32" y="254"/>
                  </a:lnTo>
                  <a:lnTo>
                    <a:pt x="32" y="252"/>
                  </a:lnTo>
                  <a:lnTo>
                    <a:pt x="32" y="251"/>
                  </a:lnTo>
                  <a:lnTo>
                    <a:pt x="27" y="241"/>
                  </a:lnTo>
                  <a:lnTo>
                    <a:pt x="27" y="238"/>
                  </a:lnTo>
                  <a:lnTo>
                    <a:pt x="26" y="238"/>
                  </a:lnTo>
                  <a:lnTo>
                    <a:pt x="24" y="236"/>
                  </a:lnTo>
                  <a:lnTo>
                    <a:pt x="23" y="235"/>
                  </a:lnTo>
                  <a:lnTo>
                    <a:pt x="21" y="233"/>
                  </a:lnTo>
                  <a:lnTo>
                    <a:pt x="20" y="232"/>
                  </a:lnTo>
                  <a:lnTo>
                    <a:pt x="20" y="230"/>
                  </a:lnTo>
                  <a:lnTo>
                    <a:pt x="17" y="227"/>
                  </a:lnTo>
                  <a:lnTo>
                    <a:pt x="17" y="226"/>
                  </a:lnTo>
                  <a:lnTo>
                    <a:pt x="6" y="209"/>
                  </a:lnTo>
                  <a:lnTo>
                    <a:pt x="0" y="205"/>
                  </a:lnTo>
                  <a:lnTo>
                    <a:pt x="2" y="203"/>
                  </a:lnTo>
                  <a:lnTo>
                    <a:pt x="5" y="203"/>
                  </a:lnTo>
                  <a:lnTo>
                    <a:pt x="6" y="205"/>
                  </a:lnTo>
                  <a:lnTo>
                    <a:pt x="8" y="206"/>
                  </a:lnTo>
                  <a:lnTo>
                    <a:pt x="8" y="206"/>
                  </a:lnTo>
                  <a:lnTo>
                    <a:pt x="9" y="209"/>
                  </a:lnTo>
                  <a:lnTo>
                    <a:pt x="11" y="209"/>
                  </a:lnTo>
                  <a:lnTo>
                    <a:pt x="12" y="208"/>
                  </a:lnTo>
                  <a:lnTo>
                    <a:pt x="14" y="208"/>
                  </a:lnTo>
                  <a:lnTo>
                    <a:pt x="15" y="208"/>
                  </a:lnTo>
                  <a:lnTo>
                    <a:pt x="15" y="208"/>
                  </a:lnTo>
                  <a:lnTo>
                    <a:pt x="17" y="208"/>
                  </a:lnTo>
                  <a:lnTo>
                    <a:pt x="17" y="206"/>
                  </a:lnTo>
                  <a:lnTo>
                    <a:pt x="18" y="206"/>
                  </a:lnTo>
                  <a:lnTo>
                    <a:pt x="20" y="206"/>
                  </a:lnTo>
                  <a:lnTo>
                    <a:pt x="20" y="206"/>
                  </a:lnTo>
                  <a:lnTo>
                    <a:pt x="21" y="206"/>
                  </a:lnTo>
                  <a:lnTo>
                    <a:pt x="21" y="205"/>
                  </a:lnTo>
                  <a:lnTo>
                    <a:pt x="24" y="203"/>
                  </a:lnTo>
                  <a:lnTo>
                    <a:pt x="27" y="202"/>
                  </a:lnTo>
                  <a:lnTo>
                    <a:pt x="29" y="202"/>
                  </a:lnTo>
                  <a:lnTo>
                    <a:pt x="30" y="199"/>
                  </a:lnTo>
                  <a:lnTo>
                    <a:pt x="33" y="197"/>
                  </a:lnTo>
                  <a:lnTo>
                    <a:pt x="35" y="196"/>
                  </a:lnTo>
                  <a:lnTo>
                    <a:pt x="36" y="196"/>
                  </a:lnTo>
                  <a:lnTo>
                    <a:pt x="37" y="196"/>
                  </a:lnTo>
                  <a:lnTo>
                    <a:pt x="42" y="194"/>
                  </a:lnTo>
                  <a:lnTo>
                    <a:pt x="45" y="193"/>
                  </a:lnTo>
                  <a:lnTo>
                    <a:pt x="48" y="193"/>
                  </a:lnTo>
                  <a:lnTo>
                    <a:pt x="48" y="191"/>
                  </a:lnTo>
                  <a:lnTo>
                    <a:pt x="51" y="190"/>
                  </a:lnTo>
                  <a:lnTo>
                    <a:pt x="55" y="187"/>
                  </a:lnTo>
                  <a:lnTo>
                    <a:pt x="57" y="185"/>
                  </a:lnTo>
                  <a:lnTo>
                    <a:pt x="58" y="184"/>
                  </a:lnTo>
                  <a:lnTo>
                    <a:pt x="64" y="175"/>
                  </a:lnTo>
                  <a:lnTo>
                    <a:pt x="66" y="173"/>
                  </a:lnTo>
                  <a:lnTo>
                    <a:pt x="72" y="170"/>
                  </a:lnTo>
                  <a:lnTo>
                    <a:pt x="78" y="167"/>
                  </a:lnTo>
                  <a:lnTo>
                    <a:pt x="78" y="166"/>
                  </a:lnTo>
                  <a:lnTo>
                    <a:pt x="79" y="166"/>
                  </a:lnTo>
                  <a:lnTo>
                    <a:pt x="82" y="163"/>
                  </a:lnTo>
                  <a:lnTo>
                    <a:pt x="91" y="157"/>
                  </a:lnTo>
                  <a:lnTo>
                    <a:pt x="93" y="155"/>
                  </a:lnTo>
                  <a:lnTo>
                    <a:pt x="94" y="154"/>
                  </a:lnTo>
                  <a:lnTo>
                    <a:pt x="97" y="152"/>
                  </a:lnTo>
                  <a:lnTo>
                    <a:pt x="106" y="142"/>
                  </a:lnTo>
                  <a:lnTo>
                    <a:pt x="105" y="140"/>
                  </a:lnTo>
                  <a:lnTo>
                    <a:pt x="105" y="139"/>
                  </a:lnTo>
                  <a:lnTo>
                    <a:pt x="109" y="136"/>
                  </a:lnTo>
                  <a:lnTo>
                    <a:pt x="118" y="133"/>
                  </a:lnTo>
                  <a:lnTo>
                    <a:pt x="123" y="129"/>
                  </a:lnTo>
                  <a:lnTo>
                    <a:pt x="127" y="124"/>
                  </a:lnTo>
                  <a:lnTo>
                    <a:pt x="129" y="124"/>
                  </a:lnTo>
                  <a:lnTo>
                    <a:pt x="130" y="123"/>
                  </a:lnTo>
                  <a:lnTo>
                    <a:pt x="136" y="118"/>
                  </a:lnTo>
                  <a:lnTo>
                    <a:pt x="139" y="115"/>
                  </a:lnTo>
                  <a:lnTo>
                    <a:pt x="147" y="111"/>
                  </a:lnTo>
                  <a:lnTo>
                    <a:pt x="148" y="111"/>
                  </a:lnTo>
                  <a:lnTo>
                    <a:pt x="157" y="106"/>
                  </a:lnTo>
                  <a:lnTo>
                    <a:pt x="158" y="106"/>
                  </a:lnTo>
                  <a:lnTo>
                    <a:pt x="158" y="105"/>
                  </a:lnTo>
                  <a:lnTo>
                    <a:pt x="164" y="102"/>
                  </a:lnTo>
                  <a:lnTo>
                    <a:pt x="167" y="99"/>
                  </a:lnTo>
                  <a:lnTo>
                    <a:pt x="167" y="99"/>
                  </a:lnTo>
                  <a:lnTo>
                    <a:pt x="179" y="93"/>
                  </a:lnTo>
                  <a:lnTo>
                    <a:pt x="184" y="91"/>
                  </a:lnTo>
                  <a:lnTo>
                    <a:pt x="185" y="91"/>
                  </a:lnTo>
                  <a:lnTo>
                    <a:pt x="196" y="90"/>
                  </a:lnTo>
                  <a:lnTo>
                    <a:pt x="197" y="90"/>
                  </a:lnTo>
                  <a:lnTo>
                    <a:pt x="200" y="90"/>
                  </a:lnTo>
                  <a:lnTo>
                    <a:pt x="205" y="88"/>
                  </a:lnTo>
                  <a:lnTo>
                    <a:pt x="205" y="85"/>
                  </a:lnTo>
                  <a:lnTo>
                    <a:pt x="202" y="78"/>
                  </a:lnTo>
                  <a:lnTo>
                    <a:pt x="202" y="76"/>
                  </a:lnTo>
                  <a:lnTo>
                    <a:pt x="202" y="73"/>
                  </a:lnTo>
                  <a:lnTo>
                    <a:pt x="202" y="61"/>
                  </a:lnTo>
                  <a:lnTo>
                    <a:pt x="202" y="58"/>
                  </a:lnTo>
                  <a:lnTo>
                    <a:pt x="203" y="52"/>
                  </a:lnTo>
                  <a:lnTo>
                    <a:pt x="203" y="51"/>
                  </a:lnTo>
                  <a:lnTo>
                    <a:pt x="203" y="49"/>
                  </a:lnTo>
                  <a:lnTo>
                    <a:pt x="203" y="48"/>
                  </a:lnTo>
                  <a:lnTo>
                    <a:pt x="203" y="46"/>
                  </a:lnTo>
                  <a:lnTo>
                    <a:pt x="203" y="42"/>
                  </a:lnTo>
                  <a:lnTo>
                    <a:pt x="205" y="42"/>
                  </a:lnTo>
                  <a:lnTo>
                    <a:pt x="205" y="40"/>
                  </a:lnTo>
                  <a:lnTo>
                    <a:pt x="205" y="36"/>
                  </a:lnTo>
                  <a:lnTo>
                    <a:pt x="203" y="31"/>
                  </a:lnTo>
                  <a:lnTo>
                    <a:pt x="203" y="30"/>
                  </a:lnTo>
                  <a:lnTo>
                    <a:pt x="203" y="22"/>
                  </a:lnTo>
                  <a:lnTo>
                    <a:pt x="203" y="18"/>
                  </a:lnTo>
                  <a:lnTo>
                    <a:pt x="203" y="16"/>
                  </a:lnTo>
                  <a:lnTo>
                    <a:pt x="217" y="14"/>
                  </a:lnTo>
                  <a:lnTo>
                    <a:pt x="221" y="14"/>
                  </a:lnTo>
                  <a:lnTo>
                    <a:pt x="223" y="12"/>
                  </a:lnTo>
                  <a:lnTo>
                    <a:pt x="238" y="9"/>
                  </a:lnTo>
                  <a:lnTo>
                    <a:pt x="239" y="9"/>
                  </a:lnTo>
                  <a:lnTo>
                    <a:pt x="247" y="8"/>
                  </a:lnTo>
                  <a:lnTo>
                    <a:pt x="248" y="6"/>
                  </a:lnTo>
                  <a:lnTo>
                    <a:pt x="250" y="6"/>
                  </a:lnTo>
                  <a:lnTo>
                    <a:pt x="253" y="6"/>
                  </a:lnTo>
                  <a:lnTo>
                    <a:pt x="266" y="5"/>
                  </a:lnTo>
                  <a:lnTo>
                    <a:pt x="266" y="5"/>
                  </a:lnTo>
                  <a:lnTo>
                    <a:pt x="281" y="5"/>
                  </a:lnTo>
                  <a:lnTo>
                    <a:pt x="282" y="5"/>
                  </a:lnTo>
                  <a:lnTo>
                    <a:pt x="299" y="3"/>
                  </a:lnTo>
                  <a:lnTo>
                    <a:pt x="300" y="3"/>
                  </a:lnTo>
                  <a:lnTo>
                    <a:pt x="302" y="3"/>
                  </a:lnTo>
                  <a:lnTo>
                    <a:pt x="303" y="2"/>
                  </a:lnTo>
                  <a:lnTo>
                    <a:pt x="305" y="2"/>
                  </a:lnTo>
                  <a:lnTo>
                    <a:pt x="306" y="2"/>
                  </a:lnTo>
                  <a:lnTo>
                    <a:pt x="308" y="2"/>
                  </a:lnTo>
                  <a:lnTo>
                    <a:pt x="309" y="2"/>
                  </a:lnTo>
                  <a:lnTo>
                    <a:pt x="311" y="2"/>
                  </a:lnTo>
                  <a:lnTo>
                    <a:pt x="321" y="0"/>
                  </a:lnTo>
                  <a:lnTo>
                    <a:pt x="323" y="0"/>
                  </a:lnTo>
                  <a:lnTo>
                    <a:pt x="324" y="0"/>
                  </a:lnTo>
                  <a:lnTo>
                    <a:pt x="321" y="5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470" name="Group 1469">
            <a:extLst>
              <a:ext uri="{FF2B5EF4-FFF2-40B4-BE49-F238E27FC236}">
                <a16:creationId xmlns:a16="http://schemas.microsoft.com/office/drawing/2014/main" id="{804CD660-9509-AC95-D661-3CCFD5FE0B83}"/>
              </a:ext>
            </a:extLst>
          </p:cNvPr>
          <p:cNvGrpSpPr/>
          <p:nvPr/>
        </p:nvGrpSpPr>
        <p:grpSpPr>
          <a:xfrm>
            <a:off x="1395382" y="1357818"/>
            <a:ext cx="2914414" cy="2726171"/>
            <a:chOff x="3026192" y="1164230"/>
            <a:chExt cx="2914414" cy="2726171"/>
          </a:xfrm>
        </p:grpSpPr>
        <p:sp>
          <p:nvSpPr>
            <p:cNvPr id="1454" name="TextBox 1453">
              <a:extLst>
                <a:ext uri="{FF2B5EF4-FFF2-40B4-BE49-F238E27FC236}">
                  <a16:creationId xmlns:a16="http://schemas.microsoft.com/office/drawing/2014/main" id="{281AAA78-CF1D-B770-0D6F-DAC5435F22DD}"/>
                </a:ext>
              </a:extLst>
            </p:cNvPr>
            <p:cNvSpPr txBox="1"/>
            <p:nvPr/>
          </p:nvSpPr>
          <p:spPr>
            <a:xfrm>
              <a:off x="4201067" y="3798068"/>
              <a:ext cx="115416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altLang="zh-CN" sz="6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Süd</a:t>
              </a:r>
              <a:endParaRPr lang="zh-CN" altLang="en-US" sz="600" spc="0" baseline="0" dirty="0">
                <a:ln/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endParaRPr>
            </a:p>
          </p:txBody>
        </p:sp>
        <p:sp>
          <p:nvSpPr>
            <p:cNvPr id="1455" name="TextBox 1454">
              <a:extLst>
                <a:ext uri="{FF2B5EF4-FFF2-40B4-BE49-F238E27FC236}">
                  <a16:creationId xmlns:a16="http://schemas.microsoft.com/office/drawing/2014/main" id="{1976792E-9AAA-0A59-18A6-79349FCCE8D6}"/>
                </a:ext>
              </a:extLst>
            </p:cNvPr>
            <p:cNvSpPr txBox="1"/>
            <p:nvPr/>
          </p:nvSpPr>
          <p:spPr>
            <a:xfrm>
              <a:off x="3026192" y="3242589"/>
              <a:ext cx="163506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West</a:t>
              </a:r>
            </a:p>
          </p:txBody>
        </p:sp>
        <p:sp>
          <p:nvSpPr>
            <p:cNvPr id="1456" name="TextBox 1455">
              <a:extLst>
                <a:ext uri="{FF2B5EF4-FFF2-40B4-BE49-F238E27FC236}">
                  <a16:creationId xmlns:a16="http://schemas.microsoft.com/office/drawing/2014/main" id="{E2E4501D-DE86-ABA0-5F3E-6E469F4EAD9A}"/>
                </a:ext>
              </a:extLst>
            </p:cNvPr>
            <p:cNvSpPr txBox="1"/>
            <p:nvPr/>
          </p:nvSpPr>
          <p:spPr>
            <a:xfrm>
              <a:off x="5295975" y="2499687"/>
              <a:ext cx="107402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Ost</a:t>
              </a:r>
            </a:p>
          </p:txBody>
        </p:sp>
        <p:sp>
          <p:nvSpPr>
            <p:cNvPr id="1457" name="TextBox 1456">
              <a:extLst>
                <a:ext uri="{FF2B5EF4-FFF2-40B4-BE49-F238E27FC236}">
                  <a16:creationId xmlns:a16="http://schemas.microsoft.com/office/drawing/2014/main" id="{31A16489-AE3B-D699-B8C9-639B0EC9B710}"/>
                </a:ext>
              </a:extLst>
            </p:cNvPr>
            <p:cNvSpPr txBox="1"/>
            <p:nvPr/>
          </p:nvSpPr>
          <p:spPr>
            <a:xfrm>
              <a:off x="4697481" y="1985359"/>
              <a:ext cx="288541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Nord-Ost</a:t>
              </a:r>
            </a:p>
          </p:txBody>
        </p:sp>
        <p:sp>
          <p:nvSpPr>
            <p:cNvPr id="1458" name="TextBox 1457">
              <a:extLst>
                <a:ext uri="{FF2B5EF4-FFF2-40B4-BE49-F238E27FC236}">
                  <a16:creationId xmlns:a16="http://schemas.microsoft.com/office/drawing/2014/main" id="{6D71FC61-B9B5-900C-8E1A-C4C34D210FDE}"/>
                </a:ext>
              </a:extLst>
            </p:cNvPr>
            <p:cNvSpPr txBox="1"/>
            <p:nvPr/>
          </p:nvSpPr>
          <p:spPr>
            <a:xfrm>
              <a:off x="3705964" y="2515689"/>
              <a:ext cx="360676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Mitte-West</a:t>
              </a:r>
            </a:p>
          </p:txBody>
        </p:sp>
        <p:sp>
          <p:nvSpPr>
            <p:cNvPr id="1459" name="TextBox 1458">
              <a:extLst>
                <a:ext uri="{FF2B5EF4-FFF2-40B4-BE49-F238E27FC236}">
                  <a16:creationId xmlns:a16="http://schemas.microsoft.com/office/drawing/2014/main" id="{696BBAAE-9703-EE5A-591A-55BD4F156DB9}"/>
                </a:ext>
              </a:extLst>
            </p:cNvPr>
            <p:cNvSpPr txBox="1"/>
            <p:nvPr/>
          </p:nvSpPr>
          <p:spPr>
            <a:xfrm>
              <a:off x="3799220" y="1989931"/>
              <a:ext cx="344646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Nord-West</a:t>
              </a:r>
            </a:p>
          </p:txBody>
        </p:sp>
        <p:sp>
          <p:nvSpPr>
            <p:cNvPr id="1460" name="TextBox 1459">
              <a:extLst>
                <a:ext uri="{FF2B5EF4-FFF2-40B4-BE49-F238E27FC236}">
                  <a16:creationId xmlns:a16="http://schemas.microsoft.com/office/drawing/2014/main" id="{BFAD3C2B-871D-468F-B9C8-7EC091A1FB48}"/>
                </a:ext>
              </a:extLst>
            </p:cNvPr>
            <p:cNvSpPr txBox="1"/>
            <p:nvPr/>
          </p:nvSpPr>
          <p:spPr>
            <a:xfrm>
              <a:off x="4215688" y="2787704"/>
              <a:ext cx="392736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Innenstadt II</a:t>
              </a:r>
            </a:p>
          </p:txBody>
        </p:sp>
        <p:sp>
          <p:nvSpPr>
            <p:cNvPr id="1461" name="TextBox 1460">
              <a:extLst>
                <a:ext uri="{FF2B5EF4-FFF2-40B4-BE49-F238E27FC236}">
                  <a16:creationId xmlns:a16="http://schemas.microsoft.com/office/drawing/2014/main" id="{E5D23BD6-AC56-2148-EEE2-9B73917C3175}"/>
                </a:ext>
              </a:extLst>
            </p:cNvPr>
            <p:cNvSpPr txBox="1"/>
            <p:nvPr/>
          </p:nvSpPr>
          <p:spPr>
            <a:xfrm>
              <a:off x="5424439" y="2042506"/>
              <a:ext cx="516167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Bergen-Enkheim</a:t>
              </a:r>
            </a:p>
          </p:txBody>
        </p:sp>
        <p:sp>
          <p:nvSpPr>
            <p:cNvPr id="1462" name="TextBox 1461">
              <a:extLst>
                <a:ext uri="{FF2B5EF4-FFF2-40B4-BE49-F238E27FC236}">
                  <a16:creationId xmlns:a16="http://schemas.microsoft.com/office/drawing/2014/main" id="{16321954-2D80-7324-FE65-C4503397EB30}"/>
                </a:ext>
              </a:extLst>
            </p:cNvPr>
            <p:cNvSpPr txBox="1"/>
            <p:nvPr/>
          </p:nvSpPr>
          <p:spPr>
            <a:xfrm>
              <a:off x="4049191" y="3094009"/>
              <a:ext cx="373500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Innenstadt I</a:t>
              </a:r>
            </a:p>
          </p:txBody>
        </p:sp>
        <p:sp>
          <p:nvSpPr>
            <p:cNvPr id="1463" name="TextBox 1462">
              <a:extLst>
                <a:ext uri="{FF2B5EF4-FFF2-40B4-BE49-F238E27FC236}">
                  <a16:creationId xmlns:a16="http://schemas.microsoft.com/office/drawing/2014/main" id="{BB33E8C5-B0BA-07E6-0AF2-6F9EAABE7C74}"/>
                </a:ext>
              </a:extLst>
            </p:cNvPr>
            <p:cNvSpPr txBox="1"/>
            <p:nvPr/>
          </p:nvSpPr>
          <p:spPr>
            <a:xfrm>
              <a:off x="4273076" y="2234520"/>
              <a:ext cx="354264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Mitte-Nord</a:t>
              </a:r>
            </a:p>
          </p:txBody>
        </p:sp>
        <p:sp>
          <p:nvSpPr>
            <p:cNvPr id="1464" name="TextBox 1463">
              <a:extLst>
                <a:ext uri="{FF2B5EF4-FFF2-40B4-BE49-F238E27FC236}">
                  <a16:creationId xmlns:a16="http://schemas.microsoft.com/office/drawing/2014/main" id="{B1C66C31-15F5-35CB-08CF-1A863BC61D5A}"/>
                </a:ext>
              </a:extLst>
            </p:cNvPr>
            <p:cNvSpPr txBox="1"/>
            <p:nvPr/>
          </p:nvSpPr>
          <p:spPr>
            <a:xfrm>
              <a:off x="4695072" y="1569329"/>
              <a:ext cx="269304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Harheim</a:t>
              </a:r>
            </a:p>
          </p:txBody>
        </p:sp>
        <p:sp>
          <p:nvSpPr>
            <p:cNvPr id="1465" name="TextBox 1464">
              <a:extLst>
                <a:ext uri="{FF2B5EF4-FFF2-40B4-BE49-F238E27FC236}">
                  <a16:creationId xmlns:a16="http://schemas.microsoft.com/office/drawing/2014/main" id="{4B177780-94D0-E2FA-3B73-3087A5BCC25A}"/>
                </a:ext>
              </a:extLst>
            </p:cNvPr>
            <p:cNvSpPr txBox="1"/>
            <p:nvPr/>
          </p:nvSpPr>
          <p:spPr>
            <a:xfrm>
              <a:off x="4804655" y="1164230"/>
              <a:ext cx="545021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6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Nieder-Erlenbach</a:t>
              </a:r>
            </a:p>
          </p:txBody>
        </p:sp>
        <p:sp>
          <p:nvSpPr>
            <p:cNvPr id="1466" name="TextBox 1465">
              <a:extLst>
                <a:ext uri="{FF2B5EF4-FFF2-40B4-BE49-F238E27FC236}">
                  <a16:creationId xmlns:a16="http://schemas.microsoft.com/office/drawing/2014/main" id="{9A579A7F-F5BC-6679-6516-D391B210D32E}"/>
                </a:ext>
              </a:extLst>
            </p:cNvPr>
            <p:cNvSpPr txBox="1"/>
            <p:nvPr/>
          </p:nvSpPr>
          <p:spPr>
            <a:xfrm>
              <a:off x="4964421" y="2897784"/>
              <a:ext cx="562655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6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Bornheim/Ostend</a:t>
              </a:r>
            </a:p>
          </p:txBody>
        </p:sp>
        <p:sp>
          <p:nvSpPr>
            <p:cNvPr id="1467" name="TextBox 1466">
              <a:extLst>
                <a:ext uri="{FF2B5EF4-FFF2-40B4-BE49-F238E27FC236}">
                  <a16:creationId xmlns:a16="http://schemas.microsoft.com/office/drawing/2014/main" id="{08E06A17-6622-F4DB-8201-5EA84D4B3F74}"/>
                </a:ext>
              </a:extLst>
            </p:cNvPr>
            <p:cNvSpPr txBox="1"/>
            <p:nvPr/>
          </p:nvSpPr>
          <p:spPr>
            <a:xfrm>
              <a:off x="4286078" y="1283593"/>
              <a:ext cx="524182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Nieder-Eschbach</a:t>
              </a:r>
            </a:p>
          </p:txBody>
        </p:sp>
        <p:sp>
          <p:nvSpPr>
            <p:cNvPr id="1468" name="TextBox 1467">
              <a:extLst>
                <a:ext uri="{FF2B5EF4-FFF2-40B4-BE49-F238E27FC236}">
                  <a16:creationId xmlns:a16="http://schemas.microsoft.com/office/drawing/2014/main" id="{2745BFE2-A481-6733-8585-CFB5FEFF94A1}"/>
                </a:ext>
              </a:extLst>
            </p:cNvPr>
            <p:cNvSpPr txBox="1"/>
            <p:nvPr/>
          </p:nvSpPr>
          <p:spPr>
            <a:xfrm>
              <a:off x="3783907" y="1533183"/>
              <a:ext cx="554639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6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Kalbach/Riedberg</a:t>
              </a:r>
            </a:p>
          </p:txBody>
        </p:sp>
        <p:sp>
          <p:nvSpPr>
            <p:cNvPr id="1469" name="TextBox 1468">
              <a:extLst>
                <a:ext uri="{FF2B5EF4-FFF2-40B4-BE49-F238E27FC236}">
                  <a16:creationId xmlns:a16="http://schemas.microsoft.com/office/drawing/2014/main" id="{AEEBB280-43E0-D049-4231-9678F9F1BDB9}"/>
                </a:ext>
              </a:extLst>
            </p:cNvPr>
            <p:cNvSpPr txBox="1"/>
            <p:nvPr/>
          </p:nvSpPr>
          <p:spPr>
            <a:xfrm>
              <a:off x="4590211" y="2629979"/>
              <a:ext cx="411972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Innenstadt III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992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4C8D8-85C4-8588-FB45-7D634FCB2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BC203-DF2B-B3A5-9686-BCE4AF033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Frankfurt </a:t>
            </a:r>
            <a:r>
              <a:rPr lang="en-US" altLang="zh-CN" dirty="0" err="1"/>
              <a:t>Ortsgerichtsbezirke</a:t>
            </a:r>
            <a:r>
              <a:rPr lang="en-US" altLang="zh-CN" dirty="0"/>
              <a:t> map-</a:t>
            </a:r>
            <a:br>
              <a:rPr lang="en-US" altLang="zh-CN" dirty="0"/>
            </a:br>
            <a:r>
              <a:rPr lang="en-US" altLang="zh-CN" dirty="0"/>
              <a:t>Local Court Districts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01EC830-F8F2-4F24-DF00-08A38AC440E5}"/>
              </a:ext>
            </a:extLst>
          </p:cNvPr>
          <p:cNvGrpSpPr/>
          <p:nvPr/>
        </p:nvGrpSpPr>
        <p:grpSpPr>
          <a:xfrm>
            <a:off x="556632" y="1029571"/>
            <a:ext cx="3907324" cy="3918443"/>
            <a:chOff x="650002" y="1059582"/>
            <a:chExt cx="3905250" cy="3916363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41" name="Freeform 5">
              <a:extLst>
                <a:ext uri="{FF2B5EF4-FFF2-40B4-BE49-F238E27FC236}">
                  <a16:creationId xmlns:a16="http://schemas.microsoft.com/office/drawing/2014/main" id="{1B070F58-5378-5253-D791-5EC053B76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589" y="2599457"/>
              <a:ext cx="2794000" cy="2376488"/>
            </a:xfrm>
            <a:custGeom>
              <a:avLst/>
              <a:gdLst>
                <a:gd name="T0" fmla="*/ 1491 w 1760"/>
                <a:gd name="T1" fmla="*/ 75 h 1497"/>
                <a:gd name="T2" fmla="*/ 1561 w 1760"/>
                <a:gd name="T3" fmla="*/ 111 h 1497"/>
                <a:gd name="T4" fmla="*/ 1569 w 1760"/>
                <a:gd name="T5" fmla="*/ 175 h 1497"/>
                <a:gd name="T6" fmla="*/ 1578 w 1760"/>
                <a:gd name="T7" fmla="*/ 245 h 1497"/>
                <a:gd name="T8" fmla="*/ 1704 w 1760"/>
                <a:gd name="T9" fmla="*/ 224 h 1497"/>
                <a:gd name="T10" fmla="*/ 1721 w 1760"/>
                <a:gd name="T11" fmla="*/ 336 h 1497"/>
                <a:gd name="T12" fmla="*/ 1626 w 1760"/>
                <a:gd name="T13" fmla="*/ 393 h 1497"/>
                <a:gd name="T14" fmla="*/ 1589 w 1760"/>
                <a:gd name="T15" fmla="*/ 434 h 1497"/>
                <a:gd name="T16" fmla="*/ 1614 w 1760"/>
                <a:gd name="T17" fmla="*/ 453 h 1497"/>
                <a:gd name="T18" fmla="*/ 1676 w 1760"/>
                <a:gd name="T19" fmla="*/ 459 h 1497"/>
                <a:gd name="T20" fmla="*/ 1722 w 1760"/>
                <a:gd name="T21" fmla="*/ 504 h 1497"/>
                <a:gd name="T22" fmla="*/ 1754 w 1760"/>
                <a:gd name="T23" fmla="*/ 565 h 1497"/>
                <a:gd name="T24" fmla="*/ 1694 w 1760"/>
                <a:gd name="T25" fmla="*/ 616 h 1497"/>
                <a:gd name="T26" fmla="*/ 1628 w 1760"/>
                <a:gd name="T27" fmla="*/ 719 h 1497"/>
                <a:gd name="T28" fmla="*/ 1598 w 1760"/>
                <a:gd name="T29" fmla="*/ 851 h 1497"/>
                <a:gd name="T30" fmla="*/ 1562 w 1760"/>
                <a:gd name="T31" fmla="*/ 922 h 1497"/>
                <a:gd name="T32" fmla="*/ 1454 w 1760"/>
                <a:gd name="T33" fmla="*/ 973 h 1497"/>
                <a:gd name="T34" fmla="*/ 1356 w 1760"/>
                <a:gd name="T35" fmla="*/ 1001 h 1497"/>
                <a:gd name="T36" fmla="*/ 1222 w 1760"/>
                <a:gd name="T37" fmla="*/ 1011 h 1497"/>
                <a:gd name="T38" fmla="*/ 1121 w 1760"/>
                <a:gd name="T39" fmla="*/ 1034 h 1497"/>
                <a:gd name="T40" fmla="*/ 983 w 1760"/>
                <a:gd name="T41" fmla="*/ 1029 h 1497"/>
                <a:gd name="T42" fmla="*/ 891 w 1760"/>
                <a:gd name="T43" fmla="*/ 1031 h 1497"/>
                <a:gd name="T44" fmla="*/ 803 w 1760"/>
                <a:gd name="T45" fmla="*/ 1057 h 1497"/>
                <a:gd name="T46" fmla="*/ 724 w 1760"/>
                <a:gd name="T47" fmla="*/ 1135 h 1497"/>
                <a:gd name="T48" fmla="*/ 635 w 1760"/>
                <a:gd name="T49" fmla="*/ 1198 h 1497"/>
                <a:gd name="T50" fmla="*/ 585 w 1760"/>
                <a:gd name="T51" fmla="*/ 1288 h 1497"/>
                <a:gd name="T52" fmla="*/ 564 w 1760"/>
                <a:gd name="T53" fmla="*/ 1398 h 1497"/>
                <a:gd name="T54" fmla="*/ 513 w 1760"/>
                <a:gd name="T55" fmla="*/ 1470 h 1497"/>
                <a:gd name="T56" fmla="*/ 361 w 1760"/>
                <a:gd name="T57" fmla="*/ 1369 h 1497"/>
                <a:gd name="T58" fmla="*/ 133 w 1760"/>
                <a:gd name="T59" fmla="*/ 1418 h 1497"/>
                <a:gd name="T60" fmla="*/ 3 w 1760"/>
                <a:gd name="T61" fmla="*/ 1368 h 1497"/>
                <a:gd name="T62" fmla="*/ 27 w 1760"/>
                <a:gd name="T63" fmla="*/ 1245 h 1497"/>
                <a:gd name="T64" fmla="*/ 142 w 1760"/>
                <a:gd name="T65" fmla="*/ 1173 h 1497"/>
                <a:gd name="T66" fmla="*/ 251 w 1760"/>
                <a:gd name="T67" fmla="*/ 1114 h 1497"/>
                <a:gd name="T68" fmla="*/ 272 w 1760"/>
                <a:gd name="T69" fmla="*/ 1079 h 1497"/>
                <a:gd name="T70" fmla="*/ 257 w 1760"/>
                <a:gd name="T71" fmla="*/ 1032 h 1497"/>
                <a:gd name="T72" fmla="*/ 262 w 1760"/>
                <a:gd name="T73" fmla="*/ 960 h 1497"/>
                <a:gd name="T74" fmla="*/ 254 w 1760"/>
                <a:gd name="T75" fmla="*/ 896 h 1497"/>
                <a:gd name="T76" fmla="*/ 312 w 1760"/>
                <a:gd name="T77" fmla="*/ 877 h 1497"/>
                <a:gd name="T78" fmla="*/ 396 w 1760"/>
                <a:gd name="T79" fmla="*/ 864 h 1497"/>
                <a:gd name="T80" fmla="*/ 457 w 1760"/>
                <a:gd name="T81" fmla="*/ 851 h 1497"/>
                <a:gd name="T82" fmla="*/ 529 w 1760"/>
                <a:gd name="T83" fmla="*/ 848 h 1497"/>
                <a:gd name="T84" fmla="*/ 624 w 1760"/>
                <a:gd name="T85" fmla="*/ 861 h 1497"/>
                <a:gd name="T86" fmla="*/ 690 w 1760"/>
                <a:gd name="T87" fmla="*/ 863 h 1497"/>
                <a:gd name="T88" fmla="*/ 765 w 1760"/>
                <a:gd name="T89" fmla="*/ 741 h 1497"/>
                <a:gd name="T90" fmla="*/ 775 w 1760"/>
                <a:gd name="T91" fmla="*/ 635 h 1497"/>
                <a:gd name="T92" fmla="*/ 777 w 1760"/>
                <a:gd name="T93" fmla="*/ 552 h 1497"/>
                <a:gd name="T94" fmla="*/ 681 w 1760"/>
                <a:gd name="T95" fmla="*/ 443 h 1497"/>
                <a:gd name="T96" fmla="*/ 627 w 1760"/>
                <a:gd name="T97" fmla="*/ 341 h 1497"/>
                <a:gd name="T98" fmla="*/ 683 w 1760"/>
                <a:gd name="T99" fmla="*/ 317 h 1497"/>
                <a:gd name="T100" fmla="*/ 721 w 1760"/>
                <a:gd name="T101" fmla="*/ 310 h 1497"/>
                <a:gd name="T102" fmla="*/ 761 w 1760"/>
                <a:gd name="T103" fmla="*/ 290 h 1497"/>
                <a:gd name="T104" fmla="*/ 797 w 1760"/>
                <a:gd name="T105" fmla="*/ 228 h 1497"/>
                <a:gd name="T106" fmla="*/ 814 w 1760"/>
                <a:gd name="T107" fmla="*/ 170 h 1497"/>
                <a:gd name="T108" fmla="*/ 873 w 1760"/>
                <a:gd name="T109" fmla="*/ 148 h 1497"/>
                <a:gd name="T110" fmla="*/ 893 w 1760"/>
                <a:gd name="T111" fmla="*/ 99 h 1497"/>
                <a:gd name="T112" fmla="*/ 923 w 1760"/>
                <a:gd name="T113" fmla="*/ 59 h 1497"/>
                <a:gd name="T114" fmla="*/ 1016 w 1760"/>
                <a:gd name="T115" fmla="*/ 89 h 1497"/>
                <a:gd name="T116" fmla="*/ 1122 w 1760"/>
                <a:gd name="T117" fmla="*/ 88 h 1497"/>
                <a:gd name="T118" fmla="*/ 1171 w 1760"/>
                <a:gd name="T119" fmla="*/ 89 h 1497"/>
                <a:gd name="T120" fmla="*/ 1272 w 1760"/>
                <a:gd name="T121" fmla="*/ 62 h 1497"/>
                <a:gd name="T122" fmla="*/ 1348 w 1760"/>
                <a:gd name="T123" fmla="*/ 17 h 1497"/>
                <a:gd name="T124" fmla="*/ 1426 w 1760"/>
                <a:gd name="T125" fmla="*/ 16 h 1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60" h="1497">
                  <a:moveTo>
                    <a:pt x="1433" y="33"/>
                  </a:moveTo>
                  <a:lnTo>
                    <a:pt x="1436" y="37"/>
                  </a:lnTo>
                  <a:lnTo>
                    <a:pt x="1437" y="40"/>
                  </a:lnTo>
                  <a:lnTo>
                    <a:pt x="1439" y="42"/>
                  </a:lnTo>
                  <a:lnTo>
                    <a:pt x="1439" y="43"/>
                  </a:lnTo>
                  <a:lnTo>
                    <a:pt x="1441" y="46"/>
                  </a:lnTo>
                  <a:lnTo>
                    <a:pt x="1443" y="48"/>
                  </a:lnTo>
                  <a:lnTo>
                    <a:pt x="1446" y="51"/>
                  </a:lnTo>
                  <a:lnTo>
                    <a:pt x="1448" y="53"/>
                  </a:lnTo>
                  <a:lnTo>
                    <a:pt x="1449" y="54"/>
                  </a:lnTo>
                  <a:lnTo>
                    <a:pt x="1452" y="57"/>
                  </a:lnTo>
                  <a:lnTo>
                    <a:pt x="1454" y="59"/>
                  </a:lnTo>
                  <a:lnTo>
                    <a:pt x="1455" y="61"/>
                  </a:lnTo>
                  <a:lnTo>
                    <a:pt x="1458" y="62"/>
                  </a:lnTo>
                  <a:lnTo>
                    <a:pt x="1461" y="64"/>
                  </a:lnTo>
                  <a:lnTo>
                    <a:pt x="1463" y="64"/>
                  </a:lnTo>
                  <a:lnTo>
                    <a:pt x="1463" y="65"/>
                  </a:lnTo>
                  <a:lnTo>
                    <a:pt x="1464" y="65"/>
                  </a:lnTo>
                  <a:lnTo>
                    <a:pt x="1466" y="67"/>
                  </a:lnTo>
                  <a:lnTo>
                    <a:pt x="1469" y="68"/>
                  </a:lnTo>
                  <a:lnTo>
                    <a:pt x="1473" y="69"/>
                  </a:lnTo>
                  <a:lnTo>
                    <a:pt x="1475" y="70"/>
                  </a:lnTo>
                  <a:lnTo>
                    <a:pt x="1476" y="72"/>
                  </a:lnTo>
                  <a:lnTo>
                    <a:pt x="1479" y="72"/>
                  </a:lnTo>
                  <a:lnTo>
                    <a:pt x="1480" y="72"/>
                  </a:lnTo>
                  <a:lnTo>
                    <a:pt x="1481" y="73"/>
                  </a:lnTo>
                  <a:lnTo>
                    <a:pt x="1482" y="73"/>
                  </a:lnTo>
                  <a:lnTo>
                    <a:pt x="1485" y="73"/>
                  </a:lnTo>
                  <a:lnTo>
                    <a:pt x="1486" y="74"/>
                  </a:lnTo>
                  <a:lnTo>
                    <a:pt x="1489" y="74"/>
                  </a:lnTo>
                  <a:lnTo>
                    <a:pt x="1490" y="74"/>
                  </a:lnTo>
                  <a:lnTo>
                    <a:pt x="1490" y="75"/>
                  </a:lnTo>
                  <a:lnTo>
                    <a:pt x="1491" y="75"/>
                  </a:lnTo>
                  <a:lnTo>
                    <a:pt x="1492" y="75"/>
                  </a:lnTo>
                  <a:lnTo>
                    <a:pt x="1497" y="75"/>
                  </a:lnTo>
                  <a:lnTo>
                    <a:pt x="1498" y="75"/>
                  </a:lnTo>
                  <a:lnTo>
                    <a:pt x="1514" y="78"/>
                  </a:lnTo>
                  <a:lnTo>
                    <a:pt x="1516" y="78"/>
                  </a:lnTo>
                  <a:lnTo>
                    <a:pt x="1518" y="78"/>
                  </a:lnTo>
                  <a:lnTo>
                    <a:pt x="1521" y="79"/>
                  </a:lnTo>
                  <a:lnTo>
                    <a:pt x="1523" y="79"/>
                  </a:lnTo>
                  <a:lnTo>
                    <a:pt x="1525" y="80"/>
                  </a:lnTo>
                  <a:lnTo>
                    <a:pt x="1529" y="81"/>
                  </a:lnTo>
                  <a:lnTo>
                    <a:pt x="1532" y="83"/>
                  </a:lnTo>
                  <a:lnTo>
                    <a:pt x="1534" y="84"/>
                  </a:lnTo>
                  <a:lnTo>
                    <a:pt x="1537" y="85"/>
                  </a:lnTo>
                  <a:lnTo>
                    <a:pt x="1538" y="86"/>
                  </a:lnTo>
                  <a:lnTo>
                    <a:pt x="1539" y="86"/>
                  </a:lnTo>
                  <a:lnTo>
                    <a:pt x="1540" y="88"/>
                  </a:lnTo>
                  <a:lnTo>
                    <a:pt x="1543" y="89"/>
                  </a:lnTo>
                  <a:lnTo>
                    <a:pt x="1544" y="90"/>
                  </a:lnTo>
                  <a:lnTo>
                    <a:pt x="1546" y="93"/>
                  </a:lnTo>
                  <a:lnTo>
                    <a:pt x="1548" y="94"/>
                  </a:lnTo>
                  <a:lnTo>
                    <a:pt x="1550" y="95"/>
                  </a:lnTo>
                  <a:lnTo>
                    <a:pt x="1550" y="96"/>
                  </a:lnTo>
                  <a:lnTo>
                    <a:pt x="1553" y="97"/>
                  </a:lnTo>
                  <a:lnTo>
                    <a:pt x="1553" y="99"/>
                  </a:lnTo>
                  <a:lnTo>
                    <a:pt x="1554" y="100"/>
                  </a:lnTo>
                  <a:lnTo>
                    <a:pt x="1555" y="101"/>
                  </a:lnTo>
                  <a:lnTo>
                    <a:pt x="1555" y="102"/>
                  </a:lnTo>
                  <a:lnTo>
                    <a:pt x="1559" y="106"/>
                  </a:lnTo>
                  <a:lnTo>
                    <a:pt x="1559" y="107"/>
                  </a:lnTo>
                  <a:lnTo>
                    <a:pt x="1560" y="107"/>
                  </a:lnTo>
                  <a:lnTo>
                    <a:pt x="1560" y="110"/>
                  </a:lnTo>
                  <a:lnTo>
                    <a:pt x="1561" y="110"/>
                  </a:lnTo>
                  <a:lnTo>
                    <a:pt x="1561" y="111"/>
                  </a:lnTo>
                  <a:lnTo>
                    <a:pt x="1562" y="113"/>
                  </a:lnTo>
                  <a:lnTo>
                    <a:pt x="1564" y="115"/>
                  </a:lnTo>
                  <a:lnTo>
                    <a:pt x="1564" y="117"/>
                  </a:lnTo>
                  <a:lnTo>
                    <a:pt x="1565" y="118"/>
                  </a:lnTo>
                  <a:lnTo>
                    <a:pt x="1565" y="121"/>
                  </a:lnTo>
                  <a:lnTo>
                    <a:pt x="1566" y="123"/>
                  </a:lnTo>
                  <a:lnTo>
                    <a:pt x="1567" y="127"/>
                  </a:lnTo>
                  <a:lnTo>
                    <a:pt x="1567" y="128"/>
                  </a:lnTo>
                  <a:lnTo>
                    <a:pt x="1567" y="129"/>
                  </a:lnTo>
                  <a:lnTo>
                    <a:pt x="1567" y="131"/>
                  </a:lnTo>
                  <a:lnTo>
                    <a:pt x="1567" y="133"/>
                  </a:lnTo>
                  <a:lnTo>
                    <a:pt x="1569" y="134"/>
                  </a:lnTo>
                  <a:lnTo>
                    <a:pt x="1569" y="136"/>
                  </a:lnTo>
                  <a:lnTo>
                    <a:pt x="1569" y="137"/>
                  </a:lnTo>
                  <a:lnTo>
                    <a:pt x="1569" y="138"/>
                  </a:lnTo>
                  <a:lnTo>
                    <a:pt x="1569" y="139"/>
                  </a:lnTo>
                  <a:lnTo>
                    <a:pt x="1569" y="142"/>
                  </a:lnTo>
                  <a:lnTo>
                    <a:pt x="1569" y="144"/>
                  </a:lnTo>
                  <a:lnTo>
                    <a:pt x="1569" y="145"/>
                  </a:lnTo>
                  <a:lnTo>
                    <a:pt x="1569" y="147"/>
                  </a:lnTo>
                  <a:lnTo>
                    <a:pt x="1569" y="152"/>
                  </a:lnTo>
                  <a:lnTo>
                    <a:pt x="1569" y="154"/>
                  </a:lnTo>
                  <a:lnTo>
                    <a:pt x="1569" y="159"/>
                  </a:lnTo>
                  <a:lnTo>
                    <a:pt x="1569" y="160"/>
                  </a:lnTo>
                  <a:lnTo>
                    <a:pt x="1569" y="163"/>
                  </a:lnTo>
                  <a:lnTo>
                    <a:pt x="1569" y="164"/>
                  </a:lnTo>
                  <a:lnTo>
                    <a:pt x="1569" y="165"/>
                  </a:lnTo>
                  <a:lnTo>
                    <a:pt x="1569" y="168"/>
                  </a:lnTo>
                  <a:lnTo>
                    <a:pt x="1569" y="169"/>
                  </a:lnTo>
                  <a:lnTo>
                    <a:pt x="1569" y="170"/>
                  </a:lnTo>
                  <a:lnTo>
                    <a:pt x="1569" y="171"/>
                  </a:lnTo>
                  <a:lnTo>
                    <a:pt x="1569" y="174"/>
                  </a:lnTo>
                  <a:lnTo>
                    <a:pt x="1569" y="175"/>
                  </a:lnTo>
                  <a:lnTo>
                    <a:pt x="1569" y="176"/>
                  </a:lnTo>
                  <a:lnTo>
                    <a:pt x="1569" y="179"/>
                  </a:lnTo>
                  <a:lnTo>
                    <a:pt x="1570" y="181"/>
                  </a:lnTo>
                  <a:lnTo>
                    <a:pt x="1570" y="184"/>
                  </a:lnTo>
                  <a:lnTo>
                    <a:pt x="1571" y="187"/>
                  </a:lnTo>
                  <a:lnTo>
                    <a:pt x="1571" y="189"/>
                  </a:lnTo>
                  <a:lnTo>
                    <a:pt x="1571" y="190"/>
                  </a:lnTo>
                  <a:lnTo>
                    <a:pt x="1571" y="191"/>
                  </a:lnTo>
                  <a:lnTo>
                    <a:pt x="1572" y="195"/>
                  </a:lnTo>
                  <a:lnTo>
                    <a:pt x="1572" y="196"/>
                  </a:lnTo>
                  <a:lnTo>
                    <a:pt x="1570" y="197"/>
                  </a:lnTo>
                  <a:lnTo>
                    <a:pt x="1569" y="198"/>
                  </a:lnTo>
                  <a:lnTo>
                    <a:pt x="1569" y="200"/>
                  </a:lnTo>
                  <a:lnTo>
                    <a:pt x="1569" y="202"/>
                  </a:lnTo>
                  <a:lnTo>
                    <a:pt x="1571" y="209"/>
                  </a:lnTo>
                  <a:lnTo>
                    <a:pt x="1572" y="209"/>
                  </a:lnTo>
                  <a:lnTo>
                    <a:pt x="1572" y="213"/>
                  </a:lnTo>
                  <a:lnTo>
                    <a:pt x="1572" y="214"/>
                  </a:lnTo>
                  <a:lnTo>
                    <a:pt x="1573" y="216"/>
                  </a:lnTo>
                  <a:lnTo>
                    <a:pt x="1575" y="219"/>
                  </a:lnTo>
                  <a:lnTo>
                    <a:pt x="1575" y="222"/>
                  </a:lnTo>
                  <a:lnTo>
                    <a:pt x="1575" y="223"/>
                  </a:lnTo>
                  <a:lnTo>
                    <a:pt x="1576" y="227"/>
                  </a:lnTo>
                  <a:lnTo>
                    <a:pt x="1576" y="232"/>
                  </a:lnTo>
                  <a:lnTo>
                    <a:pt x="1576" y="234"/>
                  </a:lnTo>
                  <a:lnTo>
                    <a:pt x="1576" y="235"/>
                  </a:lnTo>
                  <a:lnTo>
                    <a:pt x="1576" y="237"/>
                  </a:lnTo>
                  <a:lnTo>
                    <a:pt x="1576" y="238"/>
                  </a:lnTo>
                  <a:lnTo>
                    <a:pt x="1577" y="240"/>
                  </a:lnTo>
                  <a:lnTo>
                    <a:pt x="1577" y="243"/>
                  </a:lnTo>
                  <a:lnTo>
                    <a:pt x="1577" y="244"/>
                  </a:lnTo>
                  <a:lnTo>
                    <a:pt x="1577" y="245"/>
                  </a:lnTo>
                  <a:lnTo>
                    <a:pt x="1578" y="245"/>
                  </a:lnTo>
                  <a:lnTo>
                    <a:pt x="1581" y="246"/>
                  </a:lnTo>
                  <a:lnTo>
                    <a:pt x="1582" y="246"/>
                  </a:lnTo>
                  <a:lnTo>
                    <a:pt x="1583" y="246"/>
                  </a:lnTo>
                  <a:lnTo>
                    <a:pt x="1585" y="248"/>
                  </a:lnTo>
                  <a:lnTo>
                    <a:pt x="1586" y="248"/>
                  </a:lnTo>
                  <a:lnTo>
                    <a:pt x="1587" y="248"/>
                  </a:lnTo>
                  <a:lnTo>
                    <a:pt x="1588" y="249"/>
                  </a:lnTo>
                  <a:lnTo>
                    <a:pt x="1589" y="249"/>
                  </a:lnTo>
                  <a:lnTo>
                    <a:pt x="1591" y="250"/>
                  </a:lnTo>
                  <a:lnTo>
                    <a:pt x="1592" y="251"/>
                  </a:lnTo>
                  <a:lnTo>
                    <a:pt x="1593" y="253"/>
                  </a:lnTo>
                  <a:lnTo>
                    <a:pt x="1594" y="254"/>
                  </a:lnTo>
                  <a:lnTo>
                    <a:pt x="1596" y="255"/>
                  </a:lnTo>
                  <a:lnTo>
                    <a:pt x="1596" y="256"/>
                  </a:lnTo>
                  <a:lnTo>
                    <a:pt x="1597" y="258"/>
                  </a:lnTo>
                  <a:lnTo>
                    <a:pt x="1598" y="260"/>
                  </a:lnTo>
                  <a:lnTo>
                    <a:pt x="1599" y="260"/>
                  </a:lnTo>
                  <a:lnTo>
                    <a:pt x="1601" y="260"/>
                  </a:lnTo>
                  <a:lnTo>
                    <a:pt x="1602" y="260"/>
                  </a:lnTo>
                  <a:lnTo>
                    <a:pt x="1603" y="260"/>
                  </a:lnTo>
                  <a:lnTo>
                    <a:pt x="1604" y="264"/>
                  </a:lnTo>
                  <a:lnTo>
                    <a:pt x="1605" y="265"/>
                  </a:lnTo>
                  <a:lnTo>
                    <a:pt x="1605" y="266"/>
                  </a:lnTo>
                  <a:lnTo>
                    <a:pt x="1608" y="271"/>
                  </a:lnTo>
                  <a:lnTo>
                    <a:pt x="1608" y="272"/>
                  </a:lnTo>
                  <a:lnTo>
                    <a:pt x="1609" y="272"/>
                  </a:lnTo>
                  <a:lnTo>
                    <a:pt x="1658" y="244"/>
                  </a:lnTo>
                  <a:lnTo>
                    <a:pt x="1662" y="242"/>
                  </a:lnTo>
                  <a:lnTo>
                    <a:pt x="1687" y="229"/>
                  </a:lnTo>
                  <a:lnTo>
                    <a:pt x="1700" y="222"/>
                  </a:lnTo>
                  <a:lnTo>
                    <a:pt x="1701" y="223"/>
                  </a:lnTo>
                  <a:lnTo>
                    <a:pt x="1703" y="223"/>
                  </a:lnTo>
                  <a:lnTo>
                    <a:pt x="1704" y="224"/>
                  </a:lnTo>
                  <a:lnTo>
                    <a:pt x="1705" y="224"/>
                  </a:lnTo>
                  <a:lnTo>
                    <a:pt x="1706" y="224"/>
                  </a:lnTo>
                  <a:lnTo>
                    <a:pt x="1709" y="225"/>
                  </a:lnTo>
                  <a:lnTo>
                    <a:pt x="1710" y="225"/>
                  </a:lnTo>
                  <a:lnTo>
                    <a:pt x="1711" y="225"/>
                  </a:lnTo>
                  <a:lnTo>
                    <a:pt x="1713" y="225"/>
                  </a:lnTo>
                  <a:lnTo>
                    <a:pt x="1714" y="224"/>
                  </a:lnTo>
                  <a:lnTo>
                    <a:pt x="1715" y="224"/>
                  </a:lnTo>
                  <a:lnTo>
                    <a:pt x="1716" y="224"/>
                  </a:lnTo>
                  <a:lnTo>
                    <a:pt x="1717" y="224"/>
                  </a:lnTo>
                  <a:lnTo>
                    <a:pt x="1721" y="230"/>
                  </a:lnTo>
                  <a:lnTo>
                    <a:pt x="1720" y="230"/>
                  </a:lnTo>
                  <a:lnTo>
                    <a:pt x="1720" y="232"/>
                  </a:lnTo>
                  <a:lnTo>
                    <a:pt x="1717" y="233"/>
                  </a:lnTo>
                  <a:lnTo>
                    <a:pt x="1719" y="234"/>
                  </a:lnTo>
                  <a:lnTo>
                    <a:pt x="1724" y="243"/>
                  </a:lnTo>
                  <a:lnTo>
                    <a:pt x="1726" y="246"/>
                  </a:lnTo>
                  <a:lnTo>
                    <a:pt x="1727" y="248"/>
                  </a:lnTo>
                  <a:lnTo>
                    <a:pt x="1729" y="248"/>
                  </a:lnTo>
                  <a:lnTo>
                    <a:pt x="1735" y="251"/>
                  </a:lnTo>
                  <a:lnTo>
                    <a:pt x="1737" y="253"/>
                  </a:lnTo>
                  <a:lnTo>
                    <a:pt x="1745" y="256"/>
                  </a:lnTo>
                  <a:lnTo>
                    <a:pt x="1742" y="267"/>
                  </a:lnTo>
                  <a:lnTo>
                    <a:pt x="1738" y="266"/>
                  </a:lnTo>
                  <a:lnTo>
                    <a:pt x="1733" y="283"/>
                  </a:lnTo>
                  <a:lnTo>
                    <a:pt x="1732" y="288"/>
                  </a:lnTo>
                  <a:lnTo>
                    <a:pt x="1729" y="299"/>
                  </a:lnTo>
                  <a:lnTo>
                    <a:pt x="1727" y="303"/>
                  </a:lnTo>
                  <a:lnTo>
                    <a:pt x="1726" y="310"/>
                  </a:lnTo>
                  <a:lnTo>
                    <a:pt x="1724" y="318"/>
                  </a:lnTo>
                  <a:lnTo>
                    <a:pt x="1722" y="323"/>
                  </a:lnTo>
                  <a:lnTo>
                    <a:pt x="1720" y="328"/>
                  </a:lnTo>
                  <a:lnTo>
                    <a:pt x="1721" y="336"/>
                  </a:lnTo>
                  <a:lnTo>
                    <a:pt x="1719" y="338"/>
                  </a:lnTo>
                  <a:lnTo>
                    <a:pt x="1716" y="339"/>
                  </a:lnTo>
                  <a:lnTo>
                    <a:pt x="1710" y="341"/>
                  </a:lnTo>
                  <a:lnTo>
                    <a:pt x="1700" y="346"/>
                  </a:lnTo>
                  <a:lnTo>
                    <a:pt x="1698" y="347"/>
                  </a:lnTo>
                  <a:lnTo>
                    <a:pt x="1697" y="347"/>
                  </a:lnTo>
                  <a:lnTo>
                    <a:pt x="1695" y="349"/>
                  </a:lnTo>
                  <a:lnTo>
                    <a:pt x="1687" y="354"/>
                  </a:lnTo>
                  <a:lnTo>
                    <a:pt x="1681" y="358"/>
                  </a:lnTo>
                  <a:lnTo>
                    <a:pt x="1679" y="360"/>
                  </a:lnTo>
                  <a:lnTo>
                    <a:pt x="1677" y="361"/>
                  </a:lnTo>
                  <a:lnTo>
                    <a:pt x="1674" y="363"/>
                  </a:lnTo>
                  <a:lnTo>
                    <a:pt x="1674" y="365"/>
                  </a:lnTo>
                  <a:lnTo>
                    <a:pt x="1673" y="365"/>
                  </a:lnTo>
                  <a:lnTo>
                    <a:pt x="1673" y="366"/>
                  </a:lnTo>
                  <a:lnTo>
                    <a:pt x="1671" y="367"/>
                  </a:lnTo>
                  <a:lnTo>
                    <a:pt x="1669" y="368"/>
                  </a:lnTo>
                  <a:lnTo>
                    <a:pt x="1668" y="370"/>
                  </a:lnTo>
                  <a:lnTo>
                    <a:pt x="1667" y="371"/>
                  </a:lnTo>
                  <a:lnTo>
                    <a:pt x="1666" y="372"/>
                  </a:lnTo>
                  <a:lnTo>
                    <a:pt x="1662" y="374"/>
                  </a:lnTo>
                  <a:lnTo>
                    <a:pt x="1660" y="377"/>
                  </a:lnTo>
                  <a:lnTo>
                    <a:pt x="1656" y="379"/>
                  </a:lnTo>
                  <a:lnTo>
                    <a:pt x="1656" y="381"/>
                  </a:lnTo>
                  <a:lnTo>
                    <a:pt x="1653" y="381"/>
                  </a:lnTo>
                  <a:lnTo>
                    <a:pt x="1652" y="382"/>
                  </a:lnTo>
                  <a:lnTo>
                    <a:pt x="1651" y="382"/>
                  </a:lnTo>
                  <a:lnTo>
                    <a:pt x="1650" y="383"/>
                  </a:lnTo>
                  <a:lnTo>
                    <a:pt x="1649" y="383"/>
                  </a:lnTo>
                  <a:lnTo>
                    <a:pt x="1647" y="384"/>
                  </a:lnTo>
                  <a:lnTo>
                    <a:pt x="1641" y="387"/>
                  </a:lnTo>
                  <a:lnTo>
                    <a:pt x="1628" y="393"/>
                  </a:lnTo>
                  <a:lnTo>
                    <a:pt x="1626" y="393"/>
                  </a:lnTo>
                  <a:lnTo>
                    <a:pt x="1621" y="395"/>
                  </a:lnTo>
                  <a:lnTo>
                    <a:pt x="1618" y="397"/>
                  </a:lnTo>
                  <a:lnTo>
                    <a:pt x="1609" y="402"/>
                  </a:lnTo>
                  <a:lnTo>
                    <a:pt x="1607" y="402"/>
                  </a:lnTo>
                  <a:lnTo>
                    <a:pt x="1605" y="403"/>
                  </a:lnTo>
                  <a:lnTo>
                    <a:pt x="1602" y="404"/>
                  </a:lnTo>
                  <a:lnTo>
                    <a:pt x="1599" y="405"/>
                  </a:lnTo>
                  <a:lnTo>
                    <a:pt x="1592" y="408"/>
                  </a:lnTo>
                  <a:lnTo>
                    <a:pt x="1591" y="409"/>
                  </a:lnTo>
                  <a:lnTo>
                    <a:pt x="1588" y="410"/>
                  </a:lnTo>
                  <a:lnTo>
                    <a:pt x="1586" y="411"/>
                  </a:lnTo>
                  <a:lnTo>
                    <a:pt x="1582" y="413"/>
                  </a:lnTo>
                  <a:lnTo>
                    <a:pt x="1581" y="413"/>
                  </a:lnTo>
                  <a:lnTo>
                    <a:pt x="1581" y="414"/>
                  </a:lnTo>
                  <a:lnTo>
                    <a:pt x="1576" y="415"/>
                  </a:lnTo>
                  <a:lnTo>
                    <a:pt x="1577" y="416"/>
                  </a:lnTo>
                  <a:lnTo>
                    <a:pt x="1578" y="418"/>
                  </a:lnTo>
                  <a:lnTo>
                    <a:pt x="1580" y="421"/>
                  </a:lnTo>
                  <a:lnTo>
                    <a:pt x="1581" y="421"/>
                  </a:lnTo>
                  <a:lnTo>
                    <a:pt x="1581" y="422"/>
                  </a:lnTo>
                  <a:lnTo>
                    <a:pt x="1582" y="424"/>
                  </a:lnTo>
                  <a:lnTo>
                    <a:pt x="1582" y="425"/>
                  </a:lnTo>
                  <a:lnTo>
                    <a:pt x="1583" y="426"/>
                  </a:lnTo>
                  <a:lnTo>
                    <a:pt x="1583" y="427"/>
                  </a:lnTo>
                  <a:lnTo>
                    <a:pt x="1585" y="429"/>
                  </a:lnTo>
                  <a:lnTo>
                    <a:pt x="1585" y="431"/>
                  </a:lnTo>
                  <a:lnTo>
                    <a:pt x="1586" y="431"/>
                  </a:lnTo>
                  <a:lnTo>
                    <a:pt x="1587" y="431"/>
                  </a:lnTo>
                  <a:lnTo>
                    <a:pt x="1588" y="431"/>
                  </a:lnTo>
                  <a:lnTo>
                    <a:pt x="1588" y="430"/>
                  </a:lnTo>
                  <a:lnTo>
                    <a:pt x="1588" y="431"/>
                  </a:lnTo>
                  <a:lnTo>
                    <a:pt x="1589" y="432"/>
                  </a:lnTo>
                  <a:lnTo>
                    <a:pt x="1589" y="434"/>
                  </a:lnTo>
                  <a:lnTo>
                    <a:pt x="1589" y="435"/>
                  </a:lnTo>
                  <a:lnTo>
                    <a:pt x="1591" y="436"/>
                  </a:lnTo>
                  <a:lnTo>
                    <a:pt x="1591" y="437"/>
                  </a:lnTo>
                  <a:lnTo>
                    <a:pt x="1592" y="437"/>
                  </a:lnTo>
                  <a:lnTo>
                    <a:pt x="1593" y="437"/>
                  </a:lnTo>
                  <a:lnTo>
                    <a:pt x="1593" y="438"/>
                  </a:lnTo>
                  <a:lnTo>
                    <a:pt x="1594" y="438"/>
                  </a:lnTo>
                  <a:lnTo>
                    <a:pt x="1594" y="440"/>
                  </a:lnTo>
                  <a:lnTo>
                    <a:pt x="1596" y="440"/>
                  </a:lnTo>
                  <a:lnTo>
                    <a:pt x="1596" y="441"/>
                  </a:lnTo>
                  <a:lnTo>
                    <a:pt x="1597" y="441"/>
                  </a:lnTo>
                  <a:lnTo>
                    <a:pt x="1597" y="442"/>
                  </a:lnTo>
                  <a:lnTo>
                    <a:pt x="1598" y="442"/>
                  </a:lnTo>
                  <a:lnTo>
                    <a:pt x="1598" y="443"/>
                  </a:lnTo>
                  <a:lnTo>
                    <a:pt x="1599" y="443"/>
                  </a:lnTo>
                  <a:lnTo>
                    <a:pt x="1599" y="445"/>
                  </a:lnTo>
                  <a:lnTo>
                    <a:pt x="1601" y="445"/>
                  </a:lnTo>
                  <a:lnTo>
                    <a:pt x="1601" y="446"/>
                  </a:lnTo>
                  <a:lnTo>
                    <a:pt x="1602" y="446"/>
                  </a:lnTo>
                  <a:lnTo>
                    <a:pt x="1603" y="447"/>
                  </a:lnTo>
                  <a:lnTo>
                    <a:pt x="1604" y="447"/>
                  </a:lnTo>
                  <a:lnTo>
                    <a:pt x="1604" y="448"/>
                  </a:lnTo>
                  <a:lnTo>
                    <a:pt x="1605" y="448"/>
                  </a:lnTo>
                  <a:lnTo>
                    <a:pt x="1607" y="448"/>
                  </a:lnTo>
                  <a:lnTo>
                    <a:pt x="1607" y="450"/>
                  </a:lnTo>
                  <a:lnTo>
                    <a:pt x="1608" y="450"/>
                  </a:lnTo>
                  <a:lnTo>
                    <a:pt x="1609" y="451"/>
                  </a:lnTo>
                  <a:lnTo>
                    <a:pt x="1610" y="451"/>
                  </a:lnTo>
                  <a:lnTo>
                    <a:pt x="1612" y="451"/>
                  </a:lnTo>
                  <a:lnTo>
                    <a:pt x="1612" y="452"/>
                  </a:lnTo>
                  <a:lnTo>
                    <a:pt x="1613" y="452"/>
                  </a:lnTo>
                  <a:lnTo>
                    <a:pt x="1614" y="452"/>
                  </a:lnTo>
                  <a:lnTo>
                    <a:pt x="1614" y="453"/>
                  </a:lnTo>
                  <a:lnTo>
                    <a:pt x="1615" y="453"/>
                  </a:lnTo>
                  <a:lnTo>
                    <a:pt x="1617" y="453"/>
                  </a:lnTo>
                  <a:lnTo>
                    <a:pt x="1618" y="453"/>
                  </a:lnTo>
                  <a:lnTo>
                    <a:pt x="1619" y="453"/>
                  </a:lnTo>
                  <a:lnTo>
                    <a:pt x="1619" y="454"/>
                  </a:lnTo>
                  <a:lnTo>
                    <a:pt x="1620" y="454"/>
                  </a:lnTo>
                  <a:lnTo>
                    <a:pt x="1621" y="454"/>
                  </a:lnTo>
                  <a:lnTo>
                    <a:pt x="1623" y="454"/>
                  </a:lnTo>
                  <a:lnTo>
                    <a:pt x="1624" y="454"/>
                  </a:lnTo>
                  <a:lnTo>
                    <a:pt x="1625" y="454"/>
                  </a:lnTo>
                  <a:lnTo>
                    <a:pt x="1626" y="454"/>
                  </a:lnTo>
                  <a:lnTo>
                    <a:pt x="1628" y="454"/>
                  </a:lnTo>
                  <a:lnTo>
                    <a:pt x="1629" y="454"/>
                  </a:lnTo>
                  <a:lnTo>
                    <a:pt x="1629" y="456"/>
                  </a:lnTo>
                  <a:lnTo>
                    <a:pt x="1630" y="456"/>
                  </a:lnTo>
                  <a:lnTo>
                    <a:pt x="1631" y="454"/>
                  </a:lnTo>
                  <a:lnTo>
                    <a:pt x="1633" y="454"/>
                  </a:lnTo>
                  <a:lnTo>
                    <a:pt x="1634" y="454"/>
                  </a:lnTo>
                  <a:lnTo>
                    <a:pt x="1635" y="454"/>
                  </a:lnTo>
                  <a:lnTo>
                    <a:pt x="1640" y="454"/>
                  </a:lnTo>
                  <a:lnTo>
                    <a:pt x="1641" y="454"/>
                  </a:lnTo>
                  <a:lnTo>
                    <a:pt x="1642" y="454"/>
                  </a:lnTo>
                  <a:lnTo>
                    <a:pt x="1647" y="454"/>
                  </a:lnTo>
                  <a:lnTo>
                    <a:pt x="1649" y="454"/>
                  </a:lnTo>
                  <a:lnTo>
                    <a:pt x="1653" y="453"/>
                  </a:lnTo>
                  <a:lnTo>
                    <a:pt x="1668" y="453"/>
                  </a:lnTo>
                  <a:lnTo>
                    <a:pt x="1669" y="453"/>
                  </a:lnTo>
                  <a:lnTo>
                    <a:pt x="1669" y="454"/>
                  </a:lnTo>
                  <a:lnTo>
                    <a:pt x="1669" y="461"/>
                  </a:lnTo>
                  <a:lnTo>
                    <a:pt x="1671" y="461"/>
                  </a:lnTo>
                  <a:lnTo>
                    <a:pt x="1672" y="461"/>
                  </a:lnTo>
                  <a:lnTo>
                    <a:pt x="1673" y="461"/>
                  </a:lnTo>
                  <a:lnTo>
                    <a:pt x="1676" y="459"/>
                  </a:lnTo>
                  <a:lnTo>
                    <a:pt x="1677" y="459"/>
                  </a:lnTo>
                  <a:lnTo>
                    <a:pt x="1677" y="462"/>
                  </a:lnTo>
                  <a:lnTo>
                    <a:pt x="1678" y="462"/>
                  </a:lnTo>
                  <a:lnTo>
                    <a:pt x="1679" y="462"/>
                  </a:lnTo>
                  <a:lnTo>
                    <a:pt x="1681" y="462"/>
                  </a:lnTo>
                  <a:lnTo>
                    <a:pt x="1684" y="462"/>
                  </a:lnTo>
                  <a:lnTo>
                    <a:pt x="1687" y="462"/>
                  </a:lnTo>
                  <a:lnTo>
                    <a:pt x="1688" y="461"/>
                  </a:lnTo>
                  <a:lnTo>
                    <a:pt x="1688" y="462"/>
                  </a:lnTo>
                  <a:lnTo>
                    <a:pt x="1689" y="466"/>
                  </a:lnTo>
                  <a:lnTo>
                    <a:pt x="1698" y="466"/>
                  </a:lnTo>
                  <a:lnTo>
                    <a:pt x="1698" y="467"/>
                  </a:lnTo>
                  <a:lnTo>
                    <a:pt x="1699" y="469"/>
                  </a:lnTo>
                  <a:lnTo>
                    <a:pt x="1699" y="472"/>
                  </a:lnTo>
                  <a:lnTo>
                    <a:pt x="1700" y="474"/>
                  </a:lnTo>
                  <a:lnTo>
                    <a:pt x="1700" y="475"/>
                  </a:lnTo>
                  <a:lnTo>
                    <a:pt x="1700" y="477"/>
                  </a:lnTo>
                  <a:lnTo>
                    <a:pt x="1700" y="478"/>
                  </a:lnTo>
                  <a:lnTo>
                    <a:pt x="1701" y="479"/>
                  </a:lnTo>
                  <a:lnTo>
                    <a:pt x="1703" y="480"/>
                  </a:lnTo>
                  <a:lnTo>
                    <a:pt x="1705" y="483"/>
                  </a:lnTo>
                  <a:lnTo>
                    <a:pt x="1708" y="483"/>
                  </a:lnTo>
                  <a:lnTo>
                    <a:pt x="1710" y="485"/>
                  </a:lnTo>
                  <a:lnTo>
                    <a:pt x="1711" y="486"/>
                  </a:lnTo>
                  <a:lnTo>
                    <a:pt x="1717" y="491"/>
                  </a:lnTo>
                  <a:lnTo>
                    <a:pt x="1719" y="493"/>
                  </a:lnTo>
                  <a:lnTo>
                    <a:pt x="1719" y="494"/>
                  </a:lnTo>
                  <a:lnTo>
                    <a:pt x="1719" y="495"/>
                  </a:lnTo>
                  <a:lnTo>
                    <a:pt x="1720" y="499"/>
                  </a:lnTo>
                  <a:lnTo>
                    <a:pt x="1720" y="500"/>
                  </a:lnTo>
                  <a:lnTo>
                    <a:pt x="1721" y="501"/>
                  </a:lnTo>
                  <a:lnTo>
                    <a:pt x="1721" y="503"/>
                  </a:lnTo>
                  <a:lnTo>
                    <a:pt x="1722" y="504"/>
                  </a:lnTo>
                  <a:lnTo>
                    <a:pt x="1724" y="504"/>
                  </a:lnTo>
                  <a:lnTo>
                    <a:pt x="1725" y="506"/>
                  </a:lnTo>
                  <a:lnTo>
                    <a:pt x="1726" y="507"/>
                  </a:lnTo>
                  <a:lnTo>
                    <a:pt x="1725" y="509"/>
                  </a:lnTo>
                  <a:lnTo>
                    <a:pt x="1726" y="510"/>
                  </a:lnTo>
                  <a:lnTo>
                    <a:pt x="1726" y="511"/>
                  </a:lnTo>
                  <a:lnTo>
                    <a:pt x="1729" y="512"/>
                  </a:lnTo>
                  <a:lnTo>
                    <a:pt x="1730" y="512"/>
                  </a:lnTo>
                  <a:lnTo>
                    <a:pt x="1731" y="514"/>
                  </a:lnTo>
                  <a:lnTo>
                    <a:pt x="1736" y="516"/>
                  </a:lnTo>
                  <a:lnTo>
                    <a:pt x="1738" y="519"/>
                  </a:lnTo>
                  <a:lnTo>
                    <a:pt x="1741" y="520"/>
                  </a:lnTo>
                  <a:lnTo>
                    <a:pt x="1741" y="521"/>
                  </a:lnTo>
                  <a:lnTo>
                    <a:pt x="1742" y="521"/>
                  </a:lnTo>
                  <a:lnTo>
                    <a:pt x="1743" y="522"/>
                  </a:lnTo>
                  <a:lnTo>
                    <a:pt x="1745" y="525"/>
                  </a:lnTo>
                  <a:lnTo>
                    <a:pt x="1746" y="525"/>
                  </a:lnTo>
                  <a:lnTo>
                    <a:pt x="1746" y="526"/>
                  </a:lnTo>
                  <a:lnTo>
                    <a:pt x="1748" y="531"/>
                  </a:lnTo>
                  <a:lnTo>
                    <a:pt x="1749" y="532"/>
                  </a:lnTo>
                  <a:lnTo>
                    <a:pt x="1749" y="533"/>
                  </a:lnTo>
                  <a:lnTo>
                    <a:pt x="1752" y="536"/>
                  </a:lnTo>
                  <a:lnTo>
                    <a:pt x="1754" y="541"/>
                  </a:lnTo>
                  <a:lnTo>
                    <a:pt x="1756" y="542"/>
                  </a:lnTo>
                  <a:lnTo>
                    <a:pt x="1757" y="543"/>
                  </a:lnTo>
                  <a:lnTo>
                    <a:pt x="1758" y="551"/>
                  </a:lnTo>
                  <a:lnTo>
                    <a:pt x="1759" y="553"/>
                  </a:lnTo>
                  <a:lnTo>
                    <a:pt x="1759" y="554"/>
                  </a:lnTo>
                  <a:lnTo>
                    <a:pt x="1760" y="557"/>
                  </a:lnTo>
                  <a:lnTo>
                    <a:pt x="1757" y="563"/>
                  </a:lnTo>
                  <a:lnTo>
                    <a:pt x="1757" y="564"/>
                  </a:lnTo>
                  <a:lnTo>
                    <a:pt x="1756" y="565"/>
                  </a:lnTo>
                  <a:lnTo>
                    <a:pt x="1754" y="565"/>
                  </a:lnTo>
                  <a:lnTo>
                    <a:pt x="1754" y="569"/>
                  </a:lnTo>
                  <a:lnTo>
                    <a:pt x="1754" y="570"/>
                  </a:lnTo>
                  <a:lnTo>
                    <a:pt x="1754" y="574"/>
                  </a:lnTo>
                  <a:lnTo>
                    <a:pt x="1752" y="578"/>
                  </a:lnTo>
                  <a:lnTo>
                    <a:pt x="1752" y="580"/>
                  </a:lnTo>
                  <a:lnTo>
                    <a:pt x="1751" y="581"/>
                  </a:lnTo>
                  <a:lnTo>
                    <a:pt x="1751" y="583"/>
                  </a:lnTo>
                  <a:lnTo>
                    <a:pt x="1747" y="584"/>
                  </a:lnTo>
                  <a:lnTo>
                    <a:pt x="1742" y="584"/>
                  </a:lnTo>
                  <a:lnTo>
                    <a:pt x="1741" y="584"/>
                  </a:lnTo>
                  <a:lnTo>
                    <a:pt x="1736" y="584"/>
                  </a:lnTo>
                  <a:lnTo>
                    <a:pt x="1731" y="586"/>
                  </a:lnTo>
                  <a:lnTo>
                    <a:pt x="1729" y="587"/>
                  </a:lnTo>
                  <a:lnTo>
                    <a:pt x="1727" y="589"/>
                  </a:lnTo>
                  <a:lnTo>
                    <a:pt x="1726" y="589"/>
                  </a:lnTo>
                  <a:lnTo>
                    <a:pt x="1725" y="590"/>
                  </a:lnTo>
                  <a:lnTo>
                    <a:pt x="1721" y="591"/>
                  </a:lnTo>
                  <a:lnTo>
                    <a:pt x="1720" y="592"/>
                  </a:lnTo>
                  <a:lnTo>
                    <a:pt x="1719" y="594"/>
                  </a:lnTo>
                  <a:lnTo>
                    <a:pt x="1717" y="594"/>
                  </a:lnTo>
                  <a:lnTo>
                    <a:pt x="1715" y="596"/>
                  </a:lnTo>
                  <a:lnTo>
                    <a:pt x="1714" y="597"/>
                  </a:lnTo>
                  <a:lnTo>
                    <a:pt x="1713" y="599"/>
                  </a:lnTo>
                  <a:lnTo>
                    <a:pt x="1711" y="599"/>
                  </a:lnTo>
                  <a:lnTo>
                    <a:pt x="1710" y="599"/>
                  </a:lnTo>
                  <a:lnTo>
                    <a:pt x="1708" y="600"/>
                  </a:lnTo>
                  <a:lnTo>
                    <a:pt x="1705" y="600"/>
                  </a:lnTo>
                  <a:lnTo>
                    <a:pt x="1701" y="603"/>
                  </a:lnTo>
                  <a:lnTo>
                    <a:pt x="1700" y="605"/>
                  </a:lnTo>
                  <a:lnTo>
                    <a:pt x="1699" y="606"/>
                  </a:lnTo>
                  <a:lnTo>
                    <a:pt x="1698" y="608"/>
                  </a:lnTo>
                  <a:lnTo>
                    <a:pt x="1697" y="612"/>
                  </a:lnTo>
                  <a:lnTo>
                    <a:pt x="1694" y="616"/>
                  </a:lnTo>
                  <a:lnTo>
                    <a:pt x="1692" y="622"/>
                  </a:lnTo>
                  <a:lnTo>
                    <a:pt x="1688" y="627"/>
                  </a:lnTo>
                  <a:lnTo>
                    <a:pt x="1687" y="628"/>
                  </a:lnTo>
                  <a:lnTo>
                    <a:pt x="1685" y="631"/>
                  </a:lnTo>
                  <a:lnTo>
                    <a:pt x="1682" y="634"/>
                  </a:lnTo>
                  <a:lnTo>
                    <a:pt x="1681" y="638"/>
                  </a:lnTo>
                  <a:lnTo>
                    <a:pt x="1679" y="640"/>
                  </a:lnTo>
                  <a:lnTo>
                    <a:pt x="1676" y="647"/>
                  </a:lnTo>
                  <a:lnTo>
                    <a:pt x="1674" y="648"/>
                  </a:lnTo>
                  <a:lnTo>
                    <a:pt x="1673" y="650"/>
                  </a:lnTo>
                  <a:lnTo>
                    <a:pt x="1672" y="650"/>
                  </a:lnTo>
                  <a:lnTo>
                    <a:pt x="1672" y="651"/>
                  </a:lnTo>
                  <a:lnTo>
                    <a:pt x="1668" y="655"/>
                  </a:lnTo>
                  <a:lnTo>
                    <a:pt x="1667" y="656"/>
                  </a:lnTo>
                  <a:lnTo>
                    <a:pt x="1663" y="661"/>
                  </a:lnTo>
                  <a:lnTo>
                    <a:pt x="1663" y="663"/>
                  </a:lnTo>
                  <a:lnTo>
                    <a:pt x="1662" y="664"/>
                  </a:lnTo>
                  <a:lnTo>
                    <a:pt x="1660" y="667"/>
                  </a:lnTo>
                  <a:lnTo>
                    <a:pt x="1656" y="670"/>
                  </a:lnTo>
                  <a:lnTo>
                    <a:pt x="1653" y="671"/>
                  </a:lnTo>
                  <a:lnTo>
                    <a:pt x="1651" y="675"/>
                  </a:lnTo>
                  <a:lnTo>
                    <a:pt x="1650" y="676"/>
                  </a:lnTo>
                  <a:lnTo>
                    <a:pt x="1646" y="685"/>
                  </a:lnTo>
                  <a:lnTo>
                    <a:pt x="1641" y="696"/>
                  </a:lnTo>
                  <a:lnTo>
                    <a:pt x="1639" y="699"/>
                  </a:lnTo>
                  <a:lnTo>
                    <a:pt x="1637" y="701"/>
                  </a:lnTo>
                  <a:lnTo>
                    <a:pt x="1636" y="702"/>
                  </a:lnTo>
                  <a:lnTo>
                    <a:pt x="1634" y="704"/>
                  </a:lnTo>
                  <a:lnTo>
                    <a:pt x="1634" y="706"/>
                  </a:lnTo>
                  <a:lnTo>
                    <a:pt x="1631" y="709"/>
                  </a:lnTo>
                  <a:lnTo>
                    <a:pt x="1630" y="713"/>
                  </a:lnTo>
                  <a:lnTo>
                    <a:pt x="1629" y="714"/>
                  </a:lnTo>
                  <a:lnTo>
                    <a:pt x="1628" y="719"/>
                  </a:lnTo>
                  <a:lnTo>
                    <a:pt x="1625" y="723"/>
                  </a:lnTo>
                  <a:lnTo>
                    <a:pt x="1624" y="725"/>
                  </a:lnTo>
                  <a:lnTo>
                    <a:pt x="1623" y="729"/>
                  </a:lnTo>
                  <a:lnTo>
                    <a:pt x="1620" y="739"/>
                  </a:lnTo>
                  <a:lnTo>
                    <a:pt x="1620" y="740"/>
                  </a:lnTo>
                  <a:lnTo>
                    <a:pt x="1620" y="741"/>
                  </a:lnTo>
                  <a:lnTo>
                    <a:pt x="1626" y="745"/>
                  </a:lnTo>
                  <a:lnTo>
                    <a:pt x="1628" y="745"/>
                  </a:lnTo>
                  <a:lnTo>
                    <a:pt x="1630" y="746"/>
                  </a:lnTo>
                  <a:lnTo>
                    <a:pt x="1634" y="751"/>
                  </a:lnTo>
                  <a:lnTo>
                    <a:pt x="1636" y="762"/>
                  </a:lnTo>
                  <a:lnTo>
                    <a:pt x="1641" y="771"/>
                  </a:lnTo>
                  <a:lnTo>
                    <a:pt x="1640" y="782"/>
                  </a:lnTo>
                  <a:lnTo>
                    <a:pt x="1639" y="783"/>
                  </a:lnTo>
                  <a:lnTo>
                    <a:pt x="1641" y="797"/>
                  </a:lnTo>
                  <a:lnTo>
                    <a:pt x="1633" y="802"/>
                  </a:lnTo>
                  <a:lnTo>
                    <a:pt x="1628" y="805"/>
                  </a:lnTo>
                  <a:lnTo>
                    <a:pt x="1625" y="807"/>
                  </a:lnTo>
                  <a:lnTo>
                    <a:pt x="1624" y="808"/>
                  </a:lnTo>
                  <a:lnTo>
                    <a:pt x="1602" y="819"/>
                  </a:lnTo>
                  <a:lnTo>
                    <a:pt x="1597" y="821"/>
                  </a:lnTo>
                  <a:lnTo>
                    <a:pt x="1596" y="821"/>
                  </a:lnTo>
                  <a:lnTo>
                    <a:pt x="1594" y="823"/>
                  </a:lnTo>
                  <a:lnTo>
                    <a:pt x="1586" y="826"/>
                  </a:lnTo>
                  <a:lnTo>
                    <a:pt x="1582" y="828"/>
                  </a:lnTo>
                  <a:lnTo>
                    <a:pt x="1580" y="829"/>
                  </a:lnTo>
                  <a:lnTo>
                    <a:pt x="1580" y="830"/>
                  </a:lnTo>
                  <a:lnTo>
                    <a:pt x="1578" y="835"/>
                  </a:lnTo>
                  <a:lnTo>
                    <a:pt x="1577" y="837"/>
                  </a:lnTo>
                  <a:lnTo>
                    <a:pt x="1578" y="840"/>
                  </a:lnTo>
                  <a:lnTo>
                    <a:pt x="1585" y="842"/>
                  </a:lnTo>
                  <a:lnTo>
                    <a:pt x="1591" y="846"/>
                  </a:lnTo>
                  <a:lnTo>
                    <a:pt x="1598" y="851"/>
                  </a:lnTo>
                  <a:lnTo>
                    <a:pt x="1605" y="856"/>
                  </a:lnTo>
                  <a:lnTo>
                    <a:pt x="1608" y="856"/>
                  </a:lnTo>
                  <a:lnTo>
                    <a:pt x="1610" y="858"/>
                  </a:lnTo>
                  <a:lnTo>
                    <a:pt x="1612" y="858"/>
                  </a:lnTo>
                  <a:lnTo>
                    <a:pt x="1612" y="860"/>
                  </a:lnTo>
                  <a:lnTo>
                    <a:pt x="1610" y="861"/>
                  </a:lnTo>
                  <a:lnTo>
                    <a:pt x="1609" y="862"/>
                  </a:lnTo>
                  <a:lnTo>
                    <a:pt x="1608" y="863"/>
                  </a:lnTo>
                  <a:lnTo>
                    <a:pt x="1604" y="868"/>
                  </a:lnTo>
                  <a:lnTo>
                    <a:pt x="1603" y="869"/>
                  </a:lnTo>
                  <a:lnTo>
                    <a:pt x="1599" y="874"/>
                  </a:lnTo>
                  <a:lnTo>
                    <a:pt x="1597" y="878"/>
                  </a:lnTo>
                  <a:lnTo>
                    <a:pt x="1594" y="880"/>
                  </a:lnTo>
                  <a:lnTo>
                    <a:pt x="1594" y="884"/>
                  </a:lnTo>
                  <a:lnTo>
                    <a:pt x="1593" y="888"/>
                  </a:lnTo>
                  <a:lnTo>
                    <a:pt x="1592" y="894"/>
                  </a:lnTo>
                  <a:lnTo>
                    <a:pt x="1589" y="899"/>
                  </a:lnTo>
                  <a:lnTo>
                    <a:pt x="1588" y="901"/>
                  </a:lnTo>
                  <a:lnTo>
                    <a:pt x="1587" y="904"/>
                  </a:lnTo>
                  <a:lnTo>
                    <a:pt x="1585" y="906"/>
                  </a:lnTo>
                  <a:lnTo>
                    <a:pt x="1578" y="909"/>
                  </a:lnTo>
                  <a:lnTo>
                    <a:pt x="1577" y="909"/>
                  </a:lnTo>
                  <a:lnTo>
                    <a:pt x="1576" y="911"/>
                  </a:lnTo>
                  <a:lnTo>
                    <a:pt x="1575" y="911"/>
                  </a:lnTo>
                  <a:lnTo>
                    <a:pt x="1573" y="912"/>
                  </a:lnTo>
                  <a:lnTo>
                    <a:pt x="1572" y="914"/>
                  </a:lnTo>
                  <a:lnTo>
                    <a:pt x="1572" y="915"/>
                  </a:lnTo>
                  <a:lnTo>
                    <a:pt x="1571" y="916"/>
                  </a:lnTo>
                  <a:lnTo>
                    <a:pt x="1570" y="917"/>
                  </a:lnTo>
                  <a:lnTo>
                    <a:pt x="1567" y="920"/>
                  </a:lnTo>
                  <a:lnTo>
                    <a:pt x="1566" y="921"/>
                  </a:lnTo>
                  <a:lnTo>
                    <a:pt x="1565" y="921"/>
                  </a:lnTo>
                  <a:lnTo>
                    <a:pt x="1562" y="922"/>
                  </a:lnTo>
                  <a:lnTo>
                    <a:pt x="1559" y="922"/>
                  </a:lnTo>
                  <a:lnTo>
                    <a:pt x="1551" y="922"/>
                  </a:lnTo>
                  <a:lnTo>
                    <a:pt x="1551" y="927"/>
                  </a:lnTo>
                  <a:lnTo>
                    <a:pt x="1551" y="932"/>
                  </a:lnTo>
                  <a:lnTo>
                    <a:pt x="1554" y="932"/>
                  </a:lnTo>
                  <a:lnTo>
                    <a:pt x="1555" y="933"/>
                  </a:lnTo>
                  <a:lnTo>
                    <a:pt x="1561" y="936"/>
                  </a:lnTo>
                  <a:lnTo>
                    <a:pt x="1565" y="940"/>
                  </a:lnTo>
                  <a:lnTo>
                    <a:pt x="1567" y="944"/>
                  </a:lnTo>
                  <a:lnTo>
                    <a:pt x="1569" y="947"/>
                  </a:lnTo>
                  <a:lnTo>
                    <a:pt x="1570" y="949"/>
                  </a:lnTo>
                  <a:lnTo>
                    <a:pt x="1570" y="954"/>
                  </a:lnTo>
                  <a:lnTo>
                    <a:pt x="1570" y="957"/>
                  </a:lnTo>
                  <a:lnTo>
                    <a:pt x="1570" y="962"/>
                  </a:lnTo>
                  <a:lnTo>
                    <a:pt x="1566" y="963"/>
                  </a:lnTo>
                  <a:lnTo>
                    <a:pt x="1560" y="967"/>
                  </a:lnTo>
                  <a:lnTo>
                    <a:pt x="1550" y="969"/>
                  </a:lnTo>
                  <a:lnTo>
                    <a:pt x="1544" y="969"/>
                  </a:lnTo>
                  <a:lnTo>
                    <a:pt x="1543" y="969"/>
                  </a:lnTo>
                  <a:lnTo>
                    <a:pt x="1538" y="969"/>
                  </a:lnTo>
                  <a:lnTo>
                    <a:pt x="1537" y="969"/>
                  </a:lnTo>
                  <a:lnTo>
                    <a:pt x="1525" y="969"/>
                  </a:lnTo>
                  <a:lnTo>
                    <a:pt x="1523" y="969"/>
                  </a:lnTo>
                  <a:lnTo>
                    <a:pt x="1507" y="970"/>
                  </a:lnTo>
                  <a:lnTo>
                    <a:pt x="1503" y="970"/>
                  </a:lnTo>
                  <a:lnTo>
                    <a:pt x="1502" y="970"/>
                  </a:lnTo>
                  <a:lnTo>
                    <a:pt x="1492" y="972"/>
                  </a:lnTo>
                  <a:lnTo>
                    <a:pt x="1489" y="972"/>
                  </a:lnTo>
                  <a:lnTo>
                    <a:pt x="1471" y="972"/>
                  </a:lnTo>
                  <a:lnTo>
                    <a:pt x="1469" y="972"/>
                  </a:lnTo>
                  <a:lnTo>
                    <a:pt x="1464" y="973"/>
                  </a:lnTo>
                  <a:lnTo>
                    <a:pt x="1463" y="973"/>
                  </a:lnTo>
                  <a:lnTo>
                    <a:pt x="1454" y="973"/>
                  </a:lnTo>
                  <a:lnTo>
                    <a:pt x="1453" y="973"/>
                  </a:lnTo>
                  <a:lnTo>
                    <a:pt x="1450" y="974"/>
                  </a:lnTo>
                  <a:lnTo>
                    <a:pt x="1443" y="974"/>
                  </a:lnTo>
                  <a:lnTo>
                    <a:pt x="1437" y="975"/>
                  </a:lnTo>
                  <a:lnTo>
                    <a:pt x="1436" y="976"/>
                  </a:lnTo>
                  <a:lnTo>
                    <a:pt x="1433" y="976"/>
                  </a:lnTo>
                  <a:lnTo>
                    <a:pt x="1432" y="976"/>
                  </a:lnTo>
                  <a:lnTo>
                    <a:pt x="1430" y="976"/>
                  </a:lnTo>
                  <a:lnTo>
                    <a:pt x="1421" y="979"/>
                  </a:lnTo>
                  <a:lnTo>
                    <a:pt x="1420" y="979"/>
                  </a:lnTo>
                  <a:lnTo>
                    <a:pt x="1414" y="983"/>
                  </a:lnTo>
                  <a:lnTo>
                    <a:pt x="1411" y="983"/>
                  </a:lnTo>
                  <a:lnTo>
                    <a:pt x="1411" y="984"/>
                  </a:lnTo>
                  <a:lnTo>
                    <a:pt x="1405" y="988"/>
                  </a:lnTo>
                  <a:lnTo>
                    <a:pt x="1396" y="994"/>
                  </a:lnTo>
                  <a:lnTo>
                    <a:pt x="1395" y="995"/>
                  </a:lnTo>
                  <a:lnTo>
                    <a:pt x="1394" y="996"/>
                  </a:lnTo>
                  <a:lnTo>
                    <a:pt x="1393" y="996"/>
                  </a:lnTo>
                  <a:lnTo>
                    <a:pt x="1385" y="997"/>
                  </a:lnTo>
                  <a:lnTo>
                    <a:pt x="1384" y="999"/>
                  </a:lnTo>
                  <a:lnTo>
                    <a:pt x="1382" y="1000"/>
                  </a:lnTo>
                  <a:lnTo>
                    <a:pt x="1379" y="1000"/>
                  </a:lnTo>
                  <a:lnTo>
                    <a:pt x="1378" y="1001"/>
                  </a:lnTo>
                  <a:lnTo>
                    <a:pt x="1377" y="1001"/>
                  </a:lnTo>
                  <a:lnTo>
                    <a:pt x="1375" y="1001"/>
                  </a:lnTo>
                  <a:lnTo>
                    <a:pt x="1374" y="1001"/>
                  </a:lnTo>
                  <a:lnTo>
                    <a:pt x="1373" y="1001"/>
                  </a:lnTo>
                  <a:lnTo>
                    <a:pt x="1372" y="1001"/>
                  </a:lnTo>
                  <a:lnTo>
                    <a:pt x="1370" y="1001"/>
                  </a:lnTo>
                  <a:lnTo>
                    <a:pt x="1363" y="1001"/>
                  </a:lnTo>
                  <a:lnTo>
                    <a:pt x="1362" y="1001"/>
                  </a:lnTo>
                  <a:lnTo>
                    <a:pt x="1359" y="1001"/>
                  </a:lnTo>
                  <a:lnTo>
                    <a:pt x="1356" y="1001"/>
                  </a:lnTo>
                  <a:lnTo>
                    <a:pt x="1354" y="1001"/>
                  </a:lnTo>
                  <a:lnTo>
                    <a:pt x="1348" y="1002"/>
                  </a:lnTo>
                  <a:lnTo>
                    <a:pt x="1347" y="1002"/>
                  </a:lnTo>
                  <a:lnTo>
                    <a:pt x="1346" y="1002"/>
                  </a:lnTo>
                  <a:lnTo>
                    <a:pt x="1345" y="1002"/>
                  </a:lnTo>
                  <a:lnTo>
                    <a:pt x="1341" y="1002"/>
                  </a:lnTo>
                  <a:lnTo>
                    <a:pt x="1340" y="1002"/>
                  </a:lnTo>
                  <a:lnTo>
                    <a:pt x="1338" y="1002"/>
                  </a:lnTo>
                  <a:lnTo>
                    <a:pt x="1327" y="1001"/>
                  </a:lnTo>
                  <a:lnTo>
                    <a:pt x="1322" y="1001"/>
                  </a:lnTo>
                  <a:lnTo>
                    <a:pt x="1313" y="1001"/>
                  </a:lnTo>
                  <a:lnTo>
                    <a:pt x="1311" y="1001"/>
                  </a:lnTo>
                  <a:lnTo>
                    <a:pt x="1309" y="1001"/>
                  </a:lnTo>
                  <a:lnTo>
                    <a:pt x="1308" y="1001"/>
                  </a:lnTo>
                  <a:lnTo>
                    <a:pt x="1298" y="1002"/>
                  </a:lnTo>
                  <a:lnTo>
                    <a:pt x="1297" y="1002"/>
                  </a:lnTo>
                  <a:lnTo>
                    <a:pt x="1295" y="1002"/>
                  </a:lnTo>
                  <a:lnTo>
                    <a:pt x="1288" y="1002"/>
                  </a:lnTo>
                  <a:lnTo>
                    <a:pt x="1279" y="1002"/>
                  </a:lnTo>
                  <a:lnTo>
                    <a:pt x="1278" y="1002"/>
                  </a:lnTo>
                  <a:lnTo>
                    <a:pt x="1276" y="1002"/>
                  </a:lnTo>
                  <a:lnTo>
                    <a:pt x="1265" y="1002"/>
                  </a:lnTo>
                  <a:lnTo>
                    <a:pt x="1260" y="1001"/>
                  </a:lnTo>
                  <a:lnTo>
                    <a:pt x="1258" y="1001"/>
                  </a:lnTo>
                  <a:lnTo>
                    <a:pt x="1254" y="1002"/>
                  </a:lnTo>
                  <a:lnTo>
                    <a:pt x="1251" y="1002"/>
                  </a:lnTo>
                  <a:lnTo>
                    <a:pt x="1250" y="1002"/>
                  </a:lnTo>
                  <a:lnTo>
                    <a:pt x="1239" y="1006"/>
                  </a:lnTo>
                  <a:lnTo>
                    <a:pt x="1238" y="1006"/>
                  </a:lnTo>
                  <a:lnTo>
                    <a:pt x="1230" y="1008"/>
                  </a:lnTo>
                  <a:lnTo>
                    <a:pt x="1229" y="1008"/>
                  </a:lnTo>
                  <a:lnTo>
                    <a:pt x="1229" y="1010"/>
                  </a:lnTo>
                  <a:lnTo>
                    <a:pt x="1222" y="1011"/>
                  </a:lnTo>
                  <a:lnTo>
                    <a:pt x="1219" y="1012"/>
                  </a:lnTo>
                  <a:lnTo>
                    <a:pt x="1218" y="1012"/>
                  </a:lnTo>
                  <a:lnTo>
                    <a:pt x="1215" y="1013"/>
                  </a:lnTo>
                  <a:lnTo>
                    <a:pt x="1214" y="1013"/>
                  </a:lnTo>
                  <a:lnTo>
                    <a:pt x="1214" y="1015"/>
                  </a:lnTo>
                  <a:lnTo>
                    <a:pt x="1204" y="1018"/>
                  </a:lnTo>
                  <a:lnTo>
                    <a:pt x="1202" y="1020"/>
                  </a:lnTo>
                  <a:lnTo>
                    <a:pt x="1188" y="1026"/>
                  </a:lnTo>
                  <a:lnTo>
                    <a:pt x="1187" y="1026"/>
                  </a:lnTo>
                  <a:lnTo>
                    <a:pt x="1186" y="1026"/>
                  </a:lnTo>
                  <a:lnTo>
                    <a:pt x="1182" y="1027"/>
                  </a:lnTo>
                  <a:lnTo>
                    <a:pt x="1181" y="1027"/>
                  </a:lnTo>
                  <a:lnTo>
                    <a:pt x="1175" y="1027"/>
                  </a:lnTo>
                  <a:lnTo>
                    <a:pt x="1174" y="1027"/>
                  </a:lnTo>
                  <a:lnTo>
                    <a:pt x="1172" y="1028"/>
                  </a:lnTo>
                  <a:lnTo>
                    <a:pt x="1171" y="1028"/>
                  </a:lnTo>
                  <a:lnTo>
                    <a:pt x="1170" y="1028"/>
                  </a:lnTo>
                  <a:lnTo>
                    <a:pt x="1160" y="1029"/>
                  </a:lnTo>
                  <a:lnTo>
                    <a:pt x="1158" y="1029"/>
                  </a:lnTo>
                  <a:lnTo>
                    <a:pt x="1155" y="1029"/>
                  </a:lnTo>
                  <a:lnTo>
                    <a:pt x="1145" y="1031"/>
                  </a:lnTo>
                  <a:lnTo>
                    <a:pt x="1140" y="1031"/>
                  </a:lnTo>
                  <a:lnTo>
                    <a:pt x="1139" y="1031"/>
                  </a:lnTo>
                  <a:lnTo>
                    <a:pt x="1138" y="1032"/>
                  </a:lnTo>
                  <a:lnTo>
                    <a:pt x="1137" y="1032"/>
                  </a:lnTo>
                  <a:lnTo>
                    <a:pt x="1135" y="1032"/>
                  </a:lnTo>
                  <a:lnTo>
                    <a:pt x="1129" y="1033"/>
                  </a:lnTo>
                  <a:lnTo>
                    <a:pt x="1128" y="1033"/>
                  </a:lnTo>
                  <a:lnTo>
                    <a:pt x="1127" y="1033"/>
                  </a:lnTo>
                  <a:lnTo>
                    <a:pt x="1126" y="1033"/>
                  </a:lnTo>
                  <a:lnTo>
                    <a:pt x="1124" y="1033"/>
                  </a:lnTo>
                  <a:lnTo>
                    <a:pt x="1122" y="1034"/>
                  </a:lnTo>
                  <a:lnTo>
                    <a:pt x="1121" y="1034"/>
                  </a:lnTo>
                  <a:lnTo>
                    <a:pt x="1118" y="1034"/>
                  </a:lnTo>
                  <a:lnTo>
                    <a:pt x="1112" y="1034"/>
                  </a:lnTo>
                  <a:lnTo>
                    <a:pt x="1111" y="1034"/>
                  </a:lnTo>
                  <a:lnTo>
                    <a:pt x="1106" y="1034"/>
                  </a:lnTo>
                  <a:lnTo>
                    <a:pt x="1103" y="1034"/>
                  </a:lnTo>
                  <a:lnTo>
                    <a:pt x="1095" y="1033"/>
                  </a:lnTo>
                  <a:lnTo>
                    <a:pt x="1090" y="1032"/>
                  </a:lnTo>
                  <a:lnTo>
                    <a:pt x="1085" y="1032"/>
                  </a:lnTo>
                  <a:lnTo>
                    <a:pt x="1080" y="1032"/>
                  </a:lnTo>
                  <a:lnTo>
                    <a:pt x="1078" y="1032"/>
                  </a:lnTo>
                  <a:lnTo>
                    <a:pt x="1069" y="1031"/>
                  </a:lnTo>
                  <a:lnTo>
                    <a:pt x="1060" y="1031"/>
                  </a:lnTo>
                  <a:lnTo>
                    <a:pt x="1059" y="1031"/>
                  </a:lnTo>
                  <a:lnTo>
                    <a:pt x="1044" y="1029"/>
                  </a:lnTo>
                  <a:lnTo>
                    <a:pt x="1043" y="1029"/>
                  </a:lnTo>
                  <a:lnTo>
                    <a:pt x="1041" y="1029"/>
                  </a:lnTo>
                  <a:lnTo>
                    <a:pt x="1030" y="1029"/>
                  </a:lnTo>
                  <a:lnTo>
                    <a:pt x="1030" y="1031"/>
                  </a:lnTo>
                  <a:lnTo>
                    <a:pt x="1025" y="1031"/>
                  </a:lnTo>
                  <a:lnTo>
                    <a:pt x="1021" y="1031"/>
                  </a:lnTo>
                  <a:lnTo>
                    <a:pt x="1016" y="1031"/>
                  </a:lnTo>
                  <a:lnTo>
                    <a:pt x="1012" y="1031"/>
                  </a:lnTo>
                  <a:lnTo>
                    <a:pt x="1005" y="1029"/>
                  </a:lnTo>
                  <a:lnTo>
                    <a:pt x="1004" y="1029"/>
                  </a:lnTo>
                  <a:lnTo>
                    <a:pt x="1003" y="1029"/>
                  </a:lnTo>
                  <a:lnTo>
                    <a:pt x="1000" y="1029"/>
                  </a:lnTo>
                  <a:lnTo>
                    <a:pt x="999" y="1029"/>
                  </a:lnTo>
                  <a:lnTo>
                    <a:pt x="998" y="1029"/>
                  </a:lnTo>
                  <a:lnTo>
                    <a:pt x="995" y="1029"/>
                  </a:lnTo>
                  <a:lnTo>
                    <a:pt x="994" y="1029"/>
                  </a:lnTo>
                  <a:lnTo>
                    <a:pt x="993" y="1029"/>
                  </a:lnTo>
                  <a:lnTo>
                    <a:pt x="987" y="1029"/>
                  </a:lnTo>
                  <a:lnTo>
                    <a:pt x="983" y="1029"/>
                  </a:lnTo>
                  <a:lnTo>
                    <a:pt x="982" y="1028"/>
                  </a:lnTo>
                  <a:lnTo>
                    <a:pt x="980" y="1028"/>
                  </a:lnTo>
                  <a:lnTo>
                    <a:pt x="979" y="1028"/>
                  </a:lnTo>
                  <a:lnTo>
                    <a:pt x="978" y="1028"/>
                  </a:lnTo>
                  <a:lnTo>
                    <a:pt x="972" y="1028"/>
                  </a:lnTo>
                  <a:lnTo>
                    <a:pt x="963" y="1027"/>
                  </a:lnTo>
                  <a:lnTo>
                    <a:pt x="962" y="1027"/>
                  </a:lnTo>
                  <a:lnTo>
                    <a:pt x="959" y="1028"/>
                  </a:lnTo>
                  <a:lnTo>
                    <a:pt x="956" y="1028"/>
                  </a:lnTo>
                  <a:lnTo>
                    <a:pt x="952" y="1028"/>
                  </a:lnTo>
                  <a:lnTo>
                    <a:pt x="946" y="1029"/>
                  </a:lnTo>
                  <a:lnTo>
                    <a:pt x="941" y="1029"/>
                  </a:lnTo>
                  <a:lnTo>
                    <a:pt x="940" y="1029"/>
                  </a:lnTo>
                  <a:lnTo>
                    <a:pt x="936" y="1029"/>
                  </a:lnTo>
                  <a:lnTo>
                    <a:pt x="932" y="1029"/>
                  </a:lnTo>
                  <a:lnTo>
                    <a:pt x="927" y="1028"/>
                  </a:lnTo>
                  <a:lnTo>
                    <a:pt x="926" y="1028"/>
                  </a:lnTo>
                  <a:lnTo>
                    <a:pt x="925" y="1028"/>
                  </a:lnTo>
                  <a:lnTo>
                    <a:pt x="923" y="1029"/>
                  </a:lnTo>
                  <a:lnTo>
                    <a:pt x="921" y="1029"/>
                  </a:lnTo>
                  <a:lnTo>
                    <a:pt x="919" y="1029"/>
                  </a:lnTo>
                  <a:lnTo>
                    <a:pt x="916" y="1029"/>
                  </a:lnTo>
                  <a:lnTo>
                    <a:pt x="915" y="1029"/>
                  </a:lnTo>
                  <a:lnTo>
                    <a:pt x="911" y="1028"/>
                  </a:lnTo>
                  <a:lnTo>
                    <a:pt x="910" y="1028"/>
                  </a:lnTo>
                  <a:lnTo>
                    <a:pt x="909" y="1028"/>
                  </a:lnTo>
                  <a:lnTo>
                    <a:pt x="907" y="1028"/>
                  </a:lnTo>
                  <a:lnTo>
                    <a:pt x="905" y="1028"/>
                  </a:lnTo>
                  <a:lnTo>
                    <a:pt x="899" y="1029"/>
                  </a:lnTo>
                  <a:lnTo>
                    <a:pt x="895" y="1031"/>
                  </a:lnTo>
                  <a:lnTo>
                    <a:pt x="894" y="1031"/>
                  </a:lnTo>
                  <a:lnTo>
                    <a:pt x="892" y="1031"/>
                  </a:lnTo>
                  <a:lnTo>
                    <a:pt x="891" y="1031"/>
                  </a:lnTo>
                  <a:lnTo>
                    <a:pt x="887" y="1032"/>
                  </a:lnTo>
                  <a:lnTo>
                    <a:pt x="883" y="1032"/>
                  </a:lnTo>
                  <a:lnTo>
                    <a:pt x="882" y="1032"/>
                  </a:lnTo>
                  <a:lnTo>
                    <a:pt x="881" y="1032"/>
                  </a:lnTo>
                  <a:lnTo>
                    <a:pt x="879" y="1032"/>
                  </a:lnTo>
                  <a:lnTo>
                    <a:pt x="878" y="1032"/>
                  </a:lnTo>
                  <a:lnTo>
                    <a:pt x="873" y="1032"/>
                  </a:lnTo>
                  <a:lnTo>
                    <a:pt x="872" y="1032"/>
                  </a:lnTo>
                  <a:lnTo>
                    <a:pt x="871" y="1032"/>
                  </a:lnTo>
                  <a:lnTo>
                    <a:pt x="867" y="1032"/>
                  </a:lnTo>
                  <a:lnTo>
                    <a:pt x="865" y="1031"/>
                  </a:lnTo>
                  <a:lnTo>
                    <a:pt x="863" y="1031"/>
                  </a:lnTo>
                  <a:lnTo>
                    <a:pt x="862" y="1031"/>
                  </a:lnTo>
                  <a:lnTo>
                    <a:pt x="855" y="1031"/>
                  </a:lnTo>
                  <a:lnTo>
                    <a:pt x="854" y="1031"/>
                  </a:lnTo>
                  <a:lnTo>
                    <a:pt x="849" y="1031"/>
                  </a:lnTo>
                  <a:lnTo>
                    <a:pt x="848" y="1032"/>
                  </a:lnTo>
                  <a:lnTo>
                    <a:pt x="846" y="1032"/>
                  </a:lnTo>
                  <a:lnTo>
                    <a:pt x="843" y="1033"/>
                  </a:lnTo>
                  <a:lnTo>
                    <a:pt x="840" y="1034"/>
                  </a:lnTo>
                  <a:lnTo>
                    <a:pt x="838" y="1034"/>
                  </a:lnTo>
                  <a:lnTo>
                    <a:pt x="829" y="1038"/>
                  </a:lnTo>
                  <a:lnTo>
                    <a:pt x="828" y="1038"/>
                  </a:lnTo>
                  <a:lnTo>
                    <a:pt x="827" y="1038"/>
                  </a:lnTo>
                  <a:lnTo>
                    <a:pt x="825" y="1038"/>
                  </a:lnTo>
                  <a:lnTo>
                    <a:pt x="820" y="1038"/>
                  </a:lnTo>
                  <a:lnTo>
                    <a:pt x="817" y="1036"/>
                  </a:lnTo>
                  <a:lnTo>
                    <a:pt x="816" y="1036"/>
                  </a:lnTo>
                  <a:lnTo>
                    <a:pt x="812" y="1041"/>
                  </a:lnTo>
                  <a:lnTo>
                    <a:pt x="809" y="1045"/>
                  </a:lnTo>
                  <a:lnTo>
                    <a:pt x="806" y="1050"/>
                  </a:lnTo>
                  <a:lnTo>
                    <a:pt x="806" y="1052"/>
                  </a:lnTo>
                  <a:lnTo>
                    <a:pt x="803" y="1057"/>
                  </a:lnTo>
                  <a:lnTo>
                    <a:pt x="802" y="1059"/>
                  </a:lnTo>
                  <a:lnTo>
                    <a:pt x="801" y="1061"/>
                  </a:lnTo>
                  <a:lnTo>
                    <a:pt x="800" y="1063"/>
                  </a:lnTo>
                  <a:lnTo>
                    <a:pt x="798" y="1065"/>
                  </a:lnTo>
                  <a:lnTo>
                    <a:pt x="797" y="1066"/>
                  </a:lnTo>
                  <a:lnTo>
                    <a:pt x="796" y="1068"/>
                  </a:lnTo>
                  <a:lnTo>
                    <a:pt x="795" y="1070"/>
                  </a:lnTo>
                  <a:lnTo>
                    <a:pt x="793" y="1071"/>
                  </a:lnTo>
                  <a:lnTo>
                    <a:pt x="792" y="1073"/>
                  </a:lnTo>
                  <a:lnTo>
                    <a:pt x="791" y="1074"/>
                  </a:lnTo>
                  <a:lnTo>
                    <a:pt x="784" y="1080"/>
                  </a:lnTo>
                  <a:lnTo>
                    <a:pt x="777" y="1085"/>
                  </a:lnTo>
                  <a:lnTo>
                    <a:pt x="775" y="1087"/>
                  </a:lnTo>
                  <a:lnTo>
                    <a:pt x="774" y="1087"/>
                  </a:lnTo>
                  <a:lnTo>
                    <a:pt x="771" y="1090"/>
                  </a:lnTo>
                  <a:lnTo>
                    <a:pt x="766" y="1095"/>
                  </a:lnTo>
                  <a:lnTo>
                    <a:pt x="765" y="1095"/>
                  </a:lnTo>
                  <a:lnTo>
                    <a:pt x="765" y="1096"/>
                  </a:lnTo>
                  <a:lnTo>
                    <a:pt x="764" y="1097"/>
                  </a:lnTo>
                  <a:lnTo>
                    <a:pt x="761" y="1098"/>
                  </a:lnTo>
                  <a:lnTo>
                    <a:pt x="752" y="1107"/>
                  </a:lnTo>
                  <a:lnTo>
                    <a:pt x="750" y="1107"/>
                  </a:lnTo>
                  <a:lnTo>
                    <a:pt x="742" y="1117"/>
                  </a:lnTo>
                  <a:lnTo>
                    <a:pt x="740" y="1118"/>
                  </a:lnTo>
                  <a:lnTo>
                    <a:pt x="739" y="1119"/>
                  </a:lnTo>
                  <a:lnTo>
                    <a:pt x="739" y="1121"/>
                  </a:lnTo>
                  <a:lnTo>
                    <a:pt x="738" y="1121"/>
                  </a:lnTo>
                  <a:lnTo>
                    <a:pt x="737" y="1123"/>
                  </a:lnTo>
                  <a:lnTo>
                    <a:pt x="734" y="1124"/>
                  </a:lnTo>
                  <a:lnTo>
                    <a:pt x="734" y="1125"/>
                  </a:lnTo>
                  <a:lnTo>
                    <a:pt x="727" y="1133"/>
                  </a:lnTo>
                  <a:lnTo>
                    <a:pt x="727" y="1134"/>
                  </a:lnTo>
                  <a:lnTo>
                    <a:pt x="724" y="1135"/>
                  </a:lnTo>
                  <a:lnTo>
                    <a:pt x="723" y="1137"/>
                  </a:lnTo>
                  <a:lnTo>
                    <a:pt x="722" y="1139"/>
                  </a:lnTo>
                  <a:lnTo>
                    <a:pt x="721" y="1139"/>
                  </a:lnTo>
                  <a:lnTo>
                    <a:pt x="721" y="1140"/>
                  </a:lnTo>
                  <a:lnTo>
                    <a:pt x="717" y="1144"/>
                  </a:lnTo>
                  <a:lnTo>
                    <a:pt x="713" y="1149"/>
                  </a:lnTo>
                  <a:lnTo>
                    <a:pt x="712" y="1150"/>
                  </a:lnTo>
                  <a:lnTo>
                    <a:pt x="711" y="1150"/>
                  </a:lnTo>
                  <a:lnTo>
                    <a:pt x="711" y="1151"/>
                  </a:lnTo>
                  <a:lnTo>
                    <a:pt x="711" y="1153"/>
                  </a:lnTo>
                  <a:lnTo>
                    <a:pt x="704" y="1161"/>
                  </a:lnTo>
                  <a:lnTo>
                    <a:pt x="700" y="1166"/>
                  </a:lnTo>
                  <a:lnTo>
                    <a:pt x="697" y="1171"/>
                  </a:lnTo>
                  <a:lnTo>
                    <a:pt x="695" y="1176"/>
                  </a:lnTo>
                  <a:lnTo>
                    <a:pt x="692" y="1183"/>
                  </a:lnTo>
                  <a:lnTo>
                    <a:pt x="691" y="1188"/>
                  </a:lnTo>
                  <a:lnTo>
                    <a:pt x="688" y="1198"/>
                  </a:lnTo>
                  <a:lnTo>
                    <a:pt x="684" y="1205"/>
                  </a:lnTo>
                  <a:lnTo>
                    <a:pt x="683" y="1209"/>
                  </a:lnTo>
                  <a:lnTo>
                    <a:pt x="681" y="1212"/>
                  </a:lnTo>
                  <a:lnTo>
                    <a:pt x="678" y="1220"/>
                  </a:lnTo>
                  <a:lnTo>
                    <a:pt x="678" y="1221"/>
                  </a:lnTo>
                  <a:lnTo>
                    <a:pt x="676" y="1221"/>
                  </a:lnTo>
                  <a:lnTo>
                    <a:pt x="668" y="1215"/>
                  </a:lnTo>
                  <a:lnTo>
                    <a:pt x="665" y="1214"/>
                  </a:lnTo>
                  <a:lnTo>
                    <a:pt x="658" y="1209"/>
                  </a:lnTo>
                  <a:lnTo>
                    <a:pt x="654" y="1208"/>
                  </a:lnTo>
                  <a:lnTo>
                    <a:pt x="652" y="1207"/>
                  </a:lnTo>
                  <a:lnTo>
                    <a:pt x="652" y="1205"/>
                  </a:lnTo>
                  <a:lnTo>
                    <a:pt x="648" y="1204"/>
                  </a:lnTo>
                  <a:lnTo>
                    <a:pt x="641" y="1202"/>
                  </a:lnTo>
                  <a:lnTo>
                    <a:pt x="636" y="1199"/>
                  </a:lnTo>
                  <a:lnTo>
                    <a:pt x="635" y="1198"/>
                  </a:lnTo>
                  <a:lnTo>
                    <a:pt x="632" y="1196"/>
                  </a:lnTo>
                  <a:lnTo>
                    <a:pt x="627" y="1189"/>
                  </a:lnTo>
                  <a:lnTo>
                    <a:pt x="626" y="1189"/>
                  </a:lnTo>
                  <a:lnTo>
                    <a:pt x="626" y="1188"/>
                  </a:lnTo>
                  <a:lnTo>
                    <a:pt x="625" y="1188"/>
                  </a:lnTo>
                  <a:lnTo>
                    <a:pt x="624" y="1188"/>
                  </a:lnTo>
                  <a:lnTo>
                    <a:pt x="624" y="1187"/>
                  </a:lnTo>
                  <a:lnTo>
                    <a:pt x="622" y="1187"/>
                  </a:lnTo>
                  <a:lnTo>
                    <a:pt x="621" y="1186"/>
                  </a:lnTo>
                  <a:lnTo>
                    <a:pt x="620" y="1186"/>
                  </a:lnTo>
                  <a:lnTo>
                    <a:pt x="619" y="1185"/>
                  </a:lnTo>
                  <a:lnTo>
                    <a:pt x="617" y="1186"/>
                  </a:lnTo>
                  <a:lnTo>
                    <a:pt x="616" y="1189"/>
                  </a:lnTo>
                  <a:lnTo>
                    <a:pt x="616" y="1193"/>
                  </a:lnTo>
                  <a:lnTo>
                    <a:pt x="614" y="1198"/>
                  </a:lnTo>
                  <a:lnTo>
                    <a:pt x="611" y="1205"/>
                  </a:lnTo>
                  <a:lnTo>
                    <a:pt x="611" y="1207"/>
                  </a:lnTo>
                  <a:lnTo>
                    <a:pt x="610" y="1212"/>
                  </a:lnTo>
                  <a:lnTo>
                    <a:pt x="608" y="1218"/>
                  </a:lnTo>
                  <a:lnTo>
                    <a:pt x="608" y="1219"/>
                  </a:lnTo>
                  <a:lnTo>
                    <a:pt x="606" y="1220"/>
                  </a:lnTo>
                  <a:lnTo>
                    <a:pt x="604" y="1229"/>
                  </a:lnTo>
                  <a:lnTo>
                    <a:pt x="604" y="1230"/>
                  </a:lnTo>
                  <a:lnTo>
                    <a:pt x="601" y="1239"/>
                  </a:lnTo>
                  <a:lnTo>
                    <a:pt x="598" y="1247"/>
                  </a:lnTo>
                  <a:lnTo>
                    <a:pt x="595" y="1257"/>
                  </a:lnTo>
                  <a:lnTo>
                    <a:pt x="593" y="1265"/>
                  </a:lnTo>
                  <a:lnTo>
                    <a:pt x="592" y="1269"/>
                  </a:lnTo>
                  <a:lnTo>
                    <a:pt x="590" y="1271"/>
                  </a:lnTo>
                  <a:lnTo>
                    <a:pt x="590" y="1272"/>
                  </a:lnTo>
                  <a:lnTo>
                    <a:pt x="590" y="1273"/>
                  </a:lnTo>
                  <a:lnTo>
                    <a:pt x="589" y="1276"/>
                  </a:lnTo>
                  <a:lnTo>
                    <a:pt x="585" y="1288"/>
                  </a:lnTo>
                  <a:lnTo>
                    <a:pt x="584" y="1292"/>
                  </a:lnTo>
                  <a:lnTo>
                    <a:pt x="583" y="1294"/>
                  </a:lnTo>
                  <a:lnTo>
                    <a:pt x="582" y="1297"/>
                  </a:lnTo>
                  <a:lnTo>
                    <a:pt x="582" y="1299"/>
                  </a:lnTo>
                  <a:lnTo>
                    <a:pt x="579" y="1305"/>
                  </a:lnTo>
                  <a:lnTo>
                    <a:pt x="578" y="1310"/>
                  </a:lnTo>
                  <a:lnTo>
                    <a:pt x="577" y="1313"/>
                  </a:lnTo>
                  <a:lnTo>
                    <a:pt x="576" y="1314"/>
                  </a:lnTo>
                  <a:lnTo>
                    <a:pt x="576" y="1316"/>
                  </a:lnTo>
                  <a:lnTo>
                    <a:pt x="576" y="1318"/>
                  </a:lnTo>
                  <a:lnTo>
                    <a:pt x="574" y="1318"/>
                  </a:lnTo>
                  <a:lnTo>
                    <a:pt x="573" y="1322"/>
                  </a:lnTo>
                  <a:lnTo>
                    <a:pt x="573" y="1325"/>
                  </a:lnTo>
                  <a:lnTo>
                    <a:pt x="572" y="1327"/>
                  </a:lnTo>
                  <a:lnTo>
                    <a:pt x="572" y="1329"/>
                  </a:lnTo>
                  <a:lnTo>
                    <a:pt x="572" y="1330"/>
                  </a:lnTo>
                  <a:lnTo>
                    <a:pt x="571" y="1334"/>
                  </a:lnTo>
                  <a:lnTo>
                    <a:pt x="569" y="1338"/>
                  </a:lnTo>
                  <a:lnTo>
                    <a:pt x="568" y="1345"/>
                  </a:lnTo>
                  <a:lnTo>
                    <a:pt x="567" y="1352"/>
                  </a:lnTo>
                  <a:lnTo>
                    <a:pt x="566" y="1358"/>
                  </a:lnTo>
                  <a:lnTo>
                    <a:pt x="566" y="1362"/>
                  </a:lnTo>
                  <a:lnTo>
                    <a:pt x="566" y="1363"/>
                  </a:lnTo>
                  <a:lnTo>
                    <a:pt x="564" y="1367"/>
                  </a:lnTo>
                  <a:lnTo>
                    <a:pt x="564" y="1368"/>
                  </a:lnTo>
                  <a:lnTo>
                    <a:pt x="564" y="1370"/>
                  </a:lnTo>
                  <a:lnTo>
                    <a:pt x="564" y="1375"/>
                  </a:lnTo>
                  <a:lnTo>
                    <a:pt x="564" y="1377"/>
                  </a:lnTo>
                  <a:lnTo>
                    <a:pt x="564" y="1382"/>
                  </a:lnTo>
                  <a:lnTo>
                    <a:pt x="563" y="1384"/>
                  </a:lnTo>
                  <a:lnTo>
                    <a:pt x="563" y="1386"/>
                  </a:lnTo>
                  <a:lnTo>
                    <a:pt x="563" y="1394"/>
                  </a:lnTo>
                  <a:lnTo>
                    <a:pt x="564" y="1398"/>
                  </a:lnTo>
                  <a:lnTo>
                    <a:pt x="564" y="1401"/>
                  </a:lnTo>
                  <a:lnTo>
                    <a:pt x="564" y="1404"/>
                  </a:lnTo>
                  <a:lnTo>
                    <a:pt x="564" y="1407"/>
                  </a:lnTo>
                  <a:lnTo>
                    <a:pt x="566" y="1414"/>
                  </a:lnTo>
                  <a:lnTo>
                    <a:pt x="567" y="1425"/>
                  </a:lnTo>
                  <a:lnTo>
                    <a:pt x="567" y="1426"/>
                  </a:lnTo>
                  <a:lnTo>
                    <a:pt x="568" y="1436"/>
                  </a:lnTo>
                  <a:lnTo>
                    <a:pt x="568" y="1437"/>
                  </a:lnTo>
                  <a:lnTo>
                    <a:pt x="569" y="1439"/>
                  </a:lnTo>
                  <a:lnTo>
                    <a:pt x="571" y="1449"/>
                  </a:lnTo>
                  <a:lnTo>
                    <a:pt x="571" y="1454"/>
                  </a:lnTo>
                  <a:lnTo>
                    <a:pt x="571" y="1455"/>
                  </a:lnTo>
                  <a:lnTo>
                    <a:pt x="571" y="1458"/>
                  </a:lnTo>
                  <a:lnTo>
                    <a:pt x="572" y="1459"/>
                  </a:lnTo>
                  <a:lnTo>
                    <a:pt x="572" y="1462"/>
                  </a:lnTo>
                  <a:lnTo>
                    <a:pt x="571" y="1463"/>
                  </a:lnTo>
                  <a:lnTo>
                    <a:pt x="571" y="1464"/>
                  </a:lnTo>
                  <a:lnTo>
                    <a:pt x="569" y="1465"/>
                  </a:lnTo>
                  <a:lnTo>
                    <a:pt x="569" y="1466"/>
                  </a:lnTo>
                  <a:lnTo>
                    <a:pt x="569" y="1468"/>
                  </a:lnTo>
                  <a:lnTo>
                    <a:pt x="569" y="1469"/>
                  </a:lnTo>
                  <a:lnTo>
                    <a:pt x="568" y="1469"/>
                  </a:lnTo>
                  <a:lnTo>
                    <a:pt x="568" y="1470"/>
                  </a:lnTo>
                  <a:lnTo>
                    <a:pt x="568" y="1471"/>
                  </a:lnTo>
                  <a:lnTo>
                    <a:pt x="567" y="1471"/>
                  </a:lnTo>
                  <a:lnTo>
                    <a:pt x="564" y="1471"/>
                  </a:lnTo>
                  <a:lnTo>
                    <a:pt x="563" y="1471"/>
                  </a:lnTo>
                  <a:lnTo>
                    <a:pt x="561" y="1470"/>
                  </a:lnTo>
                  <a:lnTo>
                    <a:pt x="537" y="1470"/>
                  </a:lnTo>
                  <a:lnTo>
                    <a:pt x="521" y="1469"/>
                  </a:lnTo>
                  <a:lnTo>
                    <a:pt x="519" y="1469"/>
                  </a:lnTo>
                  <a:lnTo>
                    <a:pt x="515" y="1470"/>
                  </a:lnTo>
                  <a:lnTo>
                    <a:pt x="513" y="1470"/>
                  </a:lnTo>
                  <a:lnTo>
                    <a:pt x="509" y="1471"/>
                  </a:lnTo>
                  <a:lnTo>
                    <a:pt x="503" y="1473"/>
                  </a:lnTo>
                  <a:lnTo>
                    <a:pt x="487" y="1473"/>
                  </a:lnTo>
                  <a:lnTo>
                    <a:pt x="486" y="1473"/>
                  </a:lnTo>
                  <a:lnTo>
                    <a:pt x="483" y="1475"/>
                  </a:lnTo>
                  <a:lnTo>
                    <a:pt x="481" y="1480"/>
                  </a:lnTo>
                  <a:lnTo>
                    <a:pt x="473" y="1481"/>
                  </a:lnTo>
                  <a:lnTo>
                    <a:pt x="466" y="1484"/>
                  </a:lnTo>
                  <a:lnTo>
                    <a:pt x="464" y="1485"/>
                  </a:lnTo>
                  <a:lnTo>
                    <a:pt x="449" y="1497"/>
                  </a:lnTo>
                  <a:lnTo>
                    <a:pt x="449" y="1496"/>
                  </a:lnTo>
                  <a:lnTo>
                    <a:pt x="448" y="1492"/>
                  </a:lnTo>
                  <a:lnTo>
                    <a:pt x="445" y="1486"/>
                  </a:lnTo>
                  <a:lnTo>
                    <a:pt x="444" y="1484"/>
                  </a:lnTo>
                  <a:lnTo>
                    <a:pt x="440" y="1466"/>
                  </a:lnTo>
                  <a:lnTo>
                    <a:pt x="439" y="1465"/>
                  </a:lnTo>
                  <a:lnTo>
                    <a:pt x="438" y="1462"/>
                  </a:lnTo>
                  <a:lnTo>
                    <a:pt x="438" y="1458"/>
                  </a:lnTo>
                  <a:lnTo>
                    <a:pt x="423" y="1431"/>
                  </a:lnTo>
                  <a:lnTo>
                    <a:pt x="419" y="1423"/>
                  </a:lnTo>
                  <a:lnTo>
                    <a:pt x="419" y="1422"/>
                  </a:lnTo>
                  <a:lnTo>
                    <a:pt x="418" y="1418"/>
                  </a:lnTo>
                  <a:lnTo>
                    <a:pt x="412" y="1401"/>
                  </a:lnTo>
                  <a:lnTo>
                    <a:pt x="409" y="1395"/>
                  </a:lnTo>
                  <a:lnTo>
                    <a:pt x="405" y="1382"/>
                  </a:lnTo>
                  <a:lnTo>
                    <a:pt x="403" y="1380"/>
                  </a:lnTo>
                  <a:lnTo>
                    <a:pt x="402" y="1382"/>
                  </a:lnTo>
                  <a:lnTo>
                    <a:pt x="401" y="1380"/>
                  </a:lnTo>
                  <a:lnTo>
                    <a:pt x="400" y="1380"/>
                  </a:lnTo>
                  <a:lnTo>
                    <a:pt x="395" y="1379"/>
                  </a:lnTo>
                  <a:lnTo>
                    <a:pt x="387" y="1377"/>
                  </a:lnTo>
                  <a:lnTo>
                    <a:pt x="373" y="1372"/>
                  </a:lnTo>
                  <a:lnTo>
                    <a:pt x="361" y="1369"/>
                  </a:lnTo>
                  <a:lnTo>
                    <a:pt x="350" y="1366"/>
                  </a:lnTo>
                  <a:lnTo>
                    <a:pt x="349" y="1366"/>
                  </a:lnTo>
                  <a:lnTo>
                    <a:pt x="339" y="1370"/>
                  </a:lnTo>
                  <a:lnTo>
                    <a:pt x="333" y="1372"/>
                  </a:lnTo>
                  <a:lnTo>
                    <a:pt x="321" y="1374"/>
                  </a:lnTo>
                  <a:lnTo>
                    <a:pt x="310" y="1373"/>
                  </a:lnTo>
                  <a:lnTo>
                    <a:pt x="307" y="1373"/>
                  </a:lnTo>
                  <a:lnTo>
                    <a:pt x="301" y="1373"/>
                  </a:lnTo>
                  <a:lnTo>
                    <a:pt x="295" y="1374"/>
                  </a:lnTo>
                  <a:lnTo>
                    <a:pt x="288" y="1375"/>
                  </a:lnTo>
                  <a:lnTo>
                    <a:pt x="288" y="1377"/>
                  </a:lnTo>
                  <a:lnTo>
                    <a:pt x="286" y="1377"/>
                  </a:lnTo>
                  <a:lnTo>
                    <a:pt x="279" y="1378"/>
                  </a:lnTo>
                  <a:lnTo>
                    <a:pt x="274" y="1378"/>
                  </a:lnTo>
                  <a:lnTo>
                    <a:pt x="269" y="1379"/>
                  </a:lnTo>
                  <a:lnTo>
                    <a:pt x="259" y="1382"/>
                  </a:lnTo>
                  <a:lnTo>
                    <a:pt x="258" y="1382"/>
                  </a:lnTo>
                  <a:lnTo>
                    <a:pt x="247" y="1380"/>
                  </a:lnTo>
                  <a:lnTo>
                    <a:pt x="246" y="1380"/>
                  </a:lnTo>
                  <a:lnTo>
                    <a:pt x="245" y="1380"/>
                  </a:lnTo>
                  <a:lnTo>
                    <a:pt x="243" y="1380"/>
                  </a:lnTo>
                  <a:lnTo>
                    <a:pt x="242" y="1382"/>
                  </a:lnTo>
                  <a:lnTo>
                    <a:pt x="210" y="1389"/>
                  </a:lnTo>
                  <a:lnTo>
                    <a:pt x="202" y="1391"/>
                  </a:lnTo>
                  <a:lnTo>
                    <a:pt x="200" y="1391"/>
                  </a:lnTo>
                  <a:lnTo>
                    <a:pt x="188" y="1396"/>
                  </a:lnTo>
                  <a:lnTo>
                    <a:pt x="186" y="1396"/>
                  </a:lnTo>
                  <a:lnTo>
                    <a:pt x="167" y="1404"/>
                  </a:lnTo>
                  <a:lnTo>
                    <a:pt x="166" y="1404"/>
                  </a:lnTo>
                  <a:lnTo>
                    <a:pt x="165" y="1405"/>
                  </a:lnTo>
                  <a:lnTo>
                    <a:pt x="161" y="1406"/>
                  </a:lnTo>
                  <a:lnTo>
                    <a:pt x="150" y="1411"/>
                  </a:lnTo>
                  <a:lnTo>
                    <a:pt x="133" y="1418"/>
                  </a:lnTo>
                  <a:lnTo>
                    <a:pt x="131" y="1420"/>
                  </a:lnTo>
                  <a:lnTo>
                    <a:pt x="118" y="1425"/>
                  </a:lnTo>
                  <a:lnTo>
                    <a:pt x="117" y="1425"/>
                  </a:lnTo>
                  <a:lnTo>
                    <a:pt x="113" y="1426"/>
                  </a:lnTo>
                  <a:lnTo>
                    <a:pt x="104" y="1427"/>
                  </a:lnTo>
                  <a:lnTo>
                    <a:pt x="102" y="1427"/>
                  </a:lnTo>
                  <a:lnTo>
                    <a:pt x="101" y="1427"/>
                  </a:lnTo>
                  <a:lnTo>
                    <a:pt x="97" y="1427"/>
                  </a:lnTo>
                  <a:lnTo>
                    <a:pt x="96" y="1427"/>
                  </a:lnTo>
                  <a:lnTo>
                    <a:pt x="91" y="1427"/>
                  </a:lnTo>
                  <a:lnTo>
                    <a:pt x="88" y="1427"/>
                  </a:lnTo>
                  <a:lnTo>
                    <a:pt x="87" y="1428"/>
                  </a:lnTo>
                  <a:lnTo>
                    <a:pt x="82" y="1428"/>
                  </a:lnTo>
                  <a:lnTo>
                    <a:pt x="77" y="1428"/>
                  </a:lnTo>
                  <a:lnTo>
                    <a:pt x="76" y="1428"/>
                  </a:lnTo>
                  <a:lnTo>
                    <a:pt x="69" y="1430"/>
                  </a:lnTo>
                  <a:lnTo>
                    <a:pt x="62" y="1430"/>
                  </a:lnTo>
                  <a:lnTo>
                    <a:pt x="61" y="1430"/>
                  </a:lnTo>
                  <a:lnTo>
                    <a:pt x="53" y="1430"/>
                  </a:lnTo>
                  <a:lnTo>
                    <a:pt x="51" y="1431"/>
                  </a:lnTo>
                  <a:lnTo>
                    <a:pt x="43" y="1431"/>
                  </a:lnTo>
                  <a:lnTo>
                    <a:pt x="40" y="1431"/>
                  </a:lnTo>
                  <a:lnTo>
                    <a:pt x="33" y="1432"/>
                  </a:lnTo>
                  <a:lnTo>
                    <a:pt x="27" y="1432"/>
                  </a:lnTo>
                  <a:lnTo>
                    <a:pt x="24" y="1426"/>
                  </a:lnTo>
                  <a:lnTo>
                    <a:pt x="21" y="1416"/>
                  </a:lnTo>
                  <a:lnTo>
                    <a:pt x="16" y="1400"/>
                  </a:lnTo>
                  <a:lnTo>
                    <a:pt x="14" y="1399"/>
                  </a:lnTo>
                  <a:lnTo>
                    <a:pt x="14" y="1398"/>
                  </a:lnTo>
                  <a:lnTo>
                    <a:pt x="13" y="1395"/>
                  </a:lnTo>
                  <a:lnTo>
                    <a:pt x="6" y="1373"/>
                  </a:lnTo>
                  <a:lnTo>
                    <a:pt x="5" y="1373"/>
                  </a:lnTo>
                  <a:lnTo>
                    <a:pt x="3" y="1368"/>
                  </a:lnTo>
                  <a:lnTo>
                    <a:pt x="2" y="1364"/>
                  </a:lnTo>
                  <a:lnTo>
                    <a:pt x="2" y="1363"/>
                  </a:lnTo>
                  <a:lnTo>
                    <a:pt x="0" y="1358"/>
                  </a:lnTo>
                  <a:lnTo>
                    <a:pt x="3" y="1357"/>
                  </a:lnTo>
                  <a:lnTo>
                    <a:pt x="3" y="1356"/>
                  </a:lnTo>
                  <a:lnTo>
                    <a:pt x="10" y="1354"/>
                  </a:lnTo>
                  <a:lnTo>
                    <a:pt x="23" y="1350"/>
                  </a:lnTo>
                  <a:lnTo>
                    <a:pt x="23" y="1348"/>
                  </a:lnTo>
                  <a:lnTo>
                    <a:pt x="22" y="1343"/>
                  </a:lnTo>
                  <a:lnTo>
                    <a:pt x="19" y="1337"/>
                  </a:lnTo>
                  <a:lnTo>
                    <a:pt x="19" y="1336"/>
                  </a:lnTo>
                  <a:lnTo>
                    <a:pt x="12" y="1318"/>
                  </a:lnTo>
                  <a:lnTo>
                    <a:pt x="12" y="1316"/>
                  </a:lnTo>
                  <a:lnTo>
                    <a:pt x="7" y="1304"/>
                  </a:lnTo>
                  <a:lnTo>
                    <a:pt x="3" y="1295"/>
                  </a:lnTo>
                  <a:lnTo>
                    <a:pt x="3" y="1294"/>
                  </a:lnTo>
                  <a:lnTo>
                    <a:pt x="2" y="1292"/>
                  </a:lnTo>
                  <a:lnTo>
                    <a:pt x="3" y="1290"/>
                  </a:lnTo>
                  <a:lnTo>
                    <a:pt x="18" y="1285"/>
                  </a:lnTo>
                  <a:lnTo>
                    <a:pt x="22" y="1284"/>
                  </a:lnTo>
                  <a:lnTo>
                    <a:pt x="26" y="1282"/>
                  </a:lnTo>
                  <a:lnTo>
                    <a:pt x="29" y="1282"/>
                  </a:lnTo>
                  <a:lnTo>
                    <a:pt x="30" y="1281"/>
                  </a:lnTo>
                  <a:lnTo>
                    <a:pt x="40" y="1277"/>
                  </a:lnTo>
                  <a:lnTo>
                    <a:pt x="39" y="1277"/>
                  </a:lnTo>
                  <a:lnTo>
                    <a:pt x="34" y="1262"/>
                  </a:lnTo>
                  <a:lnTo>
                    <a:pt x="33" y="1257"/>
                  </a:lnTo>
                  <a:lnTo>
                    <a:pt x="32" y="1256"/>
                  </a:lnTo>
                  <a:lnTo>
                    <a:pt x="32" y="1255"/>
                  </a:lnTo>
                  <a:lnTo>
                    <a:pt x="30" y="1253"/>
                  </a:lnTo>
                  <a:lnTo>
                    <a:pt x="30" y="1252"/>
                  </a:lnTo>
                  <a:lnTo>
                    <a:pt x="29" y="1247"/>
                  </a:lnTo>
                  <a:lnTo>
                    <a:pt x="27" y="1245"/>
                  </a:lnTo>
                  <a:lnTo>
                    <a:pt x="28" y="1244"/>
                  </a:lnTo>
                  <a:lnTo>
                    <a:pt x="34" y="1240"/>
                  </a:lnTo>
                  <a:lnTo>
                    <a:pt x="37" y="1237"/>
                  </a:lnTo>
                  <a:lnTo>
                    <a:pt x="42" y="1235"/>
                  </a:lnTo>
                  <a:lnTo>
                    <a:pt x="45" y="1233"/>
                  </a:lnTo>
                  <a:lnTo>
                    <a:pt x="49" y="1231"/>
                  </a:lnTo>
                  <a:lnTo>
                    <a:pt x="53" y="1230"/>
                  </a:lnTo>
                  <a:lnTo>
                    <a:pt x="51" y="1229"/>
                  </a:lnTo>
                  <a:lnTo>
                    <a:pt x="56" y="1226"/>
                  </a:lnTo>
                  <a:lnTo>
                    <a:pt x="61" y="1224"/>
                  </a:lnTo>
                  <a:lnTo>
                    <a:pt x="62" y="1223"/>
                  </a:lnTo>
                  <a:lnTo>
                    <a:pt x="67" y="1219"/>
                  </a:lnTo>
                  <a:lnTo>
                    <a:pt x="74" y="1217"/>
                  </a:lnTo>
                  <a:lnTo>
                    <a:pt x="75" y="1215"/>
                  </a:lnTo>
                  <a:lnTo>
                    <a:pt x="76" y="1215"/>
                  </a:lnTo>
                  <a:lnTo>
                    <a:pt x="78" y="1213"/>
                  </a:lnTo>
                  <a:lnTo>
                    <a:pt x="80" y="1213"/>
                  </a:lnTo>
                  <a:lnTo>
                    <a:pt x="83" y="1210"/>
                  </a:lnTo>
                  <a:lnTo>
                    <a:pt x="88" y="1207"/>
                  </a:lnTo>
                  <a:lnTo>
                    <a:pt x="94" y="1203"/>
                  </a:lnTo>
                  <a:lnTo>
                    <a:pt x="102" y="1199"/>
                  </a:lnTo>
                  <a:lnTo>
                    <a:pt x="107" y="1197"/>
                  </a:lnTo>
                  <a:lnTo>
                    <a:pt x="107" y="1196"/>
                  </a:lnTo>
                  <a:lnTo>
                    <a:pt x="112" y="1192"/>
                  </a:lnTo>
                  <a:lnTo>
                    <a:pt x="117" y="1189"/>
                  </a:lnTo>
                  <a:lnTo>
                    <a:pt x="119" y="1188"/>
                  </a:lnTo>
                  <a:lnTo>
                    <a:pt x="126" y="1183"/>
                  </a:lnTo>
                  <a:lnTo>
                    <a:pt x="134" y="1178"/>
                  </a:lnTo>
                  <a:lnTo>
                    <a:pt x="135" y="1178"/>
                  </a:lnTo>
                  <a:lnTo>
                    <a:pt x="138" y="1176"/>
                  </a:lnTo>
                  <a:lnTo>
                    <a:pt x="139" y="1176"/>
                  </a:lnTo>
                  <a:lnTo>
                    <a:pt x="141" y="1173"/>
                  </a:lnTo>
                  <a:lnTo>
                    <a:pt x="142" y="1173"/>
                  </a:lnTo>
                  <a:lnTo>
                    <a:pt x="149" y="1170"/>
                  </a:lnTo>
                  <a:lnTo>
                    <a:pt x="152" y="1167"/>
                  </a:lnTo>
                  <a:lnTo>
                    <a:pt x="156" y="1165"/>
                  </a:lnTo>
                  <a:lnTo>
                    <a:pt x="161" y="1162"/>
                  </a:lnTo>
                  <a:lnTo>
                    <a:pt x="162" y="1162"/>
                  </a:lnTo>
                  <a:lnTo>
                    <a:pt x="163" y="1161"/>
                  </a:lnTo>
                  <a:lnTo>
                    <a:pt x="165" y="1161"/>
                  </a:lnTo>
                  <a:lnTo>
                    <a:pt x="163" y="1160"/>
                  </a:lnTo>
                  <a:lnTo>
                    <a:pt x="171" y="1156"/>
                  </a:lnTo>
                  <a:lnTo>
                    <a:pt x="179" y="1151"/>
                  </a:lnTo>
                  <a:lnTo>
                    <a:pt x="186" y="1148"/>
                  </a:lnTo>
                  <a:lnTo>
                    <a:pt x="186" y="1146"/>
                  </a:lnTo>
                  <a:lnTo>
                    <a:pt x="193" y="1143"/>
                  </a:lnTo>
                  <a:lnTo>
                    <a:pt x="197" y="1140"/>
                  </a:lnTo>
                  <a:lnTo>
                    <a:pt x="200" y="1139"/>
                  </a:lnTo>
                  <a:lnTo>
                    <a:pt x="206" y="1134"/>
                  </a:lnTo>
                  <a:lnTo>
                    <a:pt x="213" y="1132"/>
                  </a:lnTo>
                  <a:lnTo>
                    <a:pt x="219" y="1128"/>
                  </a:lnTo>
                  <a:lnTo>
                    <a:pt x="222" y="1125"/>
                  </a:lnTo>
                  <a:lnTo>
                    <a:pt x="224" y="1125"/>
                  </a:lnTo>
                  <a:lnTo>
                    <a:pt x="225" y="1124"/>
                  </a:lnTo>
                  <a:lnTo>
                    <a:pt x="226" y="1124"/>
                  </a:lnTo>
                  <a:lnTo>
                    <a:pt x="232" y="1122"/>
                  </a:lnTo>
                  <a:lnTo>
                    <a:pt x="232" y="1121"/>
                  </a:lnTo>
                  <a:lnTo>
                    <a:pt x="234" y="1121"/>
                  </a:lnTo>
                  <a:lnTo>
                    <a:pt x="238" y="1118"/>
                  </a:lnTo>
                  <a:lnTo>
                    <a:pt x="243" y="1117"/>
                  </a:lnTo>
                  <a:lnTo>
                    <a:pt x="245" y="1117"/>
                  </a:lnTo>
                  <a:lnTo>
                    <a:pt x="246" y="1117"/>
                  </a:lnTo>
                  <a:lnTo>
                    <a:pt x="246" y="1116"/>
                  </a:lnTo>
                  <a:lnTo>
                    <a:pt x="247" y="1116"/>
                  </a:lnTo>
                  <a:lnTo>
                    <a:pt x="248" y="1116"/>
                  </a:lnTo>
                  <a:lnTo>
                    <a:pt x="251" y="1114"/>
                  </a:lnTo>
                  <a:lnTo>
                    <a:pt x="252" y="1114"/>
                  </a:lnTo>
                  <a:lnTo>
                    <a:pt x="253" y="1113"/>
                  </a:lnTo>
                  <a:lnTo>
                    <a:pt x="259" y="1111"/>
                  </a:lnTo>
                  <a:lnTo>
                    <a:pt x="263" y="1109"/>
                  </a:lnTo>
                  <a:lnTo>
                    <a:pt x="273" y="1107"/>
                  </a:lnTo>
                  <a:lnTo>
                    <a:pt x="275" y="1106"/>
                  </a:lnTo>
                  <a:lnTo>
                    <a:pt x="278" y="1106"/>
                  </a:lnTo>
                  <a:lnTo>
                    <a:pt x="278" y="1105"/>
                  </a:lnTo>
                  <a:lnTo>
                    <a:pt x="279" y="1105"/>
                  </a:lnTo>
                  <a:lnTo>
                    <a:pt x="278" y="1102"/>
                  </a:lnTo>
                  <a:lnTo>
                    <a:pt x="278" y="1101"/>
                  </a:lnTo>
                  <a:lnTo>
                    <a:pt x="277" y="1101"/>
                  </a:lnTo>
                  <a:lnTo>
                    <a:pt x="275" y="1101"/>
                  </a:lnTo>
                  <a:lnTo>
                    <a:pt x="274" y="1101"/>
                  </a:lnTo>
                  <a:lnTo>
                    <a:pt x="273" y="1101"/>
                  </a:lnTo>
                  <a:lnTo>
                    <a:pt x="278" y="1098"/>
                  </a:lnTo>
                  <a:lnTo>
                    <a:pt x="280" y="1097"/>
                  </a:lnTo>
                  <a:lnTo>
                    <a:pt x="280" y="1096"/>
                  </a:lnTo>
                  <a:lnTo>
                    <a:pt x="279" y="1095"/>
                  </a:lnTo>
                  <a:lnTo>
                    <a:pt x="279" y="1093"/>
                  </a:lnTo>
                  <a:lnTo>
                    <a:pt x="279" y="1092"/>
                  </a:lnTo>
                  <a:lnTo>
                    <a:pt x="277" y="1090"/>
                  </a:lnTo>
                  <a:lnTo>
                    <a:pt x="275" y="1090"/>
                  </a:lnTo>
                  <a:lnTo>
                    <a:pt x="274" y="1089"/>
                  </a:lnTo>
                  <a:lnTo>
                    <a:pt x="274" y="1087"/>
                  </a:lnTo>
                  <a:lnTo>
                    <a:pt x="274" y="1086"/>
                  </a:lnTo>
                  <a:lnTo>
                    <a:pt x="275" y="1086"/>
                  </a:lnTo>
                  <a:lnTo>
                    <a:pt x="274" y="1085"/>
                  </a:lnTo>
                  <a:lnTo>
                    <a:pt x="273" y="1084"/>
                  </a:lnTo>
                  <a:lnTo>
                    <a:pt x="273" y="1082"/>
                  </a:lnTo>
                  <a:lnTo>
                    <a:pt x="273" y="1081"/>
                  </a:lnTo>
                  <a:lnTo>
                    <a:pt x="272" y="1080"/>
                  </a:lnTo>
                  <a:lnTo>
                    <a:pt x="272" y="1079"/>
                  </a:lnTo>
                  <a:lnTo>
                    <a:pt x="270" y="1079"/>
                  </a:lnTo>
                  <a:lnTo>
                    <a:pt x="270" y="1076"/>
                  </a:lnTo>
                  <a:lnTo>
                    <a:pt x="267" y="1071"/>
                  </a:lnTo>
                  <a:lnTo>
                    <a:pt x="265" y="1071"/>
                  </a:lnTo>
                  <a:lnTo>
                    <a:pt x="267" y="1070"/>
                  </a:lnTo>
                  <a:lnTo>
                    <a:pt x="265" y="1068"/>
                  </a:lnTo>
                  <a:lnTo>
                    <a:pt x="263" y="1063"/>
                  </a:lnTo>
                  <a:lnTo>
                    <a:pt x="263" y="1061"/>
                  </a:lnTo>
                  <a:lnTo>
                    <a:pt x="262" y="1060"/>
                  </a:lnTo>
                  <a:lnTo>
                    <a:pt x="262" y="1059"/>
                  </a:lnTo>
                  <a:lnTo>
                    <a:pt x="262" y="1058"/>
                  </a:lnTo>
                  <a:lnTo>
                    <a:pt x="261" y="1057"/>
                  </a:lnTo>
                  <a:lnTo>
                    <a:pt x="261" y="1055"/>
                  </a:lnTo>
                  <a:lnTo>
                    <a:pt x="261" y="1054"/>
                  </a:lnTo>
                  <a:lnTo>
                    <a:pt x="259" y="1053"/>
                  </a:lnTo>
                  <a:lnTo>
                    <a:pt x="259" y="1052"/>
                  </a:lnTo>
                  <a:lnTo>
                    <a:pt x="258" y="1050"/>
                  </a:lnTo>
                  <a:lnTo>
                    <a:pt x="258" y="1049"/>
                  </a:lnTo>
                  <a:lnTo>
                    <a:pt x="258" y="1048"/>
                  </a:lnTo>
                  <a:lnTo>
                    <a:pt x="258" y="1047"/>
                  </a:lnTo>
                  <a:lnTo>
                    <a:pt x="257" y="1045"/>
                  </a:lnTo>
                  <a:lnTo>
                    <a:pt x="257" y="1043"/>
                  </a:lnTo>
                  <a:lnTo>
                    <a:pt x="256" y="1042"/>
                  </a:lnTo>
                  <a:lnTo>
                    <a:pt x="256" y="1041"/>
                  </a:lnTo>
                  <a:lnTo>
                    <a:pt x="256" y="1039"/>
                  </a:lnTo>
                  <a:lnTo>
                    <a:pt x="256" y="1038"/>
                  </a:lnTo>
                  <a:lnTo>
                    <a:pt x="254" y="1038"/>
                  </a:lnTo>
                  <a:lnTo>
                    <a:pt x="254" y="1037"/>
                  </a:lnTo>
                  <a:lnTo>
                    <a:pt x="254" y="1036"/>
                  </a:lnTo>
                  <a:lnTo>
                    <a:pt x="254" y="1034"/>
                  </a:lnTo>
                  <a:lnTo>
                    <a:pt x="254" y="1033"/>
                  </a:lnTo>
                  <a:lnTo>
                    <a:pt x="256" y="1032"/>
                  </a:lnTo>
                  <a:lnTo>
                    <a:pt x="257" y="1032"/>
                  </a:lnTo>
                  <a:lnTo>
                    <a:pt x="259" y="1031"/>
                  </a:lnTo>
                  <a:lnTo>
                    <a:pt x="259" y="1029"/>
                  </a:lnTo>
                  <a:lnTo>
                    <a:pt x="259" y="1028"/>
                  </a:lnTo>
                  <a:lnTo>
                    <a:pt x="259" y="1020"/>
                  </a:lnTo>
                  <a:lnTo>
                    <a:pt x="261" y="1013"/>
                  </a:lnTo>
                  <a:lnTo>
                    <a:pt x="262" y="1011"/>
                  </a:lnTo>
                  <a:lnTo>
                    <a:pt x="262" y="1010"/>
                  </a:lnTo>
                  <a:lnTo>
                    <a:pt x="262" y="1007"/>
                  </a:lnTo>
                  <a:lnTo>
                    <a:pt x="263" y="1006"/>
                  </a:lnTo>
                  <a:lnTo>
                    <a:pt x="262" y="1005"/>
                  </a:lnTo>
                  <a:lnTo>
                    <a:pt x="261" y="1005"/>
                  </a:lnTo>
                  <a:lnTo>
                    <a:pt x="261" y="1004"/>
                  </a:lnTo>
                  <a:lnTo>
                    <a:pt x="258" y="997"/>
                  </a:lnTo>
                  <a:lnTo>
                    <a:pt x="258" y="996"/>
                  </a:lnTo>
                  <a:lnTo>
                    <a:pt x="257" y="992"/>
                  </a:lnTo>
                  <a:lnTo>
                    <a:pt x="257" y="991"/>
                  </a:lnTo>
                  <a:lnTo>
                    <a:pt x="253" y="985"/>
                  </a:lnTo>
                  <a:lnTo>
                    <a:pt x="253" y="983"/>
                  </a:lnTo>
                  <a:lnTo>
                    <a:pt x="252" y="981"/>
                  </a:lnTo>
                  <a:lnTo>
                    <a:pt x="252" y="980"/>
                  </a:lnTo>
                  <a:lnTo>
                    <a:pt x="253" y="979"/>
                  </a:lnTo>
                  <a:lnTo>
                    <a:pt x="254" y="978"/>
                  </a:lnTo>
                  <a:lnTo>
                    <a:pt x="254" y="976"/>
                  </a:lnTo>
                  <a:lnTo>
                    <a:pt x="256" y="976"/>
                  </a:lnTo>
                  <a:lnTo>
                    <a:pt x="259" y="974"/>
                  </a:lnTo>
                  <a:lnTo>
                    <a:pt x="259" y="973"/>
                  </a:lnTo>
                  <a:lnTo>
                    <a:pt x="261" y="973"/>
                  </a:lnTo>
                  <a:lnTo>
                    <a:pt x="262" y="970"/>
                  </a:lnTo>
                  <a:lnTo>
                    <a:pt x="263" y="968"/>
                  </a:lnTo>
                  <a:lnTo>
                    <a:pt x="263" y="967"/>
                  </a:lnTo>
                  <a:lnTo>
                    <a:pt x="263" y="965"/>
                  </a:lnTo>
                  <a:lnTo>
                    <a:pt x="263" y="964"/>
                  </a:lnTo>
                  <a:lnTo>
                    <a:pt x="262" y="960"/>
                  </a:lnTo>
                  <a:lnTo>
                    <a:pt x="262" y="959"/>
                  </a:lnTo>
                  <a:lnTo>
                    <a:pt x="261" y="958"/>
                  </a:lnTo>
                  <a:lnTo>
                    <a:pt x="259" y="957"/>
                  </a:lnTo>
                  <a:lnTo>
                    <a:pt x="259" y="956"/>
                  </a:lnTo>
                  <a:lnTo>
                    <a:pt x="257" y="954"/>
                  </a:lnTo>
                  <a:lnTo>
                    <a:pt x="257" y="953"/>
                  </a:lnTo>
                  <a:lnTo>
                    <a:pt x="256" y="953"/>
                  </a:lnTo>
                  <a:lnTo>
                    <a:pt x="256" y="952"/>
                  </a:lnTo>
                  <a:lnTo>
                    <a:pt x="257" y="943"/>
                  </a:lnTo>
                  <a:lnTo>
                    <a:pt x="257" y="942"/>
                  </a:lnTo>
                  <a:lnTo>
                    <a:pt x="257" y="941"/>
                  </a:lnTo>
                  <a:lnTo>
                    <a:pt x="256" y="940"/>
                  </a:lnTo>
                  <a:lnTo>
                    <a:pt x="256" y="938"/>
                  </a:lnTo>
                  <a:lnTo>
                    <a:pt x="257" y="938"/>
                  </a:lnTo>
                  <a:lnTo>
                    <a:pt x="258" y="935"/>
                  </a:lnTo>
                  <a:lnTo>
                    <a:pt x="258" y="933"/>
                  </a:lnTo>
                  <a:lnTo>
                    <a:pt x="258" y="928"/>
                  </a:lnTo>
                  <a:lnTo>
                    <a:pt x="259" y="922"/>
                  </a:lnTo>
                  <a:lnTo>
                    <a:pt x="258" y="922"/>
                  </a:lnTo>
                  <a:lnTo>
                    <a:pt x="258" y="920"/>
                  </a:lnTo>
                  <a:lnTo>
                    <a:pt x="258" y="916"/>
                  </a:lnTo>
                  <a:lnTo>
                    <a:pt x="258" y="915"/>
                  </a:lnTo>
                  <a:lnTo>
                    <a:pt x="258" y="911"/>
                  </a:lnTo>
                  <a:lnTo>
                    <a:pt x="257" y="909"/>
                  </a:lnTo>
                  <a:lnTo>
                    <a:pt x="257" y="908"/>
                  </a:lnTo>
                  <a:lnTo>
                    <a:pt x="257" y="906"/>
                  </a:lnTo>
                  <a:lnTo>
                    <a:pt x="256" y="906"/>
                  </a:lnTo>
                  <a:lnTo>
                    <a:pt x="256" y="905"/>
                  </a:lnTo>
                  <a:lnTo>
                    <a:pt x="257" y="905"/>
                  </a:lnTo>
                  <a:lnTo>
                    <a:pt x="257" y="904"/>
                  </a:lnTo>
                  <a:lnTo>
                    <a:pt x="256" y="900"/>
                  </a:lnTo>
                  <a:lnTo>
                    <a:pt x="254" y="899"/>
                  </a:lnTo>
                  <a:lnTo>
                    <a:pt x="254" y="896"/>
                  </a:lnTo>
                  <a:lnTo>
                    <a:pt x="254" y="895"/>
                  </a:lnTo>
                  <a:lnTo>
                    <a:pt x="256" y="894"/>
                  </a:lnTo>
                  <a:lnTo>
                    <a:pt x="257" y="894"/>
                  </a:lnTo>
                  <a:lnTo>
                    <a:pt x="259" y="893"/>
                  </a:lnTo>
                  <a:lnTo>
                    <a:pt x="261" y="893"/>
                  </a:lnTo>
                  <a:lnTo>
                    <a:pt x="263" y="892"/>
                  </a:lnTo>
                  <a:lnTo>
                    <a:pt x="264" y="892"/>
                  </a:lnTo>
                  <a:lnTo>
                    <a:pt x="265" y="892"/>
                  </a:lnTo>
                  <a:lnTo>
                    <a:pt x="267" y="892"/>
                  </a:lnTo>
                  <a:lnTo>
                    <a:pt x="268" y="890"/>
                  </a:lnTo>
                  <a:lnTo>
                    <a:pt x="269" y="890"/>
                  </a:lnTo>
                  <a:lnTo>
                    <a:pt x="270" y="890"/>
                  </a:lnTo>
                  <a:lnTo>
                    <a:pt x="273" y="889"/>
                  </a:lnTo>
                  <a:lnTo>
                    <a:pt x="274" y="888"/>
                  </a:lnTo>
                  <a:lnTo>
                    <a:pt x="277" y="888"/>
                  </a:lnTo>
                  <a:lnTo>
                    <a:pt x="278" y="887"/>
                  </a:lnTo>
                  <a:lnTo>
                    <a:pt x="285" y="884"/>
                  </a:lnTo>
                  <a:lnTo>
                    <a:pt x="288" y="884"/>
                  </a:lnTo>
                  <a:lnTo>
                    <a:pt x="289" y="883"/>
                  </a:lnTo>
                  <a:lnTo>
                    <a:pt x="290" y="883"/>
                  </a:lnTo>
                  <a:lnTo>
                    <a:pt x="294" y="883"/>
                  </a:lnTo>
                  <a:lnTo>
                    <a:pt x="296" y="882"/>
                  </a:lnTo>
                  <a:lnTo>
                    <a:pt x="297" y="882"/>
                  </a:lnTo>
                  <a:lnTo>
                    <a:pt x="299" y="882"/>
                  </a:lnTo>
                  <a:lnTo>
                    <a:pt x="300" y="880"/>
                  </a:lnTo>
                  <a:lnTo>
                    <a:pt x="301" y="880"/>
                  </a:lnTo>
                  <a:lnTo>
                    <a:pt x="302" y="879"/>
                  </a:lnTo>
                  <a:lnTo>
                    <a:pt x="304" y="879"/>
                  </a:lnTo>
                  <a:lnTo>
                    <a:pt x="306" y="878"/>
                  </a:lnTo>
                  <a:lnTo>
                    <a:pt x="307" y="878"/>
                  </a:lnTo>
                  <a:lnTo>
                    <a:pt x="309" y="877"/>
                  </a:lnTo>
                  <a:lnTo>
                    <a:pt x="311" y="877"/>
                  </a:lnTo>
                  <a:lnTo>
                    <a:pt x="312" y="877"/>
                  </a:lnTo>
                  <a:lnTo>
                    <a:pt x="313" y="876"/>
                  </a:lnTo>
                  <a:lnTo>
                    <a:pt x="316" y="876"/>
                  </a:lnTo>
                  <a:lnTo>
                    <a:pt x="318" y="877"/>
                  </a:lnTo>
                  <a:lnTo>
                    <a:pt x="325" y="877"/>
                  </a:lnTo>
                  <a:lnTo>
                    <a:pt x="326" y="877"/>
                  </a:lnTo>
                  <a:lnTo>
                    <a:pt x="327" y="877"/>
                  </a:lnTo>
                  <a:lnTo>
                    <a:pt x="329" y="877"/>
                  </a:lnTo>
                  <a:lnTo>
                    <a:pt x="331" y="877"/>
                  </a:lnTo>
                  <a:lnTo>
                    <a:pt x="333" y="878"/>
                  </a:lnTo>
                  <a:lnTo>
                    <a:pt x="336" y="878"/>
                  </a:lnTo>
                  <a:lnTo>
                    <a:pt x="338" y="878"/>
                  </a:lnTo>
                  <a:lnTo>
                    <a:pt x="341" y="878"/>
                  </a:lnTo>
                  <a:lnTo>
                    <a:pt x="344" y="879"/>
                  </a:lnTo>
                  <a:lnTo>
                    <a:pt x="345" y="879"/>
                  </a:lnTo>
                  <a:lnTo>
                    <a:pt x="347" y="879"/>
                  </a:lnTo>
                  <a:lnTo>
                    <a:pt x="350" y="878"/>
                  </a:lnTo>
                  <a:lnTo>
                    <a:pt x="352" y="878"/>
                  </a:lnTo>
                  <a:lnTo>
                    <a:pt x="355" y="878"/>
                  </a:lnTo>
                  <a:lnTo>
                    <a:pt x="358" y="877"/>
                  </a:lnTo>
                  <a:lnTo>
                    <a:pt x="360" y="877"/>
                  </a:lnTo>
                  <a:lnTo>
                    <a:pt x="361" y="877"/>
                  </a:lnTo>
                  <a:lnTo>
                    <a:pt x="363" y="877"/>
                  </a:lnTo>
                  <a:lnTo>
                    <a:pt x="375" y="873"/>
                  </a:lnTo>
                  <a:lnTo>
                    <a:pt x="376" y="873"/>
                  </a:lnTo>
                  <a:lnTo>
                    <a:pt x="377" y="872"/>
                  </a:lnTo>
                  <a:lnTo>
                    <a:pt x="379" y="872"/>
                  </a:lnTo>
                  <a:lnTo>
                    <a:pt x="381" y="871"/>
                  </a:lnTo>
                  <a:lnTo>
                    <a:pt x="387" y="867"/>
                  </a:lnTo>
                  <a:lnTo>
                    <a:pt x="389" y="867"/>
                  </a:lnTo>
                  <a:lnTo>
                    <a:pt x="391" y="866"/>
                  </a:lnTo>
                  <a:lnTo>
                    <a:pt x="392" y="866"/>
                  </a:lnTo>
                  <a:lnTo>
                    <a:pt x="395" y="864"/>
                  </a:lnTo>
                  <a:lnTo>
                    <a:pt x="396" y="864"/>
                  </a:lnTo>
                  <a:lnTo>
                    <a:pt x="398" y="863"/>
                  </a:lnTo>
                  <a:lnTo>
                    <a:pt x="401" y="863"/>
                  </a:lnTo>
                  <a:lnTo>
                    <a:pt x="402" y="862"/>
                  </a:lnTo>
                  <a:lnTo>
                    <a:pt x="403" y="862"/>
                  </a:lnTo>
                  <a:lnTo>
                    <a:pt x="406" y="862"/>
                  </a:lnTo>
                  <a:lnTo>
                    <a:pt x="408" y="861"/>
                  </a:lnTo>
                  <a:lnTo>
                    <a:pt x="411" y="861"/>
                  </a:lnTo>
                  <a:lnTo>
                    <a:pt x="412" y="861"/>
                  </a:lnTo>
                  <a:lnTo>
                    <a:pt x="413" y="860"/>
                  </a:lnTo>
                  <a:lnTo>
                    <a:pt x="416" y="860"/>
                  </a:lnTo>
                  <a:lnTo>
                    <a:pt x="418" y="860"/>
                  </a:lnTo>
                  <a:lnTo>
                    <a:pt x="419" y="860"/>
                  </a:lnTo>
                  <a:lnTo>
                    <a:pt x="421" y="858"/>
                  </a:lnTo>
                  <a:lnTo>
                    <a:pt x="422" y="858"/>
                  </a:lnTo>
                  <a:lnTo>
                    <a:pt x="423" y="858"/>
                  </a:lnTo>
                  <a:lnTo>
                    <a:pt x="424" y="858"/>
                  </a:lnTo>
                  <a:lnTo>
                    <a:pt x="425" y="857"/>
                  </a:lnTo>
                  <a:lnTo>
                    <a:pt x="428" y="857"/>
                  </a:lnTo>
                  <a:lnTo>
                    <a:pt x="429" y="856"/>
                  </a:lnTo>
                  <a:lnTo>
                    <a:pt x="430" y="856"/>
                  </a:lnTo>
                  <a:lnTo>
                    <a:pt x="432" y="856"/>
                  </a:lnTo>
                  <a:lnTo>
                    <a:pt x="433" y="855"/>
                  </a:lnTo>
                  <a:lnTo>
                    <a:pt x="434" y="855"/>
                  </a:lnTo>
                  <a:lnTo>
                    <a:pt x="435" y="855"/>
                  </a:lnTo>
                  <a:lnTo>
                    <a:pt x="438" y="855"/>
                  </a:lnTo>
                  <a:lnTo>
                    <a:pt x="440" y="853"/>
                  </a:lnTo>
                  <a:lnTo>
                    <a:pt x="443" y="853"/>
                  </a:lnTo>
                  <a:lnTo>
                    <a:pt x="444" y="853"/>
                  </a:lnTo>
                  <a:lnTo>
                    <a:pt x="445" y="853"/>
                  </a:lnTo>
                  <a:lnTo>
                    <a:pt x="448" y="852"/>
                  </a:lnTo>
                  <a:lnTo>
                    <a:pt x="450" y="852"/>
                  </a:lnTo>
                  <a:lnTo>
                    <a:pt x="456" y="851"/>
                  </a:lnTo>
                  <a:lnTo>
                    <a:pt x="457" y="851"/>
                  </a:lnTo>
                  <a:lnTo>
                    <a:pt x="459" y="851"/>
                  </a:lnTo>
                  <a:lnTo>
                    <a:pt x="460" y="851"/>
                  </a:lnTo>
                  <a:lnTo>
                    <a:pt x="461" y="851"/>
                  </a:lnTo>
                  <a:lnTo>
                    <a:pt x="462" y="852"/>
                  </a:lnTo>
                  <a:lnTo>
                    <a:pt x="465" y="852"/>
                  </a:lnTo>
                  <a:lnTo>
                    <a:pt x="466" y="852"/>
                  </a:lnTo>
                  <a:lnTo>
                    <a:pt x="467" y="852"/>
                  </a:lnTo>
                  <a:lnTo>
                    <a:pt x="469" y="852"/>
                  </a:lnTo>
                  <a:lnTo>
                    <a:pt x="471" y="852"/>
                  </a:lnTo>
                  <a:lnTo>
                    <a:pt x="472" y="853"/>
                  </a:lnTo>
                  <a:lnTo>
                    <a:pt x="473" y="853"/>
                  </a:lnTo>
                  <a:lnTo>
                    <a:pt x="475" y="853"/>
                  </a:lnTo>
                  <a:lnTo>
                    <a:pt x="476" y="853"/>
                  </a:lnTo>
                  <a:lnTo>
                    <a:pt x="478" y="853"/>
                  </a:lnTo>
                  <a:lnTo>
                    <a:pt x="480" y="853"/>
                  </a:lnTo>
                  <a:lnTo>
                    <a:pt x="481" y="853"/>
                  </a:lnTo>
                  <a:lnTo>
                    <a:pt x="482" y="853"/>
                  </a:lnTo>
                  <a:lnTo>
                    <a:pt x="483" y="853"/>
                  </a:lnTo>
                  <a:lnTo>
                    <a:pt x="487" y="858"/>
                  </a:lnTo>
                  <a:lnTo>
                    <a:pt x="488" y="852"/>
                  </a:lnTo>
                  <a:lnTo>
                    <a:pt x="499" y="851"/>
                  </a:lnTo>
                  <a:lnTo>
                    <a:pt x="505" y="850"/>
                  </a:lnTo>
                  <a:lnTo>
                    <a:pt x="508" y="850"/>
                  </a:lnTo>
                  <a:lnTo>
                    <a:pt x="509" y="850"/>
                  </a:lnTo>
                  <a:lnTo>
                    <a:pt x="510" y="850"/>
                  </a:lnTo>
                  <a:lnTo>
                    <a:pt x="514" y="850"/>
                  </a:lnTo>
                  <a:lnTo>
                    <a:pt x="517" y="850"/>
                  </a:lnTo>
                  <a:lnTo>
                    <a:pt x="519" y="848"/>
                  </a:lnTo>
                  <a:lnTo>
                    <a:pt x="521" y="848"/>
                  </a:lnTo>
                  <a:lnTo>
                    <a:pt x="523" y="848"/>
                  </a:lnTo>
                  <a:lnTo>
                    <a:pt x="525" y="848"/>
                  </a:lnTo>
                  <a:lnTo>
                    <a:pt x="526" y="848"/>
                  </a:lnTo>
                  <a:lnTo>
                    <a:pt x="529" y="848"/>
                  </a:lnTo>
                  <a:lnTo>
                    <a:pt x="531" y="850"/>
                  </a:lnTo>
                  <a:lnTo>
                    <a:pt x="550" y="852"/>
                  </a:lnTo>
                  <a:lnTo>
                    <a:pt x="550" y="853"/>
                  </a:lnTo>
                  <a:lnTo>
                    <a:pt x="551" y="853"/>
                  </a:lnTo>
                  <a:lnTo>
                    <a:pt x="556" y="855"/>
                  </a:lnTo>
                  <a:lnTo>
                    <a:pt x="557" y="855"/>
                  </a:lnTo>
                  <a:lnTo>
                    <a:pt x="560" y="855"/>
                  </a:lnTo>
                  <a:lnTo>
                    <a:pt x="562" y="856"/>
                  </a:lnTo>
                  <a:lnTo>
                    <a:pt x="563" y="856"/>
                  </a:lnTo>
                  <a:lnTo>
                    <a:pt x="566" y="856"/>
                  </a:lnTo>
                  <a:lnTo>
                    <a:pt x="572" y="856"/>
                  </a:lnTo>
                  <a:lnTo>
                    <a:pt x="577" y="857"/>
                  </a:lnTo>
                  <a:lnTo>
                    <a:pt x="579" y="857"/>
                  </a:lnTo>
                  <a:lnTo>
                    <a:pt x="582" y="857"/>
                  </a:lnTo>
                  <a:lnTo>
                    <a:pt x="585" y="857"/>
                  </a:lnTo>
                  <a:lnTo>
                    <a:pt x="587" y="858"/>
                  </a:lnTo>
                  <a:lnTo>
                    <a:pt x="589" y="858"/>
                  </a:lnTo>
                  <a:lnTo>
                    <a:pt x="590" y="858"/>
                  </a:lnTo>
                  <a:lnTo>
                    <a:pt x="593" y="858"/>
                  </a:lnTo>
                  <a:lnTo>
                    <a:pt x="595" y="860"/>
                  </a:lnTo>
                  <a:lnTo>
                    <a:pt x="596" y="860"/>
                  </a:lnTo>
                  <a:lnTo>
                    <a:pt x="598" y="860"/>
                  </a:lnTo>
                  <a:lnTo>
                    <a:pt x="599" y="860"/>
                  </a:lnTo>
                  <a:lnTo>
                    <a:pt x="603" y="860"/>
                  </a:lnTo>
                  <a:lnTo>
                    <a:pt x="605" y="860"/>
                  </a:lnTo>
                  <a:lnTo>
                    <a:pt x="608" y="860"/>
                  </a:lnTo>
                  <a:lnTo>
                    <a:pt x="610" y="861"/>
                  </a:lnTo>
                  <a:lnTo>
                    <a:pt x="611" y="861"/>
                  </a:lnTo>
                  <a:lnTo>
                    <a:pt x="614" y="861"/>
                  </a:lnTo>
                  <a:lnTo>
                    <a:pt x="617" y="861"/>
                  </a:lnTo>
                  <a:lnTo>
                    <a:pt x="621" y="861"/>
                  </a:lnTo>
                  <a:lnTo>
                    <a:pt x="622" y="861"/>
                  </a:lnTo>
                  <a:lnTo>
                    <a:pt x="624" y="861"/>
                  </a:lnTo>
                  <a:lnTo>
                    <a:pt x="625" y="861"/>
                  </a:lnTo>
                  <a:lnTo>
                    <a:pt x="625" y="862"/>
                  </a:lnTo>
                  <a:lnTo>
                    <a:pt x="626" y="863"/>
                  </a:lnTo>
                  <a:lnTo>
                    <a:pt x="627" y="863"/>
                  </a:lnTo>
                  <a:lnTo>
                    <a:pt x="631" y="864"/>
                  </a:lnTo>
                  <a:lnTo>
                    <a:pt x="631" y="863"/>
                  </a:lnTo>
                  <a:lnTo>
                    <a:pt x="632" y="863"/>
                  </a:lnTo>
                  <a:lnTo>
                    <a:pt x="633" y="862"/>
                  </a:lnTo>
                  <a:lnTo>
                    <a:pt x="636" y="862"/>
                  </a:lnTo>
                  <a:lnTo>
                    <a:pt x="637" y="861"/>
                  </a:lnTo>
                  <a:lnTo>
                    <a:pt x="641" y="860"/>
                  </a:lnTo>
                  <a:lnTo>
                    <a:pt x="642" y="860"/>
                  </a:lnTo>
                  <a:lnTo>
                    <a:pt x="644" y="861"/>
                  </a:lnTo>
                  <a:lnTo>
                    <a:pt x="646" y="861"/>
                  </a:lnTo>
                  <a:lnTo>
                    <a:pt x="647" y="861"/>
                  </a:lnTo>
                  <a:lnTo>
                    <a:pt x="651" y="861"/>
                  </a:lnTo>
                  <a:lnTo>
                    <a:pt x="652" y="861"/>
                  </a:lnTo>
                  <a:lnTo>
                    <a:pt x="653" y="861"/>
                  </a:lnTo>
                  <a:lnTo>
                    <a:pt x="656" y="862"/>
                  </a:lnTo>
                  <a:lnTo>
                    <a:pt x="658" y="862"/>
                  </a:lnTo>
                  <a:lnTo>
                    <a:pt x="662" y="862"/>
                  </a:lnTo>
                  <a:lnTo>
                    <a:pt x="663" y="862"/>
                  </a:lnTo>
                  <a:lnTo>
                    <a:pt x="665" y="862"/>
                  </a:lnTo>
                  <a:lnTo>
                    <a:pt x="668" y="863"/>
                  </a:lnTo>
                  <a:lnTo>
                    <a:pt x="669" y="863"/>
                  </a:lnTo>
                  <a:lnTo>
                    <a:pt x="672" y="863"/>
                  </a:lnTo>
                  <a:lnTo>
                    <a:pt x="673" y="863"/>
                  </a:lnTo>
                  <a:lnTo>
                    <a:pt x="676" y="863"/>
                  </a:lnTo>
                  <a:lnTo>
                    <a:pt x="678" y="863"/>
                  </a:lnTo>
                  <a:lnTo>
                    <a:pt x="683" y="863"/>
                  </a:lnTo>
                  <a:lnTo>
                    <a:pt x="684" y="863"/>
                  </a:lnTo>
                  <a:lnTo>
                    <a:pt x="686" y="863"/>
                  </a:lnTo>
                  <a:lnTo>
                    <a:pt x="690" y="863"/>
                  </a:lnTo>
                  <a:lnTo>
                    <a:pt x="694" y="863"/>
                  </a:lnTo>
                  <a:lnTo>
                    <a:pt x="695" y="863"/>
                  </a:lnTo>
                  <a:lnTo>
                    <a:pt x="697" y="863"/>
                  </a:lnTo>
                  <a:lnTo>
                    <a:pt x="699" y="864"/>
                  </a:lnTo>
                  <a:lnTo>
                    <a:pt x="701" y="864"/>
                  </a:lnTo>
                  <a:lnTo>
                    <a:pt x="702" y="864"/>
                  </a:lnTo>
                  <a:lnTo>
                    <a:pt x="704" y="864"/>
                  </a:lnTo>
                  <a:lnTo>
                    <a:pt x="705" y="864"/>
                  </a:lnTo>
                  <a:lnTo>
                    <a:pt x="710" y="863"/>
                  </a:lnTo>
                  <a:lnTo>
                    <a:pt x="711" y="863"/>
                  </a:lnTo>
                  <a:lnTo>
                    <a:pt x="713" y="863"/>
                  </a:lnTo>
                  <a:lnTo>
                    <a:pt x="715" y="863"/>
                  </a:lnTo>
                  <a:lnTo>
                    <a:pt x="715" y="862"/>
                  </a:lnTo>
                  <a:lnTo>
                    <a:pt x="716" y="862"/>
                  </a:lnTo>
                  <a:lnTo>
                    <a:pt x="717" y="862"/>
                  </a:lnTo>
                  <a:lnTo>
                    <a:pt x="718" y="862"/>
                  </a:lnTo>
                  <a:lnTo>
                    <a:pt x="722" y="862"/>
                  </a:lnTo>
                  <a:lnTo>
                    <a:pt x="723" y="863"/>
                  </a:lnTo>
                  <a:lnTo>
                    <a:pt x="726" y="863"/>
                  </a:lnTo>
                  <a:lnTo>
                    <a:pt x="726" y="862"/>
                  </a:lnTo>
                  <a:lnTo>
                    <a:pt x="727" y="860"/>
                  </a:lnTo>
                  <a:lnTo>
                    <a:pt x="732" y="846"/>
                  </a:lnTo>
                  <a:lnTo>
                    <a:pt x="750" y="788"/>
                  </a:lnTo>
                  <a:lnTo>
                    <a:pt x="752" y="787"/>
                  </a:lnTo>
                  <a:lnTo>
                    <a:pt x="752" y="786"/>
                  </a:lnTo>
                  <a:lnTo>
                    <a:pt x="753" y="780"/>
                  </a:lnTo>
                  <a:lnTo>
                    <a:pt x="755" y="773"/>
                  </a:lnTo>
                  <a:lnTo>
                    <a:pt x="760" y="760"/>
                  </a:lnTo>
                  <a:lnTo>
                    <a:pt x="761" y="756"/>
                  </a:lnTo>
                  <a:lnTo>
                    <a:pt x="763" y="751"/>
                  </a:lnTo>
                  <a:lnTo>
                    <a:pt x="764" y="746"/>
                  </a:lnTo>
                  <a:lnTo>
                    <a:pt x="765" y="743"/>
                  </a:lnTo>
                  <a:lnTo>
                    <a:pt x="765" y="741"/>
                  </a:lnTo>
                  <a:lnTo>
                    <a:pt x="765" y="740"/>
                  </a:lnTo>
                  <a:lnTo>
                    <a:pt x="766" y="736"/>
                  </a:lnTo>
                  <a:lnTo>
                    <a:pt x="766" y="735"/>
                  </a:lnTo>
                  <a:lnTo>
                    <a:pt x="766" y="730"/>
                  </a:lnTo>
                  <a:lnTo>
                    <a:pt x="769" y="720"/>
                  </a:lnTo>
                  <a:lnTo>
                    <a:pt x="769" y="719"/>
                  </a:lnTo>
                  <a:lnTo>
                    <a:pt x="769" y="713"/>
                  </a:lnTo>
                  <a:lnTo>
                    <a:pt x="770" y="711"/>
                  </a:lnTo>
                  <a:lnTo>
                    <a:pt x="770" y="708"/>
                  </a:lnTo>
                  <a:lnTo>
                    <a:pt x="770" y="702"/>
                  </a:lnTo>
                  <a:lnTo>
                    <a:pt x="770" y="701"/>
                  </a:lnTo>
                  <a:lnTo>
                    <a:pt x="770" y="698"/>
                  </a:lnTo>
                  <a:lnTo>
                    <a:pt x="770" y="697"/>
                  </a:lnTo>
                  <a:lnTo>
                    <a:pt x="770" y="688"/>
                  </a:lnTo>
                  <a:lnTo>
                    <a:pt x="770" y="687"/>
                  </a:lnTo>
                  <a:lnTo>
                    <a:pt x="770" y="686"/>
                  </a:lnTo>
                  <a:lnTo>
                    <a:pt x="770" y="685"/>
                  </a:lnTo>
                  <a:lnTo>
                    <a:pt x="770" y="682"/>
                  </a:lnTo>
                  <a:lnTo>
                    <a:pt x="770" y="681"/>
                  </a:lnTo>
                  <a:lnTo>
                    <a:pt x="770" y="680"/>
                  </a:lnTo>
                  <a:lnTo>
                    <a:pt x="770" y="675"/>
                  </a:lnTo>
                  <a:lnTo>
                    <a:pt x="769" y="670"/>
                  </a:lnTo>
                  <a:lnTo>
                    <a:pt x="768" y="659"/>
                  </a:lnTo>
                  <a:lnTo>
                    <a:pt x="766" y="651"/>
                  </a:lnTo>
                  <a:lnTo>
                    <a:pt x="765" y="640"/>
                  </a:lnTo>
                  <a:lnTo>
                    <a:pt x="765" y="637"/>
                  </a:lnTo>
                  <a:lnTo>
                    <a:pt x="765" y="635"/>
                  </a:lnTo>
                  <a:lnTo>
                    <a:pt x="765" y="634"/>
                  </a:lnTo>
                  <a:lnTo>
                    <a:pt x="768" y="634"/>
                  </a:lnTo>
                  <a:lnTo>
                    <a:pt x="769" y="635"/>
                  </a:lnTo>
                  <a:lnTo>
                    <a:pt x="770" y="635"/>
                  </a:lnTo>
                  <a:lnTo>
                    <a:pt x="772" y="635"/>
                  </a:lnTo>
                  <a:lnTo>
                    <a:pt x="775" y="635"/>
                  </a:lnTo>
                  <a:lnTo>
                    <a:pt x="776" y="637"/>
                  </a:lnTo>
                  <a:lnTo>
                    <a:pt x="779" y="637"/>
                  </a:lnTo>
                  <a:lnTo>
                    <a:pt x="781" y="638"/>
                  </a:lnTo>
                  <a:lnTo>
                    <a:pt x="787" y="639"/>
                  </a:lnTo>
                  <a:lnTo>
                    <a:pt x="787" y="632"/>
                  </a:lnTo>
                  <a:lnTo>
                    <a:pt x="786" y="621"/>
                  </a:lnTo>
                  <a:lnTo>
                    <a:pt x="788" y="621"/>
                  </a:lnTo>
                  <a:lnTo>
                    <a:pt x="792" y="619"/>
                  </a:lnTo>
                  <a:lnTo>
                    <a:pt x="793" y="619"/>
                  </a:lnTo>
                  <a:lnTo>
                    <a:pt x="796" y="618"/>
                  </a:lnTo>
                  <a:lnTo>
                    <a:pt x="796" y="608"/>
                  </a:lnTo>
                  <a:lnTo>
                    <a:pt x="796" y="605"/>
                  </a:lnTo>
                  <a:lnTo>
                    <a:pt x="795" y="605"/>
                  </a:lnTo>
                  <a:lnTo>
                    <a:pt x="792" y="596"/>
                  </a:lnTo>
                  <a:lnTo>
                    <a:pt x="792" y="595"/>
                  </a:lnTo>
                  <a:lnTo>
                    <a:pt x="795" y="595"/>
                  </a:lnTo>
                  <a:lnTo>
                    <a:pt x="796" y="595"/>
                  </a:lnTo>
                  <a:lnTo>
                    <a:pt x="798" y="595"/>
                  </a:lnTo>
                  <a:lnTo>
                    <a:pt x="801" y="595"/>
                  </a:lnTo>
                  <a:lnTo>
                    <a:pt x="802" y="595"/>
                  </a:lnTo>
                  <a:lnTo>
                    <a:pt x="804" y="594"/>
                  </a:lnTo>
                  <a:lnTo>
                    <a:pt x="808" y="594"/>
                  </a:lnTo>
                  <a:lnTo>
                    <a:pt x="808" y="590"/>
                  </a:lnTo>
                  <a:lnTo>
                    <a:pt x="808" y="581"/>
                  </a:lnTo>
                  <a:lnTo>
                    <a:pt x="808" y="578"/>
                  </a:lnTo>
                  <a:lnTo>
                    <a:pt x="806" y="578"/>
                  </a:lnTo>
                  <a:lnTo>
                    <a:pt x="795" y="578"/>
                  </a:lnTo>
                  <a:lnTo>
                    <a:pt x="792" y="578"/>
                  </a:lnTo>
                  <a:lnTo>
                    <a:pt x="792" y="576"/>
                  </a:lnTo>
                  <a:lnTo>
                    <a:pt x="791" y="575"/>
                  </a:lnTo>
                  <a:lnTo>
                    <a:pt x="791" y="574"/>
                  </a:lnTo>
                  <a:lnTo>
                    <a:pt x="790" y="569"/>
                  </a:lnTo>
                  <a:lnTo>
                    <a:pt x="777" y="552"/>
                  </a:lnTo>
                  <a:lnTo>
                    <a:pt x="775" y="548"/>
                  </a:lnTo>
                  <a:lnTo>
                    <a:pt x="770" y="542"/>
                  </a:lnTo>
                  <a:lnTo>
                    <a:pt x="765" y="531"/>
                  </a:lnTo>
                  <a:lnTo>
                    <a:pt x="753" y="507"/>
                  </a:lnTo>
                  <a:lnTo>
                    <a:pt x="754" y="507"/>
                  </a:lnTo>
                  <a:lnTo>
                    <a:pt x="755" y="507"/>
                  </a:lnTo>
                  <a:lnTo>
                    <a:pt x="755" y="506"/>
                  </a:lnTo>
                  <a:lnTo>
                    <a:pt x="755" y="505"/>
                  </a:lnTo>
                  <a:lnTo>
                    <a:pt x="754" y="496"/>
                  </a:lnTo>
                  <a:lnTo>
                    <a:pt x="753" y="496"/>
                  </a:lnTo>
                  <a:lnTo>
                    <a:pt x="753" y="493"/>
                  </a:lnTo>
                  <a:lnTo>
                    <a:pt x="752" y="488"/>
                  </a:lnTo>
                  <a:lnTo>
                    <a:pt x="745" y="456"/>
                  </a:lnTo>
                  <a:lnTo>
                    <a:pt x="744" y="448"/>
                  </a:lnTo>
                  <a:lnTo>
                    <a:pt x="743" y="447"/>
                  </a:lnTo>
                  <a:lnTo>
                    <a:pt x="743" y="446"/>
                  </a:lnTo>
                  <a:lnTo>
                    <a:pt x="738" y="446"/>
                  </a:lnTo>
                  <a:lnTo>
                    <a:pt x="736" y="446"/>
                  </a:lnTo>
                  <a:lnTo>
                    <a:pt x="734" y="446"/>
                  </a:lnTo>
                  <a:lnTo>
                    <a:pt x="731" y="446"/>
                  </a:lnTo>
                  <a:lnTo>
                    <a:pt x="727" y="446"/>
                  </a:lnTo>
                  <a:lnTo>
                    <a:pt x="723" y="446"/>
                  </a:lnTo>
                  <a:lnTo>
                    <a:pt x="720" y="446"/>
                  </a:lnTo>
                  <a:lnTo>
                    <a:pt x="716" y="446"/>
                  </a:lnTo>
                  <a:lnTo>
                    <a:pt x="712" y="446"/>
                  </a:lnTo>
                  <a:lnTo>
                    <a:pt x="707" y="446"/>
                  </a:lnTo>
                  <a:lnTo>
                    <a:pt x="705" y="446"/>
                  </a:lnTo>
                  <a:lnTo>
                    <a:pt x="701" y="446"/>
                  </a:lnTo>
                  <a:lnTo>
                    <a:pt x="697" y="446"/>
                  </a:lnTo>
                  <a:lnTo>
                    <a:pt x="695" y="445"/>
                  </a:lnTo>
                  <a:lnTo>
                    <a:pt x="691" y="445"/>
                  </a:lnTo>
                  <a:lnTo>
                    <a:pt x="686" y="445"/>
                  </a:lnTo>
                  <a:lnTo>
                    <a:pt x="681" y="443"/>
                  </a:lnTo>
                  <a:lnTo>
                    <a:pt x="678" y="443"/>
                  </a:lnTo>
                  <a:lnTo>
                    <a:pt x="675" y="443"/>
                  </a:lnTo>
                  <a:lnTo>
                    <a:pt x="673" y="442"/>
                  </a:lnTo>
                  <a:lnTo>
                    <a:pt x="670" y="442"/>
                  </a:lnTo>
                  <a:lnTo>
                    <a:pt x="668" y="440"/>
                  </a:lnTo>
                  <a:lnTo>
                    <a:pt x="668" y="438"/>
                  </a:lnTo>
                  <a:lnTo>
                    <a:pt x="668" y="437"/>
                  </a:lnTo>
                  <a:lnTo>
                    <a:pt x="665" y="432"/>
                  </a:lnTo>
                  <a:lnTo>
                    <a:pt x="663" y="427"/>
                  </a:lnTo>
                  <a:lnTo>
                    <a:pt x="662" y="426"/>
                  </a:lnTo>
                  <a:lnTo>
                    <a:pt x="660" y="424"/>
                  </a:lnTo>
                  <a:lnTo>
                    <a:pt x="660" y="421"/>
                  </a:lnTo>
                  <a:lnTo>
                    <a:pt x="658" y="415"/>
                  </a:lnTo>
                  <a:lnTo>
                    <a:pt x="657" y="411"/>
                  </a:lnTo>
                  <a:lnTo>
                    <a:pt x="653" y="405"/>
                  </a:lnTo>
                  <a:lnTo>
                    <a:pt x="653" y="404"/>
                  </a:lnTo>
                  <a:lnTo>
                    <a:pt x="652" y="402"/>
                  </a:lnTo>
                  <a:lnTo>
                    <a:pt x="651" y="398"/>
                  </a:lnTo>
                  <a:lnTo>
                    <a:pt x="649" y="395"/>
                  </a:lnTo>
                  <a:lnTo>
                    <a:pt x="646" y="387"/>
                  </a:lnTo>
                  <a:lnTo>
                    <a:pt x="641" y="374"/>
                  </a:lnTo>
                  <a:lnTo>
                    <a:pt x="638" y="370"/>
                  </a:lnTo>
                  <a:lnTo>
                    <a:pt x="637" y="367"/>
                  </a:lnTo>
                  <a:lnTo>
                    <a:pt x="635" y="361"/>
                  </a:lnTo>
                  <a:lnTo>
                    <a:pt x="633" y="356"/>
                  </a:lnTo>
                  <a:lnTo>
                    <a:pt x="631" y="351"/>
                  </a:lnTo>
                  <a:lnTo>
                    <a:pt x="630" y="347"/>
                  </a:lnTo>
                  <a:lnTo>
                    <a:pt x="630" y="346"/>
                  </a:lnTo>
                  <a:lnTo>
                    <a:pt x="628" y="346"/>
                  </a:lnTo>
                  <a:lnTo>
                    <a:pt x="628" y="345"/>
                  </a:lnTo>
                  <a:lnTo>
                    <a:pt x="628" y="344"/>
                  </a:lnTo>
                  <a:lnTo>
                    <a:pt x="628" y="342"/>
                  </a:lnTo>
                  <a:lnTo>
                    <a:pt x="627" y="341"/>
                  </a:lnTo>
                  <a:lnTo>
                    <a:pt x="625" y="334"/>
                  </a:lnTo>
                  <a:lnTo>
                    <a:pt x="622" y="330"/>
                  </a:lnTo>
                  <a:lnTo>
                    <a:pt x="622" y="329"/>
                  </a:lnTo>
                  <a:lnTo>
                    <a:pt x="625" y="328"/>
                  </a:lnTo>
                  <a:lnTo>
                    <a:pt x="631" y="325"/>
                  </a:lnTo>
                  <a:lnTo>
                    <a:pt x="631" y="326"/>
                  </a:lnTo>
                  <a:lnTo>
                    <a:pt x="633" y="326"/>
                  </a:lnTo>
                  <a:lnTo>
                    <a:pt x="635" y="328"/>
                  </a:lnTo>
                  <a:lnTo>
                    <a:pt x="636" y="328"/>
                  </a:lnTo>
                  <a:lnTo>
                    <a:pt x="637" y="328"/>
                  </a:lnTo>
                  <a:lnTo>
                    <a:pt x="640" y="329"/>
                  </a:lnTo>
                  <a:lnTo>
                    <a:pt x="641" y="329"/>
                  </a:lnTo>
                  <a:lnTo>
                    <a:pt x="642" y="329"/>
                  </a:lnTo>
                  <a:lnTo>
                    <a:pt x="652" y="329"/>
                  </a:lnTo>
                  <a:lnTo>
                    <a:pt x="654" y="329"/>
                  </a:lnTo>
                  <a:lnTo>
                    <a:pt x="656" y="329"/>
                  </a:lnTo>
                  <a:lnTo>
                    <a:pt x="657" y="329"/>
                  </a:lnTo>
                  <a:lnTo>
                    <a:pt x="658" y="328"/>
                  </a:lnTo>
                  <a:lnTo>
                    <a:pt x="660" y="326"/>
                  </a:lnTo>
                  <a:lnTo>
                    <a:pt x="662" y="325"/>
                  </a:lnTo>
                  <a:lnTo>
                    <a:pt x="665" y="323"/>
                  </a:lnTo>
                  <a:lnTo>
                    <a:pt x="667" y="322"/>
                  </a:lnTo>
                  <a:lnTo>
                    <a:pt x="668" y="320"/>
                  </a:lnTo>
                  <a:lnTo>
                    <a:pt x="669" y="320"/>
                  </a:lnTo>
                  <a:lnTo>
                    <a:pt x="670" y="320"/>
                  </a:lnTo>
                  <a:lnTo>
                    <a:pt x="672" y="319"/>
                  </a:lnTo>
                  <a:lnTo>
                    <a:pt x="673" y="319"/>
                  </a:lnTo>
                  <a:lnTo>
                    <a:pt x="674" y="318"/>
                  </a:lnTo>
                  <a:lnTo>
                    <a:pt x="675" y="318"/>
                  </a:lnTo>
                  <a:lnTo>
                    <a:pt x="676" y="318"/>
                  </a:lnTo>
                  <a:lnTo>
                    <a:pt x="678" y="318"/>
                  </a:lnTo>
                  <a:lnTo>
                    <a:pt x="680" y="317"/>
                  </a:lnTo>
                  <a:lnTo>
                    <a:pt x="683" y="317"/>
                  </a:lnTo>
                  <a:lnTo>
                    <a:pt x="685" y="317"/>
                  </a:lnTo>
                  <a:lnTo>
                    <a:pt x="686" y="317"/>
                  </a:lnTo>
                  <a:lnTo>
                    <a:pt x="688" y="317"/>
                  </a:lnTo>
                  <a:lnTo>
                    <a:pt x="689" y="317"/>
                  </a:lnTo>
                  <a:lnTo>
                    <a:pt x="690" y="317"/>
                  </a:lnTo>
                  <a:lnTo>
                    <a:pt x="692" y="317"/>
                  </a:lnTo>
                  <a:lnTo>
                    <a:pt x="694" y="317"/>
                  </a:lnTo>
                  <a:lnTo>
                    <a:pt x="695" y="317"/>
                  </a:lnTo>
                  <a:lnTo>
                    <a:pt x="696" y="317"/>
                  </a:lnTo>
                  <a:lnTo>
                    <a:pt x="697" y="318"/>
                  </a:lnTo>
                  <a:lnTo>
                    <a:pt x="699" y="318"/>
                  </a:lnTo>
                  <a:lnTo>
                    <a:pt x="700" y="318"/>
                  </a:lnTo>
                  <a:lnTo>
                    <a:pt x="701" y="319"/>
                  </a:lnTo>
                  <a:lnTo>
                    <a:pt x="702" y="319"/>
                  </a:lnTo>
                  <a:lnTo>
                    <a:pt x="704" y="319"/>
                  </a:lnTo>
                  <a:lnTo>
                    <a:pt x="704" y="320"/>
                  </a:lnTo>
                  <a:lnTo>
                    <a:pt x="705" y="320"/>
                  </a:lnTo>
                  <a:lnTo>
                    <a:pt x="707" y="322"/>
                  </a:lnTo>
                  <a:lnTo>
                    <a:pt x="710" y="323"/>
                  </a:lnTo>
                  <a:lnTo>
                    <a:pt x="711" y="323"/>
                  </a:lnTo>
                  <a:lnTo>
                    <a:pt x="711" y="322"/>
                  </a:lnTo>
                  <a:lnTo>
                    <a:pt x="712" y="322"/>
                  </a:lnTo>
                  <a:lnTo>
                    <a:pt x="712" y="320"/>
                  </a:lnTo>
                  <a:lnTo>
                    <a:pt x="712" y="319"/>
                  </a:lnTo>
                  <a:lnTo>
                    <a:pt x="713" y="319"/>
                  </a:lnTo>
                  <a:lnTo>
                    <a:pt x="715" y="318"/>
                  </a:lnTo>
                  <a:lnTo>
                    <a:pt x="717" y="317"/>
                  </a:lnTo>
                  <a:lnTo>
                    <a:pt x="718" y="317"/>
                  </a:lnTo>
                  <a:lnTo>
                    <a:pt x="718" y="315"/>
                  </a:lnTo>
                  <a:lnTo>
                    <a:pt x="721" y="314"/>
                  </a:lnTo>
                  <a:lnTo>
                    <a:pt x="721" y="313"/>
                  </a:lnTo>
                  <a:lnTo>
                    <a:pt x="721" y="312"/>
                  </a:lnTo>
                  <a:lnTo>
                    <a:pt x="721" y="310"/>
                  </a:lnTo>
                  <a:lnTo>
                    <a:pt x="722" y="309"/>
                  </a:lnTo>
                  <a:lnTo>
                    <a:pt x="722" y="308"/>
                  </a:lnTo>
                  <a:lnTo>
                    <a:pt x="723" y="308"/>
                  </a:lnTo>
                  <a:lnTo>
                    <a:pt x="723" y="307"/>
                  </a:lnTo>
                  <a:lnTo>
                    <a:pt x="723" y="306"/>
                  </a:lnTo>
                  <a:lnTo>
                    <a:pt x="724" y="306"/>
                  </a:lnTo>
                  <a:lnTo>
                    <a:pt x="726" y="306"/>
                  </a:lnTo>
                  <a:lnTo>
                    <a:pt x="727" y="306"/>
                  </a:lnTo>
                  <a:lnTo>
                    <a:pt x="728" y="306"/>
                  </a:lnTo>
                  <a:lnTo>
                    <a:pt x="729" y="306"/>
                  </a:lnTo>
                  <a:lnTo>
                    <a:pt x="731" y="306"/>
                  </a:lnTo>
                  <a:lnTo>
                    <a:pt x="732" y="306"/>
                  </a:lnTo>
                  <a:lnTo>
                    <a:pt x="733" y="306"/>
                  </a:lnTo>
                  <a:lnTo>
                    <a:pt x="734" y="304"/>
                  </a:lnTo>
                  <a:lnTo>
                    <a:pt x="736" y="304"/>
                  </a:lnTo>
                  <a:lnTo>
                    <a:pt x="737" y="303"/>
                  </a:lnTo>
                  <a:lnTo>
                    <a:pt x="738" y="303"/>
                  </a:lnTo>
                  <a:lnTo>
                    <a:pt x="738" y="302"/>
                  </a:lnTo>
                  <a:lnTo>
                    <a:pt x="739" y="301"/>
                  </a:lnTo>
                  <a:lnTo>
                    <a:pt x="739" y="299"/>
                  </a:lnTo>
                  <a:lnTo>
                    <a:pt x="740" y="298"/>
                  </a:lnTo>
                  <a:lnTo>
                    <a:pt x="740" y="297"/>
                  </a:lnTo>
                  <a:lnTo>
                    <a:pt x="742" y="296"/>
                  </a:lnTo>
                  <a:lnTo>
                    <a:pt x="742" y="294"/>
                  </a:lnTo>
                  <a:lnTo>
                    <a:pt x="743" y="293"/>
                  </a:lnTo>
                  <a:lnTo>
                    <a:pt x="744" y="292"/>
                  </a:lnTo>
                  <a:lnTo>
                    <a:pt x="745" y="291"/>
                  </a:lnTo>
                  <a:lnTo>
                    <a:pt x="747" y="290"/>
                  </a:lnTo>
                  <a:lnTo>
                    <a:pt x="748" y="290"/>
                  </a:lnTo>
                  <a:lnTo>
                    <a:pt x="749" y="290"/>
                  </a:lnTo>
                  <a:lnTo>
                    <a:pt x="750" y="290"/>
                  </a:lnTo>
                  <a:lnTo>
                    <a:pt x="752" y="290"/>
                  </a:lnTo>
                  <a:lnTo>
                    <a:pt x="761" y="290"/>
                  </a:lnTo>
                  <a:lnTo>
                    <a:pt x="761" y="288"/>
                  </a:lnTo>
                  <a:lnTo>
                    <a:pt x="763" y="288"/>
                  </a:lnTo>
                  <a:lnTo>
                    <a:pt x="763" y="287"/>
                  </a:lnTo>
                  <a:lnTo>
                    <a:pt x="765" y="286"/>
                  </a:lnTo>
                  <a:lnTo>
                    <a:pt x="766" y="286"/>
                  </a:lnTo>
                  <a:lnTo>
                    <a:pt x="766" y="285"/>
                  </a:lnTo>
                  <a:lnTo>
                    <a:pt x="768" y="283"/>
                  </a:lnTo>
                  <a:lnTo>
                    <a:pt x="768" y="282"/>
                  </a:lnTo>
                  <a:lnTo>
                    <a:pt x="769" y="281"/>
                  </a:lnTo>
                  <a:lnTo>
                    <a:pt x="769" y="280"/>
                  </a:lnTo>
                  <a:lnTo>
                    <a:pt x="769" y="278"/>
                  </a:lnTo>
                  <a:lnTo>
                    <a:pt x="769" y="277"/>
                  </a:lnTo>
                  <a:lnTo>
                    <a:pt x="769" y="276"/>
                  </a:lnTo>
                  <a:lnTo>
                    <a:pt x="770" y="276"/>
                  </a:lnTo>
                  <a:lnTo>
                    <a:pt x="770" y="275"/>
                  </a:lnTo>
                  <a:lnTo>
                    <a:pt x="771" y="274"/>
                  </a:lnTo>
                  <a:lnTo>
                    <a:pt x="772" y="275"/>
                  </a:lnTo>
                  <a:lnTo>
                    <a:pt x="774" y="275"/>
                  </a:lnTo>
                  <a:lnTo>
                    <a:pt x="779" y="272"/>
                  </a:lnTo>
                  <a:lnTo>
                    <a:pt x="790" y="267"/>
                  </a:lnTo>
                  <a:lnTo>
                    <a:pt x="791" y="267"/>
                  </a:lnTo>
                  <a:lnTo>
                    <a:pt x="793" y="266"/>
                  </a:lnTo>
                  <a:lnTo>
                    <a:pt x="795" y="266"/>
                  </a:lnTo>
                  <a:lnTo>
                    <a:pt x="795" y="264"/>
                  </a:lnTo>
                  <a:lnTo>
                    <a:pt x="795" y="262"/>
                  </a:lnTo>
                  <a:lnTo>
                    <a:pt x="795" y="261"/>
                  </a:lnTo>
                  <a:lnTo>
                    <a:pt x="795" y="260"/>
                  </a:lnTo>
                  <a:lnTo>
                    <a:pt x="795" y="258"/>
                  </a:lnTo>
                  <a:lnTo>
                    <a:pt x="795" y="255"/>
                  </a:lnTo>
                  <a:lnTo>
                    <a:pt x="796" y="253"/>
                  </a:lnTo>
                  <a:lnTo>
                    <a:pt x="796" y="250"/>
                  </a:lnTo>
                  <a:lnTo>
                    <a:pt x="796" y="234"/>
                  </a:lnTo>
                  <a:lnTo>
                    <a:pt x="797" y="228"/>
                  </a:lnTo>
                  <a:lnTo>
                    <a:pt x="797" y="218"/>
                  </a:lnTo>
                  <a:lnTo>
                    <a:pt x="797" y="217"/>
                  </a:lnTo>
                  <a:lnTo>
                    <a:pt x="797" y="208"/>
                  </a:lnTo>
                  <a:lnTo>
                    <a:pt x="798" y="206"/>
                  </a:lnTo>
                  <a:lnTo>
                    <a:pt x="798" y="202"/>
                  </a:lnTo>
                  <a:lnTo>
                    <a:pt x="798" y="190"/>
                  </a:lnTo>
                  <a:lnTo>
                    <a:pt x="798" y="189"/>
                  </a:lnTo>
                  <a:lnTo>
                    <a:pt x="798" y="187"/>
                  </a:lnTo>
                  <a:lnTo>
                    <a:pt x="798" y="186"/>
                  </a:lnTo>
                  <a:lnTo>
                    <a:pt x="798" y="184"/>
                  </a:lnTo>
                  <a:lnTo>
                    <a:pt x="800" y="182"/>
                  </a:lnTo>
                  <a:lnTo>
                    <a:pt x="800" y="181"/>
                  </a:lnTo>
                  <a:lnTo>
                    <a:pt x="800" y="180"/>
                  </a:lnTo>
                  <a:lnTo>
                    <a:pt x="800" y="177"/>
                  </a:lnTo>
                  <a:lnTo>
                    <a:pt x="800" y="176"/>
                  </a:lnTo>
                  <a:lnTo>
                    <a:pt x="798" y="174"/>
                  </a:lnTo>
                  <a:lnTo>
                    <a:pt x="798" y="173"/>
                  </a:lnTo>
                  <a:lnTo>
                    <a:pt x="800" y="171"/>
                  </a:lnTo>
                  <a:lnTo>
                    <a:pt x="800" y="170"/>
                  </a:lnTo>
                  <a:lnTo>
                    <a:pt x="800" y="169"/>
                  </a:lnTo>
                  <a:lnTo>
                    <a:pt x="800" y="168"/>
                  </a:lnTo>
                  <a:lnTo>
                    <a:pt x="800" y="166"/>
                  </a:lnTo>
                  <a:lnTo>
                    <a:pt x="801" y="166"/>
                  </a:lnTo>
                  <a:lnTo>
                    <a:pt x="801" y="165"/>
                  </a:lnTo>
                  <a:lnTo>
                    <a:pt x="803" y="163"/>
                  </a:lnTo>
                  <a:lnTo>
                    <a:pt x="804" y="163"/>
                  </a:lnTo>
                  <a:lnTo>
                    <a:pt x="804" y="164"/>
                  </a:lnTo>
                  <a:lnTo>
                    <a:pt x="808" y="166"/>
                  </a:lnTo>
                  <a:lnTo>
                    <a:pt x="811" y="168"/>
                  </a:lnTo>
                  <a:lnTo>
                    <a:pt x="812" y="169"/>
                  </a:lnTo>
                  <a:lnTo>
                    <a:pt x="813" y="169"/>
                  </a:lnTo>
                  <a:lnTo>
                    <a:pt x="814" y="169"/>
                  </a:lnTo>
                  <a:lnTo>
                    <a:pt x="814" y="170"/>
                  </a:lnTo>
                  <a:lnTo>
                    <a:pt x="816" y="170"/>
                  </a:lnTo>
                  <a:lnTo>
                    <a:pt x="817" y="170"/>
                  </a:lnTo>
                  <a:lnTo>
                    <a:pt x="818" y="170"/>
                  </a:lnTo>
                  <a:lnTo>
                    <a:pt x="820" y="169"/>
                  </a:lnTo>
                  <a:lnTo>
                    <a:pt x="828" y="168"/>
                  </a:lnTo>
                  <a:lnTo>
                    <a:pt x="833" y="168"/>
                  </a:lnTo>
                  <a:lnTo>
                    <a:pt x="834" y="166"/>
                  </a:lnTo>
                  <a:lnTo>
                    <a:pt x="838" y="166"/>
                  </a:lnTo>
                  <a:lnTo>
                    <a:pt x="844" y="165"/>
                  </a:lnTo>
                  <a:lnTo>
                    <a:pt x="845" y="165"/>
                  </a:lnTo>
                  <a:lnTo>
                    <a:pt x="846" y="165"/>
                  </a:lnTo>
                  <a:lnTo>
                    <a:pt x="848" y="165"/>
                  </a:lnTo>
                  <a:lnTo>
                    <a:pt x="849" y="166"/>
                  </a:lnTo>
                  <a:lnTo>
                    <a:pt x="850" y="166"/>
                  </a:lnTo>
                  <a:lnTo>
                    <a:pt x="850" y="168"/>
                  </a:lnTo>
                  <a:lnTo>
                    <a:pt x="851" y="168"/>
                  </a:lnTo>
                  <a:lnTo>
                    <a:pt x="851" y="169"/>
                  </a:lnTo>
                  <a:lnTo>
                    <a:pt x="854" y="170"/>
                  </a:lnTo>
                  <a:lnTo>
                    <a:pt x="854" y="169"/>
                  </a:lnTo>
                  <a:lnTo>
                    <a:pt x="855" y="165"/>
                  </a:lnTo>
                  <a:lnTo>
                    <a:pt x="856" y="161"/>
                  </a:lnTo>
                  <a:lnTo>
                    <a:pt x="856" y="160"/>
                  </a:lnTo>
                  <a:lnTo>
                    <a:pt x="856" y="159"/>
                  </a:lnTo>
                  <a:lnTo>
                    <a:pt x="857" y="158"/>
                  </a:lnTo>
                  <a:lnTo>
                    <a:pt x="857" y="157"/>
                  </a:lnTo>
                  <a:lnTo>
                    <a:pt x="857" y="155"/>
                  </a:lnTo>
                  <a:lnTo>
                    <a:pt x="857" y="154"/>
                  </a:lnTo>
                  <a:lnTo>
                    <a:pt x="857" y="153"/>
                  </a:lnTo>
                  <a:lnTo>
                    <a:pt x="857" y="152"/>
                  </a:lnTo>
                  <a:lnTo>
                    <a:pt x="859" y="152"/>
                  </a:lnTo>
                  <a:lnTo>
                    <a:pt x="867" y="149"/>
                  </a:lnTo>
                  <a:lnTo>
                    <a:pt x="871" y="148"/>
                  </a:lnTo>
                  <a:lnTo>
                    <a:pt x="873" y="148"/>
                  </a:lnTo>
                  <a:lnTo>
                    <a:pt x="878" y="144"/>
                  </a:lnTo>
                  <a:lnTo>
                    <a:pt x="879" y="143"/>
                  </a:lnTo>
                  <a:lnTo>
                    <a:pt x="881" y="142"/>
                  </a:lnTo>
                  <a:lnTo>
                    <a:pt x="883" y="141"/>
                  </a:lnTo>
                  <a:lnTo>
                    <a:pt x="883" y="139"/>
                  </a:lnTo>
                  <a:lnTo>
                    <a:pt x="882" y="139"/>
                  </a:lnTo>
                  <a:lnTo>
                    <a:pt x="882" y="137"/>
                  </a:lnTo>
                  <a:lnTo>
                    <a:pt x="883" y="136"/>
                  </a:lnTo>
                  <a:lnTo>
                    <a:pt x="884" y="136"/>
                  </a:lnTo>
                  <a:lnTo>
                    <a:pt x="884" y="134"/>
                  </a:lnTo>
                  <a:lnTo>
                    <a:pt x="886" y="134"/>
                  </a:lnTo>
                  <a:lnTo>
                    <a:pt x="886" y="133"/>
                  </a:lnTo>
                  <a:lnTo>
                    <a:pt x="882" y="128"/>
                  </a:lnTo>
                  <a:lnTo>
                    <a:pt x="881" y="126"/>
                  </a:lnTo>
                  <a:lnTo>
                    <a:pt x="878" y="122"/>
                  </a:lnTo>
                  <a:lnTo>
                    <a:pt x="878" y="121"/>
                  </a:lnTo>
                  <a:lnTo>
                    <a:pt x="876" y="117"/>
                  </a:lnTo>
                  <a:lnTo>
                    <a:pt x="875" y="116"/>
                  </a:lnTo>
                  <a:lnTo>
                    <a:pt x="871" y="111"/>
                  </a:lnTo>
                  <a:lnTo>
                    <a:pt x="868" y="109"/>
                  </a:lnTo>
                  <a:lnTo>
                    <a:pt x="868" y="107"/>
                  </a:lnTo>
                  <a:lnTo>
                    <a:pt x="868" y="105"/>
                  </a:lnTo>
                  <a:lnTo>
                    <a:pt x="870" y="105"/>
                  </a:lnTo>
                  <a:lnTo>
                    <a:pt x="891" y="110"/>
                  </a:lnTo>
                  <a:lnTo>
                    <a:pt x="893" y="110"/>
                  </a:lnTo>
                  <a:lnTo>
                    <a:pt x="898" y="111"/>
                  </a:lnTo>
                  <a:lnTo>
                    <a:pt x="898" y="109"/>
                  </a:lnTo>
                  <a:lnTo>
                    <a:pt x="898" y="107"/>
                  </a:lnTo>
                  <a:lnTo>
                    <a:pt x="897" y="106"/>
                  </a:lnTo>
                  <a:lnTo>
                    <a:pt x="895" y="104"/>
                  </a:lnTo>
                  <a:lnTo>
                    <a:pt x="894" y="101"/>
                  </a:lnTo>
                  <a:lnTo>
                    <a:pt x="894" y="100"/>
                  </a:lnTo>
                  <a:lnTo>
                    <a:pt x="893" y="99"/>
                  </a:lnTo>
                  <a:lnTo>
                    <a:pt x="892" y="97"/>
                  </a:lnTo>
                  <a:lnTo>
                    <a:pt x="892" y="96"/>
                  </a:lnTo>
                  <a:lnTo>
                    <a:pt x="891" y="95"/>
                  </a:lnTo>
                  <a:lnTo>
                    <a:pt x="889" y="94"/>
                  </a:lnTo>
                  <a:lnTo>
                    <a:pt x="889" y="93"/>
                  </a:lnTo>
                  <a:lnTo>
                    <a:pt x="888" y="93"/>
                  </a:lnTo>
                  <a:lnTo>
                    <a:pt x="887" y="91"/>
                  </a:lnTo>
                  <a:lnTo>
                    <a:pt x="887" y="90"/>
                  </a:lnTo>
                  <a:lnTo>
                    <a:pt x="886" y="90"/>
                  </a:lnTo>
                  <a:lnTo>
                    <a:pt x="886" y="89"/>
                  </a:lnTo>
                  <a:lnTo>
                    <a:pt x="888" y="88"/>
                  </a:lnTo>
                  <a:lnTo>
                    <a:pt x="889" y="86"/>
                  </a:lnTo>
                  <a:lnTo>
                    <a:pt x="891" y="86"/>
                  </a:lnTo>
                  <a:lnTo>
                    <a:pt x="892" y="85"/>
                  </a:lnTo>
                  <a:lnTo>
                    <a:pt x="893" y="85"/>
                  </a:lnTo>
                  <a:lnTo>
                    <a:pt x="894" y="83"/>
                  </a:lnTo>
                  <a:lnTo>
                    <a:pt x="895" y="81"/>
                  </a:lnTo>
                  <a:lnTo>
                    <a:pt x="895" y="80"/>
                  </a:lnTo>
                  <a:lnTo>
                    <a:pt x="897" y="80"/>
                  </a:lnTo>
                  <a:lnTo>
                    <a:pt x="898" y="80"/>
                  </a:lnTo>
                  <a:lnTo>
                    <a:pt x="900" y="78"/>
                  </a:lnTo>
                  <a:lnTo>
                    <a:pt x="903" y="77"/>
                  </a:lnTo>
                  <a:lnTo>
                    <a:pt x="904" y="77"/>
                  </a:lnTo>
                  <a:lnTo>
                    <a:pt x="908" y="74"/>
                  </a:lnTo>
                  <a:lnTo>
                    <a:pt x="907" y="74"/>
                  </a:lnTo>
                  <a:lnTo>
                    <a:pt x="904" y="67"/>
                  </a:lnTo>
                  <a:lnTo>
                    <a:pt x="902" y="61"/>
                  </a:lnTo>
                  <a:lnTo>
                    <a:pt x="904" y="59"/>
                  </a:lnTo>
                  <a:lnTo>
                    <a:pt x="908" y="58"/>
                  </a:lnTo>
                  <a:lnTo>
                    <a:pt x="910" y="57"/>
                  </a:lnTo>
                  <a:lnTo>
                    <a:pt x="913" y="57"/>
                  </a:lnTo>
                  <a:lnTo>
                    <a:pt x="923" y="61"/>
                  </a:lnTo>
                  <a:lnTo>
                    <a:pt x="923" y="59"/>
                  </a:lnTo>
                  <a:lnTo>
                    <a:pt x="935" y="65"/>
                  </a:lnTo>
                  <a:lnTo>
                    <a:pt x="934" y="69"/>
                  </a:lnTo>
                  <a:lnTo>
                    <a:pt x="936" y="69"/>
                  </a:lnTo>
                  <a:lnTo>
                    <a:pt x="937" y="69"/>
                  </a:lnTo>
                  <a:lnTo>
                    <a:pt x="939" y="69"/>
                  </a:lnTo>
                  <a:lnTo>
                    <a:pt x="940" y="69"/>
                  </a:lnTo>
                  <a:lnTo>
                    <a:pt x="941" y="69"/>
                  </a:lnTo>
                  <a:lnTo>
                    <a:pt x="941" y="70"/>
                  </a:lnTo>
                  <a:lnTo>
                    <a:pt x="940" y="74"/>
                  </a:lnTo>
                  <a:lnTo>
                    <a:pt x="947" y="74"/>
                  </a:lnTo>
                  <a:lnTo>
                    <a:pt x="950" y="74"/>
                  </a:lnTo>
                  <a:lnTo>
                    <a:pt x="951" y="75"/>
                  </a:lnTo>
                  <a:lnTo>
                    <a:pt x="952" y="80"/>
                  </a:lnTo>
                  <a:lnTo>
                    <a:pt x="955" y="81"/>
                  </a:lnTo>
                  <a:lnTo>
                    <a:pt x="956" y="79"/>
                  </a:lnTo>
                  <a:lnTo>
                    <a:pt x="962" y="79"/>
                  </a:lnTo>
                  <a:lnTo>
                    <a:pt x="969" y="78"/>
                  </a:lnTo>
                  <a:lnTo>
                    <a:pt x="975" y="78"/>
                  </a:lnTo>
                  <a:lnTo>
                    <a:pt x="978" y="78"/>
                  </a:lnTo>
                  <a:lnTo>
                    <a:pt x="979" y="78"/>
                  </a:lnTo>
                  <a:lnTo>
                    <a:pt x="979" y="79"/>
                  </a:lnTo>
                  <a:lnTo>
                    <a:pt x="979" y="80"/>
                  </a:lnTo>
                  <a:lnTo>
                    <a:pt x="988" y="80"/>
                  </a:lnTo>
                  <a:lnTo>
                    <a:pt x="989" y="80"/>
                  </a:lnTo>
                  <a:lnTo>
                    <a:pt x="991" y="81"/>
                  </a:lnTo>
                  <a:lnTo>
                    <a:pt x="993" y="81"/>
                  </a:lnTo>
                  <a:lnTo>
                    <a:pt x="994" y="81"/>
                  </a:lnTo>
                  <a:lnTo>
                    <a:pt x="1003" y="85"/>
                  </a:lnTo>
                  <a:lnTo>
                    <a:pt x="1009" y="86"/>
                  </a:lnTo>
                  <a:lnTo>
                    <a:pt x="1011" y="88"/>
                  </a:lnTo>
                  <a:lnTo>
                    <a:pt x="1014" y="89"/>
                  </a:lnTo>
                  <a:lnTo>
                    <a:pt x="1015" y="89"/>
                  </a:lnTo>
                  <a:lnTo>
                    <a:pt x="1016" y="89"/>
                  </a:lnTo>
                  <a:lnTo>
                    <a:pt x="1019" y="89"/>
                  </a:lnTo>
                  <a:lnTo>
                    <a:pt x="1021" y="89"/>
                  </a:lnTo>
                  <a:lnTo>
                    <a:pt x="1026" y="89"/>
                  </a:lnTo>
                  <a:lnTo>
                    <a:pt x="1033" y="90"/>
                  </a:lnTo>
                  <a:lnTo>
                    <a:pt x="1037" y="90"/>
                  </a:lnTo>
                  <a:lnTo>
                    <a:pt x="1038" y="90"/>
                  </a:lnTo>
                  <a:lnTo>
                    <a:pt x="1046" y="90"/>
                  </a:lnTo>
                  <a:lnTo>
                    <a:pt x="1047" y="90"/>
                  </a:lnTo>
                  <a:lnTo>
                    <a:pt x="1053" y="90"/>
                  </a:lnTo>
                  <a:lnTo>
                    <a:pt x="1059" y="90"/>
                  </a:lnTo>
                  <a:lnTo>
                    <a:pt x="1060" y="90"/>
                  </a:lnTo>
                  <a:lnTo>
                    <a:pt x="1064" y="90"/>
                  </a:lnTo>
                  <a:lnTo>
                    <a:pt x="1069" y="90"/>
                  </a:lnTo>
                  <a:lnTo>
                    <a:pt x="1071" y="90"/>
                  </a:lnTo>
                  <a:lnTo>
                    <a:pt x="1073" y="90"/>
                  </a:lnTo>
                  <a:lnTo>
                    <a:pt x="1080" y="89"/>
                  </a:lnTo>
                  <a:lnTo>
                    <a:pt x="1087" y="89"/>
                  </a:lnTo>
                  <a:lnTo>
                    <a:pt x="1095" y="89"/>
                  </a:lnTo>
                  <a:lnTo>
                    <a:pt x="1096" y="89"/>
                  </a:lnTo>
                  <a:lnTo>
                    <a:pt x="1099" y="88"/>
                  </a:lnTo>
                  <a:lnTo>
                    <a:pt x="1101" y="88"/>
                  </a:lnTo>
                  <a:lnTo>
                    <a:pt x="1103" y="89"/>
                  </a:lnTo>
                  <a:lnTo>
                    <a:pt x="1106" y="89"/>
                  </a:lnTo>
                  <a:lnTo>
                    <a:pt x="1108" y="89"/>
                  </a:lnTo>
                  <a:lnTo>
                    <a:pt x="1111" y="90"/>
                  </a:lnTo>
                  <a:lnTo>
                    <a:pt x="1112" y="90"/>
                  </a:lnTo>
                  <a:lnTo>
                    <a:pt x="1113" y="90"/>
                  </a:lnTo>
                  <a:lnTo>
                    <a:pt x="1115" y="90"/>
                  </a:lnTo>
                  <a:lnTo>
                    <a:pt x="1116" y="90"/>
                  </a:lnTo>
                  <a:lnTo>
                    <a:pt x="1117" y="90"/>
                  </a:lnTo>
                  <a:lnTo>
                    <a:pt x="1118" y="89"/>
                  </a:lnTo>
                  <a:lnTo>
                    <a:pt x="1121" y="89"/>
                  </a:lnTo>
                  <a:lnTo>
                    <a:pt x="1122" y="88"/>
                  </a:lnTo>
                  <a:lnTo>
                    <a:pt x="1123" y="86"/>
                  </a:lnTo>
                  <a:lnTo>
                    <a:pt x="1126" y="84"/>
                  </a:lnTo>
                  <a:lnTo>
                    <a:pt x="1127" y="84"/>
                  </a:lnTo>
                  <a:lnTo>
                    <a:pt x="1127" y="83"/>
                  </a:lnTo>
                  <a:lnTo>
                    <a:pt x="1128" y="81"/>
                  </a:lnTo>
                  <a:lnTo>
                    <a:pt x="1129" y="80"/>
                  </a:lnTo>
                  <a:lnTo>
                    <a:pt x="1131" y="79"/>
                  </a:lnTo>
                  <a:lnTo>
                    <a:pt x="1133" y="79"/>
                  </a:lnTo>
                  <a:lnTo>
                    <a:pt x="1134" y="78"/>
                  </a:lnTo>
                  <a:lnTo>
                    <a:pt x="1137" y="77"/>
                  </a:lnTo>
                  <a:lnTo>
                    <a:pt x="1140" y="74"/>
                  </a:lnTo>
                  <a:lnTo>
                    <a:pt x="1143" y="73"/>
                  </a:lnTo>
                  <a:lnTo>
                    <a:pt x="1147" y="70"/>
                  </a:lnTo>
                  <a:lnTo>
                    <a:pt x="1148" y="70"/>
                  </a:lnTo>
                  <a:lnTo>
                    <a:pt x="1151" y="68"/>
                  </a:lnTo>
                  <a:lnTo>
                    <a:pt x="1154" y="67"/>
                  </a:lnTo>
                  <a:lnTo>
                    <a:pt x="1155" y="67"/>
                  </a:lnTo>
                  <a:lnTo>
                    <a:pt x="1162" y="62"/>
                  </a:lnTo>
                  <a:lnTo>
                    <a:pt x="1164" y="62"/>
                  </a:lnTo>
                  <a:lnTo>
                    <a:pt x="1164" y="63"/>
                  </a:lnTo>
                  <a:lnTo>
                    <a:pt x="1164" y="64"/>
                  </a:lnTo>
                  <a:lnTo>
                    <a:pt x="1164" y="65"/>
                  </a:lnTo>
                  <a:lnTo>
                    <a:pt x="1165" y="67"/>
                  </a:lnTo>
                  <a:lnTo>
                    <a:pt x="1165" y="68"/>
                  </a:lnTo>
                  <a:lnTo>
                    <a:pt x="1166" y="70"/>
                  </a:lnTo>
                  <a:lnTo>
                    <a:pt x="1167" y="74"/>
                  </a:lnTo>
                  <a:lnTo>
                    <a:pt x="1167" y="78"/>
                  </a:lnTo>
                  <a:lnTo>
                    <a:pt x="1169" y="80"/>
                  </a:lnTo>
                  <a:lnTo>
                    <a:pt x="1169" y="81"/>
                  </a:lnTo>
                  <a:lnTo>
                    <a:pt x="1170" y="83"/>
                  </a:lnTo>
                  <a:lnTo>
                    <a:pt x="1170" y="84"/>
                  </a:lnTo>
                  <a:lnTo>
                    <a:pt x="1170" y="86"/>
                  </a:lnTo>
                  <a:lnTo>
                    <a:pt x="1171" y="89"/>
                  </a:lnTo>
                  <a:lnTo>
                    <a:pt x="1171" y="91"/>
                  </a:lnTo>
                  <a:lnTo>
                    <a:pt x="1174" y="91"/>
                  </a:lnTo>
                  <a:lnTo>
                    <a:pt x="1181" y="90"/>
                  </a:lnTo>
                  <a:lnTo>
                    <a:pt x="1190" y="90"/>
                  </a:lnTo>
                  <a:lnTo>
                    <a:pt x="1198" y="89"/>
                  </a:lnTo>
                  <a:lnTo>
                    <a:pt x="1197" y="84"/>
                  </a:lnTo>
                  <a:lnTo>
                    <a:pt x="1198" y="84"/>
                  </a:lnTo>
                  <a:lnTo>
                    <a:pt x="1230" y="79"/>
                  </a:lnTo>
                  <a:lnTo>
                    <a:pt x="1233" y="79"/>
                  </a:lnTo>
                  <a:lnTo>
                    <a:pt x="1234" y="78"/>
                  </a:lnTo>
                  <a:lnTo>
                    <a:pt x="1235" y="79"/>
                  </a:lnTo>
                  <a:lnTo>
                    <a:pt x="1236" y="79"/>
                  </a:lnTo>
                  <a:lnTo>
                    <a:pt x="1238" y="79"/>
                  </a:lnTo>
                  <a:lnTo>
                    <a:pt x="1238" y="80"/>
                  </a:lnTo>
                  <a:lnTo>
                    <a:pt x="1240" y="86"/>
                  </a:lnTo>
                  <a:lnTo>
                    <a:pt x="1240" y="88"/>
                  </a:lnTo>
                  <a:lnTo>
                    <a:pt x="1247" y="86"/>
                  </a:lnTo>
                  <a:lnTo>
                    <a:pt x="1256" y="85"/>
                  </a:lnTo>
                  <a:lnTo>
                    <a:pt x="1260" y="84"/>
                  </a:lnTo>
                  <a:lnTo>
                    <a:pt x="1261" y="84"/>
                  </a:lnTo>
                  <a:lnTo>
                    <a:pt x="1262" y="84"/>
                  </a:lnTo>
                  <a:lnTo>
                    <a:pt x="1263" y="85"/>
                  </a:lnTo>
                  <a:lnTo>
                    <a:pt x="1268" y="85"/>
                  </a:lnTo>
                  <a:lnTo>
                    <a:pt x="1271" y="78"/>
                  </a:lnTo>
                  <a:lnTo>
                    <a:pt x="1271" y="77"/>
                  </a:lnTo>
                  <a:lnTo>
                    <a:pt x="1271" y="75"/>
                  </a:lnTo>
                  <a:lnTo>
                    <a:pt x="1271" y="74"/>
                  </a:lnTo>
                  <a:lnTo>
                    <a:pt x="1271" y="73"/>
                  </a:lnTo>
                  <a:lnTo>
                    <a:pt x="1271" y="72"/>
                  </a:lnTo>
                  <a:lnTo>
                    <a:pt x="1272" y="68"/>
                  </a:lnTo>
                  <a:lnTo>
                    <a:pt x="1272" y="65"/>
                  </a:lnTo>
                  <a:lnTo>
                    <a:pt x="1272" y="64"/>
                  </a:lnTo>
                  <a:lnTo>
                    <a:pt x="1272" y="62"/>
                  </a:lnTo>
                  <a:lnTo>
                    <a:pt x="1272" y="61"/>
                  </a:lnTo>
                  <a:lnTo>
                    <a:pt x="1277" y="59"/>
                  </a:lnTo>
                  <a:lnTo>
                    <a:pt x="1287" y="58"/>
                  </a:lnTo>
                  <a:lnTo>
                    <a:pt x="1302" y="54"/>
                  </a:lnTo>
                  <a:lnTo>
                    <a:pt x="1303" y="54"/>
                  </a:lnTo>
                  <a:lnTo>
                    <a:pt x="1304" y="54"/>
                  </a:lnTo>
                  <a:lnTo>
                    <a:pt x="1304" y="57"/>
                  </a:lnTo>
                  <a:lnTo>
                    <a:pt x="1315" y="56"/>
                  </a:lnTo>
                  <a:lnTo>
                    <a:pt x="1319" y="56"/>
                  </a:lnTo>
                  <a:lnTo>
                    <a:pt x="1320" y="57"/>
                  </a:lnTo>
                  <a:lnTo>
                    <a:pt x="1320" y="58"/>
                  </a:lnTo>
                  <a:lnTo>
                    <a:pt x="1324" y="51"/>
                  </a:lnTo>
                  <a:lnTo>
                    <a:pt x="1334" y="48"/>
                  </a:lnTo>
                  <a:lnTo>
                    <a:pt x="1338" y="47"/>
                  </a:lnTo>
                  <a:lnTo>
                    <a:pt x="1340" y="47"/>
                  </a:lnTo>
                  <a:lnTo>
                    <a:pt x="1338" y="43"/>
                  </a:lnTo>
                  <a:lnTo>
                    <a:pt x="1337" y="41"/>
                  </a:lnTo>
                  <a:lnTo>
                    <a:pt x="1337" y="40"/>
                  </a:lnTo>
                  <a:lnTo>
                    <a:pt x="1337" y="38"/>
                  </a:lnTo>
                  <a:lnTo>
                    <a:pt x="1337" y="37"/>
                  </a:lnTo>
                  <a:lnTo>
                    <a:pt x="1337" y="36"/>
                  </a:lnTo>
                  <a:lnTo>
                    <a:pt x="1336" y="35"/>
                  </a:lnTo>
                  <a:lnTo>
                    <a:pt x="1336" y="33"/>
                  </a:lnTo>
                  <a:lnTo>
                    <a:pt x="1336" y="32"/>
                  </a:lnTo>
                  <a:lnTo>
                    <a:pt x="1335" y="32"/>
                  </a:lnTo>
                  <a:lnTo>
                    <a:pt x="1332" y="21"/>
                  </a:lnTo>
                  <a:lnTo>
                    <a:pt x="1335" y="21"/>
                  </a:lnTo>
                  <a:lnTo>
                    <a:pt x="1340" y="20"/>
                  </a:lnTo>
                  <a:lnTo>
                    <a:pt x="1342" y="20"/>
                  </a:lnTo>
                  <a:lnTo>
                    <a:pt x="1343" y="20"/>
                  </a:lnTo>
                  <a:lnTo>
                    <a:pt x="1346" y="19"/>
                  </a:lnTo>
                  <a:lnTo>
                    <a:pt x="1347" y="17"/>
                  </a:lnTo>
                  <a:lnTo>
                    <a:pt x="1348" y="17"/>
                  </a:lnTo>
                  <a:lnTo>
                    <a:pt x="1351" y="16"/>
                  </a:lnTo>
                  <a:lnTo>
                    <a:pt x="1352" y="16"/>
                  </a:lnTo>
                  <a:lnTo>
                    <a:pt x="1353" y="15"/>
                  </a:lnTo>
                  <a:lnTo>
                    <a:pt x="1354" y="15"/>
                  </a:lnTo>
                  <a:lnTo>
                    <a:pt x="1356" y="14"/>
                  </a:lnTo>
                  <a:lnTo>
                    <a:pt x="1357" y="13"/>
                  </a:lnTo>
                  <a:lnTo>
                    <a:pt x="1358" y="14"/>
                  </a:lnTo>
                  <a:lnTo>
                    <a:pt x="1362" y="17"/>
                  </a:lnTo>
                  <a:lnTo>
                    <a:pt x="1369" y="27"/>
                  </a:lnTo>
                  <a:lnTo>
                    <a:pt x="1374" y="32"/>
                  </a:lnTo>
                  <a:lnTo>
                    <a:pt x="1377" y="35"/>
                  </a:lnTo>
                  <a:lnTo>
                    <a:pt x="1378" y="37"/>
                  </a:lnTo>
                  <a:lnTo>
                    <a:pt x="1378" y="36"/>
                  </a:lnTo>
                  <a:lnTo>
                    <a:pt x="1379" y="36"/>
                  </a:lnTo>
                  <a:lnTo>
                    <a:pt x="1380" y="35"/>
                  </a:lnTo>
                  <a:lnTo>
                    <a:pt x="1388" y="29"/>
                  </a:lnTo>
                  <a:lnTo>
                    <a:pt x="1396" y="22"/>
                  </a:lnTo>
                  <a:lnTo>
                    <a:pt x="1398" y="21"/>
                  </a:lnTo>
                  <a:lnTo>
                    <a:pt x="1400" y="19"/>
                  </a:lnTo>
                  <a:lnTo>
                    <a:pt x="1404" y="16"/>
                  </a:lnTo>
                  <a:lnTo>
                    <a:pt x="1406" y="14"/>
                  </a:lnTo>
                  <a:lnTo>
                    <a:pt x="1410" y="11"/>
                  </a:lnTo>
                  <a:lnTo>
                    <a:pt x="1411" y="11"/>
                  </a:lnTo>
                  <a:lnTo>
                    <a:pt x="1412" y="10"/>
                  </a:lnTo>
                  <a:lnTo>
                    <a:pt x="1412" y="9"/>
                  </a:lnTo>
                  <a:lnTo>
                    <a:pt x="1414" y="9"/>
                  </a:lnTo>
                  <a:lnTo>
                    <a:pt x="1415" y="8"/>
                  </a:lnTo>
                  <a:lnTo>
                    <a:pt x="1416" y="5"/>
                  </a:lnTo>
                  <a:lnTo>
                    <a:pt x="1417" y="4"/>
                  </a:lnTo>
                  <a:lnTo>
                    <a:pt x="1421" y="0"/>
                  </a:lnTo>
                  <a:lnTo>
                    <a:pt x="1422" y="4"/>
                  </a:lnTo>
                  <a:lnTo>
                    <a:pt x="1425" y="11"/>
                  </a:lnTo>
                  <a:lnTo>
                    <a:pt x="1426" y="16"/>
                  </a:lnTo>
                  <a:lnTo>
                    <a:pt x="1427" y="17"/>
                  </a:lnTo>
                  <a:lnTo>
                    <a:pt x="1427" y="19"/>
                  </a:lnTo>
                  <a:lnTo>
                    <a:pt x="1428" y="21"/>
                  </a:lnTo>
                  <a:lnTo>
                    <a:pt x="1428" y="24"/>
                  </a:lnTo>
                  <a:lnTo>
                    <a:pt x="1430" y="24"/>
                  </a:lnTo>
                  <a:lnTo>
                    <a:pt x="1430" y="25"/>
                  </a:lnTo>
                  <a:lnTo>
                    <a:pt x="1431" y="27"/>
                  </a:lnTo>
                  <a:lnTo>
                    <a:pt x="1433" y="3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609A9E4D-36D5-8821-F026-843E5F302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4302" y="2599457"/>
              <a:ext cx="130175" cy="58738"/>
            </a:xfrm>
            <a:custGeom>
              <a:avLst/>
              <a:gdLst>
                <a:gd name="T0" fmla="*/ 0 w 82"/>
                <a:gd name="T1" fmla="*/ 16 h 37"/>
                <a:gd name="T2" fmla="*/ 1 w 82"/>
                <a:gd name="T3" fmla="*/ 16 h 37"/>
                <a:gd name="T4" fmla="*/ 2 w 82"/>
                <a:gd name="T5" fmla="*/ 15 h 37"/>
                <a:gd name="T6" fmla="*/ 3 w 82"/>
                <a:gd name="T7" fmla="*/ 15 h 37"/>
                <a:gd name="T8" fmla="*/ 5 w 82"/>
                <a:gd name="T9" fmla="*/ 14 h 37"/>
                <a:gd name="T10" fmla="*/ 6 w 82"/>
                <a:gd name="T11" fmla="*/ 13 h 37"/>
                <a:gd name="T12" fmla="*/ 7 w 82"/>
                <a:gd name="T13" fmla="*/ 14 h 37"/>
                <a:gd name="T14" fmla="*/ 11 w 82"/>
                <a:gd name="T15" fmla="*/ 17 h 37"/>
                <a:gd name="T16" fmla="*/ 18 w 82"/>
                <a:gd name="T17" fmla="*/ 27 h 37"/>
                <a:gd name="T18" fmla="*/ 23 w 82"/>
                <a:gd name="T19" fmla="*/ 32 h 37"/>
                <a:gd name="T20" fmla="*/ 26 w 82"/>
                <a:gd name="T21" fmla="*/ 35 h 37"/>
                <a:gd name="T22" fmla="*/ 27 w 82"/>
                <a:gd name="T23" fmla="*/ 37 h 37"/>
                <a:gd name="T24" fmla="*/ 27 w 82"/>
                <a:gd name="T25" fmla="*/ 36 h 37"/>
                <a:gd name="T26" fmla="*/ 28 w 82"/>
                <a:gd name="T27" fmla="*/ 36 h 37"/>
                <a:gd name="T28" fmla="*/ 29 w 82"/>
                <a:gd name="T29" fmla="*/ 35 h 37"/>
                <a:gd name="T30" fmla="*/ 37 w 82"/>
                <a:gd name="T31" fmla="*/ 29 h 37"/>
                <a:gd name="T32" fmla="*/ 45 w 82"/>
                <a:gd name="T33" fmla="*/ 22 h 37"/>
                <a:gd name="T34" fmla="*/ 47 w 82"/>
                <a:gd name="T35" fmla="*/ 21 h 37"/>
                <a:gd name="T36" fmla="*/ 49 w 82"/>
                <a:gd name="T37" fmla="*/ 19 h 37"/>
                <a:gd name="T38" fmla="*/ 53 w 82"/>
                <a:gd name="T39" fmla="*/ 16 h 37"/>
                <a:gd name="T40" fmla="*/ 55 w 82"/>
                <a:gd name="T41" fmla="*/ 14 h 37"/>
                <a:gd name="T42" fmla="*/ 59 w 82"/>
                <a:gd name="T43" fmla="*/ 11 h 37"/>
                <a:gd name="T44" fmla="*/ 60 w 82"/>
                <a:gd name="T45" fmla="*/ 11 h 37"/>
                <a:gd name="T46" fmla="*/ 61 w 82"/>
                <a:gd name="T47" fmla="*/ 10 h 37"/>
                <a:gd name="T48" fmla="*/ 61 w 82"/>
                <a:gd name="T49" fmla="*/ 9 h 37"/>
                <a:gd name="T50" fmla="*/ 63 w 82"/>
                <a:gd name="T51" fmla="*/ 9 h 37"/>
                <a:gd name="T52" fmla="*/ 64 w 82"/>
                <a:gd name="T53" fmla="*/ 8 h 37"/>
                <a:gd name="T54" fmla="*/ 65 w 82"/>
                <a:gd name="T55" fmla="*/ 5 h 37"/>
                <a:gd name="T56" fmla="*/ 66 w 82"/>
                <a:gd name="T57" fmla="*/ 4 h 37"/>
                <a:gd name="T58" fmla="*/ 70 w 82"/>
                <a:gd name="T59" fmla="*/ 0 h 37"/>
                <a:gd name="T60" fmla="*/ 71 w 82"/>
                <a:gd name="T61" fmla="*/ 4 h 37"/>
                <a:gd name="T62" fmla="*/ 74 w 82"/>
                <a:gd name="T63" fmla="*/ 11 h 37"/>
                <a:gd name="T64" fmla="*/ 75 w 82"/>
                <a:gd name="T65" fmla="*/ 16 h 37"/>
                <a:gd name="T66" fmla="*/ 76 w 82"/>
                <a:gd name="T67" fmla="*/ 17 h 37"/>
                <a:gd name="T68" fmla="*/ 76 w 82"/>
                <a:gd name="T69" fmla="*/ 19 h 37"/>
                <a:gd name="T70" fmla="*/ 77 w 82"/>
                <a:gd name="T71" fmla="*/ 21 h 37"/>
                <a:gd name="T72" fmla="*/ 77 w 82"/>
                <a:gd name="T73" fmla="*/ 24 h 37"/>
                <a:gd name="T74" fmla="*/ 79 w 82"/>
                <a:gd name="T75" fmla="*/ 24 h 37"/>
                <a:gd name="T76" fmla="*/ 79 w 82"/>
                <a:gd name="T77" fmla="*/ 25 h 37"/>
                <a:gd name="T78" fmla="*/ 80 w 82"/>
                <a:gd name="T79" fmla="*/ 27 h 37"/>
                <a:gd name="T80" fmla="*/ 82 w 82"/>
                <a:gd name="T81" fmla="*/ 3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2" h="37">
                  <a:moveTo>
                    <a:pt x="0" y="16"/>
                  </a:moveTo>
                  <a:lnTo>
                    <a:pt x="1" y="16"/>
                  </a:lnTo>
                  <a:lnTo>
                    <a:pt x="2" y="15"/>
                  </a:lnTo>
                  <a:lnTo>
                    <a:pt x="3" y="15"/>
                  </a:lnTo>
                  <a:lnTo>
                    <a:pt x="5" y="14"/>
                  </a:lnTo>
                  <a:lnTo>
                    <a:pt x="6" y="13"/>
                  </a:lnTo>
                  <a:lnTo>
                    <a:pt x="7" y="14"/>
                  </a:lnTo>
                  <a:lnTo>
                    <a:pt x="11" y="17"/>
                  </a:lnTo>
                  <a:lnTo>
                    <a:pt x="18" y="27"/>
                  </a:lnTo>
                  <a:lnTo>
                    <a:pt x="23" y="32"/>
                  </a:lnTo>
                  <a:lnTo>
                    <a:pt x="26" y="35"/>
                  </a:lnTo>
                  <a:lnTo>
                    <a:pt x="27" y="37"/>
                  </a:lnTo>
                  <a:lnTo>
                    <a:pt x="27" y="36"/>
                  </a:lnTo>
                  <a:lnTo>
                    <a:pt x="28" y="36"/>
                  </a:lnTo>
                  <a:lnTo>
                    <a:pt x="29" y="35"/>
                  </a:lnTo>
                  <a:lnTo>
                    <a:pt x="37" y="29"/>
                  </a:lnTo>
                  <a:lnTo>
                    <a:pt x="45" y="22"/>
                  </a:lnTo>
                  <a:lnTo>
                    <a:pt x="47" y="21"/>
                  </a:lnTo>
                  <a:lnTo>
                    <a:pt x="49" y="19"/>
                  </a:lnTo>
                  <a:lnTo>
                    <a:pt x="53" y="16"/>
                  </a:lnTo>
                  <a:lnTo>
                    <a:pt x="55" y="14"/>
                  </a:lnTo>
                  <a:lnTo>
                    <a:pt x="59" y="11"/>
                  </a:lnTo>
                  <a:lnTo>
                    <a:pt x="60" y="11"/>
                  </a:lnTo>
                  <a:lnTo>
                    <a:pt x="61" y="10"/>
                  </a:lnTo>
                  <a:lnTo>
                    <a:pt x="61" y="9"/>
                  </a:lnTo>
                  <a:lnTo>
                    <a:pt x="63" y="9"/>
                  </a:lnTo>
                  <a:lnTo>
                    <a:pt x="64" y="8"/>
                  </a:lnTo>
                  <a:lnTo>
                    <a:pt x="65" y="5"/>
                  </a:lnTo>
                  <a:lnTo>
                    <a:pt x="66" y="4"/>
                  </a:lnTo>
                  <a:lnTo>
                    <a:pt x="70" y="0"/>
                  </a:lnTo>
                  <a:lnTo>
                    <a:pt x="71" y="4"/>
                  </a:lnTo>
                  <a:lnTo>
                    <a:pt x="74" y="11"/>
                  </a:lnTo>
                  <a:lnTo>
                    <a:pt x="75" y="16"/>
                  </a:lnTo>
                  <a:lnTo>
                    <a:pt x="76" y="17"/>
                  </a:lnTo>
                  <a:lnTo>
                    <a:pt x="76" y="19"/>
                  </a:lnTo>
                  <a:lnTo>
                    <a:pt x="77" y="21"/>
                  </a:lnTo>
                  <a:lnTo>
                    <a:pt x="77" y="24"/>
                  </a:lnTo>
                  <a:lnTo>
                    <a:pt x="79" y="24"/>
                  </a:lnTo>
                  <a:lnTo>
                    <a:pt x="79" y="25"/>
                  </a:lnTo>
                  <a:lnTo>
                    <a:pt x="80" y="27"/>
                  </a:lnTo>
                  <a:lnTo>
                    <a:pt x="82" y="33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9639ADD6-B112-BDBE-D343-757C084E4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002" y="1783482"/>
              <a:ext cx="827088" cy="912813"/>
            </a:xfrm>
            <a:custGeom>
              <a:avLst/>
              <a:gdLst>
                <a:gd name="T0" fmla="*/ 95 w 521"/>
                <a:gd name="T1" fmla="*/ 8 h 575"/>
                <a:gd name="T2" fmla="*/ 152 w 521"/>
                <a:gd name="T3" fmla="*/ 19 h 575"/>
                <a:gd name="T4" fmla="*/ 149 w 521"/>
                <a:gd name="T5" fmla="*/ 86 h 575"/>
                <a:gd name="T6" fmla="*/ 142 w 521"/>
                <a:gd name="T7" fmla="*/ 107 h 575"/>
                <a:gd name="T8" fmla="*/ 154 w 521"/>
                <a:gd name="T9" fmla="*/ 128 h 575"/>
                <a:gd name="T10" fmla="*/ 179 w 521"/>
                <a:gd name="T11" fmla="*/ 149 h 575"/>
                <a:gd name="T12" fmla="*/ 211 w 521"/>
                <a:gd name="T13" fmla="*/ 153 h 575"/>
                <a:gd name="T14" fmla="*/ 235 w 521"/>
                <a:gd name="T15" fmla="*/ 178 h 575"/>
                <a:gd name="T16" fmla="*/ 247 w 521"/>
                <a:gd name="T17" fmla="*/ 195 h 575"/>
                <a:gd name="T18" fmla="*/ 267 w 521"/>
                <a:gd name="T19" fmla="*/ 190 h 575"/>
                <a:gd name="T20" fmla="*/ 287 w 521"/>
                <a:gd name="T21" fmla="*/ 149 h 575"/>
                <a:gd name="T22" fmla="*/ 306 w 521"/>
                <a:gd name="T23" fmla="*/ 140 h 575"/>
                <a:gd name="T24" fmla="*/ 306 w 521"/>
                <a:gd name="T25" fmla="*/ 114 h 575"/>
                <a:gd name="T26" fmla="*/ 330 w 521"/>
                <a:gd name="T27" fmla="*/ 107 h 575"/>
                <a:gd name="T28" fmla="*/ 335 w 521"/>
                <a:gd name="T29" fmla="*/ 83 h 575"/>
                <a:gd name="T30" fmla="*/ 363 w 521"/>
                <a:gd name="T31" fmla="*/ 88 h 575"/>
                <a:gd name="T32" fmla="*/ 383 w 521"/>
                <a:gd name="T33" fmla="*/ 98 h 575"/>
                <a:gd name="T34" fmla="*/ 414 w 521"/>
                <a:gd name="T35" fmla="*/ 107 h 575"/>
                <a:gd name="T36" fmla="*/ 416 w 521"/>
                <a:gd name="T37" fmla="*/ 128 h 575"/>
                <a:gd name="T38" fmla="*/ 422 w 521"/>
                <a:gd name="T39" fmla="*/ 150 h 575"/>
                <a:gd name="T40" fmla="*/ 435 w 521"/>
                <a:gd name="T41" fmla="*/ 173 h 575"/>
                <a:gd name="T42" fmla="*/ 447 w 521"/>
                <a:gd name="T43" fmla="*/ 189 h 575"/>
                <a:gd name="T44" fmla="*/ 456 w 521"/>
                <a:gd name="T45" fmla="*/ 203 h 575"/>
                <a:gd name="T46" fmla="*/ 489 w 521"/>
                <a:gd name="T47" fmla="*/ 230 h 575"/>
                <a:gd name="T48" fmla="*/ 505 w 521"/>
                <a:gd name="T49" fmla="*/ 262 h 575"/>
                <a:gd name="T50" fmla="*/ 520 w 521"/>
                <a:gd name="T51" fmla="*/ 284 h 575"/>
                <a:gd name="T52" fmla="*/ 466 w 521"/>
                <a:gd name="T53" fmla="*/ 298 h 575"/>
                <a:gd name="T54" fmla="*/ 429 w 521"/>
                <a:gd name="T55" fmla="*/ 363 h 575"/>
                <a:gd name="T56" fmla="*/ 416 w 521"/>
                <a:gd name="T57" fmla="*/ 385 h 575"/>
                <a:gd name="T58" fmla="*/ 419 w 521"/>
                <a:gd name="T59" fmla="*/ 424 h 575"/>
                <a:gd name="T60" fmla="*/ 408 w 521"/>
                <a:gd name="T61" fmla="*/ 439 h 575"/>
                <a:gd name="T62" fmla="*/ 398 w 521"/>
                <a:gd name="T63" fmla="*/ 480 h 575"/>
                <a:gd name="T64" fmla="*/ 379 w 521"/>
                <a:gd name="T65" fmla="*/ 503 h 575"/>
                <a:gd name="T66" fmla="*/ 361 w 521"/>
                <a:gd name="T67" fmla="*/ 533 h 575"/>
                <a:gd name="T68" fmla="*/ 317 w 521"/>
                <a:gd name="T69" fmla="*/ 528 h 575"/>
                <a:gd name="T70" fmla="*/ 297 w 521"/>
                <a:gd name="T71" fmla="*/ 546 h 575"/>
                <a:gd name="T72" fmla="*/ 281 w 521"/>
                <a:gd name="T73" fmla="*/ 571 h 575"/>
                <a:gd name="T74" fmla="*/ 229 w 521"/>
                <a:gd name="T75" fmla="*/ 557 h 575"/>
                <a:gd name="T76" fmla="*/ 216 w 521"/>
                <a:gd name="T77" fmla="*/ 539 h 575"/>
                <a:gd name="T78" fmla="*/ 173 w 521"/>
                <a:gd name="T79" fmla="*/ 544 h 575"/>
                <a:gd name="T80" fmla="*/ 168 w 521"/>
                <a:gd name="T81" fmla="*/ 518 h 575"/>
                <a:gd name="T82" fmla="*/ 175 w 521"/>
                <a:gd name="T83" fmla="*/ 491 h 575"/>
                <a:gd name="T84" fmla="*/ 176 w 521"/>
                <a:gd name="T85" fmla="*/ 464 h 575"/>
                <a:gd name="T86" fmla="*/ 165 w 521"/>
                <a:gd name="T87" fmla="*/ 446 h 575"/>
                <a:gd name="T88" fmla="*/ 159 w 521"/>
                <a:gd name="T89" fmla="*/ 417 h 575"/>
                <a:gd name="T90" fmla="*/ 160 w 521"/>
                <a:gd name="T91" fmla="*/ 392 h 575"/>
                <a:gd name="T92" fmla="*/ 171 w 521"/>
                <a:gd name="T93" fmla="*/ 365 h 575"/>
                <a:gd name="T94" fmla="*/ 179 w 521"/>
                <a:gd name="T95" fmla="*/ 344 h 575"/>
                <a:gd name="T96" fmla="*/ 157 w 521"/>
                <a:gd name="T97" fmla="*/ 321 h 575"/>
                <a:gd name="T98" fmla="*/ 121 w 521"/>
                <a:gd name="T99" fmla="*/ 296 h 575"/>
                <a:gd name="T100" fmla="*/ 88 w 521"/>
                <a:gd name="T101" fmla="*/ 258 h 575"/>
                <a:gd name="T102" fmla="*/ 83 w 521"/>
                <a:gd name="T103" fmla="*/ 227 h 575"/>
                <a:gd name="T104" fmla="*/ 46 w 521"/>
                <a:gd name="T105" fmla="*/ 178 h 575"/>
                <a:gd name="T106" fmla="*/ 16 w 521"/>
                <a:gd name="T107" fmla="*/ 153 h 575"/>
                <a:gd name="T108" fmla="*/ 56 w 521"/>
                <a:gd name="T109" fmla="*/ 133 h 575"/>
                <a:gd name="T110" fmla="*/ 44 w 521"/>
                <a:gd name="T111" fmla="*/ 107 h 575"/>
                <a:gd name="T112" fmla="*/ 16 w 521"/>
                <a:gd name="T113" fmla="*/ 75 h 575"/>
                <a:gd name="T114" fmla="*/ 3 w 521"/>
                <a:gd name="T115" fmla="*/ 65 h 575"/>
                <a:gd name="T116" fmla="*/ 24 w 521"/>
                <a:gd name="T117" fmla="*/ 44 h 575"/>
                <a:gd name="T118" fmla="*/ 34 w 521"/>
                <a:gd name="T119" fmla="*/ 9 h 575"/>
                <a:gd name="T120" fmla="*/ 62 w 521"/>
                <a:gd name="T121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1" h="575">
                  <a:moveTo>
                    <a:pt x="63" y="7"/>
                  </a:moveTo>
                  <a:lnTo>
                    <a:pt x="64" y="7"/>
                  </a:lnTo>
                  <a:lnTo>
                    <a:pt x="66" y="6"/>
                  </a:lnTo>
                  <a:lnTo>
                    <a:pt x="72" y="6"/>
                  </a:lnTo>
                  <a:lnTo>
                    <a:pt x="73" y="5"/>
                  </a:lnTo>
                  <a:lnTo>
                    <a:pt x="74" y="3"/>
                  </a:lnTo>
                  <a:lnTo>
                    <a:pt x="76" y="3"/>
                  </a:lnTo>
                  <a:lnTo>
                    <a:pt x="76" y="2"/>
                  </a:lnTo>
                  <a:lnTo>
                    <a:pt x="77" y="0"/>
                  </a:lnTo>
                  <a:lnTo>
                    <a:pt x="80" y="2"/>
                  </a:lnTo>
                  <a:lnTo>
                    <a:pt x="85" y="7"/>
                  </a:lnTo>
                  <a:lnTo>
                    <a:pt x="88" y="8"/>
                  </a:lnTo>
                  <a:lnTo>
                    <a:pt x="94" y="8"/>
                  </a:lnTo>
                  <a:lnTo>
                    <a:pt x="95" y="8"/>
                  </a:lnTo>
                  <a:lnTo>
                    <a:pt x="95" y="5"/>
                  </a:lnTo>
                  <a:lnTo>
                    <a:pt x="98" y="2"/>
                  </a:lnTo>
                  <a:lnTo>
                    <a:pt x="100" y="1"/>
                  </a:lnTo>
                  <a:lnTo>
                    <a:pt x="101" y="3"/>
                  </a:lnTo>
                  <a:lnTo>
                    <a:pt x="110" y="13"/>
                  </a:lnTo>
                  <a:lnTo>
                    <a:pt x="110" y="14"/>
                  </a:lnTo>
                  <a:lnTo>
                    <a:pt x="111" y="16"/>
                  </a:lnTo>
                  <a:lnTo>
                    <a:pt x="111" y="14"/>
                  </a:lnTo>
                  <a:lnTo>
                    <a:pt x="121" y="3"/>
                  </a:lnTo>
                  <a:lnTo>
                    <a:pt x="122" y="2"/>
                  </a:lnTo>
                  <a:lnTo>
                    <a:pt x="132" y="16"/>
                  </a:lnTo>
                  <a:lnTo>
                    <a:pt x="137" y="19"/>
                  </a:lnTo>
                  <a:lnTo>
                    <a:pt x="144" y="27"/>
                  </a:lnTo>
                  <a:lnTo>
                    <a:pt x="152" y="19"/>
                  </a:lnTo>
                  <a:lnTo>
                    <a:pt x="153" y="18"/>
                  </a:lnTo>
                  <a:lnTo>
                    <a:pt x="159" y="24"/>
                  </a:lnTo>
                  <a:lnTo>
                    <a:pt x="167" y="32"/>
                  </a:lnTo>
                  <a:lnTo>
                    <a:pt x="174" y="40"/>
                  </a:lnTo>
                  <a:lnTo>
                    <a:pt x="181" y="48"/>
                  </a:lnTo>
                  <a:lnTo>
                    <a:pt x="184" y="50"/>
                  </a:lnTo>
                  <a:lnTo>
                    <a:pt x="190" y="56"/>
                  </a:lnTo>
                  <a:lnTo>
                    <a:pt x="187" y="57"/>
                  </a:lnTo>
                  <a:lnTo>
                    <a:pt x="165" y="78"/>
                  </a:lnTo>
                  <a:lnTo>
                    <a:pt x="160" y="77"/>
                  </a:lnTo>
                  <a:lnTo>
                    <a:pt x="155" y="88"/>
                  </a:lnTo>
                  <a:lnTo>
                    <a:pt x="154" y="88"/>
                  </a:lnTo>
                  <a:lnTo>
                    <a:pt x="152" y="87"/>
                  </a:lnTo>
                  <a:lnTo>
                    <a:pt x="149" y="86"/>
                  </a:lnTo>
                  <a:lnTo>
                    <a:pt x="148" y="87"/>
                  </a:lnTo>
                  <a:lnTo>
                    <a:pt x="146" y="92"/>
                  </a:lnTo>
                  <a:lnTo>
                    <a:pt x="146" y="94"/>
                  </a:lnTo>
                  <a:lnTo>
                    <a:pt x="144" y="96"/>
                  </a:lnTo>
                  <a:lnTo>
                    <a:pt x="143" y="97"/>
                  </a:lnTo>
                  <a:lnTo>
                    <a:pt x="144" y="98"/>
                  </a:lnTo>
                  <a:lnTo>
                    <a:pt x="146" y="99"/>
                  </a:lnTo>
                  <a:lnTo>
                    <a:pt x="147" y="101"/>
                  </a:lnTo>
                  <a:lnTo>
                    <a:pt x="147" y="102"/>
                  </a:lnTo>
                  <a:lnTo>
                    <a:pt x="146" y="102"/>
                  </a:lnTo>
                  <a:lnTo>
                    <a:pt x="146" y="103"/>
                  </a:lnTo>
                  <a:lnTo>
                    <a:pt x="144" y="104"/>
                  </a:lnTo>
                  <a:lnTo>
                    <a:pt x="143" y="105"/>
                  </a:lnTo>
                  <a:lnTo>
                    <a:pt x="142" y="107"/>
                  </a:lnTo>
                  <a:lnTo>
                    <a:pt x="141" y="109"/>
                  </a:lnTo>
                  <a:lnTo>
                    <a:pt x="139" y="110"/>
                  </a:lnTo>
                  <a:lnTo>
                    <a:pt x="138" y="112"/>
                  </a:lnTo>
                  <a:lnTo>
                    <a:pt x="136" y="117"/>
                  </a:lnTo>
                  <a:lnTo>
                    <a:pt x="135" y="118"/>
                  </a:lnTo>
                  <a:lnTo>
                    <a:pt x="136" y="118"/>
                  </a:lnTo>
                  <a:lnTo>
                    <a:pt x="138" y="119"/>
                  </a:lnTo>
                  <a:lnTo>
                    <a:pt x="139" y="119"/>
                  </a:lnTo>
                  <a:lnTo>
                    <a:pt x="141" y="120"/>
                  </a:lnTo>
                  <a:lnTo>
                    <a:pt x="144" y="121"/>
                  </a:lnTo>
                  <a:lnTo>
                    <a:pt x="148" y="123"/>
                  </a:lnTo>
                  <a:lnTo>
                    <a:pt x="152" y="125"/>
                  </a:lnTo>
                  <a:lnTo>
                    <a:pt x="153" y="125"/>
                  </a:lnTo>
                  <a:lnTo>
                    <a:pt x="154" y="128"/>
                  </a:lnTo>
                  <a:lnTo>
                    <a:pt x="155" y="128"/>
                  </a:lnTo>
                  <a:lnTo>
                    <a:pt x="157" y="130"/>
                  </a:lnTo>
                  <a:lnTo>
                    <a:pt x="159" y="133"/>
                  </a:lnTo>
                  <a:lnTo>
                    <a:pt x="159" y="134"/>
                  </a:lnTo>
                  <a:lnTo>
                    <a:pt x="162" y="135"/>
                  </a:lnTo>
                  <a:lnTo>
                    <a:pt x="163" y="136"/>
                  </a:lnTo>
                  <a:lnTo>
                    <a:pt x="165" y="137"/>
                  </a:lnTo>
                  <a:lnTo>
                    <a:pt x="169" y="140"/>
                  </a:lnTo>
                  <a:lnTo>
                    <a:pt x="171" y="141"/>
                  </a:lnTo>
                  <a:lnTo>
                    <a:pt x="173" y="142"/>
                  </a:lnTo>
                  <a:lnTo>
                    <a:pt x="174" y="142"/>
                  </a:lnTo>
                  <a:lnTo>
                    <a:pt x="175" y="145"/>
                  </a:lnTo>
                  <a:lnTo>
                    <a:pt x="178" y="147"/>
                  </a:lnTo>
                  <a:lnTo>
                    <a:pt x="179" y="149"/>
                  </a:lnTo>
                  <a:lnTo>
                    <a:pt x="180" y="149"/>
                  </a:lnTo>
                  <a:lnTo>
                    <a:pt x="181" y="150"/>
                  </a:lnTo>
                  <a:lnTo>
                    <a:pt x="183" y="151"/>
                  </a:lnTo>
                  <a:lnTo>
                    <a:pt x="184" y="151"/>
                  </a:lnTo>
                  <a:lnTo>
                    <a:pt x="192" y="152"/>
                  </a:lnTo>
                  <a:lnTo>
                    <a:pt x="197" y="153"/>
                  </a:lnTo>
                  <a:lnTo>
                    <a:pt x="200" y="153"/>
                  </a:lnTo>
                  <a:lnTo>
                    <a:pt x="202" y="153"/>
                  </a:lnTo>
                  <a:lnTo>
                    <a:pt x="203" y="153"/>
                  </a:lnTo>
                  <a:lnTo>
                    <a:pt x="205" y="153"/>
                  </a:lnTo>
                  <a:lnTo>
                    <a:pt x="207" y="153"/>
                  </a:lnTo>
                  <a:lnTo>
                    <a:pt x="208" y="153"/>
                  </a:lnTo>
                  <a:lnTo>
                    <a:pt x="210" y="153"/>
                  </a:lnTo>
                  <a:lnTo>
                    <a:pt x="211" y="153"/>
                  </a:lnTo>
                  <a:lnTo>
                    <a:pt x="212" y="155"/>
                  </a:lnTo>
                  <a:lnTo>
                    <a:pt x="215" y="156"/>
                  </a:lnTo>
                  <a:lnTo>
                    <a:pt x="221" y="161"/>
                  </a:lnTo>
                  <a:lnTo>
                    <a:pt x="222" y="161"/>
                  </a:lnTo>
                  <a:lnTo>
                    <a:pt x="226" y="165"/>
                  </a:lnTo>
                  <a:lnTo>
                    <a:pt x="227" y="166"/>
                  </a:lnTo>
                  <a:lnTo>
                    <a:pt x="228" y="167"/>
                  </a:lnTo>
                  <a:lnTo>
                    <a:pt x="229" y="168"/>
                  </a:lnTo>
                  <a:lnTo>
                    <a:pt x="231" y="171"/>
                  </a:lnTo>
                  <a:lnTo>
                    <a:pt x="231" y="172"/>
                  </a:lnTo>
                  <a:lnTo>
                    <a:pt x="232" y="173"/>
                  </a:lnTo>
                  <a:lnTo>
                    <a:pt x="233" y="176"/>
                  </a:lnTo>
                  <a:lnTo>
                    <a:pt x="235" y="177"/>
                  </a:lnTo>
                  <a:lnTo>
                    <a:pt x="235" y="178"/>
                  </a:lnTo>
                  <a:lnTo>
                    <a:pt x="238" y="179"/>
                  </a:lnTo>
                  <a:lnTo>
                    <a:pt x="239" y="182"/>
                  </a:lnTo>
                  <a:lnTo>
                    <a:pt x="240" y="183"/>
                  </a:lnTo>
                  <a:lnTo>
                    <a:pt x="240" y="184"/>
                  </a:lnTo>
                  <a:lnTo>
                    <a:pt x="240" y="185"/>
                  </a:lnTo>
                  <a:lnTo>
                    <a:pt x="242" y="185"/>
                  </a:lnTo>
                  <a:lnTo>
                    <a:pt x="242" y="187"/>
                  </a:lnTo>
                  <a:lnTo>
                    <a:pt x="243" y="189"/>
                  </a:lnTo>
                  <a:lnTo>
                    <a:pt x="243" y="192"/>
                  </a:lnTo>
                  <a:lnTo>
                    <a:pt x="244" y="193"/>
                  </a:lnTo>
                  <a:lnTo>
                    <a:pt x="244" y="194"/>
                  </a:lnTo>
                  <a:lnTo>
                    <a:pt x="245" y="194"/>
                  </a:lnTo>
                  <a:lnTo>
                    <a:pt x="245" y="195"/>
                  </a:lnTo>
                  <a:lnTo>
                    <a:pt x="247" y="195"/>
                  </a:lnTo>
                  <a:lnTo>
                    <a:pt x="247" y="197"/>
                  </a:lnTo>
                  <a:lnTo>
                    <a:pt x="249" y="198"/>
                  </a:lnTo>
                  <a:lnTo>
                    <a:pt x="250" y="198"/>
                  </a:lnTo>
                  <a:lnTo>
                    <a:pt x="251" y="198"/>
                  </a:lnTo>
                  <a:lnTo>
                    <a:pt x="253" y="199"/>
                  </a:lnTo>
                  <a:lnTo>
                    <a:pt x="254" y="199"/>
                  </a:lnTo>
                  <a:lnTo>
                    <a:pt x="255" y="199"/>
                  </a:lnTo>
                  <a:lnTo>
                    <a:pt x="258" y="198"/>
                  </a:lnTo>
                  <a:lnTo>
                    <a:pt x="259" y="198"/>
                  </a:lnTo>
                  <a:lnTo>
                    <a:pt x="260" y="198"/>
                  </a:lnTo>
                  <a:lnTo>
                    <a:pt x="261" y="197"/>
                  </a:lnTo>
                  <a:lnTo>
                    <a:pt x="261" y="195"/>
                  </a:lnTo>
                  <a:lnTo>
                    <a:pt x="263" y="195"/>
                  </a:lnTo>
                  <a:lnTo>
                    <a:pt x="267" y="190"/>
                  </a:lnTo>
                  <a:lnTo>
                    <a:pt x="269" y="189"/>
                  </a:lnTo>
                  <a:lnTo>
                    <a:pt x="270" y="188"/>
                  </a:lnTo>
                  <a:lnTo>
                    <a:pt x="271" y="185"/>
                  </a:lnTo>
                  <a:lnTo>
                    <a:pt x="272" y="185"/>
                  </a:lnTo>
                  <a:lnTo>
                    <a:pt x="275" y="183"/>
                  </a:lnTo>
                  <a:lnTo>
                    <a:pt x="276" y="181"/>
                  </a:lnTo>
                  <a:lnTo>
                    <a:pt x="279" y="174"/>
                  </a:lnTo>
                  <a:lnTo>
                    <a:pt x="280" y="171"/>
                  </a:lnTo>
                  <a:lnTo>
                    <a:pt x="281" y="168"/>
                  </a:lnTo>
                  <a:lnTo>
                    <a:pt x="282" y="166"/>
                  </a:lnTo>
                  <a:lnTo>
                    <a:pt x="283" y="165"/>
                  </a:lnTo>
                  <a:lnTo>
                    <a:pt x="285" y="161"/>
                  </a:lnTo>
                  <a:lnTo>
                    <a:pt x="286" y="153"/>
                  </a:lnTo>
                  <a:lnTo>
                    <a:pt x="287" y="149"/>
                  </a:lnTo>
                  <a:lnTo>
                    <a:pt x="288" y="146"/>
                  </a:lnTo>
                  <a:lnTo>
                    <a:pt x="290" y="144"/>
                  </a:lnTo>
                  <a:lnTo>
                    <a:pt x="291" y="144"/>
                  </a:lnTo>
                  <a:lnTo>
                    <a:pt x="291" y="142"/>
                  </a:lnTo>
                  <a:lnTo>
                    <a:pt x="292" y="142"/>
                  </a:lnTo>
                  <a:lnTo>
                    <a:pt x="293" y="141"/>
                  </a:lnTo>
                  <a:lnTo>
                    <a:pt x="295" y="141"/>
                  </a:lnTo>
                  <a:lnTo>
                    <a:pt x="296" y="140"/>
                  </a:lnTo>
                  <a:lnTo>
                    <a:pt x="297" y="140"/>
                  </a:lnTo>
                  <a:lnTo>
                    <a:pt x="299" y="140"/>
                  </a:lnTo>
                  <a:lnTo>
                    <a:pt x="302" y="140"/>
                  </a:lnTo>
                  <a:lnTo>
                    <a:pt x="303" y="140"/>
                  </a:lnTo>
                  <a:lnTo>
                    <a:pt x="304" y="140"/>
                  </a:lnTo>
                  <a:lnTo>
                    <a:pt x="306" y="140"/>
                  </a:lnTo>
                  <a:lnTo>
                    <a:pt x="307" y="139"/>
                  </a:lnTo>
                  <a:lnTo>
                    <a:pt x="308" y="137"/>
                  </a:lnTo>
                  <a:lnTo>
                    <a:pt x="309" y="135"/>
                  </a:lnTo>
                  <a:lnTo>
                    <a:pt x="311" y="134"/>
                  </a:lnTo>
                  <a:lnTo>
                    <a:pt x="311" y="133"/>
                  </a:lnTo>
                  <a:lnTo>
                    <a:pt x="311" y="131"/>
                  </a:lnTo>
                  <a:lnTo>
                    <a:pt x="311" y="130"/>
                  </a:lnTo>
                  <a:lnTo>
                    <a:pt x="311" y="129"/>
                  </a:lnTo>
                  <a:lnTo>
                    <a:pt x="308" y="124"/>
                  </a:lnTo>
                  <a:lnTo>
                    <a:pt x="306" y="119"/>
                  </a:lnTo>
                  <a:lnTo>
                    <a:pt x="306" y="118"/>
                  </a:lnTo>
                  <a:lnTo>
                    <a:pt x="306" y="117"/>
                  </a:lnTo>
                  <a:lnTo>
                    <a:pt x="306" y="115"/>
                  </a:lnTo>
                  <a:lnTo>
                    <a:pt x="306" y="114"/>
                  </a:lnTo>
                  <a:lnTo>
                    <a:pt x="306" y="113"/>
                  </a:lnTo>
                  <a:lnTo>
                    <a:pt x="307" y="112"/>
                  </a:lnTo>
                  <a:lnTo>
                    <a:pt x="307" y="110"/>
                  </a:lnTo>
                  <a:lnTo>
                    <a:pt x="308" y="109"/>
                  </a:lnTo>
                  <a:lnTo>
                    <a:pt x="308" y="108"/>
                  </a:lnTo>
                  <a:lnTo>
                    <a:pt x="311" y="107"/>
                  </a:lnTo>
                  <a:lnTo>
                    <a:pt x="312" y="105"/>
                  </a:lnTo>
                  <a:lnTo>
                    <a:pt x="313" y="104"/>
                  </a:lnTo>
                  <a:lnTo>
                    <a:pt x="314" y="104"/>
                  </a:lnTo>
                  <a:lnTo>
                    <a:pt x="315" y="105"/>
                  </a:lnTo>
                  <a:lnTo>
                    <a:pt x="323" y="109"/>
                  </a:lnTo>
                  <a:lnTo>
                    <a:pt x="329" y="109"/>
                  </a:lnTo>
                  <a:lnTo>
                    <a:pt x="329" y="107"/>
                  </a:lnTo>
                  <a:lnTo>
                    <a:pt x="330" y="107"/>
                  </a:lnTo>
                  <a:lnTo>
                    <a:pt x="329" y="107"/>
                  </a:lnTo>
                  <a:lnTo>
                    <a:pt x="328" y="103"/>
                  </a:lnTo>
                  <a:lnTo>
                    <a:pt x="325" y="99"/>
                  </a:lnTo>
                  <a:lnTo>
                    <a:pt x="327" y="98"/>
                  </a:lnTo>
                  <a:lnTo>
                    <a:pt x="329" y="96"/>
                  </a:lnTo>
                  <a:lnTo>
                    <a:pt x="329" y="94"/>
                  </a:lnTo>
                  <a:lnTo>
                    <a:pt x="330" y="92"/>
                  </a:lnTo>
                  <a:lnTo>
                    <a:pt x="331" y="91"/>
                  </a:lnTo>
                  <a:lnTo>
                    <a:pt x="333" y="89"/>
                  </a:lnTo>
                  <a:lnTo>
                    <a:pt x="333" y="87"/>
                  </a:lnTo>
                  <a:lnTo>
                    <a:pt x="334" y="86"/>
                  </a:lnTo>
                  <a:lnTo>
                    <a:pt x="334" y="85"/>
                  </a:lnTo>
                  <a:lnTo>
                    <a:pt x="334" y="83"/>
                  </a:lnTo>
                  <a:lnTo>
                    <a:pt x="335" y="83"/>
                  </a:lnTo>
                  <a:lnTo>
                    <a:pt x="336" y="82"/>
                  </a:lnTo>
                  <a:lnTo>
                    <a:pt x="338" y="82"/>
                  </a:lnTo>
                  <a:lnTo>
                    <a:pt x="338" y="81"/>
                  </a:lnTo>
                  <a:lnTo>
                    <a:pt x="339" y="81"/>
                  </a:lnTo>
                  <a:lnTo>
                    <a:pt x="340" y="81"/>
                  </a:lnTo>
                  <a:lnTo>
                    <a:pt x="341" y="81"/>
                  </a:lnTo>
                  <a:lnTo>
                    <a:pt x="344" y="81"/>
                  </a:lnTo>
                  <a:lnTo>
                    <a:pt x="345" y="81"/>
                  </a:lnTo>
                  <a:lnTo>
                    <a:pt x="347" y="81"/>
                  </a:lnTo>
                  <a:lnTo>
                    <a:pt x="349" y="81"/>
                  </a:lnTo>
                  <a:lnTo>
                    <a:pt x="350" y="82"/>
                  </a:lnTo>
                  <a:lnTo>
                    <a:pt x="355" y="85"/>
                  </a:lnTo>
                  <a:lnTo>
                    <a:pt x="361" y="87"/>
                  </a:lnTo>
                  <a:lnTo>
                    <a:pt x="363" y="88"/>
                  </a:lnTo>
                  <a:lnTo>
                    <a:pt x="366" y="88"/>
                  </a:lnTo>
                  <a:lnTo>
                    <a:pt x="366" y="89"/>
                  </a:lnTo>
                  <a:lnTo>
                    <a:pt x="367" y="89"/>
                  </a:lnTo>
                  <a:lnTo>
                    <a:pt x="368" y="89"/>
                  </a:lnTo>
                  <a:lnTo>
                    <a:pt x="368" y="91"/>
                  </a:lnTo>
                  <a:lnTo>
                    <a:pt x="370" y="91"/>
                  </a:lnTo>
                  <a:lnTo>
                    <a:pt x="372" y="93"/>
                  </a:lnTo>
                  <a:lnTo>
                    <a:pt x="373" y="93"/>
                  </a:lnTo>
                  <a:lnTo>
                    <a:pt x="375" y="93"/>
                  </a:lnTo>
                  <a:lnTo>
                    <a:pt x="376" y="94"/>
                  </a:lnTo>
                  <a:lnTo>
                    <a:pt x="377" y="94"/>
                  </a:lnTo>
                  <a:lnTo>
                    <a:pt x="378" y="96"/>
                  </a:lnTo>
                  <a:lnTo>
                    <a:pt x="381" y="97"/>
                  </a:lnTo>
                  <a:lnTo>
                    <a:pt x="383" y="98"/>
                  </a:lnTo>
                  <a:lnTo>
                    <a:pt x="386" y="99"/>
                  </a:lnTo>
                  <a:lnTo>
                    <a:pt x="389" y="101"/>
                  </a:lnTo>
                  <a:lnTo>
                    <a:pt x="392" y="102"/>
                  </a:lnTo>
                  <a:lnTo>
                    <a:pt x="393" y="102"/>
                  </a:lnTo>
                  <a:lnTo>
                    <a:pt x="393" y="103"/>
                  </a:lnTo>
                  <a:lnTo>
                    <a:pt x="394" y="103"/>
                  </a:lnTo>
                  <a:lnTo>
                    <a:pt x="395" y="103"/>
                  </a:lnTo>
                  <a:lnTo>
                    <a:pt x="400" y="104"/>
                  </a:lnTo>
                  <a:lnTo>
                    <a:pt x="404" y="104"/>
                  </a:lnTo>
                  <a:lnTo>
                    <a:pt x="405" y="104"/>
                  </a:lnTo>
                  <a:lnTo>
                    <a:pt x="409" y="105"/>
                  </a:lnTo>
                  <a:lnTo>
                    <a:pt x="410" y="105"/>
                  </a:lnTo>
                  <a:lnTo>
                    <a:pt x="411" y="105"/>
                  </a:lnTo>
                  <a:lnTo>
                    <a:pt x="414" y="107"/>
                  </a:lnTo>
                  <a:lnTo>
                    <a:pt x="415" y="107"/>
                  </a:lnTo>
                  <a:lnTo>
                    <a:pt x="416" y="107"/>
                  </a:lnTo>
                  <a:lnTo>
                    <a:pt x="416" y="108"/>
                  </a:lnTo>
                  <a:lnTo>
                    <a:pt x="416" y="109"/>
                  </a:lnTo>
                  <a:lnTo>
                    <a:pt x="418" y="110"/>
                  </a:lnTo>
                  <a:lnTo>
                    <a:pt x="418" y="112"/>
                  </a:lnTo>
                  <a:lnTo>
                    <a:pt x="415" y="118"/>
                  </a:lnTo>
                  <a:lnTo>
                    <a:pt x="416" y="118"/>
                  </a:lnTo>
                  <a:lnTo>
                    <a:pt x="419" y="119"/>
                  </a:lnTo>
                  <a:lnTo>
                    <a:pt x="418" y="120"/>
                  </a:lnTo>
                  <a:lnTo>
                    <a:pt x="418" y="121"/>
                  </a:lnTo>
                  <a:lnTo>
                    <a:pt x="416" y="125"/>
                  </a:lnTo>
                  <a:lnTo>
                    <a:pt x="416" y="126"/>
                  </a:lnTo>
                  <a:lnTo>
                    <a:pt x="416" y="128"/>
                  </a:lnTo>
                  <a:lnTo>
                    <a:pt x="416" y="129"/>
                  </a:lnTo>
                  <a:lnTo>
                    <a:pt x="416" y="130"/>
                  </a:lnTo>
                  <a:lnTo>
                    <a:pt x="416" y="131"/>
                  </a:lnTo>
                  <a:lnTo>
                    <a:pt x="416" y="133"/>
                  </a:lnTo>
                  <a:lnTo>
                    <a:pt x="418" y="134"/>
                  </a:lnTo>
                  <a:lnTo>
                    <a:pt x="418" y="135"/>
                  </a:lnTo>
                  <a:lnTo>
                    <a:pt x="418" y="136"/>
                  </a:lnTo>
                  <a:lnTo>
                    <a:pt x="418" y="137"/>
                  </a:lnTo>
                  <a:lnTo>
                    <a:pt x="418" y="139"/>
                  </a:lnTo>
                  <a:lnTo>
                    <a:pt x="418" y="140"/>
                  </a:lnTo>
                  <a:lnTo>
                    <a:pt x="418" y="141"/>
                  </a:lnTo>
                  <a:lnTo>
                    <a:pt x="419" y="144"/>
                  </a:lnTo>
                  <a:lnTo>
                    <a:pt x="420" y="145"/>
                  </a:lnTo>
                  <a:lnTo>
                    <a:pt x="422" y="150"/>
                  </a:lnTo>
                  <a:lnTo>
                    <a:pt x="424" y="153"/>
                  </a:lnTo>
                  <a:lnTo>
                    <a:pt x="424" y="155"/>
                  </a:lnTo>
                  <a:lnTo>
                    <a:pt x="425" y="157"/>
                  </a:lnTo>
                  <a:lnTo>
                    <a:pt x="427" y="160"/>
                  </a:lnTo>
                  <a:lnTo>
                    <a:pt x="429" y="163"/>
                  </a:lnTo>
                  <a:lnTo>
                    <a:pt x="429" y="165"/>
                  </a:lnTo>
                  <a:lnTo>
                    <a:pt x="430" y="163"/>
                  </a:lnTo>
                  <a:lnTo>
                    <a:pt x="430" y="165"/>
                  </a:lnTo>
                  <a:lnTo>
                    <a:pt x="431" y="165"/>
                  </a:lnTo>
                  <a:lnTo>
                    <a:pt x="432" y="169"/>
                  </a:lnTo>
                  <a:lnTo>
                    <a:pt x="434" y="171"/>
                  </a:lnTo>
                  <a:lnTo>
                    <a:pt x="434" y="172"/>
                  </a:lnTo>
                  <a:lnTo>
                    <a:pt x="435" y="172"/>
                  </a:lnTo>
                  <a:lnTo>
                    <a:pt x="435" y="173"/>
                  </a:lnTo>
                  <a:lnTo>
                    <a:pt x="435" y="174"/>
                  </a:lnTo>
                  <a:lnTo>
                    <a:pt x="436" y="176"/>
                  </a:lnTo>
                  <a:lnTo>
                    <a:pt x="437" y="181"/>
                  </a:lnTo>
                  <a:lnTo>
                    <a:pt x="438" y="181"/>
                  </a:lnTo>
                  <a:lnTo>
                    <a:pt x="438" y="182"/>
                  </a:lnTo>
                  <a:lnTo>
                    <a:pt x="440" y="183"/>
                  </a:lnTo>
                  <a:lnTo>
                    <a:pt x="440" y="184"/>
                  </a:lnTo>
                  <a:lnTo>
                    <a:pt x="441" y="184"/>
                  </a:lnTo>
                  <a:lnTo>
                    <a:pt x="442" y="185"/>
                  </a:lnTo>
                  <a:lnTo>
                    <a:pt x="443" y="187"/>
                  </a:lnTo>
                  <a:lnTo>
                    <a:pt x="445" y="187"/>
                  </a:lnTo>
                  <a:lnTo>
                    <a:pt x="445" y="188"/>
                  </a:lnTo>
                  <a:lnTo>
                    <a:pt x="446" y="189"/>
                  </a:lnTo>
                  <a:lnTo>
                    <a:pt x="447" y="189"/>
                  </a:lnTo>
                  <a:lnTo>
                    <a:pt x="447" y="190"/>
                  </a:lnTo>
                  <a:lnTo>
                    <a:pt x="448" y="190"/>
                  </a:lnTo>
                  <a:lnTo>
                    <a:pt x="450" y="190"/>
                  </a:lnTo>
                  <a:lnTo>
                    <a:pt x="451" y="192"/>
                  </a:lnTo>
                  <a:lnTo>
                    <a:pt x="452" y="193"/>
                  </a:lnTo>
                  <a:lnTo>
                    <a:pt x="452" y="194"/>
                  </a:lnTo>
                  <a:lnTo>
                    <a:pt x="453" y="194"/>
                  </a:lnTo>
                  <a:lnTo>
                    <a:pt x="453" y="195"/>
                  </a:lnTo>
                  <a:lnTo>
                    <a:pt x="454" y="198"/>
                  </a:lnTo>
                  <a:lnTo>
                    <a:pt x="454" y="199"/>
                  </a:lnTo>
                  <a:lnTo>
                    <a:pt x="454" y="200"/>
                  </a:lnTo>
                  <a:lnTo>
                    <a:pt x="454" y="201"/>
                  </a:lnTo>
                  <a:lnTo>
                    <a:pt x="456" y="201"/>
                  </a:lnTo>
                  <a:lnTo>
                    <a:pt x="456" y="203"/>
                  </a:lnTo>
                  <a:lnTo>
                    <a:pt x="457" y="205"/>
                  </a:lnTo>
                  <a:lnTo>
                    <a:pt x="457" y="208"/>
                  </a:lnTo>
                  <a:lnTo>
                    <a:pt x="458" y="208"/>
                  </a:lnTo>
                  <a:lnTo>
                    <a:pt x="461" y="210"/>
                  </a:lnTo>
                  <a:lnTo>
                    <a:pt x="462" y="210"/>
                  </a:lnTo>
                  <a:lnTo>
                    <a:pt x="473" y="214"/>
                  </a:lnTo>
                  <a:lnTo>
                    <a:pt x="473" y="215"/>
                  </a:lnTo>
                  <a:lnTo>
                    <a:pt x="474" y="215"/>
                  </a:lnTo>
                  <a:lnTo>
                    <a:pt x="482" y="220"/>
                  </a:lnTo>
                  <a:lnTo>
                    <a:pt x="483" y="220"/>
                  </a:lnTo>
                  <a:lnTo>
                    <a:pt x="485" y="224"/>
                  </a:lnTo>
                  <a:lnTo>
                    <a:pt x="488" y="229"/>
                  </a:lnTo>
                  <a:lnTo>
                    <a:pt x="489" y="229"/>
                  </a:lnTo>
                  <a:lnTo>
                    <a:pt x="489" y="230"/>
                  </a:lnTo>
                  <a:lnTo>
                    <a:pt x="490" y="232"/>
                  </a:lnTo>
                  <a:lnTo>
                    <a:pt x="490" y="235"/>
                  </a:lnTo>
                  <a:lnTo>
                    <a:pt x="493" y="238"/>
                  </a:lnTo>
                  <a:lnTo>
                    <a:pt x="495" y="243"/>
                  </a:lnTo>
                  <a:lnTo>
                    <a:pt x="498" y="250"/>
                  </a:lnTo>
                  <a:lnTo>
                    <a:pt x="498" y="251"/>
                  </a:lnTo>
                  <a:lnTo>
                    <a:pt x="498" y="252"/>
                  </a:lnTo>
                  <a:lnTo>
                    <a:pt x="500" y="254"/>
                  </a:lnTo>
                  <a:lnTo>
                    <a:pt x="500" y="256"/>
                  </a:lnTo>
                  <a:lnTo>
                    <a:pt x="501" y="256"/>
                  </a:lnTo>
                  <a:lnTo>
                    <a:pt x="501" y="257"/>
                  </a:lnTo>
                  <a:lnTo>
                    <a:pt x="502" y="258"/>
                  </a:lnTo>
                  <a:lnTo>
                    <a:pt x="502" y="259"/>
                  </a:lnTo>
                  <a:lnTo>
                    <a:pt x="505" y="262"/>
                  </a:lnTo>
                  <a:lnTo>
                    <a:pt x="506" y="264"/>
                  </a:lnTo>
                  <a:lnTo>
                    <a:pt x="506" y="266"/>
                  </a:lnTo>
                  <a:lnTo>
                    <a:pt x="509" y="268"/>
                  </a:lnTo>
                  <a:lnTo>
                    <a:pt x="512" y="272"/>
                  </a:lnTo>
                  <a:lnTo>
                    <a:pt x="512" y="273"/>
                  </a:lnTo>
                  <a:lnTo>
                    <a:pt x="514" y="274"/>
                  </a:lnTo>
                  <a:lnTo>
                    <a:pt x="515" y="275"/>
                  </a:lnTo>
                  <a:lnTo>
                    <a:pt x="515" y="277"/>
                  </a:lnTo>
                  <a:lnTo>
                    <a:pt x="516" y="278"/>
                  </a:lnTo>
                  <a:lnTo>
                    <a:pt x="516" y="279"/>
                  </a:lnTo>
                  <a:lnTo>
                    <a:pt x="517" y="279"/>
                  </a:lnTo>
                  <a:lnTo>
                    <a:pt x="518" y="283"/>
                  </a:lnTo>
                  <a:lnTo>
                    <a:pt x="518" y="284"/>
                  </a:lnTo>
                  <a:lnTo>
                    <a:pt x="520" y="284"/>
                  </a:lnTo>
                  <a:lnTo>
                    <a:pt x="520" y="285"/>
                  </a:lnTo>
                  <a:lnTo>
                    <a:pt x="520" y="286"/>
                  </a:lnTo>
                  <a:lnTo>
                    <a:pt x="521" y="288"/>
                  </a:lnTo>
                  <a:lnTo>
                    <a:pt x="514" y="288"/>
                  </a:lnTo>
                  <a:lnTo>
                    <a:pt x="500" y="288"/>
                  </a:lnTo>
                  <a:lnTo>
                    <a:pt x="496" y="289"/>
                  </a:lnTo>
                  <a:lnTo>
                    <a:pt x="489" y="290"/>
                  </a:lnTo>
                  <a:lnTo>
                    <a:pt x="484" y="291"/>
                  </a:lnTo>
                  <a:lnTo>
                    <a:pt x="477" y="293"/>
                  </a:lnTo>
                  <a:lnTo>
                    <a:pt x="475" y="293"/>
                  </a:lnTo>
                  <a:lnTo>
                    <a:pt x="472" y="294"/>
                  </a:lnTo>
                  <a:lnTo>
                    <a:pt x="472" y="295"/>
                  </a:lnTo>
                  <a:lnTo>
                    <a:pt x="467" y="296"/>
                  </a:lnTo>
                  <a:lnTo>
                    <a:pt x="466" y="298"/>
                  </a:lnTo>
                  <a:lnTo>
                    <a:pt x="464" y="298"/>
                  </a:lnTo>
                  <a:lnTo>
                    <a:pt x="462" y="300"/>
                  </a:lnTo>
                  <a:lnTo>
                    <a:pt x="458" y="301"/>
                  </a:lnTo>
                  <a:lnTo>
                    <a:pt x="454" y="302"/>
                  </a:lnTo>
                  <a:lnTo>
                    <a:pt x="447" y="306"/>
                  </a:lnTo>
                  <a:lnTo>
                    <a:pt x="440" y="310"/>
                  </a:lnTo>
                  <a:lnTo>
                    <a:pt x="436" y="311"/>
                  </a:lnTo>
                  <a:lnTo>
                    <a:pt x="441" y="323"/>
                  </a:lnTo>
                  <a:lnTo>
                    <a:pt x="442" y="331"/>
                  </a:lnTo>
                  <a:lnTo>
                    <a:pt x="445" y="342"/>
                  </a:lnTo>
                  <a:lnTo>
                    <a:pt x="445" y="343"/>
                  </a:lnTo>
                  <a:lnTo>
                    <a:pt x="425" y="347"/>
                  </a:lnTo>
                  <a:lnTo>
                    <a:pt x="427" y="355"/>
                  </a:lnTo>
                  <a:lnTo>
                    <a:pt x="429" y="363"/>
                  </a:lnTo>
                  <a:lnTo>
                    <a:pt x="426" y="364"/>
                  </a:lnTo>
                  <a:lnTo>
                    <a:pt x="422" y="364"/>
                  </a:lnTo>
                  <a:lnTo>
                    <a:pt x="419" y="365"/>
                  </a:lnTo>
                  <a:lnTo>
                    <a:pt x="415" y="365"/>
                  </a:lnTo>
                  <a:lnTo>
                    <a:pt x="413" y="366"/>
                  </a:lnTo>
                  <a:lnTo>
                    <a:pt x="414" y="370"/>
                  </a:lnTo>
                  <a:lnTo>
                    <a:pt x="415" y="373"/>
                  </a:lnTo>
                  <a:lnTo>
                    <a:pt x="415" y="374"/>
                  </a:lnTo>
                  <a:lnTo>
                    <a:pt x="415" y="376"/>
                  </a:lnTo>
                  <a:lnTo>
                    <a:pt x="415" y="378"/>
                  </a:lnTo>
                  <a:lnTo>
                    <a:pt x="418" y="382"/>
                  </a:lnTo>
                  <a:lnTo>
                    <a:pt x="418" y="384"/>
                  </a:lnTo>
                  <a:lnTo>
                    <a:pt x="416" y="384"/>
                  </a:lnTo>
                  <a:lnTo>
                    <a:pt x="416" y="385"/>
                  </a:lnTo>
                  <a:lnTo>
                    <a:pt x="418" y="387"/>
                  </a:lnTo>
                  <a:lnTo>
                    <a:pt x="419" y="394"/>
                  </a:lnTo>
                  <a:lnTo>
                    <a:pt x="419" y="395"/>
                  </a:lnTo>
                  <a:lnTo>
                    <a:pt x="418" y="396"/>
                  </a:lnTo>
                  <a:lnTo>
                    <a:pt x="419" y="397"/>
                  </a:lnTo>
                  <a:lnTo>
                    <a:pt x="421" y="402"/>
                  </a:lnTo>
                  <a:lnTo>
                    <a:pt x="421" y="406"/>
                  </a:lnTo>
                  <a:lnTo>
                    <a:pt x="422" y="407"/>
                  </a:lnTo>
                  <a:lnTo>
                    <a:pt x="422" y="410"/>
                  </a:lnTo>
                  <a:lnTo>
                    <a:pt x="424" y="411"/>
                  </a:lnTo>
                  <a:lnTo>
                    <a:pt x="424" y="412"/>
                  </a:lnTo>
                  <a:lnTo>
                    <a:pt x="416" y="414"/>
                  </a:lnTo>
                  <a:lnTo>
                    <a:pt x="416" y="416"/>
                  </a:lnTo>
                  <a:lnTo>
                    <a:pt x="419" y="424"/>
                  </a:lnTo>
                  <a:lnTo>
                    <a:pt x="419" y="426"/>
                  </a:lnTo>
                  <a:lnTo>
                    <a:pt x="418" y="426"/>
                  </a:lnTo>
                  <a:lnTo>
                    <a:pt x="418" y="427"/>
                  </a:lnTo>
                  <a:lnTo>
                    <a:pt x="413" y="430"/>
                  </a:lnTo>
                  <a:lnTo>
                    <a:pt x="413" y="432"/>
                  </a:lnTo>
                  <a:lnTo>
                    <a:pt x="411" y="433"/>
                  </a:lnTo>
                  <a:lnTo>
                    <a:pt x="410" y="434"/>
                  </a:lnTo>
                  <a:lnTo>
                    <a:pt x="409" y="435"/>
                  </a:lnTo>
                  <a:lnTo>
                    <a:pt x="408" y="437"/>
                  </a:lnTo>
                  <a:lnTo>
                    <a:pt x="407" y="437"/>
                  </a:lnTo>
                  <a:lnTo>
                    <a:pt x="405" y="438"/>
                  </a:lnTo>
                  <a:lnTo>
                    <a:pt x="405" y="439"/>
                  </a:lnTo>
                  <a:lnTo>
                    <a:pt x="407" y="439"/>
                  </a:lnTo>
                  <a:lnTo>
                    <a:pt x="408" y="439"/>
                  </a:lnTo>
                  <a:lnTo>
                    <a:pt x="409" y="439"/>
                  </a:lnTo>
                  <a:lnTo>
                    <a:pt x="409" y="440"/>
                  </a:lnTo>
                  <a:lnTo>
                    <a:pt x="405" y="443"/>
                  </a:lnTo>
                  <a:lnTo>
                    <a:pt x="402" y="445"/>
                  </a:lnTo>
                  <a:lnTo>
                    <a:pt x="399" y="448"/>
                  </a:lnTo>
                  <a:lnTo>
                    <a:pt x="397" y="448"/>
                  </a:lnTo>
                  <a:lnTo>
                    <a:pt x="393" y="449"/>
                  </a:lnTo>
                  <a:lnTo>
                    <a:pt x="394" y="450"/>
                  </a:lnTo>
                  <a:lnTo>
                    <a:pt x="389" y="453"/>
                  </a:lnTo>
                  <a:lnTo>
                    <a:pt x="392" y="459"/>
                  </a:lnTo>
                  <a:lnTo>
                    <a:pt x="393" y="459"/>
                  </a:lnTo>
                  <a:lnTo>
                    <a:pt x="393" y="460"/>
                  </a:lnTo>
                  <a:lnTo>
                    <a:pt x="395" y="470"/>
                  </a:lnTo>
                  <a:lnTo>
                    <a:pt x="398" y="480"/>
                  </a:lnTo>
                  <a:lnTo>
                    <a:pt x="397" y="480"/>
                  </a:lnTo>
                  <a:lnTo>
                    <a:pt x="387" y="482"/>
                  </a:lnTo>
                  <a:lnTo>
                    <a:pt x="386" y="483"/>
                  </a:lnTo>
                  <a:lnTo>
                    <a:pt x="384" y="483"/>
                  </a:lnTo>
                  <a:lnTo>
                    <a:pt x="382" y="485"/>
                  </a:lnTo>
                  <a:lnTo>
                    <a:pt x="381" y="485"/>
                  </a:lnTo>
                  <a:lnTo>
                    <a:pt x="378" y="486"/>
                  </a:lnTo>
                  <a:lnTo>
                    <a:pt x="376" y="486"/>
                  </a:lnTo>
                  <a:lnTo>
                    <a:pt x="376" y="488"/>
                  </a:lnTo>
                  <a:lnTo>
                    <a:pt x="376" y="490"/>
                  </a:lnTo>
                  <a:lnTo>
                    <a:pt x="376" y="491"/>
                  </a:lnTo>
                  <a:lnTo>
                    <a:pt x="377" y="495"/>
                  </a:lnTo>
                  <a:lnTo>
                    <a:pt x="377" y="497"/>
                  </a:lnTo>
                  <a:lnTo>
                    <a:pt x="379" y="503"/>
                  </a:lnTo>
                  <a:lnTo>
                    <a:pt x="381" y="509"/>
                  </a:lnTo>
                  <a:lnTo>
                    <a:pt x="381" y="511"/>
                  </a:lnTo>
                  <a:lnTo>
                    <a:pt x="382" y="514"/>
                  </a:lnTo>
                  <a:lnTo>
                    <a:pt x="378" y="518"/>
                  </a:lnTo>
                  <a:lnTo>
                    <a:pt x="377" y="519"/>
                  </a:lnTo>
                  <a:lnTo>
                    <a:pt x="376" y="522"/>
                  </a:lnTo>
                  <a:lnTo>
                    <a:pt x="375" y="523"/>
                  </a:lnTo>
                  <a:lnTo>
                    <a:pt x="373" y="523"/>
                  </a:lnTo>
                  <a:lnTo>
                    <a:pt x="373" y="524"/>
                  </a:lnTo>
                  <a:lnTo>
                    <a:pt x="372" y="525"/>
                  </a:lnTo>
                  <a:lnTo>
                    <a:pt x="371" y="525"/>
                  </a:lnTo>
                  <a:lnTo>
                    <a:pt x="367" y="528"/>
                  </a:lnTo>
                  <a:lnTo>
                    <a:pt x="365" y="530"/>
                  </a:lnTo>
                  <a:lnTo>
                    <a:pt x="361" y="533"/>
                  </a:lnTo>
                  <a:lnTo>
                    <a:pt x="359" y="535"/>
                  </a:lnTo>
                  <a:lnTo>
                    <a:pt x="357" y="536"/>
                  </a:lnTo>
                  <a:lnTo>
                    <a:pt x="349" y="543"/>
                  </a:lnTo>
                  <a:lnTo>
                    <a:pt x="341" y="549"/>
                  </a:lnTo>
                  <a:lnTo>
                    <a:pt x="340" y="550"/>
                  </a:lnTo>
                  <a:lnTo>
                    <a:pt x="339" y="550"/>
                  </a:lnTo>
                  <a:lnTo>
                    <a:pt x="339" y="551"/>
                  </a:lnTo>
                  <a:lnTo>
                    <a:pt x="338" y="549"/>
                  </a:lnTo>
                  <a:lnTo>
                    <a:pt x="335" y="546"/>
                  </a:lnTo>
                  <a:lnTo>
                    <a:pt x="330" y="541"/>
                  </a:lnTo>
                  <a:lnTo>
                    <a:pt x="323" y="531"/>
                  </a:lnTo>
                  <a:lnTo>
                    <a:pt x="319" y="528"/>
                  </a:lnTo>
                  <a:lnTo>
                    <a:pt x="318" y="527"/>
                  </a:lnTo>
                  <a:lnTo>
                    <a:pt x="317" y="528"/>
                  </a:lnTo>
                  <a:lnTo>
                    <a:pt x="315" y="529"/>
                  </a:lnTo>
                  <a:lnTo>
                    <a:pt x="314" y="529"/>
                  </a:lnTo>
                  <a:lnTo>
                    <a:pt x="313" y="530"/>
                  </a:lnTo>
                  <a:lnTo>
                    <a:pt x="312" y="530"/>
                  </a:lnTo>
                  <a:lnTo>
                    <a:pt x="309" y="531"/>
                  </a:lnTo>
                  <a:lnTo>
                    <a:pt x="308" y="531"/>
                  </a:lnTo>
                  <a:lnTo>
                    <a:pt x="307" y="533"/>
                  </a:lnTo>
                  <a:lnTo>
                    <a:pt x="304" y="534"/>
                  </a:lnTo>
                  <a:lnTo>
                    <a:pt x="303" y="534"/>
                  </a:lnTo>
                  <a:lnTo>
                    <a:pt x="301" y="534"/>
                  </a:lnTo>
                  <a:lnTo>
                    <a:pt x="296" y="535"/>
                  </a:lnTo>
                  <a:lnTo>
                    <a:pt x="293" y="535"/>
                  </a:lnTo>
                  <a:lnTo>
                    <a:pt x="296" y="546"/>
                  </a:lnTo>
                  <a:lnTo>
                    <a:pt x="297" y="546"/>
                  </a:lnTo>
                  <a:lnTo>
                    <a:pt x="297" y="547"/>
                  </a:lnTo>
                  <a:lnTo>
                    <a:pt x="297" y="549"/>
                  </a:lnTo>
                  <a:lnTo>
                    <a:pt x="298" y="550"/>
                  </a:lnTo>
                  <a:lnTo>
                    <a:pt x="298" y="551"/>
                  </a:lnTo>
                  <a:lnTo>
                    <a:pt x="298" y="552"/>
                  </a:lnTo>
                  <a:lnTo>
                    <a:pt x="298" y="554"/>
                  </a:lnTo>
                  <a:lnTo>
                    <a:pt x="298" y="555"/>
                  </a:lnTo>
                  <a:lnTo>
                    <a:pt x="299" y="557"/>
                  </a:lnTo>
                  <a:lnTo>
                    <a:pt x="301" y="561"/>
                  </a:lnTo>
                  <a:lnTo>
                    <a:pt x="299" y="561"/>
                  </a:lnTo>
                  <a:lnTo>
                    <a:pt x="295" y="562"/>
                  </a:lnTo>
                  <a:lnTo>
                    <a:pt x="285" y="565"/>
                  </a:lnTo>
                  <a:lnTo>
                    <a:pt x="281" y="572"/>
                  </a:lnTo>
                  <a:lnTo>
                    <a:pt x="281" y="571"/>
                  </a:lnTo>
                  <a:lnTo>
                    <a:pt x="280" y="570"/>
                  </a:lnTo>
                  <a:lnTo>
                    <a:pt x="276" y="570"/>
                  </a:lnTo>
                  <a:lnTo>
                    <a:pt x="265" y="571"/>
                  </a:lnTo>
                  <a:lnTo>
                    <a:pt x="265" y="568"/>
                  </a:lnTo>
                  <a:lnTo>
                    <a:pt x="264" y="568"/>
                  </a:lnTo>
                  <a:lnTo>
                    <a:pt x="263" y="568"/>
                  </a:lnTo>
                  <a:lnTo>
                    <a:pt x="248" y="572"/>
                  </a:lnTo>
                  <a:lnTo>
                    <a:pt x="238" y="573"/>
                  </a:lnTo>
                  <a:lnTo>
                    <a:pt x="233" y="575"/>
                  </a:lnTo>
                  <a:lnTo>
                    <a:pt x="233" y="573"/>
                  </a:lnTo>
                  <a:lnTo>
                    <a:pt x="233" y="572"/>
                  </a:lnTo>
                  <a:lnTo>
                    <a:pt x="232" y="571"/>
                  </a:lnTo>
                  <a:lnTo>
                    <a:pt x="229" y="560"/>
                  </a:lnTo>
                  <a:lnTo>
                    <a:pt x="229" y="557"/>
                  </a:lnTo>
                  <a:lnTo>
                    <a:pt x="228" y="551"/>
                  </a:lnTo>
                  <a:lnTo>
                    <a:pt x="228" y="550"/>
                  </a:lnTo>
                  <a:lnTo>
                    <a:pt x="227" y="549"/>
                  </a:lnTo>
                  <a:lnTo>
                    <a:pt x="227" y="547"/>
                  </a:lnTo>
                  <a:lnTo>
                    <a:pt x="226" y="546"/>
                  </a:lnTo>
                  <a:lnTo>
                    <a:pt x="226" y="544"/>
                  </a:lnTo>
                  <a:lnTo>
                    <a:pt x="226" y="543"/>
                  </a:lnTo>
                  <a:lnTo>
                    <a:pt x="224" y="541"/>
                  </a:lnTo>
                  <a:lnTo>
                    <a:pt x="224" y="539"/>
                  </a:lnTo>
                  <a:lnTo>
                    <a:pt x="224" y="538"/>
                  </a:lnTo>
                  <a:lnTo>
                    <a:pt x="223" y="538"/>
                  </a:lnTo>
                  <a:lnTo>
                    <a:pt x="223" y="536"/>
                  </a:lnTo>
                  <a:lnTo>
                    <a:pt x="221" y="538"/>
                  </a:lnTo>
                  <a:lnTo>
                    <a:pt x="216" y="539"/>
                  </a:lnTo>
                  <a:lnTo>
                    <a:pt x="213" y="540"/>
                  </a:lnTo>
                  <a:lnTo>
                    <a:pt x="210" y="541"/>
                  </a:lnTo>
                  <a:lnTo>
                    <a:pt x="207" y="543"/>
                  </a:lnTo>
                  <a:lnTo>
                    <a:pt x="200" y="545"/>
                  </a:lnTo>
                  <a:lnTo>
                    <a:pt x="191" y="547"/>
                  </a:lnTo>
                  <a:lnTo>
                    <a:pt x="186" y="550"/>
                  </a:lnTo>
                  <a:lnTo>
                    <a:pt x="183" y="551"/>
                  </a:lnTo>
                  <a:lnTo>
                    <a:pt x="180" y="552"/>
                  </a:lnTo>
                  <a:lnTo>
                    <a:pt x="178" y="552"/>
                  </a:lnTo>
                  <a:lnTo>
                    <a:pt x="178" y="554"/>
                  </a:lnTo>
                  <a:lnTo>
                    <a:pt x="176" y="554"/>
                  </a:lnTo>
                  <a:lnTo>
                    <a:pt x="174" y="547"/>
                  </a:lnTo>
                  <a:lnTo>
                    <a:pt x="174" y="546"/>
                  </a:lnTo>
                  <a:lnTo>
                    <a:pt x="173" y="544"/>
                  </a:lnTo>
                  <a:lnTo>
                    <a:pt x="171" y="540"/>
                  </a:lnTo>
                  <a:lnTo>
                    <a:pt x="170" y="539"/>
                  </a:lnTo>
                  <a:lnTo>
                    <a:pt x="170" y="538"/>
                  </a:lnTo>
                  <a:lnTo>
                    <a:pt x="170" y="535"/>
                  </a:lnTo>
                  <a:lnTo>
                    <a:pt x="170" y="534"/>
                  </a:lnTo>
                  <a:lnTo>
                    <a:pt x="169" y="533"/>
                  </a:lnTo>
                  <a:lnTo>
                    <a:pt x="169" y="530"/>
                  </a:lnTo>
                  <a:lnTo>
                    <a:pt x="169" y="528"/>
                  </a:lnTo>
                  <a:lnTo>
                    <a:pt x="169" y="527"/>
                  </a:lnTo>
                  <a:lnTo>
                    <a:pt x="168" y="524"/>
                  </a:lnTo>
                  <a:lnTo>
                    <a:pt x="168" y="523"/>
                  </a:lnTo>
                  <a:lnTo>
                    <a:pt x="168" y="520"/>
                  </a:lnTo>
                  <a:lnTo>
                    <a:pt x="168" y="519"/>
                  </a:lnTo>
                  <a:lnTo>
                    <a:pt x="168" y="518"/>
                  </a:lnTo>
                  <a:lnTo>
                    <a:pt x="168" y="517"/>
                  </a:lnTo>
                  <a:lnTo>
                    <a:pt x="168" y="515"/>
                  </a:lnTo>
                  <a:lnTo>
                    <a:pt x="169" y="515"/>
                  </a:lnTo>
                  <a:lnTo>
                    <a:pt x="169" y="514"/>
                  </a:lnTo>
                  <a:lnTo>
                    <a:pt x="170" y="513"/>
                  </a:lnTo>
                  <a:lnTo>
                    <a:pt x="170" y="512"/>
                  </a:lnTo>
                  <a:lnTo>
                    <a:pt x="170" y="511"/>
                  </a:lnTo>
                  <a:lnTo>
                    <a:pt x="170" y="508"/>
                  </a:lnTo>
                  <a:lnTo>
                    <a:pt x="171" y="502"/>
                  </a:lnTo>
                  <a:lnTo>
                    <a:pt x="171" y="499"/>
                  </a:lnTo>
                  <a:lnTo>
                    <a:pt x="171" y="498"/>
                  </a:lnTo>
                  <a:lnTo>
                    <a:pt x="175" y="493"/>
                  </a:lnTo>
                  <a:lnTo>
                    <a:pt x="175" y="492"/>
                  </a:lnTo>
                  <a:lnTo>
                    <a:pt x="175" y="491"/>
                  </a:lnTo>
                  <a:lnTo>
                    <a:pt x="176" y="491"/>
                  </a:lnTo>
                  <a:lnTo>
                    <a:pt x="178" y="488"/>
                  </a:lnTo>
                  <a:lnTo>
                    <a:pt x="181" y="483"/>
                  </a:lnTo>
                  <a:lnTo>
                    <a:pt x="185" y="480"/>
                  </a:lnTo>
                  <a:lnTo>
                    <a:pt x="189" y="475"/>
                  </a:lnTo>
                  <a:lnTo>
                    <a:pt x="185" y="472"/>
                  </a:lnTo>
                  <a:lnTo>
                    <a:pt x="185" y="471"/>
                  </a:lnTo>
                  <a:lnTo>
                    <a:pt x="181" y="467"/>
                  </a:lnTo>
                  <a:lnTo>
                    <a:pt x="180" y="467"/>
                  </a:lnTo>
                  <a:lnTo>
                    <a:pt x="180" y="466"/>
                  </a:lnTo>
                  <a:lnTo>
                    <a:pt x="179" y="466"/>
                  </a:lnTo>
                  <a:lnTo>
                    <a:pt x="178" y="465"/>
                  </a:lnTo>
                  <a:lnTo>
                    <a:pt x="178" y="464"/>
                  </a:lnTo>
                  <a:lnTo>
                    <a:pt x="176" y="464"/>
                  </a:lnTo>
                  <a:lnTo>
                    <a:pt x="176" y="462"/>
                  </a:lnTo>
                  <a:lnTo>
                    <a:pt x="176" y="461"/>
                  </a:lnTo>
                  <a:lnTo>
                    <a:pt x="175" y="460"/>
                  </a:lnTo>
                  <a:lnTo>
                    <a:pt x="174" y="460"/>
                  </a:lnTo>
                  <a:lnTo>
                    <a:pt x="173" y="458"/>
                  </a:lnTo>
                  <a:lnTo>
                    <a:pt x="171" y="456"/>
                  </a:lnTo>
                  <a:lnTo>
                    <a:pt x="170" y="455"/>
                  </a:lnTo>
                  <a:lnTo>
                    <a:pt x="170" y="454"/>
                  </a:lnTo>
                  <a:lnTo>
                    <a:pt x="169" y="453"/>
                  </a:lnTo>
                  <a:lnTo>
                    <a:pt x="168" y="450"/>
                  </a:lnTo>
                  <a:lnTo>
                    <a:pt x="168" y="449"/>
                  </a:lnTo>
                  <a:lnTo>
                    <a:pt x="167" y="448"/>
                  </a:lnTo>
                  <a:lnTo>
                    <a:pt x="167" y="446"/>
                  </a:lnTo>
                  <a:lnTo>
                    <a:pt x="165" y="446"/>
                  </a:lnTo>
                  <a:lnTo>
                    <a:pt x="164" y="443"/>
                  </a:lnTo>
                  <a:lnTo>
                    <a:pt x="163" y="440"/>
                  </a:lnTo>
                  <a:lnTo>
                    <a:pt x="163" y="437"/>
                  </a:lnTo>
                  <a:lnTo>
                    <a:pt x="162" y="434"/>
                  </a:lnTo>
                  <a:lnTo>
                    <a:pt x="160" y="430"/>
                  </a:lnTo>
                  <a:lnTo>
                    <a:pt x="160" y="428"/>
                  </a:lnTo>
                  <a:lnTo>
                    <a:pt x="160" y="427"/>
                  </a:lnTo>
                  <a:lnTo>
                    <a:pt x="160" y="426"/>
                  </a:lnTo>
                  <a:lnTo>
                    <a:pt x="159" y="423"/>
                  </a:lnTo>
                  <a:lnTo>
                    <a:pt x="159" y="422"/>
                  </a:lnTo>
                  <a:lnTo>
                    <a:pt x="159" y="421"/>
                  </a:lnTo>
                  <a:lnTo>
                    <a:pt x="159" y="419"/>
                  </a:lnTo>
                  <a:lnTo>
                    <a:pt x="159" y="418"/>
                  </a:lnTo>
                  <a:lnTo>
                    <a:pt x="159" y="417"/>
                  </a:lnTo>
                  <a:lnTo>
                    <a:pt x="159" y="416"/>
                  </a:lnTo>
                  <a:lnTo>
                    <a:pt x="159" y="414"/>
                  </a:lnTo>
                  <a:lnTo>
                    <a:pt x="159" y="413"/>
                  </a:lnTo>
                  <a:lnTo>
                    <a:pt x="159" y="412"/>
                  </a:lnTo>
                  <a:lnTo>
                    <a:pt x="158" y="407"/>
                  </a:lnTo>
                  <a:lnTo>
                    <a:pt x="159" y="405"/>
                  </a:lnTo>
                  <a:lnTo>
                    <a:pt x="159" y="403"/>
                  </a:lnTo>
                  <a:lnTo>
                    <a:pt x="159" y="402"/>
                  </a:lnTo>
                  <a:lnTo>
                    <a:pt x="159" y="400"/>
                  </a:lnTo>
                  <a:lnTo>
                    <a:pt x="159" y="398"/>
                  </a:lnTo>
                  <a:lnTo>
                    <a:pt x="159" y="397"/>
                  </a:lnTo>
                  <a:lnTo>
                    <a:pt x="159" y="395"/>
                  </a:lnTo>
                  <a:lnTo>
                    <a:pt x="160" y="394"/>
                  </a:lnTo>
                  <a:lnTo>
                    <a:pt x="160" y="392"/>
                  </a:lnTo>
                  <a:lnTo>
                    <a:pt x="160" y="390"/>
                  </a:lnTo>
                  <a:lnTo>
                    <a:pt x="162" y="389"/>
                  </a:lnTo>
                  <a:lnTo>
                    <a:pt x="162" y="386"/>
                  </a:lnTo>
                  <a:lnTo>
                    <a:pt x="163" y="385"/>
                  </a:lnTo>
                  <a:lnTo>
                    <a:pt x="163" y="382"/>
                  </a:lnTo>
                  <a:lnTo>
                    <a:pt x="164" y="381"/>
                  </a:lnTo>
                  <a:lnTo>
                    <a:pt x="164" y="380"/>
                  </a:lnTo>
                  <a:lnTo>
                    <a:pt x="164" y="379"/>
                  </a:lnTo>
                  <a:lnTo>
                    <a:pt x="165" y="379"/>
                  </a:lnTo>
                  <a:lnTo>
                    <a:pt x="167" y="375"/>
                  </a:lnTo>
                  <a:lnTo>
                    <a:pt x="169" y="371"/>
                  </a:lnTo>
                  <a:lnTo>
                    <a:pt x="169" y="370"/>
                  </a:lnTo>
                  <a:lnTo>
                    <a:pt x="171" y="366"/>
                  </a:lnTo>
                  <a:lnTo>
                    <a:pt x="171" y="365"/>
                  </a:lnTo>
                  <a:lnTo>
                    <a:pt x="173" y="363"/>
                  </a:lnTo>
                  <a:lnTo>
                    <a:pt x="174" y="360"/>
                  </a:lnTo>
                  <a:lnTo>
                    <a:pt x="175" y="359"/>
                  </a:lnTo>
                  <a:lnTo>
                    <a:pt x="175" y="358"/>
                  </a:lnTo>
                  <a:lnTo>
                    <a:pt x="176" y="355"/>
                  </a:lnTo>
                  <a:lnTo>
                    <a:pt x="176" y="354"/>
                  </a:lnTo>
                  <a:lnTo>
                    <a:pt x="176" y="353"/>
                  </a:lnTo>
                  <a:lnTo>
                    <a:pt x="176" y="352"/>
                  </a:lnTo>
                  <a:lnTo>
                    <a:pt x="178" y="350"/>
                  </a:lnTo>
                  <a:lnTo>
                    <a:pt x="178" y="349"/>
                  </a:lnTo>
                  <a:lnTo>
                    <a:pt x="179" y="349"/>
                  </a:lnTo>
                  <a:lnTo>
                    <a:pt x="179" y="348"/>
                  </a:lnTo>
                  <a:lnTo>
                    <a:pt x="179" y="347"/>
                  </a:lnTo>
                  <a:lnTo>
                    <a:pt x="179" y="344"/>
                  </a:lnTo>
                  <a:lnTo>
                    <a:pt x="179" y="342"/>
                  </a:lnTo>
                  <a:lnTo>
                    <a:pt x="178" y="339"/>
                  </a:lnTo>
                  <a:lnTo>
                    <a:pt x="178" y="336"/>
                  </a:lnTo>
                  <a:lnTo>
                    <a:pt x="176" y="334"/>
                  </a:lnTo>
                  <a:lnTo>
                    <a:pt x="175" y="331"/>
                  </a:lnTo>
                  <a:lnTo>
                    <a:pt x="174" y="328"/>
                  </a:lnTo>
                  <a:lnTo>
                    <a:pt x="173" y="327"/>
                  </a:lnTo>
                  <a:lnTo>
                    <a:pt x="169" y="326"/>
                  </a:lnTo>
                  <a:lnTo>
                    <a:pt x="165" y="325"/>
                  </a:lnTo>
                  <a:lnTo>
                    <a:pt x="164" y="323"/>
                  </a:lnTo>
                  <a:lnTo>
                    <a:pt x="163" y="323"/>
                  </a:lnTo>
                  <a:lnTo>
                    <a:pt x="160" y="322"/>
                  </a:lnTo>
                  <a:lnTo>
                    <a:pt x="159" y="322"/>
                  </a:lnTo>
                  <a:lnTo>
                    <a:pt x="157" y="321"/>
                  </a:lnTo>
                  <a:lnTo>
                    <a:pt x="154" y="318"/>
                  </a:lnTo>
                  <a:lnTo>
                    <a:pt x="153" y="318"/>
                  </a:lnTo>
                  <a:lnTo>
                    <a:pt x="149" y="317"/>
                  </a:lnTo>
                  <a:lnTo>
                    <a:pt x="148" y="316"/>
                  </a:lnTo>
                  <a:lnTo>
                    <a:pt x="147" y="315"/>
                  </a:lnTo>
                  <a:lnTo>
                    <a:pt x="146" y="314"/>
                  </a:lnTo>
                  <a:lnTo>
                    <a:pt x="144" y="314"/>
                  </a:lnTo>
                  <a:lnTo>
                    <a:pt x="139" y="310"/>
                  </a:lnTo>
                  <a:lnTo>
                    <a:pt x="138" y="310"/>
                  </a:lnTo>
                  <a:lnTo>
                    <a:pt x="132" y="305"/>
                  </a:lnTo>
                  <a:lnTo>
                    <a:pt x="128" y="302"/>
                  </a:lnTo>
                  <a:lnTo>
                    <a:pt x="127" y="301"/>
                  </a:lnTo>
                  <a:lnTo>
                    <a:pt x="125" y="300"/>
                  </a:lnTo>
                  <a:lnTo>
                    <a:pt x="121" y="296"/>
                  </a:lnTo>
                  <a:lnTo>
                    <a:pt x="119" y="294"/>
                  </a:lnTo>
                  <a:lnTo>
                    <a:pt x="114" y="289"/>
                  </a:lnTo>
                  <a:lnTo>
                    <a:pt x="111" y="286"/>
                  </a:lnTo>
                  <a:lnTo>
                    <a:pt x="108" y="283"/>
                  </a:lnTo>
                  <a:lnTo>
                    <a:pt x="105" y="280"/>
                  </a:lnTo>
                  <a:lnTo>
                    <a:pt x="103" y="277"/>
                  </a:lnTo>
                  <a:lnTo>
                    <a:pt x="100" y="274"/>
                  </a:lnTo>
                  <a:lnTo>
                    <a:pt x="99" y="272"/>
                  </a:lnTo>
                  <a:lnTo>
                    <a:pt x="96" y="270"/>
                  </a:lnTo>
                  <a:lnTo>
                    <a:pt x="95" y="268"/>
                  </a:lnTo>
                  <a:lnTo>
                    <a:pt x="93" y="266"/>
                  </a:lnTo>
                  <a:lnTo>
                    <a:pt x="92" y="263"/>
                  </a:lnTo>
                  <a:lnTo>
                    <a:pt x="89" y="261"/>
                  </a:lnTo>
                  <a:lnTo>
                    <a:pt x="88" y="258"/>
                  </a:lnTo>
                  <a:lnTo>
                    <a:pt x="84" y="253"/>
                  </a:lnTo>
                  <a:lnTo>
                    <a:pt x="83" y="252"/>
                  </a:lnTo>
                  <a:lnTo>
                    <a:pt x="80" y="250"/>
                  </a:lnTo>
                  <a:lnTo>
                    <a:pt x="79" y="248"/>
                  </a:lnTo>
                  <a:lnTo>
                    <a:pt x="78" y="246"/>
                  </a:lnTo>
                  <a:lnTo>
                    <a:pt x="73" y="240"/>
                  </a:lnTo>
                  <a:lnTo>
                    <a:pt x="72" y="240"/>
                  </a:lnTo>
                  <a:lnTo>
                    <a:pt x="72" y="238"/>
                  </a:lnTo>
                  <a:lnTo>
                    <a:pt x="73" y="237"/>
                  </a:lnTo>
                  <a:lnTo>
                    <a:pt x="76" y="235"/>
                  </a:lnTo>
                  <a:lnTo>
                    <a:pt x="78" y="232"/>
                  </a:lnTo>
                  <a:lnTo>
                    <a:pt x="79" y="231"/>
                  </a:lnTo>
                  <a:lnTo>
                    <a:pt x="80" y="230"/>
                  </a:lnTo>
                  <a:lnTo>
                    <a:pt x="83" y="227"/>
                  </a:lnTo>
                  <a:lnTo>
                    <a:pt x="88" y="224"/>
                  </a:lnTo>
                  <a:lnTo>
                    <a:pt x="92" y="221"/>
                  </a:lnTo>
                  <a:lnTo>
                    <a:pt x="90" y="220"/>
                  </a:lnTo>
                  <a:lnTo>
                    <a:pt x="84" y="217"/>
                  </a:lnTo>
                  <a:lnTo>
                    <a:pt x="85" y="211"/>
                  </a:lnTo>
                  <a:lnTo>
                    <a:pt x="88" y="205"/>
                  </a:lnTo>
                  <a:lnTo>
                    <a:pt x="74" y="200"/>
                  </a:lnTo>
                  <a:lnTo>
                    <a:pt x="68" y="199"/>
                  </a:lnTo>
                  <a:lnTo>
                    <a:pt x="64" y="198"/>
                  </a:lnTo>
                  <a:lnTo>
                    <a:pt x="55" y="195"/>
                  </a:lnTo>
                  <a:lnTo>
                    <a:pt x="53" y="194"/>
                  </a:lnTo>
                  <a:lnTo>
                    <a:pt x="51" y="194"/>
                  </a:lnTo>
                  <a:lnTo>
                    <a:pt x="55" y="184"/>
                  </a:lnTo>
                  <a:lnTo>
                    <a:pt x="46" y="178"/>
                  </a:lnTo>
                  <a:lnTo>
                    <a:pt x="47" y="177"/>
                  </a:lnTo>
                  <a:lnTo>
                    <a:pt x="41" y="172"/>
                  </a:lnTo>
                  <a:lnTo>
                    <a:pt x="39" y="176"/>
                  </a:lnTo>
                  <a:lnTo>
                    <a:pt x="24" y="162"/>
                  </a:lnTo>
                  <a:lnTo>
                    <a:pt x="21" y="163"/>
                  </a:lnTo>
                  <a:lnTo>
                    <a:pt x="14" y="171"/>
                  </a:lnTo>
                  <a:lnTo>
                    <a:pt x="13" y="171"/>
                  </a:lnTo>
                  <a:lnTo>
                    <a:pt x="12" y="169"/>
                  </a:lnTo>
                  <a:lnTo>
                    <a:pt x="10" y="167"/>
                  </a:lnTo>
                  <a:lnTo>
                    <a:pt x="9" y="167"/>
                  </a:lnTo>
                  <a:lnTo>
                    <a:pt x="12" y="163"/>
                  </a:lnTo>
                  <a:lnTo>
                    <a:pt x="13" y="161"/>
                  </a:lnTo>
                  <a:lnTo>
                    <a:pt x="15" y="157"/>
                  </a:lnTo>
                  <a:lnTo>
                    <a:pt x="16" y="153"/>
                  </a:lnTo>
                  <a:lnTo>
                    <a:pt x="19" y="152"/>
                  </a:lnTo>
                  <a:lnTo>
                    <a:pt x="20" y="151"/>
                  </a:lnTo>
                  <a:lnTo>
                    <a:pt x="21" y="151"/>
                  </a:lnTo>
                  <a:lnTo>
                    <a:pt x="25" y="150"/>
                  </a:lnTo>
                  <a:lnTo>
                    <a:pt x="30" y="149"/>
                  </a:lnTo>
                  <a:lnTo>
                    <a:pt x="36" y="147"/>
                  </a:lnTo>
                  <a:lnTo>
                    <a:pt x="36" y="146"/>
                  </a:lnTo>
                  <a:lnTo>
                    <a:pt x="37" y="146"/>
                  </a:lnTo>
                  <a:lnTo>
                    <a:pt x="40" y="145"/>
                  </a:lnTo>
                  <a:lnTo>
                    <a:pt x="42" y="144"/>
                  </a:lnTo>
                  <a:lnTo>
                    <a:pt x="45" y="142"/>
                  </a:lnTo>
                  <a:lnTo>
                    <a:pt x="50" y="137"/>
                  </a:lnTo>
                  <a:lnTo>
                    <a:pt x="55" y="135"/>
                  </a:lnTo>
                  <a:lnTo>
                    <a:pt x="56" y="133"/>
                  </a:lnTo>
                  <a:lnTo>
                    <a:pt x="57" y="133"/>
                  </a:lnTo>
                  <a:lnTo>
                    <a:pt x="56" y="131"/>
                  </a:lnTo>
                  <a:lnTo>
                    <a:pt x="53" y="129"/>
                  </a:lnTo>
                  <a:lnTo>
                    <a:pt x="53" y="124"/>
                  </a:lnTo>
                  <a:lnTo>
                    <a:pt x="52" y="123"/>
                  </a:lnTo>
                  <a:lnTo>
                    <a:pt x="58" y="121"/>
                  </a:lnTo>
                  <a:lnTo>
                    <a:pt x="58" y="120"/>
                  </a:lnTo>
                  <a:lnTo>
                    <a:pt x="62" y="119"/>
                  </a:lnTo>
                  <a:lnTo>
                    <a:pt x="60" y="112"/>
                  </a:lnTo>
                  <a:lnTo>
                    <a:pt x="52" y="114"/>
                  </a:lnTo>
                  <a:lnTo>
                    <a:pt x="51" y="115"/>
                  </a:lnTo>
                  <a:lnTo>
                    <a:pt x="48" y="112"/>
                  </a:lnTo>
                  <a:lnTo>
                    <a:pt x="46" y="109"/>
                  </a:lnTo>
                  <a:lnTo>
                    <a:pt x="44" y="107"/>
                  </a:lnTo>
                  <a:lnTo>
                    <a:pt x="44" y="105"/>
                  </a:lnTo>
                  <a:lnTo>
                    <a:pt x="42" y="104"/>
                  </a:lnTo>
                  <a:lnTo>
                    <a:pt x="39" y="101"/>
                  </a:lnTo>
                  <a:lnTo>
                    <a:pt x="37" y="99"/>
                  </a:lnTo>
                  <a:lnTo>
                    <a:pt x="37" y="98"/>
                  </a:lnTo>
                  <a:lnTo>
                    <a:pt x="36" y="98"/>
                  </a:lnTo>
                  <a:lnTo>
                    <a:pt x="36" y="97"/>
                  </a:lnTo>
                  <a:lnTo>
                    <a:pt x="36" y="96"/>
                  </a:lnTo>
                  <a:lnTo>
                    <a:pt x="37" y="96"/>
                  </a:lnTo>
                  <a:lnTo>
                    <a:pt x="39" y="94"/>
                  </a:lnTo>
                  <a:lnTo>
                    <a:pt x="39" y="93"/>
                  </a:lnTo>
                  <a:lnTo>
                    <a:pt x="21" y="77"/>
                  </a:lnTo>
                  <a:lnTo>
                    <a:pt x="18" y="76"/>
                  </a:lnTo>
                  <a:lnTo>
                    <a:pt x="16" y="75"/>
                  </a:lnTo>
                  <a:lnTo>
                    <a:pt x="15" y="75"/>
                  </a:lnTo>
                  <a:lnTo>
                    <a:pt x="14" y="75"/>
                  </a:lnTo>
                  <a:lnTo>
                    <a:pt x="13" y="73"/>
                  </a:lnTo>
                  <a:lnTo>
                    <a:pt x="10" y="72"/>
                  </a:lnTo>
                  <a:lnTo>
                    <a:pt x="9" y="72"/>
                  </a:lnTo>
                  <a:lnTo>
                    <a:pt x="8" y="72"/>
                  </a:lnTo>
                  <a:lnTo>
                    <a:pt x="8" y="71"/>
                  </a:lnTo>
                  <a:lnTo>
                    <a:pt x="7" y="71"/>
                  </a:lnTo>
                  <a:lnTo>
                    <a:pt x="4" y="69"/>
                  </a:lnTo>
                  <a:lnTo>
                    <a:pt x="3" y="69"/>
                  </a:lnTo>
                  <a:lnTo>
                    <a:pt x="3" y="67"/>
                  </a:lnTo>
                  <a:lnTo>
                    <a:pt x="2" y="66"/>
                  </a:lnTo>
                  <a:lnTo>
                    <a:pt x="0" y="66"/>
                  </a:lnTo>
                  <a:lnTo>
                    <a:pt x="3" y="65"/>
                  </a:lnTo>
                  <a:lnTo>
                    <a:pt x="4" y="64"/>
                  </a:lnTo>
                  <a:lnTo>
                    <a:pt x="7" y="62"/>
                  </a:lnTo>
                  <a:lnTo>
                    <a:pt x="10" y="59"/>
                  </a:lnTo>
                  <a:lnTo>
                    <a:pt x="13" y="56"/>
                  </a:lnTo>
                  <a:lnTo>
                    <a:pt x="14" y="56"/>
                  </a:lnTo>
                  <a:lnTo>
                    <a:pt x="15" y="54"/>
                  </a:lnTo>
                  <a:lnTo>
                    <a:pt x="18" y="51"/>
                  </a:lnTo>
                  <a:lnTo>
                    <a:pt x="19" y="50"/>
                  </a:lnTo>
                  <a:lnTo>
                    <a:pt x="20" y="49"/>
                  </a:lnTo>
                  <a:lnTo>
                    <a:pt x="20" y="48"/>
                  </a:lnTo>
                  <a:lnTo>
                    <a:pt x="21" y="46"/>
                  </a:lnTo>
                  <a:lnTo>
                    <a:pt x="23" y="46"/>
                  </a:lnTo>
                  <a:lnTo>
                    <a:pt x="23" y="45"/>
                  </a:lnTo>
                  <a:lnTo>
                    <a:pt x="24" y="44"/>
                  </a:lnTo>
                  <a:lnTo>
                    <a:pt x="24" y="43"/>
                  </a:lnTo>
                  <a:lnTo>
                    <a:pt x="25" y="41"/>
                  </a:lnTo>
                  <a:lnTo>
                    <a:pt x="26" y="39"/>
                  </a:lnTo>
                  <a:lnTo>
                    <a:pt x="28" y="35"/>
                  </a:lnTo>
                  <a:lnTo>
                    <a:pt x="30" y="33"/>
                  </a:lnTo>
                  <a:lnTo>
                    <a:pt x="31" y="29"/>
                  </a:lnTo>
                  <a:lnTo>
                    <a:pt x="31" y="25"/>
                  </a:lnTo>
                  <a:lnTo>
                    <a:pt x="32" y="24"/>
                  </a:lnTo>
                  <a:lnTo>
                    <a:pt x="32" y="22"/>
                  </a:lnTo>
                  <a:lnTo>
                    <a:pt x="32" y="21"/>
                  </a:lnTo>
                  <a:lnTo>
                    <a:pt x="34" y="17"/>
                  </a:lnTo>
                  <a:lnTo>
                    <a:pt x="34" y="14"/>
                  </a:lnTo>
                  <a:lnTo>
                    <a:pt x="34" y="12"/>
                  </a:lnTo>
                  <a:lnTo>
                    <a:pt x="34" y="9"/>
                  </a:lnTo>
                  <a:lnTo>
                    <a:pt x="34" y="7"/>
                  </a:lnTo>
                  <a:lnTo>
                    <a:pt x="34" y="6"/>
                  </a:lnTo>
                  <a:lnTo>
                    <a:pt x="36" y="6"/>
                  </a:lnTo>
                  <a:lnTo>
                    <a:pt x="37" y="6"/>
                  </a:lnTo>
                  <a:lnTo>
                    <a:pt x="45" y="6"/>
                  </a:lnTo>
                  <a:lnTo>
                    <a:pt x="48" y="6"/>
                  </a:lnTo>
                  <a:lnTo>
                    <a:pt x="51" y="8"/>
                  </a:lnTo>
                  <a:lnTo>
                    <a:pt x="52" y="7"/>
                  </a:lnTo>
                  <a:lnTo>
                    <a:pt x="52" y="5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2" y="1"/>
                  </a:lnTo>
                  <a:lnTo>
                    <a:pt x="53" y="0"/>
                  </a:lnTo>
                  <a:lnTo>
                    <a:pt x="62" y="0"/>
                  </a:lnTo>
                  <a:lnTo>
                    <a:pt x="62" y="5"/>
                  </a:lnTo>
                  <a:lnTo>
                    <a:pt x="62" y="6"/>
                  </a:lnTo>
                  <a:lnTo>
                    <a:pt x="63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EEF6EFF4-DE54-7E73-87CC-7B1CAC0FB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5902" y="2240682"/>
              <a:ext cx="965200" cy="1031875"/>
            </a:xfrm>
            <a:custGeom>
              <a:avLst/>
              <a:gdLst>
                <a:gd name="T0" fmla="*/ 200 w 608"/>
                <a:gd name="T1" fmla="*/ 12 h 650"/>
                <a:gd name="T2" fmla="*/ 226 w 608"/>
                <a:gd name="T3" fmla="*/ 12 h 650"/>
                <a:gd name="T4" fmla="*/ 240 w 608"/>
                <a:gd name="T5" fmla="*/ 6 h 650"/>
                <a:gd name="T6" fmla="*/ 268 w 608"/>
                <a:gd name="T7" fmla="*/ 43 h 650"/>
                <a:gd name="T8" fmla="*/ 286 w 608"/>
                <a:gd name="T9" fmla="*/ 87 h 650"/>
                <a:gd name="T10" fmla="*/ 296 w 608"/>
                <a:gd name="T11" fmla="*/ 129 h 650"/>
                <a:gd name="T12" fmla="*/ 304 w 608"/>
                <a:gd name="T13" fmla="*/ 142 h 650"/>
                <a:gd name="T14" fmla="*/ 315 w 608"/>
                <a:gd name="T15" fmla="*/ 154 h 650"/>
                <a:gd name="T16" fmla="*/ 309 w 608"/>
                <a:gd name="T17" fmla="*/ 181 h 650"/>
                <a:gd name="T18" fmla="*/ 301 w 608"/>
                <a:gd name="T19" fmla="*/ 208 h 650"/>
                <a:gd name="T20" fmla="*/ 285 w 608"/>
                <a:gd name="T21" fmla="*/ 214 h 650"/>
                <a:gd name="T22" fmla="*/ 294 w 608"/>
                <a:gd name="T23" fmla="*/ 246 h 650"/>
                <a:gd name="T24" fmla="*/ 320 w 608"/>
                <a:gd name="T25" fmla="*/ 305 h 650"/>
                <a:gd name="T26" fmla="*/ 338 w 608"/>
                <a:gd name="T27" fmla="*/ 321 h 650"/>
                <a:gd name="T28" fmla="*/ 411 w 608"/>
                <a:gd name="T29" fmla="*/ 298 h 650"/>
                <a:gd name="T30" fmla="*/ 473 w 608"/>
                <a:gd name="T31" fmla="*/ 264 h 650"/>
                <a:gd name="T32" fmla="*/ 528 w 608"/>
                <a:gd name="T33" fmla="*/ 240 h 650"/>
                <a:gd name="T34" fmla="*/ 581 w 608"/>
                <a:gd name="T35" fmla="*/ 230 h 650"/>
                <a:gd name="T36" fmla="*/ 589 w 608"/>
                <a:gd name="T37" fmla="*/ 246 h 650"/>
                <a:gd name="T38" fmla="*/ 598 w 608"/>
                <a:gd name="T39" fmla="*/ 262 h 650"/>
                <a:gd name="T40" fmla="*/ 605 w 608"/>
                <a:gd name="T41" fmla="*/ 283 h 650"/>
                <a:gd name="T42" fmla="*/ 562 w 608"/>
                <a:gd name="T43" fmla="*/ 307 h 650"/>
                <a:gd name="T44" fmla="*/ 501 w 608"/>
                <a:gd name="T45" fmla="*/ 348 h 650"/>
                <a:gd name="T46" fmla="*/ 487 w 608"/>
                <a:gd name="T47" fmla="*/ 395 h 650"/>
                <a:gd name="T48" fmla="*/ 504 w 608"/>
                <a:gd name="T49" fmla="*/ 445 h 650"/>
                <a:gd name="T50" fmla="*/ 539 w 608"/>
                <a:gd name="T51" fmla="*/ 502 h 650"/>
                <a:gd name="T52" fmla="*/ 568 w 608"/>
                <a:gd name="T53" fmla="*/ 543 h 650"/>
                <a:gd name="T54" fmla="*/ 577 w 608"/>
                <a:gd name="T55" fmla="*/ 589 h 650"/>
                <a:gd name="T56" fmla="*/ 557 w 608"/>
                <a:gd name="T57" fmla="*/ 625 h 650"/>
                <a:gd name="T58" fmla="*/ 497 w 608"/>
                <a:gd name="T59" fmla="*/ 650 h 650"/>
                <a:gd name="T60" fmla="*/ 453 w 608"/>
                <a:gd name="T61" fmla="*/ 636 h 650"/>
                <a:gd name="T62" fmla="*/ 389 w 608"/>
                <a:gd name="T63" fmla="*/ 575 h 650"/>
                <a:gd name="T64" fmla="*/ 333 w 608"/>
                <a:gd name="T65" fmla="*/ 559 h 650"/>
                <a:gd name="T66" fmla="*/ 317 w 608"/>
                <a:gd name="T67" fmla="*/ 514 h 650"/>
                <a:gd name="T68" fmla="*/ 302 w 608"/>
                <a:gd name="T69" fmla="*/ 459 h 650"/>
                <a:gd name="T70" fmla="*/ 291 w 608"/>
                <a:gd name="T71" fmla="*/ 450 h 650"/>
                <a:gd name="T72" fmla="*/ 190 w 608"/>
                <a:gd name="T73" fmla="*/ 492 h 650"/>
                <a:gd name="T74" fmla="*/ 178 w 608"/>
                <a:gd name="T75" fmla="*/ 479 h 650"/>
                <a:gd name="T76" fmla="*/ 162 w 608"/>
                <a:gd name="T77" fmla="*/ 471 h 650"/>
                <a:gd name="T78" fmla="*/ 160 w 608"/>
                <a:gd name="T79" fmla="*/ 445 h 650"/>
                <a:gd name="T80" fmla="*/ 156 w 608"/>
                <a:gd name="T81" fmla="*/ 417 h 650"/>
                <a:gd name="T82" fmla="*/ 154 w 608"/>
                <a:gd name="T83" fmla="*/ 395 h 650"/>
                <a:gd name="T84" fmla="*/ 154 w 608"/>
                <a:gd name="T85" fmla="*/ 368 h 650"/>
                <a:gd name="T86" fmla="*/ 150 w 608"/>
                <a:gd name="T87" fmla="*/ 347 h 650"/>
                <a:gd name="T88" fmla="*/ 140 w 608"/>
                <a:gd name="T89" fmla="*/ 327 h 650"/>
                <a:gd name="T90" fmla="*/ 123 w 608"/>
                <a:gd name="T91" fmla="*/ 312 h 650"/>
                <a:gd name="T92" fmla="*/ 82 w 608"/>
                <a:gd name="T93" fmla="*/ 301 h 650"/>
                <a:gd name="T94" fmla="*/ 61 w 608"/>
                <a:gd name="T95" fmla="*/ 298 h 650"/>
                <a:gd name="T96" fmla="*/ 37 w 608"/>
                <a:gd name="T97" fmla="*/ 283 h 650"/>
                <a:gd name="T98" fmla="*/ 15 w 608"/>
                <a:gd name="T99" fmla="*/ 251 h 650"/>
                <a:gd name="T100" fmla="*/ 3 w 608"/>
                <a:gd name="T101" fmla="*/ 215 h 650"/>
                <a:gd name="T102" fmla="*/ 11 w 608"/>
                <a:gd name="T103" fmla="*/ 194 h 650"/>
                <a:gd name="T104" fmla="*/ 26 w 608"/>
                <a:gd name="T105" fmla="*/ 157 h 650"/>
                <a:gd name="T106" fmla="*/ 35 w 608"/>
                <a:gd name="T107" fmla="*/ 145 h 650"/>
                <a:gd name="T108" fmla="*/ 46 w 608"/>
                <a:gd name="T109" fmla="*/ 119 h 650"/>
                <a:gd name="T110" fmla="*/ 39 w 608"/>
                <a:gd name="T111" fmla="*/ 90 h 650"/>
                <a:gd name="T112" fmla="*/ 49 w 608"/>
                <a:gd name="T113" fmla="*/ 59 h 650"/>
                <a:gd name="T114" fmla="*/ 90 w 608"/>
                <a:gd name="T115" fmla="*/ 10 h 650"/>
                <a:gd name="T116" fmla="*/ 146 w 608"/>
                <a:gd name="T117" fmla="*/ 0 h 650"/>
                <a:gd name="T118" fmla="*/ 161 w 608"/>
                <a:gd name="T119" fmla="*/ 2 h 650"/>
                <a:gd name="T120" fmla="*/ 179 w 608"/>
                <a:gd name="T121" fmla="*/ 6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08" h="650">
                  <a:moveTo>
                    <a:pt x="189" y="7"/>
                  </a:moveTo>
                  <a:lnTo>
                    <a:pt x="190" y="7"/>
                  </a:lnTo>
                  <a:lnTo>
                    <a:pt x="192" y="7"/>
                  </a:lnTo>
                  <a:lnTo>
                    <a:pt x="192" y="8"/>
                  </a:lnTo>
                  <a:lnTo>
                    <a:pt x="193" y="8"/>
                  </a:lnTo>
                  <a:lnTo>
                    <a:pt x="194" y="10"/>
                  </a:lnTo>
                  <a:lnTo>
                    <a:pt x="195" y="10"/>
                  </a:lnTo>
                  <a:lnTo>
                    <a:pt x="197" y="11"/>
                  </a:lnTo>
                  <a:lnTo>
                    <a:pt x="198" y="11"/>
                  </a:lnTo>
                  <a:lnTo>
                    <a:pt x="198" y="12"/>
                  </a:lnTo>
                  <a:lnTo>
                    <a:pt x="199" y="12"/>
                  </a:lnTo>
                  <a:lnTo>
                    <a:pt x="200" y="12"/>
                  </a:lnTo>
                  <a:lnTo>
                    <a:pt x="200" y="13"/>
                  </a:lnTo>
                  <a:lnTo>
                    <a:pt x="202" y="13"/>
                  </a:lnTo>
                  <a:lnTo>
                    <a:pt x="203" y="14"/>
                  </a:lnTo>
                  <a:lnTo>
                    <a:pt x="204" y="14"/>
                  </a:lnTo>
                  <a:lnTo>
                    <a:pt x="205" y="14"/>
                  </a:lnTo>
                  <a:lnTo>
                    <a:pt x="214" y="14"/>
                  </a:lnTo>
                  <a:lnTo>
                    <a:pt x="219" y="14"/>
                  </a:lnTo>
                  <a:lnTo>
                    <a:pt x="220" y="14"/>
                  </a:lnTo>
                  <a:lnTo>
                    <a:pt x="221" y="14"/>
                  </a:lnTo>
                  <a:lnTo>
                    <a:pt x="225" y="13"/>
                  </a:lnTo>
                  <a:lnTo>
                    <a:pt x="226" y="13"/>
                  </a:lnTo>
                  <a:lnTo>
                    <a:pt x="226" y="12"/>
                  </a:lnTo>
                  <a:lnTo>
                    <a:pt x="227" y="12"/>
                  </a:lnTo>
                  <a:lnTo>
                    <a:pt x="229" y="12"/>
                  </a:lnTo>
                  <a:lnTo>
                    <a:pt x="229" y="11"/>
                  </a:lnTo>
                  <a:lnTo>
                    <a:pt x="230" y="11"/>
                  </a:lnTo>
                  <a:lnTo>
                    <a:pt x="232" y="10"/>
                  </a:lnTo>
                  <a:lnTo>
                    <a:pt x="234" y="10"/>
                  </a:lnTo>
                  <a:lnTo>
                    <a:pt x="234" y="8"/>
                  </a:lnTo>
                  <a:lnTo>
                    <a:pt x="235" y="8"/>
                  </a:lnTo>
                  <a:lnTo>
                    <a:pt x="236" y="7"/>
                  </a:lnTo>
                  <a:lnTo>
                    <a:pt x="237" y="7"/>
                  </a:lnTo>
                  <a:lnTo>
                    <a:pt x="238" y="7"/>
                  </a:lnTo>
                  <a:lnTo>
                    <a:pt x="240" y="6"/>
                  </a:lnTo>
                  <a:lnTo>
                    <a:pt x="241" y="6"/>
                  </a:lnTo>
                  <a:lnTo>
                    <a:pt x="246" y="13"/>
                  </a:lnTo>
                  <a:lnTo>
                    <a:pt x="257" y="28"/>
                  </a:lnTo>
                  <a:lnTo>
                    <a:pt x="258" y="29"/>
                  </a:lnTo>
                  <a:lnTo>
                    <a:pt x="261" y="33"/>
                  </a:lnTo>
                  <a:lnTo>
                    <a:pt x="262" y="35"/>
                  </a:lnTo>
                  <a:lnTo>
                    <a:pt x="263" y="37"/>
                  </a:lnTo>
                  <a:lnTo>
                    <a:pt x="264" y="38"/>
                  </a:lnTo>
                  <a:lnTo>
                    <a:pt x="266" y="39"/>
                  </a:lnTo>
                  <a:lnTo>
                    <a:pt x="267" y="39"/>
                  </a:lnTo>
                  <a:lnTo>
                    <a:pt x="267" y="40"/>
                  </a:lnTo>
                  <a:lnTo>
                    <a:pt x="268" y="43"/>
                  </a:lnTo>
                  <a:lnTo>
                    <a:pt x="272" y="54"/>
                  </a:lnTo>
                  <a:lnTo>
                    <a:pt x="272" y="55"/>
                  </a:lnTo>
                  <a:lnTo>
                    <a:pt x="272" y="56"/>
                  </a:lnTo>
                  <a:lnTo>
                    <a:pt x="273" y="59"/>
                  </a:lnTo>
                  <a:lnTo>
                    <a:pt x="274" y="65"/>
                  </a:lnTo>
                  <a:lnTo>
                    <a:pt x="275" y="65"/>
                  </a:lnTo>
                  <a:lnTo>
                    <a:pt x="277" y="72"/>
                  </a:lnTo>
                  <a:lnTo>
                    <a:pt x="280" y="71"/>
                  </a:lnTo>
                  <a:lnTo>
                    <a:pt x="284" y="67"/>
                  </a:lnTo>
                  <a:lnTo>
                    <a:pt x="288" y="76"/>
                  </a:lnTo>
                  <a:lnTo>
                    <a:pt x="290" y="85"/>
                  </a:lnTo>
                  <a:lnTo>
                    <a:pt x="286" y="87"/>
                  </a:lnTo>
                  <a:lnTo>
                    <a:pt x="283" y="88"/>
                  </a:lnTo>
                  <a:lnTo>
                    <a:pt x="282" y="90"/>
                  </a:lnTo>
                  <a:lnTo>
                    <a:pt x="283" y="94"/>
                  </a:lnTo>
                  <a:lnTo>
                    <a:pt x="284" y="97"/>
                  </a:lnTo>
                  <a:lnTo>
                    <a:pt x="286" y="103"/>
                  </a:lnTo>
                  <a:lnTo>
                    <a:pt x="286" y="104"/>
                  </a:lnTo>
                  <a:lnTo>
                    <a:pt x="291" y="118"/>
                  </a:lnTo>
                  <a:lnTo>
                    <a:pt x="291" y="119"/>
                  </a:lnTo>
                  <a:lnTo>
                    <a:pt x="293" y="123"/>
                  </a:lnTo>
                  <a:lnTo>
                    <a:pt x="294" y="123"/>
                  </a:lnTo>
                  <a:lnTo>
                    <a:pt x="296" y="128"/>
                  </a:lnTo>
                  <a:lnTo>
                    <a:pt x="296" y="129"/>
                  </a:lnTo>
                  <a:lnTo>
                    <a:pt x="295" y="129"/>
                  </a:lnTo>
                  <a:lnTo>
                    <a:pt x="296" y="130"/>
                  </a:lnTo>
                  <a:lnTo>
                    <a:pt x="298" y="130"/>
                  </a:lnTo>
                  <a:lnTo>
                    <a:pt x="298" y="129"/>
                  </a:lnTo>
                  <a:lnTo>
                    <a:pt x="299" y="130"/>
                  </a:lnTo>
                  <a:lnTo>
                    <a:pt x="299" y="131"/>
                  </a:lnTo>
                  <a:lnTo>
                    <a:pt x="300" y="135"/>
                  </a:lnTo>
                  <a:lnTo>
                    <a:pt x="301" y="136"/>
                  </a:lnTo>
                  <a:lnTo>
                    <a:pt x="302" y="139"/>
                  </a:lnTo>
                  <a:lnTo>
                    <a:pt x="302" y="140"/>
                  </a:lnTo>
                  <a:lnTo>
                    <a:pt x="302" y="141"/>
                  </a:lnTo>
                  <a:lnTo>
                    <a:pt x="304" y="142"/>
                  </a:lnTo>
                  <a:lnTo>
                    <a:pt x="305" y="144"/>
                  </a:lnTo>
                  <a:lnTo>
                    <a:pt x="306" y="145"/>
                  </a:lnTo>
                  <a:lnTo>
                    <a:pt x="305" y="145"/>
                  </a:lnTo>
                  <a:lnTo>
                    <a:pt x="306" y="147"/>
                  </a:lnTo>
                  <a:lnTo>
                    <a:pt x="307" y="146"/>
                  </a:lnTo>
                  <a:lnTo>
                    <a:pt x="307" y="147"/>
                  </a:lnTo>
                  <a:lnTo>
                    <a:pt x="307" y="149"/>
                  </a:lnTo>
                  <a:lnTo>
                    <a:pt x="309" y="149"/>
                  </a:lnTo>
                  <a:lnTo>
                    <a:pt x="310" y="150"/>
                  </a:lnTo>
                  <a:lnTo>
                    <a:pt x="311" y="149"/>
                  </a:lnTo>
                  <a:lnTo>
                    <a:pt x="312" y="151"/>
                  </a:lnTo>
                  <a:lnTo>
                    <a:pt x="315" y="154"/>
                  </a:lnTo>
                  <a:lnTo>
                    <a:pt x="312" y="154"/>
                  </a:lnTo>
                  <a:lnTo>
                    <a:pt x="314" y="156"/>
                  </a:lnTo>
                  <a:lnTo>
                    <a:pt x="316" y="161"/>
                  </a:lnTo>
                  <a:lnTo>
                    <a:pt x="317" y="167"/>
                  </a:lnTo>
                  <a:lnTo>
                    <a:pt x="320" y="172"/>
                  </a:lnTo>
                  <a:lnTo>
                    <a:pt x="314" y="174"/>
                  </a:lnTo>
                  <a:lnTo>
                    <a:pt x="315" y="174"/>
                  </a:lnTo>
                  <a:lnTo>
                    <a:pt x="310" y="176"/>
                  </a:lnTo>
                  <a:lnTo>
                    <a:pt x="307" y="176"/>
                  </a:lnTo>
                  <a:lnTo>
                    <a:pt x="305" y="177"/>
                  </a:lnTo>
                  <a:lnTo>
                    <a:pt x="305" y="178"/>
                  </a:lnTo>
                  <a:lnTo>
                    <a:pt x="309" y="181"/>
                  </a:lnTo>
                  <a:lnTo>
                    <a:pt x="307" y="181"/>
                  </a:lnTo>
                  <a:lnTo>
                    <a:pt x="307" y="182"/>
                  </a:lnTo>
                  <a:lnTo>
                    <a:pt x="306" y="182"/>
                  </a:lnTo>
                  <a:lnTo>
                    <a:pt x="302" y="184"/>
                  </a:lnTo>
                  <a:lnTo>
                    <a:pt x="298" y="186"/>
                  </a:lnTo>
                  <a:lnTo>
                    <a:pt x="300" y="193"/>
                  </a:lnTo>
                  <a:lnTo>
                    <a:pt x="300" y="194"/>
                  </a:lnTo>
                  <a:lnTo>
                    <a:pt x="302" y="202"/>
                  </a:lnTo>
                  <a:lnTo>
                    <a:pt x="304" y="207"/>
                  </a:lnTo>
                  <a:lnTo>
                    <a:pt x="304" y="208"/>
                  </a:lnTo>
                  <a:lnTo>
                    <a:pt x="302" y="208"/>
                  </a:lnTo>
                  <a:lnTo>
                    <a:pt x="301" y="208"/>
                  </a:lnTo>
                  <a:lnTo>
                    <a:pt x="300" y="208"/>
                  </a:lnTo>
                  <a:lnTo>
                    <a:pt x="299" y="208"/>
                  </a:lnTo>
                  <a:lnTo>
                    <a:pt x="299" y="209"/>
                  </a:lnTo>
                  <a:lnTo>
                    <a:pt x="298" y="209"/>
                  </a:lnTo>
                  <a:lnTo>
                    <a:pt x="294" y="210"/>
                  </a:lnTo>
                  <a:lnTo>
                    <a:pt x="291" y="211"/>
                  </a:lnTo>
                  <a:lnTo>
                    <a:pt x="290" y="211"/>
                  </a:lnTo>
                  <a:lnTo>
                    <a:pt x="289" y="213"/>
                  </a:lnTo>
                  <a:lnTo>
                    <a:pt x="288" y="213"/>
                  </a:lnTo>
                  <a:lnTo>
                    <a:pt x="286" y="213"/>
                  </a:lnTo>
                  <a:lnTo>
                    <a:pt x="286" y="214"/>
                  </a:lnTo>
                  <a:lnTo>
                    <a:pt x="285" y="214"/>
                  </a:lnTo>
                  <a:lnTo>
                    <a:pt x="282" y="215"/>
                  </a:lnTo>
                  <a:lnTo>
                    <a:pt x="280" y="216"/>
                  </a:lnTo>
                  <a:lnTo>
                    <a:pt x="279" y="218"/>
                  </a:lnTo>
                  <a:lnTo>
                    <a:pt x="280" y="219"/>
                  </a:lnTo>
                  <a:lnTo>
                    <a:pt x="282" y="221"/>
                  </a:lnTo>
                  <a:lnTo>
                    <a:pt x="282" y="223"/>
                  </a:lnTo>
                  <a:lnTo>
                    <a:pt x="283" y="223"/>
                  </a:lnTo>
                  <a:lnTo>
                    <a:pt x="283" y="225"/>
                  </a:lnTo>
                  <a:lnTo>
                    <a:pt x="284" y="229"/>
                  </a:lnTo>
                  <a:lnTo>
                    <a:pt x="290" y="239"/>
                  </a:lnTo>
                  <a:lnTo>
                    <a:pt x="294" y="245"/>
                  </a:lnTo>
                  <a:lnTo>
                    <a:pt x="294" y="246"/>
                  </a:lnTo>
                  <a:lnTo>
                    <a:pt x="298" y="251"/>
                  </a:lnTo>
                  <a:lnTo>
                    <a:pt x="298" y="252"/>
                  </a:lnTo>
                  <a:lnTo>
                    <a:pt x="305" y="264"/>
                  </a:lnTo>
                  <a:lnTo>
                    <a:pt x="316" y="284"/>
                  </a:lnTo>
                  <a:lnTo>
                    <a:pt x="316" y="285"/>
                  </a:lnTo>
                  <a:lnTo>
                    <a:pt x="315" y="287"/>
                  </a:lnTo>
                  <a:lnTo>
                    <a:pt x="314" y="288"/>
                  </a:lnTo>
                  <a:lnTo>
                    <a:pt x="312" y="289"/>
                  </a:lnTo>
                  <a:lnTo>
                    <a:pt x="311" y="290"/>
                  </a:lnTo>
                  <a:lnTo>
                    <a:pt x="312" y="290"/>
                  </a:lnTo>
                  <a:lnTo>
                    <a:pt x="320" y="304"/>
                  </a:lnTo>
                  <a:lnTo>
                    <a:pt x="320" y="305"/>
                  </a:lnTo>
                  <a:lnTo>
                    <a:pt x="321" y="307"/>
                  </a:lnTo>
                  <a:lnTo>
                    <a:pt x="322" y="310"/>
                  </a:lnTo>
                  <a:lnTo>
                    <a:pt x="323" y="311"/>
                  </a:lnTo>
                  <a:lnTo>
                    <a:pt x="325" y="314"/>
                  </a:lnTo>
                  <a:lnTo>
                    <a:pt x="326" y="316"/>
                  </a:lnTo>
                  <a:lnTo>
                    <a:pt x="327" y="319"/>
                  </a:lnTo>
                  <a:lnTo>
                    <a:pt x="328" y="320"/>
                  </a:lnTo>
                  <a:lnTo>
                    <a:pt x="331" y="323"/>
                  </a:lnTo>
                  <a:lnTo>
                    <a:pt x="333" y="323"/>
                  </a:lnTo>
                  <a:lnTo>
                    <a:pt x="334" y="322"/>
                  </a:lnTo>
                  <a:lnTo>
                    <a:pt x="337" y="321"/>
                  </a:lnTo>
                  <a:lnTo>
                    <a:pt x="338" y="321"/>
                  </a:lnTo>
                  <a:lnTo>
                    <a:pt x="343" y="321"/>
                  </a:lnTo>
                  <a:lnTo>
                    <a:pt x="345" y="319"/>
                  </a:lnTo>
                  <a:lnTo>
                    <a:pt x="347" y="317"/>
                  </a:lnTo>
                  <a:lnTo>
                    <a:pt x="347" y="316"/>
                  </a:lnTo>
                  <a:lnTo>
                    <a:pt x="349" y="311"/>
                  </a:lnTo>
                  <a:lnTo>
                    <a:pt x="350" y="307"/>
                  </a:lnTo>
                  <a:lnTo>
                    <a:pt x="352" y="305"/>
                  </a:lnTo>
                  <a:lnTo>
                    <a:pt x="352" y="304"/>
                  </a:lnTo>
                  <a:lnTo>
                    <a:pt x="364" y="299"/>
                  </a:lnTo>
                  <a:lnTo>
                    <a:pt x="382" y="299"/>
                  </a:lnTo>
                  <a:lnTo>
                    <a:pt x="392" y="300"/>
                  </a:lnTo>
                  <a:lnTo>
                    <a:pt x="411" y="298"/>
                  </a:lnTo>
                  <a:lnTo>
                    <a:pt x="407" y="290"/>
                  </a:lnTo>
                  <a:lnTo>
                    <a:pt x="409" y="289"/>
                  </a:lnTo>
                  <a:lnTo>
                    <a:pt x="418" y="284"/>
                  </a:lnTo>
                  <a:lnTo>
                    <a:pt x="419" y="284"/>
                  </a:lnTo>
                  <a:lnTo>
                    <a:pt x="422" y="283"/>
                  </a:lnTo>
                  <a:lnTo>
                    <a:pt x="432" y="280"/>
                  </a:lnTo>
                  <a:lnTo>
                    <a:pt x="443" y="278"/>
                  </a:lnTo>
                  <a:lnTo>
                    <a:pt x="453" y="275"/>
                  </a:lnTo>
                  <a:lnTo>
                    <a:pt x="465" y="269"/>
                  </a:lnTo>
                  <a:lnTo>
                    <a:pt x="467" y="268"/>
                  </a:lnTo>
                  <a:lnTo>
                    <a:pt x="471" y="266"/>
                  </a:lnTo>
                  <a:lnTo>
                    <a:pt x="473" y="264"/>
                  </a:lnTo>
                  <a:lnTo>
                    <a:pt x="476" y="262"/>
                  </a:lnTo>
                  <a:lnTo>
                    <a:pt x="480" y="259"/>
                  </a:lnTo>
                  <a:lnTo>
                    <a:pt x="485" y="257"/>
                  </a:lnTo>
                  <a:lnTo>
                    <a:pt x="488" y="255"/>
                  </a:lnTo>
                  <a:lnTo>
                    <a:pt x="488" y="253"/>
                  </a:lnTo>
                  <a:lnTo>
                    <a:pt x="487" y="252"/>
                  </a:lnTo>
                  <a:lnTo>
                    <a:pt x="492" y="251"/>
                  </a:lnTo>
                  <a:lnTo>
                    <a:pt x="493" y="250"/>
                  </a:lnTo>
                  <a:lnTo>
                    <a:pt x="501" y="248"/>
                  </a:lnTo>
                  <a:lnTo>
                    <a:pt x="513" y="245"/>
                  </a:lnTo>
                  <a:lnTo>
                    <a:pt x="514" y="243"/>
                  </a:lnTo>
                  <a:lnTo>
                    <a:pt x="528" y="240"/>
                  </a:lnTo>
                  <a:lnTo>
                    <a:pt x="544" y="236"/>
                  </a:lnTo>
                  <a:lnTo>
                    <a:pt x="552" y="234"/>
                  </a:lnTo>
                  <a:lnTo>
                    <a:pt x="557" y="232"/>
                  </a:lnTo>
                  <a:lnTo>
                    <a:pt x="561" y="232"/>
                  </a:lnTo>
                  <a:lnTo>
                    <a:pt x="562" y="232"/>
                  </a:lnTo>
                  <a:lnTo>
                    <a:pt x="566" y="231"/>
                  </a:lnTo>
                  <a:lnTo>
                    <a:pt x="568" y="231"/>
                  </a:lnTo>
                  <a:lnTo>
                    <a:pt x="569" y="231"/>
                  </a:lnTo>
                  <a:lnTo>
                    <a:pt x="572" y="231"/>
                  </a:lnTo>
                  <a:lnTo>
                    <a:pt x="574" y="231"/>
                  </a:lnTo>
                  <a:lnTo>
                    <a:pt x="576" y="231"/>
                  </a:lnTo>
                  <a:lnTo>
                    <a:pt x="581" y="230"/>
                  </a:lnTo>
                  <a:lnTo>
                    <a:pt x="583" y="231"/>
                  </a:lnTo>
                  <a:lnTo>
                    <a:pt x="588" y="231"/>
                  </a:lnTo>
                  <a:lnTo>
                    <a:pt x="589" y="231"/>
                  </a:lnTo>
                  <a:lnTo>
                    <a:pt x="589" y="234"/>
                  </a:lnTo>
                  <a:lnTo>
                    <a:pt x="589" y="235"/>
                  </a:lnTo>
                  <a:lnTo>
                    <a:pt x="589" y="236"/>
                  </a:lnTo>
                  <a:lnTo>
                    <a:pt x="589" y="237"/>
                  </a:lnTo>
                  <a:lnTo>
                    <a:pt x="589" y="241"/>
                  </a:lnTo>
                  <a:lnTo>
                    <a:pt x="589" y="242"/>
                  </a:lnTo>
                  <a:lnTo>
                    <a:pt x="589" y="243"/>
                  </a:lnTo>
                  <a:lnTo>
                    <a:pt x="589" y="245"/>
                  </a:lnTo>
                  <a:lnTo>
                    <a:pt x="589" y="246"/>
                  </a:lnTo>
                  <a:lnTo>
                    <a:pt x="590" y="246"/>
                  </a:lnTo>
                  <a:lnTo>
                    <a:pt x="590" y="247"/>
                  </a:lnTo>
                  <a:lnTo>
                    <a:pt x="590" y="248"/>
                  </a:lnTo>
                  <a:lnTo>
                    <a:pt x="592" y="248"/>
                  </a:lnTo>
                  <a:lnTo>
                    <a:pt x="592" y="250"/>
                  </a:lnTo>
                  <a:lnTo>
                    <a:pt x="592" y="251"/>
                  </a:lnTo>
                  <a:lnTo>
                    <a:pt x="593" y="251"/>
                  </a:lnTo>
                  <a:lnTo>
                    <a:pt x="594" y="255"/>
                  </a:lnTo>
                  <a:lnTo>
                    <a:pt x="595" y="256"/>
                  </a:lnTo>
                  <a:lnTo>
                    <a:pt x="595" y="257"/>
                  </a:lnTo>
                  <a:lnTo>
                    <a:pt x="597" y="261"/>
                  </a:lnTo>
                  <a:lnTo>
                    <a:pt x="598" y="262"/>
                  </a:lnTo>
                  <a:lnTo>
                    <a:pt x="600" y="264"/>
                  </a:lnTo>
                  <a:lnTo>
                    <a:pt x="603" y="267"/>
                  </a:lnTo>
                  <a:lnTo>
                    <a:pt x="604" y="268"/>
                  </a:lnTo>
                  <a:lnTo>
                    <a:pt x="605" y="273"/>
                  </a:lnTo>
                  <a:lnTo>
                    <a:pt x="606" y="274"/>
                  </a:lnTo>
                  <a:lnTo>
                    <a:pt x="606" y="275"/>
                  </a:lnTo>
                  <a:lnTo>
                    <a:pt x="606" y="277"/>
                  </a:lnTo>
                  <a:lnTo>
                    <a:pt x="606" y="278"/>
                  </a:lnTo>
                  <a:lnTo>
                    <a:pt x="608" y="282"/>
                  </a:lnTo>
                  <a:lnTo>
                    <a:pt x="608" y="283"/>
                  </a:lnTo>
                  <a:lnTo>
                    <a:pt x="606" y="283"/>
                  </a:lnTo>
                  <a:lnTo>
                    <a:pt x="605" y="283"/>
                  </a:lnTo>
                  <a:lnTo>
                    <a:pt x="603" y="284"/>
                  </a:lnTo>
                  <a:lnTo>
                    <a:pt x="601" y="284"/>
                  </a:lnTo>
                  <a:lnTo>
                    <a:pt x="595" y="287"/>
                  </a:lnTo>
                  <a:lnTo>
                    <a:pt x="581" y="291"/>
                  </a:lnTo>
                  <a:lnTo>
                    <a:pt x="571" y="294"/>
                  </a:lnTo>
                  <a:lnTo>
                    <a:pt x="571" y="295"/>
                  </a:lnTo>
                  <a:lnTo>
                    <a:pt x="571" y="296"/>
                  </a:lnTo>
                  <a:lnTo>
                    <a:pt x="571" y="298"/>
                  </a:lnTo>
                  <a:lnTo>
                    <a:pt x="569" y="299"/>
                  </a:lnTo>
                  <a:lnTo>
                    <a:pt x="569" y="300"/>
                  </a:lnTo>
                  <a:lnTo>
                    <a:pt x="569" y="306"/>
                  </a:lnTo>
                  <a:lnTo>
                    <a:pt x="562" y="307"/>
                  </a:lnTo>
                  <a:lnTo>
                    <a:pt x="561" y="309"/>
                  </a:lnTo>
                  <a:lnTo>
                    <a:pt x="560" y="309"/>
                  </a:lnTo>
                  <a:lnTo>
                    <a:pt x="551" y="311"/>
                  </a:lnTo>
                  <a:lnTo>
                    <a:pt x="544" y="315"/>
                  </a:lnTo>
                  <a:lnTo>
                    <a:pt x="535" y="317"/>
                  </a:lnTo>
                  <a:lnTo>
                    <a:pt x="529" y="321"/>
                  </a:lnTo>
                  <a:lnTo>
                    <a:pt x="523" y="325"/>
                  </a:lnTo>
                  <a:lnTo>
                    <a:pt x="519" y="327"/>
                  </a:lnTo>
                  <a:lnTo>
                    <a:pt x="508" y="338"/>
                  </a:lnTo>
                  <a:lnTo>
                    <a:pt x="505" y="342"/>
                  </a:lnTo>
                  <a:lnTo>
                    <a:pt x="502" y="346"/>
                  </a:lnTo>
                  <a:lnTo>
                    <a:pt x="501" y="348"/>
                  </a:lnTo>
                  <a:lnTo>
                    <a:pt x="499" y="349"/>
                  </a:lnTo>
                  <a:lnTo>
                    <a:pt x="499" y="351"/>
                  </a:lnTo>
                  <a:lnTo>
                    <a:pt x="493" y="359"/>
                  </a:lnTo>
                  <a:lnTo>
                    <a:pt x="492" y="364"/>
                  </a:lnTo>
                  <a:lnTo>
                    <a:pt x="491" y="368"/>
                  </a:lnTo>
                  <a:lnTo>
                    <a:pt x="489" y="375"/>
                  </a:lnTo>
                  <a:lnTo>
                    <a:pt x="488" y="376"/>
                  </a:lnTo>
                  <a:lnTo>
                    <a:pt x="488" y="381"/>
                  </a:lnTo>
                  <a:lnTo>
                    <a:pt x="488" y="385"/>
                  </a:lnTo>
                  <a:lnTo>
                    <a:pt x="488" y="387"/>
                  </a:lnTo>
                  <a:lnTo>
                    <a:pt x="488" y="390"/>
                  </a:lnTo>
                  <a:lnTo>
                    <a:pt x="487" y="395"/>
                  </a:lnTo>
                  <a:lnTo>
                    <a:pt x="488" y="401"/>
                  </a:lnTo>
                  <a:lnTo>
                    <a:pt x="488" y="403"/>
                  </a:lnTo>
                  <a:lnTo>
                    <a:pt x="489" y="412"/>
                  </a:lnTo>
                  <a:lnTo>
                    <a:pt x="491" y="415"/>
                  </a:lnTo>
                  <a:lnTo>
                    <a:pt x="491" y="416"/>
                  </a:lnTo>
                  <a:lnTo>
                    <a:pt x="493" y="422"/>
                  </a:lnTo>
                  <a:lnTo>
                    <a:pt x="493" y="424"/>
                  </a:lnTo>
                  <a:lnTo>
                    <a:pt x="496" y="429"/>
                  </a:lnTo>
                  <a:lnTo>
                    <a:pt x="499" y="435"/>
                  </a:lnTo>
                  <a:lnTo>
                    <a:pt x="501" y="440"/>
                  </a:lnTo>
                  <a:lnTo>
                    <a:pt x="503" y="443"/>
                  </a:lnTo>
                  <a:lnTo>
                    <a:pt x="504" y="445"/>
                  </a:lnTo>
                  <a:lnTo>
                    <a:pt x="504" y="447"/>
                  </a:lnTo>
                  <a:lnTo>
                    <a:pt x="505" y="448"/>
                  </a:lnTo>
                  <a:lnTo>
                    <a:pt x="507" y="450"/>
                  </a:lnTo>
                  <a:lnTo>
                    <a:pt x="513" y="459"/>
                  </a:lnTo>
                  <a:lnTo>
                    <a:pt x="513" y="460"/>
                  </a:lnTo>
                  <a:lnTo>
                    <a:pt x="518" y="469"/>
                  </a:lnTo>
                  <a:lnTo>
                    <a:pt x="520" y="475"/>
                  </a:lnTo>
                  <a:lnTo>
                    <a:pt x="521" y="477"/>
                  </a:lnTo>
                  <a:lnTo>
                    <a:pt x="529" y="488"/>
                  </a:lnTo>
                  <a:lnTo>
                    <a:pt x="531" y="493"/>
                  </a:lnTo>
                  <a:lnTo>
                    <a:pt x="536" y="500"/>
                  </a:lnTo>
                  <a:lnTo>
                    <a:pt x="539" y="502"/>
                  </a:lnTo>
                  <a:lnTo>
                    <a:pt x="540" y="504"/>
                  </a:lnTo>
                  <a:lnTo>
                    <a:pt x="541" y="506"/>
                  </a:lnTo>
                  <a:lnTo>
                    <a:pt x="544" y="509"/>
                  </a:lnTo>
                  <a:lnTo>
                    <a:pt x="547" y="513"/>
                  </a:lnTo>
                  <a:lnTo>
                    <a:pt x="551" y="517"/>
                  </a:lnTo>
                  <a:lnTo>
                    <a:pt x="556" y="522"/>
                  </a:lnTo>
                  <a:lnTo>
                    <a:pt x="560" y="527"/>
                  </a:lnTo>
                  <a:lnTo>
                    <a:pt x="561" y="528"/>
                  </a:lnTo>
                  <a:lnTo>
                    <a:pt x="563" y="530"/>
                  </a:lnTo>
                  <a:lnTo>
                    <a:pt x="566" y="535"/>
                  </a:lnTo>
                  <a:lnTo>
                    <a:pt x="568" y="541"/>
                  </a:lnTo>
                  <a:lnTo>
                    <a:pt x="568" y="543"/>
                  </a:lnTo>
                  <a:lnTo>
                    <a:pt x="569" y="545"/>
                  </a:lnTo>
                  <a:lnTo>
                    <a:pt x="574" y="559"/>
                  </a:lnTo>
                  <a:lnTo>
                    <a:pt x="574" y="560"/>
                  </a:lnTo>
                  <a:lnTo>
                    <a:pt x="574" y="561"/>
                  </a:lnTo>
                  <a:lnTo>
                    <a:pt x="576" y="562"/>
                  </a:lnTo>
                  <a:lnTo>
                    <a:pt x="576" y="565"/>
                  </a:lnTo>
                  <a:lnTo>
                    <a:pt x="576" y="567"/>
                  </a:lnTo>
                  <a:lnTo>
                    <a:pt x="577" y="568"/>
                  </a:lnTo>
                  <a:lnTo>
                    <a:pt x="577" y="570"/>
                  </a:lnTo>
                  <a:lnTo>
                    <a:pt x="577" y="572"/>
                  </a:lnTo>
                  <a:lnTo>
                    <a:pt x="577" y="588"/>
                  </a:lnTo>
                  <a:lnTo>
                    <a:pt x="577" y="589"/>
                  </a:lnTo>
                  <a:lnTo>
                    <a:pt x="577" y="592"/>
                  </a:lnTo>
                  <a:lnTo>
                    <a:pt x="576" y="594"/>
                  </a:lnTo>
                  <a:lnTo>
                    <a:pt x="576" y="597"/>
                  </a:lnTo>
                  <a:lnTo>
                    <a:pt x="574" y="602"/>
                  </a:lnTo>
                  <a:lnTo>
                    <a:pt x="574" y="603"/>
                  </a:lnTo>
                  <a:lnTo>
                    <a:pt x="573" y="605"/>
                  </a:lnTo>
                  <a:lnTo>
                    <a:pt x="571" y="609"/>
                  </a:lnTo>
                  <a:lnTo>
                    <a:pt x="568" y="613"/>
                  </a:lnTo>
                  <a:lnTo>
                    <a:pt x="566" y="615"/>
                  </a:lnTo>
                  <a:lnTo>
                    <a:pt x="563" y="619"/>
                  </a:lnTo>
                  <a:lnTo>
                    <a:pt x="558" y="624"/>
                  </a:lnTo>
                  <a:lnTo>
                    <a:pt x="557" y="625"/>
                  </a:lnTo>
                  <a:lnTo>
                    <a:pt x="545" y="634"/>
                  </a:lnTo>
                  <a:lnTo>
                    <a:pt x="540" y="636"/>
                  </a:lnTo>
                  <a:lnTo>
                    <a:pt x="535" y="640"/>
                  </a:lnTo>
                  <a:lnTo>
                    <a:pt x="531" y="642"/>
                  </a:lnTo>
                  <a:lnTo>
                    <a:pt x="521" y="646"/>
                  </a:lnTo>
                  <a:lnTo>
                    <a:pt x="520" y="647"/>
                  </a:lnTo>
                  <a:lnTo>
                    <a:pt x="518" y="647"/>
                  </a:lnTo>
                  <a:lnTo>
                    <a:pt x="517" y="648"/>
                  </a:lnTo>
                  <a:lnTo>
                    <a:pt x="514" y="648"/>
                  </a:lnTo>
                  <a:lnTo>
                    <a:pt x="508" y="650"/>
                  </a:lnTo>
                  <a:lnTo>
                    <a:pt x="504" y="650"/>
                  </a:lnTo>
                  <a:lnTo>
                    <a:pt x="497" y="650"/>
                  </a:lnTo>
                  <a:lnTo>
                    <a:pt x="496" y="650"/>
                  </a:lnTo>
                  <a:lnTo>
                    <a:pt x="487" y="650"/>
                  </a:lnTo>
                  <a:lnTo>
                    <a:pt x="482" y="648"/>
                  </a:lnTo>
                  <a:lnTo>
                    <a:pt x="481" y="647"/>
                  </a:lnTo>
                  <a:lnTo>
                    <a:pt x="478" y="647"/>
                  </a:lnTo>
                  <a:lnTo>
                    <a:pt x="477" y="647"/>
                  </a:lnTo>
                  <a:lnTo>
                    <a:pt x="476" y="646"/>
                  </a:lnTo>
                  <a:lnTo>
                    <a:pt x="471" y="645"/>
                  </a:lnTo>
                  <a:lnTo>
                    <a:pt x="470" y="644"/>
                  </a:lnTo>
                  <a:lnTo>
                    <a:pt x="464" y="641"/>
                  </a:lnTo>
                  <a:lnTo>
                    <a:pt x="459" y="639"/>
                  </a:lnTo>
                  <a:lnTo>
                    <a:pt x="453" y="636"/>
                  </a:lnTo>
                  <a:lnTo>
                    <a:pt x="444" y="631"/>
                  </a:lnTo>
                  <a:lnTo>
                    <a:pt x="441" y="630"/>
                  </a:lnTo>
                  <a:lnTo>
                    <a:pt x="435" y="626"/>
                  </a:lnTo>
                  <a:lnTo>
                    <a:pt x="424" y="616"/>
                  </a:lnTo>
                  <a:lnTo>
                    <a:pt x="418" y="609"/>
                  </a:lnTo>
                  <a:lnTo>
                    <a:pt x="407" y="597"/>
                  </a:lnTo>
                  <a:lnTo>
                    <a:pt x="407" y="596"/>
                  </a:lnTo>
                  <a:lnTo>
                    <a:pt x="405" y="593"/>
                  </a:lnTo>
                  <a:lnTo>
                    <a:pt x="402" y="591"/>
                  </a:lnTo>
                  <a:lnTo>
                    <a:pt x="398" y="584"/>
                  </a:lnTo>
                  <a:lnTo>
                    <a:pt x="392" y="578"/>
                  </a:lnTo>
                  <a:lnTo>
                    <a:pt x="389" y="575"/>
                  </a:lnTo>
                  <a:lnTo>
                    <a:pt x="381" y="570"/>
                  </a:lnTo>
                  <a:lnTo>
                    <a:pt x="377" y="567"/>
                  </a:lnTo>
                  <a:lnTo>
                    <a:pt x="377" y="566"/>
                  </a:lnTo>
                  <a:lnTo>
                    <a:pt x="374" y="565"/>
                  </a:lnTo>
                  <a:lnTo>
                    <a:pt x="368" y="562"/>
                  </a:lnTo>
                  <a:lnTo>
                    <a:pt x="366" y="562"/>
                  </a:lnTo>
                  <a:lnTo>
                    <a:pt x="360" y="561"/>
                  </a:lnTo>
                  <a:lnTo>
                    <a:pt x="358" y="561"/>
                  </a:lnTo>
                  <a:lnTo>
                    <a:pt x="348" y="560"/>
                  </a:lnTo>
                  <a:lnTo>
                    <a:pt x="347" y="560"/>
                  </a:lnTo>
                  <a:lnTo>
                    <a:pt x="338" y="559"/>
                  </a:lnTo>
                  <a:lnTo>
                    <a:pt x="333" y="559"/>
                  </a:lnTo>
                  <a:lnTo>
                    <a:pt x="331" y="559"/>
                  </a:lnTo>
                  <a:lnTo>
                    <a:pt x="323" y="560"/>
                  </a:lnTo>
                  <a:lnTo>
                    <a:pt x="322" y="560"/>
                  </a:lnTo>
                  <a:lnTo>
                    <a:pt x="312" y="561"/>
                  </a:lnTo>
                  <a:lnTo>
                    <a:pt x="306" y="562"/>
                  </a:lnTo>
                  <a:lnTo>
                    <a:pt x="305" y="554"/>
                  </a:lnTo>
                  <a:lnTo>
                    <a:pt x="307" y="549"/>
                  </a:lnTo>
                  <a:lnTo>
                    <a:pt x="309" y="544"/>
                  </a:lnTo>
                  <a:lnTo>
                    <a:pt x="311" y="536"/>
                  </a:lnTo>
                  <a:lnTo>
                    <a:pt x="312" y="529"/>
                  </a:lnTo>
                  <a:lnTo>
                    <a:pt x="314" y="525"/>
                  </a:lnTo>
                  <a:lnTo>
                    <a:pt x="317" y="514"/>
                  </a:lnTo>
                  <a:lnTo>
                    <a:pt x="318" y="509"/>
                  </a:lnTo>
                  <a:lnTo>
                    <a:pt x="323" y="492"/>
                  </a:lnTo>
                  <a:lnTo>
                    <a:pt x="327" y="493"/>
                  </a:lnTo>
                  <a:lnTo>
                    <a:pt x="330" y="482"/>
                  </a:lnTo>
                  <a:lnTo>
                    <a:pt x="322" y="479"/>
                  </a:lnTo>
                  <a:lnTo>
                    <a:pt x="320" y="477"/>
                  </a:lnTo>
                  <a:lnTo>
                    <a:pt x="314" y="474"/>
                  </a:lnTo>
                  <a:lnTo>
                    <a:pt x="312" y="474"/>
                  </a:lnTo>
                  <a:lnTo>
                    <a:pt x="311" y="472"/>
                  </a:lnTo>
                  <a:lnTo>
                    <a:pt x="309" y="469"/>
                  </a:lnTo>
                  <a:lnTo>
                    <a:pt x="304" y="460"/>
                  </a:lnTo>
                  <a:lnTo>
                    <a:pt x="302" y="459"/>
                  </a:lnTo>
                  <a:lnTo>
                    <a:pt x="305" y="458"/>
                  </a:lnTo>
                  <a:lnTo>
                    <a:pt x="305" y="456"/>
                  </a:lnTo>
                  <a:lnTo>
                    <a:pt x="306" y="456"/>
                  </a:lnTo>
                  <a:lnTo>
                    <a:pt x="302" y="450"/>
                  </a:lnTo>
                  <a:lnTo>
                    <a:pt x="301" y="450"/>
                  </a:lnTo>
                  <a:lnTo>
                    <a:pt x="300" y="450"/>
                  </a:lnTo>
                  <a:lnTo>
                    <a:pt x="299" y="450"/>
                  </a:lnTo>
                  <a:lnTo>
                    <a:pt x="298" y="451"/>
                  </a:lnTo>
                  <a:lnTo>
                    <a:pt x="296" y="451"/>
                  </a:lnTo>
                  <a:lnTo>
                    <a:pt x="295" y="451"/>
                  </a:lnTo>
                  <a:lnTo>
                    <a:pt x="294" y="451"/>
                  </a:lnTo>
                  <a:lnTo>
                    <a:pt x="291" y="450"/>
                  </a:lnTo>
                  <a:lnTo>
                    <a:pt x="290" y="450"/>
                  </a:lnTo>
                  <a:lnTo>
                    <a:pt x="289" y="450"/>
                  </a:lnTo>
                  <a:lnTo>
                    <a:pt x="288" y="449"/>
                  </a:lnTo>
                  <a:lnTo>
                    <a:pt x="286" y="449"/>
                  </a:lnTo>
                  <a:lnTo>
                    <a:pt x="285" y="448"/>
                  </a:lnTo>
                  <a:lnTo>
                    <a:pt x="272" y="455"/>
                  </a:lnTo>
                  <a:lnTo>
                    <a:pt x="247" y="468"/>
                  </a:lnTo>
                  <a:lnTo>
                    <a:pt x="243" y="470"/>
                  </a:lnTo>
                  <a:lnTo>
                    <a:pt x="194" y="498"/>
                  </a:lnTo>
                  <a:lnTo>
                    <a:pt x="193" y="498"/>
                  </a:lnTo>
                  <a:lnTo>
                    <a:pt x="193" y="497"/>
                  </a:lnTo>
                  <a:lnTo>
                    <a:pt x="190" y="492"/>
                  </a:lnTo>
                  <a:lnTo>
                    <a:pt x="190" y="491"/>
                  </a:lnTo>
                  <a:lnTo>
                    <a:pt x="189" y="490"/>
                  </a:lnTo>
                  <a:lnTo>
                    <a:pt x="188" y="486"/>
                  </a:lnTo>
                  <a:lnTo>
                    <a:pt x="187" y="486"/>
                  </a:lnTo>
                  <a:lnTo>
                    <a:pt x="186" y="486"/>
                  </a:lnTo>
                  <a:lnTo>
                    <a:pt x="184" y="486"/>
                  </a:lnTo>
                  <a:lnTo>
                    <a:pt x="183" y="486"/>
                  </a:lnTo>
                  <a:lnTo>
                    <a:pt x="182" y="484"/>
                  </a:lnTo>
                  <a:lnTo>
                    <a:pt x="181" y="482"/>
                  </a:lnTo>
                  <a:lnTo>
                    <a:pt x="181" y="481"/>
                  </a:lnTo>
                  <a:lnTo>
                    <a:pt x="179" y="480"/>
                  </a:lnTo>
                  <a:lnTo>
                    <a:pt x="178" y="479"/>
                  </a:lnTo>
                  <a:lnTo>
                    <a:pt x="177" y="477"/>
                  </a:lnTo>
                  <a:lnTo>
                    <a:pt x="176" y="476"/>
                  </a:lnTo>
                  <a:lnTo>
                    <a:pt x="174" y="475"/>
                  </a:lnTo>
                  <a:lnTo>
                    <a:pt x="173" y="475"/>
                  </a:lnTo>
                  <a:lnTo>
                    <a:pt x="172" y="474"/>
                  </a:lnTo>
                  <a:lnTo>
                    <a:pt x="171" y="474"/>
                  </a:lnTo>
                  <a:lnTo>
                    <a:pt x="170" y="474"/>
                  </a:lnTo>
                  <a:lnTo>
                    <a:pt x="168" y="472"/>
                  </a:lnTo>
                  <a:lnTo>
                    <a:pt x="167" y="472"/>
                  </a:lnTo>
                  <a:lnTo>
                    <a:pt x="166" y="472"/>
                  </a:lnTo>
                  <a:lnTo>
                    <a:pt x="163" y="471"/>
                  </a:lnTo>
                  <a:lnTo>
                    <a:pt x="162" y="471"/>
                  </a:lnTo>
                  <a:lnTo>
                    <a:pt x="162" y="470"/>
                  </a:lnTo>
                  <a:lnTo>
                    <a:pt x="162" y="469"/>
                  </a:lnTo>
                  <a:lnTo>
                    <a:pt x="162" y="466"/>
                  </a:lnTo>
                  <a:lnTo>
                    <a:pt x="161" y="464"/>
                  </a:lnTo>
                  <a:lnTo>
                    <a:pt x="161" y="463"/>
                  </a:lnTo>
                  <a:lnTo>
                    <a:pt x="161" y="461"/>
                  </a:lnTo>
                  <a:lnTo>
                    <a:pt x="161" y="460"/>
                  </a:lnTo>
                  <a:lnTo>
                    <a:pt x="161" y="458"/>
                  </a:lnTo>
                  <a:lnTo>
                    <a:pt x="161" y="453"/>
                  </a:lnTo>
                  <a:lnTo>
                    <a:pt x="160" y="449"/>
                  </a:lnTo>
                  <a:lnTo>
                    <a:pt x="160" y="448"/>
                  </a:lnTo>
                  <a:lnTo>
                    <a:pt x="160" y="445"/>
                  </a:lnTo>
                  <a:lnTo>
                    <a:pt x="158" y="442"/>
                  </a:lnTo>
                  <a:lnTo>
                    <a:pt x="157" y="440"/>
                  </a:lnTo>
                  <a:lnTo>
                    <a:pt x="157" y="439"/>
                  </a:lnTo>
                  <a:lnTo>
                    <a:pt x="157" y="435"/>
                  </a:lnTo>
                  <a:lnTo>
                    <a:pt x="156" y="435"/>
                  </a:lnTo>
                  <a:lnTo>
                    <a:pt x="154" y="428"/>
                  </a:lnTo>
                  <a:lnTo>
                    <a:pt x="154" y="426"/>
                  </a:lnTo>
                  <a:lnTo>
                    <a:pt x="154" y="424"/>
                  </a:lnTo>
                  <a:lnTo>
                    <a:pt x="155" y="423"/>
                  </a:lnTo>
                  <a:lnTo>
                    <a:pt x="157" y="422"/>
                  </a:lnTo>
                  <a:lnTo>
                    <a:pt x="157" y="421"/>
                  </a:lnTo>
                  <a:lnTo>
                    <a:pt x="156" y="417"/>
                  </a:lnTo>
                  <a:lnTo>
                    <a:pt x="156" y="416"/>
                  </a:lnTo>
                  <a:lnTo>
                    <a:pt x="156" y="415"/>
                  </a:lnTo>
                  <a:lnTo>
                    <a:pt x="156" y="413"/>
                  </a:lnTo>
                  <a:lnTo>
                    <a:pt x="155" y="410"/>
                  </a:lnTo>
                  <a:lnTo>
                    <a:pt x="155" y="407"/>
                  </a:lnTo>
                  <a:lnTo>
                    <a:pt x="154" y="405"/>
                  </a:lnTo>
                  <a:lnTo>
                    <a:pt x="154" y="402"/>
                  </a:lnTo>
                  <a:lnTo>
                    <a:pt x="154" y="401"/>
                  </a:lnTo>
                  <a:lnTo>
                    <a:pt x="154" y="400"/>
                  </a:lnTo>
                  <a:lnTo>
                    <a:pt x="154" y="397"/>
                  </a:lnTo>
                  <a:lnTo>
                    <a:pt x="154" y="396"/>
                  </a:lnTo>
                  <a:lnTo>
                    <a:pt x="154" y="395"/>
                  </a:lnTo>
                  <a:lnTo>
                    <a:pt x="154" y="394"/>
                  </a:lnTo>
                  <a:lnTo>
                    <a:pt x="154" y="391"/>
                  </a:lnTo>
                  <a:lnTo>
                    <a:pt x="154" y="390"/>
                  </a:lnTo>
                  <a:lnTo>
                    <a:pt x="154" y="389"/>
                  </a:lnTo>
                  <a:lnTo>
                    <a:pt x="154" y="386"/>
                  </a:lnTo>
                  <a:lnTo>
                    <a:pt x="154" y="385"/>
                  </a:lnTo>
                  <a:lnTo>
                    <a:pt x="154" y="380"/>
                  </a:lnTo>
                  <a:lnTo>
                    <a:pt x="154" y="378"/>
                  </a:lnTo>
                  <a:lnTo>
                    <a:pt x="154" y="373"/>
                  </a:lnTo>
                  <a:lnTo>
                    <a:pt x="154" y="371"/>
                  </a:lnTo>
                  <a:lnTo>
                    <a:pt x="154" y="370"/>
                  </a:lnTo>
                  <a:lnTo>
                    <a:pt x="154" y="368"/>
                  </a:lnTo>
                  <a:lnTo>
                    <a:pt x="154" y="365"/>
                  </a:lnTo>
                  <a:lnTo>
                    <a:pt x="154" y="364"/>
                  </a:lnTo>
                  <a:lnTo>
                    <a:pt x="154" y="363"/>
                  </a:lnTo>
                  <a:lnTo>
                    <a:pt x="154" y="362"/>
                  </a:lnTo>
                  <a:lnTo>
                    <a:pt x="154" y="360"/>
                  </a:lnTo>
                  <a:lnTo>
                    <a:pt x="152" y="359"/>
                  </a:lnTo>
                  <a:lnTo>
                    <a:pt x="152" y="357"/>
                  </a:lnTo>
                  <a:lnTo>
                    <a:pt x="152" y="355"/>
                  </a:lnTo>
                  <a:lnTo>
                    <a:pt x="152" y="354"/>
                  </a:lnTo>
                  <a:lnTo>
                    <a:pt x="152" y="353"/>
                  </a:lnTo>
                  <a:lnTo>
                    <a:pt x="151" y="349"/>
                  </a:lnTo>
                  <a:lnTo>
                    <a:pt x="150" y="347"/>
                  </a:lnTo>
                  <a:lnTo>
                    <a:pt x="150" y="344"/>
                  </a:lnTo>
                  <a:lnTo>
                    <a:pt x="149" y="343"/>
                  </a:lnTo>
                  <a:lnTo>
                    <a:pt x="149" y="341"/>
                  </a:lnTo>
                  <a:lnTo>
                    <a:pt x="147" y="339"/>
                  </a:lnTo>
                  <a:lnTo>
                    <a:pt x="146" y="337"/>
                  </a:lnTo>
                  <a:lnTo>
                    <a:pt x="146" y="336"/>
                  </a:lnTo>
                  <a:lnTo>
                    <a:pt x="145" y="336"/>
                  </a:lnTo>
                  <a:lnTo>
                    <a:pt x="145" y="333"/>
                  </a:lnTo>
                  <a:lnTo>
                    <a:pt x="144" y="333"/>
                  </a:lnTo>
                  <a:lnTo>
                    <a:pt x="144" y="332"/>
                  </a:lnTo>
                  <a:lnTo>
                    <a:pt x="140" y="328"/>
                  </a:lnTo>
                  <a:lnTo>
                    <a:pt x="140" y="327"/>
                  </a:lnTo>
                  <a:lnTo>
                    <a:pt x="139" y="326"/>
                  </a:lnTo>
                  <a:lnTo>
                    <a:pt x="138" y="325"/>
                  </a:lnTo>
                  <a:lnTo>
                    <a:pt x="138" y="323"/>
                  </a:lnTo>
                  <a:lnTo>
                    <a:pt x="135" y="322"/>
                  </a:lnTo>
                  <a:lnTo>
                    <a:pt x="135" y="321"/>
                  </a:lnTo>
                  <a:lnTo>
                    <a:pt x="133" y="320"/>
                  </a:lnTo>
                  <a:lnTo>
                    <a:pt x="131" y="319"/>
                  </a:lnTo>
                  <a:lnTo>
                    <a:pt x="129" y="316"/>
                  </a:lnTo>
                  <a:lnTo>
                    <a:pt x="128" y="315"/>
                  </a:lnTo>
                  <a:lnTo>
                    <a:pt x="125" y="314"/>
                  </a:lnTo>
                  <a:lnTo>
                    <a:pt x="124" y="312"/>
                  </a:lnTo>
                  <a:lnTo>
                    <a:pt x="123" y="312"/>
                  </a:lnTo>
                  <a:lnTo>
                    <a:pt x="122" y="311"/>
                  </a:lnTo>
                  <a:lnTo>
                    <a:pt x="119" y="310"/>
                  </a:lnTo>
                  <a:lnTo>
                    <a:pt x="117" y="309"/>
                  </a:lnTo>
                  <a:lnTo>
                    <a:pt x="114" y="307"/>
                  </a:lnTo>
                  <a:lnTo>
                    <a:pt x="110" y="306"/>
                  </a:lnTo>
                  <a:lnTo>
                    <a:pt x="108" y="305"/>
                  </a:lnTo>
                  <a:lnTo>
                    <a:pt x="106" y="305"/>
                  </a:lnTo>
                  <a:lnTo>
                    <a:pt x="103" y="304"/>
                  </a:lnTo>
                  <a:lnTo>
                    <a:pt x="101" y="304"/>
                  </a:lnTo>
                  <a:lnTo>
                    <a:pt x="99" y="304"/>
                  </a:lnTo>
                  <a:lnTo>
                    <a:pt x="83" y="301"/>
                  </a:lnTo>
                  <a:lnTo>
                    <a:pt x="82" y="301"/>
                  </a:lnTo>
                  <a:lnTo>
                    <a:pt x="77" y="301"/>
                  </a:lnTo>
                  <a:lnTo>
                    <a:pt x="76" y="301"/>
                  </a:lnTo>
                  <a:lnTo>
                    <a:pt x="75" y="301"/>
                  </a:lnTo>
                  <a:lnTo>
                    <a:pt x="75" y="300"/>
                  </a:lnTo>
                  <a:lnTo>
                    <a:pt x="74" y="300"/>
                  </a:lnTo>
                  <a:lnTo>
                    <a:pt x="71" y="300"/>
                  </a:lnTo>
                  <a:lnTo>
                    <a:pt x="70" y="299"/>
                  </a:lnTo>
                  <a:lnTo>
                    <a:pt x="67" y="299"/>
                  </a:lnTo>
                  <a:lnTo>
                    <a:pt x="66" y="299"/>
                  </a:lnTo>
                  <a:lnTo>
                    <a:pt x="65" y="298"/>
                  </a:lnTo>
                  <a:lnTo>
                    <a:pt x="64" y="298"/>
                  </a:lnTo>
                  <a:lnTo>
                    <a:pt x="61" y="298"/>
                  </a:lnTo>
                  <a:lnTo>
                    <a:pt x="60" y="296"/>
                  </a:lnTo>
                  <a:lnTo>
                    <a:pt x="58" y="295"/>
                  </a:lnTo>
                  <a:lnTo>
                    <a:pt x="54" y="294"/>
                  </a:lnTo>
                  <a:lnTo>
                    <a:pt x="51" y="293"/>
                  </a:lnTo>
                  <a:lnTo>
                    <a:pt x="49" y="291"/>
                  </a:lnTo>
                  <a:lnTo>
                    <a:pt x="48" y="291"/>
                  </a:lnTo>
                  <a:lnTo>
                    <a:pt x="48" y="290"/>
                  </a:lnTo>
                  <a:lnTo>
                    <a:pt x="46" y="290"/>
                  </a:lnTo>
                  <a:lnTo>
                    <a:pt x="43" y="288"/>
                  </a:lnTo>
                  <a:lnTo>
                    <a:pt x="40" y="287"/>
                  </a:lnTo>
                  <a:lnTo>
                    <a:pt x="39" y="285"/>
                  </a:lnTo>
                  <a:lnTo>
                    <a:pt x="37" y="283"/>
                  </a:lnTo>
                  <a:lnTo>
                    <a:pt x="34" y="280"/>
                  </a:lnTo>
                  <a:lnTo>
                    <a:pt x="33" y="279"/>
                  </a:lnTo>
                  <a:lnTo>
                    <a:pt x="31" y="277"/>
                  </a:lnTo>
                  <a:lnTo>
                    <a:pt x="28" y="274"/>
                  </a:lnTo>
                  <a:lnTo>
                    <a:pt x="26" y="272"/>
                  </a:lnTo>
                  <a:lnTo>
                    <a:pt x="24" y="269"/>
                  </a:lnTo>
                  <a:lnTo>
                    <a:pt x="24" y="268"/>
                  </a:lnTo>
                  <a:lnTo>
                    <a:pt x="22" y="266"/>
                  </a:lnTo>
                  <a:lnTo>
                    <a:pt x="21" y="263"/>
                  </a:lnTo>
                  <a:lnTo>
                    <a:pt x="18" y="259"/>
                  </a:lnTo>
                  <a:lnTo>
                    <a:pt x="16" y="253"/>
                  </a:lnTo>
                  <a:lnTo>
                    <a:pt x="15" y="251"/>
                  </a:lnTo>
                  <a:lnTo>
                    <a:pt x="15" y="250"/>
                  </a:lnTo>
                  <a:lnTo>
                    <a:pt x="13" y="250"/>
                  </a:lnTo>
                  <a:lnTo>
                    <a:pt x="13" y="247"/>
                  </a:lnTo>
                  <a:lnTo>
                    <a:pt x="12" y="245"/>
                  </a:lnTo>
                  <a:lnTo>
                    <a:pt x="12" y="243"/>
                  </a:lnTo>
                  <a:lnTo>
                    <a:pt x="11" y="242"/>
                  </a:lnTo>
                  <a:lnTo>
                    <a:pt x="10" y="237"/>
                  </a:lnTo>
                  <a:lnTo>
                    <a:pt x="7" y="230"/>
                  </a:lnTo>
                  <a:lnTo>
                    <a:pt x="6" y="226"/>
                  </a:lnTo>
                  <a:lnTo>
                    <a:pt x="5" y="223"/>
                  </a:lnTo>
                  <a:lnTo>
                    <a:pt x="5" y="221"/>
                  </a:lnTo>
                  <a:lnTo>
                    <a:pt x="3" y="215"/>
                  </a:lnTo>
                  <a:lnTo>
                    <a:pt x="1" y="209"/>
                  </a:lnTo>
                  <a:lnTo>
                    <a:pt x="1" y="207"/>
                  </a:lnTo>
                  <a:lnTo>
                    <a:pt x="0" y="203"/>
                  </a:lnTo>
                  <a:lnTo>
                    <a:pt x="0" y="202"/>
                  </a:lnTo>
                  <a:lnTo>
                    <a:pt x="0" y="200"/>
                  </a:lnTo>
                  <a:lnTo>
                    <a:pt x="0" y="198"/>
                  </a:lnTo>
                  <a:lnTo>
                    <a:pt x="2" y="198"/>
                  </a:lnTo>
                  <a:lnTo>
                    <a:pt x="5" y="197"/>
                  </a:lnTo>
                  <a:lnTo>
                    <a:pt x="6" y="197"/>
                  </a:lnTo>
                  <a:lnTo>
                    <a:pt x="8" y="195"/>
                  </a:lnTo>
                  <a:lnTo>
                    <a:pt x="10" y="195"/>
                  </a:lnTo>
                  <a:lnTo>
                    <a:pt x="11" y="194"/>
                  </a:lnTo>
                  <a:lnTo>
                    <a:pt x="21" y="192"/>
                  </a:lnTo>
                  <a:lnTo>
                    <a:pt x="22" y="192"/>
                  </a:lnTo>
                  <a:lnTo>
                    <a:pt x="19" y="182"/>
                  </a:lnTo>
                  <a:lnTo>
                    <a:pt x="17" y="172"/>
                  </a:lnTo>
                  <a:lnTo>
                    <a:pt x="17" y="171"/>
                  </a:lnTo>
                  <a:lnTo>
                    <a:pt x="16" y="171"/>
                  </a:lnTo>
                  <a:lnTo>
                    <a:pt x="13" y="165"/>
                  </a:lnTo>
                  <a:lnTo>
                    <a:pt x="18" y="162"/>
                  </a:lnTo>
                  <a:lnTo>
                    <a:pt x="17" y="161"/>
                  </a:lnTo>
                  <a:lnTo>
                    <a:pt x="21" y="160"/>
                  </a:lnTo>
                  <a:lnTo>
                    <a:pt x="23" y="160"/>
                  </a:lnTo>
                  <a:lnTo>
                    <a:pt x="26" y="157"/>
                  </a:lnTo>
                  <a:lnTo>
                    <a:pt x="29" y="155"/>
                  </a:lnTo>
                  <a:lnTo>
                    <a:pt x="33" y="152"/>
                  </a:lnTo>
                  <a:lnTo>
                    <a:pt x="33" y="151"/>
                  </a:lnTo>
                  <a:lnTo>
                    <a:pt x="32" y="151"/>
                  </a:lnTo>
                  <a:lnTo>
                    <a:pt x="31" y="151"/>
                  </a:lnTo>
                  <a:lnTo>
                    <a:pt x="29" y="151"/>
                  </a:lnTo>
                  <a:lnTo>
                    <a:pt x="29" y="150"/>
                  </a:lnTo>
                  <a:lnTo>
                    <a:pt x="31" y="149"/>
                  </a:lnTo>
                  <a:lnTo>
                    <a:pt x="32" y="149"/>
                  </a:lnTo>
                  <a:lnTo>
                    <a:pt x="33" y="147"/>
                  </a:lnTo>
                  <a:lnTo>
                    <a:pt x="34" y="146"/>
                  </a:lnTo>
                  <a:lnTo>
                    <a:pt x="35" y="145"/>
                  </a:lnTo>
                  <a:lnTo>
                    <a:pt x="37" y="144"/>
                  </a:lnTo>
                  <a:lnTo>
                    <a:pt x="37" y="142"/>
                  </a:lnTo>
                  <a:lnTo>
                    <a:pt x="42" y="139"/>
                  </a:lnTo>
                  <a:lnTo>
                    <a:pt x="42" y="138"/>
                  </a:lnTo>
                  <a:lnTo>
                    <a:pt x="43" y="138"/>
                  </a:lnTo>
                  <a:lnTo>
                    <a:pt x="43" y="136"/>
                  </a:lnTo>
                  <a:lnTo>
                    <a:pt x="40" y="128"/>
                  </a:lnTo>
                  <a:lnTo>
                    <a:pt x="40" y="126"/>
                  </a:lnTo>
                  <a:lnTo>
                    <a:pt x="48" y="124"/>
                  </a:lnTo>
                  <a:lnTo>
                    <a:pt x="48" y="123"/>
                  </a:lnTo>
                  <a:lnTo>
                    <a:pt x="46" y="122"/>
                  </a:lnTo>
                  <a:lnTo>
                    <a:pt x="46" y="119"/>
                  </a:lnTo>
                  <a:lnTo>
                    <a:pt x="45" y="118"/>
                  </a:lnTo>
                  <a:lnTo>
                    <a:pt x="45" y="114"/>
                  </a:lnTo>
                  <a:lnTo>
                    <a:pt x="43" y="109"/>
                  </a:lnTo>
                  <a:lnTo>
                    <a:pt x="42" y="108"/>
                  </a:lnTo>
                  <a:lnTo>
                    <a:pt x="43" y="107"/>
                  </a:lnTo>
                  <a:lnTo>
                    <a:pt x="43" y="106"/>
                  </a:lnTo>
                  <a:lnTo>
                    <a:pt x="42" y="99"/>
                  </a:lnTo>
                  <a:lnTo>
                    <a:pt x="40" y="97"/>
                  </a:lnTo>
                  <a:lnTo>
                    <a:pt x="40" y="96"/>
                  </a:lnTo>
                  <a:lnTo>
                    <a:pt x="42" y="96"/>
                  </a:lnTo>
                  <a:lnTo>
                    <a:pt x="42" y="94"/>
                  </a:lnTo>
                  <a:lnTo>
                    <a:pt x="39" y="90"/>
                  </a:lnTo>
                  <a:lnTo>
                    <a:pt x="39" y="88"/>
                  </a:lnTo>
                  <a:lnTo>
                    <a:pt x="39" y="86"/>
                  </a:lnTo>
                  <a:lnTo>
                    <a:pt x="39" y="85"/>
                  </a:lnTo>
                  <a:lnTo>
                    <a:pt x="38" y="82"/>
                  </a:lnTo>
                  <a:lnTo>
                    <a:pt x="37" y="78"/>
                  </a:lnTo>
                  <a:lnTo>
                    <a:pt x="39" y="77"/>
                  </a:lnTo>
                  <a:lnTo>
                    <a:pt x="43" y="77"/>
                  </a:lnTo>
                  <a:lnTo>
                    <a:pt x="46" y="76"/>
                  </a:lnTo>
                  <a:lnTo>
                    <a:pt x="50" y="76"/>
                  </a:lnTo>
                  <a:lnTo>
                    <a:pt x="53" y="75"/>
                  </a:lnTo>
                  <a:lnTo>
                    <a:pt x="51" y="67"/>
                  </a:lnTo>
                  <a:lnTo>
                    <a:pt x="49" y="59"/>
                  </a:lnTo>
                  <a:lnTo>
                    <a:pt x="69" y="55"/>
                  </a:lnTo>
                  <a:lnTo>
                    <a:pt x="69" y="54"/>
                  </a:lnTo>
                  <a:lnTo>
                    <a:pt x="66" y="43"/>
                  </a:lnTo>
                  <a:lnTo>
                    <a:pt x="65" y="35"/>
                  </a:lnTo>
                  <a:lnTo>
                    <a:pt x="60" y="23"/>
                  </a:lnTo>
                  <a:lnTo>
                    <a:pt x="64" y="22"/>
                  </a:lnTo>
                  <a:lnTo>
                    <a:pt x="71" y="18"/>
                  </a:lnTo>
                  <a:lnTo>
                    <a:pt x="78" y="14"/>
                  </a:lnTo>
                  <a:lnTo>
                    <a:pt x="82" y="13"/>
                  </a:lnTo>
                  <a:lnTo>
                    <a:pt x="86" y="12"/>
                  </a:lnTo>
                  <a:lnTo>
                    <a:pt x="88" y="10"/>
                  </a:lnTo>
                  <a:lnTo>
                    <a:pt x="90" y="10"/>
                  </a:lnTo>
                  <a:lnTo>
                    <a:pt x="91" y="8"/>
                  </a:lnTo>
                  <a:lnTo>
                    <a:pt x="96" y="7"/>
                  </a:lnTo>
                  <a:lnTo>
                    <a:pt x="96" y="6"/>
                  </a:lnTo>
                  <a:lnTo>
                    <a:pt x="99" y="5"/>
                  </a:lnTo>
                  <a:lnTo>
                    <a:pt x="101" y="5"/>
                  </a:lnTo>
                  <a:lnTo>
                    <a:pt x="108" y="3"/>
                  </a:lnTo>
                  <a:lnTo>
                    <a:pt x="113" y="2"/>
                  </a:lnTo>
                  <a:lnTo>
                    <a:pt x="120" y="1"/>
                  </a:lnTo>
                  <a:lnTo>
                    <a:pt x="124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6" y="0"/>
                  </a:lnTo>
                  <a:lnTo>
                    <a:pt x="147" y="0"/>
                  </a:lnTo>
                  <a:lnTo>
                    <a:pt x="150" y="0"/>
                  </a:lnTo>
                  <a:lnTo>
                    <a:pt x="150" y="1"/>
                  </a:lnTo>
                  <a:lnTo>
                    <a:pt x="151" y="1"/>
                  </a:lnTo>
                  <a:lnTo>
                    <a:pt x="152" y="1"/>
                  </a:lnTo>
                  <a:lnTo>
                    <a:pt x="154" y="1"/>
                  </a:lnTo>
                  <a:lnTo>
                    <a:pt x="155" y="1"/>
                  </a:lnTo>
                  <a:lnTo>
                    <a:pt x="156" y="1"/>
                  </a:lnTo>
                  <a:lnTo>
                    <a:pt x="157" y="2"/>
                  </a:lnTo>
                  <a:lnTo>
                    <a:pt x="158" y="2"/>
                  </a:lnTo>
                  <a:lnTo>
                    <a:pt x="160" y="2"/>
                  </a:lnTo>
                  <a:lnTo>
                    <a:pt x="161" y="2"/>
                  </a:lnTo>
                  <a:lnTo>
                    <a:pt x="163" y="2"/>
                  </a:lnTo>
                  <a:lnTo>
                    <a:pt x="166" y="2"/>
                  </a:lnTo>
                  <a:lnTo>
                    <a:pt x="167" y="2"/>
                  </a:lnTo>
                  <a:lnTo>
                    <a:pt x="168" y="3"/>
                  </a:lnTo>
                  <a:lnTo>
                    <a:pt x="171" y="3"/>
                  </a:lnTo>
                  <a:lnTo>
                    <a:pt x="172" y="3"/>
                  </a:lnTo>
                  <a:lnTo>
                    <a:pt x="173" y="5"/>
                  </a:lnTo>
                  <a:lnTo>
                    <a:pt x="176" y="5"/>
                  </a:lnTo>
                  <a:lnTo>
                    <a:pt x="177" y="5"/>
                  </a:lnTo>
                  <a:lnTo>
                    <a:pt x="178" y="5"/>
                  </a:lnTo>
                  <a:lnTo>
                    <a:pt x="179" y="5"/>
                  </a:lnTo>
                  <a:lnTo>
                    <a:pt x="179" y="6"/>
                  </a:lnTo>
                  <a:lnTo>
                    <a:pt x="181" y="6"/>
                  </a:lnTo>
                  <a:lnTo>
                    <a:pt x="187" y="7"/>
                  </a:lnTo>
                  <a:lnTo>
                    <a:pt x="189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FCD44669-A407-BA90-D25A-87EF8371F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102" y="1526307"/>
              <a:ext cx="568325" cy="573088"/>
            </a:xfrm>
            <a:custGeom>
              <a:avLst/>
              <a:gdLst>
                <a:gd name="T0" fmla="*/ 256 w 358"/>
                <a:gd name="T1" fmla="*/ 32 h 361"/>
                <a:gd name="T2" fmla="*/ 272 w 358"/>
                <a:gd name="T3" fmla="*/ 56 h 361"/>
                <a:gd name="T4" fmla="*/ 304 w 358"/>
                <a:gd name="T5" fmla="*/ 109 h 361"/>
                <a:gd name="T6" fmla="*/ 324 w 358"/>
                <a:gd name="T7" fmla="*/ 143 h 361"/>
                <a:gd name="T8" fmla="*/ 330 w 358"/>
                <a:gd name="T9" fmla="*/ 160 h 361"/>
                <a:gd name="T10" fmla="*/ 330 w 358"/>
                <a:gd name="T11" fmla="*/ 179 h 361"/>
                <a:gd name="T12" fmla="*/ 322 w 358"/>
                <a:gd name="T13" fmla="*/ 201 h 361"/>
                <a:gd name="T14" fmla="*/ 316 w 358"/>
                <a:gd name="T15" fmla="*/ 211 h 361"/>
                <a:gd name="T16" fmla="*/ 300 w 358"/>
                <a:gd name="T17" fmla="*/ 226 h 361"/>
                <a:gd name="T18" fmla="*/ 304 w 358"/>
                <a:gd name="T19" fmla="*/ 233 h 361"/>
                <a:gd name="T20" fmla="*/ 314 w 358"/>
                <a:gd name="T21" fmla="*/ 238 h 361"/>
                <a:gd name="T22" fmla="*/ 333 w 358"/>
                <a:gd name="T23" fmla="*/ 260 h 361"/>
                <a:gd name="T24" fmla="*/ 347 w 358"/>
                <a:gd name="T25" fmla="*/ 277 h 361"/>
                <a:gd name="T26" fmla="*/ 349 w 358"/>
                <a:gd name="T27" fmla="*/ 291 h 361"/>
                <a:gd name="T28" fmla="*/ 336 w 358"/>
                <a:gd name="T29" fmla="*/ 307 h 361"/>
                <a:gd name="T30" fmla="*/ 315 w 358"/>
                <a:gd name="T31" fmla="*/ 314 h 361"/>
                <a:gd name="T32" fmla="*/ 289 w 358"/>
                <a:gd name="T33" fmla="*/ 352 h 361"/>
                <a:gd name="T34" fmla="*/ 280 w 358"/>
                <a:gd name="T35" fmla="*/ 351 h 361"/>
                <a:gd name="T36" fmla="*/ 272 w 358"/>
                <a:gd name="T37" fmla="*/ 344 h 361"/>
                <a:gd name="T38" fmla="*/ 264 w 358"/>
                <a:gd name="T39" fmla="*/ 335 h 361"/>
                <a:gd name="T40" fmla="*/ 258 w 358"/>
                <a:gd name="T41" fmla="*/ 324 h 361"/>
                <a:gd name="T42" fmla="*/ 253 w 358"/>
                <a:gd name="T43" fmla="*/ 312 h 361"/>
                <a:gd name="T44" fmla="*/ 252 w 358"/>
                <a:gd name="T45" fmla="*/ 299 h 361"/>
                <a:gd name="T46" fmla="*/ 250 w 358"/>
                <a:gd name="T47" fmla="*/ 291 h 361"/>
                <a:gd name="T48" fmla="*/ 240 w 358"/>
                <a:gd name="T49" fmla="*/ 293 h 361"/>
                <a:gd name="T50" fmla="*/ 232 w 358"/>
                <a:gd name="T51" fmla="*/ 302 h 361"/>
                <a:gd name="T52" fmla="*/ 221 w 358"/>
                <a:gd name="T53" fmla="*/ 309 h 361"/>
                <a:gd name="T54" fmla="*/ 204 w 358"/>
                <a:gd name="T55" fmla="*/ 319 h 361"/>
                <a:gd name="T56" fmla="*/ 192 w 358"/>
                <a:gd name="T57" fmla="*/ 328 h 361"/>
                <a:gd name="T58" fmla="*/ 176 w 358"/>
                <a:gd name="T59" fmla="*/ 349 h 361"/>
                <a:gd name="T60" fmla="*/ 168 w 358"/>
                <a:gd name="T61" fmla="*/ 359 h 361"/>
                <a:gd name="T62" fmla="*/ 160 w 358"/>
                <a:gd name="T63" fmla="*/ 355 h 361"/>
                <a:gd name="T64" fmla="*/ 161 w 358"/>
                <a:gd name="T65" fmla="*/ 344 h 361"/>
                <a:gd name="T66" fmla="*/ 160 w 358"/>
                <a:gd name="T67" fmla="*/ 333 h 361"/>
                <a:gd name="T68" fmla="*/ 144 w 358"/>
                <a:gd name="T69" fmla="*/ 314 h 361"/>
                <a:gd name="T70" fmla="*/ 123 w 358"/>
                <a:gd name="T71" fmla="*/ 290 h 361"/>
                <a:gd name="T72" fmla="*/ 100 w 358"/>
                <a:gd name="T73" fmla="*/ 315 h 361"/>
                <a:gd name="T74" fmla="*/ 91 w 358"/>
                <a:gd name="T75" fmla="*/ 325 h 361"/>
                <a:gd name="T76" fmla="*/ 84 w 358"/>
                <a:gd name="T77" fmla="*/ 336 h 361"/>
                <a:gd name="T78" fmla="*/ 22 w 358"/>
                <a:gd name="T79" fmla="*/ 314 h 361"/>
                <a:gd name="T80" fmla="*/ 13 w 358"/>
                <a:gd name="T81" fmla="*/ 298 h 361"/>
                <a:gd name="T82" fmla="*/ 9 w 358"/>
                <a:gd name="T83" fmla="*/ 265 h 361"/>
                <a:gd name="T84" fmla="*/ 21 w 358"/>
                <a:gd name="T85" fmla="*/ 232 h 361"/>
                <a:gd name="T86" fmla="*/ 29 w 358"/>
                <a:gd name="T87" fmla="*/ 213 h 361"/>
                <a:gd name="T88" fmla="*/ 36 w 358"/>
                <a:gd name="T89" fmla="*/ 197 h 361"/>
                <a:gd name="T90" fmla="*/ 47 w 358"/>
                <a:gd name="T91" fmla="*/ 181 h 361"/>
                <a:gd name="T92" fmla="*/ 64 w 358"/>
                <a:gd name="T93" fmla="*/ 159 h 361"/>
                <a:gd name="T94" fmla="*/ 73 w 358"/>
                <a:gd name="T95" fmla="*/ 149 h 361"/>
                <a:gd name="T96" fmla="*/ 91 w 358"/>
                <a:gd name="T97" fmla="*/ 135 h 361"/>
                <a:gd name="T98" fmla="*/ 109 w 358"/>
                <a:gd name="T99" fmla="*/ 118 h 361"/>
                <a:gd name="T100" fmla="*/ 127 w 358"/>
                <a:gd name="T101" fmla="*/ 102 h 361"/>
                <a:gd name="T102" fmla="*/ 141 w 358"/>
                <a:gd name="T103" fmla="*/ 90 h 361"/>
                <a:gd name="T104" fmla="*/ 144 w 358"/>
                <a:gd name="T105" fmla="*/ 77 h 361"/>
                <a:gd name="T106" fmla="*/ 164 w 358"/>
                <a:gd name="T107" fmla="*/ 51 h 361"/>
                <a:gd name="T108" fmla="*/ 184 w 358"/>
                <a:gd name="T109" fmla="*/ 4 h 361"/>
                <a:gd name="T110" fmla="*/ 199 w 358"/>
                <a:gd name="T111" fmla="*/ 5 h 361"/>
                <a:gd name="T112" fmla="*/ 214 w 358"/>
                <a:gd name="T113" fmla="*/ 1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58" h="361">
                  <a:moveTo>
                    <a:pt x="230" y="16"/>
                  </a:moveTo>
                  <a:lnTo>
                    <a:pt x="235" y="13"/>
                  </a:lnTo>
                  <a:lnTo>
                    <a:pt x="236" y="11"/>
                  </a:lnTo>
                  <a:lnTo>
                    <a:pt x="236" y="10"/>
                  </a:lnTo>
                  <a:lnTo>
                    <a:pt x="239" y="13"/>
                  </a:lnTo>
                  <a:lnTo>
                    <a:pt x="241" y="15"/>
                  </a:lnTo>
                  <a:lnTo>
                    <a:pt x="251" y="26"/>
                  </a:lnTo>
                  <a:lnTo>
                    <a:pt x="256" y="32"/>
                  </a:lnTo>
                  <a:lnTo>
                    <a:pt x="257" y="35"/>
                  </a:lnTo>
                  <a:lnTo>
                    <a:pt x="258" y="36"/>
                  </a:lnTo>
                  <a:lnTo>
                    <a:pt x="262" y="41"/>
                  </a:lnTo>
                  <a:lnTo>
                    <a:pt x="263" y="42"/>
                  </a:lnTo>
                  <a:lnTo>
                    <a:pt x="266" y="46"/>
                  </a:lnTo>
                  <a:lnTo>
                    <a:pt x="268" y="50"/>
                  </a:lnTo>
                  <a:lnTo>
                    <a:pt x="271" y="54"/>
                  </a:lnTo>
                  <a:lnTo>
                    <a:pt x="272" y="56"/>
                  </a:lnTo>
                  <a:lnTo>
                    <a:pt x="276" y="61"/>
                  </a:lnTo>
                  <a:lnTo>
                    <a:pt x="280" y="69"/>
                  </a:lnTo>
                  <a:lnTo>
                    <a:pt x="283" y="73"/>
                  </a:lnTo>
                  <a:lnTo>
                    <a:pt x="292" y="88"/>
                  </a:lnTo>
                  <a:lnTo>
                    <a:pt x="295" y="93"/>
                  </a:lnTo>
                  <a:lnTo>
                    <a:pt x="298" y="98"/>
                  </a:lnTo>
                  <a:lnTo>
                    <a:pt x="301" y="105"/>
                  </a:lnTo>
                  <a:lnTo>
                    <a:pt x="304" y="109"/>
                  </a:lnTo>
                  <a:lnTo>
                    <a:pt x="309" y="116"/>
                  </a:lnTo>
                  <a:lnTo>
                    <a:pt x="316" y="128"/>
                  </a:lnTo>
                  <a:lnTo>
                    <a:pt x="317" y="130"/>
                  </a:lnTo>
                  <a:lnTo>
                    <a:pt x="319" y="133"/>
                  </a:lnTo>
                  <a:lnTo>
                    <a:pt x="321" y="136"/>
                  </a:lnTo>
                  <a:lnTo>
                    <a:pt x="322" y="139"/>
                  </a:lnTo>
                  <a:lnTo>
                    <a:pt x="324" y="142"/>
                  </a:lnTo>
                  <a:lnTo>
                    <a:pt x="324" y="143"/>
                  </a:lnTo>
                  <a:lnTo>
                    <a:pt x="325" y="144"/>
                  </a:lnTo>
                  <a:lnTo>
                    <a:pt x="325" y="147"/>
                  </a:lnTo>
                  <a:lnTo>
                    <a:pt x="326" y="147"/>
                  </a:lnTo>
                  <a:lnTo>
                    <a:pt x="326" y="149"/>
                  </a:lnTo>
                  <a:lnTo>
                    <a:pt x="327" y="153"/>
                  </a:lnTo>
                  <a:lnTo>
                    <a:pt x="328" y="154"/>
                  </a:lnTo>
                  <a:lnTo>
                    <a:pt x="328" y="157"/>
                  </a:lnTo>
                  <a:lnTo>
                    <a:pt x="330" y="160"/>
                  </a:lnTo>
                  <a:lnTo>
                    <a:pt x="330" y="164"/>
                  </a:lnTo>
                  <a:lnTo>
                    <a:pt x="330" y="167"/>
                  </a:lnTo>
                  <a:lnTo>
                    <a:pt x="330" y="168"/>
                  </a:lnTo>
                  <a:lnTo>
                    <a:pt x="330" y="169"/>
                  </a:lnTo>
                  <a:lnTo>
                    <a:pt x="330" y="171"/>
                  </a:lnTo>
                  <a:lnTo>
                    <a:pt x="330" y="174"/>
                  </a:lnTo>
                  <a:lnTo>
                    <a:pt x="330" y="176"/>
                  </a:lnTo>
                  <a:lnTo>
                    <a:pt x="330" y="179"/>
                  </a:lnTo>
                  <a:lnTo>
                    <a:pt x="328" y="183"/>
                  </a:lnTo>
                  <a:lnTo>
                    <a:pt x="328" y="184"/>
                  </a:lnTo>
                  <a:lnTo>
                    <a:pt x="328" y="186"/>
                  </a:lnTo>
                  <a:lnTo>
                    <a:pt x="327" y="187"/>
                  </a:lnTo>
                  <a:lnTo>
                    <a:pt x="327" y="191"/>
                  </a:lnTo>
                  <a:lnTo>
                    <a:pt x="326" y="195"/>
                  </a:lnTo>
                  <a:lnTo>
                    <a:pt x="324" y="197"/>
                  </a:lnTo>
                  <a:lnTo>
                    <a:pt x="322" y="201"/>
                  </a:lnTo>
                  <a:lnTo>
                    <a:pt x="321" y="203"/>
                  </a:lnTo>
                  <a:lnTo>
                    <a:pt x="320" y="205"/>
                  </a:lnTo>
                  <a:lnTo>
                    <a:pt x="320" y="206"/>
                  </a:lnTo>
                  <a:lnTo>
                    <a:pt x="319" y="207"/>
                  </a:lnTo>
                  <a:lnTo>
                    <a:pt x="319" y="208"/>
                  </a:lnTo>
                  <a:lnTo>
                    <a:pt x="317" y="208"/>
                  </a:lnTo>
                  <a:lnTo>
                    <a:pt x="316" y="210"/>
                  </a:lnTo>
                  <a:lnTo>
                    <a:pt x="316" y="211"/>
                  </a:lnTo>
                  <a:lnTo>
                    <a:pt x="315" y="212"/>
                  </a:lnTo>
                  <a:lnTo>
                    <a:pt x="314" y="213"/>
                  </a:lnTo>
                  <a:lnTo>
                    <a:pt x="311" y="216"/>
                  </a:lnTo>
                  <a:lnTo>
                    <a:pt x="310" y="218"/>
                  </a:lnTo>
                  <a:lnTo>
                    <a:pt x="309" y="218"/>
                  </a:lnTo>
                  <a:lnTo>
                    <a:pt x="306" y="221"/>
                  </a:lnTo>
                  <a:lnTo>
                    <a:pt x="303" y="224"/>
                  </a:lnTo>
                  <a:lnTo>
                    <a:pt x="300" y="226"/>
                  </a:lnTo>
                  <a:lnTo>
                    <a:pt x="299" y="227"/>
                  </a:lnTo>
                  <a:lnTo>
                    <a:pt x="296" y="228"/>
                  </a:lnTo>
                  <a:lnTo>
                    <a:pt x="298" y="228"/>
                  </a:lnTo>
                  <a:lnTo>
                    <a:pt x="299" y="229"/>
                  </a:lnTo>
                  <a:lnTo>
                    <a:pt x="299" y="231"/>
                  </a:lnTo>
                  <a:lnTo>
                    <a:pt x="300" y="231"/>
                  </a:lnTo>
                  <a:lnTo>
                    <a:pt x="303" y="233"/>
                  </a:lnTo>
                  <a:lnTo>
                    <a:pt x="304" y="233"/>
                  </a:lnTo>
                  <a:lnTo>
                    <a:pt x="304" y="234"/>
                  </a:lnTo>
                  <a:lnTo>
                    <a:pt x="305" y="234"/>
                  </a:lnTo>
                  <a:lnTo>
                    <a:pt x="306" y="234"/>
                  </a:lnTo>
                  <a:lnTo>
                    <a:pt x="309" y="235"/>
                  </a:lnTo>
                  <a:lnTo>
                    <a:pt x="310" y="237"/>
                  </a:lnTo>
                  <a:lnTo>
                    <a:pt x="311" y="237"/>
                  </a:lnTo>
                  <a:lnTo>
                    <a:pt x="312" y="237"/>
                  </a:lnTo>
                  <a:lnTo>
                    <a:pt x="314" y="238"/>
                  </a:lnTo>
                  <a:lnTo>
                    <a:pt x="317" y="239"/>
                  </a:lnTo>
                  <a:lnTo>
                    <a:pt x="335" y="255"/>
                  </a:lnTo>
                  <a:lnTo>
                    <a:pt x="335" y="256"/>
                  </a:lnTo>
                  <a:lnTo>
                    <a:pt x="333" y="258"/>
                  </a:lnTo>
                  <a:lnTo>
                    <a:pt x="332" y="258"/>
                  </a:lnTo>
                  <a:lnTo>
                    <a:pt x="332" y="259"/>
                  </a:lnTo>
                  <a:lnTo>
                    <a:pt x="332" y="260"/>
                  </a:lnTo>
                  <a:lnTo>
                    <a:pt x="333" y="260"/>
                  </a:lnTo>
                  <a:lnTo>
                    <a:pt x="333" y="261"/>
                  </a:lnTo>
                  <a:lnTo>
                    <a:pt x="335" y="263"/>
                  </a:lnTo>
                  <a:lnTo>
                    <a:pt x="338" y="266"/>
                  </a:lnTo>
                  <a:lnTo>
                    <a:pt x="340" y="267"/>
                  </a:lnTo>
                  <a:lnTo>
                    <a:pt x="340" y="269"/>
                  </a:lnTo>
                  <a:lnTo>
                    <a:pt x="342" y="271"/>
                  </a:lnTo>
                  <a:lnTo>
                    <a:pt x="344" y="274"/>
                  </a:lnTo>
                  <a:lnTo>
                    <a:pt x="347" y="277"/>
                  </a:lnTo>
                  <a:lnTo>
                    <a:pt x="348" y="276"/>
                  </a:lnTo>
                  <a:lnTo>
                    <a:pt x="356" y="274"/>
                  </a:lnTo>
                  <a:lnTo>
                    <a:pt x="358" y="281"/>
                  </a:lnTo>
                  <a:lnTo>
                    <a:pt x="354" y="282"/>
                  </a:lnTo>
                  <a:lnTo>
                    <a:pt x="354" y="283"/>
                  </a:lnTo>
                  <a:lnTo>
                    <a:pt x="348" y="285"/>
                  </a:lnTo>
                  <a:lnTo>
                    <a:pt x="349" y="286"/>
                  </a:lnTo>
                  <a:lnTo>
                    <a:pt x="349" y="291"/>
                  </a:lnTo>
                  <a:lnTo>
                    <a:pt x="352" y="293"/>
                  </a:lnTo>
                  <a:lnTo>
                    <a:pt x="353" y="295"/>
                  </a:lnTo>
                  <a:lnTo>
                    <a:pt x="352" y="295"/>
                  </a:lnTo>
                  <a:lnTo>
                    <a:pt x="351" y="297"/>
                  </a:lnTo>
                  <a:lnTo>
                    <a:pt x="346" y="299"/>
                  </a:lnTo>
                  <a:lnTo>
                    <a:pt x="341" y="304"/>
                  </a:lnTo>
                  <a:lnTo>
                    <a:pt x="338" y="306"/>
                  </a:lnTo>
                  <a:lnTo>
                    <a:pt x="336" y="307"/>
                  </a:lnTo>
                  <a:lnTo>
                    <a:pt x="333" y="308"/>
                  </a:lnTo>
                  <a:lnTo>
                    <a:pt x="332" y="308"/>
                  </a:lnTo>
                  <a:lnTo>
                    <a:pt x="332" y="309"/>
                  </a:lnTo>
                  <a:lnTo>
                    <a:pt x="326" y="311"/>
                  </a:lnTo>
                  <a:lnTo>
                    <a:pt x="321" y="312"/>
                  </a:lnTo>
                  <a:lnTo>
                    <a:pt x="317" y="313"/>
                  </a:lnTo>
                  <a:lnTo>
                    <a:pt x="316" y="313"/>
                  </a:lnTo>
                  <a:lnTo>
                    <a:pt x="315" y="314"/>
                  </a:lnTo>
                  <a:lnTo>
                    <a:pt x="312" y="315"/>
                  </a:lnTo>
                  <a:lnTo>
                    <a:pt x="311" y="319"/>
                  </a:lnTo>
                  <a:lnTo>
                    <a:pt x="309" y="323"/>
                  </a:lnTo>
                  <a:lnTo>
                    <a:pt x="308" y="325"/>
                  </a:lnTo>
                  <a:lnTo>
                    <a:pt x="305" y="329"/>
                  </a:lnTo>
                  <a:lnTo>
                    <a:pt x="294" y="346"/>
                  </a:lnTo>
                  <a:lnTo>
                    <a:pt x="292" y="350"/>
                  </a:lnTo>
                  <a:lnTo>
                    <a:pt x="289" y="352"/>
                  </a:lnTo>
                  <a:lnTo>
                    <a:pt x="288" y="355"/>
                  </a:lnTo>
                  <a:lnTo>
                    <a:pt x="288" y="356"/>
                  </a:lnTo>
                  <a:lnTo>
                    <a:pt x="287" y="356"/>
                  </a:lnTo>
                  <a:lnTo>
                    <a:pt x="285" y="355"/>
                  </a:lnTo>
                  <a:lnTo>
                    <a:pt x="284" y="355"/>
                  </a:lnTo>
                  <a:lnTo>
                    <a:pt x="283" y="354"/>
                  </a:lnTo>
                  <a:lnTo>
                    <a:pt x="282" y="352"/>
                  </a:lnTo>
                  <a:lnTo>
                    <a:pt x="280" y="351"/>
                  </a:lnTo>
                  <a:lnTo>
                    <a:pt x="279" y="351"/>
                  </a:lnTo>
                  <a:lnTo>
                    <a:pt x="277" y="349"/>
                  </a:lnTo>
                  <a:lnTo>
                    <a:pt x="276" y="349"/>
                  </a:lnTo>
                  <a:lnTo>
                    <a:pt x="276" y="347"/>
                  </a:lnTo>
                  <a:lnTo>
                    <a:pt x="274" y="346"/>
                  </a:lnTo>
                  <a:lnTo>
                    <a:pt x="273" y="346"/>
                  </a:lnTo>
                  <a:lnTo>
                    <a:pt x="273" y="345"/>
                  </a:lnTo>
                  <a:lnTo>
                    <a:pt x="272" y="344"/>
                  </a:lnTo>
                  <a:lnTo>
                    <a:pt x="271" y="344"/>
                  </a:lnTo>
                  <a:lnTo>
                    <a:pt x="271" y="343"/>
                  </a:lnTo>
                  <a:lnTo>
                    <a:pt x="269" y="343"/>
                  </a:lnTo>
                  <a:lnTo>
                    <a:pt x="268" y="341"/>
                  </a:lnTo>
                  <a:lnTo>
                    <a:pt x="268" y="340"/>
                  </a:lnTo>
                  <a:lnTo>
                    <a:pt x="267" y="339"/>
                  </a:lnTo>
                  <a:lnTo>
                    <a:pt x="266" y="338"/>
                  </a:lnTo>
                  <a:lnTo>
                    <a:pt x="264" y="335"/>
                  </a:lnTo>
                  <a:lnTo>
                    <a:pt x="263" y="334"/>
                  </a:lnTo>
                  <a:lnTo>
                    <a:pt x="262" y="333"/>
                  </a:lnTo>
                  <a:lnTo>
                    <a:pt x="262" y="331"/>
                  </a:lnTo>
                  <a:lnTo>
                    <a:pt x="261" y="330"/>
                  </a:lnTo>
                  <a:lnTo>
                    <a:pt x="261" y="329"/>
                  </a:lnTo>
                  <a:lnTo>
                    <a:pt x="260" y="328"/>
                  </a:lnTo>
                  <a:lnTo>
                    <a:pt x="260" y="327"/>
                  </a:lnTo>
                  <a:lnTo>
                    <a:pt x="258" y="324"/>
                  </a:lnTo>
                  <a:lnTo>
                    <a:pt x="258" y="323"/>
                  </a:lnTo>
                  <a:lnTo>
                    <a:pt x="257" y="322"/>
                  </a:lnTo>
                  <a:lnTo>
                    <a:pt x="256" y="320"/>
                  </a:lnTo>
                  <a:lnTo>
                    <a:pt x="256" y="318"/>
                  </a:lnTo>
                  <a:lnTo>
                    <a:pt x="255" y="317"/>
                  </a:lnTo>
                  <a:lnTo>
                    <a:pt x="255" y="314"/>
                  </a:lnTo>
                  <a:lnTo>
                    <a:pt x="255" y="313"/>
                  </a:lnTo>
                  <a:lnTo>
                    <a:pt x="253" y="312"/>
                  </a:lnTo>
                  <a:lnTo>
                    <a:pt x="253" y="311"/>
                  </a:lnTo>
                  <a:lnTo>
                    <a:pt x="253" y="308"/>
                  </a:lnTo>
                  <a:lnTo>
                    <a:pt x="253" y="307"/>
                  </a:lnTo>
                  <a:lnTo>
                    <a:pt x="253" y="306"/>
                  </a:lnTo>
                  <a:lnTo>
                    <a:pt x="252" y="304"/>
                  </a:lnTo>
                  <a:lnTo>
                    <a:pt x="252" y="302"/>
                  </a:lnTo>
                  <a:lnTo>
                    <a:pt x="252" y="301"/>
                  </a:lnTo>
                  <a:lnTo>
                    <a:pt x="252" y="299"/>
                  </a:lnTo>
                  <a:lnTo>
                    <a:pt x="252" y="298"/>
                  </a:lnTo>
                  <a:lnTo>
                    <a:pt x="252" y="297"/>
                  </a:lnTo>
                  <a:lnTo>
                    <a:pt x="252" y="295"/>
                  </a:lnTo>
                  <a:lnTo>
                    <a:pt x="252" y="293"/>
                  </a:lnTo>
                  <a:lnTo>
                    <a:pt x="252" y="292"/>
                  </a:lnTo>
                  <a:lnTo>
                    <a:pt x="252" y="290"/>
                  </a:lnTo>
                  <a:lnTo>
                    <a:pt x="250" y="292"/>
                  </a:lnTo>
                  <a:lnTo>
                    <a:pt x="250" y="291"/>
                  </a:lnTo>
                  <a:lnTo>
                    <a:pt x="248" y="291"/>
                  </a:lnTo>
                  <a:lnTo>
                    <a:pt x="247" y="290"/>
                  </a:lnTo>
                  <a:lnTo>
                    <a:pt x="246" y="290"/>
                  </a:lnTo>
                  <a:lnTo>
                    <a:pt x="245" y="290"/>
                  </a:lnTo>
                  <a:lnTo>
                    <a:pt x="244" y="290"/>
                  </a:lnTo>
                  <a:lnTo>
                    <a:pt x="242" y="291"/>
                  </a:lnTo>
                  <a:lnTo>
                    <a:pt x="241" y="291"/>
                  </a:lnTo>
                  <a:lnTo>
                    <a:pt x="240" y="293"/>
                  </a:lnTo>
                  <a:lnTo>
                    <a:pt x="237" y="295"/>
                  </a:lnTo>
                  <a:lnTo>
                    <a:pt x="237" y="296"/>
                  </a:lnTo>
                  <a:lnTo>
                    <a:pt x="236" y="297"/>
                  </a:lnTo>
                  <a:lnTo>
                    <a:pt x="236" y="298"/>
                  </a:lnTo>
                  <a:lnTo>
                    <a:pt x="235" y="298"/>
                  </a:lnTo>
                  <a:lnTo>
                    <a:pt x="234" y="299"/>
                  </a:lnTo>
                  <a:lnTo>
                    <a:pt x="232" y="301"/>
                  </a:lnTo>
                  <a:lnTo>
                    <a:pt x="232" y="302"/>
                  </a:lnTo>
                  <a:lnTo>
                    <a:pt x="231" y="303"/>
                  </a:lnTo>
                  <a:lnTo>
                    <a:pt x="230" y="303"/>
                  </a:lnTo>
                  <a:lnTo>
                    <a:pt x="229" y="304"/>
                  </a:lnTo>
                  <a:lnTo>
                    <a:pt x="228" y="304"/>
                  </a:lnTo>
                  <a:lnTo>
                    <a:pt x="226" y="306"/>
                  </a:lnTo>
                  <a:lnTo>
                    <a:pt x="225" y="307"/>
                  </a:lnTo>
                  <a:lnTo>
                    <a:pt x="223" y="308"/>
                  </a:lnTo>
                  <a:lnTo>
                    <a:pt x="221" y="309"/>
                  </a:lnTo>
                  <a:lnTo>
                    <a:pt x="219" y="311"/>
                  </a:lnTo>
                  <a:lnTo>
                    <a:pt x="216" y="312"/>
                  </a:lnTo>
                  <a:lnTo>
                    <a:pt x="215" y="313"/>
                  </a:lnTo>
                  <a:lnTo>
                    <a:pt x="214" y="313"/>
                  </a:lnTo>
                  <a:lnTo>
                    <a:pt x="209" y="317"/>
                  </a:lnTo>
                  <a:lnTo>
                    <a:pt x="207" y="318"/>
                  </a:lnTo>
                  <a:lnTo>
                    <a:pt x="205" y="318"/>
                  </a:lnTo>
                  <a:lnTo>
                    <a:pt x="204" y="319"/>
                  </a:lnTo>
                  <a:lnTo>
                    <a:pt x="203" y="320"/>
                  </a:lnTo>
                  <a:lnTo>
                    <a:pt x="202" y="320"/>
                  </a:lnTo>
                  <a:lnTo>
                    <a:pt x="200" y="322"/>
                  </a:lnTo>
                  <a:lnTo>
                    <a:pt x="199" y="323"/>
                  </a:lnTo>
                  <a:lnTo>
                    <a:pt x="197" y="324"/>
                  </a:lnTo>
                  <a:lnTo>
                    <a:pt x="196" y="325"/>
                  </a:lnTo>
                  <a:lnTo>
                    <a:pt x="194" y="325"/>
                  </a:lnTo>
                  <a:lnTo>
                    <a:pt x="192" y="328"/>
                  </a:lnTo>
                  <a:lnTo>
                    <a:pt x="191" y="329"/>
                  </a:lnTo>
                  <a:lnTo>
                    <a:pt x="189" y="330"/>
                  </a:lnTo>
                  <a:lnTo>
                    <a:pt x="188" y="331"/>
                  </a:lnTo>
                  <a:lnTo>
                    <a:pt x="187" y="333"/>
                  </a:lnTo>
                  <a:lnTo>
                    <a:pt x="181" y="341"/>
                  </a:lnTo>
                  <a:lnTo>
                    <a:pt x="178" y="345"/>
                  </a:lnTo>
                  <a:lnTo>
                    <a:pt x="177" y="346"/>
                  </a:lnTo>
                  <a:lnTo>
                    <a:pt x="176" y="349"/>
                  </a:lnTo>
                  <a:lnTo>
                    <a:pt x="175" y="350"/>
                  </a:lnTo>
                  <a:lnTo>
                    <a:pt x="173" y="351"/>
                  </a:lnTo>
                  <a:lnTo>
                    <a:pt x="172" y="352"/>
                  </a:lnTo>
                  <a:lnTo>
                    <a:pt x="172" y="354"/>
                  </a:lnTo>
                  <a:lnTo>
                    <a:pt x="171" y="355"/>
                  </a:lnTo>
                  <a:lnTo>
                    <a:pt x="170" y="356"/>
                  </a:lnTo>
                  <a:lnTo>
                    <a:pt x="170" y="357"/>
                  </a:lnTo>
                  <a:lnTo>
                    <a:pt x="168" y="359"/>
                  </a:lnTo>
                  <a:lnTo>
                    <a:pt x="167" y="360"/>
                  </a:lnTo>
                  <a:lnTo>
                    <a:pt x="166" y="361"/>
                  </a:lnTo>
                  <a:lnTo>
                    <a:pt x="165" y="360"/>
                  </a:lnTo>
                  <a:lnTo>
                    <a:pt x="162" y="359"/>
                  </a:lnTo>
                  <a:lnTo>
                    <a:pt x="162" y="357"/>
                  </a:lnTo>
                  <a:lnTo>
                    <a:pt x="161" y="357"/>
                  </a:lnTo>
                  <a:lnTo>
                    <a:pt x="161" y="356"/>
                  </a:lnTo>
                  <a:lnTo>
                    <a:pt x="160" y="355"/>
                  </a:lnTo>
                  <a:lnTo>
                    <a:pt x="160" y="354"/>
                  </a:lnTo>
                  <a:lnTo>
                    <a:pt x="160" y="352"/>
                  </a:lnTo>
                  <a:lnTo>
                    <a:pt x="160" y="351"/>
                  </a:lnTo>
                  <a:lnTo>
                    <a:pt x="160" y="350"/>
                  </a:lnTo>
                  <a:lnTo>
                    <a:pt x="160" y="349"/>
                  </a:lnTo>
                  <a:lnTo>
                    <a:pt x="160" y="347"/>
                  </a:lnTo>
                  <a:lnTo>
                    <a:pt x="160" y="346"/>
                  </a:lnTo>
                  <a:lnTo>
                    <a:pt x="161" y="344"/>
                  </a:lnTo>
                  <a:lnTo>
                    <a:pt x="161" y="343"/>
                  </a:lnTo>
                  <a:lnTo>
                    <a:pt x="161" y="341"/>
                  </a:lnTo>
                  <a:lnTo>
                    <a:pt x="161" y="340"/>
                  </a:lnTo>
                  <a:lnTo>
                    <a:pt x="161" y="339"/>
                  </a:lnTo>
                  <a:lnTo>
                    <a:pt x="161" y="338"/>
                  </a:lnTo>
                  <a:lnTo>
                    <a:pt x="161" y="335"/>
                  </a:lnTo>
                  <a:lnTo>
                    <a:pt x="161" y="334"/>
                  </a:lnTo>
                  <a:lnTo>
                    <a:pt x="160" y="333"/>
                  </a:lnTo>
                  <a:lnTo>
                    <a:pt x="159" y="330"/>
                  </a:lnTo>
                  <a:lnTo>
                    <a:pt x="157" y="329"/>
                  </a:lnTo>
                  <a:lnTo>
                    <a:pt x="157" y="328"/>
                  </a:lnTo>
                  <a:lnTo>
                    <a:pt x="156" y="328"/>
                  </a:lnTo>
                  <a:lnTo>
                    <a:pt x="156" y="327"/>
                  </a:lnTo>
                  <a:lnTo>
                    <a:pt x="152" y="323"/>
                  </a:lnTo>
                  <a:lnTo>
                    <a:pt x="149" y="319"/>
                  </a:lnTo>
                  <a:lnTo>
                    <a:pt x="144" y="314"/>
                  </a:lnTo>
                  <a:lnTo>
                    <a:pt x="141" y="312"/>
                  </a:lnTo>
                  <a:lnTo>
                    <a:pt x="140" y="311"/>
                  </a:lnTo>
                  <a:lnTo>
                    <a:pt x="139" y="309"/>
                  </a:lnTo>
                  <a:lnTo>
                    <a:pt x="133" y="302"/>
                  </a:lnTo>
                  <a:lnTo>
                    <a:pt x="132" y="301"/>
                  </a:lnTo>
                  <a:lnTo>
                    <a:pt x="127" y="295"/>
                  </a:lnTo>
                  <a:lnTo>
                    <a:pt x="124" y="291"/>
                  </a:lnTo>
                  <a:lnTo>
                    <a:pt x="123" y="290"/>
                  </a:lnTo>
                  <a:lnTo>
                    <a:pt x="120" y="292"/>
                  </a:lnTo>
                  <a:lnTo>
                    <a:pt x="118" y="295"/>
                  </a:lnTo>
                  <a:lnTo>
                    <a:pt x="116" y="297"/>
                  </a:lnTo>
                  <a:lnTo>
                    <a:pt x="114" y="298"/>
                  </a:lnTo>
                  <a:lnTo>
                    <a:pt x="113" y="299"/>
                  </a:lnTo>
                  <a:lnTo>
                    <a:pt x="112" y="302"/>
                  </a:lnTo>
                  <a:lnTo>
                    <a:pt x="102" y="313"/>
                  </a:lnTo>
                  <a:lnTo>
                    <a:pt x="100" y="315"/>
                  </a:lnTo>
                  <a:lnTo>
                    <a:pt x="96" y="319"/>
                  </a:lnTo>
                  <a:lnTo>
                    <a:pt x="95" y="320"/>
                  </a:lnTo>
                  <a:lnTo>
                    <a:pt x="95" y="322"/>
                  </a:lnTo>
                  <a:lnTo>
                    <a:pt x="93" y="322"/>
                  </a:lnTo>
                  <a:lnTo>
                    <a:pt x="93" y="323"/>
                  </a:lnTo>
                  <a:lnTo>
                    <a:pt x="92" y="323"/>
                  </a:lnTo>
                  <a:lnTo>
                    <a:pt x="92" y="324"/>
                  </a:lnTo>
                  <a:lnTo>
                    <a:pt x="91" y="325"/>
                  </a:lnTo>
                  <a:lnTo>
                    <a:pt x="91" y="327"/>
                  </a:lnTo>
                  <a:lnTo>
                    <a:pt x="90" y="327"/>
                  </a:lnTo>
                  <a:lnTo>
                    <a:pt x="90" y="328"/>
                  </a:lnTo>
                  <a:lnTo>
                    <a:pt x="89" y="329"/>
                  </a:lnTo>
                  <a:lnTo>
                    <a:pt x="86" y="333"/>
                  </a:lnTo>
                  <a:lnTo>
                    <a:pt x="86" y="334"/>
                  </a:lnTo>
                  <a:lnTo>
                    <a:pt x="85" y="335"/>
                  </a:lnTo>
                  <a:lnTo>
                    <a:pt x="84" y="336"/>
                  </a:lnTo>
                  <a:lnTo>
                    <a:pt x="84" y="338"/>
                  </a:lnTo>
                  <a:lnTo>
                    <a:pt x="82" y="338"/>
                  </a:lnTo>
                  <a:lnTo>
                    <a:pt x="75" y="335"/>
                  </a:lnTo>
                  <a:lnTo>
                    <a:pt x="74" y="334"/>
                  </a:lnTo>
                  <a:lnTo>
                    <a:pt x="73" y="334"/>
                  </a:lnTo>
                  <a:lnTo>
                    <a:pt x="25" y="315"/>
                  </a:lnTo>
                  <a:lnTo>
                    <a:pt x="23" y="314"/>
                  </a:lnTo>
                  <a:lnTo>
                    <a:pt x="22" y="314"/>
                  </a:lnTo>
                  <a:lnTo>
                    <a:pt x="21" y="314"/>
                  </a:lnTo>
                  <a:lnTo>
                    <a:pt x="18" y="315"/>
                  </a:lnTo>
                  <a:lnTo>
                    <a:pt x="13" y="304"/>
                  </a:lnTo>
                  <a:lnTo>
                    <a:pt x="13" y="303"/>
                  </a:lnTo>
                  <a:lnTo>
                    <a:pt x="13" y="302"/>
                  </a:lnTo>
                  <a:lnTo>
                    <a:pt x="13" y="301"/>
                  </a:lnTo>
                  <a:lnTo>
                    <a:pt x="13" y="299"/>
                  </a:lnTo>
                  <a:lnTo>
                    <a:pt x="13" y="298"/>
                  </a:lnTo>
                  <a:lnTo>
                    <a:pt x="10" y="299"/>
                  </a:lnTo>
                  <a:lnTo>
                    <a:pt x="9" y="299"/>
                  </a:lnTo>
                  <a:lnTo>
                    <a:pt x="6" y="296"/>
                  </a:lnTo>
                  <a:lnTo>
                    <a:pt x="2" y="292"/>
                  </a:lnTo>
                  <a:lnTo>
                    <a:pt x="0" y="291"/>
                  </a:lnTo>
                  <a:lnTo>
                    <a:pt x="4" y="279"/>
                  </a:lnTo>
                  <a:lnTo>
                    <a:pt x="6" y="272"/>
                  </a:lnTo>
                  <a:lnTo>
                    <a:pt x="9" y="265"/>
                  </a:lnTo>
                  <a:lnTo>
                    <a:pt x="11" y="258"/>
                  </a:lnTo>
                  <a:lnTo>
                    <a:pt x="12" y="255"/>
                  </a:lnTo>
                  <a:lnTo>
                    <a:pt x="13" y="251"/>
                  </a:lnTo>
                  <a:lnTo>
                    <a:pt x="17" y="244"/>
                  </a:lnTo>
                  <a:lnTo>
                    <a:pt x="17" y="243"/>
                  </a:lnTo>
                  <a:lnTo>
                    <a:pt x="18" y="240"/>
                  </a:lnTo>
                  <a:lnTo>
                    <a:pt x="21" y="233"/>
                  </a:lnTo>
                  <a:lnTo>
                    <a:pt x="21" y="232"/>
                  </a:lnTo>
                  <a:lnTo>
                    <a:pt x="22" y="231"/>
                  </a:lnTo>
                  <a:lnTo>
                    <a:pt x="23" y="227"/>
                  </a:lnTo>
                  <a:lnTo>
                    <a:pt x="23" y="226"/>
                  </a:lnTo>
                  <a:lnTo>
                    <a:pt x="25" y="224"/>
                  </a:lnTo>
                  <a:lnTo>
                    <a:pt x="26" y="222"/>
                  </a:lnTo>
                  <a:lnTo>
                    <a:pt x="27" y="217"/>
                  </a:lnTo>
                  <a:lnTo>
                    <a:pt x="28" y="215"/>
                  </a:lnTo>
                  <a:lnTo>
                    <a:pt x="29" y="213"/>
                  </a:lnTo>
                  <a:lnTo>
                    <a:pt x="31" y="211"/>
                  </a:lnTo>
                  <a:lnTo>
                    <a:pt x="31" y="210"/>
                  </a:lnTo>
                  <a:lnTo>
                    <a:pt x="32" y="207"/>
                  </a:lnTo>
                  <a:lnTo>
                    <a:pt x="34" y="203"/>
                  </a:lnTo>
                  <a:lnTo>
                    <a:pt x="36" y="201"/>
                  </a:lnTo>
                  <a:lnTo>
                    <a:pt x="37" y="200"/>
                  </a:lnTo>
                  <a:lnTo>
                    <a:pt x="36" y="199"/>
                  </a:lnTo>
                  <a:lnTo>
                    <a:pt x="36" y="197"/>
                  </a:lnTo>
                  <a:lnTo>
                    <a:pt x="37" y="196"/>
                  </a:lnTo>
                  <a:lnTo>
                    <a:pt x="38" y="194"/>
                  </a:lnTo>
                  <a:lnTo>
                    <a:pt x="39" y="192"/>
                  </a:lnTo>
                  <a:lnTo>
                    <a:pt x="43" y="187"/>
                  </a:lnTo>
                  <a:lnTo>
                    <a:pt x="43" y="186"/>
                  </a:lnTo>
                  <a:lnTo>
                    <a:pt x="45" y="184"/>
                  </a:lnTo>
                  <a:lnTo>
                    <a:pt x="45" y="183"/>
                  </a:lnTo>
                  <a:lnTo>
                    <a:pt x="47" y="181"/>
                  </a:lnTo>
                  <a:lnTo>
                    <a:pt x="52" y="174"/>
                  </a:lnTo>
                  <a:lnTo>
                    <a:pt x="55" y="170"/>
                  </a:lnTo>
                  <a:lnTo>
                    <a:pt x="58" y="167"/>
                  </a:lnTo>
                  <a:lnTo>
                    <a:pt x="60" y="164"/>
                  </a:lnTo>
                  <a:lnTo>
                    <a:pt x="60" y="163"/>
                  </a:lnTo>
                  <a:lnTo>
                    <a:pt x="61" y="162"/>
                  </a:lnTo>
                  <a:lnTo>
                    <a:pt x="63" y="160"/>
                  </a:lnTo>
                  <a:lnTo>
                    <a:pt x="64" y="159"/>
                  </a:lnTo>
                  <a:lnTo>
                    <a:pt x="64" y="158"/>
                  </a:lnTo>
                  <a:lnTo>
                    <a:pt x="65" y="157"/>
                  </a:lnTo>
                  <a:lnTo>
                    <a:pt x="66" y="157"/>
                  </a:lnTo>
                  <a:lnTo>
                    <a:pt x="68" y="154"/>
                  </a:lnTo>
                  <a:lnTo>
                    <a:pt x="69" y="153"/>
                  </a:lnTo>
                  <a:lnTo>
                    <a:pt x="70" y="152"/>
                  </a:lnTo>
                  <a:lnTo>
                    <a:pt x="71" y="151"/>
                  </a:lnTo>
                  <a:lnTo>
                    <a:pt x="73" y="149"/>
                  </a:lnTo>
                  <a:lnTo>
                    <a:pt x="74" y="149"/>
                  </a:lnTo>
                  <a:lnTo>
                    <a:pt x="74" y="148"/>
                  </a:lnTo>
                  <a:lnTo>
                    <a:pt x="79" y="146"/>
                  </a:lnTo>
                  <a:lnTo>
                    <a:pt x="82" y="143"/>
                  </a:lnTo>
                  <a:lnTo>
                    <a:pt x="85" y="141"/>
                  </a:lnTo>
                  <a:lnTo>
                    <a:pt x="89" y="137"/>
                  </a:lnTo>
                  <a:lnTo>
                    <a:pt x="90" y="136"/>
                  </a:lnTo>
                  <a:lnTo>
                    <a:pt x="91" y="135"/>
                  </a:lnTo>
                  <a:lnTo>
                    <a:pt x="93" y="133"/>
                  </a:lnTo>
                  <a:lnTo>
                    <a:pt x="93" y="132"/>
                  </a:lnTo>
                  <a:lnTo>
                    <a:pt x="95" y="132"/>
                  </a:lnTo>
                  <a:lnTo>
                    <a:pt x="96" y="131"/>
                  </a:lnTo>
                  <a:lnTo>
                    <a:pt x="102" y="125"/>
                  </a:lnTo>
                  <a:lnTo>
                    <a:pt x="103" y="125"/>
                  </a:lnTo>
                  <a:lnTo>
                    <a:pt x="108" y="120"/>
                  </a:lnTo>
                  <a:lnTo>
                    <a:pt x="109" y="118"/>
                  </a:lnTo>
                  <a:lnTo>
                    <a:pt x="113" y="115"/>
                  </a:lnTo>
                  <a:lnTo>
                    <a:pt x="114" y="115"/>
                  </a:lnTo>
                  <a:lnTo>
                    <a:pt x="114" y="114"/>
                  </a:lnTo>
                  <a:lnTo>
                    <a:pt x="116" y="112"/>
                  </a:lnTo>
                  <a:lnTo>
                    <a:pt x="119" y="110"/>
                  </a:lnTo>
                  <a:lnTo>
                    <a:pt x="120" y="107"/>
                  </a:lnTo>
                  <a:lnTo>
                    <a:pt x="125" y="104"/>
                  </a:lnTo>
                  <a:lnTo>
                    <a:pt x="127" y="102"/>
                  </a:lnTo>
                  <a:lnTo>
                    <a:pt x="129" y="101"/>
                  </a:lnTo>
                  <a:lnTo>
                    <a:pt x="129" y="100"/>
                  </a:lnTo>
                  <a:lnTo>
                    <a:pt x="132" y="98"/>
                  </a:lnTo>
                  <a:lnTo>
                    <a:pt x="134" y="96"/>
                  </a:lnTo>
                  <a:lnTo>
                    <a:pt x="135" y="95"/>
                  </a:lnTo>
                  <a:lnTo>
                    <a:pt x="138" y="93"/>
                  </a:lnTo>
                  <a:lnTo>
                    <a:pt x="139" y="93"/>
                  </a:lnTo>
                  <a:lnTo>
                    <a:pt x="141" y="90"/>
                  </a:lnTo>
                  <a:lnTo>
                    <a:pt x="143" y="89"/>
                  </a:lnTo>
                  <a:lnTo>
                    <a:pt x="145" y="88"/>
                  </a:lnTo>
                  <a:lnTo>
                    <a:pt x="145" y="86"/>
                  </a:lnTo>
                  <a:lnTo>
                    <a:pt x="148" y="84"/>
                  </a:lnTo>
                  <a:lnTo>
                    <a:pt x="149" y="84"/>
                  </a:lnTo>
                  <a:lnTo>
                    <a:pt x="148" y="83"/>
                  </a:lnTo>
                  <a:lnTo>
                    <a:pt x="144" y="78"/>
                  </a:lnTo>
                  <a:lnTo>
                    <a:pt x="144" y="77"/>
                  </a:lnTo>
                  <a:lnTo>
                    <a:pt x="145" y="77"/>
                  </a:lnTo>
                  <a:lnTo>
                    <a:pt x="145" y="75"/>
                  </a:lnTo>
                  <a:lnTo>
                    <a:pt x="150" y="69"/>
                  </a:lnTo>
                  <a:lnTo>
                    <a:pt x="155" y="63"/>
                  </a:lnTo>
                  <a:lnTo>
                    <a:pt x="157" y="59"/>
                  </a:lnTo>
                  <a:lnTo>
                    <a:pt x="159" y="58"/>
                  </a:lnTo>
                  <a:lnTo>
                    <a:pt x="161" y="54"/>
                  </a:lnTo>
                  <a:lnTo>
                    <a:pt x="164" y="51"/>
                  </a:lnTo>
                  <a:lnTo>
                    <a:pt x="165" y="51"/>
                  </a:lnTo>
                  <a:lnTo>
                    <a:pt x="165" y="50"/>
                  </a:lnTo>
                  <a:lnTo>
                    <a:pt x="171" y="36"/>
                  </a:lnTo>
                  <a:lnTo>
                    <a:pt x="173" y="31"/>
                  </a:lnTo>
                  <a:lnTo>
                    <a:pt x="173" y="30"/>
                  </a:lnTo>
                  <a:lnTo>
                    <a:pt x="181" y="15"/>
                  </a:lnTo>
                  <a:lnTo>
                    <a:pt x="181" y="14"/>
                  </a:lnTo>
                  <a:lnTo>
                    <a:pt x="184" y="4"/>
                  </a:lnTo>
                  <a:lnTo>
                    <a:pt x="187" y="0"/>
                  </a:lnTo>
                  <a:lnTo>
                    <a:pt x="191" y="2"/>
                  </a:lnTo>
                  <a:lnTo>
                    <a:pt x="193" y="3"/>
                  </a:lnTo>
                  <a:lnTo>
                    <a:pt x="196" y="3"/>
                  </a:lnTo>
                  <a:lnTo>
                    <a:pt x="197" y="4"/>
                  </a:lnTo>
                  <a:lnTo>
                    <a:pt x="198" y="4"/>
                  </a:lnTo>
                  <a:lnTo>
                    <a:pt x="199" y="4"/>
                  </a:lnTo>
                  <a:lnTo>
                    <a:pt x="199" y="5"/>
                  </a:lnTo>
                  <a:lnTo>
                    <a:pt x="200" y="5"/>
                  </a:lnTo>
                  <a:lnTo>
                    <a:pt x="203" y="6"/>
                  </a:lnTo>
                  <a:lnTo>
                    <a:pt x="207" y="8"/>
                  </a:lnTo>
                  <a:lnTo>
                    <a:pt x="209" y="8"/>
                  </a:lnTo>
                  <a:lnTo>
                    <a:pt x="209" y="9"/>
                  </a:lnTo>
                  <a:lnTo>
                    <a:pt x="210" y="9"/>
                  </a:lnTo>
                  <a:lnTo>
                    <a:pt x="212" y="9"/>
                  </a:lnTo>
                  <a:lnTo>
                    <a:pt x="214" y="10"/>
                  </a:lnTo>
                  <a:lnTo>
                    <a:pt x="215" y="10"/>
                  </a:lnTo>
                  <a:lnTo>
                    <a:pt x="218" y="11"/>
                  </a:lnTo>
                  <a:lnTo>
                    <a:pt x="220" y="13"/>
                  </a:lnTo>
                  <a:lnTo>
                    <a:pt x="224" y="14"/>
                  </a:lnTo>
                  <a:lnTo>
                    <a:pt x="228" y="15"/>
                  </a:lnTo>
                  <a:lnTo>
                    <a:pt x="229" y="16"/>
                  </a:lnTo>
                  <a:lnTo>
                    <a:pt x="230" y="1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BB5A2567-A566-1A63-93EC-7D8EA8B0B5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9202" y="1059582"/>
              <a:ext cx="641350" cy="654050"/>
            </a:xfrm>
            <a:custGeom>
              <a:avLst/>
              <a:gdLst>
                <a:gd name="T0" fmla="*/ 260 w 404"/>
                <a:gd name="T1" fmla="*/ 16 h 412"/>
                <a:gd name="T2" fmla="*/ 281 w 404"/>
                <a:gd name="T3" fmla="*/ 26 h 412"/>
                <a:gd name="T4" fmla="*/ 290 w 404"/>
                <a:gd name="T5" fmla="*/ 31 h 412"/>
                <a:gd name="T6" fmla="*/ 303 w 404"/>
                <a:gd name="T7" fmla="*/ 60 h 412"/>
                <a:gd name="T8" fmla="*/ 307 w 404"/>
                <a:gd name="T9" fmla="*/ 65 h 412"/>
                <a:gd name="T10" fmla="*/ 319 w 404"/>
                <a:gd name="T11" fmla="*/ 69 h 412"/>
                <a:gd name="T12" fmla="*/ 346 w 404"/>
                <a:gd name="T13" fmla="*/ 95 h 412"/>
                <a:gd name="T14" fmla="*/ 362 w 404"/>
                <a:gd name="T15" fmla="*/ 103 h 412"/>
                <a:gd name="T16" fmla="*/ 377 w 404"/>
                <a:gd name="T17" fmla="*/ 111 h 412"/>
                <a:gd name="T18" fmla="*/ 382 w 404"/>
                <a:gd name="T19" fmla="*/ 123 h 412"/>
                <a:gd name="T20" fmla="*/ 387 w 404"/>
                <a:gd name="T21" fmla="*/ 133 h 412"/>
                <a:gd name="T22" fmla="*/ 403 w 404"/>
                <a:gd name="T23" fmla="*/ 140 h 412"/>
                <a:gd name="T24" fmla="*/ 397 w 404"/>
                <a:gd name="T25" fmla="*/ 153 h 412"/>
                <a:gd name="T26" fmla="*/ 399 w 404"/>
                <a:gd name="T27" fmla="*/ 164 h 412"/>
                <a:gd name="T28" fmla="*/ 404 w 404"/>
                <a:gd name="T29" fmla="*/ 185 h 412"/>
                <a:gd name="T30" fmla="*/ 388 w 404"/>
                <a:gd name="T31" fmla="*/ 188 h 412"/>
                <a:gd name="T32" fmla="*/ 373 w 404"/>
                <a:gd name="T33" fmla="*/ 200 h 412"/>
                <a:gd name="T34" fmla="*/ 376 w 404"/>
                <a:gd name="T35" fmla="*/ 217 h 412"/>
                <a:gd name="T36" fmla="*/ 374 w 404"/>
                <a:gd name="T37" fmla="*/ 232 h 412"/>
                <a:gd name="T38" fmla="*/ 374 w 404"/>
                <a:gd name="T39" fmla="*/ 252 h 412"/>
                <a:gd name="T40" fmla="*/ 370 w 404"/>
                <a:gd name="T41" fmla="*/ 256 h 412"/>
                <a:gd name="T42" fmla="*/ 372 w 404"/>
                <a:gd name="T43" fmla="*/ 276 h 412"/>
                <a:gd name="T44" fmla="*/ 362 w 404"/>
                <a:gd name="T45" fmla="*/ 288 h 412"/>
                <a:gd name="T46" fmla="*/ 319 w 404"/>
                <a:gd name="T47" fmla="*/ 313 h 412"/>
                <a:gd name="T48" fmla="*/ 290 w 404"/>
                <a:gd name="T49" fmla="*/ 336 h 412"/>
                <a:gd name="T50" fmla="*/ 283 w 404"/>
                <a:gd name="T51" fmla="*/ 357 h 412"/>
                <a:gd name="T52" fmla="*/ 278 w 404"/>
                <a:gd name="T53" fmla="*/ 362 h 412"/>
                <a:gd name="T54" fmla="*/ 266 w 404"/>
                <a:gd name="T55" fmla="*/ 369 h 412"/>
                <a:gd name="T56" fmla="*/ 253 w 404"/>
                <a:gd name="T57" fmla="*/ 377 h 412"/>
                <a:gd name="T58" fmla="*/ 239 w 404"/>
                <a:gd name="T59" fmla="*/ 378 h 412"/>
                <a:gd name="T60" fmla="*/ 221 w 404"/>
                <a:gd name="T61" fmla="*/ 387 h 412"/>
                <a:gd name="T62" fmla="*/ 196 w 404"/>
                <a:gd name="T63" fmla="*/ 404 h 412"/>
                <a:gd name="T64" fmla="*/ 167 w 404"/>
                <a:gd name="T65" fmla="*/ 398 h 412"/>
                <a:gd name="T66" fmla="*/ 143 w 404"/>
                <a:gd name="T67" fmla="*/ 376 h 412"/>
                <a:gd name="T68" fmla="*/ 123 w 404"/>
                <a:gd name="T69" fmla="*/ 362 h 412"/>
                <a:gd name="T70" fmla="*/ 105 w 404"/>
                <a:gd name="T71" fmla="*/ 350 h 412"/>
                <a:gd name="T72" fmla="*/ 85 w 404"/>
                <a:gd name="T73" fmla="*/ 326 h 412"/>
                <a:gd name="T74" fmla="*/ 78 w 404"/>
                <a:gd name="T75" fmla="*/ 318 h 412"/>
                <a:gd name="T76" fmla="*/ 68 w 404"/>
                <a:gd name="T77" fmla="*/ 309 h 412"/>
                <a:gd name="T78" fmla="*/ 55 w 404"/>
                <a:gd name="T79" fmla="*/ 294 h 412"/>
                <a:gd name="T80" fmla="*/ 36 w 404"/>
                <a:gd name="T81" fmla="*/ 261 h 412"/>
                <a:gd name="T82" fmla="*/ 21 w 404"/>
                <a:gd name="T83" fmla="*/ 233 h 412"/>
                <a:gd name="T84" fmla="*/ 15 w 404"/>
                <a:gd name="T85" fmla="*/ 223 h 412"/>
                <a:gd name="T86" fmla="*/ 10 w 404"/>
                <a:gd name="T87" fmla="*/ 214 h 412"/>
                <a:gd name="T88" fmla="*/ 11 w 404"/>
                <a:gd name="T89" fmla="*/ 191 h 412"/>
                <a:gd name="T90" fmla="*/ 4 w 404"/>
                <a:gd name="T91" fmla="*/ 174 h 412"/>
                <a:gd name="T92" fmla="*/ 24 w 404"/>
                <a:gd name="T93" fmla="*/ 150 h 412"/>
                <a:gd name="T94" fmla="*/ 40 w 404"/>
                <a:gd name="T95" fmla="*/ 147 h 412"/>
                <a:gd name="T96" fmla="*/ 72 w 404"/>
                <a:gd name="T97" fmla="*/ 134 h 412"/>
                <a:gd name="T98" fmla="*/ 88 w 404"/>
                <a:gd name="T99" fmla="*/ 129 h 412"/>
                <a:gd name="T100" fmla="*/ 98 w 404"/>
                <a:gd name="T101" fmla="*/ 121 h 412"/>
                <a:gd name="T102" fmla="*/ 115 w 404"/>
                <a:gd name="T103" fmla="*/ 123 h 412"/>
                <a:gd name="T104" fmla="*/ 126 w 404"/>
                <a:gd name="T105" fmla="*/ 118 h 412"/>
                <a:gd name="T106" fmla="*/ 133 w 404"/>
                <a:gd name="T107" fmla="*/ 118 h 412"/>
                <a:gd name="T108" fmla="*/ 141 w 404"/>
                <a:gd name="T109" fmla="*/ 112 h 412"/>
                <a:gd name="T110" fmla="*/ 154 w 404"/>
                <a:gd name="T111" fmla="*/ 115 h 412"/>
                <a:gd name="T112" fmla="*/ 184 w 404"/>
                <a:gd name="T113" fmla="*/ 96 h 412"/>
                <a:gd name="T114" fmla="*/ 186 w 404"/>
                <a:gd name="T115" fmla="*/ 90 h 412"/>
                <a:gd name="T116" fmla="*/ 216 w 404"/>
                <a:gd name="T117" fmla="*/ 65 h 412"/>
                <a:gd name="T118" fmla="*/ 221 w 404"/>
                <a:gd name="T119" fmla="*/ 51 h 412"/>
                <a:gd name="T120" fmla="*/ 217 w 404"/>
                <a:gd name="T121" fmla="*/ 27 h 412"/>
                <a:gd name="T122" fmla="*/ 213 w 404"/>
                <a:gd name="T123" fmla="*/ 4 h 412"/>
                <a:gd name="T124" fmla="*/ 235 w 404"/>
                <a:gd name="T125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4" h="412">
                  <a:moveTo>
                    <a:pt x="238" y="23"/>
                  </a:moveTo>
                  <a:lnTo>
                    <a:pt x="239" y="23"/>
                  </a:lnTo>
                  <a:lnTo>
                    <a:pt x="250" y="19"/>
                  </a:lnTo>
                  <a:lnTo>
                    <a:pt x="259" y="15"/>
                  </a:lnTo>
                  <a:lnTo>
                    <a:pt x="260" y="16"/>
                  </a:lnTo>
                  <a:lnTo>
                    <a:pt x="262" y="25"/>
                  </a:lnTo>
                  <a:lnTo>
                    <a:pt x="262" y="26"/>
                  </a:lnTo>
                  <a:lnTo>
                    <a:pt x="265" y="33"/>
                  </a:lnTo>
                  <a:lnTo>
                    <a:pt x="266" y="33"/>
                  </a:lnTo>
                  <a:lnTo>
                    <a:pt x="281" y="26"/>
                  </a:lnTo>
                  <a:lnTo>
                    <a:pt x="282" y="25"/>
                  </a:lnTo>
                  <a:lnTo>
                    <a:pt x="287" y="23"/>
                  </a:lnTo>
                  <a:lnTo>
                    <a:pt x="288" y="26"/>
                  </a:lnTo>
                  <a:lnTo>
                    <a:pt x="290" y="30"/>
                  </a:lnTo>
                  <a:lnTo>
                    <a:pt x="290" y="31"/>
                  </a:lnTo>
                  <a:lnTo>
                    <a:pt x="293" y="43"/>
                  </a:lnTo>
                  <a:lnTo>
                    <a:pt x="298" y="54"/>
                  </a:lnTo>
                  <a:lnTo>
                    <a:pt x="299" y="55"/>
                  </a:lnTo>
                  <a:lnTo>
                    <a:pt x="302" y="59"/>
                  </a:lnTo>
                  <a:lnTo>
                    <a:pt x="303" y="60"/>
                  </a:lnTo>
                  <a:lnTo>
                    <a:pt x="304" y="60"/>
                  </a:lnTo>
                  <a:lnTo>
                    <a:pt x="304" y="62"/>
                  </a:lnTo>
                  <a:lnTo>
                    <a:pt x="306" y="63"/>
                  </a:lnTo>
                  <a:lnTo>
                    <a:pt x="307" y="64"/>
                  </a:lnTo>
                  <a:lnTo>
                    <a:pt x="307" y="65"/>
                  </a:lnTo>
                  <a:lnTo>
                    <a:pt x="308" y="67"/>
                  </a:lnTo>
                  <a:lnTo>
                    <a:pt x="308" y="68"/>
                  </a:lnTo>
                  <a:lnTo>
                    <a:pt x="309" y="68"/>
                  </a:lnTo>
                  <a:lnTo>
                    <a:pt x="312" y="68"/>
                  </a:lnTo>
                  <a:lnTo>
                    <a:pt x="319" y="69"/>
                  </a:lnTo>
                  <a:lnTo>
                    <a:pt x="319" y="70"/>
                  </a:lnTo>
                  <a:lnTo>
                    <a:pt x="324" y="84"/>
                  </a:lnTo>
                  <a:lnTo>
                    <a:pt x="325" y="86"/>
                  </a:lnTo>
                  <a:lnTo>
                    <a:pt x="344" y="94"/>
                  </a:lnTo>
                  <a:lnTo>
                    <a:pt x="346" y="95"/>
                  </a:lnTo>
                  <a:lnTo>
                    <a:pt x="349" y="96"/>
                  </a:lnTo>
                  <a:lnTo>
                    <a:pt x="356" y="101"/>
                  </a:lnTo>
                  <a:lnTo>
                    <a:pt x="358" y="102"/>
                  </a:lnTo>
                  <a:lnTo>
                    <a:pt x="361" y="103"/>
                  </a:lnTo>
                  <a:lnTo>
                    <a:pt x="362" y="103"/>
                  </a:lnTo>
                  <a:lnTo>
                    <a:pt x="363" y="105"/>
                  </a:lnTo>
                  <a:lnTo>
                    <a:pt x="371" y="108"/>
                  </a:lnTo>
                  <a:lnTo>
                    <a:pt x="372" y="108"/>
                  </a:lnTo>
                  <a:lnTo>
                    <a:pt x="376" y="111"/>
                  </a:lnTo>
                  <a:lnTo>
                    <a:pt x="377" y="111"/>
                  </a:lnTo>
                  <a:lnTo>
                    <a:pt x="378" y="112"/>
                  </a:lnTo>
                  <a:lnTo>
                    <a:pt x="379" y="116"/>
                  </a:lnTo>
                  <a:lnTo>
                    <a:pt x="381" y="118"/>
                  </a:lnTo>
                  <a:lnTo>
                    <a:pt x="382" y="121"/>
                  </a:lnTo>
                  <a:lnTo>
                    <a:pt x="382" y="123"/>
                  </a:lnTo>
                  <a:lnTo>
                    <a:pt x="382" y="127"/>
                  </a:lnTo>
                  <a:lnTo>
                    <a:pt x="383" y="128"/>
                  </a:lnTo>
                  <a:lnTo>
                    <a:pt x="383" y="131"/>
                  </a:lnTo>
                  <a:lnTo>
                    <a:pt x="383" y="132"/>
                  </a:lnTo>
                  <a:lnTo>
                    <a:pt x="387" y="133"/>
                  </a:lnTo>
                  <a:lnTo>
                    <a:pt x="394" y="134"/>
                  </a:lnTo>
                  <a:lnTo>
                    <a:pt x="402" y="135"/>
                  </a:lnTo>
                  <a:lnTo>
                    <a:pt x="404" y="135"/>
                  </a:lnTo>
                  <a:lnTo>
                    <a:pt x="404" y="137"/>
                  </a:lnTo>
                  <a:lnTo>
                    <a:pt x="403" y="140"/>
                  </a:lnTo>
                  <a:lnTo>
                    <a:pt x="402" y="143"/>
                  </a:lnTo>
                  <a:lnTo>
                    <a:pt x="402" y="144"/>
                  </a:lnTo>
                  <a:lnTo>
                    <a:pt x="400" y="145"/>
                  </a:lnTo>
                  <a:lnTo>
                    <a:pt x="400" y="148"/>
                  </a:lnTo>
                  <a:lnTo>
                    <a:pt x="397" y="153"/>
                  </a:lnTo>
                  <a:lnTo>
                    <a:pt x="399" y="159"/>
                  </a:lnTo>
                  <a:lnTo>
                    <a:pt x="399" y="160"/>
                  </a:lnTo>
                  <a:lnTo>
                    <a:pt x="399" y="161"/>
                  </a:lnTo>
                  <a:lnTo>
                    <a:pt x="399" y="163"/>
                  </a:lnTo>
                  <a:lnTo>
                    <a:pt x="399" y="164"/>
                  </a:lnTo>
                  <a:lnTo>
                    <a:pt x="400" y="169"/>
                  </a:lnTo>
                  <a:lnTo>
                    <a:pt x="403" y="176"/>
                  </a:lnTo>
                  <a:lnTo>
                    <a:pt x="404" y="181"/>
                  </a:lnTo>
                  <a:lnTo>
                    <a:pt x="404" y="184"/>
                  </a:lnTo>
                  <a:lnTo>
                    <a:pt x="404" y="185"/>
                  </a:lnTo>
                  <a:lnTo>
                    <a:pt x="404" y="186"/>
                  </a:lnTo>
                  <a:lnTo>
                    <a:pt x="404" y="185"/>
                  </a:lnTo>
                  <a:lnTo>
                    <a:pt x="393" y="187"/>
                  </a:lnTo>
                  <a:lnTo>
                    <a:pt x="389" y="188"/>
                  </a:lnTo>
                  <a:lnTo>
                    <a:pt x="388" y="188"/>
                  </a:lnTo>
                  <a:lnTo>
                    <a:pt x="387" y="188"/>
                  </a:lnTo>
                  <a:lnTo>
                    <a:pt x="373" y="191"/>
                  </a:lnTo>
                  <a:lnTo>
                    <a:pt x="372" y="191"/>
                  </a:lnTo>
                  <a:lnTo>
                    <a:pt x="373" y="198"/>
                  </a:lnTo>
                  <a:lnTo>
                    <a:pt x="373" y="200"/>
                  </a:lnTo>
                  <a:lnTo>
                    <a:pt x="374" y="204"/>
                  </a:lnTo>
                  <a:lnTo>
                    <a:pt x="374" y="208"/>
                  </a:lnTo>
                  <a:lnTo>
                    <a:pt x="374" y="209"/>
                  </a:lnTo>
                  <a:lnTo>
                    <a:pt x="376" y="214"/>
                  </a:lnTo>
                  <a:lnTo>
                    <a:pt x="376" y="217"/>
                  </a:lnTo>
                  <a:lnTo>
                    <a:pt x="377" y="224"/>
                  </a:lnTo>
                  <a:lnTo>
                    <a:pt x="377" y="227"/>
                  </a:lnTo>
                  <a:lnTo>
                    <a:pt x="378" y="230"/>
                  </a:lnTo>
                  <a:lnTo>
                    <a:pt x="377" y="230"/>
                  </a:lnTo>
                  <a:lnTo>
                    <a:pt x="374" y="232"/>
                  </a:lnTo>
                  <a:lnTo>
                    <a:pt x="377" y="236"/>
                  </a:lnTo>
                  <a:lnTo>
                    <a:pt x="378" y="240"/>
                  </a:lnTo>
                  <a:lnTo>
                    <a:pt x="379" y="244"/>
                  </a:lnTo>
                  <a:lnTo>
                    <a:pt x="378" y="246"/>
                  </a:lnTo>
                  <a:lnTo>
                    <a:pt x="374" y="252"/>
                  </a:lnTo>
                  <a:lnTo>
                    <a:pt x="373" y="254"/>
                  </a:lnTo>
                  <a:lnTo>
                    <a:pt x="372" y="255"/>
                  </a:lnTo>
                  <a:lnTo>
                    <a:pt x="371" y="255"/>
                  </a:lnTo>
                  <a:lnTo>
                    <a:pt x="370" y="255"/>
                  </a:lnTo>
                  <a:lnTo>
                    <a:pt x="370" y="256"/>
                  </a:lnTo>
                  <a:lnTo>
                    <a:pt x="371" y="256"/>
                  </a:lnTo>
                  <a:lnTo>
                    <a:pt x="371" y="264"/>
                  </a:lnTo>
                  <a:lnTo>
                    <a:pt x="371" y="266"/>
                  </a:lnTo>
                  <a:lnTo>
                    <a:pt x="372" y="275"/>
                  </a:lnTo>
                  <a:lnTo>
                    <a:pt x="372" y="276"/>
                  </a:lnTo>
                  <a:lnTo>
                    <a:pt x="365" y="280"/>
                  </a:lnTo>
                  <a:lnTo>
                    <a:pt x="363" y="280"/>
                  </a:lnTo>
                  <a:lnTo>
                    <a:pt x="361" y="282"/>
                  </a:lnTo>
                  <a:lnTo>
                    <a:pt x="363" y="287"/>
                  </a:lnTo>
                  <a:lnTo>
                    <a:pt x="362" y="288"/>
                  </a:lnTo>
                  <a:lnTo>
                    <a:pt x="358" y="291"/>
                  </a:lnTo>
                  <a:lnTo>
                    <a:pt x="354" y="293"/>
                  </a:lnTo>
                  <a:lnTo>
                    <a:pt x="339" y="302"/>
                  </a:lnTo>
                  <a:lnTo>
                    <a:pt x="338" y="302"/>
                  </a:lnTo>
                  <a:lnTo>
                    <a:pt x="319" y="313"/>
                  </a:lnTo>
                  <a:lnTo>
                    <a:pt x="304" y="321"/>
                  </a:lnTo>
                  <a:lnTo>
                    <a:pt x="301" y="323"/>
                  </a:lnTo>
                  <a:lnTo>
                    <a:pt x="293" y="328"/>
                  </a:lnTo>
                  <a:lnTo>
                    <a:pt x="291" y="329"/>
                  </a:lnTo>
                  <a:lnTo>
                    <a:pt x="290" y="336"/>
                  </a:lnTo>
                  <a:lnTo>
                    <a:pt x="286" y="347"/>
                  </a:lnTo>
                  <a:lnTo>
                    <a:pt x="285" y="355"/>
                  </a:lnTo>
                  <a:lnTo>
                    <a:pt x="285" y="356"/>
                  </a:lnTo>
                  <a:lnTo>
                    <a:pt x="285" y="357"/>
                  </a:lnTo>
                  <a:lnTo>
                    <a:pt x="283" y="357"/>
                  </a:lnTo>
                  <a:lnTo>
                    <a:pt x="283" y="358"/>
                  </a:lnTo>
                  <a:lnTo>
                    <a:pt x="282" y="360"/>
                  </a:lnTo>
                  <a:lnTo>
                    <a:pt x="281" y="361"/>
                  </a:lnTo>
                  <a:lnTo>
                    <a:pt x="280" y="362"/>
                  </a:lnTo>
                  <a:lnTo>
                    <a:pt x="278" y="362"/>
                  </a:lnTo>
                  <a:lnTo>
                    <a:pt x="277" y="363"/>
                  </a:lnTo>
                  <a:lnTo>
                    <a:pt x="275" y="363"/>
                  </a:lnTo>
                  <a:lnTo>
                    <a:pt x="275" y="364"/>
                  </a:lnTo>
                  <a:lnTo>
                    <a:pt x="270" y="367"/>
                  </a:lnTo>
                  <a:lnTo>
                    <a:pt x="266" y="369"/>
                  </a:lnTo>
                  <a:lnTo>
                    <a:pt x="264" y="371"/>
                  </a:lnTo>
                  <a:lnTo>
                    <a:pt x="261" y="372"/>
                  </a:lnTo>
                  <a:lnTo>
                    <a:pt x="260" y="372"/>
                  </a:lnTo>
                  <a:lnTo>
                    <a:pt x="259" y="372"/>
                  </a:lnTo>
                  <a:lnTo>
                    <a:pt x="253" y="377"/>
                  </a:lnTo>
                  <a:lnTo>
                    <a:pt x="246" y="382"/>
                  </a:lnTo>
                  <a:lnTo>
                    <a:pt x="244" y="380"/>
                  </a:lnTo>
                  <a:lnTo>
                    <a:pt x="243" y="380"/>
                  </a:lnTo>
                  <a:lnTo>
                    <a:pt x="240" y="379"/>
                  </a:lnTo>
                  <a:lnTo>
                    <a:pt x="239" y="378"/>
                  </a:lnTo>
                  <a:lnTo>
                    <a:pt x="238" y="378"/>
                  </a:lnTo>
                  <a:lnTo>
                    <a:pt x="238" y="377"/>
                  </a:lnTo>
                  <a:lnTo>
                    <a:pt x="237" y="377"/>
                  </a:lnTo>
                  <a:lnTo>
                    <a:pt x="228" y="383"/>
                  </a:lnTo>
                  <a:lnTo>
                    <a:pt x="221" y="387"/>
                  </a:lnTo>
                  <a:lnTo>
                    <a:pt x="219" y="388"/>
                  </a:lnTo>
                  <a:lnTo>
                    <a:pt x="210" y="394"/>
                  </a:lnTo>
                  <a:lnTo>
                    <a:pt x="203" y="399"/>
                  </a:lnTo>
                  <a:lnTo>
                    <a:pt x="196" y="403"/>
                  </a:lnTo>
                  <a:lnTo>
                    <a:pt x="196" y="404"/>
                  </a:lnTo>
                  <a:lnTo>
                    <a:pt x="187" y="409"/>
                  </a:lnTo>
                  <a:lnTo>
                    <a:pt x="183" y="412"/>
                  </a:lnTo>
                  <a:lnTo>
                    <a:pt x="181" y="411"/>
                  </a:lnTo>
                  <a:lnTo>
                    <a:pt x="168" y="399"/>
                  </a:lnTo>
                  <a:lnTo>
                    <a:pt x="167" y="398"/>
                  </a:lnTo>
                  <a:lnTo>
                    <a:pt x="163" y="394"/>
                  </a:lnTo>
                  <a:lnTo>
                    <a:pt x="162" y="393"/>
                  </a:lnTo>
                  <a:lnTo>
                    <a:pt x="151" y="383"/>
                  </a:lnTo>
                  <a:lnTo>
                    <a:pt x="144" y="378"/>
                  </a:lnTo>
                  <a:lnTo>
                    <a:pt x="143" y="376"/>
                  </a:lnTo>
                  <a:lnTo>
                    <a:pt x="138" y="372"/>
                  </a:lnTo>
                  <a:lnTo>
                    <a:pt x="131" y="367"/>
                  </a:lnTo>
                  <a:lnTo>
                    <a:pt x="130" y="366"/>
                  </a:lnTo>
                  <a:lnTo>
                    <a:pt x="127" y="364"/>
                  </a:lnTo>
                  <a:lnTo>
                    <a:pt x="123" y="362"/>
                  </a:lnTo>
                  <a:lnTo>
                    <a:pt x="119" y="358"/>
                  </a:lnTo>
                  <a:lnTo>
                    <a:pt x="117" y="358"/>
                  </a:lnTo>
                  <a:lnTo>
                    <a:pt x="114" y="356"/>
                  </a:lnTo>
                  <a:lnTo>
                    <a:pt x="111" y="355"/>
                  </a:lnTo>
                  <a:lnTo>
                    <a:pt x="105" y="350"/>
                  </a:lnTo>
                  <a:lnTo>
                    <a:pt x="103" y="347"/>
                  </a:lnTo>
                  <a:lnTo>
                    <a:pt x="101" y="346"/>
                  </a:lnTo>
                  <a:lnTo>
                    <a:pt x="100" y="345"/>
                  </a:lnTo>
                  <a:lnTo>
                    <a:pt x="90" y="331"/>
                  </a:lnTo>
                  <a:lnTo>
                    <a:pt x="85" y="326"/>
                  </a:lnTo>
                  <a:lnTo>
                    <a:pt x="84" y="325"/>
                  </a:lnTo>
                  <a:lnTo>
                    <a:pt x="80" y="321"/>
                  </a:lnTo>
                  <a:lnTo>
                    <a:pt x="80" y="320"/>
                  </a:lnTo>
                  <a:lnTo>
                    <a:pt x="79" y="319"/>
                  </a:lnTo>
                  <a:lnTo>
                    <a:pt x="78" y="318"/>
                  </a:lnTo>
                  <a:lnTo>
                    <a:pt x="75" y="315"/>
                  </a:lnTo>
                  <a:lnTo>
                    <a:pt x="74" y="314"/>
                  </a:lnTo>
                  <a:lnTo>
                    <a:pt x="69" y="310"/>
                  </a:lnTo>
                  <a:lnTo>
                    <a:pt x="69" y="309"/>
                  </a:lnTo>
                  <a:lnTo>
                    <a:pt x="68" y="309"/>
                  </a:lnTo>
                  <a:lnTo>
                    <a:pt x="67" y="308"/>
                  </a:lnTo>
                  <a:lnTo>
                    <a:pt x="62" y="302"/>
                  </a:lnTo>
                  <a:lnTo>
                    <a:pt x="59" y="300"/>
                  </a:lnTo>
                  <a:lnTo>
                    <a:pt x="58" y="299"/>
                  </a:lnTo>
                  <a:lnTo>
                    <a:pt x="55" y="294"/>
                  </a:lnTo>
                  <a:lnTo>
                    <a:pt x="45" y="276"/>
                  </a:lnTo>
                  <a:lnTo>
                    <a:pt x="40" y="266"/>
                  </a:lnTo>
                  <a:lnTo>
                    <a:pt x="37" y="264"/>
                  </a:lnTo>
                  <a:lnTo>
                    <a:pt x="37" y="262"/>
                  </a:lnTo>
                  <a:lnTo>
                    <a:pt x="36" y="261"/>
                  </a:lnTo>
                  <a:lnTo>
                    <a:pt x="34" y="256"/>
                  </a:lnTo>
                  <a:lnTo>
                    <a:pt x="29" y="246"/>
                  </a:lnTo>
                  <a:lnTo>
                    <a:pt x="26" y="241"/>
                  </a:lnTo>
                  <a:lnTo>
                    <a:pt x="24" y="236"/>
                  </a:lnTo>
                  <a:lnTo>
                    <a:pt x="21" y="233"/>
                  </a:lnTo>
                  <a:lnTo>
                    <a:pt x="21" y="232"/>
                  </a:lnTo>
                  <a:lnTo>
                    <a:pt x="19" y="229"/>
                  </a:lnTo>
                  <a:lnTo>
                    <a:pt x="19" y="228"/>
                  </a:lnTo>
                  <a:lnTo>
                    <a:pt x="16" y="224"/>
                  </a:lnTo>
                  <a:lnTo>
                    <a:pt x="15" y="223"/>
                  </a:lnTo>
                  <a:lnTo>
                    <a:pt x="14" y="222"/>
                  </a:lnTo>
                  <a:lnTo>
                    <a:pt x="14" y="219"/>
                  </a:lnTo>
                  <a:lnTo>
                    <a:pt x="11" y="217"/>
                  </a:lnTo>
                  <a:lnTo>
                    <a:pt x="10" y="216"/>
                  </a:lnTo>
                  <a:lnTo>
                    <a:pt x="10" y="214"/>
                  </a:lnTo>
                  <a:lnTo>
                    <a:pt x="10" y="213"/>
                  </a:lnTo>
                  <a:lnTo>
                    <a:pt x="3" y="201"/>
                  </a:lnTo>
                  <a:lnTo>
                    <a:pt x="13" y="193"/>
                  </a:lnTo>
                  <a:lnTo>
                    <a:pt x="11" y="192"/>
                  </a:lnTo>
                  <a:lnTo>
                    <a:pt x="11" y="191"/>
                  </a:lnTo>
                  <a:lnTo>
                    <a:pt x="11" y="190"/>
                  </a:lnTo>
                  <a:lnTo>
                    <a:pt x="7" y="185"/>
                  </a:lnTo>
                  <a:lnTo>
                    <a:pt x="0" y="177"/>
                  </a:lnTo>
                  <a:lnTo>
                    <a:pt x="2" y="176"/>
                  </a:lnTo>
                  <a:lnTo>
                    <a:pt x="4" y="174"/>
                  </a:lnTo>
                  <a:lnTo>
                    <a:pt x="4" y="172"/>
                  </a:lnTo>
                  <a:lnTo>
                    <a:pt x="5" y="172"/>
                  </a:lnTo>
                  <a:lnTo>
                    <a:pt x="7" y="170"/>
                  </a:lnTo>
                  <a:lnTo>
                    <a:pt x="23" y="152"/>
                  </a:lnTo>
                  <a:lnTo>
                    <a:pt x="24" y="150"/>
                  </a:lnTo>
                  <a:lnTo>
                    <a:pt x="26" y="147"/>
                  </a:lnTo>
                  <a:lnTo>
                    <a:pt x="29" y="144"/>
                  </a:lnTo>
                  <a:lnTo>
                    <a:pt x="34" y="139"/>
                  </a:lnTo>
                  <a:lnTo>
                    <a:pt x="34" y="138"/>
                  </a:lnTo>
                  <a:lnTo>
                    <a:pt x="40" y="147"/>
                  </a:lnTo>
                  <a:lnTo>
                    <a:pt x="45" y="154"/>
                  </a:lnTo>
                  <a:lnTo>
                    <a:pt x="45" y="153"/>
                  </a:lnTo>
                  <a:lnTo>
                    <a:pt x="71" y="135"/>
                  </a:lnTo>
                  <a:lnTo>
                    <a:pt x="72" y="135"/>
                  </a:lnTo>
                  <a:lnTo>
                    <a:pt x="72" y="134"/>
                  </a:lnTo>
                  <a:lnTo>
                    <a:pt x="75" y="127"/>
                  </a:lnTo>
                  <a:lnTo>
                    <a:pt x="77" y="126"/>
                  </a:lnTo>
                  <a:lnTo>
                    <a:pt x="79" y="122"/>
                  </a:lnTo>
                  <a:lnTo>
                    <a:pt x="83" y="124"/>
                  </a:lnTo>
                  <a:lnTo>
                    <a:pt x="88" y="129"/>
                  </a:lnTo>
                  <a:lnTo>
                    <a:pt x="89" y="131"/>
                  </a:lnTo>
                  <a:lnTo>
                    <a:pt x="89" y="132"/>
                  </a:lnTo>
                  <a:lnTo>
                    <a:pt x="90" y="131"/>
                  </a:lnTo>
                  <a:lnTo>
                    <a:pt x="93" y="128"/>
                  </a:lnTo>
                  <a:lnTo>
                    <a:pt x="98" y="121"/>
                  </a:lnTo>
                  <a:lnTo>
                    <a:pt x="99" y="121"/>
                  </a:lnTo>
                  <a:lnTo>
                    <a:pt x="103" y="123"/>
                  </a:lnTo>
                  <a:lnTo>
                    <a:pt x="104" y="124"/>
                  </a:lnTo>
                  <a:lnTo>
                    <a:pt x="106" y="127"/>
                  </a:lnTo>
                  <a:lnTo>
                    <a:pt x="115" y="123"/>
                  </a:lnTo>
                  <a:lnTo>
                    <a:pt x="122" y="121"/>
                  </a:lnTo>
                  <a:lnTo>
                    <a:pt x="123" y="119"/>
                  </a:lnTo>
                  <a:lnTo>
                    <a:pt x="125" y="119"/>
                  </a:lnTo>
                  <a:lnTo>
                    <a:pt x="125" y="118"/>
                  </a:lnTo>
                  <a:lnTo>
                    <a:pt x="126" y="118"/>
                  </a:lnTo>
                  <a:lnTo>
                    <a:pt x="130" y="117"/>
                  </a:lnTo>
                  <a:lnTo>
                    <a:pt x="131" y="118"/>
                  </a:lnTo>
                  <a:lnTo>
                    <a:pt x="132" y="119"/>
                  </a:lnTo>
                  <a:lnTo>
                    <a:pt x="132" y="118"/>
                  </a:lnTo>
                  <a:lnTo>
                    <a:pt x="133" y="118"/>
                  </a:lnTo>
                  <a:lnTo>
                    <a:pt x="135" y="117"/>
                  </a:lnTo>
                  <a:lnTo>
                    <a:pt x="136" y="116"/>
                  </a:lnTo>
                  <a:lnTo>
                    <a:pt x="137" y="115"/>
                  </a:lnTo>
                  <a:lnTo>
                    <a:pt x="138" y="113"/>
                  </a:lnTo>
                  <a:lnTo>
                    <a:pt x="141" y="112"/>
                  </a:lnTo>
                  <a:lnTo>
                    <a:pt x="147" y="107"/>
                  </a:lnTo>
                  <a:lnTo>
                    <a:pt x="147" y="106"/>
                  </a:lnTo>
                  <a:lnTo>
                    <a:pt x="148" y="107"/>
                  </a:lnTo>
                  <a:lnTo>
                    <a:pt x="153" y="115"/>
                  </a:lnTo>
                  <a:lnTo>
                    <a:pt x="154" y="115"/>
                  </a:lnTo>
                  <a:lnTo>
                    <a:pt x="155" y="117"/>
                  </a:lnTo>
                  <a:lnTo>
                    <a:pt x="171" y="105"/>
                  </a:lnTo>
                  <a:lnTo>
                    <a:pt x="173" y="103"/>
                  </a:lnTo>
                  <a:lnTo>
                    <a:pt x="178" y="100"/>
                  </a:lnTo>
                  <a:lnTo>
                    <a:pt x="184" y="96"/>
                  </a:lnTo>
                  <a:lnTo>
                    <a:pt x="186" y="94"/>
                  </a:lnTo>
                  <a:lnTo>
                    <a:pt x="185" y="94"/>
                  </a:lnTo>
                  <a:lnTo>
                    <a:pt x="184" y="91"/>
                  </a:lnTo>
                  <a:lnTo>
                    <a:pt x="185" y="91"/>
                  </a:lnTo>
                  <a:lnTo>
                    <a:pt x="186" y="90"/>
                  </a:lnTo>
                  <a:lnTo>
                    <a:pt x="200" y="79"/>
                  </a:lnTo>
                  <a:lnTo>
                    <a:pt x="207" y="73"/>
                  </a:lnTo>
                  <a:lnTo>
                    <a:pt x="210" y="70"/>
                  </a:lnTo>
                  <a:lnTo>
                    <a:pt x="214" y="67"/>
                  </a:lnTo>
                  <a:lnTo>
                    <a:pt x="216" y="65"/>
                  </a:lnTo>
                  <a:lnTo>
                    <a:pt x="217" y="64"/>
                  </a:lnTo>
                  <a:lnTo>
                    <a:pt x="227" y="57"/>
                  </a:lnTo>
                  <a:lnTo>
                    <a:pt x="226" y="57"/>
                  </a:lnTo>
                  <a:lnTo>
                    <a:pt x="222" y="53"/>
                  </a:lnTo>
                  <a:lnTo>
                    <a:pt x="221" y="51"/>
                  </a:lnTo>
                  <a:lnTo>
                    <a:pt x="219" y="51"/>
                  </a:lnTo>
                  <a:lnTo>
                    <a:pt x="219" y="46"/>
                  </a:lnTo>
                  <a:lnTo>
                    <a:pt x="218" y="32"/>
                  </a:lnTo>
                  <a:lnTo>
                    <a:pt x="217" y="28"/>
                  </a:lnTo>
                  <a:lnTo>
                    <a:pt x="217" y="27"/>
                  </a:lnTo>
                  <a:lnTo>
                    <a:pt x="217" y="23"/>
                  </a:lnTo>
                  <a:lnTo>
                    <a:pt x="216" y="14"/>
                  </a:lnTo>
                  <a:lnTo>
                    <a:pt x="216" y="12"/>
                  </a:lnTo>
                  <a:lnTo>
                    <a:pt x="214" y="11"/>
                  </a:lnTo>
                  <a:lnTo>
                    <a:pt x="213" y="4"/>
                  </a:lnTo>
                  <a:lnTo>
                    <a:pt x="213" y="3"/>
                  </a:lnTo>
                  <a:lnTo>
                    <a:pt x="213" y="0"/>
                  </a:lnTo>
                  <a:lnTo>
                    <a:pt x="212" y="0"/>
                  </a:lnTo>
                  <a:lnTo>
                    <a:pt x="213" y="0"/>
                  </a:lnTo>
                  <a:lnTo>
                    <a:pt x="235" y="0"/>
                  </a:lnTo>
                  <a:lnTo>
                    <a:pt x="237" y="11"/>
                  </a:lnTo>
                  <a:lnTo>
                    <a:pt x="237" y="14"/>
                  </a:lnTo>
                  <a:lnTo>
                    <a:pt x="238" y="2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E6FF968D-73D3-A698-C060-D750E948D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8552" y="1551707"/>
              <a:ext cx="476250" cy="547688"/>
            </a:xfrm>
            <a:custGeom>
              <a:avLst/>
              <a:gdLst>
                <a:gd name="T0" fmla="*/ 271 w 300"/>
                <a:gd name="T1" fmla="*/ 114 h 345"/>
                <a:gd name="T2" fmla="*/ 288 w 300"/>
                <a:gd name="T3" fmla="*/ 165 h 345"/>
                <a:gd name="T4" fmla="*/ 273 w 300"/>
                <a:gd name="T5" fmla="*/ 196 h 345"/>
                <a:gd name="T6" fmla="*/ 251 w 300"/>
                <a:gd name="T7" fmla="*/ 185 h 345"/>
                <a:gd name="T8" fmla="*/ 241 w 300"/>
                <a:gd name="T9" fmla="*/ 210 h 345"/>
                <a:gd name="T10" fmla="*/ 233 w 300"/>
                <a:gd name="T11" fmla="*/ 233 h 345"/>
                <a:gd name="T12" fmla="*/ 229 w 300"/>
                <a:gd name="T13" fmla="*/ 233 h 345"/>
                <a:gd name="T14" fmla="*/ 212 w 300"/>
                <a:gd name="T15" fmla="*/ 227 h 345"/>
                <a:gd name="T16" fmla="*/ 206 w 300"/>
                <a:gd name="T17" fmla="*/ 227 h 345"/>
                <a:gd name="T18" fmla="*/ 202 w 300"/>
                <a:gd name="T19" fmla="*/ 231 h 345"/>
                <a:gd name="T20" fmla="*/ 198 w 300"/>
                <a:gd name="T21" fmla="*/ 238 h 345"/>
                <a:gd name="T22" fmla="*/ 196 w 300"/>
                <a:gd name="T23" fmla="*/ 249 h 345"/>
                <a:gd name="T24" fmla="*/ 181 w 300"/>
                <a:gd name="T25" fmla="*/ 250 h 345"/>
                <a:gd name="T26" fmla="*/ 176 w 300"/>
                <a:gd name="T27" fmla="*/ 254 h 345"/>
                <a:gd name="T28" fmla="*/ 174 w 300"/>
                <a:gd name="T29" fmla="*/ 261 h 345"/>
                <a:gd name="T30" fmla="*/ 179 w 300"/>
                <a:gd name="T31" fmla="*/ 276 h 345"/>
                <a:gd name="T32" fmla="*/ 177 w 300"/>
                <a:gd name="T33" fmla="*/ 281 h 345"/>
                <a:gd name="T34" fmla="*/ 171 w 300"/>
                <a:gd name="T35" fmla="*/ 286 h 345"/>
                <a:gd name="T36" fmla="*/ 163 w 300"/>
                <a:gd name="T37" fmla="*/ 287 h 345"/>
                <a:gd name="T38" fmla="*/ 156 w 300"/>
                <a:gd name="T39" fmla="*/ 292 h 345"/>
                <a:gd name="T40" fmla="*/ 148 w 300"/>
                <a:gd name="T41" fmla="*/ 317 h 345"/>
                <a:gd name="T42" fmla="*/ 137 w 300"/>
                <a:gd name="T43" fmla="*/ 335 h 345"/>
                <a:gd name="T44" fmla="*/ 127 w 300"/>
                <a:gd name="T45" fmla="*/ 344 h 345"/>
                <a:gd name="T46" fmla="*/ 121 w 300"/>
                <a:gd name="T47" fmla="*/ 345 h 345"/>
                <a:gd name="T48" fmla="*/ 113 w 300"/>
                <a:gd name="T49" fmla="*/ 340 h 345"/>
                <a:gd name="T50" fmla="*/ 110 w 300"/>
                <a:gd name="T51" fmla="*/ 333 h 345"/>
                <a:gd name="T52" fmla="*/ 103 w 300"/>
                <a:gd name="T53" fmla="*/ 324 h 345"/>
                <a:gd name="T54" fmla="*/ 99 w 300"/>
                <a:gd name="T55" fmla="*/ 317 h 345"/>
                <a:gd name="T56" fmla="*/ 95 w 300"/>
                <a:gd name="T57" fmla="*/ 312 h 345"/>
                <a:gd name="T58" fmla="*/ 76 w 300"/>
                <a:gd name="T59" fmla="*/ 299 h 345"/>
                <a:gd name="T60" fmla="*/ 60 w 300"/>
                <a:gd name="T61" fmla="*/ 298 h 345"/>
                <a:gd name="T62" fmla="*/ 46 w 300"/>
                <a:gd name="T63" fmla="*/ 293 h 345"/>
                <a:gd name="T64" fmla="*/ 39 w 300"/>
                <a:gd name="T65" fmla="*/ 287 h 345"/>
                <a:gd name="T66" fmla="*/ 25 w 300"/>
                <a:gd name="T67" fmla="*/ 276 h 345"/>
                <a:gd name="T68" fmla="*/ 12 w 300"/>
                <a:gd name="T69" fmla="*/ 267 h 345"/>
                <a:gd name="T70" fmla="*/ 4 w 300"/>
                <a:gd name="T71" fmla="*/ 263 h 345"/>
                <a:gd name="T72" fmla="*/ 12 w 300"/>
                <a:gd name="T73" fmla="*/ 250 h 345"/>
                <a:gd name="T74" fmla="*/ 15 w 300"/>
                <a:gd name="T75" fmla="*/ 247 h 345"/>
                <a:gd name="T76" fmla="*/ 12 w 300"/>
                <a:gd name="T77" fmla="*/ 242 h 345"/>
                <a:gd name="T78" fmla="*/ 20 w 300"/>
                <a:gd name="T79" fmla="*/ 233 h 345"/>
                <a:gd name="T80" fmla="*/ 58 w 300"/>
                <a:gd name="T81" fmla="*/ 202 h 345"/>
                <a:gd name="T82" fmla="*/ 12 w 300"/>
                <a:gd name="T83" fmla="*/ 173 h 345"/>
                <a:gd name="T84" fmla="*/ 36 w 300"/>
                <a:gd name="T85" fmla="*/ 122 h 345"/>
                <a:gd name="T86" fmla="*/ 60 w 300"/>
                <a:gd name="T87" fmla="*/ 99 h 345"/>
                <a:gd name="T88" fmla="*/ 67 w 300"/>
                <a:gd name="T89" fmla="*/ 96 h 345"/>
                <a:gd name="T90" fmla="*/ 75 w 300"/>
                <a:gd name="T91" fmla="*/ 89 h 345"/>
                <a:gd name="T92" fmla="*/ 81 w 300"/>
                <a:gd name="T93" fmla="*/ 70 h 345"/>
                <a:gd name="T94" fmla="*/ 91 w 300"/>
                <a:gd name="T95" fmla="*/ 61 h 345"/>
                <a:gd name="T96" fmla="*/ 122 w 300"/>
                <a:gd name="T97" fmla="*/ 26 h 345"/>
                <a:gd name="T98" fmla="*/ 140 w 300"/>
                <a:gd name="T99" fmla="*/ 5 h 345"/>
                <a:gd name="T100" fmla="*/ 150 w 300"/>
                <a:gd name="T101" fmla="*/ 4 h 345"/>
                <a:gd name="T102" fmla="*/ 160 w 300"/>
                <a:gd name="T103" fmla="*/ 15 h 345"/>
                <a:gd name="T104" fmla="*/ 177 w 300"/>
                <a:gd name="T105" fmla="*/ 36 h 345"/>
                <a:gd name="T106" fmla="*/ 193 w 300"/>
                <a:gd name="T107" fmla="*/ 48 h 345"/>
                <a:gd name="T108" fmla="*/ 219 w 300"/>
                <a:gd name="T109" fmla="*/ 66 h 345"/>
                <a:gd name="T110" fmla="*/ 243 w 300"/>
                <a:gd name="T111" fmla="*/ 88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0" h="345">
                  <a:moveTo>
                    <a:pt x="244" y="89"/>
                  </a:moveTo>
                  <a:lnTo>
                    <a:pt x="257" y="101"/>
                  </a:lnTo>
                  <a:lnTo>
                    <a:pt x="259" y="102"/>
                  </a:lnTo>
                  <a:lnTo>
                    <a:pt x="259" y="102"/>
                  </a:lnTo>
                  <a:lnTo>
                    <a:pt x="259" y="102"/>
                  </a:lnTo>
                  <a:lnTo>
                    <a:pt x="262" y="107"/>
                  </a:lnTo>
                  <a:lnTo>
                    <a:pt x="271" y="114"/>
                  </a:lnTo>
                  <a:lnTo>
                    <a:pt x="271" y="114"/>
                  </a:lnTo>
                  <a:lnTo>
                    <a:pt x="300" y="141"/>
                  </a:lnTo>
                  <a:lnTo>
                    <a:pt x="300" y="141"/>
                  </a:lnTo>
                  <a:lnTo>
                    <a:pt x="299" y="141"/>
                  </a:lnTo>
                  <a:lnTo>
                    <a:pt x="294" y="152"/>
                  </a:lnTo>
                  <a:lnTo>
                    <a:pt x="294" y="152"/>
                  </a:lnTo>
                  <a:lnTo>
                    <a:pt x="294" y="152"/>
                  </a:lnTo>
                  <a:lnTo>
                    <a:pt x="294" y="152"/>
                  </a:lnTo>
                  <a:lnTo>
                    <a:pt x="288" y="165"/>
                  </a:lnTo>
                  <a:lnTo>
                    <a:pt x="288" y="167"/>
                  </a:lnTo>
                  <a:lnTo>
                    <a:pt x="283" y="175"/>
                  </a:lnTo>
                  <a:lnTo>
                    <a:pt x="282" y="180"/>
                  </a:lnTo>
                  <a:lnTo>
                    <a:pt x="281" y="180"/>
                  </a:lnTo>
                  <a:lnTo>
                    <a:pt x="281" y="180"/>
                  </a:lnTo>
                  <a:lnTo>
                    <a:pt x="277" y="190"/>
                  </a:lnTo>
                  <a:lnTo>
                    <a:pt x="275" y="195"/>
                  </a:lnTo>
                  <a:lnTo>
                    <a:pt x="273" y="196"/>
                  </a:lnTo>
                  <a:lnTo>
                    <a:pt x="273" y="196"/>
                  </a:lnTo>
                  <a:lnTo>
                    <a:pt x="273" y="196"/>
                  </a:lnTo>
                  <a:lnTo>
                    <a:pt x="273" y="195"/>
                  </a:lnTo>
                  <a:lnTo>
                    <a:pt x="271" y="195"/>
                  </a:lnTo>
                  <a:lnTo>
                    <a:pt x="270" y="195"/>
                  </a:lnTo>
                  <a:lnTo>
                    <a:pt x="267" y="194"/>
                  </a:lnTo>
                  <a:lnTo>
                    <a:pt x="252" y="185"/>
                  </a:lnTo>
                  <a:lnTo>
                    <a:pt x="251" y="185"/>
                  </a:lnTo>
                  <a:lnTo>
                    <a:pt x="251" y="185"/>
                  </a:lnTo>
                  <a:lnTo>
                    <a:pt x="251" y="185"/>
                  </a:lnTo>
                  <a:lnTo>
                    <a:pt x="251" y="185"/>
                  </a:lnTo>
                  <a:lnTo>
                    <a:pt x="249" y="191"/>
                  </a:lnTo>
                  <a:lnTo>
                    <a:pt x="246" y="195"/>
                  </a:lnTo>
                  <a:lnTo>
                    <a:pt x="241" y="210"/>
                  </a:lnTo>
                  <a:lnTo>
                    <a:pt x="241" y="210"/>
                  </a:lnTo>
                  <a:lnTo>
                    <a:pt x="241" y="210"/>
                  </a:lnTo>
                  <a:lnTo>
                    <a:pt x="240" y="211"/>
                  </a:lnTo>
                  <a:lnTo>
                    <a:pt x="240" y="211"/>
                  </a:lnTo>
                  <a:lnTo>
                    <a:pt x="240" y="211"/>
                  </a:lnTo>
                  <a:lnTo>
                    <a:pt x="240" y="211"/>
                  </a:lnTo>
                  <a:lnTo>
                    <a:pt x="233" y="232"/>
                  </a:lnTo>
                  <a:lnTo>
                    <a:pt x="233" y="233"/>
                  </a:lnTo>
                  <a:lnTo>
                    <a:pt x="233" y="233"/>
                  </a:lnTo>
                  <a:lnTo>
                    <a:pt x="233" y="233"/>
                  </a:lnTo>
                  <a:lnTo>
                    <a:pt x="233" y="233"/>
                  </a:lnTo>
                  <a:lnTo>
                    <a:pt x="233" y="233"/>
                  </a:lnTo>
                  <a:lnTo>
                    <a:pt x="233" y="233"/>
                  </a:lnTo>
                  <a:lnTo>
                    <a:pt x="231" y="234"/>
                  </a:lnTo>
                  <a:lnTo>
                    <a:pt x="231" y="234"/>
                  </a:lnTo>
                  <a:lnTo>
                    <a:pt x="231" y="234"/>
                  </a:lnTo>
                  <a:lnTo>
                    <a:pt x="231" y="234"/>
                  </a:lnTo>
                  <a:lnTo>
                    <a:pt x="229" y="233"/>
                  </a:lnTo>
                  <a:lnTo>
                    <a:pt x="223" y="231"/>
                  </a:lnTo>
                  <a:lnTo>
                    <a:pt x="218" y="228"/>
                  </a:lnTo>
                  <a:lnTo>
                    <a:pt x="218" y="228"/>
                  </a:lnTo>
                  <a:lnTo>
                    <a:pt x="217" y="227"/>
                  </a:lnTo>
                  <a:lnTo>
                    <a:pt x="217" y="227"/>
                  </a:lnTo>
                  <a:lnTo>
                    <a:pt x="215" y="227"/>
                  </a:lnTo>
                  <a:lnTo>
                    <a:pt x="213" y="227"/>
                  </a:lnTo>
                  <a:lnTo>
                    <a:pt x="212" y="227"/>
                  </a:lnTo>
                  <a:lnTo>
                    <a:pt x="209" y="227"/>
                  </a:lnTo>
                  <a:lnTo>
                    <a:pt x="208" y="227"/>
                  </a:lnTo>
                  <a:lnTo>
                    <a:pt x="208" y="227"/>
                  </a:lnTo>
                  <a:lnTo>
                    <a:pt x="208" y="227"/>
                  </a:lnTo>
                  <a:lnTo>
                    <a:pt x="207" y="227"/>
                  </a:lnTo>
                  <a:lnTo>
                    <a:pt x="207" y="227"/>
                  </a:lnTo>
                  <a:lnTo>
                    <a:pt x="207" y="227"/>
                  </a:lnTo>
                  <a:lnTo>
                    <a:pt x="206" y="227"/>
                  </a:lnTo>
                  <a:lnTo>
                    <a:pt x="206" y="227"/>
                  </a:lnTo>
                  <a:lnTo>
                    <a:pt x="206" y="228"/>
                  </a:lnTo>
                  <a:lnTo>
                    <a:pt x="204" y="228"/>
                  </a:lnTo>
                  <a:lnTo>
                    <a:pt x="203" y="229"/>
                  </a:lnTo>
                  <a:lnTo>
                    <a:pt x="203" y="229"/>
                  </a:lnTo>
                  <a:lnTo>
                    <a:pt x="202" y="229"/>
                  </a:lnTo>
                  <a:lnTo>
                    <a:pt x="202" y="231"/>
                  </a:lnTo>
                  <a:lnTo>
                    <a:pt x="202" y="231"/>
                  </a:lnTo>
                  <a:lnTo>
                    <a:pt x="202" y="231"/>
                  </a:lnTo>
                  <a:lnTo>
                    <a:pt x="202" y="232"/>
                  </a:lnTo>
                  <a:lnTo>
                    <a:pt x="202" y="232"/>
                  </a:lnTo>
                  <a:lnTo>
                    <a:pt x="202" y="232"/>
                  </a:lnTo>
                  <a:lnTo>
                    <a:pt x="201" y="233"/>
                  </a:lnTo>
                  <a:lnTo>
                    <a:pt x="201" y="235"/>
                  </a:lnTo>
                  <a:lnTo>
                    <a:pt x="199" y="237"/>
                  </a:lnTo>
                  <a:lnTo>
                    <a:pt x="198" y="238"/>
                  </a:lnTo>
                  <a:lnTo>
                    <a:pt x="197" y="240"/>
                  </a:lnTo>
                  <a:lnTo>
                    <a:pt x="197" y="240"/>
                  </a:lnTo>
                  <a:lnTo>
                    <a:pt x="197" y="242"/>
                  </a:lnTo>
                  <a:lnTo>
                    <a:pt x="195" y="244"/>
                  </a:lnTo>
                  <a:lnTo>
                    <a:pt x="195" y="244"/>
                  </a:lnTo>
                  <a:lnTo>
                    <a:pt x="193" y="245"/>
                  </a:lnTo>
                  <a:lnTo>
                    <a:pt x="193" y="245"/>
                  </a:lnTo>
                  <a:lnTo>
                    <a:pt x="196" y="249"/>
                  </a:lnTo>
                  <a:lnTo>
                    <a:pt x="197" y="253"/>
                  </a:lnTo>
                  <a:lnTo>
                    <a:pt x="198" y="253"/>
                  </a:lnTo>
                  <a:lnTo>
                    <a:pt x="197" y="253"/>
                  </a:lnTo>
                  <a:lnTo>
                    <a:pt x="197" y="255"/>
                  </a:lnTo>
                  <a:lnTo>
                    <a:pt x="191" y="255"/>
                  </a:lnTo>
                  <a:lnTo>
                    <a:pt x="183" y="251"/>
                  </a:lnTo>
                  <a:lnTo>
                    <a:pt x="182" y="250"/>
                  </a:lnTo>
                  <a:lnTo>
                    <a:pt x="181" y="250"/>
                  </a:lnTo>
                  <a:lnTo>
                    <a:pt x="181" y="250"/>
                  </a:lnTo>
                  <a:lnTo>
                    <a:pt x="181" y="250"/>
                  </a:lnTo>
                  <a:lnTo>
                    <a:pt x="180" y="251"/>
                  </a:lnTo>
                  <a:lnTo>
                    <a:pt x="180" y="251"/>
                  </a:lnTo>
                  <a:lnTo>
                    <a:pt x="179" y="253"/>
                  </a:lnTo>
                  <a:lnTo>
                    <a:pt x="179" y="253"/>
                  </a:lnTo>
                  <a:lnTo>
                    <a:pt x="179" y="253"/>
                  </a:lnTo>
                  <a:lnTo>
                    <a:pt x="176" y="254"/>
                  </a:lnTo>
                  <a:lnTo>
                    <a:pt x="176" y="255"/>
                  </a:lnTo>
                  <a:lnTo>
                    <a:pt x="175" y="256"/>
                  </a:lnTo>
                  <a:lnTo>
                    <a:pt x="175" y="256"/>
                  </a:lnTo>
                  <a:lnTo>
                    <a:pt x="175" y="258"/>
                  </a:lnTo>
                  <a:lnTo>
                    <a:pt x="174" y="259"/>
                  </a:lnTo>
                  <a:lnTo>
                    <a:pt x="174" y="259"/>
                  </a:lnTo>
                  <a:lnTo>
                    <a:pt x="174" y="260"/>
                  </a:lnTo>
                  <a:lnTo>
                    <a:pt x="174" y="261"/>
                  </a:lnTo>
                  <a:lnTo>
                    <a:pt x="174" y="263"/>
                  </a:lnTo>
                  <a:lnTo>
                    <a:pt x="174" y="263"/>
                  </a:lnTo>
                  <a:lnTo>
                    <a:pt x="174" y="264"/>
                  </a:lnTo>
                  <a:lnTo>
                    <a:pt x="174" y="264"/>
                  </a:lnTo>
                  <a:lnTo>
                    <a:pt x="174" y="265"/>
                  </a:lnTo>
                  <a:lnTo>
                    <a:pt x="176" y="270"/>
                  </a:lnTo>
                  <a:lnTo>
                    <a:pt x="179" y="275"/>
                  </a:lnTo>
                  <a:lnTo>
                    <a:pt x="179" y="276"/>
                  </a:lnTo>
                  <a:lnTo>
                    <a:pt x="179" y="276"/>
                  </a:lnTo>
                  <a:lnTo>
                    <a:pt x="179" y="277"/>
                  </a:lnTo>
                  <a:lnTo>
                    <a:pt x="179" y="277"/>
                  </a:lnTo>
                  <a:lnTo>
                    <a:pt x="179" y="279"/>
                  </a:lnTo>
                  <a:lnTo>
                    <a:pt x="179" y="279"/>
                  </a:lnTo>
                  <a:lnTo>
                    <a:pt x="179" y="280"/>
                  </a:lnTo>
                  <a:lnTo>
                    <a:pt x="177" y="281"/>
                  </a:lnTo>
                  <a:lnTo>
                    <a:pt x="177" y="281"/>
                  </a:lnTo>
                  <a:lnTo>
                    <a:pt x="176" y="283"/>
                  </a:lnTo>
                  <a:lnTo>
                    <a:pt x="175" y="285"/>
                  </a:lnTo>
                  <a:lnTo>
                    <a:pt x="175" y="285"/>
                  </a:lnTo>
                  <a:lnTo>
                    <a:pt x="174" y="286"/>
                  </a:lnTo>
                  <a:lnTo>
                    <a:pt x="172" y="286"/>
                  </a:lnTo>
                  <a:lnTo>
                    <a:pt x="172" y="286"/>
                  </a:lnTo>
                  <a:lnTo>
                    <a:pt x="171" y="286"/>
                  </a:lnTo>
                  <a:lnTo>
                    <a:pt x="171" y="286"/>
                  </a:lnTo>
                  <a:lnTo>
                    <a:pt x="170" y="286"/>
                  </a:lnTo>
                  <a:lnTo>
                    <a:pt x="167" y="286"/>
                  </a:lnTo>
                  <a:lnTo>
                    <a:pt x="165" y="286"/>
                  </a:lnTo>
                  <a:lnTo>
                    <a:pt x="165" y="286"/>
                  </a:lnTo>
                  <a:lnTo>
                    <a:pt x="164" y="286"/>
                  </a:lnTo>
                  <a:lnTo>
                    <a:pt x="163" y="287"/>
                  </a:lnTo>
                  <a:lnTo>
                    <a:pt x="163" y="287"/>
                  </a:lnTo>
                  <a:lnTo>
                    <a:pt x="163" y="287"/>
                  </a:lnTo>
                  <a:lnTo>
                    <a:pt x="161" y="287"/>
                  </a:lnTo>
                  <a:lnTo>
                    <a:pt x="160" y="288"/>
                  </a:lnTo>
                  <a:lnTo>
                    <a:pt x="159" y="288"/>
                  </a:lnTo>
                  <a:lnTo>
                    <a:pt x="159" y="288"/>
                  </a:lnTo>
                  <a:lnTo>
                    <a:pt x="159" y="290"/>
                  </a:lnTo>
                  <a:lnTo>
                    <a:pt x="158" y="290"/>
                  </a:lnTo>
                  <a:lnTo>
                    <a:pt x="156" y="292"/>
                  </a:lnTo>
                  <a:lnTo>
                    <a:pt x="156" y="292"/>
                  </a:lnTo>
                  <a:lnTo>
                    <a:pt x="155" y="295"/>
                  </a:lnTo>
                  <a:lnTo>
                    <a:pt x="154" y="299"/>
                  </a:lnTo>
                  <a:lnTo>
                    <a:pt x="153" y="307"/>
                  </a:lnTo>
                  <a:lnTo>
                    <a:pt x="153" y="307"/>
                  </a:lnTo>
                  <a:lnTo>
                    <a:pt x="151" y="311"/>
                  </a:lnTo>
                  <a:lnTo>
                    <a:pt x="150" y="312"/>
                  </a:lnTo>
                  <a:lnTo>
                    <a:pt x="149" y="314"/>
                  </a:lnTo>
                  <a:lnTo>
                    <a:pt x="148" y="317"/>
                  </a:lnTo>
                  <a:lnTo>
                    <a:pt x="147" y="320"/>
                  </a:lnTo>
                  <a:lnTo>
                    <a:pt x="147" y="320"/>
                  </a:lnTo>
                  <a:lnTo>
                    <a:pt x="144" y="327"/>
                  </a:lnTo>
                  <a:lnTo>
                    <a:pt x="143" y="329"/>
                  </a:lnTo>
                  <a:lnTo>
                    <a:pt x="140" y="331"/>
                  </a:lnTo>
                  <a:lnTo>
                    <a:pt x="139" y="331"/>
                  </a:lnTo>
                  <a:lnTo>
                    <a:pt x="138" y="334"/>
                  </a:lnTo>
                  <a:lnTo>
                    <a:pt x="137" y="335"/>
                  </a:lnTo>
                  <a:lnTo>
                    <a:pt x="135" y="336"/>
                  </a:lnTo>
                  <a:lnTo>
                    <a:pt x="131" y="341"/>
                  </a:lnTo>
                  <a:lnTo>
                    <a:pt x="129" y="341"/>
                  </a:lnTo>
                  <a:lnTo>
                    <a:pt x="129" y="343"/>
                  </a:lnTo>
                  <a:lnTo>
                    <a:pt x="129" y="343"/>
                  </a:lnTo>
                  <a:lnTo>
                    <a:pt x="129" y="343"/>
                  </a:lnTo>
                  <a:lnTo>
                    <a:pt x="128" y="344"/>
                  </a:lnTo>
                  <a:lnTo>
                    <a:pt x="127" y="344"/>
                  </a:lnTo>
                  <a:lnTo>
                    <a:pt x="127" y="344"/>
                  </a:lnTo>
                  <a:lnTo>
                    <a:pt x="126" y="344"/>
                  </a:lnTo>
                  <a:lnTo>
                    <a:pt x="123" y="345"/>
                  </a:lnTo>
                  <a:lnTo>
                    <a:pt x="123" y="345"/>
                  </a:lnTo>
                  <a:lnTo>
                    <a:pt x="122" y="345"/>
                  </a:lnTo>
                  <a:lnTo>
                    <a:pt x="122" y="345"/>
                  </a:lnTo>
                  <a:lnTo>
                    <a:pt x="121" y="345"/>
                  </a:lnTo>
                  <a:lnTo>
                    <a:pt x="121" y="345"/>
                  </a:lnTo>
                  <a:lnTo>
                    <a:pt x="119" y="344"/>
                  </a:lnTo>
                  <a:lnTo>
                    <a:pt x="118" y="344"/>
                  </a:lnTo>
                  <a:lnTo>
                    <a:pt x="118" y="344"/>
                  </a:lnTo>
                  <a:lnTo>
                    <a:pt x="117" y="344"/>
                  </a:lnTo>
                  <a:lnTo>
                    <a:pt x="115" y="343"/>
                  </a:lnTo>
                  <a:lnTo>
                    <a:pt x="115" y="341"/>
                  </a:lnTo>
                  <a:lnTo>
                    <a:pt x="113" y="341"/>
                  </a:lnTo>
                  <a:lnTo>
                    <a:pt x="113" y="340"/>
                  </a:lnTo>
                  <a:lnTo>
                    <a:pt x="112" y="340"/>
                  </a:lnTo>
                  <a:lnTo>
                    <a:pt x="112" y="339"/>
                  </a:lnTo>
                  <a:lnTo>
                    <a:pt x="112" y="339"/>
                  </a:lnTo>
                  <a:lnTo>
                    <a:pt x="112" y="339"/>
                  </a:lnTo>
                  <a:lnTo>
                    <a:pt x="111" y="338"/>
                  </a:lnTo>
                  <a:lnTo>
                    <a:pt x="111" y="335"/>
                  </a:lnTo>
                  <a:lnTo>
                    <a:pt x="110" y="333"/>
                  </a:lnTo>
                  <a:lnTo>
                    <a:pt x="110" y="333"/>
                  </a:lnTo>
                  <a:lnTo>
                    <a:pt x="110" y="331"/>
                  </a:lnTo>
                  <a:lnTo>
                    <a:pt x="108" y="331"/>
                  </a:lnTo>
                  <a:lnTo>
                    <a:pt x="108" y="330"/>
                  </a:lnTo>
                  <a:lnTo>
                    <a:pt x="108" y="330"/>
                  </a:lnTo>
                  <a:lnTo>
                    <a:pt x="108" y="329"/>
                  </a:lnTo>
                  <a:lnTo>
                    <a:pt x="107" y="328"/>
                  </a:lnTo>
                  <a:lnTo>
                    <a:pt x="106" y="325"/>
                  </a:lnTo>
                  <a:lnTo>
                    <a:pt x="103" y="324"/>
                  </a:lnTo>
                  <a:lnTo>
                    <a:pt x="103" y="323"/>
                  </a:lnTo>
                  <a:lnTo>
                    <a:pt x="101" y="322"/>
                  </a:lnTo>
                  <a:lnTo>
                    <a:pt x="101" y="322"/>
                  </a:lnTo>
                  <a:lnTo>
                    <a:pt x="101" y="322"/>
                  </a:lnTo>
                  <a:lnTo>
                    <a:pt x="100" y="319"/>
                  </a:lnTo>
                  <a:lnTo>
                    <a:pt x="99" y="318"/>
                  </a:lnTo>
                  <a:lnTo>
                    <a:pt x="99" y="317"/>
                  </a:lnTo>
                  <a:lnTo>
                    <a:pt x="99" y="317"/>
                  </a:lnTo>
                  <a:lnTo>
                    <a:pt x="97" y="314"/>
                  </a:lnTo>
                  <a:lnTo>
                    <a:pt x="97" y="314"/>
                  </a:lnTo>
                  <a:lnTo>
                    <a:pt x="97" y="314"/>
                  </a:lnTo>
                  <a:lnTo>
                    <a:pt x="96" y="313"/>
                  </a:lnTo>
                  <a:lnTo>
                    <a:pt x="96" y="313"/>
                  </a:lnTo>
                  <a:lnTo>
                    <a:pt x="96" y="313"/>
                  </a:lnTo>
                  <a:lnTo>
                    <a:pt x="95" y="312"/>
                  </a:lnTo>
                  <a:lnTo>
                    <a:pt x="95" y="312"/>
                  </a:lnTo>
                  <a:lnTo>
                    <a:pt x="94" y="311"/>
                  </a:lnTo>
                  <a:lnTo>
                    <a:pt x="90" y="307"/>
                  </a:lnTo>
                  <a:lnTo>
                    <a:pt x="89" y="307"/>
                  </a:lnTo>
                  <a:lnTo>
                    <a:pt x="83" y="302"/>
                  </a:lnTo>
                  <a:lnTo>
                    <a:pt x="80" y="301"/>
                  </a:lnTo>
                  <a:lnTo>
                    <a:pt x="79" y="299"/>
                  </a:lnTo>
                  <a:lnTo>
                    <a:pt x="78" y="299"/>
                  </a:lnTo>
                  <a:lnTo>
                    <a:pt x="76" y="299"/>
                  </a:lnTo>
                  <a:lnTo>
                    <a:pt x="75" y="299"/>
                  </a:lnTo>
                  <a:lnTo>
                    <a:pt x="75" y="299"/>
                  </a:lnTo>
                  <a:lnTo>
                    <a:pt x="73" y="299"/>
                  </a:lnTo>
                  <a:lnTo>
                    <a:pt x="71" y="299"/>
                  </a:lnTo>
                  <a:lnTo>
                    <a:pt x="70" y="299"/>
                  </a:lnTo>
                  <a:lnTo>
                    <a:pt x="68" y="299"/>
                  </a:lnTo>
                  <a:lnTo>
                    <a:pt x="65" y="299"/>
                  </a:lnTo>
                  <a:lnTo>
                    <a:pt x="60" y="298"/>
                  </a:lnTo>
                  <a:lnTo>
                    <a:pt x="52" y="297"/>
                  </a:lnTo>
                  <a:lnTo>
                    <a:pt x="52" y="297"/>
                  </a:lnTo>
                  <a:lnTo>
                    <a:pt x="51" y="297"/>
                  </a:lnTo>
                  <a:lnTo>
                    <a:pt x="49" y="296"/>
                  </a:lnTo>
                  <a:lnTo>
                    <a:pt x="48" y="295"/>
                  </a:lnTo>
                  <a:lnTo>
                    <a:pt x="48" y="295"/>
                  </a:lnTo>
                  <a:lnTo>
                    <a:pt x="47" y="295"/>
                  </a:lnTo>
                  <a:lnTo>
                    <a:pt x="46" y="293"/>
                  </a:lnTo>
                  <a:lnTo>
                    <a:pt x="43" y="291"/>
                  </a:lnTo>
                  <a:lnTo>
                    <a:pt x="43" y="291"/>
                  </a:lnTo>
                  <a:lnTo>
                    <a:pt x="42" y="288"/>
                  </a:lnTo>
                  <a:lnTo>
                    <a:pt x="41" y="288"/>
                  </a:lnTo>
                  <a:lnTo>
                    <a:pt x="41" y="288"/>
                  </a:lnTo>
                  <a:lnTo>
                    <a:pt x="39" y="287"/>
                  </a:lnTo>
                  <a:lnTo>
                    <a:pt x="39" y="287"/>
                  </a:lnTo>
                  <a:lnTo>
                    <a:pt x="39" y="287"/>
                  </a:lnTo>
                  <a:lnTo>
                    <a:pt x="37" y="286"/>
                  </a:lnTo>
                  <a:lnTo>
                    <a:pt x="37" y="286"/>
                  </a:lnTo>
                  <a:lnTo>
                    <a:pt x="33" y="283"/>
                  </a:lnTo>
                  <a:lnTo>
                    <a:pt x="31" y="282"/>
                  </a:lnTo>
                  <a:lnTo>
                    <a:pt x="30" y="281"/>
                  </a:lnTo>
                  <a:lnTo>
                    <a:pt x="27" y="280"/>
                  </a:lnTo>
                  <a:lnTo>
                    <a:pt x="27" y="279"/>
                  </a:lnTo>
                  <a:lnTo>
                    <a:pt x="25" y="276"/>
                  </a:lnTo>
                  <a:lnTo>
                    <a:pt x="23" y="274"/>
                  </a:lnTo>
                  <a:lnTo>
                    <a:pt x="22" y="274"/>
                  </a:lnTo>
                  <a:lnTo>
                    <a:pt x="21" y="271"/>
                  </a:lnTo>
                  <a:lnTo>
                    <a:pt x="20" y="271"/>
                  </a:lnTo>
                  <a:lnTo>
                    <a:pt x="20" y="271"/>
                  </a:lnTo>
                  <a:lnTo>
                    <a:pt x="16" y="269"/>
                  </a:lnTo>
                  <a:lnTo>
                    <a:pt x="12" y="267"/>
                  </a:lnTo>
                  <a:lnTo>
                    <a:pt x="12" y="267"/>
                  </a:lnTo>
                  <a:lnTo>
                    <a:pt x="9" y="266"/>
                  </a:lnTo>
                  <a:lnTo>
                    <a:pt x="7" y="265"/>
                  </a:lnTo>
                  <a:lnTo>
                    <a:pt x="6" y="265"/>
                  </a:lnTo>
                  <a:lnTo>
                    <a:pt x="6" y="265"/>
                  </a:lnTo>
                  <a:lnTo>
                    <a:pt x="4" y="264"/>
                  </a:lnTo>
                  <a:lnTo>
                    <a:pt x="3" y="264"/>
                  </a:lnTo>
                  <a:lnTo>
                    <a:pt x="4" y="263"/>
                  </a:lnTo>
                  <a:lnTo>
                    <a:pt x="4" y="263"/>
                  </a:lnTo>
                  <a:lnTo>
                    <a:pt x="4" y="263"/>
                  </a:lnTo>
                  <a:lnTo>
                    <a:pt x="6" y="258"/>
                  </a:lnTo>
                  <a:lnTo>
                    <a:pt x="7" y="256"/>
                  </a:lnTo>
                  <a:lnTo>
                    <a:pt x="9" y="255"/>
                  </a:lnTo>
                  <a:lnTo>
                    <a:pt x="10" y="253"/>
                  </a:lnTo>
                  <a:lnTo>
                    <a:pt x="10" y="253"/>
                  </a:lnTo>
                  <a:lnTo>
                    <a:pt x="11" y="251"/>
                  </a:lnTo>
                  <a:lnTo>
                    <a:pt x="12" y="250"/>
                  </a:lnTo>
                  <a:lnTo>
                    <a:pt x="14" y="249"/>
                  </a:lnTo>
                  <a:lnTo>
                    <a:pt x="14" y="249"/>
                  </a:lnTo>
                  <a:lnTo>
                    <a:pt x="14" y="249"/>
                  </a:lnTo>
                  <a:lnTo>
                    <a:pt x="14" y="249"/>
                  </a:lnTo>
                  <a:lnTo>
                    <a:pt x="14" y="248"/>
                  </a:lnTo>
                  <a:lnTo>
                    <a:pt x="15" y="248"/>
                  </a:lnTo>
                  <a:lnTo>
                    <a:pt x="15" y="248"/>
                  </a:lnTo>
                  <a:lnTo>
                    <a:pt x="15" y="247"/>
                  </a:lnTo>
                  <a:lnTo>
                    <a:pt x="15" y="247"/>
                  </a:lnTo>
                  <a:lnTo>
                    <a:pt x="14" y="245"/>
                  </a:lnTo>
                  <a:lnTo>
                    <a:pt x="12" y="244"/>
                  </a:lnTo>
                  <a:lnTo>
                    <a:pt x="12" y="244"/>
                  </a:lnTo>
                  <a:lnTo>
                    <a:pt x="12" y="244"/>
                  </a:lnTo>
                  <a:lnTo>
                    <a:pt x="11" y="243"/>
                  </a:lnTo>
                  <a:lnTo>
                    <a:pt x="11" y="243"/>
                  </a:lnTo>
                  <a:lnTo>
                    <a:pt x="12" y="242"/>
                  </a:lnTo>
                  <a:lnTo>
                    <a:pt x="12" y="242"/>
                  </a:lnTo>
                  <a:lnTo>
                    <a:pt x="14" y="240"/>
                  </a:lnTo>
                  <a:lnTo>
                    <a:pt x="14" y="238"/>
                  </a:lnTo>
                  <a:lnTo>
                    <a:pt x="14" y="238"/>
                  </a:lnTo>
                  <a:lnTo>
                    <a:pt x="16" y="233"/>
                  </a:lnTo>
                  <a:lnTo>
                    <a:pt x="17" y="232"/>
                  </a:lnTo>
                  <a:lnTo>
                    <a:pt x="17" y="232"/>
                  </a:lnTo>
                  <a:lnTo>
                    <a:pt x="20" y="233"/>
                  </a:lnTo>
                  <a:lnTo>
                    <a:pt x="22" y="234"/>
                  </a:lnTo>
                  <a:lnTo>
                    <a:pt x="23" y="234"/>
                  </a:lnTo>
                  <a:lnTo>
                    <a:pt x="28" y="223"/>
                  </a:lnTo>
                  <a:lnTo>
                    <a:pt x="33" y="224"/>
                  </a:lnTo>
                  <a:lnTo>
                    <a:pt x="55" y="203"/>
                  </a:lnTo>
                  <a:lnTo>
                    <a:pt x="55" y="203"/>
                  </a:lnTo>
                  <a:lnTo>
                    <a:pt x="58" y="202"/>
                  </a:lnTo>
                  <a:lnTo>
                    <a:pt x="58" y="202"/>
                  </a:lnTo>
                  <a:lnTo>
                    <a:pt x="52" y="196"/>
                  </a:lnTo>
                  <a:lnTo>
                    <a:pt x="49" y="194"/>
                  </a:lnTo>
                  <a:lnTo>
                    <a:pt x="42" y="186"/>
                  </a:lnTo>
                  <a:lnTo>
                    <a:pt x="35" y="178"/>
                  </a:lnTo>
                  <a:lnTo>
                    <a:pt x="27" y="170"/>
                  </a:lnTo>
                  <a:lnTo>
                    <a:pt x="21" y="164"/>
                  </a:lnTo>
                  <a:lnTo>
                    <a:pt x="20" y="165"/>
                  </a:lnTo>
                  <a:lnTo>
                    <a:pt x="12" y="173"/>
                  </a:lnTo>
                  <a:lnTo>
                    <a:pt x="5" y="165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1" y="162"/>
                  </a:lnTo>
                  <a:lnTo>
                    <a:pt x="20" y="141"/>
                  </a:lnTo>
                  <a:lnTo>
                    <a:pt x="21" y="139"/>
                  </a:lnTo>
                  <a:lnTo>
                    <a:pt x="32" y="126"/>
                  </a:lnTo>
                  <a:lnTo>
                    <a:pt x="36" y="122"/>
                  </a:lnTo>
                  <a:lnTo>
                    <a:pt x="43" y="115"/>
                  </a:lnTo>
                  <a:lnTo>
                    <a:pt x="46" y="112"/>
                  </a:lnTo>
                  <a:lnTo>
                    <a:pt x="49" y="109"/>
                  </a:lnTo>
                  <a:lnTo>
                    <a:pt x="52" y="106"/>
                  </a:lnTo>
                  <a:lnTo>
                    <a:pt x="54" y="102"/>
                  </a:lnTo>
                  <a:lnTo>
                    <a:pt x="55" y="102"/>
                  </a:lnTo>
                  <a:lnTo>
                    <a:pt x="59" y="99"/>
                  </a:lnTo>
                  <a:lnTo>
                    <a:pt x="60" y="99"/>
                  </a:lnTo>
                  <a:lnTo>
                    <a:pt x="62" y="99"/>
                  </a:lnTo>
                  <a:lnTo>
                    <a:pt x="62" y="99"/>
                  </a:lnTo>
                  <a:lnTo>
                    <a:pt x="62" y="98"/>
                  </a:lnTo>
                  <a:lnTo>
                    <a:pt x="63" y="98"/>
                  </a:lnTo>
                  <a:lnTo>
                    <a:pt x="64" y="98"/>
                  </a:lnTo>
                  <a:lnTo>
                    <a:pt x="65" y="96"/>
                  </a:lnTo>
                  <a:lnTo>
                    <a:pt x="65" y="96"/>
                  </a:lnTo>
                  <a:lnTo>
                    <a:pt x="67" y="96"/>
                  </a:lnTo>
                  <a:lnTo>
                    <a:pt x="67" y="96"/>
                  </a:lnTo>
                  <a:lnTo>
                    <a:pt x="68" y="96"/>
                  </a:lnTo>
                  <a:lnTo>
                    <a:pt x="68" y="96"/>
                  </a:lnTo>
                  <a:lnTo>
                    <a:pt x="68" y="98"/>
                  </a:lnTo>
                  <a:lnTo>
                    <a:pt x="70" y="96"/>
                  </a:lnTo>
                  <a:lnTo>
                    <a:pt x="75" y="94"/>
                  </a:lnTo>
                  <a:lnTo>
                    <a:pt x="75" y="90"/>
                  </a:lnTo>
                  <a:lnTo>
                    <a:pt x="75" y="89"/>
                  </a:lnTo>
                  <a:lnTo>
                    <a:pt x="75" y="89"/>
                  </a:lnTo>
                  <a:lnTo>
                    <a:pt x="78" y="89"/>
                  </a:lnTo>
                  <a:lnTo>
                    <a:pt x="81" y="88"/>
                  </a:lnTo>
                  <a:lnTo>
                    <a:pt x="81" y="88"/>
                  </a:lnTo>
                  <a:lnTo>
                    <a:pt x="81" y="88"/>
                  </a:lnTo>
                  <a:lnTo>
                    <a:pt x="80" y="72"/>
                  </a:lnTo>
                  <a:lnTo>
                    <a:pt x="80" y="70"/>
                  </a:lnTo>
                  <a:lnTo>
                    <a:pt x="81" y="70"/>
                  </a:lnTo>
                  <a:lnTo>
                    <a:pt x="83" y="69"/>
                  </a:lnTo>
                  <a:lnTo>
                    <a:pt x="84" y="68"/>
                  </a:lnTo>
                  <a:lnTo>
                    <a:pt x="86" y="66"/>
                  </a:lnTo>
                  <a:lnTo>
                    <a:pt x="89" y="63"/>
                  </a:lnTo>
                  <a:lnTo>
                    <a:pt x="90" y="62"/>
                  </a:lnTo>
                  <a:lnTo>
                    <a:pt x="91" y="61"/>
                  </a:lnTo>
                  <a:lnTo>
                    <a:pt x="91" y="61"/>
                  </a:lnTo>
                  <a:lnTo>
                    <a:pt x="91" y="61"/>
                  </a:lnTo>
                  <a:lnTo>
                    <a:pt x="92" y="59"/>
                  </a:lnTo>
                  <a:lnTo>
                    <a:pt x="96" y="54"/>
                  </a:lnTo>
                  <a:lnTo>
                    <a:pt x="97" y="53"/>
                  </a:lnTo>
                  <a:lnTo>
                    <a:pt x="97" y="52"/>
                  </a:lnTo>
                  <a:lnTo>
                    <a:pt x="97" y="52"/>
                  </a:lnTo>
                  <a:lnTo>
                    <a:pt x="99" y="52"/>
                  </a:lnTo>
                  <a:lnTo>
                    <a:pt x="121" y="27"/>
                  </a:lnTo>
                  <a:lnTo>
                    <a:pt x="122" y="26"/>
                  </a:lnTo>
                  <a:lnTo>
                    <a:pt x="133" y="13"/>
                  </a:lnTo>
                  <a:lnTo>
                    <a:pt x="133" y="13"/>
                  </a:lnTo>
                  <a:lnTo>
                    <a:pt x="133" y="13"/>
                  </a:lnTo>
                  <a:lnTo>
                    <a:pt x="133" y="13"/>
                  </a:lnTo>
                  <a:lnTo>
                    <a:pt x="133" y="13"/>
                  </a:lnTo>
                  <a:lnTo>
                    <a:pt x="137" y="9"/>
                  </a:lnTo>
                  <a:lnTo>
                    <a:pt x="138" y="8"/>
                  </a:lnTo>
                  <a:lnTo>
                    <a:pt x="140" y="5"/>
                  </a:lnTo>
                  <a:lnTo>
                    <a:pt x="140" y="5"/>
                  </a:lnTo>
                  <a:lnTo>
                    <a:pt x="140" y="5"/>
                  </a:lnTo>
                  <a:lnTo>
                    <a:pt x="140" y="5"/>
                  </a:lnTo>
                  <a:lnTo>
                    <a:pt x="140" y="4"/>
                  </a:lnTo>
                  <a:lnTo>
                    <a:pt x="145" y="0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51" y="5"/>
                  </a:lnTo>
                  <a:lnTo>
                    <a:pt x="154" y="8"/>
                  </a:lnTo>
                  <a:lnTo>
                    <a:pt x="154" y="8"/>
                  </a:lnTo>
                  <a:lnTo>
                    <a:pt x="155" y="9"/>
                  </a:lnTo>
                  <a:lnTo>
                    <a:pt x="155" y="9"/>
                  </a:lnTo>
                  <a:lnTo>
                    <a:pt x="156" y="10"/>
                  </a:lnTo>
                  <a:lnTo>
                    <a:pt x="156" y="11"/>
                  </a:lnTo>
                  <a:lnTo>
                    <a:pt x="160" y="15"/>
                  </a:lnTo>
                  <a:lnTo>
                    <a:pt x="160" y="15"/>
                  </a:lnTo>
                  <a:lnTo>
                    <a:pt x="161" y="16"/>
                  </a:lnTo>
                  <a:lnTo>
                    <a:pt x="166" y="21"/>
                  </a:lnTo>
                  <a:lnTo>
                    <a:pt x="176" y="35"/>
                  </a:lnTo>
                  <a:lnTo>
                    <a:pt x="176" y="35"/>
                  </a:lnTo>
                  <a:lnTo>
                    <a:pt x="177" y="36"/>
                  </a:lnTo>
                  <a:lnTo>
                    <a:pt x="177" y="36"/>
                  </a:lnTo>
                  <a:lnTo>
                    <a:pt x="177" y="36"/>
                  </a:lnTo>
                  <a:lnTo>
                    <a:pt x="179" y="37"/>
                  </a:lnTo>
                  <a:lnTo>
                    <a:pt x="179" y="37"/>
                  </a:lnTo>
                  <a:lnTo>
                    <a:pt x="179" y="37"/>
                  </a:lnTo>
                  <a:lnTo>
                    <a:pt x="181" y="40"/>
                  </a:lnTo>
                  <a:lnTo>
                    <a:pt x="181" y="40"/>
                  </a:lnTo>
                  <a:lnTo>
                    <a:pt x="187" y="45"/>
                  </a:lnTo>
                  <a:lnTo>
                    <a:pt x="190" y="46"/>
                  </a:lnTo>
                  <a:lnTo>
                    <a:pt x="193" y="48"/>
                  </a:lnTo>
                  <a:lnTo>
                    <a:pt x="195" y="48"/>
                  </a:lnTo>
                  <a:lnTo>
                    <a:pt x="199" y="52"/>
                  </a:lnTo>
                  <a:lnTo>
                    <a:pt x="199" y="52"/>
                  </a:lnTo>
                  <a:lnTo>
                    <a:pt x="203" y="54"/>
                  </a:lnTo>
                  <a:lnTo>
                    <a:pt x="206" y="56"/>
                  </a:lnTo>
                  <a:lnTo>
                    <a:pt x="207" y="57"/>
                  </a:lnTo>
                  <a:lnTo>
                    <a:pt x="214" y="62"/>
                  </a:lnTo>
                  <a:lnTo>
                    <a:pt x="219" y="66"/>
                  </a:lnTo>
                  <a:lnTo>
                    <a:pt x="220" y="68"/>
                  </a:lnTo>
                  <a:lnTo>
                    <a:pt x="227" y="73"/>
                  </a:lnTo>
                  <a:lnTo>
                    <a:pt x="227" y="73"/>
                  </a:lnTo>
                  <a:lnTo>
                    <a:pt x="238" y="83"/>
                  </a:lnTo>
                  <a:lnTo>
                    <a:pt x="239" y="84"/>
                  </a:lnTo>
                  <a:lnTo>
                    <a:pt x="243" y="88"/>
                  </a:lnTo>
                  <a:lnTo>
                    <a:pt x="243" y="88"/>
                  </a:lnTo>
                  <a:lnTo>
                    <a:pt x="243" y="88"/>
                  </a:lnTo>
                  <a:lnTo>
                    <a:pt x="243" y="88"/>
                  </a:lnTo>
                  <a:lnTo>
                    <a:pt x="244" y="89"/>
                  </a:lnTo>
                  <a:lnTo>
                    <a:pt x="244" y="8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E132BA5B-076A-525A-4F36-D96358F38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939" y="1242144"/>
              <a:ext cx="558800" cy="566738"/>
            </a:xfrm>
            <a:custGeom>
              <a:avLst/>
              <a:gdLst>
                <a:gd name="T0" fmla="*/ 255 w 352"/>
                <a:gd name="T1" fmla="*/ 28 h 357"/>
                <a:gd name="T2" fmla="*/ 262 w 352"/>
                <a:gd name="T3" fmla="*/ 33 h 357"/>
                <a:gd name="T4" fmla="*/ 276 w 352"/>
                <a:gd name="T5" fmla="*/ 43 h 357"/>
                <a:gd name="T6" fmla="*/ 288 w 352"/>
                <a:gd name="T7" fmla="*/ 54 h 357"/>
                <a:gd name="T8" fmla="*/ 283 w 352"/>
                <a:gd name="T9" fmla="*/ 62 h 357"/>
                <a:gd name="T10" fmla="*/ 296 w 352"/>
                <a:gd name="T11" fmla="*/ 78 h 357"/>
                <a:gd name="T12" fmla="*/ 297 w 352"/>
                <a:gd name="T13" fmla="*/ 104 h 357"/>
                <a:gd name="T14" fmla="*/ 304 w 352"/>
                <a:gd name="T15" fmla="*/ 118 h 357"/>
                <a:gd name="T16" fmla="*/ 319 w 352"/>
                <a:gd name="T17" fmla="*/ 146 h 357"/>
                <a:gd name="T18" fmla="*/ 342 w 352"/>
                <a:gd name="T19" fmla="*/ 185 h 357"/>
                <a:gd name="T20" fmla="*/ 352 w 352"/>
                <a:gd name="T21" fmla="*/ 194 h 357"/>
                <a:gd name="T22" fmla="*/ 347 w 352"/>
                <a:gd name="T23" fmla="*/ 200 h 357"/>
                <a:gd name="T24" fmla="*/ 340 w 352"/>
                <a:gd name="T25" fmla="*/ 208 h 357"/>
                <a:gd name="T26" fmla="*/ 304 w 352"/>
                <a:gd name="T27" fmla="*/ 247 h 357"/>
                <a:gd name="T28" fmla="*/ 298 w 352"/>
                <a:gd name="T29" fmla="*/ 256 h 357"/>
                <a:gd name="T30" fmla="*/ 287 w 352"/>
                <a:gd name="T31" fmla="*/ 265 h 357"/>
                <a:gd name="T32" fmla="*/ 282 w 352"/>
                <a:gd name="T33" fmla="*/ 284 h 357"/>
                <a:gd name="T34" fmla="*/ 274 w 352"/>
                <a:gd name="T35" fmla="*/ 291 h 357"/>
                <a:gd name="T36" fmla="*/ 269 w 352"/>
                <a:gd name="T37" fmla="*/ 294 h 357"/>
                <a:gd name="T38" fmla="*/ 256 w 352"/>
                <a:gd name="T39" fmla="*/ 304 h 357"/>
                <a:gd name="T40" fmla="*/ 208 w 352"/>
                <a:gd name="T41" fmla="*/ 357 h 357"/>
                <a:gd name="T42" fmla="*/ 186 w 352"/>
                <a:gd name="T43" fmla="*/ 355 h 357"/>
                <a:gd name="T44" fmla="*/ 173 w 352"/>
                <a:gd name="T45" fmla="*/ 343 h 357"/>
                <a:gd name="T46" fmla="*/ 155 w 352"/>
                <a:gd name="T47" fmla="*/ 343 h 357"/>
                <a:gd name="T48" fmla="*/ 148 w 352"/>
                <a:gd name="T49" fmla="*/ 346 h 357"/>
                <a:gd name="T50" fmla="*/ 137 w 352"/>
                <a:gd name="T51" fmla="*/ 347 h 357"/>
                <a:gd name="T52" fmla="*/ 128 w 352"/>
                <a:gd name="T53" fmla="*/ 341 h 357"/>
                <a:gd name="T54" fmla="*/ 126 w 352"/>
                <a:gd name="T55" fmla="*/ 349 h 357"/>
                <a:gd name="T56" fmla="*/ 109 w 352"/>
                <a:gd name="T57" fmla="*/ 347 h 357"/>
                <a:gd name="T58" fmla="*/ 107 w 352"/>
                <a:gd name="T59" fmla="*/ 333 h 357"/>
                <a:gd name="T60" fmla="*/ 104 w 352"/>
                <a:gd name="T61" fmla="*/ 323 h 357"/>
                <a:gd name="T62" fmla="*/ 96 w 352"/>
                <a:gd name="T63" fmla="*/ 309 h 357"/>
                <a:gd name="T64" fmla="*/ 71 w 352"/>
                <a:gd name="T65" fmla="*/ 267 h 357"/>
                <a:gd name="T66" fmla="*/ 45 w 352"/>
                <a:gd name="T67" fmla="*/ 225 h 357"/>
                <a:gd name="T68" fmla="*/ 35 w 352"/>
                <a:gd name="T69" fmla="*/ 211 h 357"/>
                <a:gd name="T70" fmla="*/ 14 w 352"/>
                <a:gd name="T71" fmla="*/ 185 h 357"/>
                <a:gd name="T72" fmla="*/ 5 w 352"/>
                <a:gd name="T73" fmla="*/ 174 h 357"/>
                <a:gd name="T74" fmla="*/ 5 w 352"/>
                <a:gd name="T75" fmla="*/ 169 h 357"/>
                <a:gd name="T76" fmla="*/ 8 w 352"/>
                <a:gd name="T77" fmla="*/ 168 h 357"/>
                <a:gd name="T78" fmla="*/ 19 w 352"/>
                <a:gd name="T79" fmla="*/ 162 h 357"/>
                <a:gd name="T80" fmla="*/ 39 w 352"/>
                <a:gd name="T81" fmla="*/ 139 h 357"/>
                <a:gd name="T82" fmla="*/ 56 w 352"/>
                <a:gd name="T83" fmla="*/ 120 h 357"/>
                <a:gd name="T84" fmla="*/ 66 w 352"/>
                <a:gd name="T85" fmla="*/ 121 h 357"/>
                <a:gd name="T86" fmla="*/ 80 w 352"/>
                <a:gd name="T87" fmla="*/ 124 h 357"/>
                <a:gd name="T88" fmla="*/ 91 w 352"/>
                <a:gd name="T89" fmla="*/ 115 h 357"/>
                <a:gd name="T90" fmla="*/ 104 w 352"/>
                <a:gd name="T91" fmla="*/ 101 h 357"/>
                <a:gd name="T92" fmla="*/ 110 w 352"/>
                <a:gd name="T93" fmla="*/ 93 h 357"/>
                <a:gd name="T94" fmla="*/ 111 w 352"/>
                <a:gd name="T95" fmla="*/ 89 h 357"/>
                <a:gd name="T96" fmla="*/ 114 w 352"/>
                <a:gd name="T97" fmla="*/ 91 h 357"/>
                <a:gd name="T98" fmla="*/ 117 w 352"/>
                <a:gd name="T99" fmla="*/ 94 h 357"/>
                <a:gd name="T100" fmla="*/ 122 w 352"/>
                <a:gd name="T101" fmla="*/ 102 h 357"/>
                <a:gd name="T102" fmla="*/ 127 w 352"/>
                <a:gd name="T103" fmla="*/ 98 h 357"/>
                <a:gd name="T104" fmla="*/ 127 w 352"/>
                <a:gd name="T105" fmla="*/ 97 h 357"/>
                <a:gd name="T106" fmla="*/ 135 w 352"/>
                <a:gd name="T107" fmla="*/ 88 h 357"/>
                <a:gd name="T108" fmla="*/ 141 w 352"/>
                <a:gd name="T109" fmla="*/ 80 h 357"/>
                <a:gd name="T110" fmla="*/ 146 w 352"/>
                <a:gd name="T111" fmla="*/ 73 h 357"/>
                <a:gd name="T112" fmla="*/ 154 w 352"/>
                <a:gd name="T113" fmla="*/ 64 h 357"/>
                <a:gd name="T114" fmla="*/ 159 w 352"/>
                <a:gd name="T115" fmla="*/ 60 h 357"/>
                <a:gd name="T116" fmla="*/ 160 w 352"/>
                <a:gd name="T117" fmla="*/ 57 h 357"/>
                <a:gd name="T118" fmla="*/ 176 w 352"/>
                <a:gd name="T119" fmla="*/ 34 h 357"/>
                <a:gd name="T120" fmla="*/ 185 w 352"/>
                <a:gd name="T121" fmla="*/ 19 h 357"/>
                <a:gd name="T122" fmla="*/ 195 w 352"/>
                <a:gd name="T123" fmla="*/ 2 h 357"/>
                <a:gd name="T124" fmla="*/ 223 w 352"/>
                <a:gd name="T125" fmla="*/ 3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2" h="357">
                  <a:moveTo>
                    <a:pt x="234" y="12"/>
                  </a:moveTo>
                  <a:lnTo>
                    <a:pt x="254" y="27"/>
                  </a:lnTo>
                  <a:lnTo>
                    <a:pt x="254" y="27"/>
                  </a:lnTo>
                  <a:lnTo>
                    <a:pt x="255" y="27"/>
                  </a:lnTo>
                  <a:lnTo>
                    <a:pt x="255" y="28"/>
                  </a:lnTo>
                  <a:lnTo>
                    <a:pt x="255" y="28"/>
                  </a:lnTo>
                  <a:lnTo>
                    <a:pt x="255" y="28"/>
                  </a:lnTo>
                  <a:lnTo>
                    <a:pt x="256" y="28"/>
                  </a:lnTo>
                  <a:lnTo>
                    <a:pt x="258" y="29"/>
                  </a:lnTo>
                  <a:lnTo>
                    <a:pt x="258" y="29"/>
                  </a:lnTo>
                  <a:lnTo>
                    <a:pt x="260" y="30"/>
                  </a:lnTo>
                  <a:lnTo>
                    <a:pt x="260" y="30"/>
                  </a:lnTo>
                  <a:lnTo>
                    <a:pt x="260" y="32"/>
                  </a:lnTo>
                  <a:lnTo>
                    <a:pt x="262" y="33"/>
                  </a:lnTo>
                  <a:lnTo>
                    <a:pt x="267" y="37"/>
                  </a:lnTo>
                  <a:lnTo>
                    <a:pt x="275" y="43"/>
                  </a:lnTo>
                  <a:lnTo>
                    <a:pt x="275" y="43"/>
                  </a:lnTo>
                  <a:lnTo>
                    <a:pt x="275" y="43"/>
                  </a:lnTo>
                  <a:lnTo>
                    <a:pt x="275" y="43"/>
                  </a:lnTo>
                  <a:lnTo>
                    <a:pt x="276" y="43"/>
                  </a:lnTo>
                  <a:lnTo>
                    <a:pt x="276" y="43"/>
                  </a:lnTo>
                  <a:lnTo>
                    <a:pt x="277" y="44"/>
                  </a:lnTo>
                  <a:lnTo>
                    <a:pt x="277" y="44"/>
                  </a:lnTo>
                  <a:lnTo>
                    <a:pt x="277" y="44"/>
                  </a:lnTo>
                  <a:lnTo>
                    <a:pt x="277" y="45"/>
                  </a:lnTo>
                  <a:lnTo>
                    <a:pt x="281" y="48"/>
                  </a:lnTo>
                  <a:lnTo>
                    <a:pt x="283" y="50"/>
                  </a:lnTo>
                  <a:lnTo>
                    <a:pt x="288" y="54"/>
                  </a:lnTo>
                  <a:lnTo>
                    <a:pt x="290" y="55"/>
                  </a:lnTo>
                  <a:lnTo>
                    <a:pt x="290" y="55"/>
                  </a:lnTo>
                  <a:lnTo>
                    <a:pt x="288" y="57"/>
                  </a:lnTo>
                  <a:lnTo>
                    <a:pt x="287" y="57"/>
                  </a:lnTo>
                  <a:lnTo>
                    <a:pt x="287" y="59"/>
                  </a:lnTo>
                  <a:lnTo>
                    <a:pt x="285" y="61"/>
                  </a:lnTo>
                  <a:lnTo>
                    <a:pt x="283" y="62"/>
                  </a:lnTo>
                  <a:lnTo>
                    <a:pt x="283" y="62"/>
                  </a:lnTo>
                  <a:lnTo>
                    <a:pt x="290" y="70"/>
                  </a:lnTo>
                  <a:lnTo>
                    <a:pt x="294" y="75"/>
                  </a:lnTo>
                  <a:lnTo>
                    <a:pt x="294" y="76"/>
                  </a:lnTo>
                  <a:lnTo>
                    <a:pt x="294" y="77"/>
                  </a:lnTo>
                  <a:lnTo>
                    <a:pt x="296" y="78"/>
                  </a:lnTo>
                  <a:lnTo>
                    <a:pt x="296" y="78"/>
                  </a:lnTo>
                  <a:lnTo>
                    <a:pt x="296" y="78"/>
                  </a:lnTo>
                  <a:lnTo>
                    <a:pt x="286" y="86"/>
                  </a:lnTo>
                  <a:lnTo>
                    <a:pt x="293" y="98"/>
                  </a:lnTo>
                  <a:lnTo>
                    <a:pt x="293" y="99"/>
                  </a:lnTo>
                  <a:lnTo>
                    <a:pt x="293" y="101"/>
                  </a:lnTo>
                  <a:lnTo>
                    <a:pt x="294" y="102"/>
                  </a:lnTo>
                  <a:lnTo>
                    <a:pt x="297" y="104"/>
                  </a:lnTo>
                  <a:lnTo>
                    <a:pt x="297" y="107"/>
                  </a:lnTo>
                  <a:lnTo>
                    <a:pt x="298" y="108"/>
                  </a:lnTo>
                  <a:lnTo>
                    <a:pt x="299" y="109"/>
                  </a:lnTo>
                  <a:lnTo>
                    <a:pt x="302" y="113"/>
                  </a:lnTo>
                  <a:lnTo>
                    <a:pt x="302" y="114"/>
                  </a:lnTo>
                  <a:lnTo>
                    <a:pt x="304" y="117"/>
                  </a:lnTo>
                  <a:lnTo>
                    <a:pt x="304" y="118"/>
                  </a:lnTo>
                  <a:lnTo>
                    <a:pt x="307" y="121"/>
                  </a:lnTo>
                  <a:lnTo>
                    <a:pt x="309" y="126"/>
                  </a:lnTo>
                  <a:lnTo>
                    <a:pt x="312" y="131"/>
                  </a:lnTo>
                  <a:lnTo>
                    <a:pt x="312" y="131"/>
                  </a:lnTo>
                  <a:lnTo>
                    <a:pt x="317" y="141"/>
                  </a:lnTo>
                  <a:lnTo>
                    <a:pt x="319" y="146"/>
                  </a:lnTo>
                  <a:lnTo>
                    <a:pt x="319" y="146"/>
                  </a:lnTo>
                  <a:lnTo>
                    <a:pt x="320" y="147"/>
                  </a:lnTo>
                  <a:lnTo>
                    <a:pt x="320" y="149"/>
                  </a:lnTo>
                  <a:lnTo>
                    <a:pt x="323" y="151"/>
                  </a:lnTo>
                  <a:lnTo>
                    <a:pt x="328" y="161"/>
                  </a:lnTo>
                  <a:lnTo>
                    <a:pt x="338" y="179"/>
                  </a:lnTo>
                  <a:lnTo>
                    <a:pt x="341" y="184"/>
                  </a:lnTo>
                  <a:lnTo>
                    <a:pt x="342" y="185"/>
                  </a:lnTo>
                  <a:lnTo>
                    <a:pt x="345" y="187"/>
                  </a:lnTo>
                  <a:lnTo>
                    <a:pt x="350" y="193"/>
                  </a:lnTo>
                  <a:lnTo>
                    <a:pt x="350" y="193"/>
                  </a:lnTo>
                  <a:lnTo>
                    <a:pt x="351" y="194"/>
                  </a:lnTo>
                  <a:lnTo>
                    <a:pt x="351" y="194"/>
                  </a:lnTo>
                  <a:lnTo>
                    <a:pt x="351" y="194"/>
                  </a:lnTo>
                  <a:lnTo>
                    <a:pt x="352" y="194"/>
                  </a:lnTo>
                  <a:lnTo>
                    <a:pt x="352" y="194"/>
                  </a:lnTo>
                  <a:lnTo>
                    <a:pt x="352" y="194"/>
                  </a:lnTo>
                  <a:lnTo>
                    <a:pt x="352" y="194"/>
                  </a:lnTo>
                  <a:lnTo>
                    <a:pt x="352" y="194"/>
                  </a:lnTo>
                  <a:lnTo>
                    <a:pt x="352" y="195"/>
                  </a:lnTo>
                  <a:lnTo>
                    <a:pt x="347" y="199"/>
                  </a:lnTo>
                  <a:lnTo>
                    <a:pt x="347" y="200"/>
                  </a:lnTo>
                  <a:lnTo>
                    <a:pt x="347" y="200"/>
                  </a:lnTo>
                  <a:lnTo>
                    <a:pt x="347" y="200"/>
                  </a:lnTo>
                  <a:lnTo>
                    <a:pt x="347" y="200"/>
                  </a:lnTo>
                  <a:lnTo>
                    <a:pt x="345" y="203"/>
                  </a:lnTo>
                  <a:lnTo>
                    <a:pt x="344" y="204"/>
                  </a:lnTo>
                  <a:lnTo>
                    <a:pt x="340" y="208"/>
                  </a:lnTo>
                  <a:lnTo>
                    <a:pt x="340" y="208"/>
                  </a:lnTo>
                  <a:lnTo>
                    <a:pt x="340" y="208"/>
                  </a:lnTo>
                  <a:lnTo>
                    <a:pt x="340" y="208"/>
                  </a:lnTo>
                  <a:lnTo>
                    <a:pt x="340" y="208"/>
                  </a:lnTo>
                  <a:lnTo>
                    <a:pt x="329" y="221"/>
                  </a:lnTo>
                  <a:lnTo>
                    <a:pt x="328" y="222"/>
                  </a:lnTo>
                  <a:lnTo>
                    <a:pt x="306" y="247"/>
                  </a:lnTo>
                  <a:lnTo>
                    <a:pt x="304" y="247"/>
                  </a:lnTo>
                  <a:lnTo>
                    <a:pt x="304" y="247"/>
                  </a:lnTo>
                  <a:lnTo>
                    <a:pt x="304" y="248"/>
                  </a:lnTo>
                  <a:lnTo>
                    <a:pt x="303" y="249"/>
                  </a:lnTo>
                  <a:lnTo>
                    <a:pt x="299" y="254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297" y="257"/>
                  </a:lnTo>
                  <a:lnTo>
                    <a:pt x="296" y="258"/>
                  </a:lnTo>
                  <a:lnTo>
                    <a:pt x="293" y="261"/>
                  </a:lnTo>
                  <a:lnTo>
                    <a:pt x="291" y="263"/>
                  </a:lnTo>
                  <a:lnTo>
                    <a:pt x="290" y="264"/>
                  </a:lnTo>
                  <a:lnTo>
                    <a:pt x="288" y="265"/>
                  </a:lnTo>
                  <a:lnTo>
                    <a:pt x="287" y="265"/>
                  </a:lnTo>
                  <a:lnTo>
                    <a:pt x="287" y="267"/>
                  </a:lnTo>
                  <a:lnTo>
                    <a:pt x="288" y="283"/>
                  </a:lnTo>
                  <a:lnTo>
                    <a:pt x="288" y="283"/>
                  </a:lnTo>
                  <a:lnTo>
                    <a:pt x="288" y="283"/>
                  </a:lnTo>
                  <a:lnTo>
                    <a:pt x="285" y="284"/>
                  </a:lnTo>
                  <a:lnTo>
                    <a:pt x="282" y="284"/>
                  </a:lnTo>
                  <a:lnTo>
                    <a:pt x="282" y="284"/>
                  </a:lnTo>
                  <a:lnTo>
                    <a:pt x="282" y="285"/>
                  </a:lnTo>
                  <a:lnTo>
                    <a:pt x="282" y="289"/>
                  </a:lnTo>
                  <a:lnTo>
                    <a:pt x="277" y="291"/>
                  </a:lnTo>
                  <a:lnTo>
                    <a:pt x="275" y="293"/>
                  </a:lnTo>
                  <a:lnTo>
                    <a:pt x="275" y="291"/>
                  </a:lnTo>
                  <a:lnTo>
                    <a:pt x="275" y="291"/>
                  </a:lnTo>
                  <a:lnTo>
                    <a:pt x="274" y="291"/>
                  </a:lnTo>
                  <a:lnTo>
                    <a:pt x="274" y="291"/>
                  </a:lnTo>
                  <a:lnTo>
                    <a:pt x="272" y="291"/>
                  </a:lnTo>
                  <a:lnTo>
                    <a:pt x="272" y="291"/>
                  </a:lnTo>
                  <a:lnTo>
                    <a:pt x="271" y="293"/>
                  </a:lnTo>
                  <a:lnTo>
                    <a:pt x="270" y="293"/>
                  </a:lnTo>
                  <a:lnTo>
                    <a:pt x="269" y="293"/>
                  </a:lnTo>
                  <a:lnTo>
                    <a:pt x="269" y="294"/>
                  </a:lnTo>
                  <a:lnTo>
                    <a:pt x="269" y="294"/>
                  </a:lnTo>
                  <a:lnTo>
                    <a:pt x="267" y="294"/>
                  </a:lnTo>
                  <a:lnTo>
                    <a:pt x="266" y="294"/>
                  </a:lnTo>
                  <a:lnTo>
                    <a:pt x="262" y="297"/>
                  </a:lnTo>
                  <a:lnTo>
                    <a:pt x="261" y="297"/>
                  </a:lnTo>
                  <a:lnTo>
                    <a:pt x="259" y="301"/>
                  </a:lnTo>
                  <a:lnTo>
                    <a:pt x="256" y="304"/>
                  </a:lnTo>
                  <a:lnTo>
                    <a:pt x="253" y="307"/>
                  </a:lnTo>
                  <a:lnTo>
                    <a:pt x="250" y="310"/>
                  </a:lnTo>
                  <a:lnTo>
                    <a:pt x="243" y="317"/>
                  </a:lnTo>
                  <a:lnTo>
                    <a:pt x="239" y="321"/>
                  </a:lnTo>
                  <a:lnTo>
                    <a:pt x="228" y="334"/>
                  </a:lnTo>
                  <a:lnTo>
                    <a:pt x="227" y="336"/>
                  </a:lnTo>
                  <a:lnTo>
                    <a:pt x="208" y="357"/>
                  </a:lnTo>
                  <a:lnTo>
                    <a:pt x="207" y="357"/>
                  </a:lnTo>
                  <a:lnTo>
                    <a:pt x="207" y="357"/>
                  </a:lnTo>
                  <a:lnTo>
                    <a:pt x="197" y="343"/>
                  </a:lnTo>
                  <a:lnTo>
                    <a:pt x="197" y="343"/>
                  </a:lnTo>
                  <a:lnTo>
                    <a:pt x="196" y="344"/>
                  </a:lnTo>
                  <a:lnTo>
                    <a:pt x="196" y="344"/>
                  </a:lnTo>
                  <a:lnTo>
                    <a:pt x="186" y="355"/>
                  </a:lnTo>
                  <a:lnTo>
                    <a:pt x="186" y="357"/>
                  </a:lnTo>
                  <a:lnTo>
                    <a:pt x="185" y="355"/>
                  </a:lnTo>
                  <a:lnTo>
                    <a:pt x="185" y="354"/>
                  </a:lnTo>
                  <a:lnTo>
                    <a:pt x="176" y="344"/>
                  </a:lnTo>
                  <a:lnTo>
                    <a:pt x="175" y="342"/>
                  </a:lnTo>
                  <a:lnTo>
                    <a:pt x="175" y="342"/>
                  </a:lnTo>
                  <a:lnTo>
                    <a:pt x="173" y="343"/>
                  </a:lnTo>
                  <a:lnTo>
                    <a:pt x="170" y="346"/>
                  </a:lnTo>
                  <a:lnTo>
                    <a:pt x="170" y="349"/>
                  </a:lnTo>
                  <a:lnTo>
                    <a:pt x="169" y="349"/>
                  </a:lnTo>
                  <a:lnTo>
                    <a:pt x="163" y="349"/>
                  </a:lnTo>
                  <a:lnTo>
                    <a:pt x="160" y="348"/>
                  </a:lnTo>
                  <a:lnTo>
                    <a:pt x="155" y="343"/>
                  </a:lnTo>
                  <a:lnTo>
                    <a:pt x="155" y="343"/>
                  </a:lnTo>
                  <a:lnTo>
                    <a:pt x="152" y="341"/>
                  </a:lnTo>
                  <a:lnTo>
                    <a:pt x="152" y="341"/>
                  </a:lnTo>
                  <a:lnTo>
                    <a:pt x="152" y="341"/>
                  </a:lnTo>
                  <a:lnTo>
                    <a:pt x="151" y="343"/>
                  </a:lnTo>
                  <a:lnTo>
                    <a:pt x="151" y="344"/>
                  </a:lnTo>
                  <a:lnTo>
                    <a:pt x="149" y="344"/>
                  </a:lnTo>
                  <a:lnTo>
                    <a:pt x="148" y="346"/>
                  </a:lnTo>
                  <a:lnTo>
                    <a:pt x="148" y="346"/>
                  </a:lnTo>
                  <a:lnTo>
                    <a:pt x="147" y="347"/>
                  </a:lnTo>
                  <a:lnTo>
                    <a:pt x="141" y="347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38" y="348"/>
                  </a:lnTo>
                  <a:lnTo>
                    <a:pt x="137" y="347"/>
                  </a:lnTo>
                  <a:lnTo>
                    <a:pt x="137" y="347"/>
                  </a:lnTo>
                  <a:lnTo>
                    <a:pt x="137" y="346"/>
                  </a:lnTo>
                  <a:lnTo>
                    <a:pt x="137" y="341"/>
                  </a:lnTo>
                  <a:lnTo>
                    <a:pt x="137" y="341"/>
                  </a:lnTo>
                  <a:lnTo>
                    <a:pt x="137" y="341"/>
                  </a:lnTo>
                  <a:lnTo>
                    <a:pt x="137" y="341"/>
                  </a:lnTo>
                  <a:lnTo>
                    <a:pt x="128" y="341"/>
                  </a:lnTo>
                  <a:lnTo>
                    <a:pt x="128" y="341"/>
                  </a:lnTo>
                  <a:lnTo>
                    <a:pt x="127" y="342"/>
                  </a:lnTo>
                  <a:lnTo>
                    <a:pt x="127" y="343"/>
                  </a:lnTo>
                  <a:lnTo>
                    <a:pt x="127" y="344"/>
                  </a:lnTo>
                  <a:lnTo>
                    <a:pt x="127" y="346"/>
                  </a:lnTo>
                  <a:lnTo>
                    <a:pt x="127" y="348"/>
                  </a:lnTo>
                  <a:lnTo>
                    <a:pt x="126" y="349"/>
                  </a:lnTo>
                  <a:lnTo>
                    <a:pt x="126" y="349"/>
                  </a:lnTo>
                  <a:lnTo>
                    <a:pt x="123" y="347"/>
                  </a:lnTo>
                  <a:lnTo>
                    <a:pt x="120" y="347"/>
                  </a:lnTo>
                  <a:lnTo>
                    <a:pt x="112" y="347"/>
                  </a:lnTo>
                  <a:lnTo>
                    <a:pt x="111" y="347"/>
                  </a:lnTo>
                  <a:lnTo>
                    <a:pt x="111" y="347"/>
                  </a:lnTo>
                  <a:lnTo>
                    <a:pt x="109" y="347"/>
                  </a:lnTo>
                  <a:lnTo>
                    <a:pt x="109" y="347"/>
                  </a:lnTo>
                  <a:lnTo>
                    <a:pt x="109" y="346"/>
                  </a:lnTo>
                  <a:lnTo>
                    <a:pt x="109" y="346"/>
                  </a:lnTo>
                  <a:lnTo>
                    <a:pt x="109" y="343"/>
                  </a:lnTo>
                  <a:lnTo>
                    <a:pt x="109" y="339"/>
                  </a:lnTo>
                  <a:lnTo>
                    <a:pt x="107" y="336"/>
                  </a:lnTo>
                  <a:lnTo>
                    <a:pt x="107" y="333"/>
                  </a:lnTo>
                  <a:lnTo>
                    <a:pt x="106" y="332"/>
                  </a:lnTo>
                  <a:lnTo>
                    <a:pt x="106" y="332"/>
                  </a:lnTo>
                  <a:lnTo>
                    <a:pt x="105" y="328"/>
                  </a:lnTo>
                  <a:lnTo>
                    <a:pt x="105" y="328"/>
                  </a:lnTo>
                  <a:lnTo>
                    <a:pt x="105" y="326"/>
                  </a:lnTo>
                  <a:lnTo>
                    <a:pt x="104" y="326"/>
                  </a:lnTo>
                  <a:lnTo>
                    <a:pt x="104" y="323"/>
                  </a:lnTo>
                  <a:lnTo>
                    <a:pt x="103" y="322"/>
                  </a:lnTo>
                  <a:lnTo>
                    <a:pt x="103" y="321"/>
                  </a:lnTo>
                  <a:lnTo>
                    <a:pt x="101" y="318"/>
                  </a:lnTo>
                  <a:lnTo>
                    <a:pt x="100" y="315"/>
                  </a:lnTo>
                  <a:lnTo>
                    <a:pt x="98" y="312"/>
                  </a:lnTo>
                  <a:lnTo>
                    <a:pt x="98" y="312"/>
                  </a:lnTo>
                  <a:lnTo>
                    <a:pt x="96" y="309"/>
                  </a:lnTo>
                  <a:lnTo>
                    <a:pt x="95" y="307"/>
                  </a:lnTo>
                  <a:lnTo>
                    <a:pt x="88" y="295"/>
                  </a:lnTo>
                  <a:lnTo>
                    <a:pt x="83" y="288"/>
                  </a:lnTo>
                  <a:lnTo>
                    <a:pt x="80" y="284"/>
                  </a:lnTo>
                  <a:lnTo>
                    <a:pt x="77" y="277"/>
                  </a:lnTo>
                  <a:lnTo>
                    <a:pt x="74" y="272"/>
                  </a:lnTo>
                  <a:lnTo>
                    <a:pt x="71" y="267"/>
                  </a:lnTo>
                  <a:lnTo>
                    <a:pt x="62" y="252"/>
                  </a:lnTo>
                  <a:lnTo>
                    <a:pt x="59" y="248"/>
                  </a:lnTo>
                  <a:lnTo>
                    <a:pt x="55" y="240"/>
                  </a:lnTo>
                  <a:lnTo>
                    <a:pt x="51" y="235"/>
                  </a:lnTo>
                  <a:lnTo>
                    <a:pt x="50" y="233"/>
                  </a:lnTo>
                  <a:lnTo>
                    <a:pt x="47" y="229"/>
                  </a:lnTo>
                  <a:lnTo>
                    <a:pt x="45" y="225"/>
                  </a:lnTo>
                  <a:lnTo>
                    <a:pt x="42" y="221"/>
                  </a:lnTo>
                  <a:lnTo>
                    <a:pt x="41" y="220"/>
                  </a:lnTo>
                  <a:lnTo>
                    <a:pt x="41" y="220"/>
                  </a:lnTo>
                  <a:lnTo>
                    <a:pt x="37" y="215"/>
                  </a:lnTo>
                  <a:lnTo>
                    <a:pt x="36" y="214"/>
                  </a:lnTo>
                  <a:lnTo>
                    <a:pt x="35" y="211"/>
                  </a:lnTo>
                  <a:lnTo>
                    <a:pt x="35" y="211"/>
                  </a:lnTo>
                  <a:lnTo>
                    <a:pt x="30" y="205"/>
                  </a:lnTo>
                  <a:lnTo>
                    <a:pt x="20" y="194"/>
                  </a:lnTo>
                  <a:lnTo>
                    <a:pt x="18" y="192"/>
                  </a:lnTo>
                  <a:lnTo>
                    <a:pt x="15" y="189"/>
                  </a:lnTo>
                  <a:lnTo>
                    <a:pt x="15" y="189"/>
                  </a:lnTo>
                  <a:lnTo>
                    <a:pt x="18" y="188"/>
                  </a:lnTo>
                  <a:lnTo>
                    <a:pt x="14" y="185"/>
                  </a:lnTo>
                  <a:lnTo>
                    <a:pt x="13" y="182"/>
                  </a:lnTo>
                  <a:lnTo>
                    <a:pt x="9" y="177"/>
                  </a:lnTo>
                  <a:lnTo>
                    <a:pt x="8" y="176"/>
                  </a:lnTo>
                  <a:lnTo>
                    <a:pt x="7" y="176"/>
                  </a:lnTo>
                  <a:lnTo>
                    <a:pt x="5" y="174"/>
                  </a:lnTo>
                  <a:lnTo>
                    <a:pt x="5" y="174"/>
                  </a:lnTo>
                  <a:lnTo>
                    <a:pt x="5" y="174"/>
                  </a:lnTo>
                  <a:lnTo>
                    <a:pt x="3" y="173"/>
                  </a:lnTo>
                  <a:lnTo>
                    <a:pt x="2" y="173"/>
                  </a:lnTo>
                  <a:lnTo>
                    <a:pt x="0" y="172"/>
                  </a:lnTo>
                  <a:lnTo>
                    <a:pt x="0" y="172"/>
                  </a:lnTo>
                  <a:lnTo>
                    <a:pt x="2" y="172"/>
                  </a:lnTo>
                  <a:lnTo>
                    <a:pt x="5" y="169"/>
                  </a:lnTo>
                  <a:lnTo>
                    <a:pt x="5" y="169"/>
                  </a:lnTo>
                  <a:lnTo>
                    <a:pt x="5" y="169"/>
                  </a:lnTo>
                  <a:lnTo>
                    <a:pt x="7" y="168"/>
                  </a:lnTo>
                  <a:lnTo>
                    <a:pt x="7" y="168"/>
                  </a:lnTo>
                  <a:lnTo>
                    <a:pt x="7" y="168"/>
                  </a:lnTo>
                  <a:lnTo>
                    <a:pt x="7" y="168"/>
                  </a:lnTo>
                  <a:lnTo>
                    <a:pt x="8" y="168"/>
                  </a:lnTo>
                  <a:lnTo>
                    <a:pt x="8" y="168"/>
                  </a:lnTo>
                  <a:lnTo>
                    <a:pt x="8" y="168"/>
                  </a:lnTo>
                  <a:lnTo>
                    <a:pt x="8" y="168"/>
                  </a:lnTo>
                  <a:lnTo>
                    <a:pt x="14" y="165"/>
                  </a:lnTo>
                  <a:lnTo>
                    <a:pt x="14" y="165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9" y="162"/>
                  </a:lnTo>
                  <a:lnTo>
                    <a:pt x="21" y="158"/>
                  </a:lnTo>
                  <a:lnTo>
                    <a:pt x="21" y="158"/>
                  </a:lnTo>
                  <a:lnTo>
                    <a:pt x="21" y="158"/>
                  </a:lnTo>
                  <a:lnTo>
                    <a:pt x="32" y="147"/>
                  </a:lnTo>
                  <a:lnTo>
                    <a:pt x="32" y="146"/>
                  </a:lnTo>
                  <a:lnTo>
                    <a:pt x="32" y="146"/>
                  </a:lnTo>
                  <a:lnTo>
                    <a:pt x="39" y="139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8" y="128"/>
                  </a:lnTo>
                  <a:lnTo>
                    <a:pt x="48" y="128"/>
                  </a:lnTo>
                  <a:lnTo>
                    <a:pt x="52" y="123"/>
                  </a:lnTo>
                  <a:lnTo>
                    <a:pt x="53" y="121"/>
                  </a:lnTo>
                  <a:lnTo>
                    <a:pt x="56" y="120"/>
                  </a:lnTo>
                  <a:lnTo>
                    <a:pt x="56" y="119"/>
                  </a:lnTo>
                  <a:lnTo>
                    <a:pt x="56" y="119"/>
                  </a:lnTo>
                  <a:lnTo>
                    <a:pt x="57" y="119"/>
                  </a:lnTo>
                  <a:lnTo>
                    <a:pt x="57" y="119"/>
                  </a:lnTo>
                  <a:lnTo>
                    <a:pt x="57" y="119"/>
                  </a:lnTo>
                  <a:lnTo>
                    <a:pt x="66" y="121"/>
                  </a:lnTo>
                  <a:lnTo>
                    <a:pt x="66" y="121"/>
                  </a:lnTo>
                  <a:lnTo>
                    <a:pt x="67" y="121"/>
                  </a:lnTo>
                  <a:lnTo>
                    <a:pt x="72" y="123"/>
                  </a:lnTo>
                  <a:lnTo>
                    <a:pt x="75" y="123"/>
                  </a:lnTo>
                  <a:lnTo>
                    <a:pt x="79" y="124"/>
                  </a:lnTo>
                  <a:lnTo>
                    <a:pt x="80" y="124"/>
                  </a:lnTo>
                  <a:lnTo>
                    <a:pt x="80" y="124"/>
                  </a:lnTo>
                  <a:lnTo>
                    <a:pt x="80" y="124"/>
                  </a:lnTo>
                  <a:lnTo>
                    <a:pt x="82" y="124"/>
                  </a:lnTo>
                  <a:lnTo>
                    <a:pt x="82" y="124"/>
                  </a:lnTo>
                  <a:lnTo>
                    <a:pt x="82" y="124"/>
                  </a:lnTo>
                  <a:lnTo>
                    <a:pt x="83" y="124"/>
                  </a:lnTo>
                  <a:lnTo>
                    <a:pt x="89" y="118"/>
                  </a:lnTo>
                  <a:lnTo>
                    <a:pt x="89" y="118"/>
                  </a:lnTo>
                  <a:lnTo>
                    <a:pt x="91" y="115"/>
                  </a:lnTo>
                  <a:lnTo>
                    <a:pt x="95" y="110"/>
                  </a:lnTo>
                  <a:lnTo>
                    <a:pt x="95" y="110"/>
                  </a:lnTo>
                  <a:lnTo>
                    <a:pt x="95" y="110"/>
                  </a:lnTo>
                  <a:lnTo>
                    <a:pt x="95" y="110"/>
                  </a:lnTo>
                  <a:lnTo>
                    <a:pt x="99" y="107"/>
                  </a:lnTo>
                  <a:lnTo>
                    <a:pt x="104" y="102"/>
                  </a:lnTo>
                  <a:lnTo>
                    <a:pt x="104" y="101"/>
                  </a:lnTo>
                  <a:lnTo>
                    <a:pt x="105" y="101"/>
                  </a:lnTo>
                  <a:lnTo>
                    <a:pt x="105" y="99"/>
                  </a:lnTo>
                  <a:lnTo>
                    <a:pt x="107" y="97"/>
                  </a:lnTo>
                  <a:lnTo>
                    <a:pt x="107" y="97"/>
                  </a:lnTo>
                  <a:lnTo>
                    <a:pt x="109" y="93"/>
                  </a:lnTo>
                  <a:lnTo>
                    <a:pt x="109" y="93"/>
                  </a:lnTo>
                  <a:lnTo>
                    <a:pt x="110" y="93"/>
                  </a:lnTo>
                  <a:lnTo>
                    <a:pt x="111" y="91"/>
                  </a:lnTo>
                  <a:lnTo>
                    <a:pt x="111" y="91"/>
                  </a:lnTo>
                  <a:lnTo>
                    <a:pt x="111" y="91"/>
                  </a:lnTo>
                  <a:lnTo>
                    <a:pt x="111" y="89"/>
                  </a:lnTo>
                  <a:lnTo>
                    <a:pt x="111" y="89"/>
                  </a:lnTo>
                  <a:lnTo>
                    <a:pt x="111" y="89"/>
                  </a:lnTo>
                  <a:lnTo>
                    <a:pt x="111" y="89"/>
                  </a:lnTo>
                  <a:lnTo>
                    <a:pt x="111" y="89"/>
                  </a:lnTo>
                  <a:lnTo>
                    <a:pt x="112" y="89"/>
                  </a:lnTo>
                  <a:lnTo>
                    <a:pt x="112" y="89"/>
                  </a:lnTo>
                  <a:lnTo>
                    <a:pt x="112" y="89"/>
                  </a:lnTo>
                  <a:lnTo>
                    <a:pt x="112" y="88"/>
                  </a:lnTo>
                  <a:lnTo>
                    <a:pt x="112" y="88"/>
                  </a:lnTo>
                  <a:lnTo>
                    <a:pt x="114" y="91"/>
                  </a:lnTo>
                  <a:lnTo>
                    <a:pt x="116" y="92"/>
                  </a:lnTo>
                  <a:lnTo>
                    <a:pt x="116" y="93"/>
                  </a:lnTo>
                  <a:lnTo>
                    <a:pt x="116" y="93"/>
                  </a:lnTo>
                  <a:lnTo>
                    <a:pt x="116" y="93"/>
                  </a:lnTo>
                  <a:lnTo>
                    <a:pt x="116" y="93"/>
                  </a:lnTo>
                  <a:lnTo>
                    <a:pt x="116" y="94"/>
                  </a:lnTo>
                  <a:lnTo>
                    <a:pt x="117" y="94"/>
                  </a:lnTo>
                  <a:lnTo>
                    <a:pt x="117" y="96"/>
                  </a:lnTo>
                  <a:lnTo>
                    <a:pt x="117" y="96"/>
                  </a:lnTo>
                  <a:lnTo>
                    <a:pt x="119" y="97"/>
                  </a:lnTo>
                  <a:lnTo>
                    <a:pt x="120" y="99"/>
                  </a:lnTo>
                  <a:lnTo>
                    <a:pt x="121" y="101"/>
                  </a:lnTo>
                  <a:lnTo>
                    <a:pt x="121" y="101"/>
                  </a:lnTo>
                  <a:lnTo>
                    <a:pt x="122" y="102"/>
                  </a:lnTo>
                  <a:lnTo>
                    <a:pt x="122" y="103"/>
                  </a:lnTo>
                  <a:lnTo>
                    <a:pt x="122" y="103"/>
                  </a:lnTo>
                  <a:lnTo>
                    <a:pt x="122" y="103"/>
                  </a:lnTo>
                  <a:lnTo>
                    <a:pt x="125" y="99"/>
                  </a:lnTo>
                  <a:lnTo>
                    <a:pt x="125" y="99"/>
                  </a:lnTo>
                  <a:lnTo>
                    <a:pt x="126" y="99"/>
                  </a:lnTo>
                  <a:lnTo>
                    <a:pt x="127" y="98"/>
                  </a:lnTo>
                  <a:lnTo>
                    <a:pt x="127" y="97"/>
                  </a:lnTo>
                  <a:lnTo>
                    <a:pt x="127" y="97"/>
                  </a:lnTo>
                  <a:lnTo>
                    <a:pt x="127" y="97"/>
                  </a:lnTo>
                  <a:lnTo>
                    <a:pt x="127" y="97"/>
                  </a:lnTo>
                  <a:lnTo>
                    <a:pt x="127" y="97"/>
                  </a:lnTo>
                  <a:lnTo>
                    <a:pt x="127" y="97"/>
                  </a:lnTo>
                  <a:lnTo>
                    <a:pt x="127" y="97"/>
                  </a:lnTo>
                  <a:lnTo>
                    <a:pt x="128" y="96"/>
                  </a:lnTo>
                  <a:lnTo>
                    <a:pt x="132" y="89"/>
                  </a:lnTo>
                  <a:lnTo>
                    <a:pt x="133" y="89"/>
                  </a:lnTo>
                  <a:lnTo>
                    <a:pt x="133" y="89"/>
                  </a:lnTo>
                  <a:lnTo>
                    <a:pt x="133" y="89"/>
                  </a:lnTo>
                  <a:lnTo>
                    <a:pt x="135" y="88"/>
                  </a:lnTo>
                  <a:lnTo>
                    <a:pt x="135" y="88"/>
                  </a:lnTo>
                  <a:lnTo>
                    <a:pt x="135" y="88"/>
                  </a:lnTo>
                  <a:lnTo>
                    <a:pt x="135" y="88"/>
                  </a:lnTo>
                  <a:lnTo>
                    <a:pt x="135" y="88"/>
                  </a:lnTo>
                  <a:lnTo>
                    <a:pt x="136" y="86"/>
                  </a:lnTo>
                  <a:lnTo>
                    <a:pt x="141" y="81"/>
                  </a:lnTo>
                  <a:lnTo>
                    <a:pt x="141" y="80"/>
                  </a:lnTo>
                  <a:lnTo>
                    <a:pt x="141" y="80"/>
                  </a:lnTo>
                  <a:lnTo>
                    <a:pt x="141" y="80"/>
                  </a:lnTo>
                  <a:lnTo>
                    <a:pt x="141" y="80"/>
                  </a:lnTo>
                  <a:lnTo>
                    <a:pt x="144" y="76"/>
                  </a:lnTo>
                  <a:lnTo>
                    <a:pt x="144" y="75"/>
                  </a:lnTo>
                  <a:lnTo>
                    <a:pt x="144" y="75"/>
                  </a:lnTo>
                  <a:lnTo>
                    <a:pt x="144" y="75"/>
                  </a:lnTo>
                  <a:lnTo>
                    <a:pt x="146" y="73"/>
                  </a:lnTo>
                  <a:lnTo>
                    <a:pt x="146" y="73"/>
                  </a:lnTo>
                  <a:lnTo>
                    <a:pt x="151" y="67"/>
                  </a:lnTo>
                  <a:lnTo>
                    <a:pt x="153" y="64"/>
                  </a:lnTo>
                  <a:lnTo>
                    <a:pt x="153" y="64"/>
                  </a:lnTo>
                  <a:lnTo>
                    <a:pt x="154" y="64"/>
                  </a:lnTo>
                  <a:lnTo>
                    <a:pt x="154" y="64"/>
                  </a:lnTo>
                  <a:lnTo>
                    <a:pt x="154" y="64"/>
                  </a:lnTo>
                  <a:lnTo>
                    <a:pt x="154" y="64"/>
                  </a:lnTo>
                  <a:lnTo>
                    <a:pt x="155" y="64"/>
                  </a:lnTo>
                  <a:lnTo>
                    <a:pt x="157" y="62"/>
                  </a:lnTo>
                  <a:lnTo>
                    <a:pt x="158" y="62"/>
                  </a:lnTo>
                  <a:lnTo>
                    <a:pt x="158" y="62"/>
                  </a:lnTo>
                  <a:lnTo>
                    <a:pt x="158" y="61"/>
                  </a:lnTo>
                  <a:lnTo>
                    <a:pt x="159" y="60"/>
                  </a:lnTo>
                  <a:lnTo>
                    <a:pt x="159" y="60"/>
                  </a:lnTo>
                  <a:lnTo>
                    <a:pt x="159" y="60"/>
                  </a:lnTo>
                  <a:lnTo>
                    <a:pt x="160" y="59"/>
                  </a:lnTo>
                  <a:lnTo>
                    <a:pt x="160" y="57"/>
                  </a:lnTo>
                  <a:lnTo>
                    <a:pt x="160" y="57"/>
                  </a:lnTo>
                  <a:lnTo>
                    <a:pt x="160" y="57"/>
                  </a:lnTo>
                  <a:lnTo>
                    <a:pt x="160" y="57"/>
                  </a:lnTo>
                  <a:lnTo>
                    <a:pt x="160" y="57"/>
                  </a:lnTo>
                  <a:lnTo>
                    <a:pt x="165" y="51"/>
                  </a:lnTo>
                  <a:lnTo>
                    <a:pt x="165" y="51"/>
                  </a:lnTo>
                  <a:lnTo>
                    <a:pt x="171" y="43"/>
                  </a:lnTo>
                  <a:lnTo>
                    <a:pt x="171" y="43"/>
                  </a:lnTo>
                  <a:lnTo>
                    <a:pt x="171" y="43"/>
                  </a:lnTo>
                  <a:lnTo>
                    <a:pt x="176" y="34"/>
                  </a:lnTo>
                  <a:lnTo>
                    <a:pt x="176" y="33"/>
                  </a:lnTo>
                  <a:lnTo>
                    <a:pt x="176" y="33"/>
                  </a:lnTo>
                  <a:lnTo>
                    <a:pt x="179" y="29"/>
                  </a:lnTo>
                  <a:lnTo>
                    <a:pt x="181" y="24"/>
                  </a:lnTo>
                  <a:lnTo>
                    <a:pt x="181" y="24"/>
                  </a:lnTo>
                  <a:lnTo>
                    <a:pt x="184" y="19"/>
                  </a:lnTo>
                  <a:lnTo>
                    <a:pt x="185" y="19"/>
                  </a:lnTo>
                  <a:lnTo>
                    <a:pt x="185" y="19"/>
                  </a:lnTo>
                  <a:lnTo>
                    <a:pt x="185" y="19"/>
                  </a:lnTo>
                  <a:lnTo>
                    <a:pt x="186" y="17"/>
                  </a:lnTo>
                  <a:lnTo>
                    <a:pt x="186" y="17"/>
                  </a:lnTo>
                  <a:lnTo>
                    <a:pt x="194" y="3"/>
                  </a:lnTo>
                  <a:lnTo>
                    <a:pt x="195" y="2"/>
                  </a:lnTo>
                  <a:lnTo>
                    <a:pt x="195" y="2"/>
                  </a:lnTo>
                  <a:lnTo>
                    <a:pt x="195" y="2"/>
                  </a:lnTo>
                  <a:lnTo>
                    <a:pt x="195" y="2"/>
                  </a:lnTo>
                  <a:lnTo>
                    <a:pt x="210" y="12"/>
                  </a:lnTo>
                  <a:lnTo>
                    <a:pt x="212" y="8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23" y="3"/>
                  </a:lnTo>
                  <a:lnTo>
                    <a:pt x="224" y="3"/>
                  </a:lnTo>
                  <a:lnTo>
                    <a:pt x="224" y="3"/>
                  </a:lnTo>
                  <a:lnTo>
                    <a:pt x="234" y="1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Freeform 15">
              <a:extLst>
                <a:ext uri="{FF2B5EF4-FFF2-40B4-BE49-F238E27FC236}">
                  <a16:creationId xmlns:a16="http://schemas.microsoft.com/office/drawing/2014/main" id="{3C7615B4-293C-C66E-479E-21E7322174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8489" y="1927944"/>
              <a:ext cx="766763" cy="825500"/>
            </a:xfrm>
            <a:custGeom>
              <a:avLst/>
              <a:gdLst>
                <a:gd name="T0" fmla="*/ 314 w 483"/>
                <a:gd name="T1" fmla="*/ 24 h 520"/>
                <a:gd name="T2" fmla="*/ 337 w 483"/>
                <a:gd name="T3" fmla="*/ 39 h 520"/>
                <a:gd name="T4" fmla="*/ 368 w 483"/>
                <a:gd name="T5" fmla="*/ 45 h 520"/>
                <a:gd name="T6" fmla="*/ 402 w 483"/>
                <a:gd name="T7" fmla="*/ 49 h 520"/>
                <a:gd name="T8" fmla="*/ 424 w 483"/>
                <a:gd name="T9" fmla="*/ 75 h 520"/>
                <a:gd name="T10" fmla="*/ 454 w 483"/>
                <a:gd name="T11" fmla="*/ 69 h 520"/>
                <a:gd name="T12" fmla="*/ 479 w 483"/>
                <a:gd name="T13" fmla="*/ 86 h 520"/>
                <a:gd name="T14" fmla="*/ 482 w 483"/>
                <a:gd name="T15" fmla="*/ 123 h 520"/>
                <a:gd name="T16" fmla="*/ 463 w 483"/>
                <a:gd name="T17" fmla="*/ 152 h 520"/>
                <a:gd name="T18" fmla="*/ 439 w 483"/>
                <a:gd name="T19" fmla="*/ 163 h 520"/>
                <a:gd name="T20" fmla="*/ 443 w 483"/>
                <a:gd name="T21" fmla="*/ 193 h 520"/>
                <a:gd name="T22" fmla="*/ 422 w 483"/>
                <a:gd name="T23" fmla="*/ 199 h 520"/>
                <a:gd name="T24" fmla="*/ 406 w 483"/>
                <a:gd name="T25" fmla="*/ 213 h 520"/>
                <a:gd name="T26" fmla="*/ 410 w 483"/>
                <a:gd name="T27" fmla="*/ 239 h 520"/>
                <a:gd name="T28" fmla="*/ 407 w 483"/>
                <a:gd name="T29" fmla="*/ 251 h 520"/>
                <a:gd name="T30" fmla="*/ 392 w 483"/>
                <a:gd name="T31" fmla="*/ 248 h 520"/>
                <a:gd name="T32" fmla="*/ 380 w 483"/>
                <a:gd name="T33" fmla="*/ 248 h 520"/>
                <a:gd name="T34" fmla="*/ 369 w 483"/>
                <a:gd name="T35" fmla="*/ 253 h 520"/>
                <a:gd name="T36" fmla="*/ 357 w 483"/>
                <a:gd name="T37" fmla="*/ 257 h 520"/>
                <a:gd name="T38" fmla="*/ 358 w 483"/>
                <a:gd name="T39" fmla="*/ 275 h 520"/>
                <a:gd name="T40" fmla="*/ 353 w 483"/>
                <a:gd name="T41" fmla="*/ 289 h 520"/>
                <a:gd name="T42" fmla="*/ 348 w 483"/>
                <a:gd name="T43" fmla="*/ 300 h 520"/>
                <a:gd name="T44" fmla="*/ 351 w 483"/>
                <a:gd name="T45" fmla="*/ 316 h 520"/>
                <a:gd name="T46" fmla="*/ 351 w 483"/>
                <a:gd name="T47" fmla="*/ 330 h 520"/>
                <a:gd name="T48" fmla="*/ 349 w 483"/>
                <a:gd name="T49" fmla="*/ 339 h 520"/>
                <a:gd name="T50" fmla="*/ 347 w 483"/>
                <a:gd name="T51" fmla="*/ 417 h 520"/>
                <a:gd name="T52" fmla="*/ 333 w 483"/>
                <a:gd name="T53" fmla="*/ 428 h 520"/>
                <a:gd name="T54" fmla="*/ 303 w 483"/>
                <a:gd name="T55" fmla="*/ 433 h 520"/>
                <a:gd name="T56" fmla="*/ 247 w 483"/>
                <a:gd name="T57" fmla="*/ 452 h 520"/>
                <a:gd name="T58" fmla="*/ 202 w 483"/>
                <a:gd name="T59" fmla="*/ 475 h 520"/>
                <a:gd name="T60" fmla="*/ 141 w 483"/>
                <a:gd name="T61" fmla="*/ 496 h 520"/>
                <a:gd name="T62" fmla="*/ 102 w 483"/>
                <a:gd name="T63" fmla="*/ 518 h 520"/>
                <a:gd name="T64" fmla="*/ 84 w 483"/>
                <a:gd name="T65" fmla="*/ 511 h 520"/>
                <a:gd name="T66" fmla="*/ 73 w 483"/>
                <a:gd name="T67" fmla="*/ 485 h 520"/>
                <a:gd name="T68" fmla="*/ 49 w 483"/>
                <a:gd name="T69" fmla="*/ 436 h 520"/>
                <a:gd name="T70" fmla="*/ 41 w 483"/>
                <a:gd name="T71" fmla="*/ 412 h 520"/>
                <a:gd name="T72" fmla="*/ 57 w 483"/>
                <a:gd name="T73" fmla="*/ 406 h 520"/>
                <a:gd name="T74" fmla="*/ 59 w 483"/>
                <a:gd name="T75" fmla="*/ 391 h 520"/>
                <a:gd name="T76" fmla="*/ 64 w 483"/>
                <a:gd name="T77" fmla="*/ 374 h 520"/>
                <a:gd name="T78" fmla="*/ 71 w 483"/>
                <a:gd name="T79" fmla="*/ 351 h 520"/>
                <a:gd name="T80" fmla="*/ 65 w 483"/>
                <a:gd name="T81" fmla="*/ 344 h 520"/>
                <a:gd name="T82" fmla="*/ 59 w 483"/>
                <a:gd name="T83" fmla="*/ 332 h 520"/>
                <a:gd name="T84" fmla="*/ 53 w 483"/>
                <a:gd name="T85" fmla="*/ 320 h 520"/>
                <a:gd name="T86" fmla="*/ 42 w 483"/>
                <a:gd name="T87" fmla="*/ 285 h 520"/>
                <a:gd name="T88" fmla="*/ 32 w 483"/>
                <a:gd name="T89" fmla="*/ 256 h 520"/>
                <a:gd name="T90" fmla="*/ 22 w 483"/>
                <a:gd name="T91" fmla="*/ 234 h 520"/>
                <a:gd name="T92" fmla="*/ 5 w 483"/>
                <a:gd name="T93" fmla="*/ 203 h 520"/>
                <a:gd name="T94" fmla="*/ 13 w 483"/>
                <a:gd name="T95" fmla="*/ 208 h 520"/>
                <a:gd name="T96" fmla="*/ 21 w 483"/>
                <a:gd name="T97" fmla="*/ 203 h 520"/>
                <a:gd name="T98" fmla="*/ 36 w 483"/>
                <a:gd name="T99" fmla="*/ 194 h 520"/>
                <a:gd name="T100" fmla="*/ 58 w 483"/>
                <a:gd name="T101" fmla="*/ 183 h 520"/>
                <a:gd name="T102" fmla="*/ 95 w 483"/>
                <a:gd name="T103" fmla="*/ 154 h 520"/>
                <a:gd name="T104" fmla="*/ 127 w 483"/>
                <a:gd name="T105" fmla="*/ 124 h 520"/>
                <a:gd name="T106" fmla="*/ 155 w 483"/>
                <a:gd name="T107" fmla="*/ 106 h 520"/>
                <a:gd name="T108" fmla="*/ 196 w 483"/>
                <a:gd name="T109" fmla="*/ 90 h 520"/>
                <a:gd name="T110" fmla="*/ 200 w 483"/>
                <a:gd name="T111" fmla="*/ 60 h 520"/>
                <a:gd name="T112" fmla="*/ 203 w 483"/>
                <a:gd name="T113" fmla="*/ 42 h 520"/>
                <a:gd name="T114" fmla="*/ 220 w 483"/>
                <a:gd name="T115" fmla="*/ 13 h 520"/>
                <a:gd name="T116" fmla="*/ 279 w 483"/>
                <a:gd name="T117" fmla="*/ 5 h 520"/>
                <a:gd name="T118" fmla="*/ 308 w 483"/>
                <a:gd name="T119" fmla="*/ 2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3" h="520">
                  <a:moveTo>
                    <a:pt x="320" y="5"/>
                  </a:moveTo>
                  <a:lnTo>
                    <a:pt x="319" y="7"/>
                  </a:lnTo>
                  <a:lnTo>
                    <a:pt x="317" y="12"/>
                  </a:lnTo>
                  <a:lnTo>
                    <a:pt x="316" y="13"/>
                  </a:lnTo>
                  <a:lnTo>
                    <a:pt x="316" y="16"/>
                  </a:lnTo>
                  <a:lnTo>
                    <a:pt x="315" y="18"/>
                  </a:lnTo>
                  <a:lnTo>
                    <a:pt x="314" y="21"/>
                  </a:lnTo>
                  <a:lnTo>
                    <a:pt x="314" y="23"/>
                  </a:lnTo>
                  <a:lnTo>
                    <a:pt x="314" y="24"/>
                  </a:lnTo>
                  <a:lnTo>
                    <a:pt x="314" y="26"/>
                  </a:lnTo>
                  <a:lnTo>
                    <a:pt x="316" y="26"/>
                  </a:lnTo>
                  <a:lnTo>
                    <a:pt x="319" y="26"/>
                  </a:lnTo>
                  <a:lnTo>
                    <a:pt x="325" y="26"/>
                  </a:lnTo>
                  <a:lnTo>
                    <a:pt x="325" y="27"/>
                  </a:lnTo>
                  <a:lnTo>
                    <a:pt x="325" y="30"/>
                  </a:lnTo>
                  <a:lnTo>
                    <a:pt x="325" y="39"/>
                  </a:lnTo>
                  <a:lnTo>
                    <a:pt x="330" y="39"/>
                  </a:lnTo>
                  <a:lnTo>
                    <a:pt x="337" y="39"/>
                  </a:lnTo>
                  <a:lnTo>
                    <a:pt x="338" y="39"/>
                  </a:lnTo>
                  <a:lnTo>
                    <a:pt x="351" y="39"/>
                  </a:lnTo>
                  <a:lnTo>
                    <a:pt x="352" y="39"/>
                  </a:lnTo>
                  <a:lnTo>
                    <a:pt x="353" y="40"/>
                  </a:lnTo>
                  <a:lnTo>
                    <a:pt x="353" y="42"/>
                  </a:lnTo>
                  <a:lnTo>
                    <a:pt x="356" y="43"/>
                  </a:lnTo>
                  <a:lnTo>
                    <a:pt x="357" y="43"/>
                  </a:lnTo>
                  <a:lnTo>
                    <a:pt x="367" y="45"/>
                  </a:lnTo>
                  <a:lnTo>
                    <a:pt x="368" y="45"/>
                  </a:lnTo>
                  <a:lnTo>
                    <a:pt x="369" y="45"/>
                  </a:lnTo>
                  <a:lnTo>
                    <a:pt x="370" y="45"/>
                  </a:lnTo>
                  <a:lnTo>
                    <a:pt x="375" y="46"/>
                  </a:lnTo>
                  <a:lnTo>
                    <a:pt x="379" y="46"/>
                  </a:lnTo>
                  <a:lnTo>
                    <a:pt x="385" y="48"/>
                  </a:lnTo>
                  <a:lnTo>
                    <a:pt x="388" y="48"/>
                  </a:lnTo>
                  <a:lnTo>
                    <a:pt x="389" y="48"/>
                  </a:lnTo>
                  <a:lnTo>
                    <a:pt x="391" y="48"/>
                  </a:lnTo>
                  <a:lnTo>
                    <a:pt x="402" y="49"/>
                  </a:lnTo>
                  <a:lnTo>
                    <a:pt x="406" y="50"/>
                  </a:lnTo>
                  <a:lnTo>
                    <a:pt x="407" y="51"/>
                  </a:lnTo>
                  <a:lnTo>
                    <a:pt x="407" y="54"/>
                  </a:lnTo>
                  <a:lnTo>
                    <a:pt x="408" y="56"/>
                  </a:lnTo>
                  <a:lnTo>
                    <a:pt x="411" y="59"/>
                  </a:lnTo>
                  <a:lnTo>
                    <a:pt x="412" y="60"/>
                  </a:lnTo>
                  <a:lnTo>
                    <a:pt x="417" y="66"/>
                  </a:lnTo>
                  <a:lnTo>
                    <a:pt x="423" y="74"/>
                  </a:lnTo>
                  <a:lnTo>
                    <a:pt x="424" y="75"/>
                  </a:lnTo>
                  <a:lnTo>
                    <a:pt x="426" y="76"/>
                  </a:lnTo>
                  <a:lnTo>
                    <a:pt x="428" y="78"/>
                  </a:lnTo>
                  <a:lnTo>
                    <a:pt x="428" y="80"/>
                  </a:lnTo>
                  <a:lnTo>
                    <a:pt x="431" y="83"/>
                  </a:lnTo>
                  <a:lnTo>
                    <a:pt x="432" y="85"/>
                  </a:lnTo>
                  <a:lnTo>
                    <a:pt x="435" y="92"/>
                  </a:lnTo>
                  <a:lnTo>
                    <a:pt x="445" y="78"/>
                  </a:lnTo>
                  <a:lnTo>
                    <a:pt x="453" y="70"/>
                  </a:lnTo>
                  <a:lnTo>
                    <a:pt x="454" y="69"/>
                  </a:lnTo>
                  <a:lnTo>
                    <a:pt x="454" y="70"/>
                  </a:lnTo>
                  <a:lnTo>
                    <a:pt x="455" y="70"/>
                  </a:lnTo>
                  <a:lnTo>
                    <a:pt x="456" y="70"/>
                  </a:lnTo>
                  <a:lnTo>
                    <a:pt x="456" y="71"/>
                  </a:lnTo>
                  <a:lnTo>
                    <a:pt x="458" y="71"/>
                  </a:lnTo>
                  <a:lnTo>
                    <a:pt x="466" y="77"/>
                  </a:lnTo>
                  <a:lnTo>
                    <a:pt x="466" y="78"/>
                  </a:lnTo>
                  <a:lnTo>
                    <a:pt x="467" y="78"/>
                  </a:lnTo>
                  <a:lnTo>
                    <a:pt x="479" y="86"/>
                  </a:lnTo>
                  <a:lnTo>
                    <a:pt x="476" y="90"/>
                  </a:lnTo>
                  <a:lnTo>
                    <a:pt x="476" y="91"/>
                  </a:lnTo>
                  <a:lnTo>
                    <a:pt x="483" y="108"/>
                  </a:lnTo>
                  <a:lnTo>
                    <a:pt x="481" y="109"/>
                  </a:lnTo>
                  <a:lnTo>
                    <a:pt x="481" y="110"/>
                  </a:lnTo>
                  <a:lnTo>
                    <a:pt x="481" y="112"/>
                  </a:lnTo>
                  <a:lnTo>
                    <a:pt x="482" y="117"/>
                  </a:lnTo>
                  <a:lnTo>
                    <a:pt x="482" y="119"/>
                  </a:lnTo>
                  <a:lnTo>
                    <a:pt x="482" y="123"/>
                  </a:lnTo>
                  <a:lnTo>
                    <a:pt x="482" y="126"/>
                  </a:lnTo>
                  <a:lnTo>
                    <a:pt x="482" y="128"/>
                  </a:lnTo>
                  <a:lnTo>
                    <a:pt x="482" y="129"/>
                  </a:lnTo>
                  <a:lnTo>
                    <a:pt x="467" y="129"/>
                  </a:lnTo>
                  <a:lnTo>
                    <a:pt x="467" y="131"/>
                  </a:lnTo>
                  <a:lnTo>
                    <a:pt x="466" y="139"/>
                  </a:lnTo>
                  <a:lnTo>
                    <a:pt x="465" y="150"/>
                  </a:lnTo>
                  <a:lnTo>
                    <a:pt x="465" y="152"/>
                  </a:lnTo>
                  <a:lnTo>
                    <a:pt x="463" y="152"/>
                  </a:lnTo>
                  <a:lnTo>
                    <a:pt x="456" y="152"/>
                  </a:lnTo>
                  <a:lnTo>
                    <a:pt x="455" y="154"/>
                  </a:lnTo>
                  <a:lnTo>
                    <a:pt x="450" y="154"/>
                  </a:lnTo>
                  <a:lnTo>
                    <a:pt x="448" y="154"/>
                  </a:lnTo>
                  <a:lnTo>
                    <a:pt x="447" y="154"/>
                  </a:lnTo>
                  <a:lnTo>
                    <a:pt x="444" y="156"/>
                  </a:lnTo>
                  <a:lnTo>
                    <a:pt x="439" y="159"/>
                  </a:lnTo>
                  <a:lnTo>
                    <a:pt x="439" y="160"/>
                  </a:lnTo>
                  <a:lnTo>
                    <a:pt x="439" y="163"/>
                  </a:lnTo>
                  <a:lnTo>
                    <a:pt x="440" y="171"/>
                  </a:lnTo>
                  <a:lnTo>
                    <a:pt x="442" y="181"/>
                  </a:lnTo>
                  <a:lnTo>
                    <a:pt x="442" y="182"/>
                  </a:lnTo>
                  <a:lnTo>
                    <a:pt x="442" y="184"/>
                  </a:lnTo>
                  <a:lnTo>
                    <a:pt x="442" y="187"/>
                  </a:lnTo>
                  <a:lnTo>
                    <a:pt x="443" y="188"/>
                  </a:lnTo>
                  <a:lnTo>
                    <a:pt x="443" y="191"/>
                  </a:lnTo>
                  <a:lnTo>
                    <a:pt x="444" y="193"/>
                  </a:lnTo>
                  <a:lnTo>
                    <a:pt x="443" y="193"/>
                  </a:lnTo>
                  <a:lnTo>
                    <a:pt x="443" y="194"/>
                  </a:lnTo>
                  <a:lnTo>
                    <a:pt x="442" y="193"/>
                  </a:lnTo>
                  <a:lnTo>
                    <a:pt x="440" y="193"/>
                  </a:lnTo>
                  <a:lnTo>
                    <a:pt x="440" y="194"/>
                  </a:lnTo>
                  <a:lnTo>
                    <a:pt x="435" y="203"/>
                  </a:lnTo>
                  <a:lnTo>
                    <a:pt x="433" y="202"/>
                  </a:lnTo>
                  <a:lnTo>
                    <a:pt x="432" y="202"/>
                  </a:lnTo>
                  <a:lnTo>
                    <a:pt x="426" y="200"/>
                  </a:lnTo>
                  <a:lnTo>
                    <a:pt x="422" y="199"/>
                  </a:lnTo>
                  <a:lnTo>
                    <a:pt x="421" y="199"/>
                  </a:lnTo>
                  <a:lnTo>
                    <a:pt x="419" y="199"/>
                  </a:lnTo>
                  <a:lnTo>
                    <a:pt x="417" y="199"/>
                  </a:lnTo>
                  <a:lnTo>
                    <a:pt x="410" y="198"/>
                  </a:lnTo>
                  <a:lnTo>
                    <a:pt x="410" y="199"/>
                  </a:lnTo>
                  <a:lnTo>
                    <a:pt x="408" y="203"/>
                  </a:lnTo>
                  <a:lnTo>
                    <a:pt x="408" y="204"/>
                  </a:lnTo>
                  <a:lnTo>
                    <a:pt x="406" y="209"/>
                  </a:lnTo>
                  <a:lnTo>
                    <a:pt x="406" y="213"/>
                  </a:lnTo>
                  <a:lnTo>
                    <a:pt x="403" y="216"/>
                  </a:lnTo>
                  <a:lnTo>
                    <a:pt x="402" y="221"/>
                  </a:lnTo>
                  <a:lnTo>
                    <a:pt x="403" y="223"/>
                  </a:lnTo>
                  <a:lnTo>
                    <a:pt x="405" y="223"/>
                  </a:lnTo>
                  <a:lnTo>
                    <a:pt x="408" y="224"/>
                  </a:lnTo>
                  <a:lnTo>
                    <a:pt x="411" y="225"/>
                  </a:lnTo>
                  <a:lnTo>
                    <a:pt x="412" y="225"/>
                  </a:lnTo>
                  <a:lnTo>
                    <a:pt x="413" y="225"/>
                  </a:lnTo>
                  <a:lnTo>
                    <a:pt x="410" y="239"/>
                  </a:lnTo>
                  <a:lnTo>
                    <a:pt x="410" y="240"/>
                  </a:lnTo>
                  <a:lnTo>
                    <a:pt x="410" y="241"/>
                  </a:lnTo>
                  <a:lnTo>
                    <a:pt x="410" y="243"/>
                  </a:lnTo>
                  <a:lnTo>
                    <a:pt x="411" y="243"/>
                  </a:lnTo>
                  <a:lnTo>
                    <a:pt x="411" y="247"/>
                  </a:lnTo>
                  <a:lnTo>
                    <a:pt x="411" y="251"/>
                  </a:lnTo>
                  <a:lnTo>
                    <a:pt x="410" y="251"/>
                  </a:lnTo>
                  <a:lnTo>
                    <a:pt x="408" y="251"/>
                  </a:lnTo>
                  <a:lnTo>
                    <a:pt x="407" y="251"/>
                  </a:lnTo>
                  <a:lnTo>
                    <a:pt x="406" y="251"/>
                  </a:lnTo>
                  <a:lnTo>
                    <a:pt x="405" y="251"/>
                  </a:lnTo>
                  <a:lnTo>
                    <a:pt x="403" y="251"/>
                  </a:lnTo>
                  <a:lnTo>
                    <a:pt x="402" y="252"/>
                  </a:lnTo>
                  <a:lnTo>
                    <a:pt x="401" y="251"/>
                  </a:lnTo>
                  <a:lnTo>
                    <a:pt x="399" y="251"/>
                  </a:lnTo>
                  <a:lnTo>
                    <a:pt x="396" y="250"/>
                  </a:lnTo>
                  <a:lnTo>
                    <a:pt x="395" y="248"/>
                  </a:lnTo>
                  <a:lnTo>
                    <a:pt x="392" y="248"/>
                  </a:lnTo>
                  <a:lnTo>
                    <a:pt x="391" y="247"/>
                  </a:lnTo>
                  <a:lnTo>
                    <a:pt x="390" y="247"/>
                  </a:lnTo>
                  <a:lnTo>
                    <a:pt x="386" y="246"/>
                  </a:lnTo>
                  <a:lnTo>
                    <a:pt x="384" y="245"/>
                  </a:lnTo>
                  <a:lnTo>
                    <a:pt x="384" y="246"/>
                  </a:lnTo>
                  <a:lnTo>
                    <a:pt x="383" y="246"/>
                  </a:lnTo>
                  <a:lnTo>
                    <a:pt x="383" y="247"/>
                  </a:lnTo>
                  <a:lnTo>
                    <a:pt x="381" y="248"/>
                  </a:lnTo>
                  <a:lnTo>
                    <a:pt x="380" y="248"/>
                  </a:lnTo>
                  <a:lnTo>
                    <a:pt x="380" y="250"/>
                  </a:lnTo>
                  <a:lnTo>
                    <a:pt x="379" y="250"/>
                  </a:lnTo>
                  <a:lnTo>
                    <a:pt x="378" y="251"/>
                  </a:lnTo>
                  <a:lnTo>
                    <a:pt x="376" y="252"/>
                  </a:lnTo>
                  <a:lnTo>
                    <a:pt x="375" y="252"/>
                  </a:lnTo>
                  <a:lnTo>
                    <a:pt x="373" y="252"/>
                  </a:lnTo>
                  <a:lnTo>
                    <a:pt x="370" y="252"/>
                  </a:lnTo>
                  <a:lnTo>
                    <a:pt x="369" y="252"/>
                  </a:lnTo>
                  <a:lnTo>
                    <a:pt x="369" y="253"/>
                  </a:lnTo>
                  <a:lnTo>
                    <a:pt x="368" y="253"/>
                  </a:lnTo>
                  <a:lnTo>
                    <a:pt x="367" y="253"/>
                  </a:lnTo>
                  <a:lnTo>
                    <a:pt x="365" y="253"/>
                  </a:lnTo>
                  <a:lnTo>
                    <a:pt x="364" y="255"/>
                  </a:lnTo>
                  <a:lnTo>
                    <a:pt x="362" y="255"/>
                  </a:lnTo>
                  <a:lnTo>
                    <a:pt x="360" y="255"/>
                  </a:lnTo>
                  <a:lnTo>
                    <a:pt x="359" y="256"/>
                  </a:lnTo>
                  <a:lnTo>
                    <a:pt x="357" y="256"/>
                  </a:lnTo>
                  <a:lnTo>
                    <a:pt x="357" y="257"/>
                  </a:lnTo>
                  <a:lnTo>
                    <a:pt x="357" y="258"/>
                  </a:lnTo>
                  <a:lnTo>
                    <a:pt x="357" y="264"/>
                  </a:lnTo>
                  <a:lnTo>
                    <a:pt x="356" y="264"/>
                  </a:lnTo>
                  <a:lnTo>
                    <a:pt x="356" y="266"/>
                  </a:lnTo>
                  <a:lnTo>
                    <a:pt x="357" y="268"/>
                  </a:lnTo>
                  <a:lnTo>
                    <a:pt x="357" y="271"/>
                  </a:lnTo>
                  <a:lnTo>
                    <a:pt x="357" y="273"/>
                  </a:lnTo>
                  <a:lnTo>
                    <a:pt x="358" y="274"/>
                  </a:lnTo>
                  <a:lnTo>
                    <a:pt x="358" y="275"/>
                  </a:lnTo>
                  <a:lnTo>
                    <a:pt x="358" y="277"/>
                  </a:lnTo>
                  <a:lnTo>
                    <a:pt x="359" y="282"/>
                  </a:lnTo>
                  <a:lnTo>
                    <a:pt x="362" y="287"/>
                  </a:lnTo>
                  <a:lnTo>
                    <a:pt x="359" y="288"/>
                  </a:lnTo>
                  <a:lnTo>
                    <a:pt x="358" y="288"/>
                  </a:lnTo>
                  <a:lnTo>
                    <a:pt x="357" y="288"/>
                  </a:lnTo>
                  <a:lnTo>
                    <a:pt x="356" y="288"/>
                  </a:lnTo>
                  <a:lnTo>
                    <a:pt x="354" y="289"/>
                  </a:lnTo>
                  <a:lnTo>
                    <a:pt x="353" y="289"/>
                  </a:lnTo>
                  <a:lnTo>
                    <a:pt x="351" y="289"/>
                  </a:lnTo>
                  <a:lnTo>
                    <a:pt x="351" y="290"/>
                  </a:lnTo>
                  <a:lnTo>
                    <a:pt x="348" y="290"/>
                  </a:lnTo>
                  <a:lnTo>
                    <a:pt x="347" y="290"/>
                  </a:lnTo>
                  <a:lnTo>
                    <a:pt x="348" y="291"/>
                  </a:lnTo>
                  <a:lnTo>
                    <a:pt x="348" y="293"/>
                  </a:lnTo>
                  <a:lnTo>
                    <a:pt x="348" y="296"/>
                  </a:lnTo>
                  <a:lnTo>
                    <a:pt x="348" y="299"/>
                  </a:lnTo>
                  <a:lnTo>
                    <a:pt x="348" y="300"/>
                  </a:lnTo>
                  <a:lnTo>
                    <a:pt x="348" y="301"/>
                  </a:lnTo>
                  <a:lnTo>
                    <a:pt x="348" y="303"/>
                  </a:lnTo>
                  <a:lnTo>
                    <a:pt x="348" y="305"/>
                  </a:lnTo>
                  <a:lnTo>
                    <a:pt x="348" y="306"/>
                  </a:lnTo>
                  <a:lnTo>
                    <a:pt x="348" y="307"/>
                  </a:lnTo>
                  <a:lnTo>
                    <a:pt x="349" y="311"/>
                  </a:lnTo>
                  <a:lnTo>
                    <a:pt x="349" y="312"/>
                  </a:lnTo>
                  <a:lnTo>
                    <a:pt x="351" y="315"/>
                  </a:lnTo>
                  <a:lnTo>
                    <a:pt x="351" y="316"/>
                  </a:lnTo>
                  <a:lnTo>
                    <a:pt x="351" y="317"/>
                  </a:lnTo>
                  <a:lnTo>
                    <a:pt x="351" y="321"/>
                  </a:lnTo>
                  <a:lnTo>
                    <a:pt x="351" y="322"/>
                  </a:lnTo>
                  <a:lnTo>
                    <a:pt x="351" y="323"/>
                  </a:lnTo>
                  <a:lnTo>
                    <a:pt x="351" y="325"/>
                  </a:lnTo>
                  <a:lnTo>
                    <a:pt x="351" y="326"/>
                  </a:lnTo>
                  <a:lnTo>
                    <a:pt x="351" y="327"/>
                  </a:lnTo>
                  <a:lnTo>
                    <a:pt x="351" y="328"/>
                  </a:lnTo>
                  <a:lnTo>
                    <a:pt x="351" y="330"/>
                  </a:lnTo>
                  <a:lnTo>
                    <a:pt x="351" y="331"/>
                  </a:lnTo>
                  <a:lnTo>
                    <a:pt x="351" y="332"/>
                  </a:lnTo>
                  <a:lnTo>
                    <a:pt x="351" y="333"/>
                  </a:lnTo>
                  <a:lnTo>
                    <a:pt x="351" y="335"/>
                  </a:lnTo>
                  <a:lnTo>
                    <a:pt x="351" y="336"/>
                  </a:lnTo>
                  <a:lnTo>
                    <a:pt x="351" y="337"/>
                  </a:lnTo>
                  <a:lnTo>
                    <a:pt x="349" y="337"/>
                  </a:lnTo>
                  <a:lnTo>
                    <a:pt x="349" y="338"/>
                  </a:lnTo>
                  <a:lnTo>
                    <a:pt x="349" y="339"/>
                  </a:lnTo>
                  <a:lnTo>
                    <a:pt x="349" y="341"/>
                  </a:lnTo>
                  <a:lnTo>
                    <a:pt x="349" y="344"/>
                  </a:lnTo>
                  <a:lnTo>
                    <a:pt x="349" y="347"/>
                  </a:lnTo>
                  <a:lnTo>
                    <a:pt x="349" y="352"/>
                  </a:lnTo>
                  <a:lnTo>
                    <a:pt x="349" y="357"/>
                  </a:lnTo>
                  <a:lnTo>
                    <a:pt x="349" y="360"/>
                  </a:lnTo>
                  <a:lnTo>
                    <a:pt x="348" y="374"/>
                  </a:lnTo>
                  <a:lnTo>
                    <a:pt x="347" y="402"/>
                  </a:lnTo>
                  <a:lnTo>
                    <a:pt x="347" y="417"/>
                  </a:lnTo>
                  <a:lnTo>
                    <a:pt x="347" y="424"/>
                  </a:lnTo>
                  <a:lnTo>
                    <a:pt x="348" y="426"/>
                  </a:lnTo>
                  <a:lnTo>
                    <a:pt x="348" y="427"/>
                  </a:lnTo>
                  <a:lnTo>
                    <a:pt x="348" y="428"/>
                  </a:lnTo>
                  <a:lnTo>
                    <a:pt x="347" y="428"/>
                  </a:lnTo>
                  <a:lnTo>
                    <a:pt x="342" y="428"/>
                  </a:lnTo>
                  <a:lnTo>
                    <a:pt x="340" y="427"/>
                  </a:lnTo>
                  <a:lnTo>
                    <a:pt x="335" y="428"/>
                  </a:lnTo>
                  <a:lnTo>
                    <a:pt x="333" y="428"/>
                  </a:lnTo>
                  <a:lnTo>
                    <a:pt x="331" y="428"/>
                  </a:lnTo>
                  <a:lnTo>
                    <a:pt x="328" y="428"/>
                  </a:lnTo>
                  <a:lnTo>
                    <a:pt x="327" y="428"/>
                  </a:lnTo>
                  <a:lnTo>
                    <a:pt x="325" y="428"/>
                  </a:lnTo>
                  <a:lnTo>
                    <a:pt x="321" y="429"/>
                  </a:lnTo>
                  <a:lnTo>
                    <a:pt x="320" y="429"/>
                  </a:lnTo>
                  <a:lnTo>
                    <a:pt x="316" y="429"/>
                  </a:lnTo>
                  <a:lnTo>
                    <a:pt x="311" y="431"/>
                  </a:lnTo>
                  <a:lnTo>
                    <a:pt x="303" y="433"/>
                  </a:lnTo>
                  <a:lnTo>
                    <a:pt x="287" y="437"/>
                  </a:lnTo>
                  <a:lnTo>
                    <a:pt x="273" y="440"/>
                  </a:lnTo>
                  <a:lnTo>
                    <a:pt x="272" y="442"/>
                  </a:lnTo>
                  <a:lnTo>
                    <a:pt x="260" y="445"/>
                  </a:lnTo>
                  <a:lnTo>
                    <a:pt x="252" y="447"/>
                  </a:lnTo>
                  <a:lnTo>
                    <a:pt x="251" y="448"/>
                  </a:lnTo>
                  <a:lnTo>
                    <a:pt x="246" y="449"/>
                  </a:lnTo>
                  <a:lnTo>
                    <a:pt x="247" y="450"/>
                  </a:lnTo>
                  <a:lnTo>
                    <a:pt x="247" y="452"/>
                  </a:lnTo>
                  <a:lnTo>
                    <a:pt x="244" y="454"/>
                  </a:lnTo>
                  <a:lnTo>
                    <a:pt x="239" y="456"/>
                  </a:lnTo>
                  <a:lnTo>
                    <a:pt x="235" y="459"/>
                  </a:lnTo>
                  <a:lnTo>
                    <a:pt x="232" y="461"/>
                  </a:lnTo>
                  <a:lnTo>
                    <a:pt x="230" y="463"/>
                  </a:lnTo>
                  <a:lnTo>
                    <a:pt x="226" y="465"/>
                  </a:lnTo>
                  <a:lnTo>
                    <a:pt x="224" y="466"/>
                  </a:lnTo>
                  <a:lnTo>
                    <a:pt x="212" y="472"/>
                  </a:lnTo>
                  <a:lnTo>
                    <a:pt x="202" y="475"/>
                  </a:lnTo>
                  <a:lnTo>
                    <a:pt x="191" y="477"/>
                  </a:lnTo>
                  <a:lnTo>
                    <a:pt x="181" y="480"/>
                  </a:lnTo>
                  <a:lnTo>
                    <a:pt x="178" y="481"/>
                  </a:lnTo>
                  <a:lnTo>
                    <a:pt x="177" y="481"/>
                  </a:lnTo>
                  <a:lnTo>
                    <a:pt x="168" y="486"/>
                  </a:lnTo>
                  <a:lnTo>
                    <a:pt x="166" y="487"/>
                  </a:lnTo>
                  <a:lnTo>
                    <a:pt x="170" y="495"/>
                  </a:lnTo>
                  <a:lnTo>
                    <a:pt x="151" y="497"/>
                  </a:lnTo>
                  <a:lnTo>
                    <a:pt x="141" y="496"/>
                  </a:lnTo>
                  <a:lnTo>
                    <a:pt x="123" y="496"/>
                  </a:lnTo>
                  <a:lnTo>
                    <a:pt x="111" y="501"/>
                  </a:lnTo>
                  <a:lnTo>
                    <a:pt x="111" y="502"/>
                  </a:lnTo>
                  <a:lnTo>
                    <a:pt x="109" y="504"/>
                  </a:lnTo>
                  <a:lnTo>
                    <a:pt x="108" y="508"/>
                  </a:lnTo>
                  <a:lnTo>
                    <a:pt x="106" y="513"/>
                  </a:lnTo>
                  <a:lnTo>
                    <a:pt x="106" y="514"/>
                  </a:lnTo>
                  <a:lnTo>
                    <a:pt x="104" y="516"/>
                  </a:lnTo>
                  <a:lnTo>
                    <a:pt x="102" y="518"/>
                  </a:lnTo>
                  <a:lnTo>
                    <a:pt x="97" y="518"/>
                  </a:lnTo>
                  <a:lnTo>
                    <a:pt x="96" y="518"/>
                  </a:lnTo>
                  <a:lnTo>
                    <a:pt x="93" y="519"/>
                  </a:lnTo>
                  <a:lnTo>
                    <a:pt x="92" y="520"/>
                  </a:lnTo>
                  <a:lnTo>
                    <a:pt x="90" y="520"/>
                  </a:lnTo>
                  <a:lnTo>
                    <a:pt x="87" y="517"/>
                  </a:lnTo>
                  <a:lnTo>
                    <a:pt x="86" y="516"/>
                  </a:lnTo>
                  <a:lnTo>
                    <a:pt x="85" y="513"/>
                  </a:lnTo>
                  <a:lnTo>
                    <a:pt x="84" y="511"/>
                  </a:lnTo>
                  <a:lnTo>
                    <a:pt x="82" y="508"/>
                  </a:lnTo>
                  <a:lnTo>
                    <a:pt x="81" y="507"/>
                  </a:lnTo>
                  <a:lnTo>
                    <a:pt x="80" y="504"/>
                  </a:lnTo>
                  <a:lnTo>
                    <a:pt x="79" y="502"/>
                  </a:lnTo>
                  <a:lnTo>
                    <a:pt x="79" y="501"/>
                  </a:lnTo>
                  <a:lnTo>
                    <a:pt x="71" y="487"/>
                  </a:lnTo>
                  <a:lnTo>
                    <a:pt x="70" y="487"/>
                  </a:lnTo>
                  <a:lnTo>
                    <a:pt x="71" y="486"/>
                  </a:lnTo>
                  <a:lnTo>
                    <a:pt x="73" y="485"/>
                  </a:lnTo>
                  <a:lnTo>
                    <a:pt x="74" y="484"/>
                  </a:lnTo>
                  <a:lnTo>
                    <a:pt x="75" y="482"/>
                  </a:lnTo>
                  <a:lnTo>
                    <a:pt x="75" y="481"/>
                  </a:lnTo>
                  <a:lnTo>
                    <a:pt x="64" y="461"/>
                  </a:lnTo>
                  <a:lnTo>
                    <a:pt x="57" y="449"/>
                  </a:lnTo>
                  <a:lnTo>
                    <a:pt x="57" y="448"/>
                  </a:lnTo>
                  <a:lnTo>
                    <a:pt x="53" y="443"/>
                  </a:lnTo>
                  <a:lnTo>
                    <a:pt x="53" y="442"/>
                  </a:lnTo>
                  <a:lnTo>
                    <a:pt x="49" y="436"/>
                  </a:lnTo>
                  <a:lnTo>
                    <a:pt x="43" y="426"/>
                  </a:lnTo>
                  <a:lnTo>
                    <a:pt x="42" y="422"/>
                  </a:lnTo>
                  <a:lnTo>
                    <a:pt x="42" y="420"/>
                  </a:lnTo>
                  <a:lnTo>
                    <a:pt x="41" y="420"/>
                  </a:lnTo>
                  <a:lnTo>
                    <a:pt x="41" y="418"/>
                  </a:lnTo>
                  <a:lnTo>
                    <a:pt x="39" y="416"/>
                  </a:lnTo>
                  <a:lnTo>
                    <a:pt x="38" y="415"/>
                  </a:lnTo>
                  <a:lnTo>
                    <a:pt x="39" y="413"/>
                  </a:lnTo>
                  <a:lnTo>
                    <a:pt x="41" y="412"/>
                  </a:lnTo>
                  <a:lnTo>
                    <a:pt x="44" y="411"/>
                  </a:lnTo>
                  <a:lnTo>
                    <a:pt x="45" y="411"/>
                  </a:lnTo>
                  <a:lnTo>
                    <a:pt x="45" y="410"/>
                  </a:lnTo>
                  <a:lnTo>
                    <a:pt x="47" y="410"/>
                  </a:lnTo>
                  <a:lnTo>
                    <a:pt x="48" y="410"/>
                  </a:lnTo>
                  <a:lnTo>
                    <a:pt x="49" y="408"/>
                  </a:lnTo>
                  <a:lnTo>
                    <a:pt x="50" y="408"/>
                  </a:lnTo>
                  <a:lnTo>
                    <a:pt x="53" y="407"/>
                  </a:lnTo>
                  <a:lnTo>
                    <a:pt x="57" y="406"/>
                  </a:lnTo>
                  <a:lnTo>
                    <a:pt x="58" y="406"/>
                  </a:lnTo>
                  <a:lnTo>
                    <a:pt x="58" y="405"/>
                  </a:lnTo>
                  <a:lnTo>
                    <a:pt x="59" y="405"/>
                  </a:lnTo>
                  <a:lnTo>
                    <a:pt x="60" y="405"/>
                  </a:lnTo>
                  <a:lnTo>
                    <a:pt x="61" y="405"/>
                  </a:lnTo>
                  <a:lnTo>
                    <a:pt x="63" y="405"/>
                  </a:lnTo>
                  <a:lnTo>
                    <a:pt x="63" y="404"/>
                  </a:lnTo>
                  <a:lnTo>
                    <a:pt x="61" y="399"/>
                  </a:lnTo>
                  <a:lnTo>
                    <a:pt x="59" y="391"/>
                  </a:lnTo>
                  <a:lnTo>
                    <a:pt x="59" y="390"/>
                  </a:lnTo>
                  <a:lnTo>
                    <a:pt x="57" y="383"/>
                  </a:lnTo>
                  <a:lnTo>
                    <a:pt x="61" y="381"/>
                  </a:lnTo>
                  <a:lnTo>
                    <a:pt x="65" y="379"/>
                  </a:lnTo>
                  <a:lnTo>
                    <a:pt x="66" y="379"/>
                  </a:lnTo>
                  <a:lnTo>
                    <a:pt x="66" y="378"/>
                  </a:lnTo>
                  <a:lnTo>
                    <a:pt x="68" y="378"/>
                  </a:lnTo>
                  <a:lnTo>
                    <a:pt x="64" y="375"/>
                  </a:lnTo>
                  <a:lnTo>
                    <a:pt x="64" y="374"/>
                  </a:lnTo>
                  <a:lnTo>
                    <a:pt x="66" y="373"/>
                  </a:lnTo>
                  <a:lnTo>
                    <a:pt x="69" y="373"/>
                  </a:lnTo>
                  <a:lnTo>
                    <a:pt x="74" y="371"/>
                  </a:lnTo>
                  <a:lnTo>
                    <a:pt x="73" y="371"/>
                  </a:lnTo>
                  <a:lnTo>
                    <a:pt x="79" y="369"/>
                  </a:lnTo>
                  <a:lnTo>
                    <a:pt x="76" y="364"/>
                  </a:lnTo>
                  <a:lnTo>
                    <a:pt x="75" y="358"/>
                  </a:lnTo>
                  <a:lnTo>
                    <a:pt x="73" y="353"/>
                  </a:lnTo>
                  <a:lnTo>
                    <a:pt x="71" y="351"/>
                  </a:lnTo>
                  <a:lnTo>
                    <a:pt x="74" y="351"/>
                  </a:lnTo>
                  <a:lnTo>
                    <a:pt x="71" y="348"/>
                  </a:lnTo>
                  <a:lnTo>
                    <a:pt x="70" y="346"/>
                  </a:lnTo>
                  <a:lnTo>
                    <a:pt x="69" y="347"/>
                  </a:lnTo>
                  <a:lnTo>
                    <a:pt x="68" y="346"/>
                  </a:lnTo>
                  <a:lnTo>
                    <a:pt x="66" y="346"/>
                  </a:lnTo>
                  <a:lnTo>
                    <a:pt x="66" y="344"/>
                  </a:lnTo>
                  <a:lnTo>
                    <a:pt x="66" y="343"/>
                  </a:lnTo>
                  <a:lnTo>
                    <a:pt x="65" y="344"/>
                  </a:lnTo>
                  <a:lnTo>
                    <a:pt x="64" y="342"/>
                  </a:lnTo>
                  <a:lnTo>
                    <a:pt x="65" y="342"/>
                  </a:lnTo>
                  <a:lnTo>
                    <a:pt x="64" y="341"/>
                  </a:lnTo>
                  <a:lnTo>
                    <a:pt x="63" y="339"/>
                  </a:lnTo>
                  <a:lnTo>
                    <a:pt x="61" y="338"/>
                  </a:lnTo>
                  <a:lnTo>
                    <a:pt x="61" y="337"/>
                  </a:lnTo>
                  <a:lnTo>
                    <a:pt x="61" y="336"/>
                  </a:lnTo>
                  <a:lnTo>
                    <a:pt x="60" y="333"/>
                  </a:lnTo>
                  <a:lnTo>
                    <a:pt x="59" y="332"/>
                  </a:lnTo>
                  <a:lnTo>
                    <a:pt x="58" y="328"/>
                  </a:lnTo>
                  <a:lnTo>
                    <a:pt x="58" y="327"/>
                  </a:lnTo>
                  <a:lnTo>
                    <a:pt x="57" y="326"/>
                  </a:lnTo>
                  <a:lnTo>
                    <a:pt x="57" y="327"/>
                  </a:lnTo>
                  <a:lnTo>
                    <a:pt x="55" y="327"/>
                  </a:lnTo>
                  <a:lnTo>
                    <a:pt x="54" y="326"/>
                  </a:lnTo>
                  <a:lnTo>
                    <a:pt x="55" y="326"/>
                  </a:lnTo>
                  <a:lnTo>
                    <a:pt x="55" y="325"/>
                  </a:lnTo>
                  <a:lnTo>
                    <a:pt x="53" y="320"/>
                  </a:lnTo>
                  <a:lnTo>
                    <a:pt x="52" y="320"/>
                  </a:lnTo>
                  <a:lnTo>
                    <a:pt x="50" y="316"/>
                  </a:lnTo>
                  <a:lnTo>
                    <a:pt x="50" y="315"/>
                  </a:lnTo>
                  <a:lnTo>
                    <a:pt x="45" y="301"/>
                  </a:lnTo>
                  <a:lnTo>
                    <a:pt x="45" y="300"/>
                  </a:lnTo>
                  <a:lnTo>
                    <a:pt x="43" y="294"/>
                  </a:lnTo>
                  <a:lnTo>
                    <a:pt x="42" y="291"/>
                  </a:lnTo>
                  <a:lnTo>
                    <a:pt x="41" y="287"/>
                  </a:lnTo>
                  <a:lnTo>
                    <a:pt x="42" y="285"/>
                  </a:lnTo>
                  <a:lnTo>
                    <a:pt x="45" y="284"/>
                  </a:lnTo>
                  <a:lnTo>
                    <a:pt x="49" y="282"/>
                  </a:lnTo>
                  <a:lnTo>
                    <a:pt x="47" y="273"/>
                  </a:lnTo>
                  <a:lnTo>
                    <a:pt x="43" y="264"/>
                  </a:lnTo>
                  <a:lnTo>
                    <a:pt x="39" y="268"/>
                  </a:lnTo>
                  <a:lnTo>
                    <a:pt x="36" y="269"/>
                  </a:lnTo>
                  <a:lnTo>
                    <a:pt x="34" y="262"/>
                  </a:lnTo>
                  <a:lnTo>
                    <a:pt x="33" y="262"/>
                  </a:lnTo>
                  <a:lnTo>
                    <a:pt x="32" y="256"/>
                  </a:lnTo>
                  <a:lnTo>
                    <a:pt x="31" y="253"/>
                  </a:lnTo>
                  <a:lnTo>
                    <a:pt x="31" y="252"/>
                  </a:lnTo>
                  <a:lnTo>
                    <a:pt x="31" y="251"/>
                  </a:lnTo>
                  <a:lnTo>
                    <a:pt x="27" y="240"/>
                  </a:lnTo>
                  <a:lnTo>
                    <a:pt x="26" y="237"/>
                  </a:lnTo>
                  <a:lnTo>
                    <a:pt x="26" y="236"/>
                  </a:lnTo>
                  <a:lnTo>
                    <a:pt x="25" y="236"/>
                  </a:lnTo>
                  <a:lnTo>
                    <a:pt x="23" y="235"/>
                  </a:lnTo>
                  <a:lnTo>
                    <a:pt x="22" y="234"/>
                  </a:lnTo>
                  <a:lnTo>
                    <a:pt x="21" y="232"/>
                  </a:lnTo>
                  <a:lnTo>
                    <a:pt x="20" y="230"/>
                  </a:lnTo>
                  <a:lnTo>
                    <a:pt x="17" y="226"/>
                  </a:lnTo>
                  <a:lnTo>
                    <a:pt x="16" y="225"/>
                  </a:lnTo>
                  <a:lnTo>
                    <a:pt x="5" y="210"/>
                  </a:lnTo>
                  <a:lnTo>
                    <a:pt x="0" y="203"/>
                  </a:lnTo>
                  <a:lnTo>
                    <a:pt x="1" y="203"/>
                  </a:lnTo>
                  <a:lnTo>
                    <a:pt x="4" y="202"/>
                  </a:lnTo>
                  <a:lnTo>
                    <a:pt x="5" y="203"/>
                  </a:lnTo>
                  <a:lnTo>
                    <a:pt x="5" y="204"/>
                  </a:lnTo>
                  <a:lnTo>
                    <a:pt x="6" y="204"/>
                  </a:lnTo>
                  <a:lnTo>
                    <a:pt x="6" y="205"/>
                  </a:lnTo>
                  <a:lnTo>
                    <a:pt x="7" y="205"/>
                  </a:lnTo>
                  <a:lnTo>
                    <a:pt x="9" y="209"/>
                  </a:lnTo>
                  <a:lnTo>
                    <a:pt x="10" y="209"/>
                  </a:lnTo>
                  <a:lnTo>
                    <a:pt x="11" y="208"/>
                  </a:lnTo>
                  <a:lnTo>
                    <a:pt x="12" y="208"/>
                  </a:lnTo>
                  <a:lnTo>
                    <a:pt x="13" y="208"/>
                  </a:lnTo>
                  <a:lnTo>
                    <a:pt x="15" y="208"/>
                  </a:lnTo>
                  <a:lnTo>
                    <a:pt x="16" y="208"/>
                  </a:lnTo>
                  <a:lnTo>
                    <a:pt x="16" y="207"/>
                  </a:lnTo>
                  <a:lnTo>
                    <a:pt x="17" y="207"/>
                  </a:lnTo>
                  <a:lnTo>
                    <a:pt x="18" y="207"/>
                  </a:lnTo>
                  <a:lnTo>
                    <a:pt x="18" y="205"/>
                  </a:lnTo>
                  <a:lnTo>
                    <a:pt x="20" y="205"/>
                  </a:lnTo>
                  <a:lnTo>
                    <a:pt x="21" y="204"/>
                  </a:lnTo>
                  <a:lnTo>
                    <a:pt x="21" y="203"/>
                  </a:lnTo>
                  <a:lnTo>
                    <a:pt x="23" y="202"/>
                  </a:lnTo>
                  <a:lnTo>
                    <a:pt x="27" y="200"/>
                  </a:lnTo>
                  <a:lnTo>
                    <a:pt x="28" y="200"/>
                  </a:lnTo>
                  <a:lnTo>
                    <a:pt x="29" y="198"/>
                  </a:lnTo>
                  <a:lnTo>
                    <a:pt x="31" y="198"/>
                  </a:lnTo>
                  <a:lnTo>
                    <a:pt x="33" y="195"/>
                  </a:lnTo>
                  <a:lnTo>
                    <a:pt x="34" y="195"/>
                  </a:lnTo>
                  <a:lnTo>
                    <a:pt x="36" y="195"/>
                  </a:lnTo>
                  <a:lnTo>
                    <a:pt x="36" y="194"/>
                  </a:lnTo>
                  <a:lnTo>
                    <a:pt x="37" y="194"/>
                  </a:lnTo>
                  <a:lnTo>
                    <a:pt x="41" y="193"/>
                  </a:lnTo>
                  <a:lnTo>
                    <a:pt x="44" y="192"/>
                  </a:lnTo>
                  <a:lnTo>
                    <a:pt x="45" y="192"/>
                  </a:lnTo>
                  <a:lnTo>
                    <a:pt x="47" y="192"/>
                  </a:lnTo>
                  <a:lnTo>
                    <a:pt x="47" y="191"/>
                  </a:lnTo>
                  <a:lnTo>
                    <a:pt x="50" y="189"/>
                  </a:lnTo>
                  <a:lnTo>
                    <a:pt x="55" y="186"/>
                  </a:lnTo>
                  <a:lnTo>
                    <a:pt x="58" y="183"/>
                  </a:lnTo>
                  <a:lnTo>
                    <a:pt x="64" y="176"/>
                  </a:lnTo>
                  <a:lnTo>
                    <a:pt x="66" y="173"/>
                  </a:lnTo>
                  <a:lnTo>
                    <a:pt x="71" y="168"/>
                  </a:lnTo>
                  <a:lnTo>
                    <a:pt x="76" y="166"/>
                  </a:lnTo>
                  <a:lnTo>
                    <a:pt x="77" y="165"/>
                  </a:lnTo>
                  <a:lnTo>
                    <a:pt x="80" y="162"/>
                  </a:lnTo>
                  <a:lnTo>
                    <a:pt x="91" y="156"/>
                  </a:lnTo>
                  <a:lnTo>
                    <a:pt x="92" y="155"/>
                  </a:lnTo>
                  <a:lnTo>
                    <a:pt x="95" y="154"/>
                  </a:lnTo>
                  <a:lnTo>
                    <a:pt x="97" y="152"/>
                  </a:lnTo>
                  <a:lnTo>
                    <a:pt x="104" y="143"/>
                  </a:lnTo>
                  <a:lnTo>
                    <a:pt x="104" y="141"/>
                  </a:lnTo>
                  <a:lnTo>
                    <a:pt x="103" y="140"/>
                  </a:lnTo>
                  <a:lnTo>
                    <a:pt x="108" y="136"/>
                  </a:lnTo>
                  <a:lnTo>
                    <a:pt x="116" y="131"/>
                  </a:lnTo>
                  <a:lnTo>
                    <a:pt x="120" y="128"/>
                  </a:lnTo>
                  <a:lnTo>
                    <a:pt x="122" y="128"/>
                  </a:lnTo>
                  <a:lnTo>
                    <a:pt x="127" y="124"/>
                  </a:lnTo>
                  <a:lnTo>
                    <a:pt x="128" y="123"/>
                  </a:lnTo>
                  <a:lnTo>
                    <a:pt x="129" y="123"/>
                  </a:lnTo>
                  <a:lnTo>
                    <a:pt x="135" y="118"/>
                  </a:lnTo>
                  <a:lnTo>
                    <a:pt x="138" y="115"/>
                  </a:lnTo>
                  <a:lnTo>
                    <a:pt x="144" y="112"/>
                  </a:lnTo>
                  <a:lnTo>
                    <a:pt x="145" y="110"/>
                  </a:lnTo>
                  <a:lnTo>
                    <a:pt x="146" y="110"/>
                  </a:lnTo>
                  <a:lnTo>
                    <a:pt x="154" y="107"/>
                  </a:lnTo>
                  <a:lnTo>
                    <a:pt x="155" y="106"/>
                  </a:lnTo>
                  <a:lnTo>
                    <a:pt x="156" y="106"/>
                  </a:lnTo>
                  <a:lnTo>
                    <a:pt x="164" y="102"/>
                  </a:lnTo>
                  <a:lnTo>
                    <a:pt x="166" y="99"/>
                  </a:lnTo>
                  <a:lnTo>
                    <a:pt x="166" y="98"/>
                  </a:lnTo>
                  <a:lnTo>
                    <a:pt x="177" y="93"/>
                  </a:lnTo>
                  <a:lnTo>
                    <a:pt x="182" y="91"/>
                  </a:lnTo>
                  <a:lnTo>
                    <a:pt x="183" y="91"/>
                  </a:lnTo>
                  <a:lnTo>
                    <a:pt x="194" y="90"/>
                  </a:lnTo>
                  <a:lnTo>
                    <a:pt x="196" y="90"/>
                  </a:lnTo>
                  <a:lnTo>
                    <a:pt x="196" y="88"/>
                  </a:lnTo>
                  <a:lnTo>
                    <a:pt x="199" y="88"/>
                  </a:lnTo>
                  <a:lnTo>
                    <a:pt x="203" y="88"/>
                  </a:lnTo>
                  <a:lnTo>
                    <a:pt x="203" y="87"/>
                  </a:lnTo>
                  <a:lnTo>
                    <a:pt x="203" y="85"/>
                  </a:lnTo>
                  <a:lnTo>
                    <a:pt x="200" y="78"/>
                  </a:lnTo>
                  <a:lnTo>
                    <a:pt x="200" y="76"/>
                  </a:lnTo>
                  <a:lnTo>
                    <a:pt x="200" y="74"/>
                  </a:lnTo>
                  <a:lnTo>
                    <a:pt x="200" y="60"/>
                  </a:lnTo>
                  <a:lnTo>
                    <a:pt x="200" y="59"/>
                  </a:lnTo>
                  <a:lnTo>
                    <a:pt x="200" y="58"/>
                  </a:lnTo>
                  <a:lnTo>
                    <a:pt x="202" y="53"/>
                  </a:lnTo>
                  <a:lnTo>
                    <a:pt x="202" y="50"/>
                  </a:lnTo>
                  <a:lnTo>
                    <a:pt x="202" y="49"/>
                  </a:lnTo>
                  <a:lnTo>
                    <a:pt x="202" y="48"/>
                  </a:lnTo>
                  <a:lnTo>
                    <a:pt x="202" y="46"/>
                  </a:lnTo>
                  <a:lnTo>
                    <a:pt x="202" y="42"/>
                  </a:lnTo>
                  <a:lnTo>
                    <a:pt x="203" y="42"/>
                  </a:lnTo>
                  <a:lnTo>
                    <a:pt x="203" y="37"/>
                  </a:lnTo>
                  <a:lnTo>
                    <a:pt x="203" y="32"/>
                  </a:lnTo>
                  <a:lnTo>
                    <a:pt x="203" y="30"/>
                  </a:lnTo>
                  <a:lnTo>
                    <a:pt x="202" y="23"/>
                  </a:lnTo>
                  <a:lnTo>
                    <a:pt x="202" y="22"/>
                  </a:lnTo>
                  <a:lnTo>
                    <a:pt x="202" y="17"/>
                  </a:lnTo>
                  <a:lnTo>
                    <a:pt x="214" y="14"/>
                  </a:lnTo>
                  <a:lnTo>
                    <a:pt x="219" y="13"/>
                  </a:lnTo>
                  <a:lnTo>
                    <a:pt x="220" y="13"/>
                  </a:lnTo>
                  <a:lnTo>
                    <a:pt x="236" y="10"/>
                  </a:lnTo>
                  <a:lnTo>
                    <a:pt x="237" y="10"/>
                  </a:lnTo>
                  <a:lnTo>
                    <a:pt x="245" y="7"/>
                  </a:lnTo>
                  <a:lnTo>
                    <a:pt x="246" y="7"/>
                  </a:lnTo>
                  <a:lnTo>
                    <a:pt x="247" y="7"/>
                  </a:lnTo>
                  <a:lnTo>
                    <a:pt x="251" y="7"/>
                  </a:lnTo>
                  <a:lnTo>
                    <a:pt x="263" y="6"/>
                  </a:lnTo>
                  <a:lnTo>
                    <a:pt x="264" y="6"/>
                  </a:lnTo>
                  <a:lnTo>
                    <a:pt x="279" y="5"/>
                  </a:lnTo>
                  <a:lnTo>
                    <a:pt x="280" y="5"/>
                  </a:lnTo>
                  <a:lnTo>
                    <a:pt x="296" y="3"/>
                  </a:lnTo>
                  <a:lnTo>
                    <a:pt x="298" y="3"/>
                  </a:lnTo>
                  <a:lnTo>
                    <a:pt x="300" y="3"/>
                  </a:lnTo>
                  <a:lnTo>
                    <a:pt x="301" y="3"/>
                  </a:lnTo>
                  <a:lnTo>
                    <a:pt x="303" y="3"/>
                  </a:lnTo>
                  <a:lnTo>
                    <a:pt x="305" y="3"/>
                  </a:lnTo>
                  <a:lnTo>
                    <a:pt x="306" y="2"/>
                  </a:lnTo>
                  <a:lnTo>
                    <a:pt x="308" y="2"/>
                  </a:lnTo>
                  <a:lnTo>
                    <a:pt x="309" y="2"/>
                  </a:lnTo>
                  <a:lnTo>
                    <a:pt x="319" y="1"/>
                  </a:lnTo>
                  <a:lnTo>
                    <a:pt x="320" y="1"/>
                  </a:lnTo>
                  <a:lnTo>
                    <a:pt x="321" y="1"/>
                  </a:lnTo>
                  <a:lnTo>
                    <a:pt x="321" y="0"/>
                  </a:lnTo>
                  <a:lnTo>
                    <a:pt x="321" y="1"/>
                  </a:lnTo>
                  <a:lnTo>
                    <a:pt x="320" y="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Freeform 16">
              <a:extLst>
                <a:ext uri="{FF2B5EF4-FFF2-40B4-BE49-F238E27FC236}">
                  <a16:creationId xmlns:a16="http://schemas.microsoft.com/office/drawing/2014/main" id="{31F263AC-8369-F6BA-1F37-0A19EF2E3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8652" y="3121744"/>
              <a:ext cx="1163638" cy="898525"/>
            </a:xfrm>
            <a:custGeom>
              <a:avLst/>
              <a:gdLst>
                <a:gd name="T0" fmla="*/ 595 w 733"/>
                <a:gd name="T1" fmla="*/ 113 h 566"/>
                <a:gd name="T2" fmla="*/ 637 w 733"/>
                <a:gd name="T3" fmla="*/ 117 h 566"/>
                <a:gd name="T4" fmla="*/ 670 w 733"/>
                <a:gd name="T5" fmla="*/ 127 h 566"/>
                <a:gd name="T6" fmla="*/ 700 w 733"/>
                <a:gd name="T7" fmla="*/ 219 h 566"/>
                <a:gd name="T8" fmla="*/ 733 w 733"/>
                <a:gd name="T9" fmla="*/ 265 h 566"/>
                <a:gd name="T10" fmla="*/ 721 w 733"/>
                <a:gd name="T11" fmla="*/ 289 h 566"/>
                <a:gd name="T12" fmla="*/ 695 w 733"/>
                <a:gd name="T13" fmla="*/ 306 h 566"/>
                <a:gd name="T14" fmla="*/ 695 w 733"/>
                <a:gd name="T15" fmla="*/ 352 h 566"/>
                <a:gd name="T16" fmla="*/ 694 w 733"/>
                <a:gd name="T17" fmla="*/ 384 h 566"/>
                <a:gd name="T18" fmla="*/ 685 w 733"/>
                <a:gd name="T19" fmla="*/ 431 h 566"/>
                <a:gd name="T20" fmla="*/ 643 w 733"/>
                <a:gd name="T21" fmla="*/ 533 h 566"/>
                <a:gd name="T22" fmla="*/ 624 w 733"/>
                <a:gd name="T23" fmla="*/ 535 h 566"/>
                <a:gd name="T24" fmla="*/ 594 w 733"/>
                <a:gd name="T25" fmla="*/ 534 h 566"/>
                <a:gd name="T26" fmla="*/ 569 w 733"/>
                <a:gd name="T27" fmla="*/ 532 h 566"/>
                <a:gd name="T28" fmla="*/ 550 w 733"/>
                <a:gd name="T29" fmla="*/ 532 h 566"/>
                <a:gd name="T30" fmla="*/ 523 w 733"/>
                <a:gd name="T31" fmla="*/ 531 h 566"/>
                <a:gd name="T32" fmla="*/ 491 w 733"/>
                <a:gd name="T33" fmla="*/ 527 h 566"/>
                <a:gd name="T34" fmla="*/ 450 w 733"/>
                <a:gd name="T35" fmla="*/ 519 h 566"/>
                <a:gd name="T36" fmla="*/ 412 w 733"/>
                <a:gd name="T37" fmla="*/ 529 h 566"/>
                <a:gd name="T38" fmla="*/ 392 w 733"/>
                <a:gd name="T39" fmla="*/ 523 h 566"/>
                <a:gd name="T40" fmla="*/ 369 w 733"/>
                <a:gd name="T41" fmla="*/ 524 h 566"/>
                <a:gd name="T42" fmla="*/ 349 w 733"/>
                <a:gd name="T43" fmla="*/ 529 h 566"/>
                <a:gd name="T44" fmla="*/ 328 w 733"/>
                <a:gd name="T45" fmla="*/ 533 h 566"/>
                <a:gd name="T46" fmla="*/ 302 w 733"/>
                <a:gd name="T47" fmla="*/ 543 h 566"/>
                <a:gd name="T48" fmla="*/ 269 w 733"/>
                <a:gd name="T49" fmla="*/ 550 h 566"/>
                <a:gd name="T50" fmla="*/ 238 w 733"/>
                <a:gd name="T51" fmla="*/ 547 h 566"/>
                <a:gd name="T52" fmla="*/ 221 w 733"/>
                <a:gd name="T53" fmla="*/ 553 h 566"/>
                <a:gd name="T54" fmla="*/ 193 w 733"/>
                <a:gd name="T55" fmla="*/ 561 h 566"/>
                <a:gd name="T56" fmla="*/ 176 w 733"/>
                <a:gd name="T57" fmla="*/ 560 h 566"/>
                <a:gd name="T58" fmla="*/ 160 w 733"/>
                <a:gd name="T59" fmla="*/ 538 h 566"/>
                <a:gd name="T60" fmla="*/ 143 w 733"/>
                <a:gd name="T61" fmla="*/ 519 h 566"/>
                <a:gd name="T62" fmla="*/ 133 w 733"/>
                <a:gd name="T63" fmla="*/ 515 h 566"/>
                <a:gd name="T64" fmla="*/ 125 w 733"/>
                <a:gd name="T65" fmla="*/ 465 h 566"/>
                <a:gd name="T66" fmla="*/ 108 w 733"/>
                <a:gd name="T67" fmla="*/ 454 h 566"/>
                <a:gd name="T68" fmla="*/ 79 w 733"/>
                <a:gd name="T69" fmla="*/ 443 h 566"/>
                <a:gd name="T70" fmla="*/ 70 w 733"/>
                <a:gd name="T71" fmla="*/ 435 h 566"/>
                <a:gd name="T72" fmla="*/ 49 w 733"/>
                <a:gd name="T73" fmla="*/ 426 h 566"/>
                <a:gd name="T74" fmla="*/ 24 w 733"/>
                <a:gd name="T75" fmla="*/ 388 h 566"/>
                <a:gd name="T76" fmla="*/ 1 w 733"/>
                <a:gd name="T77" fmla="*/ 364 h 566"/>
                <a:gd name="T78" fmla="*/ 72 w 733"/>
                <a:gd name="T79" fmla="*/ 302 h 566"/>
                <a:gd name="T80" fmla="*/ 129 w 733"/>
                <a:gd name="T81" fmla="*/ 260 h 566"/>
                <a:gd name="T82" fmla="*/ 160 w 733"/>
                <a:gd name="T83" fmla="*/ 223 h 566"/>
                <a:gd name="T84" fmla="*/ 193 w 733"/>
                <a:gd name="T85" fmla="*/ 193 h 566"/>
                <a:gd name="T86" fmla="*/ 200 w 733"/>
                <a:gd name="T87" fmla="*/ 181 h 566"/>
                <a:gd name="T88" fmla="*/ 224 w 733"/>
                <a:gd name="T89" fmla="*/ 167 h 566"/>
                <a:gd name="T90" fmla="*/ 232 w 733"/>
                <a:gd name="T91" fmla="*/ 149 h 566"/>
                <a:gd name="T92" fmla="*/ 252 w 733"/>
                <a:gd name="T93" fmla="*/ 134 h 566"/>
                <a:gd name="T94" fmla="*/ 299 w 733"/>
                <a:gd name="T95" fmla="*/ 122 h 566"/>
                <a:gd name="T96" fmla="*/ 301 w 733"/>
                <a:gd name="T97" fmla="*/ 92 h 566"/>
                <a:gd name="T98" fmla="*/ 310 w 733"/>
                <a:gd name="T99" fmla="*/ 79 h 566"/>
                <a:gd name="T100" fmla="*/ 321 w 733"/>
                <a:gd name="T101" fmla="*/ 75 h 566"/>
                <a:gd name="T102" fmla="*/ 338 w 733"/>
                <a:gd name="T103" fmla="*/ 80 h 566"/>
                <a:gd name="T104" fmla="*/ 353 w 733"/>
                <a:gd name="T105" fmla="*/ 76 h 566"/>
                <a:gd name="T106" fmla="*/ 384 w 733"/>
                <a:gd name="T107" fmla="*/ 53 h 566"/>
                <a:gd name="T108" fmla="*/ 403 w 733"/>
                <a:gd name="T109" fmla="*/ 41 h 566"/>
                <a:gd name="T110" fmla="*/ 435 w 733"/>
                <a:gd name="T111" fmla="*/ 34 h 566"/>
                <a:gd name="T112" fmla="*/ 487 w 733"/>
                <a:gd name="T113" fmla="*/ 23 h 566"/>
                <a:gd name="T114" fmla="*/ 512 w 733"/>
                <a:gd name="T115" fmla="*/ 15 h 566"/>
                <a:gd name="T116" fmla="*/ 544 w 733"/>
                <a:gd name="T117" fmla="*/ 2 h 566"/>
                <a:gd name="T118" fmla="*/ 555 w 733"/>
                <a:gd name="T119" fmla="*/ 18 h 566"/>
                <a:gd name="T120" fmla="*/ 578 w 733"/>
                <a:gd name="T121" fmla="*/ 76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33" h="566">
                  <a:moveTo>
                    <a:pt x="578" y="76"/>
                  </a:moveTo>
                  <a:lnTo>
                    <a:pt x="582" y="82"/>
                  </a:lnTo>
                  <a:lnTo>
                    <a:pt x="583" y="86"/>
                  </a:lnTo>
                  <a:lnTo>
                    <a:pt x="585" y="92"/>
                  </a:lnTo>
                  <a:lnTo>
                    <a:pt x="585" y="95"/>
                  </a:lnTo>
                  <a:lnTo>
                    <a:pt x="587" y="97"/>
                  </a:lnTo>
                  <a:lnTo>
                    <a:pt x="588" y="98"/>
                  </a:lnTo>
                  <a:lnTo>
                    <a:pt x="590" y="103"/>
                  </a:lnTo>
                  <a:lnTo>
                    <a:pt x="593" y="108"/>
                  </a:lnTo>
                  <a:lnTo>
                    <a:pt x="593" y="109"/>
                  </a:lnTo>
                  <a:lnTo>
                    <a:pt x="593" y="111"/>
                  </a:lnTo>
                  <a:lnTo>
                    <a:pt x="595" y="113"/>
                  </a:lnTo>
                  <a:lnTo>
                    <a:pt x="598" y="113"/>
                  </a:lnTo>
                  <a:lnTo>
                    <a:pt x="600" y="114"/>
                  </a:lnTo>
                  <a:lnTo>
                    <a:pt x="603" y="114"/>
                  </a:lnTo>
                  <a:lnTo>
                    <a:pt x="606" y="114"/>
                  </a:lnTo>
                  <a:lnTo>
                    <a:pt x="611" y="116"/>
                  </a:lnTo>
                  <a:lnTo>
                    <a:pt x="616" y="116"/>
                  </a:lnTo>
                  <a:lnTo>
                    <a:pt x="620" y="116"/>
                  </a:lnTo>
                  <a:lnTo>
                    <a:pt x="622" y="117"/>
                  </a:lnTo>
                  <a:lnTo>
                    <a:pt x="626" y="117"/>
                  </a:lnTo>
                  <a:lnTo>
                    <a:pt x="630" y="117"/>
                  </a:lnTo>
                  <a:lnTo>
                    <a:pt x="632" y="117"/>
                  </a:lnTo>
                  <a:lnTo>
                    <a:pt x="637" y="117"/>
                  </a:lnTo>
                  <a:lnTo>
                    <a:pt x="641" y="117"/>
                  </a:lnTo>
                  <a:lnTo>
                    <a:pt x="645" y="117"/>
                  </a:lnTo>
                  <a:lnTo>
                    <a:pt x="648" y="117"/>
                  </a:lnTo>
                  <a:lnTo>
                    <a:pt x="652" y="117"/>
                  </a:lnTo>
                  <a:lnTo>
                    <a:pt x="656" y="117"/>
                  </a:lnTo>
                  <a:lnTo>
                    <a:pt x="659" y="117"/>
                  </a:lnTo>
                  <a:lnTo>
                    <a:pt x="661" y="117"/>
                  </a:lnTo>
                  <a:lnTo>
                    <a:pt x="663" y="117"/>
                  </a:lnTo>
                  <a:lnTo>
                    <a:pt x="668" y="117"/>
                  </a:lnTo>
                  <a:lnTo>
                    <a:pt x="668" y="118"/>
                  </a:lnTo>
                  <a:lnTo>
                    <a:pt x="669" y="119"/>
                  </a:lnTo>
                  <a:lnTo>
                    <a:pt x="670" y="127"/>
                  </a:lnTo>
                  <a:lnTo>
                    <a:pt x="677" y="159"/>
                  </a:lnTo>
                  <a:lnTo>
                    <a:pt x="678" y="164"/>
                  </a:lnTo>
                  <a:lnTo>
                    <a:pt x="678" y="167"/>
                  </a:lnTo>
                  <a:lnTo>
                    <a:pt x="679" y="167"/>
                  </a:lnTo>
                  <a:lnTo>
                    <a:pt x="680" y="176"/>
                  </a:lnTo>
                  <a:lnTo>
                    <a:pt x="680" y="177"/>
                  </a:lnTo>
                  <a:lnTo>
                    <a:pt x="680" y="178"/>
                  </a:lnTo>
                  <a:lnTo>
                    <a:pt x="679" y="178"/>
                  </a:lnTo>
                  <a:lnTo>
                    <a:pt x="678" y="178"/>
                  </a:lnTo>
                  <a:lnTo>
                    <a:pt x="690" y="202"/>
                  </a:lnTo>
                  <a:lnTo>
                    <a:pt x="695" y="213"/>
                  </a:lnTo>
                  <a:lnTo>
                    <a:pt x="700" y="219"/>
                  </a:lnTo>
                  <a:lnTo>
                    <a:pt x="702" y="223"/>
                  </a:lnTo>
                  <a:lnTo>
                    <a:pt x="715" y="240"/>
                  </a:lnTo>
                  <a:lnTo>
                    <a:pt x="716" y="245"/>
                  </a:lnTo>
                  <a:lnTo>
                    <a:pt x="716" y="246"/>
                  </a:lnTo>
                  <a:lnTo>
                    <a:pt x="717" y="247"/>
                  </a:lnTo>
                  <a:lnTo>
                    <a:pt x="717" y="249"/>
                  </a:lnTo>
                  <a:lnTo>
                    <a:pt x="720" y="249"/>
                  </a:lnTo>
                  <a:lnTo>
                    <a:pt x="731" y="249"/>
                  </a:lnTo>
                  <a:lnTo>
                    <a:pt x="733" y="249"/>
                  </a:lnTo>
                  <a:lnTo>
                    <a:pt x="733" y="252"/>
                  </a:lnTo>
                  <a:lnTo>
                    <a:pt x="733" y="261"/>
                  </a:lnTo>
                  <a:lnTo>
                    <a:pt x="733" y="265"/>
                  </a:lnTo>
                  <a:lnTo>
                    <a:pt x="729" y="265"/>
                  </a:lnTo>
                  <a:lnTo>
                    <a:pt x="727" y="266"/>
                  </a:lnTo>
                  <a:lnTo>
                    <a:pt x="726" y="266"/>
                  </a:lnTo>
                  <a:lnTo>
                    <a:pt x="723" y="266"/>
                  </a:lnTo>
                  <a:lnTo>
                    <a:pt x="721" y="266"/>
                  </a:lnTo>
                  <a:lnTo>
                    <a:pt x="720" y="266"/>
                  </a:lnTo>
                  <a:lnTo>
                    <a:pt x="717" y="266"/>
                  </a:lnTo>
                  <a:lnTo>
                    <a:pt x="717" y="267"/>
                  </a:lnTo>
                  <a:lnTo>
                    <a:pt x="720" y="276"/>
                  </a:lnTo>
                  <a:lnTo>
                    <a:pt x="721" y="276"/>
                  </a:lnTo>
                  <a:lnTo>
                    <a:pt x="721" y="279"/>
                  </a:lnTo>
                  <a:lnTo>
                    <a:pt x="721" y="289"/>
                  </a:lnTo>
                  <a:lnTo>
                    <a:pt x="718" y="290"/>
                  </a:lnTo>
                  <a:lnTo>
                    <a:pt x="717" y="290"/>
                  </a:lnTo>
                  <a:lnTo>
                    <a:pt x="713" y="292"/>
                  </a:lnTo>
                  <a:lnTo>
                    <a:pt x="711" y="292"/>
                  </a:lnTo>
                  <a:lnTo>
                    <a:pt x="712" y="303"/>
                  </a:lnTo>
                  <a:lnTo>
                    <a:pt x="712" y="310"/>
                  </a:lnTo>
                  <a:lnTo>
                    <a:pt x="706" y="309"/>
                  </a:lnTo>
                  <a:lnTo>
                    <a:pt x="704" y="308"/>
                  </a:lnTo>
                  <a:lnTo>
                    <a:pt x="701" y="308"/>
                  </a:lnTo>
                  <a:lnTo>
                    <a:pt x="700" y="306"/>
                  </a:lnTo>
                  <a:lnTo>
                    <a:pt x="697" y="306"/>
                  </a:lnTo>
                  <a:lnTo>
                    <a:pt x="695" y="306"/>
                  </a:lnTo>
                  <a:lnTo>
                    <a:pt x="694" y="306"/>
                  </a:lnTo>
                  <a:lnTo>
                    <a:pt x="693" y="305"/>
                  </a:lnTo>
                  <a:lnTo>
                    <a:pt x="690" y="305"/>
                  </a:lnTo>
                  <a:lnTo>
                    <a:pt x="690" y="306"/>
                  </a:lnTo>
                  <a:lnTo>
                    <a:pt x="690" y="308"/>
                  </a:lnTo>
                  <a:lnTo>
                    <a:pt x="690" y="311"/>
                  </a:lnTo>
                  <a:lnTo>
                    <a:pt x="691" y="322"/>
                  </a:lnTo>
                  <a:lnTo>
                    <a:pt x="693" y="330"/>
                  </a:lnTo>
                  <a:lnTo>
                    <a:pt x="694" y="341"/>
                  </a:lnTo>
                  <a:lnTo>
                    <a:pt x="695" y="346"/>
                  </a:lnTo>
                  <a:lnTo>
                    <a:pt x="695" y="351"/>
                  </a:lnTo>
                  <a:lnTo>
                    <a:pt x="695" y="352"/>
                  </a:lnTo>
                  <a:lnTo>
                    <a:pt x="695" y="353"/>
                  </a:lnTo>
                  <a:lnTo>
                    <a:pt x="695" y="356"/>
                  </a:lnTo>
                  <a:lnTo>
                    <a:pt x="695" y="357"/>
                  </a:lnTo>
                  <a:lnTo>
                    <a:pt x="695" y="358"/>
                  </a:lnTo>
                  <a:lnTo>
                    <a:pt x="695" y="359"/>
                  </a:lnTo>
                  <a:lnTo>
                    <a:pt x="695" y="368"/>
                  </a:lnTo>
                  <a:lnTo>
                    <a:pt x="695" y="369"/>
                  </a:lnTo>
                  <a:lnTo>
                    <a:pt x="695" y="372"/>
                  </a:lnTo>
                  <a:lnTo>
                    <a:pt x="695" y="373"/>
                  </a:lnTo>
                  <a:lnTo>
                    <a:pt x="695" y="379"/>
                  </a:lnTo>
                  <a:lnTo>
                    <a:pt x="695" y="382"/>
                  </a:lnTo>
                  <a:lnTo>
                    <a:pt x="694" y="384"/>
                  </a:lnTo>
                  <a:lnTo>
                    <a:pt x="694" y="390"/>
                  </a:lnTo>
                  <a:lnTo>
                    <a:pt x="694" y="391"/>
                  </a:lnTo>
                  <a:lnTo>
                    <a:pt x="691" y="401"/>
                  </a:lnTo>
                  <a:lnTo>
                    <a:pt x="691" y="406"/>
                  </a:lnTo>
                  <a:lnTo>
                    <a:pt x="691" y="407"/>
                  </a:lnTo>
                  <a:lnTo>
                    <a:pt x="690" y="411"/>
                  </a:lnTo>
                  <a:lnTo>
                    <a:pt x="690" y="412"/>
                  </a:lnTo>
                  <a:lnTo>
                    <a:pt x="690" y="414"/>
                  </a:lnTo>
                  <a:lnTo>
                    <a:pt x="689" y="417"/>
                  </a:lnTo>
                  <a:lnTo>
                    <a:pt x="688" y="422"/>
                  </a:lnTo>
                  <a:lnTo>
                    <a:pt x="686" y="427"/>
                  </a:lnTo>
                  <a:lnTo>
                    <a:pt x="685" y="431"/>
                  </a:lnTo>
                  <a:lnTo>
                    <a:pt x="680" y="444"/>
                  </a:lnTo>
                  <a:lnTo>
                    <a:pt x="678" y="451"/>
                  </a:lnTo>
                  <a:lnTo>
                    <a:pt x="677" y="457"/>
                  </a:lnTo>
                  <a:lnTo>
                    <a:pt x="677" y="458"/>
                  </a:lnTo>
                  <a:lnTo>
                    <a:pt x="675" y="459"/>
                  </a:lnTo>
                  <a:lnTo>
                    <a:pt x="657" y="517"/>
                  </a:lnTo>
                  <a:lnTo>
                    <a:pt x="652" y="531"/>
                  </a:lnTo>
                  <a:lnTo>
                    <a:pt x="651" y="533"/>
                  </a:lnTo>
                  <a:lnTo>
                    <a:pt x="651" y="534"/>
                  </a:lnTo>
                  <a:lnTo>
                    <a:pt x="648" y="534"/>
                  </a:lnTo>
                  <a:lnTo>
                    <a:pt x="647" y="533"/>
                  </a:lnTo>
                  <a:lnTo>
                    <a:pt x="643" y="533"/>
                  </a:lnTo>
                  <a:lnTo>
                    <a:pt x="642" y="533"/>
                  </a:lnTo>
                  <a:lnTo>
                    <a:pt x="641" y="533"/>
                  </a:lnTo>
                  <a:lnTo>
                    <a:pt x="640" y="533"/>
                  </a:lnTo>
                  <a:lnTo>
                    <a:pt x="640" y="534"/>
                  </a:lnTo>
                  <a:lnTo>
                    <a:pt x="638" y="534"/>
                  </a:lnTo>
                  <a:lnTo>
                    <a:pt x="636" y="534"/>
                  </a:lnTo>
                  <a:lnTo>
                    <a:pt x="635" y="534"/>
                  </a:lnTo>
                  <a:lnTo>
                    <a:pt x="630" y="535"/>
                  </a:lnTo>
                  <a:lnTo>
                    <a:pt x="629" y="535"/>
                  </a:lnTo>
                  <a:lnTo>
                    <a:pt x="627" y="535"/>
                  </a:lnTo>
                  <a:lnTo>
                    <a:pt x="626" y="535"/>
                  </a:lnTo>
                  <a:lnTo>
                    <a:pt x="624" y="535"/>
                  </a:lnTo>
                  <a:lnTo>
                    <a:pt x="622" y="534"/>
                  </a:lnTo>
                  <a:lnTo>
                    <a:pt x="620" y="534"/>
                  </a:lnTo>
                  <a:lnTo>
                    <a:pt x="619" y="534"/>
                  </a:lnTo>
                  <a:lnTo>
                    <a:pt x="615" y="534"/>
                  </a:lnTo>
                  <a:lnTo>
                    <a:pt x="611" y="534"/>
                  </a:lnTo>
                  <a:lnTo>
                    <a:pt x="609" y="534"/>
                  </a:lnTo>
                  <a:lnTo>
                    <a:pt x="608" y="534"/>
                  </a:lnTo>
                  <a:lnTo>
                    <a:pt x="603" y="534"/>
                  </a:lnTo>
                  <a:lnTo>
                    <a:pt x="601" y="534"/>
                  </a:lnTo>
                  <a:lnTo>
                    <a:pt x="598" y="534"/>
                  </a:lnTo>
                  <a:lnTo>
                    <a:pt x="597" y="534"/>
                  </a:lnTo>
                  <a:lnTo>
                    <a:pt x="594" y="534"/>
                  </a:lnTo>
                  <a:lnTo>
                    <a:pt x="593" y="534"/>
                  </a:lnTo>
                  <a:lnTo>
                    <a:pt x="590" y="533"/>
                  </a:lnTo>
                  <a:lnTo>
                    <a:pt x="588" y="533"/>
                  </a:lnTo>
                  <a:lnTo>
                    <a:pt x="587" y="533"/>
                  </a:lnTo>
                  <a:lnTo>
                    <a:pt x="583" y="533"/>
                  </a:lnTo>
                  <a:lnTo>
                    <a:pt x="581" y="533"/>
                  </a:lnTo>
                  <a:lnTo>
                    <a:pt x="578" y="532"/>
                  </a:lnTo>
                  <a:lnTo>
                    <a:pt x="577" y="532"/>
                  </a:lnTo>
                  <a:lnTo>
                    <a:pt x="576" y="532"/>
                  </a:lnTo>
                  <a:lnTo>
                    <a:pt x="572" y="532"/>
                  </a:lnTo>
                  <a:lnTo>
                    <a:pt x="571" y="532"/>
                  </a:lnTo>
                  <a:lnTo>
                    <a:pt x="569" y="532"/>
                  </a:lnTo>
                  <a:lnTo>
                    <a:pt x="567" y="531"/>
                  </a:lnTo>
                  <a:lnTo>
                    <a:pt x="566" y="531"/>
                  </a:lnTo>
                  <a:lnTo>
                    <a:pt x="562" y="532"/>
                  </a:lnTo>
                  <a:lnTo>
                    <a:pt x="561" y="533"/>
                  </a:lnTo>
                  <a:lnTo>
                    <a:pt x="558" y="533"/>
                  </a:lnTo>
                  <a:lnTo>
                    <a:pt x="557" y="534"/>
                  </a:lnTo>
                  <a:lnTo>
                    <a:pt x="556" y="534"/>
                  </a:lnTo>
                  <a:lnTo>
                    <a:pt x="556" y="535"/>
                  </a:lnTo>
                  <a:lnTo>
                    <a:pt x="552" y="534"/>
                  </a:lnTo>
                  <a:lnTo>
                    <a:pt x="551" y="534"/>
                  </a:lnTo>
                  <a:lnTo>
                    <a:pt x="550" y="533"/>
                  </a:lnTo>
                  <a:lnTo>
                    <a:pt x="550" y="532"/>
                  </a:lnTo>
                  <a:lnTo>
                    <a:pt x="549" y="532"/>
                  </a:lnTo>
                  <a:lnTo>
                    <a:pt x="547" y="532"/>
                  </a:lnTo>
                  <a:lnTo>
                    <a:pt x="546" y="532"/>
                  </a:lnTo>
                  <a:lnTo>
                    <a:pt x="542" y="532"/>
                  </a:lnTo>
                  <a:lnTo>
                    <a:pt x="539" y="532"/>
                  </a:lnTo>
                  <a:lnTo>
                    <a:pt x="536" y="532"/>
                  </a:lnTo>
                  <a:lnTo>
                    <a:pt x="535" y="532"/>
                  </a:lnTo>
                  <a:lnTo>
                    <a:pt x="533" y="531"/>
                  </a:lnTo>
                  <a:lnTo>
                    <a:pt x="530" y="531"/>
                  </a:lnTo>
                  <a:lnTo>
                    <a:pt x="528" y="531"/>
                  </a:lnTo>
                  <a:lnTo>
                    <a:pt x="524" y="531"/>
                  </a:lnTo>
                  <a:lnTo>
                    <a:pt x="523" y="531"/>
                  </a:lnTo>
                  <a:lnTo>
                    <a:pt x="521" y="531"/>
                  </a:lnTo>
                  <a:lnTo>
                    <a:pt x="520" y="531"/>
                  </a:lnTo>
                  <a:lnTo>
                    <a:pt x="518" y="529"/>
                  </a:lnTo>
                  <a:lnTo>
                    <a:pt x="515" y="529"/>
                  </a:lnTo>
                  <a:lnTo>
                    <a:pt x="514" y="529"/>
                  </a:lnTo>
                  <a:lnTo>
                    <a:pt x="512" y="529"/>
                  </a:lnTo>
                  <a:lnTo>
                    <a:pt x="510" y="528"/>
                  </a:lnTo>
                  <a:lnTo>
                    <a:pt x="507" y="528"/>
                  </a:lnTo>
                  <a:lnTo>
                    <a:pt x="504" y="528"/>
                  </a:lnTo>
                  <a:lnTo>
                    <a:pt x="502" y="528"/>
                  </a:lnTo>
                  <a:lnTo>
                    <a:pt x="497" y="527"/>
                  </a:lnTo>
                  <a:lnTo>
                    <a:pt x="491" y="527"/>
                  </a:lnTo>
                  <a:lnTo>
                    <a:pt x="488" y="527"/>
                  </a:lnTo>
                  <a:lnTo>
                    <a:pt x="487" y="527"/>
                  </a:lnTo>
                  <a:lnTo>
                    <a:pt x="485" y="526"/>
                  </a:lnTo>
                  <a:lnTo>
                    <a:pt x="482" y="526"/>
                  </a:lnTo>
                  <a:lnTo>
                    <a:pt x="481" y="526"/>
                  </a:lnTo>
                  <a:lnTo>
                    <a:pt x="476" y="524"/>
                  </a:lnTo>
                  <a:lnTo>
                    <a:pt x="475" y="524"/>
                  </a:lnTo>
                  <a:lnTo>
                    <a:pt x="475" y="523"/>
                  </a:lnTo>
                  <a:lnTo>
                    <a:pt x="456" y="521"/>
                  </a:lnTo>
                  <a:lnTo>
                    <a:pt x="454" y="519"/>
                  </a:lnTo>
                  <a:lnTo>
                    <a:pt x="451" y="519"/>
                  </a:lnTo>
                  <a:lnTo>
                    <a:pt x="450" y="519"/>
                  </a:lnTo>
                  <a:lnTo>
                    <a:pt x="448" y="519"/>
                  </a:lnTo>
                  <a:lnTo>
                    <a:pt x="446" y="519"/>
                  </a:lnTo>
                  <a:lnTo>
                    <a:pt x="444" y="519"/>
                  </a:lnTo>
                  <a:lnTo>
                    <a:pt x="442" y="521"/>
                  </a:lnTo>
                  <a:lnTo>
                    <a:pt x="439" y="521"/>
                  </a:lnTo>
                  <a:lnTo>
                    <a:pt x="435" y="521"/>
                  </a:lnTo>
                  <a:lnTo>
                    <a:pt x="434" y="521"/>
                  </a:lnTo>
                  <a:lnTo>
                    <a:pt x="433" y="521"/>
                  </a:lnTo>
                  <a:lnTo>
                    <a:pt x="430" y="521"/>
                  </a:lnTo>
                  <a:lnTo>
                    <a:pt x="424" y="522"/>
                  </a:lnTo>
                  <a:lnTo>
                    <a:pt x="413" y="523"/>
                  </a:lnTo>
                  <a:lnTo>
                    <a:pt x="412" y="529"/>
                  </a:lnTo>
                  <a:lnTo>
                    <a:pt x="408" y="524"/>
                  </a:lnTo>
                  <a:lnTo>
                    <a:pt x="407" y="524"/>
                  </a:lnTo>
                  <a:lnTo>
                    <a:pt x="406" y="524"/>
                  </a:lnTo>
                  <a:lnTo>
                    <a:pt x="405" y="524"/>
                  </a:lnTo>
                  <a:lnTo>
                    <a:pt x="403" y="524"/>
                  </a:lnTo>
                  <a:lnTo>
                    <a:pt x="401" y="524"/>
                  </a:lnTo>
                  <a:lnTo>
                    <a:pt x="400" y="524"/>
                  </a:lnTo>
                  <a:lnTo>
                    <a:pt x="398" y="524"/>
                  </a:lnTo>
                  <a:lnTo>
                    <a:pt x="397" y="524"/>
                  </a:lnTo>
                  <a:lnTo>
                    <a:pt x="396" y="523"/>
                  </a:lnTo>
                  <a:lnTo>
                    <a:pt x="394" y="523"/>
                  </a:lnTo>
                  <a:lnTo>
                    <a:pt x="392" y="523"/>
                  </a:lnTo>
                  <a:lnTo>
                    <a:pt x="391" y="523"/>
                  </a:lnTo>
                  <a:lnTo>
                    <a:pt x="390" y="523"/>
                  </a:lnTo>
                  <a:lnTo>
                    <a:pt x="387" y="523"/>
                  </a:lnTo>
                  <a:lnTo>
                    <a:pt x="386" y="522"/>
                  </a:lnTo>
                  <a:lnTo>
                    <a:pt x="385" y="522"/>
                  </a:lnTo>
                  <a:lnTo>
                    <a:pt x="384" y="522"/>
                  </a:lnTo>
                  <a:lnTo>
                    <a:pt x="382" y="522"/>
                  </a:lnTo>
                  <a:lnTo>
                    <a:pt x="381" y="522"/>
                  </a:lnTo>
                  <a:lnTo>
                    <a:pt x="375" y="523"/>
                  </a:lnTo>
                  <a:lnTo>
                    <a:pt x="373" y="523"/>
                  </a:lnTo>
                  <a:lnTo>
                    <a:pt x="370" y="524"/>
                  </a:lnTo>
                  <a:lnTo>
                    <a:pt x="369" y="524"/>
                  </a:lnTo>
                  <a:lnTo>
                    <a:pt x="368" y="524"/>
                  </a:lnTo>
                  <a:lnTo>
                    <a:pt x="365" y="524"/>
                  </a:lnTo>
                  <a:lnTo>
                    <a:pt x="363" y="526"/>
                  </a:lnTo>
                  <a:lnTo>
                    <a:pt x="360" y="526"/>
                  </a:lnTo>
                  <a:lnTo>
                    <a:pt x="359" y="526"/>
                  </a:lnTo>
                  <a:lnTo>
                    <a:pt x="358" y="526"/>
                  </a:lnTo>
                  <a:lnTo>
                    <a:pt x="357" y="527"/>
                  </a:lnTo>
                  <a:lnTo>
                    <a:pt x="355" y="527"/>
                  </a:lnTo>
                  <a:lnTo>
                    <a:pt x="354" y="527"/>
                  </a:lnTo>
                  <a:lnTo>
                    <a:pt x="353" y="528"/>
                  </a:lnTo>
                  <a:lnTo>
                    <a:pt x="350" y="528"/>
                  </a:lnTo>
                  <a:lnTo>
                    <a:pt x="349" y="529"/>
                  </a:lnTo>
                  <a:lnTo>
                    <a:pt x="348" y="529"/>
                  </a:lnTo>
                  <a:lnTo>
                    <a:pt x="347" y="529"/>
                  </a:lnTo>
                  <a:lnTo>
                    <a:pt x="346" y="529"/>
                  </a:lnTo>
                  <a:lnTo>
                    <a:pt x="344" y="531"/>
                  </a:lnTo>
                  <a:lnTo>
                    <a:pt x="343" y="531"/>
                  </a:lnTo>
                  <a:lnTo>
                    <a:pt x="341" y="531"/>
                  </a:lnTo>
                  <a:lnTo>
                    <a:pt x="338" y="531"/>
                  </a:lnTo>
                  <a:lnTo>
                    <a:pt x="337" y="532"/>
                  </a:lnTo>
                  <a:lnTo>
                    <a:pt x="336" y="532"/>
                  </a:lnTo>
                  <a:lnTo>
                    <a:pt x="333" y="532"/>
                  </a:lnTo>
                  <a:lnTo>
                    <a:pt x="331" y="533"/>
                  </a:lnTo>
                  <a:lnTo>
                    <a:pt x="328" y="533"/>
                  </a:lnTo>
                  <a:lnTo>
                    <a:pt x="327" y="533"/>
                  </a:lnTo>
                  <a:lnTo>
                    <a:pt x="326" y="534"/>
                  </a:lnTo>
                  <a:lnTo>
                    <a:pt x="323" y="534"/>
                  </a:lnTo>
                  <a:lnTo>
                    <a:pt x="321" y="535"/>
                  </a:lnTo>
                  <a:lnTo>
                    <a:pt x="320" y="535"/>
                  </a:lnTo>
                  <a:lnTo>
                    <a:pt x="317" y="537"/>
                  </a:lnTo>
                  <a:lnTo>
                    <a:pt x="316" y="537"/>
                  </a:lnTo>
                  <a:lnTo>
                    <a:pt x="314" y="538"/>
                  </a:lnTo>
                  <a:lnTo>
                    <a:pt x="312" y="538"/>
                  </a:lnTo>
                  <a:lnTo>
                    <a:pt x="306" y="542"/>
                  </a:lnTo>
                  <a:lnTo>
                    <a:pt x="304" y="543"/>
                  </a:lnTo>
                  <a:lnTo>
                    <a:pt x="302" y="543"/>
                  </a:lnTo>
                  <a:lnTo>
                    <a:pt x="301" y="544"/>
                  </a:lnTo>
                  <a:lnTo>
                    <a:pt x="300" y="544"/>
                  </a:lnTo>
                  <a:lnTo>
                    <a:pt x="288" y="548"/>
                  </a:lnTo>
                  <a:lnTo>
                    <a:pt x="286" y="548"/>
                  </a:lnTo>
                  <a:lnTo>
                    <a:pt x="285" y="548"/>
                  </a:lnTo>
                  <a:lnTo>
                    <a:pt x="283" y="548"/>
                  </a:lnTo>
                  <a:lnTo>
                    <a:pt x="280" y="549"/>
                  </a:lnTo>
                  <a:lnTo>
                    <a:pt x="277" y="549"/>
                  </a:lnTo>
                  <a:lnTo>
                    <a:pt x="275" y="549"/>
                  </a:lnTo>
                  <a:lnTo>
                    <a:pt x="272" y="550"/>
                  </a:lnTo>
                  <a:lnTo>
                    <a:pt x="270" y="550"/>
                  </a:lnTo>
                  <a:lnTo>
                    <a:pt x="269" y="550"/>
                  </a:lnTo>
                  <a:lnTo>
                    <a:pt x="266" y="549"/>
                  </a:lnTo>
                  <a:lnTo>
                    <a:pt x="263" y="549"/>
                  </a:lnTo>
                  <a:lnTo>
                    <a:pt x="261" y="549"/>
                  </a:lnTo>
                  <a:lnTo>
                    <a:pt x="258" y="549"/>
                  </a:lnTo>
                  <a:lnTo>
                    <a:pt x="256" y="548"/>
                  </a:lnTo>
                  <a:lnTo>
                    <a:pt x="254" y="548"/>
                  </a:lnTo>
                  <a:lnTo>
                    <a:pt x="252" y="548"/>
                  </a:lnTo>
                  <a:lnTo>
                    <a:pt x="251" y="548"/>
                  </a:lnTo>
                  <a:lnTo>
                    <a:pt x="250" y="548"/>
                  </a:lnTo>
                  <a:lnTo>
                    <a:pt x="243" y="548"/>
                  </a:lnTo>
                  <a:lnTo>
                    <a:pt x="241" y="547"/>
                  </a:lnTo>
                  <a:lnTo>
                    <a:pt x="238" y="547"/>
                  </a:lnTo>
                  <a:lnTo>
                    <a:pt x="237" y="548"/>
                  </a:lnTo>
                  <a:lnTo>
                    <a:pt x="236" y="548"/>
                  </a:lnTo>
                  <a:lnTo>
                    <a:pt x="234" y="548"/>
                  </a:lnTo>
                  <a:lnTo>
                    <a:pt x="232" y="549"/>
                  </a:lnTo>
                  <a:lnTo>
                    <a:pt x="231" y="549"/>
                  </a:lnTo>
                  <a:lnTo>
                    <a:pt x="229" y="550"/>
                  </a:lnTo>
                  <a:lnTo>
                    <a:pt x="227" y="550"/>
                  </a:lnTo>
                  <a:lnTo>
                    <a:pt x="226" y="551"/>
                  </a:lnTo>
                  <a:lnTo>
                    <a:pt x="225" y="551"/>
                  </a:lnTo>
                  <a:lnTo>
                    <a:pt x="224" y="553"/>
                  </a:lnTo>
                  <a:lnTo>
                    <a:pt x="222" y="553"/>
                  </a:lnTo>
                  <a:lnTo>
                    <a:pt x="221" y="553"/>
                  </a:lnTo>
                  <a:lnTo>
                    <a:pt x="219" y="554"/>
                  </a:lnTo>
                  <a:lnTo>
                    <a:pt x="215" y="554"/>
                  </a:lnTo>
                  <a:lnTo>
                    <a:pt x="214" y="554"/>
                  </a:lnTo>
                  <a:lnTo>
                    <a:pt x="213" y="555"/>
                  </a:lnTo>
                  <a:lnTo>
                    <a:pt x="210" y="555"/>
                  </a:lnTo>
                  <a:lnTo>
                    <a:pt x="203" y="558"/>
                  </a:lnTo>
                  <a:lnTo>
                    <a:pt x="202" y="559"/>
                  </a:lnTo>
                  <a:lnTo>
                    <a:pt x="199" y="559"/>
                  </a:lnTo>
                  <a:lnTo>
                    <a:pt x="198" y="560"/>
                  </a:lnTo>
                  <a:lnTo>
                    <a:pt x="195" y="561"/>
                  </a:lnTo>
                  <a:lnTo>
                    <a:pt x="194" y="561"/>
                  </a:lnTo>
                  <a:lnTo>
                    <a:pt x="193" y="561"/>
                  </a:lnTo>
                  <a:lnTo>
                    <a:pt x="192" y="563"/>
                  </a:lnTo>
                  <a:lnTo>
                    <a:pt x="190" y="563"/>
                  </a:lnTo>
                  <a:lnTo>
                    <a:pt x="189" y="563"/>
                  </a:lnTo>
                  <a:lnTo>
                    <a:pt x="188" y="563"/>
                  </a:lnTo>
                  <a:lnTo>
                    <a:pt x="186" y="564"/>
                  </a:lnTo>
                  <a:lnTo>
                    <a:pt x="184" y="564"/>
                  </a:lnTo>
                  <a:lnTo>
                    <a:pt x="182" y="565"/>
                  </a:lnTo>
                  <a:lnTo>
                    <a:pt x="181" y="565"/>
                  </a:lnTo>
                  <a:lnTo>
                    <a:pt x="179" y="566"/>
                  </a:lnTo>
                  <a:lnTo>
                    <a:pt x="178" y="566"/>
                  </a:lnTo>
                  <a:lnTo>
                    <a:pt x="177" y="563"/>
                  </a:lnTo>
                  <a:lnTo>
                    <a:pt x="176" y="560"/>
                  </a:lnTo>
                  <a:lnTo>
                    <a:pt x="175" y="558"/>
                  </a:lnTo>
                  <a:lnTo>
                    <a:pt x="175" y="555"/>
                  </a:lnTo>
                  <a:lnTo>
                    <a:pt x="172" y="553"/>
                  </a:lnTo>
                  <a:lnTo>
                    <a:pt x="171" y="550"/>
                  </a:lnTo>
                  <a:lnTo>
                    <a:pt x="170" y="549"/>
                  </a:lnTo>
                  <a:lnTo>
                    <a:pt x="168" y="547"/>
                  </a:lnTo>
                  <a:lnTo>
                    <a:pt x="167" y="545"/>
                  </a:lnTo>
                  <a:lnTo>
                    <a:pt x="167" y="544"/>
                  </a:lnTo>
                  <a:lnTo>
                    <a:pt x="166" y="543"/>
                  </a:lnTo>
                  <a:lnTo>
                    <a:pt x="165" y="543"/>
                  </a:lnTo>
                  <a:lnTo>
                    <a:pt x="163" y="540"/>
                  </a:lnTo>
                  <a:lnTo>
                    <a:pt x="160" y="538"/>
                  </a:lnTo>
                  <a:lnTo>
                    <a:pt x="157" y="535"/>
                  </a:lnTo>
                  <a:lnTo>
                    <a:pt x="156" y="534"/>
                  </a:lnTo>
                  <a:lnTo>
                    <a:pt x="154" y="532"/>
                  </a:lnTo>
                  <a:lnTo>
                    <a:pt x="154" y="531"/>
                  </a:lnTo>
                  <a:lnTo>
                    <a:pt x="152" y="531"/>
                  </a:lnTo>
                  <a:lnTo>
                    <a:pt x="151" y="529"/>
                  </a:lnTo>
                  <a:lnTo>
                    <a:pt x="150" y="528"/>
                  </a:lnTo>
                  <a:lnTo>
                    <a:pt x="149" y="527"/>
                  </a:lnTo>
                  <a:lnTo>
                    <a:pt x="147" y="524"/>
                  </a:lnTo>
                  <a:lnTo>
                    <a:pt x="145" y="522"/>
                  </a:lnTo>
                  <a:lnTo>
                    <a:pt x="144" y="519"/>
                  </a:lnTo>
                  <a:lnTo>
                    <a:pt x="143" y="519"/>
                  </a:lnTo>
                  <a:lnTo>
                    <a:pt x="143" y="518"/>
                  </a:lnTo>
                  <a:lnTo>
                    <a:pt x="141" y="517"/>
                  </a:lnTo>
                  <a:lnTo>
                    <a:pt x="141" y="516"/>
                  </a:lnTo>
                  <a:lnTo>
                    <a:pt x="141" y="515"/>
                  </a:lnTo>
                  <a:lnTo>
                    <a:pt x="140" y="515"/>
                  </a:lnTo>
                  <a:lnTo>
                    <a:pt x="140" y="513"/>
                  </a:lnTo>
                  <a:lnTo>
                    <a:pt x="139" y="513"/>
                  </a:lnTo>
                  <a:lnTo>
                    <a:pt x="139" y="515"/>
                  </a:lnTo>
                  <a:lnTo>
                    <a:pt x="136" y="515"/>
                  </a:lnTo>
                  <a:lnTo>
                    <a:pt x="134" y="516"/>
                  </a:lnTo>
                  <a:lnTo>
                    <a:pt x="133" y="516"/>
                  </a:lnTo>
                  <a:lnTo>
                    <a:pt x="133" y="515"/>
                  </a:lnTo>
                  <a:lnTo>
                    <a:pt x="133" y="513"/>
                  </a:lnTo>
                  <a:lnTo>
                    <a:pt x="131" y="506"/>
                  </a:lnTo>
                  <a:lnTo>
                    <a:pt x="131" y="505"/>
                  </a:lnTo>
                  <a:lnTo>
                    <a:pt x="130" y="502"/>
                  </a:lnTo>
                  <a:lnTo>
                    <a:pt x="129" y="494"/>
                  </a:lnTo>
                  <a:lnTo>
                    <a:pt x="128" y="485"/>
                  </a:lnTo>
                  <a:lnTo>
                    <a:pt x="128" y="484"/>
                  </a:lnTo>
                  <a:lnTo>
                    <a:pt x="128" y="483"/>
                  </a:lnTo>
                  <a:lnTo>
                    <a:pt x="128" y="481"/>
                  </a:lnTo>
                  <a:lnTo>
                    <a:pt x="128" y="471"/>
                  </a:lnTo>
                  <a:lnTo>
                    <a:pt x="128" y="468"/>
                  </a:lnTo>
                  <a:lnTo>
                    <a:pt x="125" y="465"/>
                  </a:lnTo>
                  <a:lnTo>
                    <a:pt x="123" y="464"/>
                  </a:lnTo>
                  <a:lnTo>
                    <a:pt x="123" y="463"/>
                  </a:lnTo>
                  <a:lnTo>
                    <a:pt x="122" y="462"/>
                  </a:lnTo>
                  <a:lnTo>
                    <a:pt x="120" y="460"/>
                  </a:lnTo>
                  <a:lnTo>
                    <a:pt x="119" y="459"/>
                  </a:lnTo>
                  <a:lnTo>
                    <a:pt x="118" y="458"/>
                  </a:lnTo>
                  <a:lnTo>
                    <a:pt x="117" y="457"/>
                  </a:lnTo>
                  <a:lnTo>
                    <a:pt x="115" y="457"/>
                  </a:lnTo>
                  <a:lnTo>
                    <a:pt x="114" y="455"/>
                  </a:lnTo>
                  <a:lnTo>
                    <a:pt x="112" y="454"/>
                  </a:lnTo>
                  <a:lnTo>
                    <a:pt x="111" y="454"/>
                  </a:lnTo>
                  <a:lnTo>
                    <a:pt x="108" y="454"/>
                  </a:lnTo>
                  <a:lnTo>
                    <a:pt x="107" y="454"/>
                  </a:lnTo>
                  <a:lnTo>
                    <a:pt x="106" y="454"/>
                  </a:lnTo>
                  <a:lnTo>
                    <a:pt x="102" y="453"/>
                  </a:lnTo>
                  <a:lnTo>
                    <a:pt x="101" y="453"/>
                  </a:lnTo>
                  <a:lnTo>
                    <a:pt x="99" y="453"/>
                  </a:lnTo>
                  <a:lnTo>
                    <a:pt x="88" y="451"/>
                  </a:lnTo>
                  <a:lnTo>
                    <a:pt x="82" y="447"/>
                  </a:lnTo>
                  <a:lnTo>
                    <a:pt x="82" y="446"/>
                  </a:lnTo>
                  <a:lnTo>
                    <a:pt x="81" y="446"/>
                  </a:lnTo>
                  <a:lnTo>
                    <a:pt x="80" y="444"/>
                  </a:lnTo>
                  <a:lnTo>
                    <a:pt x="79" y="444"/>
                  </a:lnTo>
                  <a:lnTo>
                    <a:pt x="79" y="443"/>
                  </a:lnTo>
                  <a:lnTo>
                    <a:pt x="77" y="443"/>
                  </a:lnTo>
                  <a:lnTo>
                    <a:pt x="76" y="442"/>
                  </a:lnTo>
                  <a:lnTo>
                    <a:pt x="76" y="441"/>
                  </a:lnTo>
                  <a:lnTo>
                    <a:pt x="75" y="441"/>
                  </a:lnTo>
                  <a:lnTo>
                    <a:pt x="75" y="439"/>
                  </a:lnTo>
                  <a:lnTo>
                    <a:pt x="74" y="439"/>
                  </a:lnTo>
                  <a:lnTo>
                    <a:pt x="74" y="438"/>
                  </a:lnTo>
                  <a:lnTo>
                    <a:pt x="72" y="437"/>
                  </a:lnTo>
                  <a:lnTo>
                    <a:pt x="72" y="436"/>
                  </a:lnTo>
                  <a:lnTo>
                    <a:pt x="71" y="436"/>
                  </a:lnTo>
                  <a:lnTo>
                    <a:pt x="71" y="435"/>
                  </a:lnTo>
                  <a:lnTo>
                    <a:pt x="70" y="435"/>
                  </a:lnTo>
                  <a:lnTo>
                    <a:pt x="70" y="433"/>
                  </a:lnTo>
                  <a:lnTo>
                    <a:pt x="69" y="432"/>
                  </a:lnTo>
                  <a:lnTo>
                    <a:pt x="67" y="431"/>
                  </a:lnTo>
                  <a:lnTo>
                    <a:pt x="67" y="430"/>
                  </a:lnTo>
                  <a:lnTo>
                    <a:pt x="67" y="431"/>
                  </a:lnTo>
                  <a:lnTo>
                    <a:pt x="64" y="430"/>
                  </a:lnTo>
                  <a:lnTo>
                    <a:pt x="61" y="430"/>
                  </a:lnTo>
                  <a:lnTo>
                    <a:pt x="59" y="428"/>
                  </a:lnTo>
                  <a:lnTo>
                    <a:pt x="55" y="428"/>
                  </a:lnTo>
                  <a:lnTo>
                    <a:pt x="54" y="428"/>
                  </a:lnTo>
                  <a:lnTo>
                    <a:pt x="50" y="427"/>
                  </a:lnTo>
                  <a:lnTo>
                    <a:pt x="49" y="426"/>
                  </a:lnTo>
                  <a:lnTo>
                    <a:pt x="45" y="420"/>
                  </a:lnTo>
                  <a:lnTo>
                    <a:pt x="43" y="417"/>
                  </a:lnTo>
                  <a:lnTo>
                    <a:pt x="40" y="414"/>
                  </a:lnTo>
                  <a:lnTo>
                    <a:pt x="31" y="404"/>
                  </a:lnTo>
                  <a:lnTo>
                    <a:pt x="34" y="400"/>
                  </a:lnTo>
                  <a:lnTo>
                    <a:pt x="35" y="398"/>
                  </a:lnTo>
                  <a:lnTo>
                    <a:pt x="38" y="394"/>
                  </a:lnTo>
                  <a:lnTo>
                    <a:pt x="32" y="391"/>
                  </a:lnTo>
                  <a:lnTo>
                    <a:pt x="31" y="390"/>
                  </a:lnTo>
                  <a:lnTo>
                    <a:pt x="28" y="389"/>
                  </a:lnTo>
                  <a:lnTo>
                    <a:pt x="26" y="388"/>
                  </a:lnTo>
                  <a:lnTo>
                    <a:pt x="24" y="388"/>
                  </a:lnTo>
                  <a:lnTo>
                    <a:pt x="21" y="384"/>
                  </a:lnTo>
                  <a:lnTo>
                    <a:pt x="16" y="380"/>
                  </a:lnTo>
                  <a:lnTo>
                    <a:pt x="15" y="379"/>
                  </a:lnTo>
                  <a:lnTo>
                    <a:pt x="13" y="378"/>
                  </a:lnTo>
                  <a:lnTo>
                    <a:pt x="12" y="378"/>
                  </a:lnTo>
                  <a:lnTo>
                    <a:pt x="12" y="377"/>
                  </a:lnTo>
                  <a:lnTo>
                    <a:pt x="11" y="377"/>
                  </a:lnTo>
                  <a:lnTo>
                    <a:pt x="7" y="373"/>
                  </a:lnTo>
                  <a:lnTo>
                    <a:pt x="6" y="373"/>
                  </a:lnTo>
                  <a:lnTo>
                    <a:pt x="6" y="372"/>
                  </a:lnTo>
                  <a:lnTo>
                    <a:pt x="0" y="367"/>
                  </a:lnTo>
                  <a:lnTo>
                    <a:pt x="1" y="364"/>
                  </a:lnTo>
                  <a:lnTo>
                    <a:pt x="11" y="354"/>
                  </a:lnTo>
                  <a:lnTo>
                    <a:pt x="18" y="345"/>
                  </a:lnTo>
                  <a:lnTo>
                    <a:pt x="28" y="336"/>
                  </a:lnTo>
                  <a:lnTo>
                    <a:pt x="29" y="335"/>
                  </a:lnTo>
                  <a:lnTo>
                    <a:pt x="31" y="334"/>
                  </a:lnTo>
                  <a:lnTo>
                    <a:pt x="33" y="331"/>
                  </a:lnTo>
                  <a:lnTo>
                    <a:pt x="38" y="327"/>
                  </a:lnTo>
                  <a:lnTo>
                    <a:pt x="44" y="321"/>
                  </a:lnTo>
                  <a:lnTo>
                    <a:pt x="49" y="319"/>
                  </a:lnTo>
                  <a:lnTo>
                    <a:pt x="69" y="304"/>
                  </a:lnTo>
                  <a:lnTo>
                    <a:pt x="71" y="302"/>
                  </a:lnTo>
                  <a:lnTo>
                    <a:pt x="72" y="302"/>
                  </a:lnTo>
                  <a:lnTo>
                    <a:pt x="83" y="294"/>
                  </a:lnTo>
                  <a:lnTo>
                    <a:pt x="103" y="279"/>
                  </a:lnTo>
                  <a:lnTo>
                    <a:pt x="113" y="272"/>
                  </a:lnTo>
                  <a:lnTo>
                    <a:pt x="114" y="272"/>
                  </a:lnTo>
                  <a:lnTo>
                    <a:pt x="117" y="270"/>
                  </a:lnTo>
                  <a:lnTo>
                    <a:pt x="118" y="270"/>
                  </a:lnTo>
                  <a:lnTo>
                    <a:pt x="120" y="267"/>
                  </a:lnTo>
                  <a:lnTo>
                    <a:pt x="122" y="266"/>
                  </a:lnTo>
                  <a:lnTo>
                    <a:pt x="123" y="266"/>
                  </a:lnTo>
                  <a:lnTo>
                    <a:pt x="124" y="263"/>
                  </a:lnTo>
                  <a:lnTo>
                    <a:pt x="127" y="262"/>
                  </a:lnTo>
                  <a:lnTo>
                    <a:pt x="129" y="260"/>
                  </a:lnTo>
                  <a:lnTo>
                    <a:pt x="131" y="257"/>
                  </a:lnTo>
                  <a:lnTo>
                    <a:pt x="134" y="254"/>
                  </a:lnTo>
                  <a:lnTo>
                    <a:pt x="143" y="245"/>
                  </a:lnTo>
                  <a:lnTo>
                    <a:pt x="146" y="240"/>
                  </a:lnTo>
                  <a:lnTo>
                    <a:pt x="146" y="239"/>
                  </a:lnTo>
                  <a:lnTo>
                    <a:pt x="147" y="239"/>
                  </a:lnTo>
                  <a:lnTo>
                    <a:pt x="152" y="231"/>
                  </a:lnTo>
                  <a:lnTo>
                    <a:pt x="156" y="228"/>
                  </a:lnTo>
                  <a:lnTo>
                    <a:pt x="156" y="226"/>
                  </a:lnTo>
                  <a:lnTo>
                    <a:pt x="157" y="226"/>
                  </a:lnTo>
                  <a:lnTo>
                    <a:pt x="157" y="225"/>
                  </a:lnTo>
                  <a:lnTo>
                    <a:pt x="160" y="223"/>
                  </a:lnTo>
                  <a:lnTo>
                    <a:pt x="160" y="222"/>
                  </a:lnTo>
                  <a:lnTo>
                    <a:pt x="161" y="222"/>
                  </a:lnTo>
                  <a:lnTo>
                    <a:pt x="162" y="220"/>
                  </a:lnTo>
                  <a:lnTo>
                    <a:pt x="166" y="215"/>
                  </a:lnTo>
                  <a:lnTo>
                    <a:pt x="168" y="214"/>
                  </a:lnTo>
                  <a:lnTo>
                    <a:pt x="170" y="213"/>
                  </a:lnTo>
                  <a:lnTo>
                    <a:pt x="170" y="212"/>
                  </a:lnTo>
                  <a:lnTo>
                    <a:pt x="179" y="204"/>
                  </a:lnTo>
                  <a:lnTo>
                    <a:pt x="186" y="199"/>
                  </a:lnTo>
                  <a:lnTo>
                    <a:pt x="188" y="197"/>
                  </a:lnTo>
                  <a:lnTo>
                    <a:pt x="189" y="196"/>
                  </a:lnTo>
                  <a:lnTo>
                    <a:pt x="193" y="193"/>
                  </a:lnTo>
                  <a:lnTo>
                    <a:pt x="194" y="193"/>
                  </a:lnTo>
                  <a:lnTo>
                    <a:pt x="194" y="192"/>
                  </a:lnTo>
                  <a:lnTo>
                    <a:pt x="193" y="192"/>
                  </a:lnTo>
                  <a:lnTo>
                    <a:pt x="193" y="191"/>
                  </a:lnTo>
                  <a:lnTo>
                    <a:pt x="193" y="190"/>
                  </a:lnTo>
                  <a:lnTo>
                    <a:pt x="192" y="188"/>
                  </a:lnTo>
                  <a:lnTo>
                    <a:pt x="193" y="186"/>
                  </a:lnTo>
                  <a:lnTo>
                    <a:pt x="194" y="186"/>
                  </a:lnTo>
                  <a:lnTo>
                    <a:pt x="195" y="185"/>
                  </a:lnTo>
                  <a:lnTo>
                    <a:pt x="197" y="183"/>
                  </a:lnTo>
                  <a:lnTo>
                    <a:pt x="200" y="182"/>
                  </a:lnTo>
                  <a:lnTo>
                    <a:pt x="200" y="181"/>
                  </a:lnTo>
                  <a:lnTo>
                    <a:pt x="204" y="180"/>
                  </a:lnTo>
                  <a:lnTo>
                    <a:pt x="208" y="178"/>
                  </a:lnTo>
                  <a:lnTo>
                    <a:pt x="208" y="177"/>
                  </a:lnTo>
                  <a:lnTo>
                    <a:pt x="213" y="175"/>
                  </a:lnTo>
                  <a:lnTo>
                    <a:pt x="214" y="174"/>
                  </a:lnTo>
                  <a:lnTo>
                    <a:pt x="215" y="174"/>
                  </a:lnTo>
                  <a:lnTo>
                    <a:pt x="219" y="171"/>
                  </a:lnTo>
                  <a:lnTo>
                    <a:pt x="220" y="170"/>
                  </a:lnTo>
                  <a:lnTo>
                    <a:pt x="221" y="169"/>
                  </a:lnTo>
                  <a:lnTo>
                    <a:pt x="222" y="169"/>
                  </a:lnTo>
                  <a:lnTo>
                    <a:pt x="224" y="169"/>
                  </a:lnTo>
                  <a:lnTo>
                    <a:pt x="224" y="167"/>
                  </a:lnTo>
                  <a:lnTo>
                    <a:pt x="224" y="166"/>
                  </a:lnTo>
                  <a:lnTo>
                    <a:pt x="224" y="165"/>
                  </a:lnTo>
                  <a:lnTo>
                    <a:pt x="224" y="162"/>
                  </a:lnTo>
                  <a:lnTo>
                    <a:pt x="225" y="157"/>
                  </a:lnTo>
                  <a:lnTo>
                    <a:pt x="225" y="156"/>
                  </a:lnTo>
                  <a:lnTo>
                    <a:pt x="226" y="156"/>
                  </a:lnTo>
                  <a:lnTo>
                    <a:pt x="225" y="154"/>
                  </a:lnTo>
                  <a:lnTo>
                    <a:pt x="225" y="153"/>
                  </a:lnTo>
                  <a:lnTo>
                    <a:pt x="226" y="151"/>
                  </a:lnTo>
                  <a:lnTo>
                    <a:pt x="229" y="150"/>
                  </a:lnTo>
                  <a:lnTo>
                    <a:pt x="231" y="149"/>
                  </a:lnTo>
                  <a:lnTo>
                    <a:pt x="232" y="149"/>
                  </a:lnTo>
                  <a:lnTo>
                    <a:pt x="234" y="148"/>
                  </a:lnTo>
                  <a:lnTo>
                    <a:pt x="235" y="148"/>
                  </a:lnTo>
                  <a:lnTo>
                    <a:pt x="236" y="146"/>
                  </a:lnTo>
                  <a:lnTo>
                    <a:pt x="238" y="143"/>
                  </a:lnTo>
                  <a:lnTo>
                    <a:pt x="240" y="143"/>
                  </a:lnTo>
                  <a:lnTo>
                    <a:pt x="240" y="141"/>
                  </a:lnTo>
                  <a:lnTo>
                    <a:pt x="240" y="140"/>
                  </a:lnTo>
                  <a:lnTo>
                    <a:pt x="240" y="135"/>
                  </a:lnTo>
                  <a:lnTo>
                    <a:pt x="241" y="135"/>
                  </a:lnTo>
                  <a:lnTo>
                    <a:pt x="246" y="134"/>
                  </a:lnTo>
                  <a:lnTo>
                    <a:pt x="248" y="134"/>
                  </a:lnTo>
                  <a:lnTo>
                    <a:pt x="252" y="134"/>
                  </a:lnTo>
                  <a:lnTo>
                    <a:pt x="256" y="134"/>
                  </a:lnTo>
                  <a:lnTo>
                    <a:pt x="262" y="134"/>
                  </a:lnTo>
                  <a:lnTo>
                    <a:pt x="266" y="133"/>
                  </a:lnTo>
                  <a:lnTo>
                    <a:pt x="267" y="133"/>
                  </a:lnTo>
                  <a:lnTo>
                    <a:pt x="273" y="133"/>
                  </a:lnTo>
                  <a:lnTo>
                    <a:pt x="280" y="133"/>
                  </a:lnTo>
                  <a:lnTo>
                    <a:pt x="289" y="132"/>
                  </a:lnTo>
                  <a:lnTo>
                    <a:pt x="293" y="132"/>
                  </a:lnTo>
                  <a:lnTo>
                    <a:pt x="298" y="132"/>
                  </a:lnTo>
                  <a:lnTo>
                    <a:pt x="300" y="132"/>
                  </a:lnTo>
                  <a:lnTo>
                    <a:pt x="300" y="127"/>
                  </a:lnTo>
                  <a:lnTo>
                    <a:pt x="299" y="122"/>
                  </a:lnTo>
                  <a:lnTo>
                    <a:pt x="299" y="121"/>
                  </a:lnTo>
                  <a:lnTo>
                    <a:pt x="298" y="114"/>
                  </a:lnTo>
                  <a:lnTo>
                    <a:pt x="298" y="111"/>
                  </a:lnTo>
                  <a:lnTo>
                    <a:pt x="298" y="108"/>
                  </a:lnTo>
                  <a:lnTo>
                    <a:pt x="298" y="105"/>
                  </a:lnTo>
                  <a:lnTo>
                    <a:pt x="298" y="103"/>
                  </a:lnTo>
                  <a:lnTo>
                    <a:pt x="299" y="101"/>
                  </a:lnTo>
                  <a:lnTo>
                    <a:pt x="299" y="100"/>
                  </a:lnTo>
                  <a:lnTo>
                    <a:pt x="299" y="98"/>
                  </a:lnTo>
                  <a:lnTo>
                    <a:pt x="300" y="96"/>
                  </a:lnTo>
                  <a:lnTo>
                    <a:pt x="300" y="93"/>
                  </a:lnTo>
                  <a:lnTo>
                    <a:pt x="301" y="92"/>
                  </a:lnTo>
                  <a:lnTo>
                    <a:pt x="301" y="90"/>
                  </a:lnTo>
                  <a:lnTo>
                    <a:pt x="302" y="90"/>
                  </a:lnTo>
                  <a:lnTo>
                    <a:pt x="302" y="89"/>
                  </a:lnTo>
                  <a:lnTo>
                    <a:pt x="304" y="87"/>
                  </a:lnTo>
                  <a:lnTo>
                    <a:pt x="304" y="86"/>
                  </a:lnTo>
                  <a:lnTo>
                    <a:pt x="304" y="85"/>
                  </a:lnTo>
                  <a:lnTo>
                    <a:pt x="305" y="84"/>
                  </a:lnTo>
                  <a:lnTo>
                    <a:pt x="306" y="82"/>
                  </a:lnTo>
                  <a:lnTo>
                    <a:pt x="306" y="81"/>
                  </a:lnTo>
                  <a:lnTo>
                    <a:pt x="307" y="80"/>
                  </a:lnTo>
                  <a:lnTo>
                    <a:pt x="309" y="79"/>
                  </a:lnTo>
                  <a:lnTo>
                    <a:pt x="310" y="79"/>
                  </a:lnTo>
                  <a:lnTo>
                    <a:pt x="310" y="77"/>
                  </a:lnTo>
                  <a:lnTo>
                    <a:pt x="311" y="77"/>
                  </a:lnTo>
                  <a:lnTo>
                    <a:pt x="311" y="76"/>
                  </a:lnTo>
                  <a:lnTo>
                    <a:pt x="312" y="76"/>
                  </a:lnTo>
                  <a:lnTo>
                    <a:pt x="314" y="76"/>
                  </a:lnTo>
                  <a:lnTo>
                    <a:pt x="314" y="75"/>
                  </a:lnTo>
                  <a:lnTo>
                    <a:pt x="315" y="75"/>
                  </a:lnTo>
                  <a:lnTo>
                    <a:pt x="316" y="75"/>
                  </a:lnTo>
                  <a:lnTo>
                    <a:pt x="317" y="75"/>
                  </a:lnTo>
                  <a:lnTo>
                    <a:pt x="318" y="75"/>
                  </a:lnTo>
                  <a:lnTo>
                    <a:pt x="320" y="75"/>
                  </a:lnTo>
                  <a:lnTo>
                    <a:pt x="321" y="75"/>
                  </a:lnTo>
                  <a:lnTo>
                    <a:pt x="322" y="75"/>
                  </a:lnTo>
                  <a:lnTo>
                    <a:pt x="323" y="75"/>
                  </a:lnTo>
                  <a:lnTo>
                    <a:pt x="326" y="76"/>
                  </a:lnTo>
                  <a:lnTo>
                    <a:pt x="327" y="76"/>
                  </a:lnTo>
                  <a:lnTo>
                    <a:pt x="330" y="77"/>
                  </a:lnTo>
                  <a:lnTo>
                    <a:pt x="331" y="77"/>
                  </a:lnTo>
                  <a:lnTo>
                    <a:pt x="333" y="79"/>
                  </a:lnTo>
                  <a:lnTo>
                    <a:pt x="334" y="79"/>
                  </a:lnTo>
                  <a:lnTo>
                    <a:pt x="336" y="79"/>
                  </a:lnTo>
                  <a:lnTo>
                    <a:pt x="337" y="79"/>
                  </a:lnTo>
                  <a:lnTo>
                    <a:pt x="337" y="80"/>
                  </a:lnTo>
                  <a:lnTo>
                    <a:pt x="338" y="80"/>
                  </a:lnTo>
                  <a:lnTo>
                    <a:pt x="339" y="80"/>
                  </a:lnTo>
                  <a:lnTo>
                    <a:pt x="341" y="80"/>
                  </a:lnTo>
                  <a:lnTo>
                    <a:pt x="342" y="80"/>
                  </a:lnTo>
                  <a:lnTo>
                    <a:pt x="343" y="80"/>
                  </a:lnTo>
                  <a:lnTo>
                    <a:pt x="344" y="80"/>
                  </a:lnTo>
                  <a:lnTo>
                    <a:pt x="346" y="79"/>
                  </a:lnTo>
                  <a:lnTo>
                    <a:pt x="347" y="79"/>
                  </a:lnTo>
                  <a:lnTo>
                    <a:pt x="348" y="79"/>
                  </a:lnTo>
                  <a:lnTo>
                    <a:pt x="349" y="77"/>
                  </a:lnTo>
                  <a:lnTo>
                    <a:pt x="350" y="77"/>
                  </a:lnTo>
                  <a:lnTo>
                    <a:pt x="352" y="77"/>
                  </a:lnTo>
                  <a:lnTo>
                    <a:pt x="353" y="76"/>
                  </a:lnTo>
                  <a:lnTo>
                    <a:pt x="354" y="76"/>
                  </a:lnTo>
                  <a:lnTo>
                    <a:pt x="354" y="75"/>
                  </a:lnTo>
                  <a:lnTo>
                    <a:pt x="355" y="75"/>
                  </a:lnTo>
                  <a:lnTo>
                    <a:pt x="357" y="74"/>
                  </a:lnTo>
                  <a:lnTo>
                    <a:pt x="358" y="73"/>
                  </a:lnTo>
                  <a:lnTo>
                    <a:pt x="360" y="71"/>
                  </a:lnTo>
                  <a:lnTo>
                    <a:pt x="364" y="69"/>
                  </a:lnTo>
                  <a:lnTo>
                    <a:pt x="368" y="65"/>
                  </a:lnTo>
                  <a:lnTo>
                    <a:pt x="375" y="60"/>
                  </a:lnTo>
                  <a:lnTo>
                    <a:pt x="379" y="57"/>
                  </a:lnTo>
                  <a:lnTo>
                    <a:pt x="384" y="54"/>
                  </a:lnTo>
                  <a:lnTo>
                    <a:pt x="384" y="53"/>
                  </a:lnTo>
                  <a:lnTo>
                    <a:pt x="385" y="52"/>
                  </a:lnTo>
                  <a:lnTo>
                    <a:pt x="386" y="52"/>
                  </a:lnTo>
                  <a:lnTo>
                    <a:pt x="390" y="49"/>
                  </a:lnTo>
                  <a:lnTo>
                    <a:pt x="390" y="48"/>
                  </a:lnTo>
                  <a:lnTo>
                    <a:pt x="392" y="47"/>
                  </a:lnTo>
                  <a:lnTo>
                    <a:pt x="395" y="45"/>
                  </a:lnTo>
                  <a:lnTo>
                    <a:pt x="397" y="44"/>
                  </a:lnTo>
                  <a:lnTo>
                    <a:pt x="398" y="43"/>
                  </a:lnTo>
                  <a:lnTo>
                    <a:pt x="400" y="43"/>
                  </a:lnTo>
                  <a:lnTo>
                    <a:pt x="401" y="42"/>
                  </a:lnTo>
                  <a:lnTo>
                    <a:pt x="402" y="42"/>
                  </a:lnTo>
                  <a:lnTo>
                    <a:pt x="403" y="41"/>
                  </a:lnTo>
                  <a:lnTo>
                    <a:pt x="406" y="41"/>
                  </a:lnTo>
                  <a:lnTo>
                    <a:pt x="407" y="41"/>
                  </a:lnTo>
                  <a:lnTo>
                    <a:pt x="407" y="39"/>
                  </a:lnTo>
                  <a:lnTo>
                    <a:pt x="408" y="39"/>
                  </a:lnTo>
                  <a:lnTo>
                    <a:pt x="412" y="38"/>
                  </a:lnTo>
                  <a:lnTo>
                    <a:pt x="413" y="38"/>
                  </a:lnTo>
                  <a:lnTo>
                    <a:pt x="416" y="38"/>
                  </a:lnTo>
                  <a:lnTo>
                    <a:pt x="422" y="37"/>
                  </a:lnTo>
                  <a:lnTo>
                    <a:pt x="426" y="36"/>
                  </a:lnTo>
                  <a:lnTo>
                    <a:pt x="428" y="36"/>
                  </a:lnTo>
                  <a:lnTo>
                    <a:pt x="429" y="36"/>
                  </a:lnTo>
                  <a:lnTo>
                    <a:pt x="435" y="34"/>
                  </a:lnTo>
                  <a:lnTo>
                    <a:pt x="439" y="33"/>
                  </a:lnTo>
                  <a:lnTo>
                    <a:pt x="448" y="32"/>
                  </a:lnTo>
                  <a:lnTo>
                    <a:pt x="451" y="32"/>
                  </a:lnTo>
                  <a:lnTo>
                    <a:pt x="461" y="29"/>
                  </a:lnTo>
                  <a:lnTo>
                    <a:pt x="464" y="29"/>
                  </a:lnTo>
                  <a:lnTo>
                    <a:pt x="467" y="28"/>
                  </a:lnTo>
                  <a:lnTo>
                    <a:pt x="471" y="28"/>
                  </a:lnTo>
                  <a:lnTo>
                    <a:pt x="471" y="27"/>
                  </a:lnTo>
                  <a:lnTo>
                    <a:pt x="476" y="27"/>
                  </a:lnTo>
                  <a:lnTo>
                    <a:pt x="480" y="26"/>
                  </a:lnTo>
                  <a:lnTo>
                    <a:pt x="486" y="23"/>
                  </a:lnTo>
                  <a:lnTo>
                    <a:pt x="487" y="23"/>
                  </a:lnTo>
                  <a:lnTo>
                    <a:pt x="488" y="23"/>
                  </a:lnTo>
                  <a:lnTo>
                    <a:pt x="489" y="23"/>
                  </a:lnTo>
                  <a:lnTo>
                    <a:pt x="493" y="22"/>
                  </a:lnTo>
                  <a:lnTo>
                    <a:pt x="494" y="21"/>
                  </a:lnTo>
                  <a:lnTo>
                    <a:pt x="496" y="21"/>
                  </a:lnTo>
                  <a:lnTo>
                    <a:pt x="498" y="20"/>
                  </a:lnTo>
                  <a:lnTo>
                    <a:pt x="501" y="18"/>
                  </a:lnTo>
                  <a:lnTo>
                    <a:pt x="507" y="16"/>
                  </a:lnTo>
                  <a:lnTo>
                    <a:pt x="508" y="16"/>
                  </a:lnTo>
                  <a:lnTo>
                    <a:pt x="510" y="16"/>
                  </a:lnTo>
                  <a:lnTo>
                    <a:pt x="510" y="15"/>
                  </a:lnTo>
                  <a:lnTo>
                    <a:pt x="512" y="15"/>
                  </a:lnTo>
                  <a:lnTo>
                    <a:pt x="518" y="12"/>
                  </a:lnTo>
                  <a:lnTo>
                    <a:pt x="524" y="10"/>
                  </a:lnTo>
                  <a:lnTo>
                    <a:pt x="525" y="10"/>
                  </a:lnTo>
                  <a:lnTo>
                    <a:pt x="526" y="9"/>
                  </a:lnTo>
                  <a:lnTo>
                    <a:pt x="530" y="9"/>
                  </a:lnTo>
                  <a:lnTo>
                    <a:pt x="533" y="7"/>
                  </a:lnTo>
                  <a:lnTo>
                    <a:pt x="535" y="6"/>
                  </a:lnTo>
                  <a:lnTo>
                    <a:pt x="537" y="5"/>
                  </a:lnTo>
                  <a:lnTo>
                    <a:pt x="540" y="4"/>
                  </a:lnTo>
                  <a:lnTo>
                    <a:pt x="541" y="4"/>
                  </a:lnTo>
                  <a:lnTo>
                    <a:pt x="542" y="4"/>
                  </a:lnTo>
                  <a:lnTo>
                    <a:pt x="544" y="2"/>
                  </a:lnTo>
                  <a:lnTo>
                    <a:pt x="545" y="2"/>
                  </a:lnTo>
                  <a:lnTo>
                    <a:pt x="545" y="1"/>
                  </a:lnTo>
                  <a:lnTo>
                    <a:pt x="547" y="0"/>
                  </a:lnTo>
                  <a:lnTo>
                    <a:pt x="547" y="1"/>
                  </a:lnTo>
                  <a:lnTo>
                    <a:pt x="550" y="5"/>
                  </a:lnTo>
                  <a:lnTo>
                    <a:pt x="552" y="12"/>
                  </a:lnTo>
                  <a:lnTo>
                    <a:pt x="553" y="13"/>
                  </a:lnTo>
                  <a:lnTo>
                    <a:pt x="553" y="15"/>
                  </a:lnTo>
                  <a:lnTo>
                    <a:pt x="553" y="16"/>
                  </a:lnTo>
                  <a:lnTo>
                    <a:pt x="553" y="17"/>
                  </a:lnTo>
                  <a:lnTo>
                    <a:pt x="555" y="17"/>
                  </a:lnTo>
                  <a:lnTo>
                    <a:pt x="555" y="18"/>
                  </a:lnTo>
                  <a:lnTo>
                    <a:pt x="556" y="22"/>
                  </a:lnTo>
                  <a:lnTo>
                    <a:pt x="558" y="27"/>
                  </a:lnTo>
                  <a:lnTo>
                    <a:pt x="560" y="32"/>
                  </a:lnTo>
                  <a:lnTo>
                    <a:pt x="562" y="38"/>
                  </a:lnTo>
                  <a:lnTo>
                    <a:pt x="563" y="41"/>
                  </a:lnTo>
                  <a:lnTo>
                    <a:pt x="566" y="45"/>
                  </a:lnTo>
                  <a:lnTo>
                    <a:pt x="571" y="58"/>
                  </a:lnTo>
                  <a:lnTo>
                    <a:pt x="574" y="66"/>
                  </a:lnTo>
                  <a:lnTo>
                    <a:pt x="576" y="69"/>
                  </a:lnTo>
                  <a:lnTo>
                    <a:pt x="577" y="73"/>
                  </a:lnTo>
                  <a:lnTo>
                    <a:pt x="578" y="75"/>
                  </a:lnTo>
                  <a:lnTo>
                    <a:pt x="578" y="7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Freeform 17">
              <a:extLst>
                <a:ext uri="{FF2B5EF4-FFF2-40B4-BE49-F238E27FC236}">
                  <a16:creationId xmlns:a16="http://schemas.microsoft.com/office/drawing/2014/main" id="{85DE95CC-D72A-8E88-63CB-33C301D2B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002" y="3201119"/>
              <a:ext cx="641350" cy="911225"/>
            </a:xfrm>
            <a:custGeom>
              <a:avLst/>
              <a:gdLst>
                <a:gd name="T0" fmla="*/ 114 w 404"/>
                <a:gd name="T1" fmla="*/ 41 h 574"/>
                <a:gd name="T2" fmla="*/ 144 w 404"/>
                <a:gd name="T3" fmla="*/ 32 h 574"/>
                <a:gd name="T4" fmla="*/ 155 w 404"/>
                <a:gd name="T5" fmla="*/ 42 h 574"/>
                <a:gd name="T6" fmla="*/ 187 w 404"/>
                <a:gd name="T7" fmla="*/ 39 h 574"/>
                <a:gd name="T8" fmla="*/ 210 w 404"/>
                <a:gd name="T9" fmla="*/ 43 h 574"/>
                <a:gd name="T10" fmla="*/ 233 w 404"/>
                <a:gd name="T11" fmla="*/ 48 h 574"/>
                <a:gd name="T12" fmla="*/ 249 w 404"/>
                <a:gd name="T13" fmla="*/ 77 h 574"/>
                <a:gd name="T14" fmla="*/ 285 w 404"/>
                <a:gd name="T15" fmla="*/ 100 h 574"/>
                <a:gd name="T16" fmla="*/ 319 w 404"/>
                <a:gd name="T17" fmla="*/ 119 h 574"/>
                <a:gd name="T18" fmla="*/ 329 w 404"/>
                <a:gd name="T19" fmla="*/ 131 h 574"/>
                <a:gd name="T20" fmla="*/ 365 w 404"/>
                <a:gd name="T21" fmla="*/ 158 h 574"/>
                <a:gd name="T22" fmla="*/ 385 w 404"/>
                <a:gd name="T23" fmla="*/ 168 h 574"/>
                <a:gd name="T24" fmla="*/ 355 w 404"/>
                <a:gd name="T25" fmla="*/ 196 h 574"/>
                <a:gd name="T26" fmla="*/ 306 w 404"/>
                <a:gd name="T27" fmla="*/ 261 h 574"/>
                <a:gd name="T28" fmla="*/ 310 w 404"/>
                <a:gd name="T29" fmla="*/ 285 h 574"/>
                <a:gd name="T30" fmla="*/ 315 w 404"/>
                <a:gd name="T31" fmla="*/ 297 h 574"/>
                <a:gd name="T32" fmla="*/ 328 w 404"/>
                <a:gd name="T33" fmla="*/ 304 h 574"/>
                <a:gd name="T34" fmla="*/ 347 w 404"/>
                <a:gd name="T35" fmla="*/ 336 h 574"/>
                <a:gd name="T36" fmla="*/ 359 w 404"/>
                <a:gd name="T37" fmla="*/ 346 h 574"/>
                <a:gd name="T38" fmla="*/ 375 w 404"/>
                <a:gd name="T39" fmla="*/ 355 h 574"/>
                <a:gd name="T40" fmla="*/ 374 w 404"/>
                <a:gd name="T41" fmla="*/ 413 h 574"/>
                <a:gd name="T42" fmla="*/ 380 w 404"/>
                <a:gd name="T43" fmla="*/ 441 h 574"/>
                <a:gd name="T44" fmla="*/ 404 w 404"/>
                <a:gd name="T45" fmla="*/ 500 h 574"/>
                <a:gd name="T46" fmla="*/ 393 w 404"/>
                <a:gd name="T47" fmla="*/ 543 h 574"/>
                <a:gd name="T48" fmla="*/ 348 w 404"/>
                <a:gd name="T49" fmla="*/ 565 h 574"/>
                <a:gd name="T50" fmla="*/ 339 w 404"/>
                <a:gd name="T51" fmla="*/ 556 h 574"/>
                <a:gd name="T52" fmla="*/ 333 w 404"/>
                <a:gd name="T53" fmla="*/ 548 h 574"/>
                <a:gd name="T54" fmla="*/ 326 w 404"/>
                <a:gd name="T55" fmla="*/ 531 h 574"/>
                <a:gd name="T56" fmla="*/ 284 w 404"/>
                <a:gd name="T57" fmla="*/ 503 h 574"/>
                <a:gd name="T58" fmla="*/ 270 w 404"/>
                <a:gd name="T59" fmla="*/ 478 h 574"/>
                <a:gd name="T60" fmla="*/ 254 w 404"/>
                <a:gd name="T61" fmla="*/ 462 h 574"/>
                <a:gd name="T62" fmla="*/ 254 w 404"/>
                <a:gd name="T63" fmla="*/ 442 h 574"/>
                <a:gd name="T64" fmla="*/ 246 w 404"/>
                <a:gd name="T65" fmla="*/ 436 h 574"/>
                <a:gd name="T66" fmla="*/ 235 w 404"/>
                <a:gd name="T67" fmla="*/ 429 h 574"/>
                <a:gd name="T68" fmla="*/ 225 w 404"/>
                <a:gd name="T69" fmla="*/ 423 h 574"/>
                <a:gd name="T70" fmla="*/ 217 w 404"/>
                <a:gd name="T71" fmla="*/ 415 h 574"/>
                <a:gd name="T72" fmla="*/ 212 w 404"/>
                <a:gd name="T73" fmla="*/ 405 h 574"/>
                <a:gd name="T74" fmla="*/ 210 w 404"/>
                <a:gd name="T75" fmla="*/ 388 h 574"/>
                <a:gd name="T76" fmla="*/ 214 w 404"/>
                <a:gd name="T77" fmla="*/ 357 h 574"/>
                <a:gd name="T78" fmla="*/ 193 w 404"/>
                <a:gd name="T79" fmla="*/ 335 h 574"/>
                <a:gd name="T80" fmla="*/ 164 w 404"/>
                <a:gd name="T81" fmla="*/ 311 h 574"/>
                <a:gd name="T82" fmla="*/ 150 w 404"/>
                <a:gd name="T83" fmla="*/ 297 h 574"/>
                <a:gd name="T84" fmla="*/ 134 w 404"/>
                <a:gd name="T85" fmla="*/ 301 h 574"/>
                <a:gd name="T86" fmla="*/ 109 w 404"/>
                <a:gd name="T87" fmla="*/ 303 h 574"/>
                <a:gd name="T88" fmla="*/ 110 w 404"/>
                <a:gd name="T89" fmla="*/ 291 h 574"/>
                <a:gd name="T90" fmla="*/ 92 w 404"/>
                <a:gd name="T91" fmla="*/ 247 h 574"/>
                <a:gd name="T92" fmla="*/ 82 w 404"/>
                <a:gd name="T93" fmla="*/ 233 h 574"/>
                <a:gd name="T94" fmla="*/ 52 w 404"/>
                <a:gd name="T95" fmla="*/ 199 h 574"/>
                <a:gd name="T96" fmla="*/ 52 w 404"/>
                <a:gd name="T97" fmla="*/ 175 h 574"/>
                <a:gd name="T98" fmla="*/ 33 w 404"/>
                <a:gd name="T99" fmla="*/ 162 h 574"/>
                <a:gd name="T100" fmla="*/ 12 w 404"/>
                <a:gd name="T101" fmla="*/ 148 h 574"/>
                <a:gd name="T102" fmla="*/ 2 w 404"/>
                <a:gd name="T103" fmla="*/ 130 h 574"/>
                <a:gd name="T104" fmla="*/ 28 w 404"/>
                <a:gd name="T105" fmla="*/ 103 h 574"/>
                <a:gd name="T106" fmla="*/ 59 w 404"/>
                <a:gd name="T107" fmla="*/ 62 h 574"/>
                <a:gd name="T108" fmla="*/ 51 w 404"/>
                <a:gd name="T109" fmla="*/ 52 h 574"/>
                <a:gd name="T110" fmla="*/ 39 w 404"/>
                <a:gd name="T111" fmla="*/ 40 h 574"/>
                <a:gd name="T112" fmla="*/ 25 w 404"/>
                <a:gd name="T113" fmla="*/ 26 h 574"/>
                <a:gd name="T114" fmla="*/ 44 w 404"/>
                <a:gd name="T115" fmla="*/ 9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4" h="574">
                  <a:moveTo>
                    <a:pt x="54" y="7"/>
                  </a:moveTo>
                  <a:lnTo>
                    <a:pt x="67" y="16"/>
                  </a:lnTo>
                  <a:lnTo>
                    <a:pt x="70" y="18"/>
                  </a:lnTo>
                  <a:lnTo>
                    <a:pt x="72" y="15"/>
                  </a:lnTo>
                  <a:lnTo>
                    <a:pt x="96" y="30"/>
                  </a:lnTo>
                  <a:lnTo>
                    <a:pt x="107" y="36"/>
                  </a:lnTo>
                  <a:lnTo>
                    <a:pt x="109" y="37"/>
                  </a:lnTo>
                  <a:lnTo>
                    <a:pt x="110" y="39"/>
                  </a:lnTo>
                  <a:lnTo>
                    <a:pt x="114" y="41"/>
                  </a:lnTo>
                  <a:lnTo>
                    <a:pt x="115" y="41"/>
                  </a:lnTo>
                  <a:lnTo>
                    <a:pt x="120" y="40"/>
                  </a:lnTo>
                  <a:lnTo>
                    <a:pt x="129" y="43"/>
                  </a:lnTo>
                  <a:lnTo>
                    <a:pt x="130" y="43"/>
                  </a:lnTo>
                  <a:lnTo>
                    <a:pt x="139" y="48"/>
                  </a:lnTo>
                  <a:lnTo>
                    <a:pt x="140" y="48"/>
                  </a:lnTo>
                  <a:lnTo>
                    <a:pt x="140" y="45"/>
                  </a:lnTo>
                  <a:lnTo>
                    <a:pt x="141" y="43"/>
                  </a:lnTo>
                  <a:lnTo>
                    <a:pt x="144" y="32"/>
                  </a:lnTo>
                  <a:lnTo>
                    <a:pt x="146" y="35"/>
                  </a:lnTo>
                  <a:lnTo>
                    <a:pt x="147" y="35"/>
                  </a:lnTo>
                  <a:lnTo>
                    <a:pt x="147" y="36"/>
                  </a:lnTo>
                  <a:lnTo>
                    <a:pt x="148" y="36"/>
                  </a:lnTo>
                  <a:lnTo>
                    <a:pt x="148" y="37"/>
                  </a:lnTo>
                  <a:lnTo>
                    <a:pt x="150" y="37"/>
                  </a:lnTo>
                  <a:lnTo>
                    <a:pt x="150" y="39"/>
                  </a:lnTo>
                  <a:lnTo>
                    <a:pt x="152" y="41"/>
                  </a:lnTo>
                  <a:lnTo>
                    <a:pt x="155" y="42"/>
                  </a:lnTo>
                  <a:lnTo>
                    <a:pt x="156" y="45"/>
                  </a:lnTo>
                  <a:lnTo>
                    <a:pt x="157" y="46"/>
                  </a:lnTo>
                  <a:lnTo>
                    <a:pt x="160" y="48"/>
                  </a:lnTo>
                  <a:lnTo>
                    <a:pt x="160" y="50"/>
                  </a:lnTo>
                  <a:lnTo>
                    <a:pt x="174" y="57"/>
                  </a:lnTo>
                  <a:lnTo>
                    <a:pt x="176" y="56"/>
                  </a:lnTo>
                  <a:lnTo>
                    <a:pt x="177" y="53"/>
                  </a:lnTo>
                  <a:lnTo>
                    <a:pt x="187" y="40"/>
                  </a:lnTo>
                  <a:lnTo>
                    <a:pt x="187" y="39"/>
                  </a:lnTo>
                  <a:lnTo>
                    <a:pt x="188" y="39"/>
                  </a:lnTo>
                  <a:lnTo>
                    <a:pt x="188" y="37"/>
                  </a:lnTo>
                  <a:lnTo>
                    <a:pt x="189" y="39"/>
                  </a:lnTo>
                  <a:lnTo>
                    <a:pt x="192" y="41"/>
                  </a:lnTo>
                  <a:lnTo>
                    <a:pt x="200" y="48"/>
                  </a:lnTo>
                  <a:lnTo>
                    <a:pt x="201" y="48"/>
                  </a:lnTo>
                  <a:lnTo>
                    <a:pt x="204" y="47"/>
                  </a:lnTo>
                  <a:lnTo>
                    <a:pt x="206" y="46"/>
                  </a:lnTo>
                  <a:lnTo>
                    <a:pt x="210" y="43"/>
                  </a:lnTo>
                  <a:lnTo>
                    <a:pt x="211" y="42"/>
                  </a:lnTo>
                  <a:lnTo>
                    <a:pt x="221" y="37"/>
                  </a:lnTo>
                  <a:lnTo>
                    <a:pt x="221" y="36"/>
                  </a:lnTo>
                  <a:lnTo>
                    <a:pt x="222" y="37"/>
                  </a:lnTo>
                  <a:lnTo>
                    <a:pt x="224" y="39"/>
                  </a:lnTo>
                  <a:lnTo>
                    <a:pt x="225" y="40"/>
                  </a:lnTo>
                  <a:lnTo>
                    <a:pt x="231" y="46"/>
                  </a:lnTo>
                  <a:lnTo>
                    <a:pt x="232" y="47"/>
                  </a:lnTo>
                  <a:lnTo>
                    <a:pt x="233" y="48"/>
                  </a:lnTo>
                  <a:lnTo>
                    <a:pt x="247" y="63"/>
                  </a:lnTo>
                  <a:lnTo>
                    <a:pt x="249" y="64"/>
                  </a:lnTo>
                  <a:lnTo>
                    <a:pt x="244" y="67"/>
                  </a:lnTo>
                  <a:lnTo>
                    <a:pt x="246" y="67"/>
                  </a:lnTo>
                  <a:lnTo>
                    <a:pt x="247" y="69"/>
                  </a:lnTo>
                  <a:lnTo>
                    <a:pt x="248" y="71"/>
                  </a:lnTo>
                  <a:lnTo>
                    <a:pt x="247" y="71"/>
                  </a:lnTo>
                  <a:lnTo>
                    <a:pt x="246" y="72"/>
                  </a:lnTo>
                  <a:lnTo>
                    <a:pt x="249" y="77"/>
                  </a:lnTo>
                  <a:lnTo>
                    <a:pt x="253" y="74"/>
                  </a:lnTo>
                  <a:lnTo>
                    <a:pt x="254" y="74"/>
                  </a:lnTo>
                  <a:lnTo>
                    <a:pt x="262" y="80"/>
                  </a:lnTo>
                  <a:lnTo>
                    <a:pt x="267" y="83"/>
                  </a:lnTo>
                  <a:lnTo>
                    <a:pt x="267" y="82"/>
                  </a:lnTo>
                  <a:lnTo>
                    <a:pt x="273" y="88"/>
                  </a:lnTo>
                  <a:lnTo>
                    <a:pt x="279" y="93"/>
                  </a:lnTo>
                  <a:lnTo>
                    <a:pt x="283" y="96"/>
                  </a:lnTo>
                  <a:lnTo>
                    <a:pt x="285" y="100"/>
                  </a:lnTo>
                  <a:lnTo>
                    <a:pt x="286" y="101"/>
                  </a:lnTo>
                  <a:lnTo>
                    <a:pt x="289" y="104"/>
                  </a:lnTo>
                  <a:lnTo>
                    <a:pt x="291" y="106"/>
                  </a:lnTo>
                  <a:lnTo>
                    <a:pt x="294" y="112"/>
                  </a:lnTo>
                  <a:lnTo>
                    <a:pt x="295" y="114"/>
                  </a:lnTo>
                  <a:lnTo>
                    <a:pt x="303" y="109"/>
                  </a:lnTo>
                  <a:lnTo>
                    <a:pt x="308" y="105"/>
                  </a:lnTo>
                  <a:lnTo>
                    <a:pt x="319" y="117"/>
                  </a:lnTo>
                  <a:lnTo>
                    <a:pt x="319" y="119"/>
                  </a:lnTo>
                  <a:lnTo>
                    <a:pt x="321" y="116"/>
                  </a:lnTo>
                  <a:lnTo>
                    <a:pt x="323" y="115"/>
                  </a:lnTo>
                  <a:lnTo>
                    <a:pt x="324" y="114"/>
                  </a:lnTo>
                  <a:lnTo>
                    <a:pt x="327" y="116"/>
                  </a:lnTo>
                  <a:lnTo>
                    <a:pt x="332" y="120"/>
                  </a:lnTo>
                  <a:lnTo>
                    <a:pt x="334" y="122"/>
                  </a:lnTo>
                  <a:lnTo>
                    <a:pt x="335" y="122"/>
                  </a:lnTo>
                  <a:lnTo>
                    <a:pt x="329" y="128"/>
                  </a:lnTo>
                  <a:lnTo>
                    <a:pt x="329" y="131"/>
                  </a:lnTo>
                  <a:lnTo>
                    <a:pt x="329" y="153"/>
                  </a:lnTo>
                  <a:lnTo>
                    <a:pt x="331" y="159"/>
                  </a:lnTo>
                  <a:lnTo>
                    <a:pt x="339" y="159"/>
                  </a:lnTo>
                  <a:lnTo>
                    <a:pt x="349" y="159"/>
                  </a:lnTo>
                  <a:lnTo>
                    <a:pt x="351" y="159"/>
                  </a:lnTo>
                  <a:lnTo>
                    <a:pt x="356" y="159"/>
                  </a:lnTo>
                  <a:lnTo>
                    <a:pt x="359" y="159"/>
                  </a:lnTo>
                  <a:lnTo>
                    <a:pt x="363" y="158"/>
                  </a:lnTo>
                  <a:lnTo>
                    <a:pt x="365" y="158"/>
                  </a:lnTo>
                  <a:lnTo>
                    <a:pt x="371" y="159"/>
                  </a:lnTo>
                  <a:lnTo>
                    <a:pt x="374" y="159"/>
                  </a:lnTo>
                  <a:lnTo>
                    <a:pt x="375" y="159"/>
                  </a:lnTo>
                  <a:lnTo>
                    <a:pt x="376" y="160"/>
                  </a:lnTo>
                  <a:lnTo>
                    <a:pt x="380" y="163"/>
                  </a:lnTo>
                  <a:lnTo>
                    <a:pt x="381" y="164"/>
                  </a:lnTo>
                  <a:lnTo>
                    <a:pt x="382" y="167"/>
                  </a:lnTo>
                  <a:lnTo>
                    <a:pt x="383" y="168"/>
                  </a:lnTo>
                  <a:lnTo>
                    <a:pt x="385" y="168"/>
                  </a:lnTo>
                  <a:lnTo>
                    <a:pt x="386" y="170"/>
                  </a:lnTo>
                  <a:lnTo>
                    <a:pt x="387" y="173"/>
                  </a:lnTo>
                  <a:lnTo>
                    <a:pt x="366" y="188"/>
                  </a:lnTo>
                  <a:lnTo>
                    <a:pt x="363" y="190"/>
                  </a:lnTo>
                  <a:lnTo>
                    <a:pt x="360" y="191"/>
                  </a:lnTo>
                  <a:lnTo>
                    <a:pt x="359" y="192"/>
                  </a:lnTo>
                  <a:lnTo>
                    <a:pt x="358" y="194"/>
                  </a:lnTo>
                  <a:lnTo>
                    <a:pt x="356" y="195"/>
                  </a:lnTo>
                  <a:lnTo>
                    <a:pt x="355" y="196"/>
                  </a:lnTo>
                  <a:lnTo>
                    <a:pt x="354" y="197"/>
                  </a:lnTo>
                  <a:lnTo>
                    <a:pt x="354" y="199"/>
                  </a:lnTo>
                  <a:lnTo>
                    <a:pt x="350" y="202"/>
                  </a:lnTo>
                  <a:lnTo>
                    <a:pt x="335" y="222"/>
                  </a:lnTo>
                  <a:lnTo>
                    <a:pt x="326" y="236"/>
                  </a:lnTo>
                  <a:lnTo>
                    <a:pt x="316" y="248"/>
                  </a:lnTo>
                  <a:lnTo>
                    <a:pt x="315" y="250"/>
                  </a:lnTo>
                  <a:lnTo>
                    <a:pt x="307" y="259"/>
                  </a:lnTo>
                  <a:lnTo>
                    <a:pt x="306" y="261"/>
                  </a:lnTo>
                  <a:lnTo>
                    <a:pt x="306" y="263"/>
                  </a:lnTo>
                  <a:lnTo>
                    <a:pt x="305" y="265"/>
                  </a:lnTo>
                  <a:lnTo>
                    <a:pt x="305" y="266"/>
                  </a:lnTo>
                  <a:lnTo>
                    <a:pt x="305" y="269"/>
                  </a:lnTo>
                  <a:lnTo>
                    <a:pt x="305" y="270"/>
                  </a:lnTo>
                  <a:lnTo>
                    <a:pt x="306" y="271"/>
                  </a:lnTo>
                  <a:lnTo>
                    <a:pt x="306" y="275"/>
                  </a:lnTo>
                  <a:lnTo>
                    <a:pt x="310" y="282"/>
                  </a:lnTo>
                  <a:lnTo>
                    <a:pt x="310" y="285"/>
                  </a:lnTo>
                  <a:lnTo>
                    <a:pt x="311" y="287"/>
                  </a:lnTo>
                  <a:lnTo>
                    <a:pt x="312" y="290"/>
                  </a:lnTo>
                  <a:lnTo>
                    <a:pt x="312" y="292"/>
                  </a:lnTo>
                  <a:lnTo>
                    <a:pt x="313" y="292"/>
                  </a:lnTo>
                  <a:lnTo>
                    <a:pt x="313" y="293"/>
                  </a:lnTo>
                  <a:lnTo>
                    <a:pt x="313" y="295"/>
                  </a:lnTo>
                  <a:lnTo>
                    <a:pt x="313" y="296"/>
                  </a:lnTo>
                  <a:lnTo>
                    <a:pt x="313" y="297"/>
                  </a:lnTo>
                  <a:lnTo>
                    <a:pt x="315" y="297"/>
                  </a:lnTo>
                  <a:lnTo>
                    <a:pt x="315" y="298"/>
                  </a:lnTo>
                  <a:lnTo>
                    <a:pt x="315" y="300"/>
                  </a:lnTo>
                  <a:lnTo>
                    <a:pt x="316" y="300"/>
                  </a:lnTo>
                  <a:lnTo>
                    <a:pt x="317" y="300"/>
                  </a:lnTo>
                  <a:lnTo>
                    <a:pt x="318" y="300"/>
                  </a:lnTo>
                  <a:lnTo>
                    <a:pt x="319" y="298"/>
                  </a:lnTo>
                  <a:lnTo>
                    <a:pt x="321" y="298"/>
                  </a:lnTo>
                  <a:lnTo>
                    <a:pt x="323" y="306"/>
                  </a:lnTo>
                  <a:lnTo>
                    <a:pt x="328" y="304"/>
                  </a:lnTo>
                  <a:lnTo>
                    <a:pt x="332" y="311"/>
                  </a:lnTo>
                  <a:lnTo>
                    <a:pt x="335" y="318"/>
                  </a:lnTo>
                  <a:lnTo>
                    <a:pt x="342" y="327"/>
                  </a:lnTo>
                  <a:lnTo>
                    <a:pt x="342" y="328"/>
                  </a:lnTo>
                  <a:lnTo>
                    <a:pt x="343" y="330"/>
                  </a:lnTo>
                  <a:lnTo>
                    <a:pt x="344" y="332"/>
                  </a:lnTo>
                  <a:lnTo>
                    <a:pt x="344" y="334"/>
                  </a:lnTo>
                  <a:lnTo>
                    <a:pt x="345" y="335"/>
                  </a:lnTo>
                  <a:lnTo>
                    <a:pt x="347" y="336"/>
                  </a:lnTo>
                  <a:lnTo>
                    <a:pt x="348" y="338"/>
                  </a:lnTo>
                  <a:lnTo>
                    <a:pt x="349" y="339"/>
                  </a:lnTo>
                  <a:lnTo>
                    <a:pt x="350" y="340"/>
                  </a:lnTo>
                  <a:lnTo>
                    <a:pt x="351" y="341"/>
                  </a:lnTo>
                  <a:lnTo>
                    <a:pt x="354" y="343"/>
                  </a:lnTo>
                  <a:lnTo>
                    <a:pt x="355" y="344"/>
                  </a:lnTo>
                  <a:lnTo>
                    <a:pt x="356" y="345"/>
                  </a:lnTo>
                  <a:lnTo>
                    <a:pt x="358" y="345"/>
                  </a:lnTo>
                  <a:lnTo>
                    <a:pt x="359" y="346"/>
                  </a:lnTo>
                  <a:lnTo>
                    <a:pt x="360" y="346"/>
                  </a:lnTo>
                  <a:lnTo>
                    <a:pt x="363" y="348"/>
                  </a:lnTo>
                  <a:lnTo>
                    <a:pt x="364" y="349"/>
                  </a:lnTo>
                  <a:lnTo>
                    <a:pt x="366" y="350"/>
                  </a:lnTo>
                  <a:lnTo>
                    <a:pt x="367" y="351"/>
                  </a:lnTo>
                  <a:lnTo>
                    <a:pt x="367" y="350"/>
                  </a:lnTo>
                  <a:lnTo>
                    <a:pt x="370" y="351"/>
                  </a:lnTo>
                  <a:lnTo>
                    <a:pt x="371" y="352"/>
                  </a:lnTo>
                  <a:lnTo>
                    <a:pt x="375" y="355"/>
                  </a:lnTo>
                  <a:lnTo>
                    <a:pt x="374" y="355"/>
                  </a:lnTo>
                  <a:lnTo>
                    <a:pt x="374" y="356"/>
                  </a:lnTo>
                  <a:lnTo>
                    <a:pt x="372" y="361"/>
                  </a:lnTo>
                  <a:lnTo>
                    <a:pt x="371" y="362"/>
                  </a:lnTo>
                  <a:lnTo>
                    <a:pt x="371" y="364"/>
                  </a:lnTo>
                  <a:lnTo>
                    <a:pt x="369" y="371"/>
                  </a:lnTo>
                  <a:lnTo>
                    <a:pt x="369" y="375"/>
                  </a:lnTo>
                  <a:lnTo>
                    <a:pt x="367" y="388"/>
                  </a:lnTo>
                  <a:lnTo>
                    <a:pt x="374" y="413"/>
                  </a:lnTo>
                  <a:lnTo>
                    <a:pt x="374" y="414"/>
                  </a:lnTo>
                  <a:lnTo>
                    <a:pt x="374" y="415"/>
                  </a:lnTo>
                  <a:lnTo>
                    <a:pt x="374" y="417"/>
                  </a:lnTo>
                  <a:lnTo>
                    <a:pt x="374" y="418"/>
                  </a:lnTo>
                  <a:lnTo>
                    <a:pt x="376" y="425"/>
                  </a:lnTo>
                  <a:lnTo>
                    <a:pt x="376" y="428"/>
                  </a:lnTo>
                  <a:lnTo>
                    <a:pt x="377" y="431"/>
                  </a:lnTo>
                  <a:lnTo>
                    <a:pt x="377" y="434"/>
                  </a:lnTo>
                  <a:lnTo>
                    <a:pt x="380" y="441"/>
                  </a:lnTo>
                  <a:lnTo>
                    <a:pt x="380" y="442"/>
                  </a:lnTo>
                  <a:lnTo>
                    <a:pt x="380" y="444"/>
                  </a:lnTo>
                  <a:lnTo>
                    <a:pt x="385" y="452"/>
                  </a:lnTo>
                  <a:lnTo>
                    <a:pt x="396" y="471"/>
                  </a:lnTo>
                  <a:lnTo>
                    <a:pt x="399" y="478"/>
                  </a:lnTo>
                  <a:lnTo>
                    <a:pt x="402" y="484"/>
                  </a:lnTo>
                  <a:lnTo>
                    <a:pt x="403" y="494"/>
                  </a:lnTo>
                  <a:lnTo>
                    <a:pt x="404" y="498"/>
                  </a:lnTo>
                  <a:lnTo>
                    <a:pt x="404" y="500"/>
                  </a:lnTo>
                  <a:lnTo>
                    <a:pt x="404" y="503"/>
                  </a:lnTo>
                  <a:lnTo>
                    <a:pt x="404" y="505"/>
                  </a:lnTo>
                  <a:lnTo>
                    <a:pt x="404" y="513"/>
                  </a:lnTo>
                  <a:lnTo>
                    <a:pt x="404" y="514"/>
                  </a:lnTo>
                  <a:lnTo>
                    <a:pt x="404" y="517"/>
                  </a:lnTo>
                  <a:lnTo>
                    <a:pt x="403" y="522"/>
                  </a:lnTo>
                  <a:lnTo>
                    <a:pt x="402" y="530"/>
                  </a:lnTo>
                  <a:lnTo>
                    <a:pt x="399" y="535"/>
                  </a:lnTo>
                  <a:lnTo>
                    <a:pt x="393" y="543"/>
                  </a:lnTo>
                  <a:lnTo>
                    <a:pt x="386" y="549"/>
                  </a:lnTo>
                  <a:lnTo>
                    <a:pt x="366" y="567"/>
                  </a:lnTo>
                  <a:lnTo>
                    <a:pt x="363" y="569"/>
                  </a:lnTo>
                  <a:lnTo>
                    <a:pt x="354" y="574"/>
                  </a:lnTo>
                  <a:lnTo>
                    <a:pt x="353" y="573"/>
                  </a:lnTo>
                  <a:lnTo>
                    <a:pt x="353" y="572"/>
                  </a:lnTo>
                  <a:lnTo>
                    <a:pt x="351" y="572"/>
                  </a:lnTo>
                  <a:lnTo>
                    <a:pt x="349" y="568"/>
                  </a:lnTo>
                  <a:lnTo>
                    <a:pt x="348" y="565"/>
                  </a:lnTo>
                  <a:lnTo>
                    <a:pt x="347" y="564"/>
                  </a:lnTo>
                  <a:lnTo>
                    <a:pt x="345" y="563"/>
                  </a:lnTo>
                  <a:lnTo>
                    <a:pt x="345" y="562"/>
                  </a:lnTo>
                  <a:lnTo>
                    <a:pt x="344" y="561"/>
                  </a:lnTo>
                  <a:lnTo>
                    <a:pt x="343" y="561"/>
                  </a:lnTo>
                  <a:lnTo>
                    <a:pt x="343" y="559"/>
                  </a:lnTo>
                  <a:lnTo>
                    <a:pt x="342" y="558"/>
                  </a:lnTo>
                  <a:lnTo>
                    <a:pt x="340" y="557"/>
                  </a:lnTo>
                  <a:lnTo>
                    <a:pt x="339" y="556"/>
                  </a:lnTo>
                  <a:lnTo>
                    <a:pt x="338" y="554"/>
                  </a:lnTo>
                  <a:lnTo>
                    <a:pt x="338" y="553"/>
                  </a:lnTo>
                  <a:lnTo>
                    <a:pt x="337" y="552"/>
                  </a:lnTo>
                  <a:lnTo>
                    <a:pt x="335" y="552"/>
                  </a:lnTo>
                  <a:lnTo>
                    <a:pt x="335" y="551"/>
                  </a:lnTo>
                  <a:lnTo>
                    <a:pt x="334" y="551"/>
                  </a:lnTo>
                  <a:lnTo>
                    <a:pt x="334" y="549"/>
                  </a:lnTo>
                  <a:lnTo>
                    <a:pt x="333" y="549"/>
                  </a:lnTo>
                  <a:lnTo>
                    <a:pt x="333" y="548"/>
                  </a:lnTo>
                  <a:lnTo>
                    <a:pt x="332" y="548"/>
                  </a:lnTo>
                  <a:lnTo>
                    <a:pt x="332" y="547"/>
                  </a:lnTo>
                  <a:lnTo>
                    <a:pt x="331" y="547"/>
                  </a:lnTo>
                  <a:lnTo>
                    <a:pt x="329" y="546"/>
                  </a:lnTo>
                  <a:lnTo>
                    <a:pt x="334" y="537"/>
                  </a:lnTo>
                  <a:lnTo>
                    <a:pt x="333" y="536"/>
                  </a:lnTo>
                  <a:lnTo>
                    <a:pt x="329" y="533"/>
                  </a:lnTo>
                  <a:lnTo>
                    <a:pt x="328" y="532"/>
                  </a:lnTo>
                  <a:lnTo>
                    <a:pt x="326" y="531"/>
                  </a:lnTo>
                  <a:lnTo>
                    <a:pt x="323" y="530"/>
                  </a:lnTo>
                  <a:lnTo>
                    <a:pt x="315" y="522"/>
                  </a:lnTo>
                  <a:lnTo>
                    <a:pt x="312" y="521"/>
                  </a:lnTo>
                  <a:lnTo>
                    <a:pt x="311" y="521"/>
                  </a:lnTo>
                  <a:lnTo>
                    <a:pt x="307" y="519"/>
                  </a:lnTo>
                  <a:lnTo>
                    <a:pt x="306" y="519"/>
                  </a:lnTo>
                  <a:lnTo>
                    <a:pt x="305" y="517"/>
                  </a:lnTo>
                  <a:lnTo>
                    <a:pt x="303" y="517"/>
                  </a:lnTo>
                  <a:lnTo>
                    <a:pt x="284" y="503"/>
                  </a:lnTo>
                  <a:lnTo>
                    <a:pt x="283" y="503"/>
                  </a:lnTo>
                  <a:lnTo>
                    <a:pt x="281" y="499"/>
                  </a:lnTo>
                  <a:lnTo>
                    <a:pt x="281" y="498"/>
                  </a:lnTo>
                  <a:lnTo>
                    <a:pt x="280" y="495"/>
                  </a:lnTo>
                  <a:lnTo>
                    <a:pt x="278" y="492"/>
                  </a:lnTo>
                  <a:lnTo>
                    <a:pt x="276" y="490"/>
                  </a:lnTo>
                  <a:lnTo>
                    <a:pt x="276" y="489"/>
                  </a:lnTo>
                  <a:lnTo>
                    <a:pt x="275" y="488"/>
                  </a:lnTo>
                  <a:lnTo>
                    <a:pt x="270" y="478"/>
                  </a:lnTo>
                  <a:lnTo>
                    <a:pt x="267" y="474"/>
                  </a:lnTo>
                  <a:lnTo>
                    <a:pt x="265" y="472"/>
                  </a:lnTo>
                  <a:lnTo>
                    <a:pt x="265" y="471"/>
                  </a:lnTo>
                  <a:lnTo>
                    <a:pt x="264" y="469"/>
                  </a:lnTo>
                  <a:lnTo>
                    <a:pt x="259" y="466"/>
                  </a:lnTo>
                  <a:lnTo>
                    <a:pt x="258" y="465"/>
                  </a:lnTo>
                  <a:lnTo>
                    <a:pt x="257" y="465"/>
                  </a:lnTo>
                  <a:lnTo>
                    <a:pt x="254" y="463"/>
                  </a:lnTo>
                  <a:lnTo>
                    <a:pt x="254" y="462"/>
                  </a:lnTo>
                  <a:lnTo>
                    <a:pt x="251" y="460"/>
                  </a:lnTo>
                  <a:lnTo>
                    <a:pt x="249" y="460"/>
                  </a:lnTo>
                  <a:lnTo>
                    <a:pt x="248" y="457"/>
                  </a:lnTo>
                  <a:lnTo>
                    <a:pt x="247" y="457"/>
                  </a:lnTo>
                  <a:lnTo>
                    <a:pt x="246" y="456"/>
                  </a:lnTo>
                  <a:lnTo>
                    <a:pt x="244" y="455"/>
                  </a:lnTo>
                  <a:lnTo>
                    <a:pt x="246" y="455"/>
                  </a:lnTo>
                  <a:lnTo>
                    <a:pt x="247" y="452"/>
                  </a:lnTo>
                  <a:lnTo>
                    <a:pt x="254" y="442"/>
                  </a:lnTo>
                  <a:lnTo>
                    <a:pt x="253" y="441"/>
                  </a:lnTo>
                  <a:lnTo>
                    <a:pt x="252" y="441"/>
                  </a:lnTo>
                  <a:lnTo>
                    <a:pt x="252" y="440"/>
                  </a:lnTo>
                  <a:lnTo>
                    <a:pt x="251" y="440"/>
                  </a:lnTo>
                  <a:lnTo>
                    <a:pt x="249" y="439"/>
                  </a:lnTo>
                  <a:lnTo>
                    <a:pt x="248" y="437"/>
                  </a:lnTo>
                  <a:lnTo>
                    <a:pt x="247" y="437"/>
                  </a:lnTo>
                  <a:lnTo>
                    <a:pt x="247" y="436"/>
                  </a:lnTo>
                  <a:lnTo>
                    <a:pt x="246" y="436"/>
                  </a:lnTo>
                  <a:lnTo>
                    <a:pt x="244" y="435"/>
                  </a:lnTo>
                  <a:lnTo>
                    <a:pt x="243" y="434"/>
                  </a:lnTo>
                  <a:lnTo>
                    <a:pt x="241" y="433"/>
                  </a:lnTo>
                  <a:lnTo>
                    <a:pt x="241" y="431"/>
                  </a:lnTo>
                  <a:lnTo>
                    <a:pt x="238" y="431"/>
                  </a:lnTo>
                  <a:lnTo>
                    <a:pt x="238" y="430"/>
                  </a:lnTo>
                  <a:lnTo>
                    <a:pt x="237" y="430"/>
                  </a:lnTo>
                  <a:lnTo>
                    <a:pt x="236" y="429"/>
                  </a:lnTo>
                  <a:lnTo>
                    <a:pt x="235" y="429"/>
                  </a:lnTo>
                  <a:lnTo>
                    <a:pt x="233" y="428"/>
                  </a:lnTo>
                  <a:lnTo>
                    <a:pt x="232" y="428"/>
                  </a:lnTo>
                  <a:lnTo>
                    <a:pt x="231" y="426"/>
                  </a:lnTo>
                  <a:lnTo>
                    <a:pt x="230" y="426"/>
                  </a:lnTo>
                  <a:lnTo>
                    <a:pt x="230" y="425"/>
                  </a:lnTo>
                  <a:lnTo>
                    <a:pt x="228" y="425"/>
                  </a:lnTo>
                  <a:lnTo>
                    <a:pt x="227" y="424"/>
                  </a:lnTo>
                  <a:lnTo>
                    <a:pt x="226" y="424"/>
                  </a:lnTo>
                  <a:lnTo>
                    <a:pt x="225" y="423"/>
                  </a:lnTo>
                  <a:lnTo>
                    <a:pt x="224" y="423"/>
                  </a:lnTo>
                  <a:lnTo>
                    <a:pt x="224" y="421"/>
                  </a:lnTo>
                  <a:lnTo>
                    <a:pt x="222" y="421"/>
                  </a:lnTo>
                  <a:lnTo>
                    <a:pt x="222" y="420"/>
                  </a:lnTo>
                  <a:lnTo>
                    <a:pt x="221" y="419"/>
                  </a:lnTo>
                  <a:lnTo>
                    <a:pt x="220" y="419"/>
                  </a:lnTo>
                  <a:lnTo>
                    <a:pt x="219" y="418"/>
                  </a:lnTo>
                  <a:lnTo>
                    <a:pt x="217" y="417"/>
                  </a:lnTo>
                  <a:lnTo>
                    <a:pt x="217" y="415"/>
                  </a:lnTo>
                  <a:lnTo>
                    <a:pt x="216" y="415"/>
                  </a:lnTo>
                  <a:lnTo>
                    <a:pt x="214" y="414"/>
                  </a:lnTo>
                  <a:lnTo>
                    <a:pt x="212" y="414"/>
                  </a:lnTo>
                  <a:lnTo>
                    <a:pt x="212" y="413"/>
                  </a:lnTo>
                  <a:lnTo>
                    <a:pt x="212" y="412"/>
                  </a:lnTo>
                  <a:lnTo>
                    <a:pt x="212" y="410"/>
                  </a:lnTo>
                  <a:lnTo>
                    <a:pt x="212" y="409"/>
                  </a:lnTo>
                  <a:lnTo>
                    <a:pt x="212" y="407"/>
                  </a:lnTo>
                  <a:lnTo>
                    <a:pt x="212" y="405"/>
                  </a:lnTo>
                  <a:lnTo>
                    <a:pt x="212" y="404"/>
                  </a:lnTo>
                  <a:lnTo>
                    <a:pt x="211" y="404"/>
                  </a:lnTo>
                  <a:lnTo>
                    <a:pt x="209" y="405"/>
                  </a:lnTo>
                  <a:lnTo>
                    <a:pt x="209" y="403"/>
                  </a:lnTo>
                  <a:lnTo>
                    <a:pt x="208" y="402"/>
                  </a:lnTo>
                  <a:lnTo>
                    <a:pt x="208" y="401"/>
                  </a:lnTo>
                  <a:lnTo>
                    <a:pt x="209" y="394"/>
                  </a:lnTo>
                  <a:lnTo>
                    <a:pt x="209" y="391"/>
                  </a:lnTo>
                  <a:lnTo>
                    <a:pt x="210" y="388"/>
                  </a:lnTo>
                  <a:lnTo>
                    <a:pt x="210" y="387"/>
                  </a:lnTo>
                  <a:lnTo>
                    <a:pt x="210" y="386"/>
                  </a:lnTo>
                  <a:lnTo>
                    <a:pt x="210" y="385"/>
                  </a:lnTo>
                  <a:lnTo>
                    <a:pt x="211" y="376"/>
                  </a:lnTo>
                  <a:lnTo>
                    <a:pt x="212" y="370"/>
                  </a:lnTo>
                  <a:lnTo>
                    <a:pt x="212" y="368"/>
                  </a:lnTo>
                  <a:lnTo>
                    <a:pt x="212" y="364"/>
                  </a:lnTo>
                  <a:lnTo>
                    <a:pt x="214" y="359"/>
                  </a:lnTo>
                  <a:lnTo>
                    <a:pt x="214" y="357"/>
                  </a:lnTo>
                  <a:lnTo>
                    <a:pt x="215" y="349"/>
                  </a:lnTo>
                  <a:lnTo>
                    <a:pt x="216" y="345"/>
                  </a:lnTo>
                  <a:lnTo>
                    <a:pt x="214" y="344"/>
                  </a:lnTo>
                  <a:lnTo>
                    <a:pt x="212" y="344"/>
                  </a:lnTo>
                  <a:lnTo>
                    <a:pt x="205" y="343"/>
                  </a:lnTo>
                  <a:lnTo>
                    <a:pt x="203" y="343"/>
                  </a:lnTo>
                  <a:lnTo>
                    <a:pt x="201" y="341"/>
                  </a:lnTo>
                  <a:lnTo>
                    <a:pt x="193" y="336"/>
                  </a:lnTo>
                  <a:lnTo>
                    <a:pt x="193" y="335"/>
                  </a:lnTo>
                  <a:lnTo>
                    <a:pt x="193" y="334"/>
                  </a:lnTo>
                  <a:lnTo>
                    <a:pt x="193" y="333"/>
                  </a:lnTo>
                  <a:lnTo>
                    <a:pt x="192" y="333"/>
                  </a:lnTo>
                  <a:lnTo>
                    <a:pt x="184" y="327"/>
                  </a:lnTo>
                  <a:lnTo>
                    <a:pt x="180" y="323"/>
                  </a:lnTo>
                  <a:lnTo>
                    <a:pt x="172" y="317"/>
                  </a:lnTo>
                  <a:lnTo>
                    <a:pt x="172" y="316"/>
                  </a:lnTo>
                  <a:lnTo>
                    <a:pt x="169" y="314"/>
                  </a:lnTo>
                  <a:lnTo>
                    <a:pt x="164" y="311"/>
                  </a:lnTo>
                  <a:lnTo>
                    <a:pt x="163" y="309"/>
                  </a:lnTo>
                  <a:lnTo>
                    <a:pt x="163" y="308"/>
                  </a:lnTo>
                  <a:lnTo>
                    <a:pt x="163" y="304"/>
                  </a:lnTo>
                  <a:lnTo>
                    <a:pt x="166" y="291"/>
                  </a:lnTo>
                  <a:lnTo>
                    <a:pt x="163" y="292"/>
                  </a:lnTo>
                  <a:lnTo>
                    <a:pt x="163" y="293"/>
                  </a:lnTo>
                  <a:lnTo>
                    <a:pt x="153" y="296"/>
                  </a:lnTo>
                  <a:lnTo>
                    <a:pt x="152" y="296"/>
                  </a:lnTo>
                  <a:lnTo>
                    <a:pt x="150" y="297"/>
                  </a:lnTo>
                  <a:lnTo>
                    <a:pt x="148" y="297"/>
                  </a:lnTo>
                  <a:lnTo>
                    <a:pt x="146" y="298"/>
                  </a:lnTo>
                  <a:lnTo>
                    <a:pt x="144" y="298"/>
                  </a:lnTo>
                  <a:lnTo>
                    <a:pt x="141" y="300"/>
                  </a:lnTo>
                  <a:lnTo>
                    <a:pt x="140" y="300"/>
                  </a:lnTo>
                  <a:lnTo>
                    <a:pt x="139" y="300"/>
                  </a:lnTo>
                  <a:lnTo>
                    <a:pt x="136" y="300"/>
                  </a:lnTo>
                  <a:lnTo>
                    <a:pt x="135" y="301"/>
                  </a:lnTo>
                  <a:lnTo>
                    <a:pt x="134" y="301"/>
                  </a:lnTo>
                  <a:lnTo>
                    <a:pt x="132" y="301"/>
                  </a:lnTo>
                  <a:lnTo>
                    <a:pt x="128" y="302"/>
                  </a:lnTo>
                  <a:lnTo>
                    <a:pt x="123" y="302"/>
                  </a:lnTo>
                  <a:lnTo>
                    <a:pt x="120" y="303"/>
                  </a:lnTo>
                  <a:lnTo>
                    <a:pt x="119" y="308"/>
                  </a:lnTo>
                  <a:lnTo>
                    <a:pt x="118" y="307"/>
                  </a:lnTo>
                  <a:lnTo>
                    <a:pt x="116" y="307"/>
                  </a:lnTo>
                  <a:lnTo>
                    <a:pt x="115" y="306"/>
                  </a:lnTo>
                  <a:lnTo>
                    <a:pt x="109" y="303"/>
                  </a:lnTo>
                  <a:lnTo>
                    <a:pt x="109" y="302"/>
                  </a:lnTo>
                  <a:lnTo>
                    <a:pt x="109" y="300"/>
                  </a:lnTo>
                  <a:lnTo>
                    <a:pt x="110" y="298"/>
                  </a:lnTo>
                  <a:lnTo>
                    <a:pt x="110" y="297"/>
                  </a:lnTo>
                  <a:lnTo>
                    <a:pt x="110" y="296"/>
                  </a:lnTo>
                  <a:lnTo>
                    <a:pt x="110" y="295"/>
                  </a:lnTo>
                  <a:lnTo>
                    <a:pt x="110" y="293"/>
                  </a:lnTo>
                  <a:lnTo>
                    <a:pt x="112" y="291"/>
                  </a:lnTo>
                  <a:lnTo>
                    <a:pt x="110" y="291"/>
                  </a:lnTo>
                  <a:lnTo>
                    <a:pt x="107" y="288"/>
                  </a:lnTo>
                  <a:lnTo>
                    <a:pt x="105" y="287"/>
                  </a:lnTo>
                  <a:lnTo>
                    <a:pt x="104" y="287"/>
                  </a:lnTo>
                  <a:lnTo>
                    <a:pt x="105" y="286"/>
                  </a:lnTo>
                  <a:lnTo>
                    <a:pt x="108" y="277"/>
                  </a:lnTo>
                  <a:lnTo>
                    <a:pt x="108" y="276"/>
                  </a:lnTo>
                  <a:lnTo>
                    <a:pt x="112" y="263"/>
                  </a:lnTo>
                  <a:lnTo>
                    <a:pt x="103" y="255"/>
                  </a:lnTo>
                  <a:lnTo>
                    <a:pt x="92" y="247"/>
                  </a:lnTo>
                  <a:lnTo>
                    <a:pt x="92" y="245"/>
                  </a:lnTo>
                  <a:lnTo>
                    <a:pt x="94" y="243"/>
                  </a:lnTo>
                  <a:lnTo>
                    <a:pt x="93" y="243"/>
                  </a:lnTo>
                  <a:lnTo>
                    <a:pt x="88" y="239"/>
                  </a:lnTo>
                  <a:lnTo>
                    <a:pt x="88" y="238"/>
                  </a:lnTo>
                  <a:lnTo>
                    <a:pt x="87" y="238"/>
                  </a:lnTo>
                  <a:lnTo>
                    <a:pt x="86" y="237"/>
                  </a:lnTo>
                  <a:lnTo>
                    <a:pt x="84" y="236"/>
                  </a:lnTo>
                  <a:lnTo>
                    <a:pt x="82" y="233"/>
                  </a:lnTo>
                  <a:lnTo>
                    <a:pt x="81" y="233"/>
                  </a:lnTo>
                  <a:lnTo>
                    <a:pt x="65" y="221"/>
                  </a:lnTo>
                  <a:lnTo>
                    <a:pt x="65" y="220"/>
                  </a:lnTo>
                  <a:lnTo>
                    <a:pt x="64" y="220"/>
                  </a:lnTo>
                  <a:lnTo>
                    <a:pt x="67" y="216"/>
                  </a:lnTo>
                  <a:lnTo>
                    <a:pt x="66" y="215"/>
                  </a:lnTo>
                  <a:lnTo>
                    <a:pt x="51" y="201"/>
                  </a:lnTo>
                  <a:lnTo>
                    <a:pt x="51" y="200"/>
                  </a:lnTo>
                  <a:lnTo>
                    <a:pt x="52" y="199"/>
                  </a:lnTo>
                  <a:lnTo>
                    <a:pt x="52" y="197"/>
                  </a:lnTo>
                  <a:lnTo>
                    <a:pt x="51" y="196"/>
                  </a:lnTo>
                  <a:lnTo>
                    <a:pt x="44" y="185"/>
                  </a:lnTo>
                  <a:lnTo>
                    <a:pt x="43" y="184"/>
                  </a:lnTo>
                  <a:lnTo>
                    <a:pt x="43" y="183"/>
                  </a:lnTo>
                  <a:lnTo>
                    <a:pt x="41" y="183"/>
                  </a:lnTo>
                  <a:lnTo>
                    <a:pt x="44" y="181"/>
                  </a:lnTo>
                  <a:lnTo>
                    <a:pt x="49" y="178"/>
                  </a:lnTo>
                  <a:lnTo>
                    <a:pt x="52" y="175"/>
                  </a:lnTo>
                  <a:lnTo>
                    <a:pt x="51" y="175"/>
                  </a:lnTo>
                  <a:lnTo>
                    <a:pt x="51" y="174"/>
                  </a:lnTo>
                  <a:lnTo>
                    <a:pt x="48" y="173"/>
                  </a:lnTo>
                  <a:lnTo>
                    <a:pt x="44" y="169"/>
                  </a:lnTo>
                  <a:lnTo>
                    <a:pt x="40" y="167"/>
                  </a:lnTo>
                  <a:lnTo>
                    <a:pt x="38" y="165"/>
                  </a:lnTo>
                  <a:lnTo>
                    <a:pt x="38" y="164"/>
                  </a:lnTo>
                  <a:lnTo>
                    <a:pt x="34" y="163"/>
                  </a:lnTo>
                  <a:lnTo>
                    <a:pt x="33" y="162"/>
                  </a:lnTo>
                  <a:lnTo>
                    <a:pt x="32" y="160"/>
                  </a:lnTo>
                  <a:lnTo>
                    <a:pt x="30" y="159"/>
                  </a:lnTo>
                  <a:lnTo>
                    <a:pt x="29" y="158"/>
                  </a:lnTo>
                  <a:lnTo>
                    <a:pt x="25" y="157"/>
                  </a:lnTo>
                  <a:lnTo>
                    <a:pt x="23" y="154"/>
                  </a:lnTo>
                  <a:lnTo>
                    <a:pt x="20" y="153"/>
                  </a:lnTo>
                  <a:lnTo>
                    <a:pt x="19" y="152"/>
                  </a:lnTo>
                  <a:lnTo>
                    <a:pt x="16" y="149"/>
                  </a:lnTo>
                  <a:lnTo>
                    <a:pt x="12" y="148"/>
                  </a:lnTo>
                  <a:lnTo>
                    <a:pt x="9" y="146"/>
                  </a:lnTo>
                  <a:lnTo>
                    <a:pt x="8" y="146"/>
                  </a:lnTo>
                  <a:lnTo>
                    <a:pt x="7" y="146"/>
                  </a:lnTo>
                  <a:lnTo>
                    <a:pt x="4" y="143"/>
                  </a:lnTo>
                  <a:lnTo>
                    <a:pt x="9" y="136"/>
                  </a:lnTo>
                  <a:lnTo>
                    <a:pt x="9" y="135"/>
                  </a:lnTo>
                  <a:lnTo>
                    <a:pt x="7" y="133"/>
                  </a:lnTo>
                  <a:lnTo>
                    <a:pt x="4" y="131"/>
                  </a:lnTo>
                  <a:lnTo>
                    <a:pt x="2" y="130"/>
                  </a:lnTo>
                  <a:lnTo>
                    <a:pt x="0" y="127"/>
                  </a:lnTo>
                  <a:lnTo>
                    <a:pt x="2" y="124"/>
                  </a:lnTo>
                  <a:lnTo>
                    <a:pt x="6" y="119"/>
                  </a:lnTo>
                  <a:lnTo>
                    <a:pt x="6" y="117"/>
                  </a:lnTo>
                  <a:lnTo>
                    <a:pt x="11" y="110"/>
                  </a:lnTo>
                  <a:lnTo>
                    <a:pt x="13" y="110"/>
                  </a:lnTo>
                  <a:lnTo>
                    <a:pt x="14" y="110"/>
                  </a:lnTo>
                  <a:lnTo>
                    <a:pt x="20" y="112"/>
                  </a:lnTo>
                  <a:lnTo>
                    <a:pt x="28" y="103"/>
                  </a:lnTo>
                  <a:lnTo>
                    <a:pt x="35" y="94"/>
                  </a:lnTo>
                  <a:lnTo>
                    <a:pt x="35" y="93"/>
                  </a:lnTo>
                  <a:lnTo>
                    <a:pt x="34" y="93"/>
                  </a:lnTo>
                  <a:lnTo>
                    <a:pt x="33" y="93"/>
                  </a:lnTo>
                  <a:lnTo>
                    <a:pt x="46" y="79"/>
                  </a:lnTo>
                  <a:lnTo>
                    <a:pt x="48" y="78"/>
                  </a:lnTo>
                  <a:lnTo>
                    <a:pt x="49" y="77"/>
                  </a:lnTo>
                  <a:lnTo>
                    <a:pt x="61" y="64"/>
                  </a:lnTo>
                  <a:lnTo>
                    <a:pt x="59" y="62"/>
                  </a:lnTo>
                  <a:lnTo>
                    <a:pt x="57" y="61"/>
                  </a:lnTo>
                  <a:lnTo>
                    <a:pt x="57" y="59"/>
                  </a:lnTo>
                  <a:lnTo>
                    <a:pt x="56" y="58"/>
                  </a:lnTo>
                  <a:lnTo>
                    <a:pt x="55" y="57"/>
                  </a:lnTo>
                  <a:lnTo>
                    <a:pt x="54" y="56"/>
                  </a:lnTo>
                  <a:lnTo>
                    <a:pt x="54" y="55"/>
                  </a:lnTo>
                  <a:lnTo>
                    <a:pt x="52" y="55"/>
                  </a:lnTo>
                  <a:lnTo>
                    <a:pt x="52" y="53"/>
                  </a:lnTo>
                  <a:lnTo>
                    <a:pt x="51" y="52"/>
                  </a:lnTo>
                  <a:lnTo>
                    <a:pt x="49" y="51"/>
                  </a:lnTo>
                  <a:lnTo>
                    <a:pt x="48" y="48"/>
                  </a:lnTo>
                  <a:lnTo>
                    <a:pt x="46" y="48"/>
                  </a:lnTo>
                  <a:lnTo>
                    <a:pt x="45" y="46"/>
                  </a:lnTo>
                  <a:lnTo>
                    <a:pt x="44" y="45"/>
                  </a:lnTo>
                  <a:lnTo>
                    <a:pt x="43" y="43"/>
                  </a:lnTo>
                  <a:lnTo>
                    <a:pt x="41" y="42"/>
                  </a:lnTo>
                  <a:lnTo>
                    <a:pt x="40" y="41"/>
                  </a:lnTo>
                  <a:lnTo>
                    <a:pt x="39" y="40"/>
                  </a:lnTo>
                  <a:lnTo>
                    <a:pt x="36" y="37"/>
                  </a:lnTo>
                  <a:lnTo>
                    <a:pt x="34" y="34"/>
                  </a:lnTo>
                  <a:lnTo>
                    <a:pt x="32" y="32"/>
                  </a:lnTo>
                  <a:lnTo>
                    <a:pt x="32" y="31"/>
                  </a:lnTo>
                  <a:lnTo>
                    <a:pt x="30" y="30"/>
                  </a:lnTo>
                  <a:lnTo>
                    <a:pt x="29" y="29"/>
                  </a:lnTo>
                  <a:lnTo>
                    <a:pt x="28" y="29"/>
                  </a:lnTo>
                  <a:lnTo>
                    <a:pt x="28" y="27"/>
                  </a:lnTo>
                  <a:lnTo>
                    <a:pt x="25" y="26"/>
                  </a:lnTo>
                  <a:lnTo>
                    <a:pt x="24" y="25"/>
                  </a:lnTo>
                  <a:lnTo>
                    <a:pt x="23" y="24"/>
                  </a:lnTo>
                  <a:lnTo>
                    <a:pt x="30" y="15"/>
                  </a:lnTo>
                  <a:lnTo>
                    <a:pt x="32" y="13"/>
                  </a:lnTo>
                  <a:lnTo>
                    <a:pt x="33" y="13"/>
                  </a:lnTo>
                  <a:lnTo>
                    <a:pt x="35" y="9"/>
                  </a:lnTo>
                  <a:lnTo>
                    <a:pt x="38" y="5"/>
                  </a:lnTo>
                  <a:lnTo>
                    <a:pt x="40" y="7"/>
                  </a:lnTo>
                  <a:lnTo>
                    <a:pt x="44" y="9"/>
                  </a:lnTo>
                  <a:lnTo>
                    <a:pt x="46" y="7"/>
                  </a:lnTo>
                  <a:lnTo>
                    <a:pt x="46" y="5"/>
                  </a:lnTo>
                  <a:lnTo>
                    <a:pt x="48" y="5"/>
                  </a:lnTo>
                  <a:lnTo>
                    <a:pt x="50" y="2"/>
                  </a:lnTo>
                  <a:lnTo>
                    <a:pt x="51" y="2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4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id="{5277F5E7-BEE0-2C50-D2E7-3D5233FD5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089" y="2769319"/>
              <a:ext cx="1177925" cy="995363"/>
            </a:xfrm>
            <a:custGeom>
              <a:avLst/>
              <a:gdLst>
                <a:gd name="T0" fmla="*/ 684 w 742"/>
                <a:gd name="T1" fmla="*/ 77 h 627"/>
                <a:gd name="T2" fmla="*/ 691 w 742"/>
                <a:gd name="T3" fmla="*/ 96 h 627"/>
                <a:gd name="T4" fmla="*/ 708 w 742"/>
                <a:gd name="T5" fmla="*/ 137 h 627"/>
                <a:gd name="T6" fmla="*/ 729 w 742"/>
                <a:gd name="T7" fmla="*/ 190 h 627"/>
                <a:gd name="T8" fmla="*/ 740 w 742"/>
                <a:gd name="T9" fmla="*/ 224 h 627"/>
                <a:gd name="T10" fmla="*/ 719 w 742"/>
                <a:gd name="T11" fmla="*/ 232 h 627"/>
                <a:gd name="T12" fmla="*/ 688 w 742"/>
                <a:gd name="T13" fmla="*/ 244 h 627"/>
                <a:gd name="T14" fmla="*/ 656 w 742"/>
                <a:gd name="T15" fmla="*/ 251 h 627"/>
                <a:gd name="T16" fmla="*/ 607 w 742"/>
                <a:gd name="T17" fmla="*/ 260 h 627"/>
                <a:gd name="T18" fmla="*/ 590 w 742"/>
                <a:gd name="T19" fmla="*/ 267 h 627"/>
                <a:gd name="T20" fmla="*/ 559 w 742"/>
                <a:gd name="T21" fmla="*/ 291 h 627"/>
                <a:gd name="T22" fmla="*/ 543 w 742"/>
                <a:gd name="T23" fmla="*/ 301 h 627"/>
                <a:gd name="T24" fmla="*/ 531 w 742"/>
                <a:gd name="T25" fmla="*/ 301 h 627"/>
                <a:gd name="T26" fmla="*/ 513 w 742"/>
                <a:gd name="T27" fmla="*/ 297 h 627"/>
                <a:gd name="T28" fmla="*/ 504 w 742"/>
                <a:gd name="T29" fmla="*/ 301 h 627"/>
                <a:gd name="T30" fmla="*/ 496 w 742"/>
                <a:gd name="T31" fmla="*/ 314 h 627"/>
                <a:gd name="T32" fmla="*/ 494 w 742"/>
                <a:gd name="T33" fmla="*/ 343 h 627"/>
                <a:gd name="T34" fmla="*/ 457 w 742"/>
                <a:gd name="T35" fmla="*/ 356 h 627"/>
                <a:gd name="T36" fmla="*/ 431 w 742"/>
                <a:gd name="T37" fmla="*/ 368 h 627"/>
                <a:gd name="T38" fmla="*/ 420 w 742"/>
                <a:gd name="T39" fmla="*/ 379 h 627"/>
                <a:gd name="T40" fmla="*/ 409 w 742"/>
                <a:gd name="T41" fmla="*/ 396 h 627"/>
                <a:gd name="T42" fmla="*/ 387 w 742"/>
                <a:gd name="T43" fmla="*/ 410 h 627"/>
                <a:gd name="T44" fmla="*/ 365 w 742"/>
                <a:gd name="T45" fmla="*/ 434 h 627"/>
                <a:gd name="T46" fmla="*/ 351 w 742"/>
                <a:gd name="T47" fmla="*/ 450 h 627"/>
                <a:gd name="T48" fmla="*/ 318 w 742"/>
                <a:gd name="T49" fmla="*/ 488 h 627"/>
                <a:gd name="T50" fmla="*/ 264 w 742"/>
                <a:gd name="T51" fmla="*/ 526 h 627"/>
                <a:gd name="T52" fmla="*/ 195 w 742"/>
                <a:gd name="T53" fmla="*/ 589 h 627"/>
                <a:gd name="T54" fmla="*/ 166 w 742"/>
                <a:gd name="T55" fmla="*/ 623 h 627"/>
                <a:gd name="T56" fmla="*/ 149 w 742"/>
                <a:gd name="T57" fmla="*/ 612 h 627"/>
                <a:gd name="T58" fmla="*/ 131 w 742"/>
                <a:gd name="T59" fmla="*/ 583 h 627"/>
                <a:gd name="T60" fmla="*/ 112 w 742"/>
                <a:gd name="T61" fmla="*/ 569 h 627"/>
                <a:gd name="T62" fmla="*/ 105 w 742"/>
                <a:gd name="T63" fmla="*/ 543 h 627"/>
                <a:gd name="T64" fmla="*/ 134 w 742"/>
                <a:gd name="T65" fmla="*/ 494 h 627"/>
                <a:gd name="T66" fmla="*/ 186 w 742"/>
                <a:gd name="T67" fmla="*/ 445 h 627"/>
                <a:gd name="T68" fmla="*/ 164 w 742"/>
                <a:gd name="T69" fmla="*/ 430 h 627"/>
                <a:gd name="T70" fmla="*/ 134 w 742"/>
                <a:gd name="T71" fmla="*/ 394 h 627"/>
                <a:gd name="T72" fmla="*/ 94 w 742"/>
                <a:gd name="T73" fmla="*/ 386 h 627"/>
                <a:gd name="T74" fmla="*/ 61 w 742"/>
                <a:gd name="T75" fmla="*/ 352 h 627"/>
                <a:gd name="T76" fmla="*/ 46 w 742"/>
                <a:gd name="T77" fmla="*/ 335 h 627"/>
                <a:gd name="T78" fmla="*/ 15 w 742"/>
                <a:gd name="T79" fmla="*/ 275 h 627"/>
                <a:gd name="T80" fmla="*/ 37 w 742"/>
                <a:gd name="T81" fmla="*/ 245 h 627"/>
                <a:gd name="T82" fmla="*/ 61 w 742"/>
                <a:gd name="T83" fmla="*/ 210 h 627"/>
                <a:gd name="T84" fmla="*/ 77 w 742"/>
                <a:gd name="T85" fmla="*/ 200 h 627"/>
                <a:gd name="T86" fmla="*/ 95 w 742"/>
                <a:gd name="T87" fmla="*/ 194 h 627"/>
                <a:gd name="T88" fmla="*/ 100 w 742"/>
                <a:gd name="T89" fmla="*/ 179 h 627"/>
                <a:gd name="T90" fmla="*/ 98 w 742"/>
                <a:gd name="T91" fmla="*/ 162 h 627"/>
                <a:gd name="T92" fmla="*/ 142 w 742"/>
                <a:gd name="T93" fmla="*/ 153 h 627"/>
                <a:gd name="T94" fmla="*/ 159 w 742"/>
                <a:gd name="T95" fmla="*/ 164 h 627"/>
                <a:gd name="T96" fmla="*/ 176 w 742"/>
                <a:gd name="T97" fmla="*/ 168 h 627"/>
                <a:gd name="T98" fmla="*/ 202 w 742"/>
                <a:gd name="T99" fmla="*/ 190 h 627"/>
                <a:gd name="T100" fmla="*/ 212 w 742"/>
                <a:gd name="T101" fmla="*/ 203 h 627"/>
                <a:gd name="T102" fmla="*/ 224 w 742"/>
                <a:gd name="T103" fmla="*/ 217 h 627"/>
                <a:gd name="T104" fmla="*/ 249 w 742"/>
                <a:gd name="T105" fmla="*/ 216 h 627"/>
                <a:gd name="T106" fmla="*/ 264 w 742"/>
                <a:gd name="T107" fmla="*/ 213 h 627"/>
                <a:gd name="T108" fmla="*/ 350 w 742"/>
                <a:gd name="T109" fmla="*/ 167 h 627"/>
                <a:gd name="T110" fmla="*/ 395 w 742"/>
                <a:gd name="T111" fmla="*/ 139 h 627"/>
                <a:gd name="T112" fmla="*/ 484 w 742"/>
                <a:gd name="T113" fmla="*/ 83 h 627"/>
                <a:gd name="T114" fmla="*/ 523 w 742"/>
                <a:gd name="T115" fmla="*/ 58 h 627"/>
                <a:gd name="T116" fmla="*/ 575 w 742"/>
                <a:gd name="T117" fmla="*/ 25 h 627"/>
                <a:gd name="T118" fmla="*/ 612 w 742"/>
                <a:gd name="T119" fmla="*/ 2 h 627"/>
                <a:gd name="T120" fmla="*/ 619 w 742"/>
                <a:gd name="T121" fmla="*/ 18 h 627"/>
                <a:gd name="T122" fmla="*/ 640 w 742"/>
                <a:gd name="T123" fmla="*/ 47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2" h="627">
                  <a:moveTo>
                    <a:pt x="653" y="54"/>
                  </a:moveTo>
                  <a:lnTo>
                    <a:pt x="654" y="54"/>
                  </a:lnTo>
                  <a:lnTo>
                    <a:pt x="661" y="54"/>
                  </a:lnTo>
                  <a:lnTo>
                    <a:pt x="667" y="59"/>
                  </a:lnTo>
                  <a:lnTo>
                    <a:pt x="681" y="69"/>
                  </a:lnTo>
                  <a:lnTo>
                    <a:pt x="683" y="70"/>
                  </a:lnTo>
                  <a:lnTo>
                    <a:pt x="683" y="73"/>
                  </a:lnTo>
                  <a:lnTo>
                    <a:pt x="684" y="73"/>
                  </a:lnTo>
                  <a:lnTo>
                    <a:pt x="684" y="74"/>
                  </a:lnTo>
                  <a:lnTo>
                    <a:pt x="684" y="75"/>
                  </a:lnTo>
                  <a:lnTo>
                    <a:pt x="684" y="77"/>
                  </a:lnTo>
                  <a:lnTo>
                    <a:pt x="684" y="78"/>
                  </a:lnTo>
                  <a:lnTo>
                    <a:pt x="684" y="79"/>
                  </a:lnTo>
                  <a:lnTo>
                    <a:pt x="686" y="80"/>
                  </a:lnTo>
                  <a:lnTo>
                    <a:pt x="686" y="82"/>
                  </a:lnTo>
                  <a:lnTo>
                    <a:pt x="686" y="83"/>
                  </a:lnTo>
                  <a:lnTo>
                    <a:pt x="687" y="84"/>
                  </a:lnTo>
                  <a:lnTo>
                    <a:pt x="687" y="85"/>
                  </a:lnTo>
                  <a:lnTo>
                    <a:pt x="687" y="88"/>
                  </a:lnTo>
                  <a:lnTo>
                    <a:pt x="688" y="90"/>
                  </a:lnTo>
                  <a:lnTo>
                    <a:pt x="689" y="93"/>
                  </a:lnTo>
                  <a:lnTo>
                    <a:pt x="691" y="96"/>
                  </a:lnTo>
                  <a:lnTo>
                    <a:pt x="692" y="100"/>
                  </a:lnTo>
                  <a:lnTo>
                    <a:pt x="692" y="101"/>
                  </a:lnTo>
                  <a:lnTo>
                    <a:pt x="699" y="116"/>
                  </a:lnTo>
                  <a:lnTo>
                    <a:pt x="699" y="117"/>
                  </a:lnTo>
                  <a:lnTo>
                    <a:pt x="699" y="118"/>
                  </a:lnTo>
                  <a:lnTo>
                    <a:pt x="703" y="126"/>
                  </a:lnTo>
                  <a:lnTo>
                    <a:pt x="703" y="127"/>
                  </a:lnTo>
                  <a:lnTo>
                    <a:pt x="705" y="133"/>
                  </a:lnTo>
                  <a:lnTo>
                    <a:pt x="707" y="135"/>
                  </a:lnTo>
                  <a:lnTo>
                    <a:pt x="707" y="137"/>
                  </a:lnTo>
                  <a:lnTo>
                    <a:pt x="708" y="137"/>
                  </a:lnTo>
                  <a:lnTo>
                    <a:pt x="709" y="141"/>
                  </a:lnTo>
                  <a:lnTo>
                    <a:pt x="710" y="146"/>
                  </a:lnTo>
                  <a:lnTo>
                    <a:pt x="714" y="154"/>
                  </a:lnTo>
                  <a:lnTo>
                    <a:pt x="715" y="155"/>
                  </a:lnTo>
                  <a:lnTo>
                    <a:pt x="715" y="157"/>
                  </a:lnTo>
                  <a:lnTo>
                    <a:pt x="715" y="158"/>
                  </a:lnTo>
                  <a:lnTo>
                    <a:pt x="716" y="162"/>
                  </a:lnTo>
                  <a:lnTo>
                    <a:pt x="719" y="165"/>
                  </a:lnTo>
                  <a:lnTo>
                    <a:pt x="721" y="173"/>
                  </a:lnTo>
                  <a:lnTo>
                    <a:pt x="726" y="184"/>
                  </a:lnTo>
                  <a:lnTo>
                    <a:pt x="729" y="190"/>
                  </a:lnTo>
                  <a:lnTo>
                    <a:pt x="732" y="197"/>
                  </a:lnTo>
                  <a:lnTo>
                    <a:pt x="734" y="201"/>
                  </a:lnTo>
                  <a:lnTo>
                    <a:pt x="735" y="205"/>
                  </a:lnTo>
                  <a:lnTo>
                    <a:pt x="736" y="207"/>
                  </a:lnTo>
                  <a:lnTo>
                    <a:pt x="737" y="211"/>
                  </a:lnTo>
                  <a:lnTo>
                    <a:pt x="739" y="213"/>
                  </a:lnTo>
                  <a:lnTo>
                    <a:pt x="741" y="218"/>
                  </a:lnTo>
                  <a:lnTo>
                    <a:pt x="741" y="219"/>
                  </a:lnTo>
                  <a:lnTo>
                    <a:pt x="742" y="222"/>
                  </a:lnTo>
                  <a:lnTo>
                    <a:pt x="740" y="223"/>
                  </a:lnTo>
                  <a:lnTo>
                    <a:pt x="740" y="224"/>
                  </a:lnTo>
                  <a:lnTo>
                    <a:pt x="739" y="224"/>
                  </a:lnTo>
                  <a:lnTo>
                    <a:pt x="737" y="226"/>
                  </a:lnTo>
                  <a:lnTo>
                    <a:pt x="736" y="226"/>
                  </a:lnTo>
                  <a:lnTo>
                    <a:pt x="735" y="226"/>
                  </a:lnTo>
                  <a:lnTo>
                    <a:pt x="732" y="227"/>
                  </a:lnTo>
                  <a:lnTo>
                    <a:pt x="730" y="228"/>
                  </a:lnTo>
                  <a:lnTo>
                    <a:pt x="728" y="229"/>
                  </a:lnTo>
                  <a:lnTo>
                    <a:pt x="725" y="231"/>
                  </a:lnTo>
                  <a:lnTo>
                    <a:pt x="721" y="231"/>
                  </a:lnTo>
                  <a:lnTo>
                    <a:pt x="720" y="232"/>
                  </a:lnTo>
                  <a:lnTo>
                    <a:pt x="719" y="232"/>
                  </a:lnTo>
                  <a:lnTo>
                    <a:pt x="713" y="234"/>
                  </a:lnTo>
                  <a:lnTo>
                    <a:pt x="707" y="237"/>
                  </a:lnTo>
                  <a:lnTo>
                    <a:pt x="705" y="237"/>
                  </a:lnTo>
                  <a:lnTo>
                    <a:pt x="705" y="238"/>
                  </a:lnTo>
                  <a:lnTo>
                    <a:pt x="703" y="238"/>
                  </a:lnTo>
                  <a:lnTo>
                    <a:pt x="702" y="238"/>
                  </a:lnTo>
                  <a:lnTo>
                    <a:pt x="696" y="240"/>
                  </a:lnTo>
                  <a:lnTo>
                    <a:pt x="693" y="242"/>
                  </a:lnTo>
                  <a:lnTo>
                    <a:pt x="691" y="243"/>
                  </a:lnTo>
                  <a:lnTo>
                    <a:pt x="689" y="243"/>
                  </a:lnTo>
                  <a:lnTo>
                    <a:pt x="688" y="244"/>
                  </a:lnTo>
                  <a:lnTo>
                    <a:pt x="684" y="245"/>
                  </a:lnTo>
                  <a:lnTo>
                    <a:pt x="683" y="245"/>
                  </a:lnTo>
                  <a:lnTo>
                    <a:pt x="682" y="245"/>
                  </a:lnTo>
                  <a:lnTo>
                    <a:pt x="681" y="245"/>
                  </a:lnTo>
                  <a:lnTo>
                    <a:pt x="675" y="248"/>
                  </a:lnTo>
                  <a:lnTo>
                    <a:pt x="671" y="249"/>
                  </a:lnTo>
                  <a:lnTo>
                    <a:pt x="666" y="249"/>
                  </a:lnTo>
                  <a:lnTo>
                    <a:pt x="666" y="250"/>
                  </a:lnTo>
                  <a:lnTo>
                    <a:pt x="662" y="250"/>
                  </a:lnTo>
                  <a:lnTo>
                    <a:pt x="659" y="251"/>
                  </a:lnTo>
                  <a:lnTo>
                    <a:pt x="656" y="251"/>
                  </a:lnTo>
                  <a:lnTo>
                    <a:pt x="646" y="254"/>
                  </a:lnTo>
                  <a:lnTo>
                    <a:pt x="643" y="254"/>
                  </a:lnTo>
                  <a:lnTo>
                    <a:pt x="634" y="255"/>
                  </a:lnTo>
                  <a:lnTo>
                    <a:pt x="630" y="256"/>
                  </a:lnTo>
                  <a:lnTo>
                    <a:pt x="624" y="258"/>
                  </a:lnTo>
                  <a:lnTo>
                    <a:pt x="623" y="258"/>
                  </a:lnTo>
                  <a:lnTo>
                    <a:pt x="621" y="258"/>
                  </a:lnTo>
                  <a:lnTo>
                    <a:pt x="617" y="259"/>
                  </a:lnTo>
                  <a:lnTo>
                    <a:pt x="611" y="260"/>
                  </a:lnTo>
                  <a:lnTo>
                    <a:pt x="608" y="260"/>
                  </a:lnTo>
                  <a:lnTo>
                    <a:pt x="607" y="260"/>
                  </a:lnTo>
                  <a:lnTo>
                    <a:pt x="603" y="261"/>
                  </a:lnTo>
                  <a:lnTo>
                    <a:pt x="602" y="261"/>
                  </a:lnTo>
                  <a:lnTo>
                    <a:pt x="602" y="263"/>
                  </a:lnTo>
                  <a:lnTo>
                    <a:pt x="601" y="263"/>
                  </a:lnTo>
                  <a:lnTo>
                    <a:pt x="598" y="263"/>
                  </a:lnTo>
                  <a:lnTo>
                    <a:pt x="597" y="264"/>
                  </a:lnTo>
                  <a:lnTo>
                    <a:pt x="596" y="264"/>
                  </a:lnTo>
                  <a:lnTo>
                    <a:pt x="595" y="265"/>
                  </a:lnTo>
                  <a:lnTo>
                    <a:pt x="593" y="265"/>
                  </a:lnTo>
                  <a:lnTo>
                    <a:pt x="592" y="266"/>
                  </a:lnTo>
                  <a:lnTo>
                    <a:pt x="590" y="267"/>
                  </a:lnTo>
                  <a:lnTo>
                    <a:pt x="587" y="269"/>
                  </a:lnTo>
                  <a:lnTo>
                    <a:pt x="585" y="270"/>
                  </a:lnTo>
                  <a:lnTo>
                    <a:pt x="585" y="271"/>
                  </a:lnTo>
                  <a:lnTo>
                    <a:pt x="581" y="274"/>
                  </a:lnTo>
                  <a:lnTo>
                    <a:pt x="580" y="274"/>
                  </a:lnTo>
                  <a:lnTo>
                    <a:pt x="579" y="275"/>
                  </a:lnTo>
                  <a:lnTo>
                    <a:pt x="579" y="276"/>
                  </a:lnTo>
                  <a:lnTo>
                    <a:pt x="574" y="279"/>
                  </a:lnTo>
                  <a:lnTo>
                    <a:pt x="570" y="282"/>
                  </a:lnTo>
                  <a:lnTo>
                    <a:pt x="563" y="287"/>
                  </a:lnTo>
                  <a:lnTo>
                    <a:pt x="559" y="291"/>
                  </a:lnTo>
                  <a:lnTo>
                    <a:pt x="555" y="293"/>
                  </a:lnTo>
                  <a:lnTo>
                    <a:pt x="553" y="295"/>
                  </a:lnTo>
                  <a:lnTo>
                    <a:pt x="552" y="296"/>
                  </a:lnTo>
                  <a:lnTo>
                    <a:pt x="550" y="297"/>
                  </a:lnTo>
                  <a:lnTo>
                    <a:pt x="549" y="297"/>
                  </a:lnTo>
                  <a:lnTo>
                    <a:pt x="549" y="298"/>
                  </a:lnTo>
                  <a:lnTo>
                    <a:pt x="548" y="298"/>
                  </a:lnTo>
                  <a:lnTo>
                    <a:pt x="547" y="299"/>
                  </a:lnTo>
                  <a:lnTo>
                    <a:pt x="545" y="299"/>
                  </a:lnTo>
                  <a:lnTo>
                    <a:pt x="544" y="299"/>
                  </a:lnTo>
                  <a:lnTo>
                    <a:pt x="543" y="301"/>
                  </a:lnTo>
                  <a:lnTo>
                    <a:pt x="542" y="301"/>
                  </a:lnTo>
                  <a:lnTo>
                    <a:pt x="541" y="301"/>
                  </a:lnTo>
                  <a:lnTo>
                    <a:pt x="539" y="302"/>
                  </a:lnTo>
                  <a:lnTo>
                    <a:pt x="538" y="302"/>
                  </a:lnTo>
                  <a:lnTo>
                    <a:pt x="537" y="302"/>
                  </a:lnTo>
                  <a:lnTo>
                    <a:pt x="536" y="302"/>
                  </a:lnTo>
                  <a:lnTo>
                    <a:pt x="534" y="302"/>
                  </a:lnTo>
                  <a:lnTo>
                    <a:pt x="533" y="302"/>
                  </a:lnTo>
                  <a:lnTo>
                    <a:pt x="532" y="302"/>
                  </a:lnTo>
                  <a:lnTo>
                    <a:pt x="532" y="301"/>
                  </a:lnTo>
                  <a:lnTo>
                    <a:pt x="531" y="301"/>
                  </a:lnTo>
                  <a:lnTo>
                    <a:pt x="529" y="301"/>
                  </a:lnTo>
                  <a:lnTo>
                    <a:pt x="528" y="301"/>
                  </a:lnTo>
                  <a:lnTo>
                    <a:pt x="526" y="299"/>
                  </a:lnTo>
                  <a:lnTo>
                    <a:pt x="525" y="299"/>
                  </a:lnTo>
                  <a:lnTo>
                    <a:pt x="522" y="298"/>
                  </a:lnTo>
                  <a:lnTo>
                    <a:pt x="521" y="298"/>
                  </a:lnTo>
                  <a:lnTo>
                    <a:pt x="518" y="297"/>
                  </a:lnTo>
                  <a:lnTo>
                    <a:pt x="517" y="297"/>
                  </a:lnTo>
                  <a:lnTo>
                    <a:pt x="516" y="297"/>
                  </a:lnTo>
                  <a:lnTo>
                    <a:pt x="515" y="297"/>
                  </a:lnTo>
                  <a:lnTo>
                    <a:pt x="513" y="297"/>
                  </a:lnTo>
                  <a:lnTo>
                    <a:pt x="512" y="297"/>
                  </a:lnTo>
                  <a:lnTo>
                    <a:pt x="511" y="297"/>
                  </a:lnTo>
                  <a:lnTo>
                    <a:pt x="510" y="297"/>
                  </a:lnTo>
                  <a:lnTo>
                    <a:pt x="509" y="297"/>
                  </a:lnTo>
                  <a:lnTo>
                    <a:pt x="509" y="298"/>
                  </a:lnTo>
                  <a:lnTo>
                    <a:pt x="507" y="298"/>
                  </a:lnTo>
                  <a:lnTo>
                    <a:pt x="506" y="298"/>
                  </a:lnTo>
                  <a:lnTo>
                    <a:pt x="506" y="299"/>
                  </a:lnTo>
                  <a:lnTo>
                    <a:pt x="505" y="299"/>
                  </a:lnTo>
                  <a:lnTo>
                    <a:pt x="505" y="301"/>
                  </a:lnTo>
                  <a:lnTo>
                    <a:pt x="504" y="301"/>
                  </a:lnTo>
                  <a:lnTo>
                    <a:pt x="502" y="302"/>
                  </a:lnTo>
                  <a:lnTo>
                    <a:pt x="501" y="303"/>
                  </a:lnTo>
                  <a:lnTo>
                    <a:pt x="501" y="304"/>
                  </a:lnTo>
                  <a:lnTo>
                    <a:pt x="500" y="306"/>
                  </a:lnTo>
                  <a:lnTo>
                    <a:pt x="499" y="307"/>
                  </a:lnTo>
                  <a:lnTo>
                    <a:pt x="499" y="308"/>
                  </a:lnTo>
                  <a:lnTo>
                    <a:pt x="499" y="309"/>
                  </a:lnTo>
                  <a:lnTo>
                    <a:pt x="497" y="311"/>
                  </a:lnTo>
                  <a:lnTo>
                    <a:pt x="497" y="312"/>
                  </a:lnTo>
                  <a:lnTo>
                    <a:pt x="496" y="312"/>
                  </a:lnTo>
                  <a:lnTo>
                    <a:pt x="496" y="314"/>
                  </a:lnTo>
                  <a:lnTo>
                    <a:pt x="495" y="315"/>
                  </a:lnTo>
                  <a:lnTo>
                    <a:pt x="495" y="318"/>
                  </a:lnTo>
                  <a:lnTo>
                    <a:pt x="494" y="320"/>
                  </a:lnTo>
                  <a:lnTo>
                    <a:pt x="494" y="322"/>
                  </a:lnTo>
                  <a:lnTo>
                    <a:pt x="494" y="323"/>
                  </a:lnTo>
                  <a:lnTo>
                    <a:pt x="493" y="325"/>
                  </a:lnTo>
                  <a:lnTo>
                    <a:pt x="493" y="327"/>
                  </a:lnTo>
                  <a:lnTo>
                    <a:pt x="493" y="330"/>
                  </a:lnTo>
                  <a:lnTo>
                    <a:pt x="493" y="333"/>
                  </a:lnTo>
                  <a:lnTo>
                    <a:pt x="493" y="336"/>
                  </a:lnTo>
                  <a:lnTo>
                    <a:pt x="494" y="343"/>
                  </a:lnTo>
                  <a:lnTo>
                    <a:pt x="494" y="344"/>
                  </a:lnTo>
                  <a:lnTo>
                    <a:pt x="495" y="349"/>
                  </a:lnTo>
                  <a:lnTo>
                    <a:pt x="495" y="354"/>
                  </a:lnTo>
                  <a:lnTo>
                    <a:pt x="493" y="354"/>
                  </a:lnTo>
                  <a:lnTo>
                    <a:pt x="488" y="354"/>
                  </a:lnTo>
                  <a:lnTo>
                    <a:pt x="484" y="354"/>
                  </a:lnTo>
                  <a:lnTo>
                    <a:pt x="475" y="355"/>
                  </a:lnTo>
                  <a:lnTo>
                    <a:pt x="468" y="355"/>
                  </a:lnTo>
                  <a:lnTo>
                    <a:pt x="462" y="355"/>
                  </a:lnTo>
                  <a:lnTo>
                    <a:pt x="461" y="355"/>
                  </a:lnTo>
                  <a:lnTo>
                    <a:pt x="457" y="356"/>
                  </a:lnTo>
                  <a:lnTo>
                    <a:pt x="451" y="356"/>
                  </a:lnTo>
                  <a:lnTo>
                    <a:pt x="447" y="356"/>
                  </a:lnTo>
                  <a:lnTo>
                    <a:pt x="443" y="356"/>
                  </a:lnTo>
                  <a:lnTo>
                    <a:pt x="441" y="356"/>
                  </a:lnTo>
                  <a:lnTo>
                    <a:pt x="436" y="357"/>
                  </a:lnTo>
                  <a:lnTo>
                    <a:pt x="435" y="357"/>
                  </a:lnTo>
                  <a:lnTo>
                    <a:pt x="435" y="362"/>
                  </a:lnTo>
                  <a:lnTo>
                    <a:pt x="435" y="363"/>
                  </a:lnTo>
                  <a:lnTo>
                    <a:pt x="435" y="365"/>
                  </a:lnTo>
                  <a:lnTo>
                    <a:pt x="433" y="365"/>
                  </a:lnTo>
                  <a:lnTo>
                    <a:pt x="431" y="368"/>
                  </a:lnTo>
                  <a:lnTo>
                    <a:pt x="430" y="370"/>
                  </a:lnTo>
                  <a:lnTo>
                    <a:pt x="429" y="370"/>
                  </a:lnTo>
                  <a:lnTo>
                    <a:pt x="427" y="371"/>
                  </a:lnTo>
                  <a:lnTo>
                    <a:pt x="426" y="371"/>
                  </a:lnTo>
                  <a:lnTo>
                    <a:pt x="424" y="372"/>
                  </a:lnTo>
                  <a:lnTo>
                    <a:pt x="421" y="373"/>
                  </a:lnTo>
                  <a:lnTo>
                    <a:pt x="420" y="375"/>
                  </a:lnTo>
                  <a:lnTo>
                    <a:pt x="420" y="376"/>
                  </a:lnTo>
                  <a:lnTo>
                    <a:pt x="421" y="378"/>
                  </a:lnTo>
                  <a:lnTo>
                    <a:pt x="420" y="378"/>
                  </a:lnTo>
                  <a:lnTo>
                    <a:pt x="420" y="379"/>
                  </a:lnTo>
                  <a:lnTo>
                    <a:pt x="419" y="384"/>
                  </a:lnTo>
                  <a:lnTo>
                    <a:pt x="419" y="387"/>
                  </a:lnTo>
                  <a:lnTo>
                    <a:pt x="419" y="388"/>
                  </a:lnTo>
                  <a:lnTo>
                    <a:pt x="419" y="389"/>
                  </a:lnTo>
                  <a:lnTo>
                    <a:pt x="419" y="391"/>
                  </a:lnTo>
                  <a:lnTo>
                    <a:pt x="417" y="391"/>
                  </a:lnTo>
                  <a:lnTo>
                    <a:pt x="416" y="391"/>
                  </a:lnTo>
                  <a:lnTo>
                    <a:pt x="415" y="392"/>
                  </a:lnTo>
                  <a:lnTo>
                    <a:pt x="414" y="393"/>
                  </a:lnTo>
                  <a:lnTo>
                    <a:pt x="410" y="396"/>
                  </a:lnTo>
                  <a:lnTo>
                    <a:pt x="409" y="396"/>
                  </a:lnTo>
                  <a:lnTo>
                    <a:pt x="408" y="397"/>
                  </a:lnTo>
                  <a:lnTo>
                    <a:pt x="403" y="399"/>
                  </a:lnTo>
                  <a:lnTo>
                    <a:pt x="403" y="400"/>
                  </a:lnTo>
                  <a:lnTo>
                    <a:pt x="399" y="402"/>
                  </a:lnTo>
                  <a:lnTo>
                    <a:pt x="395" y="403"/>
                  </a:lnTo>
                  <a:lnTo>
                    <a:pt x="395" y="404"/>
                  </a:lnTo>
                  <a:lnTo>
                    <a:pt x="392" y="405"/>
                  </a:lnTo>
                  <a:lnTo>
                    <a:pt x="390" y="407"/>
                  </a:lnTo>
                  <a:lnTo>
                    <a:pt x="389" y="408"/>
                  </a:lnTo>
                  <a:lnTo>
                    <a:pt x="388" y="408"/>
                  </a:lnTo>
                  <a:lnTo>
                    <a:pt x="387" y="410"/>
                  </a:lnTo>
                  <a:lnTo>
                    <a:pt x="388" y="412"/>
                  </a:lnTo>
                  <a:lnTo>
                    <a:pt x="388" y="413"/>
                  </a:lnTo>
                  <a:lnTo>
                    <a:pt x="388" y="414"/>
                  </a:lnTo>
                  <a:lnTo>
                    <a:pt x="389" y="414"/>
                  </a:lnTo>
                  <a:lnTo>
                    <a:pt x="389" y="415"/>
                  </a:lnTo>
                  <a:lnTo>
                    <a:pt x="388" y="415"/>
                  </a:lnTo>
                  <a:lnTo>
                    <a:pt x="384" y="418"/>
                  </a:lnTo>
                  <a:lnTo>
                    <a:pt x="383" y="419"/>
                  </a:lnTo>
                  <a:lnTo>
                    <a:pt x="381" y="421"/>
                  </a:lnTo>
                  <a:lnTo>
                    <a:pt x="374" y="426"/>
                  </a:lnTo>
                  <a:lnTo>
                    <a:pt x="365" y="434"/>
                  </a:lnTo>
                  <a:lnTo>
                    <a:pt x="365" y="435"/>
                  </a:lnTo>
                  <a:lnTo>
                    <a:pt x="363" y="436"/>
                  </a:lnTo>
                  <a:lnTo>
                    <a:pt x="361" y="437"/>
                  </a:lnTo>
                  <a:lnTo>
                    <a:pt x="357" y="442"/>
                  </a:lnTo>
                  <a:lnTo>
                    <a:pt x="356" y="444"/>
                  </a:lnTo>
                  <a:lnTo>
                    <a:pt x="355" y="444"/>
                  </a:lnTo>
                  <a:lnTo>
                    <a:pt x="355" y="445"/>
                  </a:lnTo>
                  <a:lnTo>
                    <a:pt x="352" y="447"/>
                  </a:lnTo>
                  <a:lnTo>
                    <a:pt x="352" y="448"/>
                  </a:lnTo>
                  <a:lnTo>
                    <a:pt x="351" y="448"/>
                  </a:lnTo>
                  <a:lnTo>
                    <a:pt x="351" y="450"/>
                  </a:lnTo>
                  <a:lnTo>
                    <a:pt x="347" y="453"/>
                  </a:lnTo>
                  <a:lnTo>
                    <a:pt x="342" y="461"/>
                  </a:lnTo>
                  <a:lnTo>
                    <a:pt x="341" y="461"/>
                  </a:lnTo>
                  <a:lnTo>
                    <a:pt x="341" y="462"/>
                  </a:lnTo>
                  <a:lnTo>
                    <a:pt x="338" y="467"/>
                  </a:lnTo>
                  <a:lnTo>
                    <a:pt x="329" y="476"/>
                  </a:lnTo>
                  <a:lnTo>
                    <a:pt x="326" y="479"/>
                  </a:lnTo>
                  <a:lnTo>
                    <a:pt x="324" y="482"/>
                  </a:lnTo>
                  <a:lnTo>
                    <a:pt x="322" y="484"/>
                  </a:lnTo>
                  <a:lnTo>
                    <a:pt x="319" y="485"/>
                  </a:lnTo>
                  <a:lnTo>
                    <a:pt x="318" y="488"/>
                  </a:lnTo>
                  <a:lnTo>
                    <a:pt x="317" y="488"/>
                  </a:lnTo>
                  <a:lnTo>
                    <a:pt x="315" y="489"/>
                  </a:lnTo>
                  <a:lnTo>
                    <a:pt x="313" y="492"/>
                  </a:lnTo>
                  <a:lnTo>
                    <a:pt x="312" y="492"/>
                  </a:lnTo>
                  <a:lnTo>
                    <a:pt x="309" y="494"/>
                  </a:lnTo>
                  <a:lnTo>
                    <a:pt x="308" y="494"/>
                  </a:lnTo>
                  <a:lnTo>
                    <a:pt x="298" y="501"/>
                  </a:lnTo>
                  <a:lnTo>
                    <a:pt x="278" y="516"/>
                  </a:lnTo>
                  <a:lnTo>
                    <a:pt x="267" y="524"/>
                  </a:lnTo>
                  <a:lnTo>
                    <a:pt x="266" y="524"/>
                  </a:lnTo>
                  <a:lnTo>
                    <a:pt x="264" y="526"/>
                  </a:lnTo>
                  <a:lnTo>
                    <a:pt x="244" y="541"/>
                  </a:lnTo>
                  <a:lnTo>
                    <a:pt x="239" y="543"/>
                  </a:lnTo>
                  <a:lnTo>
                    <a:pt x="233" y="549"/>
                  </a:lnTo>
                  <a:lnTo>
                    <a:pt x="228" y="553"/>
                  </a:lnTo>
                  <a:lnTo>
                    <a:pt x="226" y="556"/>
                  </a:lnTo>
                  <a:lnTo>
                    <a:pt x="224" y="557"/>
                  </a:lnTo>
                  <a:lnTo>
                    <a:pt x="223" y="558"/>
                  </a:lnTo>
                  <a:lnTo>
                    <a:pt x="213" y="567"/>
                  </a:lnTo>
                  <a:lnTo>
                    <a:pt x="206" y="576"/>
                  </a:lnTo>
                  <a:lnTo>
                    <a:pt x="196" y="586"/>
                  </a:lnTo>
                  <a:lnTo>
                    <a:pt x="195" y="589"/>
                  </a:lnTo>
                  <a:lnTo>
                    <a:pt x="190" y="594"/>
                  </a:lnTo>
                  <a:lnTo>
                    <a:pt x="182" y="606"/>
                  </a:lnTo>
                  <a:lnTo>
                    <a:pt x="180" y="610"/>
                  </a:lnTo>
                  <a:lnTo>
                    <a:pt x="175" y="623"/>
                  </a:lnTo>
                  <a:lnTo>
                    <a:pt x="174" y="624"/>
                  </a:lnTo>
                  <a:lnTo>
                    <a:pt x="174" y="626"/>
                  </a:lnTo>
                  <a:lnTo>
                    <a:pt x="174" y="627"/>
                  </a:lnTo>
                  <a:lnTo>
                    <a:pt x="170" y="624"/>
                  </a:lnTo>
                  <a:lnTo>
                    <a:pt x="169" y="623"/>
                  </a:lnTo>
                  <a:lnTo>
                    <a:pt x="166" y="622"/>
                  </a:lnTo>
                  <a:lnTo>
                    <a:pt x="166" y="623"/>
                  </a:lnTo>
                  <a:lnTo>
                    <a:pt x="165" y="622"/>
                  </a:lnTo>
                  <a:lnTo>
                    <a:pt x="163" y="621"/>
                  </a:lnTo>
                  <a:lnTo>
                    <a:pt x="162" y="620"/>
                  </a:lnTo>
                  <a:lnTo>
                    <a:pt x="159" y="618"/>
                  </a:lnTo>
                  <a:lnTo>
                    <a:pt x="158" y="618"/>
                  </a:lnTo>
                  <a:lnTo>
                    <a:pt x="157" y="617"/>
                  </a:lnTo>
                  <a:lnTo>
                    <a:pt x="155" y="617"/>
                  </a:lnTo>
                  <a:lnTo>
                    <a:pt x="154" y="616"/>
                  </a:lnTo>
                  <a:lnTo>
                    <a:pt x="153" y="615"/>
                  </a:lnTo>
                  <a:lnTo>
                    <a:pt x="150" y="613"/>
                  </a:lnTo>
                  <a:lnTo>
                    <a:pt x="149" y="612"/>
                  </a:lnTo>
                  <a:lnTo>
                    <a:pt x="148" y="611"/>
                  </a:lnTo>
                  <a:lnTo>
                    <a:pt x="147" y="610"/>
                  </a:lnTo>
                  <a:lnTo>
                    <a:pt x="146" y="608"/>
                  </a:lnTo>
                  <a:lnTo>
                    <a:pt x="144" y="607"/>
                  </a:lnTo>
                  <a:lnTo>
                    <a:pt x="143" y="606"/>
                  </a:lnTo>
                  <a:lnTo>
                    <a:pt x="143" y="604"/>
                  </a:lnTo>
                  <a:lnTo>
                    <a:pt x="142" y="602"/>
                  </a:lnTo>
                  <a:lnTo>
                    <a:pt x="141" y="600"/>
                  </a:lnTo>
                  <a:lnTo>
                    <a:pt x="141" y="599"/>
                  </a:lnTo>
                  <a:lnTo>
                    <a:pt x="134" y="590"/>
                  </a:lnTo>
                  <a:lnTo>
                    <a:pt x="131" y="583"/>
                  </a:lnTo>
                  <a:lnTo>
                    <a:pt x="127" y="576"/>
                  </a:lnTo>
                  <a:lnTo>
                    <a:pt x="122" y="578"/>
                  </a:lnTo>
                  <a:lnTo>
                    <a:pt x="120" y="570"/>
                  </a:lnTo>
                  <a:lnTo>
                    <a:pt x="118" y="570"/>
                  </a:lnTo>
                  <a:lnTo>
                    <a:pt x="117" y="572"/>
                  </a:lnTo>
                  <a:lnTo>
                    <a:pt x="116" y="572"/>
                  </a:lnTo>
                  <a:lnTo>
                    <a:pt x="115" y="572"/>
                  </a:lnTo>
                  <a:lnTo>
                    <a:pt x="114" y="572"/>
                  </a:lnTo>
                  <a:lnTo>
                    <a:pt x="114" y="570"/>
                  </a:lnTo>
                  <a:lnTo>
                    <a:pt x="114" y="569"/>
                  </a:lnTo>
                  <a:lnTo>
                    <a:pt x="112" y="569"/>
                  </a:lnTo>
                  <a:lnTo>
                    <a:pt x="112" y="568"/>
                  </a:lnTo>
                  <a:lnTo>
                    <a:pt x="112" y="567"/>
                  </a:lnTo>
                  <a:lnTo>
                    <a:pt x="112" y="565"/>
                  </a:lnTo>
                  <a:lnTo>
                    <a:pt x="112" y="564"/>
                  </a:lnTo>
                  <a:lnTo>
                    <a:pt x="111" y="564"/>
                  </a:lnTo>
                  <a:lnTo>
                    <a:pt x="111" y="562"/>
                  </a:lnTo>
                  <a:lnTo>
                    <a:pt x="110" y="559"/>
                  </a:lnTo>
                  <a:lnTo>
                    <a:pt x="109" y="557"/>
                  </a:lnTo>
                  <a:lnTo>
                    <a:pt x="109" y="554"/>
                  </a:lnTo>
                  <a:lnTo>
                    <a:pt x="105" y="547"/>
                  </a:lnTo>
                  <a:lnTo>
                    <a:pt x="105" y="543"/>
                  </a:lnTo>
                  <a:lnTo>
                    <a:pt x="104" y="542"/>
                  </a:lnTo>
                  <a:lnTo>
                    <a:pt x="104" y="541"/>
                  </a:lnTo>
                  <a:lnTo>
                    <a:pt x="104" y="538"/>
                  </a:lnTo>
                  <a:lnTo>
                    <a:pt x="104" y="537"/>
                  </a:lnTo>
                  <a:lnTo>
                    <a:pt x="105" y="535"/>
                  </a:lnTo>
                  <a:lnTo>
                    <a:pt x="105" y="533"/>
                  </a:lnTo>
                  <a:lnTo>
                    <a:pt x="106" y="531"/>
                  </a:lnTo>
                  <a:lnTo>
                    <a:pt x="114" y="522"/>
                  </a:lnTo>
                  <a:lnTo>
                    <a:pt x="115" y="520"/>
                  </a:lnTo>
                  <a:lnTo>
                    <a:pt x="125" y="508"/>
                  </a:lnTo>
                  <a:lnTo>
                    <a:pt x="134" y="494"/>
                  </a:lnTo>
                  <a:lnTo>
                    <a:pt x="149" y="474"/>
                  </a:lnTo>
                  <a:lnTo>
                    <a:pt x="153" y="471"/>
                  </a:lnTo>
                  <a:lnTo>
                    <a:pt x="153" y="469"/>
                  </a:lnTo>
                  <a:lnTo>
                    <a:pt x="154" y="468"/>
                  </a:lnTo>
                  <a:lnTo>
                    <a:pt x="155" y="467"/>
                  </a:lnTo>
                  <a:lnTo>
                    <a:pt x="157" y="466"/>
                  </a:lnTo>
                  <a:lnTo>
                    <a:pt x="158" y="464"/>
                  </a:lnTo>
                  <a:lnTo>
                    <a:pt x="159" y="463"/>
                  </a:lnTo>
                  <a:lnTo>
                    <a:pt x="162" y="462"/>
                  </a:lnTo>
                  <a:lnTo>
                    <a:pt x="165" y="460"/>
                  </a:lnTo>
                  <a:lnTo>
                    <a:pt x="186" y="445"/>
                  </a:lnTo>
                  <a:lnTo>
                    <a:pt x="185" y="442"/>
                  </a:lnTo>
                  <a:lnTo>
                    <a:pt x="184" y="440"/>
                  </a:lnTo>
                  <a:lnTo>
                    <a:pt x="182" y="440"/>
                  </a:lnTo>
                  <a:lnTo>
                    <a:pt x="181" y="439"/>
                  </a:lnTo>
                  <a:lnTo>
                    <a:pt x="180" y="436"/>
                  </a:lnTo>
                  <a:lnTo>
                    <a:pt x="179" y="435"/>
                  </a:lnTo>
                  <a:lnTo>
                    <a:pt x="175" y="432"/>
                  </a:lnTo>
                  <a:lnTo>
                    <a:pt x="174" y="431"/>
                  </a:lnTo>
                  <a:lnTo>
                    <a:pt x="173" y="431"/>
                  </a:lnTo>
                  <a:lnTo>
                    <a:pt x="170" y="431"/>
                  </a:lnTo>
                  <a:lnTo>
                    <a:pt x="164" y="430"/>
                  </a:lnTo>
                  <a:lnTo>
                    <a:pt x="162" y="430"/>
                  </a:lnTo>
                  <a:lnTo>
                    <a:pt x="158" y="431"/>
                  </a:lnTo>
                  <a:lnTo>
                    <a:pt x="155" y="431"/>
                  </a:lnTo>
                  <a:lnTo>
                    <a:pt x="150" y="431"/>
                  </a:lnTo>
                  <a:lnTo>
                    <a:pt x="148" y="431"/>
                  </a:lnTo>
                  <a:lnTo>
                    <a:pt x="138" y="431"/>
                  </a:lnTo>
                  <a:lnTo>
                    <a:pt x="130" y="431"/>
                  </a:lnTo>
                  <a:lnTo>
                    <a:pt x="128" y="425"/>
                  </a:lnTo>
                  <a:lnTo>
                    <a:pt x="128" y="403"/>
                  </a:lnTo>
                  <a:lnTo>
                    <a:pt x="128" y="400"/>
                  </a:lnTo>
                  <a:lnTo>
                    <a:pt x="134" y="394"/>
                  </a:lnTo>
                  <a:lnTo>
                    <a:pt x="133" y="394"/>
                  </a:lnTo>
                  <a:lnTo>
                    <a:pt x="131" y="392"/>
                  </a:lnTo>
                  <a:lnTo>
                    <a:pt x="126" y="388"/>
                  </a:lnTo>
                  <a:lnTo>
                    <a:pt x="123" y="386"/>
                  </a:lnTo>
                  <a:lnTo>
                    <a:pt x="122" y="387"/>
                  </a:lnTo>
                  <a:lnTo>
                    <a:pt x="120" y="388"/>
                  </a:lnTo>
                  <a:lnTo>
                    <a:pt x="118" y="391"/>
                  </a:lnTo>
                  <a:lnTo>
                    <a:pt x="118" y="389"/>
                  </a:lnTo>
                  <a:lnTo>
                    <a:pt x="107" y="377"/>
                  </a:lnTo>
                  <a:lnTo>
                    <a:pt x="102" y="381"/>
                  </a:lnTo>
                  <a:lnTo>
                    <a:pt x="94" y="386"/>
                  </a:lnTo>
                  <a:lnTo>
                    <a:pt x="93" y="384"/>
                  </a:lnTo>
                  <a:lnTo>
                    <a:pt x="90" y="378"/>
                  </a:lnTo>
                  <a:lnTo>
                    <a:pt x="88" y="376"/>
                  </a:lnTo>
                  <a:lnTo>
                    <a:pt x="85" y="373"/>
                  </a:lnTo>
                  <a:lnTo>
                    <a:pt x="84" y="372"/>
                  </a:lnTo>
                  <a:lnTo>
                    <a:pt x="82" y="368"/>
                  </a:lnTo>
                  <a:lnTo>
                    <a:pt x="78" y="365"/>
                  </a:lnTo>
                  <a:lnTo>
                    <a:pt x="72" y="360"/>
                  </a:lnTo>
                  <a:lnTo>
                    <a:pt x="66" y="354"/>
                  </a:lnTo>
                  <a:lnTo>
                    <a:pt x="66" y="355"/>
                  </a:lnTo>
                  <a:lnTo>
                    <a:pt x="61" y="352"/>
                  </a:lnTo>
                  <a:lnTo>
                    <a:pt x="53" y="346"/>
                  </a:lnTo>
                  <a:lnTo>
                    <a:pt x="52" y="346"/>
                  </a:lnTo>
                  <a:lnTo>
                    <a:pt x="48" y="349"/>
                  </a:lnTo>
                  <a:lnTo>
                    <a:pt x="45" y="344"/>
                  </a:lnTo>
                  <a:lnTo>
                    <a:pt x="46" y="343"/>
                  </a:lnTo>
                  <a:lnTo>
                    <a:pt x="47" y="343"/>
                  </a:lnTo>
                  <a:lnTo>
                    <a:pt x="46" y="341"/>
                  </a:lnTo>
                  <a:lnTo>
                    <a:pt x="45" y="339"/>
                  </a:lnTo>
                  <a:lnTo>
                    <a:pt x="43" y="339"/>
                  </a:lnTo>
                  <a:lnTo>
                    <a:pt x="48" y="336"/>
                  </a:lnTo>
                  <a:lnTo>
                    <a:pt x="46" y="335"/>
                  </a:lnTo>
                  <a:lnTo>
                    <a:pt x="32" y="320"/>
                  </a:lnTo>
                  <a:lnTo>
                    <a:pt x="31" y="319"/>
                  </a:lnTo>
                  <a:lnTo>
                    <a:pt x="30" y="318"/>
                  </a:lnTo>
                  <a:lnTo>
                    <a:pt x="24" y="312"/>
                  </a:lnTo>
                  <a:lnTo>
                    <a:pt x="23" y="311"/>
                  </a:lnTo>
                  <a:lnTo>
                    <a:pt x="21" y="309"/>
                  </a:lnTo>
                  <a:lnTo>
                    <a:pt x="20" y="308"/>
                  </a:lnTo>
                  <a:lnTo>
                    <a:pt x="2" y="292"/>
                  </a:lnTo>
                  <a:lnTo>
                    <a:pt x="0" y="292"/>
                  </a:lnTo>
                  <a:lnTo>
                    <a:pt x="2" y="291"/>
                  </a:lnTo>
                  <a:lnTo>
                    <a:pt x="15" y="275"/>
                  </a:lnTo>
                  <a:lnTo>
                    <a:pt x="16" y="275"/>
                  </a:lnTo>
                  <a:lnTo>
                    <a:pt x="16" y="274"/>
                  </a:lnTo>
                  <a:lnTo>
                    <a:pt x="23" y="266"/>
                  </a:lnTo>
                  <a:lnTo>
                    <a:pt x="23" y="265"/>
                  </a:lnTo>
                  <a:lnTo>
                    <a:pt x="26" y="261"/>
                  </a:lnTo>
                  <a:lnTo>
                    <a:pt x="27" y="260"/>
                  </a:lnTo>
                  <a:lnTo>
                    <a:pt x="31" y="254"/>
                  </a:lnTo>
                  <a:lnTo>
                    <a:pt x="34" y="251"/>
                  </a:lnTo>
                  <a:lnTo>
                    <a:pt x="35" y="250"/>
                  </a:lnTo>
                  <a:lnTo>
                    <a:pt x="36" y="248"/>
                  </a:lnTo>
                  <a:lnTo>
                    <a:pt x="37" y="245"/>
                  </a:lnTo>
                  <a:lnTo>
                    <a:pt x="42" y="240"/>
                  </a:lnTo>
                  <a:lnTo>
                    <a:pt x="42" y="239"/>
                  </a:lnTo>
                  <a:lnTo>
                    <a:pt x="52" y="227"/>
                  </a:lnTo>
                  <a:lnTo>
                    <a:pt x="53" y="227"/>
                  </a:lnTo>
                  <a:lnTo>
                    <a:pt x="53" y="226"/>
                  </a:lnTo>
                  <a:lnTo>
                    <a:pt x="56" y="223"/>
                  </a:lnTo>
                  <a:lnTo>
                    <a:pt x="58" y="218"/>
                  </a:lnTo>
                  <a:lnTo>
                    <a:pt x="58" y="217"/>
                  </a:lnTo>
                  <a:lnTo>
                    <a:pt x="58" y="216"/>
                  </a:lnTo>
                  <a:lnTo>
                    <a:pt x="59" y="213"/>
                  </a:lnTo>
                  <a:lnTo>
                    <a:pt x="61" y="210"/>
                  </a:lnTo>
                  <a:lnTo>
                    <a:pt x="62" y="210"/>
                  </a:lnTo>
                  <a:lnTo>
                    <a:pt x="62" y="208"/>
                  </a:lnTo>
                  <a:lnTo>
                    <a:pt x="62" y="207"/>
                  </a:lnTo>
                  <a:lnTo>
                    <a:pt x="63" y="206"/>
                  </a:lnTo>
                  <a:lnTo>
                    <a:pt x="66" y="206"/>
                  </a:lnTo>
                  <a:lnTo>
                    <a:pt x="67" y="206"/>
                  </a:lnTo>
                  <a:lnTo>
                    <a:pt x="71" y="205"/>
                  </a:lnTo>
                  <a:lnTo>
                    <a:pt x="74" y="202"/>
                  </a:lnTo>
                  <a:lnTo>
                    <a:pt x="75" y="202"/>
                  </a:lnTo>
                  <a:lnTo>
                    <a:pt x="77" y="202"/>
                  </a:lnTo>
                  <a:lnTo>
                    <a:pt x="77" y="200"/>
                  </a:lnTo>
                  <a:lnTo>
                    <a:pt x="78" y="199"/>
                  </a:lnTo>
                  <a:lnTo>
                    <a:pt x="78" y="197"/>
                  </a:lnTo>
                  <a:lnTo>
                    <a:pt x="80" y="197"/>
                  </a:lnTo>
                  <a:lnTo>
                    <a:pt x="84" y="196"/>
                  </a:lnTo>
                  <a:lnTo>
                    <a:pt x="89" y="197"/>
                  </a:lnTo>
                  <a:lnTo>
                    <a:pt x="90" y="197"/>
                  </a:lnTo>
                  <a:lnTo>
                    <a:pt x="90" y="196"/>
                  </a:lnTo>
                  <a:lnTo>
                    <a:pt x="91" y="195"/>
                  </a:lnTo>
                  <a:lnTo>
                    <a:pt x="91" y="194"/>
                  </a:lnTo>
                  <a:lnTo>
                    <a:pt x="93" y="194"/>
                  </a:lnTo>
                  <a:lnTo>
                    <a:pt x="95" y="194"/>
                  </a:lnTo>
                  <a:lnTo>
                    <a:pt x="96" y="194"/>
                  </a:lnTo>
                  <a:lnTo>
                    <a:pt x="96" y="195"/>
                  </a:lnTo>
                  <a:lnTo>
                    <a:pt x="98" y="195"/>
                  </a:lnTo>
                  <a:lnTo>
                    <a:pt x="98" y="192"/>
                  </a:lnTo>
                  <a:lnTo>
                    <a:pt x="99" y="191"/>
                  </a:lnTo>
                  <a:lnTo>
                    <a:pt x="99" y="190"/>
                  </a:lnTo>
                  <a:lnTo>
                    <a:pt x="99" y="189"/>
                  </a:lnTo>
                  <a:lnTo>
                    <a:pt x="99" y="187"/>
                  </a:lnTo>
                  <a:lnTo>
                    <a:pt x="99" y="184"/>
                  </a:lnTo>
                  <a:lnTo>
                    <a:pt x="100" y="181"/>
                  </a:lnTo>
                  <a:lnTo>
                    <a:pt x="100" y="179"/>
                  </a:lnTo>
                  <a:lnTo>
                    <a:pt x="100" y="178"/>
                  </a:lnTo>
                  <a:lnTo>
                    <a:pt x="100" y="175"/>
                  </a:lnTo>
                  <a:lnTo>
                    <a:pt x="101" y="175"/>
                  </a:lnTo>
                  <a:lnTo>
                    <a:pt x="96" y="174"/>
                  </a:lnTo>
                  <a:lnTo>
                    <a:pt x="95" y="174"/>
                  </a:lnTo>
                  <a:lnTo>
                    <a:pt x="93" y="173"/>
                  </a:lnTo>
                  <a:lnTo>
                    <a:pt x="93" y="171"/>
                  </a:lnTo>
                  <a:lnTo>
                    <a:pt x="94" y="170"/>
                  </a:lnTo>
                  <a:lnTo>
                    <a:pt x="94" y="168"/>
                  </a:lnTo>
                  <a:lnTo>
                    <a:pt x="95" y="168"/>
                  </a:lnTo>
                  <a:lnTo>
                    <a:pt x="98" y="162"/>
                  </a:lnTo>
                  <a:lnTo>
                    <a:pt x="98" y="160"/>
                  </a:lnTo>
                  <a:lnTo>
                    <a:pt x="98" y="159"/>
                  </a:lnTo>
                  <a:lnTo>
                    <a:pt x="100" y="155"/>
                  </a:lnTo>
                  <a:lnTo>
                    <a:pt x="100" y="154"/>
                  </a:lnTo>
                  <a:lnTo>
                    <a:pt x="101" y="153"/>
                  </a:lnTo>
                  <a:lnTo>
                    <a:pt x="104" y="148"/>
                  </a:lnTo>
                  <a:lnTo>
                    <a:pt x="105" y="144"/>
                  </a:lnTo>
                  <a:lnTo>
                    <a:pt x="106" y="143"/>
                  </a:lnTo>
                  <a:lnTo>
                    <a:pt x="130" y="151"/>
                  </a:lnTo>
                  <a:lnTo>
                    <a:pt x="139" y="154"/>
                  </a:lnTo>
                  <a:lnTo>
                    <a:pt x="142" y="153"/>
                  </a:lnTo>
                  <a:lnTo>
                    <a:pt x="143" y="151"/>
                  </a:lnTo>
                  <a:lnTo>
                    <a:pt x="144" y="151"/>
                  </a:lnTo>
                  <a:lnTo>
                    <a:pt x="150" y="157"/>
                  </a:lnTo>
                  <a:lnTo>
                    <a:pt x="153" y="158"/>
                  </a:lnTo>
                  <a:lnTo>
                    <a:pt x="153" y="159"/>
                  </a:lnTo>
                  <a:lnTo>
                    <a:pt x="154" y="160"/>
                  </a:lnTo>
                  <a:lnTo>
                    <a:pt x="157" y="162"/>
                  </a:lnTo>
                  <a:lnTo>
                    <a:pt x="158" y="164"/>
                  </a:lnTo>
                  <a:lnTo>
                    <a:pt x="159" y="164"/>
                  </a:lnTo>
                  <a:lnTo>
                    <a:pt x="159" y="165"/>
                  </a:lnTo>
                  <a:lnTo>
                    <a:pt x="159" y="164"/>
                  </a:lnTo>
                  <a:lnTo>
                    <a:pt x="165" y="159"/>
                  </a:lnTo>
                  <a:lnTo>
                    <a:pt x="169" y="155"/>
                  </a:lnTo>
                  <a:lnTo>
                    <a:pt x="170" y="157"/>
                  </a:lnTo>
                  <a:lnTo>
                    <a:pt x="171" y="158"/>
                  </a:lnTo>
                  <a:lnTo>
                    <a:pt x="171" y="159"/>
                  </a:lnTo>
                  <a:lnTo>
                    <a:pt x="173" y="160"/>
                  </a:lnTo>
                  <a:lnTo>
                    <a:pt x="173" y="162"/>
                  </a:lnTo>
                  <a:lnTo>
                    <a:pt x="174" y="163"/>
                  </a:lnTo>
                  <a:lnTo>
                    <a:pt x="175" y="165"/>
                  </a:lnTo>
                  <a:lnTo>
                    <a:pt x="175" y="167"/>
                  </a:lnTo>
                  <a:lnTo>
                    <a:pt x="176" y="168"/>
                  </a:lnTo>
                  <a:lnTo>
                    <a:pt x="178" y="168"/>
                  </a:lnTo>
                  <a:lnTo>
                    <a:pt x="179" y="167"/>
                  </a:lnTo>
                  <a:lnTo>
                    <a:pt x="189" y="181"/>
                  </a:lnTo>
                  <a:lnTo>
                    <a:pt x="190" y="181"/>
                  </a:lnTo>
                  <a:lnTo>
                    <a:pt x="190" y="183"/>
                  </a:lnTo>
                  <a:lnTo>
                    <a:pt x="191" y="184"/>
                  </a:lnTo>
                  <a:lnTo>
                    <a:pt x="192" y="184"/>
                  </a:lnTo>
                  <a:lnTo>
                    <a:pt x="197" y="192"/>
                  </a:lnTo>
                  <a:lnTo>
                    <a:pt x="198" y="192"/>
                  </a:lnTo>
                  <a:lnTo>
                    <a:pt x="200" y="191"/>
                  </a:lnTo>
                  <a:lnTo>
                    <a:pt x="202" y="190"/>
                  </a:lnTo>
                  <a:lnTo>
                    <a:pt x="203" y="191"/>
                  </a:lnTo>
                  <a:lnTo>
                    <a:pt x="205" y="192"/>
                  </a:lnTo>
                  <a:lnTo>
                    <a:pt x="206" y="195"/>
                  </a:lnTo>
                  <a:lnTo>
                    <a:pt x="206" y="196"/>
                  </a:lnTo>
                  <a:lnTo>
                    <a:pt x="207" y="196"/>
                  </a:lnTo>
                  <a:lnTo>
                    <a:pt x="208" y="197"/>
                  </a:lnTo>
                  <a:lnTo>
                    <a:pt x="208" y="199"/>
                  </a:lnTo>
                  <a:lnTo>
                    <a:pt x="210" y="200"/>
                  </a:lnTo>
                  <a:lnTo>
                    <a:pt x="210" y="201"/>
                  </a:lnTo>
                  <a:lnTo>
                    <a:pt x="211" y="202"/>
                  </a:lnTo>
                  <a:lnTo>
                    <a:pt x="212" y="203"/>
                  </a:lnTo>
                  <a:lnTo>
                    <a:pt x="213" y="205"/>
                  </a:lnTo>
                  <a:lnTo>
                    <a:pt x="214" y="206"/>
                  </a:lnTo>
                  <a:lnTo>
                    <a:pt x="214" y="207"/>
                  </a:lnTo>
                  <a:lnTo>
                    <a:pt x="216" y="207"/>
                  </a:lnTo>
                  <a:lnTo>
                    <a:pt x="216" y="208"/>
                  </a:lnTo>
                  <a:lnTo>
                    <a:pt x="217" y="210"/>
                  </a:lnTo>
                  <a:lnTo>
                    <a:pt x="218" y="211"/>
                  </a:lnTo>
                  <a:lnTo>
                    <a:pt x="221" y="213"/>
                  </a:lnTo>
                  <a:lnTo>
                    <a:pt x="222" y="215"/>
                  </a:lnTo>
                  <a:lnTo>
                    <a:pt x="223" y="216"/>
                  </a:lnTo>
                  <a:lnTo>
                    <a:pt x="224" y="217"/>
                  </a:lnTo>
                  <a:lnTo>
                    <a:pt x="226" y="217"/>
                  </a:lnTo>
                  <a:lnTo>
                    <a:pt x="227" y="216"/>
                  </a:lnTo>
                  <a:lnTo>
                    <a:pt x="234" y="211"/>
                  </a:lnTo>
                  <a:lnTo>
                    <a:pt x="235" y="213"/>
                  </a:lnTo>
                  <a:lnTo>
                    <a:pt x="237" y="215"/>
                  </a:lnTo>
                  <a:lnTo>
                    <a:pt x="239" y="215"/>
                  </a:lnTo>
                  <a:lnTo>
                    <a:pt x="240" y="215"/>
                  </a:lnTo>
                  <a:lnTo>
                    <a:pt x="242" y="215"/>
                  </a:lnTo>
                  <a:lnTo>
                    <a:pt x="243" y="215"/>
                  </a:lnTo>
                  <a:lnTo>
                    <a:pt x="246" y="216"/>
                  </a:lnTo>
                  <a:lnTo>
                    <a:pt x="249" y="216"/>
                  </a:lnTo>
                  <a:lnTo>
                    <a:pt x="249" y="217"/>
                  </a:lnTo>
                  <a:lnTo>
                    <a:pt x="250" y="221"/>
                  </a:lnTo>
                  <a:lnTo>
                    <a:pt x="251" y="222"/>
                  </a:lnTo>
                  <a:lnTo>
                    <a:pt x="253" y="221"/>
                  </a:lnTo>
                  <a:lnTo>
                    <a:pt x="254" y="221"/>
                  </a:lnTo>
                  <a:lnTo>
                    <a:pt x="255" y="219"/>
                  </a:lnTo>
                  <a:lnTo>
                    <a:pt x="255" y="218"/>
                  </a:lnTo>
                  <a:lnTo>
                    <a:pt x="255" y="217"/>
                  </a:lnTo>
                  <a:lnTo>
                    <a:pt x="258" y="216"/>
                  </a:lnTo>
                  <a:lnTo>
                    <a:pt x="261" y="213"/>
                  </a:lnTo>
                  <a:lnTo>
                    <a:pt x="264" y="213"/>
                  </a:lnTo>
                  <a:lnTo>
                    <a:pt x="269" y="211"/>
                  </a:lnTo>
                  <a:lnTo>
                    <a:pt x="274" y="208"/>
                  </a:lnTo>
                  <a:lnTo>
                    <a:pt x="277" y="206"/>
                  </a:lnTo>
                  <a:lnTo>
                    <a:pt x="278" y="205"/>
                  </a:lnTo>
                  <a:lnTo>
                    <a:pt x="283" y="202"/>
                  </a:lnTo>
                  <a:lnTo>
                    <a:pt x="286" y="201"/>
                  </a:lnTo>
                  <a:lnTo>
                    <a:pt x="303" y="191"/>
                  </a:lnTo>
                  <a:lnTo>
                    <a:pt x="322" y="181"/>
                  </a:lnTo>
                  <a:lnTo>
                    <a:pt x="324" y="180"/>
                  </a:lnTo>
                  <a:lnTo>
                    <a:pt x="342" y="170"/>
                  </a:lnTo>
                  <a:lnTo>
                    <a:pt x="350" y="167"/>
                  </a:lnTo>
                  <a:lnTo>
                    <a:pt x="352" y="164"/>
                  </a:lnTo>
                  <a:lnTo>
                    <a:pt x="371" y="153"/>
                  </a:lnTo>
                  <a:lnTo>
                    <a:pt x="372" y="153"/>
                  </a:lnTo>
                  <a:lnTo>
                    <a:pt x="372" y="152"/>
                  </a:lnTo>
                  <a:lnTo>
                    <a:pt x="373" y="152"/>
                  </a:lnTo>
                  <a:lnTo>
                    <a:pt x="385" y="146"/>
                  </a:lnTo>
                  <a:lnTo>
                    <a:pt x="387" y="144"/>
                  </a:lnTo>
                  <a:lnTo>
                    <a:pt x="390" y="143"/>
                  </a:lnTo>
                  <a:lnTo>
                    <a:pt x="390" y="142"/>
                  </a:lnTo>
                  <a:lnTo>
                    <a:pt x="394" y="141"/>
                  </a:lnTo>
                  <a:lnTo>
                    <a:pt x="395" y="139"/>
                  </a:lnTo>
                  <a:lnTo>
                    <a:pt x="403" y="135"/>
                  </a:lnTo>
                  <a:lnTo>
                    <a:pt x="404" y="135"/>
                  </a:lnTo>
                  <a:lnTo>
                    <a:pt x="404" y="133"/>
                  </a:lnTo>
                  <a:lnTo>
                    <a:pt x="413" y="128"/>
                  </a:lnTo>
                  <a:lnTo>
                    <a:pt x="414" y="127"/>
                  </a:lnTo>
                  <a:lnTo>
                    <a:pt x="420" y="123"/>
                  </a:lnTo>
                  <a:lnTo>
                    <a:pt x="454" y="101"/>
                  </a:lnTo>
                  <a:lnTo>
                    <a:pt x="458" y="99"/>
                  </a:lnTo>
                  <a:lnTo>
                    <a:pt x="459" y="98"/>
                  </a:lnTo>
                  <a:lnTo>
                    <a:pt x="459" y="99"/>
                  </a:lnTo>
                  <a:lnTo>
                    <a:pt x="484" y="83"/>
                  </a:lnTo>
                  <a:lnTo>
                    <a:pt x="485" y="83"/>
                  </a:lnTo>
                  <a:lnTo>
                    <a:pt x="494" y="78"/>
                  </a:lnTo>
                  <a:lnTo>
                    <a:pt x="495" y="78"/>
                  </a:lnTo>
                  <a:lnTo>
                    <a:pt x="495" y="77"/>
                  </a:lnTo>
                  <a:lnTo>
                    <a:pt x="497" y="75"/>
                  </a:lnTo>
                  <a:lnTo>
                    <a:pt x="504" y="70"/>
                  </a:lnTo>
                  <a:lnTo>
                    <a:pt x="509" y="68"/>
                  </a:lnTo>
                  <a:lnTo>
                    <a:pt x="517" y="63"/>
                  </a:lnTo>
                  <a:lnTo>
                    <a:pt x="517" y="62"/>
                  </a:lnTo>
                  <a:lnTo>
                    <a:pt x="522" y="59"/>
                  </a:lnTo>
                  <a:lnTo>
                    <a:pt x="523" y="58"/>
                  </a:lnTo>
                  <a:lnTo>
                    <a:pt x="525" y="57"/>
                  </a:lnTo>
                  <a:lnTo>
                    <a:pt x="526" y="57"/>
                  </a:lnTo>
                  <a:lnTo>
                    <a:pt x="545" y="45"/>
                  </a:lnTo>
                  <a:lnTo>
                    <a:pt x="547" y="43"/>
                  </a:lnTo>
                  <a:lnTo>
                    <a:pt x="552" y="40"/>
                  </a:lnTo>
                  <a:lnTo>
                    <a:pt x="553" y="38"/>
                  </a:lnTo>
                  <a:lnTo>
                    <a:pt x="555" y="38"/>
                  </a:lnTo>
                  <a:lnTo>
                    <a:pt x="555" y="37"/>
                  </a:lnTo>
                  <a:lnTo>
                    <a:pt x="570" y="29"/>
                  </a:lnTo>
                  <a:lnTo>
                    <a:pt x="573" y="26"/>
                  </a:lnTo>
                  <a:lnTo>
                    <a:pt x="575" y="25"/>
                  </a:lnTo>
                  <a:lnTo>
                    <a:pt x="576" y="24"/>
                  </a:lnTo>
                  <a:lnTo>
                    <a:pt x="577" y="24"/>
                  </a:lnTo>
                  <a:lnTo>
                    <a:pt x="586" y="18"/>
                  </a:lnTo>
                  <a:lnTo>
                    <a:pt x="592" y="14"/>
                  </a:lnTo>
                  <a:lnTo>
                    <a:pt x="595" y="13"/>
                  </a:lnTo>
                  <a:lnTo>
                    <a:pt x="596" y="11"/>
                  </a:lnTo>
                  <a:lnTo>
                    <a:pt x="597" y="11"/>
                  </a:lnTo>
                  <a:lnTo>
                    <a:pt x="597" y="10"/>
                  </a:lnTo>
                  <a:lnTo>
                    <a:pt x="601" y="9"/>
                  </a:lnTo>
                  <a:lnTo>
                    <a:pt x="603" y="6"/>
                  </a:lnTo>
                  <a:lnTo>
                    <a:pt x="612" y="2"/>
                  </a:lnTo>
                  <a:lnTo>
                    <a:pt x="612" y="0"/>
                  </a:lnTo>
                  <a:lnTo>
                    <a:pt x="613" y="3"/>
                  </a:lnTo>
                  <a:lnTo>
                    <a:pt x="613" y="4"/>
                  </a:lnTo>
                  <a:lnTo>
                    <a:pt x="614" y="6"/>
                  </a:lnTo>
                  <a:lnTo>
                    <a:pt x="616" y="8"/>
                  </a:lnTo>
                  <a:lnTo>
                    <a:pt x="616" y="9"/>
                  </a:lnTo>
                  <a:lnTo>
                    <a:pt x="617" y="11"/>
                  </a:lnTo>
                  <a:lnTo>
                    <a:pt x="618" y="13"/>
                  </a:lnTo>
                  <a:lnTo>
                    <a:pt x="618" y="15"/>
                  </a:lnTo>
                  <a:lnTo>
                    <a:pt x="619" y="16"/>
                  </a:lnTo>
                  <a:lnTo>
                    <a:pt x="619" y="18"/>
                  </a:lnTo>
                  <a:lnTo>
                    <a:pt x="621" y="19"/>
                  </a:lnTo>
                  <a:lnTo>
                    <a:pt x="621" y="21"/>
                  </a:lnTo>
                  <a:lnTo>
                    <a:pt x="622" y="22"/>
                  </a:lnTo>
                  <a:lnTo>
                    <a:pt x="622" y="24"/>
                  </a:lnTo>
                  <a:lnTo>
                    <a:pt x="623" y="25"/>
                  </a:lnTo>
                  <a:lnTo>
                    <a:pt x="627" y="31"/>
                  </a:lnTo>
                  <a:lnTo>
                    <a:pt x="629" y="34"/>
                  </a:lnTo>
                  <a:lnTo>
                    <a:pt x="633" y="40"/>
                  </a:lnTo>
                  <a:lnTo>
                    <a:pt x="635" y="43"/>
                  </a:lnTo>
                  <a:lnTo>
                    <a:pt x="638" y="46"/>
                  </a:lnTo>
                  <a:lnTo>
                    <a:pt x="640" y="47"/>
                  </a:lnTo>
                  <a:lnTo>
                    <a:pt x="643" y="48"/>
                  </a:lnTo>
                  <a:lnTo>
                    <a:pt x="644" y="50"/>
                  </a:lnTo>
                  <a:lnTo>
                    <a:pt x="650" y="53"/>
                  </a:lnTo>
                  <a:lnTo>
                    <a:pt x="651" y="54"/>
                  </a:lnTo>
                  <a:lnTo>
                    <a:pt x="653" y="5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Freeform 19">
              <a:extLst>
                <a:ext uri="{FF2B5EF4-FFF2-40B4-BE49-F238E27FC236}">
                  <a16:creationId xmlns:a16="http://schemas.microsoft.com/office/drawing/2014/main" id="{019AD743-DC7A-26F2-247C-69208354A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0639" y="2299419"/>
              <a:ext cx="660400" cy="822325"/>
            </a:xfrm>
            <a:custGeom>
              <a:avLst/>
              <a:gdLst>
                <a:gd name="T0" fmla="*/ 379 w 416"/>
                <a:gd name="T1" fmla="*/ 16 h 518"/>
                <a:gd name="T2" fmla="*/ 385 w 416"/>
                <a:gd name="T3" fmla="*/ 40 h 518"/>
                <a:gd name="T4" fmla="*/ 370 w 416"/>
                <a:gd name="T5" fmla="*/ 51 h 518"/>
                <a:gd name="T6" fmla="*/ 347 w 416"/>
                <a:gd name="T7" fmla="*/ 62 h 518"/>
                <a:gd name="T8" fmla="*/ 351 w 416"/>
                <a:gd name="T9" fmla="*/ 94 h 518"/>
                <a:gd name="T10" fmla="*/ 343 w 416"/>
                <a:gd name="T11" fmla="*/ 104 h 518"/>
                <a:gd name="T12" fmla="*/ 354 w 416"/>
                <a:gd name="T13" fmla="*/ 128 h 518"/>
                <a:gd name="T14" fmla="*/ 412 w 416"/>
                <a:gd name="T15" fmla="*/ 190 h 518"/>
                <a:gd name="T16" fmla="*/ 407 w 416"/>
                <a:gd name="T17" fmla="*/ 206 h 518"/>
                <a:gd name="T18" fmla="*/ 390 w 416"/>
                <a:gd name="T19" fmla="*/ 224 h 518"/>
                <a:gd name="T20" fmla="*/ 402 w 416"/>
                <a:gd name="T21" fmla="*/ 243 h 518"/>
                <a:gd name="T22" fmla="*/ 416 w 416"/>
                <a:gd name="T23" fmla="*/ 263 h 518"/>
                <a:gd name="T24" fmla="*/ 399 w 416"/>
                <a:gd name="T25" fmla="*/ 275 h 518"/>
                <a:gd name="T26" fmla="*/ 400 w 416"/>
                <a:gd name="T27" fmla="*/ 285 h 518"/>
                <a:gd name="T28" fmla="*/ 399 w 416"/>
                <a:gd name="T29" fmla="*/ 299 h 518"/>
                <a:gd name="T30" fmla="*/ 390 w 416"/>
                <a:gd name="T31" fmla="*/ 317 h 518"/>
                <a:gd name="T32" fmla="*/ 387 w 416"/>
                <a:gd name="T33" fmla="*/ 332 h 518"/>
                <a:gd name="T34" fmla="*/ 365 w 416"/>
                <a:gd name="T35" fmla="*/ 347 h 518"/>
                <a:gd name="T36" fmla="*/ 357 w 416"/>
                <a:gd name="T37" fmla="*/ 355 h 518"/>
                <a:gd name="T38" fmla="*/ 325 w 416"/>
                <a:gd name="T39" fmla="*/ 359 h 518"/>
                <a:gd name="T40" fmla="*/ 309 w 416"/>
                <a:gd name="T41" fmla="*/ 354 h 518"/>
                <a:gd name="T42" fmla="*/ 308 w 416"/>
                <a:gd name="T43" fmla="*/ 369 h 518"/>
                <a:gd name="T44" fmla="*/ 305 w 416"/>
                <a:gd name="T45" fmla="*/ 406 h 518"/>
                <a:gd name="T46" fmla="*/ 303 w 416"/>
                <a:gd name="T47" fmla="*/ 453 h 518"/>
                <a:gd name="T48" fmla="*/ 277 w 416"/>
                <a:gd name="T49" fmla="*/ 465 h 518"/>
                <a:gd name="T50" fmla="*/ 271 w 416"/>
                <a:gd name="T51" fmla="*/ 477 h 518"/>
                <a:gd name="T52" fmla="*/ 250 w 416"/>
                <a:gd name="T53" fmla="*/ 483 h 518"/>
                <a:gd name="T54" fmla="*/ 241 w 416"/>
                <a:gd name="T55" fmla="*/ 495 h 518"/>
                <a:gd name="T56" fmla="*/ 230 w 416"/>
                <a:gd name="T57" fmla="*/ 497 h 518"/>
                <a:gd name="T58" fmla="*/ 220 w 416"/>
                <a:gd name="T59" fmla="*/ 508 h 518"/>
                <a:gd name="T60" fmla="*/ 209 w 416"/>
                <a:gd name="T61" fmla="*/ 508 h 518"/>
                <a:gd name="T62" fmla="*/ 194 w 416"/>
                <a:gd name="T63" fmla="*/ 506 h 518"/>
                <a:gd name="T64" fmla="*/ 177 w 416"/>
                <a:gd name="T65" fmla="*/ 509 h 518"/>
                <a:gd name="T66" fmla="*/ 150 w 416"/>
                <a:gd name="T67" fmla="*/ 518 h 518"/>
                <a:gd name="T68" fmla="*/ 129 w 416"/>
                <a:gd name="T69" fmla="*/ 515 h 518"/>
                <a:gd name="T70" fmla="*/ 107 w 416"/>
                <a:gd name="T71" fmla="*/ 461 h 518"/>
                <a:gd name="T72" fmla="*/ 93 w 416"/>
                <a:gd name="T73" fmla="*/ 429 h 518"/>
                <a:gd name="T74" fmla="*/ 75 w 416"/>
                <a:gd name="T75" fmla="*/ 384 h 518"/>
                <a:gd name="T76" fmla="*/ 72 w 416"/>
                <a:gd name="T77" fmla="*/ 369 h 518"/>
                <a:gd name="T78" fmla="*/ 31 w 416"/>
                <a:gd name="T79" fmla="*/ 344 h 518"/>
                <a:gd name="T80" fmla="*/ 9 w 416"/>
                <a:gd name="T81" fmla="*/ 315 h 518"/>
                <a:gd name="T82" fmla="*/ 0 w 416"/>
                <a:gd name="T83" fmla="*/ 296 h 518"/>
                <a:gd name="T84" fmla="*/ 23 w 416"/>
                <a:gd name="T85" fmla="*/ 278 h 518"/>
                <a:gd name="T86" fmla="*/ 72 w 416"/>
                <a:gd name="T87" fmla="*/ 248 h 518"/>
                <a:gd name="T88" fmla="*/ 93 w 416"/>
                <a:gd name="T89" fmla="*/ 234 h 518"/>
                <a:gd name="T90" fmla="*/ 108 w 416"/>
                <a:gd name="T91" fmla="*/ 192 h 518"/>
                <a:gd name="T92" fmla="*/ 128 w 416"/>
                <a:gd name="T93" fmla="*/ 141 h 518"/>
                <a:gd name="T94" fmla="*/ 146 w 416"/>
                <a:gd name="T95" fmla="*/ 87 h 518"/>
                <a:gd name="T96" fmla="*/ 160 w 416"/>
                <a:gd name="T97" fmla="*/ 51 h 518"/>
                <a:gd name="T98" fmla="*/ 184 w 416"/>
                <a:gd name="T99" fmla="*/ 49 h 518"/>
                <a:gd name="T100" fmla="*/ 196 w 416"/>
                <a:gd name="T101" fmla="*/ 55 h 518"/>
                <a:gd name="T102" fmla="*/ 216 w 416"/>
                <a:gd name="T103" fmla="*/ 55 h 518"/>
                <a:gd name="T104" fmla="*/ 239 w 416"/>
                <a:gd name="T105" fmla="*/ 62 h 518"/>
                <a:gd name="T106" fmla="*/ 253 w 416"/>
                <a:gd name="T107" fmla="*/ 65 h 518"/>
                <a:gd name="T108" fmla="*/ 266 w 416"/>
                <a:gd name="T109" fmla="*/ 67 h 518"/>
                <a:gd name="T110" fmla="*/ 278 w 416"/>
                <a:gd name="T111" fmla="*/ 71 h 518"/>
                <a:gd name="T112" fmla="*/ 290 w 416"/>
                <a:gd name="T113" fmla="*/ 76 h 518"/>
                <a:gd name="T114" fmla="*/ 301 w 416"/>
                <a:gd name="T115" fmla="*/ 78 h 518"/>
                <a:gd name="T116" fmla="*/ 316 w 416"/>
                <a:gd name="T117" fmla="*/ 72 h 518"/>
                <a:gd name="T118" fmla="*/ 314 w 416"/>
                <a:gd name="T119" fmla="*/ 49 h 518"/>
                <a:gd name="T120" fmla="*/ 310 w 416"/>
                <a:gd name="T121" fmla="*/ 29 h 518"/>
                <a:gd name="T122" fmla="*/ 341 w 416"/>
                <a:gd name="T123" fmla="*/ 13 h 518"/>
                <a:gd name="T124" fmla="*/ 379 w 416"/>
                <a:gd name="T125" fmla="*/ 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16" h="518">
                  <a:moveTo>
                    <a:pt x="385" y="7"/>
                  </a:moveTo>
                  <a:lnTo>
                    <a:pt x="385" y="8"/>
                  </a:lnTo>
                  <a:lnTo>
                    <a:pt x="384" y="8"/>
                  </a:lnTo>
                  <a:lnTo>
                    <a:pt x="383" y="9"/>
                  </a:lnTo>
                  <a:lnTo>
                    <a:pt x="381" y="9"/>
                  </a:lnTo>
                  <a:lnTo>
                    <a:pt x="380" y="11"/>
                  </a:lnTo>
                  <a:lnTo>
                    <a:pt x="380" y="12"/>
                  </a:lnTo>
                  <a:lnTo>
                    <a:pt x="379" y="12"/>
                  </a:lnTo>
                  <a:lnTo>
                    <a:pt x="379" y="13"/>
                  </a:lnTo>
                  <a:lnTo>
                    <a:pt x="379" y="14"/>
                  </a:lnTo>
                  <a:lnTo>
                    <a:pt x="379" y="16"/>
                  </a:lnTo>
                  <a:lnTo>
                    <a:pt x="378" y="17"/>
                  </a:lnTo>
                  <a:lnTo>
                    <a:pt x="378" y="18"/>
                  </a:lnTo>
                  <a:lnTo>
                    <a:pt x="379" y="18"/>
                  </a:lnTo>
                  <a:lnTo>
                    <a:pt x="379" y="19"/>
                  </a:lnTo>
                  <a:lnTo>
                    <a:pt x="379" y="21"/>
                  </a:lnTo>
                  <a:lnTo>
                    <a:pt x="380" y="24"/>
                  </a:lnTo>
                  <a:lnTo>
                    <a:pt x="381" y="27"/>
                  </a:lnTo>
                  <a:lnTo>
                    <a:pt x="384" y="34"/>
                  </a:lnTo>
                  <a:lnTo>
                    <a:pt x="386" y="39"/>
                  </a:lnTo>
                  <a:lnTo>
                    <a:pt x="386" y="40"/>
                  </a:lnTo>
                  <a:lnTo>
                    <a:pt x="385" y="40"/>
                  </a:lnTo>
                  <a:lnTo>
                    <a:pt x="384" y="40"/>
                  </a:lnTo>
                  <a:lnTo>
                    <a:pt x="384" y="41"/>
                  </a:lnTo>
                  <a:lnTo>
                    <a:pt x="383" y="41"/>
                  </a:lnTo>
                  <a:lnTo>
                    <a:pt x="381" y="43"/>
                  </a:lnTo>
                  <a:lnTo>
                    <a:pt x="379" y="44"/>
                  </a:lnTo>
                  <a:lnTo>
                    <a:pt x="376" y="46"/>
                  </a:lnTo>
                  <a:lnTo>
                    <a:pt x="374" y="49"/>
                  </a:lnTo>
                  <a:lnTo>
                    <a:pt x="373" y="49"/>
                  </a:lnTo>
                  <a:lnTo>
                    <a:pt x="373" y="50"/>
                  </a:lnTo>
                  <a:lnTo>
                    <a:pt x="371" y="51"/>
                  </a:lnTo>
                  <a:lnTo>
                    <a:pt x="370" y="51"/>
                  </a:lnTo>
                  <a:lnTo>
                    <a:pt x="369" y="53"/>
                  </a:lnTo>
                  <a:lnTo>
                    <a:pt x="368" y="54"/>
                  </a:lnTo>
                  <a:lnTo>
                    <a:pt x="365" y="55"/>
                  </a:lnTo>
                  <a:lnTo>
                    <a:pt x="364" y="55"/>
                  </a:lnTo>
                  <a:lnTo>
                    <a:pt x="363" y="56"/>
                  </a:lnTo>
                  <a:lnTo>
                    <a:pt x="362" y="56"/>
                  </a:lnTo>
                  <a:lnTo>
                    <a:pt x="360" y="57"/>
                  </a:lnTo>
                  <a:lnTo>
                    <a:pt x="357" y="59"/>
                  </a:lnTo>
                  <a:lnTo>
                    <a:pt x="353" y="61"/>
                  </a:lnTo>
                  <a:lnTo>
                    <a:pt x="352" y="61"/>
                  </a:lnTo>
                  <a:lnTo>
                    <a:pt x="347" y="62"/>
                  </a:lnTo>
                  <a:lnTo>
                    <a:pt x="344" y="64"/>
                  </a:lnTo>
                  <a:lnTo>
                    <a:pt x="343" y="65"/>
                  </a:lnTo>
                  <a:lnTo>
                    <a:pt x="342" y="65"/>
                  </a:lnTo>
                  <a:lnTo>
                    <a:pt x="342" y="66"/>
                  </a:lnTo>
                  <a:lnTo>
                    <a:pt x="346" y="75"/>
                  </a:lnTo>
                  <a:lnTo>
                    <a:pt x="347" y="75"/>
                  </a:lnTo>
                  <a:lnTo>
                    <a:pt x="352" y="86"/>
                  </a:lnTo>
                  <a:lnTo>
                    <a:pt x="354" y="91"/>
                  </a:lnTo>
                  <a:lnTo>
                    <a:pt x="356" y="93"/>
                  </a:lnTo>
                  <a:lnTo>
                    <a:pt x="353" y="94"/>
                  </a:lnTo>
                  <a:lnTo>
                    <a:pt x="351" y="94"/>
                  </a:lnTo>
                  <a:lnTo>
                    <a:pt x="347" y="97"/>
                  </a:lnTo>
                  <a:lnTo>
                    <a:pt x="346" y="97"/>
                  </a:lnTo>
                  <a:lnTo>
                    <a:pt x="342" y="98"/>
                  </a:lnTo>
                  <a:lnTo>
                    <a:pt x="341" y="99"/>
                  </a:lnTo>
                  <a:lnTo>
                    <a:pt x="338" y="99"/>
                  </a:lnTo>
                  <a:lnTo>
                    <a:pt x="340" y="102"/>
                  </a:lnTo>
                  <a:lnTo>
                    <a:pt x="341" y="102"/>
                  </a:lnTo>
                  <a:lnTo>
                    <a:pt x="342" y="102"/>
                  </a:lnTo>
                  <a:lnTo>
                    <a:pt x="342" y="103"/>
                  </a:lnTo>
                  <a:lnTo>
                    <a:pt x="343" y="103"/>
                  </a:lnTo>
                  <a:lnTo>
                    <a:pt x="343" y="104"/>
                  </a:lnTo>
                  <a:lnTo>
                    <a:pt x="344" y="105"/>
                  </a:lnTo>
                  <a:lnTo>
                    <a:pt x="344" y="108"/>
                  </a:lnTo>
                  <a:lnTo>
                    <a:pt x="346" y="109"/>
                  </a:lnTo>
                  <a:lnTo>
                    <a:pt x="346" y="110"/>
                  </a:lnTo>
                  <a:lnTo>
                    <a:pt x="347" y="110"/>
                  </a:lnTo>
                  <a:lnTo>
                    <a:pt x="348" y="110"/>
                  </a:lnTo>
                  <a:lnTo>
                    <a:pt x="349" y="110"/>
                  </a:lnTo>
                  <a:lnTo>
                    <a:pt x="349" y="109"/>
                  </a:lnTo>
                  <a:lnTo>
                    <a:pt x="354" y="109"/>
                  </a:lnTo>
                  <a:lnTo>
                    <a:pt x="354" y="125"/>
                  </a:lnTo>
                  <a:lnTo>
                    <a:pt x="354" y="128"/>
                  </a:lnTo>
                  <a:lnTo>
                    <a:pt x="364" y="128"/>
                  </a:lnTo>
                  <a:lnTo>
                    <a:pt x="389" y="126"/>
                  </a:lnTo>
                  <a:lnTo>
                    <a:pt x="391" y="126"/>
                  </a:lnTo>
                  <a:lnTo>
                    <a:pt x="411" y="126"/>
                  </a:lnTo>
                  <a:lnTo>
                    <a:pt x="411" y="129"/>
                  </a:lnTo>
                  <a:lnTo>
                    <a:pt x="411" y="133"/>
                  </a:lnTo>
                  <a:lnTo>
                    <a:pt x="412" y="149"/>
                  </a:lnTo>
                  <a:lnTo>
                    <a:pt x="412" y="165"/>
                  </a:lnTo>
                  <a:lnTo>
                    <a:pt x="412" y="166"/>
                  </a:lnTo>
                  <a:lnTo>
                    <a:pt x="412" y="189"/>
                  </a:lnTo>
                  <a:lnTo>
                    <a:pt x="412" y="190"/>
                  </a:lnTo>
                  <a:lnTo>
                    <a:pt x="408" y="194"/>
                  </a:lnTo>
                  <a:lnTo>
                    <a:pt x="407" y="195"/>
                  </a:lnTo>
                  <a:lnTo>
                    <a:pt x="406" y="197"/>
                  </a:lnTo>
                  <a:lnTo>
                    <a:pt x="406" y="198"/>
                  </a:lnTo>
                  <a:lnTo>
                    <a:pt x="405" y="199"/>
                  </a:lnTo>
                  <a:lnTo>
                    <a:pt x="405" y="200"/>
                  </a:lnTo>
                  <a:lnTo>
                    <a:pt x="406" y="200"/>
                  </a:lnTo>
                  <a:lnTo>
                    <a:pt x="407" y="203"/>
                  </a:lnTo>
                  <a:lnTo>
                    <a:pt x="407" y="204"/>
                  </a:lnTo>
                  <a:lnTo>
                    <a:pt x="408" y="206"/>
                  </a:lnTo>
                  <a:lnTo>
                    <a:pt x="407" y="206"/>
                  </a:lnTo>
                  <a:lnTo>
                    <a:pt x="407" y="208"/>
                  </a:lnTo>
                  <a:lnTo>
                    <a:pt x="406" y="209"/>
                  </a:lnTo>
                  <a:lnTo>
                    <a:pt x="405" y="209"/>
                  </a:lnTo>
                  <a:lnTo>
                    <a:pt x="403" y="213"/>
                  </a:lnTo>
                  <a:lnTo>
                    <a:pt x="401" y="214"/>
                  </a:lnTo>
                  <a:lnTo>
                    <a:pt x="400" y="216"/>
                  </a:lnTo>
                  <a:lnTo>
                    <a:pt x="399" y="218"/>
                  </a:lnTo>
                  <a:lnTo>
                    <a:pt x="394" y="219"/>
                  </a:lnTo>
                  <a:lnTo>
                    <a:pt x="394" y="220"/>
                  </a:lnTo>
                  <a:lnTo>
                    <a:pt x="391" y="224"/>
                  </a:lnTo>
                  <a:lnTo>
                    <a:pt x="390" y="224"/>
                  </a:lnTo>
                  <a:lnTo>
                    <a:pt x="387" y="227"/>
                  </a:lnTo>
                  <a:lnTo>
                    <a:pt x="386" y="229"/>
                  </a:lnTo>
                  <a:lnTo>
                    <a:pt x="384" y="230"/>
                  </a:lnTo>
                  <a:lnTo>
                    <a:pt x="383" y="231"/>
                  </a:lnTo>
                  <a:lnTo>
                    <a:pt x="390" y="235"/>
                  </a:lnTo>
                  <a:lnTo>
                    <a:pt x="391" y="235"/>
                  </a:lnTo>
                  <a:lnTo>
                    <a:pt x="392" y="238"/>
                  </a:lnTo>
                  <a:lnTo>
                    <a:pt x="394" y="240"/>
                  </a:lnTo>
                  <a:lnTo>
                    <a:pt x="399" y="241"/>
                  </a:lnTo>
                  <a:lnTo>
                    <a:pt x="401" y="242"/>
                  </a:lnTo>
                  <a:lnTo>
                    <a:pt x="402" y="243"/>
                  </a:lnTo>
                  <a:lnTo>
                    <a:pt x="402" y="245"/>
                  </a:lnTo>
                  <a:lnTo>
                    <a:pt x="402" y="247"/>
                  </a:lnTo>
                  <a:lnTo>
                    <a:pt x="402" y="250"/>
                  </a:lnTo>
                  <a:lnTo>
                    <a:pt x="402" y="251"/>
                  </a:lnTo>
                  <a:lnTo>
                    <a:pt x="403" y="252"/>
                  </a:lnTo>
                  <a:lnTo>
                    <a:pt x="405" y="252"/>
                  </a:lnTo>
                  <a:lnTo>
                    <a:pt x="406" y="252"/>
                  </a:lnTo>
                  <a:lnTo>
                    <a:pt x="410" y="250"/>
                  </a:lnTo>
                  <a:lnTo>
                    <a:pt x="412" y="256"/>
                  </a:lnTo>
                  <a:lnTo>
                    <a:pt x="415" y="263"/>
                  </a:lnTo>
                  <a:lnTo>
                    <a:pt x="416" y="263"/>
                  </a:lnTo>
                  <a:lnTo>
                    <a:pt x="412" y="266"/>
                  </a:lnTo>
                  <a:lnTo>
                    <a:pt x="411" y="266"/>
                  </a:lnTo>
                  <a:lnTo>
                    <a:pt x="408" y="267"/>
                  </a:lnTo>
                  <a:lnTo>
                    <a:pt x="406" y="269"/>
                  </a:lnTo>
                  <a:lnTo>
                    <a:pt x="405" y="269"/>
                  </a:lnTo>
                  <a:lnTo>
                    <a:pt x="403" y="269"/>
                  </a:lnTo>
                  <a:lnTo>
                    <a:pt x="403" y="270"/>
                  </a:lnTo>
                  <a:lnTo>
                    <a:pt x="402" y="272"/>
                  </a:lnTo>
                  <a:lnTo>
                    <a:pt x="401" y="274"/>
                  </a:lnTo>
                  <a:lnTo>
                    <a:pt x="400" y="274"/>
                  </a:lnTo>
                  <a:lnTo>
                    <a:pt x="399" y="275"/>
                  </a:lnTo>
                  <a:lnTo>
                    <a:pt x="397" y="275"/>
                  </a:lnTo>
                  <a:lnTo>
                    <a:pt x="396" y="277"/>
                  </a:lnTo>
                  <a:lnTo>
                    <a:pt x="394" y="278"/>
                  </a:lnTo>
                  <a:lnTo>
                    <a:pt x="394" y="279"/>
                  </a:lnTo>
                  <a:lnTo>
                    <a:pt x="395" y="279"/>
                  </a:lnTo>
                  <a:lnTo>
                    <a:pt x="395" y="280"/>
                  </a:lnTo>
                  <a:lnTo>
                    <a:pt x="396" y="282"/>
                  </a:lnTo>
                  <a:lnTo>
                    <a:pt x="397" y="282"/>
                  </a:lnTo>
                  <a:lnTo>
                    <a:pt x="397" y="283"/>
                  </a:lnTo>
                  <a:lnTo>
                    <a:pt x="399" y="284"/>
                  </a:lnTo>
                  <a:lnTo>
                    <a:pt x="400" y="285"/>
                  </a:lnTo>
                  <a:lnTo>
                    <a:pt x="400" y="286"/>
                  </a:lnTo>
                  <a:lnTo>
                    <a:pt x="401" y="288"/>
                  </a:lnTo>
                  <a:lnTo>
                    <a:pt x="402" y="289"/>
                  </a:lnTo>
                  <a:lnTo>
                    <a:pt x="402" y="290"/>
                  </a:lnTo>
                  <a:lnTo>
                    <a:pt x="403" y="293"/>
                  </a:lnTo>
                  <a:lnTo>
                    <a:pt x="405" y="295"/>
                  </a:lnTo>
                  <a:lnTo>
                    <a:pt x="406" y="296"/>
                  </a:lnTo>
                  <a:lnTo>
                    <a:pt x="406" y="298"/>
                  </a:lnTo>
                  <a:lnTo>
                    <a:pt x="406" y="300"/>
                  </a:lnTo>
                  <a:lnTo>
                    <a:pt x="401" y="299"/>
                  </a:lnTo>
                  <a:lnTo>
                    <a:pt x="399" y="299"/>
                  </a:lnTo>
                  <a:lnTo>
                    <a:pt x="378" y="294"/>
                  </a:lnTo>
                  <a:lnTo>
                    <a:pt x="376" y="294"/>
                  </a:lnTo>
                  <a:lnTo>
                    <a:pt x="376" y="296"/>
                  </a:lnTo>
                  <a:lnTo>
                    <a:pt x="376" y="298"/>
                  </a:lnTo>
                  <a:lnTo>
                    <a:pt x="379" y="300"/>
                  </a:lnTo>
                  <a:lnTo>
                    <a:pt x="383" y="305"/>
                  </a:lnTo>
                  <a:lnTo>
                    <a:pt x="384" y="306"/>
                  </a:lnTo>
                  <a:lnTo>
                    <a:pt x="386" y="310"/>
                  </a:lnTo>
                  <a:lnTo>
                    <a:pt x="386" y="311"/>
                  </a:lnTo>
                  <a:lnTo>
                    <a:pt x="389" y="315"/>
                  </a:lnTo>
                  <a:lnTo>
                    <a:pt x="390" y="317"/>
                  </a:lnTo>
                  <a:lnTo>
                    <a:pt x="394" y="322"/>
                  </a:lnTo>
                  <a:lnTo>
                    <a:pt x="394" y="323"/>
                  </a:lnTo>
                  <a:lnTo>
                    <a:pt x="392" y="323"/>
                  </a:lnTo>
                  <a:lnTo>
                    <a:pt x="392" y="325"/>
                  </a:lnTo>
                  <a:lnTo>
                    <a:pt x="391" y="325"/>
                  </a:lnTo>
                  <a:lnTo>
                    <a:pt x="390" y="326"/>
                  </a:lnTo>
                  <a:lnTo>
                    <a:pt x="390" y="328"/>
                  </a:lnTo>
                  <a:lnTo>
                    <a:pt x="391" y="328"/>
                  </a:lnTo>
                  <a:lnTo>
                    <a:pt x="391" y="330"/>
                  </a:lnTo>
                  <a:lnTo>
                    <a:pt x="389" y="331"/>
                  </a:lnTo>
                  <a:lnTo>
                    <a:pt x="387" y="332"/>
                  </a:lnTo>
                  <a:lnTo>
                    <a:pt x="386" y="333"/>
                  </a:lnTo>
                  <a:lnTo>
                    <a:pt x="381" y="337"/>
                  </a:lnTo>
                  <a:lnTo>
                    <a:pt x="379" y="337"/>
                  </a:lnTo>
                  <a:lnTo>
                    <a:pt x="375" y="338"/>
                  </a:lnTo>
                  <a:lnTo>
                    <a:pt x="367" y="341"/>
                  </a:lnTo>
                  <a:lnTo>
                    <a:pt x="365" y="341"/>
                  </a:lnTo>
                  <a:lnTo>
                    <a:pt x="365" y="342"/>
                  </a:lnTo>
                  <a:lnTo>
                    <a:pt x="365" y="343"/>
                  </a:lnTo>
                  <a:lnTo>
                    <a:pt x="365" y="344"/>
                  </a:lnTo>
                  <a:lnTo>
                    <a:pt x="365" y="346"/>
                  </a:lnTo>
                  <a:lnTo>
                    <a:pt x="365" y="347"/>
                  </a:lnTo>
                  <a:lnTo>
                    <a:pt x="364" y="348"/>
                  </a:lnTo>
                  <a:lnTo>
                    <a:pt x="364" y="349"/>
                  </a:lnTo>
                  <a:lnTo>
                    <a:pt x="364" y="350"/>
                  </a:lnTo>
                  <a:lnTo>
                    <a:pt x="363" y="354"/>
                  </a:lnTo>
                  <a:lnTo>
                    <a:pt x="362" y="358"/>
                  </a:lnTo>
                  <a:lnTo>
                    <a:pt x="362" y="359"/>
                  </a:lnTo>
                  <a:lnTo>
                    <a:pt x="359" y="358"/>
                  </a:lnTo>
                  <a:lnTo>
                    <a:pt x="359" y="357"/>
                  </a:lnTo>
                  <a:lnTo>
                    <a:pt x="358" y="357"/>
                  </a:lnTo>
                  <a:lnTo>
                    <a:pt x="358" y="355"/>
                  </a:lnTo>
                  <a:lnTo>
                    <a:pt x="357" y="355"/>
                  </a:lnTo>
                  <a:lnTo>
                    <a:pt x="356" y="354"/>
                  </a:lnTo>
                  <a:lnTo>
                    <a:pt x="354" y="354"/>
                  </a:lnTo>
                  <a:lnTo>
                    <a:pt x="353" y="354"/>
                  </a:lnTo>
                  <a:lnTo>
                    <a:pt x="352" y="354"/>
                  </a:lnTo>
                  <a:lnTo>
                    <a:pt x="346" y="355"/>
                  </a:lnTo>
                  <a:lnTo>
                    <a:pt x="342" y="355"/>
                  </a:lnTo>
                  <a:lnTo>
                    <a:pt x="341" y="357"/>
                  </a:lnTo>
                  <a:lnTo>
                    <a:pt x="336" y="357"/>
                  </a:lnTo>
                  <a:lnTo>
                    <a:pt x="328" y="358"/>
                  </a:lnTo>
                  <a:lnTo>
                    <a:pt x="326" y="359"/>
                  </a:lnTo>
                  <a:lnTo>
                    <a:pt x="325" y="359"/>
                  </a:lnTo>
                  <a:lnTo>
                    <a:pt x="324" y="359"/>
                  </a:lnTo>
                  <a:lnTo>
                    <a:pt x="322" y="359"/>
                  </a:lnTo>
                  <a:lnTo>
                    <a:pt x="322" y="358"/>
                  </a:lnTo>
                  <a:lnTo>
                    <a:pt x="321" y="358"/>
                  </a:lnTo>
                  <a:lnTo>
                    <a:pt x="320" y="358"/>
                  </a:lnTo>
                  <a:lnTo>
                    <a:pt x="319" y="357"/>
                  </a:lnTo>
                  <a:lnTo>
                    <a:pt x="316" y="355"/>
                  </a:lnTo>
                  <a:lnTo>
                    <a:pt x="312" y="353"/>
                  </a:lnTo>
                  <a:lnTo>
                    <a:pt x="312" y="352"/>
                  </a:lnTo>
                  <a:lnTo>
                    <a:pt x="311" y="352"/>
                  </a:lnTo>
                  <a:lnTo>
                    <a:pt x="309" y="354"/>
                  </a:lnTo>
                  <a:lnTo>
                    <a:pt x="309" y="355"/>
                  </a:lnTo>
                  <a:lnTo>
                    <a:pt x="308" y="355"/>
                  </a:lnTo>
                  <a:lnTo>
                    <a:pt x="308" y="357"/>
                  </a:lnTo>
                  <a:lnTo>
                    <a:pt x="308" y="358"/>
                  </a:lnTo>
                  <a:lnTo>
                    <a:pt x="308" y="359"/>
                  </a:lnTo>
                  <a:lnTo>
                    <a:pt x="308" y="360"/>
                  </a:lnTo>
                  <a:lnTo>
                    <a:pt x="306" y="362"/>
                  </a:lnTo>
                  <a:lnTo>
                    <a:pt x="306" y="363"/>
                  </a:lnTo>
                  <a:lnTo>
                    <a:pt x="308" y="365"/>
                  </a:lnTo>
                  <a:lnTo>
                    <a:pt x="308" y="366"/>
                  </a:lnTo>
                  <a:lnTo>
                    <a:pt x="308" y="369"/>
                  </a:lnTo>
                  <a:lnTo>
                    <a:pt x="308" y="370"/>
                  </a:lnTo>
                  <a:lnTo>
                    <a:pt x="308" y="371"/>
                  </a:lnTo>
                  <a:lnTo>
                    <a:pt x="306" y="373"/>
                  </a:lnTo>
                  <a:lnTo>
                    <a:pt x="306" y="375"/>
                  </a:lnTo>
                  <a:lnTo>
                    <a:pt x="306" y="376"/>
                  </a:lnTo>
                  <a:lnTo>
                    <a:pt x="306" y="378"/>
                  </a:lnTo>
                  <a:lnTo>
                    <a:pt x="306" y="379"/>
                  </a:lnTo>
                  <a:lnTo>
                    <a:pt x="306" y="391"/>
                  </a:lnTo>
                  <a:lnTo>
                    <a:pt x="306" y="395"/>
                  </a:lnTo>
                  <a:lnTo>
                    <a:pt x="305" y="397"/>
                  </a:lnTo>
                  <a:lnTo>
                    <a:pt x="305" y="406"/>
                  </a:lnTo>
                  <a:lnTo>
                    <a:pt x="305" y="407"/>
                  </a:lnTo>
                  <a:lnTo>
                    <a:pt x="305" y="417"/>
                  </a:lnTo>
                  <a:lnTo>
                    <a:pt x="304" y="423"/>
                  </a:lnTo>
                  <a:lnTo>
                    <a:pt x="304" y="439"/>
                  </a:lnTo>
                  <a:lnTo>
                    <a:pt x="304" y="442"/>
                  </a:lnTo>
                  <a:lnTo>
                    <a:pt x="303" y="444"/>
                  </a:lnTo>
                  <a:lnTo>
                    <a:pt x="303" y="447"/>
                  </a:lnTo>
                  <a:lnTo>
                    <a:pt x="303" y="449"/>
                  </a:lnTo>
                  <a:lnTo>
                    <a:pt x="303" y="450"/>
                  </a:lnTo>
                  <a:lnTo>
                    <a:pt x="303" y="451"/>
                  </a:lnTo>
                  <a:lnTo>
                    <a:pt x="303" y="453"/>
                  </a:lnTo>
                  <a:lnTo>
                    <a:pt x="303" y="455"/>
                  </a:lnTo>
                  <a:lnTo>
                    <a:pt x="301" y="455"/>
                  </a:lnTo>
                  <a:lnTo>
                    <a:pt x="299" y="456"/>
                  </a:lnTo>
                  <a:lnTo>
                    <a:pt x="298" y="456"/>
                  </a:lnTo>
                  <a:lnTo>
                    <a:pt x="287" y="461"/>
                  </a:lnTo>
                  <a:lnTo>
                    <a:pt x="282" y="464"/>
                  </a:lnTo>
                  <a:lnTo>
                    <a:pt x="280" y="464"/>
                  </a:lnTo>
                  <a:lnTo>
                    <a:pt x="279" y="463"/>
                  </a:lnTo>
                  <a:lnTo>
                    <a:pt x="278" y="464"/>
                  </a:lnTo>
                  <a:lnTo>
                    <a:pt x="278" y="465"/>
                  </a:lnTo>
                  <a:lnTo>
                    <a:pt x="277" y="465"/>
                  </a:lnTo>
                  <a:lnTo>
                    <a:pt x="277" y="466"/>
                  </a:lnTo>
                  <a:lnTo>
                    <a:pt x="277" y="467"/>
                  </a:lnTo>
                  <a:lnTo>
                    <a:pt x="277" y="469"/>
                  </a:lnTo>
                  <a:lnTo>
                    <a:pt x="277" y="470"/>
                  </a:lnTo>
                  <a:lnTo>
                    <a:pt x="276" y="471"/>
                  </a:lnTo>
                  <a:lnTo>
                    <a:pt x="276" y="472"/>
                  </a:lnTo>
                  <a:lnTo>
                    <a:pt x="274" y="474"/>
                  </a:lnTo>
                  <a:lnTo>
                    <a:pt x="274" y="475"/>
                  </a:lnTo>
                  <a:lnTo>
                    <a:pt x="273" y="475"/>
                  </a:lnTo>
                  <a:lnTo>
                    <a:pt x="271" y="476"/>
                  </a:lnTo>
                  <a:lnTo>
                    <a:pt x="271" y="477"/>
                  </a:lnTo>
                  <a:lnTo>
                    <a:pt x="269" y="477"/>
                  </a:lnTo>
                  <a:lnTo>
                    <a:pt x="269" y="479"/>
                  </a:lnTo>
                  <a:lnTo>
                    <a:pt x="260" y="479"/>
                  </a:lnTo>
                  <a:lnTo>
                    <a:pt x="258" y="479"/>
                  </a:lnTo>
                  <a:lnTo>
                    <a:pt x="257" y="479"/>
                  </a:lnTo>
                  <a:lnTo>
                    <a:pt x="256" y="479"/>
                  </a:lnTo>
                  <a:lnTo>
                    <a:pt x="255" y="479"/>
                  </a:lnTo>
                  <a:lnTo>
                    <a:pt x="253" y="480"/>
                  </a:lnTo>
                  <a:lnTo>
                    <a:pt x="252" y="481"/>
                  </a:lnTo>
                  <a:lnTo>
                    <a:pt x="251" y="482"/>
                  </a:lnTo>
                  <a:lnTo>
                    <a:pt x="250" y="483"/>
                  </a:lnTo>
                  <a:lnTo>
                    <a:pt x="250" y="485"/>
                  </a:lnTo>
                  <a:lnTo>
                    <a:pt x="248" y="486"/>
                  </a:lnTo>
                  <a:lnTo>
                    <a:pt x="248" y="487"/>
                  </a:lnTo>
                  <a:lnTo>
                    <a:pt x="247" y="488"/>
                  </a:lnTo>
                  <a:lnTo>
                    <a:pt x="247" y="490"/>
                  </a:lnTo>
                  <a:lnTo>
                    <a:pt x="246" y="491"/>
                  </a:lnTo>
                  <a:lnTo>
                    <a:pt x="246" y="492"/>
                  </a:lnTo>
                  <a:lnTo>
                    <a:pt x="245" y="492"/>
                  </a:lnTo>
                  <a:lnTo>
                    <a:pt x="244" y="493"/>
                  </a:lnTo>
                  <a:lnTo>
                    <a:pt x="242" y="493"/>
                  </a:lnTo>
                  <a:lnTo>
                    <a:pt x="241" y="495"/>
                  </a:lnTo>
                  <a:lnTo>
                    <a:pt x="240" y="495"/>
                  </a:lnTo>
                  <a:lnTo>
                    <a:pt x="239" y="495"/>
                  </a:lnTo>
                  <a:lnTo>
                    <a:pt x="237" y="495"/>
                  </a:lnTo>
                  <a:lnTo>
                    <a:pt x="236" y="495"/>
                  </a:lnTo>
                  <a:lnTo>
                    <a:pt x="235" y="495"/>
                  </a:lnTo>
                  <a:lnTo>
                    <a:pt x="234" y="495"/>
                  </a:lnTo>
                  <a:lnTo>
                    <a:pt x="232" y="495"/>
                  </a:lnTo>
                  <a:lnTo>
                    <a:pt x="231" y="495"/>
                  </a:lnTo>
                  <a:lnTo>
                    <a:pt x="231" y="496"/>
                  </a:lnTo>
                  <a:lnTo>
                    <a:pt x="231" y="497"/>
                  </a:lnTo>
                  <a:lnTo>
                    <a:pt x="230" y="497"/>
                  </a:lnTo>
                  <a:lnTo>
                    <a:pt x="230" y="498"/>
                  </a:lnTo>
                  <a:lnTo>
                    <a:pt x="229" y="499"/>
                  </a:lnTo>
                  <a:lnTo>
                    <a:pt x="229" y="501"/>
                  </a:lnTo>
                  <a:lnTo>
                    <a:pt x="229" y="502"/>
                  </a:lnTo>
                  <a:lnTo>
                    <a:pt x="229" y="503"/>
                  </a:lnTo>
                  <a:lnTo>
                    <a:pt x="226" y="504"/>
                  </a:lnTo>
                  <a:lnTo>
                    <a:pt x="226" y="506"/>
                  </a:lnTo>
                  <a:lnTo>
                    <a:pt x="225" y="506"/>
                  </a:lnTo>
                  <a:lnTo>
                    <a:pt x="223" y="507"/>
                  </a:lnTo>
                  <a:lnTo>
                    <a:pt x="221" y="508"/>
                  </a:lnTo>
                  <a:lnTo>
                    <a:pt x="220" y="508"/>
                  </a:lnTo>
                  <a:lnTo>
                    <a:pt x="220" y="509"/>
                  </a:lnTo>
                  <a:lnTo>
                    <a:pt x="220" y="511"/>
                  </a:lnTo>
                  <a:lnTo>
                    <a:pt x="219" y="511"/>
                  </a:lnTo>
                  <a:lnTo>
                    <a:pt x="219" y="512"/>
                  </a:lnTo>
                  <a:lnTo>
                    <a:pt x="218" y="512"/>
                  </a:lnTo>
                  <a:lnTo>
                    <a:pt x="215" y="511"/>
                  </a:lnTo>
                  <a:lnTo>
                    <a:pt x="213" y="509"/>
                  </a:lnTo>
                  <a:lnTo>
                    <a:pt x="212" y="509"/>
                  </a:lnTo>
                  <a:lnTo>
                    <a:pt x="212" y="508"/>
                  </a:lnTo>
                  <a:lnTo>
                    <a:pt x="210" y="508"/>
                  </a:lnTo>
                  <a:lnTo>
                    <a:pt x="209" y="508"/>
                  </a:lnTo>
                  <a:lnTo>
                    <a:pt x="208" y="507"/>
                  </a:lnTo>
                  <a:lnTo>
                    <a:pt x="207" y="507"/>
                  </a:lnTo>
                  <a:lnTo>
                    <a:pt x="205" y="507"/>
                  </a:lnTo>
                  <a:lnTo>
                    <a:pt x="204" y="506"/>
                  </a:lnTo>
                  <a:lnTo>
                    <a:pt x="203" y="506"/>
                  </a:lnTo>
                  <a:lnTo>
                    <a:pt x="202" y="506"/>
                  </a:lnTo>
                  <a:lnTo>
                    <a:pt x="200" y="506"/>
                  </a:lnTo>
                  <a:lnTo>
                    <a:pt x="198" y="506"/>
                  </a:lnTo>
                  <a:lnTo>
                    <a:pt x="197" y="506"/>
                  </a:lnTo>
                  <a:lnTo>
                    <a:pt x="196" y="506"/>
                  </a:lnTo>
                  <a:lnTo>
                    <a:pt x="194" y="506"/>
                  </a:lnTo>
                  <a:lnTo>
                    <a:pt x="193" y="506"/>
                  </a:lnTo>
                  <a:lnTo>
                    <a:pt x="191" y="506"/>
                  </a:lnTo>
                  <a:lnTo>
                    <a:pt x="188" y="506"/>
                  </a:lnTo>
                  <a:lnTo>
                    <a:pt x="186" y="507"/>
                  </a:lnTo>
                  <a:lnTo>
                    <a:pt x="184" y="507"/>
                  </a:lnTo>
                  <a:lnTo>
                    <a:pt x="183" y="507"/>
                  </a:lnTo>
                  <a:lnTo>
                    <a:pt x="182" y="507"/>
                  </a:lnTo>
                  <a:lnTo>
                    <a:pt x="181" y="508"/>
                  </a:lnTo>
                  <a:lnTo>
                    <a:pt x="180" y="508"/>
                  </a:lnTo>
                  <a:lnTo>
                    <a:pt x="178" y="509"/>
                  </a:lnTo>
                  <a:lnTo>
                    <a:pt x="177" y="509"/>
                  </a:lnTo>
                  <a:lnTo>
                    <a:pt x="176" y="509"/>
                  </a:lnTo>
                  <a:lnTo>
                    <a:pt x="175" y="511"/>
                  </a:lnTo>
                  <a:lnTo>
                    <a:pt x="173" y="512"/>
                  </a:lnTo>
                  <a:lnTo>
                    <a:pt x="170" y="514"/>
                  </a:lnTo>
                  <a:lnTo>
                    <a:pt x="168" y="515"/>
                  </a:lnTo>
                  <a:lnTo>
                    <a:pt x="166" y="517"/>
                  </a:lnTo>
                  <a:lnTo>
                    <a:pt x="165" y="518"/>
                  </a:lnTo>
                  <a:lnTo>
                    <a:pt x="164" y="518"/>
                  </a:lnTo>
                  <a:lnTo>
                    <a:pt x="162" y="518"/>
                  </a:lnTo>
                  <a:lnTo>
                    <a:pt x="160" y="518"/>
                  </a:lnTo>
                  <a:lnTo>
                    <a:pt x="150" y="518"/>
                  </a:lnTo>
                  <a:lnTo>
                    <a:pt x="149" y="518"/>
                  </a:lnTo>
                  <a:lnTo>
                    <a:pt x="148" y="518"/>
                  </a:lnTo>
                  <a:lnTo>
                    <a:pt x="145" y="517"/>
                  </a:lnTo>
                  <a:lnTo>
                    <a:pt x="144" y="517"/>
                  </a:lnTo>
                  <a:lnTo>
                    <a:pt x="143" y="517"/>
                  </a:lnTo>
                  <a:lnTo>
                    <a:pt x="141" y="515"/>
                  </a:lnTo>
                  <a:lnTo>
                    <a:pt x="139" y="515"/>
                  </a:lnTo>
                  <a:lnTo>
                    <a:pt x="139" y="514"/>
                  </a:lnTo>
                  <a:lnTo>
                    <a:pt x="133" y="517"/>
                  </a:lnTo>
                  <a:lnTo>
                    <a:pt x="130" y="518"/>
                  </a:lnTo>
                  <a:lnTo>
                    <a:pt x="129" y="515"/>
                  </a:lnTo>
                  <a:lnTo>
                    <a:pt x="129" y="514"/>
                  </a:lnTo>
                  <a:lnTo>
                    <a:pt x="127" y="509"/>
                  </a:lnTo>
                  <a:lnTo>
                    <a:pt x="125" y="507"/>
                  </a:lnTo>
                  <a:lnTo>
                    <a:pt x="124" y="503"/>
                  </a:lnTo>
                  <a:lnTo>
                    <a:pt x="123" y="501"/>
                  </a:lnTo>
                  <a:lnTo>
                    <a:pt x="122" y="497"/>
                  </a:lnTo>
                  <a:lnTo>
                    <a:pt x="120" y="493"/>
                  </a:lnTo>
                  <a:lnTo>
                    <a:pt x="117" y="486"/>
                  </a:lnTo>
                  <a:lnTo>
                    <a:pt x="114" y="480"/>
                  </a:lnTo>
                  <a:lnTo>
                    <a:pt x="109" y="469"/>
                  </a:lnTo>
                  <a:lnTo>
                    <a:pt x="107" y="461"/>
                  </a:lnTo>
                  <a:lnTo>
                    <a:pt x="104" y="458"/>
                  </a:lnTo>
                  <a:lnTo>
                    <a:pt x="103" y="454"/>
                  </a:lnTo>
                  <a:lnTo>
                    <a:pt x="103" y="453"/>
                  </a:lnTo>
                  <a:lnTo>
                    <a:pt x="103" y="451"/>
                  </a:lnTo>
                  <a:lnTo>
                    <a:pt x="102" y="450"/>
                  </a:lnTo>
                  <a:lnTo>
                    <a:pt x="98" y="442"/>
                  </a:lnTo>
                  <a:lnTo>
                    <a:pt x="97" y="437"/>
                  </a:lnTo>
                  <a:lnTo>
                    <a:pt x="96" y="433"/>
                  </a:lnTo>
                  <a:lnTo>
                    <a:pt x="95" y="433"/>
                  </a:lnTo>
                  <a:lnTo>
                    <a:pt x="95" y="431"/>
                  </a:lnTo>
                  <a:lnTo>
                    <a:pt x="93" y="429"/>
                  </a:lnTo>
                  <a:lnTo>
                    <a:pt x="91" y="423"/>
                  </a:lnTo>
                  <a:lnTo>
                    <a:pt x="91" y="422"/>
                  </a:lnTo>
                  <a:lnTo>
                    <a:pt x="87" y="414"/>
                  </a:lnTo>
                  <a:lnTo>
                    <a:pt x="87" y="413"/>
                  </a:lnTo>
                  <a:lnTo>
                    <a:pt x="87" y="412"/>
                  </a:lnTo>
                  <a:lnTo>
                    <a:pt x="80" y="397"/>
                  </a:lnTo>
                  <a:lnTo>
                    <a:pt x="80" y="396"/>
                  </a:lnTo>
                  <a:lnTo>
                    <a:pt x="79" y="392"/>
                  </a:lnTo>
                  <a:lnTo>
                    <a:pt x="77" y="389"/>
                  </a:lnTo>
                  <a:lnTo>
                    <a:pt x="76" y="386"/>
                  </a:lnTo>
                  <a:lnTo>
                    <a:pt x="75" y="384"/>
                  </a:lnTo>
                  <a:lnTo>
                    <a:pt x="75" y="381"/>
                  </a:lnTo>
                  <a:lnTo>
                    <a:pt x="75" y="380"/>
                  </a:lnTo>
                  <a:lnTo>
                    <a:pt x="74" y="379"/>
                  </a:lnTo>
                  <a:lnTo>
                    <a:pt x="74" y="378"/>
                  </a:lnTo>
                  <a:lnTo>
                    <a:pt x="74" y="376"/>
                  </a:lnTo>
                  <a:lnTo>
                    <a:pt x="72" y="375"/>
                  </a:lnTo>
                  <a:lnTo>
                    <a:pt x="72" y="374"/>
                  </a:lnTo>
                  <a:lnTo>
                    <a:pt x="72" y="373"/>
                  </a:lnTo>
                  <a:lnTo>
                    <a:pt x="72" y="371"/>
                  </a:lnTo>
                  <a:lnTo>
                    <a:pt x="72" y="370"/>
                  </a:lnTo>
                  <a:lnTo>
                    <a:pt x="72" y="369"/>
                  </a:lnTo>
                  <a:lnTo>
                    <a:pt x="71" y="369"/>
                  </a:lnTo>
                  <a:lnTo>
                    <a:pt x="71" y="366"/>
                  </a:lnTo>
                  <a:lnTo>
                    <a:pt x="69" y="365"/>
                  </a:lnTo>
                  <a:lnTo>
                    <a:pt x="55" y="355"/>
                  </a:lnTo>
                  <a:lnTo>
                    <a:pt x="49" y="350"/>
                  </a:lnTo>
                  <a:lnTo>
                    <a:pt x="42" y="350"/>
                  </a:lnTo>
                  <a:lnTo>
                    <a:pt x="41" y="350"/>
                  </a:lnTo>
                  <a:lnTo>
                    <a:pt x="39" y="350"/>
                  </a:lnTo>
                  <a:lnTo>
                    <a:pt x="38" y="349"/>
                  </a:lnTo>
                  <a:lnTo>
                    <a:pt x="32" y="346"/>
                  </a:lnTo>
                  <a:lnTo>
                    <a:pt x="31" y="344"/>
                  </a:lnTo>
                  <a:lnTo>
                    <a:pt x="28" y="343"/>
                  </a:lnTo>
                  <a:lnTo>
                    <a:pt x="26" y="342"/>
                  </a:lnTo>
                  <a:lnTo>
                    <a:pt x="23" y="339"/>
                  </a:lnTo>
                  <a:lnTo>
                    <a:pt x="21" y="336"/>
                  </a:lnTo>
                  <a:lnTo>
                    <a:pt x="17" y="330"/>
                  </a:lnTo>
                  <a:lnTo>
                    <a:pt x="15" y="327"/>
                  </a:lnTo>
                  <a:lnTo>
                    <a:pt x="11" y="321"/>
                  </a:lnTo>
                  <a:lnTo>
                    <a:pt x="10" y="320"/>
                  </a:lnTo>
                  <a:lnTo>
                    <a:pt x="10" y="318"/>
                  </a:lnTo>
                  <a:lnTo>
                    <a:pt x="9" y="317"/>
                  </a:lnTo>
                  <a:lnTo>
                    <a:pt x="9" y="315"/>
                  </a:lnTo>
                  <a:lnTo>
                    <a:pt x="7" y="314"/>
                  </a:lnTo>
                  <a:lnTo>
                    <a:pt x="7" y="312"/>
                  </a:lnTo>
                  <a:lnTo>
                    <a:pt x="6" y="311"/>
                  </a:lnTo>
                  <a:lnTo>
                    <a:pt x="6" y="309"/>
                  </a:lnTo>
                  <a:lnTo>
                    <a:pt x="5" y="307"/>
                  </a:lnTo>
                  <a:lnTo>
                    <a:pt x="4" y="305"/>
                  </a:lnTo>
                  <a:lnTo>
                    <a:pt x="4" y="304"/>
                  </a:lnTo>
                  <a:lnTo>
                    <a:pt x="2" y="302"/>
                  </a:lnTo>
                  <a:lnTo>
                    <a:pt x="1" y="300"/>
                  </a:lnTo>
                  <a:lnTo>
                    <a:pt x="1" y="299"/>
                  </a:lnTo>
                  <a:lnTo>
                    <a:pt x="0" y="296"/>
                  </a:lnTo>
                  <a:lnTo>
                    <a:pt x="1" y="295"/>
                  </a:lnTo>
                  <a:lnTo>
                    <a:pt x="6" y="293"/>
                  </a:lnTo>
                  <a:lnTo>
                    <a:pt x="6" y="291"/>
                  </a:lnTo>
                  <a:lnTo>
                    <a:pt x="7" y="291"/>
                  </a:lnTo>
                  <a:lnTo>
                    <a:pt x="10" y="289"/>
                  </a:lnTo>
                  <a:lnTo>
                    <a:pt x="16" y="285"/>
                  </a:lnTo>
                  <a:lnTo>
                    <a:pt x="18" y="283"/>
                  </a:lnTo>
                  <a:lnTo>
                    <a:pt x="21" y="282"/>
                  </a:lnTo>
                  <a:lnTo>
                    <a:pt x="22" y="280"/>
                  </a:lnTo>
                  <a:lnTo>
                    <a:pt x="23" y="279"/>
                  </a:lnTo>
                  <a:lnTo>
                    <a:pt x="23" y="278"/>
                  </a:lnTo>
                  <a:lnTo>
                    <a:pt x="31" y="273"/>
                  </a:lnTo>
                  <a:lnTo>
                    <a:pt x="33" y="272"/>
                  </a:lnTo>
                  <a:lnTo>
                    <a:pt x="36" y="270"/>
                  </a:lnTo>
                  <a:lnTo>
                    <a:pt x="44" y="266"/>
                  </a:lnTo>
                  <a:lnTo>
                    <a:pt x="48" y="263"/>
                  </a:lnTo>
                  <a:lnTo>
                    <a:pt x="49" y="262"/>
                  </a:lnTo>
                  <a:lnTo>
                    <a:pt x="50" y="262"/>
                  </a:lnTo>
                  <a:lnTo>
                    <a:pt x="52" y="261"/>
                  </a:lnTo>
                  <a:lnTo>
                    <a:pt x="55" y="258"/>
                  </a:lnTo>
                  <a:lnTo>
                    <a:pt x="61" y="254"/>
                  </a:lnTo>
                  <a:lnTo>
                    <a:pt x="72" y="248"/>
                  </a:lnTo>
                  <a:lnTo>
                    <a:pt x="74" y="247"/>
                  </a:lnTo>
                  <a:lnTo>
                    <a:pt x="75" y="247"/>
                  </a:lnTo>
                  <a:lnTo>
                    <a:pt x="79" y="245"/>
                  </a:lnTo>
                  <a:lnTo>
                    <a:pt x="81" y="243"/>
                  </a:lnTo>
                  <a:lnTo>
                    <a:pt x="87" y="238"/>
                  </a:lnTo>
                  <a:lnTo>
                    <a:pt x="88" y="238"/>
                  </a:lnTo>
                  <a:lnTo>
                    <a:pt x="88" y="237"/>
                  </a:lnTo>
                  <a:lnTo>
                    <a:pt x="90" y="237"/>
                  </a:lnTo>
                  <a:lnTo>
                    <a:pt x="92" y="236"/>
                  </a:lnTo>
                  <a:lnTo>
                    <a:pt x="93" y="235"/>
                  </a:lnTo>
                  <a:lnTo>
                    <a:pt x="93" y="234"/>
                  </a:lnTo>
                  <a:lnTo>
                    <a:pt x="95" y="229"/>
                  </a:lnTo>
                  <a:lnTo>
                    <a:pt x="98" y="218"/>
                  </a:lnTo>
                  <a:lnTo>
                    <a:pt x="101" y="214"/>
                  </a:lnTo>
                  <a:lnTo>
                    <a:pt x="101" y="211"/>
                  </a:lnTo>
                  <a:lnTo>
                    <a:pt x="103" y="205"/>
                  </a:lnTo>
                  <a:lnTo>
                    <a:pt x="103" y="204"/>
                  </a:lnTo>
                  <a:lnTo>
                    <a:pt x="106" y="198"/>
                  </a:lnTo>
                  <a:lnTo>
                    <a:pt x="106" y="197"/>
                  </a:lnTo>
                  <a:lnTo>
                    <a:pt x="106" y="195"/>
                  </a:lnTo>
                  <a:lnTo>
                    <a:pt x="107" y="194"/>
                  </a:lnTo>
                  <a:lnTo>
                    <a:pt x="108" y="192"/>
                  </a:lnTo>
                  <a:lnTo>
                    <a:pt x="111" y="187"/>
                  </a:lnTo>
                  <a:lnTo>
                    <a:pt x="113" y="178"/>
                  </a:lnTo>
                  <a:lnTo>
                    <a:pt x="116" y="173"/>
                  </a:lnTo>
                  <a:lnTo>
                    <a:pt x="117" y="171"/>
                  </a:lnTo>
                  <a:lnTo>
                    <a:pt x="120" y="161"/>
                  </a:lnTo>
                  <a:lnTo>
                    <a:pt x="123" y="152"/>
                  </a:lnTo>
                  <a:lnTo>
                    <a:pt x="124" y="151"/>
                  </a:lnTo>
                  <a:lnTo>
                    <a:pt x="124" y="150"/>
                  </a:lnTo>
                  <a:lnTo>
                    <a:pt x="127" y="144"/>
                  </a:lnTo>
                  <a:lnTo>
                    <a:pt x="127" y="141"/>
                  </a:lnTo>
                  <a:lnTo>
                    <a:pt x="128" y="141"/>
                  </a:lnTo>
                  <a:lnTo>
                    <a:pt x="128" y="140"/>
                  </a:lnTo>
                  <a:lnTo>
                    <a:pt x="132" y="131"/>
                  </a:lnTo>
                  <a:lnTo>
                    <a:pt x="135" y="121"/>
                  </a:lnTo>
                  <a:lnTo>
                    <a:pt x="136" y="117"/>
                  </a:lnTo>
                  <a:lnTo>
                    <a:pt x="138" y="112"/>
                  </a:lnTo>
                  <a:lnTo>
                    <a:pt x="140" y="105"/>
                  </a:lnTo>
                  <a:lnTo>
                    <a:pt x="141" y="102"/>
                  </a:lnTo>
                  <a:lnTo>
                    <a:pt x="145" y="92"/>
                  </a:lnTo>
                  <a:lnTo>
                    <a:pt x="146" y="91"/>
                  </a:lnTo>
                  <a:lnTo>
                    <a:pt x="146" y="89"/>
                  </a:lnTo>
                  <a:lnTo>
                    <a:pt x="146" y="87"/>
                  </a:lnTo>
                  <a:lnTo>
                    <a:pt x="148" y="85"/>
                  </a:lnTo>
                  <a:lnTo>
                    <a:pt x="149" y="80"/>
                  </a:lnTo>
                  <a:lnTo>
                    <a:pt x="150" y="80"/>
                  </a:lnTo>
                  <a:lnTo>
                    <a:pt x="150" y="78"/>
                  </a:lnTo>
                  <a:lnTo>
                    <a:pt x="150" y="77"/>
                  </a:lnTo>
                  <a:lnTo>
                    <a:pt x="152" y="70"/>
                  </a:lnTo>
                  <a:lnTo>
                    <a:pt x="154" y="66"/>
                  </a:lnTo>
                  <a:lnTo>
                    <a:pt x="155" y="65"/>
                  </a:lnTo>
                  <a:lnTo>
                    <a:pt x="157" y="56"/>
                  </a:lnTo>
                  <a:lnTo>
                    <a:pt x="159" y="53"/>
                  </a:lnTo>
                  <a:lnTo>
                    <a:pt x="160" y="51"/>
                  </a:lnTo>
                  <a:lnTo>
                    <a:pt x="160" y="50"/>
                  </a:lnTo>
                  <a:lnTo>
                    <a:pt x="161" y="46"/>
                  </a:lnTo>
                  <a:lnTo>
                    <a:pt x="161" y="45"/>
                  </a:lnTo>
                  <a:lnTo>
                    <a:pt x="160" y="45"/>
                  </a:lnTo>
                  <a:lnTo>
                    <a:pt x="164" y="45"/>
                  </a:lnTo>
                  <a:lnTo>
                    <a:pt x="167" y="46"/>
                  </a:lnTo>
                  <a:lnTo>
                    <a:pt x="173" y="48"/>
                  </a:lnTo>
                  <a:lnTo>
                    <a:pt x="175" y="48"/>
                  </a:lnTo>
                  <a:lnTo>
                    <a:pt x="182" y="49"/>
                  </a:lnTo>
                  <a:lnTo>
                    <a:pt x="183" y="49"/>
                  </a:lnTo>
                  <a:lnTo>
                    <a:pt x="184" y="49"/>
                  </a:lnTo>
                  <a:lnTo>
                    <a:pt x="186" y="49"/>
                  </a:lnTo>
                  <a:lnTo>
                    <a:pt x="187" y="49"/>
                  </a:lnTo>
                  <a:lnTo>
                    <a:pt x="187" y="50"/>
                  </a:lnTo>
                  <a:lnTo>
                    <a:pt x="188" y="51"/>
                  </a:lnTo>
                  <a:lnTo>
                    <a:pt x="189" y="51"/>
                  </a:lnTo>
                  <a:lnTo>
                    <a:pt x="191" y="53"/>
                  </a:lnTo>
                  <a:lnTo>
                    <a:pt x="192" y="54"/>
                  </a:lnTo>
                  <a:lnTo>
                    <a:pt x="192" y="55"/>
                  </a:lnTo>
                  <a:lnTo>
                    <a:pt x="193" y="55"/>
                  </a:lnTo>
                  <a:lnTo>
                    <a:pt x="194" y="55"/>
                  </a:lnTo>
                  <a:lnTo>
                    <a:pt x="196" y="55"/>
                  </a:lnTo>
                  <a:lnTo>
                    <a:pt x="196" y="54"/>
                  </a:lnTo>
                  <a:lnTo>
                    <a:pt x="197" y="53"/>
                  </a:lnTo>
                  <a:lnTo>
                    <a:pt x="198" y="53"/>
                  </a:lnTo>
                  <a:lnTo>
                    <a:pt x="199" y="53"/>
                  </a:lnTo>
                  <a:lnTo>
                    <a:pt x="200" y="53"/>
                  </a:lnTo>
                  <a:lnTo>
                    <a:pt x="203" y="53"/>
                  </a:lnTo>
                  <a:lnTo>
                    <a:pt x="204" y="54"/>
                  </a:lnTo>
                  <a:lnTo>
                    <a:pt x="212" y="55"/>
                  </a:lnTo>
                  <a:lnTo>
                    <a:pt x="213" y="55"/>
                  </a:lnTo>
                  <a:lnTo>
                    <a:pt x="214" y="55"/>
                  </a:lnTo>
                  <a:lnTo>
                    <a:pt x="216" y="55"/>
                  </a:lnTo>
                  <a:lnTo>
                    <a:pt x="218" y="55"/>
                  </a:lnTo>
                  <a:lnTo>
                    <a:pt x="219" y="55"/>
                  </a:lnTo>
                  <a:lnTo>
                    <a:pt x="221" y="55"/>
                  </a:lnTo>
                  <a:lnTo>
                    <a:pt x="223" y="55"/>
                  </a:lnTo>
                  <a:lnTo>
                    <a:pt x="225" y="57"/>
                  </a:lnTo>
                  <a:lnTo>
                    <a:pt x="226" y="57"/>
                  </a:lnTo>
                  <a:lnTo>
                    <a:pt x="229" y="59"/>
                  </a:lnTo>
                  <a:lnTo>
                    <a:pt x="231" y="59"/>
                  </a:lnTo>
                  <a:lnTo>
                    <a:pt x="236" y="61"/>
                  </a:lnTo>
                  <a:lnTo>
                    <a:pt x="237" y="61"/>
                  </a:lnTo>
                  <a:lnTo>
                    <a:pt x="239" y="62"/>
                  </a:lnTo>
                  <a:lnTo>
                    <a:pt x="242" y="62"/>
                  </a:lnTo>
                  <a:lnTo>
                    <a:pt x="244" y="62"/>
                  </a:lnTo>
                  <a:lnTo>
                    <a:pt x="244" y="64"/>
                  </a:lnTo>
                  <a:lnTo>
                    <a:pt x="245" y="64"/>
                  </a:lnTo>
                  <a:lnTo>
                    <a:pt x="246" y="64"/>
                  </a:lnTo>
                  <a:lnTo>
                    <a:pt x="247" y="64"/>
                  </a:lnTo>
                  <a:lnTo>
                    <a:pt x="250" y="64"/>
                  </a:lnTo>
                  <a:lnTo>
                    <a:pt x="250" y="65"/>
                  </a:lnTo>
                  <a:lnTo>
                    <a:pt x="251" y="65"/>
                  </a:lnTo>
                  <a:lnTo>
                    <a:pt x="252" y="65"/>
                  </a:lnTo>
                  <a:lnTo>
                    <a:pt x="253" y="65"/>
                  </a:lnTo>
                  <a:lnTo>
                    <a:pt x="255" y="65"/>
                  </a:lnTo>
                  <a:lnTo>
                    <a:pt x="256" y="65"/>
                  </a:lnTo>
                  <a:lnTo>
                    <a:pt x="257" y="65"/>
                  </a:lnTo>
                  <a:lnTo>
                    <a:pt x="258" y="66"/>
                  </a:lnTo>
                  <a:lnTo>
                    <a:pt x="260" y="66"/>
                  </a:lnTo>
                  <a:lnTo>
                    <a:pt x="261" y="66"/>
                  </a:lnTo>
                  <a:lnTo>
                    <a:pt x="262" y="66"/>
                  </a:lnTo>
                  <a:lnTo>
                    <a:pt x="262" y="67"/>
                  </a:lnTo>
                  <a:lnTo>
                    <a:pt x="263" y="67"/>
                  </a:lnTo>
                  <a:lnTo>
                    <a:pt x="264" y="67"/>
                  </a:lnTo>
                  <a:lnTo>
                    <a:pt x="266" y="67"/>
                  </a:lnTo>
                  <a:lnTo>
                    <a:pt x="267" y="69"/>
                  </a:lnTo>
                  <a:lnTo>
                    <a:pt x="268" y="69"/>
                  </a:lnTo>
                  <a:lnTo>
                    <a:pt x="269" y="69"/>
                  </a:lnTo>
                  <a:lnTo>
                    <a:pt x="271" y="69"/>
                  </a:lnTo>
                  <a:lnTo>
                    <a:pt x="271" y="70"/>
                  </a:lnTo>
                  <a:lnTo>
                    <a:pt x="272" y="70"/>
                  </a:lnTo>
                  <a:lnTo>
                    <a:pt x="273" y="70"/>
                  </a:lnTo>
                  <a:lnTo>
                    <a:pt x="274" y="70"/>
                  </a:lnTo>
                  <a:lnTo>
                    <a:pt x="276" y="71"/>
                  </a:lnTo>
                  <a:lnTo>
                    <a:pt x="277" y="71"/>
                  </a:lnTo>
                  <a:lnTo>
                    <a:pt x="278" y="71"/>
                  </a:lnTo>
                  <a:lnTo>
                    <a:pt x="279" y="71"/>
                  </a:lnTo>
                  <a:lnTo>
                    <a:pt x="280" y="72"/>
                  </a:lnTo>
                  <a:lnTo>
                    <a:pt x="282" y="72"/>
                  </a:lnTo>
                  <a:lnTo>
                    <a:pt x="283" y="73"/>
                  </a:lnTo>
                  <a:lnTo>
                    <a:pt x="284" y="73"/>
                  </a:lnTo>
                  <a:lnTo>
                    <a:pt x="285" y="73"/>
                  </a:lnTo>
                  <a:lnTo>
                    <a:pt x="287" y="73"/>
                  </a:lnTo>
                  <a:lnTo>
                    <a:pt x="288" y="75"/>
                  </a:lnTo>
                  <a:lnTo>
                    <a:pt x="289" y="75"/>
                  </a:lnTo>
                  <a:lnTo>
                    <a:pt x="290" y="75"/>
                  </a:lnTo>
                  <a:lnTo>
                    <a:pt x="290" y="76"/>
                  </a:lnTo>
                  <a:lnTo>
                    <a:pt x="292" y="76"/>
                  </a:lnTo>
                  <a:lnTo>
                    <a:pt x="293" y="76"/>
                  </a:lnTo>
                  <a:lnTo>
                    <a:pt x="294" y="76"/>
                  </a:lnTo>
                  <a:lnTo>
                    <a:pt x="295" y="76"/>
                  </a:lnTo>
                  <a:lnTo>
                    <a:pt x="295" y="77"/>
                  </a:lnTo>
                  <a:lnTo>
                    <a:pt x="296" y="77"/>
                  </a:lnTo>
                  <a:lnTo>
                    <a:pt x="298" y="77"/>
                  </a:lnTo>
                  <a:lnTo>
                    <a:pt x="299" y="77"/>
                  </a:lnTo>
                  <a:lnTo>
                    <a:pt x="300" y="77"/>
                  </a:lnTo>
                  <a:lnTo>
                    <a:pt x="300" y="78"/>
                  </a:lnTo>
                  <a:lnTo>
                    <a:pt x="301" y="78"/>
                  </a:lnTo>
                  <a:lnTo>
                    <a:pt x="303" y="78"/>
                  </a:lnTo>
                  <a:lnTo>
                    <a:pt x="305" y="78"/>
                  </a:lnTo>
                  <a:lnTo>
                    <a:pt x="306" y="78"/>
                  </a:lnTo>
                  <a:lnTo>
                    <a:pt x="309" y="78"/>
                  </a:lnTo>
                  <a:lnTo>
                    <a:pt x="311" y="80"/>
                  </a:lnTo>
                  <a:lnTo>
                    <a:pt x="312" y="81"/>
                  </a:lnTo>
                  <a:lnTo>
                    <a:pt x="316" y="80"/>
                  </a:lnTo>
                  <a:lnTo>
                    <a:pt x="317" y="80"/>
                  </a:lnTo>
                  <a:lnTo>
                    <a:pt x="317" y="78"/>
                  </a:lnTo>
                  <a:lnTo>
                    <a:pt x="316" y="73"/>
                  </a:lnTo>
                  <a:lnTo>
                    <a:pt x="316" y="72"/>
                  </a:lnTo>
                  <a:lnTo>
                    <a:pt x="315" y="71"/>
                  </a:lnTo>
                  <a:lnTo>
                    <a:pt x="315" y="67"/>
                  </a:lnTo>
                  <a:lnTo>
                    <a:pt x="314" y="66"/>
                  </a:lnTo>
                  <a:lnTo>
                    <a:pt x="314" y="65"/>
                  </a:lnTo>
                  <a:lnTo>
                    <a:pt x="314" y="64"/>
                  </a:lnTo>
                  <a:lnTo>
                    <a:pt x="314" y="62"/>
                  </a:lnTo>
                  <a:lnTo>
                    <a:pt x="314" y="61"/>
                  </a:lnTo>
                  <a:lnTo>
                    <a:pt x="314" y="60"/>
                  </a:lnTo>
                  <a:lnTo>
                    <a:pt x="314" y="57"/>
                  </a:lnTo>
                  <a:lnTo>
                    <a:pt x="314" y="54"/>
                  </a:lnTo>
                  <a:lnTo>
                    <a:pt x="314" y="49"/>
                  </a:lnTo>
                  <a:lnTo>
                    <a:pt x="314" y="48"/>
                  </a:lnTo>
                  <a:lnTo>
                    <a:pt x="314" y="46"/>
                  </a:lnTo>
                  <a:lnTo>
                    <a:pt x="314" y="45"/>
                  </a:lnTo>
                  <a:lnTo>
                    <a:pt x="314" y="44"/>
                  </a:lnTo>
                  <a:lnTo>
                    <a:pt x="314" y="43"/>
                  </a:lnTo>
                  <a:lnTo>
                    <a:pt x="314" y="41"/>
                  </a:lnTo>
                  <a:lnTo>
                    <a:pt x="314" y="40"/>
                  </a:lnTo>
                  <a:lnTo>
                    <a:pt x="312" y="39"/>
                  </a:lnTo>
                  <a:lnTo>
                    <a:pt x="312" y="38"/>
                  </a:lnTo>
                  <a:lnTo>
                    <a:pt x="311" y="34"/>
                  </a:lnTo>
                  <a:lnTo>
                    <a:pt x="310" y="29"/>
                  </a:lnTo>
                  <a:lnTo>
                    <a:pt x="310" y="28"/>
                  </a:lnTo>
                  <a:lnTo>
                    <a:pt x="316" y="27"/>
                  </a:lnTo>
                  <a:lnTo>
                    <a:pt x="322" y="25"/>
                  </a:lnTo>
                  <a:lnTo>
                    <a:pt x="326" y="24"/>
                  </a:lnTo>
                  <a:lnTo>
                    <a:pt x="331" y="23"/>
                  </a:lnTo>
                  <a:lnTo>
                    <a:pt x="337" y="22"/>
                  </a:lnTo>
                  <a:lnTo>
                    <a:pt x="340" y="21"/>
                  </a:lnTo>
                  <a:lnTo>
                    <a:pt x="341" y="21"/>
                  </a:lnTo>
                  <a:lnTo>
                    <a:pt x="342" y="19"/>
                  </a:lnTo>
                  <a:lnTo>
                    <a:pt x="343" y="19"/>
                  </a:lnTo>
                  <a:lnTo>
                    <a:pt x="341" y="13"/>
                  </a:lnTo>
                  <a:lnTo>
                    <a:pt x="358" y="8"/>
                  </a:lnTo>
                  <a:lnTo>
                    <a:pt x="359" y="8"/>
                  </a:lnTo>
                  <a:lnTo>
                    <a:pt x="360" y="8"/>
                  </a:lnTo>
                  <a:lnTo>
                    <a:pt x="362" y="8"/>
                  </a:lnTo>
                  <a:lnTo>
                    <a:pt x="364" y="7"/>
                  </a:lnTo>
                  <a:lnTo>
                    <a:pt x="369" y="5"/>
                  </a:lnTo>
                  <a:lnTo>
                    <a:pt x="373" y="3"/>
                  </a:lnTo>
                  <a:lnTo>
                    <a:pt x="375" y="3"/>
                  </a:lnTo>
                  <a:lnTo>
                    <a:pt x="375" y="2"/>
                  </a:lnTo>
                  <a:lnTo>
                    <a:pt x="378" y="2"/>
                  </a:lnTo>
                  <a:lnTo>
                    <a:pt x="379" y="1"/>
                  </a:lnTo>
                  <a:lnTo>
                    <a:pt x="380" y="1"/>
                  </a:lnTo>
                  <a:lnTo>
                    <a:pt x="381" y="0"/>
                  </a:lnTo>
                  <a:lnTo>
                    <a:pt x="381" y="1"/>
                  </a:lnTo>
                  <a:lnTo>
                    <a:pt x="384" y="5"/>
                  </a:lnTo>
                  <a:lnTo>
                    <a:pt x="384" y="6"/>
                  </a:lnTo>
                  <a:lnTo>
                    <a:pt x="385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Freeform 20">
              <a:extLst>
                <a:ext uri="{FF2B5EF4-FFF2-40B4-BE49-F238E27FC236}">
                  <a16:creationId xmlns:a16="http://schemas.microsoft.com/office/drawing/2014/main" id="{BBF6A889-F3C1-E435-45A8-D4457B503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7952" y="1842219"/>
              <a:ext cx="779463" cy="660400"/>
            </a:xfrm>
            <a:custGeom>
              <a:avLst/>
              <a:gdLst>
                <a:gd name="T0" fmla="*/ 209 w 491"/>
                <a:gd name="T1" fmla="*/ 100 h 416"/>
                <a:gd name="T2" fmla="*/ 280 w 491"/>
                <a:gd name="T3" fmla="*/ 139 h 416"/>
                <a:gd name="T4" fmla="*/ 291 w 491"/>
                <a:gd name="T5" fmla="*/ 123 h 416"/>
                <a:gd name="T6" fmla="*/ 328 w 491"/>
                <a:gd name="T7" fmla="*/ 102 h 416"/>
                <a:gd name="T8" fmla="*/ 357 w 491"/>
                <a:gd name="T9" fmla="*/ 135 h 416"/>
                <a:gd name="T10" fmla="*/ 356 w 491"/>
                <a:gd name="T11" fmla="*/ 155 h 416"/>
                <a:gd name="T12" fmla="*/ 368 w 491"/>
                <a:gd name="T13" fmla="*/ 153 h 416"/>
                <a:gd name="T14" fmla="*/ 393 w 491"/>
                <a:gd name="T15" fmla="*/ 125 h 416"/>
                <a:gd name="T16" fmla="*/ 419 w 491"/>
                <a:gd name="T17" fmla="*/ 109 h 416"/>
                <a:gd name="T18" fmla="*/ 433 w 491"/>
                <a:gd name="T19" fmla="*/ 96 h 416"/>
                <a:gd name="T20" fmla="*/ 448 w 491"/>
                <a:gd name="T21" fmla="*/ 96 h 416"/>
                <a:gd name="T22" fmla="*/ 451 w 491"/>
                <a:gd name="T23" fmla="*/ 118 h 416"/>
                <a:gd name="T24" fmla="*/ 462 w 491"/>
                <a:gd name="T25" fmla="*/ 139 h 416"/>
                <a:gd name="T26" fmla="*/ 475 w 491"/>
                <a:gd name="T27" fmla="*/ 152 h 416"/>
                <a:gd name="T28" fmla="*/ 480 w 491"/>
                <a:gd name="T29" fmla="*/ 168 h 416"/>
                <a:gd name="T30" fmla="*/ 465 w 491"/>
                <a:gd name="T31" fmla="*/ 200 h 416"/>
                <a:gd name="T32" fmla="*/ 469 w 491"/>
                <a:gd name="T33" fmla="*/ 227 h 416"/>
                <a:gd name="T34" fmla="*/ 490 w 491"/>
                <a:gd name="T35" fmla="*/ 272 h 416"/>
                <a:gd name="T36" fmla="*/ 488 w 491"/>
                <a:gd name="T37" fmla="*/ 293 h 416"/>
                <a:gd name="T38" fmla="*/ 479 w 491"/>
                <a:gd name="T39" fmla="*/ 307 h 416"/>
                <a:gd name="T40" fmla="*/ 470 w 491"/>
                <a:gd name="T41" fmla="*/ 327 h 416"/>
                <a:gd name="T42" fmla="*/ 448 w 491"/>
                <a:gd name="T43" fmla="*/ 354 h 416"/>
                <a:gd name="T44" fmla="*/ 432 w 491"/>
                <a:gd name="T45" fmla="*/ 363 h 416"/>
                <a:gd name="T46" fmla="*/ 419 w 491"/>
                <a:gd name="T47" fmla="*/ 376 h 416"/>
                <a:gd name="T48" fmla="*/ 394 w 491"/>
                <a:gd name="T49" fmla="*/ 409 h 416"/>
                <a:gd name="T50" fmla="*/ 374 w 491"/>
                <a:gd name="T51" fmla="*/ 414 h 416"/>
                <a:gd name="T52" fmla="*/ 291 w 491"/>
                <a:gd name="T53" fmla="*/ 398 h 416"/>
                <a:gd name="T54" fmla="*/ 292 w 491"/>
                <a:gd name="T55" fmla="*/ 385 h 416"/>
                <a:gd name="T56" fmla="*/ 298 w 491"/>
                <a:gd name="T57" fmla="*/ 349 h 416"/>
                <a:gd name="T58" fmla="*/ 321 w 491"/>
                <a:gd name="T59" fmla="*/ 334 h 416"/>
                <a:gd name="T60" fmla="*/ 324 w 491"/>
                <a:gd name="T61" fmla="*/ 306 h 416"/>
                <a:gd name="T62" fmla="*/ 329 w 491"/>
                <a:gd name="T63" fmla="*/ 294 h 416"/>
                <a:gd name="T64" fmla="*/ 304 w 491"/>
                <a:gd name="T65" fmla="*/ 296 h 416"/>
                <a:gd name="T66" fmla="*/ 256 w 491"/>
                <a:gd name="T67" fmla="*/ 322 h 416"/>
                <a:gd name="T68" fmla="*/ 259 w 491"/>
                <a:gd name="T69" fmla="*/ 349 h 416"/>
                <a:gd name="T70" fmla="*/ 254 w 491"/>
                <a:gd name="T71" fmla="*/ 366 h 416"/>
                <a:gd name="T72" fmla="*/ 237 w 491"/>
                <a:gd name="T73" fmla="*/ 364 h 416"/>
                <a:gd name="T74" fmla="*/ 221 w 491"/>
                <a:gd name="T75" fmla="*/ 359 h 416"/>
                <a:gd name="T76" fmla="*/ 206 w 491"/>
                <a:gd name="T77" fmla="*/ 354 h 416"/>
                <a:gd name="T78" fmla="*/ 189 w 491"/>
                <a:gd name="T79" fmla="*/ 352 h 416"/>
                <a:gd name="T80" fmla="*/ 161 w 491"/>
                <a:gd name="T81" fmla="*/ 343 h 416"/>
                <a:gd name="T82" fmla="*/ 137 w 491"/>
                <a:gd name="T83" fmla="*/ 343 h 416"/>
                <a:gd name="T84" fmla="*/ 109 w 491"/>
                <a:gd name="T85" fmla="*/ 333 h 416"/>
                <a:gd name="T86" fmla="*/ 81 w 491"/>
                <a:gd name="T87" fmla="*/ 313 h 416"/>
                <a:gd name="T88" fmla="*/ 11 w 491"/>
                <a:gd name="T89" fmla="*/ 288 h 416"/>
                <a:gd name="T90" fmla="*/ 6 w 491"/>
                <a:gd name="T91" fmla="*/ 241 h 416"/>
                <a:gd name="T92" fmla="*/ 2 w 491"/>
                <a:gd name="T93" fmla="*/ 204 h 416"/>
                <a:gd name="T94" fmla="*/ 17 w 491"/>
                <a:gd name="T95" fmla="*/ 194 h 416"/>
                <a:gd name="T96" fmla="*/ 32 w 491"/>
                <a:gd name="T97" fmla="*/ 199 h 416"/>
                <a:gd name="T98" fmla="*/ 72 w 491"/>
                <a:gd name="T99" fmla="*/ 135 h 416"/>
                <a:gd name="T100" fmla="*/ 93 w 491"/>
                <a:gd name="T101" fmla="*/ 144 h 416"/>
                <a:gd name="T102" fmla="*/ 112 w 491"/>
                <a:gd name="T103" fmla="*/ 145 h 416"/>
                <a:gd name="T104" fmla="*/ 154 w 491"/>
                <a:gd name="T105" fmla="*/ 105 h 416"/>
                <a:gd name="T106" fmla="*/ 154 w 491"/>
                <a:gd name="T107" fmla="*/ 81 h 416"/>
                <a:gd name="T108" fmla="*/ 143 w 491"/>
                <a:gd name="T109" fmla="*/ 68 h 416"/>
                <a:gd name="T110" fmla="*/ 134 w 491"/>
                <a:gd name="T111" fmla="*/ 55 h 416"/>
                <a:gd name="T112" fmla="*/ 134 w 491"/>
                <a:gd name="T113" fmla="*/ 41 h 416"/>
                <a:gd name="T114" fmla="*/ 177 w 491"/>
                <a:gd name="T115" fmla="*/ 24 h 416"/>
                <a:gd name="T116" fmla="*/ 211 w 491"/>
                <a:gd name="T117" fmla="*/ 11 h 416"/>
                <a:gd name="T118" fmla="*/ 232 w 491"/>
                <a:gd name="T119" fmla="*/ 0 h 416"/>
                <a:gd name="T120" fmla="*/ 218 w 491"/>
                <a:gd name="T121" fmla="*/ 32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91" h="416">
                  <a:moveTo>
                    <a:pt x="213" y="45"/>
                  </a:moveTo>
                  <a:lnTo>
                    <a:pt x="209" y="52"/>
                  </a:lnTo>
                  <a:lnTo>
                    <a:pt x="208" y="56"/>
                  </a:lnTo>
                  <a:lnTo>
                    <a:pt x="207" y="59"/>
                  </a:lnTo>
                  <a:lnTo>
                    <a:pt x="205" y="66"/>
                  </a:lnTo>
                  <a:lnTo>
                    <a:pt x="202" y="73"/>
                  </a:lnTo>
                  <a:lnTo>
                    <a:pt x="200" y="80"/>
                  </a:lnTo>
                  <a:lnTo>
                    <a:pt x="196" y="92"/>
                  </a:lnTo>
                  <a:lnTo>
                    <a:pt x="198" y="93"/>
                  </a:lnTo>
                  <a:lnTo>
                    <a:pt x="202" y="97"/>
                  </a:lnTo>
                  <a:lnTo>
                    <a:pt x="205" y="100"/>
                  </a:lnTo>
                  <a:lnTo>
                    <a:pt x="206" y="100"/>
                  </a:lnTo>
                  <a:lnTo>
                    <a:pt x="209" y="99"/>
                  </a:lnTo>
                  <a:lnTo>
                    <a:pt x="209" y="100"/>
                  </a:lnTo>
                  <a:lnTo>
                    <a:pt x="209" y="102"/>
                  </a:lnTo>
                  <a:lnTo>
                    <a:pt x="209" y="103"/>
                  </a:lnTo>
                  <a:lnTo>
                    <a:pt x="209" y="104"/>
                  </a:lnTo>
                  <a:lnTo>
                    <a:pt x="209" y="105"/>
                  </a:lnTo>
                  <a:lnTo>
                    <a:pt x="214" y="116"/>
                  </a:lnTo>
                  <a:lnTo>
                    <a:pt x="217" y="115"/>
                  </a:lnTo>
                  <a:lnTo>
                    <a:pt x="218" y="115"/>
                  </a:lnTo>
                  <a:lnTo>
                    <a:pt x="219" y="115"/>
                  </a:lnTo>
                  <a:lnTo>
                    <a:pt x="221" y="116"/>
                  </a:lnTo>
                  <a:lnTo>
                    <a:pt x="269" y="135"/>
                  </a:lnTo>
                  <a:lnTo>
                    <a:pt x="270" y="135"/>
                  </a:lnTo>
                  <a:lnTo>
                    <a:pt x="271" y="136"/>
                  </a:lnTo>
                  <a:lnTo>
                    <a:pt x="278" y="139"/>
                  </a:lnTo>
                  <a:lnTo>
                    <a:pt x="280" y="139"/>
                  </a:lnTo>
                  <a:lnTo>
                    <a:pt x="280" y="137"/>
                  </a:lnTo>
                  <a:lnTo>
                    <a:pt x="281" y="136"/>
                  </a:lnTo>
                  <a:lnTo>
                    <a:pt x="282" y="135"/>
                  </a:lnTo>
                  <a:lnTo>
                    <a:pt x="282" y="134"/>
                  </a:lnTo>
                  <a:lnTo>
                    <a:pt x="285" y="130"/>
                  </a:lnTo>
                  <a:lnTo>
                    <a:pt x="286" y="129"/>
                  </a:lnTo>
                  <a:lnTo>
                    <a:pt x="286" y="128"/>
                  </a:lnTo>
                  <a:lnTo>
                    <a:pt x="287" y="128"/>
                  </a:lnTo>
                  <a:lnTo>
                    <a:pt x="287" y="126"/>
                  </a:lnTo>
                  <a:lnTo>
                    <a:pt x="288" y="125"/>
                  </a:lnTo>
                  <a:lnTo>
                    <a:pt x="288" y="124"/>
                  </a:lnTo>
                  <a:lnTo>
                    <a:pt x="289" y="124"/>
                  </a:lnTo>
                  <a:lnTo>
                    <a:pt x="289" y="123"/>
                  </a:lnTo>
                  <a:lnTo>
                    <a:pt x="291" y="123"/>
                  </a:lnTo>
                  <a:lnTo>
                    <a:pt x="291" y="121"/>
                  </a:lnTo>
                  <a:lnTo>
                    <a:pt x="292" y="120"/>
                  </a:lnTo>
                  <a:lnTo>
                    <a:pt x="296" y="116"/>
                  </a:lnTo>
                  <a:lnTo>
                    <a:pt x="298" y="114"/>
                  </a:lnTo>
                  <a:lnTo>
                    <a:pt x="308" y="103"/>
                  </a:lnTo>
                  <a:lnTo>
                    <a:pt x="309" y="100"/>
                  </a:lnTo>
                  <a:lnTo>
                    <a:pt x="310" y="99"/>
                  </a:lnTo>
                  <a:lnTo>
                    <a:pt x="312" y="98"/>
                  </a:lnTo>
                  <a:lnTo>
                    <a:pt x="314" y="96"/>
                  </a:lnTo>
                  <a:lnTo>
                    <a:pt x="316" y="93"/>
                  </a:lnTo>
                  <a:lnTo>
                    <a:pt x="319" y="91"/>
                  </a:lnTo>
                  <a:lnTo>
                    <a:pt x="320" y="92"/>
                  </a:lnTo>
                  <a:lnTo>
                    <a:pt x="323" y="96"/>
                  </a:lnTo>
                  <a:lnTo>
                    <a:pt x="328" y="102"/>
                  </a:lnTo>
                  <a:lnTo>
                    <a:pt x="329" y="103"/>
                  </a:lnTo>
                  <a:lnTo>
                    <a:pt x="335" y="110"/>
                  </a:lnTo>
                  <a:lnTo>
                    <a:pt x="336" y="112"/>
                  </a:lnTo>
                  <a:lnTo>
                    <a:pt x="337" y="113"/>
                  </a:lnTo>
                  <a:lnTo>
                    <a:pt x="340" y="115"/>
                  </a:lnTo>
                  <a:lnTo>
                    <a:pt x="345" y="120"/>
                  </a:lnTo>
                  <a:lnTo>
                    <a:pt x="348" y="124"/>
                  </a:lnTo>
                  <a:lnTo>
                    <a:pt x="352" y="128"/>
                  </a:lnTo>
                  <a:lnTo>
                    <a:pt x="352" y="129"/>
                  </a:lnTo>
                  <a:lnTo>
                    <a:pt x="353" y="129"/>
                  </a:lnTo>
                  <a:lnTo>
                    <a:pt x="353" y="130"/>
                  </a:lnTo>
                  <a:lnTo>
                    <a:pt x="355" y="131"/>
                  </a:lnTo>
                  <a:lnTo>
                    <a:pt x="356" y="134"/>
                  </a:lnTo>
                  <a:lnTo>
                    <a:pt x="357" y="135"/>
                  </a:lnTo>
                  <a:lnTo>
                    <a:pt x="357" y="136"/>
                  </a:lnTo>
                  <a:lnTo>
                    <a:pt x="357" y="139"/>
                  </a:lnTo>
                  <a:lnTo>
                    <a:pt x="357" y="140"/>
                  </a:lnTo>
                  <a:lnTo>
                    <a:pt x="357" y="141"/>
                  </a:lnTo>
                  <a:lnTo>
                    <a:pt x="357" y="142"/>
                  </a:lnTo>
                  <a:lnTo>
                    <a:pt x="357" y="144"/>
                  </a:lnTo>
                  <a:lnTo>
                    <a:pt x="357" y="145"/>
                  </a:lnTo>
                  <a:lnTo>
                    <a:pt x="356" y="147"/>
                  </a:lnTo>
                  <a:lnTo>
                    <a:pt x="356" y="148"/>
                  </a:lnTo>
                  <a:lnTo>
                    <a:pt x="356" y="150"/>
                  </a:lnTo>
                  <a:lnTo>
                    <a:pt x="356" y="151"/>
                  </a:lnTo>
                  <a:lnTo>
                    <a:pt x="356" y="152"/>
                  </a:lnTo>
                  <a:lnTo>
                    <a:pt x="356" y="153"/>
                  </a:lnTo>
                  <a:lnTo>
                    <a:pt x="356" y="155"/>
                  </a:lnTo>
                  <a:lnTo>
                    <a:pt x="356" y="156"/>
                  </a:lnTo>
                  <a:lnTo>
                    <a:pt x="357" y="157"/>
                  </a:lnTo>
                  <a:lnTo>
                    <a:pt x="357" y="158"/>
                  </a:lnTo>
                  <a:lnTo>
                    <a:pt x="358" y="158"/>
                  </a:lnTo>
                  <a:lnTo>
                    <a:pt x="358" y="160"/>
                  </a:lnTo>
                  <a:lnTo>
                    <a:pt x="361" y="161"/>
                  </a:lnTo>
                  <a:lnTo>
                    <a:pt x="362" y="162"/>
                  </a:lnTo>
                  <a:lnTo>
                    <a:pt x="363" y="161"/>
                  </a:lnTo>
                  <a:lnTo>
                    <a:pt x="364" y="160"/>
                  </a:lnTo>
                  <a:lnTo>
                    <a:pt x="366" y="158"/>
                  </a:lnTo>
                  <a:lnTo>
                    <a:pt x="366" y="157"/>
                  </a:lnTo>
                  <a:lnTo>
                    <a:pt x="367" y="156"/>
                  </a:lnTo>
                  <a:lnTo>
                    <a:pt x="368" y="155"/>
                  </a:lnTo>
                  <a:lnTo>
                    <a:pt x="368" y="153"/>
                  </a:lnTo>
                  <a:lnTo>
                    <a:pt x="369" y="152"/>
                  </a:lnTo>
                  <a:lnTo>
                    <a:pt x="371" y="151"/>
                  </a:lnTo>
                  <a:lnTo>
                    <a:pt x="372" y="150"/>
                  </a:lnTo>
                  <a:lnTo>
                    <a:pt x="373" y="147"/>
                  </a:lnTo>
                  <a:lnTo>
                    <a:pt x="374" y="146"/>
                  </a:lnTo>
                  <a:lnTo>
                    <a:pt x="377" y="142"/>
                  </a:lnTo>
                  <a:lnTo>
                    <a:pt x="383" y="134"/>
                  </a:lnTo>
                  <a:lnTo>
                    <a:pt x="384" y="132"/>
                  </a:lnTo>
                  <a:lnTo>
                    <a:pt x="385" y="131"/>
                  </a:lnTo>
                  <a:lnTo>
                    <a:pt x="387" y="130"/>
                  </a:lnTo>
                  <a:lnTo>
                    <a:pt x="388" y="129"/>
                  </a:lnTo>
                  <a:lnTo>
                    <a:pt x="390" y="126"/>
                  </a:lnTo>
                  <a:lnTo>
                    <a:pt x="392" y="126"/>
                  </a:lnTo>
                  <a:lnTo>
                    <a:pt x="393" y="125"/>
                  </a:lnTo>
                  <a:lnTo>
                    <a:pt x="395" y="124"/>
                  </a:lnTo>
                  <a:lnTo>
                    <a:pt x="396" y="123"/>
                  </a:lnTo>
                  <a:lnTo>
                    <a:pt x="398" y="121"/>
                  </a:lnTo>
                  <a:lnTo>
                    <a:pt x="399" y="121"/>
                  </a:lnTo>
                  <a:lnTo>
                    <a:pt x="400" y="120"/>
                  </a:lnTo>
                  <a:lnTo>
                    <a:pt x="401" y="119"/>
                  </a:lnTo>
                  <a:lnTo>
                    <a:pt x="403" y="119"/>
                  </a:lnTo>
                  <a:lnTo>
                    <a:pt x="405" y="118"/>
                  </a:lnTo>
                  <a:lnTo>
                    <a:pt x="410" y="114"/>
                  </a:lnTo>
                  <a:lnTo>
                    <a:pt x="411" y="114"/>
                  </a:lnTo>
                  <a:lnTo>
                    <a:pt x="412" y="113"/>
                  </a:lnTo>
                  <a:lnTo>
                    <a:pt x="415" y="112"/>
                  </a:lnTo>
                  <a:lnTo>
                    <a:pt x="417" y="110"/>
                  </a:lnTo>
                  <a:lnTo>
                    <a:pt x="419" y="109"/>
                  </a:lnTo>
                  <a:lnTo>
                    <a:pt x="421" y="108"/>
                  </a:lnTo>
                  <a:lnTo>
                    <a:pt x="422" y="107"/>
                  </a:lnTo>
                  <a:lnTo>
                    <a:pt x="424" y="105"/>
                  </a:lnTo>
                  <a:lnTo>
                    <a:pt x="425" y="105"/>
                  </a:lnTo>
                  <a:lnTo>
                    <a:pt x="426" y="104"/>
                  </a:lnTo>
                  <a:lnTo>
                    <a:pt x="427" y="104"/>
                  </a:lnTo>
                  <a:lnTo>
                    <a:pt x="428" y="103"/>
                  </a:lnTo>
                  <a:lnTo>
                    <a:pt x="428" y="102"/>
                  </a:lnTo>
                  <a:lnTo>
                    <a:pt x="430" y="100"/>
                  </a:lnTo>
                  <a:lnTo>
                    <a:pt x="431" y="99"/>
                  </a:lnTo>
                  <a:lnTo>
                    <a:pt x="432" y="99"/>
                  </a:lnTo>
                  <a:lnTo>
                    <a:pt x="432" y="98"/>
                  </a:lnTo>
                  <a:lnTo>
                    <a:pt x="433" y="97"/>
                  </a:lnTo>
                  <a:lnTo>
                    <a:pt x="433" y="96"/>
                  </a:lnTo>
                  <a:lnTo>
                    <a:pt x="436" y="94"/>
                  </a:lnTo>
                  <a:lnTo>
                    <a:pt x="437" y="92"/>
                  </a:lnTo>
                  <a:lnTo>
                    <a:pt x="438" y="92"/>
                  </a:lnTo>
                  <a:lnTo>
                    <a:pt x="440" y="91"/>
                  </a:lnTo>
                  <a:lnTo>
                    <a:pt x="441" y="91"/>
                  </a:lnTo>
                  <a:lnTo>
                    <a:pt x="442" y="91"/>
                  </a:lnTo>
                  <a:lnTo>
                    <a:pt x="443" y="91"/>
                  </a:lnTo>
                  <a:lnTo>
                    <a:pt x="444" y="92"/>
                  </a:lnTo>
                  <a:lnTo>
                    <a:pt x="446" y="92"/>
                  </a:lnTo>
                  <a:lnTo>
                    <a:pt x="446" y="93"/>
                  </a:lnTo>
                  <a:lnTo>
                    <a:pt x="448" y="91"/>
                  </a:lnTo>
                  <a:lnTo>
                    <a:pt x="448" y="93"/>
                  </a:lnTo>
                  <a:lnTo>
                    <a:pt x="448" y="94"/>
                  </a:lnTo>
                  <a:lnTo>
                    <a:pt x="448" y="96"/>
                  </a:lnTo>
                  <a:lnTo>
                    <a:pt x="448" y="98"/>
                  </a:lnTo>
                  <a:lnTo>
                    <a:pt x="448" y="99"/>
                  </a:lnTo>
                  <a:lnTo>
                    <a:pt x="448" y="100"/>
                  </a:lnTo>
                  <a:lnTo>
                    <a:pt x="448" y="102"/>
                  </a:lnTo>
                  <a:lnTo>
                    <a:pt x="448" y="103"/>
                  </a:lnTo>
                  <a:lnTo>
                    <a:pt x="448" y="105"/>
                  </a:lnTo>
                  <a:lnTo>
                    <a:pt x="449" y="107"/>
                  </a:lnTo>
                  <a:lnTo>
                    <a:pt x="449" y="108"/>
                  </a:lnTo>
                  <a:lnTo>
                    <a:pt x="449" y="109"/>
                  </a:lnTo>
                  <a:lnTo>
                    <a:pt x="449" y="112"/>
                  </a:lnTo>
                  <a:lnTo>
                    <a:pt x="449" y="113"/>
                  </a:lnTo>
                  <a:lnTo>
                    <a:pt x="451" y="114"/>
                  </a:lnTo>
                  <a:lnTo>
                    <a:pt x="451" y="115"/>
                  </a:lnTo>
                  <a:lnTo>
                    <a:pt x="451" y="118"/>
                  </a:lnTo>
                  <a:lnTo>
                    <a:pt x="452" y="119"/>
                  </a:lnTo>
                  <a:lnTo>
                    <a:pt x="452" y="121"/>
                  </a:lnTo>
                  <a:lnTo>
                    <a:pt x="453" y="123"/>
                  </a:lnTo>
                  <a:lnTo>
                    <a:pt x="454" y="124"/>
                  </a:lnTo>
                  <a:lnTo>
                    <a:pt x="454" y="125"/>
                  </a:lnTo>
                  <a:lnTo>
                    <a:pt x="456" y="128"/>
                  </a:lnTo>
                  <a:lnTo>
                    <a:pt x="456" y="129"/>
                  </a:lnTo>
                  <a:lnTo>
                    <a:pt x="457" y="130"/>
                  </a:lnTo>
                  <a:lnTo>
                    <a:pt x="457" y="131"/>
                  </a:lnTo>
                  <a:lnTo>
                    <a:pt x="458" y="132"/>
                  </a:lnTo>
                  <a:lnTo>
                    <a:pt x="458" y="134"/>
                  </a:lnTo>
                  <a:lnTo>
                    <a:pt x="459" y="135"/>
                  </a:lnTo>
                  <a:lnTo>
                    <a:pt x="460" y="136"/>
                  </a:lnTo>
                  <a:lnTo>
                    <a:pt x="462" y="139"/>
                  </a:lnTo>
                  <a:lnTo>
                    <a:pt x="463" y="140"/>
                  </a:lnTo>
                  <a:lnTo>
                    <a:pt x="464" y="141"/>
                  </a:lnTo>
                  <a:lnTo>
                    <a:pt x="464" y="142"/>
                  </a:lnTo>
                  <a:lnTo>
                    <a:pt x="465" y="144"/>
                  </a:lnTo>
                  <a:lnTo>
                    <a:pt x="467" y="144"/>
                  </a:lnTo>
                  <a:lnTo>
                    <a:pt x="467" y="145"/>
                  </a:lnTo>
                  <a:lnTo>
                    <a:pt x="468" y="145"/>
                  </a:lnTo>
                  <a:lnTo>
                    <a:pt x="469" y="146"/>
                  </a:lnTo>
                  <a:lnTo>
                    <a:pt x="469" y="147"/>
                  </a:lnTo>
                  <a:lnTo>
                    <a:pt x="470" y="147"/>
                  </a:lnTo>
                  <a:lnTo>
                    <a:pt x="472" y="148"/>
                  </a:lnTo>
                  <a:lnTo>
                    <a:pt x="472" y="150"/>
                  </a:lnTo>
                  <a:lnTo>
                    <a:pt x="473" y="150"/>
                  </a:lnTo>
                  <a:lnTo>
                    <a:pt x="475" y="152"/>
                  </a:lnTo>
                  <a:lnTo>
                    <a:pt x="476" y="152"/>
                  </a:lnTo>
                  <a:lnTo>
                    <a:pt x="478" y="153"/>
                  </a:lnTo>
                  <a:lnTo>
                    <a:pt x="479" y="155"/>
                  </a:lnTo>
                  <a:lnTo>
                    <a:pt x="480" y="156"/>
                  </a:lnTo>
                  <a:lnTo>
                    <a:pt x="481" y="156"/>
                  </a:lnTo>
                  <a:lnTo>
                    <a:pt x="483" y="157"/>
                  </a:lnTo>
                  <a:lnTo>
                    <a:pt x="483" y="158"/>
                  </a:lnTo>
                  <a:lnTo>
                    <a:pt x="483" y="160"/>
                  </a:lnTo>
                  <a:lnTo>
                    <a:pt x="481" y="161"/>
                  </a:lnTo>
                  <a:lnTo>
                    <a:pt x="481" y="162"/>
                  </a:lnTo>
                  <a:lnTo>
                    <a:pt x="481" y="163"/>
                  </a:lnTo>
                  <a:lnTo>
                    <a:pt x="481" y="164"/>
                  </a:lnTo>
                  <a:lnTo>
                    <a:pt x="480" y="167"/>
                  </a:lnTo>
                  <a:lnTo>
                    <a:pt x="480" y="168"/>
                  </a:lnTo>
                  <a:lnTo>
                    <a:pt x="480" y="169"/>
                  </a:lnTo>
                  <a:lnTo>
                    <a:pt x="479" y="171"/>
                  </a:lnTo>
                  <a:lnTo>
                    <a:pt x="478" y="176"/>
                  </a:lnTo>
                  <a:lnTo>
                    <a:pt x="475" y="182"/>
                  </a:lnTo>
                  <a:lnTo>
                    <a:pt x="474" y="187"/>
                  </a:lnTo>
                  <a:lnTo>
                    <a:pt x="473" y="189"/>
                  </a:lnTo>
                  <a:lnTo>
                    <a:pt x="472" y="192"/>
                  </a:lnTo>
                  <a:lnTo>
                    <a:pt x="470" y="193"/>
                  </a:lnTo>
                  <a:lnTo>
                    <a:pt x="470" y="194"/>
                  </a:lnTo>
                  <a:lnTo>
                    <a:pt x="469" y="194"/>
                  </a:lnTo>
                  <a:lnTo>
                    <a:pt x="468" y="195"/>
                  </a:lnTo>
                  <a:lnTo>
                    <a:pt x="467" y="198"/>
                  </a:lnTo>
                  <a:lnTo>
                    <a:pt x="467" y="199"/>
                  </a:lnTo>
                  <a:lnTo>
                    <a:pt x="465" y="200"/>
                  </a:lnTo>
                  <a:lnTo>
                    <a:pt x="465" y="201"/>
                  </a:lnTo>
                  <a:lnTo>
                    <a:pt x="465" y="203"/>
                  </a:lnTo>
                  <a:lnTo>
                    <a:pt x="465" y="204"/>
                  </a:lnTo>
                  <a:lnTo>
                    <a:pt x="465" y="205"/>
                  </a:lnTo>
                  <a:lnTo>
                    <a:pt x="465" y="208"/>
                  </a:lnTo>
                  <a:lnTo>
                    <a:pt x="465" y="210"/>
                  </a:lnTo>
                  <a:lnTo>
                    <a:pt x="465" y="213"/>
                  </a:lnTo>
                  <a:lnTo>
                    <a:pt x="467" y="214"/>
                  </a:lnTo>
                  <a:lnTo>
                    <a:pt x="467" y="217"/>
                  </a:lnTo>
                  <a:lnTo>
                    <a:pt x="468" y="222"/>
                  </a:lnTo>
                  <a:lnTo>
                    <a:pt x="468" y="224"/>
                  </a:lnTo>
                  <a:lnTo>
                    <a:pt x="468" y="226"/>
                  </a:lnTo>
                  <a:lnTo>
                    <a:pt x="468" y="227"/>
                  </a:lnTo>
                  <a:lnTo>
                    <a:pt x="469" y="227"/>
                  </a:lnTo>
                  <a:lnTo>
                    <a:pt x="469" y="229"/>
                  </a:lnTo>
                  <a:lnTo>
                    <a:pt x="469" y="231"/>
                  </a:lnTo>
                  <a:lnTo>
                    <a:pt x="470" y="232"/>
                  </a:lnTo>
                  <a:lnTo>
                    <a:pt x="470" y="233"/>
                  </a:lnTo>
                  <a:lnTo>
                    <a:pt x="470" y="235"/>
                  </a:lnTo>
                  <a:lnTo>
                    <a:pt x="472" y="236"/>
                  </a:lnTo>
                  <a:lnTo>
                    <a:pt x="473" y="240"/>
                  </a:lnTo>
                  <a:lnTo>
                    <a:pt x="474" y="242"/>
                  </a:lnTo>
                  <a:lnTo>
                    <a:pt x="479" y="249"/>
                  </a:lnTo>
                  <a:lnTo>
                    <a:pt x="485" y="262"/>
                  </a:lnTo>
                  <a:lnTo>
                    <a:pt x="488" y="268"/>
                  </a:lnTo>
                  <a:lnTo>
                    <a:pt x="489" y="269"/>
                  </a:lnTo>
                  <a:lnTo>
                    <a:pt x="489" y="270"/>
                  </a:lnTo>
                  <a:lnTo>
                    <a:pt x="490" y="272"/>
                  </a:lnTo>
                  <a:lnTo>
                    <a:pt x="490" y="273"/>
                  </a:lnTo>
                  <a:lnTo>
                    <a:pt x="490" y="275"/>
                  </a:lnTo>
                  <a:lnTo>
                    <a:pt x="491" y="277"/>
                  </a:lnTo>
                  <a:lnTo>
                    <a:pt x="491" y="278"/>
                  </a:lnTo>
                  <a:lnTo>
                    <a:pt x="491" y="279"/>
                  </a:lnTo>
                  <a:lnTo>
                    <a:pt x="490" y="281"/>
                  </a:lnTo>
                  <a:lnTo>
                    <a:pt x="490" y="283"/>
                  </a:lnTo>
                  <a:lnTo>
                    <a:pt x="490" y="284"/>
                  </a:lnTo>
                  <a:lnTo>
                    <a:pt x="490" y="285"/>
                  </a:lnTo>
                  <a:lnTo>
                    <a:pt x="489" y="286"/>
                  </a:lnTo>
                  <a:lnTo>
                    <a:pt x="489" y="288"/>
                  </a:lnTo>
                  <a:lnTo>
                    <a:pt x="489" y="290"/>
                  </a:lnTo>
                  <a:lnTo>
                    <a:pt x="489" y="291"/>
                  </a:lnTo>
                  <a:lnTo>
                    <a:pt x="488" y="293"/>
                  </a:lnTo>
                  <a:lnTo>
                    <a:pt x="488" y="294"/>
                  </a:lnTo>
                  <a:lnTo>
                    <a:pt x="488" y="295"/>
                  </a:lnTo>
                  <a:lnTo>
                    <a:pt x="486" y="295"/>
                  </a:lnTo>
                  <a:lnTo>
                    <a:pt x="486" y="296"/>
                  </a:lnTo>
                  <a:lnTo>
                    <a:pt x="485" y="297"/>
                  </a:lnTo>
                  <a:lnTo>
                    <a:pt x="485" y="299"/>
                  </a:lnTo>
                  <a:lnTo>
                    <a:pt x="484" y="299"/>
                  </a:lnTo>
                  <a:lnTo>
                    <a:pt x="484" y="300"/>
                  </a:lnTo>
                  <a:lnTo>
                    <a:pt x="483" y="301"/>
                  </a:lnTo>
                  <a:lnTo>
                    <a:pt x="481" y="302"/>
                  </a:lnTo>
                  <a:lnTo>
                    <a:pt x="481" y="304"/>
                  </a:lnTo>
                  <a:lnTo>
                    <a:pt x="480" y="305"/>
                  </a:lnTo>
                  <a:lnTo>
                    <a:pt x="480" y="306"/>
                  </a:lnTo>
                  <a:lnTo>
                    <a:pt x="479" y="307"/>
                  </a:lnTo>
                  <a:lnTo>
                    <a:pt x="478" y="310"/>
                  </a:lnTo>
                  <a:lnTo>
                    <a:pt x="476" y="311"/>
                  </a:lnTo>
                  <a:lnTo>
                    <a:pt x="476" y="312"/>
                  </a:lnTo>
                  <a:lnTo>
                    <a:pt x="476" y="313"/>
                  </a:lnTo>
                  <a:lnTo>
                    <a:pt x="475" y="316"/>
                  </a:lnTo>
                  <a:lnTo>
                    <a:pt x="475" y="317"/>
                  </a:lnTo>
                  <a:lnTo>
                    <a:pt x="475" y="318"/>
                  </a:lnTo>
                  <a:lnTo>
                    <a:pt x="474" y="320"/>
                  </a:lnTo>
                  <a:lnTo>
                    <a:pt x="474" y="321"/>
                  </a:lnTo>
                  <a:lnTo>
                    <a:pt x="473" y="322"/>
                  </a:lnTo>
                  <a:lnTo>
                    <a:pt x="473" y="323"/>
                  </a:lnTo>
                  <a:lnTo>
                    <a:pt x="472" y="325"/>
                  </a:lnTo>
                  <a:lnTo>
                    <a:pt x="472" y="326"/>
                  </a:lnTo>
                  <a:lnTo>
                    <a:pt x="470" y="327"/>
                  </a:lnTo>
                  <a:lnTo>
                    <a:pt x="468" y="331"/>
                  </a:lnTo>
                  <a:lnTo>
                    <a:pt x="468" y="332"/>
                  </a:lnTo>
                  <a:lnTo>
                    <a:pt x="465" y="334"/>
                  </a:lnTo>
                  <a:lnTo>
                    <a:pt x="465" y="336"/>
                  </a:lnTo>
                  <a:lnTo>
                    <a:pt x="464" y="337"/>
                  </a:lnTo>
                  <a:lnTo>
                    <a:pt x="463" y="338"/>
                  </a:lnTo>
                  <a:lnTo>
                    <a:pt x="462" y="339"/>
                  </a:lnTo>
                  <a:lnTo>
                    <a:pt x="459" y="343"/>
                  </a:lnTo>
                  <a:lnTo>
                    <a:pt x="454" y="347"/>
                  </a:lnTo>
                  <a:lnTo>
                    <a:pt x="454" y="348"/>
                  </a:lnTo>
                  <a:lnTo>
                    <a:pt x="453" y="348"/>
                  </a:lnTo>
                  <a:lnTo>
                    <a:pt x="452" y="350"/>
                  </a:lnTo>
                  <a:lnTo>
                    <a:pt x="451" y="352"/>
                  </a:lnTo>
                  <a:lnTo>
                    <a:pt x="448" y="354"/>
                  </a:lnTo>
                  <a:lnTo>
                    <a:pt x="447" y="354"/>
                  </a:lnTo>
                  <a:lnTo>
                    <a:pt x="447" y="355"/>
                  </a:lnTo>
                  <a:lnTo>
                    <a:pt x="444" y="357"/>
                  </a:lnTo>
                  <a:lnTo>
                    <a:pt x="443" y="358"/>
                  </a:lnTo>
                  <a:lnTo>
                    <a:pt x="442" y="358"/>
                  </a:lnTo>
                  <a:lnTo>
                    <a:pt x="441" y="358"/>
                  </a:lnTo>
                  <a:lnTo>
                    <a:pt x="441" y="359"/>
                  </a:lnTo>
                  <a:lnTo>
                    <a:pt x="440" y="359"/>
                  </a:lnTo>
                  <a:lnTo>
                    <a:pt x="438" y="359"/>
                  </a:lnTo>
                  <a:lnTo>
                    <a:pt x="437" y="359"/>
                  </a:lnTo>
                  <a:lnTo>
                    <a:pt x="437" y="360"/>
                  </a:lnTo>
                  <a:lnTo>
                    <a:pt x="436" y="360"/>
                  </a:lnTo>
                  <a:lnTo>
                    <a:pt x="435" y="360"/>
                  </a:lnTo>
                  <a:lnTo>
                    <a:pt x="432" y="363"/>
                  </a:lnTo>
                  <a:lnTo>
                    <a:pt x="431" y="363"/>
                  </a:lnTo>
                  <a:lnTo>
                    <a:pt x="430" y="363"/>
                  </a:lnTo>
                  <a:lnTo>
                    <a:pt x="428" y="364"/>
                  </a:lnTo>
                  <a:lnTo>
                    <a:pt x="428" y="365"/>
                  </a:lnTo>
                  <a:lnTo>
                    <a:pt x="427" y="365"/>
                  </a:lnTo>
                  <a:lnTo>
                    <a:pt x="426" y="366"/>
                  </a:lnTo>
                  <a:lnTo>
                    <a:pt x="425" y="368"/>
                  </a:lnTo>
                  <a:lnTo>
                    <a:pt x="424" y="369"/>
                  </a:lnTo>
                  <a:lnTo>
                    <a:pt x="422" y="370"/>
                  </a:lnTo>
                  <a:lnTo>
                    <a:pt x="421" y="371"/>
                  </a:lnTo>
                  <a:lnTo>
                    <a:pt x="421" y="373"/>
                  </a:lnTo>
                  <a:lnTo>
                    <a:pt x="420" y="375"/>
                  </a:lnTo>
                  <a:lnTo>
                    <a:pt x="419" y="375"/>
                  </a:lnTo>
                  <a:lnTo>
                    <a:pt x="419" y="376"/>
                  </a:lnTo>
                  <a:lnTo>
                    <a:pt x="417" y="377"/>
                  </a:lnTo>
                  <a:lnTo>
                    <a:pt x="414" y="384"/>
                  </a:lnTo>
                  <a:lnTo>
                    <a:pt x="412" y="386"/>
                  </a:lnTo>
                  <a:lnTo>
                    <a:pt x="409" y="392"/>
                  </a:lnTo>
                  <a:lnTo>
                    <a:pt x="404" y="400"/>
                  </a:lnTo>
                  <a:lnTo>
                    <a:pt x="403" y="401"/>
                  </a:lnTo>
                  <a:lnTo>
                    <a:pt x="401" y="402"/>
                  </a:lnTo>
                  <a:lnTo>
                    <a:pt x="401" y="403"/>
                  </a:lnTo>
                  <a:lnTo>
                    <a:pt x="400" y="405"/>
                  </a:lnTo>
                  <a:lnTo>
                    <a:pt x="399" y="406"/>
                  </a:lnTo>
                  <a:lnTo>
                    <a:pt x="398" y="407"/>
                  </a:lnTo>
                  <a:lnTo>
                    <a:pt x="396" y="407"/>
                  </a:lnTo>
                  <a:lnTo>
                    <a:pt x="395" y="408"/>
                  </a:lnTo>
                  <a:lnTo>
                    <a:pt x="394" y="409"/>
                  </a:lnTo>
                  <a:lnTo>
                    <a:pt x="393" y="409"/>
                  </a:lnTo>
                  <a:lnTo>
                    <a:pt x="390" y="411"/>
                  </a:lnTo>
                  <a:lnTo>
                    <a:pt x="390" y="412"/>
                  </a:lnTo>
                  <a:lnTo>
                    <a:pt x="389" y="412"/>
                  </a:lnTo>
                  <a:lnTo>
                    <a:pt x="387" y="413"/>
                  </a:lnTo>
                  <a:lnTo>
                    <a:pt x="385" y="413"/>
                  </a:lnTo>
                  <a:lnTo>
                    <a:pt x="384" y="413"/>
                  </a:lnTo>
                  <a:lnTo>
                    <a:pt x="383" y="414"/>
                  </a:lnTo>
                  <a:lnTo>
                    <a:pt x="382" y="414"/>
                  </a:lnTo>
                  <a:lnTo>
                    <a:pt x="380" y="414"/>
                  </a:lnTo>
                  <a:lnTo>
                    <a:pt x="379" y="414"/>
                  </a:lnTo>
                  <a:lnTo>
                    <a:pt x="378" y="414"/>
                  </a:lnTo>
                  <a:lnTo>
                    <a:pt x="376" y="414"/>
                  </a:lnTo>
                  <a:lnTo>
                    <a:pt x="374" y="414"/>
                  </a:lnTo>
                  <a:lnTo>
                    <a:pt x="369" y="414"/>
                  </a:lnTo>
                  <a:lnTo>
                    <a:pt x="358" y="414"/>
                  </a:lnTo>
                  <a:lnTo>
                    <a:pt x="356" y="414"/>
                  </a:lnTo>
                  <a:lnTo>
                    <a:pt x="336" y="414"/>
                  </a:lnTo>
                  <a:lnTo>
                    <a:pt x="334" y="414"/>
                  </a:lnTo>
                  <a:lnTo>
                    <a:pt x="309" y="416"/>
                  </a:lnTo>
                  <a:lnTo>
                    <a:pt x="299" y="416"/>
                  </a:lnTo>
                  <a:lnTo>
                    <a:pt x="299" y="413"/>
                  </a:lnTo>
                  <a:lnTo>
                    <a:pt x="299" y="397"/>
                  </a:lnTo>
                  <a:lnTo>
                    <a:pt x="294" y="397"/>
                  </a:lnTo>
                  <a:lnTo>
                    <a:pt x="294" y="398"/>
                  </a:lnTo>
                  <a:lnTo>
                    <a:pt x="293" y="398"/>
                  </a:lnTo>
                  <a:lnTo>
                    <a:pt x="292" y="398"/>
                  </a:lnTo>
                  <a:lnTo>
                    <a:pt x="291" y="398"/>
                  </a:lnTo>
                  <a:lnTo>
                    <a:pt x="291" y="397"/>
                  </a:lnTo>
                  <a:lnTo>
                    <a:pt x="289" y="396"/>
                  </a:lnTo>
                  <a:lnTo>
                    <a:pt x="289" y="393"/>
                  </a:lnTo>
                  <a:lnTo>
                    <a:pt x="288" y="392"/>
                  </a:lnTo>
                  <a:lnTo>
                    <a:pt x="288" y="391"/>
                  </a:lnTo>
                  <a:lnTo>
                    <a:pt x="287" y="391"/>
                  </a:lnTo>
                  <a:lnTo>
                    <a:pt x="287" y="390"/>
                  </a:lnTo>
                  <a:lnTo>
                    <a:pt x="286" y="390"/>
                  </a:lnTo>
                  <a:lnTo>
                    <a:pt x="285" y="390"/>
                  </a:lnTo>
                  <a:lnTo>
                    <a:pt x="283" y="387"/>
                  </a:lnTo>
                  <a:lnTo>
                    <a:pt x="286" y="387"/>
                  </a:lnTo>
                  <a:lnTo>
                    <a:pt x="287" y="386"/>
                  </a:lnTo>
                  <a:lnTo>
                    <a:pt x="291" y="385"/>
                  </a:lnTo>
                  <a:lnTo>
                    <a:pt x="292" y="385"/>
                  </a:lnTo>
                  <a:lnTo>
                    <a:pt x="296" y="382"/>
                  </a:lnTo>
                  <a:lnTo>
                    <a:pt x="298" y="382"/>
                  </a:lnTo>
                  <a:lnTo>
                    <a:pt x="301" y="381"/>
                  </a:lnTo>
                  <a:lnTo>
                    <a:pt x="299" y="379"/>
                  </a:lnTo>
                  <a:lnTo>
                    <a:pt x="297" y="374"/>
                  </a:lnTo>
                  <a:lnTo>
                    <a:pt x="292" y="363"/>
                  </a:lnTo>
                  <a:lnTo>
                    <a:pt x="291" y="363"/>
                  </a:lnTo>
                  <a:lnTo>
                    <a:pt x="287" y="354"/>
                  </a:lnTo>
                  <a:lnTo>
                    <a:pt x="287" y="353"/>
                  </a:lnTo>
                  <a:lnTo>
                    <a:pt x="288" y="353"/>
                  </a:lnTo>
                  <a:lnTo>
                    <a:pt x="289" y="352"/>
                  </a:lnTo>
                  <a:lnTo>
                    <a:pt x="292" y="350"/>
                  </a:lnTo>
                  <a:lnTo>
                    <a:pt x="297" y="349"/>
                  </a:lnTo>
                  <a:lnTo>
                    <a:pt x="298" y="349"/>
                  </a:lnTo>
                  <a:lnTo>
                    <a:pt x="302" y="347"/>
                  </a:lnTo>
                  <a:lnTo>
                    <a:pt x="305" y="345"/>
                  </a:lnTo>
                  <a:lnTo>
                    <a:pt x="307" y="344"/>
                  </a:lnTo>
                  <a:lnTo>
                    <a:pt x="308" y="344"/>
                  </a:lnTo>
                  <a:lnTo>
                    <a:pt x="309" y="343"/>
                  </a:lnTo>
                  <a:lnTo>
                    <a:pt x="310" y="343"/>
                  </a:lnTo>
                  <a:lnTo>
                    <a:pt x="313" y="342"/>
                  </a:lnTo>
                  <a:lnTo>
                    <a:pt x="314" y="341"/>
                  </a:lnTo>
                  <a:lnTo>
                    <a:pt x="315" y="339"/>
                  </a:lnTo>
                  <a:lnTo>
                    <a:pt x="316" y="339"/>
                  </a:lnTo>
                  <a:lnTo>
                    <a:pt x="318" y="338"/>
                  </a:lnTo>
                  <a:lnTo>
                    <a:pt x="318" y="337"/>
                  </a:lnTo>
                  <a:lnTo>
                    <a:pt x="319" y="337"/>
                  </a:lnTo>
                  <a:lnTo>
                    <a:pt x="321" y="334"/>
                  </a:lnTo>
                  <a:lnTo>
                    <a:pt x="324" y="332"/>
                  </a:lnTo>
                  <a:lnTo>
                    <a:pt x="326" y="331"/>
                  </a:lnTo>
                  <a:lnTo>
                    <a:pt x="328" y="329"/>
                  </a:lnTo>
                  <a:lnTo>
                    <a:pt x="329" y="329"/>
                  </a:lnTo>
                  <a:lnTo>
                    <a:pt x="329" y="328"/>
                  </a:lnTo>
                  <a:lnTo>
                    <a:pt x="330" y="328"/>
                  </a:lnTo>
                  <a:lnTo>
                    <a:pt x="331" y="328"/>
                  </a:lnTo>
                  <a:lnTo>
                    <a:pt x="331" y="327"/>
                  </a:lnTo>
                  <a:lnTo>
                    <a:pt x="329" y="322"/>
                  </a:lnTo>
                  <a:lnTo>
                    <a:pt x="326" y="315"/>
                  </a:lnTo>
                  <a:lnTo>
                    <a:pt x="325" y="312"/>
                  </a:lnTo>
                  <a:lnTo>
                    <a:pt x="324" y="309"/>
                  </a:lnTo>
                  <a:lnTo>
                    <a:pt x="324" y="307"/>
                  </a:lnTo>
                  <a:lnTo>
                    <a:pt x="324" y="306"/>
                  </a:lnTo>
                  <a:lnTo>
                    <a:pt x="323" y="306"/>
                  </a:lnTo>
                  <a:lnTo>
                    <a:pt x="323" y="305"/>
                  </a:lnTo>
                  <a:lnTo>
                    <a:pt x="324" y="304"/>
                  </a:lnTo>
                  <a:lnTo>
                    <a:pt x="324" y="302"/>
                  </a:lnTo>
                  <a:lnTo>
                    <a:pt x="324" y="301"/>
                  </a:lnTo>
                  <a:lnTo>
                    <a:pt x="324" y="300"/>
                  </a:lnTo>
                  <a:lnTo>
                    <a:pt x="325" y="300"/>
                  </a:lnTo>
                  <a:lnTo>
                    <a:pt x="325" y="299"/>
                  </a:lnTo>
                  <a:lnTo>
                    <a:pt x="326" y="297"/>
                  </a:lnTo>
                  <a:lnTo>
                    <a:pt x="328" y="297"/>
                  </a:lnTo>
                  <a:lnTo>
                    <a:pt x="329" y="296"/>
                  </a:lnTo>
                  <a:lnTo>
                    <a:pt x="330" y="296"/>
                  </a:lnTo>
                  <a:lnTo>
                    <a:pt x="330" y="295"/>
                  </a:lnTo>
                  <a:lnTo>
                    <a:pt x="329" y="294"/>
                  </a:lnTo>
                  <a:lnTo>
                    <a:pt x="329" y="293"/>
                  </a:lnTo>
                  <a:lnTo>
                    <a:pt x="326" y="289"/>
                  </a:lnTo>
                  <a:lnTo>
                    <a:pt x="326" y="288"/>
                  </a:lnTo>
                  <a:lnTo>
                    <a:pt x="325" y="289"/>
                  </a:lnTo>
                  <a:lnTo>
                    <a:pt x="324" y="289"/>
                  </a:lnTo>
                  <a:lnTo>
                    <a:pt x="323" y="290"/>
                  </a:lnTo>
                  <a:lnTo>
                    <a:pt x="320" y="290"/>
                  </a:lnTo>
                  <a:lnTo>
                    <a:pt x="320" y="291"/>
                  </a:lnTo>
                  <a:lnTo>
                    <a:pt x="318" y="291"/>
                  </a:lnTo>
                  <a:lnTo>
                    <a:pt x="314" y="293"/>
                  </a:lnTo>
                  <a:lnTo>
                    <a:pt x="309" y="295"/>
                  </a:lnTo>
                  <a:lnTo>
                    <a:pt x="307" y="296"/>
                  </a:lnTo>
                  <a:lnTo>
                    <a:pt x="305" y="296"/>
                  </a:lnTo>
                  <a:lnTo>
                    <a:pt x="304" y="296"/>
                  </a:lnTo>
                  <a:lnTo>
                    <a:pt x="303" y="296"/>
                  </a:lnTo>
                  <a:lnTo>
                    <a:pt x="286" y="301"/>
                  </a:lnTo>
                  <a:lnTo>
                    <a:pt x="288" y="307"/>
                  </a:lnTo>
                  <a:lnTo>
                    <a:pt x="287" y="307"/>
                  </a:lnTo>
                  <a:lnTo>
                    <a:pt x="286" y="309"/>
                  </a:lnTo>
                  <a:lnTo>
                    <a:pt x="285" y="309"/>
                  </a:lnTo>
                  <a:lnTo>
                    <a:pt x="282" y="310"/>
                  </a:lnTo>
                  <a:lnTo>
                    <a:pt x="276" y="311"/>
                  </a:lnTo>
                  <a:lnTo>
                    <a:pt x="271" y="312"/>
                  </a:lnTo>
                  <a:lnTo>
                    <a:pt x="267" y="313"/>
                  </a:lnTo>
                  <a:lnTo>
                    <a:pt x="261" y="315"/>
                  </a:lnTo>
                  <a:lnTo>
                    <a:pt x="255" y="316"/>
                  </a:lnTo>
                  <a:lnTo>
                    <a:pt x="255" y="317"/>
                  </a:lnTo>
                  <a:lnTo>
                    <a:pt x="256" y="322"/>
                  </a:lnTo>
                  <a:lnTo>
                    <a:pt x="257" y="326"/>
                  </a:lnTo>
                  <a:lnTo>
                    <a:pt x="257" y="327"/>
                  </a:lnTo>
                  <a:lnTo>
                    <a:pt x="259" y="328"/>
                  </a:lnTo>
                  <a:lnTo>
                    <a:pt x="259" y="329"/>
                  </a:lnTo>
                  <a:lnTo>
                    <a:pt x="259" y="331"/>
                  </a:lnTo>
                  <a:lnTo>
                    <a:pt x="259" y="332"/>
                  </a:lnTo>
                  <a:lnTo>
                    <a:pt x="259" y="333"/>
                  </a:lnTo>
                  <a:lnTo>
                    <a:pt x="259" y="334"/>
                  </a:lnTo>
                  <a:lnTo>
                    <a:pt x="259" y="336"/>
                  </a:lnTo>
                  <a:lnTo>
                    <a:pt x="259" y="337"/>
                  </a:lnTo>
                  <a:lnTo>
                    <a:pt x="259" y="342"/>
                  </a:lnTo>
                  <a:lnTo>
                    <a:pt x="259" y="345"/>
                  </a:lnTo>
                  <a:lnTo>
                    <a:pt x="259" y="348"/>
                  </a:lnTo>
                  <a:lnTo>
                    <a:pt x="259" y="349"/>
                  </a:lnTo>
                  <a:lnTo>
                    <a:pt x="259" y="350"/>
                  </a:lnTo>
                  <a:lnTo>
                    <a:pt x="259" y="352"/>
                  </a:lnTo>
                  <a:lnTo>
                    <a:pt x="259" y="353"/>
                  </a:lnTo>
                  <a:lnTo>
                    <a:pt x="259" y="354"/>
                  </a:lnTo>
                  <a:lnTo>
                    <a:pt x="260" y="355"/>
                  </a:lnTo>
                  <a:lnTo>
                    <a:pt x="260" y="359"/>
                  </a:lnTo>
                  <a:lnTo>
                    <a:pt x="261" y="360"/>
                  </a:lnTo>
                  <a:lnTo>
                    <a:pt x="261" y="361"/>
                  </a:lnTo>
                  <a:lnTo>
                    <a:pt x="262" y="366"/>
                  </a:lnTo>
                  <a:lnTo>
                    <a:pt x="262" y="368"/>
                  </a:lnTo>
                  <a:lnTo>
                    <a:pt x="261" y="368"/>
                  </a:lnTo>
                  <a:lnTo>
                    <a:pt x="257" y="369"/>
                  </a:lnTo>
                  <a:lnTo>
                    <a:pt x="256" y="368"/>
                  </a:lnTo>
                  <a:lnTo>
                    <a:pt x="254" y="366"/>
                  </a:lnTo>
                  <a:lnTo>
                    <a:pt x="251" y="366"/>
                  </a:lnTo>
                  <a:lnTo>
                    <a:pt x="250" y="366"/>
                  </a:lnTo>
                  <a:lnTo>
                    <a:pt x="248" y="366"/>
                  </a:lnTo>
                  <a:lnTo>
                    <a:pt x="246" y="366"/>
                  </a:lnTo>
                  <a:lnTo>
                    <a:pt x="245" y="366"/>
                  </a:lnTo>
                  <a:lnTo>
                    <a:pt x="245" y="365"/>
                  </a:lnTo>
                  <a:lnTo>
                    <a:pt x="244" y="365"/>
                  </a:lnTo>
                  <a:lnTo>
                    <a:pt x="243" y="365"/>
                  </a:lnTo>
                  <a:lnTo>
                    <a:pt x="241" y="365"/>
                  </a:lnTo>
                  <a:lnTo>
                    <a:pt x="240" y="365"/>
                  </a:lnTo>
                  <a:lnTo>
                    <a:pt x="240" y="364"/>
                  </a:lnTo>
                  <a:lnTo>
                    <a:pt x="239" y="364"/>
                  </a:lnTo>
                  <a:lnTo>
                    <a:pt x="238" y="364"/>
                  </a:lnTo>
                  <a:lnTo>
                    <a:pt x="237" y="364"/>
                  </a:lnTo>
                  <a:lnTo>
                    <a:pt x="235" y="364"/>
                  </a:lnTo>
                  <a:lnTo>
                    <a:pt x="235" y="363"/>
                  </a:lnTo>
                  <a:lnTo>
                    <a:pt x="234" y="363"/>
                  </a:lnTo>
                  <a:lnTo>
                    <a:pt x="233" y="363"/>
                  </a:lnTo>
                  <a:lnTo>
                    <a:pt x="232" y="361"/>
                  </a:lnTo>
                  <a:lnTo>
                    <a:pt x="230" y="361"/>
                  </a:lnTo>
                  <a:lnTo>
                    <a:pt x="229" y="361"/>
                  </a:lnTo>
                  <a:lnTo>
                    <a:pt x="228" y="361"/>
                  </a:lnTo>
                  <a:lnTo>
                    <a:pt x="227" y="360"/>
                  </a:lnTo>
                  <a:lnTo>
                    <a:pt x="225" y="360"/>
                  </a:lnTo>
                  <a:lnTo>
                    <a:pt x="224" y="359"/>
                  </a:lnTo>
                  <a:lnTo>
                    <a:pt x="223" y="359"/>
                  </a:lnTo>
                  <a:lnTo>
                    <a:pt x="222" y="359"/>
                  </a:lnTo>
                  <a:lnTo>
                    <a:pt x="221" y="359"/>
                  </a:lnTo>
                  <a:lnTo>
                    <a:pt x="219" y="358"/>
                  </a:lnTo>
                  <a:lnTo>
                    <a:pt x="218" y="358"/>
                  </a:lnTo>
                  <a:lnTo>
                    <a:pt x="217" y="358"/>
                  </a:lnTo>
                  <a:lnTo>
                    <a:pt x="216" y="358"/>
                  </a:lnTo>
                  <a:lnTo>
                    <a:pt x="216" y="357"/>
                  </a:lnTo>
                  <a:lnTo>
                    <a:pt x="214" y="357"/>
                  </a:lnTo>
                  <a:lnTo>
                    <a:pt x="213" y="357"/>
                  </a:lnTo>
                  <a:lnTo>
                    <a:pt x="212" y="357"/>
                  </a:lnTo>
                  <a:lnTo>
                    <a:pt x="211" y="355"/>
                  </a:lnTo>
                  <a:lnTo>
                    <a:pt x="209" y="355"/>
                  </a:lnTo>
                  <a:lnTo>
                    <a:pt x="208" y="355"/>
                  </a:lnTo>
                  <a:lnTo>
                    <a:pt x="207" y="355"/>
                  </a:lnTo>
                  <a:lnTo>
                    <a:pt x="207" y="354"/>
                  </a:lnTo>
                  <a:lnTo>
                    <a:pt x="206" y="354"/>
                  </a:lnTo>
                  <a:lnTo>
                    <a:pt x="205" y="354"/>
                  </a:lnTo>
                  <a:lnTo>
                    <a:pt x="203" y="354"/>
                  </a:lnTo>
                  <a:lnTo>
                    <a:pt x="202" y="353"/>
                  </a:lnTo>
                  <a:lnTo>
                    <a:pt x="201" y="353"/>
                  </a:lnTo>
                  <a:lnTo>
                    <a:pt x="200" y="353"/>
                  </a:lnTo>
                  <a:lnTo>
                    <a:pt x="198" y="353"/>
                  </a:lnTo>
                  <a:lnTo>
                    <a:pt x="197" y="353"/>
                  </a:lnTo>
                  <a:lnTo>
                    <a:pt x="196" y="353"/>
                  </a:lnTo>
                  <a:lnTo>
                    <a:pt x="195" y="353"/>
                  </a:lnTo>
                  <a:lnTo>
                    <a:pt x="195" y="352"/>
                  </a:lnTo>
                  <a:lnTo>
                    <a:pt x="192" y="352"/>
                  </a:lnTo>
                  <a:lnTo>
                    <a:pt x="191" y="352"/>
                  </a:lnTo>
                  <a:lnTo>
                    <a:pt x="190" y="352"/>
                  </a:lnTo>
                  <a:lnTo>
                    <a:pt x="189" y="352"/>
                  </a:lnTo>
                  <a:lnTo>
                    <a:pt x="189" y="350"/>
                  </a:lnTo>
                  <a:lnTo>
                    <a:pt x="187" y="350"/>
                  </a:lnTo>
                  <a:lnTo>
                    <a:pt x="184" y="350"/>
                  </a:lnTo>
                  <a:lnTo>
                    <a:pt x="182" y="349"/>
                  </a:lnTo>
                  <a:lnTo>
                    <a:pt x="181" y="349"/>
                  </a:lnTo>
                  <a:lnTo>
                    <a:pt x="176" y="347"/>
                  </a:lnTo>
                  <a:lnTo>
                    <a:pt x="174" y="347"/>
                  </a:lnTo>
                  <a:lnTo>
                    <a:pt x="171" y="345"/>
                  </a:lnTo>
                  <a:lnTo>
                    <a:pt x="170" y="345"/>
                  </a:lnTo>
                  <a:lnTo>
                    <a:pt x="168" y="343"/>
                  </a:lnTo>
                  <a:lnTo>
                    <a:pt x="166" y="343"/>
                  </a:lnTo>
                  <a:lnTo>
                    <a:pt x="164" y="343"/>
                  </a:lnTo>
                  <a:lnTo>
                    <a:pt x="163" y="343"/>
                  </a:lnTo>
                  <a:lnTo>
                    <a:pt x="161" y="343"/>
                  </a:lnTo>
                  <a:lnTo>
                    <a:pt x="159" y="343"/>
                  </a:lnTo>
                  <a:lnTo>
                    <a:pt x="158" y="343"/>
                  </a:lnTo>
                  <a:lnTo>
                    <a:pt x="157" y="343"/>
                  </a:lnTo>
                  <a:lnTo>
                    <a:pt x="149" y="342"/>
                  </a:lnTo>
                  <a:lnTo>
                    <a:pt x="148" y="341"/>
                  </a:lnTo>
                  <a:lnTo>
                    <a:pt x="145" y="341"/>
                  </a:lnTo>
                  <a:lnTo>
                    <a:pt x="144" y="341"/>
                  </a:lnTo>
                  <a:lnTo>
                    <a:pt x="143" y="341"/>
                  </a:lnTo>
                  <a:lnTo>
                    <a:pt x="142" y="341"/>
                  </a:lnTo>
                  <a:lnTo>
                    <a:pt x="141" y="342"/>
                  </a:lnTo>
                  <a:lnTo>
                    <a:pt x="141" y="343"/>
                  </a:lnTo>
                  <a:lnTo>
                    <a:pt x="139" y="343"/>
                  </a:lnTo>
                  <a:lnTo>
                    <a:pt x="138" y="343"/>
                  </a:lnTo>
                  <a:lnTo>
                    <a:pt x="137" y="343"/>
                  </a:lnTo>
                  <a:lnTo>
                    <a:pt x="137" y="342"/>
                  </a:lnTo>
                  <a:lnTo>
                    <a:pt x="136" y="341"/>
                  </a:lnTo>
                  <a:lnTo>
                    <a:pt x="134" y="339"/>
                  </a:lnTo>
                  <a:lnTo>
                    <a:pt x="133" y="339"/>
                  </a:lnTo>
                  <a:lnTo>
                    <a:pt x="132" y="338"/>
                  </a:lnTo>
                  <a:lnTo>
                    <a:pt x="132" y="337"/>
                  </a:lnTo>
                  <a:lnTo>
                    <a:pt x="131" y="337"/>
                  </a:lnTo>
                  <a:lnTo>
                    <a:pt x="129" y="337"/>
                  </a:lnTo>
                  <a:lnTo>
                    <a:pt x="128" y="337"/>
                  </a:lnTo>
                  <a:lnTo>
                    <a:pt x="127" y="337"/>
                  </a:lnTo>
                  <a:lnTo>
                    <a:pt x="120" y="336"/>
                  </a:lnTo>
                  <a:lnTo>
                    <a:pt x="118" y="336"/>
                  </a:lnTo>
                  <a:lnTo>
                    <a:pt x="112" y="334"/>
                  </a:lnTo>
                  <a:lnTo>
                    <a:pt x="109" y="333"/>
                  </a:lnTo>
                  <a:lnTo>
                    <a:pt x="105" y="333"/>
                  </a:lnTo>
                  <a:lnTo>
                    <a:pt x="106" y="332"/>
                  </a:lnTo>
                  <a:lnTo>
                    <a:pt x="109" y="327"/>
                  </a:lnTo>
                  <a:lnTo>
                    <a:pt x="110" y="322"/>
                  </a:lnTo>
                  <a:lnTo>
                    <a:pt x="109" y="322"/>
                  </a:lnTo>
                  <a:lnTo>
                    <a:pt x="109" y="321"/>
                  </a:lnTo>
                  <a:lnTo>
                    <a:pt x="95" y="317"/>
                  </a:lnTo>
                  <a:lnTo>
                    <a:pt x="94" y="317"/>
                  </a:lnTo>
                  <a:lnTo>
                    <a:pt x="93" y="317"/>
                  </a:lnTo>
                  <a:lnTo>
                    <a:pt x="90" y="316"/>
                  </a:lnTo>
                  <a:lnTo>
                    <a:pt x="88" y="316"/>
                  </a:lnTo>
                  <a:lnTo>
                    <a:pt x="85" y="315"/>
                  </a:lnTo>
                  <a:lnTo>
                    <a:pt x="83" y="315"/>
                  </a:lnTo>
                  <a:lnTo>
                    <a:pt x="81" y="313"/>
                  </a:lnTo>
                  <a:lnTo>
                    <a:pt x="74" y="312"/>
                  </a:lnTo>
                  <a:lnTo>
                    <a:pt x="73" y="311"/>
                  </a:lnTo>
                  <a:lnTo>
                    <a:pt x="72" y="311"/>
                  </a:lnTo>
                  <a:lnTo>
                    <a:pt x="48" y="297"/>
                  </a:lnTo>
                  <a:lnTo>
                    <a:pt x="46" y="296"/>
                  </a:lnTo>
                  <a:lnTo>
                    <a:pt x="22" y="284"/>
                  </a:lnTo>
                  <a:lnTo>
                    <a:pt x="21" y="284"/>
                  </a:lnTo>
                  <a:lnTo>
                    <a:pt x="19" y="286"/>
                  </a:lnTo>
                  <a:lnTo>
                    <a:pt x="16" y="290"/>
                  </a:lnTo>
                  <a:lnTo>
                    <a:pt x="14" y="294"/>
                  </a:lnTo>
                  <a:lnTo>
                    <a:pt x="14" y="295"/>
                  </a:lnTo>
                  <a:lnTo>
                    <a:pt x="11" y="290"/>
                  </a:lnTo>
                  <a:lnTo>
                    <a:pt x="11" y="289"/>
                  </a:lnTo>
                  <a:lnTo>
                    <a:pt x="11" y="288"/>
                  </a:lnTo>
                  <a:lnTo>
                    <a:pt x="11" y="286"/>
                  </a:lnTo>
                  <a:lnTo>
                    <a:pt x="10" y="281"/>
                  </a:lnTo>
                  <a:lnTo>
                    <a:pt x="10" y="279"/>
                  </a:lnTo>
                  <a:lnTo>
                    <a:pt x="9" y="272"/>
                  </a:lnTo>
                  <a:lnTo>
                    <a:pt x="9" y="267"/>
                  </a:lnTo>
                  <a:lnTo>
                    <a:pt x="8" y="257"/>
                  </a:lnTo>
                  <a:lnTo>
                    <a:pt x="8" y="256"/>
                  </a:lnTo>
                  <a:lnTo>
                    <a:pt x="8" y="249"/>
                  </a:lnTo>
                  <a:lnTo>
                    <a:pt x="6" y="248"/>
                  </a:lnTo>
                  <a:lnTo>
                    <a:pt x="6" y="247"/>
                  </a:lnTo>
                  <a:lnTo>
                    <a:pt x="6" y="246"/>
                  </a:lnTo>
                  <a:lnTo>
                    <a:pt x="6" y="245"/>
                  </a:lnTo>
                  <a:lnTo>
                    <a:pt x="6" y="242"/>
                  </a:lnTo>
                  <a:lnTo>
                    <a:pt x="6" y="241"/>
                  </a:lnTo>
                  <a:lnTo>
                    <a:pt x="6" y="238"/>
                  </a:lnTo>
                  <a:lnTo>
                    <a:pt x="5" y="237"/>
                  </a:lnTo>
                  <a:lnTo>
                    <a:pt x="5" y="236"/>
                  </a:lnTo>
                  <a:lnTo>
                    <a:pt x="5" y="235"/>
                  </a:lnTo>
                  <a:lnTo>
                    <a:pt x="5" y="233"/>
                  </a:lnTo>
                  <a:lnTo>
                    <a:pt x="4" y="227"/>
                  </a:lnTo>
                  <a:lnTo>
                    <a:pt x="4" y="226"/>
                  </a:lnTo>
                  <a:lnTo>
                    <a:pt x="4" y="225"/>
                  </a:lnTo>
                  <a:lnTo>
                    <a:pt x="4" y="222"/>
                  </a:lnTo>
                  <a:lnTo>
                    <a:pt x="4" y="221"/>
                  </a:lnTo>
                  <a:lnTo>
                    <a:pt x="2" y="208"/>
                  </a:lnTo>
                  <a:lnTo>
                    <a:pt x="2" y="206"/>
                  </a:lnTo>
                  <a:lnTo>
                    <a:pt x="2" y="205"/>
                  </a:lnTo>
                  <a:lnTo>
                    <a:pt x="2" y="204"/>
                  </a:lnTo>
                  <a:lnTo>
                    <a:pt x="2" y="201"/>
                  </a:lnTo>
                  <a:lnTo>
                    <a:pt x="2" y="200"/>
                  </a:lnTo>
                  <a:lnTo>
                    <a:pt x="2" y="199"/>
                  </a:lnTo>
                  <a:lnTo>
                    <a:pt x="0" y="190"/>
                  </a:lnTo>
                  <a:lnTo>
                    <a:pt x="3" y="188"/>
                  </a:lnTo>
                  <a:lnTo>
                    <a:pt x="9" y="190"/>
                  </a:lnTo>
                  <a:lnTo>
                    <a:pt x="10" y="192"/>
                  </a:lnTo>
                  <a:lnTo>
                    <a:pt x="11" y="192"/>
                  </a:lnTo>
                  <a:lnTo>
                    <a:pt x="13" y="193"/>
                  </a:lnTo>
                  <a:lnTo>
                    <a:pt x="14" y="193"/>
                  </a:lnTo>
                  <a:lnTo>
                    <a:pt x="15" y="193"/>
                  </a:lnTo>
                  <a:lnTo>
                    <a:pt x="15" y="194"/>
                  </a:lnTo>
                  <a:lnTo>
                    <a:pt x="16" y="194"/>
                  </a:lnTo>
                  <a:lnTo>
                    <a:pt x="17" y="194"/>
                  </a:lnTo>
                  <a:lnTo>
                    <a:pt x="17" y="195"/>
                  </a:lnTo>
                  <a:lnTo>
                    <a:pt x="19" y="195"/>
                  </a:lnTo>
                  <a:lnTo>
                    <a:pt x="20" y="195"/>
                  </a:lnTo>
                  <a:lnTo>
                    <a:pt x="21" y="197"/>
                  </a:lnTo>
                  <a:lnTo>
                    <a:pt x="22" y="197"/>
                  </a:lnTo>
                  <a:lnTo>
                    <a:pt x="24" y="198"/>
                  </a:lnTo>
                  <a:lnTo>
                    <a:pt x="25" y="198"/>
                  </a:lnTo>
                  <a:lnTo>
                    <a:pt x="26" y="199"/>
                  </a:lnTo>
                  <a:lnTo>
                    <a:pt x="27" y="199"/>
                  </a:lnTo>
                  <a:lnTo>
                    <a:pt x="29" y="200"/>
                  </a:lnTo>
                  <a:lnTo>
                    <a:pt x="30" y="200"/>
                  </a:lnTo>
                  <a:lnTo>
                    <a:pt x="31" y="201"/>
                  </a:lnTo>
                  <a:lnTo>
                    <a:pt x="31" y="200"/>
                  </a:lnTo>
                  <a:lnTo>
                    <a:pt x="32" y="199"/>
                  </a:lnTo>
                  <a:lnTo>
                    <a:pt x="40" y="185"/>
                  </a:lnTo>
                  <a:lnTo>
                    <a:pt x="41" y="185"/>
                  </a:lnTo>
                  <a:lnTo>
                    <a:pt x="47" y="173"/>
                  </a:lnTo>
                  <a:lnTo>
                    <a:pt x="48" y="173"/>
                  </a:lnTo>
                  <a:lnTo>
                    <a:pt x="49" y="171"/>
                  </a:lnTo>
                  <a:lnTo>
                    <a:pt x="56" y="160"/>
                  </a:lnTo>
                  <a:lnTo>
                    <a:pt x="58" y="155"/>
                  </a:lnTo>
                  <a:lnTo>
                    <a:pt x="62" y="146"/>
                  </a:lnTo>
                  <a:lnTo>
                    <a:pt x="68" y="132"/>
                  </a:lnTo>
                  <a:lnTo>
                    <a:pt x="69" y="132"/>
                  </a:lnTo>
                  <a:lnTo>
                    <a:pt x="69" y="134"/>
                  </a:lnTo>
                  <a:lnTo>
                    <a:pt x="70" y="134"/>
                  </a:lnTo>
                  <a:lnTo>
                    <a:pt x="72" y="134"/>
                  </a:lnTo>
                  <a:lnTo>
                    <a:pt x="72" y="135"/>
                  </a:lnTo>
                  <a:lnTo>
                    <a:pt x="73" y="135"/>
                  </a:lnTo>
                  <a:lnTo>
                    <a:pt x="75" y="136"/>
                  </a:lnTo>
                  <a:lnTo>
                    <a:pt x="80" y="139"/>
                  </a:lnTo>
                  <a:lnTo>
                    <a:pt x="81" y="139"/>
                  </a:lnTo>
                  <a:lnTo>
                    <a:pt x="83" y="139"/>
                  </a:lnTo>
                  <a:lnTo>
                    <a:pt x="84" y="140"/>
                  </a:lnTo>
                  <a:lnTo>
                    <a:pt x="85" y="140"/>
                  </a:lnTo>
                  <a:lnTo>
                    <a:pt x="85" y="141"/>
                  </a:lnTo>
                  <a:lnTo>
                    <a:pt x="86" y="141"/>
                  </a:lnTo>
                  <a:lnTo>
                    <a:pt x="88" y="142"/>
                  </a:lnTo>
                  <a:lnTo>
                    <a:pt x="89" y="142"/>
                  </a:lnTo>
                  <a:lnTo>
                    <a:pt x="90" y="142"/>
                  </a:lnTo>
                  <a:lnTo>
                    <a:pt x="91" y="144"/>
                  </a:lnTo>
                  <a:lnTo>
                    <a:pt x="93" y="144"/>
                  </a:lnTo>
                  <a:lnTo>
                    <a:pt x="94" y="145"/>
                  </a:lnTo>
                  <a:lnTo>
                    <a:pt x="95" y="145"/>
                  </a:lnTo>
                  <a:lnTo>
                    <a:pt x="96" y="146"/>
                  </a:lnTo>
                  <a:lnTo>
                    <a:pt x="97" y="146"/>
                  </a:lnTo>
                  <a:lnTo>
                    <a:pt x="99" y="147"/>
                  </a:lnTo>
                  <a:lnTo>
                    <a:pt x="100" y="147"/>
                  </a:lnTo>
                  <a:lnTo>
                    <a:pt x="101" y="148"/>
                  </a:lnTo>
                  <a:lnTo>
                    <a:pt x="102" y="148"/>
                  </a:lnTo>
                  <a:lnTo>
                    <a:pt x="104" y="150"/>
                  </a:lnTo>
                  <a:lnTo>
                    <a:pt x="105" y="150"/>
                  </a:lnTo>
                  <a:lnTo>
                    <a:pt x="106" y="151"/>
                  </a:lnTo>
                  <a:lnTo>
                    <a:pt x="107" y="151"/>
                  </a:lnTo>
                  <a:lnTo>
                    <a:pt x="109" y="151"/>
                  </a:lnTo>
                  <a:lnTo>
                    <a:pt x="112" y="145"/>
                  </a:lnTo>
                  <a:lnTo>
                    <a:pt x="113" y="145"/>
                  </a:lnTo>
                  <a:lnTo>
                    <a:pt x="117" y="139"/>
                  </a:lnTo>
                  <a:lnTo>
                    <a:pt x="125" y="128"/>
                  </a:lnTo>
                  <a:lnTo>
                    <a:pt x="126" y="126"/>
                  </a:lnTo>
                  <a:lnTo>
                    <a:pt x="127" y="125"/>
                  </a:lnTo>
                  <a:lnTo>
                    <a:pt x="134" y="120"/>
                  </a:lnTo>
                  <a:lnTo>
                    <a:pt x="136" y="120"/>
                  </a:lnTo>
                  <a:lnTo>
                    <a:pt x="136" y="119"/>
                  </a:lnTo>
                  <a:lnTo>
                    <a:pt x="137" y="119"/>
                  </a:lnTo>
                  <a:lnTo>
                    <a:pt x="138" y="118"/>
                  </a:lnTo>
                  <a:lnTo>
                    <a:pt x="141" y="116"/>
                  </a:lnTo>
                  <a:lnTo>
                    <a:pt x="145" y="113"/>
                  </a:lnTo>
                  <a:lnTo>
                    <a:pt x="149" y="110"/>
                  </a:lnTo>
                  <a:lnTo>
                    <a:pt x="154" y="105"/>
                  </a:lnTo>
                  <a:lnTo>
                    <a:pt x="157" y="103"/>
                  </a:lnTo>
                  <a:lnTo>
                    <a:pt x="158" y="103"/>
                  </a:lnTo>
                  <a:lnTo>
                    <a:pt x="158" y="102"/>
                  </a:lnTo>
                  <a:lnTo>
                    <a:pt x="160" y="100"/>
                  </a:lnTo>
                  <a:lnTo>
                    <a:pt x="163" y="99"/>
                  </a:lnTo>
                  <a:lnTo>
                    <a:pt x="164" y="97"/>
                  </a:lnTo>
                  <a:lnTo>
                    <a:pt x="165" y="98"/>
                  </a:lnTo>
                  <a:lnTo>
                    <a:pt x="166" y="97"/>
                  </a:lnTo>
                  <a:lnTo>
                    <a:pt x="164" y="93"/>
                  </a:lnTo>
                  <a:lnTo>
                    <a:pt x="163" y="91"/>
                  </a:lnTo>
                  <a:lnTo>
                    <a:pt x="161" y="88"/>
                  </a:lnTo>
                  <a:lnTo>
                    <a:pt x="158" y="84"/>
                  </a:lnTo>
                  <a:lnTo>
                    <a:pt x="157" y="83"/>
                  </a:lnTo>
                  <a:lnTo>
                    <a:pt x="154" y="81"/>
                  </a:lnTo>
                  <a:lnTo>
                    <a:pt x="153" y="80"/>
                  </a:lnTo>
                  <a:lnTo>
                    <a:pt x="152" y="80"/>
                  </a:lnTo>
                  <a:lnTo>
                    <a:pt x="152" y="78"/>
                  </a:lnTo>
                  <a:lnTo>
                    <a:pt x="150" y="78"/>
                  </a:lnTo>
                  <a:lnTo>
                    <a:pt x="150" y="77"/>
                  </a:lnTo>
                  <a:lnTo>
                    <a:pt x="149" y="76"/>
                  </a:lnTo>
                  <a:lnTo>
                    <a:pt x="148" y="76"/>
                  </a:lnTo>
                  <a:lnTo>
                    <a:pt x="148" y="75"/>
                  </a:lnTo>
                  <a:lnTo>
                    <a:pt x="147" y="73"/>
                  </a:lnTo>
                  <a:lnTo>
                    <a:pt x="145" y="72"/>
                  </a:lnTo>
                  <a:lnTo>
                    <a:pt x="144" y="71"/>
                  </a:lnTo>
                  <a:lnTo>
                    <a:pt x="144" y="70"/>
                  </a:lnTo>
                  <a:lnTo>
                    <a:pt x="143" y="70"/>
                  </a:lnTo>
                  <a:lnTo>
                    <a:pt x="143" y="68"/>
                  </a:lnTo>
                  <a:lnTo>
                    <a:pt x="142" y="68"/>
                  </a:lnTo>
                  <a:lnTo>
                    <a:pt x="142" y="67"/>
                  </a:lnTo>
                  <a:lnTo>
                    <a:pt x="141" y="67"/>
                  </a:lnTo>
                  <a:lnTo>
                    <a:pt x="141" y="66"/>
                  </a:lnTo>
                  <a:lnTo>
                    <a:pt x="139" y="65"/>
                  </a:lnTo>
                  <a:lnTo>
                    <a:pt x="139" y="64"/>
                  </a:lnTo>
                  <a:lnTo>
                    <a:pt x="138" y="64"/>
                  </a:lnTo>
                  <a:lnTo>
                    <a:pt x="138" y="62"/>
                  </a:lnTo>
                  <a:lnTo>
                    <a:pt x="137" y="62"/>
                  </a:lnTo>
                  <a:lnTo>
                    <a:pt x="137" y="61"/>
                  </a:lnTo>
                  <a:lnTo>
                    <a:pt x="137" y="60"/>
                  </a:lnTo>
                  <a:lnTo>
                    <a:pt x="136" y="57"/>
                  </a:lnTo>
                  <a:lnTo>
                    <a:pt x="134" y="56"/>
                  </a:lnTo>
                  <a:lnTo>
                    <a:pt x="134" y="55"/>
                  </a:lnTo>
                  <a:lnTo>
                    <a:pt x="134" y="52"/>
                  </a:lnTo>
                  <a:lnTo>
                    <a:pt x="133" y="52"/>
                  </a:lnTo>
                  <a:lnTo>
                    <a:pt x="133" y="51"/>
                  </a:lnTo>
                  <a:lnTo>
                    <a:pt x="133" y="50"/>
                  </a:lnTo>
                  <a:lnTo>
                    <a:pt x="133" y="49"/>
                  </a:lnTo>
                  <a:lnTo>
                    <a:pt x="133" y="48"/>
                  </a:lnTo>
                  <a:lnTo>
                    <a:pt x="132" y="46"/>
                  </a:lnTo>
                  <a:lnTo>
                    <a:pt x="132" y="45"/>
                  </a:lnTo>
                  <a:lnTo>
                    <a:pt x="131" y="45"/>
                  </a:lnTo>
                  <a:lnTo>
                    <a:pt x="132" y="45"/>
                  </a:lnTo>
                  <a:lnTo>
                    <a:pt x="132" y="44"/>
                  </a:lnTo>
                  <a:lnTo>
                    <a:pt x="133" y="44"/>
                  </a:lnTo>
                  <a:lnTo>
                    <a:pt x="133" y="43"/>
                  </a:lnTo>
                  <a:lnTo>
                    <a:pt x="134" y="41"/>
                  </a:lnTo>
                  <a:lnTo>
                    <a:pt x="137" y="40"/>
                  </a:lnTo>
                  <a:lnTo>
                    <a:pt x="142" y="38"/>
                  </a:lnTo>
                  <a:lnTo>
                    <a:pt x="143" y="38"/>
                  </a:lnTo>
                  <a:lnTo>
                    <a:pt x="147" y="36"/>
                  </a:lnTo>
                  <a:lnTo>
                    <a:pt x="147" y="35"/>
                  </a:lnTo>
                  <a:lnTo>
                    <a:pt x="155" y="32"/>
                  </a:lnTo>
                  <a:lnTo>
                    <a:pt x="160" y="29"/>
                  </a:lnTo>
                  <a:lnTo>
                    <a:pt x="164" y="28"/>
                  </a:lnTo>
                  <a:lnTo>
                    <a:pt x="166" y="27"/>
                  </a:lnTo>
                  <a:lnTo>
                    <a:pt x="168" y="27"/>
                  </a:lnTo>
                  <a:lnTo>
                    <a:pt x="169" y="27"/>
                  </a:lnTo>
                  <a:lnTo>
                    <a:pt x="175" y="24"/>
                  </a:lnTo>
                  <a:lnTo>
                    <a:pt x="176" y="24"/>
                  </a:lnTo>
                  <a:lnTo>
                    <a:pt x="177" y="24"/>
                  </a:lnTo>
                  <a:lnTo>
                    <a:pt x="186" y="23"/>
                  </a:lnTo>
                  <a:lnTo>
                    <a:pt x="187" y="22"/>
                  </a:lnTo>
                  <a:lnTo>
                    <a:pt x="190" y="22"/>
                  </a:lnTo>
                  <a:lnTo>
                    <a:pt x="192" y="22"/>
                  </a:lnTo>
                  <a:lnTo>
                    <a:pt x="193" y="20"/>
                  </a:lnTo>
                  <a:lnTo>
                    <a:pt x="196" y="20"/>
                  </a:lnTo>
                  <a:lnTo>
                    <a:pt x="197" y="19"/>
                  </a:lnTo>
                  <a:lnTo>
                    <a:pt x="198" y="19"/>
                  </a:lnTo>
                  <a:lnTo>
                    <a:pt x="200" y="19"/>
                  </a:lnTo>
                  <a:lnTo>
                    <a:pt x="200" y="18"/>
                  </a:lnTo>
                  <a:lnTo>
                    <a:pt x="202" y="17"/>
                  </a:lnTo>
                  <a:lnTo>
                    <a:pt x="206" y="14"/>
                  </a:lnTo>
                  <a:lnTo>
                    <a:pt x="209" y="11"/>
                  </a:lnTo>
                  <a:lnTo>
                    <a:pt x="211" y="11"/>
                  </a:lnTo>
                  <a:lnTo>
                    <a:pt x="212" y="9"/>
                  </a:lnTo>
                  <a:lnTo>
                    <a:pt x="213" y="8"/>
                  </a:lnTo>
                  <a:lnTo>
                    <a:pt x="214" y="8"/>
                  </a:lnTo>
                  <a:lnTo>
                    <a:pt x="218" y="4"/>
                  </a:lnTo>
                  <a:lnTo>
                    <a:pt x="219" y="4"/>
                  </a:lnTo>
                  <a:lnTo>
                    <a:pt x="221" y="3"/>
                  </a:lnTo>
                  <a:lnTo>
                    <a:pt x="222" y="3"/>
                  </a:lnTo>
                  <a:lnTo>
                    <a:pt x="223" y="2"/>
                  </a:lnTo>
                  <a:lnTo>
                    <a:pt x="224" y="2"/>
                  </a:lnTo>
                  <a:lnTo>
                    <a:pt x="227" y="1"/>
                  </a:lnTo>
                  <a:lnTo>
                    <a:pt x="228" y="1"/>
                  </a:lnTo>
                  <a:lnTo>
                    <a:pt x="229" y="1"/>
                  </a:lnTo>
                  <a:lnTo>
                    <a:pt x="230" y="0"/>
                  </a:lnTo>
                  <a:lnTo>
                    <a:pt x="232" y="0"/>
                  </a:lnTo>
                  <a:lnTo>
                    <a:pt x="233" y="1"/>
                  </a:lnTo>
                  <a:lnTo>
                    <a:pt x="232" y="2"/>
                  </a:lnTo>
                  <a:lnTo>
                    <a:pt x="230" y="4"/>
                  </a:lnTo>
                  <a:lnTo>
                    <a:pt x="228" y="8"/>
                  </a:lnTo>
                  <a:lnTo>
                    <a:pt x="227" y="11"/>
                  </a:lnTo>
                  <a:lnTo>
                    <a:pt x="227" y="12"/>
                  </a:lnTo>
                  <a:lnTo>
                    <a:pt x="225" y="14"/>
                  </a:lnTo>
                  <a:lnTo>
                    <a:pt x="224" y="16"/>
                  </a:lnTo>
                  <a:lnTo>
                    <a:pt x="223" y="18"/>
                  </a:lnTo>
                  <a:lnTo>
                    <a:pt x="222" y="23"/>
                  </a:lnTo>
                  <a:lnTo>
                    <a:pt x="221" y="25"/>
                  </a:lnTo>
                  <a:lnTo>
                    <a:pt x="219" y="27"/>
                  </a:lnTo>
                  <a:lnTo>
                    <a:pt x="219" y="28"/>
                  </a:lnTo>
                  <a:lnTo>
                    <a:pt x="218" y="32"/>
                  </a:lnTo>
                  <a:lnTo>
                    <a:pt x="217" y="33"/>
                  </a:lnTo>
                  <a:lnTo>
                    <a:pt x="217" y="34"/>
                  </a:lnTo>
                  <a:lnTo>
                    <a:pt x="214" y="41"/>
                  </a:lnTo>
                  <a:lnTo>
                    <a:pt x="213" y="44"/>
                  </a:lnTo>
                  <a:lnTo>
                    <a:pt x="213" y="4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Freeform 21">
              <a:extLst>
                <a:ext uri="{FF2B5EF4-FFF2-40B4-BE49-F238E27FC236}">
                  <a16:creationId xmlns:a16="http://schemas.microsoft.com/office/drawing/2014/main" id="{41CC9F37-8899-6C9E-63D8-68A8CBC8A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8652" y="2040657"/>
              <a:ext cx="630238" cy="703263"/>
            </a:xfrm>
            <a:custGeom>
              <a:avLst/>
              <a:gdLst>
                <a:gd name="T0" fmla="*/ 228 w 397"/>
                <a:gd name="T1" fmla="*/ 36 h 443"/>
                <a:gd name="T2" fmla="*/ 244 w 397"/>
                <a:gd name="T3" fmla="*/ 68 h 443"/>
                <a:gd name="T4" fmla="*/ 244 w 397"/>
                <a:gd name="T5" fmla="*/ 88 h 443"/>
                <a:gd name="T6" fmla="*/ 264 w 397"/>
                <a:gd name="T7" fmla="*/ 112 h 443"/>
                <a:gd name="T8" fmla="*/ 292 w 397"/>
                <a:gd name="T9" fmla="*/ 140 h 443"/>
                <a:gd name="T10" fmla="*/ 318 w 397"/>
                <a:gd name="T11" fmla="*/ 156 h 443"/>
                <a:gd name="T12" fmla="*/ 339 w 397"/>
                <a:gd name="T13" fmla="*/ 169 h 443"/>
                <a:gd name="T14" fmla="*/ 342 w 397"/>
                <a:gd name="T15" fmla="*/ 188 h 443"/>
                <a:gd name="T16" fmla="*/ 335 w 397"/>
                <a:gd name="T17" fmla="*/ 204 h 443"/>
                <a:gd name="T18" fmla="*/ 326 w 397"/>
                <a:gd name="T19" fmla="*/ 224 h 443"/>
                <a:gd name="T20" fmla="*/ 323 w 397"/>
                <a:gd name="T21" fmla="*/ 241 h 443"/>
                <a:gd name="T22" fmla="*/ 323 w 397"/>
                <a:gd name="T23" fmla="*/ 259 h 443"/>
                <a:gd name="T24" fmla="*/ 328 w 397"/>
                <a:gd name="T25" fmla="*/ 281 h 443"/>
                <a:gd name="T26" fmla="*/ 337 w 397"/>
                <a:gd name="T27" fmla="*/ 296 h 443"/>
                <a:gd name="T28" fmla="*/ 344 w 397"/>
                <a:gd name="T29" fmla="*/ 305 h 443"/>
                <a:gd name="T30" fmla="*/ 339 w 397"/>
                <a:gd name="T31" fmla="*/ 330 h 443"/>
                <a:gd name="T32" fmla="*/ 333 w 397"/>
                <a:gd name="T33" fmla="*/ 353 h 443"/>
                <a:gd name="T34" fmla="*/ 333 w 397"/>
                <a:gd name="T35" fmla="*/ 368 h 443"/>
                <a:gd name="T36" fmla="*/ 340 w 397"/>
                <a:gd name="T37" fmla="*/ 392 h 443"/>
                <a:gd name="T38" fmla="*/ 377 w 397"/>
                <a:gd name="T39" fmla="*/ 378 h 443"/>
                <a:gd name="T40" fmla="*/ 390 w 397"/>
                <a:gd name="T41" fmla="*/ 384 h 443"/>
                <a:gd name="T42" fmla="*/ 397 w 397"/>
                <a:gd name="T43" fmla="*/ 413 h 443"/>
                <a:gd name="T44" fmla="*/ 396 w 397"/>
                <a:gd name="T45" fmla="*/ 430 h 443"/>
                <a:gd name="T46" fmla="*/ 363 w 397"/>
                <a:gd name="T47" fmla="*/ 432 h 443"/>
                <a:gd name="T48" fmla="*/ 315 w 397"/>
                <a:gd name="T49" fmla="*/ 442 h 443"/>
                <a:gd name="T50" fmla="*/ 292 w 397"/>
                <a:gd name="T51" fmla="*/ 430 h 443"/>
                <a:gd name="T52" fmla="*/ 280 w 397"/>
                <a:gd name="T53" fmla="*/ 419 h 443"/>
                <a:gd name="T54" fmla="*/ 256 w 397"/>
                <a:gd name="T55" fmla="*/ 431 h 443"/>
                <a:gd name="T56" fmla="*/ 242 w 397"/>
                <a:gd name="T57" fmla="*/ 442 h 443"/>
                <a:gd name="T58" fmla="*/ 224 w 397"/>
                <a:gd name="T59" fmla="*/ 440 h 443"/>
                <a:gd name="T60" fmla="*/ 184 w 397"/>
                <a:gd name="T61" fmla="*/ 442 h 443"/>
                <a:gd name="T62" fmla="*/ 141 w 397"/>
                <a:gd name="T63" fmla="*/ 441 h 443"/>
                <a:gd name="T64" fmla="*/ 113 w 397"/>
                <a:gd name="T65" fmla="*/ 432 h 443"/>
                <a:gd name="T66" fmla="*/ 77 w 397"/>
                <a:gd name="T67" fmla="*/ 432 h 443"/>
                <a:gd name="T68" fmla="*/ 61 w 397"/>
                <a:gd name="T69" fmla="*/ 421 h 443"/>
                <a:gd name="T70" fmla="*/ 23 w 397"/>
                <a:gd name="T71" fmla="*/ 415 h 443"/>
                <a:gd name="T72" fmla="*/ 11 w 397"/>
                <a:gd name="T73" fmla="*/ 403 h 443"/>
                <a:gd name="T74" fmla="*/ 11 w 397"/>
                <a:gd name="T75" fmla="*/ 383 h 443"/>
                <a:gd name="T76" fmla="*/ 25 w 397"/>
                <a:gd name="T77" fmla="*/ 369 h 443"/>
                <a:gd name="T78" fmla="*/ 29 w 397"/>
                <a:gd name="T79" fmla="*/ 353 h 443"/>
                <a:gd name="T80" fmla="*/ 46 w 397"/>
                <a:gd name="T81" fmla="*/ 289 h 443"/>
                <a:gd name="T82" fmla="*/ 61 w 397"/>
                <a:gd name="T83" fmla="*/ 287 h 443"/>
                <a:gd name="T84" fmla="*/ 73 w 397"/>
                <a:gd name="T85" fmla="*/ 278 h 443"/>
                <a:gd name="T86" fmla="*/ 92 w 397"/>
                <a:gd name="T87" fmla="*/ 250 h 443"/>
                <a:gd name="T88" fmla="*/ 102 w 397"/>
                <a:gd name="T89" fmla="*/ 238 h 443"/>
                <a:gd name="T90" fmla="*/ 113 w 397"/>
                <a:gd name="T91" fmla="*/ 233 h 443"/>
                <a:gd name="T92" fmla="*/ 126 w 397"/>
                <a:gd name="T93" fmla="*/ 223 h 443"/>
                <a:gd name="T94" fmla="*/ 142 w 397"/>
                <a:gd name="T95" fmla="*/ 202 h 443"/>
                <a:gd name="T96" fmla="*/ 148 w 397"/>
                <a:gd name="T97" fmla="*/ 188 h 443"/>
                <a:gd name="T98" fmla="*/ 156 w 397"/>
                <a:gd name="T99" fmla="*/ 175 h 443"/>
                <a:gd name="T100" fmla="*/ 161 w 397"/>
                <a:gd name="T101" fmla="*/ 165 h 443"/>
                <a:gd name="T102" fmla="*/ 162 w 397"/>
                <a:gd name="T103" fmla="*/ 150 h 443"/>
                <a:gd name="T104" fmla="*/ 144 w 397"/>
                <a:gd name="T105" fmla="*/ 111 h 443"/>
                <a:gd name="T106" fmla="*/ 140 w 397"/>
                <a:gd name="T107" fmla="*/ 97 h 443"/>
                <a:gd name="T108" fmla="*/ 137 w 397"/>
                <a:gd name="T109" fmla="*/ 75 h 443"/>
                <a:gd name="T110" fmla="*/ 147 w 397"/>
                <a:gd name="T111" fmla="*/ 57 h 443"/>
                <a:gd name="T112" fmla="*/ 155 w 397"/>
                <a:gd name="T113" fmla="*/ 35 h 443"/>
                <a:gd name="T114" fmla="*/ 176 w 397"/>
                <a:gd name="T115" fmla="*/ 7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7" h="443">
                  <a:moveTo>
                    <a:pt x="188" y="0"/>
                  </a:moveTo>
                  <a:lnTo>
                    <a:pt x="203" y="14"/>
                  </a:lnTo>
                  <a:lnTo>
                    <a:pt x="205" y="10"/>
                  </a:lnTo>
                  <a:lnTo>
                    <a:pt x="211" y="15"/>
                  </a:lnTo>
                  <a:lnTo>
                    <a:pt x="210" y="16"/>
                  </a:lnTo>
                  <a:lnTo>
                    <a:pt x="219" y="22"/>
                  </a:lnTo>
                  <a:lnTo>
                    <a:pt x="215" y="32"/>
                  </a:lnTo>
                  <a:lnTo>
                    <a:pt x="217" y="32"/>
                  </a:lnTo>
                  <a:lnTo>
                    <a:pt x="219" y="33"/>
                  </a:lnTo>
                  <a:lnTo>
                    <a:pt x="228" y="36"/>
                  </a:lnTo>
                  <a:lnTo>
                    <a:pt x="232" y="37"/>
                  </a:lnTo>
                  <a:lnTo>
                    <a:pt x="238" y="38"/>
                  </a:lnTo>
                  <a:lnTo>
                    <a:pt x="252" y="43"/>
                  </a:lnTo>
                  <a:lnTo>
                    <a:pt x="249" y="49"/>
                  </a:lnTo>
                  <a:lnTo>
                    <a:pt x="248" y="55"/>
                  </a:lnTo>
                  <a:lnTo>
                    <a:pt x="254" y="58"/>
                  </a:lnTo>
                  <a:lnTo>
                    <a:pt x="256" y="59"/>
                  </a:lnTo>
                  <a:lnTo>
                    <a:pt x="252" y="62"/>
                  </a:lnTo>
                  <a:lnTo>
                    <a:pt x="247" y="65"/>
                  </a:lnTo>
                  <a:lnTo>
                    <a:pt x="244" y="68"/>
                  </a:lnTo>
                  <a:lnTo>
                    <a:pt x="243" y="69"/>
                  </a:lnTo>
                  <a:lnTo>
                    <a:pt x="242" y="70"/>
                  </a:lnTo>
                  <a:lnTo>
                    <a:pt x="240" y="73"/>
                  </a:lnTo>
                  <a:lnTo>
                    <a:pt x="237" y="75"/>
                  </a:lnTo>
                  <a:lnTo>
                    <a:pt x="236" y="76"/>
                  </a:lnTo>
                  <a:lnTo>
                    <a:pt x="236" y="78"/>
                  </a:lnTo>
                  <a:lnTo>
                    <a:pt x="237" y="78"/>
                  </a:lnTo>
                  <a:lnTo>
                    <a:pt x="242" y="84"/>
                  </a:lnTo>
                  <a:lnTo>
                    <a:pt x="243" y="86"/>
                  </a:lnTo>
                  <a:lnTo>
                    <a:pt x="244" y="88"/>
                  </a:lnTo>
                  <a:lnTo>
                    <a:pt x="247" y="90"/>
                  </a:lnTo>
                  <a:lnTo>
                    <a:pt x="248" y="91"/>
                  </a:lnTo>
                  <a:lnTo>
                    <a:pt x="252" y="96"/>
                  </a:lnTo>
                  <a:lnTo>
                    <a:pt x="253" y="99"/>
                  </a:lnTo>
                  <a:lnTo>
                    <a:pt x="256" y="101"/>
                  </a:lnTo>
                  <a:lnTo>
                    <a:pt x="257" y="104"/>
                  </a:lnTo>
                  <a:lnTo>
                    <a:pt x="259" y="106"/>
                  </a:lnTo>
                  <a:lnTo>
                    <a:pt x="260" y="108"/>
                  </a:lnTo>
                  <a:lnTo>
                    <a:pt x="263" y="110"/>
                  </a:lnTo>
                  <a:lnTo>
                    <a:pt x="264" y="112"/>
                  </a:lnTo>
                  <a:lnTo>
                    <a:pt x="267" y="115"/>
                  </a:lnTo>
                  <a:lnTo>
                    <a:pt x="269" y="118"/>
                  </a:lnTo>
                  <a:lnTo>
                    <a:pt x="272" y="121"/>
                  </a:lnTo>
                  <a:lnTo>
                    <a:pt x="275" y="124"/>
                  </a:lnTo>
                  <a:lnTo>
                    <a:pt x="278" y="127"/>
                  </a:lnTo>
                  <a:lnTo>
                    <a:pt x="283" y="132"/>
                  </a:lnTo>
                  <a:lnTo>
                    <a:pt x="285" y="134"/>
                  </a:lnTo>
                  <a:lnTo>
                    <a:pt x="289" y="138"/>
                  </a:lnTo>
                  <a:lnTo>
                    <a:pt x="291" y="139"/>
                  </a:lnTo>
                  <a:lnTo>
                    <a:pt x="292" y="140"/>
                  </a:lnTo>
                  <a:lnTo>
                    <a:pt x="296" y="143"/>
                  </a:lnTo>
                  <a:lnTo>
                    <a:pt x="302" y="148"/>
                  </a:lnTo>
                  <a:lnTo>
                    <a:pt x="303" y="148"/>
                  </a:lnTo>
                  <a:lnTo>
                    <a:pt x="308" y="152"/>
                  </a:lnTo>
                  <a:lnTo>
                    <a:pt x="310" y="152"/>
                  </a:lnTo>
                  <a:lnTo>
                    <a:pt x="311" y="153"/>
                  </a:lnTo>
                  <a:lnTo>
                    <a:pt x="312" y="154"/>
                  </a:lnTo>
                  <a:lnTo>
                    <a:pt x="313" y="155"/>
                  </a:lnTo>
                  <a:lnTo>
                    <a:pt x="317" y="156"/>
                  </a:lnTo>
                  <a:lnTo>
                    <a:pt x="318" y="156"/>
                  </a:lnTo>
                  <a:lnTo>
                    <a:pt x="321" y="159"/>
                  </a:lnTo>
                  <a:lnTo>
                    <a:pt x="323" y="160"/>
                  </a:lnTo>
                  <a:lnTo>
                    <a:pt x="324" y="160"/>
                  </a:lnTo>
                  <a:lnTo>
                    <a:pt x="327" y="161"/>
                  </a:lnTo>
                  <a:lnTo>
                    <a:pt x="328" y="161"/>
                  </a:lnTo>
                  <a:lnTo>
                    <a:pt x="329" y="163"/>
                  </a:lnTo>
                  <a:lnTo>
                    <a:pt x="333" y="164"/>
                  </a:lnTo>
                  <a:lnTo>
                    <a:pt x="337" y="165"/>
                  </a:lnTo>
                  <a:lnTo>
                    <a:pt x="338" y="166"/>
                  </a:lnTo>
                  <a:lnTo>
                    <a:pt x="339" y="169"/>
                  </a:lnTo>
                  <a:lnTo>
                    <a:pt x="340" y="172"/>
                  </a:lnTo>
                  <a:lnTo>
                    <a:pt x="342" y="174"/>
                  </a:lnTo>
                  <a:lnTo>
                    <a:pt x="342" y="177"/>
                  </a:lnTo>
                  <a:lnTo>
                    <a:pt x="343" y="180"/>
                  </a:lnTo>
                  <a:lnTo>
                    <a:pt x="343" y="182"/>
                  </a:lnTo>
                  <a:lnTo>
                    <a:pt x="343" y="185"/>
                  </a:lnTo>
                  <a:lnTo>
                    <a:pt x="343" y="186"/>
                  </a:lnTo>
                  <a:lnTo>
                    <a:pt x="343" y="187"/>
                  </a:lnTo>
                  <a:lnTo>
                    <a:pt x="342" y="187"/>
                  </a:lnTo>
                  <a:lnTo>
                    <a:pt x="342" y="188"/>
                  </a:lnTo>
                  <a:lnTo>
                    <a:pt x="340" y="190"/>
                  </a:lnTo>
                  <a:lnTo>
                    <a:pt x="340" y="191"/>
                  </a:lnTo>
                  <a:lnTo>
                    <a:pt x="340" y="192"/>
                  </a:lnTo>
                  <a:lnTo>
                    <a:pt x="340" y="193"/>
                  </a:lnTo>
                  <a:lnTo>
                    <a:pt x="339" y="196"/>
                  </a:lnTo>
                  <a:lnTo>
                    <a:pt x="339" y="197"/>
                  </a:lnTo>
                  <a:lnTo>
                    <a:pt x="338" y="198"/>
                  </a:lnTo>
                  <a:lnTo>
                    <a:pt x="337" y="201"/>
                  </a:lnTo>
                  <a:lnTo>
                    <a:pt x="335" y="203"/>
                  </a:lnTo>
                  <a:lnTo>
                    <a:pt x="335" y="204"/>
                  </a:lnTo>
                  <a:lnTo>
                    <a:pt x="333" y="208"/>
                  </a:lnTo>
                  <a:lnTo>
                    <a:pt x="333" y="209"/>
                  </a:lnTo>
                  <a:lnTo>
                    <a:pt x="331" y="213"/>
                  </a:lnTo>
                  <a:lnTo>
                    <a:pt x="329" y="217"/>
                  </a:lnTo>
                  <a:lnTo>
                    <a:pt x="328" y="217"/>
                  </a:lnTo>
                  <a:lnTo>
                    <a:pt x="328" y="218"/>
                  </a:lnTo>
                  <a:lnTo>
                    <a:pt x="328" y="219"/>
                  </a:lnTo>
                  <a:lnTo>
                    <a:pt x="327" y="220"/>
                  </a:lnTo>
                  <a:lnTo>
                    <a:pt x="327" y="223"/>
                  </a:lnTo>
                  <a:lnTo>
                    <a:pt x="326" y="224"/>
                  </a:lnTo>
                  <a:lnTo>
                    <a:pt x="326" y="227"/>
                  </a:lnTo>
                  <a:lnTo>
                    <a:pt x="324" y="228"/>
                  </a:lnTo>
                  <a:lnTo>
                    <a:pt x="324" y="230"/>
                  </a:lnTo>
                  <a:lnTo>
                    <a:pt x="324" y="232"/>
                  </a:lnTo>
                  <a:lnTo>
                    <a:pt x="323" y="233"/>
                  </a:lnTo>
                  <a:lnTo>
                    <a:pt x="323" y="235"/>
                  </a:lnTo>
                  <a:lnTo>
                    <a:pt x="323" y="236"/>
                  </a:lnTo>
                  <a:lnTo>
                    <a:pt x="323" y="238"/>
                  </a:lnTo>
                  <a:lnTo>
                    <a:pt x="323" y="240"/>
                  </a:lnTo>
                  <a:lnTo>
                    <a:pt x="323" y="241"/>
                  </a:lnTo>
                  <a:lnTo>
                    <a:pt x="323" y="243"/>
                  </a:lnTo>
                  <a:lnTo>
                    <a:pt x="322" y="245"/>
                  </a:lnTo>
                  <a:lnTo>
                    <a:pt x="323" y="250"/>
                  </a:lnTo>
                  <a:lnTo>
                    <a:pt x="323" y="251"/>
                  </a:lnTo>
                  <a:lnTo>
                    <a:pt x="323" y="252"/>
                  </a:lnTo>
                  <a:lnTo>
                    <a:pt x="323" y="254"/>
                  </a:lnTo>
                  <a:lnTo>
                    <a:pt x="323" y="255"/>
                  </a:lnTo>
                  <a:lnTo>
                    <a:pt x="323" y="256"/>
                  </a:lnTo>
                  <a:lnTo>
                    <a:pt x="323" y="257"/>
                  </a:lnTo>
                  <a:lnTo>
                    <a:pt x="323" y="259"/>
                  </a:lnTo>
                  <a:lnTo>
                    <a:pt x="323" y="260"/>
                  </a:lnTo>
                  <a:lnTo>
                    <a:pt x="323" y="261"/>
                  </a:lnTo>
                  <a:lnTo>
                    <a:pt x="324" y="264"/>
                  </a:lnTo>
                  <a:lnTo>
                    <a:pt x="324" y="265"/>
                  </a:lnTo>
                  <a:lnTo>
                    <a:pt x="324" y="266"/>
                  </a:lnTo>
                  <a:lnTo>
                    <a:pt x="324" y="268"/>
                  </a:lnTo>
                  <a:lnTo>
                    <a:pt x="326" y="272"/>
                  </a:lnTo>
                  <a:lnTo>
                    <a:pt x="327" y="275"/>
                  </a:lnTo>
                  <a:lnTo>
                    <a:pt x="327" y="278"/>
                  </a:lnTo>
                  <a:lnTo>
                    <a:pt x="328" y="281"/>
                  </a:lnTo>
                  <a:lnTo>
                    <a:pt x="329" y="284"/>
                  </a:lnTo>
                  <a:lnTo>
                    <a:pt x="331" y="284"/>
                  </a:lnTo>
                  <a:lnTo>
                    <a:pt x="331" y="286"/>
                  </a:lnTo>
                  <a:lnTo>
                    <a:pt x="332" y="287"/>
                  </a:lnTo>
                  <a:lnTo>
                    <a:pt x="332" y="288"/>
                  </a:lnTo>
                  <a:lnTo>
                    <a:pt x="333" y="291"/>
                  </a:lnTo>
                  <a:lnTo>
                    <a:pt x="334" y="292"/>
                  </a:lnTo>
                  <a:lnTo>
                    <a:pt x="334" y="293"/>
                  </a:lnTo>
                  <a:lnTo>
                    <a:pt x="335" y="294"/>
                  </a:lnTo>
                  <a:lnTo>
                    <a:pt x="337" y="296"/>
                  </a:lnTo>
                  <a:lnTo>
                    <a:pt x="338" y="298"/>
                  </a:lnTo>
                  <a:lnTo>
                    <a:pt x="339" y="298"/>
                  </a:lnTo>
                  <a:lnTo>
                    <a:pt x="340" y="299"/>
                  </a:lnTo>
                  <a:lnTo>
                    <a:pt x="340" y="300"/>
                  </a:lnTo>
                  <a:lnTo>
                    <a:pt x="340" y="302"/>
                  </a:lnTo>
                  <a:lnTo>
                    <a:pt x="342" y="302"/>
                  </a:lnTo>
                  <a:lnTo>
                    <a:pt x="342" y="303"/>
                  </a:lnTo>
                  <a:lnTo>
                    <a:pt x="343" y="304"/>
                  </a:lnTo>
                  <a:lnTo>
                    <a:pt x="344" y="304"/>
                  </a:lnTo>
                  <a:lnTo>
                    <a:pt x="344" y="305"/>
                  </a:lnTo>
                  <a:lnTo>
                    <a:pt x="345" y="305"/>
                  </a:lnTo>
                  <a:lnTo>
                    <a:pt x="349" y="309"/>
                  </a:lnTo>
                  <a:lnTo>
                    <a:pt x="349" y="310"/>
                  </a:lnTo>
                  <a:lnTo>
                    <a:pt x="353" y="313"/>
                  </a:lnTo>
                  <a:lnTo>
                    <a:pt x="349" y="318"/>
                  </a:lnTo>
                  <a:lnTo>
                    <a:pt x="345" y="321"/>
                  </a:lnTo>
                  <a:lnTo>
                    <a:pt x="342" y="326"/>
                  </a:lnTo>
                  <a:lnTo>
                    <a:pt x="340" y="329"/>
                  </a:lnTo>
                  <a:lnTo>
                    <a:pt x="339" y="329"/>
                  </a:lnTo>
                  <a:lnTo>
                    <a:pt x="339" y="330"/>
                  </a:lnTo>
                  <a:lnTo>
                    <a:pt x="339" y="331"/>
                  </a:lnTo>
                  <a:lnTo>
                    <a:pt x="335" y="336"/>
                  </a:lnTo>
                  <a:lnTo>
                    <a:pt x="335" y="337"/>
                  </a:lnTo>
                  <a:lnTo>
                    <a:pt x="335" y="340"/>
                  </a:lnTo>
                  <a:lnTo>
                    <a:pt x="334" y="346"/>
                  </a:lnTo>
                  <a:lnTo>
                    <a:pt x="334" y="349"/>
                  </a:lnTo>
                  <a:lnTo>
                    <a:pt x="334" y="350"/>
                  </a:lnTo>
                  <a:lnTo>
                    <a:pt x="334" y="351"/>
                  </a:lnTo>
                  <a:lnTo>
                    <a:pt x="333" y="352"/>
                  </a:lnTo>
                  <a:lnTo>
                    <a:pt x="333" y="353"/>
                  </a:lnTo>
                  <a:lnTo>
                    <a:pt x="332" y="353"/>
                  </a:lnTo>
                  <a:lnTo>
                    <a:pt x="332" y="355"/>
                  </a:lnTo>
                  <a:lnTo>
                    <a:pt x="332" y="356"/>
                  </a:lnTo>
                  <a:lnTo>
                    <a:pt x="332" y="357"/>
                  </a:lnTo>
                  <a:lnTo>
                    <a:pt x="332" y="358"/>
                  </a:lnTo>
                  <a:lnTo>
                    <a:pt x="332" y="361"/>
                  </a:lnTo>
                  <a:lnTo>
                    <a:pt x="332" y="362"/>
                  </a:lnTo>
                  <a:lnTo>
                    <a:pt x="333" y="365"/>
                  </a:lnTo>
                  <a:lnTo>
                    <a:pt x="333" y="366"/>
                  </a:lnTo>
                  <a:lnTo>
                    <a:pt x="333" y="368"/>
                  </a:lnTo>
                  <a:lnTo>
                    <a:pt x="333" y="371"/>
                  </a:lnTo>
                  <a:lnTo>
                    <a:pt x="334" y="372"/>
                  </a:lnTo>
                  <a:lnTo>
                    <a:pt x="334" y="373"/>
                  </a:lnTo>
                  <a:lnTo>
                    <a:pt x="334" y="376"/>
                  </a:lnTo>
                  <a:lnTo>
                    <a:pt x="334" y="377"/>
                  </a:lnTo>
                  <a:lnTo>
                    <a:pt x="335" y="378"/>
                  </a:lnTo>
                  <a:lnTo>
                    <a:pt x="337" y="382"/>
                  </a:lnTo>
                  <a:lnTo>
                    <a:pt x="338" y="384"/>
                  </a:lnTo>
                  <a:lnTo>
                    <a:pt x="338" y="385"/>
                  </a:lnTo>
                  <a:lnTo>
                    <a:pt x="340" y="392"/>
                  </a:lnTo>
                  <a:lnTo>
                    <a:pt x="342" y="392"/>
                  </a:lnTo>
                  <a:lnTo>
                    <a:pt x="342" y="390"/>
                  </a:lnTo>
                  <a:lnTo>
                    <a:pt x="344" y="390"/>
                  </a:lnTo>
                  <a:lnTo>
                    <a:pt x="347" y="389"/>
                  </a:lnTo>
                  <a:lnTo>
                    <a:pt x="350" y="388"/>
                  </a:lnTo>
                  <a:lnTo>
                    <a:pt x="355" y="385"/>
                  </a:lnTo>
                  <a:lnTo>
                    <a:pt x="364" y="383"/>
                  </a:lnTo>
                  <a:lnTo>
                    <a:pt x="371" y="381"/>
                  </a:lnTo>
                  <a:lnTo>
                    <a:pt x="374" y="379"/>
                  </a:lnTo>
                  <a:lnTo>
                    <a:pt x="377" y="378"/>
                  </a:lnTo>
                  <a:lnTo>
                    <a:pt x="380" y="377"/>
                  </a:lnTo>
                  <a:lnTo>
                    <a:pt x="385" y="376"/>
                  </a:lnTo>
                  <a:lnTo>
                    <a:pt x="387" y="374"/>
                  </a:lnTo>
                  <a:lnTo>
                    <a:pt x="387" y="376"/>
                  </a:lnTo>
                  <a:lnTo>
                    <a:pt x="388" y="376"/>
                  </a:lnTo>
                  <a:lnTo>
                    <a:pt x="388" y="377"/>
                  </a:lnTo>
                  <a:lnTo>
                    <a:pt x="388" y="379"/>
                  </a:lnTo>
                  <a:lnTo>
                    <a:pt x="390" y="381"/>
                  </a:lnTo>
                  <a:lnTo>
                    <a:pt x="390" y="382"/>
                  </a:lnTo>
                  <a:lnTo>
                    <a:pt x="390" y="384"/>
                  </a:lnTo>
                  <a:lnTo>
                    <a:pt x="391" y="385"/>
                  </a:lnTo>
                  <a:lnTo>
                    <a:pt x="391" y="387"/>
                  </a:lnTo>
                  <a:lnTo>
                    <a:pt x="392" y="388"/>
                  </a:lnTo>
                  <a:lnTo>
                    <a:pt x="392" y="389"/>
                  </a:lnTo>
                  <a:lnTo>
                    <a:pt x="393" y="395"/>
                  </a:lnTo>
                  <a:lnTo>
                    <a:pt x="393" y="398"/>
                  </a:lnTo>
                  <a:lnTo>
                    <a:pt x="396" y="409"/>
                  </a:lnTo>
                  <a:lnTo>
                    <a:pt x="397" y="410"/>
                  </a:lnTo>
                  <a:lnTo>
                    <a:pt x="397" y="411"/>
                  </a:lnTo>
                  <a:lnTo>
                    <a:pt x="397" y="413"/>
                  </a:lnTo>
                  <a:lnTo>
                    <a:pt x="397" y="414"/>
                  </a:lnTo>
                  <a:lnTo>
                    <a:pt x="397" y="416"/>
                  </a:lnTo>
                  <a:lnTo>
                    <a:pt x="397" y="417"/>
                  </a:lnTo>
                  <a:lnTo>
                    <a:pt x="397" y="420"/>
                  </a:lnTo>
                  <a:lnTo>
                    <a:pt x="396" y="424"/>
                  </a:lnTo>
                  <a:lnTo>
                    <a:pt x="396" y="425"/>
                  </a:lnTo>
                  <a:lnTo>
                    <a:pt x="396" y="426"/>
                  </a:lnTo>
                  <a:lnTo>
                    <a:pt x="396" y="427"/>
                  </a:lnTo>
                  <a:lnTo>
                    <a:pt x="396" y="429"/>
                  </a:lnTo>
                  <a:lnTo>
                    <a:pt x="396" y="430"/>
                  </a:lnTo>
                  <a:lnTo>
                    <a:pt x="393" y="437"/>
                  </a:lnTo>
                  <a:lnTo>
                    <a:pt x="388" y="437"/>
                  </a:lnTo>
                  <a:lnTo>
                    <a:pt x="387" y="436"/>
                  </a:lnTo>
                  <a:lnTo>
                    <a:pt x="386" y="436"/>
                  </a:lnTo>
                  <a:lnTo>
                    <a:pt x="385" y="436"/>
                  </a:lnTo>
                  <a:lnTo>
                    <a:pt x="381" y="437"/>
                  </a:lnTo>
                  <a:lnTo>
                    <a:pt x="372" y="438"/>
                  </a:lnTo>
                  <a:lnTo>
                    <a:pt x="365" y="440"/>
                  </a:lnTo>
                  <a:lnTo>
                    <a:pt x="365" y="438"/>
                  </a:lnTo>
                  <a:lnTo>
                    <a:pt x="363" y="432"/>
                  </a:lnTo>
                  <a:lnTo>
                    <a:pt x="363" y="431"/>
                  </a:lnTo>
                  <a:lnTo>
                    <a:pt x="361" y="431"/>
                  </a:lnTo>
                  <a:lnTo>
                    <a:pt x="360" y="431"/>
                  </a:lnTo>
                  <a:lnTo>
                    <a:pt x="359" y="430"/>
                  </a:lnTo>
                  <a:lnTo>
                    <a:pt x="358" y="431"/>
                  </a:lnTo>
                  <a:lnTo>
                    <a:pt x="355" y="431"/>
                  </a:lnTo>
                  <a:lnTo>
                    <a:pt x="323" y="436"/>
                  </a:lnTo>
                  <a:lnTo>
                    <a:pt x="322" y="436"/>
                  </a:lnTo>
                  <a:lnTo>
                    <a:pt x="323" y="441"/>
                  </a:lnTo>
                  <a:lnTo>
                    <a:pt x="315" y="442"/>
                  </a:lnTo>
                  <a:lnTo>
                    <a:pt x="306" y="442"/>
                  </a:lnTo>
                  <a:lnTo>
                    <a:pt x="299" y="443"/>
                  </a:lnTo>
                  <a:lnTo>
                    <a:pt x="296" y="443"/>
                  </a:lnTo>
                  <a:lnTo>
                    <a:pt x="296" y="441"/>
                  </a:lnTo>
                  <a:lnTo>
                    <a:pt x="295" y="438"/>
                  </a:lnTo>
                  <a:lnTo>
                    <a:pt x="295" y="436"/>
                  </a:lnTo>
                  <a:lnTo>
                    <a:pt x="295" y="435"/>
                  </a:lnTo>
                  <a:lnTo>
                    <a:pt x="294" y="433"/>
                  </a:lnTo>
                  <a:lnTo>
                    <a:pt x="294" y="432"/>
                  </a:lnTo>
                  <a:lnTo>
                    <a:pt x="292" y="430"/>
                  </a:lnTo>
                  <a:lnTo>
                    <a:pt x="292" y="426"/>
                  </a:lnTo>
                  <a:lnTo>
                    <a:pt x="291" y="422"/>
                  </a:lnTo>
                  <a:lnTo>
                    <a:pt x="290" y="420"/>
                  </a:lnTo>
                  <a:lnTo>
                    <a:pt x="290" y="419"/>
                  </a:lnTo>
                  <a:lnTo>
                    <a:pt x="289" y="417"/>
                  </a:lnTo>
                  <a:lnTo>
                    <a:pt x="289" y="416"/>
                  </a:lnTo>
                  <a:lnTo>
                    <a:pt x="289" y="415"/>
                  </a:lnTo>
                  <a:lnTo>
                    <a:pt x="289" y="414"/>
                  </a:lnTo>
                  <a:lnTo>
                    <a:pt x="287" y="414"/>
                  </a:lnTo>
                  <a:lnTo>
                    <a:pt x="280" y="419"/>
                  </a:lnTo>
                  <a:lnTo>
                    <a:pt x="279" y="419"/>
                  </a:lnTo>
                  <a:lnTo>
                    <a:pt x="276" y="420"/>
                  </a:lnTo>
                  <a:lnTo>
                    <a:pt x="273" y="422"/>
                  </a:lnTo>
                  <a:lnTo>
                    <a:pt x="272" y="422"/>
                  </a:lnTo>
                  <a:lnTo>
                    <a:pt x="268" y="425"/>
                  </a:lnTo>
                  <a:lnTo>
                    <a:pt x="265" y="426"/>
                  </a:lnTo>
                  <a:lnTo>
                    <a:pt x="262" y="429"/>
                  </a:lnTo>
                  <a:lnTo>
                    <a:pt x="259" y="430"/>
                  </a:lnTo>
                  <a:lnTo>
                    <a:pt x="258" y="431"/>
                  </a:lnTo>
                  <a:lnTo>
                    <a:pt x="256" y="431"/>
                  </a:lnTo>
                  <a:lnTo>
                    <a:pt x="254" y="432"/>
                  </a:lnTo>
                  <a:lnTo>
                    <a:pt x="253" y="433"/>
                  </a:lnTo>
                  <a:lnTo>
                    <a:pt x="252" y="435"/>
                  </a:lnTo>
                  <a:lnTo>
                    <a:pt x="252" y="436"/>
                  </a:lnTo>
                  <a:lnTo>
                    <a:pt x="251" y="436"/>
                  </a:lnTo>
                  <a:lnTo>
                    <a:pt x="248" y="438"/>
                  </a:lnTo>
                  <a:lnTo>
                    <a:pt x="247" y="440"/>
                  </a:lnTo>
                  <a:lnTo>
                    <a:pt x="246" y="441"/>
                  </a:lnTo>
                  <a:lnTo>
                    <a:pt x="243" y="441"/>
                  </a:lnTo>
                  <a:lnTo>
                    <a:pt x="242" y="442"/>
                  </a:lnTo>
                  <a:lnTo>
                    <a:pt x="241" y="442"/>
                  </a:lnTo>
                  <a:lnTo>
                    <a:pt x="240" y="442"/>
                  </a:lnTo>
                  <a:lnTo>
                    <a:pt x="238" y="442"/>
                  </a:lnTo>
                  <a:lnTo>
                    <a:pt x="237" y="442"/>
                  </a:lnTo>
                  <a:lnTo>
                    <a:pt x="236" y="442"/>
                  </a:lnTo>
                  <a:lnTo>
                    <a:pt x="233" y="441"/>
                  </a:lnTo>
                  <a:lnTo>
                    <a:pt x="231" y="441"/>
                  </a:lnTo>
                  <a:lnTo>
                    <a:pt x="228" y="441"/>
                  </a:lnTo>
                  <a:lnTo>
                    <a:pt x="226" y="440"/>
                  </a:lnTo>
                  <a:lnTo>
                    <a:pt x="224" y="440"/>
                  </a:lnTo>
                  <a:lnTo>
                    <a:pt x="221" y="441"/>
                  </a:lnTo>
                  <a:lnTo>
                    <a:pt x="220" y="441"/>
                  </a:lnTo>
                  <a:lnTo>
                    <a:pt x="212" y="441"/>
                  </a:lnTo>
                  <a:lnTo>
                    <a:pt x="205" y="441"/>
                  </a:lnTo>
                  <a:lnTo>
                    <a:pt x="198" y="442"/>
                  </a:lnTo>
                  <a:lnTo>
                    <a:pt x="196" y="442"/>
                  </a:lnTo>
                  <a:lnTo>
                    <a:pt x="194" y="442"/>
                  </a:lnTo>
                  <a:lnTo>
                    <a:pt x="189" y="442"/>
                  </a:lnTo>
                  <a:lnTo>
                    <a:pt x="185" y="442"/>
                  </a:lnTo>
                  <a:lnTo>
                    <a:pt x="184" y="442"/>
                  </a:lnTo>
                  <a:lnTo>
                    <a:pt x="178" y="442"/>
                  </a:lnTo>
                  <a:lnTo>
                    <a:pt x="172" y="442"/>
                  </a:lnTo>
                  <a:lnTo>
                    <a:pt x="171" y="442"/>
                  </a:lnTo>
                  <a:lnTo>
                    <a:pt x="163" y="442"/>
                  </a:lnTo>
                  <a:lnTo>
                    <a:pt x="162" y="442"/>
                  </a:lnTo>
                  <a:lnTo>
                    <a:pt x="158" y="442"/>
                  </a:lnTo>
                  <a:lnTo>
                    <a:pt x="151" y="441"/>
                  </a:lnTo>
                  <a:lnTo>
                    <a:pt x="146" y="441"/>
                  </a:lnTo>
                  <a:lnTo>
                    <a:pt x="144" y="441"/>
                  </a:lnTo>
                  <a:lnTo>
                    <a:pt x="141" y="441"/>
                  </a:lnTo>
                  <a:lnTo>
                    <a:pt x="140" y="441"/>
                  </a:lnTo>
                  <a:lnTo>
                    <a:pt x="139" y="441"/>
                  </a:lnTo>
                  <a:lnTo>
                    <a:pt x="136" y="440"/>
                  </a:lnTo>
                  <a:lnTo>
                    <a:pt x="134" y="438"/>
                  </a:lnTo>
                  <a:lnTo>
                    <a:pt x="128" y="437"/>
                  </a:lnTo>
                  <a:lnTo>
                    <a:pt x="119" y="433"/>
                  </a:lnTo>
                  <a:lnTo>
                    <a:pt x="118" y="433"/>
                  </a:lnTo>
                  <a:lnTo>
                    <a:pt x="116" y="433"/>
                  </a:lnTo>
                  <a:lnTo>
                    <a:pt x="114" y="432"/>
                  </a:lnTo>
                  <a:lnTo>
                    <a:pt x="113" y="432"/>
                  </a:lnTo>
                  <a:lnTo>
                    <a:pt x="104" y="432"/>
                  </a:lnTo>
                  <a:lnTo>
                    <a:pt x="104" y="431"/>
                  </a:lnTo>
                  <a:lnTo>
                    <a:pt x="104" y="430"/>
                  </a:lnTo>
                  <a:lnTo>
                    <a:pt x="103" y="430"/>
                  </a:lnTo>
                  <a:lnTo>
                    <a:pt x="100" y="430"/>
                  </a:lnTo>
                  <a:lnTo>
                    <a:pt x="94" y="430"/>
                  </a:lnTo>
                  <a:lnTo>
                    <a:pt x="87" y="431"/>
                  </a:lnTo>
                  <a:lnTo>
                    <a:pt x="81" y="431"/>
                  </a:lnTo>
                  <a:lnTo>
                    <a:pt x="80" y="433"/>
                  </a:lnTo>
                  <a:lnTo>
                    <a:pt x="77" y="432"/>
                  </a:lnTo>
                  <a:lnTo>
                    <a:pt x="76" y="427"/>
                  </a:lnTo>
                  <a:lnTo>
                    <a:pt x="75" y="426"/>
                  </a:lnTo>
                  <a:lnTo>
                    <a:pt x="72" y="426"/>
                  </a:lnTo>
                  <a:lnTo>
                    <a:pt x="65" y="426"/>
                  </a:lnTo>
                  <a:lnTo>
                    <a:pt x="66" y="422"/>
                  </a:lnTo>
                  <a:lnTo>
                    <a:pt x="66" y="421"/>
                  </a:lnTo>
                  <a:lnTo>
                    <a:pt x="65" y="421"/>
                  </a:lnTo>
                  <a:lnTo>
                    <a:pt x="64" y="421"/>
                  </a:lnTo>
                  <a:lnTo>
                    <a:pt x="62" y="421"/>
                  </a:lnTo>
                  <a:lnTo>
                    <a:pt x="61" y="421"/>
                  </a:lnTo>
                  <a:lnTo>
                    <a:pt x="59" y="421"/>
                  </a:lnTo>
                  <a:lnTo>
                    <a:pt x="60" y="417"/>
                  </a:lnTo>
                  <a:lnTo>
                    <a:pt x="48" y="411"/>
                  </a:lnTo>
                  <a:lnTo>
                    <a:pt x="48" y="413"/>
                  </a:lnTo>
                  <a:lnTo>
                    <a:pt x="38" y="409"/>
                  </a:lnTo>
                  <a:lnTo>
                    <a:pt x="35" y="409"/>
                  </a:lnTo>
                  <a:lnTo>
                    <a:pt x="33" y="410"/>
                  </a:lnTo>
                  <a:lnTo>
                    <a:pt x="29" y="411"/>
                  </a:lnTo>
                  <a:lnTo>
                    <a:pt x="27" y="413"/>
                  </a:lnTo>
                  <a:lnTo>
                    <a:pt x="23" y="415"/>
                  </a:lnTo>
                  <a:lnTo>
                    <a:pt x="22" y="415"/>
                  </a:lnTo>
                  <a:lnTo>
                    <a:pt x="20" y="415"/>
                  </a:lnTo>
                  <a:lnTo>
                    <a:pt x="19" y="414"/>
                  </a:lnTo>
                  <a:lnTo>
                    <a:pt x="19" y="413"/>
                  </a:lnTo>
                  <a:lnTo>
                    <a:pt x="19" y="410"/>
                  </a:lnTo>
                  <a:lnTo>
                    <a:pt x="19" y="408"/>
                  </a:lnTo>
                  <a:lnTo>
                    <a:pt x="19" y="406"/>
                  </a:lnTo>
                  <a:lnTo>
                    <a:pt x="18" y="405"/>
                  </a:lnTo>
                  <a:lnTo>
                    <a:pt x="16" y="404"/>
                  </a:lnTo>
                  <a:lnTo>
                    <a:pt x="11" y="403"/>
                  </a:lnTo>
                  <a:lnTo>
                    <a:pt x="9" y="401"/>
                  </a:lnTo>
                  <a:lnTo>
                    <a:pt x="8" y="398"/>
                  </a:lnTo>
                  <a:lnTo>
                    <a:pt x="7" y="398"/>
                  </a:lnTo>
                  <a:lnTo>
                    <a:pt x="0" y="394"/>
                  </a:lnTo>
                  <a:lnTo>
                    <a:pt x="1" y="393"/>
                  </a:lnTo>
                  <a:lnTo>
                    <a:pt x="3" y="392"/>
                  </a:lnTo>
                  <a:lnTo>
                    <a:pt x="4" y="390"/>
                  </a:lnTo>
                  <a:lnTo>
                    <a:pt x="7" y="387"/>
                  </a:lnTo>
                  <a:lnTo>
                    <a:pt x="8" y="387"/>
                  </a:lnTo>
                  <a:lnTo>
                    <a:pt x="11" y="383"/>
                  </a:lnTo>
                  <a:lnTo>
                    <a:pt x="11" y="382"/>
                  </a:lnTo>
                  <a:lnTo>
                    <a:pt x="16" y="381"/>
                  </a:lnTo>
                  <a:lnTo>
                    <a:pt x="17" y="379"/>
                  </a:lnTo>
                  <a:lnTo>
                    <a:pt x="18" y="377"/>
                  </a:lnTo>
                  <a:lnTo>
                    <a:pt x="20" y="376"/>
                  </a:lnTo>
                  <a:lnTo>
                    <a:pt x="22" y="372"/>
                  </a:lnTo>
                  <a:lnTo>
                    <a:pt x="23" y="372"/>
                  </a:lnTo>
                  <a:lnTo>
                    <a:pt x="24" y="371"/>
                  </a:lnTo>
                  <a:lnTo>
                    <a:pt x="24" y="369"/>
                  </a:lnTo>
                  <a:lnTo>
                    <a:pt x="25" y="369"/>
                  </a:lnTo>
                  <a:lnTo>
                    <a:pt x="24" y="367"/>
                  </a:lnTo>
                  <a:lnTo>
                    <a:pt x="24" y="366"/>
                  </a:lnTo>
                  <a:lnTo>
                    <a:pt x="23" y="363"/>
                  </a:lnTo>
                  <a:lnTo>
                    <a:pt x="22" y="363"/>
                  </a:lnTo>
                  <a:lnTo>
                    <a:pt x="22" y="362"/>
                  </a:lnTo>
                  <a:lnTo>
                    <a:pt x="23" y="361"/>
                  </a:lnTo>
                  <a:lnTo>
                    <a:pt x="23" y="360"/>
                  </a:lnTo>
                  <a:lnTo>
                    <a:pt x="24" y="358"/>
                  </a:lnTo>
                  <a:lnTo>
                    <a:pt x="25" y="357"/>
                  </a:lnTo>
                  <a:lnTo>
                    <a:pt x="29" y="353"/>
                  </a:lnTo>
                  <a:lnTo>
                    <a:pt x="29" y="352"/>
                  </a:lnTo>
                  <a:lnTo>
                    <a:pt x="29" y="329"/>
                  </a:lnTo>
                  <a:lnTo>
                    <a:pt x="29" y="328"/>
                  </a:lnTo>
                  <a:lnTo>
                    <a:pt x="29" y="312"/>
                  </a:lnTo>
                  <a:lnTo>
                    <a:pt x="28" y="296"/>
                  </a:lnTo>
                  <a:lnTo>
                    <a:pt x="28" y="292"/>
                  </a:lnTo>
                  <a:lnTo>
                    <a:pt x="28" y="289"/>
                  </a:lnTo>
                  <a:lnTo>
                    <a:pt x="30" y="289"/>
                  </a:lnTo>
                  <a:lnTo>
                    <a:pt x="41" y="289"/>
                  </a:lnTo>
                  <a:lnTo>
                    <a:pt x="46" y="289"/>
                  </a:lnTo>
                  <a:lnTo>
                    <a:pt x="48" y="289"/>
                  </a:lnTo>
                  <a:lnTo>
                    <a:pt x="50" y="289"/>
                  </a:lnTo>
                  <a:lnTo>
                    <a:pt x="51" y="289"/>
                  </a:lnTo>
                  <a:lnTo>
                    <a:pt x="52" y="289"/>
                  </a:lnTo>
                  <a:lnTo>
                    <a:pt x="54" y="289"/>
                  </a:lnTo>
                  <a:lnTo>
                    <a:pt x="55" y="289"/>
                  </a:lnTo>
                  <a:lnTo>
                    <a:pt x="56" y="288"/>
                  </a:lnTo>
                  <a:lnTo>
                    <a:pt x="57" y="288"/>
                  </a:lnTo>
                  <a:lnTo>
                    <a:pt x="59" y="288"/>
                  </a:lnTo>
                  <a:lnTo>
                    <a:pt x="61" y="287"/>
                  </a:lnTo>
                  <a:lnTo>
                    <a:pt x="62" y="287"/>
                  </a:lnTo>
                  <a:lnTo>
                    <a:pt x="62" y="286"/>
                  </a:lnTo>
                  <a:lnTo>
                    <a:pt x="65" y="284"/>
                  </a:lnTo>
                  <a:lnTo>
                    <a:pt x="66" y="284"/>
                  </a:lnTo>
                  <a:lnTo>
                    <a:pt x="67" y="283"/>
                  </a:lnTo>
                  <a:lnTo>
                    <a:pt x="68" y="282"/>
                  </a:lnTo>
                  <a:lnTo>
                    <a:pt x="70" y="282"/>
                  </a:lnTo>
                  <a:lnTo>
                    <a:pt x="71" y="281"/>
                  </a:lnTo>
                  <a:lnTo>
                    <a:pt x="72" y="280"/>
                  </a:lnTo>
                  <a:lnTo>
                    <a:pt x="73" y="278"/>
                  </a:lnTo>
                  <a:lnTo>
                    <a:pt x="73" y="277"/>
                  </a:lnTo>
                  <a:lnTo>
                    <a:pt x="75" y="276"/>
                  </a:lnTo>
                  <a:lnTo>
                    <a:pt x="76" y="275"/>
                  </a:lnTo>
                  <a:lnTo>
                    <a:pt x="81" y="267"/>
                  </a:lnTo>
                  <a:lnTo>
                    <a:pt x="84" y="261"/>
                  </a:lnTo>
                  <a:lnTo>
                    <a:pt x="86" y="259"/>
                  </a:lnTo>
                  <a:lnTo>
                    <a:pt x="89" y="252"/>
                  </a:lnTo>
                  <a:lnTo>
                    <a:pt x="91" y="251"/>
                  </a:lnTo>
                  <a:lnTo>
                    <a:pt x="91" y="250"/>
                  </a:lnTo>
                  <a:lnTo>
                    <a:pt x="92" y="250"/>
                  </a:lnTo>
                  <a:lnTo>
                    <a:pt x="93" y="248"/>
                  </a:lnTo>
                  <a:lnTo>
                    <a:pt x="93" y="246"/>
                  </a:lnTo>
                  <a:lnTo>
                    <a:pt x="94" y="245"/>
                  </a:lnTo>
                  <a:lnTo>
                    <a:pt x="96" y="244"/>
                  </a:lnTo>
                  <a:lnTo>
                    <a:pt x="97" y="243"/>
                  </a:lnTo>
                  <a:lnTo>
                    <a:pt x="98" y="241"/>
                  </a:lnTo>
                  <a:lnTo>
                    <a:pt x="99" y="240"/>
                  </a:lnTo>
                  <a:lnTo>
                    <a:pt x="100" y="240"/>
                  </a:lnTo>
                  <a:lnTo>
                    <a:pt x="100" y="239"/>
                  </a:lnTo>
                  <a:lnTo>
                    <a:pt x="102" y="238"/>
                  </a:lnTo>
                  <a:lnTo>
                    <a:pt x="103" y="238"/>
                  </a:lnTo>
                  <a:lnTo>
                    <a:pt x="104" y="238"/>
                  </a:lnTo>
                  <a:lnTo>
                    <a:pt x="107" y="235"/>
                  </a:lnTo>
                  <a:lnTo>
                    <a:pt x="108" y="235"/>
                  </a:lnTo>
                  <a:lnTo>
                    <a:pt x="109" y="235"/>
                  </a:lnTo>
                  <a:lnTo>
                    <a:pt x="109" y="234"/>
                  </a:lnTo>
                  <a:lnTo>
                    <a:pt x="110" y="234"/>
                  </a:lnTo>
                  <a:lnTo>
                    <a:pt x="112" y="234"/>
                  </a:lnTo>
                  <a:lnTo>
                    <a:pt x="113" y="234"/>
                  </a:lnTo>
                  <a:lnTo>
                    <a:pt x="113" y="233"/>
                  </a:lnTo>
                  <a:lnTo>
                    <a:pt x="114" y="233"/>
                  </a:lnTo>
                  <a:lnTo>
                    <a:pt x="115" y="233"/>
                  </a:lnTo>
                  <a:lnTo>
                    <a:pt x="116" y="232"/>
                  </a:lnTo>
                  <a:lnTo>
                    <a:pt x="119" y="230"/>
                  </a:lnTo>
                  <a:lnTo>
                    <a:pt x="119" y="229"/>
                  </a:lnTo>
                  <a:lnTo>
                    <a:pt x="120" y="229"/>
                  </a:lnTo>
                  <a:lnTo>
                    <a:pt x="123" y="227"/>
                  </a:lnTo>
                  <a:lnTo>
                    <a:pt x="124" y="225"/>
                  </a:lnTo>
                  <a:lnTo>
                    <a:pt x="125" y="223"/>
                  </a:lnTo>
                  <a:lnTo>
                    <a:pt x="126" y="223"/>
                  </a:lnTo>
                  <a:lnTo>
                    <a:pt x="126" y="222"/>
                  </a:lnTo>
                  <a:lnTo>
                    <a:pt x="131" y="218"/>
                  </a:lnTo>
                  <a:lnTo>
                    <a:pt x="134" y="214"/>
                  </a:lnTo>
                  <a:lnTo>
                    <a:pt x="135" y="213"/>
                  </a:lnTo>
                  <a:lnTo>
                    <a:pt x="136" y="212"/>
                  </a:lnTo>
                  <a:lnTo>
                    <a:pt x="137" y="211"/>
                  </a:lnTo>
                  <a:lnTo>
                    <a:pt x="137" y="209"/>
                  </a:lnTo>
                  <a:lnTo>
                    <a:pt x="140" y="207"/>
                  </a:lnTo>
                  <a:lnTo>
                    <a:pt x="140" y="206"/>
                  </a:lnTo>
                  <a:lnTo>
                    <a:pt x="142" y="202"/>
                  </a:lnTo>
                  <a:lnTo>
                    <a:pt x="144" y="201"/>
                  </a:lnTo>
                  <a:lnTo>
                    <a:pt x="144" y="200"/>
                  </a:lnTo>
                  <a:lnTo>
                    <a:pt x="145" y="198"/>
                  </a:lnTo>
                  <a:lnTo>
                    <a:pt x="145" y="197"/>
                  </a:lnTo>
                  <a:lnTo>
                    <a:pt x="146" y="196"/>
                  </a:lnTo>
                  <a:lnTo>
                    <a:pt x="146" y="195"/>
                  </a:lnTo>
                  <a:lnTo>
                    <a:pt x="147" y="193"/>
                  </a:lnTo>
                  <a:lnTo>
                    <a:pt x="147" y="192"/>
                  </a:lnTo>
                  <a:lnTo>
                    <a:pt x="147" y="191"/>
                  </a:lnTo>
                  <a:lnTo>
                    <a:pt x="148" y="188"/>
                  </a:lnTo>
                  <a:lnTo>
                    <a:pt x="148" y="187"/>
                  </a:lnTo>
                  <a:lnTo>
                    <a:pt x="148" y="186"/>
                  </a:lnTo>
                  <a:lnTo>
                    <a:pt x="150" y="185"/>
                  </a:lnTo>
                  <a:lnTo>
                    <a:pt x="151" y="182"/>
                  </a:lnTo>
                  <a:lnTo>
                    <a:pt x="152" y="181"/>
                  </a:lnTo>
                  <a:lnTo>
                    <a:pt x="152" y="180"/>
                  </a:lnTo>
                  <a:lnTo>
                    <a:pt x="153" y="179"/>
                  </a:lnTo>
                  <a:lnTo>
                    <a:pt x="153" y="177"/>
                  </a:lnTo>
                  <a:lnTo>
                    <a:pt x="155" y="176"/>
                  </a:lnTo>
                  <a:lnTo>
                    <a:pt x="156" y="175"/>
                  </a:lnTo>
                  <a:lnTo>
                    <a:pt x="156" y="174"/>
                  </a:lnTo>
                  <a:lnTo>
                    <a:pt x="157" y="174"/>
                  </a:lnTo>
                  <a:lnTo>
                    <a:pt x="157" y="172"/>
                  </a:lnTo>
                  <a:lnTo>
                    <a:pt x="158" y="171"/>
                  </a:lnTo>
                  <a:lnTo>
                    <a:pt x="158" y="170"/>
                  </a:lnTo>
                  <a:lnTo>
                    <a:pt x="160" y="170"/>
                  </a:lnTo>
                  <a:lnTo>
                    <a:pt x="160" y="169"/>
                  </a:lnTo>
                  <a:lnTo>
                    <a:pt x="160" y="168"/>
                  </a:lnTo>
                  <a:lnTo>
                    <a:pt x="161" y="166"/>
                  </a:lnTo>
                  <a:lnTo>
                    <a:pt x="161" y="165"/>
                  </a:lnTo>
                  <a:lnTo>
                    <a:pt x="161" y="163"/>
                  </a:lnTo>
                  <a:lnTo>
                    <a:pt x="161" y="161"/>
                  </a:lnTo>
                  <a:lnTo>
                    <a:pt x="162" y="160"/>
                  </a:lnTo>
                  <a:lnTo>
                    <a:pt x="162" y="159"/>
                  </a:lnTo>
                  <a:lnTo>
                    <a:pt x="162" y="158"/>
                  </a:lnTo>
                  <a:lnTo>
                    <a:pt x="162" y="156"/>
                  </a:lnTo>
                  <a:lnTo>
                    <a:pt x="163" y="154"/>
                  </a:lnTo>
                  <a:lnTo>
                    <a:pt x="163" y="153"/>
                  </a:lnTo>
                  <a:lnTo>
                    <a:pt x="163" y="152"/>
                  </a:lnTo>
                  <a:lnTo>
                    <a:pt x="162" y="150"/>
                  </a:lnTo>
                  <a:lnTo>
                    <a:pt x="162" y="148"/>
                  </a:lnTo>
                  <a:lnTo>
                    <a:pt x="162" y="147"/>
                  </a:lnTo>
                  <a:lnTo>
                    <a:pt x="161" y="145"/>
                  </a:lnTo>
                  <a:lnTo>
                    <a:pt x="161" y="144"/>
                  </a:lnTo>
                  <a:lnTo>
                    <a:pt x="160" y="143"/>
                  </a:lnTo>
                  <a:lnTo>
                    <a:pt x="157" y="137"/>
                  </a:lnTo>
                  <a:lnTo>
                    <a:pt x="151" y="124"/>
                  </a:lnTo>
                  <a:lnTo>
                    <a:pt x="146" y="117"/>
                  </a:lnTo>
                  <a:lnTo>
                    <a:pt x="145" y="115"/>
                  </a:lnTo>
                  <a:lnTo>
                    <a:pt x="144" y="111"/>
                  </a:lnTo>
                  <a:lnTo>
                    <a:pt x="142" y="110"/>
                  </a:lnTo>
                  <a:lnTo>
                    <a:pt x="142" y="108"/>
                  </a:lnTo>
                  <a:lnTo>
                    <a:pt x="142" y="107"/>
                  </a:lnTo>
                  <a:lnTo>
                    <a:pt x="141" y="106"/>
                  </a:lnTo>
                  <a:lnTo>
                    <a:pt x="141" y="104"/>
                  </a:lnTo>
                  <a:lnTo>
                    <a:pt x="141" y="102"/>
                  </a:lnTo>
                  <a:lnTo>
                    <a:pt x="140" y="102"/>
                  </a:lnTo>
                  <a:lnTo>
                    <a:pt x="140" y="101"/>
                  </a:lnTo>
                  <a:lnTo>
                    <a:pt x="140" y="99"/>
                  </a:lnTo>
                  <a:lnTo>
                    <a:pt x="140" y="97"/>
                  </a:lnTo>
                  <a:lnTo>
                    <a:pt x="139" y="92"/>
                  </a:lnTo>
                  <a:lnTo>
                    <a:pt x="139" y="89"/>
                  </a:lnTo>
                  <a:lnTo>
                    <a:pt x="137" y="88"/>
                  </a:lnTo>
                  <a:lnTo>
                    <a:pt x="137" y="85"/>
                  </a:lnTo>
                  <a:lnTo>
                    <a:pt x="137" y="83"/>
                  </a:lnTo>
                  <a:lnTo>
                    <a:pt x="137" y="80"/>
                  </a:lnTo>
                  <a:lnTo>
                    <a:pt x="137" y="79"/>
                  </a:lnTo>
                  <a:lnTo>
                    <a:pt x="137" y="78"/>
                  </a:lnTo>
                  <a:lnTo>
                    <a:pt x="137" y="76"/>
                  </a:lnTo>
                  <a:lnTo>
                    <a:pt x="137" y="75"/>
                  </a:lnTo>
                  <a:lnTo>
                    <a:pt x="139" y="74"/>
                  </a:lnTo>
                  <a:lnTo>
                    <a:pt x="139" y="73"/>
                  </a:lnTo>
                  <a:lnTo>
                    <a:pt x="140" y="70"/>
                  </a:lnTo>
                  <a:lnTo>
                    <a:pt x="141" y="69"/>
                  </a:lnTo>
                  <a:lnTo>
                    <a:pt x="142" y="69"/>
                  </a:lnTo>
                  <a:lnTo>
                    <a:pt x="142" y="68"/>
                  </a:lnTo>
                  <a:lnTo>
                    <a:pt x="144" y="67"/>
                  </a:lnTo>
                  <a:lnTo>
                    <a:pt x="145" y="64"/>
                  </a:lnTo>
                  <a:lnTo>
                    <a:pt x="146" y="62"/>
                  </a:lnTo>
                  <a:lnTo>
                    <a:pt x="147" y="57"/>
                  </a:lnTo>
                  <a:lnTo>
                    <a:pt x="150" y="51"/>
                  </a:lnTo>
                  <a:lnTo>
                    <a:pt x="151" y="46"/>
                  </a:lnTo>
                  <a:lnTo>
                    <a:pt x="152" y="44"/>
                  </a:lnTo>
                  <a:lnTo>
                    <a:pt x="152" y="43"/>
                  </a:lnTo>
                  <a:lnTo>
                    <a:pt x="152" y="42"/>
                  </a:lnTo>
                  <a:lnTo>
                    <a:pt x="153" y="39"/>
                  </a:lnTo>
                  <a:lnTo>
                    <a:pt x="153" y="38"/>
                  </a:lnTo>
                  <a:lnTo>
                    <a:pt x="153" y="37"/>
                  </a:lnTo>
                  <a:lnTo>
                    <a:pt x="153" y="36"/>
                  </a:lnTo>
                  <a:lnTo>
                    <a:pt x="155" y="35"/>
                  </a:lnTo>
                  <a:lnTo>
                    <a:pt x="155" y="33"/>
                  </a:lnTo>
                  <a:lnTo>
                    <a:pt x="155" y="32"/>
                  </a:lnTo>
                  <a:lnTo>
                    <a:pt x="156" y="32"/>
                  </a:lnTo>
                  <a:lnTo>
                    <a:pt x="156" y="31"/>
                  </a:lnTo>
                  <a:lnTo>
                    <a:pt x="157" y="28"/>
                  </a:lnTo>
                  <a:lnTo>
                    <a:pt x="160" y="26"/>
                  </a:lnTo>
                  <a:lnTo>
                    <a:pt x="162" y="22"/>
                  </a:lnTo>
                  <a:lnTo>
                    <a:pt x="173" y="5"/>
                  </a:lnTo>
                  <a:lnTo>
                    <a:pt x="174" y="5"/>
                  </a:lnTo>
                  <a:lnTo>
                    <a:pt x="176" y="7"/>
                  </a:lnTo>
                  <a:lnTo>
                    <a:pt x="177" y="9"/>
                  </a:lnTo>
                  <a:lnTo>
                    <a:pt x="178" y="9"/>
                  </a:lnTo>
                  <a:lnTo>
                    <a:pt x="185" y="1"/>
                  </a:lnTo>
                  <a:lnTo>
                    <a:pt x="188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CE9C1BA-483B-1B54-0B7E-0E78D91D8FD8}"/>
              </a:ext>
            </a:extLst>
          </p:cNvPr>
          <p:cNvGrpSpPr/>
          <p:nvPr/>
        </p:nvGrpSpPr>
        <p:grpSpPr>
          <a:xfrm>
            <a:off x="4779476" y="1029571"/>
            <a:ext cx="3907324" cy="3918443"/>
            <a:chOff x="650002" y="1059582"/>
            <a:chExt cx="3905250" cy="3916363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57" name="Freeform 5">
              <a:extLst>
                <a:ext uri="{FF2B5EF4-FFF2-40B4-BE49-F238E27FC236}">
                  <a16:creationId xmlns:a16="http://schemas.microsoft.com/office/drawing/2014/main" id="{7FC76EF5-0F21-E9CE-ECC4-41D1F0000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589" y="2599457"/>
              <a:ext cx="2794000" cy="2376488"/>
            </a:xfrm>
            <a:custGeom>
              <a:avLst/>
              <a:gdLst>
                <a:gd name="T0" fmla="*/ 1491 w 1760"/>
                <a:gd name="T1" fmla="*/ 75 h 1497"/>
                <a:gd name="T2" fmla="*/ 1561 w 1760"/>
                <a:gd name="T3" fmla="*/ 111 h 1497"/>
                <a:gd name="T4" fmla="*/ 1569 w 1760"/>
                <a:gd name="T5" fmla="*/ 175 h 1497"/>
                <a:gd name="T6" fmla="*/ 1578 w 1760"/>
                <a:gd name="T7" fmla="*/ 245 h 1497"/>
                <a:gd name="T8" fmla="*/ 1704 w 1760"/>
                <a:gd name="T9" fmla="*/ 224 h 1497"/>
                <a:gd name="T10" fmla="*/ 1721 w 1760"/>
                <a:gd name="T11" fmla="*/ 336 h 1497"/>
                <a:gd name="T12" fmla="*/ 1626 w 1760"/>
                <a:gd name="T13" fmla="*/ 393 h 1497"/>
                <a:gd name="T14" fmla="*/ 1589 w 1760"/>
                <a:gd name="T15" fmla="*/ 434 h 1497"/>
                <a:gd name="T16" fmla="*/ 1614 w 1760"/>
                <a:gd name="T17" fmla="*/ 453 h 1497"/>
                <a:gd name="T18" fmla="*/ 1676 w 1760"/>
                <a:gd name="T19" fmla="*/ 459 h 1497"/>
                <a:gd name="T20" fmla="*/ 1722 w 1760"/>
                <a:gd name="T21" fmla="*/ 504 h 1497"/>
                <a:gd name="T22" fmla="*/ 1754 w 1760"/>
                <a:gd name="T23" fmla="*/ 565 h 1497"/>
                <a:gd name="T24" fmla="*/ 1694 w 1760"/>
                <a:gd name="T25" fmla="*/ 616 h 1497"/>
                <a:gd name="T26" fmla="*/ 1628 w 1760"/>
                <a:gd name="T27" fmla="*/ 719 h 1497"/>
                <a:gd name="T28" fmla="*/ 1598 w 1760"/>
                <a:gd name="T29" fmla="*/ 851 h 1497"/>
                <a:gd name="T30" fmla="*/ 1562 w 1760"/>
                <a:gd name="T31" fmla="*/ 922 h 1497"/>
                <a:gd name="T32" fmla="*/ 1454 w 1760"/>
                <a:gd name="T33" fmla="*/ 973 h 1497"/>
                <a:gd name="T34" fmla="*/ 1356 w 1760"/>
                <a:gd name="T35" fmla="*/ 1001 h 1497"/>
                <a:gd name="T36" fmla="*/ 1222 w 1760"/>
                <a:gd name="T37" fmla="*/ 1011 h 1497"/>
                <a:gd name="T38" fmla="*/ 1121 w 1760"/>
                <a:gd name="T39" fmla="*/ 1034 h 1497"/>
                <a:gd name="T40" fmla="*/ 983 w 1760"/>
                <a:gd name="T41" fmla="*/ 1029 h 1497"/>
                <a:gd name="T42" fmla="*/ 891 w 1760"/>
                <a:gd name="T43" fmla="*/ 1031 h 1497"/>
                <a:gd name="T44" fmla="*/ 803 w 1760"/>
                <a:gd name="T45" fmla="*/ 1057 h 1497"/>
                <a:gd name="T46" fmla="*/ 724 w 1760"/>
                <a:gd name="T47" fmla="*/ 1135 h 1497"/>
                <a:gd name="T48" fmla="*/ 635 w 1760"/>
                <a:gd name="T49" fmla="*/ 1198 h 1497"/>
                <a:gd name="T50" fmla="*/ 585 w 1760"/>
                <a:gd name="T51" fmla="*/ 1288 h 1497"/>
                <a:gd name="T52" fmla="*/ 564 w 1760"/>
                <a:gd name="T53" fmla="*/ 1398 h 1497"/>
                <a:gd name="T54" fmla="*/ 513 w 1760"/>
                <a:gd name="T55" fmla="*/ 1470 h 1497"/>
                <a:gd name="T56" fmla="*/ 361 w 1760"/>
                <a:gd name="T57" fmla="*/ 1369 h 1497"/>
                <a:gd name="T58" fmla="*/ 133 w 1760"/>
                <a:gd name="T59" fmla="*/ 1418 h 1497"/>
                <a:gd name="T60" fmla="*/ 3 w 1760"/>
                <a:gd name="T61" fmla="*/ 1368 h 1497"/>
                <a:gd name="T62" fmla="*/ 27 w 1760"/>
                <a:gd name="T63" fmla="*/ 1245 h 1497"/>
                <a:gd name="T64" fmla="*/ 142 w 1760"/>
                <a:gd name="T65" fmla="*/ 1173 h 1497"/>
                <a:gd name="T66" fmla="*/ 251 w 1760"/>
                <a:gd name="T67" fmla="*/ 1114 h 1497"/>
                <a:gd name="T68" fmla="*/ 272 w 1760"/>
                <a:gd name="T69" fmla="*/ 1079 h 1497"/>
                <a:gd name="T70" fmla="*/ 257 w 1760"/>
                <a:gd name="T71" fmla="*/ 1032 h 1497"/>
                <a:gd name="T72" fmla="*/ 262 w 1760"/>
                <a:gd name="T73" fmla="*/ 960 h 1497"/>
                <a:gd name="T74" fmla="*/ 254 w 1760"/>
                <a:gd name="T75" fmla="*/ 896 h 1497"/>
                <a:gd name="T76" fmla="*/ 312 w 1760"/>
                <a:gd name="T77" fmla="*/ 877 h 1497"/>
                <a:gd name="T78" fmla="*/ 396 w 1760"/>
                <a:gd name="T79" fmla="*/ 864 h 1497"/>
                <a:gd name="T80" fmla="*/ 457 w 1760"/>
                <a:gd name="T81" fmla="*/ 851 h 1497"/>
                <a:gd name="T82" fmla="*/ 529 w 1760"/>
                <a:gd name="T83" fmla="*/ 848 h 1497"/>
                <a:gd name="T84" fmla="*/ 624 w 1760"/>
                <a:gd name="T85" fmla="*/ 861 h 1497"/>
                <a:gd name="T86" fmla="*/ 690 w 1760"/>
                <a:gd name="T87" fmla="*/ 863 h 1497"/>
                <a:gd name="T88" fmla="*/ 765 w 1760"/>
                <a:gd name="T89" fmla="*/ 741 h 1497"/>
                <a:gd name="T90" fmla="*/ 775 w 1760"/>
                <a:gd name="T91" fmla="*/ 635 h 1497"/>
                <a:gd name="T92" fmla="*/ 777 w 1760"/>
                <a:gd name="T93" fmla="*/ 552 h 1497"/>
                <a:gd name="T94" fmla="*/ 681 w 1760"/>
                <a:gd name="T95" fmla="*/ 443 h 1497"/>
                <a:gd name="T96" fmla="*/ 627 w 1760"/>
                <a:gd name="T97" fmla="*/ 341 h 1497"/>
                <a:gd name="T98" fmla="*/ 683 w 1760"/>
                <a:gd name="T99" fmla="*/ 317 h 1497"/>
                <a:gd name="T100" fmla="*/ 721 w 1760"/>
                <a:gd name="T101" fmla="*/ 310 h 1497"/>
                <a:gd name="T102" fmla="*/ 761 w 1760"/>
                <a:gd name="T103" fmla="*/ 290 h 1497"/>
                <a:gd name="T104" fmla="*/ 797 w 1760"/>
                <a:gd name="T105" fmla="*/ 228 h 1497"/>
                <a:gd name="T106" fmla="*/ 814 w 1760"/>
                <a:gd name="T107" fmla="*/ 170 h 1497"/>
                <a:gd name="T108" fmla="*/ 873 w 1760"/>
                <a:gd name="T109" fmla="*/ 148 h 1497"/>
                <a:gd name="T110" fmla="*/ 893 w 1760"/>
                <a:gd name="T111" fmla="*/ 99 h 1497"/>
                <a:gd name="T112" fmla="*/ 923 w 1760"/>
                <a:gd name="T113" fmla="*/ 59 h 1497"/>
                <a:gd name="T114" fmla="*/ 1016 w 1760"/>
                <a:gd name="T115" fmla="*/ 89 h 1497"/>
                <a:gd name="T116" fmla="*/ 1122 w 1760"/>
                <a:gd name="T117" fmla="*/ 88 h 1497"/>
                <a:gd name="T118" fmla="*/ 1171 w 1760"/>
                <a:gd name="T119" fmla="*/ 89 h 1497"/>
                <a:gd name="T120" fmla="*/ 1272 w 1760"/>
                <a:gd name="T121" fmla="*/ 62 h 1497"/>
                <a:gd name="T122" fmla="*/ 1348 w 1760"/>
                <a:gd name="T123" fmla="*/ 17 h 1497"/>
                <a:gd name="T124" fmla="*/ 1426 w 1760"/>
                <a:gd name="T125" fmla="*/ 16 h 1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60" h="1497">
                  <a:moveTo>
                    <a:pt x="1433" y="33"/>
                  </a:moveTo>
                  <a:lnTo>
                    <a:pt x="1436" y="37"/>
                  </a:lnTo>
                  <a:lnTo>
                    <a:pt x="1437" y="40"/>
                  </a:lnTo>
                  <a:lnTo>
                    <a:pt x="1439" y="42"/>
                  </a:lnTo>
                  <a:lnTo>
                    <a:pt x="1439" y="43"/>
                  </a:lnTo>
                  <a:lnTo>
                    <a:pt x="1441" y="46"/>
                  </a:lnTo>
                  <a:lnTo>
                    <a:pt x="1443" y="48"/>
                  </a:lnTo>
                  <a:lnTo>
                    <a:pt x="1446" y="51"/>
                  </a:lnTo>
                  <a:lnTo>
                    <a:pt x="1448" y="53"/>
                  </a:lnTo>
                  <a:lnTo>
                    <a:pt x="1449" y="54"/>
                  </a:lnTo>
                  <a:lnTo>
                    <a:pt x="1452" y="57"/>
                  </a:lnTo>
                  <a:lnTo>
                    <a:pt x="1454" y="59"/>
                  </a:lnTo>
                  <a:lnTo>
                    <a:pt x="1455" y="61"/>
                  </a:lnTo>
                  <a:lnTo>
                    <a:pt x="1458" y="62"/>
                  </a:lnTo>
                  <a:lnTo>
                    <a:pt x="1461" y="64"/>
                  </a:lnTo>
                  <a:lnTo>
                    <a:pt x="1463" y="64"/>
                  </a:lnTo>
                  <a:lnTo>
                    <a:pt x="1463" y="65"/>
                  </a:lnTo>
                  <a:lnTo>
                    <a:pt x="1464" y="65"/>
                  </a:lnTo>
                  <a:lnTo>
                    <a:pt x="1466" y="67"/>
                  </a:lnTo>
                  <a:lnTo>
                    <a:pt x="1469" y="68"/>
                  </a:lnTo>
                  <a:lnTo>
                    <a:pt x="1473" y="69"/>
                  </a:lnTo>
                  <a:lnTo>
                    <a:pt x="1475" y="70"/>
                  </a:lnTo>
                  <a:lnTo>
                    <a:pt x="1476" y="72"/>
                  </a:lnTo>
                  <a:lnTo>
                    <a:pt x="1479" y="72"/>
                  </a:lnTo>
                  <a:lnTo>
                    <a:pt x="1480" y="72"/>
                  </a:lnTo>
                  <a:lnTo>
                    <a:pt x="1481" y="73"/>
                  </a:lnTo>
                  <a:lnTo>
                    <a:pt x="1482" y="73"/>
                  </a:lnTo>
                  <a:lnTo>
                    <a:pt x="1485" y="73"/>
                  </a:lnTo>
                  <a:lnTo>
                    <a:pt x="1486" y="74"/>
                  </a:lnTo>
                  <a:lnTo>
                    <a:pt x="1489" y="74"/>
                  </a:lnTo>
                  <a:lnTo>
                    <a:pt x="1490" y="74"/>
                  </a:lnTo>
                  <a:lnTo>
                    <a:pt x="1490" y="75"/>
                  </a:lnTo>
                  <a:lnTo>
                    <a:pt x="1491" y="75"/>
                  </a:lnTo>
                  <a:lnTo>
                    <a:pt x="1492" y="75"/>
                  </a:lnTo>
                  <a:lnTo>
                    <a:pt x="1497" y="75"/>
                  </a:lnTo>
                  <a:lnTo>
                    <a:pt x="1498" y="75"/>
                  </a:lnTo>
                  <a:lnTo>
                    <a:pt x="1514" y="78"/>
                  </a:lnTo>
                  <a:lnTo>
                    <a:pt x="1516" y="78"/>
                  </a:lnTo>
                  <a:lnTo>
                    <a:pt x="1518" y="78"/>
                  </a:lnTo>
                  <a:lnTo>
                    <a:pt x="1521" y="79"/>
                  </a:lnTo>
                  <a:lnTo>
                    <a:pt x="1523" y="79"/>
                  </a:lnTo>
                  <a:lnTo>
                    <a:pt x="1525" y="80"/>
                  </a:lnTo>
                  <a:lnTo>
                    <a:pt x="1529" y="81"/>
                  </a:lnTo>
                  <a:lnTo>
                    <a:pt x="1532" y="83"/>
                  </a:lnTo>
                  <a:lnTo>
                    <a:pt x="1534" y="84"/>
                  </a:lnTo>
                  <a:lnTo>
                    <a:pt x="1537" y="85"/>
                  </a:lnTo>
                  <a:lnTo>
                    <a:pt x="1538" y="86"/>
                  </a:lnTo>
                  <a:lnTo>
                    <a:pt x="1539" y="86"/>
                  </a:lnTo>
                  <a:lnTo>
                    <a:pt x="1540" y="88"/>
                  </a:lnTo>
                  <a:lnTo>
                    <a:pt x="1543" y="89"/>
                  </a:lnTo>
                  <a:lnTo>
                    <a:pt x="1544" y="90"/>
                  </a:lnTo>
                  <a:lnTo>
                    <a:pt x="1546" y="93"/>
                  </a:lnTo>
                  <a:lnTo>
                    <a:pt x="1548" y="94"/>
                  </a:lnTo>
                  <a:lnTo>
                    <a:pt x="1550" y="95"/>
                  </a:lnTo>
                  <a:lnTo>
                    <a:pt x="1550" y="96"/>
                  </a:lnTo>
                  <a:lnTo>
                    <a:pt x="1553" y="97"/>
                  </a:lnTo>
                  <a:lnTo>
                    <a:pt x="1553" y="99"/>
                  </a:lnTo>
                  <a:lnTo>
                    <a:pt x="1554" y="100"/>
                  </a:lnTo>
                  <a:lnTo>
                    <a:pt x="1555" y="101"/>
                  </a:lnTo>
                  <a:lnTo>
                    <a:pt x="1555" y="102"/>
                  </a:lnTo>
                  <a:lnTo>
                    <a:pt x="1559" y="106"/>
                  </a:lnTo>
                  <a:lnTo>
                    <a:pt x="1559" y="107"/>
                  </a:lnTo>
                  <a:lnTo>
                    <a:pt x="1560" y="107"/>
                  </a:lnTo>
                  <a:lnTo>
                    <a:pt x="1560" y="110"/>
                  </a:lnTo>
                  <a:lnTo>
                    <a:pt x="1561" y="110"/>
                  </a:lnTo>
                  <a:lnTo>
                    <a:pt x="1561" y="111"/>
                  </a:lnTo>
                  <a:lnTo>
                    <a:pt x="1562" y="113"/>
                  </a:lnTo>
                  <a:lnTo>
                    <a:pt x="1564" y="115"/>
                  </a:lnTo>
                  <a:lnTo>
                    <a:pt x="1564" y="117"/>
                  </a:lnTo>
                  <a:lnTo>
                    <a:pt x="1565" y="118"/>
                  </a:lnTo>
                  <a:lnTo>
                    <a:pt x="1565" y="121"/>
                  </a:lnTo>
                  <a:lnTo>
                    <a:pt x="1566" y="123"/>
                  </a:lnTo>
                  <a:lnTo>
                    <a:pt x="1567" y="127"/>
                  </a:lnTo>
                  <a:lnTo>
                    <a:pt x="1567" y="128"/>
                  </a:lnTo>
                  <a:lnTo>
                    <a:pt x="1567" y="129"/>
                  </a:lnTo>
                  <a:lnTo>
                    <a:pt x="1567" y="131"/>
                  </a:lnTo>
                  <a:lnTo>
                    <a:pt x="1567" y="133"/>
                  </a:lnTo>
                  <a:lnTo>
                    <a:pt x="1569" y="134"/>
                  </a:lnTo>
                  <a:lnTo>
                    <a:pt x="1569" y="136"/>
                  </a:lnTo>
                  <a:lnTo>
                    <a:pt x="1569" y="137"/>
                  </a:lnTo>
                  <a:lnTo>
                    <a:pt x="1569" y="138"/>
                  </a:lnTo>
                  <a:lnTo>
                    <a:pt x="1569" y="139"/>
                  </a:lnTo>
                  <a:lnTo>
                    <a:pt x="1569" y="142"/>
                  </a:lnTo>
                  <a:lnTo>
                    <a:pt x="1569" y="144"/>
                  </a:lnTo>
                  <a:lnTo>
                    <a:pt x="1569" y="145"/>
                  </a:lnTo>
                  <a:lnTo>
                    <a:pt x="1569" y="147"/>
                  </a:lnTo>
                  <a:lnTo>
                    <a:pt x="1569" y="152"/>
                  </a:lnTo>
                  <a:lnTo>
                    <a:pt x="1569" y="154"/>
                  </a:lnTo>
                  <a:lnTo>
                    <a:pt x="1569" y="159"/>
                  </a:lnTo>
                  <a:lnTo>
                    <a:pt x="1569" y="160"/>
                  </a:lnTo>
                  <a:lnTo>
                    <a:pt x="1569" y="163"/>
                  </a:lnTo>
                  <a:lnTo>
                    <a:pt x="1569" y="164"/>
                  </a:lnTo>
                  <a:lnTo>
                    <a:pt x="1569" y="165"/>
                  </a:lnTo>
                  <a:lnTo>
                    <a:pt x="1569" y="168"/>
                  </a:lnTo>
                  <a:lnTo>
                    <a:pt x="1569" y="169"/>
                  </a:lnTo>
                  <a:lnTo>
                    <a:pt x="1569" y="170"/>
                  </a:lnTo>
                  <a:lnTo>
                    <a:pt x="1569" y="171"/>
                  </a:lnTo>
                  <a:lnTo>
                    <a:pt x="1569" y="174"/>
                  </a:lnTo>
                  <a:lnTo>
                    <a:pt x="1569" y="175"/>
                  </a:lnTo>
                  <a:lnTo>
                    <a:pt x="1569" y="176"/>
                  </a:lnTo>
                  <a:lnTo>
                    <a:pt x="1569" y="179"/>
                  </a:lnTo>
                  <a:lnTo>
                    <a:pt x="1570" y="181"/>
                  </a:lnTo>
                  <a:lnTo>
                    <a:pt x="1570" y="184"/>
                  </a:lnTo>
                  <a:lnTo>
                    <a:pt x="1571" y="187"/>
                  </a:lnTo>
                  <a:lnTo>
                    <a:pt x="1571" y="189"/>
                  </a:lnTo>
                  <a:lnTo>
                    <a:pt x="1571" y="190"/>
                  </a:lnTo>
                  <a:lnTo>
                    <a:pt x="1571" y="191"/>
                  </a:lnTo>
                  <a:lnTo>
                    <a:pt x="1572" y="195"/>
                  </a:lnTo>
                  <a:lnTo>
                    <a:pt x="1572" y="196"/>
                  </a:lnTo>
                  <a:lnTo>
                    <a:pt x="1570" y="197"/>
                  </a:lnTo>
                  <a:lnTo>
                    <a:pt x="1569" y="198"/>
                  </a:lnTo>
                  <a:lnTo>
                    <a:pt x="1569" y="200"/>
                  </a:lnTo>
                  <a:lnTo>
                    <a:pt x="1569" y="202"/>
                  </a:lnTo>
                  <a:lnTo>
                    <a:pt x="1571" y="209"/>
                  </a:lnTo>
                  <a:lnTo>
                    <a:pt x="1572" y="209"/>
                  </a:lnTo>
                  <a:lnTo>
                    <a:pt x="1572" y="213"/>
                  </a:lnTo>
                  <a:lnTo>
                    <a:pt x="1572" y="214"/>
                  </a:lnTo>
                  <a:lnTo>
                    <a:pt x="1573" y="216"/>
                  </a:lnTo>
                  <a:lnTo>
                    <a:pt x="1575" y="219"/>
                  </a:lnTo>
                  <a:lnTo>
                    <a:pt x="1575" y="222"/>
                  </a:lnTo>
                  <a:lnTo>
                    <a:pt x="1575" y="223"/>
                  </a:lnTo>
                  <a:lnTo>
                    <a:pt x="1576" y="227"/>
                  </a:lnTo>
                  <a:lnTo>
                    <a:pt x="1576" y="232"/>
                  </a:lnTo>
                  <a:lnTo>
                    <a:pt x="1576" y="234"/>
                  </a:lnTo>
                  <a:lnTo>
                    <a:pt x="1576" y="235"/>
                  </a:lnTo>
                  <a:lnTo>
                    <a:pt x="1576" y="237"/>
                  </a:lnTo>
                  <a:lnTo>
                    <a:pt x="1576" y="238"/>
                  </a:lnTo>
                  <a:lnTo>
                    <a:pt x="1577" y="240"/>
                  </a:lnTo>
                  <a:lnTo>
                    <a:pt x="1577" y="243"/>
                  </a:lnTo>
                  <a:lnTo>
                    <a:pt x="1577" y="244"/>
                  </a:lnTo>
                  <a:lnTo>
                    <a:pt x="1577" y="245"/>
                  </a:lnTo>
                  <a:lnTo>
                    <a:pt x="1578" y="245"/>
                  </a:lnTo>
                  <a:lnTo>
                    <a:pt x="1581" y="246"/>
                  </a:lnTo>
                  <a:lnTo>
                    <a:pt x="1582" y="246"/>
                  </a:lnTo>
                  <a:lnTo>
                    <a:pt x="1583" y="246"/>
                  </a:lnTo>
                  <a:lnTo>
                    <a:pt x="1585" y="248"/>
                  </a:lnTo>
                  <a:lnTo>
                    <a:pt x="1586" y="248"/>
                  </a:lnTo>
                  <a:lnTo>
                    <a:pt x="1587" y="248"/>
                  </a:lnTo>
                  <a:lnTo>
                    <a:pt x="1588" y="249"/>
                  </a:lnTo>
                  <a:lnTo>
                    <a:pt x="1589" y="249"/>
                  </a:lnTo>
                  <a:lnTo>
                    <a:pt x="1591" y="250"/>
                  </a:lnTo>
                  <a:lnTo>
                    <a:pt x="1592" y="251"/>
                  </a:lnTo>
                  <a:lnTo>
                    <a:pt x="1593" y="253"/>
                  </a:lnTo>
                  <a:lnTo>
                    <a:pt x="1594" y="254"/>
                  </a:lnTo>
                  <a:lnTo>
                    <a:pt x="1596" y="255"/>
                  </a:lnTo>
                  <a:lnTo>
                    <a:pt x="1596" y="256"/>
                  </a:lnTo>
                  <a:lnTo>
                    <a:pt x="1597" y="258"/>
                  </a:lnTo>
                  <a:lnTo>
                    <a:pt x="1598" y="260"/>
                  </a:lnTo>
                  <a:lnTo>
                    <a:pt x="1599" y="260"/>
                  </a:lnTo>
                  <a:lnTo>
                    <a:pt x="1601" y="260"/>
                  </a:lnTo>
                  <a:lnTo>
                    <a:pt x="1602" y="260"/>
                  </a:lnTo>
                  <a:lnTo>
                    <a:pt x="1603" y="260"/>
                  </a:lnTo>
                  <a:lnTo>
                    <a:pt x="1604" y="264"/>
                  </a:lnTo>
                  <a:lnTo>
                    <a:pt x="1605" y="265"/>
                  </a:lnTo>
                  <a:lnTo>
                    <a:pt x="1605" y="266"/>
                  </a:lnTo>
                  <a:lnTo>
                    <a:pt x="1608" y="271"/>
                  </a:lnTo>
                  <a:lnTo>
                    <a:pt x="1608" y="272"/>
                  </a:lnTo>
                  <a:lnTo>
                    <a:pt x="1609" y="272"/>
                  </a:lnTo>
                  <a:lnTo>
                    <a:pt x="1658" y="244"/>
                  </a:lnTo>
                  <a:lnTo>
                    <a:pt x="1662" y="242"/>
                  </a:lnTo>
                  <a:lnTo>
                    <a:pt x="1687" y="229"/>
                  </a:lnTo>
                  <a:lnTo>
                    <a:pt x="1700" y="222"/>
                  </a:lnTo>
                  <a:lnTo>
                    <a:pt x="1701" y="223"/>
                  </a:lnTo>
                  <a:lnTo>
                    <a:pt x="1703" y="223"/>
                  </a:lnTo>
                  <a:lnTo>
                    <a:pt x="1704" y="224"/>
                  </a:lnTo>
                  <a:lnTo>
                    <a:pt x="1705" y="224"/>
                  </a:lnTo>
                  <a:lnTo>
                    <a:pt x="1706" y="224"/>
                  </a:lnTo>
                  <a:lnTo>
                    <a:pt x="1709" y="225"/>
                  </a:lnTo>
                  <a:lnTo>
                    <a:pt x="1710" y="225"/>
                  </a:lnTo>
                  <a:lnTo>
                    <a:pt x="1711" y="225"/>
                  </a:lnTo>
                  <a:lnTo>
                    <a:pt x="1713" y="225"/>
                  </a:lnTo>
                  <a:lnTo>
                    <a:pt x="1714" y="224"/>
                  </a:lnTo>
                  <a:lnTo>
                    <a:pt x="1715" y="224"/>
                  </a:lnTo>
                  <a:lnTo>
                    <a:pt x="1716" y="224"/>
                  </a:lnTo>
                  <a:lnTo>
                    <a:pt x="1717" y="224"/>
                  </a:lnTo>
                  <a:lnTo>
                    <a:pt x="1721" y="230"/>
                  </a:lnTo>
                  <a:lnTo>
                    <a:pt x="1720" y="230"/>
                  </a:lnTo>
                  <a:lnTo>
                    <a:pt x="1720" y="232"/>
                  </a:lnTo>
                  <a:lnTo>
                    <a:pt x="1717" y="233"/>
                  </a:lnTo>
                  <a:lnTo>
                    <a:pt x="1719" y="234"/>
                  </a:lnTo>
                  <a:lnTo>
                    <a:pt x="1724" y="243"/>
                  </a:lnTo>
                  <a:lnTo>
                    <a:pt x="1726" y="246"/>
                  </a:lnTo>
                  <a:lnTo>
                    <a:pt x="1727" y="248"/>
                  </a:lnTo>
                  <a:lnTo>
                    <a:pt x="1729" y="248"/>
                  </a:lnTo>
                  <a:lnTo>
                    <a:pt x="1735" y="251"/>
                  </a:lnTo>
                  <a:lnTo>
                    <a:pt x="1737" y="253"/>
                  </a:lnTo>
                  <a:lnTo>
                    <a:pt x="1745" y="256"/>
                  </a:lnTo>
                  <a:lnTo>
                    <a:pt x="1742" y="267"/>
                  </a:lnTo>
                  <a:lnTo>
                    <a:pt x="1738" y="266"/>
                  </a:lnTo>
                  <a:lnTo>
                    <a:pt x="1733" y="283"/>
                  </a:lnTo>
                  <a:lnTo>
                    <a:pt x="1732" y="288"/>
                  </a:lnTo>
                  <a:lnTo>
                    <a:pt x="1729" y="299"/>
                  </a:lnTo>
                  <a:lnTo>
                    <a:pt x="1727" y="303"/>
                  </a:lnTo>
                  <a:lnTo>
                    <a:pt x="1726" y="310"/>
                  </a:lnTo>
                  <a:lnTo>
                    <a:pt x="1724" y="318"/>
                  </a:lnTo>
                  <a:lnTo>
                    <a:pt x="1722" y="323"/>
                  </a:lnTo>
                  <a:lnTo>
                    <a:pt x="1720" y="328"/>
                  </a:lnTo>
                  <a:lnTo>
                    <a:pt x="1721" y="336"/>
                  </a:lnTo>
                  <a:lnTo>
                    <a:pt x="1719" y="338"/>
                  </a:lnTo>
                  <a:lnTo>
                    <a:pt x="1716" y="339"/>
                  </a:lnTo>
                  <a:lnTo>
                    <a:pt x="1710" y="341"/>
                  </a:lnTo>
                  <a:lnTo>
                    <a:pt x="1700" y="346"/>
                  </a:lnTo>
                  <a:lnTo>
                    <a:pt x="1698" y="347"/>
                  </a:lnTo>
                  <a:lnTo>
                    <a:pt x="1697" y="347"/>
                  </a:lnTo>
                  <a:lnTo>
                    <a:pt x="1695" y="349"/>
                  </a:lnTo>
                  <a:lnTo>
                    <a:pt x="1687" y="354"/>
                  </a:lnTo>
                  <a:lnTo>
                    <a:pt x="1681" y="358"/>
                  </a:lnTo>
                  <a:lnTo>
                    <a:pt x="1679" y="360"/>
                  </a:lnTo>
                  <a:lnTo>
                    <a:pt x="1677" y="361"/>
                  </a:lnTo>
                  <a:lnTo>
                    <a:pt x="1674" y="363"/>
                  </a:lnTo>
                  <a:lnTo>
                    <a:pt x="1674" y="365"/>
                  </a:lnTo>
                  <a:lnTo>
                    <a:pt x="1673" y="365"/>
                  </a:lnTo>
                  <a:lnTo>
                    <a:pt x="1673" y="366"/>
                  </a:lnTo>
                  <a:lnTo>
                    <a:pt x="1671" y="367"/>
                  </a:lnTo>
                  <a:lnTo>
                    <a:pt x="1669" y="368"/>
                  </a:lnTo>
                  <a:lnTo>
                    <a:pt x="1668" y="370"/>
                  </a:lnTo>
                  <a:lnTo>
                    <a:pt x="1667" y="371"/>
                  </a:lnTo>
                  <a:lnTo>
                    <a:pt x="1666" y="372"/>
                  </a:lnTo>
                  <a:lnTo>
                    <a:pt x="1662" y="374"/>
                  </a:lnTo>
                  <a:lnTo>
                    <a:pt x="1660" y="377"/>
                  </a:lnTo>
                  <a:lnTo>
                    <a:pt x="1656" y="379"/>
                  </a:lnTo>
                  <a:lnTo>
                    <a:pt x="1656" y="381"/>
                  </a:lnTo>
                  <a:lnTo>
                    <a:pt x="1653" y="381"/>
                  </a:lnTo>
                  <a:lnTo>
                    <a:pt x="1652" y="382"/>
                  </a:lnTo>
                  <a:lnTo>
                    <a:pt x="1651" y="382"/>
                  </a:lnTo>
                  <a:lnTo>
                    <a:pt x="1650" y="383"/>
                  </a:lnTo>
                  <a:lnTo>
                    <a:pt x="1649" y="383"/>
                  </a:lnTo>
                  <a:lnTo>
                    <a:pt x="1647" y="384"/>
                  </a:lnTo>
                  <a:lnTo>
                    <a:pt x="1641" y="387"/>
                  </a:lnTo>
                  <a:lnTo>
                    <a:pt x="1628" y="393"/>
                  </a:lnTo>
                  <a:lnTo>
                    <a:pt x="1626" y="393"/>
                  </a:lnTo>
                  <a:lnTo>
                    <a:pt x="1621" y="395"/>
                  </a:lnTo>
                  <a:lnTo>
                    <a:pt x="1618" y="397"/>
                  </a:lnTo>
                  <a:lnTo>
                    <a:pt x="1609" y="402"/>
                  </a:lnTo>
                  <a:lnTo>
                    <a:pt x="1607" y="402"/>
                  </a:lnTo>
                  <a:lnTo>
                    <a:pt x="1605" y="403"/>
                  </a:lnTo>
                  <a:lnTo>
                    <a:pt x="1602" y="404"/>
                  </a:lnTo>
                  <a:lnTo>
                    <a:pt x="1599" y="405"/>
                  </a:lnTo>
                  <a:lnTo>
                    <a:pt x="1592" y="408"/>
                  </a:lnTo>
                  <a:lnTo>
                    <a:pt x="1591" y="409"/>
                  </a:lnTo>
                  <a:lnTo>
                    <a:pt x="1588" y="410"/>
                  </a:lnTo>
                  <a:lnTo>
                    <a:pt x="1586" y="411"/>
                  </a:lnTo>
                  <a:lnTo>
                    <a:pt x="1582" y="413"/>
                  </a:lnTo>
                  <a:lnTo>
                    <a:pt x="1581" y="413"/>
                  </a:lnTo>
                  <a:lnTo>
                    <a:pt x="1581" y="414"/>
                  </a:lnTo>
                  <a:lnTo>
                    <a:pt x="1576" y="415"/>
                  </a:lnTo>
                  <a:lnTo>
                    <a:pt x="1577" y="416"/>
                  </a:lnTo>
                  <a:lnTo>
                    <a:pt x="1578" y="418"/>
                  </a:lnTo>
                  <a:lnTo>
                    <a:pt x="1580" y="421"/>
                  </a:lnTo>
                  <a:lnTo>
                    <a:pt x="1581" y="421"/>
                  </a:lnTo>
                  <a:lnTo>
                    <a:pt x="1581" y="422"/>
                  </a:lnTo>
                  <a:lnTo>
                    <a:pt x="1582" y="424"/>
                  </a:lnTo>
                  <a:lnTo>
                    <a:pt x="1582" y="425"/>
                  </a:lnTo>
                  <a:lnTo>
                    <a:pt x="1583" y="426"/>
                  </a:lnTo>
                  <a:lnTo>
                    <a:pt x="1583" y="427"/>
                  </a:lnTo>
                  <a:lnTo>
                    <a:pt x="1585" y="429"/>
                  </a:lnTo>
                  <a:lnTo>
                    <a:pt x="1585" y="431"/>
                  </a:lnTo>
                  <a:lnTo>
                    <a:pt x="1586" y="431"/>
                  </a:lnTo>
                  <a:lnTo>
                    <a:pt x="1587" y="431"/>
                  </a:lnTo>
                  <a:lnTo>
                    <a:pt x="1588" y="431"/>
                  </a:lnTo>
                  <a:lnTo>
                    <a:pt x="1588" y="430"/>
                  </a:lnTo>
                  <a:lnTo>
                    <a:pt x="1588" y="431"/>
                  </a:lnTo>
                  <a:lnTo>
                    <a:pt x="1589" y="432"/>
                  </a:lnTo>
                  <a:lnTo>
                    <a:pt x="1589" y="434"/>
                  </a:lnTo>
                  <a:lnTo>
                    <a:pt x="1589" y="435"/>
                  </a:lnTo>
                  <a:lnTo>
                    <a:pt x="1591" y="436"/>
                  </a:lnTo>
                  <a:lnTo>
                    <a:pt x="1591" y="437"/>
                  </a:lnTo>
                  <a:lnTo>
                    <a:pt x="1592" y="437"/>
                  </a:lnTo>
                  <a:lnTo>
                    <a:pt x="1593" y="437"/>
                  </a:lnTo>
                  <a:lnTo>
                    <a:pt x="1593" y="438"/>
                  </a:lnTo>
                  <a:lnTo>
                    <a:pt x="1594" y="438"/>
                  </a:lnTo>
                  <a:lnTo>
                    <a:pt x="1594" y="440"/>
                  </a:lnTo>
                  <a:lnTo>
                    <a:pt x="1596" y="440"/>
                  </a:lnTo>
                  <a:lnTo>
                    <a:pt x="1596" y="441"/>
                  </a:lnTo>
                  <a:lnTo>
                    <a:pt x="1597" y="441"/>
                  </a:lnTo>
                  <a:lnTo>
                    <a:pt x="1597" y="442"/>
                  </a:lnTo>
                  <a:lnTo>
                    <a:pt x="1598" y="442"/>
                  </a:lnTo>
                  <a:lnTo>
                    <a:pt x="1598" y="443"/>
                  </a:lnTo>
                  <a:lnTo>
                    <a:pt x="1599" y="443"/>
                  </a:lnTo>
                  <a:lnTo>
                    <a:pt x="1599" y="445"/>
                  </a:lnTo>
                  <a:lnTo>
                    <a:pt x="1601" y="445"/>
                  </a:lnTo>
                  <a:lnTo>
                    <a:pt x="1601" y="446"/>
                  </a:lnTo>
                  <a:lnTo>
                    <a:pt x="1602" y="446"/>
                  </a:lnTo>
                  <a:lnTo>
                    <a:pt x="1603" y="447"/>
                  </a:lnTo>
                  <a:lnTo>
                    <a:pt x="1604" y="447"/>
                  </a:lnTo>
                  <a:lnTo>
                    <a:pt x="1604" y="448"/>
                  </a:lnTo>
                  <a:lnTo>
                    <a:pt x="1605" y="448"/>
                  </a:lnTo>
                  <a:lnTo>
                    <a:pt x="1607" y="448"/>
                  </a:lnTo>
                  <a:lnTo>
                    <a:pt x="1607" y="450"/>
                  </a:lnTo>
                  <a:lnTo>
                    <a:pt x="1608" y="450"/>
                  </a:lnTo>
                  <a:lnTo>
                    <a:pt x="1609" y="451"/>
                  </a:lnTo>
                  <a:lnTo>
                    <a:pt x="1610" y="451"/>
                  </a:lnTo>
                  <a:lnTo>
                    <a:pt x="1612" y="451"/>
                  </a:lnTo>
                  <a:lnTo>
                    <a:pt x="1612" y="452"/>
                  </a:lnTo>
                  <a:lnTo>
                    <a:pt x="1613" y="452"/>
                  </a:lnTo>
                  <a:lnTo>
                    <a:pt x="1614" y="452"/>
                  </a:lnTo>
                  <a:lnTo>
                    <a:pt x="1614" y="453"/>
                  </a:lnTo>
                  <a:lnTo>
                    <a:pt x="1615" y="453"/>
                  </a:lnTo>
                  <a:lnTo>
                    <a:pt x="1617" y="453"/>
                  </a:lnTo>
                  <a:lnTo>
                    <a:pt x="1618" y="453"/>
                  </a:lnTo>
                  <a:lnTo>
                    <a:pt x="1619" y="453"/>
                  </a:lnTo>
                  <a:lnTo>
                    <a:pt x="1619" y="454"/>
                  </a:lnTo>
                  <a:lnTo>
                    <a:pt x="1620" y="454"/>
                  </a:lnTo>
                  <a:lnTo>
                    <a:pt x="1621" y="454"/>
                  </a:lnTo>
                  <a:lnTo>
                    <a:pt x="1623" y="454"/>
                  </a:lnTo>
                  <a:lnTo>
                    <a:pt x="1624" y="454"/>
                  </a:lnTo>
                  <a:lnTo>
                    <a:pt x="1625" y="454"/>
                  </a:lnTo>
                  <a:lnTo>
                    <a:pt x="1626" y="454"/>
                  </a:lnTo>
                  <a:lnTo>
                    <a:pt x="1628" y="454"/>
                  </a:lnTo>
                  <a:lnTo>
                    <a:pt x="1629" y="454"/>
                  </a:lnTo>
                  <a:lnTo>
                    <a:pt x="1629" y="456"/>
                  </a:lnTo>
                  <a:lnTo>
                    <a:pt x="1630" y="456"/>
                  </a:lnTo>
                  <a:lnTo>
                    <a:pt x="1631" y="454"/>
                  </a:lnTo>
                  <a:lnTo>
                    <a:pt x="1633" y="454"/>
                  </a:lnTo>
                  <a:lnTo>
                    <a:pt x="1634" y="454"/>
                  </a:lnTo>
                  <a:lnTo>
                    <a:pt x="1635" y="454"/>
                  </a:lnTo>
                  <a:lnTo>
                    <a:pt x="1640" y="454"/>
                  </a:lnTo>
                  <a:lnTo>
                    <a:pt x="1641" y="454"/>
                  </a:lnTo>
                  <a:lnTo>
                    <a:pt x="1642" y="454"/>
                  </a:lnTo>
                  <a:lnTo>
                    <a:pt x="1647" y="454"/>
                  </a:lnTo>
                  <a:lnTo>
                    <a:pt x="1649" y="454"/>
                  </a:lnTo>
                  <a:lnTo>
                    <a:pt x="1653" y="453"/>
                  </a:lnTo>
                  <a:lnTo>
                    <a:pt x="1668" y="453"/>
                  </a:lnTo>
                  <a:lnTo>
                    <a:pt x="1669" y="453"/>
                  </a:lnTo>
                  <a:lnTo>
                    <a:pt x="1669" y="454"/>
                  </a:lnTo>
                  <a:lnTo>
                    <a:pt x="1669" y="461"/>
                  </a:lnTo>
                  <a:lnTo>
                    <a:pt x="1671" y="461"/>
                  </a:lnTo>
                  <a:lnTo>
                    <a:pt x="1672" y="461"/>
                  </a:lnTo>
                  <a:lnTo>
                    <a:pt x="1673" y="461"/>
                  </a:lnTo>
                  <a:lnTo>
                    <a:pt x="1676" y="459"/>
                  </a:lnTo>
                  <a:lnTo>
                    <a:pt x="1677" y="459"/>
                  </a:lnTo>
                  <a:lnTo>
                    <a:pt x="1677" y="462"/>
                  </a:lnTo>
                  <a:lnTo>
                    <a:pt x="1678" y="462"/>
                  </a:lnTo>
                  <a:lnTo>
                    <a:pt x="1679" y="462"/>
                  </a:lnTo>
                  <a:lnTo>
                    <a:pt x="1681" y="462"/>
                  </a:lnTo>
                  <a:lnTo>
                    <a:pt x="1684" y="462"/>
                  </a:lnTo>
                  <a:lnTo>
                    <a:pt x="1687" y="462"/>
                  </a:lnTo>
                  <a:lnTo>
                    <a:pt x="1688" y="461"/>
                  </a:lnTo>
                  <a:lnTo>
                    <a:pt x="1688" y="462"/>
                  </a:lnTo>
                  <a:lnTo>
                    <a:pt x="1689" y="466"/>
                  </a:lnTo>
                  <a:lnTo>
                    <a:pt x="1698" y="466"/>
                  </a:lnTo>
                  <a:lnTo>
                    <a:pt x="1698" y="467"/>
                  </a:lnTo>
                  <a:lnTo>
                    <a:pt x="1699" y="469"/>
                  </a:lnTo>
                  <a:lnTo>
                    <a:pt x="1699" y="472"/>
                  </a:lnTo>
                  <a:lnTo>
                    <a:pt x="1700" y="474"/>
                  </a:lnTo>
                  <a:lnTo>
                    <a:pt x="1700" y="475"/>
                  </a:lnTo>
                  <a:lnTo>
                    <a:pt x="1700" y="477"/>
                  </a:lnTo>
                  <a:lnTo>
                    <a:pt x="1700" y="478"/>
                  </a:lnTo>
                  <a:lnTo>
                    <a:pt x="1701" y="479"/>
                  </a:lnTo>
                  <a:lnTo>
                    <a:pt x="1703" y="480"/>
                  </a:lnTo>
                  <a:lnTo>
                    <a:pt x="1705" y="483"/>
                  </a:lnTo>
                  <a:lnTo>
                    <a:pt x="1708" y="483"/>
                  </a:lnTo>
                  <a:lnTo>
                    <a:pt x="1710" y="485"/>
                  </a:lnTo>
                  <a:lnTo>
                    <a:pt x="1711" y="486"/>
                  </a:lnTo>
                  <a:lnTo>
                    <a:pt x="1717" y="491"/>
                  </a:lnTo>
                  <a:lnTo>
                    <a:pt x="1719" y="493"/>
                  </a:lnTo>
                  <a:lnTo>
                    <a:pt x="1719" y="494"/>
                  </a:lnTo>
                  <a:lnTo>
                    <a:pt x="1719" y="495"/>
                  </a:lnTo>
                  <a:lnTo>
                    <a:pt x="1720" y="499"/>
                  </a:lnTo>
                  <a:lnTo>
                    <a:pt x="1720" y="500"/>
                  </a:lnTo>
                  <a:lnTo>
                    <a:pt x="1721" y="501"/>
                  </a:lnTo>
                  <a:lnTo>
                    <a:pt x="1721" y="503"/>
                  </a:lnTo>
                  <a:lnTo>
                    <a:pt x="1722" y="504"/>
                  </a:lnTo>
                  <a:lnTo>
                    <a:pt x="1724" y="504"/>
                  </a:lnTo>
                  <a:lnTo>
                    <a:pt x="1725" y="506"/>
                  </a:lnTo>
                  <a:lnTo>
                    <a:pt x="1726" y="507"/>
                  </a:lnTo>
                  <a:lnTo>
                    <a:pt x="1725" y="509"/>
                  </a:lnTo>
                  <a:lnTo>
                    <a:pt x="1726" y="510"/>
                  </a:lnTo>
                  <a:lnTo>
                    <a:pt x="1726" y="511"/>
                  </a:lnTo>
                  <a:lnTo>
                    <a:pt x="1729" y="512"/>
                  </a:lnTo>
                  <a:lnTo>
                    <a:pt x="1730" y="512"/>
                  </a:lnTo>
                  <a:lnTo>
                    <a:pt x="1731" y="514"/>
                  </a:lnTo>
                  <a:lnTo>
                    <a:pt x="1736" y="516"/>
                  </a:lnTo>
                  <a:lnTo>
                    <a:pt x="1738" y="519"/>
                  </a:lnTo>
                  <a:lnTo>
                    <a:pt x="1741" y="520"/>
                  </a:lnTo>
                  <a:lnTo>
                    <a:pt x="1741" y="521"/>
                  </a:lnTo>
                  <a:lnTo>
                    <a:pt x="1742" y="521"/>
                  </a:lnTo>
                  <a:lnTo>
                    <a:pt x="1743" y="522"/>
                  </a:lnTo>
                  <a:lnTo>
                    <a:pt x="1745" y="525"/>
                  </a:lnTo>
                  <a:lnTo>
                    <a:pt x="1746" y="525"/>
                  </a:lnTo>
                  <a:lnTo>
                    <a:pt x="1746" y="526"/>
                  </a:lnTo>
                  <a:lnTo>
                    <a:pt x="1748" y="531"/>
                  </a:lnTo>
                  <a:lnTo>
                    <a:pt x="1749" y="532"/>
                  </a:lnTo>
                  <a:lnTo>
                    <a:pt x="1749" y="533"/>
                  </a:lnTo>
                  <a:lnTo>
                    <a:pt x="1752" y="536"/>
                  </a:lnTo>
                  <a:lnTo>
                    <a:pt x="1754" y="541"/>
                  </a:lnTo>
                  <a:lnTo>
                    <a:pt x="1756" y="542"/>
                  </a:lnTo>
                  <a:lnTo>
                    <a:pt x="1757" y="543"/>
                  </a:lnTo>
                  <a:lnTo>
                    <a:pt x="1758" y="551"/>
                  </a:lnTo>
                  <a:lnTo>
                    <a:pt x="1759" y="553"/>
                  </a:lnTo>
                  <a:lnTo>
                    <a:pt x="1759" y="554"/>
                  </a:lnTo>
                  <a:lnTo>
                    <a:pt x="1760" y="557"/>
                  </a:lnTo>
                  <a:lnTo>
                    <a:pt x="1757" y="563"/>
                  </a:lnTo>
                  <a:lnTo>
                    <a:pt x="1757" y="564"/>
                  </a:lnTo>
                  <a:lnTo>
                    <a:pt x="1756" y="565"/>
                  </a:lnTo>
                  <a:lnTo>
                    <a:pt x="1754" y="565"/>
                  </a:lnTo>
                  <a:lnTo>
                    <a:pt x="1754" y="569"/>
                  </a:lnTo>
                  <a:lnTo>
                    <a:pt x="1754" y="570"/>
                  </a:lnTo>
                  <a:lnTo>
                    <a:pt x="1754" y="574"/>
                  </a:lnTo>
                  <a:lnTo>
                    <a:pt x="1752" y="578"/>
                  </a:lnTo>
                  <a:lnTo>
                    <a:pt x="1752" y="580"/>
                  </a:lnTo>
                  <a:lnTo>
                    <a:pt x="1751" y="581"/>
                  </a:lnTo>
                  <a:lnTo>
                    <a:pt x="1751" y="583"/>
                  </a:lnTo>
                  <a:lnTo>
                    <a:pt x="1747" y="584"/>
                  </a:lnTo>
                  <a:lnTo>
                    <a:pt x="1742" y="584"/>
                  </a:lnTo>
                  <a:lnTo>
                    <a:pt x="1741" y="584"/>
                  </a:lnTo>
                  <a:lnTo>
                    <a:pt x="1736" y="584"/>
                  </a:lnTo>
                  <a:lnTo>
                    <a:pt x="1731" y="586"/>
                  </a:lnTo>
                  <a:lnTo>
                    <a:pt x="1729" y="587"/>
                  </a:lnTo>
                  <a:lnTo>
                    <a:pt x="1727" y="589"/>
                  </a:lnTo>
                  <a:lnTo>
                    <a:pt x="1726" y="589"/>
                  </a:lnTo>
                  <a:lnTo>
                    <a:pt x="1725" y="590"/>
                  </a:lnTo>
                  <a:lnTo>
                    <a:pt x="1721" y="591"/>
                  </a:lnTo>
                  <a:lnTo>
                    <a:pt x="1720" y="592"/>
                  </a:lnTo>
                  <a:lnTo>
                    <a:pt x="1719" y="594"/>
                  </a:lnTo>
                  <a:lnTo>
                    <a:pt x="1717" y="594"/>
                  </a:lnTo>
                  <a:lnTo>
                    <a:pt x="1715" y="596"/>
                  </a:lnTo>
                  <a:lnTo>
                    <a:pt x="1714" y="597"/>
                  </a:lnTo>
                  <a:lnTo>
                    <a:pt x="1713" y="599"/>
                  </a:lnTo>
                  <a:lnTo>
                    <a:pt x="1711" y="599"/>
                  </a:lnTo>
                  <a:lnTo>
                    <a:pt x="1710" y="599"/>
                  </a:lnTo>
                  <a:lnTo>
                    <a:pt x="1708" y="600"/>
                  </a:lnTo>
                  <a:lnTo>
                    <a:pt x="1705" y="600"/>
                  </a:lnTo>
                  <a:lnTo>
                    <a:pt x="1701" y="603"/>
                  </a:lnTo>
                  <a:lnTo>
                    <a:pt x="1700" y="605"/>
                  </a:lnTo>
                  <a:lnTo>
                    <a:pt x="1699" y="606"/>
                  </a:lnTo>
                  <a:lnTo>
                    <a:pt x="1698" y="608"/>
                  </a:lnTo>
                  <a:lnTo>
                    <a:pt x="1697" y="612"/>
                  </a:lnTo>
                  <a:lnTo>
                    <a:pt x="1694" y="616"/>
                  </a:lnTo>
                  <a:lnTo>
                    <a:pt x="1692" y="622"/>
                  </a:lnTo>
                  <a:lnTo>
                    <a:pt x="1688" y="627"/>
                  </a:lnTo>
                  <a:lnTo>
                    <a:pt x="1687" y="628"/>
                  </a:lnTo>
                  <a:lnTo>
                    <a:pt x="1685" y="631"/>
                  </a:lnTo>
                  <a:lnTo>
                    <a:pt x="1682" y="634"/>
                  </a:lnTo>
                  <a:lnTo>
                    <a:pt x="1681" y="638"/>
                  </a:lnTo>
                  <a:lnTo>
                    <a:pt x="1679" y="640"/>
                  </a:lnTo>
                  <a:lnTo>
                    <a:pt x="1676" y="647"/>
                  </a:lnTo>
                  <a:lnTo>
                    <a:pt x="1674" y="648"/>
                  </a:lnTo>
                  <a:lnTo>
                    <a:pt x="1673" y="650"/>
                  </a:lnTo>
                  <a:lnTo>
                    <a:pt x="1672" y="650"/>
                  </a:lnTo>
                  <a:lnTo>
                    <a:pt x="1672" y="651"/>
                  </a:lnTo>
                  <a:lnTo>
                    <a:pt x="1668" y="655"/>
                  </a:lnTo>
                  <a:lnTo>
                    <a:pt x="1667" y="656"/>
                  </a:lnTo>
                  <a:lnTo>
                    <a:pt x="1663" y="661"/>
                  </a:lnTo>
                  <a:lnTo>
                    <a:pt x="1663" y="663"/>
                  </a:lnTo>
                  <a:lnTo>
                    <a:pt x="1662" y="664"/>
                  </a:lnTo>
                  <a:lnTo>
                    <a:pt x="1660" y="667"/>
                  </a:lnTo>
                  <a:lnTo>
                    <a:pt x="1656" y="670"/>
                  </a:lnTo>
                  <a:lnTo>
                    <a:pt x="1653" y="671"/>
                  </a:lnTo>
                  <a:lnTo>
                    <a:pt x="1651" y="675"/>
                  </a:lnTo>
                  <a:lnTo>
                    <a:pt x="1650" y="676"/>
                  </a:lnTo>
                  <a:lnTo>
                    <a:pt x="1646" y="685"/>
                  </a:lnTo>
                  <a:lnTo>
                    <a:pt x="1641" y="696"/>
                  </a:lnTo>
                  <a:lnTo>
                    <a:pt x="1639" y="699"/>
                  </a:lnTo>
                  <a:lnTo>
                    <a:pt x="1637" y="701"/>
                  </a:lnTo>
                  <a:lnTo>
                    <a:pt x="1636" y="702"/>
                  </a:lnTo>
                  <a:lnTo>
                    <a:pt x="1634" y="704"/>
                  </a:lnTo>
                  <a:lnTo>
                    <a:pt x="1634" y="706"/>
                  </a:lnTo>
                  <a:lnTo>
                    <a:pt x="1631" y="709"/>
                  </a:lnTo>
                  <a:lnTo>
                    <a:pt x="1630" y="713"/>
                  </a:lnTo>
                  <a:lnTo>
                    <a:pt x="1629" y="714"/>
                  </a:lnTo>
                  <a:lnTo>
                    <a:pt x="1628" y="719"/>
                  </a:lnTo>
                  <a:lnTo>
                    <a:pt x="1625" y="723"/>
                  </a:lnTo>
                  <a:lnTo>
                    <a:pt x="1624" y="725"/>
                  </a:lnTo>
                  <a:lnTo>
                    <a:pt x="1623" y="729"/>
                  </a:lnTo>
                  <a:lnTo>
                    <a:pt x="1620" y="739"/>
                  </a:lnTo>
                  <a:lnTo>
                    <a:pt x="1620" y="740"/>
                  </a:lnTo>
                  <a:lnTo>
                    <a:pt x="1620" y="741"/>
                  </a:lnTo>
                  <a:lnTo>
                    <a:pt x="1626" y="745"/>
                  </a:lnTo>
                  <a:lnTo>
                    <a:pt x="1628" y="745"/>
                  </a:lnTo>
                  <a:lnTo>
                    <a:pt x="1630" y="746"/>
                  </a:lnTo>
                  <a:lnTo>
                    <a:pt x="1634" y="751"/>
                  </a:lnTo>
                  <a:lnTo>
                    <a:pt x="1636" y="762"/>
                  </a:lnTo>
                  <a:lnTo>
                    <a:pt x="1641" y="771"/>
                  </a:lnTo>
                  <a:lnTo>
                    <a:pt x="1640" y="782"/>
                  </a:lnTo>
                  <a:lnTo>
                    <a:pt x="1639" y="783"/>
                  </a:lnTo>
                  <a:lnTo>
                    <a:pt x="1641" y="797"/>
                  </a:lnTo>
                  <a:lnTo>
                    <a:pt x="1633" y="802"/>
                  </a:lnTo>
                  <a:lnTo>
                    <a:pt x="1628" y="805"/>
                  </a:lnTo>
                  <a:lnTo>
                    <a:pt x="1625" y="807"/>
                  </a:lnTo>
                  <a:lnTo>
                    <a:pt x="1624" y="808"/>
                  </a:lnTo>
                  <a:lnTo>
                    <a:pt x="1602" y="819"/>
                  </a:lnTo>
                  <a:lnTo>
                    <a:pt x="1597" y="821"/>
                  </a:lnTo>
                  <a:lnTo>
                    <a:pt x="1596" y="821"/>
                  </a:lnTo>
                  <a:lnTo>
                    <a:pt x="1594" y="823"/>
                  </a:lnTo>
                  <a:lnTo>
                    <a:pt x="1586" y="826"/>
                  </a:lnTo>
                  <a:lnTo>
                    <a:pt x="1582" y="828"/>
                  </a:lnTo>
                  <a:lnTo>
                    <a:pt x="1580" y="829"/>
                  </a:lnTo>
                  <a:lnTo>
                    <a:pt x="1580" y="830"/>
                  </a:lnTo>
                  <a:lnTo>
                    <a:pt x="1578" y="835"/>
                  </a:lnTo>
                  <a:lnTo>
                    <a:pt x="1577" y="837"/>
                  </a:lnTo>
                  <a:lnTo>
                    <a:pt x="1578" y="840"/>
                  </a:lnTo>
                  <a:lnTo>
                    <a:pt x="1585" y="842"/>
                  </a:lnTo>
                  <a:lnTo>
                    <a:pt x="1591" y="846"/>
                  </a:lnTo>
                  <a:lnTo>
                    <a:pt x="1598" y="851"/>
                  </a:lnTo>
                  <a:lnTo>
                    <a:pt x="1605" y="856"/>
                  </a:lnTo>
                  <a:lnTo>
                    <a:pt x="1608" y="856"/>
                  </a:lnTo>
                  <a:lnTo>
                    <a:pt x="1610" y="858"/>
                  </a:lnTo>
                  <a:lnTo>
                    <a:pt x="1612" y="858"/>
                  </a:lnTo>
                  <a:lnTo>
                    <a:pt x="1612" y="860"/>
                  </a:lnTo>
                  <a:lnTo>
                    <a:pt x="1610" y="861"/>
                  </a:lnTo>
                  <a:lnTo>
                    <a:pt x="1609" y="862"/>
                  </a:lnTo>
                  <a:lnTo>
                    <a:pt x="1608" y="863"/>
                  </a:lnTo>
                  <a:lnTo>
                    <a:pt x="1604" y="868"/>
                  </a:lnTo>
                  <a:lnTo>
                    <a:pt x="1603" y="869"/>
                  </a:lnTo>
                  <a:lnTo>
                    <a:pt x="1599" y="874"/>
                  </a:lnTo>
                  <a:lnTo>
                    <a:pt x="1597" y="878"/>
                  </a:lnTo>
                  <a:lnTo>
                    <a:pt x="1594" y="880"/>
                  </a:lnTo>
                  <a:lnTo>
                    <a:pt x="1594" y="884"/>
                  </a:lnTo>
                  <a:lnTo>
                    <a:pt x="1593" y="888"/>
                  </a:lnTo>
                  <a:lnTo>
                    <a:pt x="1592" y="894"/>
                  </a:lnTo>
                  <a:lnTo>
                    <a:pt x="1589" y="899"/>
                  </a:lnTo>
                  <a:lnTo>
                    <a:pt x="1588" y="901"/>
                  </a:lnTo>
                  <a:lnTo>
                    <a:pt x="1587" y="904"/>
                  </a:lnTo>
                  <a:lnTo>
                    <a:pt x="1585" y="906"/>
                  </a:lnTo>
                  <a:lnTo>
                    <a:pt x="1578" y="909"/>
                  </a:lnTo>
                  <a:lnTo>
                    <a:pt x="1577" y="909"/>
                  </a:lnTo>
                  <a:lnTo>
                    <a:pt x="1576" y="911"/>
                  </a:lnTo>
                  <a:lnTo>
                    <a:pt x="1575" y="911"/>
                  </a:lnTo>
                  <a:lnTo>
                    <a:pt x="1573" y="912"/>
                  </a:lnTo>
                  <a:lnTo>
                    <a:pt x="1572" y="914"/>
                  </a:lnTo>
                  <a:lnTo>
                    <a:pt x="1572" y="915"/>
                  </a:lnTo>
                  <a:lnTo>
                    <a:pt x="1571" y="916"/>
                  </a:lnTo>
                  <a:lnTo>
                    <a:pt x="1570" y="917"/>
                  </a:lnTo>
                  <a:lnTo>
                    <a:pt x="1567" y="920"/>
                  </a:lnTo>
                  <a:lnTo>
                    <a:pt x="1566" y="921"/>
                  </a:lnTo>
                  <a:lnTo>
                    <a:pt x="1565" y="921"/>
                  </a:lnTo>
                  <a:lnTo>
                    <a:pt x="1562" y="922"/>
                  </a:lnTo>
                  <a:lnTo>
                    <a:pt x="1559" y="922"/>
                  </a:lnTo>
                  <a:lnTo>
                    <a:pt x="1551" y="922"/>
                  </a:lnTo>
                  <a:lnTo>
                    <a:pt x="1551" y="927"/>
                  </a:lnTo>
                  <a:lnTo>
                    <a:pt x="1551" y="932"/>
                  </a:lnTo>
                  <a:lnTo>
                    <a:pt x="1554" y="932"/>
                  </a:lnTo>
                  <a:lnTo>
                    <a:pt x="1555" y="933"/>
                  </a:lnTo>
                  <a:lnTo>
                    <a:pt x="1561" y="936"/>
                  </a:lnTo>
                  <a:lnTo>
                    <a:pt x="1565" y="940"/>
                  </a:lnTo>
                  <a:lnTo>
                    <a:pt x="1567" y="944"/>
                  </a:lnTo>
                  <a:lnTo>
                    <a:pt x="1569" y="947"/>
                  </a:lnTo>
                  <a:lnTo>
                    <a:pt x="1570" y="949"/>
                  </a:lnTo>
                  <a:lnTo>
                    <a:pt x="1570" y="954"/>
                  </a:lnTo>
                  <a:lnTo>
                    <a:pt x="1570" y="957"/>
                  </a:lnTo>
                  <a:lnTo>
                    <a:pt x="1570" y="962"/>
                  </a:lnTo>
                  <a:lnTo>
                    <a:pt x="1566" y="963"/>
                  </a:lnTo>
                  <a:lnTo>
                    <a:pt x="1560" y="967"/>
                  </a:lnTo>
                  <a:lnTo>
                    <a:pt x="1550" y="969"/>
                  </a:lnTo>
                  <a:lnTo>
                    <a:pt x="1544" y="969"/>
                  </a:lnTo>
                  <a:lnTo>
                    <a:pt x="1543" y="969"/>
                  </a:lnTo>
                  <a:lnTo>
                    <a:pt x="1538" y="969"/>
                  </a:lnTo>
                  <a:lnTo>
                    <a:pt x="1537" y="969"/>
                  </a:lnTo>
                  <a:lnTo>
                    <a:pt x="1525" y="969"/>
                  </a:lnTo>
                  <a:lnTo>
                    <a:pt x="1523" y="969"/>
                  </a:lnTo>
                  <a:lnTo>
                    <a:pt x="1507" y="970"/>
                  </a:lnTo>
                  <a:lnTo>
                    <a:pt x="1503" y="970"/>
                  </a:lnTo>
                  <a:lnTo>
                    <a:pt x="1502" y="970"/>
                  </a:lnTo>
                  <a:lnTo>
                    <a:pt x="1492" y="972"/>
                  </a:lnTo>
                  <a:lnTo>
                    <a:pt x="1489" y="972"/>
                  </a:lnTo>
                  <a:lnTo>
                    <a:pt x="1471" y="972"/>
                  </a:lnTo>
                  <a:lnTo>
                    <a:pt x="1469" y="972"/>
                  </a:lnTo>
                  <a:lnTo>
                    <a:pt x="1464" y="973"/>
                  </a:lnTo>
                  <a:lnTo>
                    <a:pt x="1463" y="973"/>
                  </a:lnTo>
                  <a:lnTo>
                    <a:pt x="1454" y="973"/>
                  </a:lnTo>
                  <a:lnTo>
                    <a:pt x="1453" y="973"/>
                  </a:lnTo>
                  <a:lnTo>
                    <a:pt x="1450" y="974"/>
                  </a:lnTo>
                  <a:lnTo>
                    <a:pt x="1443" y="974"/>
                  </a:lnTo>
                  <a:lnTo>
                    <a:pt x="1437" y="975"/>
                  </a:lnTo>
                  <a:lnTo>
                    <a:pt x="1436" y="976"/>
                  </a:lnTo>
                  <a:lnTo>
                    <a:pt x="1433" y="976"/>
                  </a:lnTo>
                  <a:lnTo>
                    <a:pt x="1432" y="976"/>
                  </a:lnTo>
                  <a:lnTo>
                    <a:pt x="1430" y="976"/>
                  </a:lnTo>
                  <a:lnTo>
                    <a:pt x="1421" y="979"/>
                  </a:lnTo>
                  <a:lnTo>
                    <a:pt x="1420" y="979"/>
                  </a:lnTo>
                  <a:lnTo>
                    <a:pt x="1414" y="983"/>
                  </a:lnTo>
                  <a:lnTo>
                    <a:pt x="1411" y="983"/>
                  </a:lnTo>
                  <a:lnTo>
                    <a:pt x="1411" y="984"/>
                  </a:lnTo>
                  <a:lnTo>
                    <a:pt x="1405" y="988"/>
                  </a:lnTo>
                  <a:lnTo>
                    <a:pt x="1396" y="994"/>
                  </a:lnTo>
                  <a:lnTo>
                    <a:pt x="1395" y="995"/>
                  </a:lnTo>
                  <a:lnTo>
                    <a:pt x="1394" y="996"/>
                  </a:lnTo>
                  <a:lnTo>
                    <a:pt x="1393" y="996"/>
                  </a:lnTo>
                  <a:lnTo>
                    <a:pt x="1385" y="997"/>
                  </a:lnTo>
                  <a:lnTo>
                    <a:pt x="1384" y="999"/>
                  </a:lnTo>
                  <a:lnTo>
                    <a:pt x="1382" y="1000"/>
                  </a:lnTo>
                  <a:lnTo>
                    <a:pt x="1379" y="1000"/>
                  </a:lnTo>
                  <a:lnTo>
                    <a:pt x="1378" y="1001"/>
                  </a:lnTo>
                  <a:lnTo>
                    <a:pt x="1377" y="1001"/>
                  </a:lnTo>
                  <a:lnTo>
                    <a:pt x="1375" y="1001"/>
                  </a:lnTo>
                  <a:lnTo>
                    <a:pt x="1374" y="1001"/>
                  </a:lnTo>
                  <a:lnTo>
                    <a:pt x="1373" y="1001"/>
                  </a:lnTo>
                  <a:lnTo>
                    <a:pt x="1372" y="1001"/>
                  </a:lnTo>
                  <a:lnTo>
                    <a:pt x="1370" y="1001"/>
                  </a:lnTo>
                  <a:lnTo>
                    <a:pt x="1363" y="1001"/>
                  </a:lnTo>
                  <a:lnTo>
                    <a:pt x="1362" y="1001"/>
                  </a:lnTo>
                  <a:lnTo>
                    <a:pt x="1359" y="1001"/>
                  </a:lnTo>
                  <a:lnTo>
                    <a:pt x="1356" y="1001"/>
                  </a:lnTo>
                  <a:lnTo>
                    <a:pt x="1354" y="1001"/>
                  </a:lnTo>
                  <a:lnTo>
                    <a:pt x="1348" y="1002"/>
                  </a:lnTo>
                  <a:lnTo>
                    <a:pt x="1347" y="1002"/>
                  </a:lnTo>
                  <a:lnTo>
                    <a:pt x="1346" y="1002"/>
                  </a:lnTo>
                  <a:lnTo>
                    <a:pt x="1345" y="1002"/>
                  </a:lnTo>
                  <a:lnTo>
                    <a:pt x="1341" y="1002"/>
                  </a:lnTo>
                  <a:lnTo>
                    <a:pt x="1340" y="1002"/>
                  </a:lnTo>
                  <a:lnTo>
                    <a:pt x="1338" y="1002"/>
                  </a:lnTo>
                  <a:lnTo>
                    <a:pt x="1327" y="1001"/>
                  </a:lnTo>
                  <a:lnTo>
                    <a:pt x="1322" y="1001"/>
                  </a:lnTo>
                  <a:lnTo>
                    <a:pt x="1313" y="1001"/>
                  </a:lnTo>
                  <a:lnTo>
                    <a:pt x="1311" y="1001"/>
                  </a:lnTo>
                  <a:lnTo>
                    <a:pt x="1309" y="1001"/>
                  </a:lnTo>
                  <a:lnTo>
                    <a:pt x="1308" y="1001"/>
                  </a:lnTo>
                  <a:lnTo>
                    <a:pt x="1298" y="1002"/>
                  </a:lnTo>
                  <a:lnTo>
                    <a:pt x="1297" y="1002"/>
                  </a:lnTo>
                  <a:lnTo>
                    <a:pt x="1295" y="1002"/>
                  </a:lnTo>
                  <a:lnTo>
                    <a:pt x="1288" y="1002"/>
                  </a:lnTo>
                  <a:lnTo>
                    <a:pt x="1279" y="1002"/>
                  </a:lnTo>
                  <a:lnTo>
                    <a:pt x="1278" y="1002"/>
                  </a:lnTo>
                  <a:lnTo>
                    <a:pt x="1276" y="1002"/>
                  </a:lnTo>
                  <a:lnTo>
                    <a:pt x="1265" y="1002"/>
                  </a:lnTo>
                  <a:lnTo>
                    <a:pt x="1260" y="1001"/>
                  </a:lnTo>
                  <a:lnTo>
                    <a:pt x="1258" y="1001"/>
                  </a:lnTo>
                  <a:lnTo>
                    <a:pt x="1254" y="1002"/>
                  </a:lnTo>
                  <a:lnTo>
                    <a:pt x="1251" y="1002"/>
                  </a:lnTo>
                  <a:lnTo>
                    <a:pt x="1250" y="1002"/>
                  </a:lnTo>
                  <a:lnTo>
                    <a:pt x="1239" y="1006"/>
                  </a:lnTo>
                  <a:lnTo>
                    <a:pt x="1238" y="1006"/>
                  </a:lnTo>
                  <a:lnTo>
                    <a:pt x="1230" y="1008"/>
                  </a:lnTo>
                  <a:lnTo>
                    <a:pt x="1229" y="1008"/>
                  </a:lnTo>
                  <a:lnTo>
                    <a:pt x="1229" y="1010"/>
                  </a:lnTo>
                  <a:lnTo>
                    <a:pt x="1222" y="1011"/>
                  </a:lnTo>
                  <a:lnTo>
                    <a:pt x="1219" y="1012"/>
                  </a:lnTo>
                  <a:lnTo>
                    <a:pt x="1218" y="1012"/>
                  </a:lnTo>
                  <a:lnTo>
                    <a:pt x="1215" y="1013"/>
                  </a:lnTo>
                  <a:lnTo>
                    <a:pt x="1214" y="1013"/>
                  </a:lnTo>
                  <a:lnTo>
                    <a:pt x="1214" y="1015"/>
                  </a:lnTo>
                  <a:lnTo>
                    <a:pt x="1204" y="1018"/>
                  </a:lnTo>
                  <a:lnTo>
                    <a:pt x="1202" y="1020"/>
                  </a:lnTo>
                  <a:lnTo>
                    <a:pt x="1188" y="1026"/>
                  </a:lnTo>
                  <a:lnTo>
                    <a:pt x="1187" y="1026"/>
                  </a:lnTo>
                  <a:lnTo>
                    <a:pt x="1186" y="1026"/>
                  </a:lnTo>
                  <a:lnTo>
                    <a:pt x="1182" y="1027"/>
                  </a:lnTo>
                  <a:lnTo>
                    <a:pt x="1181" y="1027"/>
                  </a:lnTo>
                  <a:lnTo>
                    <a:pt x="1175" y="1027"/>
                  </a:lnTo>
                  <a:lnTo>
                    <a:pt x="1174" y="1027"/>
                  </a:lnTo>
                  <a:lnTo>
                    <a:pt x="1172" y="1028"/>
                  </a:lnTo>
                  <a:lnTo>
                    <a:pt x="1171" y="1028"/>
                  </a:lnTo>
                  <a:lnTo>
                    <a:pt x="1170" y="1028"/>
                  </a:lnTo>
                  <a:lnTo>
                    <a:pt x="1160" y="1029"/>
                  </a:lnTo>
                  <a:lnTo>
                    <a:pt x="1158" y="1029"/>
                  </a:lnTo>
                  <a:lnTo>
                    <a:pt x="1155" y="1029"/>
                  </a:lnTo>
                  <a:lnTo>
                    <a:pt x="1145" y="1031"/>
                  </a:lnTo>
                  <a:lnTo>
                    <a:pt x="1140" y="1031"/>
                  </a:lnTo>
                  <a:lnTo>
                    <a:pt x="1139" y="1031"/>
                  </a:lnTo>
                  <a:lnTo>
                    <a:pt x="1138" y="1032"/>
                  </a:lnTo>
                  <a:lnTo>
                    <a:pt x="1137" y="1032"/>
                  </a:lnTo>
                  <a:lnTo>
                    <a:pt x="1135" y="1032"/>
                  </a:lnTo>
                  <a:lnTo>
                    <a:pt x="1129" y="1033"/>
                  </a:lnTo>
                  <a:lnTo>
                    <a:pt x="1128" y="1033"/>
                  </a:lnTo>
                  <a:lnTo>
                    <a:pt x="1127" y="1033"/>
                  </a:lnTo>
                  <a:lnTo>
                    <a:pt x="1126" y="1033"/>
                  </a:lnTo>
                  <a:lnTo>
                    <a:pt x="1124" y="1033"/>
                  </a:lnTo>
                  <a:lnTo>
                    <a:pt x="1122" y="1034"/>
                  </a:lnTo>
                  <a:lnTo>
                    <a:pt x="1121" y="1034"/>
                  </a:lnTo>
                  <a:lnTo>
                    <a:pt x="1118" y="1034"/>
                  </a:lnTo>
                  <a:lnTo>
                    <a:pt x="1112" y="1034"/>
                  </a:lnTo>
                  <a:lnTo>
                    <a:pt x="1111" y="1034"/>
                  </a:lnTo>
                  <a:lnTo>
                    <a:pt x="1106" y="1034"/>
                  </a:lnTo>
                  <a:lnTo>
                    <a:pt x="1103" y="1034"/>
                  </a:lnTo>
                  <a:lnTo>
                    <a:pt x="1095" y="1033"/>
                  </a:lnTo>
                  <a:lnTo>
                    <a:pt x="1090" y="1032"/>
                  </a:lnTo>
                  <a:lnTo>
                    <a:pt x="1085" y="1032"/>
                  </a:lnTo>
                  <a:lnTo>
                    <a:pt x="1080" y="1032"/>
                  </a:lnTo>
                  <a:lnTo>
                    <a:pt x="1078" y="1032"/>
                  </a:lnTo>
                  <a:lnTo>
                    <a:pt x="1069" y="1031"/>
                  </a:lnTo>
                  <a:lnTo>
                    <a:pt x="1060" y="1031"/>
                  </a:lnTo>
                  <a:lnTo>
                    <a:pt x="1059" y="1031"/>
                  </a:lnTo>
                  <a:lnTo>
                    <a:pt x="1044" y="1029"/>
                  </a:lnTo>
                  <a:lnTo>
                    <a:pt x="1043" y="1029"/>
                  </a:lnTo>
                  <a:lnTo>
                    <a:pt x="1041" y="1029"/>
                  </a:lnTo>
                  <a:lnTo>
                    <a:pt x="1030" y="1029"/>
                  </a:lnTo>
                  <a:lnTo>
                    <a:pt x="1030" y="1031"/>
                  </a:lnTo>
                  <a:lnTo>
                    <a:pt x="1025" y="1031"/>
                  </a:lnTo>
                  <a:lnTo>
                    <a:pt x="1021" y="1031"/>
                  </a:lnTo>
                  <a:lnTo>
                    <a:pt x="1016" y="1031"/>
                  </a:lnTo>
                  <a:lnTo>
                    <a:pt x="1012" y="1031"/>
                  </a:lnTo>
                  <a:lnTo>
                    <a:pt x="1005" y="1029"/>
                  </a:lnTo>
                  <a:lnTo>
                    <a:pt x="1004" y="1029"/>
                  </a:lnTo>
                  <a:lnTo>
                    <a:pt x="1003" y="1029"/>
                  </a:lnTo>
                  <a:lnTo>
                    <a:pt x="1000" y="1029"/>
                  </a:lnTo>
                  <a:lnTo>
                    <a:pt x="999" y="1029"/>
                  </a:lnTo>
                  <a:lnTo>
                    <a:pt x="998" y="1029"/>
                  </a:lnTo>
                  <a:lnTo>
                    <a:pt x="995" y="1029"/>
                  </a:lnTo>
                  <a:lnTo>
                    <a:pt x="994" y="1029"/>
                  </a:lnTo>
                  <a:lnTo>
                    <a:pt x="993" y="1029"/>
                  </a:lnTo>
                  <a:lnTo>
                    <a:pt x="987" y="1029"/>
                  </a:lnTo>
                  <a:lnTo>
                    <a:pt x="983" y="1029"/>
                  </a:lnTo>
                  <a:lnTo>
                    <a:pt x="982" y="1028"/>
                  </a:lnTo>
                  <a:lnTo>
                    <a:pt x="980" y="1028"/>
                  </a:lnTo>
                  <a:lnTo>
                    <a:pt x="979" y="1028"/>
                  </a:lnTo>
                  <a:lnTo>
                    <a:pt x="978" y="1028"/>
                  </a:lnTo>
                  <a:lnTo>
                    <a:pt x="972" y="1028"/>
                  </a:lnTo>
                  <a:lnTo>
                    <a:pt x="963" y="1027"/>
                  </a:lnTo>
                  <a:lnTo>
                    <a:pt x="962" y="1027"/>
                  </a:lnTo>
                  <a:lnTo>
                    <a:pt x="959" y="1028"/>
                  </a:lnTo>
                  <a:lnTo>
                    <a:pt x="956" y="1028"/>
                  </a:lnTo>
                  <a:lnTo>
                    <a:pt x="952" y="1028"/>
                  </a:lnTo>
                  <a:lnTo>
                    <a:pt x="946" y="1029"/>
                  </a:lnTo>
                  <a:lnTo>
                    <a:pt x="941" y="1029"/>
                  </a:lnTo>
                  <a:lnTo>
                    <a:pt x="940" y="1029"/>
                  </a:lnTo>
                  <a:lnTo>
                    <a:pt x="936" y="1029"/>
                  </a:lnTo>
                  <a:lnTo>
                    <a:pt x="932" y="1029"/>
                  </a:lnTo>
                  <a:lnTo>
                    <a:pt x="927" y="1028"/>
                  </a:lnTo>
                  <a:lnTo>
                    <a:pt x="926" y="1028"/>
                  </a:lnTo>
                  <a:lnTo>
                    <a:pt x="925" y="1028"/>
                  </a:lnTo>
                  <a:lnTo>
                    <a:pt x="923" y="1029"/>
                  </a:lnTo>
                  <a:lnTo>
                    <a:pt x="921" y="1029"/>
                  </a:lnTo>
                  <a:lnTo>
                    <a:pt x="919" y="1029"/>
                  </a:lnTo>
                  <a:lnTo>
                    <a:pt x="916" y="1029"/>
                  </a:lnTo>
                  <a:lnTo>
                    <a:pt x="915" y="1029"/>
                  </a:lnTo>
                  <a:lnTo>
                    <a:pt x="911" y="1028"/>
                  </a:lnTo>
                  <a:lnTo>
                    <a:pt x="910" y="1028"/>
                  </a:lnTo>
                  <a:lnTo>
                    <a:pt x="909" y="1028"/>
                  </a:lnTo>
                  <a:lnTo>
                    <a:pt x="907" y="1028"/>
                  </a:lnTo>
                  <a:lnTo>
                    <a:pt x="905" y="1028"/>
                  </a:lnTo>
                  <a:lnTo>
                    <a:pt x="899" y="1029"/>
                  </a:lnTo>
                  <a:lnTo>
                    <a:pt x="895" y="1031"/>
                  </a:lnTo>
                  <a:lnTo>
                    <a:pt x="894" y="1031"/>
                  </a:lnTo>
                  <a:lnTo>
                    <a:pt x="892" y="1031"/>
                  </a:lnTo>
                  <a:lnTo>
                    <a:pt x="891" y="1031"/>
                  </a:lnTo>
                  <a:lnTo>
                    <a:pt x="887" y="1032"/>
                  </a:lnTo>
                  <a:lnTo>
                    <a:pt x="883" y="1032"/>
                  </a:lnTo>
                  <a:lnTo>
                    <a:pt x="882" y="1032"/>
                  </a:lnTo>
                  <a:lnTo>
                    <a:pt x="881" y="1032"/>
                  </a:lnTo>
                  <a:lnTo>
                    <a:pt x="879" y="1032"/>
                  </a:lnTo>
                  <a:lnTo>
                    <a:pt x="878" y="1032"/>
                  </a:lnTo>
                  <a:lnTo>
                    <a:pt x="873" y="1032"/>
                  </a:lnTo>
                  <a:lnTo>
                    <a:pt x="872" y="1032"/>
                  </a:lnTo>
                  <a:lnTo>
                    <a:pt x="871" y="1032"/>
                  </a:lnTo>
                  <a:lnTo>
                    <a:pt x="867" y="1032"/>
                  </a:lnTo>
                  <a:lnTo>
                    <a:pt x="865" y="1031"/>
                  </a:lnTo>
                  <a:lnTo>
                    <a:pt x="863" y="1031"/>
                  </a:lnTo>
                  <a:lnTo>
                    <a:pt x="862" y="1031"/>
                  </a:lnTo>
                  <a:lnTo>
                    <a:pt x="855" y="1031"/>
                  </a:lnTo>
                  <a:lnTo>
                    <a:pt x="854" y="1031"/>
                  </a:lnTo>
                  <a:lnTo>
                    <a:pt x="849" y="1031"/>
                  </a:lnTo>
                  <a:lnTo>
                    <a:pt x="848" y="1032"/>
                  </a:lnTo>
                  <a:lnTo>
                    <a:pt x="846" y="1032"/>
                  </a:lnTo>
                  <a:lnTo>
                    <a:pt x="843" y="1033"/>
                  </a:lnTo>
                  <a:lnTo>
                    <a:pt x="840" y="1034"/>
                  </a:lnTo>
                  <a:lnTo>
                    <a:pt x="838" y="1034"/>
                  </a:lnTo>
                  <a:lnTo>
                    <a:pt x="829" y="1038"/>
                  </a:lnTo>
                  <a:lnTo>
                    <a:pt x="828" y="1038"/>
                  </a:lnTo>
                  <a:lnTo>
                    <a:pt x="827" y="1038"/>
                  </a:lnTo>
                  <a:lnTo>
                    <a:pt x="825" y="1038"/>
                  </a:lnTo>
                  <a:lnTo>
                    <a:pt x="820" y="1038"/>
                  </a:lnTo>
                  <a:lnTo>
                    <a:pt x="817" y="1036"/>
                  </a:lnTo>
                  <a:lnTo>
                    <a:pt x="816" y="1036"/>
                  </a:lnTo>
                  <a:lnTo>
                    <a:pt x="812" y="1041"/>
                  </a:lnTo>
                  <a:lnTo>
                    <a:pt x="809" y="1045"/>
                  </a:lnTo>
                  <a:lnTo>
                    <a:pt x="806" y="1050"/>
                  </a:lnTo>
                  <a:lnTo>
                    <a:pt x="806" y="1052"/>
                  </a:lnTo>
                  <a:lnTo>
                    <a:pt x="803" y="1057"/>
                  </a:lnTo>
                  <a:lnTo>
                    <a:pt x="802" y="1059"/>
                  </a:lnTo>
                  <a:lnTo>
                    <a:pt x="801" y="1061"/>
                  </a:lnTo>
                  <a:lnTo>
                    <a:pt x="800" y="1063"/>
                  </a:lnTo>
                  <a:lnTo>
                    <a:pt x="798" y="1065"/>
                  </a:lnTo>
                  <a:lnTo>
                    <a:pt x="797" y="1066"/>
                  </a:lnTo>
                  <a:lnTo>
                    <a:pt x="796" y="1068"/>
                  </a:lnTo>
                  <a:lnTo>
                    <a:pt x="795" y="1070"/>
                  </a:lnTo>
                  <a:lnTo>
                    <a:pt x="793" y="1071"/>
                  </a:lnTo>
                  <a:lnTo>
                    <a:pt x="792" y="1073"/>
                  </a:lnTo>
                  <a:lnTo>
                    <a:pt x="791" y="1074"/>
                  </a:lnTo>
                  <a:lnTo>
                    <a:pt x="784" y="1080"/>
                  </a:lnTo>
                  <a:lnTo>
                    <a:pt x="777" y="1085"/>
                  </a:lnTo>
                  <a:lnTo>
                    <a:pt x="775" y="1087"/>
                  </a:lnTo>
                  <a:lnTo>
                    <a:pt x="774" y="1087"/>
                  </a:lnTo>
                  <a:lnTo>
                    <a:pt x="771" y="1090"/>
                  </a:lnTo>
                  <a:lnTo>
                    <a:pt x="766" y="1095"/>
                  </a:lnTo>
                  <a:lnTo>
                    <a:pt x="765" y="1095"/>
                  </a:lnTo>
                  <a:lnTo>
                    <a:pt x="765" y="1096"/>
                  </a:lnTo>
                  <a:lnTo>
                    <a:pt x="764" y="1097"/>
                  </a:lnTo>
                  <a:lnTo>
                    <a:pt x="761" y="1098"/>
                  </a:lnTo>
                  <a:lnTo>
                    <a:pt x="752" y="1107"/>
                  </a:lnTo>
                  <a:lnTo>
                    <a:pt x="750" y="1107"/>
                  </a:lnTo>
                  <a:lnTo>
                    <a:pt x="742" y="1117"/>
                  </a:lnTo>
                  <a:lnTo>
                    <a:pt x="740" y="1118"/>
                  </a:lnTo>
                  <a:lnTo>
                    <a:pt x="739" y="1119"/>
                  </a:lnTo>
                  <a:lnTo>
                    <a:pt x="739" y="1121"/>
                  </a:lnTo>
                  <a:lnTo>
                    <a:pt x="738" y="1121"/>
                  </a:lnTo>
                  <a:lnTo>
                    <a:pt x="737" y="1123"/>
                  </a:lnTo>
                  <a:lnTo>
                    <a:pt x="734" y="1124"/>
                  </a:lnTo>
                  <a:lnTo>
                    <a:pt x="734" y="1125"/>
                  </a:lnTo>
                  <a:lnTo>
                    <a:pt x="727" y="1133"/>
                  </a:lnTo>
                  <a:lnTo>
                    <a:pt x="727" y="1134"/>
                  </a:lnTo>
                  <a:lnTo>
                    <a:pt x="724" y="1135"/>
                  </a:lnTo>
                  <a:lnTo>
                    <a:pt x="723" y="1137"/>
                  </a:lnTo>
                  <a:lnTo>
                    <a:pt x="722" y="1139"/>
                  </a:lnTo>
                  <a:lnTo>
                    <a:pt x="721" y="1139"/>
                  </a:lnTo>
                  <a:lnTo>
                    <a:pt x="721" y="1140"/>
                  </a:lnTo>
                  <a:lnTo>
                    <a:pt x="717" y="1144"/>
                  </a:lnTo>
                  <a:lnTo>
                    <a:pt x="713" y="1149"/>
                  </a:lnTo>
                  <a:lnTo>
                    <a:pt x="712" y="1150"/>
                  </a:lnTo>
                  <a:lnTo>
                    <a:pt x="711" y="1150"/>
                  </a:lnTo>
                  <a:lnTo>
                    <a:pt x="711" y="1151"/>
                  </a:lnTo>
                  <a:lnTo>
                    <a:pt x="711" y="1153"/>
                  </a:lnTo>
                  <a:lnTo>
                    <a:pt x="704" y="1161"/>
                  </a:lnTo>
                  <a:lnTo>
                    <a:pt x="700" y="1166"/>
                  </a:lnTo>
                  <a:lnTo>
                    <a:pt x="697" y="1171"/>
                  </a:lnTo>
                  <a:lnTo>
                    <a:pt x="695" y="1176"/>
                  </a:lnTo>
                  <a:lnTo>
                    <a:pt x="692" y="1183"/>
                  </a:lnTo>
                  <a:lnTo>
                    <a:pt x="691" y="1188"/>
                  </a:lnTo>
                  <a:lnTo>
                    <a:pt x="688" y="1198"/>
                  </a:lnTo>
                  <a:lnTo>
                    <a:pt x="684" y="1205"/>
                  </a:lnTo>
                  <a:lnTo>
                    <a:pt x="683" y="1209"/>
                  </a:lnTo>
                  <a:lnTo>
                    <a:pt x="681" y="1212"/>
                  </a:lnTo>
                  <a:lnTo>
                    <a:pt x="678" y="1220"/>
                  </a:lnTo>
                  <a:lnTo>
                    <a:pt x="678" y="1221"/>
                  </a:lnTo>
                  <a:lnTo>
                    <a:pt x="676" y="1221"/>
                  </a:lnTo>
                  <a:lnTo>
                    <a:pt x="668" y="1215"/>
                  </a:lnTo>
                  <a:lnTo>
                    <a:pt x="665" y="1214"/>
                  </a:lnTo>
                  <a:lnTo>
                    <a:pt x="658" y="1209"/>
                  </a:lnTo>
                  <a:lnTo>
                    <a:pt x="654" y="1208"/>
                  </a:lnTo>
                  <a:lnTo>
                    <a:pt x="652" y="1207"/>
                  </a:lnTo>
                  <a:lnTo>
                    <a:pt x="652" y="1205"/>
                  </a:lnTo>
                  <a:lnTo>
                    <a:pt x="648" y="1204"/>
                  </a:lnTo>
                  <a:lnTo>
                    <a:pt x="641" y="1202"/>
                  </a:lnTo>
                  <a:lnTo>
                    <a:pt x="636" y="1199"/>
                  </a:lnTo>
                  <a:lnTo>
                    <a:pt x="635" y="1198"/>
                  </a:lnTo>
                  <a:lnTo>
                    <a:pt x="632" y="1196"/>
                  </a:lnTo>
                  <a:lnTo>
                    <a:pt x="627" y="1189"/>
                  </a:lnTo>
                  <a:lnTo>
                    <a:pt x="626" y="1189"/>
                  </a:lnTo>
                  <a:lnTo>
                    <a:pt x="626" y="1188"/>
                  </a:lnTo>
                  <a:lnTo>
                    <a:pt x="625" y="1188"/>
                  </a:lnTo>
                  <a:lnTo>
                    <a:pt x="624" y="1188"/>
                  </a:lnTo>
                  <a:lnTo>
                    <a:pt x="624" y="1187"/>
                  </a:lnTo>
                  <a:lnTo>
                    <a:pt x="622" y="1187"/>
                  </a:lnTo>
                  <a:lnTo>
                    <a:pt x="621" y="1186"/>
                  </a:lnTo>
                  <a:lnTo>
                    <a:pt x="620" y="1186"/>
                  </a:lnTo>
                  <a:lnTo>
                    <a:pt x="619" y="1185"/>
                  </a:lnTo>
                  <a:lnTo>
                    <a:pt x="617" y="1186"/>
                  </a:lnTo>
                  <a:lnTo>
                    <a:pt x="616" y="1189"/>
                  </a:lnTo>
                  <a:lnTo>
                    <a:pt x="616" y="1193"/>
                  </a:lnTo>
                  <a:lnTo>
                    <a:pt x="614" y="1198"/>
                  </a:lnTo>
                  <a:lnTo>
                    <a:pt x="611" y="1205"/>
                  </a:lnTo>
                  <a:lnTo>
                    <a:pt x="611" y="1207"/>
                  </a:lnTo>
                  <a:lnTo>
                    <a:pt x="610" y="1212"/>
                  </a:lnTo>
                  <a:lnTo>
                    <a:pt x="608" y="1218"/>
                  </a:lnTo>
                  <a:lnTo>
                    <a:pt x="608" y="1219"/>
                  </a:lnTo>
                  <a:lnTo>
                    <a:pt x="606" y="1220"/>
                  </a:lnTo>
                  <a:lnTo>
                    <a:pt x="604" y="1229"/>
                  </a:lnTo>
                  <a:lnTo>
                    <a:pt x="604" y="1230"/>
                  </a:lnTo>
                  <a:lnTo>
                    <a:pt x="601" y="1239"/>
                  </a:lnTo>
                  <a:lnTo>
                    <a:pt x="598" y="1247"/>
                  </a:lnTo>
                  <a:lnTo>
                    <a:pt x="595" y="1257"/>
                  </a:lnTo>
                  <a:lnTo>
                    <a:pt x="593" y="1265"/>
                  </a:lnTo>
                  <a:lnTo>
                    <a:pt x="592" y="1269"/>
                  </a:lnTo>
                  <a:lnTo>
                    <a:pt x="590" y="1271"/>
                  </a:lnTo>
                  <a:lnTo>
                    <a:pt x="590" y="1272"/>
                  </a:lnTo>
                  <a:lnTo>
                    <a:pt x="590" y="1273"/>
                  </a:lnTo>
                  <a:lnTo>
                    <a:pt x="589" y="1276"/>
                  </a:lnTo>
                  <a:lnTo>
                    <a:pt x="585" y="1288"/>
                  </a:lnTo>
                  <a:lnTo>
                    <a:pt x="584" y="1292"/>
                  </a:lnTo>
                  <a:lnTo>
                    <a:pt x="583" y="1294"/>
                  </a:lnTo>
                  <a:lnTo>
                    <a:pt x="582" y="1297"/>
                  </a:lnTo>
                  <a:lnTo>
                    <a:pt x="582" y="1299"/>
                  </a:lnTo>
                  <a:lnTo>
                    <a:pt x="579" y="1305"/>
                  </a:lnTo>
                  <a:lnTo>
                    <a:pt x="578" y="1310"/>
                  </a:lnTo>
                  <a:lnTo>
                    <a:pt x="577" y="1313"/>
                  </a:lnTo>
                  <a:lnTo>
                    <a:pt x="576" y="1314"/>
                  </a:lnTo>
                  <a:lnTo>
                    <a:pt x="576" y="1316"/>
                  </a:lnTo>
                  <a:lnTo>
                    <a:pt x="576" y="1318"/>
                  </a:lnTo>
                  <a:lnTo>
                    <a:pt x="574" y="1318"/>
                  </a:lnTo>
                  <a:lnTo>
                    <a:pt x="573" y="1322"/>
                  </a:lnTo>
                  <a:lnTo>
                    <a:pt x="573" y="1325"/>
                  </a:lnTo>
                  <a:lnTo>
                    <a:pt x="572" y="1327"/>
                  </a:lnTo>
                  <a:lnTo>
                    <a:pt x="572" y="1329"/>
                  </a:lnTo>
                  <a:lnTo>
                    <a:pt x="572" y="1330"/>
                  </a:lnTo>
                  <a:lnTo>
                    <a:pt x="571" y="1334"/>
                  </a:lnTo>
                  <a:lnTo>
                    <a:pt x="569" y="1338"/>
                  </a:lnTo>
                  <a:lnTo>
                    <a:pt x="568" y="1345"/>
                  </a:lnTo>
                  <a:lnTo>
                    <a:pt x="567" y="1352"/>
                  </a:lnTo>
                  <a:lnTo>
                    <a:pt x="566" y="1358"/>
                  </a:lnTo>
                  <a:lnTo>
                    <a:pt x="566" y="1362"/>
                  </a:lnTo>
                  <a:lnTo>
                    <a:pt x="566" y="1363"/>
                  </a:lnTo>
                  <a:lnTo>
                    <a:pt x="564" y="1367"/>
                  </a:lnTo>
                  <a:lnTo>
                    <a:pt x="564" y="1368"/>
                  </a:lnTo>
                  <a:lnTo>
                    <a:pt x="564" y="1370"/>
                  </a:lnTo>
                  <a:lnTo>
                    <a:pt x="564" y="1375"/>
                  </a:lnTo>
                  <a:lnTo>
                    <a:pt x="564" y="1377"/>
                  </a:lnTo>
                  <a:lnTo>
                    <a:pt x="564" y="1382"/>
                  </a:lnTo>
                  <a:lnTo>
                    <a:pt x="563" y="1384"/>
                  </a:lnTo>
                  <a:lnTo>
                    <a:pt x="563" y="1386"/>
                  </a:lnTo>
                  <a:lnTo>
                    <a:pt x="563" y="1394"/>
                  </a:lnTo>
                  <a:lnTo>
                    <a:pt x="564" y="1398"/>
                  </a:lnTo>
                  <a:lnTo>
                    <a:pt x="564" y="1401"/>
                  </a:lnTo>
                  <a:lnTo>
                    <a:pt x="564" y="1404"/>
                  </a:lnTo>
                  <a:lnTo>
                    <a:pt x="564" y="1407"/>
                  </a:lnTo>
                  <a:lnTo>
                    <a:pt x="566" y="1414"/>
                  </a:lnTo>
                  <a:lnTo>
                    <a:pt x="567" y="1425"/>
                  </a:lnTo>
                  <a:lnTo>
                    <a:pt x="567" y="1426"/>
                  </a:lnTo>
                  <a:lnTo>
                    <a:pt x="568" y="1436"/>
                  </a:lnTo>
                  <a:lnTo>
                    <a:pt x="568" y="1437"/>
                  </a:lnTo>
                  <a:lnTo>
                    <a:pt x="569" y="1439"/>
                  </a:lnTo>
                  <a:lnTo>
                    <a:pt x="571" y="1449"/>
                  </a:lnTo>
                  <a:lnTo>
                    <a:pt x="571" y="1454"/>
                  </a:lnTo>
                  <a:lnTo>
                    <a:pt x="571" y="1455"/>
                  </a:lnTo>
                  <a:lnTo>
                    <a:pt x="571" y="1458"/>
                  </a:lnTo>
                  <a:lnTo>
                    <a:pt x="572" y="1459"/>
                  </a:lnTo>
                  <a:lnTo>
                    <a:pt x="572" y="1462"/>
                  </a:lnTo>
                  <a:lnTo>
                    <a:pt x="571" y="1463"/>
                  </a:lnTo>
                  <a:lnTo>
                    <a:pt x="571" y="1464"/>
                  </a:lnTo>
                  <a:lnTo>
                    <a:pt x="569" y="1465"/>
                  </a:lnTo>
                  <a:lnTo>
                    <a:pt x="569" y="1466"/>
                  </a:lnTo>
                  <a:lnTo>
                    <a:pt x="569" y="1468"/>
                  </a:lnTo>
                  <a:lnTo>
                    <a:pt x="569" y="1469"/>
                  </a:lnTo>
                  <a:lnTo>
                    <a:pt x="568" y="1469"/>
                  </a:lnTo>
                  <a:lnTo>
                    <a:pt x="568" y="1470"/>
                  </a:lnTo>
                  <a:lnTo>
                    <a:pt x="568" y="1471"/>
                  </a:lnTo>
                  <a:lnTo>
                    <a:pt x="567" y="1471"/>
                  </a:lnTo>
                  <a:lnTo>
                    <a:pt x="564" y="1471"/>
                  </a:lnTo>
                  <a:lnTo>
                    <a:pt x="563" y="1471"/>
                  </a:lnTo>
                  <a:lnTo>
                    <a:pt x="561" y="1470"/>
                  </a:lnTo>
                  <a:lnTo>
                    <a:pt x="537" y="1470"/>
                  </a:lnTo>
                  <a:lnTo>
                    <a:pt x="521" y="1469"/>
                  </a:lnTo>
                  <a:lnTo>
                    <a:pt x="519" y="1469"/>
                  </a:lnTo>
                  <a:lnTo>
                    <a:pt x="515" y="1470"/>
                  </a:lnTo>
                  <a:lnTo>
                    <a:pt x="513" y="1470"/>
                  </a:lnTo>
                  <a:lnTo>
                    <a:pt x="509" y="1471"/>
                  </a:lnTo>
                  <a:lnTo>
                    <a:pt x="503" y="1473"/>
                  </a:lnTo>
                  <a:lnTo>
                    <a:pt x="487" y="1473"/>
                  </a:lnTo>
                  <a:lnTo>
                    <a:pt x="486" y="1473"/>
                  </a:lnTo>
                  <a:lnTo>
                    <a:pt x="483" y="1475"/>
                  </a:lnTo>
                  <a:lnTo>
                    <a:pt x="481" y="1480"/>
                  </a:lnTo>
                  <a:lnTo>
                    <a:pt x="473" y="1481"/>
                  </a:lnTo>
                  <a:lnTo>
                    <a:pt x="466" y="1484"/>
                  </a:lnTo>
                  <a:lnTo>
                    <a:pt x="464" y="1485"/>
                  </a:lnTo>
                  <a:lnTo>
                    <a:pt x="449" y="1497"/>
                  </a:lnTo>
                  <a:lnTo>
                    <a:pt x="449" y="1496"/>
                  </a:lnTo>
                  <a:lnTo>
                    <a:pt x="448" y="1492"/>
                  </a:lnTo>
                  <a:lnTo>
                    <a:pt x="445" y="1486"/>
                  </a:lnTo>
                  <a:lnTo>
                    <a:pt x="444" y="1484"/>
                  </a:lnTo>
                  <a:lnTo>
                    <a:pt x="440" y="1466"/>
                  </a:lnTo>
                  <a:lnTo>
                    <a:pt x="439" y="1465"/>
                  </a:lnTo>
                  <a:lnTo>
                    <a:pt x="438" y="1462"/>
                  </a:lnTo>
                  <a:lnTo>
                    <a:pt x="438" y="1458"/>
                  </a:lnTo>
                  <a:lnTo>
                    <a:pt x="423" y="1431"/>
                  </a:lnTo>
                  <a:lnTo>
                    <a:pt x="419" y="1423"/>
                  </a:lnTo>
                  <a:lnTo>
                    <a:pt x="419" y="1422"/>
                  </a:lnTo>
                  <a:lnTo>
                    <a:pt x="418" y="1418"/>
                  </a:lnTo>
                  <a:lnTo>
                    <a:pt x="412" y="1401"/>
                  </a:lnTo>
                  <a:lnTo>
                    <a:pt x="409" y="1395"/>
                  </a:lnTo>
                  <a:lnTo>
                    <a:pt x="405" y="1382"/>
                  </a:lnTo>
                  <a:lnTo>
                    <a:pt x="403" y="1380"/>
                  </a:lnTo>
                  <a:lnTo>
                    <a:pt x="402" y="1382"/>
                  </a:lnTo>
                  <a:lnTo>
                    <a:pt x="401" y="1380"/>
                  </a:lnTo>
                  <a:lnTo>
                    <a:pt x="400" y="1380"/>
                  </a:lnTo>
                  <a:lnTo>
                    <a:pt x="395" y="1379"/>
                  </a:lnTo>
                  <a:lnTo>
                    <a:pt x="387" y="1377"/>
                  </a:lnTo>
                  <a:lnTo>
                    <a:pt x="373" y="1372"/>
                  </a:lnTo>
                  <a:lnTo>
                    <a:pt x="361" y="1369"/>
                  </a:lnTo>
                  <a:lnTo>
                    <a:pt x="350" y="1366"/>
                  </a:lnTo>
                  <a:lnTo>
                    <a:pt x="349" y="1366"/>
                  </a:lnTo>
                  <a:lnTo>
                    <a:pt x="339" y="1370"/>
                  </a:lnTo>
                  <a:lnTo>
                    <a:pt x="333" y="1372"/>
                  </a:lnTo>
                  <a:lnTo>
                    <a:pt x="321" y="1374"/>
                  </a:lnTo>
                  <a:lnTo>
                    <a:pt x="310" y="1373"/>
                  </a:lnTo>
                  <a:lnTo>
                    <a:pt x="307" y="1373"/>
                  </a:lnTo>
                  <a:lnTo>
                    <a:pt x="301" y="1373"/>
                  </a:lnTo>
                  <a:lnTo>
                    <a:pt x="295" y="1374"/>
                  </a:lnTo>
                  <a:lnTo>
                    <a:pt x="288" y="1375"/>
                  </a:lnTo>
                  <a:lnTo>
                    <a:pt x="288" y="1377"/>
                  </a:lnTo>
                  <a:lnTo>
                    <a:pt x="286" y="1377"/>
                  </a:lnTo>
                  <a:lnTo>
                    <a:pt x="279" y="1378"/>
                  </a:lnTo>
                  <a:lnTo>
                    <a:pt x="274" y="1378"/>
                  </a:lnTo>
                  <a:lnTo>
                    <a:pt x="269" y="1379"/>
                  </a:lnTo>
                  <a:lnTo>
                    <a:pt x="259" y="1382"/>
                  </a:lnTo>
                  <a:lnTo>
                    <a:pt x="258" y="1382"/>
                  </a:lnTo>
                  <a:lnTo>
                    <a:pt x="247" y="1380"/>
                  </a:lnTo>
                  <a:lnTo>
                    <a:pt x="246" y="1380"/>
                  </a:lnTo>
                  <a:lnTo>
                    <a:pt x="245" y="1380"/>
                  </a:lnTo>
                  <a:lnTo>
                    <a:pt x="243" y="1380"/>
                  </a:lnTo>
                  <a:lnTo>
                    <a:pt x="242" y="1382"/>
                  </a:lnTo>
                  <a:lnTo>
                    <a:pt x="210" y="1389"/>
                  </a:lnTo>
                  <a:lnTo>
                    <a:pt x="202" y="1391"/>
                  </a:lnTo>
                  <a:lnTo>
                    <a:pt x="200" y="1391"/>
                  </a:lnTo>
                  <a:lnTo>
                    <a:pt x="188" y="1396"/>
                  </a:lnTo>
                  <a:lnTo>
                    <a:pt x="186" y="1396"/>
                  </a:lnTo>
                  <a:lnTo>
                    <a:pt x="167" y="1404"/>
                  </a:lnTo>
                  <a:lnTo>
                    <a:pt x="166" y="1404"/>
                  </a:lnTo>
                  <a:lnTo>
                    <a:pt x="165" y="1405"/>
                  </a:lnTo>
                  <a:lnTo>
                    <a:pt x="161" y="1406"/>
                  </a:lnTo>
                  <a:lnTo>
                    <a:pt x="150" y="1411"/>
                  </a:lnTo>
                  <a:lnTo>
                    <a:pt x="133" y="1418"/>
                  </a:lnTo>
                  <a:lnTo>
                    <a:pt x="131" y="1420"/>
                  </a:lnTo>
                  <a:lnTo>
                    <a:pt x="118" y="1425"/>
                  </a:lnTo>
                  <a:lnTo>
                    <a:pt x="117" y="1425"/>
                  </a:lnTo>
                  <a:lnTo>
                    <a:pt x="113" y="1426"/>
                  </a:lnTo>
                  <a:lnTo>
                    <a:pt x="104" y="1427"/>
                  </a:lnTo>
                  <a:lnTo>
                    <a:pt x="102" y="1427"/>
                  </a:lnTo>
                  <a:lnTo>
                    <a:pt x="101" y="1427"/>
                  </a:lnTo>
                  <a:lnTo>
                    <a:pt x="97" y="1427"/>
                  </a:lnTo>
                  <a:lnTo>
                    <a:pt x="96" y="1427"/>
                  </a:lnTo>
                  <a:lnTo>
                    <a:pt x="91" y="1427"/>
                  </a:lnTo>
                  <a:lnTo>
                    <a:pt x="88" y="1427"/>
                  </a:lnTo>
                  <a:lnTo>
                    <a:pt x="87" y="1428"/>
                  </a:lnTo>
                  <a:lnTo>
                    <a:pt x="82" y="1428"/>
                  </a:lnTo>
                  <a:lnTo>
                    <a:pt x="77" y="1428"/>
                  </a:lnTo>
                  <a:lnTo>
                    <a:pt x="76" y="1428"/>
                  </a:lnTo>
                  <a:lnTo>
                    <a:pt x="69" y="1430"/>
                  </a:lnTo>
                  <a:lnTo>
                    <a:pt x="62" y="1430"/>
                  </a:lnTo>
                  <a:lnTo>
                    <a:pt x="61" y="1430"/>
                  </a:lnTo>
                  <a:lnTo>
                    <a:pt x="53" y="1430"/>
                  </a:lnTo>
                  <a:lnTo>
                    <a:pt x="51" y="1431"/>
                  </a:lnTo>
                  <a:lnTo>
                    <a:pt x="43" y="1431"/>
                  </a:lnTo>
                  <a:lnTo>
                    <a:pt x="40" y="1431"/>
                  </a:lnTo>
                  <a:lnTo>
                    <a:pt x="33" y="1432"/>
                  </a:lnTo>
                  <a:lnTo>
                    <a:pt x="27" y="1432"/>
                  </a:lnTo>
                  <a:lnTo>
                    <a:pt x="24" y="1426"/>
                  </a:lnTo>
                  <a:lnTo>
                    <a:pt x="21" y="1416"/>
                  </a:lnTo>
                  <a:lnTo>
                    <a:pt x="16" y="1400"/>
                  </a:lnTo>
                  <a:lnTo>
                    <a:pt x="14" y="1399"/>
                  </a:lnTo>
                  <a:lnTo>
                    <a:pt x="14" y="1398"/>
                  </a:lnTo>
                  <a:lnTo>
                    <a:pt x="13" y="1395"/>
                  </a:lnTo>
                  <a:lnTo>
                    <a:pt x="6" y="1373"/>
                  </a:lnTo>
                  <a:lnTo>
                    <a:pt x="5" y="1373"/>
                  </a:lnTo>
                  <a:lnTo>
                    <a:pt x="3" y="1368"/>
                  </a:lnTo>
                  <a:lnTo>
                    <a:pt x="2" y="1364"/>
                  </a:lnTo>
                  <a:lnTo>
                    <a:pt x="2" y="1363"/>
                  </a:lnTo>
                  <a:lnTo>
                    <a:pt x="0" y="1358"/>
                  </a:lnTo>
                  <a:lnTo>
                    <a:pt x="3" y="1357"/>
                  </a:lnTo>
                  <a:lnTo>
                    <a:pt x="3" y="1356"/>
                  </a:lnTo>
                  <a:lnTo>
                    <a:pt x="10" y="1354"/>
                  </a:lnTo>
                  <a:lnTo>
                    <a:pt x="23" y="1350"/>
                  </a:lnTo>
                  <a:lnTo>
                    <a:pt x="23" y="1348"/>
                  </a:lnTo>
                  <a:lnTo>
                    <a:pt x="22" y="1343"/>
                  </a:lnTo>
                  <a:lnTo>
                    <a:pt x="19" y="1337"/>
                  </a:lnTo>
                  <a:lnTo>
                    <a:pt x="19" y="1336"/>
                  </a:lnTo>
                  <a:lnTo>
                    <a:pt x="12" y="1318"/>
                  </a:lnTo>
                  <a:lnTo>
                    <a:pt x="12" y="1316"/>
                  </a:lnTo>
                  <a:lnTo>
                    <a:pt x="7" y="1304"/>
                  </a:lnTo>
                  <a:lnTo>
                    <a:pt x="3" y="1295"/>
                  </a:lnTo>
                  <a:lnTo>
                    <a:pt x="3" y="1294"/>
                  </a:lnTo>
                  <a:lnTo>
                    <a:pt x="2" y="1292"/>
                  </a:lnTo>
                  <a:lnTo>
                    <a:pt x="3" y="1290"/>
                  </a:lnTo>
                  <a:lnTo>
                    <a:pt x="18" y="1285"/>
                  </a:lnTo>
                  <a:lnTo>
                    <a:pt x="22" y="1284"/>
                  </a:lnTo>
                  <a:lnTo>
                    <a:pt x="26" y="1282"/>
                  </a:lnTo>
                  <a:lnTo>
                    <a:pt x="29" y="1282"/>
                  </a:lnTo>
                  <a:lnTo>
                    <a:pt x="30" y="1281"/>
                  </a:lnTo>
                  <a:lnTo>
                    <a:pt x="40" y="1277"/>
                  </a:lnTo>
                  <a:lnTo>
                    <a:pt x="39" y="1277"/>
                  </a:lnTo>
                  <a:lnTo>
                    <a:pt x="34" y="1262"/>
                  </a:lnTo>
                  <a:lnTo>
                    <a:pt x="33" y="1257"/>
                  </a:lnTo>
                  <a:lnTo>
                    <a:pt x="32" y="1256"/>
                  </a:lnTo>
                  <a:lnTo>
                    <a:pt x="32" y="1255"/>
                  </a:lnTo>
                  <a:lnTo>
                    <a:pt x="30" y="1253"/>
                  </a:lnTo>
                  <a:lnTo>
                    <a:pt x="30" y="1252"/>
                  </a:lnTo>
                  <a:lnTo>
                    <a:pt x="29" y="1247"/>
                  </a:lnTo>
                  <a:lnTo>
                    <a:pt x="27" y="1245"/>
                  </a:lnTo>
                  <a:lnTo>
                    <a:pt x="28" y="1244"/>
                  </a:lnTo>
                  <a:lnTo>
                    <a:pt x="34" y="1240"/>
                  </a:lnTo>
                  <a:lnTo>
                    <a:pt x="37" y="1237"/>
                  </a:lnTo>
                  <a:lnTo>
                    <a:pt x="42" y="1235"/>
                  </a:lnTo>
                  <a:lnTo>
                    <a:pt x="45" y="1233"/>
                  </a:lnTo>
                  <a:lnTo>
                    <a:pt x="49" y="1231"/>
                  </a:lnTo>
                  <a:lnTo>
                    <a:pt x="53" y="1230"/>
                  </a:lnTo>
                  <a:lnTo>
                    <a:pt x="51" y="1229"/>
                  </a:lnTo>
                  <a:lnTo>
                    <a:pt x="56" y="1226"/>
                  </a:lnTo>
                  <a:lnTo>
                    <a:pt x="61" y="1224"/>
                  </a:lnTo>
                  <a:lnTo>
                    <a:pt x="62" y="1223"/>
                  </a:lnTo>
                  <a:lnTo>
                    <a:pt x="67" y="1219"/>
                  </a:lnTo>
                  <a:lnTo>
                    <a:pt x="74" y="1217"/>
                  </a:lnTo>
                  <a:lnTo>
                    <a:pt x="75" y="1215"/>
                  </a:lnTo>
                  <a:lnTo>
                    <a:pt x="76" y="1215"/>
                  </a:lnTo>
                  <a:lnTo>
                    <a:pt x="78" y="1213"/>
                  </a:lnTo>
                  <a:lnTo>
                    <a:pt x="80" y="1213"/>
                  </a:lnTo>
                  <a:lnTo>
                    <a:pt x="83" y="1210"/>
                  </a:lnTo>
                  <a:lnTo>
                    <a:pt x="88" y="1207"/>
                  </a:lnTo>
                  <a:lnTo>
                    <a:pt x="94" y="1203"/>
                  </a:lnTo>
                  <a:lnTo>
                    <a:pt x="102" y="1199"/>
                  </a:lnTo>
                  <a:lnTo>
                    <a:pt x="107" y="1197"/>
                  </a:lnTo>
                  <a:lnTo>
                    <a:pt x="107" y="1196"/>
                  </a:lnTo>
                  <a:lnTo>
                    <a:pt x="112" y="1192"/>
                  </a:lnTo>
                  <a:lnTo>
                    <a:pt x="117" y="1189"/>
                  </a:lnTo>
                  <a:lnTo>
                    <a:pt x="119" y="1188"/>
                  </a:lnTo>
                  <a:lnTo>
                    <a:pt x="126" y="1183"/>
                  </a:lnTo>
                  <a:lnTo>
                    <a:pt x="134" y="1178"/>
                  </a:lnTo>
                  <a:lnTo>
                    <a:pt x="135" y="1178"/>
                  </a:lnTo>
                  <a:lnTo>
                    <a:pt x="138" y="1176"/>
                  </a:lnTo>
                  <a:lnTo>
                    <a:pt x="139" y="1176"/>
                  </a:lnTo>
                  <a:lnTo>
                    <a:pt x="141" y="1173"/>
                  </a:lnTo>
                  <a:lnTo>
                    <a:pt x="142" y="1173"/>
                  </a:lnTo>
                  <a:lnTo>
                    <a:pt x="149" y="1170"/>
                  </a:lnTo>
                  <a:lnTo>
                    <a:pt x="152" y="1167"/>
                  </a:lnTo>
                  <a:lnTo>
                    <a:pt x="156" y="1165"/>
                  </a:lnTo>
                  <a:lnTo>
                    <a:pt x="161" y="1162"/>
                  </a:lnTo>
                  <a:lnTo>
                    <a:pt x="162" y="1162"/>
                  </a:lnTo>
                  <a:lnTo>
                    <a:pt x="163" y="1161"/>
                  </a:lnTo>
                  <a:lnTo>
                    <a:pt x="165" y="1161"/>
                  </a:lnTo>
                  <a:lnTo>
                    <a:pt x="163" y="1160"/>
                  </a:lnTo>
                  <a:lnTo>
                    <a:pt x="171" y="1156"/>
                  </a:lnTo>
                  <a:lnTo>
                    <a:pt x="179" y="1151"/>
                  </a:lnTo>
                  <a:lnTo>
                    <a:pt x="186" y="1148"/>
                  </a:lnTo>
                  <a:lnTo>
                    <a:pt x="186" y="1146"/>
                  </a:lnTo>
                  <a:lnTo>
                    <a:pt x="193" y="1143"/>
                  </a:lnTo>
                  <a:lnTo>
                    <a:pt x="197" y="1140"/>
                  </a:lnTo>
                  <a:lnTo>
                    <a:pt x="200" y="1139"/>
                  </a:lnTo>
                  <a:lnTo>
                    <a:pt x="206" y="1134"/>
                  </a:lnTo>
                  <a:lnTo>
                    <a:pt x="213" y="1132"/>
                  </a:lnTo>
                  <a:lnTo>
                    <a:pt x="219" y="1128"/>
                  </a:lnTo>
                  <a:lnTo>
                    <a:pt x="222" y="1125"/>
                  </a:lnTo>
                  <a:lnTo>
                    <a:pt x="224" y="1125"/>
                  </a:lnTo>
                  <a:lnTo>
                    <a:pt x="225" y="1124"/>
                  </a:lnTo>
                  <a:lnTo>
                    <a:pt x="226" y="1124"/>
                  </a:lnTo>
                  <a:lnTo>
                    <a:pt x="232" y="1122"/>
                  </a:lnTo>
                  <a:lnTo>
                    <a:pt x="232" y="1121"/>
                  </a:lnTo>
                  <a:lnTo>
                    <a:pt x="234" y="1121"/>
                  </a:lnTo>
                  <a:lnTo>
                    <a:pt x="238" y="1118"/>
                  </a:lnTo>
                  <a:lnTo>
                    <a:pt x="243" y="1117"/>
                  </a:lnTo>
                  <a:lnTo>
                    <a:pt x="245" y="1117"/>
                  </a:lnTo>
                  <a:lnTo>
                    <a:pt x="246" y="1117"/>
                  </a:lnTo>
                  <a:lnTo>
                    <a:pt x="246" y="1116"/>
                  </a:lnTo>
                  <a:lnTo>
                    <a:pt x="247" y="1116"/>
                  </a:lnTo>
                  <a:lnTo>
                    <a:pt x="248" y="1116"/>
                  </a:lnTo>
                  <a:lnTo>
                    <a:pt x="251" y="1114"/>
                  </a:lnTo>
                  <a:lnTo>
                    <a:pt x="252" y="1114"/>
                  </a:lnTo>
                  <a:lnTo>
                    <a:pt x="253" y="1113"/>
                  </a:lnTo>
                  <a:lnTo>
                    <a:pt x="259" y="1111"/>
                  </a:lnTo>
                  <a:lnTo>
                    <a:pt x="263" y="1109"/>
                  </a:lnTo>
                  <a:lnTo>
                    <a:pt x="273" y="1107"/>
                  </a:lnTo>
                  <a:lnTo>
                    <a:pt x="275" y="1106"/>
                  </a:lnTo>
                  <a:lnTo>
                    <a:pt x="278" y="1106"/>
                  </a:lnTo>
                  <a:lnTo>
                    <a:pt x="278" y="1105"/>
                  </a:lnTo>
                  <a:lnTo>
                    <a:pt x="279" y="1105"/>
                  </a:lnTo>
                  <a:lnTo>
                    <a:pt x="278" y="1102"/>
                  </a:lnTo>
                  <a:lnTo>
                    <a:pt x="278" y="1101"/>
                  </a:lnTo>
                  <a:lnTo>
                    <a:pt x="277" y="1101"/>
                  </a:lnTo>
                  <a:lnTo>
                    <a:pt x="275" y="1101"/>
                  </a:lnTo>
                  <a:lnTo>
                    <a:pt x="274" y="1101"/>
                  </a:lnTo>
                  <a:lnTo>
                    <a:pt x="273" y="1101"/>
                  </a:lnTo>
                  <a:lnTo>
                    <a:pt x="278" y="1098"/>
                  </a:lnTo>
                  <a:lnTo>
                    <a:pt x="280" y="1097"/>
                  </a:lnTo>
                  <a:lnTo>
                    <a:pt x="280" y="1096"/>
                  </a:lnTo>
                  <a:lnTo>
                    <a:pt x="279" y="1095"/>
                  </a:lnTo>
                  <a:lnTo>
                    <a:pt x="279" y="1093"/>
                  </a:lnTo>
                  <a:lnTo>
                    <a:pt x="279" y="1092"/>
                  </a:lnTo>
                  <a:lnTo>
                    <a:pt x="277" y="1090"/>
                  </a:lnTo>
                  <a:lnTo>
                    <a:pt x="275" y="1090"/>
                  </a:lnTo>
                  <a:lnTo>
                    <a:pt x="274" y="1089"/>
                  </a:lnTo>
                  <a:lnTo>
                    <a:pt x="274" y="1087"/>
                  </a:lnTo>
                  <a:lnTo>
                    <a:pt x="274" y="1086"/>
                  </a:lnTo>
                  <a:lnTo>
                    <a:pt x="275" y="1086"/>
                  </a:lnTo>
                  <a:lnTo>
                    <a:pt x="274" y="1085"/>
                  </a:lnTo>
                  <a:lnTo>
                    <a:pt x="273" y="1084"/>
                  </a:lnTo>
                  <a:lnTo>
                    <a:pt x="273" y="1082"/>
                  </a:lnTo>
                  <a:lnTo>
                    <a:pt x="273" y="1081"/>
                  </a:lnTo>
                  <a:lnTo>
                    <a:pt x="272" y="1080"/>
                  </a:lnTo>
                  <a:lnTo>
                    <a:pt x="272" y="1079"/>
                  </a:lnTo>
                  <a:lnTo>
                    <a:pt x="270" y="1079"/>
                  </a:lnTo>
                  <a:lnTo>
                    <a:pt x="270" y="1076"/>
                  </a:lnTo>
                  <a:lnTo>
                    <a:pt x="267" y="1071"/>
                  </a:lnTo>
                  <a:lnTo>
                    <a:pt x="265" y="1071"/>
                  </a:lnTo>
                  <a:lnTo>
                    <a:pt x="267" y="1070"/>
                  </a:lnTo>
                  <a:lnTo>
                    <a:pt x="265" y="1068"/>
                  </a:lnTo>
                  <a:lnTo>
                    <a:pt x="263" y="1063"/>
                  </a:lnTo>
                  <a:lnTo>
                    <a:pt x="263" y="1061"/>
                  </a:lnTo>
                  <a:lnTo>
                    <a:pt x="262" y="1060"/>
                  </a:lnTo>
                  <a:lnTo>
                    <a:pt x="262" y="1059"/>
                  </a:lnTo>
                  <a:lnTo>
                    <a:pt x="262" y="1058"/>
                  </a:lnTo>
                  <a:lnTo>
                    <a:pt x="261" y="1057"/>
                  </a:lnTo>
                  <a:lnTo>
                    <a:pt x="261" y="1055"/>
                  </a:lnTo>
                  <a:lnTo>
                    <a:pt x="261" y="1054"/>
                  </a:lnTo>
                  <a:lnTo>
                    <a:pt x="259" y="1053"/>
                  </a:lnTo>
                  <a:lnTo>
                    <a:pt x="259" y="1052"/>
                  </a:lnTo>
                  <a:lnTo>
                    <a:pt x="258" y="1050"/>
                  </a:lnTo>
                  <a:lnTo>
                    <a:pt x="258" y="1049"/>
                  </a:lnTo>
                  <a:lnTo>
                    <a:pt x="258" y="1048"/>
                  </a:lnTo>
                  <a:lnTo>
                    <a:pt x="258" y="1047"/>
                  </a:lnTo>
                  <a:lnTo>
                    <a:pt x="257" y="1045"/>
                  </a:lnTo>
                  <a:lnTo>
                    <a:pt x="257" y="1043"/>
                  </a:lnTo>
                  <a:lnTo>
                    <a:pt x="256" y="1042"/>
                  </a:lnTo>
                  <a:lnTo>
                    <a:pt x="256" y="1041"/>
                  </a:lnTo>
                  <a:lnTo>
                    <a:pt x="256" y="1039"/>
                  </a:lnTo>
                  <a:lnTo>
                    <a:pt x="256" y="1038"/>
                  </a:lnTo>
                  <a:lnTo>
                    <a:pt x="254" y="1038"/>
                  </a:lnTo>
                  <a:lnTo>
                    <a:pt x="254" y="1037"/>
                  </a:lnTo>
                  <a:lnTo>
                    <a:pt x="254" y="1036"/>
                  </a:lnTo>
                  <a:lnTo>
                    <a:pt x="254" y="1034"/>
                  </a:lnTo>
                  <a:lnTo>
                    <a:pt x="254" y="1033"/>
                  </a:lnTo>
                  <a:lnTo>
                    <a:pt x="256" y="1032"/>
                  </a:lnTo>
                  <a:lnTo>
                    <a:pt x="257" y="1032"/>
                  </a:lnTo>
                  <a:lnTo>
                    <a:pt x="259" y="1031"/>
                  </a:lnTo>
                  <a:lnTo>
                    <a:pt x="259" y="1029"/>
                  </a:lnTo>
                  <a:lnTo>
                    <a:pt x="259" y="1028"/>
                  </a:lnTo>
                  <a:lnTo>
                    <a:pt x="259" y="1020"/>
                  </a:lnTo>
                  <a:lnTo>
                    <a:pt x="261" y="1013"/>
                  </a:lnTo>
                  <a:lnTo>
                    <a:pt x="262" y="1011"/>
                  </a:lnTo>
                  <a:lnTo>
                    <a:pt x="262" y="1010"/>
                  </a:lnTo>
                  <a:lnTo>
                    <a:pt x="262" y="1007"/>
                  </a:lnTo>
                  <a:lnTo>
                    <a:pt x="263" y="1006"/>
                  </a:lnTo>
                  <a:lnTo>
                    <a:pt x="262" y="1005"/>
                  </a:lnTo>
                  <a:lnTo>
                    <a:pt x="261" y="1005"/>
                  </a:lnTo>
                  <a:lnTo>
                    <a:pt x="261" y="1004"/>
                  </a:lnTo>
                  <a:lnTo>
                    <a:pt x="258" y="997"/>
                  </a:lnTo>
                  <a:lnTo>
                    <a:pt x="258" y="996"/>
                  </a:lnTo>
                  <a:lnTo>
                    <a:pt x="257" y="992"/>
                  </a:lnTo>
                  <a:lnTo>
                    <a:pt x="257" y="991"/>
                  </a:lnTo>
                  <a:lnTo>
                    <a:pt x="253" y="985"/>
                  </a:lnTo>
                  <a:lnTo>
                    <a:pt x="253" y="983"/>
                  </a:lnTo>
                  <a:lnTo>
                    <a:pt x="252" y="981"/>
                  </a:lnTo>
                  <a:lnTo>
                    <a:pt x="252" y="980"/>
                  </a:lnTo>
                  <a:lnTo>
                    <a:pt x="253" y="979"/>
                  </a:lnTo>
                  <a:lnTo>
                    <a:pt x="254" y="978"/>
                  </a:lnTo>
                  <a:lnTo>
                    <a:pt x="254" y="976"/>
                  </a:lnTo>
                  <a:lnTo>
                    <a:pt x="256" y="976"/>
                  </a:lnTo>
                  <a:lnTo>
                    <a:pt x="259" y="974"/>
                  </a:lnTo>
                  <a:lnTo>
                    <a:pt x="259" y="973"/>
                  </a:lnTo>
                  <a:lnTo>
                    <a:pt x="261" y="973"/>
                  </a:lnTo>
                  <a:lnTo>
                    <a:pt x="262" y="970"/>
                  </a:lnTo>
                  <a:lnTo>
                    <a:pt x="263" y="968"/>
                  </a:lnTo>
                  <a:lnTo>
                    <a:pt x="263" y="967"/>
                  </a:lnTo>
                  <a:lnTo>
                    <a:pt x="263" y="965"/>
                  </a:lnTo>
                  <a:lnTo>
                    <a:pt x="263" y="964"/>
                  </a:lnTo>
                  <a:lnTo>
                    <a:pt x="262" y="960"/>
                  </a:lnTo>
                  <a:lnTo>
                    <a:pt x="262" y="959"/>
                  </a:lnTo>
                  <a:lnTo>
                    <a:pt x="261" y="958"/>
                  </a:lnTo>
                  <a:lnTo>
                    <a:pt x="259" y="957"/>
                  </a:lnTo>
                  <a:lnTo>
                    <a:pt x="259" y="956"/>
                  </a:lnTo>
                  <a:lnTo>
                    <a:pt x="257" y="954"/>
                  </a:lnTo>
                  <a:lnTo>
                    <a:pt x="257" y="953"/>
                  </a:lnTo>
                  <a:lnTo>
                    <a:pt x="256" y="953"/>
                  </a:lnTo>
                  <a:lnTo>
                    <a:pt x="256" y="952"/>
                  </a:lnTo>
                  <a:lnTo>
                    <a:pt x="257" y="943"/>
                  </a:lnTo>
                  <a:lnTo>
                    <a:pt x="257" y="942"/>
                  </a:lnTo>
                  <a:lnTo>
                    <a:pt x="257" y="941"/>
                  </a:lnTo>
                  <a:lnTo>
                    <a:pt x="256" y="940"/>
                  </a:lnTo>
                  <a:lnTo>
                    <a:pt x="256" y="938"/>
                  </a:lnTo>
                  <a:lnTo>
                    <a:pt x="257" y="938"/>
                  </a:lnTo>
                  <a:lnTo>
                    <a:pt x="258" y="935"/>
                  </a:lnTo>
                  <a:lnTo>
                    <a:pt x="258" y="933"/>
                  </a:lnTo>
                  <a:lnTo>
                    <a:pt x="258" y="928"/>
                  </a:lnTo>
                  <a:lnTo>
                    <a:pt x="259" y="922"/>
                  </a:lnTo>
                  <a:lnTo>
                    <a:pt x="258" y="922"/>
                  </a:lnTo>
                  <a:lnTo>
                    <a:pt x="258" y="920"/>
                  </a:lnTo>
                  <a:lnTo>
                    <a:pt x="258" y="916"/>
                  </a:lnTo>
                  <a:lnTo>
                    <a:pt x="258" y="915"/>
                  </a:lnTo>
                  <a:lnTo>
                    <a:pt x="258" y="911"/>
                  </a:lnTo>
                  <a:lnTo>
                    <a:pt x="257" y="909"/>
                  </a:lnTo>
                  <a:lnTo>
                    <a:pt x="257" y="908"/>
                  </a:lnTo>
                  <a:lnTo>
                    <a:pt x="257" y="906"/>
                  </a:lnTo>
                  <a:lnTo>
                    <a:pt x="256" y="906"/>
                  </a:lnTo>
                  <a:lnTo>
                    <a:pt x="256" y="905"/>
                  </a:lnTo>
                  <a:lnTo>
                    <a:pt x="257" y="905"/>
                  </a:lnTo>
                  <a:lnTo>
                    <a:pt x="257" y="904"/>
                  </a:lnTo>
                  <a:lnTo>
                    <a:pt x="256" y="900"/>
                  </a:lnTo>
                  <a:lnTo>
                    <a:pt x="254" y="899"/>
                  </a:lnTo>
                  <a:lnTo>
                    <a:pt x="254" y="896"/>
                  </a:lnTo>
                  <a:lnTo>
                    <a:pt x="254" y="895"/>
                  </a:lnTo>
                  <a:lnTo>
                    <a:pt x="256" y="894"/>
                  </a:lnTo>
                  <a:lnTo>
                    <a:pt x="257" y="894"/>
                  </a:lnTo>
                  <a:lnTo>
                    <a:pt x="259" y="893"/>
                  </a:lnTo>
                  <a:lnTo>
                    <a:pt x="261" y="893"/>
                  </a:lnTo>
                  <a:lnTo>
                    <a:pt x="263" y="892"/>
                  </a:lnTo>
                  <a:lnTo>
                    <a:pt x="264" y="892"/>
                  </a:lnTo>
                  <a:lnTo>
                    <a:pt x="265" y="892"/>
                  </a:lnTo>
                  <a:lnTo>
                    <a:pt x="267" y="892"/>
                  </a:lnTo>
                  <a:lnTo>
                    <a:pt x="268" y="890"/>
                  </a:lnTo>
                  <a:lnTo>
                    <a:pt x="269" y="890"/>
                  </a:lnTo>
                  <a:lnTo>
                    <a:pt x="270" y="890"/>
                  </a:lnTo>
                  <a:lnTo>
                    <a:pt x="273" y="889"/>
                  </a:lnTo>
                  <a:lnTo>
                    <a:pt x="274" y="888"/>
                  </a:lnTo>
                  <a:lnTo>
                    <a:pt x="277" y="888"/>
                  </a:lnTo>
                  <a:lnTo>
                    <a:pt x="278" y="887"/>
                  </a:lnTo>
                  <a:lnTo>
                    <a:pt x="285" y="884"/>
                  </a:lnTo>
                  <a:lnTo>
                    <a:pt x="288" y="884"/>
                  </a:lnTo>
                  <a:lnTo>
                    <a:pt x="289" y="883"/>
                  </a:lnTo>
                  <a:lnTo>
                    <a:pt x="290" y="883"/>
                  </a:lnTo>
                  <a:lnTo>
                    <a:pt x="294" y="883"/>
                  </a:lnTo>
                  <a:lnTo>
                    <a:pt x="296" y="882"/>
                  </a:lnTo>
                  <a:lnTo>
                    <a:pt x="297" y="882"/>
                  </a:lnTo>
                  <a:lnTo>
                    <a:pt x="299" y="882"/>
                  </a:lnTo>
                  <a:lnTo>
                    <a:pt x="300" y="880"/>
                  </a:lnTo>
                  <a:lnTo>
                    <a:pt x="301" y="880"/>
                  </a:lnTo>
                  <a:lnTo>
                    <a:pt x="302" y="879"/>
                  </a:lnTo>
                  <a:lnTo>
                    <a:pt x="304" y="879"/>
                  </a:lnTo>
                  <a:lnTo>
                    <a:pt x="306" y="878"/>
                  </a:lnTo>
                  <a:lnTo>
                    <a:pt x="307" y="878"/>
                  </a:lnTo>
                  <a:lnTo>
                    <a:pt x="309" y="877"/>
                  </a:lnTo>
                  <a:lnTo>
                    <a:pt x="311" y="877"/>
                  </a:lnTo>
                  <a:lnTo>
                    <a:pt x="312" y="877"/>
                  </a:lnTo>
                  <a:lnTo>
                    <a:pt x="313" y="876"/>
                  </a:lnTo>
                  <a:lnTo>
                    <a:pt x="316" y="876"/>
                  </a:lnTo>
                  <a:lnTo>
                    <a:pt x="318" y="877"/>
                  </a:lnTo>
                  <a:lnTo>
                    <a:pt x="325" y="877"/>
                  </a:lnTo>
                  <a:lnTo>
                    <a:pt x="326" y="877"/>
                  </a:lnTo>
                  <a:lnTo>
                    <a:pt x="327" y="877"/>
                  </a:lnTo>
                  <a:lnTo>
                    <a:pt x="329" y="877"/>
                  </a:lnTo>
                  <a:lnTo>
                    <a:pt x="331" y="877"/>
                  </a:lnTo>
                  <a:lnTo>
                    <a:pt x="333" y="878"/>
                  </a:lnTo>
                  <a:lnTo>
                    <a:pt x="336" y="878"/>
                  </a:lnTo>
                  <a:lnTo>
                    <a:pt x="338" y="878"/>
                  </a:lnTo>
                  <a:lnTo>
                    <a:pt x="341" y="878"/>
                  </a:lnTo>
                  <a:lnTo>
                    <a:pt x="344" y="879"/>
                  </a:lnTo>
                  <a:lnTo>
                    <a:pt x="345" y="879"/>
                  </a:lnTo>
                  <a:lnTo>
                    <a:pt x="347" y="879"/>
                  </a:lnTo>
                  <a:lnTo>
                    <a:pt x="350" y="878"/>
                  </a:lnTo>
                  <a:lnTo>
                    <a:pt x="352" y="878"/>
                  </a:lnTo>
                  <a:lnTo>
                    <a:pt x="355" y="878"/>
                  </a:lnTo>
                  <a:lnTo>
                    <a:pt x="358" y="877"/>
                  </a:lnTo>
                  <a:lnTo>
                    <a:pt x="360" y="877"/>
                  </a:lnTo>
                  <a:lnTo>
                    <a:pt x="361" y="877"/>
                  </a:lnTo>
                  <a:lnTo>
                    <a:pt x="363" y="877"/>
                  </a:lnTo>
                  <a:lnTo>
                    <a:pt x="375" y="873"/>
                  </a:lnTo>
                  <a:lnTo>
                    <a:pt x="376" y="873"/>
                  </a:lnTo>
                  <a:lnTo>
                    <a:pt x="377" y="872"/>
                  </a:lnTo>
                  <a:lnTo>
                    <a:pt x="379" y="872"/>
                  </a:lnTo>
                  <a:lnTo>
                    <a:pt x="381" y="871"/>
                  </a:lnTo>
                  <a:lnTo>
                    <a:pt x="387" y="867"/>
                  </a:lnTo>
                  <a:lnTo>
                    <a:pt x="389" y="867"/>
                  </a:lnTo>
                  <a:lnTo>
                    <a:pt x="391" y="866"/>
                  </a:lnTo>
                  <a:lnTo>
                    <a:pt x="392" y="866"/>
                  </a:lnTo>
                  <a:lnTo>
                    <a:pt x="395" y="864"/>
                  </a:lnTo>
                  <a:lnTo>
                    <a:pt x="396" y="864"/>
                  </a:lnTo>
                  <a:lnTo>
                    <a:pt x="398" y="863"/>
                  </a:lnTo>
                  <a:lnTo>
                    <a:pt x="401" y="863"/>
                  </a:lnTo>
                  <a:lnTo>
                    <a:pt x="402" y="862"/>
                  </a:lnTo>
                  <a:lnTo>
                    <a:pt x="403" y="862"/>
                  </a:lnTo>
                  <a:lnTo>
                    <a:pt x="406" y="862"/>
                  </a:lnTo>
                  <a:lnTo>
                    <a:pt x="408" y="861"/>
                  </a:lnTo>
                  <a:lnTo>
                    <a:pt x="411" y="861"/>
                  </a:lnTo>
                  <a:lnTo>
                    <a:pt x="412" y="861"/>
                  </a:lnTo>
                  <a:lnTo>
                    <a:pt x="413" y="860"/>
                  </a:lnTo>
                  <a:lnTo>
                    <a:pt x="416" y="860"/>
                  </a:lnTo>
                  <a:lnTo>
                    <a:pt x="418" y="860"/>
                  </a:lnTo>
                  <a:lnTo>
                    <a:pt x="419" y="860"/>
                  </a:lnTo>
                  <a:lnTo>
                    <a:pt x="421" y="858"/>
                  </a:lnTo>
                  <a:lnTo>
                    <a:pt x="422" y="858"/>
                  </a:lnTo>
                  <a:lnTo>
                    <a:pt x="423" y="858"/>
                  </a:lnTo>
                  <a:lnTo>
                    <a:pt x="424" y="858"/>
                  </a:lnTo>
                  <a:lnTo>
                    <a:pt x="425" y="857"/>
                  </a:lnTo>
                  <a:lnTo>
                    <a:pt x="428" y="857"/>
                  </a:lnTo>
                  <a:lnTo>
                    <a:pt x="429" y="856"/>
                  </a:lnTo>
                  <a:lnTo>
                    <a:pt x="430" y="856"/>
                  </a:lnTo>
                  <a:lnTo>
                    <a:pt x="432" y="856"/>
                  </a:lnTo>
                  <a:lnTo>
                    <a:pt x="433" y="855"/>
                  </a:lnTo>
                  <a:lnTo>
                    <a:pt x="434" y="855"/>
                  </a:lnTo>
                  <a:lnTo>
                    <a:pt x="435" y="855"/>
                  </a:lnTo>
                  <a:lnTo>
                    <a:pt x="438" y="855"/>
                  </a:lnTo>
                  <a:lnTo>
                    <a:pt x="440" y="853"/>
                  </a:lnTo>
                  <a:lnTo>
                    <a:pt x="443" y="853"/>
                  </a:lnTo>
                  <a:lnTo>
                    <a:pt x="444" y="853"/>
                  </a:lnTo>
                  <a:lnTo>
                    <a:pt x="445" y="853"/>
                  </a:lnTo>
                  <a:lnTo>
                    <a:pt x="448" y="852"/>
                  </a:lnTo>
                  <a:lnTo>
                    <a:pt x="450" y="852"/>
                  </a:lnTo>
                  <a:lnTo>
                    <a:pt x="456" y="851"/>
                  </a:lnTo>
                  <a:lnTo>
                    <a:pt x="457" y="851"/>
                  </a:lnTo>
                  <a:lnTo>
                    <a:pt x="459" y="851"/>
                  </a:lnTo>
                  <a:lnTo>
                    <a:pt x="460" y="851"/>
                  </a:lnTo>
                  <a:lnTo>
                    <a:pt x="461" y="851"/>
                  </a:lnTo>
                  <a:lnTo>
                    <a:pt x="462" y="852"/>
                  </a:lnTo>
                  <a:lnTo>
                    <a:pt x="465" y="852"/>
                  </a:lnTo>
                  <a:lnTo>
                    <a:pt x="466" y="852"/>
                  </a:lnTo>
                  <a:lnTo>
                    <a:pt x="467" y="852"/>
                  </a:lnTo>
                  <a:lnTo>
                    <a:pt x="469" y="852"/>
                  </a:lnTo>
                  <a:lnTo>
                    <a:pt x="471" y="852"/>
                  </a:lnTo>
                  <a:lnTo>
                    <a:pt x="472" y="853"/>
                  </a:lnTo>
                  <a:lnTo>
                    <a:pt x="473" y="853"/>
                  </a:lnTo>
                  <a:lnTo>
                    <a:pt x="475" y="853"/>
                  </a:lnTo>
                  <a:lnTo>
                    <a:pt x="476" y="853"/>
                  </a:lnTo>
                  <a:lnTo>
                    <a:pt x="478" y="853"/>
                  </a:lnTo>
                  <a:lnTo>
                    <a:pt x="480" y="853"/>
                  </a:lnTo>
                  <a:lnTo>
                    <a:pt x="481" y="853"/>
                  </a:lnTo>
                  <a:lnTo>
                    <a:pt x="482" y="853"/>
                  </a:lnTo>
                  <a:lnTo>
                    <a:pt x="483" y="853"/>
                  </a:lnTo>
                  <a:lnTo>
                    <a:pt x="487" y="858"/>
                  </a:lnTo>
                  <a:lnTo>
                    <a:pt x="488" y="852"/>
                  </a:lnTo>
                  <a:lnTo>
                    <a:pt x="499" y="851"/>
                  </a:lnTo>
                  <a:lnTo>
                    <a:pt x="505" y="850"/>
                  </a:lnTo>
                  <a:lnTo>
                    <a:pt x="508" y="850"/>
                  </a:lnTo>
                  <a:lnTo>
                    <a:pt x="509" y="850"/>
                  </a:lnTo>
                  <a:lnTo>
                    <a:pt x="510" y="850"/>
                  </a:lnTo>
                  <a:lnTo>
                    <a:pt x="514" y="850"/>
                  </a:lnTo>
                  <a:lnTo>
                    <a:pt x="517" y="850"/>
                  </a:lnTo>
                  <a:lnTo>
                    <a:pt x="519" y="848"/>
                  </a:lnTo>
                  <a:lnTo>
                    <a:pt x="521" y="848"/>
                  </a:lnTo>
                  <a:lnTo>
                    <a:pt x="523" y="848"/>
                  </a:lnTo>
                  <a:lnTo>
                    <a:pt x="525" y="848"/>
                  </a:lnTo>
                  <a:lnTo>
                    <a:pt x="526" y="848"/>
                  </a:lnTo>
                  <a:lnTo>
                    <a:pt x="529" y="848"/>
                  </a:lnTo>
                  <a:lnTo>
                    <a:pt x="531" y="850"/>
                  </a:lnTo>
                  <a:lnTo>
                    <a:pt x="550" y="852"/>
                  </a:lnTo>
                  <a:lnTo>
                    <a:pt x="550" y="853"/>
                  </a:lnTo>
                  <a:lnTo>
                    <a:pt x="551" y="853"/>
                  </a:lnTo>
                  <a:lnTo>
                    <a:pt x="556" y="855"/>
                  </a:lnTo>
                  <a:lnTo>
                    <a:pt x="557" y="855"/>
                  </a:lnTo>
                  <a:lnTo>
                    <a:pt x="560" y="855"/>
                  </a:lnTo>
                  <a:lnTo>
                    <a:pt x="562" y="856"/>
                  </a:lnTo>
                  <a:lnTo>
                    <a:pt x="563" y="856"/>
                  </a:lnTo>
                  <a:lnTo>
                    <a:pt x="566" y="856"/>
                  </a:lnTo>
                  <a:lnTo>
                    <a:pt x="572" y="856"/>
                  </a:lnTo>
                  <a:lnTo>
                    <a:pt x="577" y="857"/>
                  </a:lnTo>
                  <a:lnTo>
                    <a:pt x="579" y="857"/>
                  </a:lnTo>
                  <a:lnTo>
                    <a:pt x="582" y="857"/>
                  </a:lnTo>
                  <a:lnTo>
                    <a:pt x="585" y="857"/>
                  </a:lnTo>
                  <a:lnTo>
                    <a:pt x="587" y="858"/>
                  </a:lnTo>
                  <a:lnTo>
                    <a:pt x="589" y="858"/>
                  </a:lnTo>
                  <a:lnTo>
                    <a:pt x="590" y="858"/>
                  </a:lnTo>
                  <a:lnTo>
                    <a:pt x="593" y="858"/>
                  </a:lnTo>
                  <a:lnTo>
                    <a:pt x="595" y="860"/>
                  </a:lnTo>
                  <a:lnTo>
                    <a:pt x="596" y="860"/>
                  </a:lnTo>
                  <a:lnTo>
                    <a:pt x="598" y="860"/>
                  </a:lnTo>
                  <a:lnTo>
                    <a:pt x="599" y="860"/>
                  </a:lnTo>
                  <a:lnTo>
                    <a:pt x="603" y="860"/>
                  </a:lnTo>
                  <a:lnTo>
                    <a:pt x="605" y="860"/>
                  </a:lnTo>
                  <a:lnTo>
                    <a:pt x="608" y="860"/>
                  </a:lnTo>
                  <a:lnTo>
                    <a:pt x="610" y="861"/>
                  </a:lnTo>
                  <a:lnTo>
                    <a:pt x="611" y="861"/>
                  </a:lnTo>
                  <a:lnTo>
                    <a:pt x="614" y="861"/>
                  </a:lnTo>
                  <a:lnTo>
                    <a:pt x="617" y="861"/>
                  </a:lnTo>
                  <a:lnTo>
                    <a:pt x="621" y="861"/>
                  </a:lnTo>
                  <a:lnTo>
                    <a:pt x="622" y="861"/>
                  </a:lnTo>
                  <a:lnTo>
                    <a:pt x="624" y="861"/>
                  </a:lnTo>
                  <a:lnTo>
                    <a:pt x="625" y="861"/>
                  </a:lnTo>
                  <a:lnTo>
                    <a:pt x="625" y="862"/>
                  </a:lnTo>
                  <a:lnTo>
                    <a:pt x="626" y="863"/>
                  </a:lnTo>
                  <a:lnTo>
                    <a:pt x="627" y="863"/>
                  </a:lnTo>
                  <a:lnTo>
                    <a:pt x="631" y="864"/>
                  </a:lnTo>
                  <a:lnTo>
                    <a:pt x="631" y="863"/>
                  </a:lnTo>
                  <a:lnTo>
                    <a:pt x="632" y="863"/>
                  </a:lnTo>
                  <a:lnTo>
                    <a:pt x="633" y="862"/>
                  </a:lnTo>
                  <a:lnTo>
                    <a:pt x="636" y="862"/>
                  </a:lnTo>
                  <a:lnTo>
                    <a:pt x="637" y="861"/>
                  </a:lnTo>
                  <a:lnTo>
                    <a:pt x="641" y="860"/>
                  </a:lnTo>
                  <a:lnTo>
                    <a:pt x="642" y="860"/>
                  </a:lnTo>
                  <a:lnTo>
                    <a:pt x="644" y="861"/>
                  </a:lnTo>
                  <a:lnTo>
                    <a:pt x="646" y="861"/>
                  </a:lnTo>
                  <a:lnTo>
                    <a:pt x="647" y="861"/>
                  </a:lnTo>
                  <a:lnTo>
                    <a:pt x="651" y="861"/>
                  </a:lnTo>
                  <a:lnTo>
                    <a:pt x="652" y="861"/>
                  </a:lnTo>
                  <a:lnTo>
                    <a:pt x="653" y="861"/>
                  </a:lnTo>
                  <a:lnTo>
                    <a:pt x="656" y="862"/>
                  </a:lnTo>
                  <a:lnTo>
                    <a:pt x="658" y="862"/>
                  </a:lnTo>
                  <a:lnTo>
                    <a:pt x="662" y="862"/>
                  </a:lnTo>
                  <a:lnTo>
                    <a:pt x="663" y="862"/>
                  </a:lnTo>
                  <a:lnTo>
                    <a:pt x="665" y="862"/>
                  </a:lnTo>
                  <a:lnTo>
                    <a:pt x="668" y="863"/>
                  </a:lnTo>
                  <a:lnTo>
                    <a:pt x="669" y="863"/>
                  </a:lnTo>
                  <a:lnTo>
                    <a:pt x="672" y="863"/>
                  </a:lnTo>
                  <a:lnTo>
                    <a:pt x="673" y="863"/>
                  </a:lnTo>
                  <a:lnTo>
                    <a:pt x="676" y="863"/>
                  </a:lnTo>
                  <a:lnTo>
                    <a:pt x="678" y="863"/>
                  </a:lnTo>
                  <a:lnTo>
                    <a:pt x="683" y="863"/>
                  </a:lnTo>
                  <a:lnTo>
                    <a:pt x="684" y="863"/>
                  </a:lnTo>
                  <a:lnTo>
                    <a:pt x="686" y="863"/>
                  </a:lnTo>
                  <a:lnTo>
                    <a:pt x="690" y="863"/>
                  </a:lnTo>
                  <a:lnTo>
                    <a:pt x="694" y="863"/>
                  </a:lnTo>
                  <a:lnTo>
                    <a:pt x="695" y="863"/>
                  </a:lnTo>
                  <a:lnTo>
                    <a:pt x="697" y="863"/>
                  </a:lnTo>
                  <a:lnTo>
                    <a:pt x="699" y="864"/>
                  </a:lnTo>
                  <a:lnTo>
                    <a:pt x="701" y="864"/>
                  </a:lnTo>
                  <a:lnTo>
                    <a:pt x="702" y="864"/>
                  </a:lnTo>
                  <a:lnTo>
                    <a:pt x="704" y="864"/>
                  </a:lnTo>
                  <a:lnTo>
                    <a:pt x="705" y="864"/>
                  </a:lnTo>
                  <a:lnTo>
                    <a:pt x="710" y="863"/>
                  </a:lnTo>
                  <a:lnTo>
                    <a:pt x="711" y="863"/>
                  </a:lnTo>
                  <a:lnTo>
                    <a:pt x="713" y="863"/>
                  </a:lnTo>
                  <a:lnTo>
                    <a:pt x="715" y="863"/>
                  </a:lnTo>
                  <a:lnTo>
                    <a:pt x="715" y="862"/>
                  </a:lnTo>
                  <a:lnTo>
                    <a:pt x="716" y="862"/>
                  </a:lnTo>
                  <a:lnTo>
                    <a:pt x="717" y="862"/>
                  </a:lnTo>
                  <a:lnTo>
                    <a:pt x="718" y="862"/>
                  </a:lnTo>
                  <a:lnTo>
                    <a:pt x="722" y="862"/>
                  </a:lnTo>
                  <a:lnTo>
                    <a:pt x="723" y="863"/>
                  </a:lnTo>
                  <a:lnTo>
                    <a:pt x="726" y="863"/>
                  </a:lnTo>
                  <a:lnTo>
                    <a:pt x="726" y="862"/>
                  </a:lnTo>
                  <a:lnTo>
                    <a:pt x="727" y="860"/>
                  </a:lnTo>
                  <a:lnTo>
                    <a:pt x="732" y="846"/>
                  </a:lnTo>
                  <a:lnTo>
                    <a:pt x="750" y="788"/>
                  </a:lnTo>
                  <a:lnTo>
                    <a:pt x="752" y="787"/>
                  </a:lnTo>
                  <a:lnTo>
                    <a:pt x="752" y="786"/>
                  </a:lnTo>
                  <a:lnTo>
                    <a:pt x="753" y="780"/>
                  </a:lnTo>
                  <a:lnTo>
                    <a:pt x="755" y="773"/>
                  </a:lnTo>
                  <a:lnTo>
                    <a:pt x="760" y="760"/>
                  </a:lnTo>
                  <a:lnTo>
                    <a:pt x="761" y="756"/>
                  </a:lnTo>
                  <a:lnTo>
                    <a:pt x="763" y="751"/>
                  </a:lnTo>
                  <a:lnTo>
                    <a:pt x="764" y="746"/>
                  </a:lnTo>
                  <a:lnTo>
                    <a:pt x="765" y="743"/>
                  </a:lnTo>
                  <a:lnTo>
                    <a:pt x="765" y="741"/>
                  </a:lnTo>
                  <a:lnTo>
                    <a:pt x="765" y="740"/>
                  </a:lnTo>
                  <a:lnTo>
                    <a:pt x="766" y="736"/>
                  </a:lnTo>
                  <a:lnTo>
                    <a:pt x="766" y="735"/>
                  </a:lnTo>
                  <a:lnTo>
                    <a:pt x="766" y="730"/>
                  </a:lnTo>
                  <a:lnTo>
                    <a:pt x="769" y="720"/>
                  </a:lnTo>
                  <a:lnTo>
                    <a:pt x="769" y="719"/>
                  </a:lnTo>
                  <a:lnTo>
                    <a:pt x="769" y="713"/>
                  </a:lnTo>
                  <a:lnTo>
                    <a:pt x="770" y="711"/>
                  </a:lnTo>
                  <a:lnTo>
                    <a:pt x="770" y="708"/>
                  </a:lnTo>
                  <a:lnTo>
                    <a:pt x="770" y="702"/>
                  </a:lnTo>
                  <a:lnTo>
                    <a:pt x="770" y="701"/>
                  </a:lnTo>
                  <a:lnTo>
                    <a:pt x="770" y="698"/>
                  </a:lnTo>
                  <a:lnTo>
                    <a:pt x="770" y="697"/>
                  </a:lnTo>
                  <a:lnTo>
                    <a:pt x="770" y="688"/>
                  </a:lnTo>
                  <a:lnTo>
                    <a:pt x="770" y="687"/>
                  </a:lnTo>
                  <a:lnTo>
                    <a:pt x="770" y="686"/>
                  </a:lnTo>
                  <a:lnTo>
                    <a:pt x="770" y="685"/>
                  </a:lnTo>
                  <a:lnTo>
                    <a:pt x="770" y="682"/>
                  </a:lnTo>
                  <a:lnTo>
                    <a:pt x="770" y="681"/>
                  </a:lnTo>
                  <a:lnTo>
                    <a:pt x="770" y="680"/>
                  </a:lnTo>
                  <a:lnTo>
                    <a:pt x="770" y="675"/>
                  </a:lnTo>
                  <a:lnTo>
                    <a:pt x="769" y="670"/>
                  </a:lnTo>
                  <a:lnTo>
                    <a:pt x="768" y="659"/>
                  </a:lnTo>
                  <a:lnTo>
                    <a:pt x="766" y="651"/>
                  </a:lnTo>
                  <a:lnTo>
                    <a:pt x="765" y="640"/>
                  </a:lnTo>
                  <a:lnTo>
                    <a:pt x="765" y="637"/>
                  </a:lnTo>
                  <a:lnTo>
                    <a:pt x="765" y="635"/>
                  </a:lnTo>
                  <a:lnTo>
                    <a:pt x="765" y="634"/>
                  </a:lnTo>
                  <a:lnTo>
                    <a:pt x="768" y="634"/>
                  </a:lnTo>
                  <a:lnTo>
                    <a:pt x="769" y="635"/>
                  </a:lnTo>
                  <a:lnTo>
                    <a:pt x="770" y="635"/>
                  </a:lnTo>
                  <a:lnTo>
                    <a:pt x="772" y="635"/>
                  </a:lnTo>
                  <a:lnTo>
                    <a:pt x="775" y="635"/>
                  </a:lnTo>
                  <a:lnTo>
                    <a:pt x="776" y="637"/>
                  </a:lnTo>
                  <a:lnTo>
                    <a:pt x="779" y="637"/>
                  </a:lnTo>
                  <a:lnTo>
                    <a:pt x="781" y="638"/>
                  </a:lnTo>
                  <a:lnTo>
                    <a:pt x="787" y="639"/>
                  </a:lnTo>
                  <a:lnTo>
                    <a:pt x="787" y="632"/>
                  </a:lnTo>
                  <a:lnTo>
                    <a:pt x="786" y="621"/>
                  </a:lnTo>
                  <a:lnTo>
                    <a:pt x="788" y="621"/>
                  </a:lnTo>
                  <a:lnTo>
                    <a:pt x="792" y="619"/>
                  </a:lnTo>
                  <a:lnTo>
                    <a:pt x="793" y="619"/>
                  </a:lnTo>
                  <a:lnTo>
                    <a:pt x="796" y="618"/>
                  </a:lnTo>
                  <a:lnTo>
                    <a:pt x="796" y="608"/>
                  </a:lnTo>
                  <a:lnTo>
                    <a:pt x="796" y="605"/>
                  </a:lnTo>
                  <a:lnTo>
                    <a:pt x="795" y="605"/>
                  </a:lnTo>
                  <a:lnTo>
                    <a:pt x="792" y="596"/>
                  </a:lnTo>
                  <a:lnTo>
                    <a:pt x="792" y="595"/>
                  </a:lnTo>
                  <a:lnTo>
                    <a:pt x="795" y="595"/>
                  </a:lnTo>
                  <a:lnTo>
                    <a:pt x="796" y="595"/>
                  </a:lnTo>
                  <a:lnTo>
                    <a:pt x="798" y="595"/>
                  </a:lnTo>
                  <a:lnTo>
                    <a:pt x="801" y="595"/>
                  </a:lnTo>
                  <a:lnTo>
                    <a:pt x="802" y="595"/>
                  </a:lnTo>
                  <a:lnTo>
                    <a:pt x="804" y="594"/>
                  </a:lnTo>
                  <a:lnTo>
                    <a:pt x="808" y="594"/>
                  </a:lnTo>
                  <a:lnTo>
                    <a:pt x="808" y="590"/>
                  </a:lnTo>
                  <a:lnTo>
                    <a:pt x="808" y="581"/>
                  </a:lnTo>
                  <a:lnTo>
                    <a:pt x="808" y="578"/>
                  </a:lnTo>
                  <a:lnTo>
                    <a:pt x="806" y="578"/>
                  </a:lnTo>
                  <a:lnTo>
                    <a:pt x="795" y="578"/>
                  </a:lnTo>
                  <a:lnTo>
                    <a:pt x="792" y="578"/>
                  </a:lnTo>
                  <a:lnTo>
                    <a:pt x="792" y="576"/>
                  </a:lnTo>
                  <a:lnTo>
                    <a:pt x="791" y="575"/>
                  </a:lnTo>
                  <a:lnTo>
                    <a:pt x="791" y="574"/>
                  </a:lnTo>
                  <a:lnTo>
                    <a:pt x="790" y="569"/>
                  </a:lnTo>
                  <a:lnTo>
                    <a:pt x="777" y="552"/>
                  </a:lnTo>
                  <a:lnTo>
                    <a:pt x="775" y="548"/>
                  </a:lnTo>
                  <a:lnTo>
                    <a:pt x="770" y="542"/>
                  </a:lnTo>
                  <a:lnTo>
                    <a:pt x="765" y="531"/>
                  </a:lnTo>
                  <a:lnTo>
                    <a:pt x="753" y="507"/>
                  </a:lnTo>
                  <a:lnTo>
                    <a:pt x="754" y="507"/>
                  </a:lnTo>
                  <a:lnTo>
                    <a:pt x="755" y="507"/>
                  </a:lnTo>
                  <a:lnTo>
                    <a:pt x="755" y="506"/>
                  </a:lnTo>
                  <a:lnTo>
                    <a:pt x="755" y="505"/>
                  </a:lnTo>
                  <a:lnTo>
                    <a:pt x="754" y="496"/>
                  </a:lnTo>
                  <a:lnTo>
                    <a:pt x="753" y="496"/>
                  </a:lnTo>
                  <a:lnTo>
                    <a:pt x="753" y="493"/>
                  </a:lnTo>
                  <a:lnTo>
                    <a:pt x="752" y="488"/>
                  </a:lnTo>
                  <a:lnTo>
                    <a:pt x="745" y="456"/>
                  </a:lnTo>
                  <a:lnTo>
                    <a:pt x="744" y="448"/>
                  </a:lnTo>
                  <a:lnTo>
                    <a:pt x="743" y="447"/>
                  </a:lnTo>
                  <a:lnTo>
                    <a:pt x="743" y="446"/>
                  </a:lnTo>
                  <a:lnTo>
                    <a:pt x="738" y="446"/>
                  </a:lnTo>
                  <a:lnTo>
                    <a:pt x="736" y="446"/>
                  </a:lnTo>
                  <a:lnTo>
                    <a:pt x="734" y="446"/>
                  </a:lnTo>
                  <a:lnTo>
                    <a:pt x="731" y="446"/>
                  </a:lnTo>
                  <a:lnTo>
                    <a:pt x="727" y="446"/>
                  </a:lnTo>
                  <a:lnTo>
                    <a:pt x="723" y="446"/>
                  </a:lnTo>
                  <a:lnTo>
                    <a:pt x="720" y="446"/>
                  </a:lnTo>
                  <a:lnTo>
                    <a:pt x="716" y="446"/>
                  </a:lnTo>
                  <a:lnTo>
                    <a:pt x="712" y="446"/>
                  </a:lnTo>
                  <a:lnTo>
                    <a:pt x="707" y="446"/>
                  </a:lnTo>
                  <a:lnTo>
                    <a:pt x="705" y="446"/>
                  </a:lnTo>
                  <a:lnTo>
                    <a:pt x="701" y="446"/>
                  </a:lnTo>
                  <a:lnTo>
                    <a:pt x="697" y="446"/>
                  </a:lnTo>
                  <a:lnTo>
                    <a:pt x="695" y="445"/>
                  </a:lnTo>
                  <a:lnTo>
                    <a:pt x="691" y="445"/>
                  </a:lnTo>
                  <a:lnTo>
                    <a:pt x="686" y="445"/>
                  </a:lnTo>
                  <a:lnTo>
                    <a:pt x="681" y="443"/>
                  </a:lnTo>
                  <a:lnTo>
                    <a:pt x="678" y="443"/>
                  </a:lnTo>
                  <a:lnTo>
                    <a:pt x="675" y="443"/>
                  </a:lnTo>
                  <a:lnTo>
                    <a:pt x="673" y="442"/>
                  </a:lnTo>
                  <a:lnTo>
                    <a:pt x="670" y="442"/>
                  </a:lnTo>
                  <a:lnTo>
                    <a:pt x="668" y="440"/>
                  </a:lnTo>
                  <a:lnTo>
                    <a:pt x="668" y="438"/>
                  </a:lnTo>
                  <a:lnTo>
                    <a:pt x="668" y="437"/>
                  </a:lnTo>
                  <a:lnTo>
                    <a:pt x="665" y="432"/>
                  </a:lnTo>
                  <a:lnTo>
                    <a:pt x="663" y="427"/>
                  </a:lnTo>
                  <a:lnTo>
                    <a:pt x="662" y="426"/>
                  </a:lnTo>
                  <a:lnTo>
                    <a:pt x="660" y="424"/>
                  </a:lnTo>
                  <a:lnTo>
                    <a:pt x="660" y="421"/>
                  </a:lnTo>
                  <a:lnTo>
                    <a:pt x="658" y="415"/>
                  </a:lnTo>
                  <a:lnTo>
                    <a:pt x="657" y="411"/>
                  </a:lnTo>
                  <a:lnTo>
                    <a:pt x="653" y="405"/>
                  </a:lnTo>
                  <a:lnTo>
                    <a:pt x="653" y="404"/>
                  </a:lnTo>
                  <a:lnTo>
                    <a:pt x="652" y="402"/>
                  </a:lnTo>
                  <a:lnTo>
                    <a:pt x="651" y="398"/>
                  </a:lnTo>
                  <a:lnTo>
                    <a:pt x="649" y="395"/>
                  </a:lnTo>
                  <a:lnTo>
                    <a:pt x="646" y="387"/>
                  </a:lnTo>
                  <a:lnTo>
                    <a:pt x="641" y="374"/>
                  </a:lnTo>
                  <a:lnTo>
                    <a:pt x="638" y="370"/>
                  </a:lnTo>
                  <a:lnTo>
                    <a:pt x="637" y="367"/>
                  </a:lnTo>
                  <a:lnTo>
                    <a:pt x="635" y="361"/>
                  </a:lnTo>
                  <a:lnTo>
                    <a:pt x="633" y="356"/>
                  </a:lnTo>
                  <a:lnTo>
                    <a:pt x="631" y="351"/>
                  </a:lnTo>
                  <a:lnTo>
                    <a:pt x="630" y="347"/>
                  </a:lnTo>
                  <a:lnTo>
                    <a:pt x="630" y="346"/>
                  </a:lnTo>
                  <a:lnTo>
                    <a:pt x="628" y="346"/>
                  </a:lnTo>
                  <a:lnTo>
                    <a:pt x="628" y="345"/>
                  </a:lnTo>
                  <a:lnTo>
                    <a:pt x="628" y="344"/>
                  </a:lnTo>
                  <a:lnTo>
                    <a:pt x="628" y="342"/>
                  </a:lnTo>
                  <a:lnTo>
                    <a:pt x="627" y="341"/>
                  </a:lnTo>
                  <a:lnTo>
                    <a:pt x="625" y="334"/>
                  </a:lnTo>
                  <a:lnTo>
                    <a:pt x="622" y="330"/>
                  </a:lnTo>
                  <a:lnTo>
                    <a:pt x="622" y="329"/>
                  </a:lnTo>
                  <a:lnTo>
                    <a:pt x="625" y="328"/>
                  </a:lnTo>
                  <a:lnTo>
                    <a:pt x="631" y="325"/>
                  </a:lnTo>
                  <a:lnTo>
                    <a:pt x="631" y="326"/>
                  </a:lnTo>
                  <a:lnTo>
                    <a:pt x="633" y="326"/>
                  </a:lnTo>
                  <a:lnTo>
                    <a:pt x="635" y="328"/>
                  </a:lnTo>
                  <a:lnTo>
                    <a:pt x="636" y="328"/>
                  </a:lnTo>
                  <a:lnTo>
                    <a:pt x="637" y="328"/>
                  </a:lnTo>
                  <a:lnTo>
                    <a:pt x="640" y="329"/>
                  </a:lnTo>
                  <a:lnTo>
                    <a:pt x="641" y="329"/>
                  </a:lnTo>
                  <a:lnTo>
                    <a:pt x="642" y="329"/>
                  </a:lnTo>
                  <a:lnTo>
                    <a:pt x="652" y="329"/>
                  </a:lnTo>
                  <a:lnTo>
                    <a:pt x="654" y="329"/>
                  </a:lnTo>
                  <a:lnTo>
                    <a:pt x="656" y="329"/>
                  </a:lnTo>
                  <a:lnTo>
                    <a:pt x="657" y="329"/>
                  </a:lnTo>
                  <a:lnTo>
                    <a:pt x="658" y="328"/>
                  </a:lnTo>
                  <a:lnTo>
                    <a:pt x="660" y="326"/>
                  </a:lnTo>
                  <a:lnTo>
                    <a:pt x="662" y="325"/>
                  </a:lnTo>
                  <a:lnTo>
                    <a:pt x="665" y="323"/>
                  </a:lnTo>
                  <a:lnTo>
                    <a:pt x="667" y="322"/>
                  </a:lnTo>
                  <a:lnTo>
                    <a:pt x="668" y="320"/>
                  </a:lnTo>
                  <a:lnTo>
                    <a:pt x="669" y="320"/>
                  </a:lnTo>
                  <a:lnTo>
                    <a:pt x="670" y="320"/>
                  </a:lnTo>
                  <a:lnTo>
                    <a:pt x="672" y="319"/>
                  </a:lnTo>
                  <a:lnTo>
                    <a:pt x="673" y="319"/>
                  </a:lnTo>
                  <a:lnTo>
                    <a:pt x="674" y="318"/>
                  </a:lnTo>
                  <a:lnTo>
                    <a:pt x="675" y="318"/>
                  </a:lnTo>
                  <a:lnTo>
                    <a:pt x="676" y="318"/>
                  </a:lnTo>
                  <a:lnTo>
                    <a:pt x="678" y="318"/>
                  </a:lnTo>
                  <a:lnTo>
                    <a:pt x="680" y="317"/>
                  </a:lnTo>
                  <a:lnTo>
                    <a:pt x="683" y="317"/>
                  </a:lnTo>
                  <a:lnTo>
                    <a:pt x="685" y="317"/>
                  </a:lnTo>
                  <a:lnTo>
                    <a:pt x="686" y="317"/>
                  </a:lnTo>
                  <a:lnTo>
                    <a:pt x="688" y="317"/>
                  </a:lnTo>
                  <a:lnTo>
                    <a:pt x="689" y="317"/>
                  </a:lnTo>
                  <a:lnTo>
                    <a:pt x="690" y="317"/>
                  </a:lnTo>
                  <a:lnTo>
                    <a:pt x="692" y="317"/>
                  </a:lnTo>
                  <a:lnTo>
                    <a:pt x="694" y="317"/>
                  </a:lnTo>
                  <a:lnTo>
                    <a:pt x="695" y="317"/>
                  </a:lnTo>
                  <a:lnTo>
                    <a:pt x="696" y="317"/>
                  </a:lnTo>
                  <a:lnTo>
                    <a:pt x="697" y="318"/>
                  </a:lnTo>
                  <a:lnTo>
                    <a:pt x="699" y="318"/>
                  </a:lnTo>
                  <a:lnTo>
                    <a:pt x="700" y="318"/>
                  </a:lnTo>
                  <a:lnTo>
                    <a:pt x="701" y="319"/>
                  </a:lnTo>
                  <a:lnTo>
                    <a:pt x="702" y="319"/>
                  </a:lnTo>
                  <a:lnTo>
                    <a:pt x="704" y="319"/>
                  </a:lnTo>
                  <a:lnTo>
                    <a:pt x="704" y="320"/>
                  </a:lnTo>
                  <a:lnTo>
                    <a:pt x="705" y="320"/>
                  </a:lnTo>
                  <a:lnTo>
                    <a:pt x="707" y="322"/>
                  </a:lnTo>
                  <a:lnTo>
                    <a:pt x="710" y="323"/>
                  </a:lnTo>
                  <a:lnTo>
                    <a:pt x="711" y="323"/>
                  </a:lnTo>
                  <a:lnTo>
                    <a:pt x="711" y="322"/>
                  </a:lnTo>
                  <a:lnTo>
                    <a:pt x="712" y="322"/>
                  </a:lnTo>
                  <a:lnTo>
                    <a:pt x="712" y="320"/>
                  </a:lnTo>
                  <a:lnTo>
                    <a:pt x="712" y="319"/>
                  </a:lnTo>
                  <a:lnTo>
                    <a:pt x="713" y="319"/>
                  </a:lnTo>
                  <a:lnTo>
                    <a:pt x="715" y="318"/>
                  </a:lnTo>
                  <a:lnTo>
                    <a:pt x="717" y="317"/>
                  </a:lnTo>
                  <a:lnTo>
                    <a:pt x="718" y="317"/>
                  </a:lnTo>
                  <a:lnTo>
                    <a:pt x="718" y="315"/>
                  </a:lnTo>
                  <a:lnTo>
                    <a:pt x="721" y="314"/>
                  </a:lnTo>
                  <a:lnTo>
                    <a:pt x="721" y="313"/>
                  </a:lnTo>
                  <a:lnTo>
                    <a:pt x="721" y="312"/>
                  </a:lnTo>
                  <a:lnTo>
                    <a:pt x="721" y="310"/>
                  </a:lnTo>
                  <a:lnTo>
                    <a:pt x="722" y="309"/>
                  </a:lnTo>
                  <a:lnTo>
                    <a:pt x="722" y="308"/>
                  </a:lnTo>
                  <a:lnTo>
                    <a:pt x="723" y="308"/>
                  </a:lnTo>
                  <a:lnTo>
                    <a:pt x="723" y="307"/>
                  </a:lnTo>
                  <a:lnTo>
                    <a:pt x="723" y="306"/>
                  </a:lnTo>
                  <a:lnTo>
                    <a:pt x="724" y="306"/>
                  </a:lnTo>
                  <a:lnTo>
                    <a:pt x="726" y="306"/>
                  </a:lnTo>
                  <a:lnTo>
                    <a:pt x="727" y="306"/>
                  </a:lnTo>
                  <a:lnTo>
                    <a:pt x="728" y="306"/>
                  </a:lnTo>
                  <a:lnTo>
                    <a:pt x="729" y="306"/>
                  </a:lnTo>
                  <a:lnTo>
                    <a:pt x="731" y="306"/>
                  </a:lnTo>
                  <a:lnTo>
                    <a:pt x="732" y="306"/>
                  </a:lnTo>
                  <a:lnTo>
                    <a:pt x="733" y="306"/>
                  </a:lnTo>
                  <a:lnTo>
                    <a:pt x="734" y="304"/>
                  </a:lnTo>
                  <a:lnTo>
                    <a:pt x="736" y="304"/>
                  </a:lnTo>
                  <a:lnTo>
                    <a:pt x="737" y="303"/>
                  </a:lnTo>
                  <a:lnTo>
                    <a:pt x="738" y="303"/>
                  </a:lnTo>
                  <a:lnTo>
                    <a:pt x="738" y="302"/>
                  </a:lnTo>
                  <a:lnTo>
                    <a:pt x="739" y="301"/>
                  </a:lnTo>
                  <a:lnTo>
                    <a:pt x="739" y="299"/>
                  </a:lnTo>
                  <a:lnTo>
                    <a:pt x="740" y="298"/>
                  </a:lnTo>
                  <a:lnTo>
                    <a:pt x="740" y="297"/>
                  </a:lnTo>
                  <a:lnTo>
                    <a:pt x="742" y="296"/>
                  </a:lnTo>
                  <a:lnTo>
                    <a:pt x="742" y="294"/>
                  </a:lnTo>
                  <a:lnTo>
                    <a:pt x="743" y="293"/>
                  </a:lnTo>
                  <a:lnTo>
                    <a:pt x="744" y="292"/>
                  </a:lnTo>
                  <a:lnTo>
                    <a:pt x="745" y="291"/>
                  </a:lnTo>
                  <a:lnTo>
                    <a:pt x="747" y="290"/>
                  </a:lnTo>
                  <a:lnTo>
                    <a:pt x="748" y="290"/>
                  </a:lnTo>
                  <a:lnTo>
                    <a:pt x="749" y="290"/>
                  </a:lnTo>
                  <a:lnTo>
                    <a:pt x="750" y="290"/>
                  </a:lnTo>
                  <a:lnTo>
                    <a:pt x="752" y="290"/>
                  </a:lnTo>
                  <a:lnTo>
                    <a:pt x="761" y="290"/>
                  </a:lnTo>
                  <a:lnTo>
                    <a:pt x="761" y="288"/>
                  </a:lnTo>
                  <a:lnTo>
                    <a:pt x="763" y="288"/>
                  </a:lnTo>
                  <a:lnTo>
                    <a:pt x="763" y="287"/>
                  </a:lnTo>
                  <a:lnTo>
                    <a:pt x="765" y="286"/>
                  </a:lnTo>
                  <a:lnTo>
                    <a:pt x="766" y="286"/>
                  </a:lnTo>
                  <a:lnTo>
                    <a:pt x="766" y="285"/>
                  </a:lnTo>
                  <a:lnTo>
                    <a:pt x="768" y="283"/>
                  </a:lnTo>
                  <a:lnTo>
                    <a:pt x="768" y="282"/>
                  </a:lnTo>
                  <a:lnTo>
                    <a:pt x="769" y="281"/>
                  </a:lnTo>
                  <a:lnTo>
                    <a:pt x="769" y="280"/>
                  </a:lnTo>
                  <a:lnTo>
                    <a:pt x="769" y="278"/>
                  </a:lnTo>
                  <a:lnTo>
                    <a:pt x="769" y="277"/>
                  </a:lnTo>
                  <a:lnTo>
                    <a:pt x="769" y="276"/>
                  </a:lnTo>
                  <a:lnTo>
                    <a:pt x="770" y="276"/>
                  </a:lnTo>
                  <a:lnTo>
                    <a:pt x="770" y="275"/>
                  </a:lnTo>
                  <a:lnTo>
                    <a:pt x="771" y="274"/>
                  </a:lnTo>
                  <a:lnTo>
                    <a:pt x="772" y="275"/>
                  </a:lnTo>
                  <a:lnTo>
                    <a:pt x="774" y="275"/>
                  </a:lnTo>
                  <a:lnTo>
                    <a:pt x="779" y="272"/>
                  </a:lnTo>
                  <a:lnTo>
                    <a:pt x="790" y="267"/>
                  </a:lnTo>
                  <a:lnTo>
                    <a:pt x="791" y="267"/>
                  </a:lnTo>
                  <a:lnTo>
                    <a:pt x="793" y="266"/>
                  </a:lnTo>
                  <a:lnTo>
                    <a:pt x="795" y="266"/>
                  </a:lnTo>
                  <a:lnTo>
                    <a:pt x="795" y="264"/>
                  </a:lnTo>
                  <a:lnTo>
                    <a:pt x="795" y="262"/>
                  </a:lnTo>
                  <a:lnTo>
                    <a:pt x="795" y="261"/>
                  </a:lnTo>
                  <a:lnTo>
                    <a:pt x="795" y="260"/>
                  </a:lnTo>
                  <a:lnTo>
                    <a:pt x="795" y="258"/>
                  </a:lnTo>
                  <a:lnTo>
                    <a:pt x="795" y="255"/>
                  </a:lnTo>
                  <a:lnTo>
                    <a:pt x="796" y="253"/>
                  </a:lnTo>
                  <a:lnTo>
                    <a:pt x="796" y="250"/>
                  </a:lnTo>
                  <a:lnTo>
                    <a:pt x="796" y="234"/>
                  </a:lnTo>
                  <a:lnTo>
                    <a:pt x="797" y="228"/>
                  </a:lnTo>
                  <a:lnTo>
                    <a:pt x="797" y="218"/>
                  </a:lnTo>
                  <a:lnTo>
                    <a:pt x="797" y="217"/>
                  </a:lnTo>
                  <a:lnTo>
                    <a:pt x="797" y="208"/>
                  </a:lnTo>
                  <a:lnTo>
                    <a:pt x="798" y="206"/>
                  </a:lnTo>
                  <a:lnTo>
                    <a:pt x="798" y="202"/>
                  </a:lnTo>
                  <a:lnTo>
                    <a:pt x="798" y="190"/>
                  </a:lnTo>
                  <a:lnTo>
                    <a:pt x="798" y="189"/>
                  </a:lnTo>
                  <a:lnTo>
                    <a:pt x="798" y="187"/>
                  </a:lnTo>
                  <a:lnTo>
                    <a:pt x="798" y="186"/>
                  </a:lnTo>
                  <a:lnTo>
                    <a:pt x="798" y="184"/>
                  </a:lnTo>
                  <a:lnTo>
                    <a:pt x="800" y="182"/>
                  </a:lnTo>
                  <a:lnTo>
                    <a:pt x="800" y="181"/>
                  </a:lnTo>
                  <a:lnTo>
                    <a:pt x="800" y="180"/>
                  </a:lnTo>
                  <a:lnTo>
                    <a:pt x="800" y="177"/>
                  </a:lnTo>
                  <a:lnTo>
                    <a:pt x="800" y="176"/>
                  </a:lnTo>
                  <a:lnTo>
                    <a:pt x="798" y="174"/>
                  </a:lnTo>
                  <a:lnTo>
                    <a:pt x="798" y="173"/>
                  </a:lnTo>
                  <a:lnTo>
                    <a:pt x="800" y="171"/>
                  </a:lnTo>
                  <a:lnTo>
                    <a:pt x="800" y="170"/>
                  </a:lnTo>
                  <a:lnTo>
                    <a:pt x="800" y="169"/>
                  </a:lnTo>
                  <a:lnTo>
                    <a:pt x="800" y="168"/>
                  </a:lnTo>
                  <a:lnTo>
                    <a:pt x="800" y="166"/>
                  </a:lnTo>
                  <a:lnTo>
                    <a:pt x="801" y="166"/>
                  </a:lnTo>
                  <a:lnTo>
                    <a:pt x="801" y="165"/>
                  </a:lnTo>
                  <a:lnTo>
                    <a:pt x="803" y="163"/>
                  </a:lnTo>
                  <a:lnTo>
                    <a:pt x="804" y="163"/>
                  </a:lnTo>
                  <a:lnTo>
                    <a:pt x="804" y="164"/>
                  </a:lnTo>
                  <a:lnTo>
                    <a:pt x="808" y="166"/>
                  </a:lnTo>
                  <a:lnTo>
                    <a:pt x="811" y="168"/>
                  </a:lnTo>
                  <a:lnTo>
                    <a:pt x="812" y="169"/>
                  </a:lnTo>
                  <a:lnTo>
                    <a:pt x="813" y="169"/>
                  </a:lnTo>
                  <a:lnTo>
                    <a:pt x="814" y="169"/>
                  </a:lnTo>
                  <a:lnTo>
                    <a:pt x="814" y="170"/>
                  </a:lnTo>
                  <a:lnTo>
                    <a:pt x="816" y="170"/>
                  </a:lnTo>
                  <a:lnTo>
                    <a:pt x="817" y="170"/>
                  </a:lnTo>
                  <a:lnTo>
                    <a:pt x="818" y="170"/>
                  </a:lnTo>
                  <a:lnTo>
                    <a:pt x="820" y="169"/>
                  </a:lnTo>
                  <a:lnTo>
                    <a:pt x="828" y="168"/>
                  </a:lnTo>
                  <a:lnTo>
                    <a:pt x="833" y="168"/>
                  </a:lnTo>
                  <a:lnTo>
                    <a:pt x="834" y="166"/>
                  </a:lnTo>
                  <a:lnTo>
                    <a:pt x="838" y="166"/>
                  </a:lnTo>
                  <a:lnTo>
                    <a:pt x="844" y="165"/>
                  </a:lnTo>
                  <a:lnTo>
                    <a:pt x="845" y="165"/>
                  </a:lnTo>
                  <a:lnTo>
                    <a:pt x="846" y="165"/>
                  </a:lnTo>
                  <a:lnTo>
                    <a:pt x="848" y="165"/>
                  </a:lnTo>
                  <a:lnTo>
                    <a:pt x="849" y="166"/>
                  </a:lnTo>
                  <a:lnTo>
                    <a:pt x="850" y="166"/>
                  </a:lnTo>
                  <a:lnTo>
                    <a:pt x="850" y="168"/>
                  </a:lnTo>
                  <a:lnTo>
                    <a:pt x="851" y="168"/>
                  </a:lnTo>
                  <a:lnTo>
                    <a:pt x="851" y="169"/>
                  </a:lnTo>
                  <a:lnTo>
                    <a:pt x="854" y="170"/>
                  </a:lnTo>
                  <a:lnTo>
                    <a:pt x="854" y="169"/>
                  </a:lnTo>
                  <a:lnTo>
                    <a:pt x="855" y="165"/>
                  </a:lnTo>
                  <a:lnTo>
                    <a:pt x="856" y="161"/>
                  </a:lnTo>
                  <a:lnTo>
                    <a:pt x="856" y="160"/>
                  </a:lnTo>
                  <a:lnTo>
                    <a:pt x="856" y="159"/>
                  </a:lnTo>
                  <a:lnTo>
                    <a:pt x="857" y="158"/>
                  </a:lnTo>
                  <a:lnTo>
                    <a:pt x="857" y="157"/>
                  </a:lnTo>
                  <a:lnTo>
                    <a:pt x="857" y="155"/>
                  </a:lnTo>
                  <a:lnTo>
                    <a:pt x="857" y="154"/>
                  </a:lnTo>
                  <a:lnTo>
                    <a:pt x="857" y="153"/>
                  </a:lnTo>
                  <a:lnTo>
                    <a:pt x="857" y="152"/>
                  </a:lnTo>
                  <a:lnTo>
                    <a:pt x="859" y="152"/>
                  </a:lnTo>
                  <a:lnTo>
                    <a:pt x="867" y="149"/>
                  </a:lnTo>
                  <a:lnTo>
                    <a:pt x="871" y="148"/>
                  </a:lnTo>
                  <a:lnTo>
                    <a:pt x="873" y="148"/>
                  </a:lnTo>
                  <a:lnTo>
                    <a:pt x="878" y="144"/>
                  </a:lnTo>
                  <a:lnTo>
                    <a:pt x="879" y="143"/>
                  </a:lnTo>
                  <a:lnTo>
                    <a:pt x="881" y="142"/>
                  </a:lnTo>
                  <a:lnTo>
                    <a:pt x="883" y="141"/>
                  </a:lnTo>
                  <a:lnTo>
                    <a:pt x="883" y="139"/>
                  </a:lnTo>
                  <a:lnTo>
                    <a:pt x="882" y="139"/>
                  </a:lnTo>
                  <a:lnTo>
                    <a:pt x="882" y="137"/>
                  </a:lnTo>
                  <a:lnTo>
                    <a:pt x="883" y="136"/>
                  </a:lnTo>
                  <a:lnTo>
                    <a:pt x="884" y="136"/>
                  </a:lnTo>
                  <a:lnTo>
                    <a:pt x="884" y="134"/>
                  </a:lnTo>
                  <a:lnTo>
                    <a:pt x="886" y="134"/>
                  </a:lnTo>
                  <a:lnTo>
                    <a:pt x="886" y="133"/>
                  </a:lnTo>
                  <a:lnTo>
                    <a:pt x="882" y="128"/>
                  </a:lnTo>
                  <a:lnTo>
                    <a:pt x="881" y="126"/>
                  </a:lnTo>
                  <a:lnTo>
                    <a:pt x="878" y="122"/>
                  </a:lnTo>
                  <a:lnTo>
                    <a:pt x="878" y="121"/>
                  </a:lnTo>
                  <a:lnTo>
                    <a:pt x="876" y="117"/>
                  </a:lnTo>
                  <a:lnTo>
                    <a:pt x="875" y="116"/>
                  </a:lnTo>
                  <a:lnTo>
                    <a:pt x="871" y="111"/>
                  </a:lnTo>
                  <a:lnTo>
                    <a:pt x="868" y="109"/>
                  </a:lnTo>
                  <a:lnTo>
                    <a:pt x="868" y="107"/>
                  </a:lnTo>
                  <a:lnTo>
                    <a:pt x="868" y="105"/>
                  </a:lnTo>
                  <a:lnTo>
                    <a:pt x="870" y="105"/>
                  </a:lnTo>
                  <a:lnTo>
                    <a:pt x="891" y="110"/>
                  </a:lnTo>
                  <a:lnTo>
                    <a:pt x="893" y="110"/>
                  </a:lnTo>
                  <a:lnTo>
                    <a:pt x="898" y="111"/>
                  </a:lnTo>
                  <a:lnTo>
                    <a:pt x="898" y="109"/>
                  </a:lnTo>
                  <a:lnTo>
                    <a:pt x="898" y="107"/>
                  </a:lnTo>
                  <a:lnTo>
                    <a:pt x="897" y="106"/>
                  </a:lnTo>
                  <a:lnTo>
                    <a:pt x="895" y="104"/>
                  </a:lnTo>
                  <a:lnTo>
                    <a:pt x="894" y="101"/>
                  </a:lnTo>
                  <a:lnTo>
                    <a:pt x="894" y="100"/>
                  </a:lnTo>
                  <a:lnTo>
                    <a:pt x="893" y="99"/>
                  </a:lnTo>
                  <a:lnTo>
                    <a:pt x="892" y="97"/>
                  </a:lnTo>
                  <a:lnTo>
                    <a:pt x="892" y="96"/>
                  </a:lnTo>
                  <a:lnTo>
                    <a:pt x="891" y="95"/>
                  </a:lnTo>
                  <a:lnTo>
                    <a:pt x="889" y="94"/>
                  </a:lnTo>
                  <a:lnTo>
                    <a:pt x="889" y="93"/>
                  </a:lnTo>
                  <a:lnTo>
                    <a:pt x="888" y="93"/>
                  </a:lnTo>
                  <a:lnTo>
                    <a:pt x="887" y="91"/>
                  </a:lnTo>
                  <a:lnTo>
                    <a:pt x="887" y="90"/>
                  </a:lnTo>
                  <a:lnTo>
                    <a:pt x="886" y="90"/>
                  </a:lnTo>
                  <a:lnTo>
                    <a:pt x="886" y="89"/>
                  </a:lnTo>
                  <a:lnTo>
                    <a:pt x="888" y="88"/>
                  </a:lnTo>
                  <a:lnTo>
                    <a:pt x="889" y="86"/>
                  </a:lnTo>
                  <a:lnTo>
                    <a:pt x="891" y="86"/>
                  </a:lnTo>
                  <a:lnTo>
                    <a:pt x="892" y="85"/>
                  </a:lnTo>
                  <a:lnTo>
                    <a:pt x="893" y="85"/>
                  </a:lnTo>
                  <a:lnTo>
                    <a:pt x="894" y="83"/>
                  </a:lnTo>
                  <a:lnTo>
                    <a:pt x="895" y="81"/>
                  </a:lnTo>
                  <a:lnTo>
                    <a:pt x="895" y="80"/>
                  </a:lnTo>
                  <a:lnTo>
                    <a:pt x="897" y="80"/>
                  </a:lnTo>
                  <a:lnTo>
                    <a:pt x="898" y="80"/>
                  </a:lnTo>
                  <a:lnTo>
                    <a:pt x="900" y="78"/>
                  </a:lnTo>
                  <a:lnTo>
                    <a:pt x="903" y="77"/>
                  </a:lnTo>
                  <a:lnTo>
                    <a:pt x="904" y="77"/>
                  </a:lnTo>
                  <a:lnTo>
                    <a:pt x="908" y="74"/>
                  </a:lnTo>
                  <a:lnTo>
                    <a:pt x="907" y="74"/>
                  </a:lnTo>
                  <a:lnTo>
                    <a:pt x="904" y="67"/>
                  </a:lnTo>
                  <a:lnTo>
                    <a:pt x="902" y="61"/>
                  </a:lnTo>
                  <a:lnTo>
                    <a:pt x="904" y="59"/>
                  </a:lnTo>
                  <a:lnTo>
                    <a:pt x="908" y="58"/>
                  </a:lnTo>
                  <a:lnTo>
                    <a:pt x="910" y="57"/>
                  </a:lnTo>
                  <a:lnTo>
                    <a:pt x="913" y="57"/>
                  </a:lnTo>
                  <a:lnTo>
                    <a:pt x="923" y="61"/>
                  </a:lnTo>
                  <a:lnTo>
                    <a:pt x="923" y="59"/>
                  </a:lnTo>
                  <a:lnTo>
                    <a:pt x="935" y="65"/>
                  </a:lnTo>
                  <a:lnTo>
                    <a:pt x="934" y="69"/>
                  </a:lnTo>
                  <a:lnTo>
                    <a:pt x="936" y="69"/>
                  </a:lnTo>
                  <a:lnTo>
                    <a:pt x="937" y="69"/>
                  </a:lnTo>
                  <a:lnTo>
                    <a:pt x="939" y="69"/>
                  </a:lnTo>
                  <a:lnTo>
                    <a:pt x="940" y="69"/>
                  </a:lnTo>
                  <a:lnTo>
                    <a:pt x="941" y="69"/>
                  </a:lnTo>
                  <a:lnTo>
                    <a:pt x="941" y="70"/>
                  </a:lnTo>
                  <a:lnTo>
                    <a:pt x="940" y="74"/>
                  </a:lnTo>
                  <a:lnTo>
                    <a:pt x="947" y="74"/>
                  </a:lnTo>
                  <a:lnTo>
                    <a:pt x="950" y="74"/>
                  </a:lnTo>
                  <a:lnTo>
                    <a:pt x="951" y="75"/>
                  </a:lnTo>
                  <a:lnTo>
                    <a:pt x="952" y="80"/>
                  </a:lnTo>
                  <a:lnTo>
                    <a:pt x="955" y="81"/>
                  </a:lnTo>
                  <a:lnTo>
                    <a:pt x="956" y="79"/>
                  </a:lnTo>
                  <a:lnTo>
                    <a:pt x="962" y="79"/>
                  </a:lnTo>
                  <a:lnTo>
                    <a:pt x="969" y="78"/>
                  </a:lnTo>
                  <a:lnTo>
                    <a:pt x="975" y="78"/>
                  </a:lnTo>
                  <a:lnTo>
                    <a:pt x="978" y="78"/>
                  </a:lnTo>
                  <a:lnTo>
                    <a:pt x="979" y="78"/>
                  </a:lnTo>
                  <a:lnTo>
                    <a:pt x="979" y="79"/>
                  </a:lnTo>
                  <a:lnTo>
                    <a:pt x="979" y="80"/>
                  </a:lnTo>
                  <a:lnTo>
                    <a:pt x="988" y="80"/>
                  </a:lnTo>
                  <a:lnTo>
                    <a:pt x="989" y="80"/>
                  </a:lnTo>
                  <a:lnTo>
                    <a:pt x="991" y="81"/>
                  </a:lnTo>
                  <a:lnTo>
                    <a:pt x="993" y="81"/>
                  </a:lnTo>
                  <a:lnTo>
                    <a:pt x="994" y="81"/>
                  </a:lnTo>
                  <a:lnTo>
                    <a:pt x="1003" y="85"/>
                  </a:lnTo>
                  <a:lnTo>
                    <a:pt x="1009" y="86"/>
                  </a:lnTo>
                  <a:lnTo>
                    <a:pt x="1011" y="88"/>
                  </a:lnTo>
                  <a:lnTo>
                    <a:pt x="1014" y="89"/>
                  </a:lnTo>
                  <a:lnTo>
                    <a:pt x="1015" y="89"/>
                  </a:lnTo>
                  <a:lnTo>
                    <a:pt x="1016" y="89"/>
                  </a:lnTo>
                  <a:lnTo>
                    <a:pt x="1019" y="89"/>
                  </a:lnTo>
                  <a:lnTo>
                    <a:pt x="1021" y="89"/>
                  </a:lnTo>
                  <a:lnTo>
                    <a:pt x="1026" y="89"/>
                  </a:lnTo>
                  <a:lnTo>
                    <a:pt x="1033" y="90"/>
                  </a:lnTo>
                  <a:lnTo>
                    <a:pt x="1037" y="90"/>
                  </a:lnTo>
                  <a:lnTo>
                    <a:pt x="1038" y="90"/>
                  </a:lnTo>
                  <a:lnTo>
                    <a:pt x="1046" y="90"/>
                  </a:lnTo>
                  <a:lnTo>
                    <a:pt x="1047" y="90"/>
                  </a:lnTo>
                  <a:lnTo>
                    <a:pt x="1053" y="90"/>
                  </a:lnTo>
                  <a:lnTo>
                    <a:pt x="1059" y="90"/>
                  </a:lnTo>
                  <a:lnTo>
                    <a:pt x="1060" y="90"/>
                  </a:lnTo>
                  <a:lnTo>
                    <a:pt x="1064" y="90"/>
                  </a:lnTo>
                  <a:lnTo>
                    <a:pt x="1069" y="90"/>
                  </a:lnTo>
                  <a:lnTo>
                    <a:pt x="1071" y="90"/>
                  </a:lnTo>
                  <a:lnTo>
                    <a:pt x="1073" y="90"/>
                  </a:lnTo>
                  <a:lnTo>
                    <a:pt x="1080" y="89"/>
                  </a:lnTo>
                  <a:lnTo>
                    <a:pt x="1087" y="89"/>
                  </a:lnTo>
                  <a:lnTo>
                    <a:pt x="1095" y="89"/>
                  </a:lnTo>
                  <a:lnTo>
                    <a:pt x="1096" y="89"/>
                  </a:lnTo>
                  <a:lnTo>
                    <a:pt x="1099" y="88"/>
                  </a:lnTo>
                  <a:lnTo>
                    <a:pt x="1101" y="88"/>
                  </a:lnTo>
                  <a:lnTo>
                    <a:pt x="1103" y="89"/>
                  </a:lnTo>
                  <a:lnTo>
                    <a:pt x="1106" y="89"/>
                  </a:lnTo>
                  <a:lnTo>
                    <a:pt x="1108" y="89"/>
                  </a:lnTo>
                  <a:lnTo>
                    <a:pt x="1111" y="90"/>
                  </a:lnTo>
                  <a:lnTo>
                    <a:pt x="1112" y="90"/>
                  </a:lnTo>
                  <a:lnTo>
                    <a:pt x="1113" y="90"/>
                  </a:lnTo>
                  <a:lnTo>
                    <a:pt x="1115" y="90"/>
                  </a:lnTo>
                  <a:lnTo>
                    <a:pt x="1116" y="90"/>
                  </a:lnTo>
                  <a:lnTo>
                    <a:pt x="1117" y="90"/>
                  </a:lnTo>
                  <a:lnTo>
                    <a:pt x="1118" y="89"/>
                  </a:lnTo>
                  <a:lnTo>
                    <a:pt x="1121" y="89"/>
                  </a:lnTo>
                  <a:lnTo>
                    <a:pt x="1122" y="88"/>
                  </a:lnTo>
                  <a:lnTo>
                    <a:pt x="1123" y="86"/>
                  </a:lnTo>
                  <a:lnTo>
                    <a:pt x="1126" y="84"/>
                  </a:lnTo>
                  <a:lnTo>
                    <a:pt x="1127" y="84"/>
                  </a:lnTo>
                  <a:lnTo>
                    <a:pt x="1127" y="83"/>
                  </a:lnTo>
                  <a:lnTo>
                    <a:pt x="1128" y="81"/>
                  </a:lnTo>
                  <a:lnTo>
                    <a:pt x="1129" y="80"/>
                  </a:lnTo>
                  <a:lnTo>
                    <a:pt x="1131" y="79"/>
                  </a:lnTo>
                  <a:lnTo>
                    <a:pt x="1133" y="79"/>
                  </a:lnTo>
                  <a:lnTo>
                    <a:pt x="1134" y="78"/>
                  </a:lnTo>
                  <a:lnTo>
                    <a:pt x="1137" y="77"/>
                  </a:lnTo>
                  <a:lnTo>
                    <a:pt x="1140" y="74"/>
                  </a:lnTo>
                  <a:lnTo>
                    <a:pt x="1143" y="73"/>
                  </a:lnTo>
                  <a:lnTo>
                    <a:pt x="1147" y="70"/>
                  </a:lnTo>
                  <a:lnTo>
                    <a:pt x="1148" y="70"/>
                  </a:lnTo>
                  <a:lnTo>
                    <a:pt x="1151" y="68"/>
                  </a:lnTo>
                  <a:lnTo>
                    <a:pt x="1154" y="67"/>
                  </a:lnTo>
                  <a:lnTo>
                    <a:pt x="1155" y="67"/>
                  </a:lnTo>
                  <a:lnTo>
                    <a:pt x="1162" y="62"/>
                  </a:lnTo>
                  <a:lnTo>
                    <a:pt x="1164" y="62"/>
                  </a:lnTo>
                  <a:lnTo>
                    <a:pt x="1164" y="63"/>
                  </a:lnTo>
                  <a:lnTo>
                    <a:pt x="1164" y="64"/>
                  </a:lnTo>
                  <a:lnTo>
                    <a:pt x="1164" y="65"/>
                  </a:lnTo>
                  <a:lnTo>
                    <a:pt x="1165" y="67"/>
                  </a:lnTo>
                  <a:lnTo>
                    <a:pt x="1165" y="68"/>
                  </a:lnTo>
                  <a:lnTo>
                    <a:pt x="1166" y="70"/>
                  </a:lnTo>
                  <a:lnTo>
                    <a:pt x="1167" y="74"/>
                  </a:lnTo>
                  <a:lnTo>
                    <a:pt x="1167" y="78"/>
                  </a:lnTo>
                  <a:lnTo>
                    <a:pt x="1169" y="80"/>
                  </a:lnTo>
                  <a:lnTo>
                    <a:pt x="1169" y="81"/>
                  </a:lnTo>
                  <a:lnTo>
                    <a:pt x="1170" y="83"/>
                  </a:lnTo>
                  <a:lnTo>
                    <a:pt x="1170" y="84"/>
                  </a:lnTo>
                  <a:lnTo>
                    <a:pt x="1170" y="86"/>
                  </a:lnTo>
                  <a:lnTo>
                    <a:pt x="1171" y="89"/>
                  </a:lnTo>
                  <a:lnTo>
                    <a:pt x="1171" y="91"/>
                  </a:lnTo>
                  <a:lnTo>
                    <a:pt x="1174" y="91"/>
                  </a:lnTo>
                  <a:lnTo>
                    <a:pt x="1181" y="90"/>
                  </a:lnTo>
                  <a:lnTo>
                    <a:pt x="1190" y="90"/>
                  </a:lnTo>
                  <a:lnTo>
                    <a:pt x="1198" y="89"/>
                  </a:lnTo>
                  <a:lnTo>
                    <a:pt x="1197" y="84"/>
                  </a:lnTo>
                  <a:lnTo>
                    <a:pt x="1198" y="84"/>
                  </a:lnTo>
                  <a:lnTo>
                    <a:pt x="1230" y="79"/>
                  </a:lnTo>
                  <a:lnTo>
                    <a:pt x="1233" y="79"/>
                  </a:lnTo>
                  <a:lnTo>
                    <a:pt x="1234" y="78"/>
                  </a:lnTo>
                  <a:lnTo>
                    <a:pt x="1235" y="79"/>
                  </a:lnTo>
                  <a:lnTo>
                    <a:pt x="1236" y="79"/>
                  </a:lnTo>
                  <a:lnTo>
                    <a:pt x="1238" y="79"/>
                  </a:lnTo>
                  <a:lnTo>
                    <a:pt x="1238" y="80"/>
                  </a:lnTo>
                  <a:lnTo>
                    <a:pt x="1240" y="86"/>
                  </a:lnTo>
                  <a:lnTo>
                    <a:pt x="1240" y="88"/>
                  </a:lnTo>
                  <a:lnTo>
                    <a:pt x="1247" y="86"/>
                  </a:lnTo>
                  <a:lnTo>
                    <a:pt x="1256" y="85"/>
                  </a:lnTo>
                  <a:lnTo>
                    <a:pt x="1260" y="84"/>
                  </a:lnTo>
                  <a:lnTo>
                    <a:pt x="1261" y="84"/>
                  </a:lnTo>
                  <a:lnTo>
                    <a:pt x="1262" y="84"/>
                  </a:lnTo>
                  <a:lnTo>
                    <a:pt x="1263" y="85"/>
                  </a:lnTo>
                  <a:lnTo>
                    <a:pt x="1268" y="85"/>
                  </a:lnTo>
                  <a:lnTo>
                    <a:pt x="1271" y="78"/>
                  </a:lnTo>
                  <a:lnTo>
                    <a:pt x="1271" y="77"/>
                  </a:lnTo>
                  <a:lnTo>
                    <a:pt x="1271" y="75"/>
                  </a:lnTo>
                  <a:lnTo>
                    <a:pt x="1271" y="74"/>
                  </a:lnTo>
                  <a:lnTo>
                    <a:pt x="1271" y="73"/>
                  </a:lnTo>
                  <a:lnTo>
                    <a:pt x="1271" y="72"/>
                  </a:lnTo>
                  <a:lnTo>
                    <a:pt x="1272" y="68"/>
                  </a:lnTo>
                  <a:lnTo>
                    <a:pt x="1272" y="65"/>
                  </a:lnTo>
                  <a:lnTo>
                    <a:pt x="1272" y="64"/>
                  </a:lnTo>
                  <a:lnTo>
                    <a:pt x="1272" y="62"/>
                  </a:lnTo>
                  <a:lnTo>
                    <a:pt x="1272" y="61"/>
                  </a:lnTo>
                  <a:lnTo>
                    <a:pt x="1277" y="59"/>
                  </a:lnTo>
                  <a:lnTo>
                    <a:pt x="1287" y="58"/>
                  </a:lnTo>
                  <a:lnTo>
                    <a:pt x="1302" y="54"/>
                  </a:lnTo>
                  <a:lnTo>
                    <a:pt x="1303" y="54"/>
                  </a:lnTo>
                  <a:lnTo>
                    <a:pt x="1304" y="54"/>
                  </a:lnTo>
                  <a:lnTo>
                    <a:pt x="1304" y="57"/>
                  </a:lnTo>
                  <a:lnTo>
                    <a:pt x="1315" y="56"/>
                  </a:lnTo>
                  <a:lnTo>
                    <a:pt x="1319" y="56"/>
                  </a:lnTo>
                  <a:lnTo>
                    <a:pt x="1320" y="57"/>
                  </a:lnTo>
                  <a:lnTo>
                    <a:pt x="1320" y="58"/>
                  </a:lnTo>
                  <a:lnTo>
                    <a:pt x="1324" y="51"/>
                  </a:lnTo>
                  <a:lnTo>
                    <a:pt x="1334" y="48"/>
                  </a:lnTo>
                  <a:lnTo>
                    <a:pt x="1338" y="47"/>
                  </a:lnTo>
                  <a:lnTo>
                    <a:pt x="1340" y="47"/>
                  </a:lnTo>
                  <a:lnTo>
                    <a:pt x="1338" y="43"/>
                  </a:lnTo>
                  <a:lnTo>
                    <a:pt x="1337" y="41"/>
                  </a:lnTo>
                  <a:lnTo>
                    <a:pt x="1337" y="40"/>
                  </a:lnTo>
                  <a:lnTo>
                    <a:pt x="1337" y="38"/>
                  </a:lnTo>
                  <a:lnTo>
                    <a:pt x="1337" y="37"/>
                  </a:lnTo>
                  <a:lnTo>
                    <a:pt x="1337" y="36"/>
                  </a:lnTo>
                  <a:lnTo>
                    <a:pt x="1336" y="35"/>
                  </a:lnTo>
                  <a:lnTo>
                    <a:pt x="1336" y="33"/>
                  </a:lnTo>
                  <a:lnTo>
                    <a:pt x="1336" y="32"/>
                  </a:lnTo>
                  <a:lnTo>
                    <a:pt x="1335" y="32"/>
                  </a:lnTo>
                  <a:lnTo>
                    <a:pt x="1332" y="21"/>
                  </a:lnTo>
                  <a:lnTo>
                    <a:pt x="1335" y="21"/>
                  </a:lnTo>
                  <a:lnTo>
                    <a:pt x="1340" y="20"/>
                  </a:lnTo>
                  <a:lnTo>
                    <a:pt x="1342" y="20"/>
                  </a:lnTo>
                  <a:lnTo>
                    <a:pt x="1343" y="20"/>
                  </a:lnTo>
                  <a:lnTo>
                    <a:pt x="1346" y="19"/>
                  </a:lnTo>
                  <a:lnTo>
                    <a:pt x="1347" y="17"/>
                  </a:lnTo>
                  <a:lnTo>
                    <a:pt x="1348" y="17"/>
                  </a:lnTo>
                  <a:lnTo>
                    <a:pt x="1351" y="16"/>
                  </a:lnTo>
                  <a:lnTo>
                    <a:pt x="1352" y="16"/>
                  </a:lnTo>
                  <a:lnTo>
                    <a:pt x="1353" y="15"/>
                  </a:lnTo>
                  <a:lnTo>
                    <a:pt x="1354" y="15"/>
                  </a:lnTo>
                  <a:lnTo>
                    <a:pt x="1356" y="14"/>
                  </a:lnTo>
                  <a:lnTo>
                    <a:pt x="1357" y="13"/>
                  </a:lnTo>
                  <a:lnTo>
                    <a:pt x="1358" y="14"/>
                  </a:lnTo>
                  <a:lnTo>
                    <a:pt x="1362" y="17"/>
                  </a:lnTo>
                  <a:lnTo>
                    <a:pt x="1369" y="27"/>
                  </a:lnTo>
                  <a:lnTo>
                    <a:pt x="1374" y="32"/>
                  </a:lnTo>
                  <a:lnTo>
                    <a:pt x="1377" y="35"/>
                  </a:lnTo>
                  <a:lnTo>
                    <a:pt x="1378" y="37"/>
                  </a:lnTo>
                  <a:lnTo>
                    <a:pt x="1378" y="36"/>
                  </a:lnTo>
                  <a:lnTo>
                    <a:pt x="1379" y="36"/>
                  </a:lnTo>
                  <a:lnTo>
                    <a:pt x="1380" y="35"/>
                  </a:lnTo>
                  <a:lnTo>
                    <a:pt x="1388" y="29"/>
                  </a:lnTo>
                  <a:lnTo>
                    <a:pt x="1396" y="22"/>
                  </a:lnTo>
                  <a:lnTo>
                    <a:pt x="1398" y="21"/>
                  </a:lnTo>
                  <a:lnTo>
                    <a:pt x="1400" y="19"/>
                  </a:lnTo>
                  <a:lnTo>
                    <a:pt x="1404" y="16"/>
                  </a:lnTo>
                  <a:lnTo>
                    <a:pt x="1406" y="14"/>
                  </a:lnTo>
                  <a:lnTo>
                    <a:pt x="1410" y="11"/>
                  </a:lnTo>
                  <a:lnTo>
                    <a:pt x="1411" y="11"/>
                  </a:lnTo>
                  <a:lnTo>
                    <a:pt x="1412" y="10"/>
                  </a:lnTo>
                  <a:lnTo>
                    <a:pt x="1412" y="9"/>
                  </a:lnTo>
                  <a:lnTo>
                    <a:pt x="1414" y="9"/>
                  </a:lnTo>
                  <a:lnTo>
                    <a:pt x="1415" y="8"/>
                  </a:lnTo>
                  <a:lnTo>
                    <a:pt x="1416" y="5"/>
                  </a:lnTo>
                  <a:lnTo>
                    <a:pt x="1417" y="4"/>
                  </a:lnTo>
                  <a:lnTo>
                    <a:pt x="1421" y="0"/>
                  </a:lnTo>
                  <a:lnTo>
                    <a:pt x="1422" y="4"/>
                  </a:lnTo>
                  <a:lnTo>
                    <a:pt x="1425" y="11"/>
                  </a:lnTo>
                  <a:lnTo>
                    <a:pt x="1426" y="16"/>
                  </a:lnTo>
                  <a:lnTo>
                    <a:pt x="1427" y="17"/>
                  </a:lnTo>
                  <a:lnTo>
                    <a:pt x="1427" y="19"/>
                  </a:lnTo>
                  <a:lnTo>
                    <a:pt x="1428" y="21"/>
                  </a:lnTo>
                  <a:lnTo>
                    <a:pt x="1428" y="24"/>
                  </a:lnTo>
                  <a:lnTo>
                    <a:pt x="1430" y="24"/>
                  </a:lnTo>
                  <a:lnTo>
                    <a:pt x="1430" y="25"/>
                  </a:lnTo>
                  <a:lnTo>
                    <a:pt x="1431" y="27"/>
                  </a:lnTo>
                  <a:lnTo>
                    <a:pt x="1433" y="33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Freeform 8">
              <a:extLst>
                <a:ext uri="{FF2B5EF4-FFF2-40B4-BE49-F238E27FC236}">
                  <a16:creationId xmlns:a16="http://schemas.microsoft.com/office/drawing/2014/main" id="{1FB51DED-2F67-89FF-2D19-2FBA011193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4302" y="2599457"/>
              <a:ext cx="130175" cy="58738"/>
            </a:xfrm>
            <a:custGeom>
              <a:avLst/>
              <a:gdLst>
                <a:gd name="T0" fmla="*/ 0 w 82"/>
                <a:gd name="T1" fmla="*/ 16 h 37"/>
                <a:gd name="T2" fmla="*/ 1 w 82"/>
                <a:gd name="T3" fmla="*/ 16 h 37"/>
                <a:gd name="T4" fmla="*/ 2 w 82"/>
                <a:gd name="T5" fmla="*/ 15 h 37"/>
                <a:gd name="T6" fmla="*/ 3 w 82"/>
                <a:gd name="T7" fmla="*/ 15 h 37"/>
                <a:gd name="T8" fmla="*/ 5 w 82"/>
                <a:gd name="T9" fmla="*/ 14 h 37"/>
                <a:gd name="T10" fmla="*/ 6 w 82"/>
                <a:gd name="T11" fmla="*/ 13 h 37"/>
                <a:gd name="T12" fmla="*/ 7 w 82"/>
                <a:gd name="T13" fmla="*/ 14 h 37"/>
                <a:gd name="T14" fmla="*/ 11 w 82"/>
                <a:gd name="T15" fmla="*/ 17 h 37"/>
                <a:gd name="T16" fmla="*/ 18 w 82"/>
                <a:gd name="T17" fmla="*/ 27 h 37"/>
                <a:gd name="T18" fmla="*/ 23 w 82"/>
                <a:gd name="T19" fmla="*/ 32 h 37"/>
                <a:gd name="T20" fmla="*/ 26 w 82"/>
                <a:gd name="T21" fmla="*/ 35 h 37"/>
                <a:gd name="T22" fmla="*/ 27 w 82"/>
                <a:gd name="T23" fmla="*/ 37 h 37"/>
                <a:gd name="T24" fmla="*/ 27 w 82"/>
                <a:gd name="T25" fmla="*/ 36 h 37"/>
                <a:gd name="T26" fmla="*/ 28 w 82"/>
                <a:gd name="T27" fmla="*/ 36 h 37"/>
                <a:gd name="T28" fmla="*/ 29 w 82"/>
                <a:gd name="T29" fmla="*/ 35 h 37"/>
                <a:gd name="T30" fmla="*/ 37 w 82"/>
                <a:gd name="T31" fmla="*/ 29 h 37"/>
                <a:gd name="T32" fmla="*/ 45 w 82"/>
                <a:gd name="T33" fmla="*/ 22 h 37"/>
                <a:gd name="T34" fmla="*/ 47 w 82"/>
                <a:gd name="T35" fmla="*/ 21 h 37"/>
                <a:gd name="T36" fmla="*/ 49 w 82"/>
                <a:gd name="T37" fmla="*/ 19 h 37"/>
                <a:gd name="T38" fmla="*/ 53 w 82"/>
                <a:gd name="T39" fmla="*/ 16 h 37"/>
                <a:gd name="T40" fmla="*/ 55 w 82"/>
                <a:gd name="T41" fmla="*/ 14 h 37"/>
                <a:gd name="T42" fmla="*/ 59 w 82"/>
                <a:gd name="T43" fmla="*/ 11 h 37"/>
                <a:gd name="T44" fmla="*/ 60 w 82"/>
                <a:gd name="T45" fmla="*/ 11 h 37"/>
                <a:gd name="T46" fmla="*/ 61 w 82"/>
                <a:gd name="T47" fmla="*/ 10 h 37"/>
                <a:gd name="T48" fmla="*/ 61 w 82"/>
                <a:gd name="T49" fmla="*/ 9 h 37"/>
                <a:gd name="T50" fmla="*/ 63 w 82"/>
                <a:gd name="T51" fmla="*/ 9 h 37"/>
                <a:gd name="T52" fmla="*/ 64 w 82"/>
                <a:gd name="T53" fmla="*/ 8 h 37"/>
                <a:gd name="T54" fmla="*/ 65 w 82"/>
                <a:gd name="T55" fmla="*/ 5 h 37"/>
                <a:gd name="T56" fmla="*/ 66 w 82"/>
                <a:gd name="T57" fmla="*/ 4 h 37"/>
                <a:gd name="T58" fmla="*/ 70 w 82"/>
                <a:gd name="T59" fmla="*/ 0 h 37"/>
                <a:gd name="T60" fmla="*/ 71 w 82"/>
                <a:gd name="T61" fmla="*/ 4 h 37"/>
                <a:gd name="T62" fmla="*/ 74 w 82"/>
                <a:gd name="T63" fmla="*/ 11 h 37"/>
                <a:gd name="T64" fmla="*/ 75 w 82"/>
                <a:gd name="T65" fmla="*/ 16 h 37"/>
                <a:gd name="T66" fmla="*/ 76 w 82"/>
                <a:gd name="T67" fmla="*/ 17 h 37"/>
                <a:gd name="T68" fmla="*/ 76 w 82"/>
                <a:gd name="T69" fmla="*/ 19 h 37"/>
                <a:gd name="T70" fmla="*/ 77 w 82"/>
                <a:gd name="T71" fmla="*/ 21 h 37"/>
                <a:gd name="T72" fmla="*/ 77 w 82"/>
                <a:gd name="T73" fmla="*/ 24 h 37"/>
                <a:gd name="T74" fmla="*/ 79 w 82"/>
                <a:gd name="T75" fmla="*/ 24 h 37"/>
                <a:gd name="T76" fmla="*/ 79 w 82"/>
                <a:gd name="T77" fmla="*/ 25 h 37"/>
                <a:gd name="T78" fmla="*/ 80 w 82"/>
                <a:gd name="T79" fmla="*/ 27 h 37"/>
                <a:gd name="T80" fmla="*/ 82 w 82"/>
                <a:gd name="T81" fmla="*/ 3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2" h="37">
                  <a:moveTo>
                    <a:pt x="0" y="16"/>
                  </a:moveTo>
                  <a:lnTo>
                    <a:pt x="1" y="16"/>
                  </a:lnTo>
                  <a:lnTo>
                    <a:pt x="2" y="15"/>
                  </a:lnTo>
                  <a:lnTo>
                    <a:pt x="3" y="15"/>
                  </a:lnTo>
                  <a:lnTo>
                    <a:pt x="5" y="14"/>
                  </a:lnTo>
                  <a:lnTo>
                    <a:pt x="6" y="13"/>
                  </a:lnTo>
                  <a:lnTo>
                    <a:pt x="7" y="14"/>
                  </a:lnTo>
                  <a:lnTo>
                    <a:pt x="11" y="17"/>
                  </a:lnTo>
                  <a:lnTo>
                    <a:pt x="18" y="27"/>
                  </a:lnTo>
                  <a:lnTo>
                    <a:pt x="23" y="32"/>
                  </a:lnTo>
                  <a:lnTo>
                    <a:pt x="26" y="35"/>
                  </a:lnTo>
                  <a:lnTo>
                    <a:pt x="27" y="37"/>
                  </a:lnTo>
                  <a:lnTo>
                    <a:pt x="27" y="36"/>
                  </a:lnTo>
                  <a:lnTo>
                    <a:pt x="28" y="36"/>
                  </a:lnTo>
                  <a:lnTo>
                    <a:pt x="29" y="35"/>
                  </a:lnTo>
                  <a:lnTo>
                    <a:pt x="37" y="29"/>
                  </a:lnTo>
                  <a:lnTo>
                    <a:pt x="45" y="22"/>
                  </a:lnTo>
                  <a:lnTo>
                    <a:pt x="47" y="21"/>
                  </a:lnTo>
                  <a:lnTo>
                    <a:pt x="49" y="19"/>
                  </a:lnTo>
                  <a:lnTo>
                    <a:pt x="53" y="16"/>
                  </a:lnTo>
                  <a:lnTo>
                    <a:pt x="55" y="14"/>
                  </a:lnTo>
                  <a:lnTo>
                    <a:pt x="59" y="11"/>
                  </a:lnTo>
                  <a:lnTo>
                    <a:pt x="60" y="11"/>
                  </a:lnTo>
                  <a:lnTo>
                    <a:pt x="61" y="10"/>
                  </a:lnTo>
                  <a:lnTo>
                    <a:pt x="61" y="9"/>
                  </a:lnTo>
                  <a:lnTo>
                    <a:pt x="63" y="9"/>
                  </a:lnTo>
                  <a:lnTo>
                    <a:pt x="64" y="8"/>
                  </a:lnTo>
                  <a:lnTo>
                    <a:pt x="65" y="5"/>
                  </a:lnTo>
                  <a:lnTo>
                    <a:pt x="66" y="4"/>
                  </a:lnTo>
                  <a:lnTo>
                    <a:pt x="70" y="0"/>
                  </a:lnTo>
                  <a:lnTo>
                    <a:pt x="71" y="4"/>
                  </a:lnTo>
                  <a:lnTo>
                    <a:pt x="74" y="11"/>
                  </a:lnTo>
                  <a:lnTo>
                    <a:pt x="75" y="16"/>
                  </a:lnTo>
                  <a:lnTo>
                    <a:pt x="76" y="17"/>
                  </a:lnTo>
                  <a:lnTo>
                    <a:pt x="76" y="19"/>
                  </a:lnTo>
                  <a:lnTo>
                    <a:pt x="77" y="21"/>
                  </a:lnTo>
                  <a:lnTo>
                    <a:pt x="77" y="24"/>
                  </a:lnTo>
                  <a:lnTo>
                    <a:pt x="79" y="24"/>
                  </a:lnTo>
                  <a:lnTo>
                    <a:pt x="79" y="25"/>
                  </a:lnTo>
                  <a:lnTo>
                    <a:pt x="80" y="27"/>
                  </a:lnTo>
                  <a:lnTo>
                    <a:pt x="82" y="33"/>
                  </a:ln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Freeform 9">
              <a:extLst>
                <a:ext uri="{FF2B5EF4-FFF2-40B4-BE49-F238E27FC236}">
                  <a16:creationId xmlns:a16="http://schemas.microsoft.com/office/drawing/2014/main" id="{3073B9E8-8941-E51B-BEC0-AAB7D79A6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002" y="1783482"/>
              <a:ext cx="827088" cy="912813"/>
            </a:xfrm>
            <a:custGeom>
              <a:avLst/>
              <a:gdLst>
                <a:gd name="T0" fmla="*/ 95 w 521"/>
                <a:gd name="T1" fmla="*/ 8 h 575"/>
                <a:gd name="T2" fmla="*/ 152 w 521"/>
                <a:gd name="T3" fmla="*/ 19 h 575"/>
                <a:gd name="T4" fmla="*/ 149 w 521"/>
                <a:gd name="T5" fmla="*/ 86 h 575"/>
                <a:gd name="T6" fmla="*/ 142 w 521"/>
                <a:gd name="T7" fmla="*/ 107 h 575"/>
                <a:gd name="T8" fmla="*/ 154 w 521"/>
                <a:gd name="T9" fmla="*/ 128 h 575"/>
                <a:gd name="T10" fmla="*/ 179 w 521"/>
                <a:gd name="T11" fmla="*/ 149 h 575"/>
                <a:gd name="T12" fmla="*/ 211 w 521"/>
                <a:gd name="T13" fmla="*/ 153 h 575"/>
                <a:gd name="T14" fmla="*/ 235 w 521"/>
                <a:gd name="T15" fmla="*/ 178 h 575"/>
                <a:gd name="T16" fmla="*/ 247 w 521"/>
                <a:gd name="T17" fmla="*/ 195 h 575"/>
                <a:gd name="T18" fmla="*/ 267 w 521"/>
                <a:gd name="T19" fmla="*/ 190 h 575"/>
                <a:gd name="T20" fmla="*/ 287 w 521"/>
                <a:gd name="T21" fmla="*/ 149 h 575"/>
                <a:gd name="T22" fmla="*/ 306 w 521"/>
                <a:gd name="T23" fmla="*/ 140 h 575"/>
                <a:gd name="T24" fmla="*/ 306 w 521"/>
                <a:gd name="T25" fmla="*/ 114 h 575"/>
                <a:gd name="T26" fmla="*/ 330 w 521"/>
                <a:gd name="T27" fmla="*/ 107 h 575"/>
                <a:gd name="T28" fmla="*/ 335 w 521"/>
                <a:gd name="T29" fmla="*/ 83 h 575"/>
                <a:gd name="T30" fmla="*/ 363 w 521"/>
                <a:gd name="T31" fmla="*/ 88 h 575"/>
                <a:gd name="T32" fmla="*/ 383 w 521"/>
                <a:gd name="T33" fmla="*/ 98 h 575"/>
                <a:gd name="T34" fmla="*/ 414 w 521"/>
                <a:gd name="T35" fmla="*/ 107 h 575"/>
                <a:gd name="T36" fmla="*/ 416 w 521"/>
                <a:gd name="T37" fmla="*/ 128 h 575"/>
                <a:gd name="T38" fmla="*/ 422 w 521"/>
                <a:gd name="T39" fmla="*/ 150 h 575"/>
                <a:gd name="T40" fmla="*/ 435 w 521"/>
                <a:gd name="T41" fmla="*/ 173 h 575"/>
                <a:gd name="T42" fmla="*/ 447 w 521"/>
                <a:gd name="T43" fmla="*/ 189 h 575"/>
                <a:gd name="T44" fmla="*/ 456 w 521"/>
                <a:gd name="T45" fmla="*/ 203 h 575"/>
                <a:gd name="T46" fmla="*/ 489 w 521"/>
                <a:gd name="T47" fmla="*/ 230 h 575"/>
                <a:gd name="T48" fmla="*/ 505 w 521"/>
                <a:gd name="T49" fmla="*/ 262 h 575"/>
                <a:gd name="T50" fmla="*/ 520 w 521"/>
                <a:gd name="T51" fmla="*/ 284 h 575"/>
                <a:gd name="T52" fmla="*/ 466 w 521"/>
                <a:gd name="T53" fmla="*/ 298 h 575"/>
                <a:gd name="T54" fmla="*/ 429 w 521"/>
                <a:gd name="T55" fmla="*/ 363 h 575"/>
                <a:gd name="T56" fmla="*/ 416 w 521"/>
                <a:gd name="T57" fmla="*/ 385 h 575"/>
                <a:gd name="T58" fmla="*/ 419 w 521"/>
                <a:gd name="T59" fmla="*/ 424 h 575"/>
                <a:gd name="T60" fmla="*/ 408 w 521"/>
                <a:gd name="T61" fmla="*/ 439 h 575"/>
                <a:gd name="T62" fmla="*/ 398 w 521"/>
                <a:gd name="T63" fmla="*/ 480 h 575"/>
                <a:gd name="T64" fmla="*/ 379 w 521"/>
                <a:gd name="T65" fmla="*/ 503 h 575"/>
                <a:gd name="T66" fmla="*/ 361 w 521"/>
                <a:gd name="T67" fmla="*/ 533 h 575"/>
                <a:gd name="T68" fmla="*/ 317 w 521"/>
                <a:gd name="T69" fmla="*/ 528 h 575"/>
                <a:gd name="T70" fmla="*/ 297 w 521"/>
                <a:gd name="T71" fmla="*/ 546 h 575"/>
                <a:gd name="T72" fmla="*/ 281 w 521"/>
                <a:gd name="T73" fmla="*/ 571 h 575"/>
                <a:gd name="T74" fmla="*/ 229 w 521"/>
                <a:gd name="T75" fmla="*/ 557 h 575"/>
                <a:gd name="T76" fmla="*/ 216 w 521"/>
                <a:gd name="T77" fmla="*/ 539 h 575"/>
                <a:gd name="T78" fmla="*/ 173 w 521"/>
                <a:gd name="T79" fmla="*/ 544 h 575"/>
                <a:gd name="T80" fmla="*/ 168 w 521"/>
                <a:gd name="T81" fmla="*/ 518 h 575"/>
                <a:gd name="T82" fmla="*/ 175 w 521"/>
                <a:gd name="T83" fmla="*/ 491 h 575"/>
                <a:gd name="T84" fmla="*/ 176 w 521"/>
                <a:gd name="T85" fmla="*/ 464 h 575"/>
                <a:gd name="T86" fmla="*/ 165 w 521"/>
                <a:gd name="T87" fmla="*/ 446 h 575"/>
                <a:gd name="T88" fmla="*/ 159 w 521"/>
                <a:gd name="T89" fmla="*/ 417 h 575"/>
                <a:gd name="T90" fmla="*/ 160 w 521"/>
                <a:gd name="T91" fmla="*/ 392 h 575"/>
                <a:gd name="T92" fmla="*/ 171 w 521"/>
                <a:gd name="T93" fmla="*/ 365 h 575"/>
                <a:gd name="T94" fmla="*/ 179 w 521"/>
                <a:gd name="T95" fmla="*/ 344 h 575"/>
                <a:gd name="T96" fmla="*/ 157 w 521"/>
                <a:gd name="T97" fmla="*/ 321 h 575"/>
                <a:gd name="T98" fmla="*/ 121 w 521"/>
                <a:gd name="T99" fmla="*/ 296 h 575"/>
                <a:gd name="T100" fmla="*/ 88 w 521"/>
                <a:gd name="T101" fmla="*/ 258 h 575"/>
                <a:gd name="T102" fmla="*/ 83 w 521"/>
                <a:gd name="T103" fmla="*/ 227 h 575"/>
                <a:gd name="T104" fmla="*/ 46 w 521"/>
                <a:gd name="T105" fmla="*/ 178 h 575"/>
                <a:gd name="T106" fmla="*/ 16 w 521"/>
                <a:gd name="T107" fmla="*/ 153 h 575"/>
                <a:gd name="T108" fmla="*/ 56 w 521"/>
                <a:gd name="T109" fmla="*/ 133 h 575"/>
                <a:gd name="T110" fmla="*/ 44 w 521"/>
                <a:gd name="T111" fmla="*/ 107 h 575"/>
                <a:gd name="T112" fmla="*/ 16 w 521"/>
                <a:gd name="T113" fmla="*/ 75 h 575"/>
                <a:gd name="T114" fmla="*/ 3 w 521"/>
                <a:gd name="T115" fmla="*/ 65 h 575"/>
                <a:gd name="T116" fmla="*/ 24 w 521"/>
                <a:gd name="T117" fmla="*/ 44 h 575"/>
                <a:gd name="T118" fmla="*/ 34 w 521"/>
                <a:gd name="T119" fmla="*/ 9 h 575"/>
                <a:gd name="T120" fmla="*/ 62 w 521"/>
                <a:gd name="T121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1" h="575">
                  <a:moveTo>
                    <a:pt x="63" y="7"/>
                  </a:moveTo>
                  <a:lnTo>
                    <a:pt x="64" y="7"/>
                  </a:lnTo>
                  <a:lnTo>
                    <a:pt x="66" y="6"/>
                  </a:lnTo>
                  <a:lnTo>
                    <a:pt x="72" y="6"/>
                  </a:lnTo>
                  <a:lnTo>
                    <a:pt x="73" y="5"/>
                  </a:lnTo>
                  <a:lnTo>
                    <a:pt x="74" y="3"/>
                  </a:lnTo>
                  <a:lnTo>
                    <a:pt x="76" y="3"/>
                  </a:lnTo>
                  <a:lnTo>
                    <a:pt x="76" y="2"/>
                  </a:lnTo>
                  <a:lnTo>
                    <a:pt x="77" y="0"/>
                  </a:lnTo>
                  <a:lnTo>
                    <a:pt x="80" y="2"/>
                  </a:lnTo>
                  <a:lnTo>
                    <a:pt x="85" y="7"/>
                  </a:lnTo>
                  <a:lnTo>
                    <a:pt x="88" y="8"/>
                  </a:lnTo>
                  <a:lnTo>
                    <a:pt x="94" y="8"/>
                  </a:lnTo>
                  <a:lnTo>
                    <a:pt x="95" y="8"/>
                  </a:lnTo>
                  <a:lnTo>
                    <a:pt x="95" y="5"/>
                  </a:lnTo>
                  <a:lnTo>
                    <a:pt x="98" y="2"/>
                  </a:lnTo>
                  <a:lnTo>
                    <a:pt x="100" y="1"/>
                  </a:lnTo>
                  <a:lnTo>
                    <a:pt x="101" y="3"/>
                  </a:lnTo>
                  <a:lnTo>
                    <a:pt x="110" y="13"/>
                  </a:lnTo>
                  <a:lnTo>
                    <a:pt x="110" y="14"/>
                  </a:lnTo>
                  <a:lnTo>
                    <a:pt x="111" y="16"/>
                  </a:lnTo>
                  <a:lnTo>
                    <a:pt x="111" y="14"/>
                  </a:lnTo>
                  <a:lnTo>
                    <a:pt x="121" y="3"/>
                  </a:lnTo>
                  <a:lnTo>
                    <a:pt x="122" y="2"/>
                  </a:lnTo>
                  <a:lnTo>
                    <a:pt x="132" y="16"/>
                  </a:lnTo>
                  <a:lnTo>
                    <a:pt x="137" y="19"/>
                  </a:lnTo>
                  <a:lnTo>
                    <a:pt x="144" y="27"/>
                  </a:lnTo>
                  <a:lnTo>
                    <a:pt x="152" y="19"/>
                  </a:lnTo>
                  <a:lnTo>
                    <a:pt x="153" y="18"/>
                  </a:lnTo>
                  <a:lnTo>
                    <a:pt x="159" y="24"/>
                  </a:lnTo>
                  <a:lnTo>
                    <a:pt x="167" y="32"/>
                  </a:lnTo>
                  <a:lnTo>
                    <a:pt x="174" y="40"/>
                  </a:lnTo>
                  <a:lnTo>
                    <a:pt x="181" y="48"/>
                  </a:lnTo>
                  <a:lnTo>
                    <a:pt x="184" y="50"/>
                  </a:lnTo>
                  <a:lnTo>
                    <a:pt x="190" y="56"/>
                  </a:lnTo>
                  <a:lnTo>
                    <a:pt x="187" y="57"/>
                  </a:lnTo>
                  <a:lnTo>
                    <a:pt x="165" y="78"/>
                  </a:lnTo>
                  <a:lnTo>
                    <a:pt x="160" y="77"/>
                  </a:lnTo>
                  <a:lnTo>
                    <a:pt x="155" y="88"/>
                  </a:lnTo>
                  <a:lnTo>
                    <a:pt x="154" y="88"/>
                  </a:lnTo>
                  <a:lnTo>
                    <a:pt x="152" y="87"/>
                  </a:lnTo>
                  <a:lnTo>
                    <a:pt x="149" y="86"/>
                  </a:lnTo>
                  <a:lnTo>
                    <a:pt x="148" y="87"/>
                  </a:lnTo>
                  <a:lnTo>
                    <a:pt x="146" y="92"/>
                  </a:lnTo>
                  <a:lnTo>
                    <a:pt x="146" y="94"/>
                  </a:lnTo>
                  <a:lnTo>
                    <a:pt x="144" y="96"/>
                  </a:lnTo>
                  <a:lnTo>
                    <a:pt x="143" y="97"/>
                  </a:lnTo>
                  <a:lnTo>
                    <a:pt x="144" y="98"/>
                  </a:lnTo>
                  <a:lnTo>
                    <a:pt x="146" y="99"/>
                  </a:lnTo>
                  <a:lnTo>
                    <a:pt x="147" y="101"/>
                  </a:lnTo>
                  <a:lnTo>
                    <a:pt x="147" y="102"/>
                  </a:lnTo>
                  <a:lnTo>
                    <a:pt x="146" y="102"/>
                  </a:lnTo>
                  <a:lnTo>
                    <a:pt x="146" y="103"/>
                  </a:lnTo>
                  <a:lnTo>
                    <a:pt x="144" y="104"/>
                  </a:lnTo>
                  <a:lnTo>
                    <a:pt x="143" y="105"/>
                  </a:lnTo>
                  <a:lnTo>
                    <a:pt x="142" y="107"/>
                  </a:lnTo>
                  <a:lnTo>
                    <a:pt x="141" y="109"/>
                  </a:lnTo>
                  <a:lnTo>
                    <a:pt x="139" y="110"/>
                  </a:lnTo>
                  <a:lnTo>
                    <a:pt x="138" y="112"/>
                  </a:lnTo>
                  <a:lnTo>
                    <a:pt x="136" y="117"/>
                  </a:lnTo>
                  <a:lnTo>
                    <a:pt x="135" y="118"/>
                  </a:lnTo>
                  <a:lnTo>
                    <a:pt x="136" y="118"/>
                  </a:lnTo>
                  <a:lnTo>
                    <a:pt x="138" y="119"/>
                  </a:lnTo>
                  <a:lnTo>
                    <a:pt x="139" y="119"/>
                  </a:lnTo>
                  <a:lnTo>
                    <a:pt x="141" y="120"/>
                  </a:lnTo>
                  <a:lnTo>
                    <a:pt x="144" y="121"/>
                  </a:lnTo>
                  <a:lnTo>
                    <a:pt x="148" y="123"/>
                  </a:lnTo>
                  <a:lnTo>
                    <a:pt x="152" y="125"/>
                  </a:lnTo>
                  <a:lnTo>
                    <a:pt x="153" y="125"/>
                  </a:lnTo>
                  <a:lnTo>
                    <a:pt x="154" y="128"/>
                  </a:lnTo>
                  <a:lnTo>
                    <a:pt x="155" y="128"/>
                  </a:lnTo>
                  <a:lnTo>
                    <a:pt x="157" y="130"/>
                  </a:lnTo>
                  <a:lnTo>
                    <a:pt x="159" y="133"/>
                  </a:lnTo>
                  <a:lnTo>
                    <a:pt x="159" y="134"/>
                  </a:lnTo>
                  <a:lnTo>
                    <a:pt x="162" y="135"/>
                  </a:lnTo>
                  <a:lnTo>
                    <a:pt x="163" y="136"/>
                  </a:lnTo>
                  <a:lnTo>
                    <a:pt x="165" y="137"/>
                  </a:lnTo>
                  <a:lnTo>
                    <a:pt x="169" y="140"/>
                  </a:lnTo>
                  <a:lnTo>
                    <a:pt x="171" y="141"/>
                  </a:lnTo>
                  <a:lnTo>
                    <a:pt x="173" y="142"/>
                  </a:lnTo>
                  <a:lnTo>
                    <a:pt x="174" y="142"/>
                  </a:lnTo>
                  <a:lnTo>
                    <a:pt x="175" y="145"/>
                  </a:lnTo>
                  <a:lnTo>
                    <a:pt x="178" y="147"/>
                  </a:lnTo>
                  <a:lnTo>
                    <a:pt x="179" y="149"/>
                  </a:lnTo>
                  <a:lnTo>
                    <a:pt x="180" y="149"/>
                  </a:lnTo>
                  <a:lnTo>
                    <a:pt x="181" y="150"/>
                  </a:lnTo>
                  <a:lnTo>
                    <a:pt x="183" y="151"/>
                  </a:lnTo>
                  <a:lnTo>
                    <a:pt x="184" y="151"/>
                  </a:lnTo>
                  <a:lnTo>
                    <a:pt x="192" y="152"/>
                  </a:lnTo>
                  <a:lnTo>
                    <a:pt x="197" y="153"/>
                  </a:lnTo>
                  <a:lnTo>
                    <a:pt x="200" y="153"/>
                  </a:lnTo>
                  <a:lnTo>
                    <a:pt x="202" y="153"/>
                  </a:lnTo>
                  <a:lnTo>
                    <a:pt x="203" y="153"/>
                  </a:lnTo>
                  <a:lnTo>
                    <a:pt x="205" y="153"/>
                  </a:lnTo>
                  <a:lnTo>
                    <a:pt x="207" y="153"/>
                  </a:lnTo>
                  <a:lnTo>
                    <a:pt x="208" y="153"/>
                  </a:lnTo>
                  <a:lnTo>
                    <a:pt x="210" y="153"/>
                  </a:lnTo>
                  <a:lnTo>
                    <a:pt x="211" y="153"/>
                  </a:lnTo>
                  <a:lnTo>
                    <a:pt x="212" y="155"/>
                  </a:lnTo>
                  <a:lnTo>
                    <a:pt x="215" y="156"/>
                  </a:lnTo>
                  <a:lnTo>
                    <a:pt x="221" y="161"/>
                  </a:lnTo>
                  <a:lnTo>
                    <a:pt x="222" y="161"/>
                  </a:lnTo>
                  <a:lnTo>
                    <a:pt x="226" y="165"/>
                  </a:lnTo>
                  <a:lnTo>
                    <a:pt x="227" y="166"/>
                  </a:lnTo>
                  <a:lnTo>
                    <a:pt x="228" y="167"/>
                  </a:lnTo>
                  <a:lnTo>
                    <a:pt x="229" y="168"/>
                  </a:lnTo>
                  <a:lnTo>
                    <a:pt x="231" y="171"/>
                  </a:lnTo>
                  <a:lnTo>
                    <a:pt x="231" y="172"/>
                  </a:lnTo>
                  <a:lnTo>
                    <a:pt x="232" y="173"/>
                  </a:lnTo>
                  <a:lnTo>
                    <a:pt x="233" y="176"/>
                  </a:lnTo>
                  <a:lnTo>
                    <a:pt x="235" y="177"/>
                  </a:lnTo>
                  <a:lnTo>
                    <a:pt x="235" y="178"/>
                  </a:lnTo>
                  <a:lnTo>
                    <a:pt x="238" y="179"/>
                  </a:lnTo>
                  <a:lnTo>
                    <a:pt x="239" y="182"/>
                  </a:lnTo>
                  <a:lnTo>
                    <a:pt x="240" y="183"/>
                  </a:lnTo>
                  <a:lnTo>
                    <a:pt x="240" y="184"/>
                  </a:lnTo>
                  <a:lnTo>
                    <a:pt x="240" y="185"/>
                  </a:lnTo>
                  <a:lnTo>
                    <a:pt x="242" y="185"/>
                  </a:lnTo>
                  <a:lnTo>
                    <a:pt x="242" y="187"/>
                  </a:lnTo>
                  <a:lnTo>
                    <a:pt x="243" y="189"/>
                  </a:lnTo>
                  <a:lnTo>
                    <a:pt x="243" y="192"/>
                  </a:lnTo>
                  <a:lnTo>
                    <a:pt x="244" y="193"/>
                  </a:lnTo>
                  <a:lnTo>
                    <a:pt x="244" y="194"/>
                  </a:lnTo>
                  <a:lnTo>
                    <a:pt x="245" y="194"/>
                  </a:lnTo>
                  <a:lnTo>
                    <a:pt x="245" y="195"/>
                  </a:lnTo>
                  <a:lnTo>
                    <a:pt x="247" y="195"/>
                  </a:lnTo>
                  <a:lnTo>
                    <a:pt x="247" y="197"/>
                  </a:lnTo>
                  <a:lnTo>
                    <a:pt x="249" y="198"/>
                  </a:lnTo>
                  <a:lnTo>
                    <a:pt x="250" y="198"/>
                  </a:lnTo>
                  <a:lnTo>
                    <a:pt x="251" y="198"/>
                  </a:lnTo>
                  <a:lnTo>
                    <a:pt x="253" y="199"/>
                  </a:lnTo>
                  <a:lnTo>
                    <a:pt x="254" y="199"/>
                  </a:lnTo>
                  <a:lnTo>
                    <a:pt x="255" y="199"/>
                  </a:lnTo>
                  <a:lnTo>
                    <a:pt x="258" y="198"/>
                  </a:lnTo>
                  <a:lnTo>
                    <a:pt x="259" y="198"/>
                  </a:lnTo>
                  <a:lnTo>
                    <a:pt x="260" y="198"/>
                  </a:lnTo>
                  <a:lnTo>
                    <a:pt x="261" y="197"/>
                  </a:lnTo>
                  <a:lnTo>
                    <a:pt x="261" y="195"/>
                  </a:lnTo>
                  <a:lnTo>
                    <a:pt x="263" y="195"/>
                  </a:lnTo>
                  <a:lnTo>
                    <a:pt x="267" y="190"/>
                  </a:lnTo>
                  <a:lnTo>
                    <a:pt x="269" y="189"/>
                  </a:lnTo>
                  <a:lnTo>
                    <a:pt x="270" y="188"/>
                  </a:lnTo>
                  <a:lnTo>
                    <a:pt x="271" y="185"/>
                  </a:lnTo>
                  <a:lnTo>
                    <a:pt x="272" y="185"/>
                  </a:lnTo>
                  <a:lnTo>
                    <a:pt x="275" y="183"/>
                  </a:lnTo>
                  <a:lnTo>
                    <a:pt x="276" y="181"/>
                  </a:lnTo>
                  <a:lnTo>
                    <a:pt x="279" y="174"/>
                  </a:lnTo>
                  <a:lnTo>
                    <a:pt x="280" y="171"/>
                  </a:lnTo>
                  <a:lnTo>
                    <a:pt x="281" y="168"/>
                  </a:lnTo>
                  <a:lnTo>
                    <a:pt x="282" y="166"/>
                  </a:lnTo>
                  <a:lnTo>
                    <a:pt x="283" y="165"/>
                  </a:lnTo>
                  <a:lnTo>
                    <a:pt x="285" y="161"/>
                  </a:lnTo>
                  <a:lnTo>
                    <a:pt x="286" y="153"/>
                  </a:lnTo>
                  <a:lnTo>
                    <a:pt x="287" y="149"/>
                  </a:lnTo>
                  <a:lnTo>
                    <a:pt x="288" y="146"/>
                  </a:lnTo>
                  <a:lnTo>
                    <a:pt x="290" y="144"/>
                  </a:lnTo>
                  <a:lnTo>
                    <a:pt x="291" y="144"/>
                  </a:lnTo>
                  <a:lnTo>
                    <a:pt x="291" y="142"/>
                  </a:lnTo>
                  <a:lnTo>
                    <a:pt x="292" y="142"/>
                  </a:lnTo>
                  <a:lnTo>
                    <a:pt x="293" y="141"/>
                  </a:lnTo>
                  <a:lnTo>
                    <a:pt x="295" y="141"/>
                  </a:lnTo>
                  <a:lnTo>
                    <a:pt x="296" y="140"/>
                  </a:lnTo>
                  <a:lnTo>
                    <a:pt x="297" y="140"/>
                  </a:lnTo>
                  <a:lnTo>
                    <a:pt x="299" y="140"/>
                  </a:lnTo>
                  <a:lnTo>
                    <a:pt x="302" y="140"/>
                  </a:lnTo>
                  <a:lnTo>
                    <a:pt x="303" y="140"/>
                  </a:lnTo>
                  <a:lnTo>
                    <a:pt x="304" y="140"/>
                  </a:lnTo>
                  <a:lnTo>
                    <a:pt x="306" y="140"/>
                  </a:lnTo>
                  <a:lnTo>
                    <a:pt x="307" y="139"/>
                  </a:lnTo>
                  <a:lnTo>
                    <a:pt x="308" y="137"/>
                  </a:lnTo>
                  <a:lnTo>
                    <a:pt x="309" y="135"/>
                  </a:lnTo>
                  <a:lnTo>
                    <a:pt x="311" y="134"/>
                  </a:lnTo>
                  <a:lnTo>
                    <a:pt x="311" y="133"/>
                  </a:lnTo>
                  <a:lnTo>
                    <a:pt x="311" y="131"/>
                  </a:lnTo>
                  <a:lnTo>
                    <a:pt x="311" y="130"/>
                  </a:lnTo>
                  <a:lnTo>
                    <a:pt x="311" y="129"/>
                  </a:lnTo>
                  <a:lnTo>
                    <a:pt x="308" y="124"/>
                  </a:lnTo>
                  <a:lnTo>
                    <a:pt x="306" y="119"/>
                  </a:lnTo>
                  <a:lnTo>
                    <a:pt x="306" y="118"/>
                  </a:lnTo>
                  <a:lnTo>
                    <a:pt x="306" y="117"/>
                  </a:lnTo>
                  <a:lnTo>
                    <a:pt x="306" y="115"/>
                  </a:lnTo>
                  <a:lnTo>
                    <a:pt x="306" y="114"/>
                  </a:lnTo>
                  <a:lnTo>
                    <a:pt x="306" y="113"/>
                  </a:lnTo>
                  <a:lnTo>
                    <a:pt x="307" y="112"/>
                  </a:lnTo>
                  <a:lnTo>
                    <a:pt x="307" y="110"/>
                  </a:lnTo>
                  <a:lnTo>
                    <a:pt x="308" y="109"/>
                  </a:lnTo>
                  <a:lnTo>
                    <a:pt x="308" y="108"/>
                  </a:lnTo>
                  <a:lnTo>
                    <a:pt x="311" y="107"/>
                  </a:lnTo>
                  <a:lnTo>
                    <a:pt x="312" y="105"/>
                  </a:lnTo>
                  <a:lnTo>
                    <a:pt x="313" y="104"/>
                  </a:lnTo>
                  <a:lnTo>
                    <a:pt x="314" y="104"/>
                  </a:lnTo>
                  <a:lnTo>
                    <a:pt x="315" y="105"/>
                  </a:lnTo>
                  <a:lnTo>
                    <a:pt x="323" y="109"/>
                  </a:lnTo>
                  <a:lnTo>
                    <a:pt x="329" y="109"/>
                  </a:lnTo>
                  <a:lnTo>
                    <a:pt x="329" y="107"/>
                  </a:lnTo>
                  <a:lnTo>
                    <a:pt x="330" y="107"/>
                  </a:lnTo>
                  <a:lnTo>
                    <a:pt x="329" y="107"/>
                  </a:lnTo>
                  <a:lnTo>
                    <a:pt x="328" y="103"/>
                  </a:lnTo>
                  <a:lnTo>
                    <a:pt x="325" y="99"/>
                  </a:lnTo>
                  <a:lnTo>
                    <a:pt x="327" y="98"/>
                  </a:lnTo>
                  <a:lnTo>
                    <a:pt x="329" y="96"/>
                  </a:lnTo>
                  <a:lnTo>
                    <a:pt x="329" y="94"/>
                  </a:lnTo>
                  <a:lnTo>
                    <a:pt x="330" y="92"/>
                  </a:lnTo>
                  <a:lnTo>
                    <a:pt x="331" y="91"/>
                  </a:lnTo>
                  <a:lnTo>
                    <a:pt x="333" y="89"/>
                  </a:lnTo>
                  <a:lnTo>
                    <a:pt x="333" y="87"/>
                  </a:lnTo>
                  <a:lnTo>
                    <a:pt x="334" y="86"/>
                  </a:lnTo>
                  <a:lnTo>
                    <a:pt x="334" y="85"/>
                  </a:lnTo>
                  <a:lnTo>
                    <a:pt x="334" y="83"/>
                  </a:lnTo>
                  <a:lnTo>
                    <a:pt x="335" y="83"/>
                  </a:lnTo>
                  <a:lnTo>
                    <a:pt x="336" y="82"/>
                  </a:lnTo>
                  <a:lnTo>
                    <a:pt x="338" y="82"/>
                  </a:lnTo>
                  <a:lnTo>
                    <a:pt x="338" y="81"/>
                  </a:lnTo>
                  <a:lnTo>
                    <a:pt x="339" y="81"/>
                  </a:lnTo>
                  <a:lnTo>
                    <a:pt x="340" y="81"/>
                  </a:lnTo>
                  <a:lnTo>
                    <a:pt x="341" y="81"/>
                  </a:lnTo>
                  <a:lnTo>
                    <a:pt x="344" y="81"/>
                  </a:lnTo>
                  <a:lnTo>
                    <a:pt x="345" y="81"/>
                  </a:lnTo>
                  <a:lnTo>
                    <a:pt x="347" y="81"/>
                  </a:lnTo>
                  <a:lnTo>
                    <a:pt x="349" y="81"/>
                  </a:lnTo>
                  <a:lnTo>
                    <a:pt x="350" y="82"/>
                  </a:lnTo>
                  <a:lnTo>
                    <a:pt x="355" y="85"/>
                  </a:lnTo>
                  <a:lnTo>
                    <a:pt x="361" y="87"/>
                  </a:lnTo>
                  <a:lnTo>
                    <a:pt x="363" y="88"/>
                  </a:lnTo>
                  <a:lnTo>
                    <a:pt x="366" y="88"/>
                  </a:lnTo>
                  <a:lnTo>
                    <a:pt x="366" y="89"/>
                  </a:lnTo>
                  <a:lnTo>
                    <a:pt x="367" y="89"/>
                  </a:lnTo>
                  <a:lnTo>
                    <a:pt x="368" y="89"/>
                  </a:lnTo>
                  <a:lnTo>
                    <a:pt x="368" y="91"/>
                  </a:lnTo>
                  <a:lnTo>
                    <a:pt x="370" y="91"/>
                  </a:lnTo>
                  <a:lnTo>
                    <a:pt x="372" y="93"/>
                  </a:lnTo>
                  <a:lnTo>
                    <a:pt x="373" y="93"/>
                  </a:lnTo>
                  <a:lnTo>
                    <a:pt x="375" y="93"/>
                  </a:lnTo>
                  <a:lnTo>
                    <a:pt x="376" y="94"/>
                  </a:lnTo>
                  <a:lnTo>
                    <a:pt x="377" y="94"/>
                  </a:lnTo>
                  <a:lnTo>
                    <a:pt x="378" y="96"/>
                  </a:lnTo>
                  <a:lnTo>
                    <a:pt x="381" y="97"/>
                  </a:lnTo>
                  <a:lnTo>
                    <a:pt x="383" y="98"/>
                  </a:lnTo>
                  <a:lnTo>
                    <a:pt x="386" y="99"/>
                  </a:lnTo>
                  <a:lnTo>
                    <a:pt x="389" y="101"/>
                  </a:lnTo>
                  <a:lnTo>
                    <a:pt x="392" y="102"/>
                  </a:lnTo>
                  <a:lnTo>
                    <a:pt x="393" y="102"/>
                  </a:lnTo>
                  <a:lnTo>
                    <a:pt x="393" y="103"/>
                  </a:lnTo>
                  <a:lnTo>
                    <a:pt x="394" y="103"/>
                  </a:lnTo>
                  <a:lnTo>
                    <a:pt x="395" y="103"/>
                  </a:lnTo>
                  <a:lnTo>
                    <a:pt x="400" y="104"/>
                  </a:lnTo>
                  <a:lnTo>
                    <a:pt x="404" y="104"/>
                  </a:lnTo>
                  <a:lnTo>
                    <a:pt x="405" y="104"/>
                  </a:lnTo>
                  <a:lnTo>
                    <a:pt x="409" y="105"/>
                  </a:lnTo>
                  <a:lnTo>
                    <a:pt x="410" y="105"/>
                  </a:lnTo>
                  <a:lnTo>
                    <a:pt x="411" y="105"/>
                  </a:lnTo>
                  <a:lnTo>
                    <a:pt x="414" y="107"/>
                  </a:lnTo>
                  <a:lnTo>
                    <a:pt x="415" y="107"/>
                  </a:lnTo>
                  <a:lnTo>
                    <a:pt x="416" y="107"/>
                  </a:lnTo>
                  <a:lnTo>
                    <a:pt x="416" y="108"/>
                  </a:lnTo>
                  <a:lnTo>
                    <a:pt x="416" y="109"/>
                  </a:lnTo>
                  <a:lnTo>
                    <a:pt x="418" y="110"/>
                  </a:lnTo>
                  <a:lnTo>
                    <a:pt x="418" y="112"/>
                  </a:lnTo>
                  <a:lnTo>
                    <a:pt x="415" y="118"/>
                  </a:lnTo>
                  <a:lnTo>
                    <a:pt x="416" y="118"/>
                  </a:lnTo>
                  <a:lnTo>
                    <a:pt x="419" y="119"/>
                  </a:lnTo>
                  <a:lnTo>
                    <a:pt x="418" y="120"/>
                  </a:lnTo>
                  <a:lnTo>
                    <a:pt x="418" y="121"/>
                  </a:lnTo>
                  <a:lnTo>
                    <a:pt x="416" y="125"/>
                  </a:lnTo>
                  <a:lnTo>
                    <a:pt x="416" y="126"/>
                  </a:lnTo>
                  <a:lnTo>
                    <a:pt x="416" y="128"/>
                  </a:lnTo>
                  <a:lnTo>
                    <a:pt x="416" y="129"/>
                  </a:lnTo>
                  <a:lnTo>
                    <a:pt x="416" y="130"/>
                  </a:lnTo>
                  <a:lnTo>
                    <a:pt x="416" y="131"/>
                  </a:lnTo>
                  <a:lnTo>
                    <a:pt x="416" y="133"/>
                  </a:lnTo>
                  <a:lnTo>
                    <a:pt x="418" y="134"/>
                  </a:lnTo>
                  <a:lnTo>
                    <a:pt x="418" y="135"/>
                  </a:lnTo>
                  <a:lnTo>
                    <a:pt x="418" y="136"/>
                  </a:lnTo>
                  <a:lnTo>
                    <a:pt x="418" y="137"/>
                  </a:lnTo>
                  <a:lnTo>
                    <a:pt x="418" y="139"/>
                  </a:lnTo>
                  <a:lnTo>
                    <a:pt x="418" y="140"/>
                  </a:lnTo>
                  <a:lnTo>
                    <a:pt x="418" y="141"/>
                  </a:lnTo>
                  <a:lnTo>
                    <a:pt x="419" y="144"/>
                  </a:lnTo>
                  <a:lnTo>
                    <a:pt x="420" y="145"/>
                  </a:lnTo>
                  <a:lnTo>
                    <a:pt x="422" y="150"/>
                  </a:lnTo>
                  <a:lnTo>
                    <a:pt x="424" y="153"/>
                  </a:lnTo>
                  <a:lnTo>
                    <a:pt x="424" y="155"/>
                  </a:lnTo>
                  <a:lnTo>
                    <a:pt x="425" y="157"/>
                  </a:lnTo>
                  <a:lnTo>
                    <a:pt x="427" y="160"/>
                  </a:lnTo>
                  <a:lnTo>
                    <a:pt x="429" y="163"/>
                  </a:lnTo>
                  <a:lnTo>
                    <a:pt x="429" y="165"/>
                  </a:lnTo>
                  <a:lnTo>
                    <a:pt x="430" y="163"/>
                  </a:lnTo>
                  <a:lnTo>
                    <a:pt x="430" y="165"/>
                  </a:lnTo>
                  <a:lnTo>
                    <a:pt x="431" y="165"/>
                  </a:lnTo>
                  <a:lnTo>
                    <a:pt x="432" y="169"/>
                  </a:lnTo>
                  <a:lnTo>
                    <a:pt x="434" y="171"/>
                  </a:lnTo>
                  <a:lnTo>
                    <a:pt x="434" y="172"/>
                  </a:lnTo>
                  <a:lnTo>
                    <a:pt x="435" y="172"/>
                  </a:lnTo>
                  <a:lnTo>
                    <a:pt x="435" y="173"/>
                  </a:lnTo>
                  <a:lnTo>
                    <a:pt x="435" y="174"/>
                  </a:lnTo>
                  <a:lnTo>
                    <a:pt x="436" y="176"/>
                  </a:lnTo>
                  <a:lnTo>
                    <a:pt x="437" y="181"/>
                  </a:lnTo>
                  <a:lnTo>
                    <a:pt x="438" y="181"/>
                  </a:lnTo>
                  <a:lnTo>
                    <a:pt x="438" y="182"/>
                  </a:lnTo>
                  <a:lnTo>
                    <a:pt x="440" y="183"/>
                  </a:lnTo>
                  <a:lnTo>
                    <a:pt x="440" y="184"/>
                  </a:lnTo>
                  <a:lnTo>
                    <a:pt x="441" y="184"/>
                  </a:lnTo>
                  <a:lnTo>
                    <a:pt x="442" y="185"/>
                  </a:lnTo>
                  <a:lnTo>
                    <a:pt x="443" y="187"/>
                  </a:lnTo>
                  <a:lnTo>
                    <a:pt x="445" y="187"/>
                  </a:lnTo>
                  <a:lnTo>
                    <a:pt x="445" y="188"/>
                  </a:lnTo>
                  <a:lnTo>
                    <a:pt x="446" y="189"/>
                  </a:lnTo>
                  <a:lnTo>
                    <a:pt x="447" y="189"/>
                  </a:lnTo>
                  <a:lnTo>
                    <a:pt x="447" y="190"/>
                  </a:lnTo>
                  <a:lnTo>
                    <a:pt x="448" y="190"/>
                  </a:lnTo>
                  <a:lnTo>
                    <a:pt x="450" y="190"/>
                  </a:lnTo>
                  <a:lnTo>
                    <a:pt x="451" y="192"/>
                  </a:lnTo>
                  <a:lnTo>
                    <a:pt x="452" y="193"/>
                  </a:lnTo>
                  <a:lnTo>
                    <a:pt x="452" y="194"/>
                  </a:lnTo>
                  <a:lnTo>
                    <a:pt x="453" y="194"/>
                  </a:lnTo>
                  <a:lnTo>
                    <a:pt x="453" y="195"/>
                  </a:lnTo>
                  <a:lnTo>
                    <a:pt x="454" y="198"/>
                  </a:lnTo>
                  <a:lnTo>
                    <a:pt x="454" y="199"/>
                  </a:lnTo>
                  <a:lnTo>
                    <a:pt x="454" y="200"/>
                  </a:lnTo>
                  <a:lnTo>
                    <a:pt x="454" y="201"/>
                  </a:lnTo>
                  <a:lnTo>
                    <a:pt x="456" y="201"/>
                  </a:lnTo>
                  <a:lnTo>
                    <a:pt x="456" y="203"/>
                  </a:lnTo>
                  <a:lnTo>
                    <a:pt x="457" y="205"/>
                  </a:lnTo>
                  <a:lnTo>
                    <a:pt x="457" y="208"/>
                  </a:lnTo>
                  <a:lnTo>
                    <a:pt x="458" y="208"/>
                  </a:lnTo>
                  <a:lnTo>
                    <a:pt x="461" y="210"/>
                  </a:lnTo>
                  <a:lnTo>
                    <a:pt x="462" y="210"/>
                  </a:lnTo>
                  <a:lnTo>
                    <a:pt x="473" y="214"/>
                  </a:lnTo>
                  <a:lnTo>
                    <a:pt x="473" y="215"/>
                  </a:lnTo>
                  <a:lnTo>
                    <a:pt x="474" y="215"/>
                  </a:lnTo>
                  <a:lnTo>
                    <a:pt x="482" y="220"/>
                  </a:lnTo>
                  <a:lnTo>
                    <a:pt x="483" y="220"/>
                  </a:lnTo>
                  <a:lnTo>
                    <a:pt x="485" y="224"/>
                  </a:lnTo>
                  <a:lnTo>
                    <a:pt x="488" y="229"/>
                  </a:lnTo>
                  <a:lnTo>
                    <a:pt x="489" y="229"/>
                  </a:lnTo>
                  <a:lnTo>
                    <a:pt x="489" y="230"/>
                  </a:lnTo>
                  <a:lnTo>
                    <a:pt x="490" y="232"/>
                  </a:lnTo>
                  <a:lnTo>
                    <a:pt x="490" y="235"/>
                  </a:lnTo>
                  <a:lnTo>
                    <a:pt x="493" y="238"/>
                  </a:lnTo>
                  <a:lnTo>
                    <a:pt x="495" y="243"/>
                  </a:lnTo>
                  <a:lnTo>
                    <a:pt x="498" y="250"/>
                  </a:lnTo>
                  <a:lnTo>
                    <a:pt x="498" y="251"/>
                  </a:lnTo>
                  <a:lnTo>
                    <a:pt x="498" y="252"/>
                  </a:lnTo>
                  <a:lnTo>
                    <a:pt x="500" y="254"/>
                  </a:lnTo>
                  <a:lnTo>
                    <a:pt x="500" y="256"/>
                  </a:lnTo>
                  <a:lnTo>
                    <a:pt x="501" y="256"/>
                  </a:lnTo>
                  <a:lnTo>
                    <a:pt x="501" y="257"/>
                  </a:lnTo>
                  <a:lnTo>
                    <a:pt x="502" y="258"/>
                  </a:lnTo>
                  <a:lnTo>
                    <a:pt x="502" y="259"/>
                  </a:lnTo>
                  <a:lnTo>
                    <a:pt x="505" y="262"/>
                  </a:lnTo>
                  <a:lnTo>
                    <a:pt x="506" y="264"/>
                  </a:lnTo>
                  <a:lnTo>
                    <a:pt x="506" y="266"/>
                  </a:lnTo>
                  <a:lnTo>
                    <a:pt x="509" y="268"/>
                  </a:lnTo>
                  <a:lnTo>
                    <a:pt x="512" y="272"/>
                  </a:lnTo>
                  <a:lnTo>
                    <a:pt x="512" y="273"/>
                  </a:lnTo>
                  <a:lnTo>
                    <a:pt x="514" y="274"/>
                  </a:lnTo>
                  <a:lnTo>
                    <a:pt x="515" y="275"/>
                  </a:lnTo>
                  <a:lnTo>
                    <a:pt x="515" y="277"/>
                  </a:lnTo>
                  <a:lnTo>
                    <a:pt x="516" y="278"/>
                  </a:lnTo>
                  <a:lnTo>
                    <a:pt x="516" y="279"/>
                  </a:lnTo>
                  <a:lnTo>
                    <a:pt x="517" y="279"/>
                  </a:lnTo>
                  <a:lnTo>
                    <a:pt x="518" y="283"/>
                  </a:lnTo>
                  <a:lnTo>
                    <a:pt x="518" y="284"/>
                  </a:lnTo>
                  <a:lnTo>
                    <a:pt x="520" y="284"/>
                  </a:lnTo>
                  <a:lnTo>
                    <a:pt x="520" y="285"/>
                  </a:lnTo>
                  <a:lnTo>
                    <a:pt x="520" y="286"/>
                  </a:lnTo>
                  <a:lnTo>
                    <a:pt x="521" y="288"/>
                  </a:lnTo>
                  <a:lnTo>
                    <a:pt x="514" y="288"/>
                  </a:lnTo>
                  <a:lnTo>
                    <a:pt x="500" y="288"/>
                  </a:lnTo>
                  <a:lnTo>
                    <a:pt x="496" y="289"/>
                  </a:lnTo>
                  <a:lnTo>
                    <a:pt x="489" y="290"/>
                  </a:lnTo>
                  <a:lnTo>
                    <a:pt x="484" y="291"/>
                  </a:lnTo>
                  <a:lnTo>
                    <a:pt x="477" y="293"/>
                  </a:lnTo>
                  <a:lnTo>
                    <a:pt x="475" y="293"/>
                  </a:lnTo>
                  <a:lnTo>
                    <a:pt x="472" y="294"/>
                  </a:lnTo>
                  <a:lnTo>
                    <a:pt x="472" y="295"/>
                  </a:lnTo>
                  <a:lnTo>
                    <a:pt x="467" y="296"/>
                  </a:lnTo>
                  <a:lnTo>
                    <a:pt x="466" y="298"/>
                  </a:lnTo>
                  <a:lnTo>
                    <a:pt x="464" y="298"/>
                  </a:lnTo>
                  <a:lnTo>
                    <a:pt x="462" y="300"/>
                  </a:lnTo>
                  <a:lnTo>
                    <a:pt x="458" y="301"/>
                  </a:lnTo>
                  <a:lnTo>
                    <a:pt x="454" y="302"/>
                  </a:lnTo>
                  <a:lnTo>
                    <a:pt x="447" y="306"/>
                  </a:lnTo>
                  <a:lnTo>
                    <a:pt x="440" y="310"/>
                  </a:lnTo>
                  <a:lnTo>
                    <a:pt x="436" y="311"/>
                  </a:lnTo>
                  <a:lnTo>
                    <a:pt x="441" y="323"/>
                  </a:lnTo>
                  <a:lnTo>
                    <a:pt x="442" y="331"/>
                  </a:lnTo>
                  <a:lnTo>
                    <a:pt x="445" y="342"/>
                  </a:lnTo>
                  <a:lnTo>
                    <a:pt x="445" y="343"/>
                  </a:lnTo>
                  <a:lnTo>
                    <a:pt x="425" y="347"/>
                  </a:lnTo>
                  <a:lnTo>
                    <a:pt x="427" y="355"/>
                  </a:lnTo>
                  <a:lnTo>
                    <a:pt x="429" y="363"/>
                  </a:lnTo>
                  <a:lnTo>
                    <a:pt x="426" y="364"/>
                  </a:lnTo>
                  <a:lnTo>
                    <a:pt x="422" y="364"/>
                  </a:lnTo>
                  <a:lnTo>
                    <a:pt x="419" y="365"/>
                  </a:lnTo>
                  <a:lnTo>
                    <a:pt x="415" y="365"/>
                  </a:lnTo>
                  <a:lnTo>
                    <a:pt x="413" y="366"/>
                  </a:lnTo>
                  <a:lnTo>
                    <a:pt x="414" y="370"/>
                  </a:lnTo>
                  <a:lnTo>
                    <a:pt x="415" y="373"/>
                  </a:lnTo>
                  <a:lnTo>
                    <a:pt x="415" y="374"/>
                  </a:lnTo>
                  <a:lnTo>
                    <a:pt x="415" y="376"/>
                  </a:lnTo>
                  <a:lnTo>
                    <a:pt x="415" y="378"/>
                  </a:lnTo>
                  <a:lnTo>
                    <a:pt x="418" y="382"/>
                  </a:lnTo>
                  <a:lnTo>
                    <a:pt x="418" y="384"/>
                  </a:lnTo>
                  <a:lnTo>
                    <a:pt x="416" y="384"/>
                  </a:lnTo>
                  <a:lnTo>
                    <a:pt x="416" y="385"/>
                  </a:lnTo>
                  <a:lnTo>
                    <a:pt x="418" y="387"/>
                  </a:lnTo>
                  <a:lnTo>
                    <a:pt x="419" y="394"/>
                  </a:lnTo>
                  <a:lnTo>
                    <a:pt x="419" y="395"/>
                  </a:lnTo>
                  <a:lnTo>
                    <a:pt x="418" y="396"/>
                  </a:lnTo>
                  <a:lnTo>
                    <a:pt x="419" y="397"/>
                  </a:lnTo>
                  <a:lnTo>
                    <a:pt x="421" y="402"/>
                  </a:lnTo>
                  <a:lnTo>
                    <a:pt x="421" y="406"/>
                  </a:lnTo>
                  <a:lnTo>
                    <a:pt x="422" y="407"/>
                  </a:lnTo>
                  <a:lnTo>
                    <a:pt x="422" y="410"/>
                  </a:lnTo>
                  <a:lnTo>
                    <a:pt x="424" y="411"/>
                  </a:lnTo>
                  <a:lnTo>
                    <a:pt x="424" y="412"/>
                  </a:lnTo>
                  <a:lnTo>
                    <a:pt x="416" y="414"/>
                  </a:lnTo>
                  <a:lnTo>
                    <a:pt x="416" y="416"/>
                  </a:lnTo>
                  <a:lnTo>
                    <a:pt x="419" y="424"/>
                  </a:lnTo>
                  <a:lnTo>
                    <a:pt x="419" y="426"/>
                  </a:lnTo>
                  <a:lnTo>
                    <a:pt x="418" y="426"/>
                  </a:lnTo>
                  <a:lnTo>
                    <a:pt x="418" y="427"/>
                  </a:lnTo>
                  <a:lnTo>
                    <a:pt x="413" y="430"/>
                  </a:lnTo>
                  <a:lnTo>
                    <a:pt x="413" y="432"/>
                  </a:lnTo>
                  <a:lnTo>
                    <a:pt x="411" y="433"/>
                  </a:lnTo>
                  <a:lnTo>
                    <a:pt x="410" y="434"/>
                  </a:lnTo>
                  <a:lnTo>
                    <a:pt x="409" y="435"/>
                  </a:lnTo>
                  <a:lnTo>
                    <a:pt x="408" y="437"/>
                  </a:lnTo>
                  <a:lnTo>
                    <a:pt x="407" y="437"/>
                  </a:lnTo>
                  <a:lnTo>
                    <a:pt x="405" y="438"/>
                  </a:lnTo>
                  <a:lnTo>
                    <a:pt x="405" y="439"/>
                  </a:lnTo>
                  <a:lnTo>
                    <a:pt x="407" y="439"/>
                  </a:lnTo>
                  <a:lnTo>
                    <a:pt x="408" y="439"/>
                  </a:lnTo>
                  <a:lnTo>
                    <a:pt x="409" y="439"/>
                  </a:lnTo>
                  <a:lnTo>
                    <a:pt x="409" y="440"/>
                  </a:lnTo>
                  <a:lnTo>
                    <a:pt x="405" y="443"/>
                  </a:lnTo>
                  <a:lnTo>
                    <a:pt x="402" y="445"/>
                  </a:lnTo>
                  <a:lnTo>
                    <a:pt x="399" y="448"/>
                  </a:lnTo>
                  <a:lnTo>
                    <a:pt x="397" y="448"/>
                  </a:lnTo>
                  <a:lnTo>
                    <a:pt x="393" y="449"/>
                  </a:lnTo>
                  <a:lnTo>
                    <a:pt x="394" y="450"/>
                  </a:lnTo>
                  <a:lnTo>
                    <a:pt x="389" y="453"/>
                  </a:lnTo>
                  <a:lnTo>
                    <a:pt x="392" y="459"/>
                  </a:lnTo>
                  <a:lnTo>
                    <a:pt x="393" y="459"/>
                  </a:lnTo>
                  <a:lnTo>
                    <a:pt x="393" y="460"/>
                  </a:lnTo>
                  <a:lnTo>
                    <a:pt x="395" y="470"/>
                  </a:lnTo>
                  <a:lnTo>
                    <a:pt x="398" y="480"/>
                  </a:lnTo>
                  <a:lnTo>
                    <a:pt x="397" y="480"/>
                  </a:lnTo>
                  <a:lnTo>
                    <a:pt x="387" y="482"/>
                  </a:lnTo>
                  <a:lnTo>
                    <a:pt x="386" y="483"/>
                  </a:lnTo>
                  <a:lnTo>
                    <a:pt x="384" y="483"/>
                  </a:lnTo>
                  <a:lnTo>
                    <a:pt x="382" y="485"/>
                  </a:lnTo>
                  <a:lnTo>
                    <a:pt x="381" y="485"/>
                  </a:lnTo>
                  <a:lnTo>
                    <a:pt x="378" y="486"/>
                  </a:lnTo>
                  <a:lnTo>
                    <a:pt x="376" y="486"/>
                  </a:lnTo>
                  <a:lnTo>
                    <a:pt x="376" y="488"/>
                  </a:lnTo>
                  <a:lnTo>
                    <a:pt x="376" y="490"/>
                  </a:lnTo>
                  <a:lnTo>
                    <a:pt x="376" y="491"/>
                  </a:lnTo>
                  <a:lnTo>
                    <a:pt x="377" y="495"/>
                  </a:lnTo>
                  <a:lnTo>
                    <a:pt x="377" y="497"/>
                  </a:lnTo>
                  <a:lnTo>
                    <a:pt x="379" y="503"/>
                  </a:lnTo>
                  <a:lnTo>
                    <a:pt x="381" y="509"/>
                  </a:lnTo>
                  <a:lnTo>
                    <a:pt x="381" y="511"/>
                  </a:lnTo>
                  <a:lnTo>
                    <a:pt x="382" y="514"/>
                  </a:lnTo>
                  <a:lnTo>
                    <a:pt x="378" y="518"/>
                  </a:lnTo>
                  <a:lnTo>
                    <a:pt x="377" y="519"/>
                  </a:lnTo>
                  <a:lnTo>
                    <a:pt x="376" y="522"/>
                  </a:lnTo>
                  <a:lnTo>
                    <a:pt x="375" y="523"/>
                  </a:lnTo>
                  <a:lnTo>
                    <a:pt x="373" y="523"/>
                  </a:lnTo>
                  <a:lnTo>
                    <a:pt x="373" y="524"/>
                  </a:lnTo>
                  <a:lnTo>
                    <a:pt x="372" y="525"/>
                  </a:lnTo>
                  <a:lnTo>
                    <a:pt x="371" y="525"/>
                  </a:lnTo>
                  <a:lnTo>
                    <a:pt x="367" y="528"/>
                  </a:lnTo>
                  <a:lnTo>
                    <a:pt x="365" y="530"/>
                  </a:lnTo>
                  <a:lnTo>
                    <a:pt x="361" y="533"/>
                  </a:lnTo>
                  <a:lnTo>
                    <a:pt x="359" y="535"/>
                  </a:lnTo>
                  <a:lnTo>
                    <a:pt x="357" y="536"/>
                  </a:lnTo>
                  <a:lnTo>
                    <a:pt x="349" y="543"/>
                  </a:lnTo>
                  <a:lnTo>
                    <a:pt x="341" y="549"/>
                  </a:lnTo>
                  <a:lnTo>
                    <a:pt x="340" y="550"/>
                  </a:lnTo>
                  <a:lnTo>
                    <a:pt x="339" y="550"/>
                  </a:lnTo>
                  <a:lnTo>
                    <a:pt x="339" y="551"/>
                  </a:lnTo>
                  <a:lnTo>
                    <a:pt x="338" y="549"/>
                  </a:lnTo>
                  <a:lnTo>
                    <a:pt x="335" y="546"/>
                  </a:lnTo>
                  <a:lnTo>
                    <a:pt x="330" y="541"/>
                  </a:lnTo>
                  <a:lnTo>
                    <a:pt x="323" y="531"/>
                  </a:lnTo>
                  <a:lnTo>
                    <a:pt x="319" y="528"/>
                  </a:lnTo>
                  <a:lnTo>
                    <a:pt x="318" y="527"/>
                  </a:lnTo>
                  <a:lnTo>
                    <a:pt x="317" y="528"/>
                  </a:lnTo>
                  <a:lnTo>
                    <a:pt x="315" y="529"/>
                  </a:lnTo>
                  <a:lnTo>
                    <a:pt x="314" y="529"/>
                  </a:lnTo>
                  <a:lnTo>
                    <a:pt x="313" y="530"/>
                  </a:lnTo>
                  <a:lnTo>
                    <a:pt x="312" y="530"/>
                  </a:lnTo>
                  <a:lnTo>
                    <a:pt x="309" y="531"/>
                  </a:lnTo>
                  <a:lnTo>
                    <a:pt x="308" y="531"/>
                  </a:lnTo>
                  <a:lnTo>
                    <a:pt x="307" y="533"/>
                  </a:lnTo>
                  <a:lnTo>
                    <a:pt x="304" y="534"/>
                  </a:lnTo>
                  <a:lnTo>
                    <a:pt x="303" y="534"/>
                  </a:lnTo>
                  <a:lnTo>
                    <a:pt x="301" y="534"/>
                  </a:lnTo>
                  <a:lnTo>
                    <a:pt x="296" y="535"/>
                  </a:lnTo>
                  <a:lnTo>
                    <a:pt x="293" y="535"/>
                  </a:lnTo>
                  <a:lnTo>
                    <a:pt x="296" y="546"/>
                  </a:lnTo>
                  <a:lnTo>
                    <a:pt x="297" y="546"/>
                  </a:lnTo>
                  <a:lnTo>
                    <a:pt x="297" y="547"/>
                  </a:lnTo>
                  <a:lnTo>
                    <a:pt x="297" y="549"/>
                  </a:lnTo>
                  <a:lnTo>
                    <a:pt x="298" y="550"/>
                  </a:lnTo>
                  <a:lnTo>
                    <a:pt x="298" y="551"/>
                  </a:lnTo>
                  <a:lnTo>
                    <a:pt x="298" y="552"/>
                  </a:lnTo>
                  <a:lnTo>
                    <a:pt x="298" y="554"/>
                  </a:lnTo>
                  <a:lnTo>
                    <a:pt x="298" y="555"/>
                  </a:lnTo>
                  <a:lnTo>
                    <a:pt x="299" y="557"/>
                  </a:lnTo>
                  <a:lnTo>
                    <a:pt x="301" y="561"/>
                  </a:lnTo>
                  <a:lnTo>
                    <a:pt x="299" y="561"/>
                  </a:lnTo>
                  <a:lnTo>
                    <a:pt x="295" y="562"/>
                  </a:lnTo>
                  <a:lnTo>
                    <a:pt x="285" y="565"/>
                  </a:lnTo>
                  <a:lnTo>
                    <a:pt x="281" y="572"/>
                  </a:lnTo>
                  <a:lnTo>
                    <a:pt x="281" y="571"/>
                  </a:lnTo>
                  <a:lnTo>
                    <a:pt x="280" y="570"/>
                  </a:lnTo>
                  <a:lnTo>
                    <a:pt x="276" y="570"/>
                  </a:lnTo>
                  <a:lnTo>
                    <a:pt x="265" y="571"/>
                  </a:lnTo>
                  <a:lnTo>
                    <a:pt x="265" y="568"/>
                  </a:lnTo>
                  <a:lnTo>
                    <a:pt x="264" y="568"/>
                  </a:lnTo>
                  <a:lnTo>
                    <a:pt x="263" y="568"/>
                  </a:lnTo>
                  <a:lnTo>
                    <a:pt x="248" y="572"/>
                  </a:lnTo>
                  <a:lnTo>
                    <a:pt x="238" y="573"/>
                  </a:lnTo>
                  <a:lnTo>
                    <a:pt x="233" y="575"/>
                  </a:lnTo>
                  <a:lnTo>
                    <a:pt x="233" y="573"/>
                  </a:lnTo>
                  <a:lnTo>
                    <a:pt x="233" y="572"/>
                  </a:lnTo>
                  <a:lnTo>
                    <a:pt x="232" y="571"/>
                  </a:lnTo>
                  <a:lnTo>
                    <a:pt x="229" y="560"/>
                  </a:lnTo>
                  <a:lnTo>
                    <a:pt x="229" y="557"/>
                  </a:lnTo>
                  <a:lnTo>
                    <a:pt x="228" y="551"/>
                  </a:lnTo>
                  <a:lnTo>
                    <a:pt x="228" y="550"/>
                  </a:lnTo>
                  <a:lnTo>
                    <a:pt x="227" y="549"/>
                  </a:lnTo>
                  <a:lnTo>
                    <a:pt x="227" y="547"/>
                  </a:lnTo>
                  <a:lnTo>
                    <a:pt x="226" y="546"/>
                  </a:lnTo>
                  <a:lnTo>
                    <a:pt x="226" y="544"/>
                  </a:lnTo>
                  <a:lnTo>
                    <a:pt x="226" y="543"/>
                  </a:lnTo>
                  <a:lnTo>
                    <a:pt x="224" y="541"/>
                  </a:lnTo>
                  <a:lnTo>
                    <a:pt x="224" y="539"/>
                  </a:lnTo>
                  <a:lnTo>
                    <a:pt x="224" y="538"/>
                  </a:lnTo>
                  <a:lnTo>
                    <a:pt x="223" y="538"/>
                  </a:lnTo>
                  <a:lnTo>
                    <a:pt x="223" y="536"/>
                  </a:lnTo>
                  <a:lnTo>
                    <a:pt x="221" y="538"/>
                  </a:lnTo>
                  <a:lnTo>
                    <a:pt x="216" y="539"/>
                  </a:lnTo>
                  <a:lnTo>
                    <a:pt x="213" y="540"/>
                  </a:lnTo>
                  <a:lnTo>
                    <a:pt x="210" y="541"/>
                  </a:lnTo>
                  <a:lnTo>
                    <a:pt x="207" y="543"/>
                  </a:lnTo>
                  <a:lnTo>
                    <a:pt x="200" y="545"/>
                  </a:lnTo>
                  <a:lnTo>
                    <a:pt x="191" y="547"/>
                  </a:lnTo>
                  <a:lnTo>
                    <a:pt x="186" y="550"/>
                  </a:lnTo>
                  <a:lnTo>
                    <a:pt x="183" y="551"/>
                  </a:lnTo>
                  <a:lnTo>
                    <a:pt x="180" y="552"/>
                  </a:lnTo>
                  <a:lnTo>
                    <a:pt x="178" y="552"/>
                  </a:lnTo>
                  <a:lnTo>
                    <a:pt x="178" y="554"/>
                  </a:lnTo>
                  <a:lnTo>
                    <a:pt x="176" y="554"/>
                  </a:lnTo>
                  <a:lnTo>
                    <a:pt x="174" y="547"/>
                  </a:lnTo>
                  <a:lnTo>
                    <a:pt x="174" y="546"/>
                  </a:lnTo>
                  <a:lnTo>
                    <a:pt x="173" y="544"/>
                  </a:lnTo>
                  <a:lnTo>
                    <a:pt x="171" y="540"/>
                  </a:lnTo>
                  <a:lnTo>
                    <a:pt x="170" y="539"/>
                  </a:lnTo>
                  <a:lnTo>
                    <a:pt x="170" y="538"/>
                  </a:lnTo>
                  <a:lnTo>
                    <a:pt x="170" y="535"/>
                  </a:lnTo>
                  <a:lnTo>
                    <a:pt x="170" y="534"/>
                  </a:lnTo>
                  <a:lnTo>
                    <a:pt x="169" y="533"/>
                  </a:lnTo>
                  <a:lnTo>
                    <a:pt x="169" y="530"/>
                  </a:lnTo>
                  <a:lnTo>
                    <a:pt x="169" y="528"/>
                  </a:lnTo>
                  <a:lnTo>
                    <a:pt x="169" y="527"/>
                  </a:lnTo>
                  <a:lnTo>
                    <a:pt x="168" y="524"/>
                  </a:lnTo>
                  <a:lnTo>
                    <a:pt x="168" y="523"/>
                  </a:lnTo>
                  <a:lnTo>
                    <a:pt x="168" y="520"/>
                  </a:lnTo>
                  <a:lnTo>
                    <a:pt x="168" y="519"/>
                  </a:lnTo>
                  <a:lnTo>
                    <a:pt x="168" y="518"/>
                  </a:lnTo>
                  <a:lnTo>
                    <a:pt x="168" y="517"/>
                  </a:lnTo>
                  <a:lnTo>
                    <a:pt x="168" y="515"/>
                  </a:lnTo>
                  <a:lnTo>
                    <a:pt x="169" y="515"/>
                  </a:lnTo>
                  <a:lnTo>
                    <a:pt x="169" y="514"/>
                  </a:lnTo>
                  <a:lnTo>
                    <a:pt x="170" y="513"/>
                  </a:lnTo>
                  <a:lnTo>
                    <a:pt x="170" y="512"/>
                  </a:lnTo>
                  <a:lnTo>
                    <a:pt x="170" y="511"/>
                  </a:lnTo>
                  <a:lnTo>
                    <a:pt x="170" y="508"/>
                  </a:lnTo>
                  <a:lnTo>
                    <a:pt x="171" y="502"/>
                  </a:lnTo>
                  <a:lnTo>
                    <a:pt x="171" y="499"/>
                  </a:lnTo>
                  <a:lnTo>
                    <a:pt x="171" y="498"/>
                  </a:lnTo>
                  <a:lnTo>
                    <a:pt x="175" y="493"/>
                  </a:lnTo>
                  <a:lnTo>
                    <a:pt x="175" y="492"/>
                  </a:lnTo>
                  <a:lnTo>
                    <a:pt x="175" y="491"/>
                  </a:lnTo>
                  <a:lnTo>
                    <a:pt x="176" y="491"/>
                  </a:lnTo>
                  <a:lnTo>
                    <a:pt x="178" y="488"/>
                  </a:lnTo>
                  <a:lnTo>
                    <a:pt x="181" y="483"/>
                  </a:lnTo>
                  <a:lnTo>
                    <a:pt x="185" y="480"/>
                  </a:lnTo>
                  <a:lnTo>
                    <a:pt x="189" y="475"/>
                  </a:lnTo>
                  <a:lnTo>
                    <a:pt x="185" y="472"/>
                  </a:lnTo>
                  <a:lnTo>
                    <a:pt x="185" y="471"/>
                  </a:lnTo>
                  <a:lnTo>
                    <a:pt x="181" y="467"/>
                  </a:lnTo>
                  <a:lnTo>
                    <a:pt x="180" y="467"/>
                  </a:lnTo>
                  <a:lnTo>
                    <a:pt x="180" y="466"/>
                  </a:lnTo>
                  <a:lnTo>
                    <a:pt x="179" y="466"/>
                  </a:lnTo>
                  <a:lnTo>
                    <a:pt x="178" y="465"/>
                  </a:lnTo>
                  <a:lnTo>
                    <a:pt x="178" y="464"/>
                  </a:lnTo>
                  <a:lnTo>
                    <a:pt x="176" y="464"/>
                  </a:lnTo>
                  <a:lnTo>
                    <a:pt x="176" y="462"/>
                  </a:lnTo>
                  <a:lnTo>
                    <a:pt x="176" y="461"/>
                  </a:lnTo>
                  <a:lnTo>
                    <a:pt x="175" y="460"/>
                  </a:lnTo>
                  <a:lnTo>
                    <a:pt x="174" y="460"/>
                  </a:lnTo>
                  <a:lnTo>
                    <a:pt x="173" y="458"/>
                  </a:lnTo>
                  <a:lnTo>
                    <a:pt x="171" y="456"/>
                  </a:lnTo>
                  <a:lnTo>
                    <a:pt x="170" y="455"/>
                  </a:lnTo>
                  <a:lnTo>
                    <a:pt x="170" y="454"/>
                  </a:lnTo>
                  <a:lnTo>
                    <a:pt x="169" y="453"/>
                  </a:lnTo>
                  <a:lnTo>
                    <a:pt x="168" y="450"/>
                  </a:lnTo>
                  <a:lnTo>
                    <a:pt x="168" y="449"/>
                  </a:lnTo>
                  <a:lnTo>
                    <a:pt x="167" y="448"/>
                  </a:lnTo>
                  <a:lnTo>
                    <a:pt x="167" y="446"/>
                  </a:lnTo>
                  <a:lnTo>
                    <a:pt x="165" y="446"/>
                  </a:lnTo>
                  <a:lnTo>
                    <a:pt x="164" y="443"/>
                  </a:lnTo>
                  <a:lnTo>
                    <a:pt x="163" y="440"/>
                  </a:lnTo>
                  <a:lnTo>
                    <a:pt x="163" y="437"/>
                  </a:lnTo>
                  <a:lnTo>
                    <a:pt x="162" y="434"/>
                  </a:lnTo>
                  <a:lnTo>
                    <a:pt x="160" y="430"/>
                  </a:lnTo>
                  <a:lnTo>
                    <a:pt x="160" y="428"/>
                  </a:lnTo>
                  <a:lnTo>
                    <a:pt x="160" y="427"/>
                  </a:lnTo>
                  <a:lnTo>
                    <a:pt x="160" y="426"/>
                  </a:lnTo>
                  <a:lnTo>
                    <a:pt x="159" y="423"/>
                  </a:lnTo>
                  <a:lnTo>
                    <a:pt x="159" y="422"/>
                  </a:lnTo>
                  <a:lnTo>
                    <a:pt x="159" y="421"/>
                  </a:lnTo>
                  <a:lnTo>
                    <a:pt x="159" y="419"/>
                  </a:lnTo>
                  <a:lnTo>
                    <a:pt x="159" y="418"/>
                  </a:lnTo>
                  <a:lnTo>
                    <a:pt x="159" y="417"/>
                  </a:lnTo>
                  <a:lnTo>
                    <a:pt x="159" y="416"/>
                  </a:lnTo>
                  <a:lnTo>
                    <a:pt x="159" y="414"/>
                  </a:lnTo>
                  <a:lnTo>
                    <a:pt x="159" y="413"/>
                  </a:lnTo>
                  <a:lnTo>
                    <a:pt x="159" y="412"/>
                  </a:lnTo>
                  <a:lnTo>
                    <a:pt x="158" y="407"/>
                  </a:lnTo>
                  <a:lnTo>
                    <a:pt x="159" y="405"/>
                  </a:lnTo>
                  <a:lnTo>
                    <a:pt x="159" y="403"/>
                  </a:lnTo>
                  <a:lnTo>
                    <a:pt x="159" y="402"/>
                  </a:lnTo>
                  <a:lnTo>
                    <a:pt x="159" y="400"/>
                  </a:lnTo>
                  <a:lnTo>
                    <a:pt x="159" y="398"/>
                  </a:lnTo>
                  <a:lnTo>
                    <a:pt x="159" y="397"/>
                  </a:lnTo>
                  <a:lnTo>
                    <a:pt x="159" y="395"/>
                  </a:lnTo>
                  <a:lnTo>
                    <a:pt x="160" y="394"/>
                  </a:lnTo>
                  <a:lnTo>
                    <a:pt x="160" y="392"/>
                  </a:lnTo>
                  <a:lnTo>
                    <a:pt x="160" y="390"/>
                  </a:lnTo>
                  <a:lnTo>
                    <a:pt x="162" y="389"/>
                  </a:lnTo>
                  <a:lnTo>
                    <a:pt x="162" y="386"/>
                  </a:lnTo>
                  <a:lnTo>
                    <a:pt x="163" y="385"/>
                  </a:lnTo>
                  <a:lnTo>
                    <a:pt x="163" y="382"/>
                  </a:lnTo>
                  <a:lnTo>
                    <a:pt x="164" y="381"/>
                  </a:lnTo>
                  <a:lnTo>
                    <a:pt x="164" y="380"/>
                  </a:lnTo>
                  <a:lnTo>
                    <a:pt x="164" y="379"/>
                  </a:lnTo>
                  <a:lnTo>
                    <a:pt x="165" y="379"/>
                  </a:lnTo>
                  <a:lnTo>
                    <a:pt x="167" y="375"/>
                  </a:lnTo>
                  <a:lnTo>
                    <a:pt x="169" y="371"/>
                  </a:lnTo>
                  <a:lnTo>
                    <a:pt x="169" y="370"/>
                  </a:lnTo>
                  <a:lnTo>
                    <a:pt x="171" y="366"/>
                  </a:lnTo>
                  <a:lnTo>
                    <a:pt x="171" y="365"/>
                  </a:lnTo>
                  <a:lnTo>
                    <a:pt x="173" y="363"/>
                  </a:lnTo>
                  <a:lnTo>
                    <a:pt x="174" y="360"/>
                  </a:lnTo>
                  <a:lnTo>
                    <a:pt x="175" y="359"/>
                  </a:lnTo>
                  <a:lnTo>
                    <a:pt x="175" y="358"/>
                  </a:lnTo>
                  <a:lnTo>
                    <a:pt x="176" y="355"/>
                  </a:lnTo>
                  <a:lnTo>
                    <a:pt x="176" y="354"/>
                  </a:lnTo>
                  <a:lnTo>
                    <a:pt x="176" y="353"/>
                  </a:lnTo>
                  <a:lnTo>
                    <a:pt x="176" y="352"/>
                  </a:lnTo>
                  <a:lnTo>
                    <a:pt x="178" y="350"/>
                  </a:lnTo>
                  <a:lnTo>
                    <a:pt x="178" y="349"/>
                  </a:lnTo>
                  <a:lnTo>
                    <a:pt x="179" y="349"/>
                  </a:lnTo>
                  <a:lnTo>
                    <a:pt x="179" y="348"/>
                  </a:lnTo>
                  <a:lnTo>
                    <a:pt x="179" y="347"/>
                  </a:lnTo>
                  <a:lnTo>
                    <a:pt x="179" y="344"/>
                  </a:lnTo>
                  <a:lnTo>
                    <a:pt x="179" y="342"/>
                  </a:lnTo>
                  <a:lnTo>
                    <a:pt x="178" y="339"/>
                  </a:lnTo>
                  <a:lnTo>
                    <a:pt x="178" y="336"/>
                  </a:lnTo>
                  <a:lnTo>
                    <a:pt x="176" y="334"/>
                  </a:lnTo>
                  <a:lnTo>
                    <a:pt x="175" y="331"/>
                  </a:lnTo>
                  <a:lnTo>
                    <a:pt x="174" y="328"/>
                  </a:lnTo>
                  <a:lnTo>
                    <a:pt x="173" y="327"/>
                  </a:lnTo>
                  <a:lnTo>
                    <a:pt x="169" y="326"/>
                  </a:lnTo>
                  <a:lnTo>
                    <a:pt x="165" y="325"/>
                  </a:lnTo>
                  <a:lnTo>
                    <a:pt x="164" y="323"/>
                  </a:lnTo>
                  <a:lnTo>
                    <a:pt x="163" y="323"/>
                  </a:lnTo>
                  <a:lnTo>
                    <a:pt x="160" y="322"/>
                  </a:lnTo>
                  <a:lnTo>
                    <a:pt x="159" y="322"/>
                  </a:lnTo>
                  <a:lnTo>
                    <a:pt x="157" y="321"/>
                  </a:lnTo>
                  <a:lnTo>
                    <a:pt x="154" y="318"/>
                  </a:lnTo>
                  <a:lnTo>
                    <a:pt x="153" y="318"/>
                  </a:lnTo>
                  <a:lnTo>
                    <a:pt x="149" y="317"/>
                  </a:lnTo>
                  <a:lnTo>
                    <a:pt x="148" y="316"/>
                  </a:lnTo>
                  <a:lnTo>
                    <a:pt x="147" y="315"/>
                  </a:lnTo>
                  <a:lnTo>
                    <a:pt x="146" y="314"/>
                  </a:lnTo>
                  <a:lnTo>
                    <a:pt x="144" y="314"/>
                  </a:lnTo>
                  <a:lnTo>
                    <a:pt x="139" y="310"/>
                  </a:lnTo>
                  <a:lnTo>
                    <a:pt x="138" y="310"/>
                  </a:lnTo>
                  <a:lnTo>
                    <a:pt x="132" y="305"/>
                  </a:lnTo>
                  <a:lnTo>
                    <a:pt x="128" y="302"/>
                  </a:lnTo>
                  <a:lnTo>
                    <a:pt x="127" y="301"/>
                  </a:lnTo>
                  <a:lnTo>
                    <a:pt x="125" y="300"/>
                  </a:lnTo>
                  <a:lnTo>
                    <a:pt x="121" y="296"/>
                  </a:lnTo>
                  <a:lnTo>
                    <a:pt x="119" y="294"/>
                  </a:lnTo>
                  <a:lnTo>
                    <a:pt x="114" y="289"/>
                  </a:lnTo>
                  <a:lnTo>
                    <a:pt x="111" y="286"/>
                  </a:lnTo>
                  <a:lnTo>
                    <a:pt x="108" y="283"/>
                  </a:lnTo>
                  <a:lnTo>
                    <a:pt x="105" y="280"/>
                  </a:lnTo>
                  <a:lnTo>
                    <a:pt x="103" y="277"/>
                  </a:lnTo>
                  <a:lnTo>
                    <a:pt x="100" y="274"/>
                  </a:lnTo>
                  <a:lnTo>
                    <a:pt x="99" y="272"/>
                  </a:lnTo>
                  <a:lnTo>
                    <a:pt x="96" y="270"/>
                  </a:lnTo>
                  <a:lnTo>
                    <a:pt x="95" y="268"/>
                  </a:lnTo>
                  <a:lnTo>
                    <a:pt x="93" y="266"/>
                  </a:lnTo>
                  <a:lnTo>
                    <a:pt x="92" y="263"/>
                  </a:lnTo>
                  <a:lnTo>
                    <a:pt x="89" y="261"/>
                  </a:lnTo>
                  <a:lnTo>
                    <a:pt x="88" y="258"/>
                  </a:lnTo>
                  <a:lnTo>
                    <a:pt x="84" y="253"/>
                  </a:lnTo>
                  <a:lnTo>
                    <a:pt x="83" y="252"/>
                  </a:lnTo>
                  <a:lnTo>
                    <a:pt x="80" y="250"/>
                  </a:lnTo>
                  <a:lnTo>
                    <a:pt x="79" y="248"/>
                  </a:lnTo>
                  <a:lnTo>
                    <a:pt x="78" y="246"/>
                  </a:lnTo>
                  <a:lnTo>
                    <a:pt x="73" y="240"/>
                  </a:lnTo>
                  <a:lnTo>
                    <a:pt x="72" y="240"/>
                  </a:lnTo>
                  <a:lnTo>
                    <a:pt x="72" y="238"/>
                  </a:lnTo>
                  <a:lnTo>
                    <a:pt x="73" y="237"/>
                  </a:lnTo>
                  <a:lnTo>
                    <a:pt x="76" y="235"/>
                  </a:lnTo>
                  <a:lnTo>
                    <a:pt x="78" y="232"/>
                  </a:lnTo>
                  <a:lnTo>
                    <a:pt x="79" y="231"/>
                  </a:lnTo>
                  <a:lnTo>
                    <a:pt x="80" y="230"/>
                  </a:lnTo>
                  <a:lnTo>
                    <a:pt x="83" y="227"/>
                  </a:lnTo>
                  <a:lnTo>
                    <a:pt x="88" y="224"/>
                  </a:lnTo>
                  <a:lnTo>
                    <a:pt x="92" y="221"/>
                  </a:lnTo>
                  <a:lnTo>
                    <a:pt x="90" y="220"/>
                  </a:lnTo>
                  <a:lnTo>
                    <a:pt x="84" y="217"/>
                  </a:lnTo>
                  <a:lnTo>
                    <a:pt x="85" y="211"/>
                  </a:lnTo>
                  <a:lnTo>
                    <a:pt x="88" y="205"/>
                  </a:lnTo>
                  <a:lnTo>
                    <a:pt x="74" y="200"/>
                  </a:lnTo>
                  <a:lnTo>
                    <a:pt x="68" y="199"/>
                  </a:lnTo>
                  <a:lnTo>
                    <a:pt x="64" y="198"/>
                  </a:lnTo>
                  <a:lnTo>
                    <a:pt x="55" y="195"/>
                  </a:lnTo>
                  <a:lnTo>
                    <a:pt x="53" y="194"/>
                  </a:lnTo>
                  <a:lnTo>
                    <a:pt x="51" y="194"/>
                  </a:lnTo>
                  <a:lnTo>
                    <a:pt x="55" y="184"/>
                  </a:lnTo>
                  <a:lnTo>
                    <a:pt x="46" y="178"/>
                  </a:lnTo>
                  <a:lnTo>
                    <a:pt x="47" y="177"/>
                  </a:lnTo>
                  <a:lnTo>
                    <a:pt x="41" y="172"/>
                  </a:lnTo>
                  <a:lnTo>
                    <a:pt x="39" y="176"/>
                  </a:lnTo>
                  <a:lnTo>
                    <a:pt x="24" y="162"/>
                  </a:lnTo>
                  <a:lnTo>
                    <a:pt x="21" y="163"/>
                  </a:lnTo>
                  <a:lnTo>
                    <a:pt x="14" y="171"/>
                  </a:lnTo>
                  <a:lnTo>
                    <a:pt x="13" y="171"/>
                  </a:lnTo>
                  <a:lnTo>
                    <a:pt x="12" y="169"/>
                  </a:lnTo>
                  <a:lnTo>
                    <a:pt x="10" y="167"/>
                  </a:lnTo>
                  <a:lnTo>
                    <a:pt x="9" y="167"/>
                  </a:lnTo>
                  <a:lnTo>
                    <a:pt x="12" y="163"/>
                  </a:lnTo>
                  <a:lnTo>
                    <a:pt x="13" y="161"/>
                  </a:lnTo>
                  <a:lnTo>
                    <a:pt x="15" y="157"/>
                  </a:lnTo>
                  <a:lnTo>
                    <a:pt x="16" y="153"/>
                  </a:lnTo>
                  <a:lnTo>
                    <a:pt x="19" y="152"/>
                  </a:lnTo>
                  <a:lnTo>
                    <a:pt x="20" y="151"/>
                  </a:lnTo>
                  <a:lnTo>
                    <a:pt x="21" y="151"/>
                  </a:lnTo>
                  <a:lnTo>
                    <a:pt x="25" y="150"/>
                  </a:lnTo>
                  <a:lnTo>
                    <a:pt x="30" y="149"/>
                  </a:lnTo>
                  <a:lnTo>
                    <a:pt x="36" y="147"/>
                  </a:lnTo>
                  <a:lnTo>
                    <a:pt x="36" y="146"/>
                  </a:lnTo>
                  <a:lnTo>
                    <a:pt x="37" y="146"/>
                  </a:lnTo>
                  <a:lnTo>
                    <a:pt x="40" y="145"/>
                  </a:lnTo>
                  <a:lnTo>
                    <a:pt x="42" y="144"/>
                  </a:lnTo>
                  <a:lnTo>
                    <a:pt x="45" y="142"/>
                  </a:lnTo>
                  <a:lnTo>
                    <a:pt x="50" y="137"/>
                  </a:lnTo>
                  <a:lnTo>
                    <a:pt x="55" y="135"/>
                  </a:lnTo>
                  <a:lnTo>
                    <a:pt x="56" y="133"/>
                  </a:lnTo>
                  <a:lnTo>
                    <a:pt x="57" y="133"/>
                  </a:lnTo>
                  <a:lnTo>
                    <a:pt x="56" y="131"/>
                  </a:lnTo>
                  <a:lnTo>
                    <a:pt x="53" y="129"/>
                  </a:lnTo>
                  <a:lnTo>
                    <a:pt x="53" y="124"/>
                  </a:lnTo>
                  <a:lnTo>
                    <a:pt x="52" y="123"/>
                  </a:lnTo>
                  <a:lnTo>
                    <a:pt x="58" y="121"/>
                  </a:lnTo>
                  <a:lnTo>
                    <a:pt x="58" y="120"/>
                  </a:lnTo>
                  <a:lnTo>
                    <a:pt x="62" y="119"/>
                  </a:lnTo>
                  <a:lnTo>
                    <a:pt x="60" y="112"/>
                  </a:lnTo>
                  <a:lnTo>
                    <a:pt x="52" y="114"/>
                  </a:lnTo>
                  <a:lnTo>
                    <a:pt x="51" y="115"/>
                  </a:lnTo>
                  <a:lnTo>
                    <a:pt x="48" y="112"/>
                  </a:lnTo>
                  <a:lnTo>
                    <a:pt x="46" y="109"/>
                  </a:lnTo>
                  <a:lnTo>
                    <a:pt x="44" y="107"/>
                  </a:lnTo>
                  <a:lnTo>
                    <a:pt x="44" y="105"/>
                  </a:lnTo>
                  <a:lnTo>
                    <a:pt x="42" y="104"/>
                  </a:lnTo>
                  <a:lnTo>
                    <a:pt x="39" y="101"/>
                  </a:lnTo>
                  <a:lnTo>
                    <a:pt x="37" y="99"/>
                  </a:lnTo>
                  <a:lnTo>
                    <a:pt x="37" y="98"/>
                  </a:lnTo>
                  <a:lnTo>
                    <a:pt x="36" y="98"/>
                  </a:lnTo>
                  <a:lnTo>
                    <a:pt x="36" y="97"/>
                  </a:lnTo>
                  <a:lnTo>
                    <a:pt x="36" y="96"/>
                  </a:lnTo>
                  <a:lnTo>
                    <a:pt x="37" y="96"/>
                  </a:lnTo>
                  <a:lnTo>
                    <a:pt x="39" y="94"/>
                  </a:lnTo>
                  <a:lnTo>
                    <a:pt x="39" y="93"/>
                  </a:lnTo>
                  <a:lnTo>
                    <a:pt x="21" y="77"/>
                  </a:lnTo>
                  <a:lnTo>
                    <a:pt x="18" y="76"/>
                  </a:lnTo>
                  <a:lnTo>
                    <a:pt x="16" y="75"/>
                  </a:lnTo>
                  <a:lnTo>
                    <a:pt x="15" y="75"/>
                  </a:lnTo>
                  <a:lnTo>
                    <a:pt x="14" y="75"/>
                  </a:lnTo>
                  <a:lnTo>
                    <a:pt x="13" y="73"/>
                  </a:lnTo>
                  <a:lnTo>
                    <a:pt x="10" y="72"/>
                  </a:lnTo>
                  <a:lnTo>
                    <a:pt x="9" y="72"/>
                  </a:lnTo>
                  <a:lnTo>
                    <a:pt x="8" y="72"/>
                  </a:lnTo>
                  <a:lnTo>
                    <a:pt x="8" y="71"/>
                  </a:lnTo>
                  <a:lnTo>
                    <a:pt x="7" y="71"/>
                  </a:lnTo>
                  <a:lnTo>
                    <a:pt x="4" y="69"/>
                  </a:lnTo>
                  <a:lnTo>
                    <a:pt x="3" y="69"/>
                  </a:lnTo>
                  <a:lnTo>
                    <a:pt x="3" y="67"/>
                  </a:lnTo>
                  <a:lnTo>
                    <a:pt x="2" y="66"/>
                  </a:lnTo>
                  <a:lnTo>
                    <a:pt x="0" y="66"/>
                  </a:lnTo>
                  <a:lnTo>
                    <a:pt x="3" y="65"/>
                  </a:lnTo>
                  <a:lnTo>
                    <a:pt x="4" y="64"/>
                  </a:lnTo>
                  <a:lnTo>
                    <a:pt x="7" y="62"/>
                  </a:lnTo>
                  <a:lnTo>
                    <a:pt x="10" y="59"/>
                  </a:lnTo>
                  <a:lnTo>
                    <a:pt x="13" y="56"/>
                  </a:lnTo>
                  <a:lnTo>
                    <a:pt x="14" y="56"/>
                  </a:lnTo>
                  <a:lnTo>
                    <a:pt x="15" y="54"/>
                  </a:lnTo>
                  <a:lnTo>
                    <a:pt x="18" y="51"/>
                  </a:lnTo>
                  <a:lnTo>
                    <a:pt x="19" y="50"/>
                  </a:lnTo>
                  <a:lnTo>
                    <a:pt x="20" y="49"/>
                  </a:lnTo>
                  <a:lnTo>
                    <a:pt x="20" y="48"/>
                  </a:lnTo>
                  <a:lnTo>
                    <a:pt x="21" y="46"/>
                  </a:lnTo>
                  <a:lnTo>
                    <a:pt x="23" y="46"/>
                  </a:lnTo>
                  <a:lnTo>
                    <a:pt x="23" y="45"/>
                  </a:lnTo>
                  <a:lnTo>
                    <a:pt x="24" y="44"/>
                  </a:lnTo>
                  <a:lnTo>
                    <a:pt x="24" y="43"/>
                  </a:lnTo>
                  <a:lnTo>
                    <a:pt x="25" y="41"/>
                  </a:lnTo>
                  <a:lnTo>
                    <a:pt x="26" y="39"/>
                  </a:lnTo>
                  <a:lnTo>
                    <a:pt x="28" y="35"/>
                  </a:lnTo>
                  <a:lnTo>
                    <a:pt x="30" y="33"/>
                  </a:lnTo>
                  <a:lnTo>
                    <a:pt x="31" y="29"/>
                  </a:lnTo>
                  <a:lnTo>
                    <a:pt x="31" y="25"/>
                  </a:lnTo>
                  <a:lnTo>
                    <a:pt x="32" y="24"/>
                  </a:lnTo>
                  <a:lnTo>
                    <a:pt x="32" y="22"/>
                  </a:lnTo>
                  <a:lnTo>
                    <a:pt x="32" y="21"/>
                  </a:lnTo>
                  <a:lnTo>
                    <a:pt x="34" y="17"/>
                  </a:lnTo>
                  <a:lnTo>
                    <a:pt x="34" y="14"/>
                  </a:lnTo>
                  <a:lnTo>
                    <a:pt x="34" y="12"/>
                  </a:lnTo>
                  <a:lnTo>
                    <a:pt x="34" y="9"/>
                  </a:lnTo>
                  <a:lnTo>
                    <a:pt x="34" y="7"/>
                  </a:lnTo>
                  <a:lnTo>
                    <a:pt x="34" y="6"/>
                  </a:lnTo>
                  <a:lnTo>
                    <a:pt x="36" y="6"/>
                  </a:lnTo>
                  <a:lnTo>
                    <a:pt x="37" y="6"/>
                  </a:lnTo>
                  <a:lnTo>
                    <a:pt x="45" y="6"/>
                  </a:lnTo>
                  <a:lnTo>
                    <a:pt x="48" y="6"/>
                  </a:lnTo>
                  <a:lnTo>
                    <a:pt x="51" y="8"/>
                  </a:lnTo>
                  <a:lnTo>
                    <a:pt x="52" y="7"/>
                  </a:lnTo>
                  <a:lnTo>
                    <a:pt x="52" y="5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2" y="1"/>
                  </a:lnTo>
                  <a:lnTo>
                    <a:pt x="53" y="0"/>
                  </a:lnTo>
                  <a:lnTo>
                    <a:pt x="62" y="0"/>
                  </a:lnTo>
                  <a:lnTo>
                    <a:pt x="62" y="5"/>
                  </a:lnTo>
                  <a:lnTo>
                    <a:pt x="62" y="6"/>
                  </a:lnTo>
                  <a:lnTo>
                    <a:pt x="63" y="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Freeform 10">
              <a:extLst>
                <a:ext uri="{FF2B5EF4-FFF2-40B4-BE49-F238E27FC236}">
                  <a16:creationId xmlns:a16="http://schemas.microsoft.com/office/drawing/2014/main" id="{93EE188A-BDD8-AEDA-4304-01532048D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5902" y="2240682"/>
              <a:ext cx="965200" cy="1031875"/>
            </a:xfrm>
            <a:custGeom>
              <a:avLst/>
              <a:gdLst>
                <a:gd name="T0" fmla="*/ 200 w 608"/>
                <a:gd name="T1" fmla="*/ 12 h 650"/>
                <a:gd name="T2" fmla="*/ 226 w 608"/>
                <a:gd name="T3" fmla="*/ 12 h 650"/>
                <a:gd name="T4" fmla="*/ 240 w 608"/>
                <a:gd name="T5" fmla="*/ 6 h 650"/>
                <a:gd name="T6" fmla="*/ 268 w 608"/>
                <a:gd name="T7" fmla="*/ 43 h 650"/>
                <a:gd name="T8" fmla="*/ 286 w 608"/>
                <a:gd name="T9" fmla="*/ 87 h 650"/>
                <a:gd name="T10" fmla="*/ 296 w 608"/>
                <a:gd name="T11" fmla="*/ 129 h 650"/>
                <a:gd name="T12" fmla="*/ 304 w 608"/>
                <a:gd name="T13" fmla="*/ 142 h 650"/>
                <a:gd name="T14" fmla="*/ 315 w 608"/>
                <a:gd name="T15" fmla="*/ 154 h 650"/>
                <a:gd name="T16" fmla="*/ 309 w 608"/>
                <a:gd name="T17" fmla="*/ 181 h 650"/>
                <a:gd name="T18" fmla="*/ 301 w 608"/>
                <a:gd name="T19" fmla="*/ 208 h 650"/>
                <a:gd name="T20" fmla="*/ 285 w 608"/>
                <a:gd name="T21" fmla="*/ 214 h 650"/>
                <a:gd name="T22" fmla="*/ 294 w 608"/>
                <a:gd name="T23" fmla="*/ 246 h 650"/>
                <a:gd name="T24" fmla="*/ 320 w 608"/>
                <a:gd name="T25" fmla="*/ 305 h 650"/>
                <a:gd name="T26" fmla="*/ 338 w 608"/>
                <a:gd name="T27" fmla="*/ 321 h 650"/>
                <a:gd name="T28" fmla="*/ 411 w 608"/>
                <a:gd name="T29" fmla="*/ 298 h 650"/>
                <a:gd name="T30" fmla="*/ 473 w 608"/>
                <a:gd name="T31" fmla="*/ 264 h 650"/>
                <a:gd name="T32" fmla="*/ 528 w 608"/>
                <a:gd name="T33" fmla="*/ 240 h 650"/>
                <a:gd name="T34" fmla="*/ 581 w 608"/>
                <a:gd name="T35" fmla="*/ 230 h 650"/>
                <a:gd name="T36" fmla="*/ 589 w 608"/>
                <a:gd name="T37" fmla="*/ 246 h 650"/>
                <a:gd name="T38" fmla="*/ 598 w 608"/>
                <a:gd name="T39" fmla="*/ 262 h 650"/>
                <a:gd name="T40" fmla="*/ 605 w 608"/>
                <a:gd name="T41" fmla="*/ 283 h 650"/>
                <a:gd name="T42" fmla="*/ 562 w 608"/>
                <a:gd name="T43" fmla="*/ 307 h 650"/>
                <a:gd name="T44" fmla="*/ 501 w 608"/>
                <a:gd name="T45" fmla="*/ 348 h 650"/>
                <a:gd name="T46" fmla="*/ 487 w 608"/>
                <a:gd name="T47" fmla="*/ 395 h 650"/>
                <a:gd name="T48" fmla="*/ 504 w 608"/>
                <a:gd name="T49" fmla="*/ 445 h 650"/>
                <a:gd name="T50" fmla="*/ 539 w 608"/>
                <a:gd name="T51" fmla="*/ 502 h 650"/>
                <a:gd name="T52" fmla="*/ 568 w 608"/>
                <a:gd name="T53" fmla="*/ 543 h 650"/>
                <a:gd name="T54" fmla="*/ 577 w 608"/>
                <a:gd name="T55" fmla="*/ 589 h 650"/>
                <a:gd name="T56" fmla="*/ 557 w 608"/>
                <a:gd name="T57" fmla="*/ 625 h 650"/>
                <a:gd name="T58" fmla="*/ 497 w 608"/>
                <a:gd name="T59" fmla="*/ 650 h 650"/>
                <a:gd name="T60" fmla="*/ 453 w 608"/>
                <a:gd name="T61" fmla="*/ 636 h 650"/>
                <a:gd name="T62" fmla="*/ 389 w 608"/>
                <a:gd name="T63" fmla="*/ 575 h 650"/>
                <a:gd name="T64" fmla="*/ 333 w 608"/>
                <a:gd name="T65" fmla="*/ 559 h 650"/>
                <a:gd name="T66" fmla="*/ 317 w 608"/>
                <a:gd name="T67" fmla="*/ 514 h 650"/>
                <a:gd name="T68" fmla="*/ 302 w 608"/>
                <a:gd name="T69" fmla="*/ 459 h 650"/>
                <a:gd name="T70" fmla="*/ 291 w 608"/>
                <a:gd name="T71" fmla="*/ 450 h 650"/>
                <a:gd name="T72" fmla="*/ 190 w 608"/>
                <a:gd name="T73" fmla="*/ 492 h 650"/>
                <a:gd name="T74" fmla="*/ 178 w 608"/>
                <a:gd name="T75" fmla="*/ 479 h 650"/>
                <a:gd name="T76" fmla="*/ 162 w 608"/>
                <a:gd name="T77" fmla="*/ 471 h 650"/>
                <a:gd name="T78" fmla="*/ 160 w 608"/>
                <a:gd name="T79" fmla="*/ 445 h 650"/>
                <a:gd name="T80" fmla="*/ 156 w 608"/>
                <a:gd name="T81" fmla="*/ 417 h 650"/>
                <a:gd name="T82" fmla="*/ 154 w 608"/>
                <a:gd name="T83" fmla="*/ 395 h 650"/>
                <a:gd name="T84" fmla="*/ 154 w 608"/>
                <a:gd name="T85" fmla="*/ 368 h 650"/>
                <a:gd name="T86" fmla="*/ 150 w 608"/>
                <a:gd name="T87" fmla="*/ 347 h 650"/>
                <a:gd name="T88" fmla="*/ 140 w 608"/>
                <a:gd name="T89" fmla="*/ 327 h 650"/>
                <a:gd name="T90" fmla="*/ 123 w 608"/>
                <a:gd name="T91" fmla="*/ 312 h 650"/>
                <a:gd name="T92" fmla="*/ 82 w 608"/>
                <a:gd name="T93" fmla="*/ 301 h 650"/>
                <a:gd name="T94" fmla="*/ 61 w 608"/>
                <a:gd name="T95" fmla="*/ 298 h 650"/>
                <a:gd name="T96" fmla="*/ 37 w 608"/>
                <a:gd name="T97" fmla="*/ 283 h 650"/>
                <a:gd name="T98" fmla="*/ 15 w 608"/>
                <a:gd name="T99" fmla="*/ 251 h 650"/>
                <a:gd name="T100" fmla="*/ 3 w 608"/>
                <a:gd name="T101" fmla="*/ 215 h 650"/>
                <a:gd name="T102" fmla="*/ 11 w 608"/>
                <a:gd name="T103" fmla="*/ 194 h 650"/>
                <a:gd name="T104" fmla="*/ 26 w 608"/>
                <a:gd name="T105" fmla="*/ 157 h 650"/>
                <a:gd name="T106" fmla="*/ 35 w 608"/>
                <a:gd name="T107" fmla="*/ 145 h 650"/>
                <a:gd name="T108" fmla="*/ 46 w 608"/>
                <a:gd name="T109" fmla="*/ 119 h 650"/>
                <a:gd name="T110" fmla="*/ 39 w 608"/>
                <a:gd name="T111" fmla="*/ 90 h 650"/>
                <a:gd name="T112" fmla="*/ 49 w 608"/>
                <a:gd name="T113" fmla="*/ 59 h 650"/>
                <a:gd name="T114" fmla="*/ 90 w 608"/>
                <a:gd name="T115" fmla="*/ 10 h 650"/>
                <a:gd name="T116" fmla="*/ 146 w 608"/>
                <a:gd name="T117" fmla="*/ 0 h 650"/>
                <a:gd name="T118" fmla="*/ 161 w 608"/>
                <a:gd name="T119" fmla="*/ 2 h 650"/>
                <a:gd name="T120" fmla="*/ 179 w 608"/>
                <a:gd name="T121" fmla="*/ 6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08" h="650">
                  <a:moveTo>
                    <a:pt x="189" y="7"/>
                  </a:moveTo>
                  <a:lnTo>
                    <a:pt x="190" y="7"/>
                  </a:lnTo>
                  <a:lnTo>
                    <a:pt x="192" y="7"/>
                  </a:lnTo>
                  <a:lnTo>
                    <a:pt x="192" y="8"/>
                  </a:lnTo>
                  <a:lnTo>
                    <a:pt x="193" y="8"/>
                  </a:lnTo>
                  <a:lnTo>
                    <a:pt x="194" y="10"/>
                  </a:lnTo>
                  <a:lnTo>
                    <a:pt x="195" y="10"/>
                  </a:lnTo>
                  <a:lnTo>
                    <a:pt x="197" y="11"/>
                  </a:lnTo>
                  <a:lnTo>
                    <a:pt x="198" y="11"/>
                  </a:lnTo>
                  <a:lnTo>
                    <a:pt x="198" y="12"/>
                  </a:lnTo>
                  <a:lnTo>
                    <a:pt x="199" y="12"/>
                  </a:lnTo>
                  <a:lnTo>
                    <a:pt x="200" y="12"/>
                  </a:lnTo>
                  <a:lnTo>
                    <a:pt x="200" y="13"/>
                  </a:lnTo>
                  <a:lnTo>
                    <a:pt x="202" y="13"/>
                  </a:lnTo>
                  <a:lnTo>
                    <a:pt x="203" y="14"/>
                  </a:lnTo>
                  <a:lnTo>
                    <a:pt x="204" y="14"/>
                  </a:lnTo>
                  <a:lnTo>
                    <a:pt x="205" y="14"/>
                  </a:lnTo>
                  <a:lnTo>
                    <a:pt x="214" y="14"/>
                  </a:lnTo>
                  <a:lnTo>
                    <a:pt x="219" y="14"/>
                  </a:lnTo>
                  <a:lnTo>
                    <a:pt x="220" y="14"/>
                  </a:lnTo>
                  <a:lnTo>
                    <a:pt x="221" y="14"/>
                  </a:lnTo>
                  <a:lnTo>
                    <a:pt x="225" y="13"/>
                  </a:lnTo>
                  <a:lnTo>
                    <a:pt x="226" y="13"/>
                  </a:lnTo>
                  <a:lnTo>
                    <a:pt x="226" y="12"/>
                  </a:lnTo>
                  <a:lnTo>
                    <a:pt x="227" y="12"/>
                  </a:lnTo>
                  <a:lnTo>
                    <a:pt x="229" y="12"/>
                  </a:lnTo>
                  <a:lnTo>
                    <a:pt x="229" y="11"/>
                  </a:lnTo>
                  <a:lnTo>
                    <a:pt x="230" y="11"/>
                  </a:lnTo>
                  <a:lnTo>
                    <a:pt x="232" y="10"/>
                  </a:lnTo>
                  <a:lnTo>
                    <a:pt x="234" y="10"/>
                  </a:lnTo>
                  <a:lnTo>
                    <a:pt x="234" y="8"/>
                  </a:lnTo>
                  <a:lnTo>
                    <a:pt x="235" y="8"/>
                  </a:lnTo>
                  <a:lnTo>
                    <a:pt x="236" y="7"/>
                  </a:lnTo>
                  <a:lnTo>
                    <a:pt x="237" y="7"/>
                  </a:lnTo>
                  <a:lnTo>
                    <a:pt x="238" y="7"/>
                  </a:lnTo>
                  <a:lnTo>
                    <a:pt x="240" y="6"/>
                  </a:lnTo>
                  <a:lnTo>
                    <a:pt x="241" y="6"/>
                  </a:lnTo>
                  <a:lnTo>
                    <a:pt x="246" y="13"/>
                  </a:lnTo>
                  <a:lnTo>
                    <a:pt x="257" y="28"/>
                  </a:lnTo>
                  <a:lnTo>
                    <a:pt x="258" y="29"/>
                  </a:lnTo>
                  <a:lnTo>
                    <a:pt x="261" y="33"/>
                  </a:lnTo>
                  <a:lnTo>
                    <a:pt x="262" y="35"/>
                  </a:lnTo>
                  <a:lnTo>
                    <a:pt x="263" y="37"/>
                  </a:lnTo>
                  <a:lnTo>
                    <a:pt x="264" y="38"/>
                  </a:lnTo>
                  <a:lnTo>
                    <a:pt x="266" y="39"/>
                  </a:lnTo>
                  <a:lnTo>
                    <a:pt x="267" y="39"/>
                  </a:lnTo>
                  <a:lnTo>
                    <a:pt x="267" y="40"/>
                  </a:lnTo>
                  <a:lnTo>
                    <a:pt x="268" y="43"/>
                  </a:lnTo>
                  <a:lnTo>
                    <a:pt x="272" y="54"/>
                  </a:lnTo>
                  <a:lnTo>
                    <a:pt x="272" y="55"/>
                  </a:lnTo>
                  <a:lnTo>
                    <a:pt x="272" y="56"/>
                  </a:lnTo>
                  <a:lnTo>
                    <a:pt x="273" y="59"/>
                  </a:lnTo>
                  <a:lnTo>
                    <a:pt x="274" y="65"/>
                  </a:lnTo>
                  <a:lnTo>
                    <a:pt x="275" y="65"/>
                  </a:lnTo>
                  <a:lnTo>
                    <a:pt x="277" y="72"/>
                  </a:lnTo>
                  <a:lnTo>
                    <a:pt x="280" y="71"/>
                  </a:lnTo>
                  <a:lnTo>
                    <a:pt x="284" y="67"/>
                  </a:lnTo>
                  <a:lnTo>
                    <a:pt x="288" y="76"/>
                  </a:lnTo>
                  <a:lnTo>
                    <a:pt x="290" y="85"/>
                  </a:lnTo>
                  <a:lnTo>
                    <a:pt x="286" y="87"/>
                  </a:lnTo>
                  <a:lnTo>
                    <a:pt x="283" y="88"/>
                  </a:lnTo>
                  <a:lnTo>
                    <a:pt x="282" y="90"/>
                  </a:lnTo>
                  <a:lnTo>
                    <a:pt x="283" y="94"/>
                  </a:lnTo>
                  <a:lnTo>
                    <a:pt x="284" y="97"/>
                  </a:lnTo>
                  <a:lnTo>
                    <a:pt x="286" y="103"/>
                  </a:lnTo>
                  <a:lnTo>
                    <a:pt x="286" y="104"/>
                  </a:lnTo>
                  <a:lnTo>
                    <a:pt x="291" y="118"/>
                  </a:lnTo>
                  <a:lnTo>
                    <a:pt x="291" y="119"/>
                  </a:lnTo>
                  <a:lnTo>
                    <a:pt x="293" y="123"/>
                  </a:lnTo>
                  <a:lnTo>
                    <a:pt x="294" y="123"/>
                  </a:lnTo>
                  <a:lnTo>
                    <a:pt x="296" y="128"/>
                  </a:lnTo>
                  <a:lnTo>
                    <a:pt x="296" y="129"/>
                  </a:lnTo>
                  <a:lnTo>
                    <a:pt x="295" y="129"/>
                  </a:lnTo>
                  <a:lnTo>
                    <a:pt x="296" y="130"/>
                  </a:lnTo>
                  <a:lnTo>
                    <a:pt x="298" y="130"/>
                  </a:lnTo>
                  <a:lnTo>
                    <a:pt x="298" y="129"/>
                  </a:lnTo>
                  <a:lnTo>
                    <a:pt x="299" y="130"/>
                  </a:lnTo>
                  <a:lnTo>
                    <a:pt x="299" y="131"/>
                  </a:lnTo>
                  <a:lnTo>
                    <a:pt x="300" y="135"/>
                  </a:lnTo>
                  <a:lnTo>
                    <a:pt x="301" y="136"/>
                  </a:lnTo>
                  <a:lnTo>
                    <a:pt x="302" y="139"/>
                  </a:lnTo>
                  <a:lnTo>
                    <a:pt x="302" y="140"/>
                  </a:lnTo>
                  <a:lnTo>
                    <a:pt x="302" y="141"/>
                  </a:lnTo>
                  <a:lnTo>
                    <a:pt x="304" y="142"/>
                  </a:lnTo>
                  <a:lnTo>
                    <a:pt x="305" y="144"/>
                  </a:lnTo>
                  <a:lnTo>
                    <a:pt x="306" y="145"/>
                  </a:lnTo>
                  <a:lnTo>
                    <a:pt x="305" y="145"/>
                  </a:lnTo>
                  <a:lnTo>
                    <a:pt x="306" y="147"/>
                  </a:lnTo>
                  <a:lnTo>
                    <a:pt x="307" y="146"/>
                  </a:lnTo>
                  <a:lnTo>
                    <a:pt x="307" y="147"/>
                  </a:lnTo>
                  <a:lnTo>
                    <a:pt x="307" y="149"/>
                  </a:lnTo>
                  <a:lnTo>
                    <a:pt x="309" y="149"/>
                  </a:lnTo>
                  <a:lnTo>
                    <a:pt x="310" y="150"/>
                  </a:lnTo>
                  <a:lnTo>
                    <a:pt x="311" y="149"/>
                  </a:lnTo>
                  <a:lnTo>
                    <a:pt x="312" y="151"/>
                  </a:lnTo>
                  <a:lnTo>
                    <a:pt x="315" y="154"/>
                  </a:lnTo>
                  <a:lnTo>
                    <a:pt x="312" y="154"/>
                  </a:lnTo>
                  <a:lnTo>
                    <a:pt x="314" y="156"/>
                  </a:lnTo>
                  <a:lnTo>
                    <a:pt x="316" y="161"/>
                  </a:lnTo>
                  <a:lnTo>
                    <a:pt x="317" y="167"/>
                  </a:lnTo>
                  <a:lnTo>
                    <a:pt x="320" y="172"/>
                  </a:lnTo>
                  <a:lnTo>
                    <a:pt x="314" y="174"/>
                  </a:lnTo>
                  <a:lnTo>
                    <a:pt x="315" y="174"/>
                  </a:lnTo>
                  <a:lnTo>
                    <a:pt x="310" y="176"/>
                  </a:lnTo>
                  <a:lnTo>
                    <a:pt x="307" y="176"/>
                  </a:lnTo>
                  <a:lnTo>
                    <a:pt x="305" y="177"/>
                  </a:lnTo>
                  <a:lnTo>
                    <a:pt x="305" y="178"/>
                  </a:lnTo>
                  <a:lnTo>
                    <a:pt x="309" y="181"/>
                  </a:lnTo>
                  <a:lnTo>
                    <a:pt x="307" y="181"/>
                  </a:lnTo>
                  <a:lnTo>
                    <a:pt x="307" y="182"/>
                  </a:lnTo>
                  <a:lnTo>
                    <a:pt x="306" y="182"/>
                  </a:lnTo>
                  <a:lnTo>
                    <a:pt x="302" y="184"/>
                  </a:lnTo>
                  <a:lnTo>
                    <a:pt x="298" y="186"/>
                  </a:lnTo>
                  <a:lnTo>
                    <a:pt x="300" y="193"/>
                  </a:lnTo>
                  <a:lnTo>
                    <a:pt x="300" y="194"/>
                  </a:lnTo>
                  <a:lnTo>
                    <a:pt x="302" y="202"/>
                  </a:lnTo>
                  <a:lnTo>
                    <a:pt x="304" y="207"/>
                  </a:lnTo>
                  <a:lnTo>
                    <a:pt x="304" y="208"/>
                  </a:lnTo>
                  <a:lnTo>
                    <a:pt x="302" y="208"/>
                  </a:lnTo>
                  <a:lnTo>
                    <a:pt x="301" y="208"/>
                  </a:lnTo>
                  <a:lnTo>
                    <a:pt x="300" y="208"/>
                  </a:lnTo>
                  <a:lnTo>
                    <a:pt x="299" y="208"/>
                  </a:lnTo>
                  <a:lnTo>
                    <a:pt x="299" y="209"/>
                  </a:lnTo>
                  <a:lnTo>
                    <a:pt x="298" y="209"/>
                  </a:lnTo>
                  <a:lnTo>
                    <a:pt x="294" y="210"/>
                  </a:lnTo>
                  <a:lnTo>
                    <a:pt x="291" y="211"/>
                  </a:lnTo>
                  <a:lnTo>
                    <a:pt x="290" y="211"/>
                  </a:lnTo>
                  <a:lnTo>
                    <a:pt x="289" y="213"/>
                  </a:lnTo>
                  <a:lnTo>
                    <a:pt x="288" y="213"/>
                  </a:lnTo>
                  <a:lnTo>
                    <a:pt x="286" y="213"/>
                  </a:lnTo>
                  <a:lnTo>
                    <a:pt x="286" y="214"/>
                  </a:lnTo>
                  <a:lnTo>
                    <a:pt x="285" y="214"/>
                  </a:lnTo>
                  <a:lnTo>
                    <a:pt x="282" y="215"/>
                  </a:lnTo>
                  <a:lnTo>
                    <a:pt x="280" y="216"/>
                  </a:lnTo>
                  <a:lnTo>
                    <a:pt x="279" y="218"/>
                  </a:lnTo>
                  <a:lnTo>
                    <a:pt x="280" y="219"/>
                  </a:lnTo>
                  <a:lnTo>
                    <a:pt x="282" y="221"/>
                  </a:lnTo>
                  <a:lnTo>
                    <a:pt x="282" y="223"/>
                  </a:lnTo>
                  <a:lnTo>
                    <a:pt x="283" y="223"/>
                  </a:lnTo>
                  <a:lnTo>
                    <a:pt x="283" y="225"/>
                  </a:lnTo>
                  <a:lnTo>
                    <a:pt x="284" y="229"/>
                  </a:lnTo>
                  <a:lnTo>
                    <a:pt x="290" y="239"/>
                  </a:lnTo>
                  <a:lnTo>
                    <a:pt x="294" y="245"/>
                  </a:lnTo>
                  <a:lnTo>
                    <a:pt x="294" y="246"/>
                  </a:lnTo>
                  <a:lnTo>
                    <a:pt x="298" y="251"/>
                  </a:lnTo>
                  <a:lnTo>
                    <a:pt x="298" y="252"/>
                  </a:lnTo>
                  <a:lnTo>
                    <a:pt x="305" y="264"/>
                  </a:lnTo>
                  <a:lnTo>
                    <a:pt x="316" y="284"/>
                  </a:lnTo>
                  <a:lnTo>
                    <a:pt x="316" y="285"/>
                  </a:lnTo>
                  <a:lnTo>
                    <a:pt x="315" y="287"/>
                  </a:lnTo>
                  <a:lnTo>
                    <a:pt x="314" y="288"/>
                  </a:lnTo>
                  <a:lnTo>
                    <a:pt x="312" y="289"/>
                  </a:lnTo>
                  <a:lnTo>
                    <a:pt x="311" y="290"/>
                  </a:lnTo>
                  <a:lnTo>
                    <a:pt x="312" y="290"/>
                  </a:lnTo>
                  <a:lnTo>
                    <a:pt x="320" y="304"/>
                  </a:lnTo>
                  <a:lnTo>
                    <a:pt x="320" y="305"/>
                  </a:lnTo>
                  <a:lnTo>
                    <a:pt x="321" y="307"/>
                  </a:lnTo>
                  <a:lnTo>
                    <a:pt x="322" y="310"/>
                  </a:lnTo>
                  <a:lnTo>
                    <a:pt x="323" y="311"/>
                  </a:lnTo>
                  <a:lnTo>
                    <a:pt x="325" y="314"/>
                  </a:lnTo>
                  <a:lnTo>
                    <a:pt x="326" y="316"/>
                  </a:lnTo>
                  <a:lnTo>
                    <a:pt x="327" y="319"/>
                  </a:lnTo>
                  <a:lnTo>
                    <a:pt x="328" y="320"/>
                  </a:lnTo>
                  <a:lnTo>
                    <a:pt x="331" y="323"/>
                  </a:lnTo>
                  <a:lnTo>
                    <a:pt x="333" y="323"/>
                  </a:lnTo>
                  <a:lnTo>
                    <a:pt x="334" y="322"/>
                  </a:lnTo>
                  <a:lnTo>
                    <a:pt x="337" y="321"/>
                  </a:lnTo>
                  <a:lnTo>
                    <a:pt x="338" y="321"/>
                  </a:lnTo>
                  <a:lnTo>
                    <a:pt x="343" y="321"/>
                  </a:lnTo>
                  <a:lnTo>
                    <a:pt x="345" y="319"/>
                  </a:lnTo>
                  <a:lnTo>
                    <a:pt x="347" y="317"/>
                  </a:lnTo>
                  <a:lnTo>
                    <a:pt x="347" y="316"/>
                  </a:lnTo>
                  <a:lnTo>
                    <a:pt x="349" y="311"/>
                  </a:lnTo>
                  <a:lnTo>
                    <a:pt x="350" y="307"/>
                  </a:lnTo>
                  <a:lnTo>
                    <a:pt x="352" y="305"/>
                  </a:lnTo>
                  <a:lnTo>
                    <a:pt x="352" y="304"/>
                  </a:lnTo>
                  <a:lnTo>
                    <a:pt x="364" y="299"/>
                  </a:lnTo>
                  <a:lnTo>
                    <a:pt x="382" y="299"/>
                  </a:lnTo>
                  <a:lnTo>
                    <a:pt x="392" y="300"/>
                  </a:lnTo>
                  <a:lnTo>
                    <a:pt x="411" y="298"/>
                  </a:lnTo>
                  <a:lnTo>
                    <a:pt x="407" y="290"/>
                  </a:lnTo>
                  <a:lnTo>
                    <a:pt x="409" y="289"/>
                  </a:lnTo>
                  <a:lnTo>
                    <a:pt x="418" y="284"/>
                  </a:lnTo>
                  <a:lnTo>
                    <a:pt x="419" y="284"/>
                  </a:lnTo>
                  <a:lnTo>
                    <a:pt x="422" y="283"/>
                  </a:lnTo>
                  <a:lnTo>
                    <a:pt x="432" y="280"/>
                  </a:lnTo>
                  <a:lnTo>
                    <a:pt x="443" y="278"/>
                  </a:lnTo>
                  <a:lnTo>
                    <a:pt x="453" y="275"/>
                  </a:lnTo>
                  <a:lnTo>
                    <a:pt x="465" y="269"/>
                  </a:lnTo>
                  <a:lnTo>
                    <a:pt x="467" y="268"/>
                  </a:lnTo>
                  <a:lnTo>
                    <a:pt x="471" y="266"/>
                  </a:lnTo>
                  <a:lnTo>
                    <a:pt x="473" y="264"/>
                  </a:lnTo>
                  <a:lnTo>
                    <a:pt x="476" y="262"/>
                  </a:lnTo>
                  <a:lnTo>
                    <a:pt x="480" y="259"/>
                  </a:lnTo>
                  <a:lnTo>
                    <a:pt x="485" y="257"/>
                  </a:lnTo>
                  <a:lnTo>
                    <a:pt x="488" y="255"/>
                  </a:lnTo>
                  <a:lnTo>
                    <a:pt x="488" y="253"/>
                  </a:lnTo>
                  <a:lnTo>
                    <a:pt x="487" y="252"/>
                  </a:lnTo>
                  <a:lnTo>
                    <a:pt x="492" y="251"/>
                  </a:lnTo>
                  <a:lnTo>
                    <a:pt x="493" y="250"/>
                  </a:lnTo>
                  <a:lnTo>
                    <a:pt x="501" y="248"/>
                  </a:lnTo>
                  <a:lnTo>
                    <a:pt x="513" y="245"/>
                  </a:lnTo>
                  <a:lnTo>
                    <a:pt x="514" y="243"/>
                  </a:lnTo>
                  <a:lnTo>
                    <a:pt x="528" y="240"/>
                  </a:lnTo>
                  <a:lnTo>
                    <a:pt x="544" y="236"/>
                  </a:lnTo>
                  <a:lnTo>
                    <a:pt x="552" y="234"/>
                  </a:lnTo>
                  <a:lnTo>
                    <a:pt x="557" y="232"/>
                  </a:lnTo>
                  <a:lnTo>
                    <a:pt x="561" y="232"/>
                  </a:lnTo>
                  <a:lnTo>
                    <a:pt x="562" y="232"/>
                  </a:lnTo>
                  <a:lnTo>
                    <a:pt x="566" y="231"/>
                  </a:lnTo>
                  <a:lnTo>
                    <a:pt x="568" y="231"/>
                  </a:lnTo>
                  <a:lnTo>
                    <a:pt x="569" y="231"/>
                  </a:lnTo>
                  <a:lnTo>
                    <a:pt x="572" y="231"/>
                  </a:lnTo>
                  <a:lnTo>
                    <a:pt x="574" y="231"/>
                  </a:lnTo>
                  <a:lnTo>
                    <a:pt x="576" y="231"/>
                  </a:lnTo>
                  <a:lnTo>
                    <a:pt x="581" y="230"/>
                  </a:lnTo>
                  <a:lnTo>
                    <a:pt x="583" y="231"/>
                  </a:lnTo>
                  <a:lnTo>
                    <a:pt x="588" y="231"/>
                  </a:lnTo>
                  <a:lnTo>
                    <a:pt x="589" y="231"/>
                  </a:lnTo>
                  <a:lnTo>
                    <a:pt x="589" y="234"/>
                  </a:lnTo>
                  <a:lnTo>
                    <a:pt x="589" y="235"/>
                  </a:lnTo>
                  <a:lnTo>
                    <a:pt x="589" y="236"/>
                  </a:lnTo>
                  <a:lnTo>
                    <a:pt x="589" y="237"/>
                  </a:lnTo>
                  <a:lnTo>
                    <a:pt x="589" y="241"/>
                  </a:lnTo>
                  <a:lnTo>
                    <a:pt x="589" y="242"/>
                  </a:lnTo>
                  <a:lnTo>
                    <a:pt x="589" y="243"/>
                  </a:lnTo>
                  <a:lnTo>
                    <a:pt x="589" y="245"/>
                  </a:lnTo>
                  <a:lnTo>
                    <a:pt x="589" y="246"/>
                  </a:lnTo>
                  <a:lnTo>
                    <a:pt x="590" y="246"/>
                  </a:lnTo>
                  <a:lnTo>
                    <a:pt x="590" y="247"/>
                  </a:lnTo>
                  <a:lnTo>
                    <a:pt x="590" y="248"/>
                  </a:lnTo>
                  <a:lnTo>
                    <a:pt x="592" y="248"/>
                  </a:lnTo>
                  <a:lnTo>
                    <a:pt x="592" y="250"/>
                  </a:lnTo>
                  <a:lnTo>
                    <a:pt x="592" y="251"/>
                  </a:lnTo>
                  <a:lnTo>
                    <a:pt x="593" y="251"/>
                  </a:lnTo>
                  <a:lnTo>
                    <a:pt x="594" y="255"/>
                  </a:lnTo>
                  <a:lnTo>
                    <a:pt x="595" y="256"/>
                  </a:lnTo>
                  <a:lnTo>
                    <a:pt x="595" y="257"/>
                  </a:lnTo>
                  <a:lnTo>
                    <a:pt x="597" y="261"/>
                  </a:lnTo>
                  <a:lnTo>
                    <a:pt x="598" y="262"/>
                  </a:lnTo>
                  <a:lnTo>
                    <a:pt x="600" y="264"/>
                  </a:lnTo>
                  <a:lnTo>
                    <a:pt x="603" y="267"/>
                  </a:lnTo>
                  <a:lnTo>
                    <a:pt x="604" y="268"/>
                  </a:lnTo>
                  <a:lnTo>
                    <a:pt x="605" y="273"/>
                  </a:lnTo>
                  <a:lnTo>
                    <a:pt x="606" y="274"/>
                  </a:lnTo>
                  <a:lnTo>
                    <a:pt x="606" y="275"/>
                  </a:lnTo>
                  <a:lnTo>
                    <a:pt x="606" y="277"/>
                  </a:lnTo>
                  <a:lnTo>
                    <a:pt x="606" y="278"/>
                  </a:lnTo>
                  <a:lnTo>
                    <a:pt x="608" y="282"/>
                  </a:lnTo>
                  <a:lnTo>
                    <a:pt x="608" y="283"/>
                  </a:lnTo>
                  <a:lnTo>
                    <a:pt x="606" y="283"/>
                  </a:lnTo>
                  <a:lnTo>
                    <a:pt x="605" y="283"/>
                  </a:lnTo>
                  <a:lnTo>
                    <a:pt x="603" y="284"/>
                  </a:lnTo>
                  <a:lnTo>
                    <a:pt x="601" y="284"/>
                  </a:lnTo>
                  <a:lnTo>
                    <a:pt x="595" y="287"/>
                  </a:lnTo>
                  <a:lnTo>
                    <a:pt x="581" y="291"/>
                  </a:lnTo>
                  <a:lnTo>
                    <a:pt x="571" y="294"/>
                  </a:lnTo>
                  <a:lnTo>
                    <a:pt x="571" y="295"/>
                  </a:lnTo>
                  <a:lnTo>
                    <a:pt x="571" y="296"/>
                  </a:lnTo>
                  <a:lnTo>
                    <a:pt x="571" y="298"/>
                  </a:lnTo>
                  <a:lnTo>
                    <a:pt x="569" y="299"/>
                  </a:lnTo>
                  <a:lnTo>
                    <a:pt x="569" y="300"/>
                  </a:lnTo>
                  <a:lnTo>
                    <a:pt x="569" y="306"/>
                  </a:lnTo>
                  <a:lnTo>
                    <a:pt x="562" y="307"/>
                  </a:lnTo>
                  <a:lnTo>
                    <a:pt x="561" y="309"/>
                  </a:lnTo>
                  <a:lnTo>
                    <a:pt x="560" y="309"/>
                  </a:lnTo>
                  <a:lnTo>
                    <a:pt x="551" y="311"/>
                  </a:lnTo>
                  <a:lnTo>
                    <a:pt x="544" y="315"/>
                  </a:lnTo>
                  <a:lnTo>
                    <a:pt x="535" y="317"/>
                  </a:lnTo>
                  <a:lnTo>
                    <a:pt x="529" y="321"/>
                  </a:lnTo>
                  <a:lnTo>
                    <a:pt x="523" y="325"/>
                  </a:lnTo>
                  <a:lnTo>
                    <a:pt x="519" y="327"/>
                  </a:lnTo>
                  <a:lnTo>
                    <a:pt x="508" y="338"/>
                  </a:lnTo>
                  <a:lnTo>
                    <a:pt x="505" y="342"/>
                  </a:lnTo>
                  <a:lnTo>
                    <a:pt x="502" y="346"/>
                  </a:lnTo>
                  <a:lnTo>
                    <a:pt x="501" y="348"/>
                  </a:lnTo>
                  <a:lnTo>
                    <a:pt x="499" y="349"/>
                  </a:lnTo>
                  <a:lnTo>
                    <a:pt x="499" y="351"/>
                  </a:lnTo>
                  <a:lnTo>
                    <a:pt x="493" y="359"/>
                  </a:lnTo>
                  <a:lnTo>
                    <a:pt x="492" y="364"/>
                  </a:lnTo>
                  <a:lnTo>
                    <a:pt x="491" y="368"/>
                  </a:lnTo>
                  <a:lnTo>
                    <a:pt x="489" y="375"/>
                  </a:lnTo>
                  <a:lnTo>
                    <a:pt x="488" y="376"/>
                  </a:lnTo>
                  <a:lnTo>
                    <a:pt x="488" y="381"/>
                  </a:lnTo>
                  <a:lnTo>
                    <a:pt x="488" y="385"/>
                  </a:lnTo>
                  <a:lnTo>
                    <a:pt x="488" y="387"/>
                  </a:lnTo>
                  <a:lnTo>
                    <a:pt x="488" y="390"/>
                  </a:lnTo>
                  <a:lnTo>
                    <a:pt x="487" y="395"/>
                  </a:lnTo>
                  <a:lnTo>
                    <a:pt x="488" y="401"/>
                  </a:lnTo>
                  <a:lnTo>
                    <a:pt x="488" y="403"/>
                  </a:lnTo>
                  <a:lnTo>
                    <a:pt x="489" y="412"/>
                  </a:lnTo>
                  <a:lnTo>
                    <a:pt x="491" y="415"/>
                  </a:lnTo>
                  <a:lnTo>
                    <a:pt x="491" y="416"/>
                  </a:lnTo>
                  <a:lnTo>
                    <a:pt x="493" y="422"/>
                  </a:lnTo>
                  <a:lnTo>
                    <a:pt x="493" y="424"/>
                  </a:lnTo>
                  <a:lnTo>
                    <a:pt x="496" y="429"/>
                  </a:lnTo>
                  <a:lnTo>
                    <a:pt x="499" y="435"/>
                  </a:lnTo>
                  <a:lnTo>
                    <a:pt x="501" y="440"/>
                  </a:lnTo>
                  <a:lnTo>
                    <a:pt x="503" y="443"/>
                  </a:lnTo>
                  <a:lnTo>
                    <a:pt x="504" y="445"/>
                  </a:lnTo>
                  <a:lnTo>
                    <a:pt x="504" y="447"/>
                  </a:lnTo>
                  <a:lnTo>
                    <a:pt x="505" y="448"/>
                  </a:lnTo>
                  <a:lnTo>
                    <a:pt x="507" y="450"/>
                  </a:lnTo>
                  <a:lnTo>
                    <a:pt x="513" y="459"/>
                  </a:lnTo>
                  <a:lnTo>
                    <a:pt x="513" y="460"/>
                  </a:lnTo>
                  <a:lnTo>
                    <a:pt x="518" y="469"/>
                  </a:lnTo>
                  <a:lnTo>
                    <a:pt x="520" y="475"/>
                  </a:lnTo>
                  <a:lnTo>
                    <a:pt x="521" y="477"/>
                  </a:lnTo>
                  <a:lnTo>
                    <a:pt x="529" y="488"/>
                  </a:lnTo>
                  <a:lnTo>
                    <a:pt x="531" y="493"/>
                  </a:lnTo>
                  <a:lnTo>
                    <a:pt x="536" y="500"/>
                  </a:lnTo>
                  <a:lnTo>
                    <a:pt x="539" y="502"/>
                  </a:lnTo>
                  <a:lnTo>
                    <a:pt x="540" y="504"/>
                  </a:lnTo>
                  <a:lnTo>
                    <a:pt x="541" y="506"/>
                  </a:lnTo>
                  <a:lnTo>
                    <a:pt x="544" y="509"/>
                  </a:lnTo>
                  <a:lnTo>
                    <a:pt x="547" y="513"/>
                  </a:lnTo>
                  <a:lnTo>
                    <a:pt x="551" y="517"/>
                  </a:lnTo>
                  <a:lnTo>
                    <a:pt x="556" y="522"/>
                  </a:lnTo>
                  <a:lnTo>
                    <a:pt x="560" y="527"/>
                  </a:lnTo>
                  <a:lnTo>
                    <a:pt x="561" y="528"/>
                  </a:lnTo>
                  <a:lnTo>
                    <a:pt x="563" y="530"/>
                  </a:lnTo>
                  <a:lnTo>
                    <a:pt x="566" y="535"/>
                  </a:lnTo>
                  <a:lnTo>
                    <a:pt x="568" y="541"/>
                  </a:lnTo>
                  <a:lnTo>
                    <a:pt x="568" y="543"/>
                  </a:lnTo>
                  <a:lnTo>
                    <a:pt x="569" y="545"/>
                  </a:lnTo>
                  <a:lnTo>
                    <a:pt x="574" y="559"/>
                  </a:lnTo>
                  <a:lnTo>
                    <a:pt x="574" y="560"/>
                  </a:lnTo>
                  <a:lnTo>
                    <a:pt x="574" y="561"/>
                  </a:lnTo>
                  <a:lnTo>
                    <a:pt x="576" y="562"/>
                  </a:lnTo>
                  <a:lnTo>
                    <a:pt x="576" y="565"/>
                  </a:lnTo>
                  <a:lnTo>
                    <a:pt x="576" y="567"/>
                  </a:lnTo>
                  <a:lnTo>
                    <a:pt x="577" y="568"/>
                  </a:lnTo>
                  <a:lnTo>
                    <a:pt x="577" y="570"/>
                  </a:lnTo>
                  <a:lnTo>
                    <a:pt x="577" y="572"/>
                  </a:lnTo>
                  <a:lnTo>
                    <a:pt x="577" y="588"/>
                  </a:lnTo>
                  <a:lnTo>
                    <a:pt x="577" y="589"/>
                  </a:lnTo>
                  <a:lnTo>
                    <a:pt x="577" y="592"/>
                  </a:lnTo>
                  <a:lnTo>
                    <a:pt x="576" y="594"/>
                  </a:lnTo>
                  <a:lnTo>
                    <a:pt x="576" y="597"/>
                  </a:lnTo>
                  <a:lnTo>
                    <a:pt x="574" y="602"/>
                  </a:lnTo>
                  <a:lnTo>
                    <a:pt x="574" y="603"/>
                  </a:lnTo>
                  <a:lnTo>
                    <a:pt x="573" y="605"/>
                  </a:lnTo>
                  <a:lnTo>
                    <a:pt x="571" y="609"/>
                  </a:lnTo>
                  <a:lnTo>
                    <a:pt x="568" y="613"/>
                  </a:lnTo>
                  <a:lnTo>
                    <a:pt x="566" y="615"/>
                  </a:lnTo>
                  <a:lnTo>
                    <a:pt x="563" y="619"/>
                  </a:lnTo>
                  <a:lnTo>
                    <a:pt x="558" y="624"/>
                  </a:lnTo>
                  <a:lnTo>
                    <a:pt x="557" y="625"/>
                  </a:lnTo>
                  <a:lnTo>
                    <a:pt x="545" y="634"/>
                  </a:lnTo>
                  <a:lnTo>
                    <a:pt x="540" y="636"/>
                  </a:lnTo>
                  <a:lnTo>
                    <a:pt x="535" y="640"/>
                  </a:lnTo>
                  <a:lnTo>
                    <a:pt x="531" y="642"/>
                  </a:lnTo>
                  <a:lnTo>
                    <a:pt x="521" y="646"/>
                  </a:lnTo>
                  <a:lnTo>
                    <a:pt x="520" y="647"/>
                  </a:lnTo>
                  <a:lnTo>
                    <a:pt x="518" y="647"/>
                  </a:lnTo>
                  <a:lnTo>
                    <a:pt x="517" y="648"/>
                  </a:lnTo>
                  <a:lnTo>
                    <a:pt x="514" y="648"/>
                  </a:lnTo>
                  <a:lnTo>
                    <a:pt x="508" y="650"/>
                  </a:lnTo>
                  <a:lnTo>
                    <a:pt x="504" y="650"/>
                  </a:lnTo>
                  <a:lnTo>
                    <a:pt x="497" y="650"/>
                  </a:lnTo>
                  <a:lnTo>
                    <a:pt x="496" y="650"/>
                  </a:lnTo>
                  <a:lnTo>
                    <a:pt x="487" y="650"/>
                  </a:lnTo>
                  <a:lnTo>
                    <a:pt x="482" y="648"/>
                  </a:lnTo>
                  <a:lnTo>
                    <a:pt x="481" y="647"/>
                  </a:lnTo>
                  <a:lnTo>
                    <a:pt x="478" y="647"/>
                  </a:lnTo>
                  <a:lnTo>
                    <a:pt x="477" y="647"/>
                  </a:lnTo>
                  <a:lnTo>
                    <a:pt x="476" y="646"/>
                  </a:lnTo>
                  <a:lnTo>
                    <a:pt x="471" y="645"/>
                  </a:lnTo>
                  <a:lnTo>
                    <a:pt x="470" y="644"/>
                  </a:lnTo>
                  <a:lnTo>
                    <a:pt x="464" y="641"/>
                  </a:lnTo>
                  <a:lnTo>
                    <a:pt x="459" y="639"/>
                  </a:lnTo>
                  <a:lnTo>
                    <a:pt x="453" y="636"/>
                  </a:lnTo>
                  <a:lnTo>
                    <a:pt x="444" y="631"/>
                  </a:lnTo>
                  <a:lnTo>
                    <a:pt x="441" y="630"/>
                  </a:lnTo>
                  <a:lnTo>
                    <a:pt x="435" y="626"/>
                  </a:lnTo>
                  <a:lnTo>
                    <a:pt x="424" y="616"/>
                  </a:lnTo>
                  <a:lnTo>
                    <a:pt x="418" y="609"/>
                  </a:lnTo>
                  <a:lnTo>
                    <a:pt x="407" y="597"/>
                  </a:lnTo>
                  <a:lnTo>
                    <a:pt x="407" y="596"/>
                  </a:lnTo>
                  <a:lnTo>
                    <a:pt x="405" y="593"/>
                  </a:lnTo>
                  <a:lnTo>
                    <a:pt x="402" y="591"/>
                  </a:lnTo>
                  <a:lnTo>
                    <a:pt x="398" y="584"/>
                  </a:lnTo>
                  <a:lnTo>
                    <a:pt x="392" y="578"/>
                  </a:lnTo>
                  <a:lnTo>
                    <a:pt x="389" y="575"/>
                  </a:lnTo>
                  <a:lnTo>
                    <a:pt x="381" y="570"/>
                  </a:lnTo>
                  <a:lnTo>
                    <a:pt x="377" y="567"/>
                  </a:lnTo>
                  <a:lnTo>
                    <a:pt x="377" y="566"/>
                  </a:lnTo>
                  <a:lnTo>
                    <a:pt x="374" y="565"/>
                  </a:lnTo>
                  <a:lnTo>
                    <a:pt x="368" y="562"/>
                  </a:lnTo>
                  <a:lnTo>
                    <a:pt x="366" y="562"/>
                  </a:lnTo>
                  <a:lnTo>
                    <a:pt x="360" y="561"/>
                  </a:lnTo>
                  <a:lnTo>
                    <a:pt x="358" y="561"/>
                  </a:lnTo>
                  <a:lnTo>
                    <a:pt x="348" y="560"/>
                  </a:lnTo>
                  <a:lnTo>
                    <a:pt x="347" y="560"/>
                  </a:lnTo>
                  <a:lnTo>
                    <a:pt x="338" y="559"/>
                  </a:lnTo>
                  <a:lnTo>
                    <a:pt x="333" y="559"/>
                  </a:lnTo>
                  <a:lnTo>
                    <a:pt x="331" y="559"/>
                  </a:lnTo>
                  <a:lnTo>
                    <a:pt x="323" y="560"/>
                  </a:lnTo>
                  <a:lnTo>
                    <a:pt x="322" y="560"/>
                  </a:lnTo>
                  <a:lnTo>
                    <a:pt x="312" y="561"/>
                  </a:lnTo>
                  <a:lnTo>
                    <a:pt x="306" y="562"/>
                  </a:lnTo>
                  <a:lnTo>
                    <a:pt x="305" y="554"/>
                  </a:lnTo>
                  <a:lnTo>
                    <a:pt x="307" y="549"/>
                  </a:lnTo>
                  <a:lnTo>
                    <a:pt x="309" y="544"/>
                  </a:lnTo>
                  <a:lnTo>
                    <a:pt x="311" y="536"/>
                  </a:lnTo>
                  <a:lnTo>
                    <a:pt x="312" y="529"/>
                  </a:lnTo>
                  <a:lnTo>
                    <a:pt x="314" y="525"/>
                  </a:lnTo>
                  <a:lnTo>
                    <a:pt x="317" y="514"/>
                  </a:lnTo>
                  <a:lnTo>
                    <a:pt x="318" y="509"/>
                  </a:lnTo>
                  <a:lnTo>
                    <a:pt x="323" y="492"/>
                  </a:lnTo>
                  <a:lnTo>
                    <a:pt x="327" y="493"/>
                  </a:lnTo>
                  <a:lnTo>
                    <a:pt x="330" y="482"/>
                  </a:lnTo>
                  <a:lnTo>
                    <a:pt x="322" y="479"/>
                  </a:lnTo>
                  <a:lnTo>
                    <a:pt x="320" y="477"/>
                  </a:lnTo>
                  <a:lnTo>
                    <a:pt x="314" y="474"/>
                  </a:lnTo>
                  <a:lnTo>
                    <a:pt x="312" y="474"/>
                  </a:lnTo>
                  <a:lnTo>
                    <a:pt x="311" y="472"/>
                  </a:lnTo>
                  <a:lnTo>
                    <a:pt x="309" y="469"/>
                  </a:lnTo>
                  <a:lnTo>
                    <a:pt x="304" y="460"/>
                  </a:lnTo>
                  <a:lnTo>
                    <a:pt x="302" y="459"/>
                  </a:lnTo>
                  <a:lnTo>
                    <a:pt x="305" y="458"/>
                  </a:lnTo>
                  <a:lnTo>
                    <a:pt x="305" y="456"/>
                  </a:lnTo>
                  <a:lnTo>
                    <a:pt x="306" y="456"/>
                  </a:lnTo>
                  <a:lnTo>
                    <a:pt x="302" y="450"/>
                  </a:lnTo>
                  <a:lnTo>
                    <a:pt x="301" y="450"/>
                  </a:lnTo>
                  <a:lnTo>
                    <a:pt x="300" y="450"/>
                  </a:lnTo>
                  <a:lnTo>
                    <a:pt x="299" y="450"/>
                  </a:lnTo>
                  <a:lnTo>
                    <a:pt x="298" y="451"/>
                  </a:lnTo>
                  <a:lnTo>
                    <a:pt x="296" y="451"/>
                  </a:lnTo>
                  <a:lnTo>
                    <a:pt x="295" y="451"/>
                  </a:lnTo>
                  <a:lnTo>
                    <a:pt x="294" y="451"/>
                  </a:lnTo>
                  <a:lnTo>
                    <a:pt x="291" y="450"/>
                  </a:lnTo>
                  <a:lnTo>
                    <a:pt x="290" y="450"/>
                  </a:lnTo>
                  <a:lnTo>
                    <a:pt x="289" y="450"/>
                  </a:lnTo>
                  <a:lnTo>
                    <a:pt x="288" y="449"/>
                  </a:lnTo>
                  <a:lnTo>
                    <a:pt x="286" y="449"/>
                  </a:lnTo>
                  <a:lnTo>
                    <a:pt x="285" y="448"/>
                  </a:lnTo>
                  <a:lnTo>
                    <a:pt x="272" y="455"/>
                  </a:lnTo>
                  <a:lnTo>
                    <a:pt x="247" y="468"/>
                  </a:lnTo>
                  <a:lnTo>
                    <a:pt x="243" y="470"/>
                  </a:lnTo>
                  <a:lnTo>
                    <a:pt x="194" y="498"/>
                  </a:lnTo>
                  <a:lnTo>
                    <a:pt x="193" y="498"/>
                  </a:lnTo>
                  <a:lnTo>
                    <a:pt x="193" y="497"/>
                  </a:lnTo>
                  <a:lnTo>
                    <a:pt x="190" y="492"/>
                  </a:lnTo>
                  <a:lnTo>
                    <a:pt x="190" y="491"/>
                  </a:lnTo>
                  <a:lnTo>
                    <a:pt x="189" y="490"/>
                  </a:lnTo>
                  <a:lnTo>
                    <a:pt x="188" y="486"/>
                  </a:lnTo>
                  <a:lnTo>
                    <a:pt x="187" y="486"/>
                  </a:lnTo>
                  <a:lnTo>
                    <a:pt x="186" y="486"/>
                  </a:lnTo>
                  <a:lnTo>
                    <a:pt x="184" y="486"/>
                  </a:lnTo>
                  <a:lnTo>
                    <a:pt x="183" y="486"/>
                  </a:lnTo>
                  <a:lnTo>
                    <a:pt x="182" y="484"/>
                  </a:lnTo>
                  <a:lnTo>
                    <a:pt x="181" y="482"/>
                  </a:lnTo>
                  <a:lnTo>
                    <a:pt x="181" y="481"/>
                  </a:lnTo>
                  <a:lnTo>
                    <a:pt x="179" y="480"/>
                  </a:lnTo>
                  <a:lnTo>
                    <a:pt x="178" y="479"/>
                  </a:lnTo>
                  <a:lnTo>
                    <a:pt x="177" y="477"/>
                  </a:lnTo>
                  <a:lnTo>
                    <a:pt x="176" y="476"/>
                  </a:lnTo>
                  <a:lnTo>
                    <a:pt x="174" y="475"/>
                  </a:lnTo>
                  <a:lnTo>
                    <a:pt x="173" y="475"/>
                  </a:lnTo>
                  <a:lnTo>
                    <a:pt x="172" y="474"/>
                  </a:lnTo>
                  <a:lnTo>
                    <a:pt x="171" y="474"/>
                  </a:lnTo>
                  <a:lnTo>
                    <a:pt x="170" y="474"/>
                  </a:lnTo>
                  <a:lnTo>
                    <a:pt x="168" y="472"/>
                  </a:lnTo>
                  <a:lnTo>
                    <a:pt x="167" y="472"/>
                  </a:lnTo>
                  <a:lnTo>
                    <a:pt x="166" y="472"/>
                  </a:lnTo>
                  <a:lnTo>
                    <a:pt x="163" y="471"/>
                  </a:lnTo>
                  <a:lnTo>
                    <a:pt x="162" y="471"/>
                  </a:lnTo>
                  <a:lnTo>
                    <a:pt x="162" y="470"/>
                  </a:lnTo>
                  <a:lnTo>
                    <a:pt x="162" y="469"/>
                  </a:lnTo>
                  <a:lnTo>
                    <a:pt x="162" y="466"/>
                  </a:lnTo>
                  <a:lnTo>
                    <a:pt x="161" y="464"/>
                  </a:lnTo>
                  <a:lnTo>
                    <a:pt x="161" y="463"/>
                  </a:lnTo>
                  <a:lnTo>
                    <a:pt x="161" y="461"/>
                  </a:lnTo>
                  <a:lnTo>
                    <a:pt x="161" y="460"/>
                  </a:lnTo>
                  <a:lnTo>
                    <a:pt x="161" y="458"/>
                  </a:lnTo>
                  <a:lnTo>
                    <a:pt x="161" y="453"/>
                  </a:lnTo>
                  <a:lnTo>
                    <a:pt x="160" y="449"/>
                  </a:lnTo>
                  <a:lnTo>
                    <a:pt x="160" y="448"/>
                  </a:lnTo>
                  <a:lnTo>
                    <a:pt x="160" y="445"/>
                  </a:lnTo>
                  <a:lnTo>
                    <a:pt x="158" y="442"/>
                  </a:lnTo>
                  <a:lnTo>
                    <a:pt x="157" y="440"/>
                  </a:lnTo>
                  <a:lnTo>
                    <a:pt x="157" y="439"/>
                  </a:lnTo>
                  <a:lnTo>
                    <a:pt x="157" y="435"/>
                  </a:lnTo>
                  <a:lnTo>
                    <a:pt x="156" y="435"/>
                  </a:lnTo>
                  <a:lnTo>
                    <a:pt x="154" y="428"/>
                  </a:lnTo>
                  <a:lnTo>
                    <a:pt x="154" y="426"/>
                  </a:lnTo>
                  <a:lnTo>
                    <a:pt x="154" y="424"/>
                  </a:lnTo>
                  <a:lnTo>
                    <a:pt x="155" y="423"/>
                  </a:lnTo>
                  <a:lnTo>
                    <a:pt x="157" y="422"/>
                  </a:lnTo>
                  <a:lnTo>
                    <a:pt x="157" y="421"/>
                  </a:lnTo>
                  <a:lnTo>
                    <a:pt x="156" y="417"/>
                  </a:lnTo>
                  <a:lnTo>
                    <a:pt x="156" y="416"/>
                  </a:lnTo>
                  <a:lnTo>
                    <a:pt x="156" y="415"/>
                  </a:lnTo>
                  <a:lnTo>
                    <a:pt x="156" y="413"/>
                  </a:lnTo>
                  <a:lnTo>
                    <a:pt x="155" y="410"/>
                  </a:lnTo>
                  <a:lnTo>
                    <a:pt x="155" y="407"/>
                  </a:lnTo>
                  <a:lnTo>
                    <a:pt x="154" y="405"/>
                  </a:lnTo>
                  <a:lnTo>
                    <a:pt x="154" y="402"/>
                  </a:lnTo>
                  <a:lnTo>
                    <a:pt x="154" y="401"/>
                  </a:lnTo>
                  <a:lnTo>
                    <a:pt x="154" y="400"/>
                  </a:lnTo>
                  <a:lnTo>
                    <a:pt x="154" y="397"/>
                  </a:lnTo>
                  <a:lnTo>
                    <a:pt x="154" y="396"/>
                  </a:lnTo>
                  <a:lnTo>
                    <a:pt x="154" y="395"/>
                  </a:lnTo>
                  <a:lnTo>
                    <a:pt x="154" y="394"/>
                  </a:lnTo>
                  <a:lnTo>
                    <a:pt x="154" y="391"/>
                  </a:lnTo>
                  <a:lnTo>
                    <a:pt x="154" y="390"/>
                  </a:lnTo>
                  <a:lnTo>
                    <a:pt x="154" y="389"/>
                  </a:lnTo>
                  <a:lnTo>
                    <a:pt x="154" y="386"/>
                  </a:lnTo>
                  <a:lnTo>
                    <a:pt x="154" y="385"/>
                  </a:lnTo>
                  <a:lnTo>
                    <a:pt x="154" y="380"/>
                  </a:lnTo>
                  <a:lnTo>
                    <a:pt x="154" y="378"/>
                  </a:lnTo>
                  <a:lnTo>
                    <a:pt x="154" y="373"/>
                  </a:lnTo>
                  <a:lnTo>
                    <a:pt x="154" y="371"/>
                  </a:lnTo>
                  <a:lnTo>
                    <a:pt x="154" y="370"/>
                  </a:lnTo>
                  <a:lnTo>
                    <a:pt x="154" y="368"/>
                  </a:lnTo>
                  <a:lnTo>
                    <a:pt x="154" y="365"/>
                  </a:lnTo>
                  <a:lnTo>
                    <a:pt x="154" y="364"/>
                  </a:lnTo>
                  <a:lnTo>
                    <a:pt x="154" y="363"/>
                  </a:lnTo>
                  <a:lnTo>
                    <a:pt x="154" y="362"/>
                  </a:lnTo>
                  <a:lnTo>
                    <a:pt x="154" y="360"/>
                  </a:lnTo>
                  <a:lnTo>
                    <a:pt x="152" y="359"/>
                  </a:lnTo>
                  <a:lnTo>
                    <a:pt x="152" y="357"/>
                  </a:lnTo>
                  <a:lnTo>
                    <a:pt x="152" y="355"/>
                  </a:lnTo>
                  <a:lnTo>
                    <a:pt x="152" y="354"/>
                  </a:lnTo>
                  <a:lnTo>
                    <a:pt x="152" y="353"/>
                  </a:lnTo>
                  <a:lnTo>
                    <a:pt x="151" y="349"/>
                  </a:lnTo>
                  <a:lnTo>
                    <a:pt x="150" y="347"/>
                  </a:lnTo>
                  <a:lnTo>
                    <a:pt x="150" y="344"/>
                  </a:lnTo>
                  <a:lnTo>
                    <a:pt x="149" y="343"/>
                  </a:lnTo>
                  <a:lnTo>
                    <a:pt x="149" y="341"/>
                  </a:lnTo>
                  <a:lnTo>
                    <a:pt x="147" y="339"/>
                  </a:lnTo>
                  <a:lnTo>
                    <a:pt x="146" y="337"/>
                  </a:lnTo>
                  <a:lnTo>
                    <a:pt x="146" y="336"/>
                  </a:lnTo>
                  <a:lnTo>
                    <a:pt x="145" y="336"/>
                  </a:lnTo>
                  <a:lnTo>
                    <a:pt x="145" y="333"/>
                  </a:lnTo>
                  <a:lnTo>
                    <a:pt x="144" y="333"/>
                  </a:lnTo>
                  <a:lnTo>
                    <a:pt x="144" y="332"/>
                  </a:lnTo>
                  <a:lnTo>
                    <a:pt x="140" y="328"/>
                  </a:lnTo>
                  <a:lnTo>
                    <a:pt x="140" y="327"/>
                  </a:lnTo>
                  <a:lnTo>
                    <a:pt x="139" y="326"/>
                  </a:lnTo>
                  <a:lnTo>
                    <a:pt x="138" y="325"/>
                  </a:lnTo>
                  <a:lnTo>
                    <a:pt x="138" y="323"/>
                  </a:lnTo>
                  <a:lnTo>
                    <a:pt x="135" y="322"/>
                  </a:lnTo>
                  <a:lnTo>
                    <a:pt x="135" y="321"/>
                  </a:lnTo>
                  <a:lnTo>
                    <a:pt x="133" y="320"/>
                  </a:lnTo>
                  <a:lnTo>
                    <a:pt x="131" y="319"/>
                  </a:lnTo>
                  <a:lnTo>
                    <a:pt x="129" y="316"/>
                  </a:lnTo>
                  <a:lnTo>
                    <a:pt x="128" y="315"/>
                  </a:lnTo>
                  <a:lnTo>
                    <a:pt x="125" y="314"/>
                  </a:lnTo>
                  <a:lnTo>
                    <a:pt x="124" y="312"/>
                  </a:lnTo>
                  <a:lnTo>
                    <a:pt x="123" y="312"/>
                  </a:lnTo>
                  <a:lnTo>
                    <a:pt x="122" y="311"/>
                  </a:lnTo>
                  <a:lnTo>
                    <a:pt x="119" y="310"/>
                  </a:lnTo>
                  <a:lnTo>
                    <a:pt x="117" y="309"/>
                  </a:lnTo>
                  <a:lnTo>
                    <a:pt x="114" y="307"/>
                  </a:lnTo>
                  <a:lnTo>
                    <a:pt x="110" y="306"/>
                  </a:lnTo>
                  <a:lnTo>
                    <a:pt x="108" y="305"/>
                  </a:lnTo>
                  <a:lnTo>
                    <a:pt x="106" y="305"/>
                  </a:lnTo>
                  <a:lnTo>
                    <a:pt x="103" y="304"/>
                  </a:lnTo>
                  <a:lnTo>
                    <a:pt x="101" y="304"/>
                  </a:lnTo>
                  <a:lnTo>
                    <a:pt x="99" y="304"/>
                  </a:lnTo>
                  <a:lnTo>
                    <a:pt x="83" y="301"/>
                  </a:lnTo>
                  <a:lnTo>
                    <a:pt x="82" y="301"/>
                  </a:lnTo>
                  <a:lnTo>
                    <a:pt x="77" y="301"/>
                  </a:lnTo>
                  <a:lnTo>
                    <a:pt x="76" y="301"/>
                  </a:lnTo>
                  <a:lnTo>
                    <a:pt x="75" y="301"/>
                  </a:lnTo>
                  <a:lnTo>
                    <a:pt x="75" y="300"/>
                  </a:lnTo>
                  <a:lnTo>
                    <a:pt x="74" y="300"/>
                  </a:lnTo>
                  <a:lnTo>
                    <a:pt x="71" y="300"/>
                  </a:lnTo>
                  <a:lnTo>
                    <a:pt x="70" y="299"/>
                  </a:lnTo>
                  <a:lnTo>
                    <a:pt x="67" y="299"/>
                  </a:lnTo>
                  <a:lnTo>
                    <a:pt x="66" y="299"/>
                  </a:lnTo>
                  <a:lnTo>
                    <a:pt x="65" y="298"/>
                  </a:lnTo>
                  <a:lnTo>
                    <a:pt x="64" y="298"/>
                  </a:lnTo>
                  <a:lnTo>
                    <a:pt x="61" y="298"/>
                  </a:lnTo>
                  <a:lnTo>
                    <a:pt x="60" y="296"/>
                  </a:lnTo>
                  <a:lnTo>
                    <a:pt x="58" y="295"/>
                  </a:lnTo>
                  <a:lnTo>
                    <a:pt x="54" y="294"/>
                  </a:lnTo>
                  <a:lnTo>
                    <a:pt x="51" y="293"/>
                  </a:lnTo>
                  <a:lnTo>
                    <a:pt x="49" y="291"/>
                  </a:lnTo>
                  <a:lnTo>
                    <a:pt x="48" y="291"/>
                  </a:lnTo>
                  <a:lnTo>
                    <a:pt x="48" y="290"/>
                  </a:lnTo>
                  <a:lnTo>
                    <a:pt x="46" y="290"/>
                  </a:lnTo>
                  <a:lnTo>
                    <a:pt x="43" y="288"/>
                  </a:lnTo>
                  <a:lnTo>
                    <a:pt x="40" y="287"/>
                  </a:lnTo>
                  <a:lnTo>
                    <a:pt x="39" y="285"/>
                  </a:lnTo>
                  <a:lnTo>
                    <a:pt x="37" y="283"/>
                  </a:lnTo>
                  <a:lnTo>
                    <a:pt x="34" y="280"/>
                  </a:lnTo>
                  <a:lnTo>
                    <a:pt x="33" y="279"/>
                  </a:lnTo>
                  <a:lnTo>
                    <a:pt x="31" y="277"/>
                  </a:lnTo>
                  <a:lnTo>
                    <a:pt x="28" y="274"/>
                  </a:lnTo>
                  <a:lnTo>
                    <a:pt x="26" y="272"/>
                  </a:lnTo>
                  <a:lnTo>
                    <a:pt x="24" y="269"/>
                  </a:lnTo>
                  <a:lnTo>
                    <a:pt x="24" y="268"/>
                  </a:lnTo>
                  <a:lnTo>
                    <a:pt x="22" y="266"/>
                  </a:lnTo>
                  <a:lnTo>
                    <a:pt x="21" y="263"/>
                  </a:lnTo>
                  <a:lnTo>
                    <a:pt x="18" y="259"/>
                  </a:lnTo>
                  <a:lnTo>
                    <a:pt x="16" y="253"/>
                  </a:lnTo>
                  <a:lnTo>
                    <a:pt x="15" y="251"/>
                  </a:lnTo>
                  <a:lnTo>
                    <a:pt x="15" y="250"/>
                  </a:lnTo>
                  <a:lnTo>
                    <a:pt x="13" y="250"/>
                  </a:lnTo>
                  <a:lnTo>
                    <a:pt x="13" y="247"/>
                  </a:lnTo>
                  <a:lnTo>
                    <a:pt x="12" y="245"/>
                  </a:lnTo>
                  <a:lnTo>
                    <a:pt x="12" y="243"/>
                  </a:lnTo>
                  <a:lnTo>
                    <a:pt x="11" y="242"/>
                  </a:lnTo>
                  <a:lnTo>
                    <a:pt x="10" y="237"/>
                  </a:lnTo>
                  <a:lnTo>
                    <a:pt x="7" y="230"/>
                  </a:lnTo>
                  <a:lnTo>
                    <a:pt x="6" y="226"/>
                  </a:lnTo>
                  <a:lnTo>
                    <a:pt x="5" y="223"/>
                  </a:lnTo>
                  <a:lnTo>
                    <a:pt x="5" y="221"/>
                  </a:lnTo>
                  <a:lnTo>
                    <a:pt x="3" y="215"/>
                  </a:lnTo>
                  <a:lnTo>
                    <a:pt x="1" y="209"/>
                  </a:lnTo>
                  <a:lnTo>
                    <a:pt x="1" y="207"/>
                  </a:lnTo>
                  <a:lnTo>
                    <a:pt x="0" y="203"/>
                  </a:lnTo>
                  <a:lnTo>
                    <a:pt x="0" y="202"/>
                  </a:lnTo>
                  <a:lnTo>
                    <a:pt x="0" y="200"/>
                  </a:lnTo>
                  <a:lnTo>
                    <a:pt x="0" y="198"/>
                  </a:lnTo>
                  <a:lnTo>
                    <a:pt x="2" y="198"/>
                  </a:lnTo>
                  <a:lnTo>
                    <a:pt x="5" y="197"/>
                  </a:lnTo>
                  <a:lnTo>
                    <a:pt x="6" y="197"/>
                  </a:lnTo>
                  <a:lnTo>
                    <a:pt x="8" y="195"/>
                  </a:lnTo>
                  <a:lnTo>
                    <a:pt x="10" y="195"/>
                  </a:lnTo>
                  <a:lnTo>
                    <a:pt x="11" y="194"/>
                  </a:lnTo>
                  <a:lnTo>
                    <a:pt x="21" y="192"/>
                  </a:lnTo>
                  <a:lnTo>
                    <a:pt x="22" y="192"/>
                  </a:lnTo>
                  <a:lnTo>
                    <a:pt x="19" y="182"/>
                  </a:lnTo>
                  <a:lnTo>
                    <a:pt x="17" y="172"/>
                  </a:lnTo>
                  <a:lnTo>
                    <a:pt x="17" y="171"/>
                  </a:lnTo>
                  <a:lnTo>
                    <a:pt x="16" y="171"/>
                  </a:lnTo>
                  <a:lnTo>
                    <a:pt x="13" y="165"/>
                  </a:lnTo>
                  <a:lnTo>
                    <a:pt x="18" y="162"/>
                  </a:lnTo>
                  <a:lnTo>
                    <a:pt x="17" y="161"/>
                  </a:lnTo>
                  <a:lnTo>
                    <a:pt x="21" y="160"/>
                  </a:lnTo>
                  <a:lnTo>
                    <a:pt x="23" y="160"/>
                  </a:lnTo>
                  <a:lnTo>
                    <a:pt x="26" y="157"/>
                  </a:lnTo>
                  <a:lnTo>
                    <a:pt x="29" y="155"/>
                  </a:lnTo>
                  <a:lnTo>
                    <a:pt x="33" y="152"/>
                  </a:lnTo>
                  <a:lnTo>
                    <a:pt x="33" y="151"/>
                  </a:lnTo>
                  <a:lnTo>
                    <a:pt x="32" y="151"/>
                  </a:lnTo>
                  <a:lnTo>
                    <a:pt x="31" y="151"/>
                  </a:lnTo>
                  <a:lnTo>
                    <a:pt x="29" y="151"/>
                  </a:lnTo>
                  <a:lnTo>
                    <a:pt x="29" y="150"/>
                  </a:lnTo>
                  <a:lnTo>
                    <a:pt x="31" y="149"/>
                  </a:lnTo>
                  <a:lnTo>
                    <a:pt x="32" y="149"/>
                  </a:lnTo>
                  <a:lnTo>
                    <a:pt x="33" y="147"/>
                  </a:lnTo>
                  <a:lnTo>
                    <a:pt x="34" y="146"/>
                  </a:lnTo>
                  <a:lnTo>
                    <a:pt x="35" y="145"/>
                  </a:lnTo>
                  <a:lnTo>
                    <a:pt x="37" y="144"/>
                  </a:lnTo>
                  <a:lnTo>
                    <a:pt x="37" y="142"/>
                  </a:lnTo>
                  <a:lnTo>
                    <a:pt x="42" y="139"/>
                  </a:lnTo>
                  <a:lnTo>
                    <a:pt x="42" y="138"/>
                  </a:lnTo>
                  <a:lnTo>
                    <a:pt x="43" y="138"/>
                  </a:lnTo>
                  <a:lnTo>
                    <a:pt x="43" y="136"/>
                  </a:lnTo>
                  <a:lnTo>
                    <a:pt x="40" y="128"/>
                  </a:lnTo>
                  <a:lnTo>
                    <a:pt x="40" y="126"/>
                  </a:lnTo>
                  <a:lnTo>
                    <a:pt x="48" y="124"/>
                  </a:lnTo>
                  <a:lnTo>
                    <a:pt x="48" y="123"/>
                  </a:lnTo>
                  <a:lnTo>
                    <a:pt x="46" y="122"/>
                  </a:lnTo>
                  <a:lnTo>
                    <a:pt x="46" y="119"/>
                  </a:lnTo>
                  <a:lnTo>
                    <a:pt x="45" y="118"/>
                  </a:lnTo>
                  <a:lnTo>
                    <a:pt x="45" y="114"/>
                  </a:lnTo>
                  <a:lnTo>
                    <a:pt x="43" y="109"/>
                  </a:lnTo>
                  <a:lnTo>
                    <a:pt x="42" y="108"/>
                  </a:lnTo>
                  <a:lnTo>
                    <a:pt x="43" y="107"/>
                  </a:lnTo>
                  <a:lnTo>
                    <a:pt x="43" y="106"/>
                  </a:lnTo>
                  <a:lnTo>
                    <a:pt x="42" y="99"/>
                  </a:lnTo>
                  <a:lnTo>
                    <a:pt x="40" y="97"/>
                  </a:lnTo>
                  <a:lnTo>
                    <a:pt x="40" y="96"/>
                  </a:lnTo>
                  <a:lnTo>
                    <a:pt x="42" y="96"/>
                  </a:lnTo>
                  <a:lnTo>
                    <a:pt x="42" y="94"/>
                  </a:lnTo>
                  <a:lnTo>
                    <a:pt x="39" y="90"/>
                  </a:lnTo>
                  <a:lnTo>
                    <a:pt x="39" y="88"/>
                  </a:lnTo>
                  <a:lnTo>
                    <a:pt x="39" y="86"/>
                  </a:lnTo>
                  <a:lnTo>
                    <a:pt x="39" y="85"/>
                  </a:lnTo>
                  <a:lnTo>
                    <a:pt x="38" y="82"/>
                  </a:lnTo>
                  <a:lnTo>
                    <a:pt x="37" y="78"/>
                  </a:lnTo>
                  <a:lnTo>
                    <a:pt x="39" y="77"/>
                  </a:lnTo>
                  <a:lnTo>
                    <a:pt x="43" y="77"/>
                  </a:lnTo>
                  <a:lnTo>
                    <a:pt x="46" y="76"/>
                  </a:lnTo>
                  <a:lnTo>
                    <a:pt x="50" y="76"/>
                  </a:lnTo>
                  <a:lnTo>
                    <a:pt x="53" y="75"/>
                  </a:lnTo>
                  <a:lnTo>
                    <a:pt x="51" y="67"/>
                  </a:lnTo>
                  <a:lnTo>
                    <a:pt x="49" y="59"/>
                  </a:lnTo>
                  <a:lnTo>
                    <a:pt x="69" y="55"/>
                  </a:lnTo>
                  <a:lnTo>
                    <a:pt x="69" y="54"/>
                  </a:lnTo>
                  <a:lnTo>
                    <a:pt x="66" y="43"/>
                  </a:lnTo>
                  <a:lnTo>
                    <a:pt x="65" y="35"/>
                  </a:lnTo>
                  <a:lnTo>
                    <a:pt x="60" y="23"/>
                  </a:lnTo>
                  <a:lnTo>
                    <a:pt x="64" y="22"/>
                  </a:lnTo>
                  <a:lnTo>
                    <a:pt x="71" y="18"/>
                  </a:lnTo>
                  <a:lnTo>
                    <a:pt x="78" y="14"/>
                  </a:lnTo>
                  <a:lnTo>
                    <a:pt x="82" y="13"/>
                  </a:lnTo>
                  <a:lnTo>
                    <a:pt x="86" y="12"/>
                  </a:lnTo>
                  <a:lnTo>
                    <a:pt x="88" y="10"/>
                  </a:lnTo>
                  <a:lnTo>
                    <a:pt x="90" y="10"/>
                  </a:lnTo>
                  <a:lnTo>
                    <a:pt x="91" y="8"/>
                  </a:lnTo>
                  <a:lnTo>
                    <a:pt x="96" y="7"/>
                  </a:lnTo>
                  <a:lnTo>
                    <a:pt x="96" y="6"/>
                  </a:lnTo>
                  <a:lnTo>
                    <a:pt x="99" y="5"/>
                  </a:lnTo>
                  <a:lnTo>
                    <a:pt x="101" y="5"/>
                  </a:lnTo>
                  <a:lnTo>
                    <a:pt x="108" y="3"/>
                  </a:lnTo>
                  <a:lnTo>
                    <a:pt x="113" y="2"/>
                  </a:lnTo>
                  <a:lnTo>
                    <a:pt x="120" y="1"/>
                  </a:lnTo>
                  <a:lnTo>
                    <a:pt x="124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6" y="0"/>
                  </a:lnTo>
                  <a:lnTo>
                    <a:pt x="147" y="0"/>
                  </a:lnTo>
                  <a:lnTo>
                    <a:pt x="150" y="0"/>
                  </a:lnTo>
                  <a:lnTo>
                    <a:pt x="150" y="1"/>
                  </a:lnTo>
                  <a:lnTo>
                    <a:pt x="151" y="1"/>
                  </a:lnTo>
                  <a:lnTo>
                    <a:pt x="152" y="1"/>
                  </a:lnTo>
                  <a:lnTo>
                    <a:pt x="154" y="1"/>
                  </a:lnTo>
                  <a:lnTo>
                    <a:pt x="155" y="1"/>
                  </a:lnTo>
                  <a:lnTo>
                    <a:pt x="156" y="1"/>
                  </a:lnTo>
                  <a:lnTo>
                    <a:pt x="157" y="2"/>
                  </a:lnTo>
                  <a:lnTo>
                    <a:pt x="158" y="2"/>
                  </a:lnTo>
                  <a:lnTo>
                    <a:pt x="160" y="2"/>
                  </a:lnTo>
                  <a:lnTo>
                    <a:pt x="161" y="2"/>
                  </a:lnTo>
                  <a:lnTo>
                    <a:pt x="163" y="2"/>
                  </a:lnTo>
                  <a:lnTo>
                    <a:pt x="166" y="2"/>
                  </a:lnTo>
                  <a:lnTo>
                    <a:pt x="167" y="2"/>
                  </a:lnTo>
                  <a:lnTo>
                    <a:pt x="168" y="3"/>
                  </a:lnTo>
                  <a:lnTo>
                    <a:pt x="171" y="3"/>
                  </a:lnTo>
                  <a:lnTo>
                    <a:pt x="172" y="3"/>
                  </a:lnTo>
                  <a:lnTo>
                    <a:pt x="173" y="5"/>
                  </a:lnTo>
                  <a:lnTo>
                    <a:pt x="176" y="5"/>
                  </a:lnTo>
                  <a:lnTo>
                    <a:pt x="177" y="5"/>
                  </a:lnTo>
                  <a:lnTo>
                    <a:pt x="178" y="5"/>
                  </a:lnTo>
                  <a:lnTo>
                    <a:pt x="179" y="5"/>
                  </a:lnTo>
                  <a:lnTo>
                    <a:pt x="179" y="6"/>
                  </a:lnTo>
                  <a:lnTo>
                    <a:pt x="181" y="6"/>
                  </a:lnTo>
                  <a:lnTo>
                    <a:pt x="187" y="7"/>
                  </a:lnTo>
                  <a:lnTo>
                    <a:pt x="189" y="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Freeform 11">
              <a:extLst>
                <a:ext uri="{FF2B5EF4-FFF2-40B4-BE49-F238E27FC236}">
                  <a16:creationId xmlns:a16="http://schemas.microsoft.com/office/drawing/2014/main" id="{83C7A6A5-A45B-3C79-EC2F-F1AF0A934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102" y="1526307"/>
              <a:ext cx="568325" cy="573088"/>
            </a:xfrm>
            <a:custGeom>
              <a:avLst/>
              <a:gdLst>
                <a:gd name="T0" fmla="*/ 256 w 358"/>
                <a:gd name="T1" fmla="*/ 32 h 361"/>
                <a:gd name="T2" fmla="*/ 272 w 358"/>
                <a:gd name="T3" fmla="*/ 56 h 361"/>
                <a:gd name="T4" fmla="*/ 304 w 358"/>
                <a:gd name="T5" fmla="*/ 109 h 361"/>
                <a:gd name="T6" fmla="*/ 324 w 358"/>
                <a:gd name="T7" fmla="*/ 143 h 361"/>
                <a:gd name="T8" fmla="*/ 330 w 358"/>
                <a:gd name="T9" fmla="*/ 160 h 361"/>
                <a:gd name="T10" fmla="*/ 330 w 358"/>
                <a:gd name="T11" fmla="*/ 179 h 361"/>
                <a:gd name="T12" fmla="*/ 322 w 358"/>
                <a:gd name="T13" fmla="*/ 201 h 361"/>
                <a:gd name="T14" fmla="*/ 316 w 358"/>
                <a:gd name="T15" fmla="*/ 211 h 361"/>
                <a:gd name="T16" fmla="*/ 300 w 358"/>
                <a:gd name="T17" fmla="*/ 226 h 361"/>
                <a:gd name="T18" fmla="*/ 304 w 358"/>
                <a:gd name="T19" fmla="*/ 233 h 361"/>
                <a:gd name="T20" fmla="*/ 314 w 358"/>
                <a:gd name="T21" fmla="*/ 238 h 361"/>
                <a:gd name="T22" fmla="*/ 333 w 358"/>
                <a:gd name="T23" fmla="*/ 260 h 361"/>
                <a:gd name="T24" fmla="*/ 347 w 358"/>
                <a:gd name="T25" fmla="*/ 277 h 361"/>
                <a:gd name="T26" fmla="*/ 349 w 358"/>
                <a:gd name="T27" fmla="*/ 291 h 361"/>
                <a:gd name="T28" fmla="*/ 336 w 358"/>
                <a:gd name="T29" fmla="*/ 307 h 361"/>
                <a:gd name="T30" fmla="*/ 315 w 358"/>
                <a:gd name="T31" fmla="*/ 314 h 361"/>
                <a:gd name="T32" fmla="*/ 289 w 358"/>
                <a:gd name="T33" fmla="*/ 352 h 361"/>
                <a:gd name="T34" fmla="*/ 280 w 358"/>
                <a:gd name="T35" fmla="*/ 351 h 361"/>
                <a:gd name="T36" fmla="*/ 272 w 358"/>
                <a:gd name="T37" fmla="*/ 344 h 361"/>
                <a:gd name="T38" fmla="*/ 264 w 358"/>
                <a:gd name="T39" fmla="*/ 335 h 361"/>
                <a:gd name="T40" fmla="*/ 258 w 358"/>
                <a:gd name="T41" fmla="*/ 324 h 361"/>
                <a:gd name="T42" fmla="*/ 253 w 358"/>
                <a:gd name="T43" fmla="*/ 312 h 361"/>
                <a:gd name="T44" fmla="*/ 252 w 358"/>
                <a:gd name="T45" fmla="*/ 299 h 361"/>
                <a:gd name="T46" fmla="*/ 250 w 358"/>
                <a:gd name="T47" fmla="*/ 291 h 361"/>
                <a:gd name="T48" fmla="*/ 240 w 358"/>
                <a:gd name="T49" fmla="*/ 293 h 361"/>
                <a:gd name="T50" fmla="*/ 232 w 358"/>
                <a:gd name="T51" fmla="*/ 302 h 361"/>
                <a:gd name="T52" fmla="*/ 221 w 358"/>
                <a:gd name="T53" fmla="*/ 309 h 361"/>
                <a:gd name="T54" fmla="*/ 204 w 358"/>
                <a:gd name="T55" fmla="*/ 319 h 361"/>
                <a:gd name="T56" fmla="*/ 192 w 358"/>
                <a:gd name="T57" fmla="*/ 328 h 361"/>
                <a:gd name="T58" fmla="*/ 176 w 358"/>
                <a:gd name="T59" fmla="*/ 349 h 361"/>
                <a:gd name="T60" fmla="*/ 168 w 358"/>
                <a:gd name="T61" fmla="*/ 359 h 361"/>
                <a:gd name="T62" fmla="*/ 160 w 358"/>
                <a:gd name="T63" fmla="*/ 355 h 361"/>
                <a:gd name="T64" fmla="*/ 161 w 358"/>
                <a:gd name="T65" fmla="*/ 344 h 361"/>
                <a:gd name="T66" fmla="*/ 160 w 358"/>
                <a:gd name="T67" fmla="*/ 333 h 361"/>
                <a:gd name="T68" fmla="*/ 144 w 358"/>
                <a:gd name="T69" fmla="*/ 314 h 361"/>
                <a:gd name="T70" fmla="*/ 123 w 358"/>
                <a:gd name="T71" fmla="*/ 290 h 361"/>
                <a:gd name="T72" fmla="*/ 100 w 358"/>
                <a:gd name="T73" fmla="*/ 315 h 361"/>
                <a:gd name="T74" fmla="*/ 91 w 358"/>
                <a:gd name="T75" fmla="*/ 325 h 361"/>
                <a:gd name="T76" fmla="*/ 84 w 358"/>
                <a:gd name="T77" fmla="*/ 336 h 361"/>
                <a:gd name="T78" fmla="*/ 22 w 358"/>
                <a:gd name="T79" fmla="*/ 314 h 361"/>
                <a:gd name="T80" fmla="*/ 13 w 358"/>
                <a:gd name="T81" fmla="*/ 298 h 361"/>
                <a:gd name="T82" fmla="*/ 9 w 358"/>
                <a:gd name="T83" fmla="*/ 265 h 361"/>
                <a:gd name="T84" fmla="*/ 21 w 358"/>
                <a:gd name="T85" fmla="*/ 232 h 361"/>
                <a:gd name="T86" fmla="*/ 29 w 358"/>
                <a:gd name="T87" fmla="*/ 213 h 361"/>
                <a:gd name="T88" fmla="*/ 36 w 358"/>
                <a:gd name="T89" fmla="*/ 197 h 361"/>
                <a:gd name="T90" fmla="*/ 47 w 358"/>
                <a:gd name="T91" fmla="*/ 181 h 361"/>
                <a:gd name="T92" fmla="*/ 64 w 358"/>
                <a:gd name="T93" fmla="*/ 159 h 361"/>
                <a:gd name="T94" fmla="*/ 73 w 358"/>
                <a:gd name="T95" fmla="*/ 149 h 361"/>
                <a:gd name="T96" fmla="*/ 91 w 358"/>
                <a:gd name="T97" fmla="*/ 135 h 361"/>
                <a:gd name="T98" fmla="*/ 109 w 358"/>
                <a:gd name="T99" fmla="*/ 118 h 361"/>
                <a:gd name="T100" fmla="*/ 127 w 358"/>
                <a:gd name="T101" fmla="*/ 102 h 361"/>
                <a:gd name="T102" fmla="*/ 141 w 358"/>
                <a:gd name="T103" fmla="*/ 90 h 361"/>
                <a:gd name="T104" fmla="*/ 144 w 358"/>
                <a:gd name="T105" fmla="*/ 77 h 361"/>
                <a:gd name="T106" fmla="*/ 164 w 358"/>
                <a:gd name="T107" fmla="*/ 51 h 361"/>
                <a:gd name="T108" fmla="*/ 184 w 358"/>
                <a:gd name="T109" fmla="*/ 4 h 361"/>
                <a:gd name="T110" fmla="*/ 199 w 358"/>
                <a:gd name="T111" fmla="*/ 5 h 361"/>
                <a:gd name="T112" fmla="*/ 214 w 358"/>
                <a:gd name="T113" fmla="*/ 1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58" h="361">
                  <a:moveTo>
                    <a:pt x="230" y="16"/>
                  </a:moveTo>
                  <a:lnTo>
                    <a:pt x="235" y="13"/>
                  </a:lnTo>
                  <a:lnTo>
                    <a:pt x="236" y="11"/>
                  </a:lnTo>
                  <a:lnTo>
                    <a:pt x="236" y="10"/>
                  </a:lnTo>
                  <a:lnTo>
                    <a:pt x="239" y="13"/>
                  </a:lnTo>
                  <a:lnTo>
                    <a:pt x="241" y="15"/>
                  </a:lnTo>
                  <a:lnTo>
                    <a:pt x="251" y="26"/>
                  </a:lnTo>
                  <a:lnTo>
                    <a:pt x="256" y="32"/>
                  </a:lnTo>
                  <a:lnTo>
                    <a:pt x="257" y="35"/>
                  </a:lnTo>
                  <a:lnTo>
                    <a:pt x="258" y="36"/>
                  </a:lnTo>
                  <a:lnTo>
                    <a:pt x="262" y="41"/>
                  </a:lnTo>
                  <a:lnTo>
                    <a:pt x="263" y="42"/>
                  </a:lnTo>
                  <a:lnTo>
                    <a:pt x="266" y="46"/>
                  </a:lnTo>
                  <a:lnTo>
                    <a:pt x="268" y="50"/>
                  </a:lnTo>
                  <a:lnTo>
                    <a:pt x="271" y="54"/>
                  </a:lnTo>
                  <a:lnTo>
                    <a:pt x="272" y="56"/>
                  </a:lnTo>
                  <a:lnTo>
                    <a:pt x="276" y="61"/>
                  </a:lnTo>
                  <a:lnTo>
                    <a:pt x="280" y="69"/>
                  </a:lnTo>
                  <a:lnTo>
                    <a:pt x="283" y="73"/>
                  </a:lnTo>
                  <a:lnTo>
                    <a:pt x="292" y="88"/>
                  </a:lnTo>
                  <a:lnTo>
                    <a:pt x="295" y="93"/>
                  </a:lnTo>
                  <a:lnTo>
                    <a:pt x="298" y="98"/>
                  </a:lnTo>
                  <a:lnTo>
                    <a:pt x="301" y="105"/>
                  </a:lnTo>
                  <a:lnTo>
                    <a:pt x="304" y="109"/>
                  </a:lnTo>
                  <a:lnTo>
                    <a:pt x="309" y="116"/>
                  </a:lnTo>
                  <a:lnTo>
                    <a:pt x="316" y="128"/>
                  </a:lnTo>
                  <a:lnTo>
                    <a:pt x="317" y="130"/>
                  </a:lnTo>
                  <a:lnTo>
                    <a:pt x="319" y="133"/>
                  </a:lnTo>
                  <a:lnTo>
                    <a:pt x="321" y="136"/>
                  </a:lnTo>
                  <a:lnTo>
                    <a:pt x="322" y="139"/>
                  </a:lnTo>
                  <a:lnTo>
                    <a:pt x="324" y="142"/>
                  </a:lnTo>
                  <a:lnTo>
                    <a:pt x="324" y="143"/>
                  </a:lnTo>
                  <a:lnTo>
                    <a:pt x="325" y="144"/>
                  </a:lnTo>
                  <a:lnTo>
                    <a:pt x="325" y="147"/>
                  </a:lnTo>
                  <a:lnTo>
                    <a:pt x="326" y="147"/>
                  </a:lnTo>
                  <a:lnTo>
                    <a:pt x="326" y="149"/>
                  </a:lnTo>
                  <a:lnTo>
                    <a:pt x="327" y="153"/>
                  </a:lnTo>
                  <a:lnTo>
                    <a:pt x="328" y="154"/>
                  </a:lnTo>
                  <a:lnTo>
                    <a:pt x="328" y="157"/>
                  </a:lnTo>
                  <a:lnTo>
                    <a:pt x="330" y="160"/>
                  </a:lnTo>
                  <a:lnTo>
                    <a:pt x="330" y="164"/>
                  </a:lnTo>
                  <a:lnTo>
                    <a:pt x="330" y="167"/>
                  </a:lnTo>
                  <a:lnTo>
                    <a:pt x="330" y="168"/>
                  </a:lnTo>
                  <a:lnTo>
                    <a:pt x="330" y="169"/>
                  </a:lnTo>
                  <a:lnTo>
                    <a:pt x="330" y="171"/>
                  </a:lnTo>
                  <a:lnTo>
                    <a:pt x="330" y="174"/>
                  </a:lnTo>
                  <a:lnTo>
                    <a:pt x="330" y="176"/>
                  </a:lnTo>
                  <a:lnTo>
                    <a:pt x="330" y="179"/>
                  </a:lnTo>
                  <a:lnTo>
                    <a:pt x="328" y="183"/>
                  </a:lnTo>
                  <a:lnTo>
                    <a:pt x="328" y="184"/>
                  </a:lnTo>
                  <a:lnTo>
                    <a:pt x="328" y="186"/>
                  </a:lnTo>
                  <a:lnTo>
                    <a:pt x="327" y="187"/>
                  </a:lnTo>
                  <a:lnTo>
                    <a:pt x="327" y="191"/>
                  </a:lnTo>
                  <a:lnTo>
                    <a:pt x="326" y="195"/>
                  </a:lnTo>
                  <a:lnTo>
                    <a:pt x="324" y="197"/>
                  </a:lnTo>
                  <a:lnTo>
                    <a:pt x="322" y="201"/>
                  </a:lnTo>
                  <a:lnTo>
                    <a:pt x="321" y="203"/>
                  </a:lnTo>
                  <a:lnTo>
                    <a:pt x="320" y="205"/>
                  </a:lnTo>
                  <a:lnTo>
                    <a:pt x="320" y="206"/>
                  </a:lnTo>
                  <a:lnTo>
                    <a:pt x="319" y="207"/>
                  </a:lnTo>
                  <a:lnTo>
                    <a:pt x="319" y="208"/>
                  </a:lnTo>
                  <a:lnTo>
                    <a:pt x="317" y="208"/>
                  </a:lnTo>
                  <a:lnTo>
                    <a:pt x="316" y="210"/>
                  </a:lnTo>
                  <a:lnTo>
                    <a:pt x="316" y="211"/>
                  </a:lnTo>
                  <a:lnTo>
                    <a:pt x="315" y="212"/>
                  </a:lnTo>
                  <a:lnTo>
                    <a:pt x="314" y="213"/>
                  </a:lnTo>
                  <a:lnTo>
                    <a:pt x="311" y="216"/>
                  </a:lnTo>
                  <a:lnTo>
                    <a:pt x="310" y="218"/>
                  </a:lnTo>
                  <a:lnTo>
                    <a:pt x="309" y="218"/>
                  </a:lnTo>
                  <a:lnTo>
                    <a:pt x="306" y="221"/>
                  </a:lnTo>
                  <a:lnTo>
                    <a:pt x="303" y="224"/>
                  </a:lnTo>
                  <a:lnTo>
                    <a:pt x="300" y="226"/>
                  </a:lnTo>
                  <a:lnTo>
                    <a:pt x="299" y="227"/>
                  </a:lnTo>
                  <a:lnTo>
                    <a:pt x="296" y="228"/>
                  </a:lnTo>
                  <a:lnTo>
                    <a:pt x="298" y="228"/>
                  </a:lnTo>
                  <a:lnTo>
                    <a:pt x="299" y="229"/>
                  </a:lnTo>
                  <a:lnTo>
                    <a:pt x="299" y="231"/>
                  </a:lnTo>
                  <a:lnTo>
                    <a:pt x="300" y="231"/>
                  </a:lnTo>
                  <a:lnTo>
                    <a:pt x="303" y="233"/>
                  </a:lnTo>
                  <a:lnTo>
                    <a:pt x="304" y="233"/>
                  </a:lnTo>
                  <a:lnTo>
                    <a:pt x="304" y="234"/>
                  </a:lnTo>
                  <a:lnTo>
                    <a:pt x="305" y="234"/>
                  </a:lnTo>
                  <a:lnTo>
                    <a:pt x="306" y="234"/>
                  </a:lnTo>
                  <a:lnTo>
                    <a:pt x="309" y="235"/>
                  </a:lnTo>
                  <a:lnTo>
                    <a:pt x="310" y="237"/>
                  </a:lnTo>
                  <a:lnTo>
                    <a:pt x="311" y="237"/>
                  </a:lnTo>
                  <a:lnTo>
                    <a:pt x="312" y="237"/>
                  </a:lnTo>
                  <a:lnTo>
                    <a:pt x="314" y="238"/>
                  </a:lnTo>
                  <a:lnTo>
                    <a:pt x="317" y="239"/>
                  </a:lnTo>
                  <a:lnTo>
                    <a:pt x="335" y="255"/>
                  </a:lnTo>
                  <a:lnTo>
                    <a:pt x="335" y="256"/>
                  </a:lnTo>
                  <a:lnTo>
                    <a:pt x="333" y="258"/>
                  </a:lnTo>
                  <a:lnTo>
                    <a:pt x="332" y="258"/>
                  </a:lnTo>
                  <a:lnTo>
                    <a:pt x="332" y="259"/>
                  </a:lnTo>
                  <a:lnTo>
                    <a:pt x="332" y="260"/>
                  </a:lnTo>
                  <a:lnTo>
                    <a:pt x="333" y="260"/>
                  </a:lnTo>
                  <a:lnTo>
                    <a:pt x="333" y="261"/>
                  </a:lnTo>
                  <a:lnTo>
                    <a:pt x="335" y="263"/>
                  </a:lnTo>
                  <a:lnTo>
                    <a:pt x="338" y="266"/>
                  </a:lnTo>
                  <a:lnTo>
                    <a:pt x="340" y="267"/>
                  </a:lnTo>
                  <a:lnTo>
                    <a:pt x="340" y="269"/>
                  </a:lnTo>
                  <a:lnTo>
                    <a:pt x="342" y="271"/>
                  </a:lnTo>
                  <a:lnTo>
                    <a:pt x="344" y="274"/>
                  </a:lnTo>
                  <a:lnTo>
                    <a:pt x="347" y="277"/>
                  </a:lnTo>
                  <a:lnTo>
                    <a:pt x="348" y="276"/>
                  </a:lnTo>
                  <a:lnTo>
                    <a:pt x="356" y="274"/>
                  </a:lnTo>
                  <a:lnTo>
                    <a:pt x="358" y="281"/>
                  </a:lnTo>
                  <a:lnTo>
                    <a:pt x="354" y="282"/>
                  </a:lnTo>
                  <a:lnTo>
                    <a:pt x="354" y="283"/>
                  </a:lnTo>
                  <a:lnTo>
                    <a:pt x="348" y="285"/>
                  </a:lnTo>
                  <a:lnTo>
                    <a:pt x="349" y="286"/>
                  </a:lnTo>
                  <a:lnTo>
                    <a:pt x="349" y="291"/>
                  </a:lnTo>
                  <a:lnTo>
                    <a:pt x="352" y="293"/>
                  </a:lnTo>
                  <a:lnTo>
                    <a:pt x="353" y="295"/>
                  </a:lnTo>
                  <a:lnTo>
                    <a:pt x="352" y="295"/>
                  </a:lnTo>
                  <a:lnTo>
                    <a:pt x="351" y="297"/>
                  </a:lnTo>
                  <a:lnTo>
                    <a:pt x="346" y="299"/>
                  </a:lnTo>
                  <a:lnTo>
                    <a:pt x="341" y="304"/>
                  </a:lnTo>
                  <a:lnTo>
                    <a:pt x="338" y="306"/>
                  </a:lnTo>
                  <a:lnTo>
                    <a:pt x="336" y="307"/>
                  </a:lnTo>
                  <a:lnTo>
                    <a:pt x="333" y="308"/>
                  </a:lnTo>
                  <a:lnTo>
                    <a:pt x="332" y="308"/>
                  </a:lnTo>
                  <a:lnTo>
                    <a:pt x="332" y="309"/>
                  </a:lnTo>
                  <a:lnTo>
                    <a:pt x="326" y="311"/>
                  </a:lnTo>
                  <a:lnTo>
                    <a:pt x="321" y="312"/>
                  </a:lnTo>
                  <a:lnTo>
                    <a:pt x="317" y="313"/>
                  </a:lnTo>
                  <a:lnTo>
                    <a:pt x="316" y="313"/>
                  </a:lnTo>
                  <a:lnTo>
                    <a:pt x="315" y="314"/>
                  </a:lnTo>
                  <a:lnTo>
                    <a:pt x="312" y="315"/>
                  </a:lnTo>
                  <a:lnTo>
                    <a:pt x="311" y="319"/>
                  </a:lnTo>
                  <a:lnTo>
                    <a:pt x="309" y="323"/>
                  </a:lnTo>
                  <a:lnTo>
                    <a:pt x="308" y="325"/>
                  </a:lnTo>
                  <a:lnTo>
                    <a:pt x="305" y="329"/>
                  </a:lnTo>
                  <a:lnTo>
                    <a:pt x="294" y="346"/>
                  </a:lnTo>
                  <a:lnTo>
                    <a:pt x="292" y="350"/>
                  </a:lnTo>
                  <a:lnTo>
                    <a:pt x="289" y="352"/>
                  </a:lnTo>
                  <a:lnTo>
                    <a:pt x="288" y="355"/>
                  </a:lnTo>
                  <a:lnTo>
                    <a:pt x="288" y="356"/>
                  </a:lnTo>
                  <a:lnTo>
                    <a:pt x="287" y="356"/>
                  </a:lnTo>
                  <a:lnTo>
                    <a:pt x="285" y="355"/>
                  </a:lnTo>
                  <a:lnTo>
                    <a:pt x="284" y="355"/>
                  </a:lnTo>
                  <a:lnTo>
                    <a:pt x="283" y="354"/>
                  </a:lnTo>
                  <a:lnTo>
                    <a:pt x="282" y="352"/>
                  </a:lnTo>
                  <a:lnTo>
                    <a:pt x="280" y="351"/>
                  </a:lnTo>
                  <a:lnTo>
                    <a:pt x="279" y="351"/>
                  </a:lnTo>
                  <a:lnTo>
                    <a:pt x="277" y="349"/>
                  </a:lnTo>
                  <a:lnTo>
                    <a:pt x="276" y="349"/>
                  </a:lnTo>
                  <a:lnTo>
                    <a:pt x="276" y="347"/>
                  </a:lnTo>
                  <a:lnTo>
                    <a:pt x="274" y="346"/>
                  </a:lnTo>
                  <a:lnTo>
                    <a:pt x="273" y="346"/>
                  </a:lnTo>
                  <a:lnTo>
                    <a:pt x="273" y="345"/>
                  </a:lnTo>
                  <a:lnTo>
                    <a:pt x="272" y="344"/>
                  </a:lnTo>
                  <a:lnTo>
                    <a:pt x="271" y="344"/>
                  </a:lnTo>
                  <a:lnTo>
                    <a:pt x="271" y="343"/>
                  </a:lnTo>
                  <a:lnTo>
                    <a:pt x="269" y="343"/>
                  </a:lnTo>
                  <a:lnTo>
                    <a:pt x="268" y="341"/>
                  </a:lnTo>
                  <a:lnTo>
                    <a:pt x="268" y="340"/>
                  </a:lnTo>
                  <a:lnTo>
                    <a:pt x="267" y="339"/>
                  </a:lnTo>
                  <a:lnTo>
                    <a:pt x="266" y="338"/>
                  </a:lnTo>
                  <a:lnTo>
                    <a:pt x="264" y="335"/>
                  </a:lnTo>
                  <a:lnTo>
                    <a:pt x="263" y="334"/>
                  </a:lnTo>
                  <a:lnTo>
                    <a:pt x="262" y="333"/>
                  </a:lnTo>
                  <a:lnTo>
                    <a:pt x="262" y="331"/>
                  </a:lnTo>
                  <a:lnTo>
                    <a:pt x="261" y="330"/>
                  </a:lnTo>
                  <a:lnTo>
                    <a:pt x="261" y="329"/>
                  </a:lnTo>
                  <a:lnTo>
                    <a:pt x="260" y="328"/>
                  </a:lnTo>
                  <a:lnTo>
                    <a:pt x="260" y="327"/>
                  </a:lnTo>
                  <a:lnTo>
                    <a:pt x="258" y="324"/>
                  </a:lnTo>
                  <a:lnTo>
                    <a:pt x="258" y="323"/>
                  </a:lnTo>
                  <a:lnTo>
                    <a:pt x="257" y="322"/>
                  </a:lnTo>
                  <a:lnTo>
                    <a:pt x="256" y="320"/>
                  </a:lnTo>
                  <a:lnTo>
                    <a:pt x="256" y="318"/>
                  </a:lnTo>
                  <a:lnTo>
                    <a:pt x="255" y="317"/>
                  </a:lnTo>
                  <a:lnTo>
                    <a:pt x="255" y="314"/>
                  </a:lnTo>
                  <a:lnTo>
                    <a:pt x="255" y="313"/>
                  </a:lnTo>
                  <a:lnTo>
                    <a:pt x="253" y="312"/>
                  </a:lnTo>
                  <a:lnTo>
                    <a:pt x="253" y="311"/>
                  </a:lnTo>
                  <a:lnTo>
                    <a:pt x="253" y="308"/>
                  </a:lnTo>
                  <a:lnTo>
                    <a:pt x="253" y="307"/>
                  </a:lnTo>
                  <a:lnTo>
                    <a:pt x="253" y="306"/>
                  </a:lnTo>
                  <a:lnTo>
                    <a:pt x="252" y="304"/>
                  </a:lnTo>
                  <a:lnTo>
                    <a:pt x="252" y="302"/>
                  </a:lnTo>
                  <a:lnTo>
                    <a:pt x="252" y="301"/>
                  </a:lnTo>
                  <a:lnTo>
                    <a:pt x="252" y="299"/>
                  </a:lnTo>
                  <a:lnTo>
                    <a:pt x="252" y="298"/>
                  </a:lnTo>
                  <a:lnTo>
                    <a:pt x="252" y="297"/>
                  </a:lnTo>
                  <a:lnTo>
                    <a:pt x="252" y="295"/>
                  </a:lnTo>
                  <a:lnTo>
                    <a:pt x="252" y="293"/>
                  </a:lnTo>
                  <a:lnTo>
                    <a:pt x="252" y="292"/>
                  </a:lnTo>
                  <a:lnTo>
                    <a:pt x="252" y="290"/>
                  </a:lnTo>
                  <a:lnTo>
                    <a:pt x="250" y="292"/>
                  </a:lnTo>
                  <a:lnTo>
                    <a:pt x="250" y="291"/>
                  </a:lnTo>
                  <a:lnTo>
                    <a:pt x="248" y="291"/>
                  </a:lnTo>
                  <a:lnTo>
                    <a:pt x="247" y="290"/>
                  </a:lnTo>
                  <a:lnTo>
                    <a:pt x="246" y="290"/>
                  </a:lnTo>
                  <a:lnTo>
                    <a:pt x="245" y="290"/>
                  </a:lnTo>
                  <a:lnTo>
                    <a:pt x="244" y="290"/>
                  </a:lnTo>
                  <a:lnTo>
                    <a:pt x="242" y="291"/>
                  </a:lnTo>
                  <a:lnTo>
                    <a:pt x="241" y="291"/>
                  </a:lnTo>
                  <a:lnTo>
                    <a:pt x="240" y="293"/>
                  </a:lnTo>
                  <a:lnTo>
                    <a:pt x="237" y="295"/>
                  </a:lnTo>
                  <a:lnTo>
                    <a:pt x="237" y="296"/>
                  </a:lnTo>
                  <a:lnTo>
                    <a:pt x="236" y="297"/>
                  </a:lnTo>
                  <a:lnTo>
                    <a:pt x="236" y="298"/>
                  </a:lnTo>
                  <a:lnTo>
                    <a:pt x="235" y="298"/>
                  </a:lnTo>
                  <a:lnTo>
                    <a:pt x="234" y="299"/>
                  </a:lnTo>
                  <a:lnTo>
                    <a:pt x="232" y="301"/>
                  </a:lnTo>
                  <a:lnTo>
                    <a:pt x="232" y="302"/>
                  </a:lnTo>
                  <a:lnTo>
                    <a:pt x="231" y="303"/>
                  </a:lnTo>
                  <a:lnTo>
                    <a:pt x="230" y="303"/>
                  </a:lnTo>
                  <a:lnTo>
                    <a:pt x="229" y="304"/>
                  </a:lnTo>
                  <a:lnTo>
                    <a:pt x="228" y="304"/>
                  </a:lnTo>
                  <a:lnTo>
                    <a:pt x="226" y="306"/>
                  </a:lnTo>
                  <a:lnTo>
                    <a:pt x="225" y="307"/>
                  </a:lnTo>
                  <a:lnTo>
                    <a:pt x="223" y="308"/>
                  </a:lnTo>
                  <a:lnTo>
                    <a:pt x="221" y="309"/>
                  </a:lnTo>
                  <a:lnTo>
                    <a:pt x="219" y="311"/>
                  </a:lnTo>
                  <a:lnTo>
                    <a:pt x="216" y="312"/>
                  </a:lnTo>
                  <a:lnTo>
                    <a:pt x="215" y="313"/>
                  </a:lnTo>
                  <a:lnTo>
                    <a:pt x="214" y="313"/>
                  </a:lnTo>
                  <a:lnTo>
                    <a:pt x="209" y="317"/>
                  </a:lnTo>
                  <a:lnTo>
                    <a:pt x="207" y="318"/>
                  </a:lnTo>
                  <a:lnTo>
                    <a:pt x="205" y="318"/>
                  </a:lnTo>
                  <a:lnTo>
                    <a:pt x="204" y="319"/>
                  </a:lnTo>
                  <a:lnTo>
                    <a:pt x="203" y="320"/>
                  </a:lnTo>
                  <a:lnTo>
                    <a:pt x="202" y="320"/>
                  </a:lnTo>
                  <a:lnTo>
                    <a:pt x="200" y="322"/>
                  </a:lnTo>
                  <a:lnTo>
                    <a:pt x="199" y="323"/>
                  </a:lnTo>
                  <a:lnTo>
                    <a:pt x="197" y="324"/>
                  </a:lnTo>
                  <a:lnTo>
                    <a:pt x="196" y="325"/>
                  </a:lnTo>
                  <a:lnTo>
                    <a:pt x="194" y="325"/>
                  </a:lnTo>
                  <a:lnTo>
                    <a:pt x="192" y="328"/>
                  </a:lnTo>
                  <a:lnTo>
                    <a:pt x="191" y="329"/>
                  </a:lnTo>
                  <a:lnTo>
                    <a:pt x="189" y="330"/>
                  </a:lnTo>
                  <a:lnTo>
                    <a:pt x="188" y="331"/>
                  </a:lnTo>
                  <a:lnTo>
                    <a:pt x="187" y="333"/>
                  </a:lnTo>
                  <a:lnTo>
                    <a:pt x="181" y="341"/>
                  </a:lnTo>
                  <a:lnTo>
                    <a:pt x="178" y="345"/>
                  </a:lnTo>
                  <a:lnTo>
                    <a:pt x="177" y="346"/>
                  </a:lnTo>
                  <a:lnTo>
                    <a:pt x="176" y="349"/>
                  </a:lnTo>
                  <a:lnTo>
                    <a:pt x="175" y="350"/>
                  </a:lnTo>
                  <a:lnTo>
                    <a:pt x="173" y="351"/>
                  </a:lnTo>
                  <a:lnTo>
                    <a:pt x="172" y="352"/>
                  </a:lnTo>
                  <a:lnTo>
                    <a:pt x="172" y="354"/>
                  </a:lnTo>
                  <a:lnTo>
                    <a:pt x="171" y="355"/>
                  </a:lnTo>
                  <a:lnTo>
                    <a:pt x="170" y="356"/>
                  </a:lnTo>
                  <a:lnTo>
                    <a:pt x="170" y="357"/>
                  </a:lnTo>
                  <a:lnTo>
                    <a:pt x="168" y="359"/>
                  </a:lnTo>
                  <a:lnTo>
                    <a:pt x="167" y="360"/>
                  </a:lnTo>
                  <a:lnTo>
                    <a:pt x="166" y="361"/>
                  </a:lnTo>
                  <a:lnTo>
                    <a:pt x="165" y="360"/>
                  </a:lnTo>
                  <a:lnTo>
                    <a:pt x="162" y="359"/>
                  </a:lnTo>
                  <a:lnTo>
                    <a:pt x="162" y="357"/>
                  </a:lnTo>
                  <a:lnTo>
                    <a:pt x="161" y="357"/>
                  </a:lnTo>
                  <a:lnTo>
                    <a:pt x="161" y="356"/>
                  </a:lnTo>
                  <a:lnTo>
                    <a:pt x="160" y="355"/>
                  </a:lnTo>
                  <a:lnTo>
                    <a:pt x="160" y="354"/>
                  </a:lnTo>
                  <a:lnTo>
                    <a:pt x="160" y="352"/>
                  </a:lnTo>
                  <a:lnTo>
                    <a:pt x="160" y="351"/>
                  </a:lnTo>
                  <a:lnTo>
                    <a:pt x="160" y="350"/>
                  </a:lnTo>
                  <a:lnTo>
                    <a:pt x="160" y="349"/>
                  </a:lnTo>
                  <a:lnTo>
                    <a:pt x="160" y="347"/>
                  </a:lnTo>
                  <a:lnTo>
                    <a:pt x="160" y="346"/>
                  </a:lnTo>
                  <a:lnTo>
                    <a:pt x="161" y="344"/>
                  </a:lnTo>
                  <a:lnTo>
                    <a:pt x="161" y="343"/>
                  </a:lnTo>
                  <a:lnTo>
                    <a:pt x="161" y="341"/>
                  </a:lnTo>
                  <a:lnTo>
                    <a:pt x="161" y="340"/>
                  </a:lnTo>
                  <a:lnTo>
                    <a:pt x="161" y="339"/>
                  </a:lnTo>
                  <a:lnTo>
                    <a:pt x="161" y="338"/>
                  </a:lnTo>
                  <a:lnTo>
                    <a:pt x="161" y="335"/>
                  </a:lnTo>
                  <a:lnTo>
                    <a:pt x="161" y="334"/>
                  </a:lnTo>
                  <a:lnTo>
                    <a:pt x="160" y="333"/>
                  </a:lnTo>
                  <a:lnTo>
                    <a:pt x="159" y="330"/>
                  </a:lnTo>
                  <a:lnTo>
                    <a:pt x="157" y="329"/>
                  </a:lnTo>
                  <a:lnTo>
                    <a:pt x="157" y="328"/>
                  </a:lnTo>
                  <a:lnTo>
                    <a:pt x="156" y="328"/>
                  </a:lnTo>
                  <a:lnTo>
                    <a:pt x="156" y="327"/>
                  </a:lnTo>
                  <a:lnTo>
                    <a:pt x="152" y="323"/>
                  </a:lnTo>
                  <a:lnTo>
                    <a:pt x="149" y="319"/>
                  </a:lnTo>
                  <a:lnTo>
                    <a:pt x="144" y="314"/>
                  </a:lnTo>
                  <a:lnTo>
                    <a:pt x="141" y="312"/>
                  </a:lnTo>
                  <a:lnTo>
                    <a:pt x="140" y="311"/>
                  </a:lnTo>
                  <a:lnTo>
                    <a:pt x="139" y="309"/>
                  </a:lnTo>
                  <a:lnTo>
                    <a:pt x="133" y="302"/>
                  </a:lnTo>
                  <a:lnTo>
                    <a:pt x="132" y="301"/>
                  </a:lnTo>
                  <a:lnTo>
                    <a:pt x="127" y="295"/>
                  </a:lnTo>
                  <a:lnTo>
                    <a:pt x="124" y="291"/>
                  </a:lnTo>
                  <a:lnTo>
                    <a:pt x="123" y="290"/>
                  </a:lnTo>
                  <a:lnTo>
                    <a:pt x="120" y="292"/>
                  </a:lnTo>
                  <a:lnTo>
                    <a:pt x="118" y="295"/>
                  </a:lnTo>
                  <a:lnTo>
                    <a:pt x="116" y="297"/>
                  </a:lnTo>
                  <a:lnTo>
                    <a:pt x="114" y="298"/>
                  </a:lnTo>
                  <a:lnTo>
                    <a:pt x="113" y="299"/>
                  </a:lnTo>
                  <a:lnTo>
                    <a:pt x="112" y="302"/>
                  </a:lnTo>
                  <a:lnTo>
                    <a:pt x="102" y="313"/>
                  </a:lnTo>
                  <a:lnTo>
                    <a:pt x="100" y="315"/>
                  </a:lnTo>
                  <a:lnTo>
                    <a:pt x="96" y="319"/>
                  </a:lnTo>
                  <a:lnTo>
                    <a:pt x="95" y="320"/>
                  </a:lnTo>
                  <a:lnTo>
                    <a:pt x="95" y="322"/>
                  </a:lnTo>
                  <a:lnTo>
                    <a:pt x="93" y="322"/>
                  </a:lnTo>
                  <a:lnTo>
                    <a:pt x="93" y="323"/>
                  </a:lnTo>
                  <a:lnTo>
                    <a:pt x="92" y="323"/>
                  </a:lnTo>
                  <a:lnTo>
                    <a:pt x="92" y="324"/>
                  </a:lnTo>
                  <a:lnTo>
                    <a:pt x="91" y="325"/>
                  </a:lnTo>
                  <a:lnTo>
                    <a:pt x="91" y="327"/>
                  </a:lnTo>
                  <a:lnTo>
                    <a:pt x="90" y="327"/>
                  </a:lnTo>
                  <a:lnTo>
                    <a:pt x="90" y="328"/>
                  </a:lnTo>
                  <a:lnTo>
                    <a:pt x="89" y="329"/>
                  </a:lnTo>
                  <a:lnTo>
                    <a:pt x="86" y="333"/>
                  </a:lnTo>
                  <a:lnTo>
                    <a:pt x="86" y="334"/>
                  </a:lnTo>
                  <a:lnTo>
                    <a:pt x="85" y="335"/>
                  </a:lnTo>
                  <a:lnTo>
                    <a:pt x="84" y="336"/>
                  </a:lnTo>
                  <a:lnTo>
                    <a:pt x="84" y="338"/>
                  </a:lnTo>
                  <a:lnTo>
                    <a:pt x="82" y="338"/>
                  </a:lnTo>
                  <a:lnTo>
                    <a:pt x="75" y="335"/>
                  </a:lnTo>
                  <a:lnTo>
                    <a:pt x="74" y="334"/>
                  </a:lnTo>
                  <a:lnTo>
                    <a:pt x="73" y="334"/>
                  </a:lnTo>
                  <a:lnTo>
                    <a:pt x="25" y="315"/>
                  </a:lnTo>
                  <a:lnTo>
                    <a:pt x="23" y="314"/>
                  </a:lnTo>
                  <a:lnTo>
                    <a:pt x="22" y="314"/>
                  </a:lnTo>
                  <a:lnTo>
                    <a:pt x="21" y="314"/>
                  </a:lnTo>
                  <a:lnTo>
                    <a:pt x="18" y="315"/>
                  </a:lnTo>
                  <a:lnTo>
                    <a:pt x="13" y="304"/>
                  </a:lnTo>
                  <a:lnTo>
                    <a:pt x="13" y="303"/>
                  </a:lnTo>
                  <a:lnTo>
                    <a:pt x="13" y="302"/>
                  </a:lnTo>
                  <a:lnTo>
                    <a:pt x="13" y="301"/>
                  </a:lnTo>
                  <a:lnTo>
                    <a:pt x="13" y="299"/>
                  </a:lnTo>
                  <a:lnTo>
                    <a:pt x="13" y="298"/>
                  </a:lnTo>
                  <a:lnTo>
                    <a:pt x="10" y="299"/>
                  </a:lnTo>
                  <a:lnTo>
                    <a:pt x="9" y="299"/>
                  </a:lnTo>
                  <a:lnTo>
                    <a:pt x="6" y="296"/>
                  </a:lnTo>
                  <a:lnTo>
                    <a:pt x="2" y="292"/>
                  </a:lnTo>
                  <a:lnTo>
                    <a:pt x="0" y="291"/>
                  </a:lnTo>
                  <a:lnTo>
                    <a:pt x="4" y="279"/>
                  </a:lnTo>
                  <a:lnTo>
                    <a:pt x="6" y="272"/>
                  </a:lnTo>
                  <a:lnTo>
                    <a:pt x="9" y="265"/>
                  </a:lnTo>
                  <a:lnTo>
                    <a:pt x="11" y="258"/>
                  </a:lnTo>
                  <a:lnTo>
                    <a:pt x="12" y="255"/>
                  </a:lnTo>
                  <a:lnTo>
                    <a:pt x="13" y="251"/>
                  </a:lnTo>
                  <a:lnTo>
                    <a:pt x="17" y="244"/>
                  </a:lnTo>
                  <a:lnTo>
                    <a:pt x="17" y="243"/>
                  </a:lnTo>
                  <a:lnTo>
                    <a:pt x="18" y="240"/>
                  </a:lnTo>
                  <a:lnTo>
                    <a:pt x="21" y="233"/>
                  </a:lnTo>
                  <a:lnTo>
                    <a:pt x="21" y="232"/>
                  </a:lnTo>
                  <a:lnTo>
                    <a:pt x="22" y="231"/>
                  </a:lnTo>
                  <a:lnTo>
                    <a:pt x="23" y="227"/>
                  </a:lnTo>
                  <a:lnTo>
                    <a:pt x="23" y="226"/>
                  </a:lnTo>
                  <a:lnTo>
                    <a:pt x="25" y="224"/>
                  </a:lnTo>
                  <a:lnTo>
                    <a:pt x="26" y="222"/>
                  </a:lnTo>
                  <a:lnTo>
                    <a:pt x="27" y="217"/>
                  </a:lnTo>
                  <a:lnTo>
                    <a:pt x="28" y="215"/>
                  </a:lnTo>
                  <a:lnTo>
                    <a:pt x="29" y="213"/>
                  </a:lnTo>
                  <a:lnTo>
                    <a:pt x="31" y="211"/>
                  </a:lnTo>
                  <a:lnTo>
                    <a:pt x="31" y="210"/>
                  </a:lnTo>
                  <a:lnTo>
                    <a:pt x="32" y="207"/>
                  </a:lnTo>
                  <a:lnTo>
                    <a:pt x="34" y="203"/>
                  </a:lnTo>
                  <a:lnTo>
                    <a:pt x="36" y="201"/>
                  </a:lnTo>
                  <a:lnTo>
                    <a:pt x="37" y="200"/>
                  </a:lnTo>
                  <a:lnTo>
                    <a:pt x="36" y="199"/>
                  </a:lnTo>
                  <a:lnTo>
                    <a:pt x="36" y="197"/>
                  </a:lnTo>
                  <a:lnTo>
                    <a:pt x="37" y="196"/>
                  </a:lnTo>
                  <a:lnTo>
                    <a:pt x="38" y="194"/>
                  </a:lnTo>
                  <a:lnTo>
                    <a:pt x="39" y="192"/>
                  </a:lnTo>
                  <a:lnTo>
                    <a:pt x="43" y="187"/>
                  </a:lnTo>
                  <a:lnTo>
                    <a:pt x="43" y="186"/>
                  </a:lnTo>
                  <a:lnTo>
                    <a:pt x="45" y="184"/>
                  </a:lnTo>
                  <a:lnTo>
                    <a:pt x="45" y="183"/>
                  </a:lnTo>
                  <a:lnTo>
                    <a:pt x="47" y="181"/>
                  </a:lnTo>
                  <a:lnTo>
                    <a:pt x="52" y="174"/>
                  </a:lnTo>
                  <a:lnTo>
                    <a:pt x="55" y="170"/>
                  </a:lnTo>
                  <a:lnTo>
                    <a:pt x="58" y="167"/>
                  </a:lnTo>
                  <a:lnTo>
                    <a:pt x="60" y="164"/>
                  </a:lnTo>
                  <a:lnTo>
                    <a:pt x="60" y="163"/>
                  </a:lnTo>
                  <a:lnTo>
                    <a:pt x="61" y="162"/>
                  </a:lnTo>
                  <a:lnTo>
                    <a:pt x="63" y="160"/>
                  </a:lnTo>
                  <a:lnTo>
                    <a:pt x="64" y="159"/>
                  </a:lnTo>
                  <a:lnTo>
                    <a:pt x="64" y="158"/>
                  </a:lnTo>
                  <a:lnTo>
                    <a:pt x="65" y="157"/>
                  </a:lnTo>
                  <a:lnTo>
                    <a:pt x="66" y="157"/>
                  </a:lnTo>
                  <a:lnTo>
                    <a:pt x="68" y="154"/>
                  </a:lnTo>
                  <a:lnTo>
                    <a:pt x="69" y="153"/>
                  </a:lnTo>
                  <a:lnTo>
                    <a:pt x="70" y="152"/>
                  </a:lnTo>
                  <a:lnTo>
                    <a:pt x="71" y="151"/>
                  </a:lnTo>
                  <a:lnTo>
                    <a:pt x="73" y="149"/>
                  </a:lnTo>
                  <a:lnTo>
                    <a:pt x="74" y="149"/>
                  </a:lnTo>
                  <a:lnTo>
                    <a:pt x="74" y="148"/>
                  </a:lnTo>
                  <a:lnTo>
                    <a:pt x="79" y="146"/>
                  </a:lnTo>
                  <a:lnTo>
                    <a:pt x="82" y="143"/>
                  </a:lnTo>
                  <a:lnTo>
                    <a:pt x="85" y="141"/>
                  </a:lnTo>
                  <a:lnTo>
                    <a:pt x="89" y="137"/>
                  </a:lnTo>
                  <a:lnTo>
                    <a:pt x="90" y="136"/>
                  </a:lnTo>
                  <a:lnTo>
                    <a:pt x="91" y="135"/>
                  </a:lnTo>
                  <a:lnTo>
                    <a:pt x="93" y="133"/>
                  </a:lnTo>
                  <a:lnTo>
                    <a:pt x="93" y="132"/>
                  </a:lnTo>
                  <a:lnTo>
                    <a:pt x="95" y="132"/>
                  </a:lnTo>
                  <a:lnTo>
                    <a:pt x="96" y="131"/>
                  </a:lnTo>
                  <a:lnTo>
                    <a:pt x="102" y="125"/>
                  </a:lnTo>
                  <a:lnTo>
                    <a:pt x="103" y="125"/>
                  </a:lnTo>
                  <a:lnTo>
                    <a:pt x="108" y="120"/>
                  </a:lnTo>
                  <a:lnTo>
                    <a:pt x="109" y="118"/>
                  </a:lnTo>
                  <a:lnTo>
                    <a:pt x="113" y="115"/>
                  </a:lnTo>
                  <a:lnTo>
                    <a:pt x="114" y="115"/>
                  </a:lnTo>
                  <a:lnTo>
                    <a:pt x="114" y="114"/>
                  </a:lnTo>
                  <a:lnTo>
                    <a:pt x="116" y="112"/>
                  </a:lnTo>
                  <a:lnTo>
                    <a:pt x="119" y="110"/>
                  </a:lnTo>
                  <a:lnTo>
                    <a:pt x="120" y="107"/>
                  </a:lnTo>
                  <a:lnTo>
                    <a:pt x="125" y="104"/>
                  </a:lnTo>
                  <a:lnTo>
                    <a:pt x="127" y="102"/>
                  </a:lnTo>
                  <a:lnTo>
                    <a:pt x="129" y="101"/>
                  </a:lnTo>
                  <a:lnTo>
                    <a:pt x="129" y="100"/>
                  </a:lnTo>
                  <a:lnTo>
                    <a:pt x="132" y="98"/>
                  </a:lnTo>
                  <a:lnTo>
                    <a:pt x="134" y="96"/>
                  </a:lnTo>
                  <a:lnTo>
                    <a:pt x="135" y="95"/>
                  </a:lnTo>
                  <a:lnTo>
                    <a:pt x="138" y="93"/>
                  </a:lnTo>
                  <a:lnTo>
                    <a:pt x="139" y="93"/>
                  </a:lnTo>
                  <a:lnTo>
                    <a:pt x="141" y="90"/>
                  </a:lnTo>
                  <a:lnTo>
                    <a:pt x="143" y="89"/>
                  </a:lnTo>
                  <a:lnTo>
                    <a:pt x="145" y="88"/>
                  </a:lnTo>
                  <a:lnTo>
                    <a:pt x="145" y="86"/>
                  </a:lnTo>
                  <a:lnTo>
                    <a:pt x="148" y="84"/>
                  </a:lnTo>
                  <a:lnTo>
                    <a:pt x="149" y="84"/>
                  </a:lnTo>
                  <a:lnTo>
                    <a:pt x="148" y="83"/>
                  </a:lnTo>
                  <a:lnTo>
                    <a:pt x="144" y="78"/>
                  </a:lnTo>
                  <a:lnTo>
                    <a:pt x="144" y="77"/>
                  </a:lnTo>
                  <a:lnTo>
                    <a:pt x="145" y="77"/>
                  </a:lnTo>
                  <a:lnTo>
                    <a:pt x="145" y="75"/>
                  </a:lnTo>
                  <a:lnTo>
                    <a:pt x="150" y="69"/>
                  </a:lnTo>
                  <a:lnTo>
                    <a:pt x="155" y="63"/>
                  </a:lnTo>
                  <a:lnTo>
                    <a:pt x="157" y="59"/>
                  </a:lnTo>
                  <a:lnTo>
                    <a:pt x="159" y="58"/>
                  </a:lnTo>
                  <a:lnTo>
                    <a:pt x="161" y="54"/>
                  </a:lnTo>
                  <a:lnTo>
                    <a:pt x="164" y="51"/>
                  </a:lnTo>
                  <a:lnTo>
                    <a:pt x="165" y="51"/>
                  </a:lnTo>
                  <a:lnTo>
                    <a:pt x="165" y="50"/>
                  </a:lnTo>
                  <a:lnTo>
                    <a:pt x="171" y="36"/>
                  </a:lnTo>
                  <a:lnTo>
                    <a:pt x="173" y="31"/>
                  </a:lnTo>
                  <a:lnTo>
                    <a:pt x="173" y="30"/>
                  </a:lnTo>
                  <a:lnTo>
                    <a:pt x="181" y="15"/>
                  </a:lnTo>
                  <a:lnTo>
                    <a:pt x="181" y="14"/>
                  </a:lnTo>
                  <a:lnTo>
                    <a:pt x="184" y="4"/>
                  </a:lnTo>
                  <a:lnTo>
                    <a:pt x="187" y="0"/>
                  </a:lnTo>
                  <a:lnTo>
                    <a:pt x="191" y="2"/>
                  </a:lnTo>
                  <a:lnTo>
                    <a:pt x="193" y="3"/>
                  </a:lnTo>
                  <a:lnTo>
                    <a:pt x="196" y="3"/>
                  </a:lnTo>
                  <a:lnTo>
                    <a:pt x="197" y="4"/>
                  </a:lnTo>
                  <a:lnTo>
                    <a:pt x="198" y="4"/>
                  </a:lnTo>
                  <a:lnTo>
                    <a:pt x="199" y="4"/>
                  </a:lnTo>
                  <a:lnTo>
                    <a:pt x="199" y="5"/>
                  </a:lnTo>
                  <a:lnTo>
                    <a:pt x="200" y="5"/>
                  </a:lnTo>
                  <a:lnTo>
                    <a:pt x="203" y="6"/>
                  </a:lnTo>
                  <a:lnTo>
                    <a:pt x="207" y="8"/>
                  </a:lnTo>
                  <a:lnTo>
                    <a:pt x="209" y="8"/>
                  </a:lnTo>
                  <a:lnTo>
                    <a:pt x="209" y="9"/>
                  </a:lnTo>
                  <a:lnTo>
                    <a:pt x="210" y="9"/>
                  </a:lnTo>
                  <a:lnTo>
                    <a:pt x="212" y="9"/>
                  </a:lnTo>
                  <a:lnTo>
                    <a:pt x="214" y="10"/>
                  </a:lnTo>
                  <a:lnTo>
                    <a:pt x="215" y="10"/>
                  </a:lnTo>
                  <a:lnTo>
                    <a:pt x="218" y="11"/>
                  </a:lnTo>
                  <a:lnTo>
                    <a:pt x="220" y="13"/>
                  </a:lnTo>
                  <a:lnTo>
                    <a:pt x="224" y="14"/>
                  </a:lnTo>
                  <a:lnTo>
                    <a:pt x="228" y="15"/>
                  </a:lnTo>
                  <a:lnTo>
                    <a:pt x="229" y="16"/>
                  </a:lnTo>
                  <a:lnTo>
                    <a:pt x="230" y="16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Freeform 12">
              <a:extLst>
                <a:ext uri="{FF2B5EF4-FFF2-40B4-BE49-F238E27FC236}">
                  <a16:creationId xmlns:a16="http://schemas.microsoft.com/office/drawing/2014/main" id="{C9117CBD-DA00-158B-6255-D32EAAB7A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9202" y="1059582"/>
              <a:ext cx="641350" cy="654050"/>
            </a:xfrm>
            <a:custGeom>
              <a:avLst/>
              <a:gdLst>
                <a:gd name="T0" fmla="*/ 260 w 404"/>
                <a:gd name="T1" fmla="*/ 16 h 412"/>
                <a:gd name="T2" fmla="*/ 281 w 404"/>
                <a:gd name="T3" fmla="*/ 26 h 412"/>
                <a:gd name="T4" fmla="*/ 290 w 404"/>
                <a:gd name="T5" fmla="*/ 31 h 412"/>
                <a:gd name="T6" fmla="*/ 303 w 404"/>
                <a:gd name="T7" fmla="*/ 60 h 412"/>
                <a:gd name="T8" fmla="*/ 307 w 404"/>
                <a:gd name="T9" fmla="*/ 65 h 412"/>
                <a:gd name="T10" fmla="*/ 319 w 404"/>
                <a:gd name="T11" fmla="*/ 69 h 412"/>
                <a:gd name="T12" fmla="*/ 346 w 404"/>
                <a:gd name="T13" fmla="*/ 95 h 412"/>
                <a:gd name="T14" fmla="*/ 362 w 404"/>
                <a:gd name="T15" fmla="*/ 103 h 412"/>
                <a:gd name="T16" fmla="*/ 377 w 404"/>
                <a:gd name="T17" fmla="*/ 111 h 412"/>
                <a:gd name="T18" fmla="*/ 382 w 404"/>
                <a:gd name="T19" fmla="*/ 123 h 412"/>
                <a:gd name="T20" fmla="*/ 387 w 404"/>
                <a:gd name="T21" fmla="*/ 133 h 412"/>
                <a:gd name="T22" fmla="*/ 403 w 404"/>
                <a:gd name="T23" fmla="*/ 140 h 412"/>
                <a:gd name="T24" fmla="*/ 397 w 404"/>
                <a:gd name="T25" fmla="*/ 153 h 412"/>
                <a:gd name="T26" fmla="*/ 399 w 404"/>
                <a:gd name="T27" fmla="*/ 164 h 412"/>
                <a:gd name="T28" fmla="*/ 404 w 404"/>
                <a:gd name="T29" fmla="*/ 185 h 412"/>
                <a:gd name="T30" fmla="*/ 388 w 404"/>
                <a:gd name="T31" fmla="*/ 188 h 412"/>
                <a:gd name="T32" fmla="*/ 373 w 404"/>
                <a:gd name="T33" fmla="*/ 200 h 412"/>
                <a:gd name="T34" fmla="*/ 376 w 404"/>
                <a:gd name="T35" fmla="*/ 217 h 412"/>
                <a:gd name="T36" fmla="*/ 374 w 404"/>
                <a:gd name="T37" fmla="*/ 232 h 412"/>
                <a:gd name="T38" fmla="*/ 374 w 404"/>
                <a:gd name="T39" fmla="*/ 252 h 412"/>
                <a:gd name="T40" fmla="*/ 370 w 404"/>
                <a:gd name="T41" fmla="*/ 256 h 412"/>
                <a:gd name="T42" fmla="*/ 372 w 404"/>
                <a:gd name="T43" fmla="*/ 276 h 412"/>
                <a:gd name="T44" fmla="*/ 362 w 404"/>
                <a:gd name="T45" fmla="*/ 288 h 412"/>
                <a:gd name="T46" fmla="*/ 319 w 404"/>
                <a:gd name="T47" fmla="*/ 313 h 412"/>
                <a:gd name="T48" fmla="*/ 290 w 404"/>
                <a:gd name="T49" fmla="*/ 336 h 412"/>
                <a:gd name="T50" fmla="*/ 283 w 404"/>
                <a:gd name="T51" fmla="*/ 357 h 412"/>
                <a:gd name="T52" fmla="*/ 278 w 404"/>
                <a:gd name="T53" fmla="*/ 362 h 412"/>
                <a:gd name="T54" fmla="*/ 266 w 404"/>
                <a:gd name="T55" fmla="*/ 369 h 412"/>
                <a:gd name="T56" fmla="*/ 253 w 404"/>
                <a:gd name="T57" fmla="*/ 377 h 412"/>
                <a:gd name="T58" fmla="*/ 239 w 404"/>
                <a:gd name="T59" fmla="*/ 378 h 412"/>
                <a:gd name="T60" fmla="*/ 221 w 404"/>
                <a:gd name="T61" fmla="*/ 387 h 412"/>
                <a:gd name="T62" fmla="*/ 196 w 404"/>
                <a:gd name="T63" fmla="*/ 404 h 412"/>
                <a:gd name="T64" fmla="*/ 167 w 404"/>
                <a:gd name="T65" fmla="*/ 398 h 412"/>
                <a:gd name="T66" fmla="*/ 143 w 404"/>
                <a:gd name="T67" fmla="*/ 376 h 412"/>
                <a:gd name="T68" fmla="*/ 123 w 404"/>
                <a:gd name="T69" fmla="*/ 362 h 412"/>
                <a:gd name="T70" fmla="*/ 105 w 404"/>
                <a:gd name="T71" fmla="*/ 350 h 412"/>
                <a:gd name="T72" fmla="*/ 85 w 404"/>
                <a:gd name="T73" fmla="*/ 326 h 412"/>
                <a:gd name="T74" fmla="*/ 78 w 404"/>
                <a:gd name="T75" fmla="*/ 318 h 412"/>
                <a:gd name="T76" fmla="*/ 68 w 404"/>
                <a:gd name="T77" fmla="*/ 309 h 412"/>
                <a:gd name="T78" fmla="*/ 55 w 404"/>
                <a:gd name="T79" fmla="*/ 294 h 412"/>
                <a:gd name="T80" fmla="*/ 36 w 404"/>
                <a:gd name="T81" fmla="*/ 261 h 412"/>
                <a:gd name="T82" fmla="*/ 21 w 404"/>
                <a:gd name="T83" fmla="*/ 233 h 412"/>
                <a:gd name="T84" fmla="*/ 15 w 404"/>
                <a:gd name="T85" fmla="*/ 223 h 412"/>
                <a:gd name="T86" fmla="*/ 10 w 404"/>
                <a:gd name="T87" fmla="*/ 214 h 412"/>
                <a:gd name="T88" fmla="*/ 11 w 404"/>
                <a:gd name="T89" fmla="*/ 191 h 412"/>
                <a:gd name="T90" fmla="*/ 4 w 404"/>
                <a:gd name="T91" fmla="*/ 174 h 412"/>
                <a:gd name="T92" fmla="*/ 24 w 404"/>
                <a:gd name="T93" fmla="*/ 150 h 412"/>
                <a:gd name="T94" fmla="*/ 40 w 404"/>
                <a:gd name="T95" fmla="*/ 147 h 412"/>
                <a:gd name="T96" fmla="*/ 72 w 404"/>
                <a:gd name="T97" fmla="*/ 134 h 412"/>
                <a:gd name="T98" fmla="*/ 88 w 404"/>
                <a:gd name="T99" fmla="*/ 129 h 412"/>
                <a:gd name="T100" fmla="*/ 98 w 404"/>
                <a:gd name="T101" fmla="*/ 121 h 412"/>
                <a:gd name="T102" fmla="*/ 115 w 404"/>
                <a:gd name="T103" fmla="*/ 123 h 412"/>
                <a:gd name="T104" fmla="*/ 126 w 404"/>
                <a:gd name="T105" fmla="*/ 118 h 412"/>
                <a:gd name="T106" fmla="*/ 133 w 404"/>
                <a:gd name="T107" fmla="*/ 118 h 412"/>
                <a:gd name="T108" fmla="*/ 141 w 404"/>
                <a:gd name="T109" fmla="*/ 112 h 412"/>
                <a:gd name="T110" fmla="*/ 154 w 404"/>
                <a:gd name="T111" fmla="*/ 115 h 412"/>
                <a:gd name="T112" fmla="*/ 184 w 404"/>
                <a:gd name="T113" fmla="*/ 96 h 412"/>
                <a:gd name="T114" fmla="*/ 186 w 404"/>
                <a:gd name="T115" fmla="*/ 90 h 412"/>
                <a:gd name="T116" fmla="*/ 216 w 404"/>
                <a:gd name="T117" fmla="*/ 65 h 412"/>
                <a:gd name="T118" fmla="*/ 221 w 404"/>
                <a:gd name="T119" fmla="*/ 51 h 412"/>
                <a:gd name="T120" fmla="*/ 217 w 404"/>
                <a:gd name="T121" fmla="*/ 27 h 412"/>
                <a:gd name="T122" fmla="*/ 213 w 404"/>
                <a:gd name="T123" fmla="*/ 4 h 412"/>
                <a:gd name="T124" fmla="*/ 235 w 404"/>
                <a:gd name="T125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4" h="412">
                  <a:moveTo>
                    <a:pt x="238" y="23"/>
                  </a:moveTo>
                  <a:lnTo>
                    <a:pt x="239" y="23"/>
                  </a:lnTo>
                  <a:lnTo>
                    <a:pt x="250" y="19"/>
                  </a:lnTo>
                  <a:lnTo>
                    <a:pt x="259" y="15"/>
                  </a:lnTo>
                  <a:lnTo>
                    <a:pt x="260" y="16"/>
                  </a:lnTo>
                  <a:lnTo>
                    <a:pt x="262" y="25"/>
                  </a:lnTo>
                  <a:lnTo>
                    <a:pt x="262" y="26"/>
                  </a:lnTo>
                  <a:lnTo>
                    <a:pt x="265" y="33"/>
                  </a:lnTo>
                  <a:lnTo>
                    <a:pt x="266" y="33"/>
                  </a:lnTo>
                  <a:lnTo>
                    <a:pt x="281" y="26"/>
                  </a:lnTo>
                  <a:lnTo>
                    <a:pt x="282" y="25"/>
                  </a:lnTo>
                  <a:lnTo>
                    <a:pt x="287" y="23"/>
                  </a:lnTo>
                  <a:lnTo>
                    <a:pt x="288" y="26"/>
                  </a:lnTo>
                  <a:lnTo>
                    <a:pt x="290" y="30"/>
                  </a:lnTo>
                  <a:lnTo>
                    <a:pt x="290" y="31"/>
                  </a:lnTo>
                  <a:lnTo>
                    <a:pt x="293" y="43"/>
                  </a:lnTo>
                  <a:lnTo>
                    <a:pt x="298" y="54"/>
                  </a:lnTo>
                  <a:lnTo>
                    <a:pt x="299" y="55"/>
                  </a:lnTo>
                  <a:lnTo>
                    <a:pt x="302" y="59"/>
                  </a:lnTo>
                  <a:lnTo>
                    <a:pt x="303" y="60"/>
                  </a:lnTo>
                  <a:lnTo>
                    <a:pt x="304" y="60"/>
                  </a:lnTo>
                  <a:lnTo>
                    <a:pt x="304" y="62"/>
                  </a:lnTo>
                  <a:lnTo>
                    <a:pt x="306" y="63"/>
                  </a:lnTo>
                  <a:lnTo>
                    <a:pt x="307" y="64"/>
                  </a:lnTo>
                  <a:lnTo>
                    <a:pt x="307" y="65"/>
                  </a:lnTo>
                  <a:lnTo>
                    <a:pt x="308" y="67"/>
                  </a:lnTo>
                  <a:lnTo>
                    <a:pt x="308" y="68"/>
                  </a:lnTo>
                  <a:lnTo>
                    <a:pt x="309" y="68"/>
                  </a:lnTo>
                  <a:lnTo>
                    <a:pt x="312" y="68"/>
                  </a:lnTo>
                  <a:lnTo>
                    <a:pt x="319" y="69"/>
                  </a:lnTo>
                  <a:lnTo>
                    <a:pt x="319" y="70"/>
                  </a:lnTo>
                  <a:lnTo>
                    <a:pt x="324" y="84"/>
                  </a:lnTo>
                  <a:lnTo>
                    <a:pt x="325" y="86"/>
                  </a:lnTo>
                  <a:lnTo>
                    <a:pt x="344" y="94"/>
                  </a:lnTo>
                  <a:lnTo>
                    <a:pt x="346" y="95"/>
                  </a:lnTo>
                  <a:lnTo>
                    <a:pt x="349" y="96"/>
                  </a:lnTo>
                  <a:lnTo>
                    <a:pt x="356" y="101"/>
                  </a:lnTo>
                  <a:lnTo>
                    <a:pt x="358" y="102"/>
                  </a:lnTo>
                  <a:lnTo>
                    <a:pt x="361" y="103"/>
                  </a:lnTo>
                  <a:lnTo>
                    <a:pt x="362" y="103"/>
                  </a:lnTo>
                  <a:lnTo>
                    <a:pt x="363" y="105"/>
                  </a:lnTo>
                  <a:lnTo>
                    <a:pt x="371" y="108"/>
                  </a:lnTo>
                  <a:lnTo>
                    <a:pt x="372" y="108"/>
                  </a:lnTo>
                  <a:lnTo>
                    <a:pt x="376" y="111"/>
                  </a:lnTo>
                  <a:lnTo>
                    <a:pt x="377" y="111"/>
                  </a:lnTo>
                  <a:lnTo>
                    <a:pt x="378" y="112"/>
                  </a:lnTo>
                  <a:lnTo>
                    <a:pt x="379" y="116"/>
                  </a:lnTo>
                  <a:lnTo>
                    <a:pt x="381" y="118"/>
                  </a:lnTo>
                  <a:lnTo>
                    <a:pt x="382" y="121"/>
                  </a:lnTo>
                  <a:lnTo>
                    <a:pt x="382" y="123"/>
                  </a:lnTo>
                  <a:lnTo>
                    <a:pt x="382" y="127"/>
                  </a:lnTo>
                  <a:lnTo>
                    <a:pt x="383" y="128"/>
                  </a:lnTo>
                  <a:lnTo>
                    <a:pt x="383" y="131"/>
                  </a:lnTo>
                  <a:lnTo>
                    <a:pt x="383" y="132"/>
                  </a:lnTo>
                  <a:lnTo>
                    <a:pt x="387" y="133"/>
                  </a:lnTo>
                  <a:lnTo>
                    <a:pt x="394" y="134"/>
                  </a:lnTo>
                  <a:lnTo>
                    <a:pt x="402" y="135"/>
                  </a:lnTo>
                  <a:lnTo>
                    <a:pt x="404" y="135"/>
                  </a:lnTo>
                  <a:lnTo>
                    <a:pt x="404" y="137"/>
                  </a:lnTo>
                  <a:lnTo>
                    <a:pt x="403" y="140"/>
                  </a:lnTo>
                  <a:lnTo>
                    <a:pt x="402" y="143"/>
                  </a:lnTo>
                  <a:lnTo>
                    <a:pt x="402" y="144"/>
                  </a:lnTo>
                  <a:lnTo>
                    <a:pt x="400" y="145"/>
                  </a:lnTo>
                  <a:lnTo>
                    <a:pt x="400" y="148"/>
                  </a:lnTo>
                  <a:lnTo>
                    <a:pt x="397" y="153"/>
                  </a:lnTo>
                  <a:lnTo>
                    <a:pt x="399" y="159"/>
                  </a:lnTo>
                  <a:lnTo>
                    <a:pt x="399" y="160"/>
                  </a:lnTo>
                  <a:lnTo>
                    <a:pt x="399" y="161"/>
                  </a:lnTo>
                  <a:lnTo>
                    <a:pt x="399" y="163"/>
                  </a:lnTo>
                  <a:lnTo>
                    <a:pt x="399" y="164"/>
                  </a:lnTo>
                  <a:lnTo>
                    <a:pt x="400" y="169"/>
                  </a:lnTo>
                  <a:lnTo>
                    <a:pt x="403" y="176"/>
                  </a:lnTo>
                  <a:lnTo>
                    <a:pt x="404" y="181"/>
                  </a:lnTo>
                  <a:lnTo>
                    <a:pt x="404" y="184"/>
                  </a:lnTo>
                  <a:lnTo>
                    <a:pt x="404" y="185"/>
                  </a:lnTo>
                  <a:lnTo>
                    <a:pt x="404" y="186"/>
                  </a:lnTo>
                  <a:lnTo>
                    <a:pt x="404" y="185"/>
                  </a:lnTo>
                  <a:lnTo>
                    <a:pt x="393" y="187"/>
                  </a:lnTo>
                  <a:lnTo>
                    <a:pt x="389" y="188"/>
                  </a:lnTo>
                  <a:lnTo>
                    <a:pt x="388" y="188"/>
                  </a:lnTo>
                  <a:lnTo>
                    <a:pt x="387" y="188"/>
                  </a:lnTo>
                  <a:lnTo>
                    <a:pt x="373" y="191"/>
                  </a:lnTo>
                  <a:lnTo>
                    <a:pt x="372" y="191"/>
                  </a:lnTo>
                  <a:lnTo>
                    <a:pt x="373" y="198"/>
                  </a:lnTo>
                  <a:lnTo>
                    <a:pt x="373" y="200"/>
                  </a:lnTo>
                  <a:lnTo>
                    <a:pt x="374" y="204"/>
                  </a:lnTo>
                  <a:lnTo>
                    <a:pt x="374" y="208"/>
                  </a:lnTo>
                  <a:lnTo>
                    <a:pt x="374" y="209"/>
                  </a:lnTo>
                  <a:lnTo>
                    <a:pt x="376" y="214"/>
                  </a:lnTo>
                  <a:lnTo>
                    <a:pt x="376" y="217"/>
                  </a:lnTo>
                  <a:lnTo>
                    <a:pt x="377" y="224"/>
                  </a:lnTo>
                  <a:lnTo>
                    <a:pt x="377" y="227"/>
                  </a:lnTo>
                  <a:lnTo>
                    <a:pt x="378" y="230"/>
                  </a:lnTo>
                  <a:lnTo>
                    <a:pt x="377" y="230"/>
                  </a:lnTo>
                  <a:lnTo>
                    <a:pt x="374" y="232"/>
                  </a:lnTo>
                  <a:lnTo>
                    <a:pt x="377" y="236"/>
                  </a:lnTo>
                  <a:lnTo>
                    <a:pt x="378" y="240"/>
                  </a:lnTo>
                  <a:lnTo>
                    <a:pt x="379" y="244"/>
                  </a:lnTo>
                  <a:lnTo>
                    <a:pt x="378" y="246"/>
                  </a:lnTo>
                  <a:lnTo>
                    <a:pt x="374" y="252"/>
                  </a:lnTo>
                  <a:lnTo>
                    <a:pt x="373" y="254"/>
                  </a:lnTo>
                  <a:lnTo>
                    <a:pt x="372" y="255"/>
                  </a:lnTo>
                  <a:lnTo>
                    <a:pt x="371" y="255"/>
                  </a:lnTo>
                  <a:lnTo>
                    <a:pt x="370" y="255"/>
                  </a:lnTo>
                  <a:lnTo>
                    <a:pt x="370" y="256"/>
                  </a:lnTo>
                  <a:lnTo>
                    <a:pt x="371" y="256"/>
                  </a:lnTo>
                  <a:lnTo>
                    <a:pt x="371" y="264"/>
                  </a:lnTo>
                  <a:lnTo>
                    <a:pt x="371" y="266"/>
                  </a:lnTo>
                  <a:lnTo>
                    <a:pt x="372" y="275"/>
                  </a:lnTo>
                  <a:lnTo>
                    <a:pt x="372" y="276"/>
                  </a:lnTo>
                  <a:lnTo>
                    <a:pt x="365" y="280"/>
                  </a:lnTo>
                  <a:lnTo>
                    <a:pt x="363" y="280"/>
                  </a:lnTo>
                  <a:lnTo>
                    <a:pt x="361" y="282"/>
                  </a:lnTo>
                  <a:lnTo>
                    <a:pt x="363" y="287"/>
                  </a:lnTo>
                  <a:lnTo>
                    <a:pt x="362" y="288"/>
                  </a:lnTo>
                  <a:lnTo>
                    <a:pt x="358" y="291"/>
                  </a:lnTo>
                  <a:lnTo>
                    <a:pt x="354" y="293"/>
                  </a:lnTo>
                  <a:lnTo>
                    <a:pt x="339" y="302"/>
                  </a:lnTo>
                  <a:lnTo>
                    <a:pt x="338" y="302"/>
                  </a:lnTo>
                  <a:lnTo>
                    <a:pt x="319" y="313"/>
                  </a:lnTo>
                  <a:lnTo>
                    <a:pt x="304" y="321"/>
                  </a:lnTo>
                  <a:lnTo>
                    <a:pt x="301" y="323"/>
                  </a:lnTo>
                  <a:lnTo>
                    <a:pt x="293" y="328"/>
                  </a:lnTo>
                  <a:lnTo>
                    <a:pt x="291" y="329"/>
                  </a:lnTo>
                  <a:lnTo>
                    <a:pt x="290" y="336"/>
                  </a:lnTo>
                  <a:lnTo>
                    <a:pt x="286" y="347"/>
                  </a:lnTo>
                  <a:lnTo>
                    <a:pt x="285" y="355"/>
                  </a:lnTo>
                  <a:lnTo>
                    <a:pt x="285" y="356"/>
                  </a:lnTo>
                  <a:lnTo>
                    <a:pt x="285" y="357"/>
                  </a:lnTo>
                  <a:lnTo>
                    <a:pt x="283" y="357"/>
                  </a:lnTo>
                  <a:lnTo>
                    <a:pt x="283" y="358"/>
                  </a:lnTo>
                  <a:lnTo>
                    <a:pt x="282" y="360"/>
                  </a:lnTo>
                  <a:lnTo>
                    <a:pt x="281" y="361"/>
                  </a:lnTo>
                  <a:lnTo>
                    <a:pt x="280" y="362"/>
                  </a:lnTo>
                  <a:lnTo>
                    <a:pt x="278" y="362"/>
                  </a:lnTo>
                  <a:lnTo>
                    <a:pt x="277" y="363"/>
                  </a:lnTo>
                  <a:lnTo>
                    <a:pt x="275" y="363"/>
                  </a:lnTo>
                  <a:lnTo>
                    <a:pt x="275" y="364"/>
                  </a:lnTo>
                  <a:lnTo>
                    <a:pt x="270" y="367"/>
                  </a:lnTo>
                  <a:lnTo>
                    <a:pt x="266" y="369"/>
                  </a:lnTo>
                  <a:lnTo>
                    <a:pt x="264" y="371"/>
                  </a:lnTo>
                  <a:lnTo>
                    <a:pt x="261" y="372"/>
                  </a:lnTo>
                  <a:lnTo>
                    <a:pt x="260" y="372"/>
                  </a:lnTo>
                  <a:lnTo>
                    <a:pt x="259" y="372"/>
                  </a:lnTo>
                  <a:lnTo>
                    <a:pt x="253" y="377"/>
                  </a:lnTo>
                  <a:lnTo>
                    <a:pt x="246" y="382"/>
                  </a:lnTo>
                  <a:lnTo>
                    <a:pt x="244" y="380"/>
                  </a:lnTo>
                  <a:lnTo>
                    <a:pt x="243" y="380"/>
                  </a:lnTo>
                  <a:lnTo>
                    <a:pt x="240" y="379"/>
                  </a:lnTo>
                  <a:lnTo>
                    <a:pt x="239" y="378"/>
                  </a:lnTo>
                  <a:lnTo>
                    <a:pt x="238" y="378"/>
                  </a:lnTo>
                  <a:lnTo>
                    <a:pt x="238" y="377"/>
                  </a:lnTo>
                  <a:lnTo>
                    <a:pt x="237" y="377"/>
                  </a:lnTo>
                  <a:lnTo>
                    <a:pt x="228" y="383"/>
                  </a:lnTo>
                  <a:lnTo>
                    <a:pt x="221" y="387"/>
                  </a:lnTo>
                  <a:lnTo>
                    <a:pt x="219" y="388"/>
                  </a:lnTo>
                  <a:lnTo>
                    <a:pt x="210" y="394"/>
                  </a:lnTo>
                  <a:lnTo>
                    <a:pt x="203" y="399"/>
                  </a:lnTo>
                  <a:lnTo>
                    <a:pt x="196" y="403"/>
                  </a:lnTo>
                  <a:lnTo>
                    <a:pt x="196" y="404"/>
                  </a:lnTo>
                  <a:lnTo>
                    <a:pt x="187" y="409"/>
                  </a:lnTo>
                  <a:lnTo>
                    <a:pt x="183" y="412"/>
                  </a:lnTo>
                  <a:lnTo>
                    <a:pt x="181" y="411"/>
                  </a:lnTo>
                  <a:lnTo>
                    <a:pt x="168" y="399"/>
                  </a:lnTo>
                  <a:lnTo>
                    <a:pt x="167" y="398"/>
                  </a:lnTo>
                  <a:lnTo>
                    <a:pt x="163" y="394"/>
                  </a:lnTo>
                  <a:lnTo>
                    <a:pt x="162" y="393"/>
                  </a:lnTo>
                  <a:lnTo>
                    <a:pt x="151" y="383"/>
                  </a:lnTo>
                  <a:lnTo>
                    <a:pt x="144" y="378"/>
                  </a:lnTo>
                  <a:lnTo>
                    <a:pt x="143" y="376"/>
                  </a:lnTo>
                  <a:lnTo>
                    <a:pt x="138" y="372"/>
                  </a:lnTo>
                  <a:lnTo>
                    <a:pt x="131" y="367"/>
                  </a:lnTo>
                  <a:lnTo>
                    <a:pt x="130" y="366"/>
                  </a:lnTo>
                  <a:lnTo>
                    <a:pt x="127" y="364"/>
                  </a:lnTo>
                  <a:lnTo>
                    <a:pt x="123" y="362"/>
                  </a:lnTo>
                  <a:lnTo>
                    <a:pt x="119" y="358"/>
                  </a:lnTo>
                  <a:lnTo>
                    <a:pt x="117" y="358"/>
                  </a:lnTo>
                  <a:lnTo>
                    <a:pt x="114" y="356"/>
                  </a:lnTo>
                  <a:lnTo>
                    <a:pt x="111" y="355"/>
                  </a:lnTo>
                  <a:lnTo>
                    <a:pt x="105" y="350"/>
                  </a:lnTo>
                  <a:lnTo>
                    <a:pt x="103" y="347"/>
                  </a:lnTo>
                  <a:lnTo>
                    <a:pt x="101" y="346"/>
                  </a:lnTo>
                  <a:lnTo>
                    <a:pt x="100" y="345"/>
                  </a:lnTo>
                  <a:lnTo>
                    <a:pt x="90" y="331"/>
                  </a:lnTo>
                  <a:lnTo>
                    <a:pt x="85" y="326"/>
                  </a:lnTo>
                  <a:lnTo>
                    <a:pt x="84" y="325"/>
                  </a:lnTo>
                  <a:lnTo>
                    <a:pt x="80" y="321"/>
                  </a:lnTo>
                  <a:lnTo>
                    <a:pt x="80" y="320"/>
                  </a:lnTo>
                  <a:lnTo>
                    <a:pt x="79" y="319"/>
                  </a:lnTo>
                  <a:lnTo>
                    <a:pt x="78" y="318"/>
                  </a:lnTo>
                  <a:lnTo>
                    <a:pt x="75" y="315"/>
                  </a:lnTo>
                  <a:lnTo>
                    <a:pt x="74" y="314"/>
                  </a:lnTo>
                  <a:lnTo>
                    <a:pt x="69" y="310"/>
                  </a:lnTo>
                  <a:lnTo>
                    <a:pt x="69" y="309"/>
                  </a:lnTo>
                  <a:lnTo>
                    <a:pt x="68" y="309"/>
                  </a:lnTo>
                  <a:lnTo>
                    <a:pt x="67" y="308"/>
                  </a:lnTo>
                  <a:lnTo>
                    <a:pt x="62" y="302"/>
                  </a:lnTo>
                  <a:lnTo>
                    <a:pt x="59" y="300"/>
                  </a:lnTo>
                  <a:lnTo>
                    <a:pt x="58" y="299"/>
                  </a:lnTo>
                  <a:lnTo>
                    <a:pt x="55" y="294"/>
                  </a:lnTo>
                  <a:lnTo>
                    <a:pt x="45" y="276"/>
                  </a:lnTo>
                  <a:lnTo>
                    <a:pt x="40" y="266"/>
                  </a:lnTo>
                  <a:lnTo>
                    <a:pt x="37" y="264"/>
                  </a:lnTo>
                  <a:lnTo>
                    <a:pt x="37" y="262"/>
                  </a:lnTo>
                  <a:lnTo>
                    <a:pt x="36" y="261"/>
                  </a:lnTo>
                  <a:lnTo>
                    <a:pt x="34" y="256"/>
                  </a:lnTo>
                  <a:lnTo>
                    <a:pt x="29" y="246"/>
                  </a:lnTo>
                  <a:lnTo>
                    <a:pt x="26" y="241"/>
                  </a:lnTo>
                  <a:lnTo>
                    <a:pt x="24" y="236"/>
                  </a:lnTo>
                  <a:lnTo>
                    <a:pt x="21" y="233"/>
                  </a:lnTo>
                  <a:lnTo>
                    <a:pt x="21" y="232"/>
                  </a:lnTo>
                  <a:lnTo>
                    <a:pt x="19" y="229"/>
                  </a:lnTo>
                  <a:lnTo>
                    <a:pt x="19" y="228"/>
                  </a:lnTo>
                  <a:lnTo>
                    <a:pt x="16" y="224"/>
                  </a:lnTo>
                  <a:lnTo>
                    <a:pt x="15" y="223"/>
                  </a:lnTo>
                  <a:lnTo>
                    <a:pt x="14" y="222"/>
                  </a:lnTo>
                  <a:lnTo>
                    <a:pt x="14" y="219"/>
                  </a:lnTo>
                  <a:lnTo>
                    <a:pt x="11" y="217"/>
                  </a:lnTo>
                  <a:lnTo>
                    <a:pt x="10" y="216"/>
                  </a:lnTo>
                  <a:lnTo>
                    <a:pt x="10" y="214"/>
                  </a:lnTo>
                  <a:lnTo>
                    <a:pt x="10" y="213"/>
                  </a:lnTo>
                  <a:lnTo>
                    <a:pt x="3" y="201"/>
                  </a:lnTo>
                  <a:lnTo>
                    <a:pt x="13" y="193"/>
                  </a:lnTo>
                  <a:lnTo>
                    <a:pt x="11" y="192"/>
                  </a:lnTo>
                  <a:lnTo>
                    <a:pt x="11" y="191"/>
                  </a:lnTo>
                  <a:lnTo>
                    <a:pt x="11" y="190"/>
                  </a:lnTo>
                  <a:lnTo>
                    <a:pt x="7" y="185"/>
                  </a:lnTo>
                  <a:lnTo>
                    <a:pt x="0" y="177"/>
                  </a:lnTo>
                  <a:lnTo>
                    <a:pt x="2" y="176"/>
                  </a:lnTo>
                  <a:lnTo>
                    <a:pt x="4" y="174"/>
                  </a:lnTo>
                  <a:lnTo>
                    <a:pt x="4" y="172"/>
                  </a:lnTo>
                  <a:lnTo>
                    <a:pt x="5" y="172"/>
                  </a:lnTo>
                  <a:lnTo>
                    <a:pt x="7" y="170"/>
                  </a:lnTo>
                  <a:lnTo>
                    <a:pt x="23" y="152"/>
                  </a:lnTo>
                  <a:lnTo>
                    <a:pt x="24" y="150"/>
                  </a:lnTo>
                  <a:lnTo>
                    <a:pt x="26" y="147"/>
                  </a:lnTo>
                  <a:lnTo>
                    <a:pt x="29" y="144"/>
                  </a:lnTo>
                  <a:lnTo>
                    <a:pt x="34" y="139"/>
                  </a:lnTo>
                  <a:lnTo>
                    <a:pt x="34" y="138"/>
                  </a:lnTo>
                  <a:lnTo>
                    <a:pt x="40" y="147"/>
                  </a:lnTo>
                  <a:lnTo>
                    <a:pt x="45" y="154"/>
                  </a:lnTo>
                  <a:lnTo>
                    <a:pt x="45" y="153"/>
                  </a:lnTo>
                  <a:lnTo>
                    <a:pt x="71" y="135"/>
                  </a:lnTo>
                  <a:lnTo>
                    <a:pt x="72" y="135"/>
                  </a:lnTo>
                  <a:lnTo>
                    <a:pt x="72" y="134"/>
                  </a:lnTo>
                  <a:lnTo>
                    <a:pt x="75" y="127"/>
                  </a:lnTo>
                  <a:lnTo>
                    <a:pt x="77" y="126"/>
                  </a:lnTo>
                  <a:lnTo>
                    <a:pt x="79" y="122"/>
                  </a:lnTo>
                  <a:lnTo>
                    <a:pt x="83" y="124"/>
                  </a:lnTo>
                  <a:lnTo>
                    <a:pt x="88" y="129"/>
                  </a:lnTo>
                  <a:lnTo>
                    <a:pt x="89" y="131"/>
                  </a:lnTo>
                  <a:lnTo>
                    <a:pt x="89" y="132"/>
                  </a:lnTo>
                  <a:lnTo>
                    <a:pt x="90" y="131"/>
                  </a:lnTo>
                  <a:lnTo>
                    <a:pt x="93" y="128"/>
                  </a:lnTo>
                  <a:lnTo>
                    <a:pt x="98" y="121"/>
                  </a:lnTo>
                  <a:lnTo>
                    <a:pt x="99" y="121"/>
                  </a:lnTo>
                  <a:lnTo>
                    <a:pt x="103" y="123"/>
                  </a:lnTo>
                  <a:lnTo>
                    <a:pt x="104" y="124"/>
                  </a:lnTo>
                  <a:lnTo>
                    <a:pt x="106" y="127"/>
                  </a:lnTo>
                  <a:lnTo>
                    <a:pt x="115" y="123"/>
                  </a:lnTo>
                  <a:lnTo>
                    <a:pt x="122" y="121"/>
                  </a:lnTo>
                  <a:lnTo>
                    <a:pt x="123" y="119"/>
                  </a:lnTo>
                  <a:lnTo>
                    <a:pt x="125" y="119"/>
                  </a:lnTo>
                  <a:lnTo>
                    <a:pt x="125" y="118"/>
                  </a:lnTo>
                  <a:lnTo>
                    <a:pt x="126" y="118"/>
                  </a:lnTo>
                  <a:lnTo>
                    <a:pt x="130" y="117"/>
                  </a:lnTo>
                  <a:lnTo>
                    <a:pt x="131" y="118"/>
                  </a:lnTo>
                  <a:lnTo>
                    <a:pt x="132" y="119"/>
                  </a:lnTo>
                  <a:lnTo>
                    <a:pt x="132" y="118"/>
                  </a:lnTo>
                  <a:lnTo>
                    <a:pt x="133" y="118"/>
                  </a:lnTo>
                  <a:lnTo>
                    <a:pt x="135" y="117"/>
                  </a:lnTo>
                  <a:lnTo>
                    <a:pt x="136" y="116"/>
                  </a:lnTo>
                  <a:lnTo>
                    <a:pt x="137" y="115"/>
                  </a:lnTo>
                  <a:lnTo>
                    <a:pt x="138" y="113"/>
                  </a:lnTo>
                  <a:lnTo>
                    <a:pt x="141" y="112"/>
                  </a:lnTo>
                  <a:lnTo>
                    <a:pt x="147" y="107"/>
                  </a:lnTo>
                  <a:lnTo>
                    <a:pt x="147" y="106"/>
                  </a:lnTo>
                  <a:lnTo>
                    <a:pt x="148" y="107"/>
                  </a:lnTo>
                  <a:lnTo>
                    <a:pt x="153" y="115"/>
                  </a:lnTo>
                  <a:lnTo>
                    <a:pt x="154" y="115"/>
                  </a:lnTo>
                  <a:lnTo>
                    <a:pt x="155" y="117"/>
                  </a:lnTo>
                  <a:lnTo>
                    <a:pt x="171" y="105"/>
                  </a:lnTo>
                  <a:lnTo>
                    <a:pt x="173" y="103"/>
                  </a:lnTo>
                  <a:lnTo>
                    <a:pt x="178" y="100"/>
                  </a:lnTo>
                  <a:lnTo>
                    <a:pt x="184" y="96"/>
                  </a:lnTo>
                  <a:lnTo>
                    <a:pt x="186" y="94"/>
                  </a:lnTo>
                  <a:lnTo>
                    <a:pt x="185" y="94"/>
                  </a:lnTo>
                  <a:lnTo>
                    <a:pt x="184" y="91"/>
                  </a:lnTo>
                  <a:lnTo>
                    <a:pt x="185" y="91"/>
                  </a:lnTo>
                  <a:lnTo>
                    <a:pt x="186" y="90"/>
                  </a:lnTo>
                  <a:lnTo>
                    <a:pt x="200" y="79"/>
                  </a:lnTo>
                  <a:lnTo>
                    <a:pt x="207" y="73"/>
                  </a:lnTo>
                  <a:lnTo>
                    <a:pt x="210" y="70"/>
                  </a:lnTo>
                  <a:lnTo>
                    <a:pt x="214" y="67"/>
                  </a:lnTo>
                  <a:lnTo>
                    <a:pt x="216" y="65"/>
                  </a:lnTo>
                  <a:lnTo>
                    <a:pt x="217" y="64"/>
                  </a:lnTo>
                  <a:lnTo>
                    <a:pt x="227" y="57"/>
                  </a:lnTo>
                  <a:lnTo>
                    <a:pt x="226" y="57"/>
                  </a:lnTo>
                  <a:lnTo>
                    <a:pt x="222" y="53"/>
                  </a:lnTo>
                  <a:lnTo>
                    <a:pt x="221" y="51"/>
                  </a:lnTo>
                  <a:lnTo>
                    <a:pt x="219" y="51"/>
                  </a:lnTo>
                  <a:lnTo>
                    <a:pt x="219" y="46"/>
                  </a:lnTo>
                  <a:lnTo>
                    <a:pt x="218" y="32"/>
                  </a:lnTo>
                  <a:lnTo>
                    <a:pt x="217" y="28"/>
                  </a:lnTo>
                  <a:lnTo>
                    <a:pt x="217" y="27"/>
                  </a:lnTo>
                  <a:lnTo>
                    <a:pt x="217" y="23"/>
                  </a:lnTo>
                  <a:lnTo>
                    <a:pt x="216" y="14"/>
                  </a:lnTo>
                  <a:lnTo>
                    <a:pt x="216" y="12"/>
                  </a:lnTo>
                  <a:lnTo>
                    <a:pt x="214" y="11"/>
                  </a:lnTo>
                  <a:lnTo>
                    <a:pt x="213" y="4"/>
                  </a:lnTo>
                  <a:lnTo>
                    <a:pt x="213" y="3"/>
                  </a:lnTo>
                  <a:lnTo>
                    <a:pt x="213" y="0"/>
                  </a:lnTo>
                  <a:lnTo>
                    <a:pt x="212" y="0"/>
                  </a:lnTo>
                  <a:lnTo>
                    <a:pt x="213" y="0"/>
                  </a:lnTo>
                  <a:lnTo>
                    <a:pt x="235" y="0"/>
                  </a:lnTo>
                  <a:lnTo>
                    <a:pt x="237" y="11"/>
                  </a:lnTo>
                  <a:lnTo>
                    <a:pt x="237" y="14"/>
                  </a:lnTo>
                  <a:lnTo>
                    <a:pt x="238" y="23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Freeform 13">
              <a:extLst>
                <a:ext uri="{FF2B5EF4-FFF2-40B4-BE49-F238E27FC236}">
                  <a16:creationId xmlns:a16="http://schemas.microsoft.com/office/drawing/2014/main" id="{8A719894-1800-C5DE-D62A-EB0D831E5A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8552" y="1551707"/>
              <a:ext cx="476250" cy="547688"/>
            </a:xfrm>
            <a:custGeom>
              <a:avLst/>
              <a:gdLst>
                <a:gd name="T0" fmla="*/ 271 w 300"/>
                <a:gd name="T1" fmla="*/ 114 h 345"/>
                <a:gd name="T2" fmla="*/ 288 w 300"/>
                <a:gd name="T3" fmla="*/ 165 h 345"/>
                <a:gd name="T4" fmla="*/ 273 w 300"/>
                <a:gd name="T5" fmla="*/ 196 h 345"/>
                <a:gd name="T6" fmla="*/ 251 w 300"/>
                <a:gd name="T7" fmla="*/ 185 h 345"/>
                <a:gd name="T8" fmla="*/ 241 w 300"/>
                <a:gd name="T9" fmla="*/ 210 h 345"/>
                <a:gd name="T10" fmla="*/ 233 w 300"/>
                <a:gd name="T11" fmla="*/ 233 h 345"/>
                <a:gd name="T12" fmla="*/ 229 w 300"/>
                <a:gd name="T13" fmla="*/ 233 h 345"/>
                <a:gd name="T14" fmla="*/ 212 w 300"/>
                <a:gd name="T15" fmla="*/ 227 h 345"/>
                <a:gd name="T16" fmla="*/ 206 w 300"/>
                <a:gd name="T17" fmla="*/ 227 h 345"/>
                <a:gd name="T18" fmla="*/ 202 w 300"/>
                <a:gd name="T19" fmla="*/ 231 h 345"/>
                <a:gd name="T20" fmla="*/ 198 w 300"/>
                <a:gd name="T21" fmla="*/ 238 h 345"/>
                <a:gd name="T22" fmla="*/ 196 w 300"/>
                <a:gd name="T23" fmla="*/ 249 h 345"/>
                <a:gd name="T24" fmla="*/ 181 w 300"/>
                <a:gd name="T25" fmla="*/ 250 h 345"/>
                <a:gd name="T26" fmla="*/ 176 w 300"/>
                <a:gd name="T27" fmla="*/ 254 h 345"/>
                <a:gd name="T28" fmla="*/ 174 w 300"/>
                <a:gd name="T29" fmla="*/ 261 h 345"/>
                <a:gd name="T30" fmla="*/ 179 w 300"/>
                <a:gd name="T31" fmla="*/ 276 h 345"/>
                <a:gd name="T32" fmla="*/ 177 w 300"/>
                <a:gd name="T33" fmla="*/ 281 h 345"/>
                <a:gd name="T34" fmla="*/ 171 w 300"/>
                <a:gd name="T35" fmla="*/ 286 h 345"/>
                <a:gd name="T36" fmla="*/ 163 w 300"/>
                <a:gd name="T37" fmla="*/ 287 h 345"/>
                <a:gd name="T38" fmla="*/ 156 w 300"/>
                <a:gd name="T39" fmla="*/ 292 h 345"/>
                <a:gd name="T40" fmla="*/ 148 w 300"/>
                <a:gd name="T41" fmla="*/ 317 h 345"/>
                <a:gd name="T42" fmla="*/ 137 w 300"/>
                <a:gd name="T43" fmla="*/ 335 h 345"/>
                <a:gd name="T44" fmla="*/ 127 w 300"/>
                <a:gd name="T45" fmla="*/ 344 h 345"/>
                <a:gd name="T46" fmla="*/ 121 w 300"/>
                <a:gd name="T47" fmla="*/ 345 h 345"/>
                <a:gd name="T48" fmla="*/ 113 w 300"/>
                <a:gd name="T49" fmla="*/ 340 h 345"/>
                <a:gd name="T50" fmla="*/ 110 w 300"/>
                <a:gd name="T51" fmla="*/ 333 h 345"/>
                <a:gd name="T52" fmla="*/ 103 w 300"/>
                <a:gd name="T53" fmla="*/ 324 h 345"/>
                <a:gd name="T54" fmla="*/ 99 w 300"/>
                <a:gd name="T55" fmla="*/ 317 h 345"/>
                <a:gd name="T56" fmla="*/ 95 w 300"/>
                <a:gd name="T57" fmla="*/ 312 h 345"/>
                <a:gd name="T58" fmla="*/ 76 w 300"/>
                <a:gd name="T59" fmla="*/ 299 h 345"/>
                <a:gd name="T60" fmla="*/ 60 w 300"/>
                <a:gd name="T61" fmla="*/ 298 h 345"/>
                <a:gd name="T62" fmla="*/ 46 w 300"/>
                <a:gd name="T63" fmla="*/ 293 h 345"/>
                <a:gd name="T64" fmla="*/ 39 w 300"/>
                <a:gd name="T65" fmla="*/ 287 h 345"/>
                <a:gd name="T66" fmla="*/ 25 w 300"/>
                <a:gd name="T67" fmla="*/ 276 h 345"/>
                <a:gd name="T68" fmla="*/ 12 w 300"/>
                <a:gd name="T69" fmla="*/ 267 h 345"/>
                <a:gd name="T70" fmla="*/ 4 w 300"/>
                <a:gd name="T71" fmla="*/ 263 h 345"/>
                <a:gd name="T72" fmla="*/ 12 w 300"/>
                <a:gd name="T73" fmla="*/ 250 h 345"/>
                <a:gd name="T74" fmla="*/ 15 w 300"/>
                <a:gd name="T75" fmla="*/ 247 h 345"/>
                <a:gd name="T76" fmla="*/ 12 w 300"/>
                <a:gd name="T77" fmla="*/ 242 h 345"/>
                <a:gd name="T78" fmla="*/ 20 w 300"/>
                <a:gd name="T79" fmla="*/ 233 h 345"/>
                <a:gd name="T80" fmla="*/ 58 w 300"/>
                <a:gd name="T81" fmla="*/ 202 h 345"/>
                <a:gd name="T82" fmla="*/ 12 w 300"/>
                <a:gd name="T83" fmla="*/ 173 h 345"/>
                <a:gd name="T84" fmla="*/ 36 w 300"/>
                <a:gd name="T85" fmla="*/ 122 h 345"/>
                <a:gd name="T86" fmla="*/ 60 w 300"/>
                <a:gd name="T87" fmla="*/ 99 h 345"/>
                <a:gd name="T88" fmla="*/ 67 w 300"/>
                <a:gd name="T89" fmla="*/ 96 h 345"/>
                <a:gd name="T90" fmla="*/ 75 w 300"/>
                <a:gd name="T91" fmla="*/ 89 h 345"/>
                <a:gd name="T92" fmla="*/ 81 w 300"/>
                <a:gd name="T93" fmla="*/ 70 h 345"/>
                <a:gd name="T94" fmla="*/ 91 w 300"/>
                <a:gd name="T95" fmla="*/ 61 h 345"/>
                <a:gd name="T96" fmla="*/ 122 w 300"/>
                <a:gd name="T97" fmla="*/ 26 h 345"/>
                <a:gd name="T98" fmla="*/ 140 w 300"/>
                <a:gd name="T99" fmla="*/ 5 h 345"/>
                <a:gd name="T100" fmla="*/ 150 w 300"/>
                <a:gd name="T101" fmla="*/ 4 h 345"/>
                <a:gd name="T102" fmla="*/ 160 w 300"/>
                <a:gd name="T103" fmla="*/ 15 h 345"/>
                <a:gd name="T104" fmla="*/ 177 w 300"/>
                <a:gd name="T105" fmla="*/ 36 h 345"/>
                <a:gd name="T106" fmla="*/ 193 w 300"/>
                <a:gd name="T107" fmla="*/ 48 h 345"/>
                <a:gd name="T108" fmla="*/ 219 w 300"/>
                <a:gd name="T109" fmla="*/ 66 h 345"/>
                <a:gd name="T110" fmla="*/ 243 w 300"/>
                <a:gd name="T111" fmla="*/ 88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0" h="345">
                  <a:moveTo>
                    <a:pt x="244" y="89"/>
                  </a:moveTo>
                  <a:lnTo>
                    <a:pt x="257" y="101"/>
                  </a:lnTo>
                  <a:lnTo>
                    <a:pt x="259" y="102"/>
                  </a:lnTo>
                  <a:lnTo>
                    <a:pt x="259" y="102"/>
                  </a:lnTo>
                  <a:lnTo>
                    <a:pt x="259" y="102"/>
                  </a:lnTo>
                  <a:lnTo>
                    <a:pt x="262" y="107"/>
                  </a:lnTo>
                  <a:lnTo>
                    <a:pt x="271" y="114"/>
                  </a:lnTo>
                  <a:lnTo>
                    <a:pt x="271" y="114"/>
                  </a:lnTo>
                  <a:lnTo>
                    <a:pt x="300" y="141"/>
                  </a:lnTo>
                  <a:lnTo>
                    <a:pt x="300" y="141"/>
                  </a:lnTo>
                  <a:lnTo>
                    <a:pt x="299" y="141"/>
                  </a:lnTo>
                  <a:lnTo>
                    <a:pt x="294" y="152"/>
                  </a:lnTo>
                  <a:lnTo>
                    <a:pt x="294" y="152"/>
                  </a:lnTo>
                  <a:lnTo>
                    <a:pt x="294" y="152"/>
                  </a:lnTo>
                  <a:lnTo>
                    <a:pt x="294" y="152"/>
                  </a:lnTo>
                  <a:lnTo>
                    <a:pt x="288" y="165"/>
                  </a:lnTo>
                  <a:lnTo>
                    <a:pt x="288" y="167"/>
                  </a:lnTo>
                  <a:lnTo>
                    <a:pt x="283" y="175"/>
                  </a:lnTo>
                  <a:lnTo>
                    <a:pt x="282" y="180"/>
                  </a:lnTo>
                  <a:lnTo>
                    <a:pt x="281" y="180"/>
                  </a:lnTo>
                  <a:lnTo>
                    <a:pt x="281" y="180"/>
                  </a:lnTo>
                  <a:lnTo>
                    <a:pt x="277" y="190"/>
                  </a:lnTo>
                  <a:lnTo>
                    <a:pt x="275" y="195"/>
                  </a:lnTo>
                  <a:lnTo>
                    <a:pt x="273" y="196"/>
                  </a:lnTo>
                  <a:lnTo>
                    <a:pt x="273" y="196"/>
                  </a:lnTo>
                  <a:lnTo>
                    <a:pt x="273" y="196"/>
                  </a:lnTo>
                  <a:lnTo>
                    <a:pt x="273" y="195"/>
                  </a:lnTo>
                  <a:lnTo>
                    <a:pt x="271" y="195"/>
                  </a:lnTo>
                  <a:lnTo>
                    <a:pt x="270" y="195"/>
                  </a:lnTo>
                  <a:lnTo>
                    <a:pt x="267" y="194"/>
                  </a:lnTo>
                  <a:lnTo>
                    <a:pt x="252" y="185"/>
                  </a:lnTo>
                  <a:lnTo>
                    <a:pt x="251" y="185"/>
                  </a:lnTo>
                  <a:lnTo>
                    <a:pt x="251" y="185"/>
                  </a:lnTo>
                  <a:lnTo>
                    <a:pt x="251" y="185"/>
                  </a:lnTo>
                  <a:lnTo>
                    <a:pt x="251" y="185"/>
                  </a:lnTo>
                  <a:lnTo>
                    <a:pt x="249" y="191"/>
                  </a:lnTo>
                  <a:lnTo>
                    <a:pt x="246" y="195"/>
                  </a:lnTo>
                  <a:lnTo>
                    <a:pt x="241" y="210"/>
                  </a:lnTo>
                  <a:lnTo>
                    <a:pt x="241" y="210"/>
                  </a:lnTo>
                  <a:lnTo>
                    <a:pt x="241" y="210"/>
                  </a:lnTo>
                  <a:lnTo>
                    <a:pt x="240" y="211"/>
                  </a:lnTo>
                  <a:lnTo>
                    <a:pt x="240" y="211"/>
                  </a:lnTo>
                  <a:lnTo>
                    <a:pt x="240" y="211"/>
                  </a:lnTo>
                  <a:lnTo>
                    <a:pt x="240" y="211"/>
                  </a:lnTo>
                  <a:lnTo>
                    <a:pt x="233" y="232"/>
                  </a:lnTo>
                  <a:lnTo>
                    <a:pt x="233" y="233"/>
                  </a:lnTo>
                  <a:lnTo>
                    <a:pt x="233" y="233"/>
                  </a:lnTo>
                  <a:lnTo>
                    <a:pt x="233" y="233"/>
                  </a:lnTo>
                  <a:lnTo>
                    <a:pt x="233" y="233"/>
                  </a:lnTo>
                  <a:lnTo>
                    <a:pt x="233" y="233"/>
                  </a:lnTo>
                  <a:lnTo>
                    <a:pt x="233" y="233"/>
                  </a:lnTo>
                  <a:lnTo>
                    <a:pt x="231" y="234"/>
                  </a:lnTo>
                  <a:lnTo>
                    <a:pt x="231" y="234"/>
                  </a:lnTo>
                  <a:lnTo>
                    <a:pt x="231" y="234"/>
                  </a:lnTo>
                  <a:lnTo>
                    <a:pt x="231" y="234"/>
                  </a:lnTo>
                  <a:lnTo>
                    <a:pt x="229" y="233"/>
                  </a:lnTo>
                  <a:lnTo>
                    <a:pt x="223" y="231"/>
                  </a:lnTo>
                  <a:lnTo>
                    <a:pt x="218" y="228"/>
                  </a:lnTo>
                  <a:lnTo>
                    <a:pt x="218" y="228"/>
                  </a:lnTo>
                  <a:lnTo>
                    <a:pt x="217" y="227"/>
                  </a:lnTo>
                  <a:lnTo>
                    <a:pt x="217" y="227"/>
                  </a:lnTo>
                  <a:lnTo>
                    <a:pt x="215" y="227"/>
                  </a:lnTo>
                  <a:lnTo>
                    <a:pt x="213" y="227"/>
                  </a:lnTo>
                  <a:lnTo>
                    <a:pt x="212" y="227"/>
                  </a:lnTo>
                  <a:lnTo>
                    <a:pt x="209" y="227"/>
                  </a:lnTo>
                  <a:lnTo>
                    <a:pt x="208" y="227"/>
                  </a:lnTo>
                  <a:lnTo>
                    <a:pt x="208" y="227"/>
                  </a:lnTo>
                  <a:lnTo>
                    <a:pt x="208" y="227"/>
                  </a:lnTo>
                  <a:lnTo>
                    <a:pt x="207" y="227"/>
                  </a:lnTo>
                  <a:lnTo>
                    <a:pt x="207" y="227"/>
                  </a:lnTo>
                  <a:lnTo>
                    <a:pt x="207" y="227"/>
                  </a:lnTo>
                  <a:lnTo>
                    <a:pt x="206" y="227"/>
                  </a:lnTo>
                  <a:lnTo>
                    <a:pt x="206" y="227"/>
                  </a:lnTo>
                  <a:lnTo>
                    <a:pt x="206" y="228"/>
                  </a:lnTo>
                  <a:lnTo>
                    <a:pt x="204" y="228"/>
                  </a:lnTo>
                  <a:lnTo>
                    <a:pt x="203" y="229"/>
                  </a:lnTo>
                  <a:lnTo>
                    <a:pt x="203" y="229"/>
                  </a:lnTo>
                  <a:lnTo>
                    <a:pt x="202" y="229"/>
                  </a:lnTo>
                  <a:lnTo>
                    <a:pt x="202" y="231"/>
                  </a:lnTo>
                  <a:lnTo>
                    <a:pt x="202" y="231"/>
                  </a:lnTo>
                  <a:lnTo>
                    <a:pt x="202" y="231"/>
                  </a:lnTo>
                  <a:lnTo>
                    <a:pt x="202" y="232"/>
                  </a:lnTo>
                  <a:lnTo>
                    <a:pt x="202" y="232"/>
                  </a:lnTo>
                  <a:lnTo>
                    <a:pt x="202" y="232"/>
                  </a:lnTo>
                  <a:lnTo>
                    <a:pt x="201" y="233"/>
                  </a:lnTo>
                  <a:lnTo>
                    <a:pt x="201" y="235"/>
                  </a:lnTo>
                  <a:lnTo>
                    <a:pt x="199" y="237"/>
                  </a:lnTo>
                  <a:lnTo>
                    <a:pt x="198" y="238"/>
                  </a:lnTo>
                  <a:lnTo>
                    <a:pt x="197" y="240"/>
                  </a:lnTo>
                  <a:lnTo>
                    <a:pt x="197" y="240"/>
                  </a:lnTo>
                  <a:lnTo>
                    <a:pt x="197" y="242"/>
                  </a:lnTo>
                  <a:lnTo>
                    <a:pt x="195" y="244"/>
                  </a:lnTo>
                  <a:lnTo>
                    <a:pt x="195" y="244"/>
                  </a:lnTo>
                  <a:lnTo>
                    <a:pt x="193" y="245"/>
                  </a:lnTo>
                  <a:lnTo>
                    <a:pt x="193" y="245"/>
                  </a:lnTo>
                  <a:lnTo>
                    <a:pt x="196" y="249"/>
                  </a:lnTo>
                  <a:lnTo>
                    <a:pt x="197" y="253"/>
                  </a:lnTo>
                  <a:lnTo>
                    <a:pt x="198" y="253"/>
                  </a:lnTo>
                  <a:lnTo>
                    <a:pt x="197" y="253"/>
                  </a:lnTo>
                  <a:lnTo>
                    <a:pt x="197" y="255"/>
                  </a:lnTo>
                  <a:lnTo>
                    <a:pt x="191" y="255"/>
                  </a:lnTo>
                  <a:lnTo>
                    <a:pt x="183" y="251"/>
                  </a:lnTo>
                  <a:lnTo>
                    <a:pt x="182" y="250"/>
                  </a:lnTo>
                  <a:lnTo>
                    <a:pt x="181" y="250"/>
                  </a:lnTo>
                  <a:lnTo>
                    <a:pt x="181" y="250"/>
                  </a:lnTo>
                  <a:lnTo>
                    <a:pt x="181" y="250"/>
                  </a:lnTo>
                  <a:lnTo>
                    <a:pt x="180" y="251"/>
                  </a:lnTo>
                  <a:lnTo>
                    <a:pt x="180" y="251"/>
                  </a:lnTo>
                  <a:lnTo>
                    <a:pt x="179" y="253"/>
                  </a:lnTo>
                  <a:lnTo>
                    <a:pt x="179" y="253"/>
                  </a:lnTo>
                  <a:lnTo>
                    <a:pt x="179" y="253"/>
                  </a:lnTo>
                  <a:lnTo>
                    <a:pt x="176" y="254"/>
                  </a:lnTo>
                  <a:lnTo>
                    <a:pt x="176" y="255"/>
                  </a:lnTo>
                  <a:lnTo>
                    <a:pt x="175" y="256"/>
                  </a:lnTo>
                  <a:lnTo>
                    <a:pt x="175" y="256"/>
                  </a:lnTo>
                  <a:lnTo>
                    <a:pt x="175" y="258"/>
                  </a:lnTo>
                  <a:lnTo>
                    <a:pt x="174" y="259"/>
                  </a:lnTo>
                  <a:lnTo>
                    <a:pt x="174" y="259"/>
                  </a:lnTo>
                  <a:lnTo>
                    <a:pt x="174" y="260"/>
                  </a:lnTo>
                  <a:lnTo>
                    <a:pt x="174" y="261"/>
                  </a:lnTo>
                  <a:lnTo>
                    <a:pt x="174" y="263"/>
                  </a:lnTo>
                  <a:lnTo>
                    <a:pt x="174" y="263"/>
                  </a:lnTo>
                  <a:lnTo>
                    <a:pt x="174" y="264"/>
                  </a:lnTo>
                  <a:lnTo>
                    <a:pt x="174" y="264"/>
                  </a:lnTo>
                  <a:lnTo>
                    <a:pt x="174" y="265"/>
                  </a:lnTo>
                  <a:lnTo>
                    <a:pt x="176" y="270"/>
                  </a:lnTo>
                  <a:lnTo>
                    <a:pt x="179" y="275"/>
                  </a:lnTo>
                  <a:lnTo>
                    <a:pt x="179" y="276"/>
                  </a:lnTo>
                  <a:lnTo>
                    <a:pt x="179" y="276"/>
                  </a:lnTo>
                  <a:lnTo>
                    <a:pt x="179" y="277"/>
                  </a:lnTo>
                  <a:lnTo>
                    <a:pt x="179" y="277"/>
                  </a:lnTo>
                  <a:lnTo>
                    <a:pt x="179" y="279"/>
                  </a:lnTo>
                  <a:lnTo>
                    <a:pt x="179" y="279"/>
                  </a:lnTo>
                  <a:lnTo>
                    <a:pt x="179" y="280"/>
                  </a:lnTo>
                  <a:lnTo>
                    <a:pt x="177" y="281"/>
                  </a:lnTo>
                  <a:lnTo>
                    <a:pt x="177" y="281"/>
                  </a:lnTo>
                  <a:lnTo>
                    <a:pt x="176" y="283"/>
                  </a:lnTo>
                  <a:lnTo>
                    <a:pt x="175" y="285"/>
                  </a:lnTo>
                  <a:lnTo>
                    <a:pt x="175" y="285"/>
                  </a:lnTo>
                  <a:lnTo>
                    <a:pt x="174" y="286"/>
                  </a:lnTo>
                  <a:lnTo>
                    <a:pt x="172" y="286"/>
                  </a:lnTo>
                  <a:lnTo>
                    <a:pt x="172" y="286"/>
                  </a:lnTo>
                  <a:lnTo>
                    <a:pt x="171" y="286"/>
                  </a:lnTo>
                  <a:lnTo>
                    <a:pt x="171" y="286"/>
                  </a:lnTo>
                  <a:lnTo>
                    <a:pt x="170" y="286"/>
                  </a:lnTo>
                  <a:lnTo>
                    <a:pt x="167" y="286"/>
                  </a:lnTo>
                  <a:lnTo>
                    <a:pt x="165" y="286"/>
                  </a:lnTo>
                  <a:lnTo>
                    <a:pt x="165" y="286"/>
                  </a:lnTo>
                  <a:lnTo>
                    <a:pt x="164" y="286"/>
                  </a:lnTo>
                  <a:lnTo>
                    <a:pt x="163" y="287"/>
                  </a:lnTo>
                  <a:lnTo>
                    <a:pt x="163" y="287"/>
                  </a:lnTo>
                  <a:lnTo>
                    <a:pt x="163" y="287"/>
                  </a:lnTo>
                  <a:lnTo>
                    <a:pt x="161" y="287"/>
                  </a:lnTo>
                  <a:lnTo>
                    <a:pt x="160" y="288"/>
                  </a:lnTo>
                  <a:lnTo>
                    <a:pt x="159" y="288"/>
                  </a:lnTo>
                  <a:lnTo>
                    <a:pt x="159" y="288"/>
                  </a:lnTo>
                  <a:lnTo>
                    <a:pt x="159" y="290"/>
                  </a:lnTo>
                  <a:lnTo>
                    <a:pt x="158" y="290"/>
                  </a:lnTo>
                  <a:lnTo>
                    <a:pt x="156" y="292"/>
                  </a:lnTo>
                  <a:lnTo>
                    <a:pt x="156" y="292"/>
                  </a:lnTo>
                  <a:lnTo>
                    <a:pt x="155" y="295"/>
                  </a:lnTo>
                  <a:lnTo>
                    <a:pt x="154" y="299"/>
                  </a:lnTo>
                  <a:lnTo>
                    <a:pt x="153" y="307"/>
                  </a:lnTo>
                  <a:lnTo>
                    <a:pt x="153" y="307"/>
                  </a:lnTo>
                  <a:lnTo>
                    <a:pt x="151" y="311"/>
                  </a:lnTo>
                  <a:lnTo>
                    <a:pt x="150" y="312"/>
                  </a:lnTo>
                  <a:lnTo>
                    <a:pt x="149" y="314"/>
                  </a:lnTo>
                  <a:lnTo>
                    <a:pt x="148" y="317"/>
                  </a:lnTo>
                  <a:lnTo>
                    <a:pt x="147" y="320"/>
                  </a:lnTo>
                  <a:lnTo>
                    <a:pt x="147" y="320"/>
                  </a:lnTo>
                  <a:lnTo>
                    <a:pt x="144" y="327"/>
                  </a:lnTo>
                  <a:lnTo>
                    <a:pt x="143" y="329"/>
                  </a:lnTo>
                  <a:lnTo>
                    <a:pt x="140" y="331"/>
                  </a:lnTo>
                  <a:lnTo>
                    <a:pt x="139" y="331"/>
                  </a:lnTo>
                  <a:lnTo>
                    <a:pt x="138" y="334"/>
                  </a:lnTo>
                  <a:lnTo>
                    <a:pt x="137" y="335"/>
                  </a:lnTo>
                  <a:lnTo>
                    <a:pt x="135" y="336"/>
                  </a:lnTo>
                  <a:lnTo>
                    <a:pt x="131" y="341"/>
                  </a:lnTo>
                  <a:lnTo>
                    <a:pt x="129" y="341"/>
                  </a:lnTo>
                  <a:lnTo>
                    <a:pt x="129" y="343"/>
                  </a:lnTo>
                  <a:lnTo>
                    <a:pt x="129" y="343"/>
                  </a:lnTo>
                  <a:lnTo>
                    <a:pt x="129" y="343"/>
                  </a:lnTo>
                  <a:lnTo>
                    <a:pt x="128" y="344"/>
                  </a:lnTo>
                  <a:lnTo>
                    <a:pt x="127" y="344"/>
                  </a:lnTo>
                  <a:lnTo>
                    <a:pt x="127" y="344"/>
                  </a:lnTo>
                  <a:lnTo>
                    <a:pt x="126" y="344"/>
                  </a:lnTo>
                  <a:lnTo>
                    <a:pt x="123" y="345"/>
                  </a:lnTo>
                  <a:lnTo>
                    <a:pt x="123" y="345"/>
                  </a:lnTo>
                  <a:lnTo>
                    <a:pt x="122" y="345"/>
                  </a:lnTo>
                  <a:lnTo>
                    <a:pt x="122" y="345"/>
                  </a:lnTo>
                  <a:lnTo>
                    <a:pt x="121" y="345"/>
                  </a:lnTo>
                  <a:lnTo>
                    <a:pt x="121" y="345"/>
                  </a:lnTo>
                  <a:lnTo>
                    <a:pt x="119" y="344"/>
                  </a:lnTo>
                  <a:lnTo>
                    <a:pt x="118" y="344"/>
                  </a:lnTo>
                  <a:lnTo>
                    <a:pt x="118" y="344"/>
                  </a:lnTo>
                  <a:lnTo>
                    <a:pt x="117" y="344"/>
                  </a:lnTo>
                  <a:lnTo>
                    <a:pt x="115" y="343"/>
                  </a:lnTo>
                  <a:lnTo>
                    <a:pt x="115" y="341"/>
                  </a:lnTo>
                  <a:lnTo>
                    <a:pt x="113" y="341"/>
                  </a:lnTo>
                  <a:lnTo>
                    <a:pt x="113" y="340"/>
                  </a:lnTo>
                  <a:lnTo>
                    <a:pt x="112" y="340"/>
                  </a:lnTo>
                  <a:lnTo>
                    <a:pt x="112" y="339"/>
                  </a:lnTo>
                  <a:lnTo>
                    <a:pt x="112" y="339"/>
                  </a:lnTo>
                  <a:lnTo>
                    <a:pt x="112" y="339"/>
                  </a:lnTo>
                  <a:lnTo>
                    <a:pt x="111" y="338"/>
                  </a:lnTo>
                  <a:lnTo>
                    <a:pt x="111" y="335"/>
                  </a:lnTo>
                  <a:lnTo>
                    <a:pt x="110" y="333"/>
                  </a:lnTo>
                  <a:lnTo>
                    <a:pt x="110" y="333"/>
                  </a:lnTo>
                  <a:lnTo>
                    <a:pt x="110" y="331"/>
                  </a:lnTo>
                  <a:lnTo>
                    <a:pt x="108" y="331"/>
                  </a:lnTo>
                  <a:lnTo>
                    <a:pt x="108" y="330"/>
                  </a:lnTo>
                  <a:lnTo>
                    <a:pt x="108" y="330"/>
                  </a:lnTo>
                  <a:lnTo>
                    <a:pt x="108" y="329"/>
                  </a:lnTo>
                  <a:lnTo>
                    <a:pt x="107" y="328"/>
                  </a:lnTo>
                  <a:lnTo>
                    <a:pt x="106" y="325"/>
                  </a:lnTo>
                  <a:lnTo>
                    <a:pt x="103" y="324"/>
                  </a:lnTo>
                  <a:lnTo>
                    <a:pt x="103" y="323"/>
                  </a:lnTo>
                  <a:lnTo>
                    <a:pt x="101" y="322"/>
                  </a:lnTo>
                  <a:lnTo>
                    <a:pt x="101" y="322"/>
                  </a:lnTo>
                  <a:lnTo>
                    <a:pt x="101" y="322"/>
                  </a:lnTo>
                  <a:lnTo>
                    <a:pt x="100" y="319"/>
                  </a:lnTo>
                  <a:lnTo>
                    <a:pt x="99" y="318"/>
                  </a:lnTo>
                  <a:lnTo>
                    <a:pt x="99" y="317"/>
                  </a:lnTo>
                  <a:lnTo>
                    <a:pt x="99" y="317"/>
                  </a:lnTo>
                  <a:lnTo>
                    <a:pt x="97" y="314"/>
                  </a:lnTo>
                  <a:lnTo>
                    <a:pt x="97" y="314"/>
                  </a:lnTo>
                  <a:lnTo>
                    <a:pt x="97" y="314"/>
                  </a:lnTo>
                  <a:lnTo>
                    <a:pt x="96" y="313"/>
                  </a:lnTo>
                  <a:lnTo>
                    <a:pt x="96" y="313"/>
                  </a:lnTo>
                  <a:lnTo>
                    <a:pt x="96" y="313"/>
                  </a:lnTo>
                  <a:lnTo>
                    <a:pt x="95" y="312"/>
                  </a:lnTo>
                  <a:lnTo>
                    <a:pt x="95" y="312"/>
                  </a:lnTo>
                  <a:lnTo>
                    <a:pt x="94" y="311"/>
                  </a:lnTo>
                  <a:lnTo>
                    <a:pt x="90" y="307"/>
                  </a:lnTo>
                  <a:lnTo>
                    <a:pt x="89" y="307"/>
                  </a:lnTo>
                  <a:lnTo>
                    <a:pt x="83" y="302"/>
                  </a:lnTo>
                  <a:lnTo>
                    <a:pt x="80" y="301"/>
                  </a:lnTo>
                  <a:lnTo>
                    <a:pt x="79" y="299"/>
                  </a:lnTo>
                  <a:lnTo>
                    <a:pt x="78" y="299"/>
                  </a:lnTo>
                  <a:lnTo>
                    <a:pt x="76" y="299"/>
                  </a:lnTo>
                  <a:lnTo>
                    <a:pt x="75" y="299"/>
                  </a:lnTo>
                  <a:lnTo>
                    <a:pt x="75" y="299"/>
                  </a:lnTo>
                  <a:lnTo>
                    <a:pt x="73" y="299"/>
                  </a:lnTo>
                  <a:lnTo>
                    <a:pt x="71" y="299"/>
                  </a:lnTo>
                  <a:lnTo>
                    <a:pt x="70" y="299"/>
                  </a:lnTo>
                  <a:lnTo>
                    <a:pt x="68" y="299"/>
                  </a:lnTo>
                  <a:lnTo>
                    <a:pt x="65" y="299"/>
                  </a:lnTo>
                  <a:lnTo>
                    <a:pt x="60" y="298"/>
                  </a:lnTo>
                  <a:lnTo>
                    <a:pt x="52" y="297"/>
                  </a:lnTo>
                  <a:lnTo>
                    <a:pt x="52" y="297"/>
                  </a:lnTo>
                  <a:lnTo>
                    <a:pt x="51" y="297"/>
                  </a:lnTo>
                  <a:lnTo>
                    <a:pt x="49" y="296"/>
                  </a:lnTo>
                  <a:lnTo>
                    <a:pt x="48" y="295"/>
                  </a:lnTo>
                  <a:lnTo>
                    <a:pt x="48" y="295"/>
                  </a:lnTo>
                  <a:lnTo>
                    <a:pt x="47" y="295"/>
                  </a:lnTo>
                  <a:lnTo>
                    <a:pt x="46" y="293"/>
                  </a:lnTo>
                  <a:lnTo>
                    <a:pt x="43" y="291"/>
                  </a:lnTo>
                  <a:lnTo>
                    <a:pt x="43" y="291"/>
                  </a:lnTo>
                  <a:lnTo>
                    <a:pt x="42" y="288"/>
                  </a:lnTo>
                  <a:lnTo>
                    <a:pt x="41" y="288"/>
                  </a:lnTo>
                  <a:lnTo>
                    <a:pt x="41" y="288"/>
                  </a:lnTo>
                  <a:lnTo>
                    <a:pt x="39" y="287"/>
                  </a:lnTo>
                  <a:lnTo>
                    <a:pt x="39" y="287"/>
                  </a:lnTo>
                  <a:lnTo>
                    <a:pt x="39" y="287"/>
                  </a:lnTo>
                  <a:lnTo>
                    <a:pt x="37" y="286"/>
                  </a:lnTo>
                  <a:lnTo>
                    <a:pt x="37" y="286"/>
                  </a:lnTo>
                  <a:lnTo>
                    <a:pt x="33" y="283"/>
                  </a:lnTo>
                  <a:lnTo>
                    <a:pt x="31" y="282"/>
                  </a:lnTo>
                  <a:lnTo>
                    <a:pt x="30" y="281"/>
                  </a:lnTo>
                  <a:lnTo>
                    <a:pt x="27" y="280"/>
                  </a:lnTo>
                  <a:lnTo>
                    <a:pt x="27" y="279"/>
                  </a:lnTo>
                  <a:lnTo>
                    <a:pt x="25" y="276"/>
                  </a:lnTo>
                  <a:lnTo>
                    <a:pt x="23" y="274"/>
                  </a:lnTo>
                  <a:lnTo>
                    <a:pt x="22" y="274"/>
                  </a:lnTo>
                  <a:lnTo>
                    <a:pt x="21" y="271"/>
                  </a:lnTo>
                  <a:lnTo>
                    <a:pt x="20" y="271"/>
                  </a:lnTo>
                  <a:lnTo>
                    <a:pt x="20" y="271"/>
                  </a:lnTo>
                  <a:lnTo>
                    <a:pt x="16" y="269"/>
                  </a:lnTo>
                  <a:lnTo>
                    <a:pt x="12" y="267"/>
                  </a:lnTo>
                  <a:lnTo>
                    <a:pt x="12" y="267"/>
                  </a:lnTo>
                  <a:lnTo>
                    <a:pt x="9" y="266"/>
                  </a:lnTo>
                  <a:lnTo>
                    <a:pt x="7" y="265"/>
                  </a:lnTo>
                  <a:lnTo>
                    <a:pt x="6" y="265"/>
                  </a:lnTo>
                  <a:lnTo>
                    <a:pt x="6" y="265"/>
                  </a:lnTo>
                  <a:lnTo>
                    <a:pt x="4" y="264"/>
                  </a:lnTo>
                  <a:lnTo>
                    <a:pt x="3" y="264"/>
                  </a:lnTo>
                  <a:lnTo>
                    <a:pt x="4" y="263"/>
                  </a:lnTo>
                  <a:lnTo>
                    <a:pt x="4" y="263"/>
                  </a:lnTo>
                  <a:lnTo>
                    <a:pt x="4" y="263"/>
                  </a:lnTo>
                  <a:lnTo>
                    <a:pt x="6" y="258"/>
                  </a:lnTo>
                  <a:lnTo>
                    <a:pt x="7" y="256"/>
                  </a:lnTo>
                  <a:lnTo>
                    <a:pt x="9" y="255"/>
                  </a:lnTo>
                  <a:lnTo>
                    <a:pt x="10" y="253"/>
                  </a:lnTo>
                  <a:lnTo>
                    <a:pt x="10" y="253"/>
                  </a:lnTo>
                  <a:lnTo>
                    <a:pt x="11" y="251"/>
                  </a:lnTo>
                  <a:lnTo>
                    <a:pt x="12" y="250"/>
                  </a:lnTo>
                  <a:lnTo>
                    <a:pt x="14" y="249"/>
                  </a:lnTo>
                  <a:lnTo>
                    <a:pt x="14" y="249"/>
                  </a:lnTo>
                  <a:lnTo>
                    <a:pt x="14" y="249"/>
                  </a:lnTo>
                  <a:lnTo>
                    <a:pt x="14" y="249"/>
                  </a:lnTo>
                  <a:lnTo>
                    <a:pt x="14" y="248"/>
                  </a:lnTo>
                  <a:lnTo>
                    <a:pt x="15" y="248"/>
                  </a:lnTo>
                  <a:lnTo>
                    <a:pt x="15" y="248"/>
                  </a:lnTo>
                  <a:lnTo>
                    <a:pt x="15" y="247"/>
                  </a:lnTo>
                  <a:lnTo>
                    <a:pt x="15" y="247"/>
                  </a:lnTo>
                  <a:lnTo>
                    <a:pt x="14" y="245"/>
                  </a:lnTo>
                  <a:lnTo>
                    <a:pt x="12" y="244"/>
                  </a:lnTo>
                  <a:lnTo>
                    <a:pt x="12" y="244"/>
                  </a:lnTo>
                  <a:lnTo>
                    <a:pt x="12" y="244"/>
                  </a:lnTo>
                  <a:lnTo>
                    <a:pt x="11" y="243"/>
                  </a:lnTo>
                  <a:lnTo>
                    <a:pt x="11" y="243"/>
                  </a:lnTo>
                  <a:lnTo>
                    <a:pt x="12" y="242"/>
                  </a:lnTo>
                  <a:lnTo>
                    <a:pt x="12" y="242"/>
                  </a:lnTo>
                  <a:lnTo>
                    <a:pt x="14" y="240"/>
                  </a:lnTo>
                  <a:lnTo>
                    <a:pt x="14" y="238"/>
                  </a:lnTo>
                  <a:lnTo>
                    <a:pt x="14" y="238"/>
                  </a:lnTo>
                  <a:lnTo>
                    <a:pt x="16" y="233"/>
                  </a:lnTo>
                  <a:lnTo>
                    <a:pt x="17" y="232"/>
                  </a:lnTo>
                  <a:lnTo>
                    <a:pt x="17" y="232"/>
                  </a:lnTo>
                  <a:lnTo>
                    <a:pt x="20" y="233"/>
                  </a:lnTo>
                  <a:lnTo>
                    <a:pt x="22" y="234"/>
                  </a:lnTo>
                  <a:lnTo>
                    <a:pt x="23" y="234"/>
                  </a:lnTo>
                  <a:lnTo>
                    <a:pt x="28" y="223"/>
                  </a:lnTo>
                  <a:lnTo>
                    <a:pt x="33" y="224"/>
                  </a:lnTo>
                  <a:lnTo>
                    <a:pt x="55" y="203"/>
                  </a:lnTo>
                  <a:lnTo>
                    <a:pt x="55" y="203"/>
                  </a:lnTo>
                  <a:lnTo>
                    <a:pt x="58" y="202"/>
                  </a:lnTo>
                  <a:lnTo>
                    <a:pt x="58" y="202"/>
                  </a:lnTo>
                  <a:lnTo>
                    <a:pt x="52" y="196"/>
                  </a:lnTo>
                  <a:lnTo>
                    <a:pt x="49" y="194"/>
                  </a:lnTo>
                  <a:lnTo>
                    <a:pt x="42" y="186"/>
                  </a:lnTo>
                  <a:lnTo>
                    <a:pt x="35" y="178"/>
                  </a:lnTo>
                  <a:lnTo>
                    <a:pt x="27" y="170"/>
                  </a:lnTo>
                  <a:lnTo>
                    <a:pt x="21" y="164"/>
                  </a:lnTo>
                  <a:lnTo>
                    <a:pt x="20" y="165"/>
                  </a:lnTo>
                  <a:lnTo>
                    <a:pt x="12" y="173"/>
                  </a:lnTo>
                  <a:lnTo>
                    <a:pt x="5" y="165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1" y="162"/>
                  </a:lnTo>
                  <a:lnTo>
                    <a:pt x="20" y="141"/>
                  </a:lnTo>
                  <a:lnTo>
                    <a:pt x="21" y="139"/>
                  </a:lnTo>
                  <a:lnTo>
                    <a:pt x="32" y="126"/>
                  </a:lnTo>
                  <a:lnTo>
                    <a:pt x="36" y="122"/>
                  </a:lnTo>
                  <a:lnTo>
                    <a:pt x="43" y="115"/>
                  </a:lnTo>
                  <a:lnTo>
                    <a:pt x="46" y="112"/>
                  </a:lnTo>
                  <a:lnTo>
                    <a:pt x="49" y="109"/>
                  </a:lnTo>
                  <a:lnTo>
                    <a:pt x="52" y="106"/>
                  </a:lnTo>
                  <a:lnTo>
                    <a:pt x="54" y="102"/>
                  </a:lnTo>
                  <a:lnTo>
                    <a:pt x="55" y="102"/>
                  </a:lnTo>
                  <a:lnTo>
                    <a:pt x="59" y="99"/>
                  </a:lnTo>
                  <a:lnTo>
                    <a:pt x="60" y="99"/>
                  </a:lnTo>
                  <a:lnTo>
                    <a:pt x="62" y="99"/>
                  </a:lnTo>
                  <a:lnTo>
                    <a:pt x="62" y="99"/>
                  </a:lnTo>
                  <a:lnTo>
                    <a:pt x="62" y="98"/>
                  </a:lnTo>
                  <a:lnTo>
                    <a:pt x="63" y="98"/>
                  </a:lnTo>
                  <a:lnTo>
                    <a:pt x="64" y="98"/>
                  </a:lnTo>
                  <a:lnTo>
                    <a:pt x="65" y="96"/>
                  </a:lnTo>
                  <a:lnTo>
                    <a:pt x="65" y="96"/>
                  </a:lnTo>
                  <a:lnTo>
                    <a:pt x="67" y="96"/>
                  </a:lnTo>
                  <a:lnTo>
                    <a:pt x="67" y="96"/>
                  </a:lnTo>
                  <a:lnTo>
                    <a:pt x="68" y="96"/>
                  </a:lnTo>
                  <a:lnTo>
                    <a:pt x="68" y="96"/>
                  </a:lnTo>
                  <a:lnTo>
                    <a:pt x="68" y="98"/>
                  </a:lnTo>
                  <a:lnTo>
                    <a:pt x="70" y="96"/>
                  </a:lnTo>
                  <a:lnTo>
                    <a:pt x="75" y="94"/>
                  </a:lnTo>
                  <a:lnTo>
                    <a:pt x="75" y="90"/>
                  </a:lnTo>
                  <a:lnTo>
                    <a:pt x="75" y="89"/>
                  </a:lnTo>
                  <a:lnTo>
                    <a:pt x="75" y="89"/>
                  </a:lnTo>
                  <a:lnTo>
                    <a:pt x="78" y="89"/>
                  </a:lnTo>
                  <a:lnTo>
                    <a:pt x="81" y="88"/>
                  </a:lnTo>
                  <a:lnTo>
                    <a:pt x="81" y="88"/>
                  </a:lnTo>
                  <a:lnTo>
                    <a:pt x="81" y="88"/>
                  </a:lnTo>
                  <a:lnTo>
                    <a:pt x="80" y="72"/>
                  </a:lnTo>
                  <a:lnTo>
                    <a:pt x="80" y="70"/>
                  </a:lnTo>
                  <a:lnTo>
                    <a:pt x="81" y="70"/>
                  </a:lnTo>
                  <a:lnTo>
                    <a:pt x="83" y="69"/>
                  </a:lnTo>
                  <a:lnTo>
                    <a:pt x="84" y="68"/>
                  </a:lnTo>
                  <a:lnTo>
                    <a:pt x="86" y="66"/>
                  </a:lnTo>
                  <a:lnTo>
                    <a:pt x="89" y="63"/>
                  </a:lnTo>
                  <a:lnTo>
                    <a:pt x="90" y="62"/>
                  </a:lnTo>
                  <a:lnTo>
                    <a:pt x="91" y="61"/>
                  </a:lnTo>
                  <a:lnTo>
                    <a:pt x="91" y="61"/>
                  </a:lnTo>
                  <a:lnTo>
                    <a:pt x="91" y="61"/>
                  </a:lnTo>
                  <a:lnTo>
                    <a:pt x="92" y="59"/>
                  </a:lnTo>
                  <a:lnTo>
                    <a:pt x="96" y="54"/>
                  </a:lnTo>
                  <a:lnTo>
                    <a:pt x="97" y="53"/>
                  </a:lnTo>
                  <a:lnTo>
                    <a:pt x="97" y="52"/>
                  </a:lnTo>
                  <a:lnTo>
                    <a:pt x="97" y="52"/>
                  </a:lnTo>
                  <a:lnTo>
                    <a:pt x="99" y="52"/>
                  </a:lnTo>
                  <a:lnTo>
                    <a:pt x="121" y="27"/>
                  </a:lnTo>
                  <a:lnTo>
                    <a:pt x="122" y="26"/>
                  </a:lnTo>
                  <a:lnTo>
                    <a:pt x="133" y="13"/>
                  </a:lnTo>
                  <a:lnTo>
                    <a:pt x="133" y="13"/>
                  </a:lnTo>
                  <a:lnTo>
                    <a:pt x="133" y="13"/>
                  </a:lnTo>
                  <a:lnTo>
                    <a:pt x="133" y="13"/>
                  </a:lnTo>
                  <a:lnTo>
                    <a:pt x="133" y="13"/>
                  </a:lnTo>
                  <a:lnTo>
                    <a:pt x="137" y="9"/>
                  </a:lnTo>
                  <a:lnTo>
                    <a:pt x="138" y="8"/>
                  </a:lnTo>
                  <a:lnTo>
                    <a:pt x="140" y="5"/>
                  </a:lnTo>
                  <a:lnTo>
                    <a:pt x="140" y="5"/>
                  </a:lnTo>
                  <a:lnTo>
                    <a:pt x="140" y="5"/>
                  </a:lnTo>
                  <a:lnTo>
                    <a:pt x="140" y="5"/>
                  </a:lnTo>
                  <a:lnTo>
                    <a:pt x="140" y="4"/>
                  </a:lnTo>
                  <a:lnTo>
                    <a:pt x="145" y="0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51" y="5"/>
                  </a:lnTo>
                  <a:lnTo>
                    <a:pt x="154" y="8"/>
                  </a:lnTo>
                  <a:lnTo>
                    <a:pt x="154" y="8"/>
                  </a:lnTo>
                  <a:lnTo>
                    <a:pt x="155" y="9"/>
                  </a:lnTo>
                  <a:lnTo>
                    <a:pt x="155" y="9"/>
                  </a:lnTo>
                  <a:lnTo>
                    <a:pt x="156" y="10"/>
                  </a:lnTo>
                  <a:lnTo>
                    <a:pt x="156" y="11"/>
                  </a:lnTo>
                  <a:lnTo>
                    <a:pt x="160" y="15"/>
                  </a:lnTo>
                  <a:lnTo>
                    <a:pt x="160" y="15"/>
                  </a:lnTo>
                  <a:lnTo>
                    <a:pt x="161" y="16"/>
                  </a:lnTo>
                  <a:lnTo>
                    <a:pt x="166" y="21"/>
                  </a:lnTo>
                  <a:lnTo>
                    <a:pt x="176" y="35"/>
                  </a:lnTo>
                  <a:lnTo>
                    <a:pt x="176" y="35"/>
                  </a:lnTo>
                  <a:lnTo>
                    <a:pt x="177" y="36"/>
                  </a:lnTo>
                  <a:lnTo>
                    <a:pt x="177" y="36"/>
                  </a:lnTo>
                  <a:lnTo>
                    <a:pt x="177" y="36"/>
                  </a:lnTo>
                  <a:lnTo>
                    <a:pt x="179" y="37"/>
                  </a:lnTo>
                  <a:lnTo>
                    <a:pt x="179" y="37"/>
                  </a:lnTo>
                  <a:lnTo>
                    <a:pt x="179" y="37"/>
                  </a:lnTo>
                  <a:lnTo>
                    <a:pt x="181" y="40"/>
                  </a:lnTo>
                  <a:lnTo>
                    <a:pt x="181" y="40"/>
                  </a:lnTo>
                  <a:lnTo>
                    <a:pt x="187" y="45"/>
                  </a:lnTo>
                  <a:lnTo>
                    <a:pt x="190" y="46"/>
                  </a:lnTo>
                  <a:lnTo>
                    <a:pt x="193" y="48"/>
                  </a:lnTo>
                  <a:lnTo>
                    <a:pt x="195" y="48"/>
                  </a:lnTo>
                  <a:lnTo>
                    <a:pt x="199" y="52"/>
                  </a:lnTo>
                  <a:lnTo>
                    <a:pt x="199" y="52"/>
                  </a:lnTo>
                  <a:lnTo>
                    <a:pt x="203" y="54"/>
                  </a:lnTo>
                  <a:lnTo>
                    <a:pt x="206" y="56"/>
                  </a:lnTo>
                  <a:lnTo>
                    <a:pt x="207" y="57"/>
                  </a:lnTo>
                  <a:lnTo>
                    <a:pt x="214" y="62"/>
                  </a:lnTo>
                  <a:lnTo>
                    <a:pt x="219" y="66"/>
                  </a:lnTo>
                  <a:lnTo>
                    <a:pt x="220" y="68"/>
                  </a:lnTo>
                  <a:lnTo>
                    <a:pt x="227" y="73"/>
                  </a:lnTo>
                  <a:lnTo>
                    <a:pt x="227" y="73"/>
                  </a:lnTo>
                  <a:lnTo>
                    <a:pt x="238" y="83"/>
                  </a:lnTo>
                  <a:lnTo>
                    <a:pt x="239" y="84"/>
                  </a:lnTo>
                  <a:lnTo>
                    <a:pt x="243" y="88"/>
                  </a:lnTo>
                  <a:lnTo>
                    <a:pt x="243" y="88"/>
                  </a:lnTo>
                  <a:lnTo>
                    <a:pt x="243" y="88"/>
                  </a:lnTo>
                  <a:lnTo>
                    <a:pt x="243" y="88"/>
                  </a:lnTo>
                  <a:lnTo>
                    <a:pt x="244" y="89"/>
                  </a:lnTo>
                  <a:lnTo>
                    <a:pt x="244" y="89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Freeform 14">
              <a:extLst>
                <a:ext uri="{FF2B5EF4-FFF2-40B4-BE49-F238E27FC236}">
                  <a16:creationId xmlns:a16="http://schemas.microsoft.com/office/drawing/2014/main" id="{AA7DC812-C74A-DDE6-FC3B-C59A2112E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939" y="1242144"/>
              <a:ext cx="558800" cy="566738"/>
            </a:xfrm>
            <a:custGeom>
              <a:avLst/>
              <a:gdLst>
                <a:gd name="T0" fmla="*/ 255 w 352"/>
                <a:gd name="T1" fmla="*/ 28 h 357"/>
                <a:gd name="T2" fmla="*/ 262 w 352"/>
                <a:gd name="T3" fmla="*/ 33 h 357"/>
                <a:gd name="T4" fmla="*/ 276 w 352"/>
                <a:gd name="T5" fmla="*/ 43 h 357"/>
                <a:gd name="T6" fmla="*/ 288 w 352"/>
                <a:gd name="T7" fmla="*/ 54 h 357"/>
                <a:gd name="T8" fmla="*/ 283 w 352"/>
                <a:gd name="T9" fmla="*/ 62 h 357"/>
                <a:gd name="T10" fmla="*/ 296 w 352"/>
                <a:gd name="T11" fmla="*/ 78 h 357"/>
                <a:gd name="T12" fmla="*/ 297 w 352"/>
                <a:gd name="T13" fmla="*/ 104 h 357"/>
                <a:gd name="T14" fmla="*/ 304 w 352"/>
                <a:gd name="T15" fmla="*/ 118 h 357"/>
                <a:gd name="T16" fmla="*/ 319 w 352"/>
                <a:gd name="T17" fmla="*/ 146 h 357"/>
                <a:gd name="T18" fmla="*/ 342 w 352"/>
                <a:gd name="T19" fmla="*/ 185 h 357"/>
                <a:gd name="T20" fmla="*/ 352 w 352"/>
                <a:gd name="T21" fmla="*/ 194 h 357"/>
                <a:gd name="T22" fmla="*/ 347 w 352"/>
                <a:gd name="T23" fmla="*/ 200 h 357"/>
                <a:gd name="T24" fmla="*/ 340 w 352"/>
                <a:gd name="T25" fmla="*/ 208 h 357"/>
                <a:gd name="T26" fmla="*/ 304 w 352"/>
                <a:gd name="T27" fmla="*/ 247 h 357"/>
                <a:gd name="T28" fmla="*/ 298 w 352"/>
                <a:gd name="T29" fmla="*/ 256 h 357"/>
                <a:gd name="T30" fmla="*/ 287 w 352"/>
                <a:gd name="T31" fmla="*/ 265 h 357"/>
                <a:gd name="T32" fmla="*/ 282 w 352"/>
                <a:gd name="T33" fmla="*/ 284 h 357"/>
                <a:gd name="T34" fmla="*/ 274 w 352"/>
                <a:gd name="T35" fmla="*/ 291 h 357"/>
                <a:gd name="T36" fmla="*/ 269 w 352"/>
                <a:gd name="T37" fmla="*/ 294 h 357"/>
                <a:gd name="T38" fmla="*/ 256 w 352"/>
                <a:gd name="T39" fmla="*/ 304 h 357"/>
                <a:gd name="T40" fmla="*/ 208 w 352"/>
                <a:gd name="T41" fmla="*/ 357 h 357"/>
                <a:gd name="T42" fmla="*/ 186 w 352"/>
                <a:gd name="T43" fmla="*/ 355 h 357"/>
                <a:gd name="T44" fmla="*/ 173 w 352"/>
                <a:gd name="T45" fmla="*/ 343 h 357"/>
                <a:gd name="T46" fmla="*/ 155 w 352"/>
                <a:gd name="T47" fmla="*/ 343 h 357"/>
                <a:gd name="T48" fmla="*/ 148 w 352"/>
                <a:gd name="T49" fmla="*/ 346 h 357"/>
                <a:gd name="T50" fmla="*/ 137 w 352"/>
                <a:gd name="T51" fmla="*/ 347 h 357"/>
                <a:gd name="T52" fmla="*/ 128 w 352"/>
                <a:gd name="T53" fmla="*/ 341 h 357"/>
                <a:gd name="T54" fmla="*/ 126 w 352"/>
                <a:gd name="T55" fmla="*/ 349 h 357"/>
                <a:gd name="T56" fmla="*/ 109 w 352"/>
                <a:gd name="T57" fmla="*/ 347 h 357"/>
                <a:gd name="T58" fmla="*/ 107 w 352"/>
                <a:gd name="T59" fmla="*/ 333 h 357"/>
                <a:gd name="T60" fmla="*/ 104 w 352"/>
                <a:gd name="T61" fmla="*/ 323 h 357"/>
                <a:gd name="T62" fmla="*/ 96 w 352"/>
                <a:gd name="T63" fmla="*/ 309 h 357"/>
                <a:gd name="T64" fmla="*/ 71 w 352"/>
                <a:gd name="T65" fmla="*/ 267 h 357"/>
                <a:gd name="T66" fmla="*/ 45 w 352"/>
                <a:gd name="T67" fmla="*/ 225 h 357"/>
                <a:gd name="T68" fmla="*/ 35 w 352"/>
                <a:gd name="T69" fmla="*/ 211 h 357"/>
                <a:gd name="T70" fmla="*/ 14 w 352"/>
                <a:gd name="T71" fmla="*/ 185 h 357"/>
                <a:gd name="T72" fmla="*/ 5 w 352"/>
                <a:gd name="T73" fmla="*/ 174 h 357"/>
                <a:gd name="T74" fmla="*/ 5 w 352"/>
                <a:gd name="T75" fmla="*/ 169 h 357"/>
                <a:gd name="T76" fmla="*/ 8 w 352"/>
                <a:gd name="T77" fmla="*/ 168 h 357"/>
                <a:gd name="T78" fmla="*/ 19 w 352"/>
                <a:gd name="T79" fmla="*/ 162 h 357"/>
                <a:gd name="T80" fmla="*/ 39 w 352"/>
                <a:gd name="T81" fmla="*/ 139 h 357"/>
                <a:gd name="T82" fmla="*/ 56 w 352"/>
                <a:gd name="T83" fmla="*/ 120 h 357"/>
                <a:gd name="T84" fmla="*/ 66 w 352"/>
                <a:gd name="T85" fmla="*/ 121 h 357"/>
                <a:gd name="T86" fmla="*/ 80 w 352"/>
                <a:gd name="T87" fmla="*/ 124 h 357"/>
                <a:gd name="T88" fmla="*/ 91 w 352"/>
                <a:gd name="T89" fmla="*/ 115 h 357"/>
                <a:gd name="T90" fmla="*/ 104 w 352"/>
                <a:gd name="T91" fmla="*/ 101 h 357"/>
                <a:gd name="T92" fmla="*/ 110 w 352"/>
                <a:gd name="T93" fmla="*/ 93 h 357"/>
                <a:gd name="T94" fmla="*/ 111 w 352"/>
                <a:gd name="T95" fmla="*/ 89 h 357"/>
                <a:gd name="T96" fmla="*/ 114 w 352"/>
                <a:gd name="T97" fmla="*/ 91 h 357"/>
                <a:gd name="T98" fmla="*/ 117 w 352"/>
                <a:gd name="T99" fmla="*/ 94 h 357"/>
                <a:gd name="T100" fmla="*/ 122 w 352"/>
                <a:gd name="T101" fmla="*/ 102 h 357"/>
                <a:gd name="T102" fmla="*/ 127 w 352"/>
                <a:gd name="T103" fmla="*/ 98 h 357"/>
                <a:gd name="T104" fmla="*/ 127 w 352"/>
                <a:gd name="T105" fmla="*/ 97 h 357"/>
                <a:gd name="T106" fmla="*/ 135 w 352"/>
                <a:gd name="T107" fmla="*/ 88 h 357"/>
                <a:gd name="T108" fmla="*/ 141 w 352"/>
                <a:gd name="T109" fmla="*/ 80 h 357"/>
                <a:gd name="T110" fmla="*/ 146 w 352"/>
                <a:gd name="T111" fmla="*/ 73 h 357"/>
                <a:gd name="T112" fmla="*/ 154 w 352"/>
                <a:gd name="T113" fmla="*/ 64 h 357"/>
                <a:gd name="T114" fmla="*/ 159 w 352"/>
                <a:gd name="T115" fmla="*/ 60 h 357"/>
                <a:gd name="T116" fmla="*/ 160 w 352"/>
                <a:gd name="T117" fmla="*/ 57 h 357"/>
                <a:gd name="T118" fmla="*/ 176 w 352"/>
                <a:gd name="T119" fmla="*/ 34 h 357"/>
                <a:gd name="T120" fmla="*/ 185 w 352"/>
                <a:gd name="T121" fmla="*/ 19 h 357"/>
                <a:gd name="T122" fmla="*/ 195 w 352"/>
                <a:gd name="T123" fmla="*/ 2 h 357"/>
                <a:gd name="T124" fmla="*/ 223 w 352"/>
                <a:gd name="T125" fmla="*/ 3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2" h="357">
                  <a:moveTo>
                    <a:pt x="234" y="12"/>
                  </a:moveTo>
                  <a:lnTo>
                    <a:pt x="254" y="27"/>
                  </a:lnTo>
                  <a:lnTo>
                    <a:pt x="254" y="27"/>
                  </a:lnTo>
                  <a:lnTo>
                    <a:pt x="255" y="27"/>
                  </a:lnTo>
                  <a:lnTo>
                    <a:pt x="255" y="28"/>
                  </a:lnTo>
                  <a:lnTo>
                    <a:pt x="255" y="28"/>
                  </a:lnTo>
                  <a:lnTo>
                    <a:pt x="255" y="28"/>
                  </a:lnTo>
                  <a:lnTo>
                    <a:pt x="256" y="28"/>
                  </a:lnTo>
                  <a:lnTo>
                    <a:pt x="258" y="29"/>
                  </a:lnTo>
                  <a:lnTo>
                    <a:pt x="258" y="29"/>
                  </a:lnTo>
                  <a:lnTo>
                    <a:pt x="260" y="30"/>
                  </a:lnTo>
                  <a:lnTo>
                    <a:pt x="260" y="30"/>
                  </a:lnTo>
                  <a:lnTo>
                    <a:pt x="260" y="32"/>
                  </a:lnTo>
                  <a:lnTo>
                    <a:pt x="262" y="33"/>
                  </a:lnTo>
                  <a:lnTo>
                    <a:pt x="267" y="37"/>
                  </a:lnTo>
                  <a:lnTo>
                    <a:pt x="275" y="43"/>
                  </a:lnTo>
                  <a:lnTo>
                    <a:pt x="275" y="43"/>
                  </a:lnTo>
                  <a:lnTo>
                    <a:pt x="275" y="43"/>
                  </a:lnTo>
                  <a:lnTo>
                    <a:pt x="275" y="43"/>
                  </a:lnTo>
                  <a:lnTo>
                    <a:pt x="276" y="43"/>
                  </a:lnTo>
                  <a:lnTo>
                    <a:pt x="276" y="43"/>
                  </a:lnTo>
                  <a:lnTo>
                    <a:pt x="277" y="44"/>
                  </a:lnTo>
                  <a:lnTo>
                    <a:pt x="277" y="44"/>
                  </a:lnTo>
                  <a:lnTo>
                    <a:pt x="277" y="44"/>
                  </a:lnTo>
                  <a:lnTo>
                    <a:pt x="277" y="45"/>
                  </a:lnTo>
                  <a:lnTo>
                    <a:pt x="281" y="48"/>
                  </a:lnTo>
                  <a:lnTo>
                    <a:pt x="283" y="50"/>
                  </a:lnTo>
                  <a:lnTo>
                    <a:pt x="288" y="54"/>
                  </a:lnTo>
                  <a:lnTo>
                    <a:pt x="290" y="55"/>
                  </a:lnTo>
                  <a:lnTo>
                    <a:pt x="290" y="55"/>
                  </a:lnTo>
                  <a:lnTo>
                    <a:pt x="288" y="57"/>
                  </a:lnTo>
                  <a:lnTo>
                    <a:pt x="287" y="57"/>
                  </a:lnTo>
                  <a:lnTo>
                    <a:pt x="287" y="59"/>
                  </a:lnTo>
                  <a:lnTo>
                    <a:pt x="285" y="61"/>
                  </a:lnTo>
                  <a:lnTo>
                    <a:pt x="283" y="62"/>
                  </a:lnTo>
                  <a:lnTo>
                    <a:pt x="283" y="62"/>
                  </a:lnTo>
                  <a:lnTo>
                    <a:pt x="290" y="70"/>
                  </a:lnTo>
                  <a:lnTo>
                    <a:pt x="294" y="75"/>
                  </a:lnTo>
                  <a:lnTo>
                    <a:pt x="294" y="76"/>
                  </a:lnTo>
                  <a:lnTo>
                    <a:pt x="294" y="77"/>
                  </a:lnTo>
                  <a:lnTo>
                    <a:pt x="296" y="78"/>
                  </a:lnTo>
                  <a:lnTo>
                    <a:pt x="296" y="78"/>
                  </a:lnTo>
                  <a:lnTo>
                    <a:pt x="296" y="78"/>
                  </a:lnTo>
                  <a:lnTo>
                    <a:pt x="286" y="86"/>
                  </a:lnTo>
                  <a:lnTo>
                    <a:pt x="293" y="98"/>
                  </a:lnTo>
                  <a:lnTo>
                    <a:pt x="293" y="99"/>
                  </a:lnTo>
                  <a:lnTo>
                    <a:pt x="293" y="101"/>
                  </a:lnTo>
                  <a:lnTo>
                    <a:pt x="294" y="102"/>
                  </a:lnTo>
                  <a:lnTo>
                    <a:pt x="297" y="104"/>
                  </a:lnTo>
                  <a:lnTo>
                    <a:pt x="297" y="107"/>
                  </a:lnTo>
                  <a:lnTo>
                    <a:pt x="298" y="108"/>
                  </a:lnTo>
                  <a:lnTo>
                    <a:pt x="299" y="109"/>
                  </a:lnTo>
                  <a:lnTo>
                    <a:pt x="302" y="113"/>
                  </a:lnTo>
                  <a:lnTo>
                    <a:pt x="302" y="114"/>
                  </a:lnTo>
                  <a:lnTo>
                    <a:pt x="304" y="117"/>
                  </a:lnTo>
                  <a:lnTo>
                    <a:pt x="304" y="118"/>
                  </a:lnTo>
                  <a:lnTo>
                    <a:pt x="307" y="121"/>
                  </a:lnTo>
                  <a:lnTo>
                    <a:pt x="309" y="126"/>
                  </a:lnTo>
                  <a:lnTo>
                    <a:pt x="312" y="131"/>
                  </a:lnTo>
                  <a:lnTo>
                    <a:pt x="312" y="131"/>
                  </a:lnTo>
                  <a:lnTo>
                    <a:pt x="317" y="141"/>
                  </a:lnTo>
                  <a:lnTo>
                    <a:pt x="319" y="146"/>
                  </a:lnTo>
                  <a:lnTo>
                    <a:pt x="319" y="146"/>
                  </a:lnTo>
                  <a:lnTo>
                    <a:pt x="320" y="147"/>
                  </a:lnTo>
                  <a:lnTo>
                    <a:pt x="320" y="149"/>
                  </a:lnTo>
                  <a:lnTo>
                    <a:pt x="323" y="151"/>
                  </a:lnTo>
                  <a:lnTo>
                    <a:pt x="328" y="161"/>
                  </a:lnTo>
                  <a:lnTo>
                    <a:pt x="338" y="179"/>
                  </a:lnTo>
                  <a:lnTo>
                    <a:pt x="341" y="184"/>
                  </a:lnTo>
                  <a:lnTo>
                    <a:pt x="342" y="185"/>
                  </a:lnTo>
                  <a:lnTo>
                    <a:pt x="345" y="187"/>
                  </a:lnTo>
                  <a:lnTo>
                    <a:pt x="350" y="193"/>
                  </a:lnTo>
                  <a:lnTo>
                    <a:pt x="350" y="193"/>
                  </a:lnTo>
                  <a:lnTo>
                    <a:pt x="351" y="194"/>
                  </a:lnTo>
                  <a:lnTo>
                    <a:pt x="351" y="194"/>
                  </a:lnTo>
                  <a:lnTo>
                    <a:pt x="351" y="194"/>
                  </a:lnTo>
                  <a:lnTo>
                    <a:pt x="352" y="194"/>
                  </a:lnTo>
                  <a:lnTo>
                    <a:pt x="352" y="194"/>
                  </a:lnTo>
                  <a:lnTo>
                    <a:pt x="352" y="194"/>
                  </a:lnTo>
                  <a:lnTo>
                    <a:pt x="352" y="194"/>
                  </a:lnTo>
                  <a:lnTo>
                    <a:pt x="352" y="194"/>
                  </a:lnTo>
                  <a:lnTo>
                    <a:pt x="352" y="195"/>
                  </a:lnTo>
                  <a:lnTo>
                    <a:pt x="347" y="199"/>
                  </a:lnTo>
                  <a:lnTo>
                    <a:pt x="347" y="200"/>
                  </a:lnTo>
                  <a:lnTo>
                    <a:pt x="347" y="200"/>
                  </a:lnTo>
                  <a:lnTo>
                    <a:pt x="347" y="200"/>
                  </a:lnTo>
                  <a:lnTo>
                    <a:pt x="347" y="200"/>
                  </a:lnTo>
                  <a:lnTo>
                    <a:pt x="345" y="203"/>
                  </a:lnTo>
                  <a:lnTo>
                    <a:pt x="344" y="204"/>
                  </a:lnTo>
                  <a:lnTo>
                    <a:pt x="340" y="208"/>
                  </a:lnTo>
                  <a:lnTo>
                    <a:pt x="340" y="208"/>
                  </a:lnTo>
                  <a:lnTo>
                    <a:pt x="340" y="208"/>
                  </a:lnTo>
                  <a:lnTo>
                    <a:pt x="340" y="208"/>
                  </a:lnTo>
                  <a:lnTo>
                    <a:pt x="340" y="208"/>
                  </a:lnTo>
                  <a:lnTo>
                    <a:pt x="329" y="221"/>
                  </a:lnTo>
                  <a:lnTo>
                    <a:pt x="328" y="222"/>
                  </a:lnTo>
                  <a:lnTo>
                    <a:pt x="306" y="247"/>
                  </a:lnTo>
                  <a:lnTo>
                    <a:pt x="304" y="247"/>
                  </a:lnTo>
                  <a:lnTo>
                    <a:pt x="304" y="247"/>
                  </a:lnTo>
                  <a:lnTo>
                    <a:pt x="304" y="248"/>
                  </a:lnTo>
                  <a:lnTo>
                    <a:pt x="303" y="249"/>
                  </a:lnTo>
                  <a:lnTo>
                    <a:pt x="299" y="254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297" y="257"/>
                  </a:lnTo>
                  <a:lnTo>
                    <a:pt x="296" y="258"/>
                  </a:lnTo>
                  <a:lnTo>
                    <a:pt x="293" y="261"/>
                  </a:lnTo>
                  <a:lnTo>
                    <a:pt x="291" y="263"/>
                  </a:lnTo>
                  <a:lnTo>
                    <a:pt x="290" y="264"/>
                  </a:lnTo>
                  <a:lnTo>
                    <a:pt x="288" y="265"/>
                  </a:lnTo>
                  <a:lnTo>
                    <a:pt x="287" y="265"/>
                  </a:lnTo>
                  <a:lnTo>
                    <a:pt x="287" y="267"/>
                  </a:lnTo>
                  <a:lnTo>
                    <a:pt x="288" y="283"/>
                  </a:lnTo>
                  <a:lnTo>
                    <a:pt x="288" y="283"/>
                  </a:lnTo>
                  <a:lnTo>
                    <a:pt x="288" y="283"/>
                  </a:lnTo>
                  <a:lnTo>
                    <a:pt x="285" y="284"/>
                  </a:lnTo>
                  <a:lnTo>
                    <a:pt x="282" y="284"/>
                  </a:lnTo>
                  <a:lnTo>
                    <a:pt x="282" y="284"/>
                  </a:lnTo>
                  <a:lnTo>
                    <a:pt x="282" y="285"/>
                  </a:lnTo>
                  <a:lnTo>
                    <a:pt x="282" y="289"/>
                  </a:lnTo>
                  <a:lnTo>
                    <a:pt x="277" y="291"/>
                  </a:lnTo>
                  <a:lnTo>
                    <a:pt x="275" y="293"/>
                  </a:lnTo>
                  <a:lnTo>
                    <a:pt x="275" y="291"/>
                  </a:lnTo>
                  <a:lnTo>
                    <a:pt x="275" y="291"/>
                  </a:lnTo>
                  <a:lnTo>
                    <a:pt x="274" y="291"/>
                  </a:lnTo>
                  <a:lnTo>
                    <a:pt x="274" y="291"/>
                  </a:lnTo>
                  <a:lnTo>
                    <a:pt x="272" y="291"/>
                  </a:lnTo>
                  <a:lnTo>
                    <a:pt x="272" y="291"/>
                  </a:lnTo>
                  <a:lnTo>
                    <a:pt x="271" y="293"/>
                  </a:lnTo>
                  <a:lnTo>
                    <a:pt x="270" y="293"/>
                  </a:lnTo>
                  <a:lnTo>
                    <a:pt x="269" y="293"/>
                  </a:lnTo>
                  <a:lnTo>
                    <a:pt x="269" y="294"/>
                  </a:lnTo>
                  <a:lnTo>
                    <a:pt x="269" y="294"/>
                  </a:lnTo>
                  <a:lnTo>
                    <a:pt x="267" y="294"/>
                  </a:lnTo>
                  <a:lnTo>
                    <a:pt x="266" y="294"/>
                  </a:lnTo>
                  <a:lnTo>
                    <a:pt x="262" y="297"/>
                  </a:lnTo>
                  <a:lnTo>
                    <a:pt x="261" y="297"/>
                  </a:lnTo>
                  <a:lnTo>
                    <a:pt x="259" y="301"/>
                  </a:lnTo>
                  <a:lnTo>
                    <a:pt x="256" y="304"/>
                  </a:lnTo>
                  <a:lnTo>
                    <a:pt x="253" y="307"/>
                  </a:lnTo>
                  <a:lnTo>
                    <a:pt x="250" y="310"/>
                  </a:lnTo>
                  <a:lnTo>
                    <a:pt x="243" y="317"/>
                  </a:lnTo>
                  <a:lnTo>
                    <a:pt x="239" y="321"/>
                  </a:lnTo>
                  <a:lnTo>
                    <a:pt x="228" y="334"/>
                  </a:lnTo>
                  <a:lnTo>
                    <a:pt x="227" y="336"/>
                  </a:lnTo>
                  <a:lnTo>
                    <a:pt x="208" y="357"/>
                  </a:lnTo>
                  <a:lnTo>
                    <a:pt x="207" y="357"/>
                  </a:lnTo>
                  <a:lnTo>
                    <a:pt x="207" y="357"/>
                  </a:lnTo>
                  <a:lnTo>
                    <a:pt x="197" y="343"/>
                  </a:lnTo>
                  <a:lnTo>
                    <a:pt x="197" y="343"/>
                  </a:lnTo>
                  <a:lnTo>
                    <a:pt x="196" y="344"/>
                  </a:lnTo>
                  <a:lnTo>
                    <a:pt x="196" y="344"/>
                  </a:lnTo>
                  <a:lnTo>
                    <a:pt x="186" y="355"/>
                  </a:lnTo>
                  <a:lnTo>
                    <a:pt x="186" y="357"/>
                  </a:lnTo>
                  <a:lnTo>
                    <a:pt x="185" y="355"/>
                  </a:lnTo>
                  <a:lnTo>
                    <a:pt x="185" y="354"/>
                  </a:lnTo>
                  <a:lnTo>
                    <a:pt x="176" y="344"/>
                  </a:lnTo>
                  <a:lnTo>
                    <a:pt x="175" y="342"/>
                  </a:lnTo>
                  <a:lnTo>
                    <a:pt x="175" y="342"/>
                  </a:lnTo>
                  <a:lnTo>
                    <a:pt x="173" y="343"/>
                  </a:lnTo>
                  <a:lnTo>
                    <a:pt x="170" y="346"/>
                  </a:lnTo>
                  <a:lnTo>
                    <a:pt x="170" y="349"/>
                  </a:lnTo>
                  <a:lnTo>
                    <a:pt x="169" y="349"/>
                  </a:lnTo>
                  <a:lnTo>
                    <a:pt x="163" y="349"/>
                  </a:lnTo>
                  <a:lnTo>
                    <a:pt x="160" y="348"/>
                  </a:lnTo>
                  <a:lnTo>
                    <a:pt x="155" y="343"/>
                  </a:lnTo>
                  <a:lnTo>
                    <a:pt x="155" y="343"/>
                  </a:lnTo>
                  <a:lnTo>
                    <a:pt x="152" y="341"/>
                  </a:lnTo>
                  <a:lnTo>
                    <a:pt x="152" y="341"/>
                  </a:lnTo>
                  <a:lnTo>
                    <a:pt x="152" y="341"/>
                  </a:lnTo>
                  <a:lnTo>
                    <a:pt x="151" y="343"/>
                  </a:lnTo>
                  <a:lnTo>
                    <a:pt x="151" y="344"/>
                  </a:lnTo>
                  <a:lnTo>
                    <a:pt x="149" y="344"/>
                  </a:lnTo>
                  <a:lnTo>
                    <a:pt x="148" y="346"/>
                  </a:lnTo>
                  <a:lnTo>
                    <a:pt x="148" y="346"/>
                  </a:lnTo>
                  <a:lnTo>
                    <a:pt x="147" y="347"/>
                  </a:lnTo>
                  <a:lnTo>
                    <a:pt x="141" y="347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38" y="348"/>
                  </a:lnTo>
                  <a:lnTo>
                    <a:pt x="137" y="347"/>
                  </a:lnTo>
                  <a:lnTo>
                    <a:pt x="137" y="347"/>
                  </a:lnTo>
                  <a:lnTo>
                    <a:pt x="137" y="346"/>
                  </a:lnTo>
                  <a:lnTo>
                    <a:pt x="137" y="341"/>
                  </a:lnTo>
                  <a:lnTo>
                    <a:pt x="137" y="341"/>
                  </a:lnTo>
                  <a:lnTo>
                    <a:pt x="137" y="341"/>
                  </a:lnTo>
                  <a:lnTo>
                    <a:pt x="137" y="341"/>
                  </a:lnTo>
                  <a:lnTo>
                    <a:pt x="128" y="341"/>
                  </a:lnTo>
                  <a:lnTo>
                    <a:pt x="128" y="341"/>
                  </a:lnTo>
                  <a:lnTo>
                    <a:pt x="127" y="342"/>
                  </a:lnTo>
                  <a:lnTo>
                    <a:pt x="127" y="343"/>
                  </a:lnTo>
                  <a:lnTo>
                    <a:pt x="127" y="344"/>
                  </a:lnTo>
                  <a:lnTo>
                    <a:pt x="127" y="346"/>
                  </a:lnTo>
                  <a:lnTo>
                    <a:pt x="127" y="348"/>
                  </a:lnTo>
                  <a:lnTo>
                    <a:pt x="126" y="349"/>
                  </a:lnTo>
                  <a:lnTo>
                    <a:pt x="126" y="349"/>
                  </a:lnTo>
                  <a:lnTo>
                    <a:pt x="123" y="347"/>
                  </a:lnTo>
                  <a:lnTo>
                    <a:pt x="120" y="347"/>
                  </a:lnTo>
                  <a:lnTo>
                    <a:pt x="112" y="347"/>
                  </a:lnTo>
                  <a:lnTo>
                    <a:pt x="111" y="347"/>
                  </a:lnTo>
                  <a:lnTo>
                    <a:pt x="111" y="347"/>
                  </a:lnTo>
                  <a:lnTo>
                    <a:pt x="109" y="347"/>
                  </a:lnTo>
                  <a:lnTo>
                    <a:pt x="109" y="347"/>
                  </a:lnTo>
                  <a:lnTo>
                    <a:pt x="109" y="346"/>
                  </a:lnTo>
                  <a:lnTo>
                    <a:pt x="109" y="346"/>
                  </a:lnTo>
                  <a:lnTo>
                    <a:pt x="109" y="343"/>
                  </a:lnTo>
                  <a:lnTo>
                    <a:pt x="109" y="339"/>
                  </a:lnTo>
                  <a:lnTo>
                    <a:pt x="107" y="336"/>
                  </a:lnTo>
                  <a:lnTo>
                    <a:pt x="107" y="333"/>
                  </a:lnTo>
                  <a:lnTo>
                    <a:pt x="106" y="332"/>
                  </a:lnTo>
                  <a:lnTo>
                    <a:pt x="106" y="332"/>
                  </a:lnTo>
                  <a:lnTo>
                    <a:pt x="105" y="328"/>
                  </a:lnTo>
                  <a:lnTo>
                    <a:pt x="105" y="328"/>
                  </a:lnTo>
                  <a:lnTo>
                    <a:pt x="105" y="326"/>
                  </a:lnTo>
                  <a:lnTo>
                    <a:pt x="104" y="326"/>
                  </a:lnTo>
                  <a:lnTo>
                    <a:pt x="104" y="323"/>
                  </a:lnTo>
                  <a:lnTo>
                    <a:pt x="103" y="322"/>
                  </a:lnTo>
                  <a:lnTo>
                    <a:pt x="103" y="321"/>
                  </a:lnTo>
                  <a:lnTo>
                    <a:pt x="101" y="318"/>
                  </a:lnTo>
                  <a:lnTo>
                    <a:pt x="100" y="315"/>
                  </a:lnTo>
                  <a:lnTo>
                    <a:pt x="98" y="312"/>
                  </a:lnTo>
                  <a:lnTo>
                    <a:pt x="98" y="312"/>
                  </a:lnTo>
                  <a:lnTo>
                    <a:pt x="96" y="309"/>
                  </a:lnTo>
                  <a:lnTo>
                    <a:pt x="95" y="307"/>
                  </a:lnTo>
                  <a:lnTo>
                    <a:pt x="88" y="295"/>
                  </a:lnTo>
                  <a:lnTo>
                    <a:pt x="83" y="288"/>
                  </a:lnTo>
                  <a:lnTo>
                    <a:pt x="80" y="284"/>
                  </a:lnTo>
                  <a:lnTo>
                    <a:pt x="77" y="277"/>
                  </a:lnTo>
                  <a:lnTo>
                    <a:pt x="74" y="272"/>
                  </a:lnTo>
                  <a:lnTo>
                    <a:pt x="71" y="267"/>
                  </a:lnTo>
                  <a:lnTo>
                    <a:pt x="62" y="252"/>
                  </a:lnTo>
                  <a:lnTo>
                    <a:pt x="59" y="248"/>
                  </a:lnTo>
                  <a:lnTo>
                    <a:pt x="55" y="240"/>
                  </a:lnTo>
                  <a:lnTo>
                    <a:pt x="51" y="235"/>
                  </a:lnTo>
                  <a:lnTo>
                    <a:pt x="50" y="233"/>
                  </a:lnTo>
                  <a:lnTo>
                    <a:pt x="47" y="229"/>
                  </a:lnTo>
                  <a:lnTo>
                    <a:pt x="45" y="225"/>
                  </a:lnTo>
                  <a:lnTo>
                    <a:pt x="42" y="221"/>
                  </a:lnTo>
                  <a:lnTo>
                    <a:pt x="41" y="220"/>
                  </a:lnTo>
                  <a:lnTo>
                    <a:pt x="41" y="220"/>
                  </a:lnTo>
                  <a:lnTo>
                    <a:pt x="37" y="215"/>
                  </a:lnTo>
                  <a:lnTo>
                    <a:pt x="36" y="214"/>
                  </a:lnTo>
                  <a:lnTo>
                    <a:pt x="35" y="211"/>
                  </a:lnTo>
                  <a:lnTo>
                    <a:pt x="35" y="211"/>
                  </a:lnTo>
                  <a:lnTo>
                    <a:pt x="30" y="205"/>
                  </a:lnTo>
                  <a:lnTo>
                    <a:pt x="20" y="194"/>
                  </a:lnTo>
                  <a:lnTo>
                    <a:pt x="18" y="192"/>
                  </a:lnTo>
                  <a:lnTo>
                    <a:pt x="15" y="189"/>
                  </a:lnTo>
                  <a:lnTo>
                    <a:pt x="15" y="189"/>
                  </a:lnTo>
                  <a:lnTo>
                    <a:pt x="18" y="188"/>
                  </a:lnTo>
                  <a:lnTo>
                    <a:pt x="14" y="185"/>
                  </a:lnTo>
                  <a:lnTo>
                    <a:pt x="13" y="182"/>
                  </a:lnTo>
                  <a:lnTo>
                    <a:pt x="9" y="177"/>
                  </a:lnTo>
                  <a:lnTo>
                    <a:pt x="8" y="176"/>
                  </a:lnTo>
                  <a:lnTo>
                    <a:pt x="7" y="176"/>
                  </a:lnTo>
                  <a:lnTo>
                    <a:pt x="5" y="174"/>
                  </a:lnTo>
                  <a:lnTo>
                    <a:pt x="5" y="174"/>
                  </a:lnTo>
                  <a:lnTo>
                    <a:pt x="5" y="174"/>
                  </a:lnTo>
                  <a:lnTo>
                    <a:pt x="3" y="173"/>
                  </a:lnTo>
                  <a:lnTo>
                    <a:pt x="2" y="173"/>
                  </a:lnTo>
                  <a:lnTo>
                    <a:pt x="0" y="172"/>
                  </a:lnTo>
                  <a:lnTo>
                    <a:pt x="0" y="172"/>
                  </a:lnTo>
                  <a:lnTo>
                    <a:pt x="2" y="172"/>
                  </a:lnTo>
                  <a:lnTo>
                    <a:pt x="5" y="169"/>
                  </a:lnTo>
                  <a:lnTo>
                    <a:pt x="5" y="169"/>
                  </a:lnTo>
                  <a:lnTo>
                    <a:pt x="5" y="169"/>
                  </a:lnTo>
                  <a:lnTo>
                    <a:pt x="7" y="168"/>
                  </a:lnTo>
                  <a:lnTo>
                    <a:pt x="7" y="168"/>
                  </a:lnTo>
                  <a:lnTo>
                    <a:pt x="7" y="168"/>
                  </a:lnTo>
                  <a:lnTo>
                    <a:pt x="7" y="168"/>
                  </a:lnTo>
                  <a:lnTo>
                    <a:pt x="8" y="168"/>
                  </a:lnTo>
                  <a:lnTo>
                    <a:pt x="8" y="168"/>
                  </a:lnTo>
                  <a:lnTo>
                    <a:pt x="8" y="168"/>
                  </a:lnTo>
                  <a:lnTo>
                    <a:pt x="8" y="168"/>
                  </a:lnTo>
                  <a:lnTo>
                    <a:pt x="14" y="165"/>
                  </a:lnTo>
                  <a:lnTo>
                    <a:pt x="14" y="165"/>
                  </a:lnTo>
                  <a:lnTo>
                    <a:pt x="18" y="162"/>
                  </a:lnTo>
                  <a:lnTo>
                    <a:pt x="18" y="162"/>
                  </a:lnTo>
                  <a:lnTo>
                    <a:pt x="19" y="162"/>
                  </a:lnTo>
                  <a:lnTo>
                    <a:pt x="21" y="158"/>
                  </a:lnTo>
                  <a:lnTo>
                    <a:pt x="21" y="158"/>
                  </a:lnTo>
                  <a:lnTo>
                    <a:pt x="21" y="158"/>
                  </a:lnTo>
                  <a:lnTo>
                    <a:pt x="32" y="147"/>
                  </a:lnTo>
                  <a:lnTo>
                    <a:pt x="32" y="146"/>
                  </a:lnTo>
                  <a:lnTo>
                    <a:pt x="32" y="146"/>
                  </a:lnTo>
                  <a:lnTo>
                    <a:pt x="39" y="139"/>
                  </a:lnTo>
                  <a:lnTo>
                    <a:pt x="47" y="129"/>
                  </a:lnTo>
                  <a:lnTo>
                    <a:pt x="47" y="129"/>
                  </a:lnTo>
                  <a:lnTo>
                    <a:pt x="48" y="128"/>
                  </a:lnTo>
                  <a:lnTo>
                    <a:pt x="48" y="128"/>
                  </a:lnTo>
                  <a:lnTo>
                    <a:pt x="52" y="123"/>
                  </a:lnTo>
                  <a:lnTo>
                    <a:pt x="53" y="121"/>
                  </a:lnTo>
                  <a:lnTo>
                    <a:pt x="56" y="120"/>
                  </a:lnTo>
                  <a:lnTo>
                    <a:pt x="56" y="119"/>
                  </a:lnTo>
                  <a:lnTo>
                    <a:pt x="56" y="119"/>
                  </a:lnTo>
                  <a:lnTo>
                    <a:pt x="57" y="119"/>
                  </a:lnTo>
                  <a:lnTo>
                    <a:pt x="57" y="119"/>
                  </a:lnTo>
                  <a:lnTo>
                    <a:pt x="57" y="119"/>
                  </a:lnTo>
                  <a:lnTo>
                    <a:pt x="66" y="121"/>
                  </a:lnTo>
                  <a:lnTo>
                    <a:pt x="66" y="121"/>
                  </a:lnTo>
                  <a:lnTo>
                    <a:pt x="67" y="121"/>
                  </a:lnTo>
                  <a:lnTo>
                    <a:pt x="72" y="123"/>
                  </a:lnTo>
                  <a:lnTo>
                    <a:pt x="75" y="123"/>
                  </a:lnTo>
                  <a:lnTo>
                    <a:pt x="79" y="124"/>
                  </a:lnTo>
                  <a:lnTo>
                    <a:pt x="80" y="124"/>
                  </a:lnTo>
                  <a:lnTo>
                    <a:pt x="80" y="124"/>
                  </a:lnTo>
                  <a:lnTo>
                    <a:pt x="80" y="124"/>
                  </a:lnTo>
                  <a:lnTo>
                    <a:pt x="82" y="124"/>
                  </a:lnTo>
                  <a:lnTo>
                    <a:pt x="82" y="124"/>
                  </a:lnTo>
                  <a:lnTo>
                    <a:pt x="82" y="124"/>
                  </a:lnTo>
                  <a:lnTo>
                    <a:pt x="83" y="124"/>
                  </a:lnTo>
                  <a:lnTo>
                    <a:pt x="89" y="118"/>
                  </a:lnTo>
                  <a:lnTo>
                    <a:pt x="89" y="118"/>
                  </a:lnTo>
                  <a:lnTo>
                    <a:pt x="91" y="115"/>
                  </a:lnTo>
                  <a:lnTo>
                    <a:pt x="95" y="110"/>
                  </a:lnTo>
                  <a:lnTo>
                    <a:pt x="95" y="110"/>
                  </a:lnTo>
                  <a:lnTo>
                    <a:pt x="95" y="110"/>
                  </a:lnTo>
                  <a:lnTo>
                    <a:pt x="95" y="110"/>
                  </a:lnTo>
                  <a:lnTo>
                    <a:pt x="99" y="107"/>
                  </a:lnTo>
                  <a:lnTo>
                    <a:pt x="104" y="102"/>
                  </a:lnTo>
                  <a:lnTo>
                    <a:pt x="104" y="101"/>
                  </a:lnTo>
                  <a:lnTo>
                    <a:pt x="105" y="101"/>
                  </a:lnTo>
                  <a:lnTo>
                    <a:pt x="105" y="99"/>
                  </a:lnTo>
                  <a:lnTo>
                    <a:pt x="107" y="97"/>
                  </a:lnTo>
                  <a:lnTo>
                    <a:pt x="107" y="97"/>
                  </a:lnTo>
                  <a:lnTo>
                    <a:pt x="109" y="93"/>
                  </a:lnTo>
                  <a:lnTo>
                    <a:pt x="109" y="93"/>
                  </a:lnTo>
                  <a:lnTo>
                    <a:pt x="110" y="93"/>
                  </a:lnTo>
                  <a:lnTo>
                    <a:pt x="111" y="91"/>
                  </a:lnTo>
                  <a:lnTo>
                    <a:pt x="111" y="91"/>
                  </a:lnTo>
                  <a:lnTo>
                    <a:pt x="111" y="91"/>
                  </a:lnTo>
                  <a:lnTo>
                    <a:pt x="111" y="89"/>
                  </a:lnTo>
                  <a:lnTo>
                    <a:pt x="111" y="89"/>
                  </a:lnTo>
                  <a:lnTo>
                    <a:pt x="111" y="89"/>
                  </a:lnTo>
                  <a:lnTo>
                    <a:pt x="111" y="89"/>
                  </a:lnTo>
                  <a:lnTo>
                    <a:pt x="111" y="89"/>
                  </a:lnTo>
                  <a:lnTo>
                    <a:pt x="112" y="89"/>
                  </a:lnTo>
                  <a:lnTo>
                    <a:pt x="112" y="89"/>
                  </a:lnTo>
                  <a:lnTo>
                    <a:pt x="112" y="89"/>
                  </a:lnTo>
                  <a:lnTo>
                    <a:pt x="112" y="88"/>
                  </a:lnTo>
                  <a:lnTo>
                    <a:pt x="112" y="88"/>
                  </a:lnTo>
                  <a:lnTo>
                    <a:pt x="114" y="91"/>
                  </a:lnTo>
                  <a:lnTo>
                    <a:pt x="116" y="92"/>
                  </a:lnTo>
                  <a:lnTo>
                    <a:pt x="116" y="93"/>
                  </a:lnTo>
                  <a:lnTo>
                    <a:pt x="116" y="93"/>
                  </a:lnTo>
                  <a:lnTo>
                    <a:pt x="116" y="93"/>
                  </a:lnTo>
                  <a:lnTo>
                    <a:pt x="116" y="93"/>
                  </a:lnTo>
                  <a:lnTo>
                    <a:pt x="116" y="94"/>
                  </a:lnTo>
                  <a:lnTo>
                    <a:pt x="117" y="94"/>
                  </a:lnTo>
                  <a:lnTo>
                    <a:pt x="117" y="96"/>
                  </a:lnTo>
                  <a:lnTo>
                    <a:pt x="117" y="96"/>
                  </a:lnTo>
                  <a:lnTo>
                    <a:pt x="119" y="97"/>
                  </a:lnTo>
                  <a:lnTo>
                    <a:pt x="120" y="99"/>
                  </a:lnTo>
                  <a:lnTo>
                    <a:pt x="121" y="101"/>
                  </a:lnTo>
                  <a:lnTo>
                    <a:pt x="121" y="101"/>
                  </a:lnTo>
                  <a:lnTo>
                    <a:pt x="122" y="102"/>
                  </a:lnTo>
                  <a:lnTo>
                    <a:pt x="122" y="103"/>
                  </a:lnTo>
                  <a:lnTo>
                    <a:pt x="122" y="103"/>
                  </a:lnTo>
                  <a:lnTo>
                    <a:pt x="122" y="103"/>
                  </a:lnTo>
                  <a:lnTo>
                    <a:pt x="125" y="99"/>
                  </a:lnTo>
                  <a:lnTo>
                    <a:pt x="125" y="99"/>
                  </a:lnTo>
                  <a:lnTo>
                    <a:pt x="126" y="99"/>
                  </a:lnTo>
                  <a:lnTo>
                    <a:pt x="127" y="98"/>
                  </a:lnTo>
                  <a:lnTo>
                    <a:pt x="127" y="97"/>
                  </a:lnTo>
                  <a:lnTo>
                    <a:pt x="127" y="97"/>
                  </a:lnTo>
                  <a:lnTo>
                    <a:pt x="127" y="97"/>
                  </a:lnTo>
                  <a:lnTo>
                    <a:pt x="127" y="97"/>
                  </a:lnTo>
                  <a:lnTo>
                    <a:pt x="127" y="97"/>
                  </a:lnTo>
                  <a:lnTo>
                    <a:pt x="127" y="97"/>
                  </a:lnTo>
                  <a:lnTo>
                    <a:pt x="127" y="97"/>
                  </a:lnTo>
                  <a:lnTo>
                    <a:pt x="128" y="96"/>
                  </a:lnTo>
                  <a:lnTo>
                    <a:pt x="132" y="89"/>
                  </a:lnTo>
                  <a:lnTo>
                    <a:pt x="133" y="89"/>
                  </a:lnTo>
                  <a:lnTo>
                    <a:pt x="133" y="89"/>
                  </a:lnTo>
                  <a:lnTo>
                    <a:pt x="133" y="89"/>
                  </a:lnTo>
                  <a:lnTo>
                    <a:pt x="135" y="88"/>
                  </a:lnTo>
                  <a:lnTo>
                    <a:pt x="135" y="88"/>
                  </a:lnTo>
                  <a:lnTo>
                    <a:pt x="135" y="88"/>
                  </a:lnTo>
                  <a:lnTo>
                    <a:pt x="135" y="88"/>
                  </a:lnTo>
                  <a:lnTo>
                    <a:pt x="135" y="88"/>
                  </a:lnTo>
                  <a:lnTo>
                    <a:pt x="136" y="86"/>
                  </a:lnTo>
                  <a:lnTo>
                    <a:pt x="141" y="81"/>
                  </a:lnTo>
                  <a:lnTo>
                    <a:pt x="141" y="80"/>
                  </a:lnTo>
                  <a:lnTo>
                    <a:pt x="141" y="80"/>
                  </a:lnTo>
                  <a:lnTo>
                    <a:pt x="141" y="80"/>
                  </a:lnTo>
                  <a:lnTo>
                    <a:pt x="141" y="80"/>
                  </a:lnTo>
                  <a:lnTo>
                    <a:pt x="144" y="76"/>
                  </a:lnTo>
                  <a:lnTo>
                    <a:pt x="144" y="75"/>
                  </a:lnTo>
                  <a:lnTo>
                    <a:pt x="144" y="75"/>
                  </a:lnTo>
                  <a:lnTo>
                    <a:pt x="144" y="75"/>
                  </a:lnTo>
                  <a:lnTo>
                    <a:pt x="146" y="73"/>
                  </a:lnTo>
                  <a:lnTo>
                    <a:pt x="146" y="73"/>
                  </a:lnTo>
                  <a:lnTo>
                    <a:pt x="151" y="67"/>
                  </a:lnTo>
                  <a:lnTo>
                    <a:pt x="153" y="64"/>
                  </a:lnTo>
                  <a:lnTo>
                    <a:pt x="153" y="64"/>
                  </a:lnTo>
                  <a:lnTo>
                    <a:pt x="154" y="64"/>
                  </a:lnTo>
                  <a:lnTo>
                    <a:pt x="154" y="64"/>
                  </a:lnTo>
                  <a:lnTo>
                    <a:pt x="154" y="64"/>
                  </a:lnTo>
                  <a:lnTo>
                    <a:pt x="154" y="64"/>
                  </a:lnTo>
                  <a:lnTo>
                    <a:pt x="155" y="64"/>
                  </a:lnTo>
                  <a:lnTo>
                    <a:pt x="157" y="62"/>
                  </a:lnTo>
                  <a:lnTo>
                    <a:pt x="158" y="62"/>
                  </a:lnTo>
                  <a:lnTo>
                    <a:pt x="158" y="62"/>
                  </a:lnTo>
                  <a:lnTo>
                    <a:pt x="158" y="61"/>
                  </a:lnTo>
                  <a:lnTo>
                    <a:pt x="159" y="60"/>
                  </a:lnTo>
                  <a:lnTo>
                    <a:pt x="159" y="60"/>
                  </a:lnTo>
                  <a:lnTo>
                    <a:pt x="159" y="60"/>
                  </a:lnTo>
                  <a:lnTo>
                    <a:pt x="160" y="59"/>
                  </a:lnTo>
                  <a:lnTo>
                    <a:pt x="160" y="57"/>
                  </a:lnTo>
                  <a:lnTo>
                    <a:pt x="160" y="57"/>
                  </a:lnTo>
                  <a:lnTo>
                    <a:pt x="160" y="57"/>
                  </a:lnTo>
                  <a:lnTo>
                    <a:pt x="160" y="57"/>
                  </a:lnTo>
                  <a:lnTo>
                    <a:pt x="160" y="57"/>
                  </a:lnTo>
                  <a:lnTo>
                    <a:pt x="165" y="51"/>
                  </a:lnTo>
                  <a:lnTo>
                    <a:pt x="165" y="51"/>
                  </a:lnTo>
                  <a:lnTo>
                    <a:pt x="171" y="43"/>
                  </a:lnTo>
                  <a:lnTo>
                    <a:pt x="171" y="43"/>
                  </a:lnTo>
                  <a:lnTo>
                    <a:pt x="171" y="43"/>
                  </a:lnTo>
                  <a:lnTo>
                    <a:pt x="176" y="34"/>
                  </a:lnTo>
                  <a:lnTo>
                    <a:pt x="176" y="33"/>
                  </a:lnTo>
                  <a:lnTo>
                    <a:pt x="176" y="33"/>
                  </a:lnTo>
                  <a:lnTo>
                    <a:pt x="179" y="29"/>
                  </a:lnTo>
                  <a:lnTo>
                    <a:pt x="181" y="24"/>
                  </a:lnTo>
                  <a:lnTo>
                    <a:pt x="181" y="24"/>
                  </a:lnTo>
                  <a:lnTo>
                    <a:pt x="184" y="19"/>
                  </a:lnTo>
                  <a:lnTo>
                    <a:pt x="185" y="19"/>
                  </a:lnTo>
                  <a:lnTo>
                    <a:pt x="185" y="19"/>
                  </a:lnTo>
                  <a:lnTo>
                    <a:pt x="185" y="19"/>
                  </a:lnTo>
                  <a:lnTo>
                    <a:pt x="186" y="17"/>
                  </a:lnTo>
                  <a:lnTo>
                    <a:pt x="186" y="17"/>
                  </a:lnTo>
                  <a:lnTo>
                    <a:pt x="194" y="3"/>
                  </a:lnTo>
                  <a:lnTo>
                    <a:pt x="195" y="2"/>
                  </a:lnTo>
                  <a:lnTo>
                    <a:pt x="195" y="2"/>
                  </a:lnTo>
                  <a:lnTo>
                    <a:pt x="195" y="2"/>
                  </a:lnTo>
                  <a:lnTo>
                    <a:pt x="195" y="2"/>
                  </a:lnTo>
                  <a:lnTo>
                    <a:pt x="210" y="12"/>
                  </a:lnTo>
                  <a:lnTo>
                    <a:pt x="212" y="8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23" y="3"/>
                  </a:lnTo>
                  <a:lnTo>
                    <a:pt x="224" y="3"/>
                  </a:lnTo>
                  <a:lnTo>
                    <a:pt x="224" y="3"/>
                  </a:lnTo>
                  <a:lnTo>
                    <a:pt x="234" y="12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Freeform 15">
              <a:extLst>
                <a:ext uri="{FF2B5EF4-FFF2-40B4-BE49-F238E27FC236}">
                  <a16:creationId xmlns:a16="http://schemas.microsoft.com/office/drawing/2014/main" id="{E783CE63-9B12-DA89-57A1-E0F7DADEE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8489" y="1927944"/>
              <a:ext cx="766763" cy="825500"/>
            </a:xfrm>
            <a:custGeom>
              <a:avLst/>
              <a:gdLst>
                <a:gd name="T0" fmla="*/ 314 w 483"/>
                <a:gd name="T1" fmla="*/ 24 h 520"/>
                <a:gd name="T2" fmla="*/ 337 w 483"/>
                <a:gd name="T3" fmla="*/ 39 h 520"/>
                <a:gd name="T4" fmla="*/ 368 w 483"/>
                <a:gd name="T5" fmla="*/ 45 h 520"/>
                <a:gd name="T6" fmla="*/ 402 w 483"/>
                <a:gd name="T7" fmla="*/ 49 h 520"/>
                <a:gd name="T8" fmla="*/ 424 w 483"/>
                <a:gd name="T9" fmla="*/ 75 h 520"/>
                <a:gd name="T10" fmla="*/ 454 w 483"/>
                <a:gd name="T11" fmla="*/ 69 h 520"/>
                <a:gd name="T12" fmla="*/ 479 w 483"/>
                <a:gd name="T13" fmla="*/ 86 h 520"/>
                <a:gd name="T14" fmla="*/ 482 w 483"/>
                <a:gd name="T15" fmla="*/ 123 h 520"/>
                <a:gd name="T16" fmla="*/ 463 w 483"/>
                <a:gd name="T17" fmla="*/ 152 h 520"/>
                <a:gd name="T18" fmla="*/ 439 w 483"/>
                <a:gd name="T19" fmla="*/ 163 h 520"/>
                <a:gd name="T20" fmla="*/ 443 w 483"/>
                <a:gd name="T21" fmla="*/ 193 h 520"/>
                <a:gd name="T22" fmla="*/ 422 w 483"/>
                <a:gd name="T23" fmla="*/ 199 h 520"/>
                <a:gd name="T24" fmla="*/ 406 w 483"/>
                <a:gd name="T25" fmla="*/ 213 h 520"/>
                <a:gd name="T26" fmla="*/ 410 w 483"/>
                <a:gd name="T27" fmla="*/ 239 h 520"/>
                <a:gd name="T28" fmla="*/ 407 w 483"/>
                <a:gd name="T29" fmla="*/ 251 h 520"/>
                <a:gd name="T30" fmla="*/ 392 w 483"/>
                <a:gd name="T31" fmla="*/ 248 h 520"/>
                <a:gd name="T32" fmla="*/ 380 w 483"/>
                <a:gd name="T33" fmla="*/ 248 h 520"/>
                <a:gd name="T34" fmla="*/ 369 w 483"/>
                <a:gd name="T35" fmla="*/ 253 h 520"/>
                <a:gd name="T36" fmla="*/ 357 w 483"/>
                <a:gd name="T37" fmla="*/ 257 h 520"/>
                <a:gd name="T38" fmla="*/ 358 w 483"/>
                <a:gd name="T39" fmla="*/ 275 h 520"/>
                <a:gd name="T40" fmla="*/ 353 w 483"/>
                <a:gd name="T41" fmla="*/ 289 h 520"/>
                <a:gd name="T42" fmla="*/ 348 w 483"/>
                <a:gd name="T43" fmla="*/ 300 h 520"/>
                <a:gd name="T44" fmla="*/ 351 w 483"/>
                <a:gd name="T45" fmla="*/ 316 h 520"/>
                <a:gd name="T46" fmla="*/ 351 w 483"/>
                <a:gd name="T47" fmla="*/ 330 h 520"/>
                <a:gd name="T48" fmla="*/ 349 w 483"/>
                <a:gd name="T49" fmla="*/ 339 h 520"/>
                <a:gd name="T50" fmla="*/ 347 w 483"/>
                <a:gd name="T51" fmla="*/ 417 h 520"/>
                <a:gd name="T52" fmla="*/ 333 w 483"/>
                <a:gd name="T53" fmla="*/ 428 h 520"/>
                <a:gd name="T54" fmla="*/ 303 w 483"/>
                <a:gd name="T55" fmla="*/ 433 h 520"/>
                <a:gd name="T56" fmla="*/ 247 w 483"/>
                <a:gd name="T57" fmla="*/ 452 h 520"/>
                <a:gd name="T58" fmla="*/ 202 w 483"/>
                <a:gd name="T59" fmla="*/ 475 h 520"/>
                <a:gd name="T60" fmla="*/ 141 w 483"/>
                <a:gd name="T61" fmla="*/ 496 h 520"/>
                <a:gd name="T62" fmla="*/ 102 w 483"/>
                <a:gd name="T63" fmla="*/ 518 h 520"/>
                <a:gd name="T64" fmla="*/ 84 w 483"/>
                <a:gd name="T65" fmla="*/ 511 h 520"/>
                <a:gd name="T66" fmla="*/ 73 w 483"/>
                <a:gd name="T67" fmla="*/ 485 h 520"/>
                <a:gd name="T68" fmla="*/ 49 w 483"/>
                <a:gd name="T69" fmla="*/ 436 h 520"/>
                <a:gd name="T70" fmla="*/ 41 w 483"/>
                <a:gd name="T71" fmla="*/ 412 h 520"/>
                <a:gd name="T72" fmla="*/ 57 w 483"/>
                <a:gd name="T73" fmla="*/ 406 h 520"/>
                <a:gd name="T74" fmla="*/ 59 w 483"/>
                <a:gd name="T75" fmla="*/ 391 h 520"/>
                <a:gd name="T76" fmla="*/ 64 w 483"/>
                <a:gd name="T77" fmla="*/ 374 h 520"/>
                <a:gd name="T78" fmla="*/ 71 w 483"/>
                <a:gd name="T79" fmla="*/ 351 h 520"/>
                <a:gd name="T80" fmla="*/ 65 w 483"/>
                <a:gd name="T81" fmla="*/ 344 h 520"/>
                <a:gd name="T82" fmla="*/ 59 w 483"/>
                <a:gd name="T83" fmla="*/ 332 h 520"/>
                <a:gd name="T84" fmla="*/ 53 w 483"/>
                <a:gd name="T85" fmla="*/ 320 h 520"/>
                <a:gd name="T86" fmla="*/ 42 w 483"/>
                <a:gd name="T87" fmla="*/ 285 h 520"/>
                <a:gd name="T88" fmla="*/ 32 w 483"/>
                <a:gd name="T89" fmla="*/ 256 h 520"/>
                <a:gd name="T90" fmla="*/ 22 w 483"/>
                <a:gd name="T91" fmla="*/ 234 h 520"/>
                <a:gd name="T92" fmla="*/ 5 w 483"/>
                <a:gd name="T93" fmla="*/ 203 h 520"/>
                <a:gd name="T94" fmla="*/ 13 w 483"/>
                <a:gd name="T95" fmla="*/ 208 h 520"/>
                <a:gd name="T96" fmla="*/ 21 w 483"/>
                <a:gd name="T97" fmla="*/ 203 h 520"/>
                <a:gd name="T98" fmla="*/ 36 w 483"/>
                <a:gd name="T99" fmla="*/ 194 h 520"/>
                <a:gd name="T100" fmla="*/ 58 w 483"/>
                <a:gd name="T101" fmla="*/ 183 h 520"/>
                <a:gd name="T102" fmla="*/ 95 w 483"/>
                <a:gd name="T103" fmla="*/ 154 h 520"/>
                <a:gd name="T104" fmla="*/ 127 w 483"/>
                <a:gd name="T105" fmla="*/ 124 h 520"/>
                <a:gd name="T106" fmla="*/ 155 w 483"/>
                <a:gd name="T107" fmla="*/ 106 h 520"/>
                <a:gd name="T108" fmla="*/ 196 w 483"/>
                <a:gd name="T109" fmla="*/ 90 h 520"/>
                <a:gd name="T110" fmla="*/ 200 w 483"/>
                <a:gd name="T111" fmla="*/ 60 h 520"/>
                <a:gd name="T112" fmla="*/ 203 w 483"/>
                <a:gd name="T113" fmla="*/ 42 h 520"/>
                <a:gd name="T114" fmla="*/ 220 w 483"/>
                <a:gd name="T115" fmla="*/ 13 h 520"/>
                <a:gd name="T116" fmla="*/ 279 w 483"/>
                <a:gd name="T117" fmla="*/ 5 h 520"/>
                <a:gd name="T118" fmla="*/ 308 w 483"/>
                <a:gd name="T119" fmla="*/ 2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3" h="520">
                  <a:moveTo>
                    <a:pt x="320" y="5"/>
                  </a:moveTo>
                  <a:lnTo>
                    <a:pt x="319" y="7"/>
                  </a:lnTo>
                  <a:lnTo>
                    <a:pt x="317" y="12"/>
                  </a:lnTo>
                  <a:lnTo>
                    <a:pt x="316" y="13"/>
                  </a:lnTo>
                  <a:lnTo>
                    <a:pt x="316" y="16"/>
                  </a:lnTo>
                  <a:lnTo>
                    <a:pt x="315" y="18"/>
                  </a:lnTo>
                  <a:lnTo>
                    <a:pt x="314" y="21"/>
                  </a:lnTo>
                  <a:lnTo>
                    <a:pt x="314" y="23"/>
                  </a:lnTo>
                  <a:lnTo>
                    <a:pt x="314" y="24"/>
                  </a:lnTo>
                  <a:lnTo>
                    <a:pt x="314" y="26"/>
                  </a:lnTo>
                  <a:lnTo>
                    <a:pt x="316" y="26"/>
                  </a:lnTo>
                  <a:lnTo>
                    <a:pt x="319" y="26"/>
                  </a:lnTo>
                  <a:lnTo>
                    <a:pt x="325" y="26"/>
                  </a:lnTo>
                  <a:lnTo>
                    <a:pt x="325" y="27"/>
                  </a:lnTo>
                  <a:lnTo>
                    <a:pt x="325" y="30"/>
                  </a:lnTo>
                  <a:lnTo>
                    <a:pt x="325" y="39"/>
                  </a:lnTo>
                  <a:lnTo>
                    <a:pt x="330" y="39"/>
                  </a:lnTo>
                  <a:lnTo>
                    <a:pt x="337" y="39"/>
                  </a:lnTo>
                  <a:lnTo>
                    <a:pt x="338" y="39"/>
                  </a:lnTo>
                  <a:lnTo>
                    <a:pt x="351" y="39"/>
                  </a:lnTo>
                  <a:lnTo>
                    <a:pt x="352" y="39"/>
                  </a:lnTo>
                  <a:lnTo>
                    <a:pt x="353" y="40"/>
                  </a:lnTo>
                  <a:lnTo>
                    <a:pt x="353" y="42"/>
                  </a:lnTo>
                  <a:lnTo>
                    <a:pt x="356" y="43"/>
                  </a:lnTo>
                  <a:lnTo>
                    <a:pt x="357" y="43"/>
                  </a:lnTo>
                  <a:lnTo>
                    <a:pt x="367" y="45"/>
                  </a:lnTo>
                  <a:lnTo>
                    <a:pt x="368" y="45"/>
                  </a:lnTo>
                  <a:lnTo>
                    <a:pt x="369" y="45"/>
                  </a:lnTo>
                  <a:lnTo>
                    <a:pt x="370" y="45"/>
                  </a:lnTo>
                  <a:lnTo>
                    <a:pt x="375" y="46"/>
                  </a:lnTo>
                  <a:lnTo>
                    <a:pt x="379" y="46"/>
                  </a:lnTo>
                  <a:lnTo>
                    <a:pt x="385" y="48"/>
                  </a:lnTo>
                  <a:lnTo>
                    <a:pt x="388" y="48"/>
                  </a:lnTo>
                  <a:lnTo>
                    <a:pt x="389" y="48"/>
                  </a:lnTo>
                  <a:lnTo>
                    <a:pt x="391" y="48"/>
                  </a:lnTo>
                  <a:lnTo>
                    <a:pt x="402" y="49"/>
                  </a:lnTo>
                  <a:lnTo>
                    <a:pt x="406" y="50"/>
                  </a:lnTo>
                  <a:lnTo>
                    <a:pt x="407" y="51"/>
                  </a:lnTo>
                  <a:lnTo>
                    <a:pt x="407" y="54"/>
                  </a:lnTo>
                  <a:lnTo>
                    <a:pt x="408" y="56"/>
                  </a:lnTo>
                  <a:lnTo>
                    <a:pt x="411" y="59"/>
                  </a:lnTo>
                  <a:lnTo>
                    <a:pt x="412" y="60"/>
                  </a:lnTo>
                  <a:lnTo>
                    <a:pt x="417" y="66"/>
                  </a:lnTo>
                  <a:lnTo>
                    <a:pt x="423" y="74"/>
                  </a:lnTo>
                  <a:lnTo>
                    <a:pt x="424" y="75"/>
                  </a:lnTo>
                  <a:lnTo>
                    <a:pt x="426" y="76"/>
                  </a:lnTo>
                  <a:lnTo>
                    <a:pt x="428" y="78"/>
                  </a:lnTo>
                  <a:lnTo>
                    <a:pt x="428" y="80"/>
                  </a:lnTo>
                  <a:lnTo>
                    <a:pt x="431" y="83"/>
                  </a:lnTo>
                  <a:lnTo>
                    <a:pt x="432" y="85"/>
                  </a:lnTo>
                  <a:lnTo>
                    <a:pt x="435" y="92"/>
                  </a:lnTo>
                  <a:lnTo>
                    <a:pt x="445" y="78"/>
                  </a:lnTo>
                  <a:lnTo>
                    <a:pt x="453" y="70"/>
                  </a:lnTo>
                  <a:lnTo>
                    <a:pt x="454" y="69"/>
                  </a:lnTo>
                  <a:lnTo>
                    <a:pt x="454" y="70"/>
                  </a:lnTo>
                  <a:lnTo>
                    <a:pt x="455" y="70"/>
                  </a:lnTo>
                  <a:lnTo>
                    <a:pt x="456" y="70"/>
                  </a:lnTo>
                  <a:lnTo>
                    <a:pt x="456" y="71"/>
                  </a:lnTo>
                  <a:lnTo>
                    <a:pt x="458" y="71"/>
                  </a:lnTo>
                  <a:lnTo>
                    <a:pt x="466" y="77"/>
                  </a:lnTo>
                  <a:lnTo>
                    <a:pt x="466" y="78"/>
                  </a:lnTo>
                  <a:lnTo>
                    <a:pt x="467" y="78"/>
                  </a:lnTo>
                  <a:lnTo>
                    <a:pt x="479" y="86"/>
                  </a:lnTo>
                  <a:lnTo>
                    <a:pt x="476" y="90"/>
                  </a:lnTo>
                  <a:lnTo>
                    <a:pt x="476" y="91"/>
                  </a:lnTo>
                  <a:lnTo>
                    <a:pt x="483" y="108"/>
                  </a:lnTo>
                  <a:lnTo>
                    <a:pt x="481" y="109"/>
                  </a:lnTo>
                  <a:lnTo>
                    <a:pt x="481" y="110"/>
                  </a:lnTo>
                  <a:lnTo>
                    <a:pt x="481" y="112"/>
                  </a:lnTo>
                  <a:lnTo>
                    <a:pt x="482" y="117"/>
                  </a:lnTo>
                  <a:lnTo>
                    <a:pt x="482" y="119"/>
                  </a:lnTo>
                  <a:lnTo>
                    <a:pt x="482" y="123"/>
                  </a:lnTo>
                  <a:lnTo>
                    <a:pt x="482" y="126"/>
                  </a:lnTo>
                  <a:lnTo>
                    <a:pt x="482" y="128"/>
                  </a:lnTo>
                  <a:lnTo>
                    <a:pt x="482" y="129"/>
                  </a:lnTo>
                  <a:lnTo>
                    <a:pt x="467" y="129"/>
                  </a:lnTo>
                  <a:lnTo>
                    <a:pt x="467" y="131"/>
                  </a:lnTo>
                  <a:lnTo>
                    <a:pt x="466" y="139"/>
                  </a:lnTo>
                  <a:lnTo>
                    <a:pt x="465" y="150"/>
                  </a:lnTo>
                  <a:lnTo>
                    <a:pt x="465" y="152"/>
                  </a:lnTo>
                  <a:lnTo>
                    <a:pt x="463" y="152"/>
                  </a:lnTo>
                  <a:lnTo>
                    <a:pt x="456" y="152"/>
                  </a:lnTo>
                  <a:lnTo>
                    <a:pt x="455" y="154"/>
                  </a:lnTo>
                  <a:lnTo>
                    <a:pt x="450" y="154"/>
                  </a:lnTo>
                  <a:lnTo>
                    <a:pt x="448" y="154"/>
                  </a:lnTo>
                  <a:lnTo>
                    <a:pt x="447" y="154"/>
                  </a:lnTo>
                  <a:lnTo>
                    <a:pt x="444" y="156"/>
                  </a:lnTo>
                  <a:lnTo>
                    <a:pt x="439" y="159"/>
                  </a:lnTo>
                  <a:lnTo>
                    <a:pt x="439" y="160"/>
                  </a:lnTo>
                  <a:lnTo>
                    <a:pt x="439" y="163"/>
                  </a:lnTo>
                  <a:lnTo>
                    <a:pt x="440" y="171"/>
                  </a:lnTo>
                  <a:lnTo>
                    <a:pt x="442" y="181"/>
                  </a:lnTo>
                  <a:lnTo>
                    <a:pt x="442" y="182"/>
                  </a:lnTo>
                  <a:lnTo>
                    <a:pt x="442" y="184"/>
                  </a:lnTo>
                  <a:lnTo>
                    <a:pt x="442" y="187"/>
                  </a:lnTo>
                  <a:lnTo>
                    <a:pt x="443" y="188"/>
                  </a:lnTo>
                  <a:lnTo>
                    <a:pt x="443" y="191"/>
                  </a:lnTo>
                  <a:lnTo>
                    <a:pt x="444" y="193"/>
                  </a:lnTo>
                  <a:lnTo>
                    <a:pt x="443" y="193"/>
                  </a:lnTo>
                  <a:lnTo>
                    <a:pt x="443" y="194"/>
                  </a:lnTo>
                  <a:lnTo>
                    <a:pt x="442" y="193"/>
                  </a:lnTo>
                  <a:lnTo>
                    <a:pt x="440" y="193"/>
                  </a:lnTo>
                  <a:lnTo>
                    <a:pt x="440" y="194"/>
                  </a:lnTo>
                  <a:lnTo>
                    <a:pt x="435" y="203"/>
                  </a:lnTo>
                  <a:lnTo>
                    <a:pt x="433" y="202"/>
                  </a:lnTo>
                  <a:lnTo>
                    <a:pt x="432" y="202"/>
                  </a:lnTo>
                  <a:lnTo>
                    <a:pt x="426" y="200"/>
                  </a:lnTo>
                  <a:lnTo>
                    <a:pt x="422" y="199"/>
                  </a:lnTo>
                  <a:lnTo>
                    <a:pt x="421" y="199"/>
                  </a:lnTo>
                  <a:lnTo>
                    <a:pt x="419" y="199"/>
                  </a:lnTo>
                  <a:lnTo>
                    <a:pt x="417" y="199"/>
                  </a:lnTo>
                  <a:lnTo>
                    <a:pt x="410" y="198"/>
                  </a:lnTo>
                  <a:lnTo>
                    <a:pt x="410" y="199"/>
                  </a:lnTo>
                  <a:lnTo>
                    <a:pt x="408" y="203"/>
                  </a:lnTo>
                  <a:lnTo>
                    <a:pt x="408" y="204"/>
                  </a:lnTo>
                  <a:lnTo>
                    <a:pt x="406" y="209"/>
                  </a:lnTo>
                  <a:lnTo>
                    <a:pt x="406" y="213"/>
                  </a:lnTo>
                  <a:lnTo>
                    <a:pt x="403" y="216"/>
                  </a:lnTo>
                  <a:lnTo>
                    <a:pt x="402" y="221"/>
                  </a:lnTo>
                  <a:lnTo>
                    <a:pt x="403" y="223"/>
                  </a:lnTo>
                  <a:lnTo>
                    <a:pt x="405" y="223"/>
                  </a:lnTo>
                  <a:lnTo>
                    <a:pt x="408" y="224"/>
                  </a:lnTo>
                  <a:lnTo>
                    <a:pt x="411" y="225"/>
                  </a:lnTo>
                  <a:lnTo>
                    <a:pt x="412" y="225"/>
                  </a:lnTo>
                  <a:lnTo>
                    <a:pt x="413" y="225"/>
                  </a:lnTo>
                  <a:lnTo>
                    <a:pt x="410" y="239"/>
                  </a:lnTo>
                  <a:lnTo>
                    <a:pt x="410" y="240"/>
                  </a:lnTo>
                  <a:lnTo>
                    <a:pt x="410" y="241"/>
                  </a:lnTo>
                  <a:lnTo>
                    <a:pt x="410" y="243"/>
                  </a:lnTo>
                  <a:lnTo>
                    <a:pt x="411" y="243"/>
                  </a:lnTo>
                  <a:lnTo>
                    <a:pt x="411" y="247"/>
                  </a:lnTo>
                  <a:lnTo>
                    <a:pt x="411" y="251"/>
                  </a:lnTo>
                  <a:lnTo>
                    <a:pt x="410" y="251"/>
                  </a:lnTo>
                  <a:lnTo>
                    <a:pt x="408" y="251"/>
                  </a:lnTo>
                  <a:lnTo>
                    <a:pt x="407" y="251"/>
                  </a:lnTo>
                  <a:lnTo>
                    <a:pt x="406" y="251"/>
                  </a:lnTo>
                  <a:lnTo>
                    <a:pt x="405" y="251"/>
                  </a:lnTo>
                  <a:lnTo>
                    <a:pt x="403" y="251"/>
                  </a:lnTo>
                  <a:lnTo>
                    <a:pt x="402" y="252"/>
                  </a:lnTo>
                  <a:lnTo>
                    <a:pt x="401" y="251"/>
                  </a:lnTo>
                  <a:lnTo>
                    <a:pt x="399" y="251"/>
                  </a:lnTo>
                  <a:lnTo>
                    <a:pt x="396" y="250"/>
                  </a:lnTo>
                  <a:lnTo>
                    <a:pt x="395" y="248"/>
                  </a:lnTo>
                  <a:lnTo>
                    <a:pt x="392" y="248"/>
                  </a:lnTo>
                  <a:lnTo>
                    <a:pt x="391" y="247"/>
                  </a:lnTo>
                  <a:lnTo>
                    <a:pt x="390" y="247"/>
                  </a:lnTo>
                  <a:lnTo>
                    <a:pt x="386" y="246"/>
                  </a:lnTo>
                  <a:lnTo>
                    <a:pt x="384" y="245"/>
                  </a:lnTo>
                  <a:lnTo>
                    <a:pt x="384" y="246"/>
                  </a:lnTo>
                  <a:lnTo>
                    <a:pt x="383" y="246"/>
                  </a:lnTo>
                  <a:lnTo>
                    <a:pt x="383" y="247"/>
                  </a:lnTo>
                  <a:lnTo>
                    <a:pt x="381" y="248"/>
                  </a:lnTo>
                  <a:lnTo>
                    <a:pt x="380" y="248"/>
                  </a:lnTo>
                  <a:lnTo>
                    <a:pt x="380" y="250"/>
                  </a:lnTo>
                  <a:lnTo>
                    <a:pt x="379" y="250"/>
                  </a:lnTo>
                  <a:lnTo>
                    <a:pt x="378" y="251"/>
                  </a:lnTo>
                  <a:lnTo>
                    <a:pt x="376" y="252"/>
                  </a:lnTo>
                  <a:lnTo>
                    <a:pt x="375" y="252"/>
                  </a:lnTo>
                  <a:lnTo>
                    <a:pt x="373" y="252"/>
                  </a:lnTo>
                  <a:lnTo>
                    <a:pt x="370" y="252"/>
                  </a:lnTo>
                  <a:lnTo>
                    <a:pt x="369" y="252"/>
                  </a:lnTo>
                  <a:lnTo>
                    <a:pt x="369" y="253"/>
                  </a:lnTo>
                  <a:lnTo>
                    <a:pt x="368" y="253"/>
                  </a:lnTo>
                  <a:lnTo>
                    <a:pt x="367" y="253"/>
                  </a:lnTo>
                  <a:lnTo>
                    <a:pt x="365" y="253"/>
                  </a:lnTo>
                  <a:lnTo>
                    <a:pt x="364" y="255"/>
                  </a:lnTo>
                  <a:lnTo>
                    <a:pt x="362" y="255"/>
                  </a:lnTo>
                  <a:lnTo>
                    <a:pt x="360" y="255"/>
                  </a:lnTo>
                  <a:lnTo>
                    <a:pt x="359" y="256"/>
                  </a:lnTo>
                  <a:lnTo>
                    <a:pt x="357" y="256"/>
                  </a:lnTo>
                  <a:lnTo>
                    <a:pt x="357" y="257"/>
                  </a:lnTo>
                  <a:lnTo>
                    <a:pt x="357" y="258"/>
                  </a:lnTo>
                  <a:lnTo>
                    <a:pt x="357" y="264"/>
                  </a:lnTo>
                  <a:lnTo>
                    <a:pt x="356" y="264"/>
                  </a:lnTo>
                  <a:lnTo>
                    <a:pt x="356" y="266"/>
                  </a:lnTo>
                  <a:lnTo>
                    <a:pt x="357" y="268"/>
                  </a:lnTo>
                  <a:lnTo>
                    <a:pt x="357" y="271"/>
                  </a:lnTo>
                  <a:lnTo>
                    <a:pt x="357" y="273"/>
                  </a:lnTo>
                  <a:lnTo>
                    <a:pt x="358" y="274"/>
                  </a:lnTo>
                  <a:lnTo>
                    <a:pt x="358" y="275"/>
                  </a:lnTo>
                  <a:lnTo>
                    <a:pt x="358" y="277"/>
                  </a:lnTo>
                  <a:lnTo>
                    <a:pt x="359" y="282"/>
                  </a:lnTo>
                  <a:lnTo>
                    <a:pt x="362" y="287"/>
                  </a:lnTo>
                  <a:lnTo>
                    <a:pt x="359" y="288"/>
                  </a:lnTo>
                  <a:lnTo>
                    <a:pt x="358" y="288"/>
                  </a:lnTo>
                  <a:lnTo>
                    <a:pt x="357" y="288"/>
                  </a:lnTo>
                  <a:lnTo>
                    <a:pt x="356" y="288"/>
                  </a:lnTo>
                  <a:lnTo>
                    <a:pt x="354" y="289"/>
                  </a:lnTo>
                  <a:lnTo>
                    <a:pt x="353" y="289"/>
                  </a:lnTo>
                  <a:lnTo>
                    <a:pt x="351" y="289"/>
                  </a:lnTo>
                  <a:lnTo>
                    <a:pt x="351" y="290"/>
                  </a:lnTo>
                  <a:lnTo>
                    <a:pt x="348" y="290"/>
                  </a:lnTo>
                  <a:lnTo>
                    <a:pt x="347" y="290"/>
                  </a:lnTo>
                  <a:lnTo>
                    <a:pt x="348" y="291"/>
                  </a:lnTo>
                  <a:lnTo>
                    <a:pt x="348" y="293"/>
                  </a:lnTo>
                  <a:lnTo>
                    <a:pt x="348" y="296"/>
                  </a:lnTo>
                  <a:lnTo>
                    <a:pt x="348" y="299"/>
                  </a:lnTo>
                  <a:lnTo>
                    <a:pt x="348" y="300"/>
                  </a:lnTo>
                  <a:lnTo>
                    <a:pt x="348" y="301"/>
                  </a:lnTo>
                  <a:lnTo>
                    <a:pt x="348" y="303"/>
                  </a:lnTo>
                  <a:lnTo>
                    <a:pt x="348" y="305"/>
                  </a:lnTo>
                  <a:lnTo>
                    <a:pt x="348" y="306"/>
                  </a:lnTo>
                  <a:lnTo>
                    <a:pt x="348" y="307"/>
                  </a:lnTo>
                  <a:lnTo>
                    <a:pt x="349" y="311"/>
                  </a:lnTo>
                  <a:lnTo>
                    <a:pt x="349" y="312"/>
                  </a:lnTo>
                  <a:lnTo>
                    <a:pt x="351" y="315"/>
                  </a:lnTo>
                  <a:lnTo>
                    <a:pt x="351" y="316"/>
                  </a:lnTo>
                  <a:lnTo>
                    <a:pt x="351" y="317"/>
                  </a:lnTo>
                  <a:lnTo>
                    <a:pt x="351" y="321"/>
                  </a:lnTo>
                  <a:lnTo>
                    <a:pt x="351" y="322"/>
                  </a:lnTo>
                  <a:lnTo>
                    <a:pt x="351" y="323"/>
                  </a:lnTo>
                  <a:lnTo>
                    <a:pt x="351" y="325"/>
                  </a:lnTo>
                  <a:lnTo>
                    <a:pt x="351" y="326"/>
                  </a:lnTo>
                  <a:lnTo>
                    <a:pt x="351" y="327"/>
                  </a:lnTo>
                  <a:lnTo>
                    <a:pt x="351" y="328"/>
                  </a:lnTo>
                  <a:lnTo>
                    <a:pt x="351" y="330"/>
                  </a:lnTo>
                  <a:lnTo>
                    <a:pt x="351" y="331"/>
                  </a:lnTo>
                  <a:lnTo>
                    <a:pt x="351" y="332"/>
                  </a:lnTo>
                  <a:lnTo>
                    <a:pt x="351" y="333"/>
                  </a:lnTo>
                  <a:lnTo>
                    <a:pt x="351" y="335"/>
                  </a:lnTo>
                  <a:lnTo>
                    <a:pt x="351" y="336"/>
                  </a:lnTo>
                  <a:lnTo>
                    <a:pt x="351" y="337"/>
                  </a:lnTo>
                  <a:lnTo>
                    <a:pt x="349" y="337"/>
                  </a:lnTo>
                  <a:lnTo>
                    <a:pt x="349" y="338"/>
                  </a:lnTo>
                  <a:lnTo>
                    <a:pt x="349" y="339"/>
                  </a:lnTo>
                  <a:lnTo>
                    <a:pt x="349" y="341"/>
                  </a:lnTo>
                  <a:lnTo>
                    <a:pt x="349" y="344"/>
                  </a:lnTo>
                  <a:lnTo>
                    <a:pt x="349" y="347"/>
                  </a:lnTo>
                  <a:lnTo>
                    <a:pt x="349" y="352"/>
                  </a:lnTo>
                  <a:lnTo>
                    <a:pt x="349" y="357"/>
                  </a:lnTo>
                  <a:lnTo>
                    <a:pt x="349" y="360"/>
                  </a:lnTo>
                  <a:lnTo>
                    <a:pt x="348" y="374"/>
                  </a:lnTo>
                  <a:lnTo>
                    <a:pt x="347" y="402"/>
                  </a:lnTo>
                  <a:lnTo>
                    <a:pt x="347" y="417"/>
                  </a:lnTo>
                  <a:lnTo>
                    <a:pt x="347" y="424"/>
                  </a:lnTo>
                  <a:lnTo>
                    <a:pt x="348" y="426"/>
                  </a:lnTo>
                  <a:lnTo>
                    <a:pt x="348" y="427"/>
                  </a:lnTo>
                  <a:lnTo>
                    <a:pt x="348" y="428"/>
                  </a:lnTo>
                  <a:lnTo>
                    <a:pt x="347" y="428"/>
                  </a:lnTo>
                  <a:lnTo>
                    <a:pt x="342" y="428"/>
                  </a:lnTo>
                  <a:lnTo>
                    <a:pt x="340" y="427"/>
                  </a:lnTo>
                  <a:lnTo>
                    <a:pt x="335" y="428"/>
                  </a:lnTo>
                  <a:lnTo>
                    <a:pt x="333" y="428"/>
                  </a:lnTo>
                  <a:lnTo>
                    <a:pt x="331" y="428"/>
                  </a:lnTo>
                  <a:lnTo>
                    <a:pt x="328" y="428"/>
                  </a:lnTo>
                  <a:lnTo>
                    <a:pt x="327" y="428"/>
                  </a:lnTo>
                  <a:lnTo>
                    <a:pt x="325" y="428"/>
                  </a:lnTo>
                  <a:lnTo>
                    <a:pt x="321" y="429"/>
                  </a:lnTo>
                  <a:lnTo>
                    <a:pt x="320" y="429"/>
                  </a:lnTo>
                  <a:lnTo>
                    <a:pt x="316" y="429"/>
                  </a:lnTo>
                  <a:lnTo>
                    <a:pt x="311" y="431"/>
                  </a:lnTo>
                  <a:lnTo>
                    <a:pt x="303" y="433"/>
                  </a:lnTo>
                  <a:lnTo>
                    <a:pt x="287" y="437"/>
                  </a:lnTo>
                  <a:lnTo>
                    <a:pt x="273" y="440"/>
                  </a:lnTo>
                  <a:lnTo>
                    <a:pt x="272" y="442"/>
                  </a:lnTo>
                  <a:lnTo>
                    <a:pt x="260" y="445"/>
                  </a:lnTo>
                  <a:lnTo>
                    <a:pt x="252" y="447"/>
                  </a:lnTo>
                  <a:lnTo>
                    <a:pt x="251" y="448"/>
                  </a:lnTo>
                  <a:lnTo>
                    <a:pt x="246" y="449"/>
                  </a:lnTo>
                  <a:lnTo>
                    <a:pt x="247" y="450"/>
                  </a:lnTo>
                  <a:lnTo>
                    <a:pt x="247" y="452"/>
                  </a:lnTo>
                  <a:lnTo>
                    <a:pt x="244" y="454"/>
                  </a:lnTo>
                  <a:lnTo>
                    <a:pt x="239" y="456"/>
                  </a:lnTo>
                  <a:lnTo>
                    <a:pt x="235" y="459"/>
                  </a:lnTo>
                  <a:lnTo>
                    <a:pt x="232" y="461"/>
                  </a:lnTo>
                  <a:lnTo>
                    <a:pt x="230" y="463"/>
                  </a:lnTo>
                  <a:lnTo>
                    <a:pt x="226" y="465"/>
                  </a:lnTo>
                  <a:lnTo>
                    <a:pt x="224" y="466"/>
                  </a:lnTo>
                  <a:lnTo>
                    <a:pt x="212" y="472"/>
                  </a:lnTo>
                  <a:lnTo>
                    <a:pt x="202" y="475"/>
                  </a:lnTo>
                  <a:lnTo>
                    <a:pt x="191" y="477"/>
                  </a:lnTo>
                  <a:lnTo>
                    <a:pt x="181" y="480"/>
                  </a:lnTo>
                  <a:lnTo>
                    <a:pt x="178" y="481"/>
                  </a:lnTo>
                  <a:lnTo>
                    <a:pt x="177" y="481"/>
                  </a:lnTo>
                  <a:lnTo>
                    <a:pt x="168" y="486"/>
                  </a:lnTo>
                  <a:lnTo>
                    <a:pt x="166" y="487"/>
                  </a:lnTo>
                  <a:lnTo>
                    <a:pt x="170" y="495"/>
                  </a:lnTo>
                  <a:lnTo>
                    <a:pt x="151" y="497"/>
                  </a:lnTo>
                  <a:lnTo>
                    <a:pt x="141" y="496"/>
                  </a:lnTo>
                  <a:lnTo>
                    <a:pt x="123" y="496"/>
                  </a:lnTo>
                  <a:lnTo>
                    <a:pt x="111" y="501"/>
                  </a:lnTo>
                  <a:lnTo>
                    <a:pt x="111" y="502"/>
                  </a:lnTo>
                  <a:lnTo>
                    <a:pt x="109" y="504"/>
                  </a:lnTo>
                  <a:lnTo>
                    <a:pt x="108" y="508"/>
                  </a:lnTo>
                  <a:lnTo>
                    <a:pt x="106" y="513"/>
                  </a:lnTo>
                  <a:lnTo>
                    <a:pt x="106" y="514"/>
                  </a:lnTo>
                  <a:lnTo>
                    <a:pt x="104" y="516"/>
                  </a:lnTo>
                  <a:lnTo>
                    <a:pt x="102" y="518"/>
                  </a:lnTo>
                  <a:lnTo>
                    <a:pt x="97" y="518"/>
                  </a:lnTo>
                  <a:lnTo>
                    <a:pt x="96" y="518"/>
                  </a:lnTo>
                  <a:lnTo>
                    <a:pt x="93" y="519"/>
                  </a:lnTo>
                  <a:lnTo>
                    <a:pt x="92" y="520"/>
                  </a:lnTo>
                  <a:lnTo>
                    <a:pt x="90" y="520"/>
                  </a:lnTo>
                  <a:lnTo>
                    <a:pt x="87" y="517"/>
                  </a:lnTo>
                  <a:lnTo>
                    <a:pt x="86" y="516"/>
                  </a:lnTo>
                  <a:lnTo>
                    <a:pt x="85" y="513"/>
                  </a:lnTo>
                  <a:lnTo>
                    <a:pt x="84" y="511"/>
                  </a:lnTo>
                  <a:lnTo>
                    <a:pt x="82" y="508"/>
                  </a:lnTo>
                  <a:lnTo>
                    <a:pt x="81" y="507"/>
                  </a:lnTo>
                  <a:lnTo>
                    <a:pt x="80" y="504"/>
                  </a:lnTo>
                  <a:lnTo>
                    <a:pt x="79" y="502"/>
                  </a:lnTo>
                  <a:lnTo>
                    <a:pt x="79" y="501"/>
                  </a:lnTo>
                  <a:lnTo>
                    <a:pt x="71" y="487"/>
                  </a:lnTo>
                  <a:lnTo>
                    <a:pt x="70" y="487"/>
                  </a:lnTo>
                  <a:lnTo>
                    <a:pt x="71" y="486"/>
                  </a:lnTo>
                  <a:lnTo>
                    <a:pt x="73" y="485"/>
                  </a:lnTo>
                  <a:lnTo>
                    <a:pt x="74" y="484"/>
                  </a:lnTo>
                  <a:lnTo>
                    <a:pt x="75" y="482"/>
                  </a:lnTo>
                  <a:lnTo>
                    <a:pt x="75" y="481"/>
                  </a:lnTo>
                  <a:lnTo>
                    <a:pt x="64" y="461"/>
                  </a:lnTo>
                  <a:lnTo>
                    <a:pt x="57" y="449"/>
                  </a:lnTo>
                  <a:lnTo>
                    <a:pt x="57" y="448"/>
                  </a:lnTo>
                  <a:lnTo>
                    <a:pt x="53" y="443"/>
                  </a:lnTo>
                  <a:lnTo>
                    <a:pt x="53" y="442"/>
                  </a:lnTo>
                  <a:lnTo>
                    <a:pt x="49" y="436"/>
                  </a:lnTo>
                  <a:lnTo>
                    <a:pt x="43" y="426"/>
                  </a:lnTo>
                  <a:lnTo>
                    <a:pt x="42" y="422"/>
                  </a:lnTo>
                  <a:lnTo>
                    <a:pt x="42" y="420"/>
                  </a:lnTo>
                  <a:lnTo>
                    <a:pt x="41" y="420"/>
                  </a:lnTo>
                  <a:lnTo>
                    <a:pt x="41" y="418"/>
                  </a:lnTo>
                  <a:lnTo>
                    <a:pt x="39" y="416"/>
                  </a:lnTo>
                  <a:lnTo>
                    <a:pt x="38" y="415"/>
                  </a:lnTo>
                  <a:lnTo>
                    <a:pt x="39" y="413"/>
                  </a:lnTo>
                  <a:lnTo>
                    <a:pt x="41" y="412"/>
                  </a:lnTo>
                  <a:lnTo>
                    <a:pt x="44" y="411"/>
                  </a:lnTo>
                  <a:lnTo>
                    <a:pt x="45" y="411"/>
                  </a:lnTo>
                  <a:lnTo>
                    <a:pt x="45" y="410"/>
                  </a:lnTo>
                  <a:lnTo>
                    <a:pt x="47" y="410"/>
                  </a:lnTo>
                  <a:lnTo>
                    <a:pt x="48" y="410"/>
                  </a:lnTo>
                  <a:lnTo>
                    <a:pt x="49" y="408"/>
                  </a:lnTo>
                  <a:lnTo>
                    <a:pt x="50" y="408"/>
                  </a:lnTo>
                  <a:lnTo>
                    <a:pt x="53" y="407"/>
                  </a:lnTo>
                  <a:lnTo>
                    <a:pt x="57" y="406"/>
                  </a:lnTo>
                  <a:lnTo>
                    <a:pt x="58" y="406"/>
                  </a:lnTo>
                  <a:lnTo>
                    <a:pt x="58" y="405"/>
                  </a:lnTo>
                  <a:lnTo>
                    <a:pt x="59" y="405"/>
                  </a:lnTo>
                  <a:lnTo>
                    <a:pt x="60" y="405"/>
                  </a:lnTo>
                  <a:lnTo>
                    <a:pt x="61" y="405"/>
                  </a:lnTo>
                  <a:lnTo>
                    <a:pt x="63" y="405"/>
                  </a:lnTo>
                  <a:lnTo>
                    <a:pt x="63" y="404"/>
                  </a:lnTo>
                  <a:lnTo>
                    <a:pt x="61" y="399"/>
                  </a:lnTo>
                  <a:lnTo>
                    <a:pt x="59" y="391"/>
                  </a:lnTo>
                  <a:lnTo>
                    <a:pt x="59" y="390"/>
                  </a:lnTo>
                  <a:lnTo>
                    <a:pt x="57" y="383"/>
                  </a:lnTo>
                  <a:lnTo>
                    <a:pt x="61" y="381"/>
                  </a:lnTo>
                  <a:lnTo>
                    <a:pt x="65" y="379"/>
                  </a:lnTo>
                  <a:lnTo>
                    <a:pt x="66" y="379"/>
                  </a:lnTo>
                  <a:lnTo>
                    <a:pt x="66" y="378"/>
                  </a:lnTo>
                  <a:lnTo>
                    <a:pt x="68" y="378"/>
                  </a:lnTo>
                  <a:lnTo>
                    <a:pt x="64" y="375"/>
                  </a:lnTo>
                  <a:lnTo>
                    <a:pt x="64" y="374"/>
                  </a:lnTo>
                  <a:lnTo>
                    <a:pt x="66" y="373"/>
                  </a:lnTo>
                  <a:lnTo>
                    <a:pt x="69" y="373"/>
                  </a:lnTo>
                  <a:lnTo>
                    <a:pt x="74" y="371"/>
                  </a:lnTo>
                  <a:lnTo>
                    <a:pt x="73" y="371"/>
                  </a:lnTo>
                  <a:lnTo>
                    <a:pt x="79" y="369"/>
                  </a:lnTo>
                  <a:lnTo>
                    <a:pt x="76" y="364"/>
                  </a:lnTo>
                  <a:lnTo>
                    <a:pt x="75" y="358"/>
                  </a:lnTo>
                  <a:lnTo>
                    <a:pt x="73" y="353"/>
                  </a:lnTo>
                  <a:lnTo>
                    <a:pt x="71" y="351"/>
                  </a:lnTo>
                  <a:lnTo>
                    <a:pt x="74" y="351"/>
                  </a:lnTo>
                  <a:lnTo>
                    <a:pt x="71" y="348"/>
                  </a:lnTo>
                  <a:lnTo>
                    <a:pt x="70" y="346"/>
                  </a:lnTo>
                  <a:lnTo>
                    <a:pt x="69" y="347"/>
                  </a:lnTo>
                  <a:lnTo>
                    <a:pt x="68" y="346"/>
                  </a:lnTo>
                  <a:lnTo>
                    <a:pt x="66" y="346"/>
                  </a:lnTo>
                  <a:lnTo>
                    <a:pt x="66" y="344"/>
                  </a:lnTo>
                  <a:lnTo>
                    <a:pt x="66" y="343"/>
                  </a:lnTo>
                  <a:lnTo>
                    <a:pt x="65" y="344"/>
                  </a:lnTo>
                  <a:lnTo>
                    <a:pt x="64" y="342"/>
                  </a:lnTo>
                  <a:lnTo>
                    <a:pt x="65" y="342"/>
                  </a:lnTo>
                  <a:lnTo>
                    <a:pt x="64" y="341"/>
                  </a:lnTo>
                  <a:lnTo>
                    <a:pt x="63" y="339"/>
                  </a:lnTo>
                  <a:lnTo>
                    <a:pt x="61" y="338"/>
                  </a:lnTo>
                  <a:lnTo>
                    <a:pt x="61" y="337"/>
                  </a:lnTo>
                  <a:lnTo>
                    <a:pt x="61" y="336"/>
                  </a:lnTo>
                  <a:lnTo>
                    <a:pt x="60" y="333"/>
                  </a:lnTo>
                  <a:lnTo>
                    <a:pt x="59" y="332"/>
                  </a:lnTo>
                  <a:lnTo>
                    <a:pt x="58" y="328"/>
                  </a:lnTo>
                  <a:lnTo>
                    <a:pt x="58" y="327"/>
                  </a:lnTo>
                  <a:lnTo>
                    <a:pt x="57" y="326"/>
                  </a:lnTo>
                  <a:lnTo>
                    <a:pt x="57" y="327"/>
                  </a:lnTo>
                  <a:lnTo>
                    <a:pt x="55" y="327"/>
                  </a:lnTo>
                  <a:lnTo>
                    <a:pt x="54" y="326"/>
                  </a:lnTo>
                  <a:lnTo>
                    <a:pt x="55" y="326"/>
                  </a:lnTo>
                  <a:lnTo>
                    <a:pt x="55" y="325"/>
                  </a:lnTo>
                  <a:lnTo>
                    <a:pt x="53" y="320"/>
                  </a:lnTo>
                  <a:lnTo>
                    <a:pt x="52" y="320"/>
                  </a:lnTo>
                  <a:lnTo>
                    <a:pt x="50" y="316"/>
                  </a:lnTo>
                  <a:lnTo>
                    <a:pt x="50" y="315"/>
                  </a:lnTo>
                  <a:lnTo>
                    <a:pt x="45" y="301"/>
                  </a:lnTo>
                  <a:lnTo>
                    <a:pt x="45" y="300"/>
                  </a:lnTo>
                  <a:lnTo>
                    <a:pt x="43" y="294"/>
                  </a:lnTo>
                  <a:lnTo>
                    <a:pt x="42" y="291"/>
                  </a:lnTo>
                  <a:lnTo>
                    <a:pt x="41" y="287"/>
                  </a:lnTo>
                  <a:lnTo>
                    <a:pt x="42" y="285"/>
                  </a:lnTo>
                  <a:lnTo>
                    <a:pt x="45" y="284"/>
                  </a:lnTo>
                  <a:lnTo>
                    <a:pt x="49" y="282"/>
                  </a:lnTo>
                  <a:lnTo>
                    <a:pt x="47" y="273"/>
                  </a:lnTo>
                  <a:lnTo>
                    <a:pt x="43" y="264"/>
                  </a:lnTo>
                  <a:lnTo>
                    <a:pt x="39" y="268"/>
                  </a:lnTo>
                  <a:lnTo>
                    <a:pt x="36" y="269"/>
                  </a:lnTo>
                  <a:lnTo>
                    <a:pt x="34" y="262"/>
                  </a:lnTo>
                  <a:lnTo>
                    <a:pt x="33" y="262"/>
                  </a:lnTo>
                  <a:lnTo>
                    <a:pt x="32" y="256"/>
                  </a:lnTo>
                  <a:lnTo>
                    <a:pt x="31" y="253"/>
                  </a:lnTo>
                  <a:lnTo>
                    <a:pt x="31" y="252"/>
                  </a:lnTo>
                  <a:lnTo>
                    <a:pt x="31" y="251"/>
                  </a:lnTo>
                  <a:lnTo>
                    <a:pt x="27" y="240"/>
                  </a:lnTo>
                  <a:lnTo>
                    <a:pt x="26" y="237"/>
                  </a:lnTo>
                  <a:lnTo>
                    <a:pt x="26" y="236"/>
                  </a:lnTo>
                  <a:lnTo>
                    <a:pt x="25" y="236"/>
                  </a:lnTo>
                  <a:lnTo>
                    <a:pt x="23" y="235"/>
                  </a:lnTo>
                  <a:lnTo>
                    <a:pt x="22" y="234"/>
                  </a:lnTo>
                  <a:lnTo>
                    <a:pt x="21" y="232"/>
                  </a:lnTo>
                  <a:lnTo>
                    <a:pt x="20" y="230"/>
                  </a:lnTo>
                  <a:lnTo>
                    <a:pt x="17" y="226"/>
                  </a:lnTo>
                  <a:lnTo>
                    <a:pt x="16" y="225"/>
                  </a:lnTo>
                  <a:lnTo>
                    <a:pt x="5" y="210"/>
                  </a:lnTo>
                  <a:lnTo>
                    <a:pt x="0" y="203"/>
                  </a:lnTo>
                  <a:lnTo>
                    <a:pt x="1" y="203"/>
                  </a:lnTo>
                  <a:lnTo>
                    <a:pt x="4" y="202"/>
                  </a:lnTo>
                  <a:lnTo>
                    <a:pt x="5" y="203"/>
                  </a:lnTo>
                  <a:lnTo>
                    <a:pt x="5" y="204"/>
                  </a:lnTo>
                  <a:lnTo>
                    <a:pt x="6" y="204"/>
                  </a:lnTo>
                  <a:lnTo>
                    <a:pt x="6" y="205"/>
                  </a:lnTo>
                  <a:lnTo>
                    <a:pt x="7" y="205"/>
                  </a:lnTo>
                  <a:lnTo>
                    <a:pt x="9" y="209"/>
                  </a:lnTo>
                  <a:lnTo>
                    <a:pt x="10" y="209"/>
                  </a:lnTo>
                  <a:lnTo>
                    <a:pt x="11" y="208"/>
                  </a:lnTo>
                  <a:lnTo>
                    <a:pt x="12" y="208"/>
                  </a:lnTo>
                  <a:lnTo>
                    <a:pt x="13" y="208"/>
                  </a:lnTo>
                  <a:lnTo>
                    <a:pt x="15" y="208"/>
                  </a:lnTo>
                  <a:lnTo>
                    <a:pt x="16" y="208"/>
                  </a:lnTo>
                  <a:lnTo>
                    <a:pt x="16" y="207"/>
                  </a:lnTo>
                  <a:lnTo>
                    <a:pt x="17" y="207"/>
                  </a:lnTo>
                  <a:lnTo>
                    <a:pt x="18" y="207"/>
                  </a:lnTo>
                  <a:lnTo>
                    <a:pt x="18" y="205"/>
                  </a:lnTo>
                  <a:lnTo>
                    <a:pt x="20" y="205"/>
                  </a:lnTo>
                  <a:lnTo>
                    <a:pt x="21" y="204"/>
                  </a:lnTo>
                  <a:lnTo>
                    <a:pt x="21" y="203"/>
                  </a:lnTo>
                  <a:lnTo>
                    <a:pt x="23" y="202"/>
                  </a:lnTo>
                  <a:lnTo>
                    <a:pt x="27" y="200"/>
                  </a:lnTo>
                  <a:lnTo>
                    <a:pt x="28" y="200"/>
                  </a:lnTo>
                  <a:lnTo>
                    <a:pt x="29" y="198"/>
                  </a:lnTo>
                  <a:lnTo>
                    <a:pt x="31" y="198"/>
                  </a:lnTo>
                  <a:lnTo>
                    <a:pt x="33" y="195"/>
                  </a:lnTo>
                  <a:lnTo>
                    <a:pt x="34" y="195"/>
                  </a:lnTo>
                  <a:lnTo>
                    <a:pt x="36" y="195"/>
                  </a:lnTo>
                  <a:lnTo>
                    <a:pt x="36" y="194"/>
                  </a:lnTo>
                  <a:lnTo>
                    <a:pt x="37" y="194"/>
                  </a:lnTo>
                  <a:lnTo>
                    <a:pt x="41" y="193"/>
                  </a:lnTo>
                  <a:lnTo>
                    <a:pt x="44" y="192"/>
                  </a:lnTo>
                  <a:lnTo>
                    <a:pt x="45" y="192"/>
                  </a:lnTo>
                  <a:lnTo>
                    <a:pt x="47" y="192"/>
                  </a:lnTo>
                  <a:lnTo>
                    <a:pt x="47" y="191"/>
                  </a:lnTo>
                  <a:lnTo>
                    <a:pt x="50" y="189"/>
                  </a:lnTo>
                  <a:lnTo>
                    <a:pt x="55" y="186"/>
                  </a:lnTo>
                  <a:lnTo>
                    <a:pt x="58" y="183"/>
                  </a:lnTo>
                  <a:lnTo>
                    <a:pt x="64" y="176"/>
                  </a:lnTo>
                  <a:lnTo>
                    <a:pt x="66" y="173"/>
                  </a:lnTo>
                  <a:lnTo>
                    <a:pt x="71" y="168"/>
                  </a:lnTo>
                  <a:lnTo>
                    <a:pt x="76" y="166"/>
                  </a:lnTo>
                  <a:lnTo>
                    <a:pt x="77" y="165"/>
                  </a:lnTo>
                  <a:lnTo>
                    <a:pt x="80" y="162"/>
                  </a:lnTo>
                  <a:lnTo>
                    <a:pt x="91" y="156"/>
                  </a:lnTo>
                  <a:lnTo>
                    <a:pt x="92" y="155"/>
                  </a:lnTo>
                  <a:lnTo>
                    <a:pt x="95" y="154"/>
                  </a:lnTo>
                  <a:lnTo>
                    <a:pt x="97" y="152"/>
                  </a:lnTo>
                  <a:lnTo>
                    <a:pt x="104" y="143"/>
                  </a:lnTo>
                  <a:lnTo>
                    <a:pt x="104" y="141"/>
                  </a:lnTo>
                  <a:lnTo>
                    <a:pt x="103" y="140"/>
                  </a:lnTo>
                  <a:lnTo>
                    <a:pt x="108" y="136"/>
                  </a:lnTo>
                  <a:lnTo>
                    <a:pt x="116" y="131"/>
                  </a:lnTo>
                  <a:lnTo>
                    <a:pt x="120" y="128"/>
                  </a:lnTo>
                  <a:lnTo>
                    <a:pt x="122" y="128"/>
                  </a:lnTo>
                  <a:lnTo>
                    <a:pt x="127" y="124"/>
                  </a:lnTo>
                  <a:lnTo>
                    <a:pt x="128" y="123"/>
                  </a:lnTo>
                  <a:lnTo>
                    <a:pt x="129" y="123"/>
                  </a:lnTo>
                  <a:lnTo>
                    <a:pt x="135" y="118"/>
                  </a:lnTo>
                  <a:lnTo>
                    <a:pt x="138" y="115"/>
                  </a:lnTo>
                  <a:lnTo>
                    <a:pt x="144" y="112"/>
                  </a:lnTo>
                  <a:lnTo>
                    <a:pt x="145" y="110"/>
                  </a:lnTo>
                  <a:lnTo>
                    <a:pt x="146" y="110"/>
                  </a:lnTo>
                  <a:lnTo>
                    <a:pt x="154" y="107"/>
                  </a:lnTo>
                  <a:lnTo>
                    <a:pt x="155" y="106"/>
                  </a:lnTo>
                  <a:lnTo>
                    <a:pt x="156" y="106"/>
                  </a:lnTo>
                  <a:lnTo>
                    <a:pt x="164" y="102"/>
                  </a:lnTo>
                  <a:lnTo>
                    <a:pt x="166" y="99"/>
                  </a:lnTo>
                  <a:lnTo>
                    <a:pt x="166" y="98"/>
                  </a:lnTo>
                  <a:lnTo>
                    <a:pt x="177" y="93"/>
                  </a:lnTo>
                  <a:lnTo>
                    <a:pt x="182" y="91"/>
                  </a:lnTo>
                  <a:lnTo>
                    <a:pt x="183" y="91"/>
                  </a:lnTo>
                  <a:lnTo>
                    <a:pt x="194" y="90"/>
                  </a:lnTo>
                  <a:lnTo>
                    <a:pt x="196" y="90"/>
                  </a:lnTo>
                  <a:lnTo>
                    <a:pt x="196" y="88"/>
                  </a:lnTo>
                  <a:lnTo>
                    <a:pt x="199" y="88"/>
                  </a:lnTo>
                  <a:lnTo>
                    <a:pt x="203" y="88"/>
                  </a:lnTo>
                  <a:lnTo>
                    <a:pt x="203" y="87"/>
                  </a:lnTo>
                  <a:lnTo>
                    <a:pt x="203" y="85"/>
                  </a:lnTo>
                  <a:lnTo>
                    <a:pt x="200" y="78"/>
                  </a:lnTo>
                  <a:lnTo>
                    <a:pt x="200" y="76"/>
                  </a:lnTo>
                  <a:lnTo>
                    <a:pt x="200" y="74"/>
                  </a:lnTo>
                  <a:lnTo>
                    <a:pt x="200" y="60"/>
                  </a:lnTo>
                  <a:lnTo>
                    <a:pt x="200" y="59"/>
                  </a:lnTo>
                  <a:lnTo>
                    <a:pt x="200" y="58"/>
                  </a:lnTo>
                  <a:lnTo>
                    <a:pt x="202" y="53"/>
                  </a:lnTo>
                  <a:lnTo>
                    <a:pt x="202" y="50"/>
                  </a:lnTo>
                  <a:lnTo>
                    <a:pt x="202" y="49"/>
                  </a:lnTo>
                  <a:lnTo>
                    <a:pt x="202" y="48"/>
                  </a:lnTo>
                  <a:lnTo>
                    <a:pt x="202" y="46"/>
                  </a:lnTo>
                  <a:lnTo>
                    <a:pt x="202" y="42"/>
                  </a:lnTo>
                  <a:lnTo>
                    <a:pt x="203" y="42"/>
                  </a:lnTo>
                  <a:lnTo>
                    <a:pt x="203" y="37"/>
                  </a:lnTo>
                  <a:lnTo>
                    <a:pt x="203" y="32"/>
                  </a:lnTo>
                  <a:lnTo>
                    <a:pt x="203" y="30"/>
                  </a:lnTo>
                  <a:lnTo>
                    <a:pt x="202" y="23"/>
                  </a:lnTo>
                  <a:lnTo>
                    <a:pt x="202" y="22"/>
                  </a:lnTo>
                  <a:lnTo>
                    <a:pt x="202" y="17"/>
                  </a:lnTo>
                  <a:lnTo>
                    <a:pt x="214" y="14"/>
                  </a:lnTo>
                  <a:lnTo>
                    <a:pt x="219" y="13"/>
                  </a:lnTo>
                  <a:lnTo>
                    <a:pt x="220" y="13"/>
                  </a:lnTo>
                  <a:lnTo>
                    <a:pt x="236" y="10"/>
                  </a:lnTo>
                  <a:lnTo>
                    <a:pt x="237" y="10"/>
                  </a:lnTo>
                  <a:lnTo>
                    <a:pt x="245" y="7"/>
                  </a:lnTo>
                  <a:lnTo>
                    <a:pt x="246" y="7"/>
                  </a:lnTo>
                  <a:lnTo>
                    <a:pt x="247" y="7"/>
                  </a:lnTo>
                  <a:lnTo>
                    <a:pt x="251" y="7"/>
                  </a:lnTo>
                  <a:lnTo>
                    <a:pt x="263" y="6"/>
                  </a:lnTo>
                  <a:lnTo>
                    <a:pt x="264" y="6"/>
                  </a:lnTo>
                  <a:lnTo>
                    <a:pt x="279" y="5"/>
                  </a:lnTo>
                  <a:lnTo>
                    <a:pt x="280" y="5"/>
                  </a:lnTo>
                  <a:lnTo>
                    <a:pt x="296" y="3"/>
                  </a:lnTo>
                  <a:lnTo>
                    <a:pt x="298" y="3"/>
                  </a:lnTo>
                  <a:lnTo>
                    <a:pt x="300" y="3"/>
                  </a:lnTo>
                  <a:lnTo>
                    <a:pt x="301" y="3"/>
                  </a:lnTo>
                  <a:lnTo>
                    <a:pt x="303" y="3"/>
                  </a:lnTo>
                  <a:lnTo>
                    <a:pt x="305" y="3"/>
                  </a:lnTo>
                  <a:lnTo>
                    <a:pt x="306" y="2"/>
                  </a:lnTo>
                  <a:lnTo>
                    <a:pt x="308" y="2"/>
                  </a:lnTo>
                  <a:lnTo>
                    <a:pt x="309" y="2"/>
                  </a:lnTo>
                  <a:lnTo>
                    <a:pt x="319" y="1"/>
                  </a:lnTo>
                  <a:lnTo>
                    <a:pt x="320" y="1"/>
                  </a:lnTo>
                  <a:lnTo>
                    <a:pt x="321" y="1"/>
                  </a:lnTo>
                  <a:lnTo>
                    <a:pt x="321" y="0"/>
                  </a:lnTo>
                  <a:lnTo>
                    <a:pt x="321" y="1"/>
                  </a:lnTo>
                  <a:lnTo>
                    <a:pt x="320" y="5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Freeform 16">
              <a:extLst>
                <a:ext uri="{FF2B5EF4-FFF2-40B4-BE49-F238E27FC236}">
                  <a16:creationId xmlns:a16="http://schemas.microsoft.com/office/drawing/2014/main" id="{3AE7EC7C-E24E-260B-C942-4A0A22B927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8652" y="3121744"/>
              <a:ext cx="1163638" cy="898525"/>
            </a:xfrm>
            <a:custGeom>
              <a:avLst/>
              <a:gdLst>
                <a:gd name="T0" fmla="*/ 595 w 733"/>
                <a:gd name="T1" fmla="*/ 113 h 566"/>
                <a:gd name="T2" fmla="*/ 637 w 733"/>
                <a:gd name="T3" fmla="*/ 117 h 566"/>
                <a:gd name="T4" fmla="*/ 670 w 733"/>
                <a:gd name="T5" fmla="*/ 127 h 566"/>
                <a:gd name="T6" fmla="*/ 700 w 733"/>
                <a:gd name="T7" fmla="*/ 219 h 566"/>
                <a:gd name="T8" fmla="*/ 733 w 733"/>
                <a:gd name="T9" fmla="*/ 265 h 566"/>
                <a:gd name="T10" fmla="*/ 721 w 733"/>
                <a:gd name="T11" fmla="*/ 289 h 566"/>
                <a:gd name="T12" fmla="*/ 695 w 733"/>
                <a:gd name="T13" fmla="*/ 306 h 566"/>
                <a:gd name="T14" fmla="*/ 695 w 733"/>
                <a:gd name="T15" fmla="*/ 352 h 566"/>
                <a:gd name="T16" fmla="*/ 694 w 733"/>
                <a:gd name="T17" fmla="*/ 384 h 566"/>
                <a:gd name="T18" fmla="*/ 685 w 733"/>
                <a:gd name="T19" fmla="*/ 431 h 566"/>
                <a:gd name="T20" fmla="*/ 643 w 733"/>
                <a:gd name="T21" fmla="*/ 533 h 566"/>
                <a:gd name="T22" fmla="*/ 624 w 733"/>
                <a:gd name="T23" fmla="*/ 535 h 566"/>
                <a:gd name="T24" fmla="*/ 594 w 733"/>
                <a:gd name="T25" fmla="*/ 534 h 566"/>
                <a:gd name="T26" fmla="*/ 569 w 733"/>
                <a:gd name="T27" fmla="*/ 532 h 566"/>
                <a:gd name="T28" fmla="*/ 550 w 733"/>
                <a:gd name="T29" fmla="*/ 532 h 566"/>
                <a:gd name="T30" fmla="*/ 523 w 733"/>
                <a:gd name="T31" fmla="*/ 531 h 566"/>
                <a:gd name="T32" fmla="*/ 491 w 733"/>
                <a:gd name="T33" fmla="*/ 527 h 566"/>
                <a:gd name="T34" fmla="*/ 450 w 733"/>
                <a:gd name="T35" fmla="*/ 519 h 566"/>
                <a:gd name="T36" fmla="*/ 412 w 733"/>
                <a:gd name="T37" fmla="*/ 529 h 566"/>
                <a:gd name="T38" fmla="*/ 392 w 733"/>
                <a:gd name="T39" fmla="*/ 523 h 566"/>
                <a:gd name="T40" fmla="*/ 369 w 733"/>
                <a:gd name="T41" fmla="*/ 524 h 566"/>
                <a:gd name="T42" fmla="*/ 349 w 733"/>
                <a:gd name="T43" fmla="*/ 529 h 566"/>
                <a:gd name="T44" fmla="*/ 328 w 733"/>
                <a:gd name="T45" fmla="*/ 533 h 566"/>
                <a:gd name="T46" fmla="*/ 302 w 733"/>
                <a:gd name="T47" fmla="*/ 543 h 566"/>
                <a:gd name="T48" fmla="*/ 269 w 733"/>
                <a:gd name="T49" fmla="*/ 550 h 566"/>
                <a:gd name="T50" fmla="*/ 238 w 733"/>
                <a:gd name="T51" fmla="*/ 547 h 566"/>
                <a:gd name="T52" fmla="*/ 221 w 733"/>
                <a:gd name="T53" fmla="*/ 553 h 566"/>
                <a:gd name="T54" fmla="*/ 193 w 733"/>
                <a:gd name="T55" fmla="*/ 561 h 566"/>
                <a:gd name="T56" fmla="*/ 176 w 733"/>
                <a:gd name="T57" fmla="*/ 560 h 566"/>
                <a:gd name="T58" fmla="*/ 160 w 733"/>
                <a:gd name="T59" fmla="*/ 538 h 566"/>
                <a:gd name="T60" fmla="*/ 143 w 733"/>
                <a:gd name="T61" fmla="*/ 519 h 566"/>
                <a:gd name="T62" fmla="*/ 133 w 733"/>
                <a:gd name="T63" fmla="*/ 515 h 566"/>
                <a:gd name="T64" fmla="*/ 125 w 733"/>
                <a:gd name="T65" fmla="*/ 465 h 566"/>
                <a:gd name="T66" fmla="*/ 108 w 733"/>
                <a:gd name="T67" fmla="*/ 454 h 566"/>
                <a:gd name="T68" fmla="*/ 79 w 733"/>
                <a:gd name="T69" fmla="*/ 443 h 566"/>
                <a:gd name="T70" fmla="*/ 70 w 733"/>
                <a:gd name="T71" fmla="*/ 435 h 566"/>
                <a:gd name="T72" fmla="*/ 49 w 733"/>
                <a:gd name="T73" fmla="*/ 426 h 566"/>
                <a:gd name="T74" fmla="*/ 24 w 733"/>
                <a:gd name="T75" fmla="*/ 388 h 566"/>
                <a:gd name="T76" fmla="*/ 1 w 733"/>
                <a:gd name="T77" fmla="*/ 364 h 566"/>
                <a:gd name="T78" fmla="*/ 72 w 733"/>
                <a:gd name="T79" fmla="*/ 302 h 566"/>
                <a:gd name="T80" fmla="*/ 129 w 733"/>
                <a:gd name="T81" fmla="*/ 260 h 566"/>
                <a:gd name="T82" fmla="*/ 160 w 733"/>
                <a:gd name="T83" fmla="*/ 223 h 566"/>
                <a:gd name="T84" fmla="*/ 193 w 733"/>
                <a:gd name="T85" fmla="*/ 193 h 566"/>
                <a:gd name="T86" fmla="*/ 200 w 733"/>
                <a:gd name="T87" fmla="*/ 181 h 566"/>
                <a:gd name="T88" fmla="*/ 224 w 733"/>
                <a:gd name="T89" fmla="*/ 167 h 566"/>
                <a:gd name="T90" fmla="*/ 232 w 733"/>
                <a:gd name="T91" fmla="*/ 149 h 566"/>
                <a:gd name="T92" fmla="*/ 252 w 733"/>
                <a:gd name="T93" fmla="*/ 134 h 566"/>
                <a:gd name="T94" fmla="*/ 299 w 733"/>
                <a:gd name="T95" fmla="*/ 122 h 566"/>
                <a:gd name="T96" fmla="*/ 301 w 733"/>
                <a:gd name="T97" fmla="*/ 92 h 566"/>
                <a:gd name="T98" fmla="*/ 310 w 733"/>
                <a:gd name="T99" fmla="*/ 79 h 566"/>
                <a:gd name="T100" fmla="*/ 321 w 733"/>
                <a:gd name="T101" fmla="*/ 75 h 566"/>
                <a:gd name="T102" fmla="*/ 338 w 733"/>
                <a:gd name="T103" fmla="*/ 80 h 566"/>
                <a:gd name="T104" fmla="*/ 353 w 733"/>
                <a:gd name="T105" fmla="*/ 76 h 566"/>
                <a:gd name="T106" fmla="*/ 384 w 733"/>
                <a:gd name="T107" fmla="*/ 53 h 566"/>
                <a:gd name="T108" fmla="*/ 403 w 733"/>
                <a:gd name="T109" fmla="*/ 41 h 566"/>
                <a:gd name="T110" fmla="*/ 435 w 733"/>
                <a:gd name="T111" fmla="*/ 34 h 566"/>
                <a:gd name="T112" fmla="*/ 487 w 733"/>
                <a:gd name="T113" fmla="*/ 23 h 566"/>
                <a:gd name="T114" fmla="*/ 512 w 733"/>
                <a:gd name="T115" fmla="*/ 15 h 566"/>
                <a:gd name="T116" fmla="*/ 544 w 733"/>
                <a:gd name="T117" fmla="*/ 2 h 566"/>
                <a:gd name="T118" fmla="*/ 555 w 733"/>
                <a:gd name="T119" fmla="*/ 18 h 566"/>
                <a:gd name="T120" fmla="*/ 578 w 733"/>
                <a:gd name="T121" fmla="*/ 76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33" h="566">
                  <a:moveTo>
                    <a:pt x="578" y="76"/>
                  </a:moveTo>
                  <a:lnTo>
                    <a:pt x="582" y="82"/>
                  </a:lnTo>
                  <a:lnTo>
                    <a:pt x="583" y="86"/>
                  </a:lnTo>
                  <a:lnTo>
                    <a:pt x="585" y="92"/>
                  </a:lnTo>
                  <a:lnTo>
                    <a:pt x="585" y="95"/>
                  </a:lnTo>
                  <a:lnTo>
                    <a:pt x="587" y="97"/>
                  </a:lnTo>
                  <a:lnTo>
                    <a:pt x="588" y="98"/>
                  </a:lnTo>
                  <a:lnTo>
                    <a:pt x="590" y="103"/>
                  </a:lnTo>
                  <a:lnTo>
                    <a:pt x="593" y="108"/>
                  </a:lnTo>
                  <a:lnTo>
                    <a:pt x="593" y="109"/>
                  </a:lnTo>
                  <a:lnTo>
                    <a:pt x="593" y="111"/>
                  </a:lnTo>
                  <a:lnTo>
                    <a:pt x="595" y="113"/>
                  </a:lnTo>
                  <a:lnTo>
                    <a:pt x="598" y="113"/>
                  </a:lnTo>
                  <a:lnTo>
                    <a:pt x="600" y="114"/>
                  </a:lnTo>
                  <a:lnTo>
                    <a:pt x="603" y="114"/>
                  </a:lnTo>
                  <a:lnTo>
                    <a:pt x="606" y="114"/>
                  </a:lnTo>
                  <a:lnTo>
                    <a:pt x="611" y="116"/>
                  </a:lnTo>
                  <a:lnTo>
                    <a:pt x="616" y="116"/>
                  </a:lnTo>
                  <a:lnTo>
                    <a:pt x="620" y="116"/>
                  </a:lnTo>
                  <a:lnTo>
                    <a:pt x="622" y="117"/>
                  </a:lnTo>
                  <a:lnTo>
                    <a:pt x="626" y="117"/>
                  </a:lnTo>
                  <a:lnTo>
                    <a:pt x="630" y="117"/>
                  </a:lnTo>
                  <a:lnTo>
                    <a:pt x="632" y="117"/>
                  </a:lnTo>
                  <a:lnTo>
                    <a:pt x="637" y="117"/>
                  </a:lnTo>
                  <a:lnTo>
                    <a:pt x="641" y="117"/>
                  </a:lnTo>
                  <a:lnTo>
                    <a:pt x="645" y="117"/>
                  </a:lnTo>
                  <a:lnTo>
                    <a:pt x="648" y="117"/>
                  </a:lnTo>
                  <a:lnTo>
                    <a:pt x="652" y="117"/>
                  </a:lnTo>
                  <a:lnTo>
                    <a:pt x="656" y="117"/>
                  </a:lnTo>
                  <a:lnTo>
                    <a:pt x="659" y="117"/>
                  </a:lnTo>
                  <a:lnTo>
                    <a:pt x="661" y="117"/>
                  </a:lnTo>
                  <a:lnTo>
                    <a:pt x="663" y="117"/>
                  </a:lnTo>
                  <a:lnTo>
                    <a:pt x="668" y="117"/>
                  </a:lnTo>
                  <a:lnTo>
                    <a:pt x="668" y="118"/>
                  </a:lnTo>
                  <a:lnTo>
                    <a:pt x="669" y="119"/>
                  </a:lnTo>
                  <a:lnTo>
                    <a:pt x="670" y="127"/>
                  </a:lnTo>
                  <a:lnTo>
                    <a:pt x="677" y="159"/>
                  </a:lnTo>
                  <a:lnTo>
                    <a:pt x="678" y="164"/>
                  </a:lnTo>
                  <a:lnTo>
                    <a:pt x="678" y="167"/>
                  </a:lnTo>
                  <a:lnTo>
                    <a:pt x="679" y="167"/>
                  </a:lnTo>
                  <a:lnTo>
                    <a:pt x="680" y="176"/>
                  </a:lnTo>
                  <a:lnTo>
                    <a:pt x="680" y="177"/>
                  </a:lnTo>
                  <a:lnTo>
                    <a:pt x="680" y="178"/>
                  </a:lnTo>
                  <a:lnTo>
                    <a:pt x="679" y="178"/>
                  </a:lnTo>
                  <a:lnTo>
                    <a:pt x="678" y="178"/>
                  </a:lnTo>
                  <a:lnTo>
                    <a:pt x="690" y="202"/>
                  </a:lnTo>
                  <a:lnTo>
                    <a:pt x="695" y="213"/>
                  </a:lnTo>
                  <a:lnTo>
                    <a:pt x="700" y="219"/>
                  </a:lnTo>
                  <a:lnTo>
                    <a:pt x="702" y="223"/>
                  </a:lnTo>
                  <a:lnTo>
                    <a:pt x="715" y="240"/>
                  </a:lnTo>
                  <a:lnTo>
                    <a:pt x="716" y="245"/>
                  </a:lnTo>
                  <a:lnTo>
                    <a:pt x="716" y="246"/>
                  </a:lnTo>
                  <a:lnTo>
                    <a:pt x="717" y="247"/>
                  </a:lnTo>
                  <a:lnTo>
                    <a:pt x="717" y="249"/>
                  </a:lnTo>
                  <a:lnTo>
                    <a:pt x="720" y="249"/>
                  </a:lnTo>
                  <a:lnTo>
                    <a:pt x="731" y="249"/>
                  </a:lnTo>
                  <a:lnTo>
                    <a:pt x="733" y="249"/>
                  </a:lnTo>
                  <a:lnTo>
                    <a:pt x="733" y="252"/>
                  </a:lnTo>
                  <a:lnTo>
                    <a:pt x="733" y="261"/>
                  </a:lnTo>
                  <a:lnTo>
                    <a:pt x="733" y="265"/>
                  </a:lnTo>
                  <a:lnTo>
                    <a:pt x="729" y="265"/>
                  </a:lnTo>
                  <a:lnTo>
                    <a:pt x="727" y="266"/>
                  </a:lnTo>
                  <a:lnTo>
                    <a:pt x="726" y="266"/>
                  </a:lnTo>
                  <a:lnTo>
                    <a:pt x="723" y="266"/>
                  </a:lnTo>
                  <a:lnTo>
                    <a:pt x="721" y="266"/>
                  </a:lnTo>
                  <a:lnTo>
                    <a:pt x="720" y="266"/>
                  </a:lnTo>
                  <a:lnTo>
                    <a:pt x="717" y="266"/>
                  </a:lnTo>
                  <a:lnTo>
                    <a:pt x="717" y="267"/>
                  </a:lnTo>
                  <a:lnTo>
                    <a:pt x="720" y="276"/>
                  </a:lnTo>
                  <a:lnTo>
                    <a:pt x="721" y="276"/>
                  </a:lnTo>
                  <a:lnTo>
                    <a:pt x="721" y="279"/>
                  </a:lnTo>
                  <a:lnTo>
                    <a:pt x="721" y="289"/>
                  </a:lnTo>
                  <a:lnTo>
                    <a:pt x="718" y="290"/>
                  </a:lnTo>
                  <a:lnTo>
                    <a:pt x="717" y="290"/>
                  </a:lnTo>
                  <a:lnTo>
                    <a:pt x="713" y="292"/>
                  </a:lnTo>
                  <a:lnTo>
                    <a:pt x="711" y="292"/>
                  </a:lnTo>
                  <a:lnTo>
                    <a:pt x="712" y="303"/>
                  </a:lnTo>
                  <a:lnTo>
                    <a:pt x="712" y="310"/>
                  </a:lnTo>
                  <a:lnTo>
                    <a:pt x="706" y="309"/>
                  </a:lnTo>
                  <a:lnTo>
                    <a:pt x="704" y="308"/>
                  </a:lnTo>
                  <a:lnTo>
                    <a:pt x="701" y="308"/>
                  </a:lnTo>
                  <a:lnTo>
                    <a:pt x="700" y="306"/>
                  </a:lnTo>
                  <a:lnTo>
                    <a:pt x="697" y="306"/>
                  </a:lnTo>
                  <a:lnTo>
                    <a:pt x="695" y="306"/>
                  </a:lnTo>
                  <a:lnTo>
                    <a:pt x="694" y="306"/>
                  </a:lnTo>
                  <a:lnTo>
                    <a:pt x="693" y="305"/>
                  </a:lnTo>
                  <a:lnTo>
                    <a:pt x="690" y="305"/>
                  </a:lnTo>
                  <a:lnTo>
                    <a:pt x="690" y="306"/>
                  </a:lnTo>
                  <a:lnTo>
                    <a:pt x="690" y="308"/>
                  </a:lnTo>
                  <a:lnTo>
                    <a:pt x="690" y="311"/>
                  </a:lnTo>
                  <a:lnTo>
                    <a:pt x="691" y="322"/>
                  </a:lnTo>
                  <a:lnTo>
                    <a:pt x="693" y="330"/>
                  </a:lnTo>
                  <a:lnTo>
                    <a:pt x="694" y="341"/>
                  </a:lnTo>
                  <a:lnTo>
                    <a:pt x="695" y="346"/>
                  </a:lnTo>
                  <a:lnTo>
                    <a:pt x="695" y="351"/>
                  </a:lnTo>
                  <a:lnTo>
                    <a:pt x="695" y="352"/>
                  </a:lnTo>
                  <a:lnTo>
                    <a:pt x="695" y="353"/>
                  </a:lnTo>
                  <a:lnTo>
                    <a:pt x="695" y="356"/>
                  </a:lnTo>
                  <a:lnTo>
                    <a:pt x="695" y="357"/>
                  </a:lnTo>
                  <a:lnTo>
                    <a:pt x="695" y="358"/>
                  </a:lnTo>
                  <a:lnTo>
                    <a:pt x="695" y="359"/>
                  </a:lnTo>
                  <a:lnTo>
                    <a:pt x="695" y="368"/>
                  </a:lnTo>
                  <a:lnTo>
                    <a:pt x="695" y="369"/>
                  </a:lnTo>
                  <a:lnTo>
                    <a:pt x="695" y="372"/>
                  </a:lnTo>
                  <a:lnTo>
                    <a:pt x="695" y="373"/>
                  </a:lnTo>
                  <a:lnTo>
                    <a:pt x="695" y="379"/>
                  </a:lnTo>
                  <a:lnTo>
                    <a:pt x="695" y="382"/>
                  </a:lnTo>
                  <a:lnTo>
                    <a:pt x="694" y="384"/>
                  </a:lnTo>
                  <a:lnTo>
                    <a:pt x="694" y="390"/>
                  </a:lnTo>
                  <a:lnTo>
                    <a:pt x="694" y="391"/>
                  </a:lnTo>
                  <a:lnTo>
                    <a:pt x="691" y="401"/>
                  </a:lnTo>
                  <a:lnTo>
                    <a:pt x="691" y="406"/>
                  </a:lnTo>
                  <a:lnTo>
                    <a:pt x="691" y="407"/>
                  </a:lnTo>
                  <a:lnTo>
                    <a:pt x="690" y="411"/>
                  </a:lnTo>
                  <a:lnTo>
                    <a:pt x="690" y="412"/>
                  </a:lnTo>
                  <a:lnTo>
                    <a:pt x="690" y="414"/>
                  </a:lnTo>
                  <a:lnTo>
                    <a:pt x="689" y="417"/>
                  </a:lnTo>
                  <a:lnTo>
                    <a:pt x="688" y="422"/>
                  </a:lnTo>
                  <a:lnTo>
                    <a:pt x="686" y="427"/>
                  </a:lnTo>
                  <a:lnTo>
                    <a:pt x="685" y="431"/>
                  </a:lnTo>
                  <a:lnTo>
                    <a:pt x="680" y="444"/>
                  </a:lnTo>
                  <a:lnTo>
                    <a:pt x="678" y="451"/>
                  </a:lnTo>
                  <a:lnTo>
                    <a:pt x="677" y="457"/>
                  </a:lnTo>
                  <a:lnTo>
                    <a:pt x="677" y="458"/>
                  </a:lnTo>
                  <a:lnTo>
                    <a:pt x="675" y="459"/>
                  </a:lnTo>
                  <a:lnTo>
                    <a:pt x="657" y="517"/>
                  </a:lnTo>
                  <a:lnTo>
                    <a:pt x="652" y="531"/>
                  </a:lnTo>
                  <a:lnTo>
                    <a:pt x="651" y="533"/>
                  </a:lnTo>
                  <a:lnTo>
                    <a:pt x="651" y="534"/>
                  </a:lnTo>
                  <a:lnTo>
                    <a:pt x="648" y="534"/>
                  </a:lnTo>
                  <a:lnTo>
                    <a:pt x="647" y="533"/>
                  </a:lnTo>
                  <a:lnTo>
                    <a:pt x="643" y="533"/>
                  </a:lnTo>
                  <a:lnTo>
                    <a:pt x="642" y="533"/>
                  </a:lnTo>
                  <a:lnTo>
                    <a:pt x="641" y="533"/>
                  </a:lnTo>
                  <a:lnTo>
                    <a:pt x="640" y="533"/>
                  </a:lnTo>
                  <a:lnTo>
                    <a:pt x="640" y="534"/>
                  </a:lnTo>
                  <a:lnTo>
                    <a:pt x="638" y="534"/>
                  </a:lnTo>
                  <a:lnTo>
                    <a:pt x="636" y="534"/>
                  </a:lnTo>
                  <a:lnTo>
                    <a:pt x="635" y="534"/>
                  </a:lnTo>
                  <a:lnTo>
                    <a:pt x="630" y="535"/>
                  </a:lnTo>
                  <a:lnTo>
                    <a:pt x="629" y="535"/>
                  </a:lnTo>
                  <a:lnTo>
                    <a:pt x="627" y="535"/>
                  </a:lnTo>
                  <a:lnTo>
                    <a:pt x="626" y="535"/>
                  </a:lnTo>
                  <a:lnTo>
                    <a:pt x="624" y="535"/>
                  </a:lnTo>
                  <a:lnTo>
                    <a:pt x="622" y="534"/>
                  </a:lnTo>
                  <a:lnTo>
                    <a:pt x="620" y="534"/>
                  </a:lnTo>
                  <a:lnTo>
                    <a:pt x="619" y="534"/>
                  </a:lnTo>
                  <a:lnTo>
                    <a:pt x="615" y="534"/>
                  </a:lnTo>
                  <a:lnTo>
                    <a:pt x="611" y="534"/>
                  </a:lnTo>
                  <a:lnTo>
                    <a:pt x="609" y="534"/>
                  </a:lnTo>
                  <a:lnTo>
                    <a:pt x="608" y="534"/>
                  </a:lnTo>
                  <a:lnTo>
                    <a:pt x="603" y="534"/>
                  </a:lnTo>
                  <a:lnTo>
                    <a:pt x="601" y="534"/>
                  </a:lnTo>
                  <a:lnTo>
                    <a:pt x="598" y="534"/>
                  </a:lnTo>
                  <a:lnTo>
                    <a:pt x="597" y="534"/>
                  </a:lnTo>
                  <a:lnTo>
                    <a:pt x="594" y="534"/>
                  </a:lnTo>
                  <a:lnTo>
                    <a:pt x="593" y="534"/>
                  </a:lnTo>
                  <a:lnTo>
                    <a:pt x="590" y="533"/>
                  </a:lnTo>
                  <a:lnTo>
                    <a:pt x="588" y="533"/>
                  </a:lnTo>
                  <a:lnTo>
                    <a:pt x="587" y="533"/>
                  </a:lnTo>
                  <a:lnTo>
                    <a:pt x="583" y="533"/>
                  </a:lnTo>
                  <a:lnTo>
                    <a:pt x="581" y="533"/>
                  </a:lnTo>
                  <a:lnTo>
                    <a:pt x="578" y="532"/>
                  </a:lnTo>
                  <a:lnTo>
                    <a:pt x="577" y="532"/>
                  </a:lnTo>
                  <a:lnTo>
                    <a:pt x="576" y="532"/>
                  </a:lnTo>
                  <a:lnTo>
                    <a:pt x="572" y="532"/>
                  </a:lnTo>
                  <a:lnTo>
                    <a:pt x="571" y="532"/>
                  </a:lnTo>
                  <a:lnTo>
                    <a:pt x="569" y="532"/>
                  </a:lnTo>
                  <a:lnTo>
                    <a:pt x="567" y="531"/>
                  </a:lnTo>
                  <a:lnTo>
                    <a:pt x="566" y="531"/>
                  </a:lnTo>
                  <a:lnTo>
                    <a:pt x="562" y="532"/>
                  </a:lnTo>
                  <a:lnTo>
                    <a:pt x="561" y="533"/>
                  </a:lnTo>
                  <a:lnTo>
                    <a:pt x="558" y="533"/>
                  </a:lnTo>
                  <a:lnTo>
                    <a:pt x="557" y="534"/>
                  </a:lnTo>
                  <a:lnTo>
                    <a:pt x="556" y="534"/>
                  </a:lnTo>
                  <a:lnTo>
                    <a:pt x="556" y="535"/>
                  </a:lnTo>
                  <a:lnTo>
                    <a:pt x="552" y="534"/>
                  </a:lnTo>
                  <a:lnTo>
                    <a:pt x="551" y="534"/>
                  </a:lnTo>
                  <a:lnTo>
                    <a:pt x="550" y="533"/>
                  </a:lnTo>
                  <a:lnTo>
                    <a:pt x="550" y="532"/>
                  </a:lnTo>
                  <a:lnTo>
                    <a:pt x="549" y="532"/>
                  </a:lnTo>
                  <a:lnTo>
                    <a:pt x="547" y="532"/>
                  </a:lnTo>
                  <a:lnTo>
                    <a:pt x="546" y="532"/>
                  </a:lnTo>
                  <a:lnTo>
                    <a:pt x="542" y="532"/>
                  </a:lnTo>
                  <a:lnTo>
                    <a:pt x="539" y="532"/>
                  </a:lnTo>
                  <a:lnTo>
                    <a:pt x="536" y="532"/>
                  </a:lnTo>
                  <a:lnTo>
                    <a:pt x="535" y="532"/>
                  </a:lnTo>
                  <a:lnTo>
                    <a:pt x="533" y="531"/>
                  </a:lnTo>
                  <a:lnTo>
                    <a:pt x="530" y="531"/>
                  </a:lnTo>
                  <a:lnTo>
                    <a:pt x="528" y="531"/>
                  </a:lnTo>
                  <a:lnTo>
                    <a:pt x="524" y="531"/>
                  </a:lnTo>
                  <a:lnTo>
                    <a:pt x="523" y="531"/>
                  </a:lnTo>
                  <a:lnTo>
                    <a:pt x="521" y="531"/>
                  </a:lnTo>
                  <a:lnTo>
                    <a:pt x="520" y="531"/>
                  </a:lnTo>
                  <a:lnTo>
                    <a:pt x="518" y="529"/>
                  </a:lnTo>
                  <a:lnTo>
                    <a:pt x="515" y="529"/>
                  </a:lnTo>
                  <a:lnTo>
                    <a:pt x="514" y="529"/>
                  </a:lnTo>
                  <a:lnTo>
                    <a:pt x="512" y="529"/>
                  </a:lnTo>
                  <a:lnTo>
                    <a:pt x="510" y="528"/>
                  </a:lnTo>
                  <a:lnTo>
                    <a:pt x="507" y="528"/>
                  </a:lnTo>
                  <a:lnTo>
                    <a:pt x="504" y="528"/>
                  </a:lnTo>
                  <a:lnTo>
                    <a:pt x="502" y="528"/>
                  </a:lnTo>
                  <a:lnTo>
                    <a:pt x="497" y="527"/>
                  </a:lnTo>
                  <a:lnTo>
                    <a:pt x="491" y="527"/>
                  </a:lnTo>
                  <a:lnTo>
                    <a:pt x="488" y="527"/>
                  </a:lnTo>
                  <a:lnTo>
                    <a:pt x="487" y="527"/>
                  </a:lnTo>
                  <a:lnTo>
                    <a:pt x="485" y="526"/>
                  </a:lnTo>
                  <a:lnTo>
                    <a:pt x="482" y="526"/>
                  </a:lnTo>
                  <a:lnTo>
                    <a:pt x="481" y="526"/>
                  </a:lnTo>
                  <a:lnTo>
                    <a:pt x="476" y="524"/>
                  </a:lnTo>
                  <a:lnTo>
                    <a:pt x="475" y="524"/>
                  </a:lnTo>
                  <a:lnTo>
                    <a:pt x="475" y="523"/>
                  </a:lnTo>
                  <a:lnTo>
                    <a:pt x="456" y="521"/>
                  </a:lnTo>
                  <a:lnTo>
                    <a:pt x="454" y="519"/>
                  </a:lnTo>
                  <a:lnTo>
                    <a:pt x="451" y="519"/>
                  </a:lnTo>
                  <a:lnTo>
                    <a:pt x="450" y="519"/>
                  </a:lnTo>
                  <a:lnTo>
                    <a:pt x="448" y="519"/>
                  </a:lnTo>
                  <a:lnTo>
                    <a:pt x="446" y="519"/>
                  </a:lnTo>
                  <a:lnTo>
                    <a:pt x="444" y="519"/>
                  </a:lnTo>
                  <a:lnTo>
                    <a:pt x="442" y="521"/>
                  </a:lnTo>
                  <a:lnTo>
                    <a:pt x="439" y="521"/>
                  </a:lnTo>
                  <a:lnTo>
                    <a:pt x="435" y="521"/>
                  </a:lnTo>
                  <a:lnTo>
                    <a:pt x="434" y="521"/>
                  </a:lnTo>
                  <a:lnTo>
                    <a:pt x="433" y="521"/>
                  </a:lnTo>
                  <a:lnTo>
                    <a:pt x="430" y="521"/>
                  </a:lnTo>
                  <a:lnTo>
                    <a:pt x="424" y="522"/>
                  </a:lnTo>
                  <a:lnTo>
                    <a:pt x="413" y="523"/>
                  </a:lnTo>
                  <a:lnTo>
                    <a:pt x="412" y="529"/>
                  </a:lnTo>
                  <a:lnTo>
                    <a:pt x="408" y="524"/>
                  </a:lnTo>
                  <a:lnTo>
                    <a:pt x="407" y="524"/>
                  </a:lnTo>
                  <a:lnTo>
                    <a:pt x="406" y="524"/>
                  </a:lnTo>
                  <a:lnTo>
                    <a:pt x="405" y="524"/>
                  </a:lnTo>
                  <a:lnTo>
                    <a:pt x="403" y="524"/>
                  </a:lnTo>
                  <a:lnTo>
                    <a:pt x="401" y="524"/>
                  </a:lnTo>
                  <a:lnTo>
                    <a:pt x="400" y="524"/>
                  </a:lnTo>
                  <a:lnTo>
                    <a:pt x="398" y="524"/>
                  </a:lnTo>
                  <a:lnTo>
                    <a:pt x="397" y="524"/>
                  </a:lnTo>
                  <a:lnTo>
                    <a:pt x="396" y="523"/>
                  </a:lnTo>
                  <a:lnTo>
                    <a:pt x="394" y="523"/>
                  </a:lnTo>
                  <a:lnTo>
                    <a:pt x="392" y="523"/>
                  </a:lnTo>
                  <a:lnTo>
                    <a:pt x="391" y="523"/>
                  </a:lnTo>
                  <a:lnTo>
                    <a:pt x="390" y="523"/>
                  </a:lnTo>
                  <a:lnTo>
                    <a:pt x="387" y="523"/>
                  </a:lnTo>
                  <a:lnTo>
                    <a:pt x="386" y="522"/>
                  </a:lnTo>
                  <a:lnTo>
                    <a:pt x="385" y="522"/>
                  </a:lnTo>
                  <a:lnTo>
                    <a:pt x="384" y="522"/>
                  </a:lnTo>
                  <a:lnTo>
                    <a:pt x="382" y="522"/>
                  </a:lnTo>
                  <a:lnTo>
                    <a:pt x="381" y="522"/>
                  </a:lnTo>
                  <a:lnTo>
                    <a:pt x="375" y="523"/>
                  </a:lnTo>
                  <a:lnTo>
                    <a:pt x="373" y="523"/>
                  </a:lnTo>
                  <a:lnTo>
                    <a:pt x="370" y="524"/>
                  </a:lnTo>
                  <a:lnTo>
                    <a:pt x="369" y="524"/>
                  </a:lnTo>
                  <a:lnTo>
                    <a:pt x="368" y="524"/>
                  </a:lnTo>
                  <a:lnTo>
                    <a:pt x="365" y="524"/>
                  </a:lnTo>
                  <a:lnTo>
                    <a:pt x="363" y="526"/>
                  </a:lnTo>
                  <a:lnTo>
                    <a:pt x="360" y="526"/>
                  </a:lnTo>
                  <a:lnTo>
                    <a:pt x="359" y="526"/>
                  </a:lnTo>
                  <a:lnTo>
                    <a:pt x="358" y="526"/>
                  </a:lnTo>
                  <a:lnTo>
                    <a:pt x="357" y="527"/>
                  </a:lnTo>
                  <a:lnTo>
                    <a:pt x="355" y="527"/>
                  </a:lnTo>
                  <a:lnTo>
                    <a:pt x="354" y="527"/>
                  </a:lnTo>
                  <a:lnTo>
                    <a:pt x="353" y="528"/>
                  </a:lnTo>
                  <a:lnTo>
                    <a:pt x="350" y="528"/>
                  </a:lnTo>
                  <a:lnTo>
                    <a:pt x="349" y="529"/>
                  </a:lnTo>
                  <a:lnTo>
                    <a:pt x="348" y="529"/>
                  </a:lnTo>
                  <a:lnTo>
                    <a:pt x="347" y="529"/>
                  </a:lnTo>
                  <a:lnTo>
                    <a:pt x="346" y="529"/>
                  </a:lnTo>
                  <a:lnTo>
                    <a:pt x="344" y="531"/>
                  </a:lnTo>
                  <a:lnTo>
                    <a:pt x="343" y="531"/>
                  </a:lnTo>
                  <a:lnTo>
                    <a:pt x="341" y="531"/>
                  </a:lnTo>
                  <a:lnTo>
                    <a:pt x="338" y="531"/>
                  </a:lnTo>
                  <a:lnTo>
                    <a:pt x="337" y="532"/>
                  </a:lnTo>
                  <a:lnTo>
                    <a:pt x="336" y="532"/>
                  </a:lnTo>
                  <a:lnTo>
                    <a:pt x="333" y="532"/>
                  </a:lnTo>
                  <a:lnTo>
                    <a:pt x="331" y="533"/>
                  </a:lnTo>
                  <a:lnTo>
                    <a:pt x="328" y="533"/>
                  </a:lnTo>
                  <a:lnTo>
                    <a:pt x="327" y="533"/>
                  </a:lnTo>
                  <a:lnTo>
                    <a:pt x="326" y="534"/>
                  </a:lnTo>
                  <a:lnTo>
                    <a:pt x="323" y="534"/>
                  </a:lnTo>
                  <a:lnTo>
                    <a:pt x="321" y="535"/>
                  </a:lnTo>
                  <a:lnTo>
                    <a:pt x="320" y="535"/>
                  </a:lnTo>
                  <a:lnTo>
                    <a:pt x="317" y="537"/>
                  </a:lnTo>
                  <a:lnTo>
                    <a:pt x="316" y="537"/>
                  </a:lnTo>
                  <a:lnTo>
                    <a:pt x="314" y="538"/>
                  </a:lnTo>
                  <a:lnTo>
                    <a:pt x="312" y="538"/>
                  </a:lnTo>
                  <a:lnTo>
                    <a:pt x="306" y="542"/>
                  </a:lnTo>
                  <a:lnTo>
                    <a:pt x="304" y="543"/>
                  </a:lnTo>
                  <a:lnTo>
                    <a:pt x="302" y="543"/>
                  </a:lnTo>
                  <a:lnTo>
                    <a:pt x="301" y="544"/>
                  </a:lnTo>
                  <a:lnTo>
                    <a:pt x="300" y="544"/>
                  </a:lnTo>
                  <a:lnTo>
                    <a:pt x="288" y="548"/>
                  </a:lnTo>
                  <a:lnTo>
                    <a:pt x="286" y="548"/>
                  </a:lnTo>
                  <a:lnTo>
                    <a:pt x="285" y="548"/>
                  </a:lnTo>
                  <a:lnTo>
                    <a:pt x="283" y="548"/>
                  </a:lnTo>
                  <a:lnTo>
                    <a:pt x="280" y="549"/>
                  </a:lnTo>
                  <a:lnTo>
                    <a:pt x="277" y="549"/>
                  </a:lnTo>
                  <a:lnTo>
                    <a:pt x="275" y="549"/>
                  </a:lnTo>
                  <a:lnTo>
                    <a:pt x="272" y="550"/>
                  </a:lnTo>
                  <a:lnTo>
                    <a:pt x="270" y="550"/>
                  </a:lnTo>
                  <a:lnTo>
                    <a:pt x="269" y="550"/>
                  </a:lnTo>
                  <a:lnTo>
                    <a:pt x="266" y="549"/>
                  </a:lnTo>
                  <a:lnTo>
                    <a:pt x="263" y="549"/>
                  </a:lnTo>
                  <a:lnTo>
                    <a:pt x="261" y="549"/>
                  </a:lnTo>
                  <a:lnTo>
                    <a:pt x="258" y="549"/>
                  </a:lnTo>
                  <a:lnTo>
                    <a:pt x="256" y="548"/>
                  </a:lnTo>
                  <a:lnTo>
                    <a:pt x="254" y="548"/>
                  </a:lnTo>
                  <a:lnTo>
                    <a:pt x="252" y="548"/>
                  </a:lnTo>
                  <a:lnTo>
                    <a:pt x="251" y="548"/>
                  </a:lnTo>
                  <a:lnTo>
                    <a:pt x="250" y="548"/>
                  </a:lnTo>
                  <a:lnTo>
                    <a:pt x="243" y="548"/>
                  </a:lnTo>
                  <a:lnTo>
                    <a:pt x="241" y="547"/>
                  </a:lnTo>
                  <a:lnTo>
                    <a:pt x="238" y="547"/>
                  </a:lnTo>
                  <a:lnTo>
                    <a:pt x="237" y="548"/>
                  </a:lnTo>
                  <a:lnTo>
                    <a:pt x="236" y="548"/>
                  </a:lnTo>
                  <a:lnTo>
                    <a:pt x="234" y="548"/>
                  </a:lnTo>
                  <a:lnTo>
                    <a:pt x="232" y="549"/>
                  </a:lnTo>
                  <a:lnTo>
                    <a:pt x="231" y="549"/>
                  </a:lnTo>
                  <a:lnTo>
                    <a:pt x="229" y="550"/>
                  </a:lnTo>
                  <a:lnTo>
                    <a:pt x="227" y="550"/>
                  </a:lnTo>
                  <a:lnTo>
                    <a:pt x="226" y="551"/>
                  </a:lnTo>
                  <a:lnTo>
                    <a:pt x="225" y="551"/>
                  </a:lnTo>
                  <a:lnTo>
                    <a:pt x="224" y="553"/>
                  </a:lnTo>
                  <a:lnTo>
                    <a:pt x="222" y="553"/>
                  </a:lnTo>
                  <a:lnTo>
                    <a:pt x="221" y="553"/>
                  </a:lnTo>
                  <a:lnTo>
                    <a:pt x="219" y="554"/>
                  </a:lnTo>
                  <a:lnTo>
                    <a:pt x="215" y="554"/>
                  </a:lnTo>
                  <a:lnTo>
                    <a:pt x="214" y="554"/>
                  </a:lnTo>
                  <a:lnTo>
                    <a:pt x="213" y="555"/>
                  </a:lnTo>
                  <a:lnTo>
                    <a:pt x="210" y="555"/>
                  </a:lnTo>
                  <a:lnTo>
                    <a:pt x="203" y="558"/>
                  </a:lnTo>
                  <a:lnTo>
                    <a:pt x="202" y="559"/>
                  </a:lnTo>
                  <a:lnTo>
                    <a:pt x="199" y="559"/>
                  </a:lnTo>
                  <a:lnTo>
                    <a:pt x="198" y="560"/>
                  </a:lnTo>
                  <a:lnTo>
                    <a:pt x="195" y="561"/>
                  </a:lnTo>
                  <a:lnTo>
                    <a:pt x="194" y="561"/>
                  </a:lnTo>
                  <a:lnTo>
                    <a:pt x="193" y="561"/>
                  </a:lnTo>
                  <a:lnTo>
                    <a:pt x="192" y="563"/>
                  </a:lnTo>
                  <a:lnTo>
                    <a:pt x="190" y="563"/>
                  </a:lnTo>
                  <a:lnTo>
                    <a:pt x="189" y="563"/>
                  </a:lnTo>
                  <a:lnTo>
                    <a:pt x="188" y="563"/>
                  </a:lnTo>
                  <a:lnTo>
                    <a:pt x="186" y="564"/>
                  </a:lnTo>
                  <a:lnTo>
                    <a:pt x="184" y="564"/>
                  </a:lnTo>
                  <a:lnTo>
                    <a:pt x="182" y="565"/>
                  </a:lnTo>
                  <a:lnTo>
                    <a:pt x="181" y="565"/>
                  </a:lnTo>
                  <a:lnTo>
                    <a:pt x="179" y="566"/>
                  </a:lnTo>
                  <a:lnTo>
                    <a:pt x="178" y="566"/>
                  </a:lnTo>
                  <a:lnTo>
                    <a:pt x="177" y="563"/>
                  </a:lnTo>
                  <a:lnTo>
                    <a:pt x="176" y="560"/>
                  </a:lnTo>
                  <a:lnTo>
                    <a:pt x="175" y="558"/>
                  </a:lnTo>
                  <a:lnTo>
                    <a:pt x="175" y="555"/>
                  </a:lnTo>
                  <a:lnTo>
                    <a:pt x="172" y="553"/>
                  </a:lnTo>
                  <a:lnTo>
                    <a:pt x="171" y="550"/>
                  </a:lnTo>
                  <a:lnTo>
                    <a:pt x="170" y="549"/>
                  </a:lnTo>
                  <a:lnTo>
                    <a:pt x="168" y="547"/>
                  </a:lnTo>
                  <a:lnTo>
                    <a:pt x="167" y="545"/>
                  </a:lnTo>
                  <a:lnTo>
                    <a:pt x="167" y="544"/>
                  </a:lnTo>
                  <a:lnTo>
                    <a:pt x="166" y="543"/>
                  </a:lnTo>
                  <a:lnTo>
                    <a:pt x="165" y="543"/>
                  </a:lnTo>
                  <a:lnTo>
                    <a:pt x="163" y="540"/>
                  </a:lnTo>
                  <a:lnTo>
                    <a:pt x="160" y="538"/>
                  </a:lnTo>
                  <a:lnTo>
                    <a:pt x="157" y="535"/>
                  </a:lnTo>
                  <a:lnTo>
                    <a:pt x="156" y="534"/>
                  </a:lnTo>
                  <a:lnTo>
                    <a:pt x="154" y="532"/>
                  </a:lnTo>
                  <a:lnTo>
                    <a:pt x="154" y="531"/>
                  </a:lnTo>
                  <a:lnTo>
                    <a:pt x="152" y="531"/>
                  </a:lnTo>
                  <a:lnTo>
                    <a:pt x="151" y="529"/>
                  </a:lnTo>
                  <a:lnTo>
                    <a:pt x="150" y="528"/>
                  </a:lnTo>
                  <a:lnTo>
                    <a:pt x="149" y="527"/>
                  </a:lnTo>
                  <a:lnTo>
                    <a:pt x="147" y="524"/>
                  </a:lnTo>
                  <a:lnTo>
                    <a:pt x="145" y="522"/>
                  </a:lnTo>
                  <a:lnTo>
                    <a:pt x="144" y="519"/>
                  </a:lnTo>
                  <a:lnTo>
                    <a:pt x="143" y="519"/>
                  </a:lnTo>
                  <a:lnTo>
                    <a:pt x="143" y="518"/>
                  </a:lnTo>
                  <a:lnTo>
                    <a:pt x="141" y="517"/>
                  </a:lnTo>
                  <a:lnTo>
                    <a:pt x="141" y="516"/>
                  </a:lnTo>
                  <a:lnTo>
                    <a:pt x="141" y="515"/>
                  </a:lnTo>
                  <a:lnTo>
                    <a:pt x="140" y="515"/>
                  </a:lnTo>
                  <a:lnTo>
                    <a:pt x="140" y="513"/>
                  </a:lnTo>
                  <a:lnTo>
                    <a:pt x="139" y="513"/>
                  </a:lnTo>
                  <a:lnTo>
                    <a:pt x="139" y="515"/>
                  </a:lnTo>
                  <a:lnTo>
                    <a:pt x="136" y="515"/>
                  </a:lnTo>
                  <a:lnTo>
                    <a:pt x="134" y="516"/>
                  </a:lnTo>
                  <a:lnTo>
                    <a:pt x="133" y="516"/>
                  </a:lnTo>
                  <a:lnTo>
                    <a:pt x="133" y="515"/>
                  </a:lnTo>
                  <a:lnTo>
                    <a:pt x="133" y="513"/>
                  </a:lnTo>
                  <a:lnTo>
                    <a:pt x="131" y="506"/>
                  </a:lnTo>
                  <a:lnTo>
                    <a:pt x="131" y="505"/>
                  </a:lnTo>
                  <a:lnTo>
                    <a:pt x="130" y="502"/>
                  </a:lnTo>
                  <a:lnTo>
                    <a:pt x="129" y="494"/>
                  </a:lnTo>
                  <a:lnTo>
                    <a:pt x="128" y="485"/>
                  </a:lnTo>
                  <a:lnTo>
                    <a:pt x="128" y="484"/>
                  </a:lnTo>
                  <a:lnTo>
                    <a:pt x="128" y="483"/>
                  </a:lnTo>
                  <a:lnTo>
                    <a:pt x="128" y="481"/>
                  </a:lnTo>
                  <a:lnTo>
                    <a:pt x="128" y="471"/>
                  </a:lnTo>
                  <a:lnTo>
                    <a:pt x="128" y="468"/>
                  </a:lnTo>
                  <a:lnTo>
                    <a:pt x="125" y="465"/>
                  </a:lnTo>
                  <a:lnTo>
                    <a:pt x="123" y="464"/>
                  </a:lnTo>
                  <a:lnTo>
                    <a:pt x="123" y="463"/>
                  </a:lnTo>
                  <a:lnTo>
                    <a:pt x="122" y="462"/>
                  </a:lnTo>
                  <a:lnTo>
                    <a:pt x="120" y="460"/>
                  </a:lnTo>
                  <a:lnTo>
                    <a:pt x="119" y="459"/>
                  </a:lnTo>
                  <a:lnTo>
                    <a:pt x="118" y="458"/>
                  </a:lnTo>
                  <a:lnTo>
                    <a:pt x="117" y="457"/>
                  </a:lnTo>
                  <a:lnTo>
                    <a:pt x="115" y="457"/>
                  </a:lnTo>
                  <a:lnTo>
                    <a:pt x="114" y="455"/>
                  </a:lnTo>
                  <a:lnTo>
                    <a:pt x="112" y="454"/>
                  </a:lnTo>
                  <a:lnTo>
                    <a:pt x="111" y="454"/>
                  </a:lnTo>
                  <a:lnTo>
                    <a:pt x="108" y="454"/>
                  </a:lnTo>
                  <a:lnTo>
                    <a:pt x="107" y="454"/>
                  </a:lnTo>
                  <a:lnTo>
                    <a:pt x="106" y="454"/>
                  </a:lnTo>
                  <a:lnTo>
                    <a:pt x="102" y="453"/>
                  </a:lnTo>
                  <a:lnTo>
                    <a:pt x="101" y="453"/>
                  </a:lnTo>
                  <a:lnTo>
                    <a:pt x="99" y="453"/>
                  </a:lnTo>
                  <a:lnTo>
                    <a:pt x="88" y="451"/>
                  </a:lnTo>
                  <a:lnTo>
                    <a:pt x="82" y="447"/>
                  </a:lnTo>
                  <a:lnTo>
                    <a:pt x="82" y="446"/>
                  </a:lnTo>
                  <a:lnTo>
                    <a:pt x="81" y="446"/>
                  </a:lnTo>
                  <a:lnTo>
                    <a:pt x="80" y="444"/>
                  </a:lnTo>
                  <a:lnTo>
                    <a:pt x="79" y="444"/>
                  </a:lnTo>
                  <a:lnTo>
                    <a:pt x="79" y="443"/>
                  </a:lnTo>
                  <a:lnTo>
                    <a:pt x="77" y="443"/>
                  </a:lnTo>
                  <a:lnTo>
                    <a:pt x="76" y="442"/>
                  </a:lnTo>
                  <a:lnTo>
                    <a:pt x="76" y="441"/>
                  </a:lnTo>
                  <a:lnTo>
                    <a:pt x="75" y="441"/>
                  </a:lnTo>
                  <a:lnTo>
                    <a:pt x="75" y="439"/>
                  </a:lnTo>
                  <a:lnTo>
                    <a:pt x="74" y="439"/>
                  </a:lnTo>
                  <a:lnTo>
                    <a:pt x="74" y="438"/>
                  </a:lnTo>
                  <a:lnTo>
                    <a:pt x="72" y="437"/>
                  </a:lnTo>
                  <a:lnTo>
                    <a:pt x="72" y="436"/>
                  </a:lnTo>
                  <a:lnTo>
                    <a:pt x="71" y="436"/>
                  </a:lnTo>
                  <a:lnTo>
                    <a:pt x="71" y="435"/>
                  </a:lnTo>
                  <a:lnTo>
                    <a:pt x="70" y="435"/>
                  </a:lnTo>
                  <a:lnTo>
                    <a:pt x="70" y="433"/>
                  </a:lnTo>
                  <a:lnTo>
                    <a:pt x="69" y="432"/>
                  </a:lnTo>
                  <a:lnTo>
                    <a:pt x="67" y="431"/>
                  </a:lnTo>
                  <a:lnTo>
                    <a:pt x="67" y="430"/>
                  </a:lnTo>
                  <a:lnTo>
                    <a:pt x="67" y="431"/>
                  </a:lnTo>
                  <a:lnTo>
                    <a:pt x="64" y="430"/>
                  </a:lnTo>
                  <a:lnTo>
                    <a:pt x="61" y="430"/>
                  </a:lnTo>
                  <a:lnTo>
                    <a:pt x="59" y="428"/>
                  </a:lnTo>
                  <a:lnTo>
                    <a:pt x="55" y="428"/>
                  </a:lnTo>
                  <a:lnTo>
                    <a:pt x="54" y="428"/>
                  </a:lnTo>
                  <a:lnTo>
                    <a:pt x="50" y="427"/>
                  </a:lnTo>
                  <a:lnTo>
                    <a:pt x="49" y="426"/>
                  </a:lnTo>
                  <a:lnTo>
                    <a:pt x="45" y="420"/>
                  </a:lnTo>
                  <a:lnTo>
                    <a:pt x="43" y="417"/>
                  </a:lnTo>
                  <a:lnTo>
                    <a:pt x="40" y="414"/>
                  </a:lnTo>
                  <a:lnTo>
                    <a:pt x="31" y="404"/>
                  </a:lnTo>
                  <a:lnTo>
                    <a:pt x="34" y="400"/>
                  </a:lnTo>
                  <a:lnTo>
                    <a:pt x="35" y="398"/>
                  </a:lnTo>
                  <a:lnTo>
                    <a:pt x="38" y="394"/>
                  </a:lnTo>
                  <a:lnTo>
                    <a:pt x="32" y="391"/>
                  </a:lnTo>
                  <a:lnTo>
                    <a:pt x="31" y="390"/>
                  </a:lnTo>
                  <a:lnTo>
                    <a:pt x="28" y="389"/>
                  </a:lnTo>
                  <a:lnTo>
                    <a:pt x="26" y="388"/>
                  </a:lnTo>
                  <a:lnTo>
                    <a:pt x="24" y="388"/>
                  </a:lnTo>
                  <a:lnTo>
                    <a:pt x="21" y="384"/>
                  </a:lnTo>
                  <a:lnTo>
                    <a:pt x="16" y="380"/>
                  </a:lnTo>
                  <a:lnTo>
                    <a:pt x="15" y="379"/>
                  </a:lnTo>
                  <a:lnTo>
                    <a:pt x="13" y="378"/>
                  </a:lnTo>
                  <a:lnTo>
                    <a:pt x="12" y="378"/>
                  </a:lnTo>
                  <a:lnTo>
                    <a:pt x="12" y="377"/>
                  </a:lnTo>
                  <a:lnTo>
                    <a:pt x="11" y="377"/>
                  </a:lnTo>
                  <a:lnTo>
                    <a:pt x="7" y="373"/>
                  </a:lnTo>
                  <a:lnTo>
                    <a:pt x="6" y="373"/>
                  </a:lnTo>
                  <a:lnTo>
                    <a:pt x="6" y="372"/>
                  </a:lnTo>
                  <a:lnTo>
                    <a:pt x="0" y="367"/>
                  </a:lnTo>
                  <a:lnTo>
                    <a:pt x="1" y="364"/>
                  </a:lnTo>
                  <a:lnTo>
                    <a:pt x="11" y="354"/>
                  </a:lnTo>
                  <a:lnTo>
                    <a:pt x="18" y="345"/>
                  </a:lnTo>
                  <a:lnTo>
                    <a:pt x="28" y="336"/>
                  </a:lnTo>
                  <a:lnTo>
                    <a:pt x="29" y="335"/>
                  </a:lnTo>
                  <a:lnTo>
                    <a:pt x="31" y="334"/>
                  </a:lnTo>
                  <a:lnTo>
                    <a:pt x="33" y="331"/>
                  </a:lnTo>
                  <a:lnTo>
                    <a:pt x="38" y="327"/>
                  </a:lnTo>
                  <a:lnTo>
                    <a:pt x="44" y="321"/>
                  </a:lnTo>
                  <a:lnTo>
                    <a:pt x="49" y="319"/>
                  </a:lnTo>
                  <a:lnTo>
                    <a:pt x="69" y="304"/>
                  </a:lnTo>
                  <a:lnTo>
                    <a:pt x="71" y="302"/>
                  </a:lnTo>
                  <a:lnTo>
                    <a:pt x="72" y="302"/>
                  </a:lnTo>
                  <a:lnTo>
                    <a:pt x="83" y="294"/>
                  </a:lnTo>
                  <a:lnTo>
                    <a:pt x="103" y="279"/>
                  </a:lnTo>
                  <a:lnTo>
                    <a:pt x="113" y="272"/>
                  </a:lnTo>
                  <a:lnTo>
                    <a:pt x="114" y="272"/>
                  </a:lnTo>
                  <a:lnTo>
                    <a:pt x="117" y="270"/>
                  </a:lnTo>
                  <a:lnTo>
                    <a:pt x="118" y="270"/>
                  </a:lnTo>
                  <a:lnTo>
                    <a:pt x="120" y="267"/>
                  </a:lnTo>
                  <a:lnTo>
                    <a:pt x="122" y="266"/>
                  </a:lnTo>
                  <a:lnTo>
                    <a:pt x="123" y="266"/>
                  </a:lnTo>
                  <a:lnTo>
                    <a:pt x="124" y="263"/>
                  </a:lnTo>
                  <a:lnTo>
                    <a:pt x="127" y="262"/>
                  </a:lnTo>
                  <a:lnTo>
                    <a:pt x="129" y="260"/>
                  </a:lnTo>
                  <a:lnTo>
                    <a:pt x="131" y="257"/>
                  </a:lnTo>
                  <a:lnTo>
                    <a:pt x="134" y="254"/>
                  </a:lnTo>
                  <a:lnTo>
                    <a:pt x="143" y="245"/>
                  </a:lnTo>
                  <a:lnTo>
                    <a:pt x="146" y="240"/>
                  </a:lnTo>
                  <a:lnTo>
                    <a:pt x="146" y="239"/>
                  </a:lnTo>
                  <a:lnTo>
                    <a:pt x="147" y="239"/>
                  </a:lnTo>
                  <a:lnTo>
                    <a:pt x="152" y="231"/>
                  </a:lnTo>
                  <a:lnTo>
                    <a:pt x="156" y="228"/>
                  </a:lnTo>
                  <a:lnTo>
                    <a:pt x="156" y="226"/>
                  </a:lnTo>
                  <a:lnTo>
                    <a:pt x="157" y="226"/>
                  </a:lnTo>
                  <a:lnTo>
                    <a:pt x="157" y="225"/>
                  </a:lnTo>
                  <a:lnTo>
                    <a:pt x="160" y="223"/>
                  </a:lnTo>
                  <a:lnTo>
                    <a:pt x="160" y="222"/>
                  </a:lnTo>
                  <a:lnTo>
                    <a:pt x="161" y="222"/>
                  </a:lnTo>
                  <a:lnTo>
                    <a:pt x="162" y="220"/>
                  </a:lnTo>
                  <a:lnTo>
                    <a:pt x="166" y="215"/>
                  </a:lnTo>
                  <a:lnTo>
                    <a:pt x="168" y="214"/>
                  </a:lnTo>
                  <a:lnTo>
                    <a:pt x="170" y="213"/>
                  </a:lnTo>
                  <a:lnTo>
                    <a:pt x="170" y="212"/>
                  </a:lnTo>
                  <a:lnTo>
                    <a:pt x="179" y="204"/>
                  </a:lnTo>
                  <a:lnTo>
                    <a:pt x="186" y="199"/>
                  </a:lnTo>
                  <a:lnTo>
                    <a:pt x="188" y="197"/>
                  </a:lnTo>
                  <a:lnTo>
                    <a:pt x="189" y="196"/>
                  </a:lnTo>
                  <a:lnTo>
                    <a:pt x="193" y="193"/>
                  </a:lnTo>
                  <a:lnTo>
                    <a:pt x="194" y="193"/>
                  </a:lnTo>
                  <a:lnTo>
                    <a:pt x="194" y="192"/>
                  </a:lnTo>
                  <a:lnTo>
                    <a:pt x="193" y="192"/>
                  </a:lnTo>
                  <a:lnTo>
                    <a:pt x="193" y="191"/>
                  </a:lnTo>
                  <a:lnTo>
                    <a:pt x="193" y="190"/>
                  </a:lnTo>
                  <a:lnTo>
                    <a:pt x="192" y="188"/>
                  </a:lnTo>
                  <a:lnTo>
                    <a:pt x="193" y="186"/>
                  </a:lnTo>
                  <a:lnTo>
                    <a:pt x="194" y="186"/>
                  </a:lnTo>
                  <a:lnTo>
                    <a:pt x="195" y="185"/>
                  </a:lnTo>
                  <a:lnTo>
                    <a:pt x="197" y="183"/>
                  </a:lnTo>
                  <a:lnTo>
                    <a:pt x="200" y="182"/>
                  </a:lnTo>
                  <a:lnTo>
                    <a:pt x="200" y="181"/>
                  </a:lnTo>
                  <a:lnTo>
                    <a:pt x="204" y="180"/>
                  </a:lnTo>
                  <a:lnTo>
                    <a:pt x="208" y="178"/>
                  </a:lnTo>
                  <a:lnTo>
                    <a:pt x="208" y="177"/>
                  </a:lnTo>
                  <a:lnTo>
                    <a:pt x="213" y="175"/>
                  </a:lnTo>
                  <a:lnTo>
                    <a:pt x="214" y="174"/>
                  </a:lnTo>
                  <a:lnTo>
                    <a:pt x="215" y="174"/>
                  </a:lnTo>
                  <a:lnTo>
                    <a:pt x="219" y="171"/>
                  </a:lnTo>
                  <a:lnTo>
                    <a:pt x="220" y="170"/>
                  </a:lnTo>
                  <a:lnTo>
                    <a:pt x="221" y="169"/>
                  </a:lnTo>
                  <a:lnTo>
                    <a:pt x="222" y="169"/>
                  </a:lnTo>
                  <a:lnTo>
                    <a:pt x="224" y="169"/>
                  </a:lnTo>
                  <a:lnTo>
                    <a:pt x="224" y="167"/>
                  </a:lnTo>
                  <a:lnTo>
                    <a:pt x="224" y="166"/>
                  </a:lnTo>
                  <a:lnTo>
                    <a:pt x="224" y="165"/>
                  </a:lnTo>
                  <a:lnTo>
                    <a:pt x="224" y="162"/>
                  </a:lnTo>
                  <a:lnTo>
                    <a:pt x="225" y="157"/>
                  </a:lnTo>
                  <a:lnTo>
                    <a:pt x="225" y="156"/>
                  </a:lnTo>
                  <a:lnTo>
                    <a:pt x="226" y="156"/>
                  </a:lnTo>
                  <a:lnTo>
                    <a:pt x="225" y="154"/>
                  </a:lnTo>
                  <a:lnTo>
                    <a:pt x="225" y="153"/>
                  </a:lnTo>
                  <a:lnTo>
                    <a:pt x="226" y="151"/>
                  </a:lnTo>
                  <a:lnTo>
                    <a:pt x="229" y="150"/>
                  </a:lnTo>
                  <a:lnTo>
                    <a:pt x="231" y="149"/>
                  </a:lnTo>
                  <a:lnTo>
                    <a:pt x="232" y="149"/>
                  </a:lnTo>
                  <a:lnTo>
                    <a:pt x="234" y="148"/>
                  </a:lnTo>
                  <a:lnTo>
                    <a:pt x="235" y="148"/>
                  </a:lnTo>
                  <a:lnTo>
                    <a:pt x="236" y="146"/>
                  </a:lnTo>
                  <a:lnTo>
                    <a:pt x="238" y="143"/>
                  </a:lnTo>
                  <a:lnTo>
                    <a:pt x="240" y="143"/>
                  </a:lnTo>
                  <a:lnTo>
                    <a:pt x="240" y="141"/>
                  </a:lnTo>
                  <a:lnTo>
                    <a:pt x="240" y="140"/>
                  </a:lnTo>
                  <a:lnTo>
                    <a:pt x="240" y="135"/>
                  </a:lnTo>
                  <a:lnTo>
                    <a:pt x="241" y="135"/>
                  </a:lnTo>
                  <a:lnTo>
                    <a:pt x="246" y="134"/>
                  </a:lnTo>
                  <a:lnTo>
                    <a:pt x="248" y="134"/>
                  </a:lnTo>
                  <a:lnTo>
                    <a:pt x="252" y="134"/>
                  </a:lnTo>
                  <a:lnTo>
                    <a:pt x="256" y="134"/>
                  </a:lnTo>
                  <a:lnTo>
                    <a:pt x="262" y="134"/>
                  </a:lnTo>
                  <a:lnTo>
                    <a:pt x="266" y="133"/>
                  </a:lnTo>
                  <a:lnTo>
                    <a:pt x="267" y="133"/>
                  </a:lnTo>
                  <a:lnTo>
                    <a:pt x="273" y="133"/>
                  </a:lnTo>
                  <a:lnTo>
                    <a:pt x="280" y="133"/>
                  </a:lnTo>
                  <a:lnTo>
                    <a:pt x="289" y="132"/>
                  </a:lnTo>
                  <a:lnTo>
                    <a:pt x="293" y="132"/>
                  </a:lnTo>
                  <a:lnTo>
                    <a:pt x="298" y="132"/>
                  </a:lnTo>
                  <a:lnTo>
                    <a:pt x="300" y="132"/>
                  </a:lnTo>
                  <a:lnTo>
                    <a:pt x="300" y="127"/>
                  </a:lnTo>
                  <a:lnTo>
                    <a:pt x="299" y="122"/>
                  </a:lnTo>
                  <a:lnTo>
                    <a:pt x="299" y="121"/>
                  </a:lnTo>
                  <a:lnTo>
                    <a:pt x="298" y="114"/>
                  </a:lnTo>
                  <a:lnTo>
                    <a:pt x="298" y="111"/>
                  </a:lnTo>
                  <a:lnTo>
                    <a:pt x="298" y="108"/>
                  </a:lnTo>
                  <a:lnTo>
                    <a:pt x="298" y="105"/>
                  </a:lnTo>
                  <a:lnTo>
                    <a:pt x="298" y="103"/>
                  </a:lnTo>
                  <a:lnTo>
                    <a:pt x="299" y="101"/>
                  </a:lnTo>
                  <a:lnTo>
                    <a:pt x="299" y="100"/>
                  </a:lnTo>
                  <a:lnTo>
                    <a:pt x="299" y="98"/>
                  </a:lnTo>
                  <a:lnTo>
                    <a:pt x="300" y="96"/>
                  </a:lnTo>
                  <a:lnTo>
                    <a:pt x="300" y="93"/>
                  </a:lnTo>
                  <a:lnTo>
                    <a:pt x="301" y="92"/>
                  </a:lnTo>
                  <a:lnTo>
                    <a:pt x="301" y="90"/>
                  </a:lnTo>
                  <a:lnTo>
                    <a:pt x="302" y="90"/>
                  </a:lnTo>
                  <a:lnTo>
                    <a:pt x="302" y="89"/>
                  </a:lnTo>
                  <a:lnTo>
                    <a:pt x="304" y="87"/>
                  </a:lnTo>
                  <a:lnTo>
                    <a:pt x="304" y="86"/>
                  </a:lnTo>
                  <a:lnTo>
                    <a:pt x="304" y="85"/>
                  </a:lnTo>
                  <a:lnTo>
                    <a:pt x="305" y="84"/>
                  </a:lnTo>
                  <a:lnTo>
                    <a:pt x="306" y="82"/>
                  </a:lnTo>
                  <a:lnTo>
                    <a:pt x="306" y="81"/>
                  </a:lnTo>
                  <a:lnTo>
                    <a:pt x="307" y="80"/>
                  </a:lnTo>
                  <a:lnTo>
                    <a:pt x="309" y="79"/>
                  </a:lnTo>
                  <a:lnTo>
                    <a:pt x="310" y="79"/>
                  </a:lnTo>
                  <a:lnTo>
                    <a:pt x="310" y="77"/>
                  </a:lnTo>
                  <a:lnTo>
                    <a:pt x="311" y="77"/>
                  </a:lnTo>
                  <a:lnTo>
                    <a:pt x="311" y="76"/>
                  </a:lnTo>
                  <a:lnTo>
                    <a:pt x="312" y="76"/>
                  </a:lnTo>
                  <a:lnTo>
                    <a:pt x="314" y="76"/>
                  </a:lnTo>
                  <a:lnTo>
                    <a:pt x="314" y="75"/>
                  </a:lnTo>
                  <a:lnTo>
                    <a:pt x="315" y="75"/>
                  </a:lnTo>
                  <a:lnTo>
                    <a:pt x="316" y="75"/>
                  </a:lnTo>
                  <a:lnTo>
                    <a:pt x="317" y="75"/>
                  </a:lnTo>
                  <a:lnTo>
                    <a:pt x="318" y="75"/>
                  </a:lnTo>
                  <a:lnTo>
                    <a:pt x="320" y="75"/>
                  </a:lnTo>
                  <a:lnTo>
                    <a:pt x="321" y="75"/>
                  </a:lnTo>
                  <a:lnTo>
                    <a:pt x="322" y="75"/>
                  </a:lnTo>
                  <a:lnTo>
                    <a:pt x="323" y="75"/>
                  </a:lnTo>
                  <a:lnTo>
                    <a:pt x="326" y="76"/>
                  </a:lnTo>
                  <a:lnTo>
                    <a:pt x="327" y="76"/>
                  </a:lnTo>
                  <a:lnTo>
                    <a:pt x="330" y="77"/>
                  </a:lnTo>
                  <a:lnTo>
                    <a:pt x="331" y="77"/>
                  </a:lnTo>
                  <a:lnTo>
                    <a:pt x="333" y="79"/>
                  </a:lnTo>
                  <a:lnTo>
                    <a:pt x="334" y="79"/>
                  </a:lnTo>
                  <a:lnTo>
                    <a:pt x="336" y="79"/>
                  </a:lnTo>
                  <a:lnTo>
                    <a:pt x="337" y="79"/>
                  </a:lnTo>
                  <a:lnTo>
                    <a:pt x="337" y="80"/>
                  </a:lnTo>
                  <a:lnTo>
                    <a:pt x="338" y="80"/>
                  </a:lnTo>
                  <a:lnTo>
                    <a:pt x="339" y="80"/>
                  </a:lnTo>
                  <a:lnTo>
                    <a:pt x="341" y="80"/>
                  </a:lnTo>
                  <a:lnTo>
                    <a:pt x="342" y="80"/>
                  </a:lnTo>
                  <a:lnTo>
                    <a:pt x="343" y="80"/>
                  </a:lnTo>
                  <a:lnTo>
                    <a:pt x="344" y="80"/>
                  </a:lnTo>
                  <a:lnTo>
                    <a:pt x="346" y="79"/>
                  </a:lnTo>
                  <a:lnTo>
                    <a:pt x="347" y="79"/>
                  </a:lnTo>
                  <a:lnTo>
                    <a:pt x="348" y="79"/>
                  </a:lnTo>
                  <a:lnTo>
                    <a:pt x="349" y="77"/>
                  </a:lnTo>
                  <a:lnTo>
                    <a:pt x="350" y="77"/>
                  </a:lnTo>
                  <a:lnTo>
                    <a:pt x="352" y="77"/>
                  </a:lnTo>
                  <a:lnTo>
                    <a:pt x="353" y="76"/>
                  </a:lnTo>
                  <a:lnTo>
                    <a:pt x="354" y="76"/>
                  </a:lnTo>
                  <a:lnTo>
                    <a:pt x="354" y="75"/>
                  </a:lnTo>
                  <a:lnTo>
                    <a:pt x="355" y="75"/>
                  </a:lnTo>
                  <a:lnTo>
                    <a:pt x="357" y="74"/>
                  </a:lnTo>
                  <a:lnTo>
                    <a:pt x="358" y="73"/>
                  </a:lnTo>
                  <a:lnTo>
                    <a:pt x="360" y="71"/>
                  </a:lnTo>
                  <a:lnTo>
                    <a:pt x="364" y="69"/>
                  </a:lnTo>
                  <a:lnTo>
                    <a:pt x="368" y="65"/>
                  </a:lnTo>
                  <a:lnTo>
                    <a:pt x="375" y="60"/>
                  </a:lnTo>
                  <a:lnTo>
                    <a:pt x="379" y="57"/>
                  </a:lnTo>
                  <a:lnTo>
                    <a:pt x="384" y="54"/>
                  </a:lnTo>
                  <a:lnTo>
                    <a:pt x="384" y="53"/>
                  </a:lnTo>
                  <a:lnTo>
                    <a:pt x="385" y="52"/>
                  </a:lnTo>
                  <a:lnTo>
                    <a:pt x="386" y="52"/>
                  </a:lnTo>
                  <a:lnTo>
                    <a:pt x="390" y="49"/>
                  </a:lnTo>
                  <a:lnTo>
                    <a:pt x="390" y="48"/>
                  </a:lnTo>
                  <a:lnTo>
                    <a:pt x="392" y="47"/>
                  </a:lnTo>
                  <a:lnTo>
                    <a:pt x="395" y="45"/>
                  </a:lnTo>
                  <a:lnTo>
                    <a:pt x="397" y="44"/>
                  </a:lnTo>
                  <a:lnTo>
                    <a:pt x="398" y="43"/>
                  </a:lnTo>
                  <a:lnTo>
                    <a:pt x="400" y="43"/>
                  </a:lnTo>
                  <a:lnTo>
                    <a:pt x="401" y="42"/>
                  </a:lnTo>
                  <a:lnTo>
                    <a:pt x="402" y="42"/>
                  </a:lnTo>
                  <a:lnTo>
                    <a:pt x="403" y="41"/>
                  </a:lnTo>
                  <a:lnTo>
                    <a:pt x="406" y="41"/>
                  </a:lnTo>
                  <a:lnTo>
                    <a:pt x="407" y="41"/>
                  </a:lnTo>
                  <a:lnTo>
                    <a:pt x="407" y="39"/>
                  </a:lnTo>
                  <a:lnTo>
                    <a:pt x="408" y="39"/>
                  </a:lnTo>
                  <a:lnTo>
                    <a:pt x="412" y="38"/>
                  </a:lnTo>
                  <a:lnTo>
                    <a:pt x="413" y="38"/>
                  </a:lnTo>
                  <a:lnTo>
                    <a:pt x="416" y="38"/>
                  </a:lnTo>
                  <a:lnTo>
                    <a:pt x="422" y="37"/>
                  </a:lnTo>
                  <a:lnTo>
                    <a:pt x="426" y="36"/>
                  </a:lnTo>
                  <a:lnTo>
                    <a:pt x="428" y="36"/>
                  </a:lnTo>
                  <a:lnTo>
                    <a:pt x="429" y="36"/>
                  </a:lnTo>
                  <a:lnTo>
                    <a:pt x="435" y="34"/>
                  </a:lnTo>
                  <a:lnTo>
                    <a:pt x="439" y="33"/>
                  </a:lnTo>
                  <a:lnTo>
                    <a:pt x="448" y="32"/>
                  </a:lnTo>
                  <a:lnTo>
                    <a:pt x="451" y="32"/>
                  </a:lnTo>
                  <a:lnTo>
                    <a:pt x="461" y="29"/>
                  </a:lnTo>
                  <a:lnTo>
                    <a:pt x="464" y="29"/>
                  </a:lnTo>
                  <a:lnTo>
                    <a:pt x="467" y="28"/>
                  </a:lnTo>
                  <a:lnTo>
                    <a:pt x="471" y="28"/>
                  </a:lnTo>
                  <a:lnTo>
                    <a:pt x="471" y="27"/>
                  </a:lnTo>
                  <a:lnTo>
                    <a:pt x="476" y="27"/>
                  </a:lnTo>
                  <a:lnTo>
                    <a:pt x="480" y="26"/>
                  </a:lnTo>
                  <a:lnTo>
                    <a:pt x="486" y="23"/>
                  </a:lnTo>
                  <a:lnTo>
                    <a:pt x="487" y="23"/>
                  </a:lnTo>
                  <a:lnTo>
                    <a:pt x="488" y="23"/>
                  </a:lnTo>
                  <a:lnTo>
                    <a:pt x="489" y="23"/>
                  </a:lnTo>
                  <a:lnTo>
                    <a:pt x="493" y="22"/>
                  </a:lnTo>
                  <a:lnTo>
                    <a:pt x="494" y="21"/>
                  </a:lnTo>
                  <a:lnTo>
                    <a:pt x="496" y="21"/>
                  </a:lnTo>
                  <a:lnTo>
                    <a:pt x="498" y="20"/>
                  </a:lnTo>
                  <a:lnTo>
                    <a:pt x="501" y="18"/>
                  </a:lnTo>
                  <a:lnTo>
                    <a:pt x="507" y="16"/>
                  </a:lnTo>
                  <a:lnTo>
                    <a:pt x="508" y="16"/>
                  </a:lnTo>
                  <a:lnTo>
                    <a:pt x="510" y="16"/>
                  </a:lnTo>
                  <a:lnTo>
                    <a:pt x="510" y="15"/>
                  </a:lnTo>
                  <a:lnTo>
                    <a:pt x="512" y="15"/>
                  </a:lnTo>
                  <a:lnTo>
                    <a:pt x="518" y="12"/>
                  </a:lnTo>
                  <a:lnTo>
                    <a:pt x="524" y="10"/>
                  </a:lnTo>
                  <a:lnTo>
                    <a:pt x="525" y="10"/>
                  </a:lnTo>
                  <a:lnTo>
                    <a:pt x="526" y="9"/>
                  </a:lnTo>
                  <a:lnTo>
                    <a:pt x="530" y="9"/>
                  </a:lnTo>
                  <a:lnTo>
                    <a:pt x="533" y="7"/>
                  </a:lnTo>
                  <a:lnTo>
                    <a:pt x="535" y="6"/>
                  </a:lnTo>
                  <a:lnTo>
                    <a:pt x="537" y="5"/>
                  </a:lnTo>
                  <a:lnTo>
                    <a:pt x="540" y="4"/>
                  </a:lnTo>
                  <a:lnTo>
                    <a:pt x="541" y="4"/>
                  </a:lnTo>
                  <a:lnTo>
                    <a:pt x="542" y="4"/>
                  </a:lnTo>
                  <a:lnTo>
                    <a:pt x="544" y="2"/>
                  </a:lnTo>
                  <a:lnTo>
                    <a:pt x="545" y="2"/>
                  </a:lnTo>
                  <a:lnTo>
                    <a:pt x="545" y="1"/>
                  </a:lnTo>
                  <a:lnTo>
                    <a:pt x="547" y="0"/>
                  </a:lnTo>
                  <a:lnTo>
                    <a:pt x="547" y="1"/>
                  </a:lnTo>
                  <a:lnTo>
                    <a:pt x="550" y="5"/>
                  </a:lnTo>
                  <a:lnTo>
                    <a:pt x="552" y="12"/>
                  </a:lnTo>
                  <a:lnTo>
                    <a:pt x="553" y="13"/>
                  </a:lnTo>
                  <a:lnTo>
                    <a:pt x="553" y="15"/>
                  </a:lnTo>
                  <a:lnTo>
                    <a:pt x="553" y="16"/>
                  </a:lnTo>
                  <a:lnTo>
                    <a:pt x="553" y="17"/>
                  </a:lnTo>
                  <a:lnTo>
                    <a:pt x="555" y="17"/>
                  </a:lnTo>
                  <a:lnTo>
                    <a:pt x="555" y="18"/>
                  </a:lnTo>
                  <a:lnTo>
                    <a:pt x="556" y="22"/>
                  </a:lnTo>
                  <a:lnTo>
                    <a:pt x="558" y="27"/>
                  </a:lnTo>
                  <a:lnTo>
                    <a:pt x="560" y="32"/>
                  </a:lnTo>
                  <a:lnTo>
                    <a:pt x="562" y="38"/>
                  </a:lnTo>
                  <a:lnTo>
                    <a:pt x="563" y="41"/>
                  </a:lnTo>
                  <a:lnTo>
                    <a:pt x="566" y="45"/>
                  </a:lnTo>
                  <a:lnTo>
                    <a:pt x="571" y="58"/>
                  </a:lnTo>
                  <a:lnTo>
                    <a:pt x="574" y="66"/>
                  </a:lnTo>
                  <a:lnTo>
                    <a:pt x="576" y="69"/>
                  </a:lnTo>
                  <a:lnTo>
                    <a:pt x="577" y="73"/>
                  </a:lnTo>
                  <a:lnTo>
                    <a:pt x="578" y="75"/>
                  </a:lnTo>
                  <a:lnTo>
                    <a:pt x="578" y="76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Freeform 17">
              <a:extLst>
                <a:ext uri="{FF2B5EF4-FFF2-40B4-BE49-F238E27FC236}">
                  <a16:creationId xmlns:a16="http://schemas.microsoft.com/office/drawing/2014/main" id="{0F21B332-D781-1D69-6B60-03D1A29ED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002" y="3201119"/>
              <a:ext cx="641350" cy="911225"/>
            </a:xfrm>
            <a:custGeom>
              <a:avLst/>
              <a:gdLst>
                <a:gd name="T0" fmla="*/ 114 w 404"/>
                <a:gd name="T1" fmla="*/ 41 h 574"/>
                <a:gd name="T2" fmla="*/ 144 w 404"/>
                <a:gd name="T3" fmla="*/ 32 h 574"/>
                <a:gd name="T4" fmla="*/ 155 w 404"/>
                <a:gd name="T5" fmla="*/ 42 h 574"/>
                <a:gd name="T6" fmla="*/ 187 w 404"/>
                <a:gd name="T7" fmla="*/ 39 h 574"/>
                <a:gd name="T8" fmla="*/ 210 w 404"/>
                <a:gd name="T9" fmla="*/ 43 h 574"/>
                <a:gd name="T10" fmla="*/ 233 w 404"/>
                <a:gd name="T11" fmla="*/ 48 h 574"/>
                <a:gd name="T12" fmla="*/ 249 w 404"/>
                <a:gd name="T13" fmla="*/ 77 h 574"/>
                <a:gd name="T14" fmla="*/ 285 w 404"/>
                <a:gd name="T15" fmla="*/ 100 h 574"/>
                <a:gd name="T16" fmla="*/ 319 w 404"/>
                <a:gd name="T17" fmla="*/ 119 h 574"/>
                <a:gd name="T18" fmla="*/ 329 w 404"/>
                <a:gd name="T19" fmla="*/ 131 h 574"/>
                <a:gd name="T20" fmla="*/ 365 w 404"/>
                <a:gd name="T21" fmla="*/ 158 h 574"/>
                <a:gd name="T22" fmla="*/ 385 w 404"/>
                <a:gd name="T23" fmla="*/ 168 h 574"/>
                <a:gd name="T24" fmla="*/ 355 w 404"/>
                <a:gd name="T25" fmla="*/ 196 h 574"/>
                <a:gd name="T26" fmla="*/ 306 w 404"/>
                <a:gd name="T27" fmla="*/ 261 h 574"/>
                <a:gd name="T28" fmla="*/ 310 w 404"/>
                <a:gd name="T29" fmla="*/ 285 h 574"/>
                <a:gd name="T30" fmla="*/ 315 w 404"/>
                <a:gd name="T31" fmla="*/ 297 h 574"/>
                <a:gd name="T32" fmla="*/ 328 w 404"/>
                <a:gd name="T33" fmla="*/ 304 h 574"/>
                <a:gd name="T34" fmla="*/ 347 w 404"/>
                <a:gd name="T35" fmla="*/ 336 h 574"/>
                <a:gd name="T36" fmla="*/ 359 w 404"/>
                <a:gd name="T37" fmla="*/ 346 h 574"/>
                <a:gd name="T38" fmla="*/ 375 w 404"/>
                <a:gd name="T39" fmla="*/ 355 h 574"/>
                <a:gd name="T40" fmla="*/ 374 w 404"/>
                <a:gd name="T41" fmla="*/ 413 h 574"/>
                <a:gd name="T42" fmla="*/ 380 w 404"/>
                <a:gd name="T43" fmla="*/ 441 h 574"/>
                <a:gd name="T44" fmla="*/ 404 w 404"/>
                <a:gd name="T45" fmla="*/ 500 h 574"/>
                <a:gd name="T46" fmla="*/ 393 w 404"/>
                <a:gd name="T47" fmla="*/ 543 h 574"/>
                <a:gd name="T48" fmla="*/ 348 w 404"/>
                <a:gd name="T49" fmla="*/ 565 h 574"/>
                <a:gd name="T50" fmla="*/ 339 w 404"/>
                <a:gd name="T51" fmla="*/ 556 h 574"/>
                <a:gd name="T52" fmla="*/ 333 w 404"/>
                <a:gd name="T53" fmla="*/ 548 h 574"/>
                <a:gd name="T54" fmla="*/ 326 w 404"/>
                <a:gd name="T55" fmla="*/ 531 h 574"/>
                <a:gd name="T56" fmla="*/ 284 w 404"/>
                <a:gd name="T57" fmla="*/ 503 h 574"/>
                <a:gd name="T58" fmla="*/ 270 w 404"/>
                <a:gd name="T59" fmla="*/ 478 h 574"/>
                <a:gd name="T60" fmla="*/ 254 w 404"/>
                <a:gd name="T61" fmla="*/ 462 h 574"/>
                <a:gd name="T62" fmla="*/ 254 w 404"/>
                <a:gd name="T63" fmla="*/ 442 h 574"/>
                <a:gd name="T64" fmla="*/ 246 w 404"/>
                <a:gd name="T65" fmla="*/ 436 h 574"/>
                <a:gd name="T66" fmla="*/ 235 w 404"/>
                <a:gd name="T67" fmla="*/ 429 h 574"/>
                <a:gd name="T68" fmla="*/ 225 w 404"/>
                <a:gd name="T69" fmla="*/ 423 h 574"/>
                <a:gd name="T70" fmla="*/ 217 w 404"/>
                <a:gd name="T71" fmla="*/ 415 h 574"/>
                <a:gd name="T72" fmla="*/ 212 w 404"/>
                <a:gd name="T73" fmla="*/ 405 h 574"/>
                <a:gd name="T74" fmla="*/ 210 w 404"/>
                <a:gd name="T75" fmla="*/ 388 h 574"/>
                <a:gd name="T76" fmla="*/ 214 w 404"/>
                <a:gd name="T77" fmla="*/ 357 h 574"/>
                <a:gd name="T78" fmla="*/ 193 w 404"/>
                <a:gd name="T79" fmla="*/ 335 h 574"/>
                <a:gd name="T80" fmla="*/ 164 w 404"/>
                <a:gd name="T81" fmla="*/ 311 h 574"/>
                <a:gd name="T82" fmla="*/ 150 w 404"/>
                <a:gd name="T83" fmla="*/ 297 h 574"/>
                <a:gd name="T84" fmla="*/ 134 w 404"/>
                <a:gd name="T85" fmla="*/ 301 h 574"/>
                <a:gd name="T86" fmla="*/ 109 w 404"/>
                <a:gd name="T87" fmla="*/ 303 h 574"/>
                <a:gd name="T88" fmla="*/ 110 w 404"/>
                <a:gd name="T89" fmla="*/ 291 h 574"/>
                <a:gd name="T90" fmla="*/ 92 w 404"/>
                <a:gd name="T91" fmla="*/ 247 h 574"/>
                <a:gd name="T92" fmla="*/ 82 w 404"/>
                <a:gd name="T93" fmla="*/ 233 h 574"/>
                <a:gd name="T94" fmla="*/ 52 w 404"/>
                <a:gd name="T95" fmla="*/ 199 h 574"/>
                <a:gd name="T96" fmla="*/ 52 w 404"/>
                <a:gd name="T97" fmla="*/ 175 h 574"/>
                <a:gd name="T98" fmla="*/ 33 w 404"/>
                <a:gd name="T99" fmla="*/ 162 h 574"/>
                <a:gd name="T100" fmla="*/ 12 w 404"/>
                <a:gd name="T101" fmla="*/ 148 h 574"/>
                <a:gd name="T102" fmla="*/ 2 w 404"/>
                <a:gd name="T103" fmla="*/ 130 h 574"/>
                <a:gd name="T104" fmla="*/ 28 w 404"/>
                <a:gd name="T105" fmla="*/ 103 h 574"/>
                <a:gd name="T106" fmla="*/ 59 w 404"/>
                <a:gd name="T107" fmla="*/ 62 h 574"/>
                <a:gd name="T108" fmla="*/ 51 w 404"/>
                <a:gd name="T109" fmla="*/ 52 h 574"/>
                <a:gd name="T110" fmla="*/ 39 w 404"/>
                <a:gd name="T111" fmla="*/ 40 h 574"/>
                <a:gd name="T112" fmla="*/ 25 w 404"/>
                <a:gd name="T113" fmla="*/ 26 h 574"/>
                <a:gd name="T114" fmla="*/ 44 w 404"/>
                <a:gd name="T115" fmla="*/ 9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4" h="574">
                  <a:moveTo>
                    <a:pt x="54" y="7"/>
                  </a:moveTo>
                  <a:lnTo>
                    <a:pt x="67" y="16"/>
                  </a:lnTo>
                  <a:lnTo>
                    <a:pt x="70" y="18"/>
                  </a:lnTo>
                  <a:lnTo>
                    <a:pt x="72" y="15"/>
                  </a:lnTo>
                  <a:lnTo>
                    <a:pt x="96" y="30"/>
                  </a:lnTo>
                  <a:lnTo>
                    <a:pt x="107" y="36"/>
                  </a:lnTo>
                  <a:lnTo>
                    <a:pt x="109" y="37"/>
                  </a:lnTo>
                  <a:lnTo>
                    <a:pt x="110" y="39"/>
                  </a:lnTo>
                  <a:lnTo>
                    <a:pt x="114" y="41"/>
                  </a:lnTo>
                  <a:lnTo>
                    <a:pt x="115" y="41"/>
                  </a:lnTo>
                  <a:lnTo>
                    <a:pt x="120" y="40"/>
                  </a:lnTo>
                  <a:lnTo>
                    <a:pt x="129" y="43"/>
                  </a:lnTo>
                  <a:lnTo>
                    <a:pt x="130" y="43"/>
                  </a:lnTo>
                  <a:lnTo>
                    <a:pt x="139" y="48"/>
                  </a:lnTo>
                  <a:lnTo>
                    <a:pt x="140" y="48"/>
                  </a:lnTo>
                  <a:lnTo>
                    <a:pt x="140" y="45"/>
                  </a:lnTo>
                  <a:lnTo>
                    <a:pt x="141" y="43"/>
                  </a:lnTo>
                  <a:lnTo>
                    <a:pt x="144" y="32"/>
                  </a:lnTo>
                  <a:lnTo>
                    <a:pt x="146" y="35"/>
                  </a:lnTo>
                  <a:lnTo>
                    <a:pt x="147" y="35"/>
                  </a:lnTo>
                  <a:lnTo>
                    <a:pt x="147" y="36"/>
                  </a:lnTo>
                  <a:lnTo>
                    <a:pt x="148" y="36"/>
                  </a:lnTo>
                  <a:lnTo>
                    <a:pt x="148" y="37"/>
                  </a:lnTo>
                  <a:lnTo>
                    <a:pt x="150" y="37"/>
                  </a:lnTo>
                  <a:lnTo>
                    <a:pt x="150" y="39"/>
                  </a:lnTo>
                  <a:lnTo>
                    <a:pt x="152" y="41"/>
                  </a:lnTo>
                  <a:lnTo>
                    <a:pt x="155" y="42"/>
                  </a:lnTo>
                  <a:lnTo>
                    <a:pt x="156" y="45"/>
                  </a:lnTo>
                  <a:lnTo>
                    <a:pt x="157" y="46"/>
                  </a:lnTo>
                  <a:lnTo>
                    <a:pt x="160" y="48"/>
                  </a:lnTo>
                  <a:lnTo>
                    <a:pt x="160" y="50"/>
                  </a:lnTo>
                  <a:lnTo>
                    <a:pt x="174" y="57"/>
                  </a:lnTo>
                  <a:lnTo>
                    <a:pt x="176" y="56"/>
                  </a:lnTo>
                  <a:lnTo>
                    <a:pt x="177" y="53"/>
                  </a:lnTo>
                  <a:lnTo>
                    <a:pt x="187" y="40"/>
                  </a:lnTo>
                  <a:lnTo>
                    <a:pt x="187" y="39"/>
                  </a:lnTo>
                  <a:lnTo>
                    <a:pt x="188" y="39"/>
                  </a:lnTo>
                  <a:lnTo>
                    <a:pt x="188" y="37"/>
                  </a:lnTo>
                  <a:lnTo>
                    <a:pt x="189" y="39"/>
                  </a:lnTo>
                  <a:lnTo>
                    <a:pt x="192" y="41"/>
                  </a:lnTo>
                  <a:lnTo>
                    <a:pt x="200" y="48"/>
                  </a:lnTo>
                  <a:lnTo>
                    <a:pt x="201" y="48"/>
                  </a:lnTo>
                  <a:lnTo>
                    <a:pt x="204" y="47"/>
                  </a:lnTo>
                  <a:lnTo>
                    <a:pt x="206" y="46"/>
                  </a:lnTo>
                  <a:lnTo>
                    <a:pt x="210" y="43"/>
                  </a:lnTo>
                  <a:lnTo>
                    <a:pt x="211" y="42"/>
                  </a:lnTo>
                  <a:lnTo>
                    <a:pt x="221" y="37"/>
                  </a:lnTo>
                  <a:lnTo>
                    <a:pt x="221" y="36"/>
                  </a:lnTo>
                  <a:lnTo>
                    <a:pt x="222" y="37"/>
                  </a:lnTo>
                  <a:lnTo>
                    <a:pt x="224" y="39"/>
                  </a:lnTo>
                  <a:lnTo>
                    <a:pt x="225" y="40"/>
                  </a:lnTo>
                  <a:lnTo>
                    <a:pt x="231" y="46"/>
                  </a:lnTo>
                  <a:lnTo>
                    <a:pt x="232" y="47"/>
                  </a:lnTo>
                  <a:lnTo>
                    <a:pt x="233" y="48"/>
                  </a:lnTo>
                  <a:lnTo>
                    <a:pt x="247" y="63"/>
                  </a:lnTo>
                  <a:lnTo>
                    <a:pt x="249" y="64"/>
                  </a:lnTo>
                  <a:lnTo>
                    <a:pt x="244" y="67"/>
                  </a:lnTo>
                  <a:lnTo>
                    <a:pt x="246" y="67"/>
                  </a:lnTo>
                  <a:lnTo>
                    <a:pt x="247" y="69"/>
                  </a:lnTo>
                  <a:lnTo>
                    <a:pt x="248" y="71"/>
                  </a:lnTo>
                  <a:lnTo>
                    <a:pt x="247" y="71"/>
                  </a:lnTo>
                  <a:lnTo>
                    <a:pt x="246" y="72"/>
                  </a:lnTo>
                  <a:lnTo>
                    <a:pt x="249" y="77"/>
                  </a:lnTo>
                  <a:lnTo>
                    <a:pt x="253" y="74"/>
                  </a:lnTo>
                  <a:lnTo>
                    <a:pt x="254" y="74"/>
                  </a:lnTo>
                  <a:lnTo>
                    <a:pt x="262" y="80"/>
                  </a:lnTo>
                  <a:lnTo>
                    <a:pt x="267" y="83"/>
                  </a:lnTo>
                  <a:lnTo>
                    <a:pt x="267" y="82"/>
                  </a:lnTo>
                  <a:lnTo>
                    <a:pt x="273" y="88"/>
                  </a:lnTo>
                  <a:lnTo>
                    <a:pt x="279" y="93"/>
                  </a:lnTo>
                  <a:lnTo>
                    <a:pt x="283" y="96"/>
                  </a:lnTo>
                  <a:lnTo>
                    <a:pt x="285" y="100"/>
                  </a:lnTo>
                  <a:lnTo>
                    <a:pt x="286" y="101"/>
                  </a:lnTo>
                  <a:lnTo>
                    <a:pt x="289" y="104"/>
                  </a:lnTo>
                  <a:lnTo>
                    <a:pt x="291" y="106"/>
                  </a:lnTo>
                  <a:lnTo>
                    <a:pt x="294" y="112"/>
                  </a:lnTo>
                  <a:lnTo>
                    <a:pt x="295" y="114"/>
                  </a:lnTo>
                  <a:lnTo>
                    <a:pt x="303" y="109"/>
                  </a:lnTo>
                  <a:lnTo>
                    <a:pt x="308" y="105"/>
                  </a:lnTo>
                  <a:lnTo>
                    <a:pt x="319" y="117"/>
                  </a:lnTo>
                  <a:lnTo>
                    <a:pt x="319" y="119"/>
                  </a:lnTo>
                  <a:lnTo>
                    <a:pt x="321" y="116"/>
                  </a:lnTo>
                  <a:lnTo>
                    <a:pt x="323" y="115"/>
                  </a:lnTo>
                  <a:lnTo>
                    <a:pt x="324" y="114"/>
                  </a:lnTo>
                  <a:lnTo>
                    <a:pt x="327" y="116"/>
                  </a:lnTo>
                  <a:lnTo>
                    <a:pt x="332" y="120"/>
                  </a:lnTo>
                  <a:lnTo>
                    <a:pt x="334" y="122"/>
                  </a:lnTo>
                  <a:lnTo>
                    <a:pt x="335" y="122"/>
                  </a:lnTo>
                  <a:lnTo>
                    <a:pt x="329" y="128"/>
                  </a:lnTo>
                  <a:lnTo>
                    <a:pt x="329" y="131"/>
                  </a:lnTo>
                  <a:lnTo>
                    <a:pt x="329" y="153"/>
                  </a:lnTo>
                  <a:lnTo>
                    <a:pt x="331" y="159"/>
                  </a:lnTo>
                  <a:lnTo>
                    <a:pt x="339" y="159"/>
                  </a:lnTo>
                  <a:lnTo>
                    <a:pt x="349" y="159"/>
                  </a:lnTo>
                  <a:lnTo>
                    <a:pt x="351" y="159"/>
                  </a:lnTo>
                  <a:lnTo>
                    <a:pt x="356" y="159"/>
                  </a:lnTo>
                  <a:lnTo>
                    <a:pt x="359" y="159"/>
                  </a:lnTo>
                  <a:lnTo>
                    <a:pt x="363" y="158"/>
                  </a:lnTo>
                  <a:lnTo>
                    <a:pt x="365" y="158"/>
                  </a:lnTo>
                  <a:lnTo>
                    <a:pt x="371" y="159"/>
                  </a:lnTo>
                  <a:lnTo>
                    <a:pt x="374" y="159"/>
                  </a:lnTo>
                  <a:lnTo>
                    <a:pt x="375" y="159"/>
                  </a:lnTo>
                  <a:lnTo>
                    <a:pt x="376" y="160"/>
                  </a:lnTo>
                  <a:lnTo>
                    <a:pt x="380" y="163"/>
                  </a:lnTo>
                  <a:lnTo>
                    <a:pt x="381" y="164"/>
                  </a:lnTo>
                  <a:lnTo>
                    <a:pt x="382" y="167"/>
                  </a:lnTo>
                  <a:lnTo>
                    <a:pt x="383" y="168"/>
                  </a:lnTo>
                  <a:lnTo>
                    <a:pt x="385" y="168"/>
                  </a:lnTo>
                  <a:lnTo>
                    <a:pt x="386" y="170"/>
                  </a:lnTo>
                  <a:lnTo>
                    <a:pt x="387" y="173"/>
                  </a:lnTo>
                  <a:lnTo>
                    <a:pt x="366" y="188"/>
                  </a:lnTo>
                  <a:lnTo>
                    <a:pt x="363" y="190"/>
                  </a:lnTo>
                  <a:lnTo>
                    <a:pt x="360" y="191"/>
                  </a:lnTo>
                  <a:lnTo>
                    <a:pt x="359" y="192"/>
                  </a:lnTo>
                  <a:lnTo>
                    <a:pt x="358" y="194"/>
                  </a:lnTo>
                  <a:lnTo>
                    <a:pt x="356" y="195"/>
                  </a:lnTo>
                  <a:lnTo>
                    <a:pt x="355" y="196"/>
                  </a:lnTo>
                  <a:lnTo>
                    <a:pt x="354" y="197"/>
                  </a:lnTo>
                  <a:lnTo>
                    <a:pt x="354" y="199"/>
                  </a:lnTo>
                  <a:lnTo>
                    <a:pt x="350" y="202"/>
                  </a:lnTo>
                  <a:lnTo>
                    <a:pt x="335" y="222"/>
                  </a:lnTo>
                  <a:lnTo>
                    <a:pt x="326" y="236"/>
                  </a:lnTo>
                  <a:lnTo>
                    <a:pt x="316" y="248"/>
                  </a:lnTo>
                  <a:lnTo>
                    <a:pt x="315" y="250"/>
                  </a:lnTo>
                  <a:lnTo>
                    <a:pt x="307" y="259"/>
                  </a:lnTo>
                  <a:lnTo>
                    <a:pt x="306" y="261"/>
                  </a:lnTo>
                  <a:lnTo>
                    <a:pt x="306" y="263"/>
                  </a:lnTo>
                  <a:lnTo>
                    <a:pt x="305" y="265"/>
                  </a:lnTo>
                  <a:lnTo>
                    <a:pt x="305" y="266"/>
                  </a:lnTo>
                  <a:lnTo>
                    <a:pt x="305" y="269"/>
                  </a:lnTo>
                  <a:lnTo>
                    <a:pt x="305" y="270"/>
                  </a:lnTo>
                  <a:lnTo>
                    <a:pt x="306" y="271"/>
                  </a:lnTo>
                  <a:lnTo>
                    <a:pt x="306" y="275"/>
                  </a:lnTo>
                  <a:lnTo>
                    <a:pt x="310" y="282"/>
                  </a:lnTo>
                  <a:lnTo>
                    <a:pt x="310" y="285"/>
                  </a:lnTo>
                  <a:lnTo>
                    <a:pt x="311" y="287"/>
                  </a:lnTo>
                  <a:lnTo>
                    <a:pt x="312" y="290"/>
                  </a:lnTo>
                  <a:lnTo>
                    <a:pt x="312" y="292"/>
                  </a:lnTo>
                  <a:lnTo>
                    <a:pt x="313" y="292"/>
                  </a:lnTo>
                  <a:lnTo>
                    <a:pt x="313" y="293"/>
                  </a:lnTo>
                  <a:lnTo>
                    <a:pt x="313" y="295"/>
                  </a:lnTo>
                  <a:lnTo>
                    <a:pt x="313" y="296"/>
                  </a:lnTo>
                  <a:lnTo>
                    <a:pt x="313" y="297"/>
                  </a:lnTo>
                  <a:lnTo>
                    <a:pt x="315" y="297"/>
                  </a:lnTo>
                  <a:lnTo>
                    <a:pt x="315" y="298"/>
                  </a:lnTo>
                  <a:lnTo>
                    <a:pt x="315" y="300"/>
                  </a:lnTo>
                  <a:lnTo>
                    <a:pt x="316" y="300"/>
                  </a:lnTo>
                  <a:lnTo>
                    <a:pt x="317" y="300"/>
                  </a:lnTo>
                  <a:lnTo>
                    <a:pt x="318" y="300"/>
                  </a:lnTo>
                  <a:lnTo>
                    <a:pt x="319" y="298"/>
                  </a:lnTo>
                  <a:lnTo>
                    <a:pt x="321" y="298"/>
                  </a:lnTo>
                  <a:lnTo>
                    <a:pt x="323" y="306"/>
                  </a:lnTo>
                  <a:lnTo>
                    <a:pt x="328" y="304"/>
                  </a:lnTo>
                  <a:lnTo>
                    <a:pt x="332" y="311"/>
                  </a:lnTo>
                  <a:lnTo>
                    <a:pt x="335" y="318"/>
                  </a:lnTo>
                  <a:lnTo>
                    <a:pt x="342" y="327"/>
                  </a:lnTo>
                  <a:lnTo>
                    <a:pt x="342" y="328"/>
                  </a:lnTo>
                  <a:lnTo>
                    <a:pt x="343" y="330"/>
                  </a:lnTo>
                  <a:lnTo>
                    <a:pt x="344" y="332"/>
                  </a:lnTo>
                  <a:lnTo>
                    <a:pt x="344" y="334"/>
                  </a:lnTo>
                  <a:lnTo>
                    <a:pt x="345" y="335"/>
                  </a:lnTo>
                  <a:lnTo>
                    <a:pt x="347" y="336"/>
                  </a:lnTo>
                  <a:lnTo>
                    <a:pt x="348" y="338"/>
                  </a:lnTo>
                  <a:lnTo>
                    <a:pt x="349" y="339"/>
                  </a:lnTo>
                  <a:lnTo>
                    <a:pt x="350" y="340"/>
                  </a:lnTo>
                  <a:lnTo>
                    <a:pt x="351" y="341"/>
                  </a:lnTo>
                  <a:lnTo>
                    <a:pt x="354" y="343"/>
                  </a:lnTo>
                  <a:lnTo>
                    <a:pt x="355" y="344"/>
                  </a:lnTo>
                  <a:lnTo>
                    <a:pt x="356" y="345"/>
                  </a:lnTo>
                  <a:lnTo>
                    <a:pt x="358" y="345"/>
                  </a:lnTo>
                  <a:lnTo>
                    <a:pt x="359" y="346"/>
                  </a:lnTo>
                  <a:lnTo>
                    <a:pt x="360" y="346"/>
                  </a:lnTo>
                  <a:lnTo>
                    <a:pt x="363" y="348"/>
                  </a:lnTo>
                  <a:lnTo>
                    <a:pt x="364" y="349"/>
                  </a:lnTo>
                  <a:lnTo>
                    <a:pt x="366" y="350"/>
                  </a:lnTo>
                  <a:lnTo>
                    <a:pt x="367" y="351"/>
                  </a:lnTo>
                  <a:lnTo>
                    <a:pt x="367" y="350"/>
                  </a:lnTo>
                  <a:lnTo>
                    <a:pt x="370" y="351"/>
                  </a:lnTo>
                  <a:lnTo>
                    <a:pt x="371" y="352"/>
                  </a:lnTo>
                  <a:lnTo>
                    <a:pt x="375" y="355"/>
                  </a:lnTo>
                  <a:lnTo>
                    <a:pt x="374" y="355"/>
                  </a:lnTo>
                  <a:lnTo>
                    <a:pt x="374" y="356"/>
                  </a:lnTo>
                  <a:lnTo>
                    <a:pt x="372" y="361"/>
                  </a:lnTo>
                  <a:lnTo>
                    <a:pt x="371" y="362"/>
                  </a:lnTo>
                  <a:lnTo>
                    <a:pt x="371" y="364"/>
                  </a:lnTo>
                  <a:lnTo>
                    <a:pt x="369" y="371"/>
                  </a:lnTo>
                  <a:lnTo>
                    <a:pt x="369" y="375"/>
                  </a:lnTo>
                  <a:lnTo>
                    <a:pt x="367" y="388"/>
                  </a:lnTo>
                  <a:lnTo>
                    <a:pt x="374" y="413"/>
                  </a:lnTo>
                  <a:lnTo>
                    <a:pt x="374" y="414"/>
                  </a:lnTo>
                  <a:lnTo>
                    <a:pt x="374" y="415"/>
                  </a:lnTo>
                  <a:lnTo>
                    <a:pt x="374" y="417"/>
                  </a:lnTo>
                  <a:lnTo>
                    <a:pt x="374" y="418"/>
                  </a:lnTo>
                  <a:lnTo>
                    <a:pt x="376" y="425"/>
                  </a:lnTo>
                  <a:lnTo>
                    <a:pt x="376" y="428"/>
                  </a:lnTo>
                  <a:lnTo>
                    <a:pt x="377" y="431"/>
                  </a:lnTo>
                  <a:lnTo>
                    <a:pt x="377" y="434"/>
                  </a:lnTo>
                  <a:lnTo>
                    <a:pt x="380" y="441"/>
                  </a:lnTo>
                  <a:lnTo>
                    <a:pt x="380" y="442"/>
                  </a:lnTo>
                  <a:lnTo>
                    <a:pt x="380" y="444"/>
                  </a:lnTo>
                  <a:lnTo>
                    <a:pt x="385" y="452"/>
                  </a:lnTo>
                  <a:lnTo>
                    <a:pt x="396" y="471"/>
                  </a:lnTo>
                  <a:lnTo>
                    <a:pt x="399" y="478"/>
                  </a:lnTo>
                  <a:lnTo>
                    <a:pt x="402" y="484"/>
                  </a:lnTo>
                  <a:lnTo>
                    <a:pt x="403" y="494"/>
                  </a:lnTo>
                  <a:lnTo>
                    <a:pt x="404" y="498"/>
                  </a:lnTo>
                  <a:lnTo>
                    <a:pt x="404" y="500"/>
                  </a:lnTo>
                  <a:lnTo>
                    <a:pt x="404" y="503"/>
                  </a:lnTo>
                  <a:lnTo>
                    <a:pt x="404" y="505"/>
                  </a:lnTo>
                  <a:lnTo>
                    <a:pt x="404" y="513"/>
                  </a:lnTo>
                  <a:lnTo>
                    <a:pt x="404" y="514"/>
                  </a:lnTo>
                  <a:lnTo>
                    <a:pt x="404" y="517"/>
                  </a:lnTo>
                  <a:lnTo>
                    <a:pt x="403" y="522"/>
                  </a:lnTo>
                  <a:lnTo>
                    <a:pt x="402" y="530"/>
                  </a:lnTo>
                  <a:lnTo>
                    <a:pt x="399" y="535"/>
                  </a:lnTo>
                  <a:lnTo>
                    <a:pt x="393" y="543"/>
                  </a:lnTo>
                  <a:lnTo>
                    <a:pt x="386" y="549"/>
                  </a:lnTo>
                  <a:lnTo>
                    <a:pt x="366" y="567"/>
                  </a:lnTo>
                  <a:lnTo>
                    <a:pt x="363" y="569"/>
                  </a:lnTo>
                  <a:lnTo>
                    <a:pt x="354" y="574"/>
                  </a:lnTo>
                  <a:lnTo>
                    <a:pt x="353" y="573"/>
                  </a:lnTo>
                  <a:lnTo>
                    <a:pt x="353" y="572"/>
                  </a:lnTo>
                  <a:lnTo>
                    <a:pt x="351" y="572"/>
                  </a:lnTo>
                  <a:lnTo>
                    <a:pt x="349" y="568"/>
                  </a:lnTo>
                  <a:lnTo>
                    <a:pt x="348" y="565"/>
                  </a:lnTo>
                  <a:lnTo>
                    <a:pt x="347" y="564"/>
                  </a:lnTo>
                  <a:lnTo>
                    <a:pt x="345" y="563"/>
                  </a:lnTo>
                  <a:lnTo>
                    <a:pt x="345" y="562"/>
                  </a:lnTo>
                  <a:lnTo>
                    <a:pt x="344" y="561"/>
                  </a:lnTo>
                  <a:lnTo>
                    <a:pt x="343" y="561"/>
                  </a:lnTo>
                  <a:lnTo>
                    <a:pt x="343" y="559"/>
                  </a:lnTo>
                  <a:lnTo>
                    <a:pt x="342" y="558"/>
                  </a:lnTo>
                  <a:lnTo>
                    <a:pt x="340" y="557"/>
                  </a:lnTo>
                  <a:lnTo>
                    <a:pt x="339" y="556"/>
                  </a:lnTo>
                  <a:lnTo>
                    <a:pt x="338" y="554"/>
                  </a:lnTo>
                  <a:lnTo>
                    <a:pt x="338" y="553"/>
                  </a:lnTo>
                  <a:lnTo>
                    <a:pt x="337" y="552"/>
                  </a:lnTo>
                  <a:lnTo>
                    <a:pt x="335" y="552"/>
                  </a:lnTo>
                  <a:lnTo>
                    <a:pt x="335" y="551"/>
                  </a:lnTo>
                  <a:lnTo>
                    <a:pt x="334" y="551"/>
                  </a:lnTo>
                  <a:lnTo>
                    <a:pt x="334" y="549"/>
                  </a:lnTo>
                  <a:lnTo>
                    <a:pt x="333" y="549"/>
                  </a:lnTo>
                  <a:lnTo>
                    <a:pt x="333" y="548"/>
                  </a:lnTo>
                  <a:lnTo>
                    <a:pt x="332" y="548"/>
                  </a:lnTo>
                  <a:lnTo>
                    <a:pt x="332" y="547"/>
                  </a:lnTo>
                  <a:lnTo>
                    <a:pt x="331" y="547"/>
                  </a:lnTo>
                  <a:lnTo>
                    <a:pt x="329" y="546"/>
                  </a:lnTo>
                  <a:lnTo>
                    <a:pt x="334" y="537"/>
                  </a:lnTo>
                  <a:lnTo>
                    <a:pt x="333" y="536"/>
                  </a:lnTo>
                  <a:lnTo>
                    <a:pt x="329" y="533"/>
                  </a:lnTo>
                  <a:lnTo>
                    <a:pt x="328" y="532"/>
                  </a:lnTo>
                  <a:lnTo>
                    <a:pt x="326" y="531"/>
                  </a:lnTo>
                  <a:lnTo>
                    <a:pt x="323" y="530"/>
                  </a:lnTo>
                  <a:lnTo>
                    <a:pt x="315" y="522"/>
                  </a:lnTo>
                  <a:lnTo>
                    <a:pt x="312" y="521"/>
                  </a:lnTo>
                  <a:lnTo>
                    <a:pt x="311" y="521"/>
                  </a:lnTo>
                  <a:lnTo>
                    <a:pt x="307" y="519"/>
                  </a:lnTo>
                  <a:lnTo>
                    <a:pt x="306" y="519"/>
                  </a:lnTo>
                  <a:lnTo>
                    <a:pt x="305" y="517"/>
                  </a:lnTo>
                  <a:lnTo>
                    <a:pt x="303" y="517"/>
                  </a:lnTo>
                  <a:lnTo>
                    <a:pt x="284" y="503"/>
                  </a:lnTo>
                  <a:lnTo>
                    <a:pt x="283" y="503"/>
                  </a:lnTo>
                  <a:lnTo>
                    <a:pt x="281" y="499"/>
                  </a:lnTo>
                  <a:lnTo>
                    <a:pt x="281" y="498"/>
                  </a:lnTo>
                  <a:lnTo>
                    <a:pt x="280" y="495"/>
                  </a:lnTo>
                  <a:lnTo>
                    <a:pt x="278" y="492"/>
                  </a:lnTo>
                  <a:lnTo>
                    <a:pt x="276" y="490"/>
                  </a:lnTo>
                  <a:lnTo>
                    <a:pt x="276" y="489"/>
                  </a:lnTo>
                  <a:lnTo>
                    <a:pt x="275" y="488"/>
                  </a:lnTo>
                  <a:lnTo>
                    <a:pt x="270" y="478"/>
                  </a:lnTo>
                  <a:lnTo>
                    <a:pt x="267" y="474"/>
                  </a:lnTo>
                  <a:lnTo>
                    <a:pt x="265" y="472"/>
                  </a:lnTo>
                  <a:lnTo>
                    <a:pt x="265" y="471"/>
                  </a:lnTo>
                  <a:lnTo>
                    <a:pt x="264" y="469"/>
                  </a:lnTo>
                  <a:lnTo>
                    <a:pt x="259" y="466"/>
                  </a:lnTo>
                  <a:lnTo>
                    <a:pt x="258" y="465"/>
                  </a:lnTo>
                  <a:lnTo>
                    <a:pt x="257" y="465"/>
                  </a:lnTo>
                  <a:lnTo>
                    <a:pt x="254" y="463"/>
                  </a:lnTo>
                  <a:lnTo>
                    <a:pt x="254" y="462"/>
                  </a:lnTo>
                  <a:lnTo>
                    <a:pt x="251" y="460"/>
                  </a:lnTo>
                  <a:lnTo>
                    <a:pt x="249" y="460"/>
                  </a:lnTo>
                  <a:lnTo>
                    <a:pt x="248" y="457"/>
                  </a:lnTo>
                  <a:lnTo>
                    <a:pt x="247" y="457"/>
                  </a:lnTo>
                  <a:lnTo>
                    <a:pt x="246" y="456"/>
                  </a:lnTo>
                  <a:lnTo>
                    <a:pt x="244" y="455"/>
                  </a:lnTo>
                  <a:lnTo>
                    <a:pt x="246" y="455"/>
                  </a:lnTo>
                  <a:lnTo>
                    <a:pt x="247" y="452"/>
                  </a:lnTo>
                  <a:lnTo>
                    <a:pt x="254" y="442"/>
                  </a:lnTo>
                  <a:lnTo>
                    <a:pt x="253" y="441"/>
                  </a:lnTo>
                  <a:lnTo>
                    <a:pt x="252" y="441"/>
                  </a:lnTo>
                  <a:lnTo>
                    <a:pt x="252" y="440"/>
                  </a:lnTo>
                  <a:lnTo>
                    <a:pt x="251" y="440"/>
                  </a:lnTo>
                  <a:lnTo>
                    <a:pt x="249" y="439"/>
                  </a:lnTo>
                  <a:lnTo>
                    <a:pt x="248" y="437"/>
                  </a:lnTo>
                  <a:lnTo>
                    <a:pt x="247" y="437"/>
                  </a:lnTo>
                  <a:lnTo>
                    <a:pt x="247" y="436"/>
                  </a:lnTo>
                  <a:lnTo>
                    <a:pt x="246" y="436"/>
                  </a:lnTo>
                  <a:lnTo>
                    <a:pt x="244" y="435"/>
                  </a:lnTo>
                  <a:lnTo>
                    <a:pt x="243" y="434"/>
                  </a:lnTo>
                  <a:lnTo>
                    <a:pt x="241" y="433"/>
                  </a:lnTo>
                  <a:lnTo>
                    <a:pt x="241" y="431"/>
                  </a:lnTo>
                  <a:lnTo>
                    <a:pt x="238" y="431"/>
                  </a:lnTo>
                  <a:lnTo>
                    <a:pt x="238" y="430"/>
                  </a:lnTo>
                  <a:lnTo>
                    <a:pt x="237" y="430"/>
                  </a:lnTo>
                  <a:lnTo>
                    <a:pt x="236" y="429"/>
                  </a:lnTo>
                  <a:lnTo>
                    <a:pt x="235" y="429"/>
                  </a:lnTo>
                  <a:lnTo>
                    <a:pt x="233" y="428"/>
                  </a:lnTo>
                  <a:lnTo>
                    <a:pt x="232" y="428"/>
                  </a:lnTo>
                  <a:lnTo>
                    <a:pt x="231" y="426"/>
                  </a:lnTo>
                  <a:lnTo>
                    <a:pt x="230" y="426"/>
                  </a:lnTo>
                  <a:lnTo>
                    <a:pt x="230" y="425"/>
                  </a:lnTo>
                  <a:lnTo>
                    <a:pt x="228" y="425"/>
                  </a:lnTo>
                  <a:lnTo>
                    <a:pt x="227" y="424"/>
                  </a:lnTo>
                  <a:lnTo>
                    <a:pt x="226" y="424"/>
                  </a:lnTo>
                  <a:lnTo>
                    <a:pt x="225" y="423"/>
                  </a:lnTo>
                  <a:lnTo>
                    <a:pt x="224" y="423"/>
                  </a:lnTo>
                  <a:lnTo>
                    <a:pt x="224" y="421"/>
                  </a:lnTo>
                  <a:lnTo>
                    <a:pt x="222" y="421"/>
                  </a:lnTo>
                  <a:lnTo>
                    <a:pt x="222" y="420"/>
                  </a:lnTo>
                  <a:lnTo>
                    <a:pt x="221" y="419"/>
                  </a:lnTo>
                  <a:lnTo>
                    <a:pt x="220" y="419"/>
                  </a:lnTo>
                  <a:lnTo>
                    <a:pt x="219" y="418"/>
                  </a:lnTo>
                  <a:lnTo>
                    <a:pt x="217" y="417"/>
                  </a:lnTo>
                  <a:lnTo>
                    <a:pt x="217" y="415"/>
                  </a:lnTo>
                  <a:lnTo>
                    <a:pt x="216" y="415"/>
                  </a:lnTo>
                  <a:lnTo>
                    <a:pt x="214" y="414"/>
                  </a:lnTo>
                  <a:lnTo>
                    <a:pt x="212" y="414"/>
                  </a:lnTo>
                  <a:lnTo>
                    <a:pt x="212" y="413"/>
                  </a:lnTo>
                  <a:lnTo>
                    <a:pt x="212" y="412"/>
                  </a:lnTo>
                  <a:lnTo>
                    <a:pt x="212" y="410"/>
                  </a:lnTo>
                  <a:lnTo>
                    <a:pt x="212" y="409"/>
                  </a:lnTo>
                  <a:lnTo>
                    <a:pt x="212" y="407"/>
                  </a:lnTo>
                  <a:lnTo>
                    <a:pt x="212" y="405"/>
                  </a:lnTo>
                  <a:lnTo>
                    <a:pt x="212" y="404"/>
                  </a:lnTo>
                  <a:lnTo>
                    <a:pt x="211" y="404"/>
                  </a:lnTo>
                  <a:lnTo>
                    <a:pt x="209" y="405"/>
                  </a:lnTo>
                  <a:lnTo>
                    <a:pt x="209" y="403"/>
                  </a:lnTo>
                  <a:lnTo>
                    <a:pt x="208" y="402"/>
                  </a:lnTo>
                  <a:lnTo>
                    <a:pt x="208" y="401"/>
                  </a:lnTo>
                  <a:lnTo>
                    <a:pt x="209" y="394"/>
                  </a:lnTo>
                  <a:lnTo>
                    <a:pt x="209" y="391"/>
                  </a:lnTo>
                  <a:lnTo>
                    <a:pt x="210" y="388"/>
                  </a:lnTo>
                  <a:lnTo>
                    <a:pt x="210" y="387"/>
                  </a:lnTo>
                  <a:lnTo>
                    <a:pt x="210" y="386"/>
                  </a:lnTo>
                  <a:lnTo>
                    <a:pt x="210" y="385"/>
                  </a:lnTo>
                  <a:lnTo>
                    <a:pt x="211" y="376"/>
                  </a:lnTo>
                  <a:lnTo>
                    <a:pt x="212" y="370"/>
                  </a:lnTo>
                  <a:lnTo>
                    <a:pt x="212" y="368"/>
                  </a:lnTo>
                  <a:lnTo>
                    <a:pt x="212" y="364"/>
                  </a:lnTo>
                  <a:lnTo>
                    <a:pt x="214" y="359"/>
                  </a:lnTo>
                  <a:lnTo>
                    <a:pt x="214" y="357"/>
                  </a:lnTo>
                  <a:lnTo>
                    <a:pt x="215" y="349"/>
                  </a:lnTo>
                  <a:lnTo>
                    <a:pt x="216" y="345"/>
                  </a:lnTo>
                  <a:lnTo>
                    <a:pt x="214" y="344"/>
                  </a:lnTo>
                  <a:lnTo>
                    <a:pt x="212" y="344"/>
                  </a:lnTo>
                  <a:lnTo>
                    <a:pt x="205" y="343"/>
                  </a:lnTo>
                  <a:lnTo>
                    <a:pt x="203" y="343"/>
                  </a:lnTo>
                  <a:lnTo>
                    <a:pt x="201" y="341"/>
                  </a:lnTo>
                  <a:lnTo>
                    <a:pt x="193" y="336"/>
                  </a:lnTo>
                  <a:lnTo>
                    <a:pt x="193" y="335"/>
                  </a:lnTo>
                  <a:lnTo>
                    <a:pt x="193" y="334"/>
                  </a:lnTo>
                  <a:lnTo>
                    <a:pt x="193" y="333"/>
                  </a:lnTo>
                  <a:lnTo>
                    <a:pt x="192" y="333"/>
                  </a:lnTo>
                  <a:lnTo>
                    <a:pt x="184" y="327"/>
                  </a:lnTo>
                  <a:lnTo>
                    <a:pt x="180" y="323"/>
                  </a:lnTo>
                  <a:lnTo>
                    <a:pt x="172" y="317"/>
                  </a:lnTo>
                  <a:lnTo>
                    <a:pt x="172" y="316"/>
                  </a:lnTo>
                  <a:lnTo>
                    <a:pt x="169" y="314"/>
                  </a:lnTo>
                  <a:lnTo>
                    <a:pt x="164" y="311"/>
                  </a:lnTo>
                  <a:lnTo>
                    <a:pt x="163" y="309"/>
                  </a:lnTo>
                  <a:lnTo>
                    <a:pt x="163" y="308"/>
                  </a:lnTo>
                  <a:lnTo>
                    <a:pt x="163" y="304"/>
                  </a:lnTo>
                  <a:lnTo>
                    <a:pt x="166" y="291"/>
                  </a:lnTo>
                  <a:lnTo>
                    <a:pt x="163" y="292"/>
                  </a:lnTo>
                  <a:lnTo>
                    <a:pt x="163" y="293"/>
                  </a:lnTo>
                  <a:lnTo>
                    <a:pt x="153" y="296"/>
                  </a:lnTo>
                  <a:lnTo>
                    <a:pt x="152" y="296"/>
                  </a:lnTo>
                  <a:lnTo>
                    <a:pt x="150" y="297"/>
                  </a:lnTo>
                  <a:lnTo>
                    <a:pt x="148" y="297"/>
                  </a:lnTo>
                  <a:lnTo>
                    <a:pt x="146" y="298"/>
                  </a:lnTo>
                  <a:lnTo>
                    <a:pt x="144" y="298"/>
                  </a:lnTo>
                  <a:lnTo>
                    <a:pt x="141" y="300"/>
                  </a:lnTo>
                  <a:lnTo>
                    <a:pt x="140" y="300"/>
                  </a:lnTo>
                  <a:lnTo>
                    <a:pt x="139" y="300"/>
                  </a:lnTo>
                  <a:lnTo>
                    <a:pt x="136" y="300"/>
                  </a:lnTo>
                  <a:lnTo>
                    <a:pt x="135" y="301"/>
                  </a:lnTo>
                  <a:lnTo>
                    <a:pt x="134" y="301"/>
                  </a:lnTo>
                  <a:lnTo>
                    <a:pt x="132" y="301"/>
                  </a:lnTo>
                  <a:lnTo>
                    <a:pt x="128" y="302"/>
                  </a:lnTo>
                  <a:lnTo>
                    <a:pt x="123" y="302"/>
                  </a:lnTo>
                  <a:lnTo>
                    <a:pt x="120" y="303"/>
                  </a:lnTo>
                  <a:lnTo>
                    <a:pt x="119" y="308"/>
                  </a:lnTo>
                  <a:lnTo>
                    <a:pt x="118" y="307"/>
                  </a:lnTo>
                  <a:lnTo>
                    <a:pt x="116" y="307"/>
                  </a:lnTo>
                  <a:lnTo>
                    <a:pt x="115" y="306"/>
                  </a:lnTo>
                  <a:lnTo>
                    <a:pt x="109" y="303"/>
                  </a:lnTo>
                  <a:lnTo>
                    <a:pt x="109" y="302"/>
                  </a:lnTo>
                  <a:lnTo>
                    <a:pt x="109" y="300"/>
                  </a:lnTo>
                  <a:lnTo>
                    <a:pt x="110" y="298"/>
                  </a:lnTo>
                  <a:lnTo>
                    <a:pt x="110" y="297"/>
                  </a:lnTo>
                  <a:lnTo>
                    <a:pt x="110" y="296"/>
                  </a:lnTo>
                  <a:lnTo>
                    <a:pt x="110" y="295"/>
                  </a:lnTo>
                  <a:lnTo>
                    <a:pt x="110" y="293"/>
                  </a:lnTo>
                  <a:lnTo>
                    <a:pt x="112" y="291"/>
                  </a:lnTo>
                  <a:lnTo>
                    <a:pt x="110" y="291"/>
                  </a:lnTo>
                  <a:lnTo>
                    <a:pt x="107" y="288"/>
                  </a:lnTo>
                  <a:lnTo>
                    <a:pt x="105" y="287"/>
                  </a:lnTo>
                  <a:lnTo>
                    <a:pt x="104" y="287"/>
                  </a:lnTo>
                  <a:lnTo>
                    <a:pt x="105" y="286"/>
                  </a:lnTo>
                  <a:lnTo>
                    <a:pt x="108" y="277"/>
                  </a:lnTo>
                  <a:lnTo>
                    <a:pt x="108" y="276"/>
                  </a:lnTo>
                  <a:lnTo>
                    <a:pt x="112" y="263"/>
                  </a:lnTo>
                  <a:lnTo>
                    <a:pt x="103" y="255"/>
                  </a:lnTo>
                  <a:lnTo>
                    <a:pt x="92" y="247"/>
                  </a:lnTo>
                  <a:lnTo>
                    <a:pt x="92" y="245"/>
                  </a:lnTo>
                  <a:lnTo>
                    <a:pt x="94" y="243"/>
                  </a:lnTo>
                  <a:lnTo>
                    <a:pt x="93" y="243"/>
                  </a:lnTo>
                  <a:lnTo>
                    <a:pt x="88" y="239"/>
                  </a:lnTo>
                  <a:lnTo>
                    <a:pt x="88" y="238"/>
                  </a:lnTo>
                  <a:lnTo>
                    <a:pt x="87" y="238"/>
                  </a:lnTo>
                  <a:lnTo>
                    <a:pt x="86" y="237"/>
                  </a:lnTo>
                  <a:lnTo>
                    <a:pt x="84" y="236"/>
                  </a:lnTo>
                  <a:lnTo>
                    <a:pt x="82" y="233"/>
                  </a:lnTo>
                  <a:lnTo>
                    <a:pt x="81" y="233"/>
                  </a:lnTo>
                  <a:lnTo>
                    <a:pt x="65" y="221"/>
                  </a:lnTo>
                  <a:lnTo>
                    <a:pt x="65" y="220"/>
                  </a:lnTo>
                  <a:lnTo>
                    <a:pt x="64" y="220"/>
                  </a:lnTo>
                  <a:lnTo>
                    <a:pt x="67" y="216"/>
                  </a:lnTo>
                  <a:lnTo>
                    <a:pt x="66" y="215"/>
                  </a:lnTo>
                  <a:lnTo>
                    <a:pt x="51" y="201"/>
                  </a:lnTo>
                  <a:lnTo>
                    <a:pt x="51" y="200"/>
                  </a:lnTo>
                  <a:lnTo>
                    <a:pt x="52" y="199"/>
                  </a:lnTo>
                  <a:lnTo>
                    <a:pt x="52" y="197"/>
                  </a:lnTo>
                  <a:lnTo>
                    <a:pt x="51" y="196"/>
                  </a:lnTo>
                  <a:lnTo>
                    <a:pt x="44" y="185"/>
                  </a:lnTo>
                  <a:lnTo>
                    <a:pt x="43" y="184"/>
                  </a:lnTo>
                  <a:lnTo>
                    <a:pt x="43" y="183"/>
                  </a:lnTo>
                  <a:lnTo>
                    <a:pt x="41" y="183"/>
                  </a:lnTo>
                  <a:lnTo>
                    <a:pt x="44" y="181"/>
                  </a:lnTo>
                  <a:lnTo>
                    <a:pt x="49" y="178"/>
                  </a:lnTo>
                  <a:lnTo>
                    <a:pt x="52" y="175"/>
                  </a:lnTo>
                  <a:lnTo>
                    <a:pt x="51" y="175"/>
                  </a:lnTo>
                  <a:lnTo>
                    <a:pt x="51" y="174"/>
                  </a:lnTo>
                  <a:lnTo>
                    <a:pt x="48" y="173"/>
                  </a:lnTo>
                  <a:lnTo>
                    <a:pt x="44" y="169"/>
                  </a:lnTo>
                  <a:lnTo>
                    <a:pt x="40" y="167"/>
                  </a:lnTo>
                  <a:lnTo>
                    <a:pt x="38" y="165"/>
                  </a:lnTo>
                  <a:lnTo>
                    <a:pt x="38" y="164"/>
                  </a:lnTo>
                  <a:lnTo>
                    <a:pt x="34" y="163"/>
                  </a:lnTo>
                  <a:lnTo>
                    <a:pt x="33" y="162"/>
                  </a:lnTo>
                  <a:lnTo>
                    <a:pt x="32" y="160"/>
                  </a:lnTo>
                  <a:lnTo>
                    <a:pt x="30" y="159"/>
                  </a:lnTo>
                  <a:lnTo>
                    <a:pt x="29" y="158"/>
                  </a:lnTo>
                  <a:lnTo>
                    <a:pt x="25" y="157"/>
                  </a:lnTo>
                  <a:lnTo>
                    <a:pt x="23" y="154"/>
                  </a:lnTo>
                  <a:lnTo>
                    <a:pt x="20" y="153"/>
                  </a:lnTo>
                  <a:lnTo>
                    <a:pt x="19" y="152"/>
                  </a:lnTo>
                  <a:lnTo>
                    <a:pt x="16" y="149"/>
                  </a:lnTo>
                  <a:lnTo>
                    <a:pt x="12" y="148"/>
                  </a:lnTo>
                  <a:lnTo>
                    <a:pt x="9" y="146"/>
                  </a:lnTo>
                  <a:lnTo>
                    <a:pt x="8" y="146"/>
                  </a:lnTo>
                  <a:lnTo>
                    <a:pt x="7" y="146"/>
                  </a:lnTo>
                  <a:lnTo>
                    <a:pt x="4" y="143"/>
                  </a:lnTo>
                  <a:lnTo>
                    <a:pt x="9" y="136"/>
                  </a:lnTo>
                  <a:lnTo>
                    <a:pt x="9" y="135"/>
                  </a:lnTo>
                  <a:lnTo>
                    <a:pt x="7" y="133"/>
                  </a:lnTo>
                  <a:lnTo>
                    <a:pt x="4" y="131"/>
                  </a:lnTo>
                  <a:lnTo>
                    <a:pt x="2" y="130"/>
                  </a:lnTo>
                  <a:lnTo>
                    <a:pt x="0" y="127"/>
                  </a:lnTo>
                  <a:lnTo>
                    <a:pt x="2" y="124"/>
                  </a:lnTo>
                  <a:lnTo>
                    <a:pt x="6" y="119"/>
                  </a:lnTo>
                  <a:lnTo>
                    <a:pt x="6" y="117"/>
                  </a:lnTo>
                  <a:lnTo>
                    <a:pt x="11" y="110"/>
                  </a:lnTo>
                  <a:lnTo>
                    <a:pt x="13" y="110"/>
                  </a:lnTo>
                  <a:lnTo>
                    <a:pt x="14" y="110"/>
                  </a:lnTo>
                  <a:lnTo>
                    <a:pt x="20" y="112"/>
                  </a:lnTo>
                  <a:lnTo>
                    <a:pt x="28" y="103"/>
                  </a:lnTo>
                  <a:lnTo>
                    <a:pt x="35" y="94"/>
                  </a:lnTo>
                  <a:lnTo>
                    <a:pt x="35" y="93"/>
                  </a:lnTo>
                  <a:lnTo>
                    <a:pt x="34" y="93"/>
                  </a:lnTo>
                  <a:lnTo>
                    <a:pt x="33" y="93"/>
                  </a:lnTo>
                  <a:lnTo>
                    <a:pt x="46" y="79"/>
                  </a:lnTo>
                  <a:lnTo>
                    <a:pt x="48" y="78"/>
                  </a:lnTo>
                  <a:lnTo>
                    <a:pt x="49" y="77"/>
                  </a:lnTo>
                  <a:lnTo>
                    <a:pt x="61" y="64"/>
                  </a:lnTo>
                  <a:lnTo>
                    <a:pt x="59" y="62"/>
                  </a:lnTo>
                  <a:lnTo>
                    <a:pt x="57" y="61"/>
                  </a:lnTo>
                  <a:lnTo>
                    <a:pt x="57" y="59"/>
                  </a:lnTo>
                  <a:lnTo>
                    <a:pt x="56" y="58"/>
                  </a:lnTo>
                  <a:lnTo>
                    <a:pt x="55" y="57"/>
                  </a:lnTo>
                  <a:lnTo>
                    <a:pt x="54" y="56"/>
                  </a:lnTo>
                  <a:lnTo>
                    <a:pt x="54" y="55"/>
                  </a:lnTo>
                  <a:lnTo>
                    <a:pt x="52" y="55"/>
                  </a:lnTo>
                  <a:lnTo>
                    <a:pt x="52" y="53"/>
                  </a:lnTo>
                  <a:lnTo>
                    <a:pt x="51" y="52"/>
                  </a:lnTo>
                  <a:lnTo>
                    <a:pt x="49" y="51"/>
                  </a:lnTo>
                  <a:lnTo>
                    <a:pt x="48" y="48"/>
                  </a:lnTo>
                  <a:lnTo>
                    <a:pt x="46" y="48"/>
                  </a:lnTo>
                  <a:lnTo>
                    <a:pt x="45" y="46"/>
                  </a:lnTo>
                  <a:lnTo>
                    <a:pt x="44" y="45"/>
                  </a:lnTo>
                  <a:lnTo>
                    <a:pt x="43" y="43"/>
                  </a:lnTo>
                  <a:lnTo>
                    <a:pt x="41" y="42"/>
                  </a:lnTo>
                  <a:lnTo>
                    <a:pt x="40" y="41"/>
                  </a:lnTo>
                  <a:lnTo>
                    <a:pt x="39" y="40"/>
                  </a:lnTo>
                  <a:lnTo>
                    <a:pt x="36" y="37"/>
                  </a:lnTo>
                  <a:lnTo>
                    <a:pt x="34" y="34"/>
                  </a:lnTo>
                  <a:lnTo>
                    <a:pt x="32" y="32"/>
                  </a:lnTo>
                  <a:lnTo>
                    <a:pt x="32" y="31"/>
                  </a:lnTo>
                  <a:lnTo>
                    <a:pt x="30" y="30"/>
                  </a:lnTo>
                  <a:lnTo>
                    <a:pt x="29" y="29"/>
                  </a:lnTo>
                  <a:lnTo>
                    <a:pt x="28" y="29"/>
                  </a:lnTo>
                  <a:lnTo>
                    <a:pt x="28" y="27"/>
                  </a:lnTo>
                  <a:lnTo>
                    <a:pt x="25" y="26"/>
                  </a:lnTo>
                  <a:lnTo>
                    <a:pt x="24" y="25"/>
                  </a:lnTo>
                  <a:lnTo>
                    <a:pt x="23" y="24"/>
                  </a:lnTo>
                  <a:lnTo>
                    <a:pt x="30" y="15"/>
                  </a:lnTo>
                  <a:lnTo>
                    <a:pt x="32" y="13"/>
                  </a:lnTo>
                  <a:lnTo>
                    <a:pt x="33" y="13"/>
                  </a:lnTo>
                  <a:lnTo>
                    <a:pt x="35" y="9"/>
                  </a:lnTo>
                  <a:lnTo>
                    <a:pt x="38" y="5"/>
                  </a:lnTo>
                  <a:lnTo>
                    <a:pt x="40" y="7"/>
                  </a:lnTo>
                  <a:lnTo>
                    <a:pt x="44" y="9"/>
                  </a:lnTo>
                  <a:lnTo>
                    <a:pt x="46" y="7"/>
                  </a:lnTo>
                  <a:lnTo>
                    <a:pt x="46" y="5"/>
                  </a:lnTo>
                  <a:lnTo>
                    <a:pt x="48" y="5"/>
                  </a:lnTo>
                  <a:lnTo>
                    <a:pt x="50" y="2"/>
                  </a:lnTo>
                  <a:lnTo>
                    <a:pt x="51" y="2"/>
                  </a:lnTo>
                  <a:lnTo>
                    <a:pt x="51" y="0"/>
                  </a:lnTo>
                  <a:lnTo>
                    <a:pt x="54" y="5"/>
                  </a:lnTo>
                  <a:lnTo>
                    <a:pt x="54" y="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Freeform 18">
              <a:extLst>
                <a:ext uri="{FF2B5EF4-FFF2-40B4-BE49-F238E27FC236}">
                  <a16:creationId xmlns:a16="http://schemas.microsoft.com/office/drawing/2014/main" id="{FF4043FE-F4D8-9CD8-6C4F-76D7A5450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089" y="2769319"/>
              <a:ext cx="1177925" cy="995363"/>
            </a:xfrm>
            <a:custGeom>
              <a:avLst/>
              <a:gdLst>
                <a:gd name="T0" fmla="*/ 684 w 742"/>
                <a:gd name="T1" fmla="*/ 77 h 627"/>
                <a:gd name="T2" fmla="*/ 691 w 742"/>
                <a:gd name="T3" fmla="*/ 96 h 627"/>
                <a:gd name="T4" fmla="*/ 708 w 742"/>
                <a:gd name="T5" fmla="*/ 137 h 627"/>
                <a:gd name="T6" fmla="*/ 729 w 742"/>
                <a:gd name="T7" fmla="*/ 190 h 627"/>
                <a:gd name="T8" fmla="*/ 740 w 742"/>
                <a:gd name="T9" fmla="*/ 224 h 627"/>
                <a:gd name="T10" fmla="*/ 719 w 742"/>
                <a:gd name="T11" fmla="*/ 232 h 627"/>
                <a:gd name="T12" fmla="*/ 688 w 742"/>
                <a:gd name="T13" fmla="*/ 244 h 627"/>
                <a:gd name="T14" fmla="*/ 656 w 742"/>
                <a:gd name="T15" fmla="*/ 251 h 627"/>
                <a:gd name="T16" fmla="*/ 607 w 742"/>
                <a:gd name="T17" fmla="*/ 260 h 627"/>
                <a:gd name="T18" fmla="*/ 590 w 742"/>
                <a:gd name="T19" fmla="*/ 267 h 627"/>
                <a:gd name="T20" fmla="*/ 559 w 742"/>
                <a:gd name="T21" fmla="*/ 291 h 627"/>
                <a:gd name="T22" fmla="*/ 543 w 742"/>
                <a:gd name="T23" fmla="*/ 301 h 627"/>
                <a:gd name="T24" fmla="*/ 531 w 742"/>
                <a:gd name="T25" fmla="*/ 301 h 627"/>
                <a:gd name="T26" fmla="*/ 513 w 742"/>
                <a:gd name="T27" fmla="*/ 297 h 627"/>
                <a:gd name="T28" fmla="*/ 504 w 742"/>
                <a:gd name="T29" fmla="*/ 301 h 627"/>
                <a:gd name="T30" fmla="*/ 496 w 742"/>
                <a:gd name="T31" fmla="*/ 314 h 627"/>
                <a:gd name="T32" fmla="*/ 494 w 742"/>
                <a:gd name="T33" fmla="*/ 343 h 627"/>
                <a:gd name="T34" fmla="*/ 457 w 742"/>
                <a:gd name="T35" fmla="*/ 356 h 627"/>
                <a:gd name="T36" fmla="*/ 431 w 742"/>
                <a:gd name="T37" fmla="*/ 368 h 627"/>
                <a:gd name="T38" fmla="*/ 420 w 742"/>
                <a:gd name="T39" fmla="*/ 379 h 627"/>
                <a:gd name="T40" fmla="*/ 409 w 742"/>
                <a:gd name="T41" fmla="*/ 396 h 627"/>
                <a:gd name="T42" fmla="*/ 387 w 742"/>
                <a:gd name="T43" fmla="*/ 410 h 627"/>
                <a:gd name="T44" fmla="*/ 365 w 742"/>
                <a:gd name="T45" fmla="*/ 434 h 627"/>
                <a:gd name="T46" fmla="*/ 351 w 742"/>
                <a:gd name="T47" fmla="*/ 450 h 627"/>
                <a:gd name="T48" fmla="*/ 318 w 742"/>
                <a:gd name="T49" fmla="*/ 488 h 627"/>
                <a:gd name="T50" fmla="*/ 264 w 742"/>
                <a:gd name="T51" fmla="*/ 526 h 627"/>
                <a:gd name="T52" fmla="*/ 195 w 742"/>
                <a:gd name="T53" fmla="*/ 589 h 627"/>
                <a:gd name="T54" fmla="*/ 166 w 742"/>
                <a:gd name="T55" fmla="*/ 623 h 627"/>
                <a:gd name="T56" fmla="*/ 149 w 742"/>
                <a:gd name="T57" fmla="*/ 612 h 627"/>
                <a:gd name="T58" fmla="*/ 131 w 742"/>
                <a:gd name="T59" fmla="*/ 583 h 627"/>
                <a:gd name="T60" fmla="*/ 112 w 742"/>
                <a:gd name="T61" fmla="*/ 569 h 627"/>
                <a:gd name="T62" fmla="*/ 105 w 742"/>
                <a:gd name="T63" fmla="*/ 543 h 627"/>
                <a:gd name="T64" fmla="*/ 134 w 742"/>
                <a:gd name="T65" fmla="*/ 494 h 627"/>
                <a:gd name="T66" fmla="*/ 186 w 742"/>
                <a:gd name="T67" fmla="*/ 445 h 627"/>
                <a:gd name="T68" fmla="*/ 164 w 742"/>
                <a:gd name="T69" fmla="*/ 430 h 627"/>
                <a:gd name="T70" fmla="*/ 134 w 742"/>
                <a:gd name="T71" fmla="*/ 394 h 627"/>
                <a:gd name="T72" fmla="*/ 94 w 742"/>
                <a:gd name="T73" fmla="*/ 386 h 627"/>
                <a:gd name="T74" fmla="*/ 61 w 742"/>
                <a:gd name="T75" fmla="*/ 352 h 627"/>
                <a:gd name="T76" fmla="*/ 46 w 742"/>
                <a:gd name="T77" fmla="*/ 335 h 627"/>
                <a:gd name="T78" fmla="*/ 15 w 742"/>
                <a:gd name="T79" fmla="*/ 275 h 627"/>
                <a:gd name="T80" fmla="*/ 37 w 742"/>
                <a:gd name="T81" fmla="*/ 245 h 627"/>
                <a:gd name="T82" fmla="*/ 61 w 742"/>
                <a:gd name="T83" fmla="*/ 210 h 627"/>
                <a:gd name="T84" fmla="*/ 77 w 742"/>
                <a:gd name="T85" fmla="*/ 200 h 627"/>
                <a:gd name="T86" fmla="*/ 95 w 742"/>
                <a:gd name="T87" fmla="*/ 194 h 627"/>
                <a:gd name="T88" fmla="*/ 100 w 742"/>
                <a:gd name="T89" fmla="*/ 179 h 627"/>
                <a:gd name="T90" fmla="*/ 98 w 742"/>
                <a:gd name="T91" fmla="*/ 162 h 627"/>
                <a:gd name="T92" fmla="*/ 142 w 742"/>
                <a:gd name="T93" fmla="*/ 153 h 627"/>
                <a:gd name="T94" fmla="*/ 159 w 742"/>
                <a:gd name="T95" fmla="*/ 164 h 627"/>
                <a:gd name="T96" fmla="*/ 176 w 742"/>
                <a:gd name="T97" fmla="*/ 168 h 627"/>
                <a:gd name="T98" fmla="*/ 202 w 742"/>
                <a:gd name="T99" fmla="*/ 190 h 627"/>
                <a:gd name="T100" fmla="*/ 212 w 742"/>
                <a:gd name="T101" fmla="*/ 203 h 627"/>
                <a:gd name="T102" fmla="*/ 224 w 742"/>
                <a:gd name="T103" fmla="*/ 217 h 627"/>
                <a:gd name="T104" fmla="*/ 249 w 742"/>
                <a:gd name="T105" fmla="*/ 216 h 627"/>
                <a:gd name="T106" fmla="*/ 264 w 742"/>
                <a:gd name="T107" fmla="*/ 213 h 627"/>
                <a:gd name="T108" fmla="*/ 350 w 742"/>
                <a:gd name="T109" fmla="*/ 167 h 627"/>
                <a:gd name="T110" fmla="*/ 395 w 742"/>
                <a:gd name="T111" fmla="*/ 139 h 627"/>
                <a:gd name="T112" fmla="*/ 484 w 742"/>
                <a:gd name="T113" fmla="*/ 83 h 627"/>
                <a:gd name="T114" fmla="*/ 523 w 742"/>
                <a:gd name="T115" fmla="*/ 58 h 627"/>
                <a:gd name="T116" fmla="*/ 575 w 742"/>
                <a:gd name="T117" fmla="*/ 25 h 627"/>
                <a:gd name="T118" fmla="*/ 612 w 742"/>
                <a:gd name="T119" fmla="*/ 2 h 627"/>
                <a:gd name="T120" fmla="*/ 619 w 742"/>
                <a:gd name="T121" fmla="*/ 18 h 627"/>
                <a:gd name="T122" fmla="*/ 640 w 742"/>
                <a:gd name="T123" fmla="*/ 47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2" h="627">
                  <a:moveTo>
                    <a:pt x="653" y="54"/>
                  </a:moveTo>
                  <a:lnTo>
                    <a:pt x="654" y="54"/>
                  </a:lnTo>
                  <a:lnTo>
                    <a:pt x="661" y="54"/>
                  </a:lnTo>
                  <a:lnTo>
                    <a:pt x="667" y="59"/>
                  </a:lnTo>
                  <a:lnTo>
                    <a:pt x="681" y="69"/>
                  </a:lnTo>
                  <a:lnTo>
                    <a:pt x="683" y="70"/>
                  </a:lnTo>
                  <a:lnTo>
                    <a:pt x="683" y="73"/>
                  </a:lnTo>
                  <a:lnTo>
                    <a:pt x="684" y="73"/>
                  </a:lnTo>
                  <a:lnTo>
                    <a:pt x="684" y="74"/>
                  </a:lnTo>
                  <a:lnTo>
                    <a:pt x="684" y="75"/>
                  </a:lnTo>
                  <a:lnTo>
                    <a:pt x="684" y="77"/>
                  </a:lnTo>
                  <a:lnTo>
                    <a:pt x="684" y="78"/>
                  </a:lnTo>
                  <a:lnTo>
                    <a:pt x="684" y="79"/>
                  </a:lnTo>
                  <a:lnTo>
                    <a:pt x="686" y="80"/>
                  </a:lnTo>
                  <a:lnTo>
                    <a:pt x="686" y="82"/>
                  </a:lnTo>
                  <a:lnTo>
                    <a:pt x="686" y="83"/>
                  </a:lnTo>
                  <a:lnTo>
                    <a:pt x="687" y="84"/>
                  </a:lnTo>
                  <a:lnTo>
                    <a:pt x="687" y="85"/>
                  </a:lnTo>
                  <a:lnTo>
                    <a:pt x="687" y="88"/>
                  </a:lnTo>
                  <a:lnTo>
                    <a:pt x="688" y="90"/>
                  </a:lnTo>
                  <a:lnTo>
                    <a:pt x="689" y="93"/>
                  </a:lnTo>
                  <a:lnTo>
                    <a:pt x="691" y="96"/>
                  </a:lnTo>
                  <a:lnTo>
                    <a:pt x="692" y="100"/>
                  </a:lnTo>
                  <a:lnTo>
                    <a:pt x="692" y="101"/>
                  </a:lnTo>
                  <a:lnTo>
                    <a:pt x="699" y="116"/>
                  </a:lnTo>
                  <a:lnTo>
                    <a:pt x="699" y="117"/>
                  </a:lnTo>
                  <a:lnTo>
                    <a:pt x="699" y="118"/>
                  </a:lnTo>
                  <a:lnTo>
                    <a:pt x="703" y="126"/>
                  </a:lnTo>
                  <a:lnTo>
                    <a:pt x="703" y="127"/>
                  </a:lnTo>
                  <a:lnTo>
                    <a:pt x="705" y="133"/>
                  </a:lnTo>
                  <a:lnTo>
                    <a:pt x="707" y="135"/>
                  </a:lnTo>
                  <a:lnTo>
                    <a:pt x="707" y="137"/>
                  </a:lnTo>
                  <a:lnTo>
                    <a:pt x="708" y="137"/>
                  </a:lnTo>
                  <a:lnTo>
                    <a:pt x="709" y="141"/>
                  </a:lnTo>
                  <a:lnTo>
                    <a:pt x="710" y="146"/>
                  </a:lnTo>
                  <a:lnTo>
                    <a:pt x="714" y="154"/>
                  </a:lnTo>
                  <a:lnTo>
                    <a:pt x="715" y="155"/>
                  </a:lnTo>
                  <a:lnTo>
                    <a:pt x="715" y="157"/>
                  </a:lnTo>
                  <a:lnTo>
                    <a:pt x="715" y="158"/>
                  </a:lnTo>
                  <a:lnTo>
                    <a:pt x="716" y="162"/>
                  </a:lnTo>
                  <a:lnTo>
                    <a:pt x="719" y="165"/>
                  </a:lnTo>
                  <a:lnTo>
                    <a:pt x="721" y="173"/>
                  </a:lnTo>
                  <a:lnTo>
                    <a:pt x="726" y="184"/>
                  </a:lnTo>
                  <a:lnTo>
                    <a:pt x="729" y="190"/>
                  </a:lnTo>
                  <a:lnTo>
                    <a:pt x="732" y="197"/>
                  </a:lnTo>
                  <a:lnTo>
                    <a:pt x="734" y="201"/>
                  </a:lnTo>
                  <a:lnTo>
                    <a:pt x="735" y="205"/>
                  </a:lnTo>
                  <a:lnTo>
                    <a:pt x="736" y="207"/>
                  </a:lnTo>
                  <a:lnTo>
                    <a:pt x="737" y="211"/>
                  </a:lnTo>
                  <a:lnTo>
                    <a:pt x="739" y="213"/>
                  </a:lnTo>
                  <a:lnTo>
                    <a:pt x="741" y="218"/>
                  </a:lnTo>
                  <a:lnTo>
                    <a:pt x="741" y="219"/>
                  </a:lnTo>
                  <a:lnTo>
                    <a:pt x="742" y="222"/>
                  </a:lnTo>
                  <a:lnTo>
                    <a:pt x="740" y="223"/>
                  </a:lnTo>
                  <a:lnTo>
                    <a:pt x="740" y="224"/>
                  </a:lnTo>
                  <a:lnTo>
                    <a:pt x="739" y="224"/>
                  </a:lnTo>
                  <a:lnTo>
                    <a:pt x="737" y="226"/>
                  </a:lnTo>
                  <a:lnTo>
                    <a:pt x="736" y="226"/>
                  </a:lnTo>
                  <a:lnTo>
                    <a:pt x="735" y="226"/>
                  </a:lnTo>
                  <a:lnTo>
                    <a:pt x="732" y="227"/>
                  </a:lnTo>
                  <a:lnTo>
                    <a:pt x="730" y="228"/>
                  </a:lnTo>
                  <a:lnTo>
                    <a:pt x="728" y="229"/>
                  </a:lnTo>
                  <a:lnTo>
                    <a:pt x="725" y="231"/>
                  </a:lnTo>
                  <a:lnTo>
                    <a:pt x="721" y="231"/>
                  </a:lnTo>
                  <a:lnTo>
                    <a:pt x="720" y="232"/>
                  </a:lnTo>
                  <a:lnTo>
                    <a:pt x="719" y="232"/>
                  </a:lnTo>
                  <a:lnTo>
                    <a:pt x="713" y="234"/>
                  </a:lnTo>
                  <a:lnTo>
                    <a:pt x="707" y="237"/>
                  </a:lnTo>
                  <a:lnTo>
                    <a:pt x="705" y="237"/>
                  </a:lnTo>
                  <a:lnTo>
                    <a:pt x="705" y="238"/>
                  </a:lnTo>
                  <a:lnTo>
                    <a:pt x="703" y="238"/>
                  </a:lnTo>
                  <a:lnTo>
                    <a:pt x="702" y="238"/>
                  </a:lnTo>
                  <a:lnTo>
                    <a:pt x="696" y="240"/>
                  </a:lnTo>
                  <a:lnTo>
                    <a:pt x="693" y="242"/>
                  </a:lnTo>
                  <a:lnTo>
                    <a:pt x="691" y="243"/>
                  </a:lnTo>
                  <a:lnTo>
                    <a:pt x="689" y="243"/>
                  </a:lnTo>
                  <a:lnTo>
                    <a:pt x="688" y="244"/>
                  </a:lnTo>
                  <a:lnTo>
                    <a:pt x="684" y="245"/>
                  </a:lnTo>
                  <a:lnTo>
                    <a:pt x="683" y="245"/>
                  </a:lnTo>
                  <a:lnTo>
                    <a:pt x="682" y="245"/>
                  </a:lnTo>
                  <a:lnTo>
                    <a:pt x="681" y="245"/>
                  </a:lnTo>
                  <a:lnTo>
                    <a:pt x="675" y="248"/>
                  </a:lnTo>
                  <a:lnTo>
                    <a:pt x="671" y="249"/>
                  </a:lnTo>
                  <a:lnTo>
                    <a:pt x="666" y="249"/>
                  </a:lnTo>
                  <a:lnTo>
                    <a:pt x="666" y="250"/>
                  </a:lnTo>
                  <a:lnTo>
                    <a:pt x="662" y="250"/>
                  </a:lnTo>
                  <a:lnTo>
                    <a:pt x="659" y="251"/>
                  </a:lnTo>
                  <a:lnTo>
                    <a:pt x="656" y="251"/>
                  </a:lnTo>
                  <a:lnTo>
                    <a:pt x="646" y="254"/>
                  </a:lnTo>
                  <a:lnTo>
                    <a:pt x="643" y="254"/>
                  </a:lnTo>
                  <a:lnTo>
                    <a:pt x="634" y="255"/>
                  </a:lnTo>
                  <a:lnTo>
                    <a:pt x="630" y="256"/>
                  </a:lnTo>
                  <a:lnTo>
                    <a:pt x="624" y="258"/>
                  </a:lnTo>
                  <a:lnTo>
                    <a:pt x="623" y="258"/>
                  </a:lnTo>
                  <a:lnTo>
                    <a:pt x="621" y="258"/>
                  </a:lnTo>
                  <a:lnTo>
                    <a:pt x="617" y="259"/>
                  </a:lnTo>
                  <a:lnTo>
                    <a:pt x="611" y="260"/>
                  </a:lnTo>
                  <a:lnTo>
                    <a:pt x="608" y="260"/>
                  </a:lnTo>
                  <a:lnTo>
                    <a:pt x="607" y="260"/>
                  </a:lnTo>
                  <a:lnTo>
                    <a:pt x="603" y="261"/>
                  </a:lnTo>
                  <a:lnTo>
                    <a:pt x="602" y="261"/>
                  </a:lnTo>
                  <a:lnTo>
                    <a:pt x="602" y="263"/>
                  </a:lnTo>
                  <a:lnTo>
                    <a:pt x="601" y="263"/>
                  </a:lnTo>
                  <a:lnTo>
                    <a:pt x="598" y="263"/>
                  </a:lnTo>
                  <a:lnTo>
                    <a:pt x="597" y="264"/>
                  </a:lnTo>
                  <a:lnTo>
                    <a:pt x="596" y="264"/>
                  </a:lnTo>
                  <a:lnTo>
                    <a:pt x="595" y="265"/>
                  </a:lnTo>
                  <a:lnTo>
                    <a:pt x="593" y="265"/>
                  </a:lnTo>
                  <a:lnTo>
                    <a:pt x="592" y="266"/>
                  </a:lnTo>
                  <a:lnTo>
                    <a:pt x="590" y="267"/>
                  </a:lnTo>
                  <a:lnTo>
                    <a:pt x="587" y="269"/>
                  </a:lnTo>
                  <a:lnTo>
                    <a:pt x="585" y="270"/>
                  </a:lnTo>
                  <a:lnTo>
                    <a:pt x="585" y="271"/>
                  </a:lnTo>
                  <a:lnTo>
                    <a:pt x="581" y="274"/>
                  </a:lnTo>
                  <a:lnTo>
                    <a:pt x="580" y="274"/>
                  </a:lnTo>
                  <a:lnTo>
                    <a:pt x="579" y="275"/>
                  </a:lnTo>
                  <a:lnTo>
                    <a:pt x="579" y="276"/>
                  </a:lnTo>
                  <a:lnTo>
                    <a:pt x="574" y="279"/>
                  </a:lnTo>
                  <a:lnTo>
                    <a:pt x="570" y="282"/>
                  </a:lnTo>
                  <a:lnTo>
                    <a:pt x="563" y="287"/>
                  </a:lnTo>
                  <a:lnTo>
                    <a:pt x="559" y="291"/>
                  </a:lnTo>
                  <a:lnTo>
                    <a:pt x="555" y="293"/>
                  </a:lnTo>
                  <a:lnTo>
                    <a:pt x="553" y="295"/>
                  </a:lnTo>
                  <a:lnTo>
                    <a:pt x="552" y="296"/>
                  </a:lnTo>
                  <a:lnTo>
                    <a:pt x="550" y="297"/>
                  </a:lnTo>
                  <a:lnTo>
                    <a:pt x="549" y="297"/>
                  </a:lnTo>
                  <a:lnTo>
                    <a:pt x="549" y="298"/>
                  </a:lnTo>
                  <a:lnTo>
                    <a:pt x="548" y="298"/>
                  </a:lnTo>
                  <a:lnTo>
                    <a:pt x="547" y="299"/>
                  </a:lnTo>
                  <a:lnTo>
                    <a:pt x="545" y="299"/>
                  </a:lnTo>
                  <a:lnTo>
                    <a:pt x="544" y="299"/>
                  </a:lnTo>
                  <a:lnTo>
                    <a:pt x="543" y="301"/>
                  </a:lnTo>
                  <a:lnTo>
                    <a:pt x="542" y="301"/>
                  </a:lnTo>
                  <a:lnTo>
                    <a:pt x="541" y="301"/>
                  </a:lnTo>
                  <a:lnTo>
                    <a:pt x="539" y="302"/>
                  </a:lnTo>
                  <a:lnTo>
                    <a:pt x="538" y="302"/>
                  </a:lnTo>
                  <a:lnTo>
                    <a:pt x="537" y="302"/>
                  </a:lnTo>
                  <a:lnTo>
                    <a:pt x="536" y="302"/>
                  </a:lnTo>
                  <a:lnTo>
                    <a:pt x="534" y="302"/>
                  </a:lnTo>
                  <a:lnTo>
                    <a:pt x="533" y="302"/>
                  </a:lnTo>
                  <a:lnTo>
                    <a:pt x="532" y="302"/>
                  </a:lnTo>
                  <a:lnTo>
                    <a:pt x="532" y="301"/>
                  </a:lnTo>
                  <a:lnTo>
                    <a:pt x="531" y="301"/>
                  </a:lnTo>
                  <a:lnTo>
                    <a:pt x="529" y="301"/>
                  </a:lnTo>
                  <a:lnTo>
                    <a:pt x="528" y="301"/>
                  </a:lnTo>
                  <a:lnTo>
                    <a:pt x="526" y="299"/>
                  </a:lnTo>
                  <a:lnTo>
                    <a:pt x="525" y="299"/>
                  </a:lnTo>
                  <a:lnTo>
                    <a:pt x="522" y="298"/>
                  </a:lnTo>
                  <a:lnTo>
                    <a:pt x="521" y="298"/>
                  </a:lnTo>
                  <a:lnTo>
                    <a:pt x="518" y="297"/>
                  </a:lnTo>
                  <a:lnTo>
                    <a:pt x="517" y="297"/>
                  </a:lnTo>
                  <a:lnTo>
                    <a:pt x="516" y="297"/>
                  </a:lnTo>
                  <a:lnTo>
                    <a:pt x="515" y="297"/>
                  </a:lnTo>
                  <a:lnTo>
                    <a:pt x="513" y="297"/>
                  </a:lnTo>
                  <a:lnTo>
                    <a:pt x="512" y="297"/>
                  </a:lnTo>
                  <a:lnTo>
                    <a:pt x="511" y="297"/>
                  </a:lnTo>
                  <a:lnTo>
                    <a:pt x="510" y="297"/>
                  </a:lnTo>
                  <a:lnTo>
                    <a:pt x="509" y="297"/>
                  </a:lnTo>
                  <a:lnTo>
                    <a:pt x="509" y="298"/>
                  </a:lnTo>
                  <a:lnTo>
                    <a:pt x="507" y="298"/>
                  </a:lnTo>
                  <a:lnTo>
                    <a:pt x="506" y="298"/>
                  </a:lnTo>
                  <a:lnTo>
                    <a:pt x="506" y="299"/>
                  </a:lnTo>
                  <a:lnTo>
                    <a:pt x="505" y="299"/>
                  </a:lnTo>
                  <a:lnTo>
                    <a:pt x="505" y="301"/>
                  </a:lnTo>
                  <a:lnTo>
                    <a:pt x="504" y="301"/>
                  </a:lnTo>
                  <a:lnTo>
                    <a:pt x="502" y="302"/>
                  </a:lnTo>
                  <a:lnTo>
                    <a:pt x="501" y="303"/>
                  </a:lnTo>
                  <a:lnTo>
                    <a:pt x="501" y="304"/>
                  </a:lnTo>
                  <a:lnTo>
                    <a:pt x="500" y="306"/>
                  </a:lnTo>
                  <a:lnTo>
                    <a:pt x="499" y="307"/>
                  </a:lnTo>
                  <a:lnTo>
                    <a:pt x="499" y="308"/>
                  </a:lnTo>
                  <a:lnTo>
                    <a:pt x="499" y="309"/>
                  </a:lnTo>
                  <a:lnTo>
                    <a:pt x="497" y="311"/>
                  </a:lnTo>
                  <a:lnTo>
                    <a:pt x="497" y="312"/>
                  </a:lnTo>
                  <a:lnTo>
                    <a:pt x="496" y="312"/>
                  </a:lnTo>
                  <a:lnTo>
                    <a:pt x="496" y="314"/>
                  </a:lnTo>
                  <a:lnTo>
                    <a:pt x="495" y="315"/>
                  </a:lnTo>
                  <a:lnTo>
                    <a:pt x="495" y="318"/>
                  </a:lnTo>
                  <a:lnTo>
                    <a:pt x="494" y="320"/>
                  </a:lnTo>
                  <a:lnTo>
                    <a:pt x="494" y="322"/>
                  </a:lnTo>
                  <a:lnTo>
                    <a:pt x="494" y="323"/>
                  </a:lnTo>
                  <a:lnTo>
                    <a:pt x="493" y="325"/>
                  </a:lnTo>
                  <a:lnTo>
                    <a:pt x="493" y="327"/>
                  </a:lnTo>
                  <a:lnTo>
                    <a:pt x="493" y="330"/>
                  </a:lnTo>
                  <a:lnTo>
                    <a:pt x="493" y="333"/>
                  </a:lnTo>
                  <a:lnTo>
                    <a:pt x="493" y="336"/>
                  </a:lnTo>
                  <a:lnTo>
                    <a:pt x="494" y="343"/>
                  </a:lnTo>
                  <a:lnTo>
                    <a:pt x="494" y="344"/>
                  </a:lnTo>
                  <a:lnTo>
                    <a:pt x="495" y="349"/>
                  </a:lnTo>
                  <a:lnTo>
                    <a:pt x="495" y="354"/>
                  </a:lnTo>
                  <a:lnTo>
                    <a:pt x="493" y="354"/>
                  </a:lnTo>
                  <a:lnTo>
                    <a:pt x="488" y="354"/>
                  </a:lnTo>
                  <a:lnTo>
                    <a:pt x="484" y="354"/>
                  </a:lnTo>
                  <a:lnTo>
                    <a:pt x="475" y="355"/>
                  </a:lnTo>
                  <a:lnTo>
                    <a:pt x="468" y="355"/>
                  </a:lnTo>
                  <a:lnTo>
                    <a:pt x="462" y="355"/>
                  </a:lnTo>
                  <a:lnTo>
                    <a:pt x="461" y="355"/>
                  </a:lnTo>
                  <a:lnTo>
                    <a:pt x="457" y="356"/>
                  </a:lnTo>
                  <a:lnTo>
                    <a:pt x="451" y="356"/>
                  </a:lnTo>
                  <a:lnTo>
                    <a:pt x="447" y="356"/>
                  </a:lnTo>
                  <a:lnTo>
                    <a:pt x="443" y="356"/>
                  </a:lnTo>
                  <a:lnTo>
                    <a:pt x="441" y="356"/>
                  </a:lnTo>
                  <a:lnTo>
                    <a:pt x="436" y="357"/>
                  </a:lnTo>
                  <a:lnTo>
                    <a:pt x="435" y="357"/>
                  </a:lnTo>
                  <a:lnTo>
                    <a:pt x="435" y="362"/>
                  </a:lnTo>
                  <a:lnTo>
                    <a:pt x="435" y="363"/>
                  </a:lnTo>
                  <a:lnTo>
                    <a:pt x="435" y="365"/>
                  </a:lnTo>
                  <a:lnTo>
                    <a:pt x="433" y="365"/>
                  </a:lnTo>
                  <a:lnTo>
                    <a:pt x="431" y="368"/>
                  </a:lnTo>
                  <a:lnTo>
                    <a:pt x="430" y="370"/>
                  </a:lnTo>
                  <a:lnTo>
                    <a:pt x="429" y="370"/>
                  </a:lnTo>
                  <a:lnTo>
                    <a:pt x="427" y="371"/>
                  </a:lnTo>
                  <a:lnTo>
                    <a:pt x="426" y="371"/>
                  </a:lnTo>
                  <a:lnTo>
                    <a:pt x="424" y="372"/>
                  </a:lnTo>
                  <a:lnTo>
                    <a:pt x="421" y="373"/>
                  </a:lnTo>
                  <a:lnTo>
                    <a:pt x="420" y="375"/>
                  </a:lnTo>
                  <a:lnTo>
                    <a:pt x="420" y="376"/>
                  </a:lnTo>
                  <a:lnTo>
                    <a:pt x="421" y="378"/>
                  </a:lnTo>
                  <a:lnTo>
                    <a:pt x="420" y="378"/>
                  </a:lnTo>
                  <a:lnTo>
                    <a:pt x="420" y="379"/>
                  </a:lnTo>
                  <a:lnTo>
                    <a:pt x="419" y="384"/>
                  </a:lnTo>
                  <a:lnTo>
                    <a:pt x="419" y="387"/>
                  </a:lnTo>
                  <a:lnTo>
                    <a:pt x="419" y="388"/>
                  </a:lnTo>
                  <a:lnTo>
                    <a:pt x="419" y="389"/>
                  </a:lnTo>
                  <a:lnTo>
                    <a:pt x="419" y="391"/>
                  </a:lnTo>
                  <a:lnTo>
                    <a:pt x="417" y="391"/>
                  </a:lnTo>
                  <a:lnTo>
                    <a:pt x="416" y="391"/>
                  </a:lnTo>
                  <a:lnTo>
                    <a:pt x="415" y="392"/>
                  </a:lnTo>
                  <a:lnTo>
                    <a:pt x="414" y="393"/>
                  </a:lnTo>
                  <a:lnTo>
                    <a:pt x="410" y="396"/>
                  </a:lnTo>
                  <a:lnTo>
                    <a:pt x="409" y="396"/>
                  </a:lnTo>
                  <a:lnTo>
                    <a:pt x="408" y="397"/>
                  </a:lnTo>
                  <a:lnTo>
                    <a:pt x="403" y="399"/>
                  </a:lnTo>
                  <a:lnTo>
                    <a:pt x="403" y="400"/>
                  </a:lnTo>
                  <a:lnTo>
                    <a:pt x="399" y="402"/>
                  </a:lnTo>
                  <a:lnTo>
                    <a:pt x="395" y="403"/>
                  </a:lnTo>
                  <a:lnTo>
                    <a:pt x="395" y="404"/>
                  </a:lnTo>
                  <a:lnTo>
                    <a:pt x="392" y="405"/>
                  </a:lnTo>
                  <a:lnTo>
                    <a:pt x="390" y="407"/>
                  </a:lnTo>
                  <a:lnTo>
                    <a:pt x="389" y="408"/>
                  </a:lnTo>
                  <a:lnTo>
                    <a:pt x="388" y="408"/>
                  </a:lnTo>
                  <a:lnTo>
                    <a:pt x="387" y="410"/>
                  </a:lnTo>
                  <a:lnTo>
                    <a:pt x="388" y="412"/>
                  </a:lnTo>
                  <a:lnTo>
                    <a:pt x="388" y="413"/>
                  </a:lnTo>
                  <a:lnTo>
                    <a:pt x="388" y="414"/>
                  </a:lnTo>
                  <a:lnTo>
                    <a:pt x="389" y="414"/>
                  </a:lnTo>
                  <a:lnTo>
                    <a:pt x="389" y="415"/>
                  </a:lnTo>
                  <a:lnTo>
                    <a:pt x="388" y="415"/>
                  </a:lnTo>
                  <a:lnTo>
                    <a:pt x="384" y="418"/>
                  </a:lnTo>
                  <a:lnTo>
                    <a:pt x="383" y="419"/>
                  </a:lnTo>
                  <a:lnTo>
                    <a:pt x="381" y="421"/>
                  </a:lnTo>
                  <a:lnTo>
                    <a:pt x="374" y="426"/>
                  </a:lnTo>
                  <a:lnTo>
                    <a:pt x="365" y="434"/>
                  </a:lnTo>
                  <a:lnTo>
                    <a:pt x="365" y="435"/>
                  </a:lnTo>
                  <a:lnTo>
                    <a:pt x="363" y="436"/>
                  </a:lnTo>
                  <a:lnTo>
                    <a:pt x="361" y="437"/>
                  </a:lnTo>
                  <a:lnTo>
                    <a:pt x="357" y="442"/>
                  </a:lnTo>
                  <a:lnTo>
                    <a:pt x="356" y="444"/>
                  </a:lnTo>
                  <a:lnTo>
                    <a:pt x="355" y="444"/>
                  </a:lnTo>
                  <a:lnTo>
                    <a:pt x="355" y="445"/>
                  </a:lnTo>
                  <a:lnTo>
                    <a:pt x="352" y="447"/>
                  </a:lnTo>
                  <a:lnTo>
                    <a:pt x="352" y="448"/>
                  </a:lnTo>
                  <a:lnTo>
                    <a:pt x="351" y="448"/>
                  </a:lnTo>
                  <a:lnTo>
                    <a:pt x="351" y="450"/>
                  </a:lnTo>
                  <a:lnTo>
                    <a:pt x="347" y="453"/>
                  </a:lnTo>
                  <a:lnTo>
                    <a:pt x="342" y="461"/>
                  </a:lnTo>
                  <a:lnTo>
                    <a:pt x="341" y="461"/>
                  </a:lnTo>
                  <a:lnTo>
                    <a:pt x="341" y="462"/>
                  </a:lnTo>
                  <a:lnTo>
                    <a:pt x="338" y="467"/>
                  </a:lnTo>
                  <a:lnTo>
                    <a:pt x="329" y="476"/>
                  </a:lnTo>
                  <a:lnTo>
                    <a:pt x="326" y="479"/>
                  </a:lnTo>
                  <a:lnTo>
                    <a:pt x="324" y="482"/>
                  </a:lnTo>
                  <a:lnTo>
                    <a:pt x="322" y="484"/>
                  </a:lnTo>
                  <a:lnTo>
                    <a:pt x="319" y="485"/>
                  </a:lnTo>
                  <a:lnTo>
                    <a:pt x="318" y="488"/>
                  </a:lnTo>
                  <a:lnTo>
                    <a:pt x="317" y="488"/>
                  </a:lnTo>
                  <a:lnTo>
                    <a:pt x="315" y="489"/>
                  </a:lnTo>
                  <a:lnTo>
                    <a:pt x="313" y="492"/>
                  </a:lnTo>
                  <a:lnTo>
                    <a:pt x="312" y="492"/>
                  </a:lnTo>
                  <a:lnTo>
                    <a:pt x="309" y="494"/>
                  </a:lnTo>
                  <a:lnTo>
                    <a:pt x="308" y="494"/>
                  </a:lnTo>
                  <a:lnTo>
                    <a:pt x="298" y="501"/>
                  </a:lnTo>
                  <a:lnTo>
                    <a:pt x="278" y="516"/>
                  </a:lnTo>
                  <a:lnTo>
                    <a:pt x="267" y="524"/>
                  </a:lnTo>
                  <a:lnTo>
                    <a:pt x="266" y="524"/>
                  </a:lnTo>
                  <a:lnTo>
                    <a:pt x="264" y="526"/>
                  </a:lnTo>
                  <a:lnTo>
                    <a:pt x="244" y="541"/>
                  </a:lnTo>
                  <a:lnTo>
                    <a:pt x="239" y="543"/>
                  </a:lnTo>
                  <a:lnTo>
                    <a:pt x="233" y="549"/>
                  </a:lnTo>
                  <a:lnTo>
                    <a:pt x="228" y="553"/>
                  </a:lnTo>
                  <a:lnTo>
                    <a:pt x="226" y="556"/>
                  </a:lnTo>
                  <a:lnTo>
                    <a:pt x="224" y="557"/>
                  </a:lnTo>
                  <a:lnTo>
                    <a:pt x="223" y="558"/>
                  </a:lnTo>
                  <a:lnTo>
                    <a:pt x="213" y="567"/>
                  </a:lnTo>
                  <a:lnTo>
                    <a:pt x="206" y="576"/>
                  </a:lnTo>
                  <a:lnTo>
                    <a:pt x="196" y="586"/>
                  </a:lnTo>
                  <a:lnTo>
                    <a:pt x="195" y="589"/>
                  </a:lnTo>
                  <a:lnTo>
                    <a:pt x="190" y="594"/>
                  </a:lnTo>
                  <a:lnTo>
                    <a:pt x="182" y="606"/>
                  </a:lnTo>
                  <a:lnTo>
                    <a:pt x="180" y="610"/>
                  </a:lnTo>
                  <a:lnTo>
                    <a:pt x="175" y="623"/>
                  </a:lnTo>
                  <a:lnTo>
                    <a:pt x="174" y="624"/>
                  </a:lnTo>
                  <a:lnTo>
                    <a:pt x="174" y="626"/>
                  </a:lnTo>
                  <a:lnTo>
                    <a:pt x="174" y="627"/>
                  </a:lnTo>
                  <a:lnTo>
                    <a:pt x="170" y="624"/>
                  </a:lnTo>
                  <a:lnTo>
                    <a:pt x="169" y="623"/>
                  </a:lnTo>
                  <a:lnTo>
                    <a:pt x="166" y="622"/>
                  </a:lnTo>
                  <a:lnTo>
                    <a:pt x="166" y="623"/>
                  </a:lnTo>
                  <a:lnTo>
                    <a:pt x="165" y="622"/>
                  </a:lnTo>
                  <a:lnTo>
                    <a:pt x="163" y="621"/>
                  </a:lnTo>
                  <a:lnTo>
                    <a:pt x="162" y="620"/>
                  </a:lnTo>
                  <a:lnTo>
                    <a:pt x="159" y="618"/>
                  </a:lnTo>
                  <a:lnTo>
                    <a:pt x="158" y="618"/>
                  </a:lnTo>
                  <a:lnTo>
                    <a:pt x="157" y="617"/>
                  </a:lnTo>
                  <a:lnTo>
                    <a:pt x="155" y="617"/>
                  </a:lnTo>
                  <a:lnTo>
                    <a:pt x="154" y="616"/>
                  </a:lnTo>
                  <a:lnTo>
                    <a:pt x="153" y="615"/>
                  </a:lnTo>
                  <a:lnTo>
                    <a:pt x="150" y="613"/>
                  </a:lnTo>
                  <a:lnTo>
                    <a:pt x="149" y="612"/>
                  </a:lnTo>
                  <a:lnTo>
                    <a:pt x="148" y="611"/>
                  </a:lnTo>
                  <a:lnTo>
                    <a:pt x="147" y="610"/>
                  </a:lnTo>
                  <a:lnTo>
                    <a:pt x="146" y="608"/>
                  </a:lnTo>
                  <a:lnTo>
                    <a:pt x="144" y="607"/>
                  </a:lnTo>
                  <a:lnTo>
                    <a:pt x="143" y="606"/>
                  </a:lnTo>
                  <a:lnTo>
                    <a:pt x="143" y="604"/>
                  </a:lnTo>
                  <a:lnTo>
                    <a:pt x="142" y="602"/>
                  </a:lnTo>
                  <a:lnTo>
                    <a:pt x="141" y="600"/>
                  </a:lnTo>
                  <a:lnTo>
                    <a:pt x="141" y="599"/>
                  </a:lnTo>
                  <a:lnTo>
                    <a:pt x="134" y="590"/>
                  </a:lnTo>
                  <a:lnTo>
                    <a:pt x="131" y="583"/>
                  </a:lnTo>
                  <a:lnTo>
                    <a:pt x="127" y="576"/>
                  </a:lnTo>
                  <a:lnTo>
                    <a:pt x="122" y="578"/>
                  </a:lnTo>
                  <a:lnTo>
                    <a:pt x="120" y="570"/>
                  </a:lnTo>
                  <a:lnTo>
                    <a:pt x="118" y="570"/>
                  </a:lnTo>
                  <a:lnTo>
                    <a:pt x="117" y="572"/>
                  </a:lnTo>
                  <a:lnTo>
                    <a:pt x="116" y="572"/>
                  </a:lnTo>
                  <a:lnTo>
                    <a:pt x="115" y="572"/>
                  </a:lnTo>
                  <a:lnTo>
                    <a:pt x="114" y="572"/>
                  </a:lnTo>
                  <a:lnTo>
                    <a:pt x="114" y="570"/>
                  </a:lnTo>
                  <a:lnTo>
                    <a:pt x="114" y="569"/>
                  </a:lnTo>
                  <a:lnTo>
                    <a:pt x="112" y="569"/>
                  </a:lnTo>
                  <a:lnTo>
                    <a:pt x="112" y="568"/>
                  </a:lnTo>
                  <a:lnTo>
                    <a:pt x="112" y="567"/>
                  </a:lnTo>
                  <a:lnTo>
                    <a:pt x="112" y="565"/>
                  </a:lnTo>
                  <a:lnTo>
                    <a:pt x="112" y="564"/>
                  </a:lnTo>
                  <a:lnTo>
                    <a:pt x="111" y="564"/>
                  </a:lnTo>
                  <a:lnTo>
                    <a:pt x="111" y="562"/>
                  </a:lnTo>
                  <a:lnTo>
                    <a:pt x="110" y="559"/>
                  </a:lnTo>
                  <a:lnTo>
                    <a:pt x="109" y="557"/>
                  </a:lnTo>
                  <a:lnTo>
                    <a:pt x="109" y="554"/>
                  </a:lnTo>
                  <a:lnTo>
                    <a:pt x="105" y="547"/>
                  </a:lnTo>
                  <a:lnTo>
                    <a:pt x="105" y="543"/>
                  </a:lnTo>
                  <a:lnTo>
                    <a:pt x="104" y="542"/>
                  </a:lnTo>
                  <a:lnTo>
                    <a:pt x="104" y="541"/>
                  </a:lnTo>
                  <a:lnTo>
                    <a:pt x="104" y="538"/>
                  </a:lnTo>
                  <a:lnTo>
                    <a:pt x="104" y="537"/>
                  </a:lnTo>
                  <a:lnTo>
                    <a:pt x="105" y="535"/>
                  </a:lnTo>
                  <a:lnTo>
                    <a:pt x="105" y="533"/>
                  </a:lnTo>
                  <a:lnTo>
                    <a:pt x="106" y="531"/>
                  </a:lnTo>
                  <a:lnTo>
                    <a:pt x="114" y="522"/>
                  </a:lnTo>
                  <a:lnTo>
                    <a:pt x="115" y="520"/>
                  </a:lnTo>
                  <a:lnTo>
                    <a:pt x="125" y="508"/>
                  </a:lnTo>
                  <a:lnTo>
                    <a:pt x="134" y="494"/>
                  </a:lnTo>
                  <a:lnTo>
                    <a:pt x="149" y="474"/>
                  </a:lnTo>
                  <a:lnTo>
                    <a:pt x="153" y="471"/>
                  </a:lnTo>
                  <a:lnTo>
                    <a:pt x="153" y="469"/>
                  </a:lnTo>
                  <a:lnTo>
                    <a:pt x="154" y="468"/>
                  </a:lnTo>
                  <a:lnTo>
                    <a:pt x="155" y="467"/>
                  </a:lnTo>
                  <a:lnTo>
                    <a:pt x="157" y="466"/>
                  </a:lnTo>
                  <a:lnTo>
                    <a:pt x="158" y="464"/>
                  </a:lnTo>
                  <a:lnTo>
                    <a:pt x="159" y="463"/>
                  </a:lnTo>
                  <a:lnTo>
                    <a:pt x="162" y="462"/>
                  </a:lnTo>
                  <a:lnTo>
                    <a:pt x="165" y="460"/>
                  </a:lnTo>
                  <a:lnTo>
                    <a:pt x="186" y="445"/>
                  </a:lnTo>
                  <a:lnTo>
                    <a:pt x="185" y="442"/>
                  </a:lnTo>
                  <a:lnTo>
                    <a:pt x="184" y="440"/>
                  </a:lnTo>
                  <a:lnTo>
                    <a:pt x="182" y="440"/>
                  </a:lnTo>
                  <a:lnTo>
                    <a:pt x="181" y="439"/>
                  </a:lnTo>
                  <a:lnTo>
                    <a:pt x="180" y="436"/>
                  </a:lnTo>
                  <a:lnTo>
                    <a:pt x="179" y="435"/>
                  </a:lnTo>
                  <a:lnTo>
                    <a:pt x="175" y="432"/>
                  </a:lnTo>
                  <a:lnTo>
                    <a:pt x="174" y="431"/>
                  </a:lnTo>
                  <a:lnTo>
                    <a:pt x="173" y="431"/>
                  </a:lnTo>
                  <a:lnTo>
                    <a:pt x="170" y="431"/>
                  </a:lnTo>
                  <a:lnTo>
                    <a:pt x="164" y="430"/>
                  </a:lnTo>
                  <a:lnTo>
                    <a:pt x="162" y="430"/>
                  </a:lnTo>
                  <a:lnTo>
                    <a:pt x="158" y="431"/>
                  </a:lnTo>
                  <a:lnTo>
                    <a:pt x="155" y="431"/>
                  </a:lnTo>
                  <a:lnTo>
                    <a:pt x="150" y="431"/>
                  </a:lnTo>
                  <a:lnTo>
                    <a:pt x="148" y="431"/>
                  </a:lnTo>
                  <a:lnTo>
                    <a:pt x="138" y="431"/>
                  </a:lnTo>
                  <a:lnTo>
                    <a:pt x="130" y="431"/>
                  </a:lnTo>
                  <a:lnTo>
                    <a:pt x="128" y="425"/>
                  </a:lnTo>
                  <a:lnTo>
                    <a:pt x="128" y="403"/>
                  </a:lnTo>
                  <a:lnTo>
                    <a:pt x="128" y="400"/>
                  </a:lnTo>
                  <a:lnTo>
                    <a:pt x="134" y="394"/>
                  </a:lnTo>
                  <a:lnTo>
                    <a:pt x="133" y="394"/>
                  </a:lnTo>
                  <a:lnTo>
                    <a:pt x="131" y="392"/>
                  </a:lnTo>
                  <a:lnTo>
                    <a:pt x="126" y="388"/>
                  </a:lnTo>
                  <a:lnTo>
                    <a:pt x="123" y="386"/>
                  </a:lnTo>
                  <a:lnTo>
                    <a:pt x="122" y="387"/>
                  </a:lnTo>
                  <a:lnTo>
                    <a:pt x="120" y="388"/>
                  </a:lnTo>
                  <a:lnTo>
                    <a:pt x="118" y="391"/>
                  </a:lnTo>
                  <a:lnTo>
                    <a:pt x="118" y="389"/>
                  </a:lnTo>
                  <a:lnTo>
                    <a:pt x="107" y="377"/>
                  </a:lnTo>
                  <a:lnTo>
                    <a:pt x="102" y="381"/>
                  </a:lnTo>
                  <a:lnTo>
                    <a:pt x="94" y="386"/>
                  </a:lnTo>
                  <a:lnTo>
                    <a:pt x="93" y="384"/>
                  </a:lnTo>
                  <a:lnTo>
                    <a:pt x="90" y="378"/>
                  </a:lnTo>
                  <a:lnTo>
                    <a:pt x="88" y="376"/>
                  </a:lnTo>
                  <a:lnTo>
                    <a:pt x="85" y="373"/>
                  </a:lnTo>
                  <a:lnTo>
                    <a:pt x="84" y="372"/>
                  </a:lnTo>
                  <a:lnTo>
                    <a:pt x="82" y="368"/>
                  </a:lnTo>
                  <a:lnTo>
                    <a:pt x="78" y="365"/>
                  </a:lnTo>
                  <a:lnTo>
                    <a:pt x="72" y="360"/>
                  </a:lnTo>
                  <a:lnTo>
                    <a:pt x="66" y="354"/>
                  </a:lnTo>
                  <a:lnTo>
                    <a:pt x="66" y="355"/>
                  </a:lnTo>
                  <a:lnTo>
                    <a:pt x="61" y="352"/>
                  </a:lnTo>
                  <a:lnTo>
                    <a:pt x="53" y="346"/>
                  </a:lnTo>
                  <a:lnTo>
                    <a:pt x="52" y="346"/>
                  </a:lnTo>
                  <a:lnTo>
                    <a:pt x="48" y="349"/>
                  </a:lnTo>
                  <a:lnTo>
                    <a:pt x="45" y="344"/>
                  </a:lnTo>
                  <a:lnTo>
                    <a:pt x="46" y="343"/>
                  </a:lnTo>
                  <a:lnTo>
                    <a:pt x="47" y="343"/>
                  </a:lnTo>
                  <a:lnTo>
                    <a:pt x="46" y="341"/>
                  </a:lnTo>
                  <a:lnTo>
                    <a:pt x="45" y="339"/>
                  </a:lnTo>
                  <a:lnTo>
                    <a:pt x="43" y="339"/>
                  </a:lnTo>
                  <a:lnTo>
                    <a:pt x="48" y="336"/>
                  </a:lnTo>
                  <a:lnTo>
                    <a:pt x="46" y="335"/>
                  </a:lnTo>
                  <a:lnTo>
                    <a:pt x="32" y="320"/>
                  </a:lnTo>
                  <a:lnTo>
                    <a:pt x="31" y="319"/>
                  </a:lnTo>
                  <a:lnTo>
                    <a:pt x="30" y="318"/>
                  </a:lnTo>
                  <a:lnTo>
                    <a:pt x="24" y="312"/>
                  </a:lnTo>
                  <a:lnTo>
                    <a:pt x="23" y="311"/>
                  </a:lnTo>
                  <a:lnTo>
                    <a:pt x="21" y="309"/>
                  </a:lnTo>
                  <a:lnTo>
                    <a:pt x="20" y="308"/>
                  </a:lnTo>
                  <a:lnTo>
                    <a:pt x="2" y="292"/>
                  </a:lnTo>
                  <a:lnTo>
                    <a:pt x="0" y="292"/>
                  </a:lnTo>
                  <a:lnTo>
                    <a:pt x="2" y="291"/>
                  </a:lnTo>
                  <a:lnTo>
                    <a:pt x="15" y="275"/>
                  </a:lnTo>
                  <a:lnTo>
                    <a:pt x="16" y="275"/>
                  </a:lnTo>
                  <a:lnTo>
                    <a:pt x="16" y="274"/>
                  </a:lnTo>
                  <a:lnTo>
                    <a:pt x="23" y="266"/>
                  </a:lnTo>
                  <a:lnTo>
                    <a:pt x="23" y="265"/>
                  </a:lnTo>
                  <a:lnTo>
                    <a:pt x="26" y="261"/>
                  </a:lnTo>
                  <a:lnTo>
                    <a:pt x="27" y="260"/>
                  </a:lnTo>
                  <a:lnTo>
                    <a:pt x="31" y="254"/>
                  </a:lnTo>
                  <a:lnTo>
                    <a:pt x="34" y="251"/>
                  </a:lnTo>
                  <a:lnTo>
                    <a:pt x="35" y="250"/>
                  </a:lnTo>
                  <a:lnTo>
                    <a:pt x="36" y="248"/>
                  </a:lnTo>
                  <a:lnTo>
                    <a:pt x="37" y="245"/>
                  </a:lnTo>
                  <a:lnTo>
                    <a:pt x="42" y="240"/>
                  </a:lnTo>
                  <a:lnTo>
                    <a:pt x="42" y="239"/>
                  </a:lnTo>
                  <a:lnTo>
                    <a:pt x="52" y="227"/>
                  </a:lnTo>
                  <a:lnTo>
                    <a:pt x="53" y="227"/>
                  </a:lnTo>
                  <a:lnTo>
                    <a:pt x="53" y="226"/>
                  </a:lnTo>
                  <a:lnTo>
                    <a:pt x="56" y="223"/>
                  </a:lnTo>
                  <a:lnTo>
                    <a:pt x="58" y="218"/>
                  </a:lnTo>
                  <a:lnTo>
                    <a:pt x="58" y="217"/>
                  </a:lnTo>
                  <a:lnTo>
                    <a:pt x="58" y="216"/>
                  </a:lnTo>
                  <a:lnTo>
                    <a:pt x="59" y="213"/>
                  </a:lnTo>
                  <a:lnTo>
                    <a:pt x="61" y="210"/>
                  </a:lnTo>
                  <a:lnTo>
                    <a:pt x="62" y="210"/>
                  </a:lnTo>
                  <a:lnTo>
                    <a:pt x="62" y="208"/>
                  </a:lnTo>
                  <a:lnTo>
                    <a:pt x="62" y="207"/>
                  </a:lnTo>
                  <a:lnTo>
                    <a:pt x="63" y="206"/>
                  </a:lnTo>
                  <a:lnTo>
                    <a:pt x="66" y="206"/>
                  </a:lnTo>
                  <a:lnTo>
                    <a:pt x="67" y="206"/>
                  </a:lnTo>
                  <a:lnTo>
                    <a:pt x="71" y="205"/>
                  </a:lnTo>
                  <a:lnTo>
                    <a:pt x="74" y="202"/>
                  </a:lnTo>
                  <a:lnTo>
                    <a:pt x="75" y="202"/>
                  </a:lnTo>
                  <a:lnTo>
                    <a:pt x="77" y="202"/>
                  </a:lnTo>
                  <a:lnTo>
                    <a:pt x="77" y="200"/>
                  </a:lnTo>
                  <a:lnTo>
                    <a:pt x="78" y="199"/>
                  </a:lnTo>
                  <a:lnTo>
                    <a:pt x="78" y="197"/>
                  </a:lnTo>
                  <a:lnTo>
                    <a:pt x="80" y="197"/>
                  </a:lnTo>
                  <a:lnTo>
                    <a:pt x="84" y="196"/>
                  </a:lnTo>
                  <a:lnTo>
                    <a:pt x="89" y="197"/>
                  </a:lnTo>
                  <a:lnTo>
                    <a:pt x="90" y="197"/>
                  </a:lnTo>
                  <a:lnTo>
                    <a:pt x="90" y="196"/>
                  </a:lnTo>
                  <a:lnTo>
                    <a:pt x="91" y="195"/>
                  </a:lnTo>
                  <a:lnTo>
                    <a:pt x="91" y="194"/>
                  </a:lnTo>
                  <a:lnTo>
                    <a:pt x="93" y="194"/>
                  </a:lnTo>
                  <a:lnTo>
                    <a:pt x="95" y="194"/>
                  </a:lnTo>
                  <a:lnTo>
                    <a:pt x="96" y="194"/>
                  </a:lnTo>
                  <a:lnTo>
                    <a:pt x="96" y="195"/>
                  </a:lnTo>
                  <a:lnTo>
                    <a:pt x="98" y="195"/>
                  </a:lnTo>
                  <a:lnTo>
                    <a:pt x="98" y="192"/>
                  </a:lnTo>
                  <a:lnTo>
                    <a:pt x="99" y="191"/>
                  </a:lnTo>
                  <a:lnTo>
                    <a:pt x="99" y="190"/>
                  </a:lnTo>
                  <a:lnTo>
                    <a:pt x="99" y="189"/>
                  </a:lnTo>
                  <a:lnTo>
                    <a:pt x="99" y="187"/>
                  </a:lnTo>
                  <a:lnTo>
                    <a:pt x="99" y="184"/>
                  </a:lnTo>
                  <a:lnTo>
                    <a:pt x="100" y="181"/>
                  </a:lnTo>
                  <a:lnTo>
                    <a:pt x="100" y="179"/>
                  </a:lnTo>
                  <a:lnTo>
                    <a:pt x="100" y="178"/>
                  </a:lnTo>
                  <a:lnTo>
                    <a:pt x="100" y="175"/>
                  </a:lnTo>
                  <a:lnTo>
                    <a:pt x="101" y="175"/>
                  </a:lnTo>
                  <a:lnTo>
                    <a:pt x="96" y="174"/>
                  </a:lnTo>
                  <a:lnTo>
                    <a:pt x="95" y="174"/>
                  </a:lnTo>
                  <a:lnTo>
                    <a:pt x="93" y="173"/>
                  </a:lnTo>
                  <a:lnTo>
                    <a:pt x="93" y="171"/>
                  </a:lnTo>
                  <a:lnTo>
                    <a:pt x="94" y="170"/>
                  </a:lnTo>
                  <a:lnTo>
                    <a:pt x="94" y="168"/>
                  </a:lnTo>
                  <a:lnTo>
                    <a:pt x="95" y="168"/>
                  </a:lnTo>
                  <a:lnTo>
                    <a:pt x="98" y="162"/>
                  </a:lnTo>
                  <a:lnTo>
                    <a:pt x="98" y="160"/>
                  </a:lnTo>
                  <a:lnTo>
                    <a:pt x="98" y="159"/>
                  </a:lnTo>
                  <a:lnTo>
                    <a:pt x="100" y="155"/>
                  </a:lnTo>
                  <a:lnTo>
                    <a:pt x="100" y="154"/>
                  </a:lnTo>
                  <a:lnTo>
                    <a:pt x="101" y="153"/>
                  </a:lnTo>
                  <a:lnTo>
                    <a:pt x="104" y="148"/>
                  </a:lnTo>
                  <a:lnTo>
                    <a:pt x="105" y="144"/>
                  </a:lnTo>
                  <a:lnTo>
                    <a:pt x="106" y="143"/>
                  </a:lnTo>
                  <a:lnTo>
                    <a:pt x="130" y="151"/>
                  </a:lnTo>
                  <a:lnTo>
                    <a:pt x="139" y="154"/>
                  </a:lnTo>
                  <a:lnTo>
                    <a:pt x="142" y="153"/>
                  </a:lnTo>
                  <a:lnTo>
                    <a:pt x="143" y="151"/>
                  </a:lnTo>
                  <a:lnTo>
                    <a:pt x="144" y="151"/>
                  </a:lnTo>
                  <a:lnTo>
                    <a:pt x="150" y="157"/>
                  </a:lnTo>
                  <a:lnTo>
                    <a:pt x="153" y="158"/>
                  </a:lnTo>
                  <a:lnTo>
                    <a:pt x="153" y="159"/>
                  </a:lnTo>
                  <a:lnTo>
                    <a:pt x="154" y="160"/>
                  </a:lnTo>
                  <a:lnTo>
                    <a:pt x="157" y="162"/>
                  </a:lnTo>
                  <a:lnTo>
                    <a:pt x="158" y="164"/>
                  </a:lnTo>
                  <a:lnTo>
                    <a:pt x="159" y="164"/>
                  </a:lnTo>
                  <a:lnTo>
                    <a:pt x="159" y="165"/>
                  </a:lnTo>
                  <a:lnTo>
                    <a:pt x="159" y="164"/>
                  </a:lnTo>
                  <a:lnTo>
                    <a:pt x="165" y="159"/>
                  </a:lnTo>
                  <a:lnTo>
                    <a:pt x="169" y="155"/>
                  </a:lnTo>
                  <a:lnTo>
                    <a:pt x="170" y="157"/>
                  </a:lnTo>
                  <a:lnTo>
                    <a:pt x="171" y="158"/>
                  </a:lnTo>
                  <a:lnTo>
                    <a:pt x="171" y="159"/>
                  </a:lnTo>
                  <a:lnTo>
                    <a:pt x="173" y="160"/>
                  </a:lnTo>
                  <a:lnTo>
                    <a:pt x="173" y="162"/>
                  </a:lnTo>
                  <a:lnTo>
                    <a:pt x="174" y="163"/>
                  </a:lnTo>
                  <a:lnTo>
                    <a:pt x="175" y="165"/>
                  </a:lnTo>
                  <a:lnTo>
                    <a:pt x="175" y="167"/>
                  </a:lnTo>
                  <a:lnTo>
                    <a:pt x="176" y="168"/>
                  </a:lnTo>
                  <a:lnTo>
                    <a:pt x="178" y="168"/>
                  </a:lnTo>
                  <a:lnTo>
                    <a:pt x="179" y="167"/>
                  </a:lnTo>
                  <a:lnTo>
                    <a:pt x="189" y="181"/>
                  </a:lnTo>
                  <a:lnTo>
                    <a:pt x="190" y="181"/>
                  </a:lnTo>
                  <a:lnTo>
                    <a:pt x="190" y="183"/>
                  </a:lnTo>
                  <a:lnTo>
                    <a:pt x="191" y="184"/>
                  </a:lnTo>
                  <a:lnTo>
                    <a:pt x="192" y="184"/>
                  </a:lnTo>
                  <a:lnTo>
                    <a:pt x="197" y="192"/>
                  </a:lnTo>
                  <a:lnTo>
                    <a:pt x="198" y="192"/>
                  </a:lnTo>
                  <a:lnTo>
                    <a:pt x="200" y="191"/>
                  </a:lnTo>
                  <a:lnTo>
                    <a:pt x="202" y="190"/>
                  </a:lnTo>
                  <a:lnTo>
                    <a:pt x="203" y="191"/>
                  </a:lnTo>
                  <a:lnTo>
                    <a:pt x="205" y="192"/>
                  </a:lnTo>
                  <a:lnTo>
                    <a:pt x="206" y="195"/>
                  </a:lnTo>
                  <a:lnTo>
                    <a:pt x="206" y="196"/>
                  </a:lnTo>
                  <a:lnTo>
                    <a:pt x="207" y="196"/>
                  </a:lnTo>
                  <a:lnTo>
                    <a:pt x="208" y="197"/>
                  </a:lnTo>
                  <a:lnTo>
                    <a:pt x="208" y="199"/>
                  </a:lnTo>
                  <a:lnTo>
                    <a:pt x="210" y="200"/>
                  </a:lnTo>
                  <a:lnTo>
                    <a:pt x="210" y="201"/>
                  </a:lnTo>
                  <a:lnTo>
                    <a:pt x="211" y="202"/>
                  </a:lnTo>
                  <a:lnTo>
                    <a:pt x="212" y="203"/>
                  </a:lnTo>
                  <a:lnTo>
                    <a:pt x="213" y="205"/>
                  </a:lnTo>
                  <a:lnTo>
                    <a:pt x="214" y="206"/>
                  </a:lnTo>
                  <a:lnTo>
                    <a:pt x="214" y="207"/>
                  </a:lnTo>
                  <a:lnTo>
                    <a:pt x="216" y="207"/>
                  </a:lnTo>
                  <a:lnTo>
                    <a:pt x="216" y="208"/>
                  </a:lnTo>
                  <a:lnTo>
                    <a:pt x="217" y="210"/>
                  </a:lnTo>
                  <a:lnTo>
                    <a:pt x="218" y="211"/>
                  </a:lnTo>
                  <a:lnTo>
                    <a:pt x="221" y="213"/>
                  </a:lnTo>
                  <a:lnTo>
                    <a:pt x="222" y="215"/>
                  </a:lnTo>
                  <a:lnTo>
                    <a:pt x="223" y="216"/>
                  </a:lnTo>
                  <a:lnTo>
                    <a:pt x="224" y="217"/>
                  </a:lnTo>
                  <a:lnTo>
                    <a:pt x="226" y="217"/>
                  </a:lnTo>
                  <a:lnTo>
                    <a:pt x="227" y="216"/>
                  </a:lnTo>
                  <a:lnTo>
                    <a:pt x="234" y="211"/>
                  </a:lnTo>
                  <a:lnTo>
                    <a:pt x="235" y="213"/>
                  </a:lnTo>
                  <a:lnTo>
                    <a:pt x="237" y="215"/>
                  </a:lnTo>
                  <a:lnTo>
                    <a:pt x="239" y="215"/>
                  </a:lnTo>
                  <a:lnTo>
                    <a:pt x="240" y="215"/>
                  </a:lnTo>
                  <a:lnTo>
                    <a:pt x="242" y="215"/>
                  </a:lnTo>
                  <a:lnTo>
                    <a:pt x="243" y="215"/>
                  </a:lnTo>
                  <a:lnTo>
                    <a:pt x="246" y="216"/>
                  </a:lnTo>
                  <a:lnTo>
                    <a:pt x="249" y="216"/>
                  </a:lnTo>
                  <a:lnTo>
                    <a:pt x="249" y="217"/>
                  </a:lnTo>
                  <a:lnTo>
                    <a:pt x="250" y="221"/>
                  </a:lnTo>
                  <a:lnTo>
                    <a:pt x="251" y="222"/>
                  </a:lnTo>
                  <a:lnTo>
                    <a:pt x="253" y="221"/>
                  </a:lnTo>
                  <a:lnTo>
                    <a:pt x="254" y="221"/>
                  </a:lnTo>
                  <a:lnTo>
                    <a:pt x="255" y="219"/>
                  </a:lnTo>
                  <a:lnTo>
                    <a:pt x="255" y="218"/>
                  </a:lnTo>
                  <a:lnTo>
                    <a:pt x="255" y="217"/>
                  </a:lnTo>
                  <a:lnTo>
                    <a:pt x="258" y="216"/>
                  </a:lnTo>
                  <a:lnTo>
                    <a:pt x="261" y="213"/>
                  </a:lnTo>
                  <a:lnTo>
                    <a:pt x="264" y="213"/>
                  </a:lnTo>
                  <a:lnTo>
                    <a:pt x="269" y="211"/>
                  </a:lnTo>
                  <a:lnTo>
                    <a:pt x="274" y="208"/>
                  </a:lnTo>
                  <a:lnTo>
                    <a:pt x="277" y="206"/>
                  </a:lnTo>
                  <a:lnTo>
                    <a:pt x="278" y="205"/>
                  </a:lnTo>
                  <a:lnTo>
                    <a:pt x="283" y="202"/>
                  </a:lnTo>
                  <a:lnTo>
                    <a:pt x="286" y="201"/>
                  </a:lnTo>
                  <a:lnTo>
                    <a:pt x="303" y="191"/>
                  </a:lnTo>
                  <a:lnTo>
                    <a:pt x="322" y="181"/>
                  </a:lnTo>
                  <a:lnTo>
                    <a:pt x="324" y="180"/>
                  </a:lnTo>
                  <a:lnTo>
                    <a:pt x="342" y="170"/>
                  </a:lnTo>
                  <a:lnTo>
                    <a:pt x="350" y="167"/>
                  </a:lnTo>
                  <a:lnTo>
                    <a:pt x="352" y="164"/>
                  </a:lnTo>
                  <a:lnTo>
                    <a:pt x="371" y="153"/>
                  </a:lnTo>
                  <a:lnTo>
                    <a:pt x="372" y="153"/>
                  </a:lnTo>
                  <a:lnTo>
                    <a:pt x="372" y="152"/>
                  </a:lnTo>
                  <a:lnTo>
                    <a:pt x="373" y="152"/>
                  </a:lnTo>
                  <a:lnTo>
                    <a:pt x="385" y="146"/>
                  </a:lnTo>
                  <a:lnTo>
                    <a:pt x="387" y="144"/>
                  </a:lnTo>
                  <a:lnTo>
                    <a:pt x="390" y="143"/>
                  </a:lnTo>
                  <a:lnTo>
                    <a:pt x="390" y="142"/>
                  </a:lnTo>
                  <a:lnTo>
                    <a:pt x="394" y="141"/>
                  </a:lnTo>
                  <a:lnTo>
                    <a:pt x="395" y="139"/>
                  </a:lnTo>
                  <a:lnTo>
                    <a:pt x="403" y="135"/>
                  </a:lnTo>
                  <a:lnTo>
                    <a:pt x="404" y="135"/>
                  </a:lnTo>
                  <a:lnTo>
                    <a:pt x="404" y="133"/>
                  </a:lnTo>
                  <a:lnTo>
                    <a:pt x="413" y="128"/>
                  </a:lnTo>
                  <a:lnTo>
                    <a:pt x="414" y="127"/>
                  </a:lnTo>
                  <a:lnTo>
                    <a:pt x="420" y="123"/>
                  </a:lnTo>
                  <a:lnTo>
                    <a:pt x="454" y="101"/>
                  </a:lnTo>
                  <a:lnTo>
                    <a:pt x="458" y="99"/>
                  </a:lnTo>
                  <a:lnTo>
                    <a:pt x="459" y="98"/>
                  </a:lnTo>
                  <a:lnTo>
                    <a:pt x="459" y="99"/>
                  </a:lnTo>
                  <a:lnTo>
                    <a:pt x="484" y="83"/>
                  </a:lnTo>
                  <a:lnTo>
                    <a:pt x="485" y="83"/>
                  </a:lnTo>
                  <a:lnTo>
                    <a:pt x="494" y="78"/>
                  </a:lnTo>
                  <a:lnTo>
                    <a:pt x="495" y="78"/>
                  </a:lnTo>
                  <a:lnTo>
                    <a:pt x="495" y="77"/>
                  </a:lnTo>
                  <a:lnTo>
                    <a:pt x="497" y="75"/>
                  </a:lnTo>
                  <a:lnTo>
                    <a:pt x="504" y="70"/>
                  </a:lnTo>
                  <a:lnTo>
                    <a:pt x="509" y="68"/>
                  </a:lnTo>
                  <a:lnTo>
                    <a:pt x="517" y="63"/>
                  </a:lnTo>
                  <a:lnTo>
                    <a:pt x="517" y="62"/>
                  </a:lnTo>
                  <a:lnTo>
                    <a:pt x="522" y="59"/>
                  </a:lnTo>
                  <a:lnTo>
                    <a:pt x="523" y="58"/>
                  </a:lnTo>
                  <a:lnTo>
                    <a:pt x="525" y="57"/>
                  </a:lnTo>
                  <a:lnTo>
                    <a:pt x="526" y="57"/>
                  </a:lnTo>
                  <a:lnTo>
                    <a:pt x="545" y="45"/>
                  </a:lnTo>
                  <a:lnTo>
                    <a:pt x="547" y="43"/>
                  </a:lnTo>
                  <a:lnTo>
                    <a:pt x="552" y="40"/>
                  </a:lnTo>
                  <a:lnTo>
                    <a:pt x="553" y="38"/>
                  </a:lnTo>
                  <a:lnTo>
                    <a:pt x="555" y="38"/>
                  </a:lnTo>
                  <a:lnTo>
                    <a:pt x="555" y="37"/>
                  </a:lnTo>
                  <a:lnTo>
                    <a:pt x="570" y="29"/>
                  </a:lnTo>
                  <a:lnTo>
                    <a:pt x="573" y="26"/>
                  </a:lnTo>
                  <a:lnTo>
                    <a:pt x="575" y="25"/>
                  </a:lnTo>
                  <a:lnTo>
                    <a:pt x="576" y="24"/>
                  </a:lnTo>
                  <a:lnTo>
                    <a:pt x="577" y="24"/>
                  </a:lnTo>
                  <a:lnTo>
                    <a:pt x="586" y="18"/>
                  </a:lnTo>
                  <a:lnTo>
                    <a:pt x="592" y="14"/>
                  </a:lnTo>
                  <a:lnTo>
                    <a:pt x="595" y="13"/>
                  </a:lnTo>
                  <a:lnTo>
                    <a:pt x="596" y="11"/>
                  </a:lnTo>
                  <a:lnTo>
                    <a:pt x="597" y="11"/>
                  </a:lnTo>
                  <a:lnTo>
                    <a:pt x="597" y="10"/>
                  </a:lnTo>
                  <a:lnTo>
                    <a:pt x="601" y="9"/>
                  </a:lnTo>
                  <a:lnTo>
                    <a:pt x="603" y="6"/>
                  </a:lnTo>
                  <a:lnTo>
                    <a:pt x="612" y="2"/>
                  </a:lnTo>
                  <a:lnTo>
                    <a:pt x="612" y="0"/>
                  </a:lnTo>
                  <a:lnTo>
                    <a:pt x="613" y="3"/>
                  </a:lnTo>
                  <a:lnTo>
                    <a:pt x="613" y="4"/>
                  </a:lnTo>
                  <a:lnTo>
                    <a:pt x="614" y="6"/>
                  </a:lnTo>
                  <a:lnTo>
                    <a:pt x="616" y="8"/>
                  </a:lnTo>
                  <a:lnTo>
                    <a:pt x="616" y="9"/>
                  </a:lnTo>
                  <a:lnTo>
                    <a:pt x="617" y="11"/>
                  </a:lnTo>
                  <a:lnTo>
                    <a:pt x="618" y="13"/>
                  </a:lnTo>
                  <a:lnTo>
                    <a:pt x="618" y="15"/>
                  </a:lnTo>
                  <a:lnTo>
                    <a:pt x="619" y="16"/>
                  </a:lnTo>
                  <a:lnTo>
                    <a:pt x="619" y="18"/>
                  </a:lnTo>
                  <a:lnTo>
                    <a:pt x="621" y="19"/>
                  </a:lnTo>
                  <a:lnTo>
                    <a:pt x="621" y="21"/>
                  </a:lnTo>
                  <a:lnTo>
                    <a:pt x="622" y="22"/>
                  </a:lnTo>
                  <a:lnTo>
                    <a:pt x="622" y="24"/>
                  </a:lnTo>
                  <a:lnTo>
                    <a:pt x="623" y="25"/>
                  </a:lnTo>
                  <a:lnTo>
                    <a:pt x="627" y="31"/>
                  </a:lnTo>
                  <a:lnTo>
                    <a:pt x="629" y="34"/>
                  </a:lnTo>
                  <a:lnTo>
                    <a:pt x="633" y="40"/>
                  </a:lnTo>
                  <a:lnTo>
                    <a:pt x="635" y="43"/>
                  </a:lnTo>
                  <a:lnTo>
                    <a:pt x="638" y="46"/>
                  </a:lnTo>
                  <a:lnTo>
                    <a:pt x="640" y="47"/>
                  </a:lnTo>
                  <a:lnTo>
                    <a:pt x="643" y="48"/>
                  </a:lnTo>
                  <a:lnTo>
                    <a:pt x="644" y="50"/>
                  </a:lnTo>
                  <a:lnTo>
                    <a:pt x="650" y="53"/>
                  </a:lnTo>
                  <a:lnTo>
                    <a:pt x="651" y="54"/>
                  </a:lnTo>
                  <a:lnTo>
                    <a:pt x="653" y="54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Freeform 19">
              <a:extLst>
                <a:ext uri="{FF2B5EF4-FFF2-40B4-BE49-F238E27FC236}">
                  <a16:creationId xmlns:a16="http://schemas.microsoft.com/office/drawing/2014/main" id="{5A67B1FC-D4F8-5B0D-C3AB-1EE430AC5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0639" y="2299419"/>
              <a:ext cx="660400" cy="822325"/>
            </a:xfrm>
            <a:custGeom>
              <a:avLst/>
              <a:gdLst>
                <a:gd name="T0" fmla="*/ 379 w 416"/>
                <a:gd name="T1" fmla="*/ 16 h 518"/>
                <a:gd name="T2" fmla="*/ 385 w 416"/>
                <a:gd name="T3" fmla="*/ 40 h 518"/>
                <a:gd name="T4" fmla="*/ 370 w 416"/>
                <a:gd name="T5" fmla="*/ 51 h 518"/>
                <a:gd name="T6" fmla="*/ 347 w 416"/>
                <a:gd name="T7" fmla="*/ 62 h 518"/>
                <a:gd name="T8" fmla="*/ 351 w 416"/>
                <a:gd name="T9" fmla="*/ 94 h 518"/>
                <a:gd name="T10" fmla="*/ 343 w 416"/>
                <a:gd name="T11" fmla="*/ 104 h 518"/>
                <a:gd name="T12" fmla="*/ 354 w 416"/>
                <a:gd name="T13" fmla="*/ 128 h 518"/>
                <a:gd name="T14" fmla="*/ 412 w 416"/>
                <a:gd name="T15" fmla="*/ 190 h 518"/>
                <a:gd name="T16" fmla="*/ 407 w 416"/>
                <a:gd name="T17" fmla="*/ 206 h 518"/>
                <a:gd name="T18" fmla="*/ 390 w 416"/>
                <a:gd name="T19" fmla="*/ 224 h 518"/>
                <a:gd name="T20" fmla="*/ 402 w 416"/>
                <a:gd name="T21" fmla="*/ 243 h 518"/>
                <a:gd name="T22" fmla="*/ 416 w 416"/>
                <a:gd name="T23" fmla="*/ 263 h 518"/>
                <a:gd name="T24" fmla="*/ 399 w 416"/>
                <a:gd name="T25" fmla="*/ 275 h 518"/>
                <a:gd name="T26" fmla="*/ 400 w 416"/>
                <a:gd name="T27" fmla="*/ 285 h 518"/>
                <a:gd name="T28" fmla="*/ 399 w 416"/>
                <a:gd name="T29" fmla="*/ 299 h 518"/>
                <a:gd name="T30" fmla="*/ 390 w 416"/>
                <a:gd name="T31" fmla="*/ 317 h 518"/>
                <a:gd name="T32" fmla="*/ 387 w 416"/>
                <a:gd name="T33" fmla="*/ 332 h 518"/>
                <a:gd name="T34" fmla="*/ 365 w 416"/>
                <a:gd name="T35" fmla="*/ 347 h 518"/>
                <a:gd name="T36" fmla="*/ 357 w 416"/>
                <a:gd name="T37" fmla="*/ 355 h 518"/>
                <a:gd name="T38" fmla="*/ 325 w 416"/>
                <a:gd name="T39" fmla="*/ 359 h 518"/>
                <a:gd name="T40" fmla="*/ 309 w 416"/>
                <a:gd name="T41" fmla="*/ 354 h 518"/>
                <a:gd name="T42" fmla="*/ 308 w 416"/>
                <a:gd name="T43" fmla="*/ 369 h 518"/>
                <a:gd name="T44" fmla="*/ 305 w 416"/>
                <a:gd name="T45" fmla="*/ 406 h 518"/>
                <a:gd name="T46" fmla="*/ 303 w 416"/>
                <a:gd name="T47" fmla="*/ 453 h 518"/>
                <a:gd name="T48" fmla="*/ 277 w 416"/>
                <a:gd name="T49" fmla="*/ 465 h 518"/>
                <a:gd name="T50" fmla="*/ 271 w 416"/>
                <a:gd name="T51" fmla="*/ 477 h 518"/>
                <a:gd name="T52" fmla="*/ 250 w 416"/>
                <a:gd name="T53" fmla="*/ 483 h 518"/>
                <a:gd name="T54" fmla="*/ 241 w 416"/>
                <a:gd name="T55" fmla="*/ 495 h 518"/>
                <a:gd name="T56" fmla="*/ 230 w 416"/>
                <a:gd name="T57" fmla="*/ 497 h 518"/>
                <a:gd name="T58" fmla="*/ 220 w 416"/>
                <a:gd name="T59" fmla="*/ 508 h 518"/>
                <a:gd name="T60" fmla="*/ 209 w 416"/>
                <a:gd name="T61" fmla="*/ 508 h 518"/>
                <a:gd name="T62" fmla="*/ 194 w 416"/>
                <a:gd name="T63" fmla="*/ 506 h 518"/>
                <a:gd name="T64" fmla="*/ 177 w 416"/>
                <a:gd name="T65" fmla="*/ 509 h 518"/>
                <a:gd name="T66" fmla="*/ 150 w 416"/>
                <a:gd name="T67" fmla="*/ 518 h 518"/>
                <a:gd name="T68" fmla="*/ 129 w 416"/>
                <a:gd name="T69" fmla="*/ 515 h 518"/>
                <a:gd name="T70" fmla="*/ 107 w 416"/>
                <a:gd name="T71" fmla="*/ 461 h 518"/>
                <a:gd name="T72" fmla="*/ 93 w 416"/>
                <a:gd name="T73" fmla="*/ 429 h 518"/>
                <a:gd name="T74" fmla="*/ 75 w 416"/>
                <a:gd name="T75" fmla="*/ 384 h 518"/>
                <a:gd name="T76" fmla="*/ 72 w 416"/>
                <a:gd name="T77" fmla="*/ 369 h 518"/>
                <a:gd name="T78" fmla="*/ 31 w 416"/>
                <a:gd name="T79" fmla="*/ 344 h 518"/>
                <a:gd name="T80" fmla="*/ 9 w 416"/>
                <a:gd name="T81" fmla="*/ 315 h 518"/>
                <a:gd name="T82" fmla="*/ 0 w 416"/>
                <a:gd name="T83" fmla="*/ 296 h 518"/>
                <a:gd name="T84" fmla="*/ 23 w 416"/>
                <a:gd name="T85" fmla="*/ 278 h 518"/>
                <a:gd name="T86" fmla="*/ 72 w 416"/>
                <a:gd name="T87" fmla="*/ 248 h 518"/>
                <a:gd name="T88" fmla="*/ 93 w 416"/>
                <a:gd name="T89" fmla="*/ 234 h 518"/>
                <a:gd name="T90" fmla="*/ 108 w 416"/>
                <a:gd name="T91" fmla="*/ 192 h 518"/>
                <a:gd name="T92" fmla="*/ 128 w 416"/>
                <a:gd name="T93" fmla="*/ 141 h 518"/>
                <a:gd name="T94" fmla="*/ 146 w 416"/>
                <a:gd name="T95" fmla="*/ 87 h 518"/>
                <a:gd name="T96" fmla="*/ 160 w 416"/>
                <a:gd name="T97" fmla="*/ 51 h 518"/>
                <a:gd name="T98" fmla="*/ 184 w 416"/>
                <a:gd name="T99" fmla="*/ 49 h 518"/>
                <a:gd name="T100" fmla="*/ 196 w 416"/>
                <a:gd name="T101" fmla="*/ 55 h 518"/>
                <a:gd name="T102" fmla="*/ 216 w 416"/>
                <a:gd name="T103" fmla="*/ 55 h 518"/>
                <a:gd name="T104" fmla="*/ 239 w 416"/>
                <a:gd name="T105" fmla="*/ 62 h 518"/>
                <a:gd name="T106" fmla="*/ 253 w 416"/>
                <a:gd name="T107" fmla="*/ 65 h 518"/>
                <a:gd name="T108" fmla="*/ 266 w 416"/>
                <a:gd name="T109" fmla="*/ 67 h 518"/>
                <a:gd name="T110" fmla="*/ 278 w 416"/>
                <a:gd name="T111" fmla="*/ 71 h 518"/>
                <a:gd name="T112" fmla="*/ 290 w 416"/>
                <a:gd name="T113" fmla="*/ 76 h 518"/>
                <a:gd name="T114" fmla="*/ 301 w 416"/>
                <a:gd name="T115" fmla="*/ 78 h 518"/>
                <a:gd name="T116" fmla="*/ 316 w 416"/>
                <a:gd name="T117" fmla="*/ 72 h 518"/>
                <a:gd name="T118" fmla="*/ 314 w 416"/>
                <a:gd name="T119" fmla="*/ 49 h 518"/>
                <a:gd name="T120" fmla="*/ 310 w 416"/>
                <a:gd name="T121" fmla="*/ 29 h 518"/>
                <a:gd name="T122" fmla="*/ 341 w 416"/>
                <a:gd name="T123" fmla="*/ 13 h 518"/>
                <a:gd name="T124" fmla="*/ 379 w 416"/>
                <a:gd name="T125" fmla="*/ 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16" h="518">
                  <a:moveTo>
                    <a:pt x="385" y="7"/>
                  </a:moveTo>
                  <a:lnTo>
                    <a:pt x="385" y="8"/>
                  </a:lnTo>
                  <a:lnTo>
                    <a:pt x="384" y="8"/>
                  </a:lnTo>
                  <a:lnTo>
                    <a:pt x="383" y="9"/>
                  </a:lnTo>
                  <a:lnTo>
                    <a:pt x="381" y="9"/>
                  </a:lnTo>
                  <a:lnTo>
                    <a:pt x="380" y="11"/>
                  </a:lnTo>
                  <a:lnTo>
                    <a:pt x="380" y="12"/>
                  </a:lnTo>
                  <a:lnTo>
                    <a:pt x="379" y="12"/>
                  </a:lnTo>
                  <a:lnTo>
                    <a:pt x="379" y="13"/>
                  </a:lnTo>
                  <a:lnTo>
                    <a:pt x="379" y="14"/>
                  </a:lnTo>
                  <a:lnTo>
                    <a:pt x="379" y="16"/>
                  </a:lnTo>
                  <a:lnTo>
                    <a:pt x="378" y="17"/>
                  </a:lnTo>
                  <a:lnTo>
                    <a:pt x="378" y="18"/>
                  </a:lnTo>
                  <a:lnTo>
                    <a:pt x="379" y="18"/>
                  </a:lnTo>
                  <a:lnTo>
                    <a:pt x="379" y="19"/>
                  </a:lnTo>
                  <a:lnTo>
                    <a:pt x="379" y="21"/>
                  </a:lnTo>
                  <a:lnTo>
                    <a:pt x="380" y="24"/>
                  </a:lnTo>
                  <a:lnTo>
                    <a:pt x="381" y="27"/>
                  </a:lnTo>
                  <a:lnTo>
                    <a:pt x="384" y="34"/>
                  </a:lnTo>
                  <a:lnTo>
                    <a:pt x="386" y="39"/>
                  </a:lnTo>
                  <a:lnTo>
                    <a:pt x="386" y="40"/>
                  </a:lnTo>
                  <a:lnTo>
                    <a:pt x="385" y="40"/>
                  </a:lnTo>
                  <a:lnTo>
                    <a:pt x="384" y="40"/>
                  </a:lnTo>
                  <a:lnTo>
                    <a:pt x="384" y="41"/>
                  </a:lnTo>
                  <a:lnTo>
                    <a:pt x="383" y="41"/>
                  </a:lnTo>
                  <a:lnTo>
                    <a:pt x="381" y="43"/>
                  </a:lnTo>
                  <a:lnTo>
                    <a:pt x="379" y="44"/>
                  </a:lnTo>
                  <a:lnTo>
                    <a:pt x="376" y="46"/>
                  </a:lnTo>
                  <a:lnTo>
                    <a:pt x="374" y="49"/>
                  </a:lnTo>
                  <a:lnTo>
                    <a:pt x="373" y="49"/>
                  </a:lnTo>
                  <a:lnTo>
                    <a:pt x="373" y="50"/>
                  </a:lnTo>
                  <a:lnTo>
                    <a:pt x="371" y="51"/>
                  </a:lnTo>
                  <a:lnTo>
                    <a:pt x="370" y="51"/>
                  </a:lnTo>
                  <a:lnTo>
                    <a:pt x="369" y="53"/>
                  </a:lnTo>
                  <a:lnTo>
                    <a:pt x="368" y="54"/>
                  </a:lnTo>
                  <a:lnTo>
                    <a:pt x="365" y="55"/>
                  </a:lnTo>
                  <a:lnTo>
                    <a:pt x="364" y="55"/>
                  </a:lnTo>
                  <a:lnTo>
                    <a:pt x="363" y="56"/>
                  </a:lnTo>
                  <a:lnTo>
                    <a:pt x="362" y="56"/>
                  </a:lnTo>
                  <a:lnTo>
                    <a:pt x="360" y="57"/>
                  </a:lnTo>
                  <a:lnTo>
                    <a:pt x="357" y="59"/>
                  </a:lnTo>
                  <a:lnTo>
                    <a:pt x="353" y="61"/>
                  </a:lnTo>
                  <a:lnTo>
                    <a:pt x="352" y="61"/>
                  </a:lnTo>
                  <a:lnTo>
                    <a:pt x="347" y="62"/>
                  </a:lnTo>
                  <a:lnTo>
                    <a:pt x="344" y="64"/>
                  </a:lnTo>
                  <a:lnTo>
                    <a:pt x="343" y="65"/>
                  </a:lnTo>
                  <a:lnTo>
                    <a:pt x="342" y="65"/>
                  </a:lnTo>
                  <a:lnTo>
                    <a:pt x="342" y="66"/>
                  </a:lnTo>
                  <a:lnTo>
                    <a:pt x="346" y="75"/>
                  </a:lnTo>
                  <a:lnTo>
                    <a:pt x="347" y="75"/>
                  </a:lnTo>
                  <a:lnTo>
                    <a:pt x="352" y="86"/>
                  </a:lnTo>
                  <a:lnTo>
                    <a:pt x="354" y="91"/>
                  </a:lnTo>
                  <a:lnTo>
                    <a:pt x="356" y="93"/>
                  </a:lnTo>
                  <a:lnTo>
                    <a:pt x="353" y="94"/>
                  </a:lnTo>
                  <a:lnTo>
                    <a:pt x="351" y="94"/>
                  </a:lnTo>
                  <a:lnTo>
                    <a:pt x="347" y="97"/>
                  </a:lnTo>
                  <a:lnTo>
                    <a:pt x="346" y="97"/>
                  </a:lnTo>
                  <a:lnTo>
                    <a:pt x="342" y="98"/>
                  </a:lnTo>
                  <a:lnTo>
                    <a:pt x="341" y="99"/>
                  </a:lnTo>
                  <a:lnTo>
                    <a:pt x="338" y="99"/>
                  </a:lnTo>
                  <a:lnTo>
                    <a:pt x="340" y="102"/>
                  </a:lnTo>
                  <a:lnTo>
                    <a:pt x="341" y="102"/>
                  </a:lnTo>
                  <a:lnTo>
                    <a:pt x="342" y="102"/>
                  </a:lnTo>
                  <a:lnTo>
                    <a:pt x="342" y="103"/>
                  </a:lnTo>
                  <a:lnTo>
                    <a:pt x="343" y="103"/>
                  </a:lnTo>
                  <a:lnTo>
                    <a:pt x="343" y="104"/>
                  </a:lnTo>
                  <a:lnTo>
                    <a:pt x="344" y="105"/>
                  </a:lnTo>
                  <a:lnTo>
                    <a:pt x="344" y="108"/>
                  </a:lnTo>
                  <a:lnTo>
                    <a:pt x="346" y="109"/>
                  </a:lnTo>
                  <a:lnTo>
                    <a:pt x="346" y="110"/>
                  </a:lnTo>
                  <a:lnTo>
                    <a:pt x="347" y="110"/>
                  </a:lnTo>
                  <a:lnTo>
                    <a:pt x="348" y="110"/>
                  </a:lnTo>
                  <a:lnTo>
                    <a:pt x="349" y="110"/>
                  </a:lnTo>
                  <a:lnTo>
                    <a:pt x="349" y="109"/>
                  </a:lnTo>
                  <a:lnTo>
                    <a:pt x="354" y="109"/>
                  </a:lnTo>
                  <a:lnTo>
                    <a:pt x="354" y="125"/>
                  </a:lnTo>
                  <a:lnTo>
                    <a:pt x="354" y="128"/>
                  </a:lnTo>
                  <a:lnTo>
                    <a:pt x="364" y="128"/>
                  </a:lnTo>
                  <a:lnTo>
                    <a:pt x="389" y="126"/>
                  </a:lnTo>
                  <a:lnTo>
                    <a:pt x="391" y="126"/>
                  </a:lnTo>
                  <a:lnTo>
                    <a:pt x="411" y="126"/>
                  </a:lnTo>
                  <a:lnTo>
                    <a:pt x="411" y="129"/>
                  </a:lnTo>
                  <a:lnTo>
                    <a:pt x="411" y="133"/>
                  </a:lnTo>
                  <a:lnTo>
                    <a:pt x="412" y="149"/>
                  </a:lnTo>
                  <a:lnTo>
                    <a:pt x="412" y="165"/>
                  </a:lnTo>
                  <a:lnTo>
                    <a:pt x="412" y="166"/>
                  </a:lnTo>
                  <a:lnTo>
                    <a:pt x="412" y="189"/>
                  </a:lnTo>
                  <a:lnTo>
                    <a:pt x="412" y="190"/>
                  </a:lnTo>
                  <a:lnTo>
                    <a:pt x="408" y="194"/>
                  </a:lnTo>
                  <a:lnTo>
                    <a:pt x="407" y="195"/>
                  </a:lnTo>
                  <a:lnTo>
                    <a:pt x="406" y="197"/>
                  </a:lnTo>
                  <a:lnTo>
                    <a:pt x="406" y="198"/>
                  </a:lnTo>
                  <a:lnTo>
                    <a:pt x="405" y="199"/>
                  </a:lnTo>
                  <a:lnTo>
                    <a:pt x="405" y="200"/>
                  </a:lnTo>
                  <a:lnTo>
                    <a:pt x="406" y="200"/>
                  </a:lnTo>
                  <a:lnTo>
                    <a:pt x="407" y="203"/>
                  </a:lnTo>
                  <a:lnTo>
                    <a:pt x="407" y="204"/>
                  </a:lnTo>
                  <a:lnTo>
                    <a:pt x="408" y="206"/>
                  </a:lnTo>
                  <a:lnTo>
                    <a:pt x="407" y="206"/>
                  </a:lnTo>
                  <a:lnTo>
                    <a:pt x="407" y="208"/>
                  </a:lnTo>
                  <a:lnTo>
                    <a:pt x="406" y="209"/>
                  </a:lnTo>
                  <a:lnTo>
                    <a:pt x="405" y="209"/>
                  </a:lnTo>
                  <a:lnTo>
                    <a:pt x="403" y="213"/>
                  </a:lnTo>
                  <a:lnTo>
                    <a:pt x="401" y="214"/>
                  </a:lnTo>
                  <a:lnTo>
                    <a:pt x="400" y="216"/>
                  </a:lnTo>
                  <a:lnTo>
                    <a:pt x="399" y="218"/>
                  </a:lnTo>
                  <a:lnTo>
                    <a:pt x="394" y="219"/>
                  </a:lnTo>
                  <a:lnTo>
                    <a:pt x="394" y="220"/>
                  </a:lnTo>
                  <a:lnTo>
                    <a:pt x="391" y="224"/>
                  </a:lnTo>
                  <a:lnTo>
                    <a:pt x="390" y="224"/>
                  </a:lnTo>
                  <a:lnTo>
                    <a:pt x="387" y="227"/>
                  </a:lnTo>
                  <a:lnTo>
                    <a:pt x="386" y="229"/>
                  </a:lnTo>
                  <a:lnTo>
                    <a:pt x="384" y="230"/>
                  </a:lnTo>
                  <a:lnTo>
                    <a:pt x="383" y="231"/>
                  </a:lnTo>
                  <a:lnTo>
                    <a:pt x="390" y="235"/>
                  </a:lnTo>
                  <a:lnTo>
                    <a:pt x="391" y="235"/>
                  </a:lnTo>
                  <a:lnTo>
                    <a:pt x="392" y="238"/>
                  </a:lnTo>
                  <a:lnTo>
                    <a:pt x="394" y="240"/>
                  </a:lnTo>
                  <a:lnTo>
                    <a:pt x="399" y="241"/>
                  </a:lnTo>
                  <a:lnTo>
                    <a:pt x="401" y="242"/>
                  </a:lnTo>
                  <a:lnTo>
                    <a:pt x="402" y="243"/>
                  </a:lnTo>
                  <a:lnTo>
                    <a:pt x="402" y="245"/>
                  </a:lnTo>
                  <a:lnTo>
                    <a:pt x="402" y="247"/>
                  </a:lnTo>
                  <a:lnTo>
                    <a:pt x="402" y="250"/>
                  </a:lnTo>
                  <a:lnTo>
                    <a:pt x="402" y="251"/>
                  </a:lnTo>
                  <a:lnTo>
                    <a:pt x="403" y="252"/>
                  </a:lnTo>
                  <a:lnTo>
                    <a:pt x="405" y="252"/>
                  </a:lnTo>
                  <a:lnTo>
                    <a:pt x="406" y="252"/>
                  </a:lnTo>
                  <a:lnTo>
                    <a:pt x="410" y="250"/>
                  </a:lnTo>
                  <a:lnTo>
                    <a:pt x="412" y="256"/>
                  </a:lnTo>
                  <a:lnTo>
                    <a:pt x="415" y="263"/>
                  </a:lnTo>
                  <a:lnTo>
                    <a:pt x="416" y="263"/>
                  </a:lnTo>
                  <a:lnTo>
                    <a:pt x="412" y="266"/>
                  </a:lnTo>
                  <a:lnTo>
                    <a:pt x="411" y="266"/>
                  </a:lnTo>
                  <a:lnTo>
                    <a:pt x="408" y="267"/>
                  </a:lnTo>
                  <a:lnTo>
                    <a:pt x="406" y="269"/>
                  </a:lnTo>
                  <a:lnTo>
                    <a:pt x="405" y="269"/>
                  </a:lnTo>
                  <a:lnTo>
                    <a:pt x="403" y="269"/>
                  </a:lnTo>
                  <a:lnTo>
                    <a:pt x="403" y="270"/>
                  </a:lnTo>
                  <a:lnTo>
                    <a:pt x="402" y="272"/>
                  </a:lnTo>
                  <a:lnTo>
                    <a:pt x="401" y="274"/>
                  </a:lnTo>
                  <a:lnTo>
                    <a:pt x="400" y="274"/>
                  </a:lnTo>
                  <a:lnTo>
                    <a:pt x="399" y="275"/>
                  </a:lnTo>
                  <a:lnTo>
                    <a:pt x="397" y="275"/>
                  </a:lnTo>
                  <a:lnTo>
                    <a:pt x="396" y="277"/>
                  </a:lnTo>
                  <a:lnTo>
                    <a:pt x="394" y="278"/>
                  </a:lnTo>
                  <a:lnTo>
                    <a:pt x="394" y="279"/>
                  </a:lnTo>
                  <a:lnTo>
                    <a:pt x="395" y="279"/>
                  </a:lnTo>
                  <a:lnTo>
                    <a:pt x="395" y="280"/>
                  </a:lnTo>
                  <a:lnTo>
                    <a:pt x="396" y="282"/>
                  </a:lnTo>
                  <a:lnTo>
                    <a:pt x="397" y="282"/>
                  </a:lnTo>
                  <a:lnTo>
                    <a:pt x="397" y="283"/>
                  </a:lnTo>
                  <a:lnTo>
                    <a:pt x="399" y="284"/>
                  </a:lnTo>
                  <a:lnTo>
                    <a:pt x="400" y="285"/>
                  </a:lnTo>
                  <a:lnTo>
                    <a:pt x="400" y="286"/>
                  </a:lnTo>
                  <a:lnTo>
                    <a:pt x="401" y="288"/>
                  </a:lnTo>
                  <a:lnTo>
                    <a:pt x="402" y="289"/>
                  </a:lnTo>
                  <a:lnTo>
                    <a:pt x="402" y="290"/>
                  </a:lnTo>
                  <a:lnTo>
                    <a:pt x="403" y="293"/>
                  </a:lnTo>
                  <a:lnTo>
                    <a:pt x="405" y="295"/>
                  </a:lnTo>
                  <a:lnTo>
                    <a:pt x="406" y="296"/>
                  </a:lnTo>
                  <a:lnTo>
                    <a:pt x="406" y="298"/>
                  </a:lnTo>
                  <a:lnTo>
                    <a:pt x="406" y="300"/>
                  </a:lnTo>
                  <a:lnTo>
                    <a:pt x="401" y="299"/>
                  </a:lnTo>
                  <a:lnTo>
                    <a:pt x="399" y="299"/>
                  </a:lnTo>
                  <a:lnTo>
                    <a:pt x="378" y="294"/>
                  </a:lnTo>
                  <a:lnTo>
                    <a:pt x="376" y="294"/>
                  </a:lnTo>
                  <a:lnTo>
                    <a:pt x="376" y="296"/>
                  </a:lnTo>
                  <a:lnTo>
                    <a:pt x="376" y="298"/>
                  </a:lnTo>
                  <a:lnTo>
                    <a:pt x="379" y="300"/>
                  </a:lnTo>
                  <a:lnTo>
                    <a:pt x="383" y="305"/>
                  </a:lnTo>
                  <a:lnTo>
                    <a:pt x="384" y="306"/>
                  </a:lnTo>
                  <a:lnTo>
                    <a:pt x="386" y="310"/>
                  </a:lnTo>
                  <a:lnTo>
                    <a:pt x="386" y="311"/>
                  </a:lnTo>
                  <a:lnTo>
                    <a:pt x="389" y="315"/>
                  </a:lnTo>
                  <a:lnTo>
                    <a:pt x="390" y="317"/>
                  </a:lnTo>
                  <a:lnTo>
                    <a:pt x="394" y="322"/>
                  </a:lnTo>
                  <a:lnTo>
                    <a:pt x="394" y="323"/>
                  </a:lnTo>
                  <a:lnTo>
                    <a:pt x="392" y="323"/>
                  </a:lnTo>
                  <a:lnTo>
                    <a:pt x="392" y="325"/>
                  </a:lnTo>
                  <a:lnTo>
                    <a:pt x="391" y="325"/>
                  </a:lnTo>
                  <a:lnTo>
                    <a:pt x="390" y="326"/>
                  </a:lnTo>
                  <a:lnTo>
                    <a:pt x="390" y="328"/>
                  </a:lnTo>
                  <a:lnTo>
                    <a:pt x="391" y="328"/>
                  </a:lnTo>
                  <a:lnTo>
                    <a:pt x="391" y="330"/>
                  </a:lnTo>
                  <a:lnTo>
                    <a:pt x="389" y="331"/>
                  </a:lnTo>
                  <a:lnTo>
                    <a:pt x="387" y="332"/>
                  </a:lnTo>
                  <a:lnTo>
                    <a:pt x="386" y="333"/>
                  </a:lnTo>
                  <a:lnTo>
                    <a:pt x="381" y="337"/>
                  </a:lnTo>
                  <a:lnTo>
                    <a:pt x="379" y="337"/>
                  </a:lnTo>
                  <a:lnTo>
                    <a:pt x="375" y="338"/>
                  </a:lnTo>
                  <a:lnTo>
                    <a:pt x="367" y="341"/>
                  </a:lnTo>
                  <a:lnTo>
                    <a:pt x="365" y="341"/>
                  </a:lnTo>
                  <a:lnTo>
                    <a:pt x="365" y="342"/>
                  </a:lnTo>
                  <a:lnTo>
                    <a:pt x="365" y="343"/>
                  </a:lnTo>
                  <a:lnTo>
                    <a:pt x="365" y="344"/>
                  </a:lnTo>
                  <a:lnTo>
                    <a:pt x="365" y="346"/>
                  </a:lnTo>
                  <a:lnTo>
                    <a:pt x="365" y="347"/>
                  </a:lnTo>
                  <a:lnTo>
                    <a:pt x="364" y="348"/>
                  </a:lnTo>
                  <a:lnTo>
                    <a:pt x="364" y="349"/>
                  </a:lnTo>
                  <a:lnTo>
                    <a:pt x="364" y="350"/>
                  </a:lnTo>
                  <a:lnTo>
                    <a:pt x="363" y="354"/>
                  </a:lnTo>
                  <a:lnTo>
                    <a:pt x="362" y="358"/>
                  </a:lnTo>
                  <a:lnTo>
                    <a:pt x="362" y="359"/>
                  </a:lnTo>
                  <a:lnTo>
                    <a:pt x="359" y="358"/>
                  </a:lnTo>
                  <a:lnTo>
                    <a:pt x="359" y="357"/>
                  </a:lnTo>
                  <a:lnTo>
                    <a:pt x="358" y="357"/>
                  </a:lnTo>
                  <a:lnTo>
                    <a:pt x="358" y="355"/>
                  </a:lnTo>
                  <a:lnTo>
                    <a:pt x="357" y="355"/>
                  </a:lnTo>
                  <a:lnTo>
                    <a:pt x="356" y="354"/>
                  </a:lnTo>
                  <a:lnTo>
                    <a:pt x="354" y="354"/>
                  </a:lnTo>
                  <a:lnTo>
                    <a:pt x="353" y="354"/>
                  </a:lnTo>
                  <a:lnTo>
                    <a:pt x="352" y="354"/>
                  </a:lnTo>
                  <a:lnTo>
                    <a:pt x="346" y="355"/>
                  </a:lnTo>
                  <a:lnTo>
                    <a:pt x="342" y="355"/>
                  </a:lnTo>
                  <a:lnTo>
                    <a:pt x="341" y="357"/>
                  </a:lnTo>
                  <a:lnTo>
                    <a:pt x="336" y="357"/>
                  </a:lnTo>
                  <a:lnTo>
                    <a:pt x="328" y="358"/>
                  </a:lnTo>
                  <a:lnTo>
                    <a:pt x="326" y="359"/>
                  </a:lnTo>
                  <a:lnTo>
                    <a:pt x="325" y="359"/>
                  </a:lnTo>
                  <a:lnTo>
                    <a:pt x="324" y="359"/>
                  </a:lnTo>
                  <a:lnTo>
                    <a:pt x="322" y="359"/>
                  </a:lnTo>
                  <a:lnTo>
                    <a:pt x="322" y="358"/>
                  </a:lnTo>
                  <a:lnTo>
                    <a:pt x="321" y="358"/>
                  </a:lnTo>
                  <a:lnTo>
                    <a:pt x="320" y="358"/>
                  </a:lnTo>
                  <a:lnTo>
                    <a:pt x="319" y="357"/>
                  </a:lnTo>
                  <a:lnTo>
                    <a:pt x="316" y="355"/>
                  </a:lnTo>
                  <a:lnTo>
                    <a:pt x="312" y="353"/>
                  </a:lnTo>
                  <a:lnTo>
                    <a:pt x="312" y="352"/>
                  </a:lnTo>
                  <a:lnTo>
                    <a:pt x="311" y="352"/>
                  </a:lnTo>
                  <a:lnTo>
                    <a:pt x="309" y="354"/>
                  </a:lnTo>
                  <a:lnTo>
                    <a:pt x="309" y="355"/>
                  </a:lnTo>
                  <a:lnTo>
                    <a:pt x="308" y="355"/>
                  </a:lnTo>
                  <a:lnTo>
                    <a:pt x="308" y="357"/>
                  </a:lnTo>
                  <a:lnTo>
                    <a:pt x="308" y="358"/>
                  </a:lnTo>
                  <a:lnTo>
                    <a:pt x="308" y="359"/>
                  </a:lnTo>
                  <a:lnTo>
                    <a:pt x="308" y="360"/>
                  </a:lnTo>
                  <a:lnTo>
                    <a:pt x="306" y="362"/>
                  </a:lnTo>
                  <a:lnTo>
                    <a:pt x="306" y="363"/>
                  </a:lnTo>
                  <a:lnTo>
                    <a:pt x="308" y="365"/>
                  </a:lnTo>
                  <a:lnTo>
                    <a:pt x="308" y="366"/>
                  </a:lnTo>
                  <a:lnTo>
                    <a:pt x="308" y="369"/>
                  </a:lnTo>
                  <a:lnTo>
                    <a:pt x="308" y="370"/>
                  </a:lnTo>
                  <a:lnTo>
                    <a:pt x="308" y="371"/>
                  </a:lnTo>
                  <a:lnTo>
                    <a:pt x="306" y="373"/>
                  </a:lnTo>
                  <a:lnTo>
                    <a:pt x="306" y="375"/>
                  </a:lnTo>
                  <a:lnTo>
                    <a:pt x="306" y="376"/>
                  </a:lnTo>
                  <a:lnTo>
                    <a:pt x="306" y="378"/>
                  </a:lnTo>
                  <a:lnTo>
                    <a:pt x="306" y="379"/>
                  </a:lnTo>
                  <a:lnTo>
                    <a:pt x="306" y="391"/>
                  </a:lnTo>
                  <a:lnTo>
                    <a:pt x="306" y="395"/>
                  </a:lnTo>
                  <a:lnTo>
                    <a:pt x="305" y="397"/>
                  </a:lnTo>
                  <a:lnTo>
                    <a:pt x="305" y="406"/>
                  </a:lnTo>
                  <a:lnTo>
                    <a:pt x="305" y="407"/>
                  </a:lnTo>
                  <a:lnTo>
                    <a:pt x="305" y="417"/>
                  </a:lnTo>
                  <a:lnTo>
                    <a:pt x="304" y="423"/>
                  </a:lnTo>
                  <a:lnTo>
                    <a:pt x="304" y="439"/>
                  </a:lnTo>
                  <a:lnTo>
                    <a:pt x="304" y="442"/>
                  </a:lnTo>
                  <a:lnTo>
                    <a:pt x="303" y="444"/>
                  </a:lnTo>
                  <a:lnTo>
                    <a:pt x="303" y="447"/>
                  </a:lnTo>
                  <a:lnTo>
                    <a:pt x="303" y="449"/>
                  </a:lnTo>
                  <a:lnTo>
                    <a:pt x="303" y="450"/>
                  </a:lnTo>
                  <a:lnTo>
                    <a:pt x="303" y="451"/>
                  </a:lnTo>
                  <a:lnTo>
                    <a:pt x="303" y="453"/>
                  </a:lnTo>
                  <a:lnTo>
                    <a:pt x="303" y="455"/>
                  </a:lnTo>
                  <a:lnTo>
                    <a:pt x="301" y="455"/>
                  </a:lnTo>
                  <a:lnTo>
                    <a:pt x="299" y="456"/>
                  </a:lnTo>
                  <a:lnTo>
                    <a:pt x="298" y="456"/>
                  </a:lnTo>
                  <a:lnTo>
                    <a:pt x="287" y="461"/>
                  </a:lnTo>
                  <a:lnTo>
                    <a:pt x="282" y="464"/>
                  </a:lnTo>
                  <a:lnTo>
                    <a:pt x="280" y="464"/>
                  </a:lnTo>
                  <a:lnTo>
                    <a:pt x="279" y="463"/>
                  </a:lnTo>
                  <a:lnTo>
                    <a:pt x="278" y="464"/>
                  </a:lnTo>
                  <a:lnTo>
                    <a:pt x="278" y="465"/>
                  </a:lnTo>
                  <a:lnTo>
                    <a:pt x="277" y="465"/>
                  </a:lnTo>
                  <a:lnTo>
                    <a:pt x="277" y="466"/>
                  </a:lnTo>
                  <a:lnTo>
                    <a:pt x="277" y="467"/>
                  </a:lnTo>
                  <a:lnTo>
                    <a:pt x="277" y="469"/>
                  </a:lnTo>
                  <a:lnTo>
                    <a:pt x="277" y="470"/>
                  </a:lnTo>
                  <a:lnTo>
                    <a:pt x="276" y="471"/>
                  </a:lnTo>
                  <a:lnTo>
                    <a:pt x="276" y="472"/>
                  </a:lnTo>
                  <a:lnTo>
                    <a:pt x="274" y="474"/>
                  </a:lnTo>
                  <a:lnTo>
                    <a:pt x="274" y="475"/>
                  </a:lnTo>
                  <a:lnTo>
                    <a:pt x="273" y="475"/>
                  </a:lnTo>
                  <a:lnTo>
                    <a:pt x="271" y="476"/>
                  </a:lnTo>
                  <a:lnTo>
                    <a:pt x="271" y="477"/>
                  </a:lnTo>
                  <a:lnTo>
                    <a:pt x="269" y="477"/>
                  </a:lnTo>
                  <a:lnTo>
                    <a:pt x="269" y="479"/>
                  </a:lnTo>
                  <a:lnTo>
                    <a:pt x="260" y="479"/>
                  </a:lnTo>
                  <a:lnTo>
                    <a:pt x="258" y="479"/>
                  </a:lnTo>
                  <a:lnTo>
                    <a:pt x="257" y="479"/>
                  </a:lnTo>
                  <a:lnTo>
                    <a:pt x="256" y="479"/>
                  </a:lnTo>
                  <a:lnTo>
                    <a:pt x="255" y="479"/>
                  </a:lnTo>
                  <a:lnTo>
                    <a:pt x="253" y="480"/>
                  </a:lnTo>
                  <a:lnTo>
                    <a:pt x="252" y="481"/>
                  </a:lnTo>
                  <a:lnTo>
                    <a:pt x="251" y="482"/>
                  </a:lnTo>
                  <a:lnTo>
                    <a:pt x="250" y="483"/>
                  </a:lnTo>
                  <a:lnTo>
                    <a:pt x="250" y="485"/>
                  </a:lnTo>
                  <a:lnTo>
                    <a:pt x="248" y="486"/>
                  </a:lnTo>
                  <a:lnTo>
                    <a:pt x="248" y="487"/>
                  </a:lnTo>
                  <a:lnTo>
                    <a:pt x="247" y="488"/>
                  </a:lnTo>
                  <a:lnTo>
                    <a:pt x="247" y="490"/>
                  </a:lnTo>
                  <a:lnTo>
                    <a:pt x="246" y="491"/>
                  </a:lnTo>
                  <a:lnTo>
                    <a:pt x="246" y="492"/>
                  </a:lnTo>
                  <a:lnTo>
                    <a:pt x="245" y="492"/>
                  </a:lnTo>
                  <a:lnTo>
                    <a:pt x="244" y="493"/>
                  </a:lnTo>
                  <a:lnTo>
                    <a:pt x="242" y="493"/>
                  </a:lnTo>
                  <a:lnTo>
                    <a:pt x="241" y="495"/>
                  </a:lnTo>
                  <a:lnTo>
                    <a:pt x="240" y="495"/>
                  </a:lnTo>
                  <a:lnTo>
                    <a:pt x="239" y="495"/>
                  </a:lnTo>
                  <a:lnTo>
                    <a:pt x="237" y="495"/>
                  </a:lnTo>
                  <a:lnTo>
                    <a:pt x="236" y="495"/>
                  </a:lnTo>
                  <a:lnTo>
                    <a:pt x="235" y="495"/>
                  </a:lnTo>
                  <a:lnTo>
                    <a:pt x="234" y="495"/>
                  </a:lnTo>
                  <a:lnTo>
                    <a:pt x="232" y="495"/>
                  </a:lnTo>
                  <a:lnTo>
                    <a:pt x="231" y="495"/>
                  </a:lnTo>
                  <a:lnTo>
                    <a:pt x="231" y="496"/>
                  </a:lnTo>
                  <a:lnTo>
                    <a:pt x="231" y="497"/>
                  </a:lnTo>
                  <a:lnTo>
                    <a:pt x="230" y="497"/>
                  </a:lnTo>
                  <a:lnTo>
                    <a:pt x="230" y="498"/>
                  </a:lnTo>
                  <a:lnTo>
                    <a:pt x="229" y="499"/>
                  </a:lnTo>
                  <a:lnTo>
                    <a:pt x="229" y="501"/>
                  </a:lnTo>
                  <a:lnTo>
                    <a:pt x="229" y="502"/>
                  </a:lnTo>
                  <a:lnTo>
                    <a:pt x="229" y="503"/>
                  </a:lnTo>
                  <a:lnTo>
                    <a:pt x="226" y="504"/>
                  </a:lnTo>
                  <a:lnTo>
                    <a:pt x="226" y="506"/>
                  </a:lnTo>
                  <a:lnTo>
                    <a:pt x="225" y="506"/>
                  </a:lnTo>
                  <a:lnTo>
                    <a:pt x="223" y="507"/>
                  </a:lnTo>
                  <a:lnTo>
                    <a:pt x="221" y="508"/>
                  </a:lnTo>
                  <a:lnTo>
                    <a:pt x="220" y="508"/>
                  </a:lnTo>
                  <a:lnTo>
                    <a:pt x="220" y="509"/>
                  </a:lnTo>
                  <a:lnTo>
                    <a:pt x="220" y="511"/>
                  </a:lnTo>
                  <a:lnTo>
                    <a:pt x="219" y="511"/>
                  </a:lnTo>
                  <a:lnTo>
                    <a:pt x="219" y="512"/>
                  </a:lnTo>
                  <a:lnTo>
                    <a:pt x="218" y="512"/>
                  </a:lnTo>
                  <a:lnTo>
                    <a:pt x="215" y="511"/>
                  </a:lnTo>
                  <a:lnTo>
                    <a:pt x="213" y="509"/>
                  </a:lnTo>
                  <a:lnTo>
                    <a:pt x="212" y="509"/>
                  </a:lnTo>
                  <a:lnTo>
                    <a:pt x="212" y="508"/>
                  </a:lnTo>
                  <a:lnTo>
                    <a:pt x="210" y="508"/>
                  </a:lnTo>
                  <a:lnTo>
                    <a:pt x="209" y="508"/>
                  </a:lnTo>
                  <a:lnTo>
                    <a:pt x="208" y="507"/>
                  </a:lnTo>
                  <a:lnTo>
                    <a:pt x="207" y="507"/>
                  </a:lnTo>
                  <a:lnTo>
                    <a:pt x="205" y="507"/>
                  </a:lnTo>
                  <a:lnTo>
                    <a:pt x="204" y="506"/>
                  </a:lnTo>
                  <a:lnTo>
                    <a:pt x="203" y="506"/>
                  </a:lnTo>
                  <a:lnTo>
                    <a:pt x="202" y="506"/>
                  </a:lnTo>
                  <a:lnTo>
                    <a:pt x="200" y="506"/>
                  </a:lnTo>
                  <a:lnTo>
                    <a:pt x="198" y="506"/>
                  </a:lnTo>
                  <a:lnTo>
                    <a:pt x="197" y="506"/>
                  </a:lnTo>
                  <a:lnTo>
                    <a:pt x="196" y="506"/>
                  </a:lnTo>
                  <a:lnTo>
                    <a:pt x="194" y="506"/>
                  </a:lnTo>
                  <a:lnTo>
                    <a:pt x="193" y="506"/>
                  </a:lnTo>
                  <a:lnTo>
                    <a:pt x="191" y="506"/>
                  </a:lnTo>
                  <a:lnTo>
                    <a:pt x="188" y="506"/>
                  </a:lnTo>
                  <a:lnTo>
                    <a:pt x="186" y="507"/>
                  </a:lnTo>
                  <a:lnTo>
                    <a:pt x="184" y="507"/>
                  </a:lnTo>
                  <a:lnTo>
                    <a:pt x="183" y="507"/>
                  </a:lnTo>
                  <a:lnTo>
                    <a:pt x="182" y="507"/>
                  </a:lnTo>
                  <a:lnTo>
                    <a:pt x="181" y="508"/>
                  </a:lnTo>
                  <a:lnTo>
                    <a:pt x="180" y="508"/>
                  </a:lnTo>
                  <a:lnTo>
                    <a:pt x="178" y="509"/>
                  </a:lnTo>
                  <a:lnTo>
                    <a:pt x="177" y="509"/>
                  </a:lnTo>
                  <a:lnTo>
                    <a:pt x="176" y="509"/>
                  </a:lnTo>
                  <a:lnTo>
                    <a:pt x="175" y="511"/>
                  </a:lnTo>
                  <a:lnTo>
                    <a:pt x="173" y="512"/>
                  </a:lnTo>
                  <a:lnTo>
                    <a:pt x="170" y="514"/>
                  </a:lnTo>
                  <a:lnTo>
                    <a:pt x="168" y="515"/>
                  </a:lnTo>
                  <a:lnTo>
                    <a:pt x="166" y="517"/>
                  </a:lnTo>
                  <a:lnTo>
                    <a:pt x="165" y="518"/>
                  </a:lnTo>
                  <a:lnTo>
                    <a:pt x="164" y="518"/>
                  </a:lnTo>
                  <a:lnTo>
                    <a:pt x="162" y="518"/>
                  </a:lnTo>
                  <a:lnTo>
                    <a:pt x="160" y="518"/>
                  </a:lnTo>
                  <a:lnTo>
                    <a:pt x="150" y="518"/>
                  </a:lnTo>
                  <a:lnTo>
                    <a:pt x="149" y="518"/>
                  </a:lnTo>
                  <a:lnTo>
                    <a:pt x="148" y="518"/>
                  </a:lnTo>
                  <a:lnTo>
                    <a:pt x="145" y="517"/>
                  </a:lnTo>
                  <a:lnTo>
                    <a:pt x="144" y="517"/>
                  </a:lnTo>
                  <a:lnTo>
                    <a:pt x="143" y="517"/>
                  </a:lnTo>
                  <a:lnTo>
                    <a:pt x="141" y="515"/>
                  </a:lnTo>
                  <a:lnTo>
                    <a:pt x="139" y="515"/>
                  </a:lnTo>
                  <a:lnTo>
                    <a:pt x="139" y="514"/>
                  </a:lnTo>
                  <a:lnTo>
                    <a:pt x="133" y="517"/>
                  </a:lnTo>
                  <a:lnTo>
                    <a:pt x="130" y="518"/>
                  </a:lnTo>
                  <a:lnTo>
                    <a:pt x="129" y="515"/>
                  </a:lnTo>
                  <a:lnTo>
                    <a:pt x="129" y="514"/>
                  </a:lnTo>
                  <a:lnTo>
                    <a:pt x="127" y="509"/>
                  </a:lnTo>
                  <a:lnTo>
                    <a:pt x="125" y="507"/>
                  </a:lnTo>
                  <a:lnTo>
                    <a:pt x="124" y="503"/>
                  </a:lnTo>
                  <a:lnTo>
                    <a:pt x="123" y="501"/>
                  </a:lnTo>
                  <a:lnTo>
                    <a:pt x="122" y="497"/>
                  </a:lnTo>
                  <a:lnTo>
                    <a:pt x="120" y="493"/>
                  </a:lnTo>
                  <a:lnTo>
                    <a:pt x="117" y="486"/>
                  </a:lnTo>
                  <a:lnTo>
                    <a:pt x="114" y="480"/>
                  </a:lnTo>
                  <a:lnTo>
                    <a:pt x="109" y="469"/>
                  </a:lnTo>
                  <a:lnTo>
                    <a:pt x="107" y="461"/>
                  </a:lnTo>
                  <a:lnTo>
                    <a:pt x="104" y="458"/>
                  </a:lnTo>
                  <a:lnTo>
                    <a:pt x="103" y="454"/>
                  </a:lnTo>
                  <a:lnTo>
                    <a:pt x="103" y="453"/>
                  </a:lnTo>
                  <a:lnTo>
                    <a:pt x="103" y="451"/>
                  </a:lnTo>
                  <a:lnTo>
                    <a:pt x="102" y="450"/>
                  </a:lnTo>
                  <a:lnTo>
                    <a:pt x="98" y="442"/>
                  </a:lnTo>
                  <a:lnTo>
                    <a:pt x="97" y="437"/>
                  </a:lnTo>
                  <a:lnTo>
                    <a:pt x="96" y="433"/>
                  </a:lnTo>
                  <a:lnTo>
                    <a:pt x="95" y="433"/>
                  </a:lnTo>
                  <a:lnTo>
                    <a:pt x="95" y="431"/>
                  </a:lnTo>
                  <a:lnTo>
                    <a:pt x="93" y="429"/>
                  </a:lnTo>
                  <a:lnTo>
                    <a:pt x="91" y="423"/>
                  </a:lnTo>
                  <a:lnTo>
                    <a:pt x="91" y="422"/>
                  </a:lnTo>
                  <a:lnTo>
                    <a:pt x="87" y="414"/>
                  </a:lnTo>
                  <a:lnTo>
                    <a:pt x="87" y="413"/>
                  </a:lnTo>
                  <a:lnTo>
                    <a:pt x="87" y="412"/>
                  </a:lnTo>
                  <a:lnTo>
                    <a:pt x="80" y="397"/>
                  </a:lnTo>
                  <a:lnTo>
                    <a:pt x="80" y="396"/>
                  </a:lnTo>
                  <a:lnTo>
                    <a:pt x="79" y="392"/>
                  </a:lnTo>
                  <a:lnTo>
                    <a:pt x="77" y="389"/>
                  </a:lnTo>
                  <a:lnTo>
                    <a:pt x="76" y="386"/>
                  </a:lnTo>
                  <a:lnTo>
                    <a:pt x="75" y="384"/>
                  </a:lnTo>
                  <a:lnTo>
                    <a:pt x="75" y="381"/>
                  </a:lnTo>
                  <a:lnTo>
                    <a:pt x="75" y="380"/>
                  </a:lnTo>
                  <a:lnTo>
                    <a:pt x="74" y="379"/>
                  </a:lnTo>
                  <a:lnTo>
                    <a:pt x="74" y="378"/>
                  </a:lnTo>
                  <a:lnTo>
                    <a:pt x="74" y="376"/>
                  </a:lnTo>
                  <a:lnTo>
                    <a:pt x="72" y="375"/>
                  </a:lnTo>
                  <a:lnTo>
                    <a:pt x="72" y="374"/>
                  </a:lnTo>
                  <a:lnTo>
                    <a:pt x="72" y="373"/>
                  </a:lnTo>
                  <a:lnTo>
                    <a:pt x="72" y="371"/>
                  </a:lnTo>
                  <a:lnTo>
                    <a:pt x="72" y="370"/>
                  </a:lnTo>
                  <a:lnTo>
                    <a:pt x="72" y="369"/>
                  </a:lnTo>
                  <a:lnTo>
                    <a:pt x="71" y="369"/>
                  </a:lnTo>
                  <a:lnTo>
                    <a:pt x="71" y="366"/>
                  </a:lnTo>
                  <a:lnTo>
                    <a:pt x="69" y="365"/>
                  </a:lnTo>
                  <a:lnTo>
                    <a:pt x="55" y="355"/>
                  </a:lnTo>
                  <a:lnTo>
                    <a:pt x="49" y="350"/>
                  </a:lnTo>
                  <a:lnTo>
                    <a:pt x="42" y="350"/>
                  </a:lnTo>
                  <a:lnTo>
                    <a:pt x="41" y="350"/>
                  </a:lnTo>
                  <a:lnTo>
                    <a:pt x="39" y="350"/>
                  </a:lnTo>
                  <a:lnTo>
                    <a:pt x="38" y="349"/>
                  </a:lnTo>
                  <a:lnTo>
                    <a:pt x="32" y="346"/>
                  </a:lnTo>
                  <a:lnTo>
                    <a:pt x="31" y="344"/>
                  </a:lnTo>
                  <a:lnTo>
                    <a:pt x="28" y="343"/>
                  </a:lnTo>
                  <a:lnTo>
                    <a:pt x="26" y="342"/>
                  </a:lnTo>
                  <a:lnTo>
                    <a:pt x="23" y="339"/>
                  </a:lnTo>
                  <a:lnTo>
                    <a:pt x="21" y="336"/>
                  </a:lnTo>
                  <a:lnTo>
                    <a:pt x="17" y="330"/>
                  </a:lnTo>
                  <a:lnTo>
                    <a:pt x="15" y="327"/>
                  </a:lnTo>
                  <a:lnTo>
                    <a:pt x="11" y="321"/>
                  </a:lnTo>
                  <a:lnTo>
                    <a:pt x="10" y="320"/>
                  </a:lnTo>
                  <a:lnTo>
                    <a:pt x="10" y="318"/>
                  </a:lnTo>
                  <a:lnTo>
                    <a:pt x="9" y="317"/>
                  </a:lnTo>
                  <a:lnTo>
                    <a:pt x="9" y="315"/>
                  </a:lnTo>
                  <a:lnTo>
                    <a:pt x="7" y="314"/>
                  </a:lnTo>
                  <a:lnTo>
                    <a:pt x="7" y="312"/>
                  </a:lnTo>
                  <a:lnTo>
                    <a:pt x="6" y="311"/>
                  </a:lnTo>
                  <a:lnTo>
                    <a:pt x="6" y="309"/>
                  </a:lnTo>
                  <a:lnTo>
                    <a:pt x="5" y="307"/>
                  </a:lnTo>
                  <a:lnTo>
                    <a:pt x="4" y="305"/>
                  </a:lnTo>
                  <a:lnTo>
                    <a:pt x="4" y="304"/>
                  </a:lnTo>
                  <a:lnTo>
                    <a:pt x="2" y="302"/>
                  </a:lnTo>
                  <a:lnTo>
                    <a:pt x="1" y="300"/>
                  </a:lnTo>
                  <a:lnTo>
                    <a:pt x="1" y="299"/>
                  </a:lnTo>
                  <a:lnTo>
                    <a:pt x="0" y="296"/>
                  </a:lnTo>
                  <a:lnTo>
                    <a:pt x="1" y="295"/>
                  </a:lnTo>
                  <a:lnTo>
                    <a:pt x="6" y="293"/>
                  </a:lnTo>
                  <a:lnTo>
                    <a:pt x="6" y="291"/>
                  </a:lnTo>
                  <a:lnTo>
                    <a:pt x="7" y="291"/>
                  </a:lnTo>
                  <a:lnTo>
                    <a:pt x="10" y="289"/>
                  </a:lnTo>
                  <a:lnTo>
                    <a:pt x="16" y="285"/>
                  </a:lnTo>
                  <a:lnTo>
                    <a:pt x="18" y="283"/>
                  </a:lnTo>
                  <a:lnTo>
                    <a:pt x="21" y="282"/>
                  </a:lnTo>
                  <a:lnTo>
                    <a:pt x="22" y="280"/>
                  </a:lnTo>
                  <a:lnTo>
                    <a:pt x="23" y="279"/>
                  </a:lnTo>
                  <a:lnTo>
                    <a:pt x="23" y="278"/>
                  </a:lnTo>
                  <a:lnTo>
                    <a:pt x="31" y="273"/>
                  </a:lnTo>
                  <a:lnTo>
                    <a:pt x="33" y="272"/>
                  </a:lnTo>
                  <a:lnTo>
                    <a:pt x="36" y="270"/>
                  </a:lnTo>
                  <a:lnTo>
                    <a:pt x="44" y="266"/>
                  </a:lnTo>
                  <a:lnTo>
                    <a:pt x="48" y="263"/>
                  </a:lnTo>
                  <a:lnTo>
                    <a:pt x="49" y="262"/>
                  </a:lnTo>
                  <a:lnTo>
                    <a:pt x="50" y="262"/>
                  </a:lnTo>
                  <a:lnTo>
                    <a:pt x="52" y="261"/>
                  </a:lnTo>
                  <a:lnTo>
                    <a:pt x="55" y="258"/>
                  </a:lnTo>
                  <a:lnTo>
                    <a:pt x="61" y="254"/>
                  </a:lnTo>
                  <a:lnTo>
                    <a:pt x="72" y="248"/>
                  </a:lnTo>
                  <a:lnTo>
                    <a:pt x="74" y="247"/>
                  </a:lnTo>
                  <a:lnTo>
                    <a:pt x="75" y="247"/>
                  </a:lnTo>
                  <a:lnTo>
                    <a:pt x="79" y="245"/>
                  </a:lnTo>
                  <a:lnTo>
                    <a:pt x="81" y="243"/>
                  </a:lnTo>
                  <a:lnTo>
                    <a:pt x="87" y="238"/>
                  </a:lnTo>
                  <a:lnTo>
                    <a:pt x="88" y="238"/>
                  </a:lnTo>
                  <a:lnTo>
                    <a:pt x="88" y="237"/>
                  </a:lnTo>
                  <a:lnTo>
                    <a:pt x="90" y="237"/>
                  </a:lnTo>
                  <a:lnTo>
                    <a:pt x="92" y="236"/>
                  </a:lnTo>
                  <a:lnTo>
                    <a:pt x="93" y="235"/>
                  </a:lnTo>
                  <a:lnTo>
                    <a:pt x="93" y="234"/>
                  </a:lnTo>
                  <a:lnTo>
                    <a:pt x="95" y="229"/>
                  </a:lnTo>
                  <a:lnTo>
                    <a:pt x="98" y="218"/>
                  </a:lnTo>
                  <a:lnTo>
                    <a:pt x="101" y="214"/>
                  </a:lnTo>
                  <a:lnTo>
                    <a:pt x="101" y="211"/>
                  </a:lnTo>
                  <a:lnTo>
                    <a:pt x="103" y="205"/>
                  </a:lnTo>
                  <a:lnTo>
                    <a:pt x="103" y="204"/>
                  </a:lnTo>
                  <a:lnTo>
                    <a:pt x="106" y="198"/>
                  </a:lnTo>
                  <a:lnTo>
                    <a:pt x="106" y="197"/>
                  </a:lnTo>
                  <a:lnTo>
                    <a:pt x="106" y="195"/>
                  </a:lnTo>
                  <a:lnTo>
                    <a:pt x="107" y="194"/>
                  </a:lnTo>
                  <a:lnTo>
                    <a:pt x="108" y="192"/>
                  </a:lnTo>
                  <a:lnTo>
                    <a:pt x="111" y="187"/>
                  </a:lnTo>
                  <a:lnTo>
                    <a:pt x="113" y="178"/>
                  </a:lnTo>
                  <a:lnTo>
                    <a:pt x="116" y="173"/>
                  </a:lnTo>
                  <a:lnTo>
                    <a:pt x="117" y="171"/>
                  </a:lnTo>
                  <a:lnTo>
                    <a:pt x="120" y="161"/>
                  </a:lnTo>
                  <a:lnTo>
                    <a:pt x="123" y="152"/>
                  </a:lnTo>
                  <a:lnTo>
                    <a:pt x="124" y="151"/>
                  </a:lnTo>
                  <a:lnTo>
                    <a:pt x="124" y="150"/>
                  </a:lnTo>
                  <a:lnTo>
                    <a:pt x="127" y="144"/>
                  </a:lnTo>
                  <a:lnTo>
                    <a:pt x="127" y="141"/>
                  </a:lnTo>
                  <a:lnTo>
                    <a:pt x="128" y="141"/>
                  </a:lnTo>
                  <a:lnTo>
                    <a:pt x="128" y="140"/>
                  </a:lnTo>
                  <a:lnTo>
                    <a:pt x="132" y="131"/>
                  </a:lnTo>
                  <a:lnTo>
                    <a:pt x="135" y="121"/>
                  </a:lnTo>
                  <a:lnTo>
                    <a:pt x="136" y="117"/>
                  </a:lnTo>
                  <a:lnTo>
                    <a:pt x="138" y="112"/>
                  </a:lnTo>
                  <a:lnTo>
                    <a:pt x="140" y="105"/>
                  </a:lnTo>
                  <a:lnTo>
                    <a:pt x="141" y="102"/>
                  </a:lnTo>
                  <a:lnTo>
                    <a:pt x="145" y="92"/>
                  </a:lnTo>
                  <a:lnTo>
                    <a:pt x="146" y="91"/>
                  </a:lnTo>
                  <a:lnTo>
                    <a:pt x="146" y="89"/>
                  </a:lnTo>
                  <a:lnTo>
                    <a:pt x="146" y="87"/>
                  </a:lnTo>
                  <a:lnTo>
                    <a:pt x="148" y="85"/>
                  </a:lnTo>
                  <a:lnTo>
                    <a:pt x="149" y="80"/>
                  </a:lnTo>
                  <a:lnTo>
                    <a:pt x="150" y="80"/>
                  </a:lnTo>
                  <a:lnTo>
                    <a:pt x="150" y="78"/>
                  </a:lnTo>
                  <a:lnTo>
                    <a:pt x="150" y="77"/>
                  </a:lnTo>
                  <a:lnTo>
                    <a:pt x="152" y="70"/>
                  </a:lnTo>
                  <a:lnTo>
                    <a:pt x="154" y="66"/>
                  </a:lnTo>
                  <a:lnTo>
                    <a:pt x="155" y="65"/>
                  </a:lnTo>
                  <a:lnTo>
                    <a:pt x="157" y="56"/>
                  </a:lnTo>
                  <a:lnTo>
                    <a:pt x="159" y="53"/>
                  </a:lnTo>
                  <a:lnTo>
                    <a:pt x="160" y="51"/>
                  </a:lnTo>
                  <a:lnTo>
                    <a:pt x="160" y="50"/>
                  </a:lnTo>
                  <a:lnTo>
                    <a:pt x="161" y="46"/>
                  </a:lnTo>
                  <a:lnTo>
                    <a:pt x="161" y="45"/>
                  </a:lnTo>
                  <a:lnTo>
                    <a:pt x="160" y="45"/>
                  </a:lnTo>
                  <a:lnTo>
                    <a:pt x="164" y="45"/>
                  </a:lnTo>
                  <a:lnTo>
                    <a:pt x="167" y="46"/>
                  </a:lnTo>
                  <a:lnTo>
                    <a:pt x="173" y="48"/>
                  </a:lnTo>
                  <a:lnTo>
                    <a:pt x="175" y="48"/>
                  </a:lnTo>
                  <a:lnTo>
                    <a:pt x="182" y="49"/>
                  </a:lnTo>
                  <a:lnTo>
                    <a:pt x="183" y="49"/>
                  </a:lnTo>
                  <a:lnTo>
                    <a:pt x="184" y="49"/>
                  </a:lnTo>
                  <a:lnTo>
                    <a:pt x="186" y="49"/>
                  </a:lnTo>
                  <a:lnTo>
                    <a:pt x="187" y="49"/>
                  </a:lnTo>
                  <a:lnTo>
                    <a:pt x="187" y="50"/>
                  </a:lnTo>
                  <a:lnTo>
                    <a:pt x="188" y="51"/>
                  </a:lnTo>
                  <a:lnTo>
                    <a:pt x="189" y="51"/>
                  </a:lnTo>
                  <a:lnTo>
                    <a:pt x="191" y="53"/>
                  </a:lnTo>
                  <a:lnTo>
                    <a:pt x="192" y="54"/>
                  </a:lnTo>
                  <a:lnTo>
                    <a:pt x="192" y="55"/>
                  </a:lnTo>
                  <a:lnTo>
                    <a:pt x="193" y="55"/>
                  </a:lnTo>
                  <a:lnTo>
                    <a:pt x="194" y="55"/>
                  </a:lnTo>
                  <a:lnTo>
                    <a:pt x="196" y="55"/>
                  </a:lnTo>
                  <a:lnTo>
                    <a:pt x="196" y="54"/>
                  </a:lnTo>
                  <a:lnTo>
                    <a:pt x="197" y="53"/>
                  </a:lnTo>
                  <a:lnTo>
                    <a:pt x="198" y="53"/>
                  </a:lnTo>
                  <a:lnTo>
                    <a:pt x="199" y="53"/>
                  </a:lnTo>
                  <a:lnTo>
                    <a:pt x="200" y="53"/>
                  </a:lnTo>
                  <a:lnTo>
                    <a:pt x="203" y="53"/>
                  </a:lnTo>
                  <a:lnTo>
                    <a:pt x="204" y="54"/>
                  </a:lnTo>
                  <a:lnTo>
                    <a:pt x="212" y="55"/>
                  </a:lnTo>
                  <a:lnTo>
                    <a:pt x="213" y="55"/>
                  </a:lnTo>
                  <a:lnTo>
                    <a:pt x="214" y="55"/>
                  </a:lnTo>
                  <a:lnTo>
                    <a:pt x="216" y="55"/>
                  </a:lnTo>
                  <a:lnTo>
                    <a:pt x="218" y="55"/>
                  </a:lnTo>
                  <a:lnTo>
                    <a:pt x="219" y="55"/>
                  </a:lnTo>
                  <a:lnTo>
                    <a:pt x="221" y="55"/>
                  </a:lnTo>
                  <a:lnTo>
                    <a:pt x="223" y="55"/>
                  </a:lnTo>
                  <a:lnTo>
                    <a:pt x="225" y="57"/>
                  </a:lnTo>
                  <a:lnTo>
                    <a:pt x="226" y="57"/>
                  </a:lnTo>
                  <a:lnTo>
                    <a:pt x="229" y="59"/>
                  </a:lnTo>
                  <a:lnTo>
                    <a:pt x="231" y="59"/>
                  </a:lnTo>
                  <a:lnTo>
                    <a:pt x="236" y="61"/>
                  </a:lnTo>
                  <a:lnTo>
                    <a:pt x="237" y="61"/>
                  </a:lnTo>
                  <a:lnTo>
                    <a:pt x="239" y="62"/>
                  </a:lnTo>
                  <a:lnTo>
                    <a:pt x="242" y="62"/>
                  </a:lnTo>
                  <a:lnTo>
                    <a:pt x="244" y="62"/>
                  </a:lnTo>
                  <a:lnTo>
                    <a:pt x="244" y="64"/>
                  </a:lnTo>
                  <a:lnTo>
                    <a:pt x="245" y="64"/>
                  </a:lnTo>
                  <a:lnTo>
                    <a:pt x="246" y="64"/>
                  </a:lnTo>
                  <a:lnTo>
                    <a:pt x="247" y="64"/>
                  </a:lnTo>
                  <a:lnTo>
                    <a:pt x="250" y="64"/>
                  </a:lnTo>
                  <a:lnTo>
                    <a:pt x="250" y="65"/>
                  </a:lnTo>
                  <a:lnTo>
                    <a:pt x="251" y="65"/>
                  </a:lnTo>
                  <a:lnTo>
                    <a:pt x="252" y="65"/>
                  </a:lnTo>
                  <a:lnTo>
                    <a:pt x="253" y="65"/>
                  </a:lnTo>
                  <a:lnTo>
                    <a:pt x="255" y="65"/>
                  </a:lnTo>
                  <a:lnTo>
                    <a:pt x="256" y="65"/>
                  </a:lnTo>
                  <a:lnTo>
                    <a:pt x="257" y="65"/>
                  </a:lnTo>
                  <a:lnTo>
                    <a:pt x="258" y="66"/>
                  </a:lnTo>
                  <a:lnTo>
                    <a:pt x="260" y="66"/>
                  </a:lnTo>
                  <a:lnTo>
                    <a:pt x="261" y="66"/>
                  </a:lnTo>
                  <a:lnTo>
                    <a:pt x="262" y="66"/>
                  </a:lnTo>
                  <a:lnTo>
                    <a:pt x="262" y="67"/>
                  </a:lnTo>
                  <a:lnTo>
                    <a:pt x="263" y="67"/>
                  </a:lnTo>
                  <a:lnTo>
                    <a:pt x="264" y="67"/>
                  </a:lnTo>
                  <a:lnTo>
                    <a:pt x="266" y="67"/>
                  </a:lnTo>
                  <a:lnTo>
                    <a:pt x="267" y="69"/>
                  </a:lnTo>
                  <a:lnTo>
                    <a:pt x="268" y="69"/>
                  </a:lnTo>
                  <a:lnTo>
                    <a:pt x="269" y="69"/>
                  </a:lnTo>
                  <a:lnTo>
                    <a:pt x="271" y="69"/>
                  </a:lnTo>
                  <a:lnTo>
                    <a:pt x="271" y="70"/>
                  </a:lnTo>
                  <a:lnTo>
                    <a:pt x="272" y="70"/>
                  </a:lnTo>
                  <a:lnTo>
                    <a:pt x="273" y="70"/>
                  </a:lnTo>
                  <a:lnTo>
                    <a:pt x="274" y="70"/>
                  </a:lnTo>
                  <a:lnTo>
                    <a:pt x="276" y="71"/>
                  </a:lnTo>
                  <a:lnTo>
                    <a:pt x="277" y="71"/>
                  </a:lnTo>
                  <a:lnTo>
                    <a:pt x="278" y="71"/>
                  </a:lnTo>
                  <a:lnTo>
                    <a:pt x="279" y="71"/>
                  </a:lnTo>
                  <a:lnTo>
                    <a:pt x="280" y="72"/>
                  </a:lnTo>
                  <a:lnTo>
                    <a:pt x="282" y="72"/>
                  </a:lnTo>
                  <a:lnTo>
                    <a:pt x="283" y="73"/>
                  </a:lnTo>
                  <a:lnTo>
                    <a:pt x="284" y="73"/>
                  </a:lnTo>
                  <a:lnTo>
                    <a:pt x="285" y="73"/>
                  </a:lnTo>
                  <a:lnTo>
                    <a:pt x="287" y="73"/>
                  </a:lnTo>
                  <a:lnTo>
                    <a:pt x="288" y="75"/>
                  </a:lnTo>
                  <a:lnTo>
                    <a:pt x="289" y="75"/>
                  </a:lnTo>
                  <a:lnTo>
                    <a:pt x="290" y="75"/>
                  </a:lnTo>
                  <a:lnTo>
                    <a:pt x="290" y="76"/>
                  </a:lnTo>
                  <a:lnTo>
                    <a:pt x="292" y="76"/>
                  </a:lnTo>
                  <a:lnTo>
                    <a:pt x="293" y="76"/>
                  </a:lnTo>
                  <a:lnTo>
                    <a:pt x="294" y="76"/>
                  </a:lnTo>
                  <a:lnTo>
                    <a:pt x="295" y="76"/>
                  </a:lnTo>
                  <a:lnTo>
                    <a:pt x="295" y="77"/>
                  </a:lnTo>
                  <a:lnTo>
                    <a:pt x="296" y="77"/>
                  </a:lnTo>
                  <a:lnTo>
                    <a:pt x="298" y="77"/>
                  </a:lnTo>
                  <a:lnTo>
                    <a:pt x="299" y="77"/>
                  </a:lnTo>
                  <a:lnTo>
                    <a:pt x="300" y="77"/>
                  </a:lnTo>
                  <a:lnTo>
                    <a:pt x="300" y="78"/>
                  </a:lnTo>
                  <a:lnTo>
                    <a:pt x="301" y="78"/>
                  </a:lnTo>
                  <a:lnTo>
                    <a:pt x="303" y="78"/>
                  </a:lnTo>
                  <a:lnTo>
                    <a:pt x="305" y="78"/>
                  </a:lnTo>
                  <a:lnTo>
                    <a:pt x="306" y="78"/>
                  </a:lnTo>
                  <a:lnTo>
                    <a:pt x="309" y="78"/>
                  </a:lnTo>
                  <a:lnTo>
                    <a:pt x="311" y="80"/>
                  </a:lnTo>
                  <a:lnTo>
                    <a:pt x="312" y="81"/>
                  </a:lnTo>
                  <a:lnTo>
                    <a:pt x="316" y="80"/>
                  </a:lnTo>
                  <a:lnTo>
                    <a:pt x="317" y="80"/>
                  </a:lnTo>
                  <a:lnTo>
                    <a:pt x="317" y="78"/>
                  </a:lnTo>
                  <a:lnTo>
                    <a:pt x="316" y="73"/>
                  </a:lnTo>
                  <a:lnTo>
                    <a:pt x="316" y="72"/>
                  </a:lnTo>
                  <a:lnTo>
                    <a:pt x="315" y="71"/>
                  </a:lnTo>
                  <a:lnTo>
                    <a:pt x="315" y="67"/>
                  </a:lnTo>
                  <a:lnTo>
                    <a:pt x="314" y="66"/>
                  </a:lnTo>
                  <a:lnTo>
                    <a:pt x="314" y="65"/>
                  </a:lnTo>
                  <a:lnTo>
                    <a:pt x="314" y="64"/>
                  </a:lnTo>
                  <a:lnTo>
                    <a:pt x="314" y="62"/>
                  </a:lnTo>
                  <a:lnTo>
                    <a:pt x="314" y="61"/>
                  </a:lnTo>
                  <a:lnTo>
                    <a:pt x="314" y="60"/>
                  </a:lnTo>
                  <a:lnTo>
                    <a:pt x="314" y="57"/>
                  </a:lnTo>
                  <a:lnTo>
                    <a:pt x="314" y="54"/>
                  </a:lnTo>
                  <a:lnTo>
                    <a:pt x="314" y="49"/>
                  </a:lnTo>
                  <a:lnTo>
                    <a:pt x="314" y="48"/>
                  </a:lnTo>
                  <a:lnTo>
                    <a:pt x="314" y="46"/>
                  </a:lnTo>
                  <a:lnTo>
                    <a:pt x="314" y="45"/>
                  </a:lnTo>
                  <a:lnTo>
                    <a:pt x="314" y="44"/>
                  </a:lnTo>
                  <a:lnTo>
                    <a:pt x="314" y="43"/>
                  </a:lnTo>
                  <a:lnTo>
                    <a:pt x="314" y="41"/>
                  </a:lnTo>
                  <a:lnTo>
                    <a:pt x="314" y="40"/>
                  </a:lnTo>
                  <a:lnTo>
                    <a:pt x="312" y="39"/>
                  </a:lnTo>
                  <a:lnTo>
                    <a:pt x="312" y="38"/>
                  </a:lnTo>
                  <a:lnTo>
                    <a:pt x="311" y="34"/>
                  </a:lnTo>
                  <a:lnTo>
                    <a:pt x="310" y="29"/>
                  </a:lnTo>
                  <a:lnTo>
                    <a:pt x="310" y="28"/>
                  </a:lnTo>
                  <a:lnTo>
                    <a:pt x="316" y="27"/>
                  </a:lnTo>
                  <a:lnTo>
                    <a:pt x="322" y="25"/>
                  </a:lnTo>
                  <a:lnTo>
                    <a:pt x="326" y="24"/>
                  </a:lnTo>
                  <a:lnTo>
                    <a:pt x="331" y="23"/>
                  </a:lnTo>
                  <a:lnTo>
                    <a:pt x="337" y="22"/>
                  </a:lnTo>
                  <a:lnTo>
                    <a:pt x="340" y="21"/>
                  </a:lnTo>
                  <a:lnTo>
                    <a:pt x="341" y="21"/>
                  </a:lnTo>
                  <a:lnTo>
                    <a:pt x="342" y="19"/>
                  </a:lnTo>
                  <a:lnTo>
                    <a:pt x="343" y="19"/>
                  </a:lnTo>
                  <a:lnTo>
                    <a:pt x="341" y="13"/>
                  </a:lnTo>
                  <a:lnTo>
                    <a:pt x="358" y="8"/>
                  </a:lnTo>
                  <a:lnTo>
                    <a:pt x="359" y="8"/>
                  </a:lnTo>
                  <a:lnTo>
                    <a:pt x="360" y="8"/>
                  </a:lnTo>
                  <a:lnTo>
                    <a:pt x="362" y="8"/>
                  </a:lnTo>
                  <a:lnTo>
                    <a:pt x="364" y="7"/>
                  </a:lnTo>
                  <a:lnTo>
                    <a:pt x="369" y="5"/>
                  </a:lnTo>
                  <a:lnTo>
                    <a:pt x="373" y="3"/>
                  </a:lnTo>
                  <a:lnTo>
                    <a:pt x="375" y="3"/>
                  </a:lnTo>
                  <a:lnTo>
                    <a:pt x="375" y="2"/>
                  </a:lnTo>
                  <a:lnTo>
                    <a:pt x="378" y="2"/>
                  </a:lnTo>
                  <a:lnTo>
                    <a:pt x="379" y="1"/>
                  </a:lnTo>
                  <a:lnTo>
                    <a:pt x="380" y="1"/>
                  </a:lnTo>
                  <a:lnTo>
                    <a:pt x="381" y="0"/>
                  </a:lnTo>
                  <a:lnTo>
                    <a:pt x="381" y="1"/>
                  </a:lnTo>
                  <a:lnTo>
                    <a:pt x="384" y="5"/>
                  </a:lnTo>
                  <a:lnTo>
                    <a:pt x="384" y="6"/>
                  </a:lnTo>
                  <a:lnTo>
                    <a:pt x="385" y="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Freeform 20">
              <a:extLst>
                <a:ext uri="{FF2B5EF4-FFF2-40B4-BE49-F238E27FC236}">
                  <a16:creationId xmlns:a16="http://schemas.microsoft.com/office/drawing/2014/main" id="{B5B9245B-8D96-3142-0E4A-38102050F6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7952" y="1842219"/>
              <a:ext cx="779463" cy="660400"/>
            </a:xfrm>
            <a:custGeom>
              <a:avLst/>
              <a:gdLst>
                <a:gd name="T0" fmla="*/ 209 w 491"/>
                <a:gd name="T1" fmla="*/ 100 h 416"/>
                <a:gd name="T2" fmla="*/ 280 w 491"/>
                <a:gd name="T3" fmla="*/ 139 h 416"/>
                <a:gd name="T4" fmla="*/ 291 w 491"/>
                <a:gd name="T5" fmla="*/ 123 h 416"/>
                <a:gd name="T6" fmla="*/ 328 w 491"/>
                <a:gd name="T7" fmla="*/ 102 h 416"/>
                <a:gd name="T8" fmla="*/ 357 w 491"/>
                <a:gd name="T9" fmla="*/ 135 h 416"/>
                <a:gd name="T10" fmla="*/ 356 w 491"/>
                <a:gd name="T11" fmla="*/ 155 h 416"/>
                <a:gd name="T12" fmla="*/ 368 w 491"/>
                <a:gd name="T13" fmla="*/ 153 h 416"/>
                <a:gd name="T14" fmla="*/ 393 w 491"/>
                <a:gd name="T15" fmla="*/ 125 h 416"/>
                <a:gd name="T16" fmla="*/ 419 w 491"/>
                <a:gd name="T17" fmla="*/ 109 h 416"/>
                <a:gd name="T18" fmla="*/ 433 w 491"/>
                <a:gd name="T19" fmla="*/ 96 h 416"/>
                <a:gd name="T20" fmla="*/ 448 w 491"/>
                <a:gd name="T21" fmla="*/ 96 h 416"/>
                <a:gd name="T22" fmla="*/ 451 w 491"/>
                <a:gd name="T23" fmla="*/ 118 h 416"/>
                <a:gd name="T24" fmla="*/ 462 w 491"/>
                <a:gd name="T25" fmla="*/ 139 h 416"/>
                <a:gd name="T26" fmla="*/ 475 w 491"/>
                <a:gd name="T27" fmla="*/ 152 h 416"/>
                <a:gd name="T28" fmla="*/ 480 w 491"/>
                <a:gd name="T29" fmla="*/ 168 h 416"/>
                <a:gd name="T30" fmla="*/ 465 w 491"/>
                <a:gd name="T31" fmla="*/ 200 h 416"/>
                <a:gd name="T32" fmla="*/ 469 w 491"/>
                <a:gd name="T33" fmla="*/ 227 h 416"/>
                <a:gd name="T34" fmla="*/ 490 w 491"/>
                <a:gd name="T35" fmla="*/ 272 h 416"/>
                <a:gd name="T36" fmla="*/ 488 w 491"/>
                <a:gd name="T37" fmla="*/ 293 h 416"/>
                <a:gd name="T38" fmla="*/ 479 w 491"/>
                <a:gd name="T39" fmla="*/ 307 h 416"/>
                <a:gd name="T40" fmla="*/ 470 w 491"/>
                <a:gd name="T41" fmla="*/ 327 h 416"/>
                <a:gd name="T42" fmla="*/ 448 w 491"/>
                <a:gd name="T43" fmla="*/ 354 h 416"/>
                <a:gd name="T44" fmla="*/ 432 w 491"/>
                <a:gd name="T45" fmla="*/ 363 h 416"/>
                <a:gd name="T46" fmla="*/ 419 w 491"/>
                <a:gd name="T47" fmla="*/ 376 h 416"/>
                <a:gd name="T48" fmla="*/ 394 w 491"/>
                <a:gd name="T49" fmla="*/ 409 h 416"/>
                <a:gd name="T50" fmla="*/ 374 w 491"/>
                <a:gd name="T51" fmla="*/ 414 h 416"/>
                <a:gd name="T52" fmla="*/ 291 w 491"/>
                <a:gd name="T53" fmla="*/ 398 h 416"/>
                <a:gd name="T54" fmla="*/ 292 w 491"/>
                <a:gd name="T55" fmla="*/ 385 h 416"/>
                <a:gd name="T56" fmla="*/ 298 w 491"/>
                <a:gd name="T57" fmla="*/ 349 h 416"/>
                <a:gd name="T58" fmla="*/ 321 w 491"/>
                <a:gd name="T59" fmla="*/ 334 h 416"/>
                <a:gd name="T60" fmla="*/ 324 w 491"/>
                <a:gd name="T61" fmla="*/ 306 h 416"/>
                <a:gd name="T62" fmla="*/ 329 w 491"/>
                <a:gd name="T63" fmla="*/ 294 h 416"/>
                <a:gd name="T64" fmla="*/ 304 w 491"/>
                <a:gd name="T65" fmla="*/ 296 h 416"/>
                <a:gd name="T66" fmla="*/ 256 w 491"/>
                <a:gd name="T67" fmla="*/ 322 h 416"/>
                <a:gd name="T68" fmla="*/ 259 w 491"/>
                <a:gd name="T69" fmla="*/ 349 h 416"/>
                <a:gd name="T70" fmla="*/ 254 w 491"/>
                <a:gd name="T71" fmla="*/ 366 h 416"/>
                <a:gd name="T72" fmla="*/ 237 w 491"/>
                <a:gd name="T73" fmla="*/ 364 h 416"/>
                <a:gd name="T74" fmla="*/ 221 w 491"/>
                <a:gd name="T75" fmla="*/ 359 h 416"/>
                <a:gd name="T76" fmla="*/ 206 w 491"/>
                <a:gd name="T77" fmla="*/ 354 h 416"/>
                <a:gd name="T78" fmla="*/ 189 w 491"/>
                <a:gd name="T79" fmla="*/ 352 h 416"/>
                <a:gd name="T80" fmla="*/ 161 w 491"/>
                <a:gd name="T81" fmla="*/ 343 h 416"/>
                <a:gd name="T82" fmla="*/ 137 w 491"/>
                <a:gd name="T83" fmla="*/ 343 h 416"/>
                <a:gd name="T84" fmla="*/ 109 w 491"/>
                <a:gd name="T85" fmla="*/ 333 h 416"/>
                <a:gd name="T86" fmla="*/ 81 w 491"/>
                <a:gd name="T87" fmla="*/ 313 h 416"/>
                <a:gd name="T88" fmla="*/ 11 w 491"/>
                <a:gd name="T89" fmla="*/ 288 h 416"/>
                <a:gd name="T90" fmla="*/ 6 w 491"/>
                <a:gd name="T91" fmla="*/ 241 h 416"/>
                <a:gd name="T92" fmla="*/ 2 w 491"/>
                <a:gd name="T93" fmla="*/ 204 h 416"/>
                <a:gd name="T94" fmla="*/ 17 w 491"/>
                <a:gd name="T95" fmla="*/ 194 h 416"/>
                <a:gd name="T96" fmla="*/ 32 w 491"/>
                <a:gd name="T97" fmla="*/ 199 h 416"/>
                <a:gd name="T98" fmla="*/ 72 w 491"/>
                <a:gd name="T99" fmla="*/ 135 h 416"/>
                <a:gd name="T100" fmla="*/ 93 w 491"/>
                <a:gd name="T101" fmla="*/ 144 h 416"/>
                <a:gd name="T102" fmla="*/ 112 w 491"/>
                <a:gd name="T103" fmla="*/ 145 h 416"/>
                <a:gd name="T104" fmla="*/ 154 w 491"/>
                <a:gd name="T105" fmla="*/ 105 h 416"/>
                <a:gd name="T106" fmla="*/ 154 w 491"/>
                <a:gd name="T107" fmla="*/ 81 h 416"/>
                <a:gd name="T108" fmla="*/ 143 w 491"/>
                <a:gd name="T109" fmla="*/ 68 h 416"/>
                <a:gd name="T110" fmla="*/ 134 w 491"/>
                <a:gd name="T111" fmla="*/ 55 h 416"/>
                <a:gd name="T112" fmla="*/ 134 w 491"/>
                <a:gd name="T113" fmla="*/ 41 h 416"/>
                <a:gd name="T114" fmla="*/ 177 w 491"/>
                <a:gd name="T115" fmla="*/ 24 h 416"/>
                <a:gd name="T116" fmla="*/ 211 w 491"/>
                <a:gd name="T117" fmla="*/ 11 h 416"/>
                <a:gd name="T118" fmla="*/ 232 w 491"/>
                <a:gd name="T119" fmla="*/ 0 h 416"/>
                <a:gd name="T120" fmla="*/ 218 w 491"/>
                <a:gd name="T121" fmla="*/ 32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91" h="416">
                  <a:moveTo>
                    <a:pt x="213" y="45"/>
                  </a:moveTo>
                  <a:lnTo>
                    <a:pt x="209" y="52"/>
                  </a:lnTo>
                  <a:lnTo>
                    <a:pt x="208" y="56"/>
                  </a:lnTo>
                  <a:lnTo>
                    <a:pt x="207" y="59"/>
                  </a:lnTo>
                  <a:lnTo>
                    <a:pt x="205" y="66"/>
                  </a:lnTo>
                  <a:lnTo>
                    <a:pt x="202" y="73"/>
                  </a:lnTo>
                  <a:lnTo>
                    <a:pt x="200" y="80"/>
                  </a:lnTo>
                  <a:lnTo>
                    <a:pt x="196" y="92"/>
                  </a:lnTo>
                  <a:lnTo>
                    <a:pt x="198" y="93"/>
                  </a:lnTo>
                  <a:lnTo>
                    <a:pt x="202" y="97"/>
                  </a:lnTo>
                  <a:lnTo>
                    <a:pt x="205" y="100"/>
                  </a:lnTo>
                  <a:lnTo>
                    <a:pt x="206" y="100"/>
                  </a:lnTo>
                  <a:lnTo>
                    <a:pt x="209" y="99"/>
                  </a:lnTo>
                  <a:lnTo>
                    <a:pt x="209" y="100"/>
                  </a:lnTo>
                  <a:lnTo>
                    <a:pt x="209" y="102"/>
                  </a:lnTo>
                  <a:lnTo>
                    <a:pt x="209" y="103"/>
                  </a:lnTo>
                  <a:lnTo>
                    <a:pt x="209" y="104"/>
                  </a:lnTo>
                  <a:lnTo>
                    <a:pt x="209" y="105"/>
                  </a:lnTo>
                  <a:lnTo>
                    <a:pt x="214" y="116"/>
                  </a:lnTo>
                  <a:lnTo>
                    <a:pt x="217" y="115"/>
                  </a:lnTo>
                  <a:lnTo>
                    <a:pt x="218" y="115"/>
                  </a:lnTo>
                  <a:lnTo>
                    <a:pt x="219" y="115"/>
                  </a:lnTo>
                  <a:lnTo>
                    <a:pt x="221" y="116"/>
                  </a:lnTo>
                  <a:lnTo>
                    <a:pt x="269" y="135"/>
                  </a:lnTo>
                  <a:lnTo>
                    <a:pt x="270" y="135"/>
                  </a:lnTo>
                  <a:lnTo>
                    <a:pt x="271" y="136"/>
                  </a:lnTo>
                  <a:lnTo>
                    <a:pt x="278" y="139"/>
                  </a:lnTo>
                  <a:lnTo>
                    <a:pt x="280" y="139"/>
                  </a:lnTo>
                  <a:lnTo>
                    <a:pt x="280" y="137"/>
                  </a:lnTo>
                  <a:lnTo>
                    <a:pt x="281" y="136"/>
                  </a:lnTo>
                  <a:lnTo>
                    <a:pt x="282" y="135"/>
                  </a:lnTo>
                  <a:lnTo>
                    <a:pt x="282" y="134"/>
                  </a:lnTo>
                  <a:lnTo>
                    <a:pt x="285" y="130"/>
                  </a:lnTo>
                  <a:lnTo>
                    <a:pt x="286" y="129"/>
                  </a:lnTo>
                  <a:lnTo>
                    <a:pt x="286" y="128"/>
                  </a:lnTo>
                  <a:lnTo>
                    <a:pt x="287" y="128"/>
                  </a:lnTo>
                  <a:lnTo>
                    <a:pt x="287" y="126"/>
                  </a:lnTo>
                  <a:lnTo>
                    <a:pt x="288" y="125"/>
                  </a:lnTo>
                  <a:lnTo>
                    <a:pt x="288" y="124"/>
                  </a:lnTo>
                  <a:lnTo>
                    <a:pt x="289" y="124"/>
                  </a:lnTo>
                  <a:lnTo>
                    <a:pt x="289" y="123"/>
                  </a:lnTo>
                  <a:lnTo>
                    <a:pt x="291" y="123"/>
                  </a:lnTo>
                  <a:lnTo>
                    <a:pt x="291" y="121"/>
                  </a:lnTo>
                  <a:lnTo>
                    <a:pt x="292" y="120"/>
                  </a:lnTo>
                  <a:lnTo>
                    <a:pt x="296" y="116"/>
                  </a:lnTo>
                  <a:lnTo>
                    <a:pt x="298" y="114"/>
                  </a:lnTo>
                  <a:lnTo>
                    <a:pt x="308" y="103"/>
                  </a:lnTo>
                  <a:lnTo>
                    <a:pt x="309" y="100"/>
                  </a:lnTo>
                  <a:lnTo>
                    <a:pt x="310" y="99"/>
                  </a:lnTo>
                  <a:lnTo>
                    <a:pt x="312" y="98"/>
                  </a:lnTo>
                  <a:lnTo>
                    <a:pt x="314" y="96"/>
                  </a:lnTo>
                  <a:lnTo>
                    <a:pt x="316" y="93"/>
                  </a:lnTo>
                  <a:lnTo>
                    <a:pt x="319" y="91"/>
                  </a:lnTo>
                  <a:lnTo>
                    <a:pt x="320" y="92"/>
                  </a:lnTo>
                  <a:lnTo>
                    <a:pt x="323" y="96"/>
                  </a:lnTo>
                  <a:lnTo>
                    <a:pt x="328" y="102"/>
                  </a:lnTo>
                  <a:lnTo>
                    <a:pt x="329" y="103"/>
                  </a:lnTo>
                  <a:lnTo>
                    <a:pt x="335" y="110"/>
                  </a:lnTo>
                  <a:lnTo>
                    <a:pt x="336" y="112"/>
                  </a:lnTo>
                  <a:lnTo>
                    <a:pt x="337" y="113"/>
                  </a:lnTo>
                  <a:lnTo>
                    <a:pt x="340" y="115"/>
                  </a:lnTo>
                  <a:lnTo>
                    <a:pt x="345" y="120"/>
                  </a:lnTo>
                  <a:lnTo>
                    <a:pt x="348" y="124"/>
                  </a:lnTo>
                  <a:lnTo>
                    <a:pt x="352" y="128"/>
                  </a:lnTo>
                  <a:lnTo>
                    <a:pt x="352" y="129"/>
                  </a:lnTo>
                  <a:lnTo>
                    <a:pt x="353" y="129"/>
                  </a:lnTo>
                  <a:lnTo>
                    <a:pt x="353" y="130"/>
                  </a:lnTo>
                  <a:lnTo>
                    <a:pt x="355" y="131"/>
                  </a:lnTo>
                  <a:lnTo>
                    <a:pt x="356" y="134"/>
                  </a:lnTo>
                  <a:lnTo>
                    <a:pt x="357" y="135"/>
                  </a:lnTo>
                  <a:lnTo>
                    <a:pt x="357" y="136"/>
                  </a:lnTo>
                  <a:lnTo>
                    <a:pt x="357" y="139"/>
                  </a:lnTo>
                  <a:lnTo>
                    <a:pt x="357" y="140"/>
                  </a:lnTo>
                  <a:lnTo>
                    <a:pt x="357" y="141"/>
                  </a:lnTo>
                  <a:lnTo>
                    <a:pt x="357" y="142"/>
                  </a:lnTo>
                  <a:lnTo>
                    <a:pt x="357" y="144"/>
                  </a:lnTo>
                  <a:lnTo>
                    <a:pt x="357" y="145"/>
                  </a:lnTo>
                  <a:lnTo>
                    <a:pt x="356" y="147"/>
                  </a:lnTo>
                  <a:lnTo>
                    <a:pt x="356" y="148"/>
                  </a:lnTo>
                  <a:lnTo>
                    <a:pt x="356" y="150"/>
                  </a:lnTo>
                  <a:lnTo>
                    <a:pt x="356" y="151"/>
                  </a:lnTo>
                  <a:lnTo>
                    <a:pt x="356" y="152"/>
                  </a:lnTo>
                  <a:lnTo>
                    <a:pt x="356" y="153"/>
                  </a:lnTo>
                  <a:lnTo>
                    <a:pt x="356" y="155"/>
                  </a:lnTo>
                  <a:lnTo>
                    <a:pt x="356" y="156"/>
                  </a:lnTo>
                  <a:lnTo>
                    <a:pt x="357" y="157"/>
                  </a:lnTo>
                  <a:lnTo>
                    <a:pt x="357" y="158"/>
                  </a:lnTo>
                  <a:lnTo>
                    <a:pt x="358" y="158"/>
                  </a:lnTo>
                  <a:lnTo>
                    <a:pt x="358" y="160"/>
                  </a:lnTo>
                  <a:lnTo>
                    <a:pt x="361" y="161"/>
                  </a:lnTo>
                  <a:lnTo>
                    <a:pt x="362" y="162"/>
                  </a:lnTo>
                  <a:lnTo>
                    <a:pt x="363" y="161"/>
                  </a:lnTo>
                  <a:lnTo>
                    <a:pt x="364" y="160"/>
                  </a:lnTo>
                  <a:lnTo>
                    <a:pt x="366" y="158"/>
                  </a:lnTo>
                  <a:lnTo>
                    <a:pt x="366" y="157"/>
                  </a:lnTo>
                  <a:lnTo>
                    <a:pt x="367" y="156"/>
                  </a:lnTo>
                  <a:lnTo>
                    <a:pt x="368" y="155"/>
                  </a:lnTo>
                  <a:lnTo>
                    <a:pt x="368" y="153"/>
                  </a:lnTo>
                  <a:lnTo>
                    <a:pt x="369" y="152"/>
                  </a:lnTo>
                  <a:lnTo>
                    <a:pt x="371" y="151"/>
                  </a:lnTo>
                  <a:lnTo>
                    <a:pt x="372" y="150"/>
                  </a:lnTo>
                  <a:lnTo>
                    <a:pt x="373" y="147"/>
                  </a:lnTo>
                  <a:lnTo>
                    <a:pt x="374" y="146"/>
                  </a:lnTo>
                  <a:lnTo>
                    <a:pt x="377" y="142"/>
                  </a:lnTo>
                  <a:lnTo>
                    <a:pt x="383" y="134"/>
                  </a:lnTo>
                  <a:lnTo>
                    <a:pt x="384" y="132"/>
                  </a:lnTo>
                  <a:lnTo>
                    <a:pt x="385" y="131"/>
                  </a:lnTo>
                  <a:lnTo>
                    <a:pt x="387" y="130"/>
                  </a:lnTo>
                  <a:lnTo>
                    <a:pt x="388" y="129"/>
                  </a:lnTo>
                  <a:lnTo>
                    <a:pt x="390" y="126"/>
                  </a:lnTo>
                  <a:lnTo>
                    <a:pt x="392" y="126"/>
                  </a:lnTo>
                  <a:lnTo>
                    <a:pt x="393" y="125"/>
                  </a:lnTo>
                  <a:lnTo>
                    <a:pt x="395" y="124"/>
                  </a:lnTo>
                  <a:lnTo>
                    <a:pt x="396" y="123"/>
                  </a:lnTo>
                  <a:lnTo>
                    <a:pt x="398" y="121"/>
                  </a:lnTo>
                  <a:lnTo>
                    <a:pt x="399" y="121"/>
                  </a:lnTo>
                  <a:lnTo>
                    <a:pt x="400" y="120"/>
                  </a:lnTo>
                  <a:lnTo>
                    <a:pt x="401" y="119"/>
                  </a:lnTo>
                  <a:lnTo>
                    <a:pt x="403" y="119"/>
                  </a:lnTo>
                  <a:lnTo>
                    <a:pt x="405" y="118"/>
                  </a:lnTo>
                  <a:lnTo>
                    <a:pt x="410" y="114"/>
                  </a:lnTo>
                  <a:lnTo>
                    <a:pt x="411" y="114"/>
                  </a:lnTo>
                  <a:lnTo>
                    <a:pt x="412" y="113"/>
                  </a:lnTo>
                  <a:lnTo>
                    <a:pt x="415" y="112"/>
                  </a:lnTo>
                  <a:lnTo>
                    <a:pt x="417" y="110"/>
                  </a:lnTo>
                  <a:lnTo>
                    <a:pt x="419" y="109"/>
                  </a:lnTo>
                  <a:lnTo>
                    <a:pt x="421" y="108"/>
                  </a:lnTo>
                  <a:lnTo>
                    <a:pt x="422" y="107"/>
                  </a:lnTo>
                  <a:lnTo>
                    <a:pt x="424" y="105"/>
                  </a:lnTo>
                  <a:lnTo>
                    <a:pt x="425" y="105"/>
                  </a:lnTo>
                  <a:lnTo>
                    <a:pt x="426" y="104"/>
                  </a:lnTo>
                  <a:lnTo>
                    <a:pt x="427" y="104"/>
                  </a:lnTo>
                  <a:lnTo>
                    <a:pt x="428" y="103"/>
                  </a:lnTo>
                  <a:lnTo>
                    <a:pt x="428" y="102"/>
                  </a:lnTo>
                  <a:lnTo>
                    <a:pt x="430" y="100"/>
                  </a:lnTo>
                  <a:lnTo>
                    <a:pt x="431" y="99"/>
                  </a:lnTo>
                  <a:lnTo>
                    <a:pt x="432" y="99"/>
                  </a:lnTo>
                  <a:lnTo>
                    <a:pt x="432" y="98"/>
                  </a:lnTo>
                  <a:lnTo>
                    <a:pt x="433" y="97"/>
                  </a:lnTo>
                  <a:lnTo>
                    <a:pt x="433" y="96"/>
                  </a:lnTo>
                  <a:lnTo>
                    <a:pt x="436" y="94"/>
                  </a:lnTo>
                  <a:lnTo>
                    <a:pt x="437" y="92"/>
                  </a:lnTo>
                  <a:lnTo>
                    <a:pt x="438" y="92"/>
                  </a:lnTo>
                  <a:lnTo>
                    <a:pt x="440" y="91"/>
                  </a:lnTo>
                  <a:lnTo>
                    <a:pt x="441" y="91"/>
                  </a:lnTo>
                  <a:lnTo>
                    <a:pt x="442" y="91"/>
                  </a:lnTo>
                  <a:lnTo>
                    <a:pt x="443" y="91"/>
                  </a:lnTo>
                  <a:lnTo>
                    <a:pt x="444" y="92"/>
                  </a:lnTo>
                  <a:lnTo>
                    <a:pt x="446" y="92"/>
                  </a:lnTo>
                  <a:lnTo>
                    <a:pt x="446" y="93"/>
                  </a:lnTo>
                  <a:lnTo>
                    <a:pt x="448" y="91"/>
                  </a:lnTo>
                  <a:lnTo>
                    <a:pt x="448" y="93"/>
                  </a:lnTo>
                  <a:lnTo>
                    <a:pt x="448" y="94"/>
                  </a:lnTo>
                  <a:lnTo>
                    <a:pt x="448" y="96"/>
                  </a:lnTo>
                  <a:lnTo>
                    <a:pt x="448" y="98"/>
                  </a:lnTo>
                  <a:lnTo>
                    <a:pt x="448" y="99"/>
                  </a:lnTo>
                  <a:lnTo>
                    <a:pt x="448" y="100"/>
                  </a:lnTo>
                  <a:lnTo>
                    <a:pt x="448" y="102"/>
                  </a:lnTo>
                  <a:lnTo>
                    <a:pt x="448" y="103"/>
                  </a:lnTo>
                  <a:lnTo>
                    <a:pt x="448" y="105"/>
                  </a:lnTo>
                  <a:lnTo>
                    <a:pt x="449" y="107"/>
                  </a:lnTo>
                  <a:lnTo>
                    <a:pt x="449" y="108"/>
                  </a:lnTo>
                  <a:lnTo>
                    <a:pt x="449" y="109"/>
                  </a:lnTo>
                  <a:lnTo>
                    <a:pt x="449" y="112"/>
                  </a:lnTo>
                  <a:lnTo>
                    <a:pt x="449" y="113"/>
                  </a:lnTo>
                  <a:lnTo>
                    <a:pt x="451" y="114"/>
                  </a:lnTo>
                  <a:lnTo>
                    <a:pt x="451" y="115"/>
                  </a:lnTo>
                  <a:lnTo>
                    <a:pt x="451" y="118"/>
                  </a:lnTo>
                  <a:lnTo>
                    <a:pt x="452" y="119"/>
                  </a:lnTo>
                  <a:lnTo>
                    <a:pt x="452" y="121"/>
                  </a:lnTo>
                  <a:lnTo>
                    <a:pt x="453" y="123"/>
                  </a:lnTo>
                  <a:lnTo>
                    <a:pt x="454" y="124"/>
                  </a:lnTo>
                  <a:lnTo>
                    <a:pt x="454" y="125"/>
                  </a:lnTo>
                  <a:lnTo>
                    <a:pt x="456" y="128"/>
                  </a:lnTo>
                  <a:lnTo>
                    <a:pt x="456" y="129"/>
                  </a:lnTo>
                  <a:lnTo>
                    <a:pt x="457" y="130"/>
                  </a:lnTo>
                  <a:lnTo>
                    <a:pt x="457" y="131"/>
                  </a:lnTo>
                  <a:lnTo>
                    <a:pt x="458" y="132"/>
                  </a:lnTo>
                  <a:lnTo>
                    <a:pt x="458" y="134"/>
                  </a:lnTo>
                  <a:lnTo>
                    <a:pt x="459" y="135"/>
                  </a:lnTo>
                  <a:lnTo>
                    <a:pt x="460" y="136"/>
                  </a:lnTo>
                  <a:lnTo>
                    <a:pt x="462" y="139"/>
                  </a:lnTo>
                  <a:lnTo>
                    <a:pt x="463" y="140"/>
                  </a:lnTo>
                  <a:lnTo>
                    <a:pt x="464" y="141"/>
                  </a:lnTo>
                  <a:lnTo>
                    <a:pt x="464" y="142"/>
                  </a:lnTo>
                  <a:lnTo>
                    <a:pt x="465" y="144"/>
                  </a:lnTo>
                  <a:lnTo>
                    <a:pt x="467" y="144"/>
                  </a:lnTo>
                  <a:lnTo>
                    <a:pt x="467" y="145"/>
                  </a:lnTo>
                  <a:lnTo>
                    <a:pt x="468" y="145"/>
                  </a:lnTo>
                  <a:lnTo>
                    <a:pt x="469" y="146"/>
                  </a:lnTo>
                  <a:lnTo>
                    <a:pt x="469" y="147"/>
                  </a:lnTo>
                  <a:lnTo>
                    <a:pt x="470" y="147"/>
                  </a:lnTo>
                  <a:lnTo>
                    <a:pt x="472" y="148"/>
                  </a:lnTo>
                  <a:lnTo>
                    <a:pt x="472" y="150"/>
                  </a:lnTo>
                  <a:lnTo>
                    <a:pt x="473" y="150"/>
                  </a:lnTo>
                  <a:lnTo>
                    <a:pt x="475" y="152"/>
                  </a:lnTo>
                  <a:lnTo>
                    <a:pt x="476" y="152"/>
                  </a:lnTo>
                  <a:lnTo>
                    <a:pt x="478" y="153"/>
                  </a:lnTo>
                  <a:lnTo>
                    <a:pt x="479" y="155"/>
                  </a:lnTo>
                  <a:lnTo>
                    <a:pt x="480" y="156"/>
                  </a:lnTo>
                  <a:lnTo>
                    <a:pt x="481" y="156"/>
                  </a:lnTo>
                  <a:lnTo>
                    <a:pt x="483" y="157"/>
                  </a:lnTo>
                  <a:lnTo>
                    <a:pt x="483" y="158"/>
                  </a:lnTo>
                  <a:lnTo>
                    <a:pt x="483" y="160"/>
                  </a:lnTo>
                  <a:lnTo>
                    <a:pt x="481" y="161"/>
                  </a:lnTo>
                  <a:lnTo>
                    <a:pt x="481" y="162"/>
                  </a:lnTo>
                  <a:lnTo>
                    <a:pt x="481" y="163"/>
                  </a:lnTo>
                  <a:lnTo>
                    <a:pt x="481" y="164"/>
                  </a:lnTo>
                  <a:lnTo>
                    <a:pt x="480" y="167"/>
                  </a:lnTo>
                  <a:lnTo>
                    <a:pt x="480" y="168"/>
                  </a:lnTo>
                  <a:lnTo>
                    <a:pt x="480" y="169"/>
                  </a:lnTo>
                  <a:lnTo>
                    <a:pt x="479" y="171"/>
                  </a:lnTo>
                  <a:lnTo>
                    <a:pt x="478" y="176"/>
                  </a:lnTo>
                  <a:lnTo>
                    <a:pt x="475" y="182"/>
                  </a:lnTo>
                  <a:lnTo>
                    <a:pt x="474" y="187"/>
                  </a:lnTo>
                  <a:lnTo>
                    <a:pt x="473" y="189"/>
                  </a:lnTo>
                  <a:lnTo>
                    <a:pt x="472" y="192"/>
                  </a:lnTo>
                  <a:lnTo>
                    <a:pt x="470" y="193"/>
                  </a:lnTo>
                  <a:lnTo>
                    <a:pt x="470" y="194"/>
                  </a:lnTo>
                  <a:lnTo>
                    <a:pt x="469" y="194"/>
                  </a:lnTo>
                  <a:lnTo>
                    <a:pt x="468" y="195"/>
                  </a:lnTo>
                  <a:lnTo>
                    <a:pt x="467" y="198"/>
                  </a:lnTo>
                  <a:lnTo>
                    <a:pt x="467" y="199"/>
                  </a:lnTo>
                  <a:lnTo>
                    <a:pt x="465" y="200"/>
                  </a:lnTo>
                  <a:lnTo>
                    <a:pt x="465" y="201"/>
                  </a:lnTo>
                  <a:lnTo>
                    <a:pt x="465" y="203"/>
                  </a:lnTo>
                  <a:lnTo>
                    <a:pt x="465" y="204"/>
                  </a:lnTo>
                  <a:lnTo>
                    <a:pt x="465" y="205"/>
                  </a:lnTo>
                  <a:lnTo>
                    <a:pt x="465" y="208"/>
                  </a:lnTo>
                  <a:lnTo>
                    <a:pt x="465" y="210"/>
                  </a:lnTo>
                  <a:lnTo>
                    <a:pt x="465" y="213"/>
                  </a:lnTo>
                  <a:lnTo>
                    <a:pt x="467" y="214"/>
                  </a:lnTo>
                  <a:lnTo>
                    <a:pt x="467" y="217"/>
                  </a:lnTo>
                  <a:lnTo>
                    <a:pt x="468" y="222"/>
                  </a:lnTo>
                  <a:lnTo>
                    <a:pt x="468" y="224"/>
                  </a:lnTo>
                  <a:lnTo>
                    <a:pt x="468" y="226"/>
                  </a:lnTo>
                  <a:lnTo>
                    <a:pt x="468" y="227"/>
                  </a:lnTo>
                  <a:lnTo>
                    <a:pt x="469" y="227"/>
                  </a:lnTo>
                  <a:lnTo>
                    <a:pt x="469" y="229"/>
                  </a:lnTo>
                  <a:lnTo>
                    <a:pt x="469" y="231"/>
                  </a:lnTo>
                  <a:lnTo>
                    <a:pt x="470" y="232"/>
                  </a:lnTo>
                  <a:lnTo>
                    <a:pt x="470" y="233"/>
                  </a:lnTo>
                  <a:lnTo>
                    <a:pt x="470" y="235"/>
                  </a:lnTo>
                  <a:lnTo>
                    <a:pt x="472" y="236"/>
                  </a:lnTo>
                  <a:lnTo>
                    <a:pt x="473" y="240"/>
                  </a:lnTo>
                  <a:lnTo>
                    <a:pt x="474" y="242"/>
                  </a:lnTo>
                  <a:lnTo>
                    <a:pt x="479" y="249"/>
                  </a:lnTo>
                  <a:lnTo>
                    <a:pt x="485" y="262"/>
                  </a:lnTo>
                  <a:lnTo>
                    <a:pt x="488" y="268"/>
                  </a:lnTo>
                  <a:lnTo>
                    <a:pt x="489" y="269"/>
                  </a:lnTo>
                  <a:lnTo>
                    <a:pt x="489" y="270"/>
                  </a:lnTo>
                  <a:lnTo>
                    <a:pt x="490" y="272"/>
                  </a:lnTo>
                  <a:lnTo>
                    <a:pt x="490" y="273"/>
                  </a:lnTo>
                  <a:lnTo>
                    <a:pt x="490" y="275"/>
                  </a:lnTo>
                  <a:lnTo>
                    <a:pt x="491" y="277"/>
                  </a:lnTo>
                  <a:lnTo>
                    <a:pt x="491" y="278"/>
                  </a:lnTo>
                  <a:lnTo>
                    <a:pt x="491" y="279"/>
                  </a:lnTo>
                  <a:lnTo>
                    <a:pt x="490" y="281"/>
                  </a:lnTo>
                  <a:lnTo>
                    <a:pt x="490" y="283"/>
                  </a:lnTo>
                  <a:lnTo>
                    <a:pt x="490" y="284"/>
                  </a:lnTo>
                  <a:lnTo>
                    <a:pt x="490" y="285"/>
                  </a:lnTo>
                  <a:lnTo>
                    <a:pt x="489" y="286"/>
                  </a:lnTo>
                  <a:lnTo>
                    <a:pt x="489" y="288"/>
                  </a:lnTo>
                  <a:lnTo>
                    <a:pt x="489" y="290"/>
                  </a:lnTo>
                  <a:lnTo>
                    <a:pt x="489" y="291"/>
                  </a:lnTo>
                  <a:lnTo>
                    <a:pt x="488" y="293"/>
                  </a:lnTo>
                  <a:lnTo>
                    <a:pt x="488" y="294"/>
                  </a:lnTo>
                  <a:lnTo>
                    <a:pt x="488" y="295"/>
                  </a:lnTo>
                  <a:lnTo>
                    <a:pt x="486" y="295"/>
                  </a:lnTo>
                  <a:lnTo>
                    <a:pt x="486" y="296"/>
                  </a:lnTo>
                  <a:lnTo>
                    <a:pt x="485" y="297"/>
                  </a:lnTo>
                  <a:lnTo>
                    <a:pt x="485" y="299"/>
                  </a:lnTo>
                  <a:lnTo>
                    <a:pt x="484" y="299"/>
                  </a:lnTo>
                  <a:lnTo>
                    <a:pt x="484" y="300"/>
                  </a:lnTo>
                  <a:lnTo>
                    <a:pt x="483" y="301"/>
                  </a:lnTo>
                  <a:lnTo>
                    <a:pt x="481" y="302"/>
                  </a:lnTo>
                  <a:lnTo>
                    <a:pt x="481" y="304"/>
                  </a:lnTo>
                  <a:lnTo>
                    <a:pt x="480" y="305"/>
                  </a:lnTo>
                  <a:lnTo>
                    <a:pt x="480" y="306"/>
                  </a:lnTo>
                  <a:lnTo>
                    <a:pt x="479" y="307"/>
                  </a:lnTo>
                  <a:lnTo>
                    <a:pt x="478" y="310"/>
                  </a:lnTo>
                  <a:lnTo>
                    <a:pt x="476" y="311"/>
                  </a:lnTo>
                  <a:lnTo>
                    <a:pt x="476" y="312"/>
                  </a:lnTo>
                  <a:lnTo>
                    <a:pt x="476" y="313"/>
                  </a:lnTo>
                  <a:lnTo>
                    <a:pt x="475" y="316"/>
                  </a:lnTo>
                  <a:lnTo>
                    <a:pt x="475" y="317"/>
                  </a:lnTo>
                  <a:lnTo>
                    <a:pt x="475" y="318"/>
                  </a:lnTo>
                  <a:lnTo>
                    <a:pt x="474" y="320"/>
                  </a:lnTo>
                  <a:lnTo>
                    <a:pt x="474" y="321"/>
                  </a:lnTo>
                  <a:lnTo>
                    <a:pt x="473" y="322"/>
                  </a:lnTo>
                  <a:lnTo>
                    <a:pt x="473" y="323"/>
                  </a:lnTo>
                  <a:lnTo>
                    <a:pt x="472" y="325"/>
                  </a:lnTo>
                  <a:lnTo>
                    <a:pt x="472" y="326"/>
                  </a:lnTo>
                  <a:lnTo>
                    <a:pt x="470" y="327"/>
                  </a:lnTo>
                  <a:lnTo>
                    <a:pt x="468" y="331"/>
                  </a:lnTo>
                  <a:lnTo>
                    <a:pt x="468" y="332"/>
                  </a:lnTo>
                  <a:lnTo>
                    <a:pt x="465" y="334"/>
                  </a:lnTo>
                  <a:lnTo>
                    <a:pt x="465" y="336"/>
                  </a:lnTo>
                  <a:lnTo>
                    <a:pt x="464" y="337"/>
                  </a:lnTo>
                  <a:lnTo>
                    <a:pt x="463" y="338"/>
                  </a:lnTo>
                  <a:lnTo>
                    <a:pt x="462" y="339"/>
                  </a:lnTo>
                  <a:lnTo>
                    <a:pt x="459" y="343"/>
                  </a:lnTo>
                  <a:lnTo>
                    <a:pt x="454" y="347"/>
                  </a:lnTo>
                  <a:lnTo>
                    <a:pt x="454" y="348"/>
                  </a:lnTo>
                  <a:lnTo>
                    <a:pt x="453" y="348"/>
                  </a:lnTo>
                  <a:lnTo>
                    <a:pt x="452" y="350"/>
                  </a:lnTo>
                  <a:lnTo>
                    <a:pt x="451" y="352"/>
                  </a:lnTo>
                  <a:lnTo>
                    <a:pt x="448" y="354"/>
                  </a:lnTo>
                  <a:lnTo>
                    <a:pt x="447" y="354"/>
                  </a:lnTo>
                  <a:lnTo>
                    <a:pt x="447" y="355"/>
                  </a:lnTo>
                  <a:lnTo>
                    <a:pt x="444" y="357"/>
                  </a:lnTo>
                  <a:lnTo>
                    <a:pt x="443" y="358"/>
                  </a:lnTo>
                  <a:lnTo>
                    <a:pt x="442" y="358"/>
                  </a:lnTo>
                  <a:lnTo>
                    <a:pt x="441" y="358"/>
                  </a:lnTo>
                  <a:lnTo>
                    <a:pt x="441" y="359"/>
                  </a:lnTo>
                  <a:lnTo>
                    <a:pt x="440" y="359"/>
                  </a:lnTo>
                  <a:lnTo>
                    <a:pt x="438" y="359"/>
                  </a:lnTo>
                  <a:lnTo>
                    <a:pt x="437" y="359"/>
                  </a:lnTo>
                  <a:lnTo>
                    <a:pt x="437" y="360"/>
                  </a:lnTo>
                  <a:lnTo>
                    <a:pt x="436" y="360"/>
                  </a:lnTo>
                  <a:lnTo>
                    <a:pt x="435" y="360"/>
                  </a:lnTo>
                  <a:lnTo>
                    <a:pt x="432" y="363"/>
                  </a:lnTo>
                  <a:lnTo>
                    <a:pt x="431" y="363"/>
                  </a:lnTo>
                  <a:lnTo>
                    <a:pt x="430" y="363"/>
                  </a:lnTo>
                  <a:lnTo>
                    <a:pt x="428" y="364"/>
                  </a:lnTo>
                  <a:lnTo>
                    <a:pt x="428" y="365"/>
                  </a:lnTo>
                  <a:lnTo>
                    <a:pt x="427" y="365"/>
                  </a:lnTo>
                  <a:lnTo>
                    <a:pt x="426" y="366"/>
                  </a:lnTo>
                  <a:lnTo>
                    <a:pt x="425" y="368"/>
                  </a:lnTo>
                  <a:lnTo>
                    <a:pt x="424" y="369"/>
                  </a:lnTo>
                  <a:lnTo>
                    <a:pt x="422" y="370"/>
                  </a:lnTo>
                  <a:lnTo>
                    <a:pt x="421" y="371"/>
                  </a:lnTo>
                  <a:lnTo>
                    <a:pt x="421" y="373"/>
                  </a:lnTo>
                  <a:lnTo>
                    <a:pt x="420" y="375"/>
                  </a:lnTo>
                  <a:lnTo>
                    <a:pt x="419" y="375"/>
                  </a:lnTo>
                  <a:lnTo>
                    <a:pt x="419" y="376"/>
                  </a:lnTo>
                  <a:lnTo>
                    <a:pt x="417" y="377"/>
                  </a:lnTo>
                  <a:lnTo>
                    <a:pt x="414" y="384"/>
                  </a:lnTo>
                  <a:lnTo>
                    <a:pt x="412" y="386"/>
                  </a:lnTo>
                  <a:lnTo>
                    <a:pt x="409" y="392"/>
                  </a:lnTo>
                  <a:lnTo>
                    <a:pt x="404" y="400"/>
                  </a:lnTo>
                  <a:lnTo>
                    <a:pt x="403" y="401"/>
                  </a:lnTo>
                  <a:lnTo>
                    <a:pt x="401" y="402"/>
                  </a:lnTo>
                  <a:lnTo>
                    <a:pt x="401" y="403"/>
                  </a:lnTo>
                  <a:lnTo>
                    <a:pt x="400" y="405"/>
                  </a:lnTo>
                  <a:lnTo>
                    <a:pt x="399" y="406"/>
                  </a:lnTo>
                  <a:lnTo>
                    <a:pt x="398" y="407"/>
                  </a:lnTo>
                  <a:lnTo>
                    <a:pt x="396" y="407"/>
                  </a:lnTo>
                  <a:lnTo>
                    <a:pt x="395" y="408"/>
                  </a:lnTo>
                  <a:lnTo>
                    <a:pt x="394" y="409"/>
                  </a:lnTo>
                  <a:lnTo>
                    <a:pt x="393" y="409"/>
                  </a:lnTo>
                  <a:lnTo>
                    <a:pt x="390" y="411"/>
                  </a:lnTo>
                  <a:lnTo>
                    <a:pt x="390" y="412"/>
                  </a:lnTo>
                  <a:lnTo>
                    <a:pt x="389" y="412"/>
                  </a:lnTo>
                  <a:lnTo>
                    <a:pt x="387" y="413"/>
                  </a:lnTo>
                  <a:lnTo>
                    <a:pt x="385" y="413"/>
                  </a:lnTo>
                  <a:lnTo>
                    <a:pt x="384" y="413"/>
                  </a:lnTo>
                  <a:lnTo>
                    <a:pt x="383" y="414"/>
                  </a:lnTo>
                  <a:lnTo>
                    <a:pt x="382" y="414"/>
                  </a:lnTo>
                  <a:lnTo>
                    <a:pt x="380" y="414"/>
                  </a:lnTo>
                  <a:lnTo>
                    <a:pt x="379" y="414"/>
                  </a:lnTo>
                  <a:lnTo>
                    <a:pt x="378" y="414"/>
                  </a:lnTo>
                  <a:lnTo>
                    <a:pt x="376" y="414"/>
                  </a:lnTo>
                  <a:lnTo>
                    <a:pt x="374" y="414"/>
                  </a:lnTo>
                  <a:lnTo>
                    <a:pt x="369" y="414"/>
                  </a:lnTo>
                  <a:lnTo>
                    <a:pt x="358" y="414"/>
                  </a:lnTo>
                  <a:lnTo>
                    <a:pt x="356" y="414"/>
                  </a:lnTo>
                  <a:lnTo>
                    <a:pt x="336" y="414"/>
                  </a:lnTo>
                  <a:lnTo>
                    <a:pt x="334" y="414"/>
                  </a:lnTo>
                  <a:lnTo>
                    <a:pt x="309" y="416"/>
                  </a:lnTo>
                  <a:lnTo>
                    <a:pt x="299" y="416"/>
                  </a:lnTo>
                  <a:lnTo>
                    <a:pt x="299" y="413"/>
                  </a:lnTo>
                  <a:lnTo>
                    <a:pt x="299" y="397"/>
                  </a:lnTo>
                  <a:lnTo>
                    <a:pt x="294" y="397"/>
                  </a:lnTo>
                  <a:lnTo>
                    <a:pt x="294" y="398"/>
                  </a:lnTo>
                  <a:lnTo>
                    <a:pt x="293" y="398"/>
                  </a:lnTo>
                  <a:lnTo>
                    <a:pt x="292" y="398"/>
                  </a:lnTo>
                  <a:lnTo>
                    <a:pt x="291" y="398"/>
                  </a:lnTo>
                  <a:lnTo>
                    <a:pt x="291" y="397"/>
                  </a:lnTo>
                  <a:lnTo>
                    <a:pt x="289" y="396"/>
                  </a:lnTo>
                  <a:lnTo>
                    <a:pt x="289" y="393"/>
                  </a:lnTo>
                  <a:lnTo>
                    <a:pt x="288" y="392"/>
                  </a:lnTo>
                  <a:lnTo>
                    <a:pt x="288" y="391"/>
                  </a:lnTo>
                  <a:lnTo>
                    <a:pt x="287" y="391"/>
                  </a:lnTo>
                  <a:lnTo>
                    <a:pt x="287" y="390"/>
                  </a:lnTo>
                  <a:lnTo>
                    <a:pt x="286" y="390"/>
                  </a:lnTo>
                  <a:lnTo>
                    <a:pt x="285" y="390"/>
                  </a:lnTo>
                  <a:lnTo>
                    <a:pt x="283" y="387"/>
                  </a:lnTo>
                  <a:lnTo>
                    <a:pt x="286" y="387"/>
                  </a:lnTo>
                  <a:lnTo>
                    <a:pt x="287" y="386"/>
                  </a:lnTo>
                  <a:lnTo>
                    <a:pt x="291" y="385"/>
                  </a:lnTo>
                  <a:lnTo>
                    <a:pt x="292" y="385"/>
                  </a:lnTo>
                  <a:lnTo>
                    <a:pt x="296" y="382"/>
                  </a:lnTo>
                  <a:lnTo>
                    <a:pt x="298" y="382"/>
                  </a:lnTo>
                  <a:lnTo>
                    <a:pt x="301" y="381"/>
                  </a:lnTo>
                  <a:lnTo>
                    <a:pt x="299" y="379"/>
                  </a:lnTo>
                  <a:lnTo>
                    <a:pt x="297" y="374"/>
                  </a:lnTo>
                  <a:lnTo>
                    <a:pt x="292" y="363"/>
                  </a:lnTo>
                  <a:lnTo>
                    <a:pt x="291" y="363"/>
                  </a:lnTo>
                  <a:lnTo>
                    <a:pt x="287" y="354"/>
                  </a:lnTo>
                  <a:lnTo>
                    <a:pt x="287" y="353"/>
                  </a:lnTo>
                  <a:lnTo>
                    <a:pt x="288" y="353"/>
                  </a:lnTo>
                  <a:lnTo>
                    <a:pt x="289" y="352"/>
                  </a:lnTo>
                  <a:lnTo>
                    <a:pt x="292" y="350"/>
                  </a:lnTo>
                  <a:lnTo>
                    <a:pt x="297" y="349"/>
                  </a:lnTo>
                  <a:lnTo>
                    <a:pt x="298" y="349"/>
                  </a:lnTo>
                  <a:lnTo>
                    <a:pt x="302" y="347"/>
                  </a:lnTo>
                  <a:lnTo>
                    <a:pt x="305" y="345"/>
                  </a:lnTo>
                  <a:lnTo>
                    <a:pt x="307" y="344"/>
                  </a:lnTo>
                  <a:lnTo>
                    <a:pt x="308" y="344"/>
                  </a:lnTo>
                  <a:lnTo>
                    <a:pt x="309" y="343"/>
                  </a:lnTo>
                  <a:lnTo>
                    <a:pt x="310" y="343"/>
                  </a:lnTo>
                  <a:lnTo>
                    <a:pt x="313" y="342"/>
                  </a:lnTo>
                  <a:lnTo>
                    <a:pt x="314" y="341"/>
                  </a:lnTo>
                  <a:lnTo>
                    <a:pt x="315" y="339"/>
                  </a:lnTo>
                  <a:lnTo>
                    <a:pt x="316" y="339"/>
                  </a:lnTo>
                  <a:lnTo>
                    <a:pt x="318" y="338"/>
                  </a:lnTo>
                  <a:lnTo>
                    <a:pt x="318" y="337"/>
                  </a:lnTo>
                  <a:lnTo>
                    <a:pt x="319" y="337"/>
                  </a:lnTo>
                  <a:lnTo>
                    <a:pt x="321" y="334"/>
                  </a:lnTo>
                  <a:lnTo>
                    <a:pt x="324" y="332"/>
                  </a:lnTo>
                  <a:lnTo>
                    <a:pt x="326" y="331"/>
                  </a:lnTo>
                  <a:lnTo>
                    <a:pt x="328" y="329"/>
                  </a:lnTo>
                  <a:lnTo>
                    <a:pt x="329" y="329"/>
                  </a:lnTo>
                  <a:lnTo>
                    <a:pt x="329" y="328"/>
                  </a:lnTo>
                  <a:lnTo>
                    <a:pt x="330" y="328"/>
                  </a:lnTo>
                  <a:lnTo>
                    <a:pt x="331" y="328"/>
                  </a:lnTo>
                  <a:lnTo>
                    <a:pt x="331" y="327"/>
                  </a:lnTo>
                  <a:lnTo>
                    <a:pt x="329" y="322"/>
                  </a:lnTo>
                  <a:lnTo>
                    <a:pt x="326" y="315"/>
                  </a:lnTo>
                  <a:lnTo>
                    <a:pt x="325" y="312"/>
                  </a:lnTo>
                  <a:lnTo>
                    <a:pt x="324" y="309"/>
                  </a:lnTo>
                  <a:lnTo>
                    <a:pt x="324" y="307"/>
                  </a:lnTo>
                  <a:lnTo>
                    <a:pt x="324" y="306"/>
                  </a:lnTo>
                  <a:lnTo>
                    <a:pt x="323" y="306"/>
                  </a:lnTo>
                  <a:lnTo>
                    <a:pt x="323" y="305"/>
                  </a:lnTo>
                  <a:lnTo>
                    <a:pt x="324" y="304"/>
                  </a:lnTo>
                  <a:lnTo>
                    <a:pt x="324" y="302"/>
                  </a:lnTo>
                  <a:lnTo>
                    <a:pt x="324" y="301"/>
                  </a:lnTo>
                  <a:lnTo>
                    <a:pt x="324" y="300"/>
                  </a:lnTo>
                  <a:lnTo>
                    <a:pt x="325" y="300"/>
                  </a:lnTo>
                  <a:lnTo>
                    <a:pt x="325" y="299"/>
                  </a:lnTo>
                  <a:lnTo>
                    <a:pt x="326" y="297"/>
                  </a:lnTo>
                  <a:lnTo>
                    <a:pt x="328" y="297"/>
                  </a:lnTo>
                  <a:lnTo>
                    <a:pt x="329" y="296"/>
                  </a:lnTo>
                  <a:lnTo>
                    <a:pt x="330" y="296"/>
                  </a:lnTo>
                  <a:lnTo>
                    <a:pt x="330" y="295"/>
                  </a:lnTo>
                  <a:lnTo>
                    <a:pt x="329" y="294"/>
                  </a:lnTo>
                  <a:lnTo>
                    <a:pt x="329" y="293"/>
                  </a:lnTo>
                  <a:lnTo>
                    <a:pt x="326" y="289"/>
                  </a:lnTo>
                  <a:lnTo>
                    <a:pt x="326" y="288"/>
                  </a:lnTo>
                  <a:lnTo>
                    <a:pt x="325" y="289"/>
                  </a:lnTo>
                  <a:lnTo>
                    <a:pt x="324" y="289"/>
                  </a:lnTo>
                  <a:lnTo>
                    <a:pt x="323" y="290"/>
                  </a:lnTo>
                  <a:lnTo>
                    <a:pt x="320" y="290"/>
                  </a:lnTo>
                  <a:lnTo>
                    <a:pt x="320" y="291"/>
                  </a:lnTo>
                  <a:lnTo>
                    <a:pt x="318" y="291"/>
                  </a:lnTo>
                  <a:lnTo>
                    <a:pt x="314" y="293"/>
                  </a:lnTo>
                  <a:lnTo>
                    <a:pt x="309" y="295"/>
                  </a:lnTo>
                  <a:lnTo>
                    <a:pt x="307" y="296"/>
                  </a:lnTo>
                  <a:lnTo>
                    <a:pt x="305" y="296"/>
                  </a:lnTo>
                  <a:lnTo>
                    <a:pt x="304" y="296"/>
                  </a:lnTo>
                  <a:lnTo>
                    <a:pt x="303" y="296"/>
                  </a:lnTo>
                  <a:lnTo>
                    <a:pt x="286" y="301"/>
                  </a:lnTo>
                  <a:lnTo>
                    <a:pt x="288" y="307"/>
                  </a:lnTo>
                  <a:lnTo>
                    <a:pt x="287" y="307"/>
                  </a:lnTo>
                  <a:lnTo>
                    <a:pt x="286" y="309"/>
                  </a:lnTo>
                  <a:lnTo>
                    <a:pt x="285" y="309"/>
                  </a:lnTo>
                  <a:lnTo>
                    <a:pt x="282" y="310"/>
                  </a:lnTo>
                  <a:lnTo>
                    <a:pt x="276" y="311"/>
                  </a:lnTo>
                  <a:lnTo>
                    <a:pt x="271" y="312"/>
                  </a:lnTo>
                  <a:lnTo>
                    <a:pt x="267" y="313"/>
                  </a:lnTo>
                  <a:lnTo>
                    <a:pt x="261" y="315"/>
                  </a:lnTo>
                  <a:lnTo>
                    <a:pt x="255" y="316"/>
                  </a:lnTo>
                  <a:lnTo>
                    <a:pt x="255" y="317"/>
                  </a:lnTo>
                  <a:lnTo>
                    <a:pt x="256" y="322"/>
                  </a:lnTo>
                  <a:lnTo>
                    <a:pt x="257" y="326"/>
                  </a:lnTo>
                  <a:lnTo>
                    <a:pt x="257" y="327"/>
                  </a:lnTo>
                  <a:lnTo>
                    <a:pt x="259" y="328"/>
                  </a:lnTo>
                  <a:lnTo>
                    <a:pt x="259" y="329"/>
                  </a:lnTo>
                  <a:lnTo>
                    <a:pt x="259" y="331"/>
                  </a:lnTo>
                  <a:lnTo>
                    <a:pt x="259" y="332"/>
                  </a:lnTo>
                  <a:lnTo>
                    <a:pt x="259" y="333"/>
                  </a:lnTo>
                  <a:lnTo>
                    <a:pt x="259" y="334"/>
                  </a:lnTo>
                  <a:lnTo>
                    <a:pt x="259" y="336"/>
                  </a:lnTo>
                  <a:lnTo>
                    <a:pt x="259" y="337"/>
                  </a:lnTo>
                  <a:lnTo>
                    <a:pt x="259" y="342"/>
                  </a:lnTo>
                  <a:lnTo>
                    <a:pt x="259" y="345"/>
                  </a:lnTo>
                  <a:lnTo>
                    <a:pt x="259" y="348"/>
                  </a:lnTo>
                  <a:lnTo>
                    <a:pt x="259" y="349"/>
                  </a:lnTo>
                  <a:lnTo>
                    <a:pt x="259" y="350"/>
                  </a:lnTo>
                  <a:lnTo>
                    <a:pt x="259" y="352"/>
                  </a:lnTo>
                  <a:lnTo>
                    <a:pt x="259" y="353"/>
                  </a:lnTo>
                  <a:lnTo>
                    <a:pt x="259" y="354"/>
                  </a:lnTo>
                  <a:lnTo>
                    <a:pt x="260" y="355"/>
                  </a:lnTo>
                  <a:lnTo>
                    <a:pt x="260" y="359"/>
                  </a:lnTo>
                  <a:lnTo>
                    <a:pt x="261" y="360"/>
                  </a:lnTo>
                  <a:lnTo>
                    <a:pt x="261" y="361"/>
                  </a:lnTo>
                  <a:lnTo>
                    <a:pt x="262" y="366"/>
                  </a:lnTo>
                  <a:lnTo>
                    <a:pt x="262" y="368"/>
                  </a:lnTo>
                  <a:lnTo>
                    <a:pt x="261" y="368"/>
                  </a:lnTo>
                  <a:lnTo>
                    <a:pt x="257" y="369"/>
                  </a:lnTo>
                  <a:lnTo>
                    <a:pt x="256" y="368"/>
                  </a:lnTo>
                  <a:lnTo>
                    <a:pt x="254" y="366"/>
                  </a:lnTo>
                  <a:lnTo>
                    <a:pt x="251" y="366"/>
                  </a:lnTo>
                  <a:lnTo>
                    <a:pt x="250" y="366"/>
                  </a:lnTo>
                  <a:lnTo>
                    <a:pt x="248" y="366"/>
                  </a:lnTo>
                  <a:lnTo>
                    <a:pt x="246" y="366"/>
                  </a:lnTo>
                  <a:lnTo>
                    <a:pt x="245" y="366"/>
                  </a:lnTo>
                  <a:lnTo>
                    <a:pt x="245" y="365"/>
                  </a:lnTo>
                  <a:lnTo>
                    <a:pt x="244" y="365"/>
                  </a:lnTo>
                  <a:lnTo>
                    <a:pt x="243" y="365"/>
                  </a:lnTo>
                  <a:lnTo>
                    <a:pt x="241" y="365"/>
                  </a:lnTo>
                  <a:lnTo>
                    <a:pt x="240" y="365"/>
                  </a:lnTo>
                  <a:lnTo>
                    <a:pt x="240" y="364"/>
                  </a:lnTo>
                  <a:lnTo>
                    <a:pt x="239" y="364"/>
                  </a:lnTo>
                  <a:lnTo>
                    <a:pt x="238" y="364"/>
                  </a:lnTo>
                  <a:lnTo>
                    <a:pt x="237" y="364"/>
                  </a:lnTo>
                  <a:lnTo>
                    <a:pt x="235" y="364"/>
                  </a:lnTo>
                  <a:lnTo>
                    <a:pt x="235" y="363"/>
                  </a:lnTo>
                  <a:lnTo>
                    <a:pt x="234" y="363"/>
                  </a:lnTo>
                  <a:lnTo>
                    <a:pt x="233" y="363"/>
                  </a:lnTo>
                  <a:lnTo>
                    <a:pt x="232" y="361"/>
                  </a:lnTo>
                  <a:lnTo>
                    <a:pt x="230" y="361"/>
                  </a:lnTo>
                  <a:lnTo>
                    <a:pt x="229" y="361"/>
                  </a:lnTo>
                  <a:lnTo>
                    <a:pt x="228" y="361"/>
                  </a:lnTo>
                  <a:lnTo>
                    <a:pt x="227" y="360"/>
                  </a:lnTo>
                  <a:lnTo>
                    <a:pt x="225" y="360"/>
                  </a:lnTo>
                  <a:lnTo>
                    <a:pt x="224" y="359"/>
                  </a:lnTo>
                  <a:lnTo>
                    <a:pt x="223" y="359"/>
                  </a:lnTo>
                  <a:lnTo>
                    <a:pt x="222" y="359"/>
                  </a:lnTo>
                  <a:lnTo>
                    <a:pt x="221" y="359"/>
                  </a:lnTo>
                  <a:lnTo>
                    <a:pt x="219" y="358"/>
                  </a:lnTo>
                  <a:lnTo>
                    <a:pt x="218" y="358"/>
                  </a:lnTo>
                  <a:lnTo>
                    <a:pt x="217" y="358"/>
                  </a:lnTo>
                  <a:lnTo>
                    <a:pt x="216" y="358"/>
                  </a:lnTo>
                  <a:lnTo>
                    <a:pt x="216" y="357"/>
                  </a:lnTo>
                  <a:lnTo>
                    <a:pt x="214" y="357"/>
                  </a:lnTo>
                  <a:lnTo>
                    <a:pt x="213" y="357"/>
                  </a:lnTo>
                  <a:lnTo>
                    <a:pt x="212" y="357"/>
                  </a:lnTo>
                  <a:lnTo>
                    <a:pt x="211" y="355"/>
                  </a:lnTo>
                  <a:lnTo>
                    <a:pt x="209" y="355"/>
                  </a:lnTo>
                  <a:lnTo>
                    <a:pt x="208" y="355"/>
                  </a:lnTo>
                  <a:lnTo>
                    <a:pt x="207" y="355"/>
                  </a:lnTo>
                  <a:lnTo>
                    <a:pt x="207" y="354"/>
                  </a:lnTo>
                  <a:lnTo>
                    <a:pt x="206" y="354"/>
                  </a:lnTo>
                  <a:lnTo>
                    <a:pt x="205" y="354"/>
                  </a:lnTo>
                  <a:lnTo>
                    <a:pt x="203" y="354"/>
                  </a:lnTo>
                  <a:lnTo>
                    <a:pt x="202" y="353"/>
                  </a:lnTo>
                  <a:lnTo>
                    <a:pt x="201" y="353"/>
                  </a:lnTo>
                  <a:lnTo>
                    <a:pt x="200" y="353"/>
                  </a:lnTo>
                  <a:lnTo>
                    <a:pt x="198" y="353"/>
                  </a:lnTo>
                  <a:lnTo>
                    <a:pt x="197" y="353"/>
                  </a:lnTo>
                  <a:lnTo>
                    <a:pt x="196" y="353"/>
                  </a:lnTo>
                  <a:lnTo>
                    <a:pt x="195" y="353"/>
                  </a:lnTo>
                  <a:lnTo>
                    <a:pt x="195" y="352"/>
                  </a:lnTo>
                  <a:lnTo>
                    <a:pt x="192" y="352"/>
                  </a:lnTo>
                  <a:lnTo>
                    <a:pt x="191" y="352"/>
                  </a:lnTo>
                  <a:lnTo>
                    <a:pt x="190" y="352"/>
                  </a:lnTo>
                  <a:lnTo>
                    <a:pt x="189" y="352"/>
                  </a:lnTo>
                  <a:lnTo>
                    <a:pt x="189" y="350"/>
                  </a:lnTo>
                  <a:lnTo>
                    <a:pt x="187" y="350"/>
                  </a:lnTo>
                  <a:lnTo>
                    <a:pt x="184" y="350"/>
                  </a:lnTo>
                  <a:lnTo>
                    <a:pt x="182" y="349"/>
                  </a:lnTo>
                  <a:lnTo>
                    <a:pt x="181" y="349"/>
                  </a:lnTo>
                  <a:lnTo>
                    <a:pt x="176" y="347"/>
                  </a:lnTo>
                  <a:lnTo>
                    <a:pt x="174" y="347"/>
                  </a:lnTo>
                  <a:lnTo>
                    <a:pt x="171" y="345"/>
                  </a:lnTo>
                  <a:lnTo>
                    <a:pt x="170" y="345"/>
                  </a:lnTo>
                  <a:lnTo>
                    <a:pt x="168" y="343"/>
                  </a:lnTo>
                  <a:lnTo>
                    <a:pt x="166" y="343"/>
                  </a:lnTo>
                  <a:lnTo>
                    <a:pt x="164" y="343"/>
                  </a:lnTo>
                  <a:lnTo>
                    <a:pt x="163" y="343"/>
                  </a:lnTo>
                  <a:lnTo>
                    <a:pt x="161" y="343"/>
                  </a:lnTo>
                  <a:lnTo>
                    <a:pt x="159" y="343"/>
                  </a:lnTo>
                  <a:lnTo>
                    <a:pt x="158" y="343"/>
                  </a:lnTo>
                  <a:lnTo>
                    <a:pt x="157" y="343"/>
                  </a:lnTo>
                  <a:lnTo>
                    <a:pt x="149" y="342"/>
                  </a:lnTo>
                  <a:lnTo>
                    <a:pt x="148" y="341"/>
                  </a:lnTo>
                  <a:lnTo>
                    <a:pt x="145" y="341"/>
                  </a:lnTo>
                  <a:lnTo>
                    <a:pt x="144" y="341"/>
                  </a:lnTo>
                  <a:lnTo>
                    <a:pt x="143" y="341"/>
                  </a:lnTo>
                  <a:lnTo>
                    <a:pt x="142" y="341"/>
                  </a:lnTo>
                  <a:lnTo>
                    <a:pt x="141" y="342"/>
                  </a:lnTo>
                  <a:lnTo>
                    <a:pt x="141" y="343"/>
                  </a:lnTo>
                  <a:lnTo>
                    <a:pt x="139" y="343"/>
                  </a:lnTo>
                  <a:lnTo>
                    <a:pt x="138" y="343"/>
                  </a:lnTo>
                  <a:lnTo>
                    <a:pt x="137" y="343"/>
                  </a:lnTo>
                  <a:lnTo>
                    <a:pt x="137" y="342"/>
                  </a:lnTo>
                  <a:lnTo>
                    <a:pt x="136" y="341"/>
                  </a:lnTo>
                  <a:lnTo>
                    <a:pt x="134" y="339"/>
                  </a:lnTo>
                  <a:lnTo>
                    <a:pt x="133" y="339"/>
                  </a:lnTo>
                  <a:lnTo>
                    <a:pt x="132" y="338"/>
                  </a:lnTo>
                  <a:lnTo>
                    <a:pt x="132" y="337"/>
                  </a:lnTo>
                  <a:lnTo>
                    <a:pt x="131" y="337"/>
                  </a:lnTo>
                  <a:lnTo>
                    <a:pt x="129" y="337"/>
                  </a:lnTo>
                  <a:lnTo>
                    <a:pt x="128" y="337"/>
                  </a:lnTo>
                  <a:lnTo>
                    <a:pt x="127" y="337"/>
                  </a:lnTo>
                  <a:lnTo>
                    <a:pt x="120" y="336"/>
                  </a:lnTo>
                  <a:lnTo>
                    <a:pt x="118" y="336"/>
                  </a:lnTo>
                  <a:lnTo>
                    <a:pt x="112" y="334"/>
                  </a:lnTo>
                  <a:lnTo>
                    <a:pt x="109" y="333"/>
                  </a:lnTo>
                  <a:lnTo>
                    <a:pt x="105" y="333"/>
                  </a:lnTo>
                  <a:lnTo>
                    <a:pt x="106" y="332"/>
                  </a:lnTo>
                  <a:lnTo>
                    <a:pt x="109" y="327"/>
                  </a:lnTo>
                  <a:lnTo>
                    <a:pt x="110" y="322"/>
                  </a:lnTo>
                  <a:lnTo>
                    <a:pt x="109" y="322"/>
                  </a:lnTo>
                  <a:lnTo>
                    <a:pt x="109" y="321"/>
                  </a:lnTo>
                  <a:lnTo>
                    <a:pt x="95" y="317"/>
                  </a:lnTo>
                  <a:lnTo>
                    <a:pt x="94" y="317"/>
                  </a:lnTo>
                  <a:lnTo>
                    <a:pt x="93" y="317"/>
                  </a:lnTo>
                  <a:lnTo>
                    <a:pt x="90" y="316"/>
                  </a:lnTo>
                  <a:lnTo>
                    <a:pt x="88" y="316"/>
                  </a:lnTo>
                  <a:lnTo>
                    <a:pt x="85" y="315"/>
                  </a:lnTo>
                  <a:lnTo>
                    <a:pt x="83" y="315"/>
                  </a:lnTo>
                  <a:lnTo>
                    <a:pt x="81" y="313"/>
                  </a:lnTo>
                  <a:lnTo>
                    <a:pt x="74" y="312"/>
                  </a:lnTo>
                  <a:lnTo>
                    <a:pt x="73" y="311"/>
                  </a:lnTo>
                  <a:lnTo>
                    <a:pt x="72" y="311"/>
                  </a:lnTo>
                  <a:lnTo>
                    <a:pt x="48" y="297"/>
                  </a:lnTo>
                  <a:lnTo>
                    <a:pt x="46" y="296"/>
                  </a:lnTo>
                  <a:lnTo>
                    <a:pt x="22" y="284"/>
                  </a:lnTo>
                  <a:lnTo>
                    <a:pt x="21" y="284"/>
                  </a:lnTo>
                  <a:lnTo>
                    <a:pt x="19" y="286"/>
                  </a:lnTo>
                  <a:lnTo>
                    <a:pt x="16" y="290"/>
                  </a:lnTo>
                  <a:lnTo>
                    <a:pt x="14" y="294"/>
                  </a:lnTo>
                  <a:lnTo>
                    <a:pt x="14" y="295"/>
                  </a:lnTo>
                  <a:lnTo>
                    <a:pt x="11" y="290"/>
                  </a:lnTo>
                  <a:lnTo>
                    <a:pt x="11" y="289"/>
                  </a:lnTo>
                  <a:lnTo>
                    <a:pt x="11" y="288"/>
                  </a:lnTo>
                  <a:lnTo>
                    <a:pt x="11" y="286"/>
                  </a:lnTo>
                  <a:lnTo>
                    <a:pt x="10" y="281"/>
                  </a:lnTo>
                  <a:lnTo>
                    <a:pt x="10" y="279"/>
                  </a:lnTo>
                  <a:lnTo>
                    <a:pt x="9" y="272"/>
                  </a:lnTo>
                  <a:lnTo>
                    <a:pt x="9" y="267"/>
                  </a:lnTo>
                  <a:lnTo>
                    <a:pt x="8" y="257"/>
                  </a:lnTo>
                  <a:lnTo>
                    <a:pt x="8" y="256"/>
                  </a:lnTo>
                  <a:lnTo>
                    <a:pt x="8" y="249"/>
                  </a:lnTo>
                  <a:lnTo>
                    <a:pt x="6" y="248"/>
                  </a:lnTo>
                  <a:lnTo>
                    <a:pt x="6" y="247"/>
                  </a:lnTo>
                  <a:lnTo>
                    <a:pt x="6" y="246"/>
                  </a:lnTo>
                  <a:lnTo>
                    <a:pt x="6" y="245"/>
                  </a:lnTo>
                  <a:lnTo>
                    <a:pt x="6" y="242"/>
                  </a:lnTo>
                  <a:lnTo>
                    <a:pt x="6" y="241"/>
                  </a:lnTo>
                  <a:lnTo>
                    <a:pt x="6" y="238"/>
                  </a:lnTo>
                  <a:lnTo>
                    <a:pt x="5" y="237"/>
                  </a:lnTo>
                  <a:lnTo>
                    <a:pt x="5" y="236"/>
                  </a:lnTo>
                  <a:lnTo>
                    <a:pt x="5" y="235"/>
                  </a:lnTo>
                  <a:lnTo>
                    <a:pt x="5" y="233"/>
                  </a:lnTo>
                  <a:lnTo>
                    <a:pt x="4" y="227"/>
                  </a:lnTo>
                  <a:lnTo>
                    <a:pt x="4" y="226"/>
                  </a:lnTo>
                  <a:lnTo>
                    <a:pt x="4" y="225"/>
                  </a:lnTo>
                  <a:lnTo>
                    <a:pt x="4" y="222"/>
                  </a:lnTo>
                  <a:lnTo>
                    <a:pt x="4" y="221"/>
                  </a:lnTo>
                  <a:lnTo>
                    <a:pt x="2" y="208"/>
                  </a:lnTo>
                  <a:lnTo>
                    <a:pt x="2" y="206"/>
                  </a:lnTo>
                  <a:lnTo>
                    <a:pt x="2" y="205"/>
                  </a:lnTo>
                  <a:lnTo>
                    <a:pt x="2" y="204"/>
                  </a:lnTo>
                  <a:lnTo>
                    <a:pt x="2" y="201"/>
                  </a:lnTo>
                  <a:lnTo>
                    <a:pt x="2" y="200"/>
                  </a:lnTo>
                  <a:lnTo>
                    <a:pt x="2" y="199"/>
                  </a:lnTo>
                  <a:lnTo>
                    <a:pt x="0" y="190"/>
                  </a:lnTo>
                  <a:lnTo>
                    <a:pt x="3" y="188"/>
                  </a:lnTo>
                  <a:lnTo>
                    <a:pt x="9" y="190"/>
                  </a:lnTo>
                  <a:lnTo>
                    <a:pt x="10" y="192"/>
                  </a:lnTo>
                  <a:lnTo>
                    <a:pt x="11" y="192"/>
                  </a:lnTo>
                  <a:lnTo>
                    <a:pt x="13" y="193"/>
                  </a:lnTo>
                  <a:lnTo>
                    <a:pt x="14" y="193"/>
                  </a:lnTo>
                  <a:lnTo>
                    <a:pt x="15" y="193"/>
                  </a:lnTo>
                  <a:lnTo>
                    <a:pt x="15" y="194"/>
                  </a:lnTo>
                  <a:lnTo>
                    <a:pt x="16" y="194"/>
                  </a:lnTo>
                  <a:lnTo>
                    <a:pt x="17" y="194"/>
                  </a:lnTo>
                  <a:lnTo>
                    <a:pt x="17" y="195"/>
                  </a:lnTo>
                  <a:lnTo>
                    <a:pt x="19" y="195"/>
                  </a:lnTo>
                  <a:lnTo>
                    <a:pt x="20" y="195"/>
                  </a:lnTo>
                  <a:lnTo>
                    <a:pt x="21" y="197"/>
                  </a:lnTo>
                  <a:lnTo>
                    <a:pt x="22" y="197"/>
                  </a:lnTo>
                  <a:lnTo>
                    <a:pt x="24" y="198"/>
                  </a:lnTo>
                  <a:lnTo>
                    <a:pt x="25" y="198"/>
                  </a:lnTo>
                  <a:lnTo>
                    <a:pt x="26" y="199"/>
                  </a:lnTo>
                  <a:lnTo>
                    <a:pt x="27" y="199"/>
                  </a:lnTo>
                  <a:lnTo>
                    <a:pt x="29" y="200"/>
                  </a:lnTo>
                  <a:lnTo>
                    <a:pt x="30" y="200"/>
                  </a:lnTo>
                  <a:lnTo>
                    <a:pt x="31" y="201"/>
                  </a:lnTo>
                  <a:lnTo>
                    <a:pt x="31" y="200"/>
                  </a:lnTo>
                  <a:lnTo>
                    <a:pt x="32" y="199"/>
                  </a:lnTo>
                  <a:lnTo>
                    <a:pt x="40" y="185"/>
                  </a:lnTo>
                  <a:lnTo>
                    <a:pt x="41" y="185"/>
                  </a:lnTo>
                  <a:lnTo>
                    <a:pt x="47" y="173"/>
                  </a:lnTo>
                  <a:lnTo>
                    <a:pt x="48" y="173"/>
                  </a:lnTo>
                  <a:lnTo>
                    <a:pt x="49" y="171"/>
                  </a:lnTo>
                  <a:lnTo>
                    <a:pt x="56" y="160"/>
                  </a:lnTo>
                  <a:lnTo>
                    <a:pt x="58" y="155"/>
                  </a:lnTo>
                  <a:lnTo>
                    <a:pt x="62" y="146"/>
                  </a:lnTo>
                  <a:lnTo>
                    <a:pt x="68" y="132"/>
                  </a:lnTo>
                  <a:lnTo>
                    <a:pt x="69" y="132"/>
                  </a:lnTo>
                  <a:lnTo>
                    <a:pt x="69" y="134"/>
                  </a:lnTo>
                  <a:lnTo>
                    <a:pt x="70" y="134"/>
                  </a:lnTo>
                  <a:lnTo>
                    <a:pt x="72" y="134"/>
                  </a:lnTo>
                  <a:lnTo>
                    <a:pt x="72" y="135"/>
                  </a:lnTo>
                  <a:lnTo>
                    <a:pt x="73" y="135"/>
                  </a:lnTo>
                  <a:lnTo>
                    <a:pt x="75" y="136"/>
                  </a:lnTo>
                  <a:lnTo>
                    <a:pt x="80" y="139"/>
                  </a:lnTo>
                  <a:lnTo>
                    <a:pt x="81" y="139"/>
                  </a:lnTo>
                  <a:lnTo>
                    <a:pt x="83" y="139"/>
                  </a:lnTo>
                  <a:lnTo>
                    <a:pt x="84" y="140"/>
                  </a:lnTo>
                  <a:lnTo>
                    <a:pt x="85" y="140"/>
                  </a:lnTo>
                  <a:lnTo>
                    <a:pt x="85" y="141"/>
                  </a:lnTo>
                  <a:lnTo>
                    <a:pt x="86" y="141"/>
                  </a:lnTo>
                  <a:lnTo>
                    <a:pt x="88" y="142"/>
                  </a:lnTo>
                  <a:lnTo>
                    <a:pt x="89" y="142"/>
                  </a:lnTo>
                  <a:lnTo>
                    <a:pt x="90" y="142"/>
                  </a:lnTo>
                  <a:lnTo>
                    <a:pt x="91" y="144"/>
                  </a:lnTo>
                  <a:lnTo>
                    <a:pt x="93" y="144"/>
                  </a:lnTo>
                  <a:lnTo>
                    <a:pt x="94" y="145"/>
                  </a:lnTo>
                  <a:lnTo>
                    <a:pt x="95" y="145"/>
                  </a:lnTo>
                  <a:lnTo>
                    <a:pt x="96" y="146"/>
                  </a:lnTo>
                  <a:lnTo>
                    <a:pt x="97" y="146"/>
                  </a:lnTo>
                  <a:lnTo>
                    <a:pt x="99" y="147"/>
                  </a:lnTo>
                  <a:lnTo>
                    <a:pt x="100" y="147"/>
                  </a:lnTo>
                  <a:lnTo>
                    <a:pt x="101" y="148"/>
                  </a:lnTo>
                  <a:lnTo>
                    <a:pt x="102" y="148"/>
                  </a:lnTo>
                  <a:lnTo>
                    <a:pt x="104" y="150"/>
                  </a:lnTo>
                  <a:lnTo>
                    <a:pt x="105" y="150"/>
                  </a:lnTo>
                  <a:lnTo>
                    <a:pt x="106" y="151"/>
                  </a:lnTo>
                  <a:lnTo>
                    <a:pt x="107" y="151"/>
                  </a:lnTo>
                  <a:lnTo>
                    <a:pt x="109" y="151"/>
                  </a:lnTo>
                  <a:lnTo>
                    <a:pt x="112" y="145"/>
                  </a:lnTo>
                  <a:lnTo>
                    <a:pt x="113" y="145"/>
                  </a:lnTo>
                  <a:lnTo>
                    <a:pt x="117" y="139"/>
                  </a:lnTo>
                  <a:lnTo>
                    <a:pt x="125" y="128"/>
                  </a:lnTo>
                  <a:lnTo>
                    <a:pt x="126" y="126"/>
                  </a:lnTo>
                  <a:lnTo>
                    <a:pt x="127" y="125"/>
                  </a:lnTo>
                  <a:lnTo>
                    <a:pt x="134" y="120"/>
                  </a:lnTo>
                  <a:lnTo>
                    <a:pt x="136" y="120"/>
                  </a:lnTo>
                  <a:lnTo>
                    <a:pt x="136" y="119"/>
                  </a:lnTo>
                  <a:lnTo>
                    <a:pt x="137" y="119"/>
                  </a:lnTo>
                  <a:lnTo>
                    <a:pt x="138" y="118"/>
                  </a:lnTo>
                  <a:lnTo>
                    <a:pt x="141" y="116"/>
                  </a:lnTo>
                  <a:lnTo>
                    <a:pt x="145" y="113"/>
                  </a:lnTo>
                  <a:lnTo>
                    <a:pt x="149" y="110"/>
                  </a:lnTo>
                  <a:lnTo>
                    <a:pt x="154" y="105"/>
                  </a:lnTo>
                  <a:lnTo>
                    <a:pt x="157" y="103"/>
                  </a:lnTo>
                  <a:lnTo>
                    <a:pt x="158" y="103"/>
                  </a:lnTo>
                  <a:lnTo>
                    <a:pt x="158" y="102"/>
                  </a:lnTo>
                  <a:lnTo>
                    <a:pt x="160" y="100"/>
                  </a:lnTo>
                  <a:lnTo>
                    <a:pt x="163" y="99"/>
                  </a:lnTo>
                  <a:lnTo>
                    <a:pt x="164" y="97"/>
                  </a:lnTo>
                  <a:lnTo>
                    <a:pt x="165" y="98"/>
                  </a:lnTo>
                  <a:lnTo>
                    <a:pt x="166" y="97"/>
                  </a:lnTo>
                  <a:lnTo>
                    <a:pt x="164" y="93"/>
                  </a:lnTo>
                  <a:lnTo>
                    <a:pt x="163" y="91"/>
                  </a:lnTo>
                  <a:lnTo>
                    <a:pt x="161" y="88"/>
                  </a:lnTo>
                  <a:lnTo>
                    <a:pt x="158" y="84"/>
                  </a:lnTo>
                  <a:lnTo>
                    <a:pt x="157" y="83"/>
                  </a:lnTo>
                  <a:lnTo>
                    <a:pt x="154" y="81"/>
                  </a:lnTo>
                  <a:lnTo>
                    <a:pt x="153" y="80"/>
                  </a:lnTo>
                  <a:lnTo>
                    <a:pt x="152" y="80"/>
                  </a:lnTo>
                  <a:lnTo>
                    <a:pt x="152" y="78"/>
                  </a:lnTo>
                  <a:lnTo>
                    <a:pt x="150" y="78"/>
                  </a:lnTo>
                  <a:lnTo>
                    <a:pt x="150" y="77"/>
                  </a:lnTo>
                  <a:lnTo>
                    <a:pt x="149" y="76"/>
                  </a:lnTo>
                  <a:lnTo>
                    <a:pt x="148" y="76"/>
                  </a:lnTo>
                  <a:lnTo>
                    <a:pt x="148" y="75"/>
                  </a:lnTo>
                  <a:lnTo>
                    <a:pt x="147" y="73"/>
                  </a:lnTo>
                  <a:lnTo>
                    <a:pt x="145" y="72"/>
                  </a:lnTo>
                  <a:lnTo>
                    <a:pt x="144" y="71"/>
                  </a:lnTo>
                  <a:lnTo>
                    <a:pt x="144" y="70"/>
                  </a:lnTo>
                  <a:lnTo>
                    <a:pt x="143" y="70"/>
                  </a:lnTo>
                  <a:lnTo>
                    <a:pt x="143" y="68"/>
                  </a:lnTo>
                  <a:lnTo>
                    <a:pt x="142" y="68"/>
                  </a:lnTo>
                  <a:lnTo>
                    <a:pt x="142" y="67"/>
                  </a:lnTo>
                  <a:lnTo>
                    <a:pt x="141" y="67"/>
                  </a:lnTo>
                  <a:lnTo>
                    <a:pt x="141" y="66"/>
                  </a:lnTo>
                  <a:lnTo>
                    <a:pt x="139" y="65"/>
                  </a:lnTo>
                  <a:lnTo>
                    <a:pt x="139" y="64"/>
                  </a:lnTo>
                  <a:lnTo>
                    <a:pt x="138" y="64"/>
                  </a:lnTo>
                  <a:lnTo>
                    <a:pt x="138" y="62"/>
                  </a:lnTo>
                  <a:lnTo>
                    <a:pt x="137" y="62"/>
                  </a:lnTo>
                  <a:lnTo>
                    <a:pt x="137" y="61"/>
                  </a:lnTo>
                  <a:lnTo>
                    <a:pt x="137" y="60"/>
                  </a:lnTo>
                  <a:lnTo>
                    <a:pt x="136" y="57"/>
                  </a:lnTo>
                  <a:lnTo>
                    <a:pt x="134" y="56"/>
                  </a:lnTo>
                  <a:lnTo>
                    <a:pt x="134" y="55"/>
                  </a:lnTo>
                  <a:lnTo>
                    <a:pt x="134" y="52"/>
                  </a:lnTo>
                  <a:lnTo>
                    <a:pt x="133" y="52"/>
                  </a:lnTo>
                  <a:lnTo>
                    <a:pt x="133" y="51"/>
                  </a:lnTo>
                  <a:lnTo>
                    <a:pt x="133" y="50"/>
                  </a:lnTo>
                  <a:lnTo>
                    <a:pt x="133" y="49"/>
                  </a:lnTo>
                  <a:lnTo>
                    <a:pt x="133" y="48"/>
                  </a:lnTo>
                  <a:lnTo>
                    <a:pt x="132" y="46"/>
                  </a:lnTo>
                  <a:lnTo>
                    <a:pt x="132" y="45"/>
                  </a:lnTo>
                  <a:lnTo>
                    <a:pt x="131" y="45"/>
                  </a:lnTo>
                  <a:lnTo>
                    <a:pt x="132" y="45"/>
                  </a:lnTo>
                  <a:lnTo>
                    <a:pt x="132" y="44"/>
                  </a:lnTo>
                  <a:lnTo>
                    <a:pt x="133" y="44"/>
                  </a:lnTo>
                  <a:lnTo>
                    <a:pt x="133" y="43"/>
                  </a:lnTo>
                  <a:lnTo>
                    <a:pt x="134" y="41"/>
                  </a:lnTo>
                  <a:lnTo>
                    <a:pt x="137" y="40"/>
                  </a:lnTo>
                  <a:lnTo>
                    <a:pt x="142" y="38"/>
                  </a:lnTo>
                  <a:lnTo>
                    <a:pt x="143" y="38"/>
                  </a:lnTo>
                  <a:lnTo>
                    <a:pt x="147" y="36"/>
                  </a:lnTo>
                  <a:lnTo>
                    <a:pt x="147" y="35"/>
                  </a:lnTo>
                  <a:lnTo>
                    <a:pt x="155" y="32"/>
                  </a:lnTo>
                  <a:lnTo>
                    <a:pt x="160" y="29"/>
                  </a:lnTo>
                  <a:lnTo>
                    <a:pt x="164" y="28"/>
                  </a:lnTo>
                  <a:lnTo>
                    <a:pt x="166" y="27"/>
                  </a:lnTo>
                  <a:lnTo>
                    <a:pt x="168" y="27"/>
                  </a:lnTo>
                  <a:lnTo>
                    <a:pt x="169" y="27"/>
                  </a:lnTo>
                  <a:lnTo>
                    <a:pt x="175" y="24"/>
                  </a:lnTo>
                  <a:lnTo>
                    <a:pt x="176" y="24"/>
                  </a:lnTo>
                  <a:lnTo>
                    <a:pt x="177" y="24"/>
                  </a:lnTo>
                  <a:lnTo>
                    <a:pt x="186" y="23"/>
                  </a:lnTo>
                  <a:lnTo>
                    <a:pt x="187" y="22"/>
                  </a:lnTo>
                  <a:lnTo>
                    <a:pt x="190" y="22"/>
                  </a:lnTo>
                  <a:lnTo>
                    <a:pt x="192" y="22"/>
                  </a:lnTo>
                  <a:lnTo>
                    <a:pt x="193" y="20"/>
                  </a:lnTo>
                  <a:lnTo>
                    <a:pt x="196" y="20"/>
                  </a:lnTo>
                  <a:lnTo>
                    <a:pt x="197" y="19"/>
                  </a:lnTo>
                  <a:lnTo>
                    <a:pt x="198" y="19"/>
                  </a:lnTo>
                  <a:lnTo>
                    <a:pt x="200" y="19"/>
                  </a:lnTo>
                  <a:lnTo>
                    <a:pt x="200" y="18"/>
                  </a:lnTo>
                  <a:lnTo>
                    <a:pt x="202" y="17"/>
                  </a:lnTo>
                  <a:lnTo>
                    <a:pt x="206" y="14"/>
                  </a:lnTo>
                  <a:lnTo>
                    <a:pt x="209" y="11"/>
                  </a:lnTo>
                  <a:lnTo>
                    <a:pt x="211" y="11"/>
                  </a:lnTo>
                  <a:lnTo>
                    <a:pt x="212" y="9"/>
                  </a:lnTo>
                  <a:lnTo>
                    <a:pt x="213" y="8"/>
                  </a:lnTo>
                  <a:lnTo>
                    <a:pt x="214" y="8"/>
                  </a:lnTo>
                  <a:lnTo>
                    <a:pt x="218" y="4"/>
                  </a:lnTo>
                  <a:lnTo>
                    <a:pt x="219" y="4"/>
                  </a:lnTo>
                  <a:lnTo>
                    <a:pt x="221" y="3"/>
                  </a:lnTo>
                  <a:lnTo>
                    <a:pt x="222" y="3"/>
                  </a:lnTo>
                  <a:lnTo>
                    <a:pt x="223" y="2"/>
                  </a:lnTo>
                  <a:lnTo>
                    <a:pt x="224" y="2"/>
                  </a:lnTo>
                  <a:lnTo>
                    <a:pt x="227" y="1"/>
                  </a:lnTo>
                  <a:lnTo>
                    <a:pt x="228" y="1"/>
                  </a:lnTo>
                  <a:lnTo>
                    <a:pt x="229" y="1"/>
                  </a:lnTo>
                  <a:lnTo>
                    <a:pt x="230" y="0"/>
                  </a:lnTo>
                  <a:lnTo>
                    <a:pt x="232" y="0"/>
                  </a:lnTo>
                  <a:lnTo>
                    <a:pt x="233" y="1"/>
                  </a:lnTo>
                  <a:lnTo>
                    <a:pt x="232" y="2"/>
                  </a:lnTo>
                  <a:lnTo>
                    <a:pt x="230" y="4"/>
                  </a:lnTo>
                  <a:lnTo>
                    <a:pt x="228" y="8"/>
                  </a:lnTo>
                  <a:lnTo>
                    <a:pt x="227" y="11"/>
                  </a:lnTo>
                  <a:lnTo>
                    <a:pt x="227" y="12"/>
                  </a:lnTo>
                  <a:lnTo>
                    <a:pt x="225" y="14"/>
                  </a:lnTo>
                  <a:lnTo>
                    <a:pt x="224" y="16"/>
                  </a:lnTo>
                  <a:lnTo>
                    <a:pt x="223" y="18"/>
                  </a:lnTo>
                  <a:lnTo>
                    <a:pt x="222" y="23"/>
                  </a:lnTo>
                  <a:lnTo>
                    <a:pt x="221" y="25"/>
                  </a:lnTo>
                  <a:lnTo>
                    <a:pt x="219" y="27"/>
                  </a:lnTo>
                  <a:lnTo>
                    <a:pt x="219" y="28"/>
                  </a:lnTo>
                  <a:lnTo>
                    <a:pt x="218" y="32"/>
                  </a:lnTo>
                  <a:lnTo>
                    <a:pt x="217" y="33"/>
                  </a:lnTo>
                  <a:lnTo>
                    <a:pt x="217" y="34"/>
                  </a:lnTo>
                  <a:lnTo>
                    <a:pt x="214" y="41"/>
                  </a:lnTo>
                  <a:lnTo>
                    <a:pt x="213" y="44"/>
                  </a:lnTo>
                  <a:lnTo>
                    <a:pt x="213" y="45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Freeform 21">
              <a:extLst>
                <a:ext uri="{FF2B5EF4-FFF2-40B4-BE49-F238E27FC236}">
                  <a16:creationId xmlns:a16="http://schemas.microsoft.com/office/drawing/2014/main" id="{B96A9378-46E2-911A-3D4E-1906006C6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8652" y="2040657"/>
              <a:ext cx="630238" cy="703263"/>
            </a:xfrm>
            <a:custGeom>
              <a:avLst/>
              <a:gdLst>
                <a:gd name="T0" fmla="*/ 228 w 397"/>
                <a:gd name="T1" fmla="*/ 36 h 443"/>
                <a:gd name="T2" fmla="*/ 244 w 397"/>
                <a:gd name="T3" fmla="*/ 68 h 443"/>
                <a:gd name="T4" fmla="*/ 244 w 397"/>
                <a:gd name="T5" fmla="*/ 88 h 443"/>
                <a:gd name="T6" fmla="*/ 264 w 397"/>
                <a:gd name="T7" fmla="*/ 112 h 443"/>
                <a:gd name="T8" fmla="*/ 292 w 397"/>
                <a:gd name="T9" fmla="*/ 140 h 443"/>
                <a:gd name="T10" fmla="*/ 318 w 397"/>
                <a:gd name="T11" fmla="*/ 156 h 443"/>
                <a:gd name="T12" fmla="*/ 339 w 397"/>
                <a:gd name="T13" fmla="*/ 169 h 443"/>
                <a:gd name="T14" fmla="*/ 342 w 397"/>
                <a:gd name="T15" fmla="*/ 188 h 443"/>
                <a:gd name="T16" fmla="*/ 335 w 397"/>
                <a:gd name="T17" fmla="*/ 204 h 443"/>
                <a:gd name="T18" fmla="*/ 326 w 397"/>
                <a:gd name="T19" fmla="*/ 224 h 443"/>
                <a:gd name="T20" fmla="*/ 323 w 397"/>
                <a:gd name="T21" fmla="*/ 241 h 443"/>
                <a:gd name="T22" fmla="*/ 323 w 397"/>
                <a:gd name="T23" fmla="*/ 259 h 443"/>
                <a:gd name="T24" fmla="*/ 328 w 397"/>
                <a:gd name="T25" fmla="*/ 281 h 443"/>
                <a:gd name="T26" fmla="*/ 337 w 397"/>
                <a:gd name="T27" fmla="*/ 296 h 443"/>
                <a:gd name="T28" fmla="*/ 344 w 397"/>
                <a:gd name="T29" fmla="*/ 305 h 443"/>
                <a:gd name="T30" fmla="*/ 339 w 397"/>
                <a:gd name="T31" fmla="*/ 330 h 443"/>
                <a:gd name="T32" fmla="*/ 333 w 397"/>
                <a:gd name="T33" fmla="*/ 353 h 443"/>
                <a:gd name="T34" fmla="*/ 333 w 397"/>
                <a:gd name="T35" fmla="*/ 368 h 443"/>
                <a:gd name="T36" fmla="*/ 340 w 397"/>
                <a:gd name="T37" fmla="*/ 392 h 443"/>
                <a:gd name="T38" fmla="*/ 377 w 397"/>
                <a:gd name="T39" fmla="*/ 378 h 443"/>
                <a:gd name="T40" fmla="*/ 390 w 397"/>
                <a:gd name="T41" fmla="*/ 384 h 443"/>
                <a:gd name="T42" fmla="*/ 397 w 397"/>
                <a:gd name="T43" fmla="*/ 413 h 443"/>
                <a:gd name="T44" fmla="*/ 396 w 397"/>
                <a:gd name="T45" fmla="*/ 430 h 443"/>
                <a:gd name="T46" fmla="*/ 363 w 397"/>
                <a:gd name="T47" fmla="*/ 432 h 443"/>
                <a:gd name="T48" fmla="*/ 315 w 397"/>
                <a:gd name="T49" fmla="*/ 442 h 443"/>
                <a:gd name="T50" fmla="*/ 292 w 397"/>
                <a:gd name="T51" fmla="*/ 430 h 443"/>
                <a:gd name="T52" fmla="*/ 280 w 397"/>
                <a:gd name="T53" fmla="*/ 419 h 443"/>
                <a:gd name="T54" fmla="*/ 256 w 397"/>
                <a:gd name="T55" fmla="*/ 431 h 443"/>
                <a:gd name="T56" fmla="*/ 242 w 397"/>
                <a:gd name="T57" fmla="*/ 442 h 443"/>
                <a:gd name="T58" fmla="*/ 224 w 397"/>
                <a:gd name="T59" fmla="*/ 440 h 443"/>
                <a:gd name="T60" fmla="*/ 184 w 397"/>
                <a:gd name="T61" fmla="*/ 442 h 443"/>
                <a:gd name="T62" fmla="*/ 141 w 397"/>
                <a:gd name="T63" fmla="*/ 441 h 443"/>
                <a:gd name="T64" fmla="*/ 113 w 397"/>
                <a:gd name="T65" fmla="*/ 432 h 443"/>
                <a:gd name="T66" fmla="*/ 77 w 397"/>
                <a:gd name="T67" fmla="*/ 432 h 443"/>
                <a:gd name="T68" fmla="*/ 61 w 397"/>
                <a:gd name="T69" fmla="*/ 421 h 443"/>
                <a:gd name="T70" fmla="*/ 23 w 397"/>
                <a:gd name="T71" fmla="*/ 415 h 443"/>
                <a:gd name="T72" fmla="*/ 11 w 397"/>
                <a:gd name="T73" fmla="*/ 403 h 443"/>
                <a:gd name="T74" fmla="*/ 11 w 397"/>
                <a:gd name="T75" fmla="*/ 383 h 443"/>
                <a:gd name="T76" fmla="*/ 25 w 397"/>
                <a:gd name="T77" fmla="*/ 369 h 443"/>
                <a:gd name="T78" fmla="*/ 29 w 397"/>
                <a:gd name="T79" fmla="*/ 353 h 443"/>
                <a:gd name="T80" fmla="*/ 46 w 397"/>
                <a:gd name="T81" fmla="*/ 289 h 443"/>
                <a:gd name="T82" fmla="*/ 61 w 397"/>
                <a:gd name="T83" fmla="*/ 287 h 443"/>
                <a:gd name="T84" fmla="*/ 73 w 397"/>
                <a:gd name="T85" fmla="*/ 278 h 443"/>
                <a:gd name="T86" fmla="*/ 92 w 397"/>
                <a:gd name="T87" fmla="*/ 250 h 443"/>
                <a:gd name="T88" fmla="*/ 102 w 397"/>
                <a:gd name="T89" fmla="*/ 238 h 443"/>
                <a:gd name="T90" fmla="*/ 113 w 397"/>
                <a:gd name="T91" fmla="*/ 233 h 443"/>
                <a:gd name="T92" fmla="*/ 126 w 397"/>
                <a:gd name="T93" fmla="*/ 223 h 443"/>
                <a:gd name="T94" fmla="*/ 142 w 397"/>
                <a:gd name="T95" fmla="*/ 202 h 443"/>
                <a:gd name="T96" fmla="*/ 148 w 397"/>
                <a:gd name="T97" fmla="*/ 188 h 443"/>
                <a:gd name="T98" fmla="*/ 156 w 397"/>
                <a:gd name="T99" fmla="*/ 175 h 443"/>
                <a:gd name="T100" fmla="*/ 161 w 397"/>
                <a:gd name="T101" fmla="*/ 165 h 443"/>
                <a:gd name="T102" fmla="*/ 162 w 397"/>
                <a:gd name="T103" fmla="*/ 150 h 443"/>
                <a:gd name="T104" fmla="*/ 144 w 397"/>
                <a:gd name="T105" fmla="*/ 111 h 443"/>
                <a:gd name="T106" fmla="*/ 140 w 397"/>
                <a:gd name="T107" fmla="*/ 97 h 443"/>
                <a:gd name="T108" fmla="*/ 137 w 397"/>
                <a:gd name="T109" fmla="*/ 75 h 443"/>
                <a:gd name="T110" fmla="*/ 147 w 397"/>
                <a:gd name="T111" fmla="*/ 57 h 443"/>
                <a:gd name="T112" fmla="*/ 155 w 397"/>
                <a:gd name="T113" fmla="*/ 35 h 443"/>
                <a:gd name="T114" fmla="*/ 176 w 397"/>
                <a:gd name="T115" fmla="*/ 7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7" h="443">
                  <a:moveTo>
                    <a:pt x="188" y="0"/>
                  </a:moveTo>
                  <a:lnTo>
                    <a:pt x="203" y="14"/>
                  </a:lnTo>
                  <a:lnTo>
                    <a:pt x="205" y="10"/>
                  </a:lnTo>
                  <a:lnTo>
                    <a:pt x="211" y="15"/>
                  </a:lnTo>
                  <a:lnTo>
                    <a:pt x="210" y="16"/>
                  </a:lnTo>
                  <a:lnTo>
                    <a:pt x="219" y="22"/>
                  </a:lnTo>
                  <a:lnTo>
                    <a:pt x="215" y="32"/>
                  </a:lnTo>
                  <a:lnTo>
                    <a:pt x="217" y="32"/>
                  </a:lnTo>
                  <a:lnTo>
                    <a:pt x="219" y="33"/>
                  </a:lnTo>
                  <a:lnTo>
                    <a:pt x="228" y="36"/>
                  </a:lnTo>
                  <a:lnTo>
                    <a:pt x="232" y="37"/>
                  </a:lnTo>
                  <a:lnTo>
                    <a:pt x="238" y="38"/>
                  </a:lnTo>
                  <a:lnTo>
                    <a:pt x="252" y="43"/>
                  </a:lnTo>
                  <a:lnTo>
                    <a:pt x="249" y="49"/>
                  </a:lnTo>
                  <a:lnTo>
                    <a:pt x="248" y="55"/>
                  </a:lnTo>
                  <a:lnTo>
                    <a:pt x="254" y="58"/>
                  </a:lnTo>
                  <a:lnTo>
                    <a:pt x="256" y="59"/>
                  </a:lnTo>
                  <a:lnTo>
                    <a:pt x="252" y="62"/>
                  </a:lnTo>
                  <a:lnTo>
                    <a:pt x="247" y="65"/>
                  </a:lnTo>
                  <a:lnTo>
                    <a:pt x="244" y="68"/>
                  </a:lnTo>
                  <a:lnTo>
                    <a:pt x="243" y="69"/>
                  </a:lnTo>
                  <a:lnTo>
                    <a:pt x="242" y="70"/>
                  </a:lnTo>
                  <a:lnTo>
                    <a:pt x="240" y="73"/>
                  </a:lnTo>
                  <a:lnTo>
                    <a:pt x="237" y="75"/>
                  </a:lnTo>
                  <a:lnTo>
                    <a:pt x="236" y="76"/>
                  </a:lnTo>
                  <a:lnTo>
                    <a:pt x="236" y="78"/>
                  </a:lnTo>
                  <a:lnTo>
                    <a:pt x="237" y="78"/>
                  </a:lnTo>
                  <a:lnTo>
                    <a:pt x="242" y="84"/>
                  </a:lnTo>
                  <a:lnTo>
                    <a:pt x="243" y="86"/>
                  </a:lnTo>
                  <a:lnTo>
                    <a:pt x="244" y="88"/>
                  </a:lnTo>
                  <a:lnTo>
                    <a:pt x="247" y="90"/>
                  </a:lnTo>
                  <a:lnTo>
                    <a:pt x="248" y="91"/>
                  </a:lnTo>
                  <a:lnTo>
                    <a:pt x="252" y="96"/>
                  </a:lnTo>
                  <a:lnTo>
                    <a:pt x="253" y="99"/>
                  </a:lnTo>
                  <a:lnTo>
                    <a:pt x="256" y="101"/>
                  </a:lnTo>
                  <a:lnTo>
                    <a:pt x="257" y="104"/>
                  </a:lnTo>
                  <a:lnTo>
                    <a:pt x="259" y="106"/>
                  </a:lnTo>
                  <a:lnTo>
                    <a:pt x="260" y="108"/>
                  </a:lnTo>
                  <a:lnTo>
                    <a:pt x="263" y="110"/>
                  </a:lnTo>
                  <a:lnTo>
                    <a:pt x="264" y="112"/>
                  </a:lnTo>
                  <a:lnTo>
                    <a:pt x="267" y="115"/>
                  </a:lnTo>
                  <a:lnTo>
                    <a:pt x="269" y="118"/>
                  </a:lnTo>
                  <a:lnTo>
                    <a:pt x="272" y="121"/>
                  </a:lnTo>
                  <a:lnTo>
                    <a:pt x="275" y="124"/>
                  </a:lnTo>
                  <a:lnTo>
                    <a:pt x="278" y="127"/>
                  </a:lnTo>
                  <a:lnTo>
                    <a:pt x="283" y="132"/>
                  </a:lnTo>
                  <a:lnTo>
                    <a:pt x="285" y="134"/>
                  </a:lnTo>
                  <a:lnTo>
                    <a:pt x="289" y="138"/>
                  </a:lnTo>
                  <a:lnTo>
                    <a:pt x="291" y="139"/>
                  </a:lnTo>
                  <a:lnTo>
                    <a:pt x="292" y="140"/>
                  </a:lnTo>
                  <a:lnTo>
                    <a:pt x="296" y="143"/>
                  </a:lnTo>
                  <a:lnTo>
                    <a:pt x="302" y="148"/>
                  </a:lnTo>
                  <a:lnTo>
                    <a:pt x="303" y="148"/>
                  </a:lnTo>
                  <a:lnTo>
                    <a:pt x="308" y="152"/>
                  </a:lnTo>
                  <a:lnTo>
                    <a:pt x="310" y="152"/>
                  </a:lnTo>
                  <a:lnTo>
                    <a:pt x="311" y="153"/>
                  </a:lnTo>
                  <a:lnTo>
                    <a:pt x="312" y="154"/>
                  </a:lnTo>
                  <a:lnTo>
                    <a:pt x="313" y="155"/>
                  </a:lnTo>
                  <a:lnTo>
                    <a:pt x="317" y="156"/>
                  </a:lnTo>
                  <a:lnTo>
                    <a:pt x="318" y="156"/>
                  </a:lnTo>
                  <a:lnTo>
                    <a:pt x="321" y="159"/>
                  </a:lnTo>
                  <a:lnTo>
                    <a:pt x="323" y="160"/>
                  </a:lnTo>
                  <a:lnTo>
                    <a:pt x="324" y="160"/>
                  </a:lnTo>
                  <a:lnTo>
                    <a:pt x="327" y="161"/>
                  </a:lnTo>
                  <a:lnTo>
                    <a:pt x="328" y="161"/>
                  </a:lnTo>
                  <a:lnTo>
                    <a:pt x="329" y="163"/>
                  </a:lnTo>
                  <a:lnTo>
                    <a:pt x="333" y="164"/>
                  </a:lnTo>
                  <a:lnTo>
                    <a:pt x="337" y="165"/>
                  </a:lnTo>
                  <a:lnTo>
                    <a:pt x="338" y="166"/>
                  </a:lnTo>
                  <a:lnTo>
                    <a:pt x="339" y="169"/>
                  </a:lnTo>
                  <a:lnTo>
                    <a:pt x="340" y="172"/>
                  </a:lnTo>
                  <a:lnTo>
                    <a:pt x="342" y="174"/>
                  </a:lnTo>
                  <a:lnTo>
                    <a:pt x="342" y="177"/>
                  </a:lnTo>
                  <a:lnTo>
                    <a:pt x="343" y="180"/>
                  </a:lnTo>
                  <a:lnTo>
                    <a:pt x="343" y="182"/>
                  </a:lnTo>
                  <a:lnTo>
                    <a:pt x="343" y="185"/>
                  </a:lnTo>
                  <a:lnTo>
                    <a:pt x="343" y="186"/>
                  </a:lnTo>
                  <a:lnTo>
                    <a:pt x="343" y="187"/>
                  </a:lnTo>
                  <a:lnTo>
                    <a:pt x="342" y="187"/>
                  </a:lnTo>
                  <a:lnTo>
                    <a:pt x="342" y="188"/>
                  </a:lnTo>
                  <a:lnTo>
                    <a:pt x="340" y="190"/>
                  </a:lnTo>
                  <a:lnTo>
                    <a:pt x="340" y="191"/>
                  </a:lnTo>
                  <a:lnTo>
                    <a:pt x="340" y="192"/>
                  </a:lnTo>
                  <a:lnTo>
                    <a:pt x="340" y="193"/>
                  </a:lnTo>
                  <a:lnTo>
                    <a:pt x="339" y="196"/>
                  </a:lnTo>
                  <a:lnTo>
                    <a:pt x="339" y="197"/>
                  </a:lnTo>
                  <a:lnTo>
                    <a:pt x="338" y="198"/>
                  </a:lnTo>
                  <a:lnTo>
                    <a:pt x="337" y="201"/>
                  </a:lnTo>
                  <a:lnTo>
                    <a:pt x="335" y="203"/>
                  </a:lnTo>
                  <a:lnTo>
                    <a:pt x="335" y="204"/>
                  </a:lnTo>
                  <a:lnTo>
                    <a:pt x="333" y="208"/>
                  </a:lnTo>
                  <a:lnTo>
                    <a:pt x="333" y="209"/>
                  </a:lnTo>
                  <a:lnTo>
                    <a:pt x="331" y="213"/>
                  </a:lnTo>
                  <a:lnTo>
                    <a:pt x="329" y="217"/>
                  </a:lnTo>
                  <a:lnTo>
                    <a:pt x="328" y="217"/>
                  </a:lnTo>
                  <a:lnTo>
                    <a:pt x="328" y="218"/>
                  </a:lnTo>
                  <a:lnTo>
                    <a:pt x="328" y="219"/>
                  </a:lnTo>
                  <a:lnTo>
                    <a:pt x="327" y="220"/>
                  </a:lnTo>
                  <a:lnTo>
                    <a:pt x="327" y="223"/>
                  </a:lnTo>
                  <a:lnTo>
                    <a:pt x="326" y="224"/>
                  </a:lnTo>
                  <a:lnTo>
                    <a:pt x="326" y="227"/>
                  </a:lnTo>
                  <a:lnTo>
                    <a:pt x="324" y="228"/>
                  </a:lnTo>
                  <a:lnTo>
                    <a:pt x="324" y="230"/>
                  </a:lnTo>
                  <a:lnTo>
                    <a:pt x="324" y="232"/>
                  </a:lnTo>
                  <a:lnTo>
                    <a:pt x="323" y="233"/>
                  </a:lnTo>
                  <a:lnTo>
                    <a:pt x="323" y="235"/>
                  </a:lnTo>
                  <a:lnTo>
                    <a:pt x="323" y="236"/>
                  </a:lnTo>
                  <a:lnTo>
                    <a:pt x="323" y="238"/>
                  </a:lnTo>
                  <a:lnTo>
                    <a:pt x="323" y="240"/>
                  </a:lnTo>
                  <a:lnTo>
                    <a:pt x="323" y="241"/>
                  </a:lnTo>
                  <a:lnTo>
                    <a:pt x="323" y="243"/>
                  </a:lnTo>
                  <a:lnTo>
                    <a:pt x="322" y="245"/>
                  </a:lnTo>
                  <a:lnTo>
                    <a:pt x="323" y="250"/>
                  </a:lnTo>
                  <a:lnTo>
                    <a:pt x="323" y="251"/>
                  </a:lnTo>
                  <a:lnTo>
                    <a:pt x="323" y="252"/>
                  </a:lnTo>
                  <a:lnTo>
                    <a:pt x="323" y="254"/>
                  </a:lnTo>
                  <a:lnTo>
                    <a:pt x="323" y="255"/>
                  </a:lnTo>
                  <a:lnTo>
                    <a:pt x="323" y="256"/>
                  </a:lnTo>
                  <a:lnTo>
                    <a:pt x="323" y="257"/>
                  </a:lnTo>
                  <a:lnTo>
                    <a:pt x="323" y="259"/>
                  </a:lnTo>
                  <a:lnTo>
                    <a:pt x="323" y="260"/>
                  </a:lnTo>
                  <a:lnTo>
                    <a:pt x="323" y="261"/>
                  </a:lnTo>
                  <a:lnTo>
                    <a:pt x="324" y="264"/>
                  </a:lnTo>
                  <a:lnTo>
                    <a:pt x="324" y="265"/>
                  </a:lnTo>
                  <a:lnTo>
                    <a:pt x="324" y="266"/>
                  </a:lnTo>
                  <a:lnTo>
                    <a:pt x="324" y="268"/>
                  </a:lnTo>
                  <a:lnTo>
                    <a:pt x="326" y="272"/>
                  </a:lnTo>
                  <a:lnTo>
                    <a:pt x="327" y="275"/>
                  </a:lnTo>
                  <a:lnTo>
                    <a:pt x="327" y="278"/>
                  </a:lnTo>
                  <a:lnTo>
                    <a:pt x="328" y="281"/>
                  </a:lnTo>
                  <a:lnTo>
                    <a:pt x="329" y="284"/>
                  </a:lnTo>
                  <a:lnTo>
                    <a:pt x="331" y="284"/>
                  </a:lnTo>
                  <a:lnTo>
                    <a:pt x="331" y="286"/>
                  </a:lnTo>
                  <a:lnTo>
                    <a:pt x="332" y="287"/>
                  </a:lnTo>
                  <a:lnTo>
                    <a:pt x="332" y="288"/>
                  </a:lnTo>
                  <a:lnTo>
                    <a:pt x="333" y="291"/>
                  </a:lnTo>
                  <a:lnTo>
                    <a:pt x="334" y="292"/>
                  </a:lnTo>
                  <a:lnTo>
                    <a:pt x="334" y="293"/>
                  </a:lnTo>
                  <a:lnTo>
                    <a:pt x="335" y="294"/>
                  </a:lnTo>
                  <a:lnTo>
                    <a:pt x="337" y="296"/>
                  </a:lnTo>
                  <a:lnTo>
                    <a:pt x="338" y="298"/>
                  </a:lnTo>
                  <a:lnTo>
                    <a:pt x="339" y="298"/>
                  </a:lnTo>
                  <a:lnTo>
                    <a:pt x="340" y="299"/>
                  </a:lnTo>
                  <a:lnTo>
                    <a:pt x="340" y="300"/>
                  </a:lnTo>
                  <a:lnTo>
                    <a:pt x="340" y="302"/>
                  </a:lnTo>
                  <a:lnTo>
                    <a:pt x="342" y="302"/>
                  </a:lnTo>
                  <a:lnTo>
                    <a:pt x="342" y="303"/>
                  </a:lnTo>
                  <a:lnTo>
                    <a:pt x="343" y="304"/>
                  </a:lnTo>
                  <a:lnTo>
                    <a:pt x="344" y="304"/>
                  </a:lnTo>
                  <a:lnTo>
                    <a:pt x="344" y="305"/>
                  </a:lnTo>
                  <a:lnTo>
                    <a:pt x="345" y="305"/>
                  </a:lnTo>
                  <a:lnTo>
                    <a:pt x="349" y="309"/>
                  </a:lnTo>
                  <a:lnTo>
                    <a:pt x="349" y="310"/>
                  </a:lnTo>
                  <a:lnTo>
                    <a:pt x="353" y="313"/>
                  </a:lnTo>
                  <a:lnTo>
                    <a:pt x="349" y="318"/>
                  </a:lnTo>
                  <a:lnTo>
                    <a:pt x="345" y="321"/>
                  </a:lnTo>
                  <a:lnTo>
                    <a:pt x="342" y="326"/>
                  </a:lnTo>
                  <a:lnTo>
                    <a:pt x="340" y="329"/>
                  </a:lnTo>
                  <a:lnTo>
                    <a:pt x="339" y="329"/>
                  </a:lnTo>
                  <a:lnTo>
                    <a:pt x="339" y="330"/>
                  </a:lnTo>
                  <a:lnTo>
                    <a:pt x="339" y="331"/>
                  </a:lnTo>
                  <a:lnTo>
                    <a:pt x="335" y="336"/>
                  </a:lnTo>
                  <a:lnTo>
                    <a:pt x="335" y="337"/>
                  </a:lnTo>
                  <a:lnTo>
                    <a:pt x="335" y="340"/>
                  </a:lnTo>
                  <a:lnTo>
                    <a:pt x="334" y="346"/>
                  </a:lnTo>
                  <a:lnTo>
                    <a:pt x="334" y="349"/>
                  </a:lnTo>
                  <a:lnTo>
                    <a:pt x="334" y="350"/>
                  </a:lnTo>
                  <a:lnTo>
                    <a:pt x="334" y="351"/>
                  </a:lnTo>
                  <a:lnTo>
                    <a:pt x="333" y="352"/>
                  </a:lnTo>
                  <a:lnTo>
                    <a:pt x="333" y="353"/>
                  </a:lnTo>
                  <a:lnTo>
                    <a:pt x="332" y="353"/>
                  </a:lnTo>
                  <a:lnTo>
                    <a:pt x="332" y="355"/>
                  </a:lnTo>
                  <a:lnTo>
                    <a:pt x="332" y="356"/>
                  </a:lnTo>
                  <a:lnTo>
                    <a:pt x="332" y="357"/>
                  </a:lnTo>
                  <a:lnTo>
                    <a:pt x="332" y="358"/>
                  </a:lnTo>
                  <a:lnTo>
                    <a:pt x="332" y="361"/>
                  </a:lnTo>
                  <a:lnTo>
                    <a:pt x="332" y="362"/>
                  </a:lnTo>
                  <a:lnTo>
                    <a:pt x="333" y="365"/>
                  </a:lnTo>
                  <a:lnTo>
                    <a:pt x="333" y="366"/>
                  </a:lnTo>
                  <a:lnTo>
                    <a:pt x="333" y="368"/>
                  </a:lnTo>
                  <a:lnTo>
                    <a:pt x="333" y="371"/>
                  </a:lnTo>
                  <a:lnTo>
                    <a:pt x="334" y="372"/>
                  </a:lnTo>
                  <a:lnTo>
                    <a:pt x="334" y="373"/>
                  </a:lnTo>
                  <a:lnTo>
                    <a:pt x="334" y="376"/>
                  </a:lnTo>
                  <a:lnTo>
                    <a:pt x="334" y="377"/>
                  </a:lnTo>
                  <a:lnTo>
                    <a:pt x="335" y="378"/>
                  </a:lnTo>
                  <a:lnTo>
                    <a:pt x="337" y="382"/>
                  </a:lnTo>
                  <a:lnTo>
                    <a:pt x="338" y="384"/>
                  </a:lnTo>
                  <a:lnTo>
                    <a:pt x="338" y="385"/>
                  </a:lnTo>
                  <a:lnTo>
                    <a:pt x="340" y="392"/>
                  </a:lnTo>
                  <a:lnTo>
                    <a:pt x="342" y="392"/>
                  </a:lnTo>
                  <a:lnTo>
                    <a:pt x="342" y="390"/>
                  </a:lnTo>
                  <a:lnTo>
                    <a:pt x="344" y="390"/>
                  </a:lnTo>
                  <a:lnTo>
                    <a:pt x="347" y="389"/>
                  </a:lnTo>
                  <a:lnTo>
                    <a:pt x="350" y="388"/>
                  </a:lnTo>
                  <a:lnTo>
                    <a:pt x="355" y="385"/>
                  </a:lnTo>
                  <a:lnTo>
                    <a:pt x="364" y="383"/>
                  </a:lnTo>
                  <a:lnTo>
                    <a:pt x="371" y="381"/>
                  </a:lnTo>
                  <a:lnTo>
                    <a:pt x="374" y="379"/>
                  </a:lnTo>
                  <a:lnTo>
                    <a:pt x="377" y="378"/>
                  </a:lnTo>
                  <a:lnTo>
                    <a:pt x="380" y="377"/>
                  </a:lnTo>
                  <a:lnTo>
                    <a:pt x="385" y="376"/>
                  </a:lnTo>
                  <a:lnTo>
                    <a:pt x="387" y="374"/>
                  </a:lnTo>
                  <a:lnTo>
                    <a:pt x="387" y="376"/>
                  </a:lnTo>
                  <a:lnTo>
                    <a:pt x="388" y="376"/>
                  </a:lnTo>
                  <a:lnTo>
                    <a:pt x="388" y="377"/>
                  </a:lnTo>
                  <a:lnTo>
                    <a:pt x="388" y="379"/>
                  </a:lnTo>
                  <a:lnTo>
                    <a:pt x="390" y="381"/>
                  </a:lnTo>
                  <a:lnTo>
                    <a:pt x="390" y="382"/>
                  </a:lnTo>
                  <a:lnTo>
                    <a:pt x="390" y="384"/>
                  </a:lnTo>
                  <a:lnTo>
                    <a:pt x="391" y="385"/>
                  </a:lnTo>
                  <a:lnTo>
                    <a:pt x="391" y="387"/>
                  </a:lnTo>
                  <a:lnTo>
                    <a:pt x="392" y="388"/>
                  </a:lnTo>
                  <a:lnTo>
                    <a:pt x="392" y="389"/>
                  </a:lnTo>
                  <a:lnTo>
                    <a:pt x="393" y="395"/>
                  </a:lnTo>
                  <a:lnTo>
                    <a:pt x="393" y="398"/>
                  </a:lnTo>
                  <a:lnTo>
                    <a:pt x="396" y="409"/>
                  </a:lnTo>
                  <a:lnTo>
                    <a:pt x="397" y="410"/>
                  </a:lnTo>
                  <a:lnTo>
                    <a:pt x="397" y="411"/>
                  </a:lnTo>
                  <a:lnTo>
                    <a:pt x="397" y="413"/>
                  </a:lnTo>
                  <a:lnTo>
                    <a:pt x="397" y="414"/>
                  </a:lnTo>
                  <a:lnTo>
                    <a:pt x="397" y="416"/>
                  </a:lnTo>
                  <a:lnTo>
                    <a:pt x="397" y="417"/>
                  </a:lnTo>
                  <a:lnTo>
                    <a:pt x="397" y="420"/>
                  </a:lnTo>
                  <a:lnTo>
                    <a:pt x="396" y="424"/>
                  </a:lnTo>
                  <a:lnTo>
                    <a:pt x="396" y="425"/>
                  </a:lnTo>
                  <a:lnTo>
                    <a:pt x="396" y="426"/>
                  </a:lnTo>
                  <a:lnTo>
                    <a:pt x="396" y="427"/>
                  </a:lnTo>
                  <a:lnTo>
                    <a:pt x="396" y="429"/>
                  </a:lnTo>
                  <a:lnTo>
                    <a:pt x="396" y="430"/>
                  </a:lnTo>
                  <a:lnTo>
                    <a:pt x="393" y="437"/>
                  </a:lnTo>
                  <a:lnTo>
                    <a:pt x="388" y="437"/>
                  </a:lnTo>
                  <a:lnTo>
                    <a:pt x="387" y="436"/>
                  </a:lnTo>
                  <a:lnTo>
                    <a:pt x="386" y="436"/>
                  </a:lnTo>
                  <a:lnTo>
                    <a:pt x="385" y="436"/>
                  </a:lnTo>
                  <a:lnTo>
                    <a:pt x="381" y="437"/>
                  </a:lnTo>
                  <a:lnTo>
                    <a:pt x="372" y="438"/>
                  </a:lnTo>
                  <a:lnTo>
                    <a:pt x="365" y="440"/>
                  </a:lnTo>
                  <a:lnTo>
                    <a:pt x="365" y="438"/>
                  </a:lnTo>
                  <a:lnTo>
                    <a:pt x="363" y="432"/>
                  </a:lnTo>
                  <a:lnTo>
                    <a:pt x="363" y="431"/>
                  </a:lnTo>
                  <a:lnTo>
                    <a:pt x="361" y="431"/>
                  </a:lnTo>
                  <a:lnTo>
                    <a:pt x="360" y="431"/>
                  </a:lnTo>
                  <a:lnTo>
                    <a:pt x="359" y="430"/>
                  </a:lnTo>
                  <a:lnTo>
                    <a:pt x="358" y="431"/>
                  </a:lnTo>
                  <a:lnTo>
                    <a:pt x="355" y="431"/>
                  </a:lnTo>
                  <a:lnTo>
                    <a:pt x="323" y="436"/>
                  </a:lnTo>
                  <a:lnTo>
                    <a:pt x="322" y="436"/>
                  </a:lnTo>
                  <a:lnTo>
                    <a:pt x="323" y="441"/>
                  </a:lnTo>
                  <a:lnTo>
                    <a:pt x="315" y="442"/>
                  </a:lnTo>
                  <a:lnTo>
                    <a:pt x="306" y="442"/>
                  </a:lnTo>
                  <a:lnTo>
                    <a:pt x="299" y="443"/>
                  </a:lnTo>
                  <a:lnTo>
                    <a:pt x="296" y="443"/>
                  </a:lnTo>
                  <a:lnTo>
                    <a:pt x="296" y="441"/>
                  </a:lnTo>
                  <a:lnTo>
                    <a:pt x="295" y="438"/>
                  </a:lnTo>
                  <a:lnTo>
                    <a:pt x="295" y="436"/>
                  </a:lnTo>
                  <a:lnTo>
                    <a:pt x="295" y="435"/>
                  </a:lnTo>
                  <a:lnTo>
                    <a:pt x="294" y="433"/>
                  </a:lnTo>
                  <a:lnTo>
                    <a:pt x="294" y="432"/>
                  </a:lnTo>
                  <a:lnTo>
                    <a:pt x="292" y="430"/>
                  </a:lnTo>
                  <a:lnTo>
                    <a:pt x="292" y="426"/>
                  </a:lnTo>
                  <a:lnTo>
                    <a:pt x="291" y="422"/>
                  </a:lnTo>
                  <a:lnTo>
                    <a:pt x="290" y="420"/>
                  </a:lnTo>
                  <a:lnTo>
                    <a:pt x="290" y="419"/>
                  </a:lnTo>
                  <a:lnTo>
                    <a:pt x="289" y="417"/>
                  </a:lnTo>
                  <a:lnTo>
                    <a:pt x="289" y="416"/>
                  </a:lnTo>
                  <a:lnTo>
                    <a:pt x="289" y="415"/>
                  </a:lnTo>
                  <a:lnTo>
                    <a:pt x="289" y="414"/>
                  </a:lnTo>
                  <a:lnTo>
                    <a:pt x="287" y="414"/>
                  </a:lnTo>
                  <a:lnTo>
                    <a:pt x="280" y="419"/>
                  </a:lnTo>
                  <a:lnTo>
                    <a:pt x="279" y="419"/>
                  </a:lnTo>
                  <a:lnTo>
                    <a:pt x="276" y="420"/>
                  </a:lnTo>
                  <a:lnTo>
                    <a:pt x="273" y="422"/>
                  </a:lnTo>
                  <a:lnTo>
                    <a:pt x="272" y="422"/>
                  </a:lnTo>
                  <a:lnTo>
                    <a:pt x="268" y="425"/>
                  </a:lnTo>
                  <a:lnTo>
                    <a:pt x="265" y="426"/>
                  </a:lnTo>
                  <a:lnTo>
                    <a:pt x="262" y="429"/>
                  </a:lnTo>
                  <a:lnTo>
                    <a:pt x="259" y="430"/>
                  </a:lnTo>
                  <a:lnTo>
                    <a:pt x="258" y="431"/>
                  </a:lnTo>
                  <a:lnTo>
                    <a:pt x="256" y="431"/>
                  </a:lnTo>
                  <a:lnTo>
                    <a:pt x="254" y="432"/>
                  </a:lnTo>
                  <a:lnTo>
                    <a:pt x="253" y="433"/>
                  </a:lnTo>
                  <a:lnTo>
                    <a:pt x="252" y="435"/>
                  </a:lnTo>
                  <a:lnTo>
                    <a:pt x="252" y="436"/>
                  </a:lnTo>
                  <a:lnTo>
                    <a:pt x="251" y="436"/>
                  </a:lnTo>
                  <a:lnTo>
                    <a:pt x="248" y="438"/>
                  </a:lnTo>
                  <a:lnTo>
                    <a:pt x="247" y="440"/>
                  </a:lnTo>
                  <a:lnTo>
                    <a:pt x="246" y="441"/>
                  </a:lnTo>
                  <a:lnTo>
                    <a:pt x="243" y="441"/>
                  </a:lnTo>
                  <a:lnTo>
                    <a:pt x="242" y="442"/>
                  </a:lnTo>
                  <a:lnTo>
                    <a:pt x="241" y="442"/>
                  </a:lnTo>
                  <a:lnTo>
                    <a:pt x="240" y="442"/>
                  </a:lnTo>
                  <a:lnTo>
                    <a:pt x="238" y="442"/>
                  </a:lnTo>
                  <a:lnTo>
                    <a:pt x="237" y="442"/>
                  </a:lnTo>
                  <a:lnTo>
                    <a:pt x="236" y="442"/>
                  </a:lnTo>
                  <a:lnTo>
                    <a:pt x="233" y="441"/>
                  </a:lnTo>
                  <a:lnTo>
                    <a:pt x="231" y="441"/>
                  </a:lnTo>
                  <a:lnTo>
                    <a:pt x="228" y="441"/>
                  </a:lnTo>
                  <a:lnTo>
                    <a:pt x="226" y="440"/>
                  </a:lnTo>
                  <a:lnTo>
                    <a:pt x="224" y="440"/>
                  </a:lnTo>
                  <a:lnTo>
                    <a:pt x="221" y="441"/>
                  </a:lnTo>
                  <a:lnTo>
                    <a:pt x="220" y="441"/>
                  </a:lnTo>
                  <a:lnTo>
                    <a:pt x="212" y="441"/>
                  </a:lnTo>
                  <a:lnTo>
                    <a:pt x="205" y="441"/>
                  </a:lnTo>
                  <a:lnTo>
                    <a:pt x="198" y="442"/>
                  </a:lnTo>
                  <a:lnTo>
                    <a:pt x="196" y="442"/>
                  </a:lnTo>
                  <a:lnTo>
                    <a:pt x="194" y="442"/>
                  </a:lnTo>
                  <a:lnTo>
                    <a:pt x="189" y="442"/>
                  </a:lnTo>
                  <a:lnTo>
                    <a:pt x="185" y="442"/>
                  </a:lnTo>
                  <a:lnTo>
                    <a:pt x="184" y="442"/>
                  </a:lnTo>
                  <a:lnTo>
                    <a:pt x="178" y="442"/>
                  </a:lnTo>
                  <a:lnTo>
                    <a:pt x="172" y="442"/>
                  </a:lnTo>
                  <a:lnTo>
                    <a:pt x="171" y="442"/>
                  </a:lnTo>
                  <a:lnTo>
                    <a:pt x="163" y="442"/>
                  </a:lnTo>
                  <a:lnTo>
                    <a:pt x="162" y="442"/>
                  </a:lnTo>
                  <a:lnTo>
                    <a:pt x="158" y="442"/>
                  </a:lnTo>
                  <a:lnTo>
                    <a:pt x="151" y="441"/>
                  </a:lnTo>
                  <a:lnTo>
                    <a:pt x="146" y="441"/>
                  </a:lnTo>
                  <a:lnTo>
                    <a:pt x="144" y="441"/>
                  </a:lnTo>
                  <a:lnTo>
                    <a:pt x="141" y="441"/>
                  </a:lnTo>
                  <a:lnTo>
                    <a:pt x="140" y="441"/>
                  </a:lnTo>
                  <a:lnTo>
                    <a:pt x="139" y="441"/>
                  </a:lnTo>
                  <a:lnTo>
                    <a:pt x="136" y="440"/>
                  </a:lnTo>
                  <a:lnTo>
                    <a:pt x="134" y="438"/>
                  </a:lnTo>
                  <a:lnTo>
                    <a:pt x="128" y="437"/>
                  </a:lnTo>
                  <a:lnTo>
                    <a:pt x="119" y="433"/>
                  </a:lnTo>
                  <a:lnTo>
                    <a:pt x="118" y="433"/>
                  </a:lnTo>
                  <a:lnTo>
                    <a:pt x="116" y="433"/>
                  </a:lnTo>
                  <a:lnTo>
                    <a:pt x="114" y="432"/>
                  </a:lnTo>
                  <a:lnTo>
                    <a:pt x="113" y="432"/>
                  </a:lnTo>
                  <a:lnTo>
                    <a:pt x="104" y="432"/>
                  </a:lnTo>
                  <a:lnTo>
                    <a:pt x="104" y="431"/>
                  </a:lnTo>
                  <a:lnTo>
                    <a:pt x="104" y="430"/>
                  </a:lnTo>
                  <a:lnTo>
                    <a:pt x="103" y="430"/>
                  </a:lnTo>
                  <a:lnTo>
                    <a:pt x="100" y="430"/>
                  </a:lnTo>
                  <a:lnTo>
                    <a:pt x="94" y="430"/>
                  </a:lnTo>
                  <a:lnTo>
                    <a:pt x="87" y="431"/>
                  </a:lnTo>
                  <a:lnTo>
                    <a:pt x="81" y="431"/>
                  </a:lnTo>
                  <a:lnTo>
                    <a:pt x="80" y="433"/>
                  </a:lnTo>
                  <a:lnTo>
                    <a:pt x="77" y="432"/>
                  </a:lnTo>
                  <a:lnTo>
                    <a:pt x="76" y="427"/>
                  </a:lnTo>
                  <a:lnTo>
                    <a:pt x="75" y="426"/>
                  </a:lnTo>
                  <a:lnTo>
                    <a:pt x="72" y="426"/>
                  </a:lnTo>
                  <a:lnTo>
                    <a:pt x="65" y="426"/>
                  </a:lnTo>
                  <a:lnTo>
                    <a:pt x="66" y="422"/>
                  </a:lnTo>
                  <a:lnTo>
                    <a:pt x="66" y="421"/>
                  </a:lnTo>
                  <a:lnTo>
                    <a:pt x="65" y="421"/>
                  </a:lnTo>
                  <a:lnTo>
                    <a:pt x="64" y="421"/>
                  </a:lnTo>
                  <a:lnTo>
                    <a:pt x="62" y="421"/>
                  </a:lnTo>
                  <a:lnTo>
                    <a:pt x="61" y="421"/>
                  </a:lnTo>
                  <a:lnTo>
                    <a:pt x="59" y="421"/>
                  </a:lnTo>
                  <a:lnTo>
                    <a:pt x="60" y="417"/>
                  </a:lnTo>
                  <a:lnTo>
                    <a:pt x="48" y="411"/>
                  </a:lnTo>
                  <a:lnTo>
                    <a:pt x="48" y="413"/>
                  </a:lnTo>
                  <a:lnTo>
                    <a:pt x="38" y="409"/>
                  </a:lnTo>
                  <a:lnTo>
                    <a:pt x="35" y="409"/>
                  </a:lnTo>
                  <a:lnTo>
                    <a:pt x="33" y="410"/>
                  </a:lnTo>
                  <a:lnTo>
                    <a:pt x="29" y="411"/>
                  </a:lnTo>
                  <a:lnTo>
                    <a:pt x="27" y="413"/>
                  </a:lnTo>
                  <a:lnTo>
                    <a:pt x="23" y="415"/>
                  </a:lnTo>
                  <a:lnTo>
                    <a:pt x="22" y="415"/>
                  </a:lnTo>
                  <a:lnTo>
                    <a:pt x="20" y="415"/>
                  </a:lnTo>
                  <a:lnTo>
                    <a:pt x="19" y="414"/>
                  </a:lnTo>
                  <a:lnTo>
                    <a:pt x="19" y="413"/>
                  </a:lnTo>
                  <a:lnTo>
                    <a:pt x="19" y="410"/>
                  </a:lnTo>
                  <a:lnTo>
                    <a:pt x="19" y="408"/>
                  </a:lnTo>
                  <a:lnTo>
                    <a:pt x="19" y="406"/>
                  </a:lnTo>
                  <a:lnTo>
                    <a:pt x="18" y="405"/>
                  </a:lnTo>
                  <a:lnTo>
                    <a:pt x="16" y="404"/>
                  </a:lnTo>
                  <a:lnTo>
                    <a:pt x="11" y="403"/>
                  </a:lnTo>
                  <a:lnTo>
                    <a:pt x="9" y="401"/>
                  </a:lnTo>
                  <a:lnTo>
                    <a:pt x="8" y="398"/>
                  </a:lnTo>
                  <a:lnTo>
                    <a:pt x="7" y="398"/>
                  </a:lnTo>
                  <a:lnTo>
                    <a:pt x="0" y="394"/>
                  </a:lnTo>
                  <a:lnTo>
                    <a:pt x="1" y="393"/>
                  </a:lnTo>
                  <a:lnTo>
                    <a:pt x="3" y="392"/>
                  </a:lnTo>
                  <a:lnTo>
                    <a:pt x="4" y="390"/>
                  </a:lnTo>
                  <a:lnTo>
                    <a:pt x="7" y="387"/>
                  </a:lnTo>
                  <a:lnTo>
                    <a:pt x="8" y="387"/>
                  </a:lnTo>
                  <a:lnTo>
                    <a:pt x="11" y="383"/>
                  </a:lnTo>
                  <a:lnTo>
                    <a:pt x="11" y="382"/>
                  </a:lnTo>
                  <a:lnTo>
                    <a:pt x="16" y="381"/>
                  </a:lnTo>
                  <a:lnTo>
                    <a:pt x="17" y="379"/>
                  </a:lnTo>
                  <a:lnTo>
                    <a:pt x="18" y="377"/>
                  </a:lnTo>
                  <a:lnTo>
                    <a:pt x="20" y="376"/>
                  </a:lnTo>
                  <a:lnTo>
                    <a:pt x="22" y="372"/>
                  </a:lnTo>
                  <a:lnTo>
                    <a:pt x="23" y="372"/>
                  </a:lnTo>
                  <a:lnTo>
                    <a:pt x="24" y="371"/>
                  </a:lnTo>
                  <a:lnTo>
                    <a:pt x="24" y="369"/>
                  </a:lnTo>
                  <a:lnTo>
                    <a:pt x="25" y="369"/>
                  </a:lnTo>
                  <a:lnTo>
                    <a:pt x="24" y="367"/>
                  </a:lnTo>
                  <a:lnTo>
                    <a:pt x="24" y="366"/>
                  </a:lnTo>
                  <a:lnTo>
                    <a:pt x="23" y="363"/>
                  </a:lnTo>
                  <a:lnTo>
                    <a:pt x="22" y="363"/>
                  </a:lnTo>
                  <a:lnTo>
                    <a:pt x="22" y="362"/>
                  </a:lnTo>
                  <a:lnTo>
                    <a:pt x="23" y="361"/>
                  </a:lnTo>
                  <a:lnTo>
                    <a:pt x="23" y="360"/>
                  </a:lnTo>
                  <a:lnTo>
                    <a:pt x="24" y="358"/>
                  </a:lnTo>
                  <a:lnTo>
                    <a:pt x="25" y="357"/>
                  </a:lnTo>
                  <a:lnTo>
                    <a:pt x="29" y="353"/>
                  </a:lnTo>
                  <a:lnTo>
                    <a:pt x="29" y="352"/>
                  </a:lnTo>
                  <a:lnTo>
                    <a:pt x="29" y="329"/>
                  </a:lnTo>
                  <a:lnTo>
                    <a:pt x="29" y="328"/>
                  </a:lnTo>
                  <a:lnTo>
                    <a:pt x="29" y="312"/>
                  </a:lnTo>
                  <a:lnTo>
                    <a:pt x="28" y="296"/>
                  </a:lnTo>
                  <a:lnTo>
                    <a:pt x="28" y="292"/>
                  </a:lnTo>
                  <a:lnTo>
                    <a:pt x="28" y="289"/>
                  </a:lnTo>
                  <a:lnTo>
                    <a:pt x="30" y="289"/>
                  </a:lnTo>
                  <a:lnTo>
                    <a:pt x="41" y="289"/>
                  </a:lnTo>
                  <a:lnTo>
                    <a:pt x="46" y="289"/>
                  </a:lnTo>
                  <a:lnTo>
                    <a:pt x="48" y="289"/>
                  </a:lnTo>
                  <a:lnTo>
                    <a:pt x="50" y="289"/>
                  </a:lnTo>
                  <a:lnTo>
                    <a:pt x="51" y="289"/>
                  </a:lnTo>
                  <a:lnTo>
                    <a:pt x="52" y="289"/>
                  </a:lnTo>
                  <a:lnTo>
                    <a:pt x="54" y="289"/>
                  </a:lnTo>
                  <a:lnTo>
                    <a:pt x="55" y="289"/>
                  </a:lnTo>
                  <a:lnTo>
                    <a:pt x="56" y="288"/>
                  </a:lnTo>
                  <a:lnTo>
                    <a:pt x="57" y="288"/>
                  </a:lnTo>
                  <a:lnTo>
                    <a:pt x="59" y="288"/>
                  </a:lnTo>
                  <a:lnTo>
                    <a:pt x="61" y="287"/>
                  </a:lnTo>
                  <a:lnTo>
                    <a:pt x="62" y="287"/>
                  </a:lnTo>
                  <a:lnTo>
                    <a:pt x="62" y="286"/>
                  </a:lnTo>
                  <a:lnTo>
                    <a:pt x="65" y="284"/>
                  </a:lnTo>
                  <a:lnTo>
                    <a:pt x="66" y="284"/>
                  </a:lnTo>
                  <a:lnTo>
                    <a:pt x="67" y="283"/>
                  </a:lnTo>
                  <a:lnTo>
                    <a:pt x="68" y="282"/>
                  </a:lnTo>
                  <a:lnTo>
                    <a:pt x="70" y="282"/>
                  </a:lnTo>
                  <a:lnTo>
                    <a:pt x="71" y="281"/>
                  </a:lnTo>
                  <a:lnTo>
                    <a:pt x="72" y="280"/>
                  </a:lnTo>
                  <a:lnTo>
                    <a:pt x="73" y="278"/>
                  </a:lnTo>
                  <a:lnTo>
                    <a:pt x="73" y="277"/>
                  </a:lnTo>
                  <a:lnTo>
                    <a:pt x="75" y="276"/>
                  </a:lnTo>
                  <a:lnTo>
                    <a:pt x="76" y="275"/>
                  </a:lnTo>
                  <a:lnTo>
                    <a:pt x="81" y="267"/>
                  </a:lnTo>
                  <a:lnTo>
                    <a:pt x="84" y="261"/>
                  </a:lnTo>
                  <a:lnTo>
                    <a:pt x="86" y="259"/>
                  </a:lnTo>
                  <a:lnTo>
                    <a:pt x="89" y="252"/>
                  </a:lnTo>
                  <a:lnTo>
                    <a:pt x="91" y="251"/>
                  </a:lnTo>
                  <a:lnTo>
                    <a:pt x="91" y="250"/>
                  </a:lnTo>
                  <a:lnTo>
                    <a:pt x="92" y="250"/>
                  </a:lnTo>
                  <a:lnTo>
                    <a:pt x="93" y="248"/>
                  </a:lnTo>
                  <a:lnTo>
                    <a:pt x="93" y="246"/>
                  </a:lnTo>
                  <a:lnTo>
                    <a:pt x="94" y="245"/>
                  </a:lnTo>
                  <a:lnTo>
                    <a:pt x="96" y="244"/>
                  </a:lnTo>
                  <a:lnTo>
                    <a:pt x="97" y="243"/>
                  </a:lnTo>
                  <a:lnTo>
                    <a:pt x="98" y="241"/>
                  </a:lnTo>
                  <a:lnTo>
                    <a:pt x="99" y="240"/>
                  </a:lnTo>
                  <a:lnTo>
                    <a:pt x="100" y="240"/>
                  </a:lnTo>
                  <a:lnTo>
                    <a:pt x="100" y="239"/>
                  </a:lnTo>
                  <a:lnTo>
                    <a:pt x="102" y="238"/>
                  </a:lnTo>
                  <a:lnTo>
                    <a:pt x="103" y="238"/>
                  </a:lnTo>
                  <a:lnTo>
                    <a:pt x="104" y="238"/>
                  </a:lnTo>
                  <a:lnTo>
                    <a:pt x="107" y="235"/>
                  </a:lnTo>
                  <a:lnTo>
                    <a:pt x="108" y="235"/>
                  </a:lnTo>
                  <a:lnTo>
                    <a:pt x="109" y="235"/>
                  </a:lnTo>
                  <a:lnTo>
                    <a:pt x="109" y="234"/>
                  </a:lnTo>
                  <a:lnTo>
                    <a:pt x="110" y="234"/>
                  </a:lnTo>
                  <a:lnTo>
                    <a:pt x="112" y="234"/>
                  </a:lnTo>
                  <a:lnTo>
                    <a:pt x="113" y="234"/>
                  </a:lnTo>
                  <a:lnTo>
                    <a:pt x="113" y="233"/>
                  </a:lnTo>
                  <a:lnTo>
                    <a:pt x="114" y="233"/>
                  </a:lnTo>
                  <a:lnTo>
                    <a:pt x="115" y="233"/>
                  </a:lnTo>
                  <a:lnTo>
                    <a:pt x="116" y="232"/>
                  </a:lnTo>
                  <a:lnTo>
                    <a:pt x="119" y="230"/>
                  </a:lnTo>
                  <a:lnTo>
                    <a:pt x="119" y="229"/>
                  </a:lnTo>
                  <a:lnTo>
                    <a:pt x="120" y="229"/>
                  </a:lnTo>
                  <a:lnTo>
                    <a:pt x="123" y="227"/>
                  </a:lnTo>
                  <a:lnTo>
                    <a:pt x="124" y="225"/>
                  </a:lnTo>
                  <a:lnTo>
                    <a:pt x="125" y="223"/>
                  </a:lnTo>
                  <a:lnTo>
                    <a:pt x="126" y="223"/>
                  </a:lnTo>
                  <a:lnTo>
                    <a:pt x="126" y="222"/>
                  </a:lnTo>
                  <a:lnTo>
                    <a:pt x="131" y="218"/>
                  </a:lnTo>
                  <a:lnTo>
                    <a:pt x="134" y="214"/>
                  </a:lnTo>
                  <a:lnTo>
                    <a:pt x="135" y="213"/>
                  </a:lnTo>
                  <a:lnTo>
                    <a:pt x="136" y="212"/>
                  </a:lnTo>
                  <a:lnTo>
                    <a:pt x="137" y="211"/>
                  </a:lnTo>
                  <a:lnTo>
                    <a:pt x="137" y="209"/>
                  </a:lnTo>
                  <a:lnTo>
                    <a:pt x="140" y="207"/>
                  </a:lnTo>
                  <a:lnTo>
                    <a:pt x="140" y="206"/>
                  </a:lnTo>
                  <a:lnTo>
                    <a:pt x="142" y="202"/>
                  </a:lnTo>
                  <a:lnTo>
                    <a:pt x="144" y="201"/>
                  </a:lnTo>
                  <a:lnTo>
                    <a:pt x="144" y="200"/>
                  </a:lnTo>
                  <a:lnTo>
                    <a:pt x="145" y="198"/>
                  </a:lnTo>
                  <a:lnTo>
                    <a:pt x="145" y="197"/>
                  </a:lnTo>
                  <a:lnTo>
                    <a:pt x="146" y="196"/>
                  </a:lnTo>
                  <a:lnTo>
                    <a:pt x="146" y="195"/>
                  </a:lnTo>
                  <a:lnTo>
                    <a:pt x="147" y="193"/>
                  </a:lnTo>
                  <a:lnTo>
                    <a:pt x="147" y="192"/>
                  </a:lnTo>
                  <a:lnTo>
                    <a:pt x="147" y="191"/>
                  </a:lnTo>
                  <a:lnTo>
                    <a:pt x="148" y="188"/>
                  </a:lnTo>
                  <a:lnTo>
                    <a:pt x="148" y="187"/>
                  </a:lnTo>
                  <a:lnTo>
                    <a:pt x="148" y="186"/>
                  </a:lnTo>
                  <a:lnTo>
                    <a:pt x="150" y="185"/>
                  </a:lnTo>
                  <a:lnTo>
                    <a:pt x="151" y="182"/>
                  </a:lnTo>
                  <a:lnTo>
                    <a:pt x="152" y="181"/>
                  </a:lnTo>
                  <a:lnTo>
                    <a:pt x="152" y="180"/>
                  </a:lnTo>
                  <a:lnTo>
                    <a:pt x="153" y="179"/>
                  </a:lnTo>
                  <a:lnTo>
                    <a:pt x="153" y="177"/>
                  </a:lnTo>
                  <a:lnTo>
                    <a:pt x="155" y="176"/>
                  </a:lnTo>
                  <a:lnTo>
                    <a:pt x="156" y="175"/>
                  </a:lnTo>
                  <a:lnTo>
                    <a:pt x="156" y="174"/>
                  </a:lnTo>
                  <a:lnTo>
                    <a:pt x="157" y="174"/>
                  </a:lnTo>
                  <a:lnTo>
                    <a:pt x="157" y="172"/>
                  </a:lnTo>
                  <a:lnTo>
                    <a:pt x="158" y="171"/>
                  </a:lnTo>
                  <a:lnTo>
                    <a:pt x="158" y="170"/>
                  </a:lnTo>
                  <a:lnTo>
                    <a:pt x="160" y="170"/>
                  </a:lnTo>
                  <a:lnTo>
                    <a:pt x="160" y="169"/>
                  </a:lnTo>
                  <a:lnTo>
                    <a:pt x="160" y="168"/>
                  </a:lnTo>
                  <a:lnTo>
                    <a:pt x="161" y="166"/>
                  </a:lnTo>
                  <a:lnTo>
                    <a:pt x="161" y="165"/>
                  </a:lnTo>
                  <a:lnTo>
                    <a:pt x="161" y="163"/>
                  </a:lnTo>
                  <a:lnTo>
                    <a:pt x="161" y="161"/>
                  </a:lnTo>
                  <a:lnTo>
                    <a:pt x="162" y="160"/>
                  </a:lnTo>
                  <a:lnTo>
                    <a:pt x="162" y="159"/>
                  </a:lnTo>
                  <a:lnTo>
                    <a:pt x="162" y="158"/>
                  </a:lnTo>
                  <a:lnTo>
                    <a:pt x="162" y="156"/>
                  </a:lnTo>
                  <a:lnTo>
                    <a:pt x="163" y="154"/>
                  </a:lnTo>
                  <a:lnTo>
                    <a:pt x="163" y="153"/>
                  </a:lnTo>
                  <a:lnTo>
                    <a:pt x="163" y="152"/>
                  </a:lnTo>
                  <a:lnTo>
                    <a:pt x="162" y="150"/>
                  </a:lnTo>
                  <a:lnTo>
                    <a:pt x="162" y="148"/>
                  </a:lnTo>
                  <a:lnTo>
                    <a:pt x="162" y="147"/>
                  </a:lnTo>
                  <a:lnTo>
                    <a:pt x="161" y="145"/>
                  </a:lnTo>
                  <a:lnTo>
                    <a:pt x="161" y="144"/>
                  </a:lnTo>
                  <a:lnTo>
                    <a:pt x="160" y="143"/>
                  </a:lnTo>
                  <a:lnTo>
                    <a:pt x="157" y="137"/>
                  </a:lnTo>
                  <a:lnTo>
                    <a:pt x="151" y="124"/>
                  </a:lnTo>
                  <a:lnTo>
                    <a:pt x="146" y="117"/>
                  </a:lnTo>
                  <a:lnTo>
                    <a:pt x="145" y="115"/>
                  </a:lnTo>
                  <a:lnTo>
                    <a:pt x="144" y="111"/>
                  </a:lnTo>
                  <a:lnTo>
                    <a:pt x="142" y="110"/>
                  </a:lnTo>
                  <a:lnTo>
                    <a:pt x="142" y="108"/>
                  </a:lnTo>
                  <a:lnTo>
                    <a:pt x="142" y="107"/>
                  </a:lnTo>
                  <a:lnTo>
                    <a:pt x="141" y="106"/>
                  </a:lnTo>
                  <a:lnTo>
                    <a:pt x="141" y="104"/>
                  </a:lnTo>
                  <a:lnTo>
                    <a:pt x="141" y="102"/>
                  </a:lnTo>
                  <a:lnTo>
                    <a:pt x="140" y="102"/>
                  </a:lnTo>
                  <a:lnTo>
                    <a:pt x="140" y="101"/>
                  </a:lnTo>
                  <a:lnTo>
                    <a:pt x="140" y="99"/>
                  </a:lnTo>
                  <a:lnTo>
                    <a:pt x="140" y="97"/>
                  </a:lnTo>
                  <a:lnTo>
                    <a:pt x="139" y="92"/>
                  </a:lnTo>
                  <a:lnTo>
                    <a:pt x="139" y="89"/>
                  </a:lnTo>
                  <a:lnTo>
                    <a:pt x="137" y="88"/>
                  </a:lnTo>
                  <a:lnTo>
                    <a:pt x="137" y="85"/>
                  </a:lnTo>
                  <a:lnTo>
                    <a:pt x="137" y="83"/>
                  </a:lnTo>
                  <a:lnTo>
                    <a:pt x="137" y="80"/>
                  </a:lnTo>
                  <a:lnTo>
                    <a:pt x="137" y="79"/>
                  </a:lnTo>
                  <a:lnTo>
                    <a:pt x="137" y="78"/>
                  </a:lnTo>
                  <a:lnTo>
                    <a:pt x="137" y="76"/>
                  </a:lnTo>
                  <a:lnTo>
                    <a:pt x="137" y="75"/>
                  </a:lnTo>
                  <a:lnTo>
                    <a:pt x="139" y="74"/>
                  </a:lnTo>
                  <a:lnTo>
                    <a:pt x="139" y="73"/>
                  </a:lnTo>
                  <a:lnTo>
                    <a:pt x="140" y="70"/>
                  </a:lnTo>
                  <a:lnTo>
                    <a:pt x="141" y="69"/>
                  </a:lnTo>
                  <a:lnTo>
                    <a:pt x="142" y="69"/>
                  </a:lnTo>
                  <a:lnTo>
                    <a:pt x="142" y="68"/>
                  </a:lnTo>
                  <a:lnTo>
                    <a:pt x="144" y="67"/>
                  </a:lnTo>
                  <a:lnTo>
                    <a:pt x="145" y="64"/>
                  </a:lnTo>
                  <a:lnTo>
                    <a:pt x="146" y="62"/>
                  </a:lnTo>
                  <a:lnTo>
                    <a:pt x="147" y="57"/>
                  </a:lnTo>
                  <a:lnTo>
                    <a:pt x="150" y="51"/>
                  </a:lnTo>
                  <a:lnTo>
                    <a:pt x="151" y="46"/>
                  </a:lnTo>
                  <a:lnTo>
                    <a:pt x="152" y="44"/>
                  </a:lnTo>
                  <a:lnTo>
                    <a:pt x="152" y="43"/>
                  </a:lnTo>
                  <a:lnTo>
                    <a:pt x="152" y="42"/>
                  </a:lnTo>
                  <a:lnTo>
                    <a:pt x="153" y="39"/>
                  </a:lnTo>
                  <a:lnTo>
                    <a:pt x="153" y="38"/>
                  </a:lnTo>
                  <a:lnTo>
                    <a:pt x="153" y="37"/>
                  </a:lnTo>
                  <a:lnTo>
                    <a:pt x="153" y="36"/>
                  </a:lnTo>
                  <a:lnTo>
                    <a:pt x="155" y="35"/>
                  </a:lnTo>
                  <a:lnTo>
                    <a:pt x="155" y="33"/>
                  </a:lnTo>
                  <a:lnTo>
                    <a:pt x="155" y="32"/>
                  </a:lnTo>
                  <a:lnTo>
                    <a:pt x="156" y="32"/>
                  </a:lnTo>
                  <a:lnTo>
                    <a:pt x="156" y="31"/>
                  </a:lnTo>
                  <a:lnTo>
                    <a:pt x="157" y="28"/>
                  </a:lnTo>
                  <a:lnTo>
                    <a:pt x="160" y="26"/>
                  </a:lnTo>
                  <a:lnTo>
                    <a:pt x="162" y="22"/>
                  </a:lnTo>
                  <a:lnTo>
                    <a:pt x="173" y="5"/>
                  </a:lnTo>
                  <a:lnTo>
                    <a:pt x="174" y="5"/>
                  </a:lnTo>
                  <a:lnTo>
                    <a:pt x="176" y="7"/>
                  </a:lnTo>
                  <a:lnTo>
                    <a:pt x="177" y="9"/>
                  </a:lnTo>
                  <a:lnTo>
                    <a:pt x="178" y="9"/>
                  </a:lnTo>
                  <a:lnTo>
                    <a:pt x="185" y="1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C59F47E-4331-DC28-E2D4-843DCF5E9941}"/>
              </a:ext>
            </a:extLst>
          </p:cNvPr>
          <p:cNvGrpSpPr/>
          <p:nvPr/>
        </p:nvGrpSpPr>
        <p:grpSpPr>
          <a:xfrm>
            <a:off x="717236" y="1295988"/>
            <a:ext cx="3447731" cy="2526476"/>
            <a:chOff x="2861308" y="1315605"/>
            <a:chExt cx="3447731" cy="2526476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C0252A3-13D9-14A7-D26B-5F2AE9564AE8}"/>
                </a:ext>
              </a:extLst>
            </p:cNvPr>
            <p:cNvSpPr txBox="1"/>
            <p:nvPr/>
          </p:nvSpPr>
          <p:spPr>
            <a:xfrm>
              <a:off x="4933645" y="3626637"/>
              <a:ext cx="37542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1-5B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B848E8E-A40F-78ED-CA5E-58F5032EEE8C}"/>
                </a:ext>
              </a:extLst>
            </p:cNvPr>
            <p:cNvSpPr txBox="1"/>
            <p:nvPr/>
          </p:nvSpPr>
          <p:spPr>
            <a:xfrm>
              <a:off x="4223632" y="2627703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7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CB3F055-A46C-A811-2949-81A0B4FEE5BD}"/>
                </a:ext>
              </a:extLst>
            </p:cNvPr>
            <p:cNvSpPr txBox="1"/>
            <p:nvPr/>
          </p:nvSpPr>
          <p:spPr>
            <a:xfrm>
              <a:off x="3794920" y="3530625"/>
              <a:ext cx="2952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6A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4F053A1-EC34-6FF2-4890-488A5B3D6733}"/>
                </a:ext>
              </a:extLst>
            </p:cNvPr>
            <p:cNvSpPr txBox="1"/>
            <p:nvPr/>
          </p:nvSpPr>
          <p:spPr>
            <a:xfrm>
              <a:off x="4321921" y="2111095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8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5B246CD-A056-FA75-BD5E-DD99C9BAAE54}"/>
                </a:ext>
              </a:extLst>
            </p:cNvPr>
            <p:cNvSpPr txBox="1"/>
            <p:nvPr/>
          </p:nvSpPr>
          <p:spPr>
            <a:xfrm>
              <a:off x="4801952" y="2380824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9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AE92BE1-E014-7863-47F5-98D6E863AFF3}"/>
                </a:ext>
              </a:extLst>
            </p:cNvPr>
            <p:cNvSpPr txBox="1"/>
            <p:nvPr/>
          </p:nvSpPr>
          <p:spPr>
            <a:xfrm>
              <a:off x="3282315" y="3160312"/>
              <a:ext cx="29046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6C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953CB8C-5E8D-1364-0C33-B67CA9A952AC}"/>
                </a:ext>
              </a:extLst>
            </p:cNvPr>
            <p:cNvSpPr txBox="1"/>
            <p:nvPr/>
          </p:nvSpPr>
          <p:spPr>
            <a:xfrm>
              <a:off x="5685748" y="2645991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11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E5B2D92-02B2-3F68-B753-21CBC798EBC6}"/>
                </a:ext>
              </a:extLst>
            </p:cNvPr>
            <p:cNvSpPr txBox="1"/>
            <p:nvPr/>
          </p:nvSpPr>
          <p:spPr>
            <a:xfrm>
              <a:off x="5185152" y="2289394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10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2C1FD88-7C60-AFB4-D2B5-553B920F8E9E}"/>
                </a:ext>
              </a:extLst>
            </p:cNvPr>
            <p:cNvSpPr txBox="1"/>
            <p:nvPr/>
          </p:nvSpPr>
          <p:spPr>
            <a:xfrm>
              <a:off x="6021781" y="2200244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16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A552D72-531E-CE31-A2A7-310AEEFA9259}"/>
                </a:ext>
              </a:extLst>
            </p:cNvPr>
            <p:cNvSpPr txBox="1"/>
            <p:nvPr/>
          </p:nvSpPr>
          <p:spPr>
            <a:xfrm>
              <a:off x="2861308" y="3475761"/>
              <a:ext cx="2920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6B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DED7BEA-2282-E08B-8314-A246C10B217F}"/>
                </a:ext>
              </a:extLst>
            </p:cNvPr>
            <p:cNvSpPr txBox="1"/>
            <p:nvPr/>
          </p:nvSpPr>
          <p:spPr>
            <a:xfrm>
              <a:off x="5372595" y="1315605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13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B1B44114-2D9C-EA87-3D2E-DD3AB3D33008}"/>
                </a:ext>
              </a:extLst>
            </p:cNvPr>
            <p:cNvSpPr txBox="1"/>
            <p:nvPr/>
          </p:nvSpPr>
          <p:spPr>
            <a:xfrm>
              <a:off x="4519964" y="1736211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12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B8D3BD04-87C7-9F18-4BA0-49FE34C11633}"/>
                </a:ext>
              </a:extLst>
            </p:cNvPr>
            <p:cNvSpPr txBox="1"/>
            <p:nvPr/>
          </p:nvSpPr>
          <p:spPr>
            <a:xfrm>
              <a:off x="4885696" y="1429900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15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471E505-349B-F962-5D3B-A7C7C76BA63D}"/>
                </a:ext>
              </a:extLst>
            </p:cNvPr>
            <p:cNvSpPr txBox="1"/>
            <p:nvPr/>
          </p:nvSpPr>
          <p:spPr>
            <a:xfrm>
              <a:off x="5164578" y="1711064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8852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BD527-1074-BD5F-14E4-15F314557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30893-CA3C-A8ED-59EB-8F06D1EA4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Frankfurt </a:t>
            </a:r>
            <a:r>
              <a:rPr lang="en-US" altLang="zh-CN" dirty="0" err="1"/>
              <a:t>Polizeireviere</a:t>
            </a:r>
            <a:r>
              <a:rPr lang="en-US" altLang="zh-CN" dirty="0"/>
              <a:t> map- </a:t>
            </a:r>
            <a:br>
              <a:rPr lang="en-US" altLang="zh-CN" dirty="0"/>
            </a:br>
            <a:r>
              <a:rPr lang="en-US" altLang="zh-CN" dirty="0"/>
              <a:t>Police Precincts</a:t>
            </a:r>
          </a:p>
        </p:txBody>
      </p:sp>
      <p:grpSp>
        <p:nvGrpSpPr>
          <p:cNvPr id="1382" name="Group 1381">
            <a:extLst>
              <a:ext uri="{FF2B5EF4-FFF2-40B4-BE49-F238E27FC236}">
                <a16:creationId xmlns:a16="http://schemas.microsoft.com/office/drawing/2014/main" id="{EEF08D78-A9F7-0827-7D22-A478DAD58972}"/>
              </a:ext>
            </a:extLst>
          </p:cNvPr>
          <p:cNvGrpSpPr/>
          <p:nvPr/>
        </p:nvGrpSpPr>
        <p:grpSpPr>
          <a:xfrm>
            <a:off x="566300" y="1045762"/>
            <a:ext cx="3892988" cy="3902252"/>
            <a:chOff x="565150" y="1046163"/>
            <a:chExt cx="4002088" cy="4011612"/>
          </a:xfrm>
          <a:solidFill>
            <a:schemeClr val="accent5"/>
          </a:solidFill>
        </p:grpSpPr>
        <p:sp>
          <p:nvSpPr>
            <p:cNvPr id="1364" name="Freeform 5">
              <a:extLst>
                <a:ext uri="{FF2B5EF4-FFF2-40B4-BE49-F238E27FC236}">
                  <a16:creationId xmlns:a16="http://schemas.microsoft.com/office/drawing/2014/main" id="{021A4054-8B55-6087-E553-349AA8506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088" y="3462338"/>
              <a:ext cx="1763712" cy="839787"/>
            </a:xfrm>
            <a:custGeom>
              <a:avLst/>
              <a:gdLst>
                <a:gd name="T0" fmla="*/ 536 w 1111"/>
                <a:gd name="T1" fmla="*/ 119 h 529"/>
                <a:gd name="T2" fmla="*/ 588 w 1111"/>
                <a:gd name="T3" fmla="*/ 119 h 529"/>
                <a:gd name="T4" fmla="*/ 664 w 1111"/>
                <a:gd name="T5" fmla="*/ 123 h 529"/>
                <a:gd name="T6" fmla="*/ 723 w 1111"/>
                <a:gd name="T7" fmla="*/ 123 h 529"/>
                <a:gd name="T8" fmla="*/ 787 w 1111"/>
                <a:gd name="T9" fmla="*/ 129 h 529"/>
                <a:gd name="T10" fmla="*/ 818 w 1111"/>
                <a:gd name="T11" fmla="*/ 122 h 529"/>
                <a:gd name="T12" fmla="*/ 891 w 1111"/>
                <a:gd name="T13" fmla="*/ 81 h 529"/>
                <a:gd name="T14" fmla="*/ 994 w 1111"/>
                <a:gd name="T15" fmla="*/ 59 h 529"/>
                <a:gd name="T16" fmla="*/ 1008 w 1111"/>
                <a:gd name="T17" fmla="*/ 75 h 529"/>
                <a:gd name="T18" fmla="*/ 1038 w 1111"/>
                <a:gd name="T19" fmla="*/ 85 h 529"/>
                <a:gd name="T20" fmla="*/ 1064 w 1111"/>
                <a:gd name="T21" fmla="*/ 96 h 529"/>
                <a:gd name="T22" fmla="*/ 1093 w 1111"/>
                <a:gd name="T23" fmla="*/ 122 h 529"/>
                <a:gd name="T24" fmla="*/ 1103 w 1111"/>
                <a:gd name="T25" fmla="*/ 141 h 529"/>
                <a:gd name="T26" fmla="*/ 1111 w 1111"/>
                <a:gd name="T27" fmla="*/ 163 h 529"/>
                <a:gd name="T28" fmla="*/ 1111 w 1111"/>
                <a:gd name="T29" fmla="*/ 198 h 529"/>
                <a:gd name="T30" fmla="*/ 1106 w 1111"/>
                <a:gd name="T31" fmla="*/ 230 h 529"/>
                <a:gd name="T32" fmla="*/ 1105 w 1111"/>
                <a:gd name="T33" fmla="*/ 257 h 529"/>
                <a:gd name="T34" fmla="*/ 1099 w 1111"/>
                <a:gd name="T35" fmla="*/ 316 h 529"/>
                <a:gd name="T36" fmla="*/ 1094 w 1111"/>
                <a:gd name="T37" fmla="*/ 348 h 529"/>
                <a:gd name="T38" fmla="*/ 1091 w 1111"/>
                <a:gd name="T39" fmla="*/ 383 h 529"/>
                <a:gd name="T40" fmla="*/ 1088 w 1111"/>
                <a:gd name="T41" fmla="*/ 417 h 529"/>
                <a:gd name="T42" fmla="*/ 1085 w 1111"/>
                <a:gd name="T43" fmla="*/ 452 h 529"/>
                <a:gd name="T44" fmla="*/ 1056 w 1111"/>
                <a:gd name="T45" fmla="*/ 462 h 529"/>
                <a:gd name="T46" fmla="*/ 1032 w 1111"/>
                <a:gd name="T47" fmla="*/ 464 h 529"/>
                <a:gd name="T48" fmla="*/ 1002 w 1111"/>
                <a:gd name="T49" fmla="*/ 468 h 529"/>
                <a:gd name="T50" fmla="*/ 974 w 1111"/>
                <a:gd name="T51" fmla="*/ 477 h 529"/>
                <a:gd name="T52" fmla="*/ 951 w 1111"/>
                <a:gd name="T53" fmla="*/ 488 h 529"/>
                <a:gd name="T54" fmla="*/ 960 w 1111"/>
                <a:gd name="T55" fmla="*/ 506 h 529"/>
                <a:gd name="T56" fmla="*/ 929 w 1111"/>
                <a:gd name="T57" fmla="*/ 525 h 529"/>
                <a:gd name="T58" fmla="*/ 863 w 1111"/>
                <a:gd name="T59" fmla="*/ 525 h 529"/>
                <a:gd name="T60" fmla="*/ 819 w 1111"/>
                <a:gd name="T61" fmla="*/ 528 h 529"/>
                <a:gd name="T62" fmla="*/ 769 w 1111"/>
                <a:gd name="T63" fmla="*/ 528 h 529"/>
                <a:gd name="T64" fmla="*/ 725 w 1111"/>
                <a:gd name="T65" fmla="*/ 525 h 529"/>
                <a:gd name="T66" fmla="*/ 723 w 1111"/>
                <a:gd name="T67" fmla="*/ 502 h 529"/>
                <a:gd name="T68" fmla="*/ 738 w 1111"/>
                <a:gd name="T69" fmla="*/ 464 h 529"/>
                <a:gd name="T70" fmla="*/ 764 w 1111"/>
                <a:gd name="T71" fmla="*/ 412 h 529"/>
                <a:gd name="T72" fmla="*/ 787 w 1111"/>
                <a:gd name="T73" fmla="*/ 394 h 529"/>
                <a:gd name="T74" fmla="*/ 760 w 1111"/>
                <a:gd name="T75" fmla="*/ 392 h 529"/>
                <a:gd name="T76" fmla="*/ 561 w 1111"/>
                <a:gd name="T77" fmla="*/ 395 h 529"/>
                <a:gd name="T78" fmla="*/ 515 w 1111"/>
                <a:gd name="T79" fmla="*/ 395 h 529"/>
                <a:gd name="T80" fmla="*/ 486 w 1111"/>
                <a:gd name="T81" fmla="*/ 395 h 529"/>
                <a:gd name="T82" fmla="*/ 436 w 1111"/>
                <a:gd name="T83" fmla="*/ 397 h 529"/>
                <a:gd name="T84" fmla="*/ 386 w 1111"/>
                <a:gd name="T85" fmla="*/ 397 h 529"/>
                <a:gd name="T86" fmla="*/ 349 w 1111"/>
                <a:gd name="T87" fmla="*/ 397 h 529"/>
                <a:gd name="T88" fmla="*/ 322 w 1111"/>
                <a:gd name="T89" fmla="*/ 397 h 529"/>
                <a:gd name="T90" fmla="*/ 296 w 1111"/>
                <a:gd name="T91" fmla="*/ 398 h 529"/>
                <a:gd name="T92" fmla="*/ 255 w 1111"/>
                <a:gd name="T93" fmla="*/ 398 h 529"/>
                <a:gd name="T94" fmla="*/ 223 w 1111"/>
                <a:gd name="T95" fmla="*/ 398 h 529"/>
                <a:gd name="T96" fmla="*/ 191 w 1111"/>
                <a:gd name="T97" fmla="*/ 398 h 529"/>
                <a:gd name="T98" fmla="*/ 176 w 1111"/>
                <a:gd name="T99" fmla="*/ 373 h 529"/>
                <a:gd name="T100" fmla="*/ 153 w 1111"/>
                <a:gd name="T101" fmla="*/ 347 h 529"/>
                <a:gd name="T102" fmla="*/ 135 w 1111"/>
                <a:gd name="T103" fmla="*/ 322 h 529"/>
                <a:gd name="T104" fmla="*/ 121 w 1111"/>
                <a:gd name="T105" fmla="*/ 277 h 529"/>
                <a:gd name="T106" fmla="*/ 85 w 1111"/>
                <a:gd name="T107" fmla="*/ 265 h 529"/>
                <a:gd name="T108" fmla="*/ 51 w 1111"/>
                <a:gd name="T109" fmla="*/ 245 h 529"/>
                <a:gd name="T110" fmla="*/ 16 w 1111"/>
                <a:gd name="T111" fmla="*/ 196 h 529"/>
                <a:gd name="T112" fmla="*/ 51 w 1111"/>
                <a:gd name="T113" fmla="*/ 134 h 529"/>
                <a:gd name="T114" fmla="*/ 139 w 1111"/>
                <a:gd name="T115" fmla="*/ 68 h 529"/>
                <a:gd name="T116" fmla="*/ 185 w 1111"/>
                <a:gd name="T117" fmla="*/ 17 h 529"/>
                <a:gd name="T118" fmla="*/ 223 w 1111"/>
                <a:gd name="T119" fmla="*/ 0 h 529"/>
                <a:gd name="T120" fmla="*/ 276 w 1111"/>
                <a:gd name="T121" fmla="*/ 14 h 529"/>
                <a:gd name="T122" fmla="*/ 357 w 1111"/>
                <a:gd name="T123" fmla="*/ 76 h 529"/>
                <a:gd name="T124" fmla="*/ 419 w 1111"/>
                <a:gd name="T125" fmla="*/ 11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11" h="529">
                  <a:moveTo>
                    <a:pt x="472" y="128"/>
                  </a:moveTo>
                  <a:lnTo>
                    <a:pt x="474" y="128"/>
                  </a:lnTo>
                  <a:lnTo>
                    <a:pt x="475" y="128"/>
                  </a:lnTo>
                  <a:lnTo>
                    <a:pt x="478" y="128"/>
                  </a:lnTo>
                  <a:lnTo>
                    <a:pt x="483" y="126"/>
                  </a:lnTo>
                  <a:lnTo>
                    <a:pt x="495" y="123"/>
                  </a:lnTo>
                  <a:lnTo>
                    <a:pt x="497" y="123"/>
                  </a:lnTo>
                  <a:lnTo>
                    <a:pt x="500" y="123"/>
                  </a:lnTo>
                  <a:lnTo>
                    <a:pt x="501" y="123"/>
                  </a:lnTo>
                  <a:lnTo>
                    <a:pt x="503" y="123"/>
                  </a:lnTo>
                  <a:lnTo>
                    <a:pt x="509" y="122"/>
                  </a:lnTo>
                  <a:lnTo>
                    <a:pt x="510" y="122"/>
                  </a:lnTo>
                  <a:lnTo>
                    <a:pt x="512" y="122"/>
                  </a:lnTo>
                  <a:lnTo>
                    <a:pt x="533" y="119"/>
                  </a:lnTo>
                  <a:lnTo>
                    <a:pt x="535" y="119"/>
                  </a:lnTo>
                  <a:lnTo>
                    <a:pt x="536" y="119"/>
                  </a:lnTo>
                  <a:lnTo>
                    <a:pt x="538" y="119"/>
                  </a:lnTo>
                  <a:lnTo>
                    <a:pt x="539" y="119"/>
                  </a:lnTo>
                  <a:lnTo>
                    <a:pt x="542" y="119"/>
                  </a:lnTo>
                  <a:lnTo>
                    <a:pt x="545" y="119"/>
                  </a:lnTo>
                  <a:lnTo>
                    <a:pt x="547" y="119"/>
                  </a:lnTo>
                  <a:lnTo>
                    <a:pt x="550" y="119"/>
                  </a:lnTo>
                  <a:lnTo>
                    <a:pt x="551" y="119"/>
                  </a:lnTo>
                  <a:lnTo>
                    <a:pt x="553" y="119"/>
                  </a:lnTo>
                  <a:lnTo>
                    <a:pt x="554" y="119"/>
                  </a:lnTo>
                  <a:lnTo>
                    <a:pt x="558" y="119"/>
                  </a:lnTo>
                  <a:lnTo>
                    <a:pt x="564" y="119"/>
                  </a:lnTo>
                  <a:lnTo>
                    <a:pt x="568" y="119"/>
                  </a:lnTo>
                  <a:lnTo>
                    <a:pt x="570" y="119"/>
                  </a:lnTo>
                  <a:lnTo>
                    <a:pt x="576" y="119"/>
                  </a:lnTo>
                  <a:lnTo>
                    <a:pt x="586" y="119"/>
                  </a:lnTo>
                  <a:lnTo>
                    <a:pt x="588" y="119"/>
                  </a:lnTo>
                  <a:lnTo>
                    <a:pt x="594" y="120"/>
                  </a:lnTo>
                  <a:lnTo>
                    <a:pt x="603" y="120"/>
                  </a:lnTo>
                  <a:lnTo>
                    <a:pt x="606" y="120"/>
                  </a:lnTo>
                  <a:lnTo>
                    <a:pt x="615" y="120"/>
                  </a:lnTo>
                  <a:lnTo>
                    <a:pt x="615" y="120"/>
                  </a:lnTo>
                  <a:lnTo>
                    <a:pt x="624" y="122"/>
                  </a:lnTo>
                  <a:lnTo>
                    <a:pt x="635" y="122"/>
                  </a:lnTo>
                  <a:lnTo>
                    <a:pt x="637" y="122"/>
                  </a:lnTo>
                  <a:lnTo>
                    <a:pt x="638" y="122"/>
                  </a:lnTo>
                  <a:lnTo>
                    <a:pt x="647" y="123"/>
                  </a:lnTo>
                  <a:lnTo>
                    <a:pt x="652" y="123"/>
                  </a:lnTo>
                  <a:lnTo>
                    <a:pt x="653" y="123"/>
                  </a:lnTo>
                  <a:lnTo>
                    <a:pt x="655" y="123"/>
                  </a:lnTo>
                  <a:lnTo>
                    <a:pt x="656" y="123"/>
                  </a:lnTo>
                  <a:lnTo>
                    <a:pt x="659" y="123"/>
                  </a:lnTo>
                  <a:lnTo>
                    <a:pt x="664" y="123"/>
                  </a:lnTo>
                  <a:lnTo>
                    <a:pt x="665" y="123"/>
                  </a:lnTo>
                  <a:lnTo>
                    <a:pt x="667" y="123"/>
                  </a:lnTo>
                  <a:lnTo>
                    <a:pt x="675" y="123"/>
                  </a:lnTo>
                  <a:lnTo>
                    <a:pt x="687" y="123"/>
                  </a:lnTo>
                  <a:lnTo>
                    <a:pt x="691" y="122"/>
                  </a:lnTo>
                  <a:lnTo>
                    <a:pt x="700" y="122"/>
                  </a:lnTo>
                  <a:lnTo>
                    <a:pt x="705" y="122"/>
                  </a:lnTo>
                  <a:lnTo>
                    <a:pt x="708" y="122"/>
                  </a:lnTo>
                  <a:lnTo>
                    <a:pt x="710" y="122"/>
                  </a:lnTo>
                  <a:lnTo>
                    <a:pt x="711" y="122"/>
                  </a:lnTo>
                  <a:lnTo>
                    <a:pt x="713" y="122"/>
                  </a:lnTo>
                  <a:lnTo>
                    <a:pt x="713" y="123"/>
                  </a:lnTo>
                  <a:lnTo>
                    <a:pt x="716" y="123"/>
                  </a:lnTo>
                  <a:lnTo>
                    <a:pt x="719" y="123"/>
                  </a:lnTo>
                  <a:lnTo>
                    <a:pt x="720" y="123"/>
                  </a:lnTo>
                  <a:lnTo>
                    <a:pt x="723" y="123"/>
                  </a:lnTo>
                  <a:lnTo>
                    <a:pt x="725" y="123"/>
                  </a:lnTo>
                  <a:lnTo>
                    <a:pt x="731" y="126"/>
                  </a:lnTo>
                  <a:lnTo>
                    <a:pt x="735" y="128"/>
                  </a:lnTo>
                  <a:lnTo>
                    <a:pt x="738" y="128"/>
                  </a:lnTo>
                  <a:lnTo>
                    <a:pt x="740" y="128"/>
                  </a:lnTo>
                  <a:lnTo>
                    <a:pt x="742" y="128"/>
                  </a:lnTo>
                  <a:lnTo>
                    <a:pt x="743" y="129"/>
                  </a:lnTo>
                  <a:lnTo>
                    <a:pt x="745" y="129"/>
                  </a:lnTo>
                  <a:lnTo>
                    <a:pt x="746" y="129"/>
                  </a:lnTo>
                  <a:lnTo>
                    <a:pt x="748" y="129"/>
                  </a:lnTo>
                  <a:lnTo>
                    <a:pt x="751" y="129"/>
                  </a:lnTo>
                  <a:lnTo>
                    <a:pt x="770" y="129"/>
                  </a:lnTo>
                  <a:lnTo>
                    <a:pt x="772" y="129"/>
                  </a:lnTo>
                  <a:lnTo>
                    <a:pt x="775" y="129"/>
                  </a:lnTo>
                  <a:lnTo>
                    <a:pt x="781" y="129"/>
                  </a:lnTo>
                  <a:lnTo>
                    <a:pt x="787" y="129"/>
                  </a:lnTo>
                  <a:lnTo>
                    <a:pt x="789" y="129"/>
                  </a:lnTo>
                  <a:lnTo>
                    <a:pt x="790" y="129"/>
                  </a:lnTo>
                  <a:lnTo>
                    <a:pt x="792" y="129"/>
                  </a:lnTo>
                  <a:lnTo>
                    <a:pt x="792" y="128"/>
                  </a:lnTo>
                  <a:lnTo>
                    <a:pt x="793" y="128"/>
                  </a:lnTo>
                  <a:lnTo>
                    <a:pt x="795" y="128"/>
                  </a:lnTo>
                  <a:lnTo>
                    <a:pt x="796" y="128"/>
                  </a:lnTo>
                  <a:lnTo>
                    <a:pt x="798" y="128"/>
                  </a:lnTo>
                  <a:lnTo>
                    <a:pt x="798" y="126"/>
                  </a:lnTo>
                  <a:lnTo>
                    <a:pt x="799" y="126"/>
                  </a:lnTo>
                  <a:lnTo>
                    <a:pt x="801" y="126"/>
                  </a:lnTo>
                  <a:lnTo>
                    <a:pt x="808" y="123"/>
                  </a:lnTo>
                  <a:lnTo>
                    <a:pt x="811" y="123"/>
                  </a:lnTo>
                  <a:lnTo>
                    <a:pt x="813" y="123"/>
                  </a:lnTo>
                  <a:lnTo>
                    <a:pt x="813" y="123"/>
                  </a:lnTo>
                  <a:lnTo>
                    <a:pt x="818" y="122"/>
                  </a:lnTo>
                  <a:lnTo>
                    <a:pt x="825" y="119"/>
                  </a:lnTo>
                  <a:lnTo>
                    <a:pt x="828" y="119"/>
                  </a:lnTo>
                  <a:lnTo>
                    <a:pt x="828" y="117"/>
                  </a:lnTo>
                  <a:lnTo>
                    <a:pt x="830" y="117"/>
                  </a:lnTo>
                  <a:lnTo>
                    <a:pt x="831" y="117"/>
                  </a:lnTo>
                  <a:lnTo>
                    <a:pt x="833" y="116"/>
                  </a:lnTo>
                  <a:lnTo>
                    <a:pt x="834" y="116"/>
                  </a:lnTo>
                  <a:lnTo>
                    <a:pt x="834" y="114"/>
                  </a:lnTo>
                  <a:lnTo>
                    <a:pt x="836" y="114"/>
                  </a:lnTo>
                  <a:lnTo>
                    <a:pt x="840" y="111"/>
                  </a:lnTo>
                  <a:lnTo>
                    <a:pt x="862" y="97"/>
                  </a:lnTo>
                  <a:lnTo>
                    <a:pt x="865" y="96"/>
                  </a:lnTo>
                  <a:lnTo>
                    <a:pt x="875" y="88"/>
                  </a:lnTo>
                  <a:lnTo>
                    <a:pt x="881" y="87"/>
                  </a:lnTo>
                  <a:lnTo>
                    <a:pt x="889" y="82"/>
                  </a:lnTo>
                  <a:lnTo>
                    <a:pt x="891" y="81"/>
                  </a:lnTo>
                  <a:lnTo>
                    <a:pt x="894" y="79"/>
                  </a:lnTo>
                  <a:lnTo>
                    <a:pt x="903" y="75"/>
                  </a:lnTo>
                  <a:lnTo>
                    <a:pt x="904" y="73"/>
                  </a:lnTo>
                  <a:lnTo>
                    <a:pt x="906" y="73"/>
                  </a:lnTo>
                  <a:lnTo>
                    <a:pt x="907" y="71"/>
                  </a:lnTo>
                  <a:lnTo>
                    <a:pt x="909" y="70"/>
                  </a:lnTo>
                  <a:lnTo>
                    <a:pt x="929" y="62"/>
                  </a:lnTo>
                  <a:lnTo>
                    <a:pt x="932" y="62"/>
                  </a:lnTo>
                  <a:lnTo>
                    <a:pt x="944" y="58"/>
                  </a:lnTo>
                  <a:lnTo>
                    <a:pt x="945" y="56"/>
                  </a:lnTo>
                  <a:lnTo>
                    <a:pt x="948" y="56"/>
                  </a:lnTo>
                  <a:lnTo>
                    <a:pt x="960" y="52"/>
                  </a:lnTo>
                  <a:lnTo>
                    <a:pt x="985" y="47"/>
                  </a:lnTo>
                  <a:lnTo>
                    <a:pt x="991" y="55"/>
                  </a:lnTo>
                  <a:lnTo>
                    <a:pt x="994" y="58"/>
                  </a:lnTo>
                  <a:lnTo>
                    <a:pt x="994" y="59"/>
                  </a:lnTo>
                  <a:lnTo>
                    <a:pt x="992" y="59"/>
                  </a:lnTo>
                  <a:lnTo>
                    <a:pt x="994" y="61"/>
                  </a:lnTo>
                  <a:lnTo>
                    <a:pt x="994" y="62"/>
                  </a:lnTo>
                  <a:lnTo>
                    <a:pt x="995" y="62"/>
                  </a:lnTo>
                  <a:lnTo>
                    <a:pt x="995" y="64"/>
                  </a:lnTo>
                  <a:lnTo>
                    <a:pt x="997" y="64"/>
                  </a:lnTo>
                  <a:lnTo>
                    <a:pt x="997" y="65"/>
                  </a:lnTo>
                  <a:lnTo>
                    <a:pt x="998" y="67"/>
                  </a:lnTo>
                  <a:lnTo>
                    <a:pt x="1000" y="68"/>
                  </a:lnTo>
                  <a:lnTo>
                    <a:pt x="1002" y="68"/>
                  </a:lnTo>
                  <a:lnTo>
                    <a:pt x="1002" y="70"/>
                  </a:lnTo>
                  <a:lnTo>
                    <a:pt x="1003" y="71"/>
                  </a:lnTo>
                  <a:lnTo>
                    <a:pt x="1005" y="71"/>
                  </a:lnTo>
                  <a:lnTo>
                    <a:pt x="1005" y="73"/>
                  </a:lnTo>
                  <a:lnTo>
                    <a:pt x="1006" y="73"/>
                  </a:lnTo>
                  <a:lnTo>
                    <a:pt x="1008" y="75"/>
                  </a:lnTo>
                  <a:lnTo>
                    <a:pt x="1009" y="76"/>
                  </a:lnTo>
                  <a:lnTo>
                    <a:pt x="1011" y="76"/>
                  </a:lnTo>
                  <a:lnTo>
                    <a:pt x="1012" y="78"/>
                  </a:lnTo>
                  <a:lnTo>
                    <a:pt x="1014" y="78"/>
                  </a:lnTo>
                  <a:lnTo>
                    <a:pt x="1015" y="79"/>
                  </a:lnTo>
                  <a:lnTo>
                    <a:pt x="1017" y="79"/>
                  </a:lnTo>
                  <a:lnTo>
                    <a:pt x="1017" y="79"/>
                  </a:lnTo>
                  <a:lnTo>
                    <a:pt x="1017" y="81"/>
                  </a:lnTo>
                  <a:lnTo>
                    <a:pt x="1018" y="81"/>
                  </a:lnTo>
                  <a:lnTo>
                    <a:pt x="1021" y="82"/>
                  </a:lnTo>
                  <a:lnTo>
                    <a:pt x="1023" y="82"/>
                  </a:lnTo>
                  <a:lnTo>
                    <a:pt x="1024" y="82"/>
                  </a:lnTo>
                  <a:lnTo>
                    <a:pt x="1032" y="84"/>
                  </a:lnTo>
                  <a:lnTo>
                    <a:pt x="1035" y="85"/>
                  </a:lnTo>
                  <a:lnTo>
                    <a:pt x="1036" y="85"/>
                  </a:lnTo>
                  <a:lnTo>
                    <a:pt x="1038" y="85"/>
                  </a:lnTo>
                  <a:lnTo>
                    <a:pt x="1040" y="85"/>
                  </a:lnTo>
                  <a:lnTo>
                    <a:pt x="1041" y="87"/>
                  </a:lnTo>
                  <a:lnTo>
                    <a:pt x="1046" y="87"/>
                  </a:lnTo>
                  <a:lnTo>
                    <a:pt x="1050" y="87"/>
                  </a:lnTo>
                  <a:lnTo>
                    <a:pt x="1050" y="88"/>
                  </a:lnTo>
                  <a:lnTo>
                    <a:pt x="1052" y="88"/>
                  </a:lnTo>
                  <a:lnTo>
                    <a:pt x="1053" y="90"/>
                  </a:lnTo>
                  <a:lnTo>
                    <a:pt x="1055" y="90"/>
                  </a:lnTo>
                  <a:lnTo>
                    <a:pt x="1056" y="91"/>
                  </a:lnTo>
                  <a:lnTo>
                    <a:pt x="1058" y="91"/>
                  </a:lnTo>
                  <a:lnTo>
                    <a:pt x="1059" y="93"/>
                  </a:lnTo>
                  <a:lnTo>
                    <a:pt x="1061" y="93"/>
                  </a:lnTo>
                  <a:lnTo>
                    <a:pt x="1062" y="93"/>
                  </a:lnTo>
                  <a:lnTo>
                    <a:pt x="1064" y="93"/>
                  </a:lnTo>
                  <a:lnTo>
                    <a:pt x="1064" y="94"/>
                  </a:lnTo>
                  <a:lnTo>
                    <a:pt x="1064" y="96"/>
                  </a:lnTo>
                  <a:lnTo>
                    <a:pt x="1065" y="96"/>
                  </a:lnTo>
                  <a:lnTo>
                    <a:pt x="1067" y="97"/>
                  </a:lnTo>
                  <a:lnTo>
                    <a:pt x="1068" y="97"/>
                  </a:lnTo>
                  <a:lnTo>
                    <a:pt x="1071" y="100"/>
                  </a:lnTo>
                  <a:lnTo>
                    <a:pt x="1073" y="102"/>
                  </a:lnTo>
                  <a:lnTo>
                    <a:pt x="1076" y="103"/>
                  </a:lnTo>
                  <a:lnTo>
                    <a:pt x="1079" y="106"/>
                  </a:lnTo>
                  <a:lnTo>
                    <a:pt x="1081" y="108"/>
                  </a:lnTo>
                  <a:lnTo>
                    <a:pt x="1082" y="109"/>
                  </a:lnTo>
                  <a:lnTo>
                    <a:pt x="1085" y="113"/>
                  </a:lnTo>
                  <a:lnTo>
                    <a:pt x="1087" y="114"/>
                  </a:lnTo>
                  <a:lnTo>
                    <a:pt x="1088" y="116"/>
                  </a:lnTo>
                  <a:lnTo>
                    <a:pt x="1090" y="117"/>
                  </a:lnTo>
                  <a:lnTo>
                    <a:pt x="1090" y="119"/>
                  </a:lnTo>
                  <a:lnTo>
                    <a:pt x="1091" y="122"/>
                  </a:lnTo>
                  <a:lnTo>
                    <a:pt x="1093" y="122"/>
                  </a:lnTo>
                  <a:lnTo>
                    <a:pt x="1093" y="123"/>
                  </a:lnTo>
                  <a:lnTo>
                    <a:pt x="1094" y="123"/>
                  </a:lnTo>
                  <a:lnTo>
                    <a:pt x="1094" y="125"/>
                  </a:lnTo>
                  <a:lnTo>
                    <a:pt x="1096" y="125"/>
                  </a:lnTo>
                  <a:lnTo>
                    <a:pt x="1096" y="126"/>
                  </a:lnTo>
                  <a:lnTo>
                    <a:pt x="1097" y="128"/>
                  </a:lnTo>
                  <a:lnTo>
                    <a:pt x="1097" y="129"/>
                  </a:lnTo>
                  <a:lnTo>
                    <a:pt x="1099" y="129"/>
                  </a:lnTo>
                  <a:lnTo>
                    <a:pt x="1099" y="132"/>
                  </a:lnTo>
                  <a:lnTo>
                    <a:pt x="1100" y="134"/>
                  </a:lnTo>
                  <a:lnTo>
                    <a:pt x="1102" y="135"/>
                  </a:lnTo>
                  <a:lnTo>
                    <a:pt x="1102" y="137"/>
                  </a:lnTo>
                  <a:lnTo>
                    <a:pt x="1102" y="138"/>
                  </a:lnTo>
                  <a:lnTo>
                    <a:pt x="1103" y="138"/>
                  </a:lnTo>
                  <a:lnTo>
                    <a:pt x="1103" y="140"/>
                  </a:lnTo>
                  <a:lnTo>
                    <a:pt x="1103" y="141"/>
                  </a:lnTo>
                  <a:lnTo>
                    <a:pt x="1105" y="143"/>
                  </a:lnTo>
                  <a:lnTo>
                    <a:pt x="1105" y="144"/>
                  </a:lnTo>
                  <a:lnTo>
                    <a:pt x="1106" y="146"/>
                  </a:lnTo>
                  <a:lnTo>
                    <a:pt x="1106" y="148"/>
                  </a:lnTo>
                  <a:lnTo>
                    <a:pt x="1106" y="149"/>
                  </a:lnTo>
                  <a:lnTo>
                    <a:pt x="1106" y="151"/>
                  </a:lnTo>
                  <a:lnTo>
                    <a:pt x="1108" y="151"/>
                  </a:lnTo>
                  <a:lnTo>
                    <a:pt x="1108" y="152"/>
                  </a:lnTo>
                  <a:lnTo>
                    <a:pt x="1108" y="154"/>
                  </a:lnTo>
                  <a:lnTo>
                    <a:pt x="1108" y="155"/>
                  </a:lnTo>
                  <a:lnTo>
                    <a:pt x="1109" y="157"/>
                  </a:lnTo>
                  <a:lnTo>
                    <a:pt x="1109" y="158"/>
                  </a:lnTo>
                  <a:lnTo>
                    <a:pt x="1109" y="160"/>
                  </a:lnTo>
                  <a:lnTo>
                    <a:pt x="1109" y="160"/>
                  </a:lnTo>
                  <a:lnTo>
                    <a:pt x="1109" y="161"/>
                  </a:lnTo>
                  <a:lnTo>
                    <a:pt x="1111" y="163"/>
                  </a:lnTo>
                  <a:lnTo>
                    <a:pt x="1111" y="167"/>
                  </a:lnTo>
                  <a:lnTo>
                    <a:pt x="1111" y="169"/>
                  </a:lnTo>
                  <a:lnTo>
                    <a:pt x="1111" y="170"/>
                  </a:lnTo>
                  <a:lnTo>
                    <a:pt x="1111" y="172"/>
                  </a:lnTo>
                  <a:lnTo>
                    <a:pt x="1111" y="173"/>
                  </a:lnTo>
                  <a:lnTo>
                    <a:pt x="1111" y="175"/>
                  </a:lnTo>
                  <a:lnTo>
                    <a:pt x="1111" y="176"/>
                  </a:lnTo>
                  <a:lnTo>
                    <a:pt x="1111" y="179"/>
                  </a:lnTo>
                  <a:lnTo>
                    <a:pt x="1111" y="181"/>
                  </a:lnTo>
                  <a:lnTo>
                    <a:pt x="1111" y="182"/>
                  </a:lnTo>
                  <a:lnTo>
                    <a:pt x="1111" y="184"/>
                  </a:lnTo>
                  <a:lnTo>
                    <a:pt x="1111" y="187"/>
                  </a:lnTo>
                  <a:lnTo>
                    <a:pt x="1111" y="190"/>
                  </a:lnTo>
                  <a:lnTo>
                    <a:pt x="1111" y="193"/>
                  </a:lnTo>
                  <a:lnTo>
                    <a:pt x="1111" y="196"/>
                  </a:lnTo>
                  <a:lnTo>
                    <a:pt x="1111" y="198"/>
                  </a:lnTo>
                  <a:lnTo>
                    <a:pt x="1109" y="199"/>
                  </a:lnTo>
                  <a:lnTo>
                    <a:pt x="1109" y="201"/>
                  </a:lnTo>
                  <a:lnTo>
                    <a:pt x="1109" y="204"/>
                  </a:lnTo>
                  <a:lnTo>
                    <a:pt x="1109" y="205"/>
                  </a:lnTo>
                  <a:lnTo>
                    <a:pt x="1109" y="213"/>
                  </a:lnTo>
                  <a:lnTo>
                    <a:pt x="1108" y="216"/>
                  </a:lnTo>
                  <a:lnTo>
                    <a:pt x="1108" y="217"/>
                  </a:lnTo>
                  <a:lnTo>
                    <a:pt x="1108" y="219"/>
                  </a:lnTo>
                  <a:lnTo>
                    <a:pt x="1108" y="220"/>
                  </a:lnTo>
                  <a:lnTo>
                    <a:pt x="1108" y="222"/>
                  </a:lnTo>
                  <a:lnTo>
                    <a:pt x="1108" y="224"/>
                  </a:lnTo>
                  <a:lnTo>
                    <a:pt x="1106" y="224"/>
                  </a:lnTo>
                  <a:lnTo>
                    <a:pt x="1106" y="225"/>
                  </a:lnTo>
                  <a:lnTo>
                    <a:pt x="1106" y="227"/>
                  </a:lnTo>
                  <a:lnTo>
                    <a:pt x="1106" y="228"/>
                  </a:lnTo>
                  <a:lnTo>
                    <a:pt x="1106" y="230"/>
                  </a:lnTo>
                  <a:lnTo>
                    <a:pt x="1106" y="231"/>
                  </a:lnTo>
                  <a:lnTo>
                    <a:pt x="1106" y="233"/>
                  </a:lnTo>
                  <a:lnTo>
                    <a:pt x="1106" y="233"/>
                  </a:lnTo>
                  <a:lnTo>
                    <a:pt x="1106" y="234"/>
                  </a:lnTo>
                  <a:lnTo>
                    <a:pt x="1106" y="236"/>
                  </a:lnTo>
                  <a:lnTo>
                    <a:pt x="1106" y="237"/>
                  </a:lnTo>
                  <a:lnTo>
                    <a:pt x="1106" y="239"/>
                  </a:lnTo>
                  <a:lnTo>
                    <a:pt x="1106" y="240"/>
                  </a:lnTo>
                  <a:lnTo>
                    <a:pt x="1105" y="243"/>
                  </a:lnTo>
                  <a:lnTo>
                    <a:pt x="1105" y="246"/>
                  </a:lnTo>
                  <a:lnTo>
                    <a:pt x="1105" y="248"/>
                  </a:lnTo>
                  <a:lnTo>
                    <a:pt x="1105" y="249"/>
                  </a:lnTo>
                  <a:lnTo>
                    <a:pt x="1105" y="251"/>
                  </a:lnTo>
                  <a:lnTo>
                    <a:pt x="1105" y="252"/>
                  </a:lnTo>
                  <a:lnTo>
                    <a:pt x="1105" y="254"/>
                  </a:lnTo>
                  <a:lnTo>
                    <a:pt x="1105" y="257"/>
                  </a:lnTo>
                  <a:lnTo>
                    <a:pt x="1103" y="262"/>
                  </a:lnTo>
                  <a:lnTo>
                    <a:pt x="1103" y="265"/>
                  </a:lnTo>
                  <a:lnTo>
                    <a:pt x="1103" y="268"/>
                  </a:lnTo>
                  <a:lnTo>
                    <a:pt x="1103" y="272"/>
                  </a:lnTo>
                  <a:lnTo>
                    <a:pt x="1102" y="277"/>
                  </a:lnTo>
                  <a:lnTo>
                    <a:pt x="1102" y="280"/>
                  </a:lnTo>
                  <a:lnTo>
                    <a:pt x="1102" y="281"/>
                  </a:lnTo>
                  <a:lnTo>
                    <a:pt x="1102" y="286"/>
                  </a:lnTo>
                  <a:lnTo>
                    <a:pt x="1100" y="297"/>
                  </a:lnTo>
                  <a:lnTo>
                    <a:pt x="1100" y="300"/>
                  </a:lnTo>
                  <a:lnTo>
                    <a:pt x="1100" y="301"/>
                  </a:lnTo>
                  <a:lnTo>
                    <a:pt x="1099" y="304"/>
                  </a:lnTo>
                  <a:lnTo>
                    <a:pt x="1099" y="306"/>
                  </a:lnTo>
                  <a:lnTo>
                    <a:pt x="1099" y="309"/>
                  </a:lnTo>
                  <a:lnTo>
                    <a:pt x="1099" y="312"/>
                  </a:lnTo>
                  <a:lnTo>
                    <a:pt x="1099" y="316"/>
                  </a:lnTo>
                  <a:lnTo>
                    <a:pt x="1097" y="322"/>
                  </a:lnTo>
                  <a:lnTo>
                    <a:pt x="1097" y="325"/>
                  </a:lnTo>
                  <a:lnTo>
                    <a:pt x="1097" y="328"/>
                  </a:lnTo>
                  <a:lnTo>
                    <a:pt x="1097" y="330"/>
                  </a:lnTo>
                  <a:lnTo>
                    <a:pt x="1097" y="331"/>
                  </a:lnTo>
                  <a:lnTo>
                    <a:pt x="1096" y="333"/>
                  </a:lnTo>
                  <a:lnTo>
                    <a:pt x="1096" y="335"/>
                  </a:lnTo>
                  <a:lnTo>
                    <a:pt x="1096" y="336"/>
                  </a:lnTo>
                  <a:lnTo>
                    <a:pt x="1096" y="339"/>
                  </a:lnTo>
                  <a:lnTo>
                    <a:pt x="1096" y="341"/>
                  </a:lnTo>
                  <a:lnTo>
                    <a:pt x="1096" y="342"/>
                  </a:lnTo>
                  <a:lnTo>
                    <a:pt x="1096" y="342"/>
                  </a:lnTo>
                  <a:lnTo>
                    <a:pt x="1096" y="344"/>
                  </a:lnTo>
                  <a:lnTo>
                    <a:pt x="1096" y="345"/>
                  </a:lnTo>
                  <a:lnTo>
                    <a:pt x="1096" y="347"/>
                  </a:lnTo>
                  <a:lnTo>
                    <a:pt x="1094" y="348"/>
                  </a:lnTo>
                  <a:lnTo>
                    <a:pt x="1094" y="351"/>
                  </a:lnTo>
                  <a:lnTo>
                    <a:pt x="1094" y="353"/>
                  </a:lnTo>
                  <a:lnTo>
                    <a:pt x="1094" y="354"/>
                  </a:lnTo>
                  <a:lnTo>
                    <a:pt x="1094" y="356"/>
                  </a:lnTo>
                  <a:lnTo>
                    <a:pt x="1093" y="356"/>
                  </a:lnTo>
                  <a:lnTo>
                    <a:pt x="1093" y="357"/>
                  </a:lnTo>
                  <a:lnTo>
                    <a:pt x="1093" y="359"/>
                  </a:lnTo>
                  <a:lnTo>
                    <a:pt x="1093" y="360"/>
                  </a:lnTo>
                  <a:lnTo>
                    <a:pt x="1093" y="366"/>
                  </a:lnTo>
                  <a:lnTo>
                    <a:pt x="1093" y="368"/>
                  </a:lnTo>
                  <a:lnTo>
                    <a:pt x="1091" y="370"/>
                  </a:lnTo>
                  <a:lnTo>
                    <a:pt x="1091" y="371"/>
                  </a:lnTo>
                  <a:lnTo>
                    <a:pt x="1091" y="373"/>
                  </a:lnTo>
                  <a:lnTo>
                    <a:pt x="1091" y="376"/>
                  </a:lnTo>
                  <a:lnTo>
                    <a:pt x="1091" y="379"/>
                  </a:lnTo>
                  <a:lnTo>
                    <a:pt x="1091" y="383"/>
                  </a:lnTo>
                  <a:lnTo>
                    <a:pt x="1090" y="385"/>
                  </a:lnTo>
                  <a:lnTo>
                    <a:pt x="1090" y="388"/>
                  </a:lnTo>
                  <a:lnTo>
                    <a:pt x="1090" y="389"/>
                  </a:lnTo>
                  <a:lnTo>
                    <a:pt x="1090" y="391"/>
                  </a:lnTo>
                  <a:lnTo>
                    <a:pt x="1090" y="392"/>
                  </a:lnTo>
                  <a:lnTo>
                    <a:pt x="1090" y="394"/>
                  </a:lnTo>
                  <a:lnTo>
                    <a:pt x="1090" y="395"/>
                  </a:lnTo>
                  <a:lnTo>
                    <a:pt x="1090" y="401"/>
                  </a:lnTo>
                  <a:lnTo>
                    <a:pt x="1090" y="406"/>
                  </a:lnTo>
                  <a:lnTo>
                    <a:pt x="1090" y="408"/>
                  </a:lnTo>
                  <a:lnTo>
                    <a:pt x="1090" y="409"/>
                  </a:lnTo>
                  <a:lnTo>
                    <a:pt x="1090" y="411"/>
                  </a:lnTo>
                  <a:lnTo>
                    <a:pt x="1088" y="411"/>
                  </a:lnTo>
                  <a:lnTo>
                    <a:pt x="1088" y="414"/>
                  </a:lnTo>
                  <a:lnTo>
                    <a:pt x="1088" y="415"/>
                  </a:lnTo>
                  <a:lnTo>
                    <a:pt x="1088" y="417"/>
                  </a:lnTo>
                  <a:lnTo>
                    <a:pt x="1087" y="418"/>
                  </a:lnTo>
                  <a:lnTo>
                    <a:pt x="1087" y="420"/>
                  </a:lnTo>
                  <a:lnTo>
                    <a:pt x="1087" y="423"/>
                  </a:lnTo>
                  <a:lnTo>
                    <a:pt x="1087" y="424"/>
                  </a:lnTo>
                  <a:lnTo>
                    <a:pt x="1087" y="426"/>
                  </a:lnTo>
                  <a:lnTo>
                    <a:pt x="1087" y="427"/>
                  </a:lnTo>
                  <a:lnTo>
                    <a:pt x="1085" y="429"/>
                  </a:lnTo>
                  <a:lnTo>
                    <a:pt x="1085" y="432"/>
                  </a:lnTo>
                  <a:lnTo>
                    <a:pt x="1085" y="433"/>
                  </a:lnTo>
                  <a:lnTo>
                    <a:pt x="1085" y="435"/>
                  </a:lnTo>
                  <a:lnTo>
                    <a:pt x="1085" y="439"/>
                  </a:lnTo>
                  <a:lnTo>
                    <a:pt x="1085" y="442"/>
                  </a:lnTo>
                  <a:lnTo>
                    <a:pt x="1085" y="446"/>
                  </a:lnTo>
                  <a:lnTo>
                    <a:pt x="1085" y="449"/>
                  </a:lnTo>
                  <a:lnTo>
                    <a:pt x="1085" y="450"/>
                  </a:lnTo>
                  <a:lnTo>
                    <a:pt x="1085" y="452"/>
                  </a:lnTo>
                  <a:lnTo>
                    <a:pt x="1084" y="452"/>
                  </a:lnTo>
                  <a:lnTo>
                    <a:pt x="1084" y="453"/>
                  </a:lnTo>
                  <a:lnTo>
                    <a:pt x="1084" y="455"/>
                  </a:lnTo>
                  <a:lnTo>
                    <a:pt x="1084" y="456"/>
                  </a:lnTo>
                  <a:lnTo>
                    <a:pt x="1084" y="458"/>
                  </a:lnTo>
                  <a:lnTo>
                    <a:pt x="1084" y="459"/>
                  </a:lnTo>
                  <a:lnTo>
                    <a:pt x="1084" y="461"/>
                  </a:lnTo>
                  <a:lnTo>
                    <a:pt x="1075" y="461"/>
                  </a:lnTo>
                  <a:lnTo>
                    <a:pt x="1070" y="461"/>
                  </a:lnTo>
                  <a:lnTo>
                    <a:pt x="1065" y="461"/>
                  </a:lnTo>
                  <a:lnTo>
                    <a:pt x="1064" y="461"/>
                  </a:lnTo>
                  <a:lnTo>
                    <a:pt x="1062" y="461"/>
                  </a:lnTo>
                  <a:lnTo>
                    <a:pt x="1061" y="462"/>
                  </a:lnTo>
                  <a:lnTo>
                    <a:pt x="1059" y="462"/>
                  </a:lnTo>
                  <a:lnTo>
                    <a:pt x="1058" y="462"/>
                  </a:lnTo>
                  <a:lnTo>
                    <a:pt x="1056" y="462"/>
                  </a:lnTo>
                  <a:lnTo>
                    <a:pt x="1055" y="462"/>
                  </a:lnTo>
                  <a:lnTo>
                    <a:pt x="1053" y="462"/>
                  </a:lnTo>
                  <a:lnTo>
                    <a:pt x="1053" y="462"/>
                  </a:lnTo>
                  <a:lnTo>
                    <a:pt x="1052" y="462"/>
                  </a:lnTo>
                  <a:lnTo>
                    <a:pt x="1050" y="462"/>
                  </a:lnTo>
                  <a:lnTo>
                    <a:pt x="1049" y="462"/>
                  </a:lnTo>
                  <a:lnTo>
                    <a:pt x="1047" y="462"/>
                  </a:lnTo>
                  <a:lnTo>
                    <a:pt x="1046" y="462"/>
                  </a:lnTo>
                  <a:lnTo>
                    <a:pt x="1044" y="462"/>
                  </a:lnTo>
                  <a:lnTo>
                    <a:pt x="1043" y="462"/>
                  </a:lnTo>
                  <a:lnTo>
                    <a:pt x="1041" y="462"/>
                  </a:lnTo>
                  <a:lnTo>
                    <a:pt x="1040" y="462"/>
                  </a:lnTo>
                  <a:lnTo>
                    <a:pt x="1038" y="462"/>
                  </a:lnTo>
                  <a:lnTo>
                    <a:pt x="1036" y="462"/>
                  </a:lnTo>
                  <a:lnTo>
                    <a:pt x="1035" y="462"/>
                  </a:lnTo>
                  <a:lnTo>
                    <a:pt x="1032" y="464"/>
                  </a:lnTo>
                  <a:lnTo>
                    <a:pt x="1030" y="464"/>
                  </a:lnTo>
                  <a:lnTo>
                    <a:pt x="1029" y="464"/>
                  </a:lnTo>
                  <a:lnTo>
                    <a:pt x="1027" y="464"/>
                  </a:lnTo>
                  <a:lnTo>
                    <a:pt x="1026" y="464"/>
                  </a:lnTo>
                  <a:lnTo>
                    <a:pt x="1024" y="464"/>
                  </a:lnTo>
                  <a:lnTo>
                    <a:pt x="1021" y="464"/>
                  </a:lnTo>
                  <a:lnTo>
                    <a:pt x="1018" y="465"/>
                  </a:lnTo>
                  <a:lnTo>
                    <a:pt x="1017" y="465"/>
                  </a:lnTo>
                  <a:lnTo>
                    <a:pt x="1014" y="465"/>
                  </a:lnTo>
                  <a:lnTo>
                    <a:pt x="1011" y="467"/>
                  </a:lnTo>
                  <a:lnTo>
                    <a:pt x="1009" y="467"/>
                  </a:lnTo>
                  <a:lnTo>
                    <a:pt x="1008" y="467"/>
                  </a:lnTo>
                  <a:lnTo>
                    <a:pt x="1006" y="467"/>
                  </a:lnTo>
                  <a:lnTo>
                    <a:pt x="1005" y="468"/>
                  </a:lnTo>
                  <a:lnTo>
                    <a:pt x="1003" y="468"/>
                  </a:lnTo>
                  <a:lnTo>
                    <a:pt x="1002" y="468"/>
                  </a:lnTo>
                  <a:lnTo>
                    <a:pt x="1000" y="468"/>
                  </a:lnTo>
                  <a:lnTo>
                    <a:pt x="998" y="470"/>
                  </a:lnTo>
                  <a:lnTo>
                    <a:pt x="995" y="470"/>
                  </a:lnTo>
                  <a:lnTo>
                    <a:pt x="994" y="470"/>
                  </a:lnTo>
                  <a:lnTo>
                    <a:pt x="992" y="470"/>
                  </a:lnTo>
                  <a:lnTo>
                    <a:pt x="992" y="471"/>
                  </a:lnTo>
                  <a:lnTo>
                    <a:pt x="991" y="471"/>
                  </a:lnTo>
                  <a:lnTo>
                    <a:pt x="988" y="471"/>
                  </a:lnTo>
                  <a:lnTo>
                    <a:pt x="986" y="473"/>
                  </a:lnTo>
                  <a:lnTo>
                    <a:pt x="985" y="473"/>
                  </a:lnTo>
                  <a:lnTo>
                    <a:pt x="983" y="473"/>
                  </a:lnTo>
                  <a:lnTo>
                    <a:pt x="982" y="474"/>
                  </a:lnTo>
                  <a:lnTo>
                    <a:pt x="980" y="474"/>
                  </a:lnTo>
                  <a:lnTo>
                    <a:pt x="980" y="474"/>
                  </a:lnTo>
                  <a:lnTo>
                    <a:pt x="976" y="476"/>
                  </a:lnTo>
                  <a:lnTo>
                    <a:pt x="974" y="477"/>
                  </a:lnTo>
                  <a:lnTo>
                    <a:pt x="971" y="479"/>
                  </a:lnTo>
                  <a:lnTo>
                    <a:pt x="970" y="479"/>
                  </a:lnTo>
                  <a:lnTo>
                    <a:pt x="968" y="479"/>
                  </a:lnTo>
                  <a:lnTo>
                    <a:pt x="967" y="481"/>
                  </a:lnTo>
                  <a:lnTo>
                    <a:pt x="965" y="481"/>
                  </a:lnTo>
                  <a:lnTo>
                    <a:pt x="964" y="481"/>
                  </a:lnTo>
                  <a:lnTo>
                    <a:pt x="964" y="482"/>
                  </a:lnTo>
                  <a:lnTo>
                    <a:pt x="962" y="482"/>
                  </a:lnTo>
                  <a:lnTo>
                    <a:pt x="960" y="482"/>
                  </a:lnTo>
                  <a:lnTo>
                    <a:pt x="960" y="484"/>
                  </a:lnTo>
                  <a:lnTo>
                    <a:pt x="959" y="484"/>
                  </a:lnTo>
                  <a:lnTo>
                    <a:pt x="957" y="484"/>
                  </a:lnTo>
                  <a:lnTo>
                    <a:pt x="956" y="485"/>
                  </a:lnTo>
                  <a:lnTo>
                    <a:pt x="954" y="485"/>
                  </a:lnTo>
                  <a:lnTo>
                    <a:pt x="947" y="488"/>
                  </a:lnTo>
                  <a:lnTo>
                    <a:pt x="951" y="488"/>
                  </a:lnTo>
                  <a:lnTo>
                    <a:pt x="953" y="488"/>
                  </a:lnTo>
                  <a:lnTo>
                    <a:pt x="954" y="488"/>
                  </a:lnTo>
                  <a:lnTo>
                    <a:pt x="954" y="490"/>
                  </a:lnTo>
                  <a:lnTo>
                    <a:pt x="956" y="490"/>
                  </a:lnTo>
                  <a:lnTo>
                    <a:pt x="957" y="491"/>
                  </a:lnTo>
                  <a:lnTo>
                    <a:pt x="959" y="493"/>
                  </a:lnTo>
                  <a:lnTo>
                    <a:pt x="959" y="494"/>
                  </a:lnTo>
                  <a:lnTo>
                    <a:pt x="960" y="494"/>
                  </a:lnTo>
                  <a:lnTo>
                    <a:pt x="960" y="496"/>
                  </a:lnTo>
                  <a:lnTo>
                    <a:pt x="960" y="497"/>
                  </a:lnTo>
                  <a:lnTo>
                    <a:pt x="960" y="499"/>
                  </a:lnTo>
                  <a:lnTo>
                    <a:pt x="960" y="500"/>
                  </a:lnTo>
                  <a:lnTo>
                    <a:pt x="959" y="503"/>
                  </a:lnTo>
                  <a:lnTo>
                    <a:pt x="960" y="503"/>
                  </a:lnTo>
                  <a:lnTo>
                    <a:pt x="960" y="505"/>
                  </a:lnTo>
                  <a:lnTo>
                    <a:pt x="960" y="506"/>
                  </a:lnTo>
                  <a:lnTo>
                    <a:pt x="959" y="506"/>
                  </a:lnTo>
                  <a:lnTo>
                    <a:pt x="959" y="508"/>
                  </a:lnTo>
                  <a:lnTo>
                    <a:pt x="957" y="509"/>
                  </a:lnTo>
                  <a:lnTo>
                    <a:pt x="957" y="511"/>
                  </a:lnTo>
                  <a:lnTo>
                    <a:pt x="956" y="512"/>
                  </a:lnTo>
                  <a:lnTo>
                    <a:pt x="954" y="514"/>
                  </a:lnTo>
                  <a:lnTo>
                    <a:pt x="953" y="517"/>
                  </a:lnTo>
                  <a:lnTo>
                    <a:pt x="945" y="525"/>
                  </a:lnTo>
                  <a:lnTo>
                    <a:pt x="944" y="525"/>
                  </a:lnTo>
                  <a:lnTo>
                    <a:pt x="944" y="525"/>
                  </a:lnTo>
                  <a:lnTo>
                    <a:pt x="942" y="525"/>
                  </a:lnTo>
                  <a:lnTo>
                    <a:pt x="942" y="526"/>
                  </a:lnTo>
                  <a:lnTo>
                    <a:pt x="936" y="525"/>
                  </a:lnTo>
                  <a:lnTo>
                    <a:pt x="932" y="525"/>
                  </a:lnTo>
                  <a:lnTo>
                    <a:pt x="930" y="525"/>
                  </a:lnTo>
                  <a:lnTo>
                    <a:pt x="929" y="525"/>
                  </a:lnTo>
                  <a:lnTo>
                    <a:pt x="925" y="525"/>
                  </a:lnTo>
                  <a:lnTo>
                    <a:pt x="919" y="525"/>
                  </a:lnTo>
                  <a:lnTo>
                    <a:pt x="910" y="525"/>
                  </a:lnTo>
                  <a:lnTo>
                    <a:pt x="909" y="525"/>
                  </a:lnTo>
                  <a:lnTo>
                    <a:pt x="904" y="525"/>
                  </a:lnTo>
                  <a:lnTo>
                    <a:pt x="900" y="525"/>
                  </a:lnTo>
                  <a:lnTo>
                    <a:pt x="894" y="525"/>
                  </a:lnTo>
                  <a:lnTo>
                    <a:pt x="887" y="525"/>
                  </a:lnTo>
                  <a:lnTo>
                    <a:pt x="883" y="525"/>
                  </a:lnTo>
                  <a:lnTo>
                    <a:pt x="878" y="525"/>
                  </a:lnTo>
                  <a:lnTo>
                    <a:pt x="874" y="525"/>
                  </a:lnTo>
                  <a:lnTo>
                    <a:pt x="872" y="525"/>
                  </a:lnTo>
                  <a:lnTo>
                    <a:pt x="871" y="525"/>
                  </a:lnTo>
                  <a:lnTo>
                    <a:pt x="869" y="525"/>
                  </a:lnTo>
                  <a:lnTo>
                    <a:pt x="866" y="525"/>
                  </a:lnTo>
                  <a:lnTo>
                    <a:pt x="863" y="525"/>
                  </a:lnTo>
                  <a:lnTo>
                    <a:pt x="859" y="525"/>
                  </a:lnTo>
                  <a:lnTo>
                    <a:pt x="857" y="525"/>
                  </a:lnTo>
                  <a:lnTo>
                    <a:pt x="857" y="525"/>
                  </a:lnTo>
                  <a:lnTo>
                    <a:pt x="856" y="525"/>
                  </a:lnTo>
                  <a:lnTo>
                    <a:pt x="853" y="525"/>
                  </a:lnTo>
                  <a:lnTo>
                    <a:pt x="851" y="525"/>
                  </a:lnTo>
                  <a:lnTo>
                    <a:pt x="845" y="525"/>
                  </a:lnTo>
                  <a:lnTo>
                    <a:pt x="840" y="526"/>
                  </a:lnTo>
                  <a:lnTo>
                    <a:pt x="837" y="526"/>
                  </a:lnTo>
                  <a:lnTo>
                    <a:pt x="836" y="526"/>
                  </a:lnTo>
                  <a:lnTo>
                    <a:pt x="830" y="528"/>
                  </a:lnTo>
                  <a:lnTo>
                    <a:pt x="828" y="528"/>
                  </a:lnTo>
                  <a:lnTo>
                    <a:pt x="827" y="528"/>
                  </a:lnTo>
                  <a:lnTo>
                    <a:pt x="825" y="528"/>
                  </a:lnTo>
                  <a:lnTo>
                    <a:pt x="824" y="528"/>
                  </a:lnTo>
                  <a:lnTo>
                    <a:pt x="819" y="528"/>
                  </a:lnTo>
                  <a:lnTo>
                    <a:pt x="818" y="528"/>
                  </a:lnTo>
                  <a:lnTo>
                    <a:pt x="813" y="528"/>
                  </a:lnTo>
                  <a:lnTo>
                    <a:pt x="810" y="526"/>
                  </a:lnTo>
                  <a:lnTo>
                    <a:pt x="808" y="526"/>
                  </a:lnTo>
                  <a:lnTo>
                    <a:pt x="799" y="526"/>
                  </a:lnTo>
                  <a:lnTo>
                    <a:pt x="798" y="526"/>
                  </a:lnTo>
                  <a:lnTo>
                    <a:pt x="793" y="526"/>
                  </a:lnTo>
                  <a:lnTo>
                    <a:pt x="792" y="528"/>
                  </a:lnTo>
                  <a:lnTo>
                    <a:pt x="789" y="529"/>
                  </a:lnTo>
                  <a:lnTo>
                    <a:pt x="786" y="528"/>
                  </a:lnTo>
                  <a:lnTo>
                    <a:pt x="784" y="528"/>
                  </a:lnTo>
                  <a:lnTo>
                    <a:pt x="783" y="528"/>
                  </a:lnTo>
                  <a:lnTo>
                    <a:pt x="780" y="528"/>
                  </a:lnTo>
                  <a:lnTo>
                    <a:pt x="778" y="528"/>
                  </a:lnTo>
                  <a:lnTo>
                    <a:pt x="773" y="528"/>
                  </a:lnTo>
                  <a:lnTo>
                    <a:pt x="769" y="528"/>
                  </a:lnTo>
                  <a:lnTo>
                    <a:pt x="764" y="526"/>
                  </a:lnTo>
                  <a:lnTo>
                    <a:pt x="763" y="526"/>
                  </a:lnTo>
                  <a:lnTo>
                    <a:pt x="761" y="526"/>
                  </a:lnTo>
                  <a:lnTo>
                    <a:pt x="754" y="526"/>
                  </a:lnTo>
                  <a:lnTo>
                    <a:pt x="749" y="525"/>
                  </a:lnTo>
                  <a:lnTo>
                    <a:pt x="748" y="525"/>
                  </a:lnTo>
                  <a:lnTo>
                    <a:pt x="745" y="525"/>
                  </a:lnTo>
                  <a:lnTo>
                    <a:pt x="743" y="525"/>
                  </a:lnTo>
                  <a:lnTo>
                    <a:pt x="742" y="525"/>
                  </a:lnTo>
                  <a:lnTo>
                    <a:pt x="738" y="525"/>
                  </a:lnTo>
                  <a:lnTo>
                    <a:pt x="737" y="525"/>
                  </a:lnTo>
                  <a:lnTo>
                    <a:pt x="732" y="525"/>
                  </a:lnTo>
                  <a:lnTo>
                    <a:pt x="731" y="525"/>
                  </a:lnTo>
                  <a:lnTo>
                    <a:pt x="728" y="525"/>
                  </a:lnTo>
                  <a:lnTo>
                    <a:pt x="726" y="525"/>
                  </a:lnTo>
                  <a:lnTo>
                    <a:pt x="725" y="525"/>
                  </a:lnTo>
                  <a:lnTo>
                    <a:pt x="723" y="525"/>
                  </a:lnTo>
                  <a:lnTo>
                    <a:pt x="722" y="523"/>
                  </a:lnTo>
                  <a:lnTo>
                    <a:pt x="717" y="523"/>
                  </a:lnTo>
                  <a:lnTo>
                    <a:pt x="714" y="523"/>
                  </a:lnTo>
                  <a:lnTo>
                    <a:pt x="713" y="523"/>
                  </a:lnTo>
                  <a:lnTo>
                    <a:pt x="714" y="522"/>
                  </a:lnTo>
                  <a:lnTo>
                    <a:pt x="716" y="517"/>
                  </a:lnTo>
                  <a:lnTo>
                    <a:pt x="717" y="515"/>
                  </a:lnTo>
                  <a:lnTo>
                    <a:pt x="717" y="514"/>
                  </a:lnTo>
                  <a:lnTo>
                    <a:pt x="717" y="512"/>
                  </a:lnTo>
                  <a:lnTo>
                    <a:pt x="719" y="509"/>
                  </a:lnTo>
                  <a:lnTo>
                    <a:pt x="720" y="508"/>
                  </a:lnTo>
                  <a:lnTo>
                    <a:pt x="720" y="506"/>
                  </a:lnTo>
                  <a:lnTo>
                    <a:pt x="722" y="505"/>
                  </a:lnTo>
                  <a:lnTo>
                    <a:pt x="722" y="503"/>
                  </a:lnTo>
                  <a:lnTo>
                    <a:pt x="723" y="502"/>
                  </a:lnTo>
                  <a:lnTo>
                    <a:pt x="723" y="500"/>
                  </a:lnTo>
                  <a:lnTo>
                    <a:pt x="723" y="499"/>
                  </a:lnTo>
                  <a:lnTo>
                    <a:pt x="725" y="499"/>
                  </a:lnTo>
                  <a:lnTo>
                    <a:pt x="725" y="497"/>
                  </a:lnTo>
                  <a:lnTo>
                    <a:pt x="725" y="494"/>
                  </a:lnTo>
                  <a:lnTo>
                    <a:pt x="726" y="491"/>
                  </a:lnTo>
                  <a:lnTo>
                    <a:pt x="728" y="488"/>
                  </a:lnTo>
                  <a:lnTo>
                    <a:pt x="731" y="482"/>
                  </a:lnTo>
                  <a:lnTo>
                    <a:pt x="731" y="481"/>
                  </a:lnTo>
                  <a:lnTo>
                    <a:pt x="732" y="481"/>
                  </a:lnTo>
                  <a:lnTo>
                    <a:pt x="732" y="479"/>
                  </a:lnTo>
                  <a:lnTo>
                    <a:pt x="732" y="477"/>
                  </a:lnTo>
                  <a:lnTo>
                    <a:pt x="734" y="476"/>
                  </a:lnTo>
                  <a:lnTo>
                    <a:pt x="735" y="473"/>
                  </a:lnTo>
                  <a:lnTo>
                    <a:pt x="737" y="470"/>
                  </a:lnTo>
                  <a:lnTo>
                    <a:pt x="738" y="464"/>
                  </a:lnTo>
                  <a:lnTo>
                    <a:pt x="742" y="458"/>
                  </a:lnTo>
                  <a:lnTo>
                    <a:pt x="752" y="435"/>
                  </a:lnTo>
                  <a:lnTo>
                    <a:pt x="755" y="429"/>
                  </a:lnTo>
                  <a:lnTo>
                    <a:pt x="757" y="427"/>
                  </a:lnTo>
                  <a:lnTo>
                    <a:pt x="757" y="426"/>
                  </a:lnTo>
                  <a:lnTo>
                    <a:pt x="758" y="424"/>
                  </a:lnTo>
                  <a:lnTo>
                    <a:pt x="758" y="423"/>
                  </a:lnTo>
                  <a:lnTo>
                    <a:pt x="760" y="420"/>
                  </a:lnTo>
                  <a:lnTo>
                    <a:pt x="761" y="418"/>
                  </a:lnTo>
                  <a:lnTo>
                    <a:pt x="761" y="417"/>
                  </a:lnTo>
                  <a:lnTo>
                    <a:pt x="761" y="415"/>
                  </a:lnTo>
                  <a:lnTo>
                    <a:pt x="761" y="415"/>
                  </a:lnTo>
                  <a:lnTo>
                    <a:pt x="763" y="415"/>
                  </a:lnTo>
                  <a:lnTo>
                    <a:pt x="763" y="414"/>
                  </a:lnTo>
                  <a:lnTo>
                    <a:pt x="764" y="414"/>
                  </a:lnTo>
                  <a:lnTo>
                    <a:pt x="764" y="412"/>
                  </a:lnTo>
                  <a:lnTo>
                    <a:pt x="766" y="411"/>
                  </a:lnTo>
                  <a:lnTo>
                    <a:pt x="767" y="409"/>
                  </a:lnTo>
                  <a:lnTo>
                    <a:pt x="767" y="408"/>
                  </a:lnTo>
                  <a:lnTo>
                    <a:pt x="769" y="408"/>
                  </a:lnTo>
                  <a:lnTo>
                    <a:pt x="770" y="406"/>
                  </a:lnTo>
                  <a:lnTo>
                    <a:pt x="772" y="404"/>
                  </a:lnTo>
                  <a:lnTo>
                    <a:pt x="773" y="403"/>
                  </a:lnTo>
                  <a:lnTo>
                    <a:pt x="775" y="401"/>
                  </a:lnTo>
                  <a:lnTo>
                    <a:pt x="776" y="400"/>
                  </a:lnTo>
                  <a:lnTo>
                    <a:pt x="778" y="400"/>
                  </a:lnTo>
                  <a:lnTo>
                    <a:pt x="780" y="398"/>
                  </a:lnTo>
                  <a:lnTo>
                    <a:pt x="781" y="397"/>
                  </a:lnTo>
                  <a:lnTo>
                    <a:pt x="783" y="397"/>
                  </a:lnTo>
                  <a:lnTo>
                    <a:pt x="784" y="395"/>
                  </a:lnTo>
                  <a:lnTo>
                    <a:pt x="786" y="395"/>
                  </a:lnTo>
                  <a:lnTo>
                    <a:pt x="787" y="394"/>
                  </a:lnTo>
                  <a:lnTo>
                    <a:pt x="786" y="394"/>
                  </a:lnTo>
                  <a:lnTo>
                    <a:pt x="784" y="391"/>
                  </a:lnTo>
                  <a:lnTo>
                    <a:pt x="784" y="389"/>
                  </a:lnTo>
                  <a:lnTo>
                    <a:pt x="784" y="388"/>
                  </a:lnTo>
                  <a:lnTo>
                    <a:pt x="781" y="388"/>
                  </a:lnTo>
                  <a:lnTo>
                    <a:pt x="780" y="389"/>
                  </a:lnTo>
                  <a:lnTo>
                    <a:pt x="773" y="389"/>
                  </a:lnTo>
                  <a:lnTo>
                    <a:pt x="770" y="391"/>
                  </a:lnTo>
                  <a:lnTo>
                    <a:pt x="767" y="391"/>
                  </a:lnTo>
                  <a:lnTo>
                    <a:pt x="766" y="391"/>
                  </a:lnTo>
                  <a:lnTo>
                    <a:pt x="764" y="391"/>
                  </a:lnTo>
                  <a:lnTo>
                    <a:pt x="763" y="391"/>
                  </a:lnTo>
                  <a:lnTo>
                    <a:pt x="761" y="391"/>
                  </a:lnTo>
                  <a:lnTo>
                    <a:pt x="761" y="392"/>
                  </a:lnTo>
                  <a:lnTo>
                    <a:pt x="761" y="392"/>
                  </a:lnTo>
                  <a:lnTo>
                    <a:pt x="760" y="392"/>
                  </a:lnTo>
                  <a:lnTo>
                    <a:pt x="758" y="392"/>
                  </a:lnTo>
                  <a:lnTo>
                    <a:pt x="757" y="392"/>
                  </a:lnTo>
                  <a:lnTo>
                    <a:pt x="755" y="392"/>
                  </a:lnTo>
                  <a:lnTo>
                    <a:pt x="754" y="392"/>
                  </a:lnTo>
                  <a:lnTo>
                    <a:pt x="752" y="392"/>
                  </a:lnTo>
                  <a:lnTo>
                    <a:pt x="751" y="392"/>
                  </a:lnTo>
                  <a:lnTo>
                    <a:pt x="749" y="392"/>
                  </a:lnTo>
                  <a:lnTo>
                    <a:pt x="731" y="394"/>
                  </a:lnTo>
                  <a:lnTo>
                    <a:pt x="717" y="394"/>
                  </a:lnTo>
                  <a:lnTo>
                    <a:pt x="690" y="394"/>
                  </a:lnTo>
                  <a:lnTo>
                    <a:pt x="673" y="394"/>
                  </a:lnTo>
                  <a:lnTo>
                    <a:pt x="655" y="394"/>
                  </a:lnTo>
                  <a:lnTo>
                    <a:pt x="618" y="394"/>
                  </a:lnTo>
                  <a:lnTo>
                    <a:pt x="588" y="395"/>
                  </a:lnTo>
                  <a:lnTo>
                    <a:pt x="568" y="395"/>
                  </a:lnTo>
                  <a:lnTo>
                    <a:pt x="561" y="395"/>
                  </a:lnTo>
                  <a:lnTo>
                    <a:pt x="556" y="395"/>
                  </a:lnTo>
                  <a:lnTo>
                    <a:pt x="553" y="395"/>
                  </a:lnTo>
                  <a:lnTo>
                    <a:pt x="541" y="395"/>
                  </a:lnTo>
                  <a:lnTo>
                    <a:pt x="539" y="395"/>
                  </a:lnTo>
                  <a:lnTo>
                    <a:pt x="538" y="395"/>
                  </a:lnTo>
                  <a:lnTo>
                    <a:pt x="536" y="395"/>
                  </a:lnTo>
                  <a:lnTo>
                    <a:pt x="533" y="395"/>
                  </a:lnTo>
                  <a:lnTo>
                    <a:pt x="532" y="395"/>
                  </a:lnTo>
                  <a:lnTo>
                    <a:pt x="530" y="395"/>
                  </a:lnTo>
                  <a:lnTo>
                    <a:pt x="529" y="395"/>
                  </a:lnTo>
                  <a:lnTo>
                    <a:pt x="526" y="395"/>
                  </a:lnTo>
                  <a:lnTo>
                    <a:pt x="523" y="395"/>
                  </a:lnTo>
                  <a:lnTo>
                    <a:pt x="521" y="395"/>
                  </a:lnTo>
                  <a:lnTo>
                    <a:pt x="518" y="395"/>
                  </a:lnTo>
                  <a:lnTo>
                    <a:pt x="516" y="395"/>
                  </a:lnTo>
                  <a:lnTo>
                    <a:pt x="515" y="395"/>
                  </a:lnTo>
                  <a:lnTo>
                    <a:pt x="513" y="395"/>
                  </a:lnTo>
                  <a:lnTo>
                    <a:pt x="512" y="395"/>
                  </a:lnTo>
                  <a:lnTo>
                    <a:pt x="510" y="395"/>
                  </a:lnTo>
                  <a:lnTo>
                    <a:pt x="509" y="395"/>
                  </a:lnTo>
                  <a:lnTo>
                    <a:pt x="507" y="395"/>
                  </a:lnTo>
                  <a:lnTo>
                    <a:pt x="506" y="395"/>
                  </a:lnTo>
                  <a:lnTo>
                    <a:pt x="506" y="395"/>
                  </a:lnTo>
                  <a:lnTo>
                    <a:pt x="504" y="395"/>
                  </a:lnTo>
                  <a:lnTo>
                    <a:pt x="503" y="395"/>
                  </a:lnTo>
                  <a:lnTo>
                    <a:pt x="501" y="395"/>
                  </a:lnTo>
                  <a:lnTo>
                    <a:pt x="498" y="395"/>
                  </a:lnTo>
                  <a:lnTo>
                    <a:pt x="497" y="395"/>
                  </a:lnTo>
                  <a:lnTo>
                    <a:pt x="495" y="395"/>
                  </a:lnTo>
                  <a:lnTo>
                    <a:pt x="492" y="395"/>
                  </a:lnTo>
                  <a:lnTo>
                    <a:pt x="488" y="395"/>
                  </a:lnTo>
                  <a:lnTo>
                    <a:pt x="486" y="395"/>
                  </a:lnTo>
                  <a:lnTo>
                    <a:pt x="485" y="395"/>
                  </a:lnTo>
                  <a:lnTo>
                    <a:pt x="483" y="397"/>
                  </a:lnTo>
                  <a:lnTo>
                    <a:pt x="482" y="397"/>
                  </a:lnTo>
                  <a:lnTo>
                    <a:pt x="480" y="395"/>
                  </a:lnTo>
                  <a:lnTo>
                    <a:pt x="471" y="397"/>
                  </a:lnTo>
                  <a:lnTo>
                    <a:pt x="469" y="397"/>
                  </a:lnTo>
                  <a:lnTo>
                    <a:pt x="468" y="397"/>
                  </a:lnTo>
                  <a:lnTo>
                    <a:pt x="463" y="397"/>
                  </a:lnTo>
                  <a:lnTo>
                    <a:pt x="459" y="397"/>
                  </a:lnTo>
                  <a:lnTo>
                    <a:pt x="456" y="397"/>
                  </a:lnTo>
                  <a:lnTo>
                    <a:pt x="454" y="397"/>
                  </a:lnTo>
                  <a:lnTo>
                    <a:pt x="451" y="397"/>
                  </a:lnTo>
                  <a:lnTo>
                    <a:pt x="450" y="397"/>
                  </a:lnTo>
                  <a:lnTo>
                    <a:pt x="445" y="397"/>
                  </a:lnTo>
                  <a:lnTo>
                    <a:pt x="440" y="397"/>
                  </a:lnTo>
                  <a:lnTo>
                    <a:pt x="436" y="397"/>
                  </a:lnTo>
                  <a:lnTo>
                    <a:pt x="433" y="397"/>
                  </a:lnTo>
                  <a:lnTo>
                    <a:pt x="431" y="397"/>
                  </a:lnTo>
                  <a:lnTo>
                    <a:pt x="430" y="397"/>
                  </a:lnTo>
                  <a:lnTo>
                    <a:pt x="425" y="397"/>
                  </a:lnTo>
                  <a:lnTo>
                    <a:pt x="421" y="397"/>
                  </a:lnTo>
                  <a:lnTo>
                    <a:pt x="416" y="397"/>
                  </a:lnTo>
                  <a:lnTo>
                    <a:pt x="412" y="397"/>
                  </a:lnTo>
                  <a:lnTo>
                    <a:pt x="409" y="397"/>
                  </a:lnTo>
                  <a:lnTo>
                    <a:pt x="404" y="397"/>
                  </a:lnTo>
                  <a:lnTo>
                    <a:pt x="401" y="397"/>
                  </a:lnTo>
                  <a:lnTo>
                    <a:pt x="399" y="397"/>
                  </a:lnTo>
                  <a:lnTo>
                    <a:pt x="396" y="397"/>
                  </a:lnTo>
                  <a:lnTo>
                    <a:pt x="392" y="397"/>
                  </a:lnTo>
                  <a:lnTo>
                    <a:pt x="389" y="397"/>
                  </a:lnTo>
                  <a:lnTo>
                    <a:pt x="387" y="397"/>
                  </a:lnTo>
                  <a:lnTo>
                    <a:pt x="386" y="397"/>
                  </a:lnTo>
                  <a:lnTo>
                    <a:pt x="384" y="397"/>
                  </a:lnTo>
                  <a:lnTo>
                    <a:pt x="380" y="397"/>
                  </a:lnTo>
                  <a:lnTo>
                    <a:pt x="375" y="397"/>
                  </a:lnTo>
                  <a:lnTo>
                    <a:pt x="374" y="397"/>
                  </a:lnTo>
                  <a:lnTo>
                    <a:pt x="372" y="397"/>
                  </a:lnTo>
                  <a:lnTo>
                    <a:pt x="369" y="397"/>
                  </a:lnTo>
                  <a:lnTo>
                    <a:pt x="367" y="397"/>
                  </a:lnTo>
                  <a:lnTo>
                    <a:pt x="364" y="397"/>
                  </a:lnTo>
                  <a:lnTo>
                    <a:pt x="363" y="397"/>
                  </a:lnTo>
                  <a:lnTo>
                    <a:pt x="360" y="397"/>
                  </a:lnTo>
                  <a:lnTo>
                    <a:pt x="358" y="397"/>
                  </a:lnTo>
                  <a:lnTo>
                    <a:pt x="357" y="397"/>
                  </a:lnTo>
                  <a:lnTo>
                    <a:pt x="354" y="397"/>
                  </a:lnTo>
                  <a:lnTo>
                    <a:pt x="352" y="397"/>
                  </a:lnTo>
                  <a:lnTo>
                    <a:pt x="351" y="397"/>
                  </a:lnTo>
                  <a:lnTo>
                    <a:pt x="349" y="397"/>
                  </a:lnTo>
                  <a:lnTo>
                    <a:pt x="348" y="397"/>
                  </a:lnTo>
                  <a:lnTo>
                    <a:pt x="346" y="397"/>
                  </a:lnTo>
                  <a:lnTo>
                    <a:pt x="345" y="397"/>
                  </a:lnTo>
                  <a:lnTo>
                    <a:pt x="343" y="397"/>
                  </a:lnTo>
                  <a:lnTo>
                    <a:pt x="342" y="397"/>
                  </a:lnTo>
                  <a:lnTo>
                    <a:pt x="340" y="397"/>
                  </a:lnTo>
                  <a:lnTo>
                    <a:pt x="339" y="397"/>
                  </a:lnTo>
                  <a:lnTo>
                    <a:pt x="337" y="397"/>
                  </a:lnTo>
                  <a:lnTo>
                    <a:pt x="336" y="397"/>
                  </a:lnTo>
                  <a:lnTo>
                    <a:pt x="333" y="397"/>
                  </a:lnTo>
                  <a:lnTo>
                    <a:pt x="331" y="397"/>
                  </a:lnTo>
                  <a:lnTo>
                    <a:pt x="328" y="397"/>
                  </a:lnTo>
                  <a:lnTo>
                    <a:pt x="326" y="397"/>
                  </a:lnTo>
                  <a:lnTo>
                    <a:pt x="323" y="397"/>
                  </a:lnTo>
                  <a:lnTo>
                    <a:pt x="323" y="397"/>
                  </a:lnTo>
                  <a:lnTo>
                    <a:pt x="322" y="397"/>
                  </a:lnTo>
                  <a:lnTo>
                    <a:pt x="319" y="397"/>
                  </a:lnTo>
                  <a:lnTo>
                    <a:pt x="317" y="397"/>
                  </a:lnTo>
                  <a:lnTo>
                    <a:pt x="316" y="397"/>
                  </a:lnTo>
                  <a:lnTo>
                    <a:pt x="314" y="397"/>
                  </a:lnTo>
                  <a:lnTo>
                    <a:pt x="313" y="397"/>
                  </a:lnTo>
                  <a:lnTo>
                    <a:pt x="311" y="397"/>
                  </a:lnTo>
                  <a:lnTo>
                    <a:pt x="311" y="398"/>
                  </a:lnTo>
                  <a:lnTo>
                    <a:pt x="310" y="398"/>
                  </a:lnTo>
                  <a:lnTo>
                    <a:pt x="308" y="398"/>
                  </a:lnTo>
                  <a:lnTo>
                    <a:pt x="307" y="398"/>
                  </a:lnTo>
                  <a:lnTo>
                    <a:pt x="305" y="398"/>
                  </a:lnTo>
                  <a:lnTo>
                    <a:pt x="304" y="398"/>
                  </a:lnTo>
                  <a:lnTo>
                    <a:pt x="302" y="398"/>
                  </a:lnTo>
                  <a:lnTo>
                    <a:pt x="301" y="398"/>
                  </a:lnTo>
                  <a:lnTo>
                    <a:pt x="298" y="398"/>
                  </a:lnTo>
                  <a:lnTo>
                    <a:pt x="296" y="398"/>
                  </a:lnTo>
                  <a:lnTo>
                    <a:pt x="291" y="398"/>
                  </a:lnTo>
                  <a:lnTo>
                    <a:pt x="287" y="398"/>
                  </a:lnTo>
                  <a:lnTo>
                    <a:pt x="285" y="398"/>
                  </a:lnTo>
                  <a:lnTo>
                    <a:pt x="284" y="398"/>
                  </a:lnTo>
                  <a:lnTo>
                    <a:pt x="281" y="398"/>
                  </a:lnTo>
                  <a:lnTo>
                    <a:pt x="279" y="398"/>
                  </a:lnTo>
                  <a:lnTo>
                    <a:pt x="278" y="398"/>
                  </a:lnTo>
                  <a:lnTo>
                    <a:pt x="276" y="398"/>
                  </a:lnTo>
                  <a:lnTo>
                    <a:pt x="275" y="398"/>
                  </a:lnTo>
                  <a:lnTo>
                    <a:pt x="270" y="398"/>
                  </a:lnTo>
                  <a:lnTo>
                    <a:pt x="266" y="398"/>
                  </a:lnTo>
                  <a:lnTo>
                    <a:pt x="264" y="398"/>
                  </a:lnTo>
                  <a:lnTo>
                    <a:pt x="261" y="398"/>
                  </a:lnTo>
                  <a:lnTo>
                    <a:pt x="260" y="398"/>
                  </a:lnTo>
                  <a:lnTo>
                    <a:pt x="256" y="398"/>
                  </a:lnTo>
                  <a:lnTo>
                    <a:pt x="255" y="398"/>
                  </a:lnTo>
                  <a:lnTo>
                    <a:pt x="252" y="398"/>
                  </a:lnTo>
                  <a:lnTo>
                    <a:pt x="250" y="398"/>
                  </a:lnTo>
                  <a:lnTo>
                    <a:pt x="250" y="398"/>
                  </a:lnTo>
                  <a:lnTo>
                    <a:pt x="249" y="398"/>
                  </a:lnTo>
                  <a:lnTo>
                    <a:pt x="246" y="398"/>
                  </a:lnTo>
                  <a:lnTo>
                    <a:pt x="244" y="398"/>
                  </a:lnTo>
                  <a:lnTo>
                    <a:pt x="241" y="398"/>
                  </a:lnTo>
                  <a:lnTo>
                    <a:pt x="240" y="398"/>
                  </a:lnTo>
                  <a:lnTo>
                    <a:pt x="238" y="398"/>
                  </a:lnTo>
                  <a:lnTo>
                    <a:pt x="237" y="398"/>
                  </a:lnTo>
                  <a:lnTo>
                    <a:pt x="235" y="398"/>
                  </a:lnTo>
                  <a:lnTo>
                    <a:pt x="231" y="398"/>
                  </a:lnTo>
                  <a:lnTo>
                    <a:pt x="229" y="398"/>
                  </a:lnTo>
                  <a:lnTo>
                    <a:pt x="226" y="398"/>
                  </a:lnTo>
                  <a:lnTo>
                    <a:pt x="225" y="398"/>
                  </a:lnTo>
                  <a:lnTo>
                    <a:pt x="223" y="398"/>
                  </a:lnTo>
                  <a:lnTo>
                    <a:pt x="220" y="398"/>
                  </a:lnTo>
                  <a:lnTo>
                    <a:pt x="218" y="398"/>
                  </a:lnTo>
                  <a:lnTo>
                    <a:pt x="215" y="398"/>
                  </a:lnTo>
                  <a:lnTo>
                    <a:pt x="214" y="398"/>
                  </a:lnTo>
                  <a:lnTo>
                    <a:pt x="212" y="398"/>
                  </a:lnTo>
                  <a:lnTo>
                    <a:pt x="211" y="398"/>
                  </a:lnTo>
                  <a:lnTo>
                    <a:pt x="209" y="398"/>
                  </a:lnTo>
                  <a:lnTo>
                    <a:pt x="208" y="398"/>
                  </a:lnTo>
                  <a:lnTo>
                    <a:pt x="206" y="398"/>
                  </a:lnTo>
                  <a:lnTo>
                    <a:pt x="205" y="398"/>
                  </a:lnTo>
                  <a:lnTo>
                    <a:pt x="203" y="398"/>
                  </a:lnTo>
                  <a:lnTo>
                    <a:pt x="202" y="398"/>
                  </a:lnTo>
                  <a:lnTo>
                    <a:pt x="200" y="398"/>
                  </a:lnTo>
                  <a:lnTo>
                    <a:pt x="199" y="398"/>
                  </a:lnTo>
                  <a:lnTo>
                    <a:pt x="197" y="398"/>
                  </a:lnTo>
                  <a:lnTo>
                    <a:pt x="191" y="398"/>
                  </a:lnTo>
                  <a:lnTo>
                    <a:pt x="188" y="398"/>
                  </a:lnTo>
                  <a:lnTo>
                    <a:pt x="187" y="398"/>
                  </a:lnTo>
                  <a:lnTo>
                    <a:pt x="185" y="398"/>
                  </a:lnTo>
                  <a:lnTo>
                    <a:pt x="187" y="398"/>
                  </a:lnTo>
                  <a:lnTo>
                    <a:pt x="187" y="397"/>
                  </a:lnTo>
                  <a:lnTo>
                    <a:pt x="185" y="394"/>
                  </a:lnTo>
                  <a:lnTo>
                    <a:pt x="185" y="392"/>
                  </a:lnTo>
                  <a:lnTo>
                    <a:pt x="185" y="389"/>
                  </a:lnTo>
                  <a:lnTo>
                    <a:pt x="183" y="388"/>
                  </a:lnTo>
                  <a:lnTo>
                    <a:pt x="182" y="385"/>
                  </a:lnTo>
                  <a:lnTo>
                    <a:pt x="180" y="380"/>
                  </a:lnTo>
                  <a:lnTo>
                    <a:pt x="180" y="379"/>
                  </a:lnTo>
                  <a:lnTo>
                    <a:pt x="179" y="379"/>
                  </a:lnTo>
                  <a:lnTo>
                    <a:pt x="177" y="374"/>
                  </a:lnTo>
                  <a:lnTo>
                    <a:pt x="177" y="373"/>
                  </a:lnTo>
                  <a:lnTo>
                    <a:pt x="176" y="373"/>
                  </a:lnTo>
                  <a:lnTo>
                    <a:pt x="176" y="371"/>
                  </a:lnTo>
                  <a:lnTo>
                    <a:pt x="174" y="370"/>
                  </a:lnTo>
                  <a:lnTo>
                    <a:pt x="174" y="368"/>
                  </a:lnTo>
                  <a:lnTo>
                    <a:pt x="173" y="366"/>
                  </a:lnTo>
                  <a:lnTo>
                    <a:pt x="171" y="365"/>
                  </a:lnTo>
                  <a:lnTo>
                    <a:pt x="171" y="363"/>
                  </a:lnTo>
                  <a:lnTo>
                    <a:pt x="168" y="362"/>
                  </a:lnTo>
                  <a:lnTo>
                    <a:pt x="164" y="359"/>
                  </a:lnTo>
                  <a:lnTo>
                    <a:pt x="162" y="357"/>
                  </a:lnTo>
                  <a:lnTo>
                    <a:pt x="161" y="356"/>
                  </a:lnTo>
                  <a:lnTo>
                    <a:pt x="161" y="354"/>
                  </a:lnTo>
                  <a:lnTo>
                    <a:pt x="158" y="351"/>
                  </a:lnTo>
                  <a:lnTo>
                    <a:pt x="156" y="350"/>
                  </a:lnTo>
                  <a:lnTo>
                    <a:pt x="155" y="348"/>
                  </a:lnTo>
                  <a:lnTo>
                    <a:pt x="153" y="348"/>
                  </a:lnTo>
                  <a:lnTo>
                    <a:pt x="153" y="347"/>
                  </a:lnTo>
                  <a:lnTo>
                    <a:pt x="152" y="345"/>
                  </a:lnTo>
                  <a:lnTo>
                    <a:pt x="149" y="342"/>
                  </a:lnTo>
                  <a:lnTo>
                    <a:pt x="147" y="341"/>
                  </a:lnTo>
                  <a:lnTo>
                    <a:pt x="147" y="339"/>
                  </a:lnTo>
                  <a:lnTo>
                    <a:pt x="145" y="338"/>
                  </a:lnTo>
                  <a:lnTo>
                    <a:pt x="144" y="336"/>
                  </a:lnTo>
                  <a:lnTo>
                    <a:pt x="144" y="335"/>
                  </a:lnTo>
                  <a:lnTo>
                    <a:pt x="142" y="335"/>
                  </a:lnTo>
                  <a:lnTo>
                    <a:pt x="142" y="336"/>
                  </a:lnTo>
                  <a:lnTo>
                    <a:pt x="141" y="336"/>
                  </a:lnTo>
                  <a:lnTo>
                    <a:pt x="139" y="331"/>
                  </a:lnTo>
                  <a:lnTo>
                    <a:pt x="138" y="331"/>
                  </a:lnTo>
                  <a:lnTo>
                    <a:pt x="138" y="330"/>
                  </a:lnTo>
                  <a:lnTo>
                    <a:pt x="138" y="328"/>
                  </a:lnTo>
                  <a:lnTo>
                    <a:pt x="136" y="327"/>
                  </a:lnTo>
                  <a:lnTo>
                    <a:pt x="135" y="322"/>
                  </a:lnTo>
                  <a:lnTo>
                    <a:pt x="133" y="313"/>
                  </a:lnTo>
                  <a:lnTo>
                    <a:pt x="132" y="306"/>
                  </a:lnTo>
                  <a:lnTo>
                    <a:pt x="132" y="306"/>
                  </a:lnTo>
                  <a:lnTo>
                    <a:pt x="132" y="304"/>
                  </a:lnTo>
                  <a:lnTo>
                    <a:pt x="132" y="303"/>
                  </a:lnTo>
                  <a:lnTo>
                    <a:pt x="132" y="301"/>
                  </a:lnTo>
                  <a:lnTo>
                    <a:pt x="132" y="292"/>
                  </a:lnTo>
                  <a:lnTo>
                    <a:pt x="132" y="287"/>
                  </a:lnTo>
                  <a:lnTo>
                    <a:pt x="127" y="283"/>
                  </a:lnTo>
                  <a:lnTo>
                    <a:pt x="127" y="281"/>
                  </a:lnTo>
                  <a:lnTo>
                    <a:pt x="126" y="281"/>
                  </a:lnTo>
                  <a:lnTo>
                    <a:pt x="126" y="280"/>
                  </a:lnTo>
                  <a:lnTo>
                    <a:pt x="124" y="280"/>
                  </a:lnTo>
                  <a:lnTo>
                    <a:pt x="124" y="278"/>
                  </a:lnTo>
                  <a:lnTo>
                    <a:pt x="123" y="278"/>
                  </a:lnTo>
                  <a:lnTo>
                    <a:pt x="121" y="277"/>
                  </a:lnTo>
                  <a:lnTo>
                    <a:pt x="120" y="275"/>
                  </a:lnTo>
                  <a:lnTo>
                    <a:pt x="118" y="274"/>
                  </a:lnTo>
                  <a:lnTo>
                    <a:pt x="117" y="274"/>
                  </a:lnTo>
                  <a:lnTo>
                    <a:pt x="115" y="274"/>
                  </a:lnTo>
                  <a:lnTo>
                    <a:pt x="114" y="274"/>
                  </a:lnTo>
                  <a:lnTo>
                    <a:pt x="112" y="272"/>
                  </a:lnTo>
                  <a:lnTo>
                    <a:pt x="111" y="272"/>
                  </a:lnTo>
                  <a:lnTo>
                    <a:pt x="109" y="272"/>
                  </a:lnTo>
                  <a:lnTo>
                    <a:pt x="106" y="272"/>
                  </a:lnTo>
                  <a:lnTo>
                    <a:pt x="104" y="272"/>
                  </a:lnTo>
                  <a:lnTo>
                    <a:pt x="103" y="271"/>
                  </a:lnTo>
                  <a:lnTo>
                    <a:pt x="92" y="269"/>
                  </a:lnTo>
                  <a:lnTo>
                    <a:pt x="88" y="268"/>
                  </a:lnTo>
                  <a:lnTo>
                    <a:pt x="86" y="266"/>
                  </a:lnTo>
                  <a:lnTo>
                    <a:pt x="85" y="266"/>
                  </a:lnTo>
                  <a:lnTo>
                    <a:pt x="85" y="265"/>
                  </a:lnTo>
                  <a:lnTo>
                    <a:pt x="83" y="265"/>
                  </a:lnTo>
                  <a:lnTo>
                    <a:pt x="82" y="265"/>
                  </a:lnTo>
                  <a:lnTo>
                    <a:pt x="82" y="263"/>
                  </a:lnTo>
                  <a:lnTo>
                    <a:pt x="80" y="263"/>
                  </a:lnTo>
                  <a:lnTo>
                    <a:pt x="79" y="260"/>
                  </a:lnTo>
                  <a:lnTo>
                    <a:pt x="77" y="260"/>
                  </a:lnTo>
                  <a:lnTo>
                    <a:pt x="77" y="259"/>
                  </a:lnTo>
                  <a:lnTo>
                    <a:pt x="76" y="257"/>
                  </a:lnTo>
                  <a:lnTo>
                    <a:pt x="69" y="249"/>
                  </a:lnTo>
                  <a:lnTo>
                    <a:pt x="69" y="248"/>
                  </a:lnTo>
                  <a:lnTo>
                    <a:pt x="69" y="249"/>
                  </a:lnTo>
                  <a:lnTo>
                    <a:pt x="66" y="248"/>
                  </a:lnTo>
                  <a:lnTo>
                    <a:pt x="62" y="248"/>
                  </a:lnTo>
                  <a:lnTo>
                    <a:pt x="57" y="246"/>
                  </a:lnTo>
                  <a:lnTo>
                    <a:pt x="53" y="245"/>
                  </a:lnTo>
                  <a:lnTo>
                    <a:pt x="51" y="245"/>
                  </a:lnTo>
                  <a:lnTo>
                    <a:pt x="47" y="237"/>
                  </a:lnTo>
                  <a:lnTo>
                    <a:pt x="44" y="234"/>
                  </a:lnTo>
                  <a:lnTo>
                    <a:pt x="42" y="233"/>
                  </a:lnTo>
                  <a:lnTo>
                    <a:pt x="33" y="222"/>
                  </a:lnTo>
                  <a:lnTo>
                    <a:pt x="34" y="219"/>
                  </a:lnTo>
                  <a:lnTo>
                    <a:pt x="36" y="216"/>
                  </a:lnTo>
                  <a:lnTo>
                    <a:pt x="39" y="213"/>
                  </a:lnTo>
                  <a:lnTo>
                    <a:pt x="39" y="211"/>
                  </a:lnTo>
                  <a:lnTo>
                    <a:pt x="33" y="208"/>
                  </a:lnTo>
                  <a:lnTo>
                    <a:pt x="33" y="208"/>
                  </a:lnTo>
                  <a:lnTo>
                    <a:pt x="31" y="207"/>
                  </a:lnTo>
                  <a:lnTo>
                    <a:pt x="28" y="205"/>
                  </a:lnTo>
                  <a:lnTo>
                    <a:pt x="27" y="205"/>
                  </a:lnTo>
                  <a:lnTo>
                    <a:pt x="22" y="201"/>
                  </a:lnTo>
                  <a:lnTo>
                    <a:pt x="18" y="196"/>
                  </a:lnTo>
                  <a:lnTo>
                    <a:pt x="16" y="196"/>
                  </a:lnTo>
                  <a:lnTo>
                    <a:pt x="15" y="196"/>
                  </a:lnTo>
                  <a:lnTo>
                    <a:pt x="13" y="196"/>
                  </a:lnTo>
                  <a:lnTo>
                    <a:pt x="13" y="195"/>
                  </a:lnTo>
                  <a:lnTo>
                    <a:pt x="12" y="195"/>
                  </a:lnTo>
                  <a:lnTo>
                    <a:pt x="7" y="190"/>
                  </a:lnTo>
                  <a:lnTo>
                    <a:pt x="0" y="184"/>
                  </a:lnTo>
                  <a:lnTo>
                    <a:pt x="3" y="181"/>
                  </a:lnTo>
                  <a:lnTo>
                    <a:pt x="12" y="170"/>
                  </a:lnTo>
                  <a:lnTo>
                    <a:pt x="19" y="161"/>
                  </a:lnTo>
                  <a:lnTo>
                    <a:pt x="30" y="152"/>
                  </a:lnTo>
                  <a:lnTo>
                    <a:pt x="31" y="152"/>
                  </a:lnTo>
                  <a:lnTo>
                    <a:pt x="33" y="151"/>
                  </a:lnTo>
                  <a:lnTo>
                    <a:pt x="34" y="148"/>
                  </a:lnTo>
                  <a:lnTo>
                    <a:pt x="39" y="143"/>
                  </a:lnTo>
                  <a:lnTo>
                    <a:pt x="47" y="138"/>
                  </a:lnTo>
                  <a:lnTo>
                    <a:pt x="51" y="134"/>
                  </a:lnTo>
                  <a:lnTo>
                    <a:pt x="71" y="120"/>
                  </a:lnTo>
                  <a:lnTo>
                    <a:pt x="74" y="119"/>
                  </a:lnTo>
                  <a:lnTo>
                    <a:pt x="74" y="117"/>
                  </a:lnTo>
                  <a:lnTo>
                    <a:pt x="86" y="109"/>
                  </a:lnTo>
                  <a:lnTo>
                    <a:pt x="106" y="94"/>
                  </a:lnTo>
                  <a:lnTo>
                    <a:pt x="117" y="87"/>
                  </a:lnTo>
                  <a:lnTo>
                    <a:pt x="118" y="87"/>
                  </a:lnTo>
                  <a:lnTo>
                    <a:pt x="121" y="85"/>
                  </a:lnTo>
                  <a:lnTo>
                    <a:pt x="124" y="82"/>
                  </a:lnTo>
                  <a:lnTo>
                    <a:pt x="126" y="81"/>
                  </a:lnTo>
                  <a:lnTo>
                    <a:pt x="127" y="81"/>
                  </a:lnTo>
                  <a:lnTo>
                    <a:pt x="129" y="79"/>
                  </a:lnTo>
                  <a:lnTo>
                    <a:pt x="130" y="78"/>
                  </a:lnTo>
                  <a:lnTo>
                    <a:pt x="133" y="75"/>
                  </a:lnTo>
                  <a:lnTo>
                    <a:pt x="135" y="71"/>
                  </a:lnTo>
                  <a:lnTo>
                    <a:pt x="139" y="68"/>
                  </a:lnTo>
                  <a:lnTo>
                    <a:pt x="145" y="58"/>
                  </a:lnTo>
                  <a:lnTo>
                    <a:pt x="150" y="53"/>
                  </a:lnTo>
                  <a:lnTo>
                    <a:pt x="152" y="53"/>
                  </a:lnTo>
                  <a:lnTo>
                    <a:pt x="152" y="52"/>
                  </a:lnTo>
                  <a:lnTo>
                    <a:pt x="158" y="46"/>
                  </a:lnTo>
                  <a:lnTo>
                    <a:pt x="161" y="41"/>
                  </a:lnTo>
                  <a:lnTo>
                    <a:pt x="162" y="40"/>
                  </a:lnTo>
                  <a:lnTo>
                    <a:pt x="164" y="37"/>
                  </a:lnTo>
                  <a:lnTo>
                    <a:pt x="165" y="37"/>
                  </a:lnTo>
                  <a:lnTo>
                    <a:pt x="165" y="35"/>
                  </a:lnTo>
                  <a:lnTo>
                    <a:pt x="167" y="33"/>
                  </a:lnTo>
                  <a:lnTo>
                    <a:pt x="171" y="29"/>
                  </a:lnTo>
                  <a:lnTo>
                    <a:pt x="173" y="27"/>
                  </a:lnTo>
                  <a:lnTo>
                    <a:pt x="174" y="26"/>
                  </a:lnTo>
                  <a:lnTo>
                    <a:pt x="176" y="26"/>
                  </a:lnTo>
                  <a:lnTo>
                    <a:pt x="185" y="17"/>
                  </a:lnTo>
                  <a:lnTo>
                    <a:pt x="190" y="14"/>
                  </a:lnTo>
                  <a:lnTo>
                    <a:pt x="194" y="11"/>
                  </a:lnTo>
                  <a:lnTo>
                    <a:pt x="194" y="9"/>
                  </a:lnTo>
                  <a:lnTo>
                    <a:pt x="199" y="6"/>
                  </a:lnTo>
                  <a:lnTo>
                    <a:pt x="200" y="6"/>
                  </a:lnTo>
                  <a:lnTo>
                    <a:pt x="203" y="5"/>
                  </a:lnTo>
                  <a:lnTo>
                    <a:pt x="206" y="5"/>
                  </a:lnTo>
                  <a:lnTo>
                    <a:pt x="211" y="3"/>
                  </a:lnTo>
                  <a:lnTo>
                    <a:pt x="212" y="2"/>
                  </a:lnTo>
                  <a:lnTo>
                    <a:pt x="214" y="2"/>
                  </a:lnTo>
                  <a:lnTo>
                    <a:pt x="215" y="2"/>
                  </a:lnTo>
                  <a:lnTo>
                    <a:pt x="215" y="2"/>
                  </a:lnTo>
                  <a:lnTo>
                    <a:pt x="218" y="2"/>
                  </a:lnTo>
                  <a:lnTo>
                    <a:pt x="220" y="2"/>
                  </a:lnTo>
                  <a:lnTo>
                    <a:pt x="220" y="0"/>
                  </a:lnTo>
                  <a:lnTo>
                    <a:pt x="223" y="0"/>
                  </a:lnTo>
                  <a:lnTo>
                    <a:pt x="226" y="0"/>
                  </a:lnTo>
                  <a:lnTo>
                    <a:pt x="228" y="0"/>
                  </a:lnTo>
                  <a:lnTo>
                    <a:pt x="229" y="0"/>
                  </a:lnTo>
                  <a:lnTo>
                    <a:pt x="231" y="2"/>
                  </a:lnTo>
                  <a:lnTo>
                    <a:pt x="234" y="2"/>
                  </a:lnTo>
                  <a:lnTo>
                    <a:pt x="237" y="2"/>
                  </a:lnTo>
                  <a:lnTo>
                    <a:pt x="243" y="3"/>
                  </a:lnTo>
                  <a:lnTo>
                    <a:pt x="244" y="5"/>
                  </a:lnTo>
                  <a:lnTo>
                    <a:pt x="246" y="5"/>
                  </a:lnTo>
                  <a:lnTo>
                    <a:pt x="249" y="6"/>
                  </a:lnTo>
                  <a:lnTo>
                    <a:pt x="250" y="6"/>
                  </a:lnTo>
                  <a:lnTo>
                    <a:pt x="261" y="11"/>
                  </a:lnTo>
                  <a:lnTo>
                    <a:pt x="269" y="12"/>
                  </a:lnTo>
                  <a:lnTo>
                    <a:pt x="270" y="14"/>
                  </a:lnTo>
                  <a:lnTo>
                    <a:pt x="273" y="14"/>
                  </a:lnTo>
                  <a:lnTo>
                    <a:pt x="276" y="14"/>
                  </a:lnTo>
                  <a:lnTo>
                    <a:pt x="279" y="15"/>
                  </a:lnTo>
                  <a:lnTo>
                    <a:pt x="282" y="17"/>
                  </a:lnTo>
                  <a:lnTo>
                    <a:pt x="285" y="18"/>
                  </a:lnTo>
                  <a:lnTo>
                    <a:pt x="288" y="21"/>
                  </a:lnTo>
                  <a:lnTo>
                    <a:pt x="293" y="23"/>
                  </a:lnTo>
                  <a:lnTo>
                    <a:pt x="298" y="27"/>
                  </a:lnTo>
                  <a:lnTo>
                    <a:pt x="302" y="30"/>
                  </a:lnTo>
                  <a:lnTo>
                    <a:pt x="304" y="32"/>
                  </a:lnTo>
                  <a:lnTo>
                    <a:pt x="310" y="38"/>
                  </a:lnTo>
                  <a:lnTo>
                    <a:pt x="320" y="46"/>
                  </a:lnTo>
                  <a:lnTo>
                    <a:pt x="333" y="56"/>
                  </a:lnTo>
                  <a:lnTo>
                    <a:pt x="336" y="59"/>
                  </a:lnTo>
                  <a:lnTo>
                    <a:pt x="342" y="62"/>
                  </a:lnTo>
                  <a:lnTo>
                    <a:pt x="345" y="65"/>
                  </a:lnTo>
                  <a:lnTo>
                    <a:pt x="349" y="70"/>
                  </a:lnTo>
                  <a:lnTo>
                    <a:pt x="357" y="76"/>
                  </a:lnTo>
                  <a:lnTo>
                    <a:pt x="371" y="87"/>
                  </a:lnTo>
                  <a:lnTo>
                    <a:pt x="372" y="87"/>
                  </a:lnTo>
                  <a:lnTo>
                    <a:pt x="374" y="88"/>
                  </a:lnTo>
                  <a:lnTo>
                    <a:pt x="378" y="91"/>
                  </a:lnTo>
                  <a:lnTo>
                    <a:pt x="380" y="93"/>
                  </a:lnTo>
                  <a:lnTo>
                    <a:pt x="381" y="94"/>
                  </a:lnTo>
                  <a:lnTo>
                    <a:pt x="396" y="106"/>
                  </a:lnTo>
                  <a:lnTo>
                    <a:pt x="399" y="108"/>
                  </a:lnTo>
                  <a:lnTo>
                    <a:pt x="405" y="113"/>
                  </a:lnTo>
                  <a:lnTo>
                    <a:pt x="409" y="114"/>
                  </a:lnTo>
                  <a:lnTo>
                    <a:pt x="410" y="114"/>
                  </a:lnTo>
                  <a:lnTo>
                    <a:pt x="412" y="116"/>
                  </a:lnTo>
                  <a:lnTo>
                    <a:pt x="413" y="116"/>
                  </a:lnTo>
                  <a:lnTo>
                    <a:pt x="416" y="117"/>
                  </a:lnTo>
                  <a:lnTo>
                    <a:pt x="418" y="117"/>
                  </a:lnTo>
                  <a:lnTo>
                    <a:pt x="419" y="119"/>
                  </a:lnTo>
                  <a:lnTo>
                    <a:pt x="421" y="119"/>
                  </a:lnTo>
                  <a:lnTo>
                    <a:pt x="425" y="120"/>
                  </a:lnTo>
                  <a:lnTo>
                    <a:pt x="433" y="123"/>
                  </a:lnTo>
                  <a:lnTo>
                    <a:pt x="436" y="123"/>
                  </a:lnTo>
                  <a:lnTo>
                    <a:pt x="439" y="123"/>
                  </a:lnTo>
                  <a:lnTo>
                    <a:pt x="440" y="123"/>
                  </a:lnTo>
                  <a:lnTo>
                    <a:pt x="443" y="123"/>
                  </a:lnTo>
                  <a:lnTo>
                    <a:pt x="450" y="125"/>
                  </a:lnTo>
                  <a:lnTo>
                    <a:pt x="456" y="126"/>
                  </a:lnTo>
                  <a:lnTo>
                    <a:pt x="459" y="126"/>
                  </a:lnTo>
                  <a:lnTo>
                    <a:pt x="465" y="128"/>
                  </a:lnTo>
                  <a:lnTo>
                    <a:pt x="466" y="128"/>
                  </a:lnTo>
                  <a:lnTo>
                    <a:pt x="469" y="128"/>
                  </a:lnTo>
                  <a:lnTo>
                    <a:pt x="471" y="128"/>
                  </a:lnTo>
                  <a:lnTo>
                    <a:pt x="472" y="12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5" name="Freeform 6">
              <a:extLst>
                <a:ext uri="{FF2B5EF4-FFF2-40B4-BE49-F238E27FC236}">
                  <a16:creationId xmlns:a16="http://schemas.microsoft.com/office/drawing/2014/main" id="{AD1A42AD-C5A4-763A-0EA2-A3435C161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8025" y="1046163"/>
              <a:ext cx="1795462" cy="1763712"/>
            </a:xfrm>
            <a:custGeom>
              <a:avLst/>
              <a:gdLst>
                <a:gd name="T0" fmla="*/ 1030 w 1131"/>
                <a:gd name="T1" fmla="*/ 64 h 1111"/>
                <a:gd name="T2" fmla="*/ 1128 w 1131"/>
                <a:gd name="T3" fmla="*/ 140 h 1111"/>
                <a:gd name="T4" fmla="*/ 1097 w 1131"/>
                <a:gd name="T5" fmla="*/ 196 h 1111"/>
                <a:gd name="T6" fmla="*/ 1014 w 1131"/>
                <a:gd name="T7" fmla="*/ 336 h 1111"/>
                <a:gd name="T8" fmla="*/ 959 w 1131"/>
                <a:gd name="T9" fmla="*/ 386 h 1111"/>
                <a:gd name="T10" fmla="*/ 877 w 1131"/>
                <a:gd name="T11" fmla="*/ 557 h 1111"/>
                <a:gd name="T12" fmla="*/ 924 w 1131"/>
                <a:gd name="T13" fmla="*/ 576 h 1111"/>
                <a:gd name="T14" fmla="*/ 938 w 1131"/>
                <a:gd name="T15" fmla="*/ 625 h 1111"/>
                <a:gd name="T16" fmla="*/ 965 w 1131"/>
                <a:gd name="T17" fmla="*/ 661 h 1111"/>
                <a:gd name="T18" fmla="*/ 1002 w 1131"/>
                <a:gd name="T19" fmla="*/ 698 h 1111"/>
                <a:gd name="T20" fmla="*/ 1035 w 1131"/>
                <a:gd name="T21" fmla="*/ 757 h 1111"/>
                <a:gd name="T22" fmla="*/ 979 w 1131"/>
                <a:gd name="T23" fmla="*/ 750 h 1111"/>
                <a:gd name="T24" fmla="*/ 919 w 1131"/>
                <a:gd name="T25" fmla="*/ 801 h 1111"/>
                <a:gd name="T26" fmla="*/ 871 w 1131"/>
                <a:gd name="T27" fmla="*/ 810 h 1111"/>
                <a:gd name="T28" fmla="*/ 837 w 1131"/>
                <a:gd name="T29" fmla="*/ 801 h 1111"/>
                <a:gd name="T30" fmla="*/ 798 w 1131"/>
                <a:gd name="T31" fmla="*/ 807 h 1111"/>
                <a:gd name="T32" fmla="*/ 757 w 1131"/>
                <a:gd name="T33" fmla="*/ 815 h 1111"/>
                <a:gd name="T34" fmla="*/ 713 w 1131"/>
                <a:gd name="T35" fmla="*/ 806 h 1111"/>
                <a:gd name="T36" fmla="*/ 670 w 1131"/>
                <a:gd name="T37" fmla="*/ 797 h 1111"/>
                <a:gd name="T38" fmla="*/ 643 w 1131"/>
                <a:gd name="T39" fmla="*/ 780 h 1111"/>
                <a:gd name="T40" fmla="*/ 614 w 1131"/>
                <a:gd name="T41" fmla="*/ 756 h 1111"/>
                <a:gd name="T42" fmla="*/ 583 w 1131"/>
                <a:gd name="T43" fmla="*/ 718 h 1111"/>
                <a:gd name="T44" fmla="*/ 547 w 1131"/>
                <a:gd name="T45" fmla="*/ 689 h 1111"/>
                <a:gd name="T46" fmla="*/ 494 w 1131"/>
                <a:gd name="T47" fmla="*/ 671 h 1111"/>
                <a:gd name="T48" fmla="*/ 477 w 1131"/>
                <a:gd name="T49" fmla="*/ 710 h 1111"/>
                <a:gd name="T50" fmla="*/ 482 w 1131"/>
                <a:gd name="T51" fmla="*/ 745 h 1111"/>
                <a:gd name="T52" fmla="*/ 501 w 1131"/>
                <a:gd name="T53" fmla="*/ 795 h 1111"/>
                <a:gd name="T54" fmla="*/ 489 w 1131"/>
                <a:gd name="T55" fmla="*/ 824 h 1111"/>
                <a:gd name="T56" fmla="*/ 465 w 1131"/>
                <a:gd name="T57" fmla="*/ 861 h 1111"/>
                <a:gd name="T58" fmla="*/ 442 w 1131"/>
                <a:gd name="T59" fmla="*/ 877 h 1111"/>
                <a:gd name="T60" fmla="*/ 413 w 1131"/>
                <a:gd name="T61" fmla="*/ 915 h 1111"/>
                <a:gd name="T62" fmla="*/ 392 w 1131"/>
                <a:gd name="T63" fmla="*/ 929 h 1111"/>
                <a:gd name="T64" fmla="*/ 390 w 1131"/>
                <a:gd name="T65" fmla="*/ 950 h 1111"/>
                <a:gd name="T66" fmla="*/ 418 w 1131"/>
                <a:gd name="T67" fmla="*/ 1004 h 1111"/>
                <a:gd name="T68" fmla="*/ 308 w 1131"/>
                <a:gd name="T69" fmla="*/ 1098 h 1111"/>
                <a:gd name="T70" fmla="*/ 298 w 1131"/>
                <a:gd name="T71" fmla="*/ 1077 h 1111"/>
                <a:gd name="T72" fmla="*/ 276 w 1131"/>
                <a:gd name="T73" fmla="*/ 1028 h 1111"/>
                <a:gd name="T74" fmla="*/ 223 w 1131"/>
                <a:gd name="T75" fmla="*/ 1040 h 1111"/>
                <a:gd name="T76" fmla="*/ 203 w 1131"/>
                <a:gd name="T77" fmla="*/ 1039 h 1111"/>
                <a:gd name="T78" fmla="*/ 182 w 1131"/>
                <a:gd name="T79" fmla="*/ 1042 h 1111"/>
                <a:gd name="T80" fmla="*/ 150 w 1131"/>
                <a:gd name="T81" fmla="*/ 1035 h 1111"/>
                <a:gd name="T82" fmla="*/ 85 w 1131"/>
                <a:gd name="T83" fmla="*/ 1016 h 1111"/>
                <a:gd name="T84" fmla="*/ 74 w 1131"/>
                <a:gd name="T85" fmla="*/ 944 h 1111"/>
                <a:gd name="T86" fmla="*/ 106 w 1131"/>
                <a:gd name="T87" fmla="*/ 850 h 1111"/>
                <a:gd name="T88" fmla="*/ 13 w 1131"/>
                <a:gd name="T89" fmla="*/ 807 h 1111"/>
                <a:gd name="T90" fmla="*/ 3 w 1131"/>
                <a:gd name="T91" fmla="*/ 698 h 1111"/>
                <a:gd name="T92" fmla="*/ 69 w 1131"/>
                <a:gd name="T93" fmla="*/ 640 h 1111"/>
                <a:gd name="T94" fmla="*/ 165 w 1131"/>
                <a:gd name="T95" fmla="*/ 608 h 1111"/>
                <a:gd name="T96" fmla="*/ 141 w 1131"/>
                <a:gd name="T97" fmla="*/ 570 h 1111"/>
                <a:gd name="T98" fmla="*/ 170 w 1131"/>
                <a:gd name="T99" fmla="*/ 532 h 1111"/>
                <a:gd name="T100" fmla="*/ 228 w 1131"/>
                <a:gd name="T101" fmla="*/ 508 h 1111"/>
                <a:gd name="T102" fmla="*/ 269 w 1131"/>
                <a:gd name="T103" fmla="*/ 462 h 1111"/>
                <a:gd name="T104" fmla="*/ 340 w 1131"/>
                <a:gd name="T105" fmla="*/ 398 h 1111"/>
                <a:gd name="T106" fmla="*/ 386 w 1131"/>
                <a:gd name="T107" fmla="*/ 315 h 1111"/>
                <a:gd name="T108" fmla="*/ 433 w 1131"/>
                <a:gd name="T109" fmla="*/ 318 h 1111"/>
                <a:gd name="T110" fmla="*/ 468 w 1131"/>
                <a:gd name="T111" fmla="*/ 258 h 1111"/>
                <a:gd name="T112" fmla="*/ 541 w 1131"/>
                <a:gd name="T113" fmla="*/ 210 h 1111"/>
                <a:gd name="T114" fmla="*/ 586 w 1131"/>
                <a:gd name="T115" fmla="*/ 184 h 1111"/>
                <a:gd name="T116" fmla="*/ 696 w 1131"/>
                <a:gd name="T117" fmla="*/ 152 h 1111"/>
                <a:gd name="T118" fmla="*/ 807 w 1131"/>
                <a:gd name="T119" fmla="*/ 134 h 1111"/>
                <a:gd name="T120" fmla="*/ 859 w 1131"/>
                <a:gd name="T121" fmla="*/ 116 h 1111"/>
                <a:gd name="T122" fmla="*/ 944 w 1131"/>
                <a:gd name="T123" fmla="*/ 53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31" h="1111">
                  <a:moveTo>
                    <a:pt x="959" y="2"/>
                  </a:moveTo>
                  <a:lnTo>
                    <a:pt x="962" y="24"/>
                  </a:lnTo>
                  <a:lnTo>
                    <a:pt x="973" y="20"/>
                  </a:lnTo>
                  <a:lnTo>
                    <a:pt x="982" y="15"/>
                  </a:lnTo>
                  <a:lnTo>
                    <a:pt x="983" y="17"/>
                  </a:lnTo>
                  <a:lnTo>
                    <a:pt x="986" y="26"/>
                  </a:lnTo>
                  <a:lnTo>
                    <a:pt x="986" y="27"/>
                  </a:lnTo>
                  <a:lnTo>
                    <a:pt x="988" y="35"/>
                  </a:lnTo>
                  <a:lnTo>
                    <a:pt x="989" y="35"/>
                  </a:lnTo>
                  <a:lnTo>
                    <a:pt x="1005" y="26"/>
                  </a:lnTo>
                  <a:lnTo>
                    <a:pt x="1006" y="26"/>
                  </a:lnTo>
                  <a:lnTo>
                    <a:pt x="1011" y="24"/>
                  </a:lnTo>
                  <a:lnTo>
                    <a:pt x="1011" y="27"/>
                  </a:lnTo>
                  <a:lnTo>
                    <a:pt x="1012" y="30"/>
                  </a:lnTo>
                  <a:lnTo>
                    <a:pt x="1012" y="32"/>
                  </a:lnTo>
                  <a:lnTo>
                    <a:pt x="1017" y="44"/>
                  </a:lnTo>
                  <a:lnTo>
                    <a:pt x="1021" y="56"/>
                  </a:lnTo>
                  <a:lnTo>
                    <a:pt x="1023" y="58"/>
                  </a:lnTo>
                  <a:lnTo>
                    <a:pt x="1026" y="61"/>
                  </a:lnTo>
                  <a:lnTo>
                    <a:pt x="1027" y="62"/>
                  </a:lnTo>
                  <a:lnTo>
                    <a:pt x="1029" y="62"/>
                  </a:lnTo>
                  <a:lnTo>
                    <a:pt x="1029" y="64"/>
                  </a:lnTo>
                  <a:lnTo>
                    <a:pt x="1030" y="64"/>
                  </a:lnTo>
                  <a:lnTo>
                    <a:pt x="1030" y="65"/>
                  </a:lnTo>
                  <a:lnTo>
                    <a:pt x="1032" y="68"/>
                  </a:lnTo>
                  <a:lnTo>
                    <a:pt x="1033" y="70"/>
                  </a:lnTo>
                  <a:lnTo>
                    <a:pt x="1037" y="70"/>
                  </a:lnTo>
                  <a:lnTo>
                    <a:pt x="1043" y="71"/>
                  </a:lnTo>
                  <a:lnTo>
                    <a:pt x="1049" y="87"/>
                  </a:lnTo>
                  <a:lnTo>
                    <a:pt x="1049" y="88"/>
                  </a:lnTo>
                  <a:lnTo>
                    <a:pt x="1068" y="96"/>
                  </a:lnTo>
                  <a:lnTo>
                    <a:pt x="1070" y="96"/>
                  </a:lnTo>
                  <a:lnTo>
                    <a:pt x="1084" y="105"/>
                  </a:lnTo>
                  <a:lnTo>
                    <a:pt x="1087" y="106"/>
                  </a:lnTo>
                  <a:lnTo>
                    <a:pt x="1103" y="114"/>
                  </a:lnTo>
                  <a:lnTo>
                    <a:pt x="1103" y="116"/>
                  </a:lnTo>
                  <a:lnTo>
                    <a:pt x="1105" y="119"/>
                  </a:lnTo>
                  <a:lnTo>
                    <a:pt x="1106" y="122"/>
                  </a:lnTo>
                  <a:lnTo>
                    <a:pt x="1108" y="123"/>
                  </a:lnTo>
                  <a:lnTo>
                    <a:pt x="1108" y="126"/>
                  </a:lnTo>
                  <a:lnTo>
                    <a:pt x="1110" y="129"/>
                  </a:lnTo>
                  <a:lnTo>
                    <a:pt x="1110" y="131"/>
                  </a:lnTo>
                  <a:lnTo>
                    <a:pt x="1110" y="135"/>
                  </a:lnTo>
                  <a:lnTo>
                    <a:pt x="1114" y="137"/>
                  </a:lnTo>
                  <a:lnTo>
                    <a:pt x="1120" y="138"/>
                  </a:lnTo>
                  <a:lnTo>
                    <a:pt x="1128" y="140"/>
                  </a:lnTo>
                  <a:lnTo>
                    <a:pt x="1131" y="140"/>
                  </a:lnTo>
                  <a:lnTo>
                    <a:pt x="1129" y="140"/>
                  </a:lnTo>
                  <a:lnTo>
                    <a:pt x="1129" y="144"/>
                  </a:lnTo>
                  <a:lnTo>
                    <a:pt x="1128" y="149"/>
                  </a:lnTo>
                  <a:lnTo>
                    <a:pt x="1128" y="151"/>
                  </a:lnTo>
                  <a:lnTo>
                    <a:pt x="1126" y="152"/>
                  </a:lnTo>
                  <a:lnTo>
                    <a:pt x="1123" y="157"/>
                  </a:lnTo>
                  <a:lnTo>
                    <a:pt x="1125" y="163"/>
                  </a:lnTo>
                  <a:lnTo>
                    <a:pt x="1125" y="164"/>
                  </a:lnTo>
                  <a:lnTo>
                    <a:pt x="1125" y="166"/>
                  </a:lnTo>
                  <a:lnTo>
                    <a:pt x="1126" y="169"/>
                  </a:lnTo>
                  <a:lnTo>
                    <a:pt x="1128" y="173"/>
                  </a:lnTo>
                  <a:lnTo>
                    <a:pt x="1129" y="181"/>
                  </a:lnTo>
                  <a:lnTo>
                    <a:pt x="1131" y="187"/>
                  </a:lnTo>
                  <a:lnTo>
                    <a:pt x="1131" y="189"/>
                  </a:lnTo>
                  <a:lnTo>
                    <a:pt x="1131" y="190"/>
                  </a:lnTo>
                  <a:lnTo>
                    <a:pt x="1131" y="189"/>
                  </a:lnTo>
                  <a:lnTo>
                    <a:pt x="1119" y="192"/>
                  </a:lnTo>
                  <a:lnTo>
                    <a:pt x="1114" y="193"/>
                  </a:lnTo>
                  <a:lnTo>
                    <a:pt x="1114" y="193"/>
                  </a:lnTo>
                  <a:lnTo>
                    <a:pt x="1099" y="195"/>
                  </a:lnTo>
                  <a:lnTo>
                    <a:pt x="1097" y="195"/>
                  </a:lnTo>
                  <a:lnTo>
                    <a:pt x="1097" y="196"/>
                  </a:lnTo>
                  <a:lnTo>
                    <a:pt x="1099" y="196"/>
                  </a:lnTo>
                  <a:lnTo>
                    <a:pt x="1099" y="204"/>
                  </a:lnTo>
                  <a:lnTo>
                    <a:pt x="1100" y="210"/>
                  </a:lnTo>
                  <a:lnTo>
                    <a:pt x="1100" y="214"/>
                  </a:lnTo>
                  <a:lnTo>
                    <a:pt x="1103" y="233"/>
                  </a:lnTo>
                  <a:lnTo>
                    <a:pt x="1103" y="236"/>
                  </a:lnTo>
                  <a:lnTo>
                    <a:pt x="1100" y="237"/>
                  </a:lnTo>
                  <a:lnTo>
                    <a:pt x="1106" y="249"/>
                  </a:lnTo>
                  <a:lnTo>
                    <a:pt x="1100" y="260"/>
                  </a:lnTo>
                  <a:lnTo>
                    <a:pt x="1099" y="262"/>
                  </a:lnTo>
                  <a:lnTo>
                    <a:pt x="1097" y="262"/>
                  </a:lnTo>
                  <a:lnTo>
                    <a:pt x="1096" y="262"/>
                  </a:lnTo>
                  <a:lnTo>
                    <a:pt x="1096" y="262"/>
                  </a:lnTo>
                  <a:lnTo>
                    <a:pt x="1097" y="271"/>
                  </a:lnTo>
                  <a:lnTo>
                    <a:pt x="1097" y="283"/>
                  </a:lnTo>
                  <a:lnTo>
                    <a:pt x="1090" y="287"/>
                  </a:lnTo>
                  <a:lnTo>
                    <a:pt x="1087" y="289"/>
                  </a:lnTo>
                  <a:lnTo>
                    <a:pt x="1088" y="295"/>
                  </a:lnTo>
                  <a:lnTo>
                    <a:pt x="1087" y="296"/>
                  </a:lnTo>
                  <a:lnTo>
                    <a:pt x="1084" y="298"/>
                  </a:lnTo>
                  <a:lnTo>
                    <a:pt x="1078" y="300"/>
                  </a:lnTo>
                  <a:lnTo>
                    <a:pt x="1026" y="331"/>
                  </a:lnTo>
                  <a:lnTo>
                    <a:pt x="1014" y="336"/>
                  </a:lnTo>
                  <a:lnTo>
                    <a:pt x="1008" y="365"/>
                  </a:lnTo>
                  <a:lnTo>
                    <a:pt x="1008" y="366"/>
                  </a:lnTo>
                  <a:lnTo>
                    <a:pt x="1005" y="369"/>
                  </a:lnTo>
                  <a:lnTo>
                    <a:pt x="1005" y="369"/>
                  </a:lnTo>
                  <a:lnTo>
                    <a:pt x="1003" y="371"/>
                  </a:lnTo>
                  <a:lnTo>
                    <a:pt x="1002" y="371"/>
                  </a:lnTo>
                  <a:lnTo>
                    <a:pt x="999" y="373"/>
                  </a:lnTo>
                  <a:lnTo>
                    <a:pt x="992" y="376"/>
                  </a:lnTo>
                  <a:lnTo>
                    <a:pt x="989" y="379"/>
                  </a:lnTo>
                  <a:lnTo>
                    <a:pt x="986" y="380"/>
                  </a:lnTo>
                  <a:lnTo>
                    <a:pt x="985" y="382"/>
                  </a:lnTo>
                  <a:lnTo>
                    <a:pt x="983" y="380"/>
                  </a:lnTo>
                  <a:lnTo>
                    <a:pt x="982" y="380"/>
                  </a:lnTo>
                  <a:lnTo>
                    <a:pt x="979" y="383"/>
                  </a:lnTo>
                  <a:lnTo>
                    <a:pt x="976" y="386"/>
                  </a:lnTo>
                  <a:lnTo>
                    <a:pt x="968" y="391"/>
                  </a:lnTo>
                  <a:lnTo>
                    <a:pt x="968" y="389"/>
                  </a:lnTo>
                  <a:lnTo>
                    <a:pt x="965" y="389"/>
                  </a:lnTo>
                  <a:lnTo>
                    <a:pt x="964" y="389"/>
                  </a:lnTo>
                  <a:lnTo>
                    <a:pt x="962" y="388"/>
                  </a:lnTo>
                  <a:lnTo>
                    <a:pt x="961" y="388"/>
                  </a:lnTo>
                  <a:lnTo>
                    <a:pt x="961" y="386"/>
                  </a:lnTo>
                  <a:lnTo>
                    <a:pt x="959" y="386"/>
                  </a:lnTo>
                  <a:lnTo>
                    <a:pt x="942" y="397"/>
                  </a:lnTo>
                  <a:lnTo>
                    <a:pt x="926" y="407"/>
                  </a:lnTo>
                  <a:lnTo>
                    <a:pt x="903" y="423"/>
                  </a:lnTo>
                  <a:lnTo>
                    <a:pt x="907" y="427"/>
                  </a:lnTo>
                  <a:lnTo>
                    <a:pt x="916" y="435"/>
                  </a:lnTo>
                  <a:lnTo>
                    <a:pt x="945" y="462"/>
                  </a:lnTo>
                  <a:lnTo>
                    <a:pt x="945" y="464"/>
                  </a:lnTo>
                  <a:lnTo>
                    <a:pt x="941" y="473"/>
                  </a:lnTo>
                  <a:lnTo>
                    <a:pt x="930" y="496"/>
                  </a:lnTo>
                  <a:lnTo>
                    <a:pt x="930" y="497"/>
                  </a:lnTo>
                  <a:lnTo>
                    <a:pt x="926" y="508"/>
                  </a:lnTo>
                  <a:lnTo>
                    <a:pt x="919" y="517"/>
                  </a:lnTo>
                  <a:lnTo>
                    <a:pt x="916" y="517"/>
                  </a:lnTo>
                  <a:lnTo>
                    <a:pt x="915" y="517"/>
                  </a:lnTo>
                  <a:lnTo>
                    <a:pt x="912" y="515"/>
                  </a:lnTo>
                  <a:lnTo>
                    <a:pt x="897" y="508"/>
                  </a:lnTo>
                  <a:lnTo>
                    <a:pt x="895" y="508"/>
                  </a:lnTo>
                  <a:lnTo>
                    <a:pt x="894" y="514"/>
                  </a:lnTo>
                  <a:lnTo>
                    <a:pt x="892" y="517"/>
                  </a:lnTo>
                  <a:lnTo>
                    <a:pt x="886" y="532"/>
                  </a:lnTo>
                  <a:lnTo>
                    <a:pt x="886" y="534"/>
                  </a:lnTo>
                  <a:lnTo>
                    <a:pt x="877" y="555"/>
                  </a:lnTo>
                  <a:lnTo>
                    <a:pt x="877" y="557"/>
                  </a:lnTo>
                  <a:lnTo>
                    <a:pt x="875" y="557"/>
                  </a:lnTo>
                  <a:lnTo>
                    <a:pt x="877" y="557"/>
                  </a:lnTo>
                  <a:lnTo>
                    <a:pt x="878" y="558"/>
                  </a:lnTo>
                  <a:lnTo>
                    <a:pt x="880" y="558"/>
                  </a:lnTo>
                  <a:lnTo>
                    <a:pt x="881" y="560"/>
                  </a:lnTo>
                  <a:lnTo>
                    <a:pt x="883" y="560"/>
                  </a:lnTo>
                  <a:lnTo>
                    <a:pt x="886" y="563"/>
                  </a:lnTo>
                  <a:lnTo>
                    <a:pt x="888" y="563"/>
                  </a:lnTo>
                  <a:lnTo>
                    <a:pt x="889" y="564"/>
                  </a:lnTo>
                  <a:lnTo>
                    <a:pt x="891" y="564"/>
                  </a:lnTo>
                  <a:lnTo>
                    <a:pt x="892" y="564"/>
                  </a:lnTo>
                  <a:lnTo>
                    <a:pt x="895" y="567"/>
                  </a:lnTo>
                  <a:lnTo>
                    <a:pt x="898" y="569"/>
                  </a:lnTo>
                  <a:lnTo>
                    <a:pt x="903" y="570"/>
                  </a:lnTo>
                  <a:lnTo>
                    <a:pt x="904" y="572"/>
                  </a:lnTo>
                  <a:lnTo>
                    <a:pt x="906" y="572"/>
                  </a:lnTo>
                  <a:lnTo>
                    <a:pt x="907" y="573"/>
                  </a:lnTo>
                  <a:lnTo>
                    <a:pt x="909" y="573"/>
                  </a:lnTo>
                  <a:lnTo>
                    <a:pt x="915" y="573"/>
                  </a:lnTo>
                  <a:lnTo>
                    <a:pt x="916" y="575"/>
                  </a:lnTo>
                  <a:lnTo>
                    <a:pt x="918" y="575"/>
                  </a:lnTo>
                  <a:lnTo>
                    <a:pt x="922" y="576"/>
                  </a:lnTo>
                  <a:lnTo>
                    <a:pt x="924" y="576"/>
                  </a:lnTo>
                  <a:lnTo>
                    <a:pt x="926" y="576"/>
                  </a:lnTo>
                  <a:lnTo>
                    <a:pt x="929" y="576"/>
                  </a:lnTo>
                  <a:lnTo>
                    <a:pt x="930" y="576"/>
                  </a:lnTo>
                  <a:lnTo>
                    <a:pt x="930" y="578"/>
                  </a:lnTo>
                  <a:lnTo>
                    <a:pt x="932" y="579"/>
                  </a:lnTo>
                  <a:lnTo>
                    <a:pt x="932" y="581"/>
                  </a:lnTo>
                  <a:lnTo>
                    <a:pt x="932" y="582"/>
                  </a:lnTo>
                  <a:lnTo>
                    <a:pt x="929" y="588"/>
                  </a:lnTo>
                  <a:lnTo>
                    <a:pt x="930" y="588"/>
                  </a:lnTo>
                  <a:lnTo>
                    <a:pt x="932" y="588"/>
                  </a:lnTo>
                  <a:lnTo>
                    <a:pt x="932" y="591"/>
                  </a:lnTo>
                  <a:lnTo>
                    <a:pt x="930" y="596"/>
                  </a:lnTo>
                  <a:lnTo>
                    <a:pt x="930" y="598"/>
                  </a:lnTo>
                  <a:lnTo>
                    <a:pt x="930" y="599"/>
                  </a:lnTo>
                  <a:lnTo>
                    <a:pt x="930" y="601"/>
                  </a:lnTo>
                  <a:lnTo>
                    <a:pt x="932" y="601"/>
                  </a:lnTo>
                  <a:lnTo>
                    <a:pt x="932" y="608"/>
                  </a:lnTo>
                  <a:lnTo>
                    <a:pt x="932" y="610"/>
                  </a:lnTo>
                  <a:lnTo>
                    <a:pt x="932" y="611"/>
                  </a:lnTo>
                  <a:lnTo>
                    <a:pt x="932" y="614"/>
                  </a:lnTo>
                  <a:lnTo>
                    <a:pt x="933" y="616"/>
                  </a:lnTo>
                  <a:lnTo>
                    <a:pt x="938" y="625"/>
                  </a:lnTo>
                  <a:lnTo>
                    <a:pt x="938" y="625"/>
                  </a:lnTo>
                  <a:lnTo>
                    <a:pt x="939" y="626"/>
                  </a:lnTo>
                  <a:lnTo>
                    <a:pt x="941" y="629"/>
                  </a:lnTo>
                  <a:lnTo>
                    <a:pt x="942" y="634"/>
                  </a:lnTo>
                  <a:lnTo>
                    <a:pt x="944" y="634"/>
                  </a:lnTo>
                  <a:lnTo>
                    <a:pt x="944" y="636"/>
                  </a:lnTo>
                  <a:lnTo>
                    <a:pt x="945" y="639"/>
                  </a:lnTo>
                  <a:lnTo>
                    <a:pt x="947" y="640"/>
                  </a:lnTo>
                  <a:lnTo>
                    <a:pt x="947" y="642"/>
                  </a:lnTo>
                  <a:lnTo>
                    <a:pt x="948" y="643"/>
                  </a:lnTo>
                  <a:lnTo>
                    <a:pt x="948" y="645"/>
                  </a:lnTo>
                  <a:lnTo>
                    <a:pt x="950" y="645"/>
                  </a:lnTo>
                  <a:lnTo>
                    <a:pt x="950" y="646"/>
                  </a:lnTo>
                  <a:lnTo>
                    <a:pt x="950" y="648"/>
                  </a:lnTo>
                  <a:lnTo>
                    <a:pt x="951" y="652"/>
                  </a:lnTo>
                  <a:lnTo>
                    <a:pt x="953" y="654"/>
                  </a:lnTo>
                  <a:lnTo>
                    <a:pt x="954" y="655"/>
                  </a:lnTo>
                  <a:lnTo>
                    <a:pt x="959" y="660"/>
                  </a:lnTo>
                  <a:lnTo>
                    <a:pt x="961" y="660"/>
                  </a:lnTo>
                  <a:lnTo>
                    <a:pt x="961" y="661"/>
                  </a:lnTo>
                  <a:lnTo>
                    <a:pt x="962" y="661"/>
                  </a:lnTo>
                  <a:lnTo>
                    <a:pt x="962" y="661"/>
                  </a:lnTo>
                  <a:lnTo>
                    <a:pt x="964" y="661"/>
                  </a:lnTo>
                  <a:lnTo>
                    <a:pt x="965" y="661"/>
                  </a:lnTo>
                  <a:lnTo>
                    <a:pt x="965" y="663"/>
                  </a:lnTo>
                  <a:lnTo>
                    <a:pt x="967" y="663"/>
                  </a:lnTo>
                  <a:lnTo>
                    <a:pt x="967" y="664"/>
                  </a:lnTo>
                  <a:lnTo>
                    <a:pt x="968" y="664"/>
                  </a:lnTo>
                  <a:lnTo>
                    <a:pt x="968" y="666"/>
                  </a:lnTo>
                  <a:lnTo>
                    <a:pt x="968" y="668"/>
                  </a:lnTo>
                  <a:lnTo>
                    <a:pt x="968" y="669"/>
                  </a:lnTo>
                  <a:lnTo>
                    <a:pt x="968" y="671"/>
                  </a:lnTo>
                  <a:lnTo>
                    <a:pt x="968" y="672"/>
                  </a:lnTo>
                  <a:lnTo>
                    <a:pt x="970" y="672"/>
                  </a:lnTo>
                  <a:lnTo>
                    <a:pt x="970" y="674"/>
                  </a:lnTo>
                  <a:lnTo>
                    <a:pt x="971" y="678"/>
                  </a:lnTo>
                  <a:lnTo>
                    <a:pt x="971" y="680"/>
                  </a:lnTo>
                  <a:lnTo>
                    <a:pt x="971" y="681"/>
                  </a:lnTo>
                  <a:lnTo>
                    <a:pt x="976" y="681"/>
                  </a:lnTo>
                  <a:lnTo>
                    <a:pt x="976" y="683"/>
                  </a:lnTo>
                  <a:lnTo>
                    <a:pt x="977" y="683"/>
                  </a:lnTo>
                  <a:lnTo>
                    <a:pt x="982" y="684"/>
                  </a:lnTo>
                  <a:lnTo>
                    <a:pt x="988" y="687"/>
                  </a:lnTo>
                  <a:lnTo>
                    <a:pt x="989" y="687"/>
                  </a:lnTo>
                  <a:lnTo>
                    <a:pt x="999" y="692"/>
                  </a:lnTo>
                  <a:lnTo>
                    <a:pt x="999" y="693"/>
                  </a:lnTo>
                  <a:lnTo>
                    <a:pt x="1002" y="698"/>
                  </a:lnTo>
                  <a:lnTo>
                    <a:pt x="1003" y="699"/>
                  </a:lnTo>
                  <a:lnTo>
                    <a:pt x="1005" y="701"/>
                  </a:lnTo>
                  <a:lnTo>
                    <a:pt x="1005" y="702"/>
                  </a:lnTo>
                  <a:lnTo>
                    <a:pt x="1005" y="704"/>
                  </a:lnTo>
                  <a:lnTo>
                    <a:pt x="1006" y="707"/>
                  </a:lnTo>
                  <a:lnTo>
                    <a:pt x="1008" y="712"/>
                  </a:lnTo>
                  <a:lnTo>
                    <a:pt x="1009" y="716"/>
                  </a:lnTo>
                  <a:lnTo>
                    <a:pt x="1012" y="724"/>
                  </a:lnTo>
                  <a:lnTo>
                    <a:pt x="1014" y="725"/>
                  </a:lnTo>
                  <a:lnTo>
                    <a:pt x="1015" y="728"/>
                  </a:lnTo>
                  <a:lnTo>
                    <a:pt x="1015" y="730"/>
                  </a:lnTo>
                  <a:lnTo>
                    <a:pt x="1017" y="730"/>
                  </a:lnTo>
                  <a:lnTo>
                    <a:pt x="1018" y="733"/>
                  </a:lnTo>
                  <a:lnTo>
                    <a:pt x="1020" y="734"/>
                  </a:lnTo>
                  <a:lnTo>
                    <a:pt x="1021" y="737"/>
                  </a:lnTo>
                  <a:lnTo>
                    <a:pt x="1023" y="737"/>
                  </a:lnTo>
                  <a:lnTo>
                    <a:pt x="1026" y="742"/>
                  </a:lnTo>
                  <a:lnTo>
                    <a:pt x="1027" y="745"/>
                  </a:lnTo>
                  <a:lnTo>
                    <a:pt x="1029" y="745"/>
                  </a:lnTo>
                  <a:lnTo>
                    <a:pt x="1030" y="748"/>
                  </a:lnTo>
                  <a:lnTo>
                    <a:pt x="1032" y="750"/>
                  </a:lnTo>
                  <a:lnTo>
                    <a:pt x="1033" y="753"/>
                  </a:lnTo>
                  <a:lnTo>
                    <a:pt x="1035" y="757"/>
                  </a:lnTo>
                  <a:lnTo>
                    <a:pt x="1035" y="759"/>
                  </a:lnTo>
                  <a:lnTo>
                    <a:pt x="1037" y="759"/>
                  </a:lnTo>
                  <a:lnTo>
                    <a:pt x="1014" y="751"/>
                  </a:lnTo>
                  <a:lnTo>
                    <a:pt x="1008" y="748"/>
                  </a:lnTo>
                  <a:lnTo>
                    <a:pt x="1003" y="747"/>
                  </a:lnTo>
                  <a:lnTo>
                    <a:pt x="999" y="744"/>
                  </a:lnTo>
                  <a:lnTo>
                    <a:pt x="997" y="744"/>
                  </a:lnTo>
                  <a:lnTo>
                    <a:pt x="992" y="742"/>
                  </a:lnTo>
                  <a:lnTo>
                    <a:pt x="976" y="734"/>
                  </a:lnTo>
                  <a:lnTo>
                    <a:pt x="974" y="734"/>
                  </a:lnTo>
                  <a:lnTo>
                    <a:pt x="970" y="734"/>
                  </a:lnTo>
                  <a:lnTo>
                    <a:pt x="965" y="733"/>
                  </a:lnTo>
                  <a:lnTo>
                    <a:pt x="965" y="734"/>
                  </a:lnTo>
                  <a:lnTo>
                    <a:pt x="968" y="737"/>
                  </a:lnTo>
                  <a:lnTo>
                    <a:pt x="970" y="739"/>
                  </a:lnTo>
                  <a:lnTo>
                    <a:pt x="971" y="742"/>
                  </a:lnTo>
                  <a:lnTo>
                    <a:pt x="973" y="742"/>
                  </a:lnTo>
                  <a:lnTo>
                    <a:pt x="974" y="744"/>
                  </a:lnTo>
                  <a:lnTo>
                    <a:pt x="976" y="745"/>
                  </a:lnTo>
                  <a:lnTo>
                    <a:pt x="977" y="747"/>
                  </a:lnTo>
                  <a:lnTo>
                    <a:pt x="979" y="747"/>
                  </a:lnTo>
                  <a:lnTo>
                    <a:pt x="979" y="748"/>
                  </a:lnTo>
                  <a:lnTo>
                    <a:pt x="979" y="750"/>
                  </a:lnTo>
                  <a:lnTo>
                    <a:pt x="980" y="751"/>
                  </a:lnTo>
                  <a:lnTo>
                    <a:pt x="980" y="753"/>
                  </a:lnTo>
                  <a:lnTo>
                    <a:pt x="982" y="754"/>
                  </a:lnTo>
                  <a:lnTo>
                    <a:pt x="982" y="756"/>
                  </a:lnTo>
                  <a:lnTo>
                    <a:pt x="982" y="757"/>
                  </a:lnTo>
                  <a:lnTo>
                    <a:pt x="983" y="759"/>
                  </a:lnTo>
                  <a:lnTo>
                    <a:pt x="985" y="762"/>
                  </a:lnTo>
                  <a:lnTo>
                    <a:pt x="988" y="769"/>
                  </a:lnTo>
                  <a:lnTo>
                    <a:pt x="986" y="769"/>
                  </a:lnTo>
                  <a:lnTo>
                    <a:pt x="979" y="771"/>
                  </a:lnTo>
                  <a:lnTo>
                    <a:pt x="971" y="775"/>
                  </a:lnTo>
                  <a:lnTo>
                    <a:pt x="968" y="777"/>
                  </a:lnTo>
                  <a:lnTo>
                    <a:pt x="965" y="778"/>
                  </a:lnTo>
                  <a:lnTo>
                    <a:pt x="964" y="780"/>
                  </a:lnTo>
                  <a:lnTo>
                    <a:pt x="956" y="783"/>
                  </a:lnTo>
                  <a:lnTo>
                    <a:pt x="953" y="785"/>
                  </a:lnTo>
                  <a:lnTo>
                    <a:pt x="950" y="786"/>
                  </a:lnTo>
                  <a:lnTo>
                    <a:pt x="947" y="786"/>
                  </a:lnTo>
                  <a:lnTo>
                    <a:pt x="945" y="788"/>
                  </a:lnTo>
                  <a:lnTo>
                    <a:pt x="942" y="789"/>
                  </a:lnTo>
                  <a:lnTo>
                    <a:pt x="933" y="794"/>
                  </a:lnTo>
                  <a:lnTo>
                    <a:pt x="929" y="797"/>
                  </a:lnTo>
                  <a:lnTo>
                    <a:pt x="919" y="801"/>
                  </a:lnTo>
                  <a:lnTo>
                    <a:pt x="915" y="801"/>
                  </a:lnTo>
                  <a:lnTo>
                    <a:pt x="912" y="803"/>
                  </a:lnTo>
                  <a:lnTo>
                    <a:pt x="909" y="803"/>
                  </a:lnTo>
                  <a:lnTo>
                    <a:pt x="907" y="804"/>
                  </a:lnTo>
                  <a:lnTo>
                    <a:pt x="906" y="804"/>
                  </a:lnTo>
                  <a:lnTo>
                    <a:pt x="903" y="804"/>
                  </a:lnTo>
                  <a:lnTo>
                    <a:pt x="898" y="806"/>
                  </a:lnTo>
                  <a:lnTo>
                    <a:pt x="897" y="806"/>
                  </a:lnTo>
                  <a:lnTo>
                    <a:pt x="895" y="806"/>
                  </a:lnTo>
                  <a:lnTo>
                    <a:pt x="895" y="807"/>
                  </a:lnTo>
                  <a:lnTo>
                    <a:pt x="894" y="807"/>
                  </a:lnTo>
                  <a:lnTo>
                    <a:pt x="892" y="807"/>
                  </a:lnTo>
                  <a:lnTo>
                    <a:pt x="889" y="807"/>
                  </a:lnTo>
                  <a:lnTo>
                    <a:pt x="886" y="809"/>
                  </a:lnTo>
                  <a:lnTo>
                    <a:pt x="883" y="810"/>
                  </a:lnTo>
                  <a:lnTo>
                    <a:pt x="880" y="812"/>
                  </a:lnTo>
                  <a:lnTo>
                    <a:pt x="878" y="813"/>
                  </a:lnTo>
                  <a:lnTo>
                    <a:pt x="877" y="813"/>
                  </a:lnTo>
                  <a:lnTo>
                    <a:pt x="875" y="813"/>
                  </a:lnTo>
                  <a:lnTo>
                    <a:pt x="874" y="812"/>
                  </a:lnTo>
                  <a:lnTo>
                    <a:pt x="872" y="812"/>
                  </a:lnTo>
                  <a:lnTo>
                    <a:pt x="872" y="810"/>
                  </a:lnTo>
                  <a:lnTo>
                    <a:pt x="871" y="810"/>
                  </a:lnTo>
                  <a:lnTo>
                    <a:pt x="869" y="809"/>
                  </a:lnTo>
                  <a:lnTo>
                    <a:pt x="868" y="809"/>
                  </a:lnTo>
                  <a:lnTo>
                    <a:pt x="866" y="807"/>
                  </a:lnTo>
                  <a:lnTo>
                    <a:pt x="865" y="807"/>
                  </a:lnTo>
                  <a:lnTo>
                    <a:pt x="863" y="807"/>
                  </a:lnTo>
                  <a:lnTo>
                    <a:pt x="862" y="807"/>
                  </a:lnTo>
                  <a:lnTo>
                    <a:pt x="860" y="807"/>
                  </a:lnTo>
                  <a:lnTo>
                    <a:pt x="859" y="806"/>
                  </a:lnTo>
                  <a:lnTo>
                    <a:pt x="859" y="806"/>
                  </a:lnTo>
                  <a:lnTo>
                    <a:pt x="857" y="804"/>
                  </a:lnTo>
                  <a:lnTo>
                    <a:pt x="856" y="804"/>
                  </a:lnTo>
                  <a:lnTo>
                    <a:pt x="854" y="804"/>
                  </a:lnTo>
                  <a:lnTo>
                    <a:pt x="851" y="803"/>
                  </a:lnTo>
                  <a:lnTo>
                    <a:pt x="850" y="803"/>
                  </a:lnTo>
                  <a:lnTo>
                    <a:pt x="848" y="803"/>
                  </a:lnTo>
                  <a:lnTo>
                    <a:pt x="846" y="803"/>
                  </a:lnTo>
                  <a:lnTo>
                    <a:pt x="845" y="803"/>
                  </a:lnTo>
                  <a:lnTo>
                    <a:pt x="843" y="803"/>
                  </a:lnTo>
                  <a:lnTo>
                    <a:pt x="843" y="801"/>
                  </a:lnTo>
                  <a:lnTo>
                    <a:pt x="842" y="801"/>
                  </a:lnTo>
                  <a:lnTo>
                    <a:pt x="840" y="801"/>
                  </a:lnTo>
                  <a:lnTo>
                    <a:pt x="839" y="801"/>
                  </a:lnTo>
                  <a:lnTo>
                    <a:pt x="837" y="801"/>
                  </a:lnTo>
                  <a:lnTo>
                    <a:pt x="836" y="801"/>
                  </a:lnTo>
                  <a:lnTo>
                    <a:pt x="834" y="801"/>
                  </a:lnTo>
                  <a:lnTo>
                    <a:pt x="833" y="801"/>
                  </a:lnTo>
                  <a:lnTo>
                    <a:pt x="831" y="801"/>
                  </a:lnTo>
                  <a:lnTo>
                    <a:pt x="830" y="801"/>
                  </a:lnTo>
                  <a:lnTo>
                    <a:pt x="828" y="801"/>
                  </a:lnTo>
                  <a:lnTo>
                    <a:pt x="827" y="801"/>
                  </a:lnTo>
                  <a:lnTo>
                    <a:pt x="825" y="801"/>
                  </a:lnTo>
                  <a:lnTo>
                    <a:pt x="824" y="801"/>
                  </a:lnTo>
                  <a:lnTo>
                    <a:pt x="822" y="801"/>
                  </a:lnTo>
                  <a:lnTo>
                    <a:pt x="822" y="803"/>
                  </a:lnTo>
                  <a:lnTo>
                    <a:pt x="822" y="803"/>
                  </a:lnTo>
                  <a:lnTo>
                    <a:pt x="819" y="803"/>
                  </a:lnTo>
                  <a:lnTo>
                    <a:pt x="818" y="803"/>
                  </a:lnTo>
                  <a:lnTo>
                    <a:pt x="816" y="803"/>
                  </a:lnTo>
                  <a:lnTo>
                    <a:pt x="815" y="803"/>
                  </a:lnTo>
                  <a:lnTo>
                    <a:pt x="813" y="803"/>
                  </a:lnTo>
                  <a:lnTo>
                    <a:pt x="813" y="804"/>
                  </a:lnTo>
                  <a:lnTo>
                    <a:pt x="811" y="804"/>
                  </a:lnTo>
                  <a:lnTo>
                    <a:pt x="805" y="806"/>
                  </a:lnTo>
                  <a:lnTo>
                    <a:pt x="801" y="807"/>
                  </a:lnTo>
                  <a:lnTo>
                    <a:pt x="799" y="807"/>
                  </a:lnTo>
                  <a:lnTo>
                    <a:pt x="798" y="807"/>
                  </a:lnTo>
                  <a:lnTo>
                    <a:pt x="796" y="807"/>
                  </a:lnTo>
                  <a:lnTo>
                    <a:pt x="793" y="807"/>
                  </a:lnTo>
                  <a:lnTo>
                    <a:pt x="789" y="809"/>
                  </a:lnTo>
                  <a:lnTo>
                    <a:pt x="787" y="809"/>
                  </a:lnTo>
                  <a:lnTo>
                    <a:pt x="787" y="809"/>
                  </a:lnTo>
                  <a:lnTo>
                    <a:pt x="784" y="810"/>
                  </a:lnTo>
                  <a:lnTo>
                    <a:pt x="783" y="810"/>
                  </a:lnTo>
                  <a:lnTo>
                    <a:pt x="781" y="810"/>
                  </a:lnTo>
                  <a:lnTo>
                    <a:pt x="780" y="810"/>
                  </a:lnTo>
                  <a:lnTo>
                    <a:pt x="778" y="810"/>
                  </a:lnTo>
                  <a:lnTo>
                    <a:pt x="777" y="810"/>
                  </a:lnTo>
                  <a:lnTo>
                    <a:pt x="775" y="812"/>
                  </a:lnTo>
                  <a:lnTo>
                    <a:pt x="773" y="812"/>
                  </a:lnTo>
                  <a:lnTo>
                    <a:pt x="770" y="812"/>
                  </a:lnTo>
                  <a:lnTo>
                    <a:pt x="769" y="812"/>
                  </a:lnTo>
                  <a:lnTo>
                    <a:pt x="767" y="812"/>
                  </a:lnTo>
                  <a:lnTo>
                    <a:pt x="767" y="813"/>
                  </a:lnTo>
                  <a:lnTo>
                    <a:pt x="766" y="813"/>
                  </a:lnTo>
                  <a:lnTo>
                    <a:pt x="764" y="813"/>
                  </a:lnTo>
                  <a:lnTo>
                    <a:pt x="761" y="813"/>
                  </a:lnTo>
                  <a:lnTo>
                    <a:pt x="763" y="813"/>
                  </a:lnTo>
                  <a:lnTo>
                    <a:pt x="761" y="813"/>
                  </a:lnTo>
                  <a:lnTo>
                    <a:pt x="757" y="815"/>
                  </a:lnTo>
                  <a:lnTo>
                    <a:pt x="755" y="815"/>
                  </a:lnTo>
                  <a:lnTo>
                    <a:pt x="752" y="815"/>
                  </a:lnTo>
                  <a:lnTo>
                    <a:pt x="751" y="815"/>
                  </a:lnTo>
                  <a:lnTo>
                    <a:pt x="751" y="815"/>
                  </a:lnTo>
                  <a:lnTo>
                    <a:pt x="749" y="815"/>
                  </a:lnTo>
                  <a:lnTo>
                    <a:pt x="746" y="815"/>
                  </a:lnTo>
                  <a:lnTo>
                    <a:pt x="743" y="815"/>
                  </a:lnTo>
                  <a:lnTo>
                    <a:pt x="740" y="815"/>
                  </a:lnTo>
                  <a:lnTo>
                    <a:pt x="732" y="815"/>
                  </a:lnTo>
                  <a:lnTo>
                    <a:pt x="729" y="815"/>
                  </a:lnTo>
                  <a:lnTo>
                    <a:pt x="723" y="813"/>
                  </a:lnTo>
                  <a:lnTo>
                    <a:pt x="716" y="813"/>
                  </a:lnTo>
                  <a:lnTo>
                    <a:pt x="714" y="813"/>
                  </a:lnTo>
                  <a:lnTo>
                    <a:pt x="714" y="812"/>
                  </a:lnTo>
                  <a:lnTo>
                    <a:pt x="713" y="812"/>
                  </a:lnTo>
                  <a:lnTo>
                    <a:pt x="711" y="812"/>
                  </a:lnTo>
                  <a:lnTo>
                    <a:pt x="708" y="812"/>
                  </a:lnTo>
                  <a:lnTo>
                    <a:pt x="710" y="810"/>
                  </a:lnTo>
                  <a:lnTo>
                    <a:pt x="711" y="810"/>
                  </a:lnTo>
                  <a:lnTo>
                    <a:pt x="716" y="806"/>
                  </a:lnTo>
                  <a:lnTo>
                    <a:pt x="714" y="804"/>
                  </a:lnTo>
                  <a:lnTo>
                    <a:pt x="714" y="806"/>
                  </a:lnTo>
                  <a:lnTo>
                    <a:pt x="713" y="806"/>
                  </a:lnTo>
                  <a:lnTo>
                    <a:pt x="711" y="807"/>
                  </a:lnTo>
                  <a:lnTo>
                    <a:pt x="711" y="807"/>
                  </a:lnTo>
                  <a:lnTo>
                    <a:pt x="710" y="809"/>
                  </a:lnTo>
                  <a:lnTo>
                    <a:pt x="708" y="807"/>
                  </a:lnTo>
                  <a:lnTo>
                    <a:pt x="707" y="807"/>
                  </a:lnTo>
                  <a:lnTo>
                    <a:pt x="705" y="807"/>
                  </a:lnTo>
                  <a:lnTo>
                    <a:pt x="704" y="807"/>
                  </a:lnTo>
                  <a:lnTo>
                    <a:pt x="699" y="807"/>
                  </a:lnTo>
                  <a:lnTo>
                    <a:pt x="694" y="806"/>
                  </a:lnTo>
                  <a:lnTo>
                    <a:pt x="693" y="806"/>
                  </a:lnTo>
                  <a:lnTo>
                    <a:pt x="691" y="806"/>
                  </a:lnTo>
                  <a:lnTo>
                    <a:pt x="690" y="806"/>
                  </a:lnTo>
                  <a:lnTo>
                    <a:pt x="690" y="804"/>
                  </a:lnTo>
                  <a:lnTo>
                    <a:pt x="688" y="804"/>
                  </a:lnTo>
                  <a:lnTo>
                    <a:pt x="684" y="803"/>
                  </a:lnTo>
                  <a:lnTo>
                    <a:pt x="681" y="801"/>
                  </a:lnTo>
                  <a:lnTo>
                    <a:pt x="678" y="801"/>
                  </a:lnTo>
                  <a:lnTo>
                    <a:pt x="678" y="800"/>
                  </a:lnTo>
                  <a:lnTo>
                    <a:pt x="676" y="800"/>
                  </a:lnTo>
                  <a:lnTo>
                    <a:pt x="675" y="798"/>
                  </a:lnTo>
                  <a:lnTo>
                    <a:pt x="673" y="798"/>
                  </a:lnTo>
                  <a:lnTo>
                    <a:pt x="672" y="798"/>
                  </a:lnTo>
                  <a:lnTo>
                    <a:pt x="670" y="797"/>
                  </a:lnTo>
                  <a:lnTo>
                    <a:pt x="669" y="797"/>
                  </a:lnTo>
                  <a:lnTo>
                    <a:pt x="667" y="795"/>
                  </a:lnTo>
                  <a:lnTo>
                    <a:pt x="666" y="795"/>
                  </a:lnTo>
                  <a:lnTo>
                    <a:pt x="666" y="794"/>
                  </a:lnTo>
                  <a:lnTo>
                    <a:pt x="664" y="794"/>
                  </a:lnTo>
                  <a:lnTo>
                    <a:pt x="662" y="794"/>
                  </a:lnTo>
                  <a:lnTo>
                    <a:pt x="661" y="792"/>
                  </a:lnTo>
                  <a:lnTo>
                    <a:pt x="659" y="792"/>
                  </a:lnTo>
                  <a:lnTo>
                    <a:pt x="659" y="791"/>
                  </a:lnTo>
                  <a:lnTo>
                    <a:pt x="658" y="791"/>
                  </a:lnTo>
                  <a:lnTo>
                    <a:pt x="656" y="791"/>
                  </a:lnTo>
                  <a:lnTo>
                    <a:pt x="656" y="789"/>
                  </a:lnTo>
                  <a:lnTo>
                    <a:pt x="655" y="789"/>
                  </a:lnTo>
                  <a:lnTo>
                    <a:pt x="653" y="788"/>
                  </a:lnTo>
                  <a:lnTo>
                    <a:pt x="652" y="788"/>
                  </a:lnTo>
                  <a:lnTo>
                    <a:pt x="650" y="786"/>
                  </a:lnTo>
                  <a:lnTo>
                    <a:pt x="652" y="786"/>
                  </a:lnTo>
                  <a:lnTo>
                    <a:pt x="649" y="785"/>
                  </a:lnTo>
                  <a:lnTo>
                    <a:pt x="649" y="783"/>
                  </a:lnTo>
                  <a:lnTo>
                    <a:pt x="647" y="783"/>
                  </a:lnTo>
                  <a:lnTo>
                    <a:pt x="646" y="782"/>
                  </a:lnTo>
                  <a:lnTo>
                    <a:pt x="644" y="782"/>
                  </a:lnTo>
                  <a:lnTo>
                    <a:pt x="643" y="780"/>
                  </a:lnTo>
                  <a:lnTo>
                    <a:pt x="641" y="780"/>
                  </a:lnTo>
                  <a:lnTo>
                    <a:pt x="641" y="778"/>
                  </a:lnTo>
                  <a:lnTo>
                    <a:pt x="641" y="777"/>
                  </a:lnTo>
                  <a:lnTo>
                    <a:pt x="638" y="775"/>
                  </a:lnTo>
                  <a:lnTo>
                    <a:pt x="637" y="775"/>
                  </a:lnTo>
                  <a:lnTo>
                    <a:pt x="637" y="774"/>
                  </a:lnTo>
                  <a:lnTo>
                    <a:pt x="635" y="774"/>
                  </a:lnTo>
                  <a:lnTo>
                    <a:pt x="632" y="771"/>
                  </a:lnTo>
                  <a:lnTo>
                    <a:pt x="632" y="771"/>
                  </a:lnTo>
                  <a:lnTo>
                    <a:pt x="629" y="769"/>
                  </a:lnTo>
                  <a:lnTo>
                    <a:pt x="628" y="769"/>
                  </a:lnTo>
                  <a:lnTo>
                    <a:pt x="628" y="768"/>
                  </a:lnTo>
                  <a:lnTo>
                    <a:pt x="626" y="768"/>
                  </a:lnTo>
                  <a:lnTo>
                    <a:pt x="624" y="766"/>
                  </a:lnTo>
                  <a:lnTo>
                    <a:pt x="624" y="765"/>
                  </a:lnTo>
                  <a:lnTo>
                    <a:pt x="623" y="765"/>
                  </a:lnTo>
                  <a:lnTo>
                    <a:pt x="621" y="763"/>
                  </a:lnTo>
                  <a:lnTo>
                    <a:pt x="620" y="762"/>
                  </a:lnTo>
                  <a:lnTo>
                    <a:pt x="618" y="760"/>
                  </a:lnTo>
                  <a:lnTo>
                    <a:pt x="617" y="759"/>
                  </a:lnTo>
                  <a:lnTo>
                    <a:pt x="615" y="757"/>
                  </a:lnTo>
                  <a:lnTo>
                    <a:pt x="615" y="756"/>
                  </a:lnTo>
                  <a:lnTo>
                    <a:pt x="614" y="756"/>
                  </a:lnTo>
                  <a:lnTo>
                    <a:pt x="612" y="754"/>
                  </a:lnTo>
                  <a:lnTo>
                    <a:pt x="611" y="753"/>
                  </a:lnTo>
                  <a:lnTo>
                    <a:pt x="611" y="751"/>
                  </a:lnTo>
                  <a:lnTo>
                    <a:pt x="609" y="750"/>
                  </a:lnTo>
                  <a:lnTo>
                    <a:pt x="608" y="748"/>
                  </a:lnTo>
                  <a:lnTo>
                    <a:pt x="606" y="747"/>
                  </a:lnTo>
                  <a:lnTo>
                    <a:pt x="605" y="745"/>
                  </a:lnTo>
                  <a:lnTo>
                    <a:pt x="605" y="744"/>
                  </a:lnTo>
                  <a:lnTo>
                    <a:pt x="605" y="742"/>
                  </a:lnTo>
                  <a:lnTo>
                    <a:pt x="603" y="742"/>
                  </a:lnTo>
                  <a:lnTo>
                    <a:pt x="603" y="740"/>
                  </a:lnTo>
                  <a:lnTo>
                    <a:pt x="602" y="739"/>
                  </a:lnTo>
                  <a:lnTo>
                    <a:pt x="599" y="736"/>
                  </a:lnTo>
                  <a:lnTo>
                    <a:pt x="599" y="734"/>
                  </a:lnTo>
                  <a:lnTo>
                    <a:pt x="597" y="734"/>
                  </a:lnTo>
                  <a:lnTo>
                    <a:pt x="596" y="733"/>
                  </a:lnTo>
                  <a:lnTo>
                    <a:pt x="596" y="731"/>
                  </a:lnTo>
                  <a:lnTo>
                    <a:pt x="594" y="730"/>
                  </a:lnTo>
                  <a:lnTo>
                    <a:pt x="593" y="728"/>
                  </a:lnTo>
                  <a:lnTo>
                    <a:pt x="590" y="724"/>
                  </a:lnTo>
                  <a:lnTo>
                    <a:pt x="588" y="722"/>
                  </a:lnTo>
                  <a:lnTo>
                    <a:pt x="586" y="721"/>
                  </a:lnTo>
                  <a:lnTo>
                    <a:pt x="583" y="718"/>
                  </a:lnTo>
                  <a:lnTo>
                    <a:pt x="582" y="715"/>
                  </a:lnTo>
                  <a:lnTo>
                    <a:pt x="579" y="712"/>
                  </a:lnTo>
                  <a:lnTo>
                    <a:pt x="577" y="712"/>
                  </a:lnTo>
                  <a:lnTo>
                    <a:pt x="577" y="710"/>
                  </a:lnTo>
                  <a:lnTo>
                    <a:pt x="576" y="709"/>
                  </a:lnTo>
                  <a:lnTo>
                    <a:pt x="574" y="707"/>
                  </a:lnTo>
                  <a:lnTo>
                    <a:pt x="571" y="706"/>
                  </a:lnTo>
                  <a:lnTo>
                    <a:pt x="570" y="704"/>
                  </a:lnTo>
                  <a:lnTo>
                    <a:pt x="568" y="702"/>
                  </a:lnTo>
                  <a:lnTo>
                    <a:pt x="568" y="701"/>
                  </a:lnTo>
                  <a:lnTo>
                    <a:pt x="567" y="701"/>
                  </a:lnTo>
                  <a:lnTo>
                    <a:pt x="565" y="699"/>
                  </a:lnTo>
                  <a:lnTo>
                    <a:pt x="564" y="698"/>
                  </a:lnTo>
                  <a:lnTo>
                    <a:pt x="562" y="698"/>
                  </a:lnTo>
                  <a:lnTo>
                    <a:pt x="561" y="696"/>
                  </a:lnTo>
                  <a:lnTo>
                    <a:pt x="559" y="696"/>
                  </a:lnTo>
                  <a:lnTo>
                    <a:pt x="558" y="695"/>
                  </a:lnTo>
                  <a:lnTo>
                    <a:pt x="556" y="693"/>
                  </a:lnTo>
                  <a:lnTo>
                    <a:pt x="555" y="693"/>
                  </a:lnTo>
                  <a:lnTo>
                    <a:pt x="553" y="692"/>
                  </a:lnTo>
                  <a:lnTo>
                    <a:pt x="551" y="690"/>
                  </a:lnTo>
                  <a:lnTo>
                    <a:pt x="548" y="690"/>
                  </a:lnTo>
                  <a:lnTo>
                    <a:pt x="547" y="689"/>
                  </a:lnTo>
                  <a:lnTo>
                    <a:pt x="545" y="687"/>
                  </a:lnTo>
                  <a:lnTo>
                    <a:pt x="542" y="686"/>
                  </a:lnTo>
                  <a:lnTo>
                    <a:pt x="538" y="684"/>
                  </a:lnTo>
                  <a:lnTo>
                    <a:pt x="535" y="683"/>
                  </a:lnTo>
                  <a:lnTo>
                    <a:pt x="533" y="681"/>
                  </a:lnTo>
                  <a:lnTo>
                    <a:pt x="526" y="678"/>
                  </a:lnTo>
                  <a:lnTo>
                    <a:pt x="521" y="677"/>
                  </a:lnTo>
                  <a:lnTo>
                    <a:pt x="515" y="674"/>
                  </a:lnTo>
                  <a:lnTo>
                    <a:pt x="513" y="674"/>
                  </a:lnTo>
                  <a:lnTo>
                    <a:pt x="512" y="672"/>
                  </a:lnTo>
                  <a:lnTo>
                    <a:pt x="509" y="672"/>
                  </a:lnTo>
                  <a:lnTo>
                    <a:pt x="507" y="671"/>
                  </a:lnTo>
                  <a:lnTo>
                    <a:pt x="506" y="669"/>
                  </a:lnTo>
                  <a:lnTo>
                    <a:pt x="504" y="669"/>
                  </a:lnTo>
                  <a:lnTo>
                    <a:pt x="500" y="668"/>
                  </a:lnTo>
                  <a:lnTo>
                    <a:pt x="500" y="666"/>
                  </a:lnTo>
                  <a:lnTo>
                    <a:pt x="498" y="666"/>
                  </a:lnTo>
                  <a:lnTo>
                    <a:pt x="497" y="666"/>
                  </a:lnTo>
                  <a:lnTo>
                    <a:pt x="495" y="664"/>
                  </a:lnTo>
                  <a:lnTo>
                    <a:pt x="495" y="664"/>
                  </a:lnTo>
                  <a:lnTo>
                    <a:pt x="495" y="668"/>
                  </a:lnTo>
                  <a:lnTo>
                    <a:pt x="494" y="669"/>
                  </a:lnTo>
                  <a:lnTo>
                    <a:pt x="494" y="671"/>
                  </a:lnTo>
                  <a:lnTo>
                    <a:pt x="492" y="674"/>
                  </a:lnTo>
                  <a:lnTo>
                    <a:pt x="492" y="675"/>
                  </a:lnTo>
                  <a:lnTo>
                    <a:pt x="492" y="677"/>
                  </a:lnTo>
                  <a:lnTo>
                    <a:pt x="492" y="678"/>
                  </a:lnTo>
                  <a:lnTo>
                    <a:pt x="491" y="680"/>
                  </a:lnTo>
                  <a:lnTo>
                    <a:pt x="491" y="681"/>
                  </a:lnTo>
                  <a:lnTo>
                    <a:pt x="491" y="683"/>
                  </a:lnTo>
                  <a:lnTo>
                    <a:pt x="491" y="684"/>
                  </a:lnTo>
                  <a:lnTo>
                    <a:pt x="489" y="687"/>
                  </a:lnTo>
                  <a:lnTo>
                    <a:pt x="488" y="690"/>
                  </a:lnTo>
                  <a:lnTo>
                    <a:pt x="488" y="692"/>
                  </a:lnTo>
                  <a:lnTo>
                    <a:pt x="486" y="693"/>
                  </a:lnTo>
                  <a:lnTo>
                    <a:pt x="485" y="698"/>
                  </a:lnTo>
                  <a:lnTo>
                    <a:pt x="485" y="699"/>
                  </a:lnTo>
                  <a:lnTo>
                    <a:pt x="483" y="699"/>
                  </a:lnTo>
                  <a:lnTo>
                    <a:pt x="483" y="701"/>
                  </a:lnTo>
                  <a:lnTo>
                    <a:pt x="482" y="702"/>
                  </a:lnTo>
                  <a:lnTo>
                    <a:pt x="480" y="704"/>
                  </a:lnTo>
                  <a:lnTo>
                    <a:pt x="479" y="706"/>
                  </a:lnTo>
                  <a:lnTo>
                    <a:pt x="479" y="707"/>
                  </a:lnTo>
                  <a:lnTo>
                    <a:pt x="477" y="707"/>
                  </a:lnTo>
                  <a:lnTo>
                    <a:pt x="477" y="709"/>
                  </a:lnTo>
                  <a:lnTo>
                    <a:pt x="477" y="710"/>
                  </a:lnTo>
                  <a:lnTo>
                    <a:pt x="477" y="712"/>
                  </a:lnTo>
                  <a:lnTo>
                    <a:pt x="475" y="712"/>
                  </a:lnTo>
                  <a:lnTo>
                    <a:pt x="475" y="713"/>
                  </a:lnTo>
                  <a:lnTo>
                    <a:pt x="475" y="715"/>
                  </a:lnTo>
                  <a:lnTo>
                    <a:pt x="475" y="716"/>
                  </a:lnTo>
                  <a:lnTo>
                    <a:pt x="475" y="718"/>
                  </a:lnTo>
                  <a:lnTo>
                    <a:pt x="477" y="718"/>
                  </a:lnTo>
                  <a:lnTo>
                    <a:pt x="477" y="719"/>
                  </a:lnTo>
                  <a:lnTo>
                    <a:pt x="477" y="721"/>
                  </a:lnTo>
                  <a:lnTo>
                    <a:pt x="477" y="722"/>
                  </a:lnTo>
                  <a:lnTo>
                    <a:pt x="477" y="724"/>
                  </a:lnTo>
                  <a:lnTo>
                    <a:pt x="479" y="728"/>
                  </a:lnTo>
                  <a:lnTo>
                    <a:pt x="479" y="731"/>
                  </a:lnTo>
                  <a:lnTo>
                    <a:pt x="479" y="733"/>
                  </a:lnTo>
                  <a:lnTo>
                    <a:pt x="479" y="734"/>
                  </a:lnTo>
                  <a:lnTo>
                    <a:pt x="479" y="734"/>
                  </a:lnTo>
                  <a:lnTo>
                    <a:pt x="480" y="736"/>
                  </a:lnTo>
                  <a:lnTo>
                    <a:pt x="480" y="737"/>
                  </a:lnTo>
                  <a:lnTo>
                    <a:pt x="480" y="739"/>
                  </a:lnTo>
                  <a:lnTo>
                    <a:pt x="480" y="740"/>
                  </a:lnTo>
                  <a:lnTo>
                    <a:pt x="482" y="742"/>
                  </a:lnTo>
                  <a:lnTo>
                    <a:pt x="482" y="744"/>
                  </a:lnTo>
                  <a:lnTo>
                    <a:pt x="482" y="745"/>
                  </a:lnTo>
                  <a:lnTo>
                    <a:pt x="483" y="745"/>
                  </a:lnTo>
                  <a:lnTo>
                    <a:pt x="483" y="747"/>
                  </a:lnTo>
                  <a:lnTo>
                    <a:pt x="483" y="748"/>
                  </a:lnTo>
                  <a:lnTo>
                    <a:pt x="485" y="750"/>
                  </a:lnTo>
                  <a:lnTo>
                    <a:pt x="485" y="751"/>
                  </a:lnTo>
                  <a:lnTo>
                    <a:pt x="486" y="753"/>
                  </a:lnTo>
                  <a:lnTo>
                    <a:pt x="488" y="756"/>
                  </a:lnTo>
                  <a:lnTo>
                    <a:pt x="489" y="759"/>
                  </a:lnTo>
                  <a:lnTo>
                    <a:pt x="495" y="769"/>
                  </a:lnTo>
                  <a:lnTo>
                    <a:pt x="495" y="772"/>
                  </a:lnTo>
                  <a:lnTo>
                    <a:pt x="497" y="774"/>
                  </a:lnTo>
                  <a:lnTo>
                    <a:pt x="498" y="780"/>
                  </a:lnTo>
                  <a:lnTo>
                    <a:pt x="500" y="780"/>
                  </a:lnTo>
                  <a:lnTo>
                    <a:pt x="500" y="782"/>
                  </a:lnTo>
                  <a:lnTo>
                    <a:pt x="501" y="783"/>
                  </a:lnTo>
                  <a:lnTo>
                    <a:pt x="501" y="785"/>
                  </a:lnTo>
                  <a:lnTo>
                    <a:pt x="501" y="786"/>
                  </a:lnTo>
                  <a:lnTo>
                    <a:pt x="501" y="788"/>
                  </a:lnTo>
                  <a:lnTo>
                    <a:pt x="501" y="789"/>
                  </a:lnTo>
                  <a:lnTo>
                    <a:pt x="501" y="791"/>
                  </a:lnTo>
                  <a:lnTo>
                    <a:pt x="501" y="792"/>
                  </a:lnTo>
                  <a:lnTo>
                    <a:pt x="501" y="794"/>
                  </a:lnTo>
                  <a:lnTo>
                    <a:pt x="501" y="795"/>
                  </a:lnTo>
                  <a:lnTo>
                    <a:pt x="501" y="797"/>
                  </a:lnTo>
                  <a:lnTo>
                    <a:pt x="500" y="798"/>
                  </a:lnTo>
                  <a:lnTo>
                    <a:pt x="500" y="800"/>
                  </a:lnTo>
                  <a:lnTo>
                    <a:pt x="500" y="801"/>
                  </a:lnTo>
                  <a:lnTo>
                    <a:pt x="500" y="803"/>
                  </a:lnTo>
                  <a:lnTo>
                    <a:pt x="500" y="804"/>
                  </a:lnTo>
                  <a:lnTo>
                    <a:pt x="500" y="806"/>
                  </a:lnTo>
                  <a:lnTo>
                    <a:pt x="498" y="806"/>
                  </a:lnTo>
                  <a:lnTo>
                    <a:pt x="498" y="807"/>
                  </a:lnTo>
                  <a:lnTo>
                    <a:pt x="497" y="807"/>
                  </a:lnTo>
                  <a:lnTo>
                    <a:pt x="497" y="809"/>
                  </a:lnTo>
                  <a:lnTo>
                    <a:pt x="495" y="812"/>
                  </a:lnTo>
                  <a:lnTo>
                    <a:pt x="495" y="813"/>
                  </a:lnTo>
                  <a:lnTo>
                    <a:pt x="494" y="813"/>
                  </a:lnTo>
                  <a:lnTo>
                    <a:pt x="494" y="815"/>
                  </a:lnTo>
                  <a:lnTo>
                    <a:pt x="492" y="817"/>
                  </a:lnTo>
                  <a:lnTo>
                    <a:pt x="492" y="818"/>
                  </a:lnTo>
                  <a:lnTo>
                    <a:pt x="491" y="818"/>
                  </a:lnTo>
                  <a:lnTo>
                    <a:pt x="491" y="820"/>
                  </a:lnTo>
                  <a:lnTo>
                    <a:pt x="491" y="821"/>
                  </a:lnTo>
                  <a:lnTo>
                    <a:pt x="489" y="821"/>
                  </a:lnTo>
                  <a:lnTo>
                    <a:pt x="489" y="823"/>
                  </a:lnTo>
                  <a:lnTo>
                    <a:pt x="489" y="824"/>
                  </a:lnTo>
                  <a:lnTo>
                    <a:pt x="488" y="827"/>
                  </a:lnTo>
                  <a:lnTo>
                    <a:pt x="488" y="829"/>
                  </a:lnTo>
                  <a:lnTo>
                    <a:pt x="488" y="830"/>
                  </a:lnTo>
                  <a:lnTo>
                    <a:pt x="486" y="830"/>
                  </a:lnTo>
                  <a:lnTo>
                    <a:pt x="486" y="832"/>
                  </a:lnTo>
                  <a:lnTo>
                    <a:pt x="486" y="833"/>
                  </a:lnTo>
                  <a:lnTo>
                    <a:pt x="485" y="835"/>
                  </a:lnTo>
                  <a:lnTo>
                    <a:pt x="485" y="838"/>
                  </a:lnTo>
                  <a:lnTo>
                    <a:pt x="483" y="838"/>
                  </a:lnTo>
                  <a:lnTo>
                    <a:pt x="483" y="839"/>
                  </a:lnTo>
                  <a:lnTo>
                    <a:pt x="483" y="841"/>
                  </a:lnTo>
                  <a:lnTo>
                    <a:pt x="482" y="841"/>
                  </a:lnTo>
                  <a:lnTo>
                    <a:pt x="482" y="842"/>
                  </a:lnTo>
                  <a:lnTo>
                    <a:pt x="480" y="844"/>
                  </a:lnTo>
                  <a:lnTo>
                    <a:pt x="479" y="844"/>
                  </a:lnTo>
                  <a:lnTo>
                    <a:pt x="479" y="845"/>
                  </a:lnTo>
                  <a:lnTo>
                    <a:pt x="477" y="847"/>
                  </a:lnTo>
                  <a:lnTo>
                    <a:pt x="475" y="848"/>
                  </a:lnTo>
                  <a:lnTo>
                    <a:pt x="474" y="850"/>
                  </a:lnTo>
                  <a:lnTo>
                    <a:pt x="474" y="851"/>
                  </a:lnTo>
                  <a:lnTo>
                    <a:pt x="472" y="851"/>
                  </a:lnTo>
                  <a:lnTo>
                    <a:pt x="468" y="858"/>
                  </a:lnTo>
                  <a:lnTo>
                    <a:pt x="465" y="861"/>
                  </a:lnTo>
                  <a:lnTo>
                    <a:pt x="462" y="864"/>
                  </a:lnTo>
                  <a:lnTo>
                    <a:pt x="460" y="865"/>
                  </a:lnTo>
                  <a:lnTo>
                    <a:pt x="459" y="865"/>
                  </a:lnTo>
                  <a:lnTo>
                    <a:pt x="459" y="867"/>
                  </a:lnTo>
                  <a:lnTo>
                    <a:pt x="459" y="867"/>
                  </a:lnTo>
                  <a:lnTo>
                    <a:pt x="459" y="868"/>
                  </a:lnTo>
                  <a:lnTo>
                    <a:pt x="457" y="868"/>
                  </a:lnTo>
                  <a:lnTo>
                    <a:pt x="457" y="870"/>
                  </a:lnTo>
                  <a:lnTo>
                    <a:pt x="456" y="870"/>
                  </a:lnTo>
                  <a:lnTo>
                    <a:pt x="456" y="871"/>
                  </a:lnTo>
                  <a:lnTo>
                    <a:pt x="454" y="871"/>
                  </a:lnTo>
                  <a:lnTo>
                    <a:pt x="453" y="871"/>
                  </a:lnTo>
                  <a:lnTo>
                    <a:pt x="453" y="873"/>
                  </a:lnTo>
                  <a:lnTo>
                    <a:pt x="451" y="873"/>
                  </a:lnTo>
                  <a:lnTo>
                    <a:pt x="450" y="873"/>
                  </a:lnTo>
                  <a:lnTo>
                    <a:pt x="448" y="873"/>
                  </a:lnTo>
                  <a:lnTo>
                    <a:pt x="448" y="874"/>
                  </a:lnTo>
                  <a:lnTo>
                    <a:pt x="447" y="874"/>
                  </a:lnTo>
                  <a:lnTo>
                    <a:pt x="445" y="874"/>
                  </a:lnTo>
                  <a:lnTo>
                    <a:pt x="445" y="876"/>
                  </a:lnTo>
                  <a:lnTo>
                    <a:pt x="444" y="876"/>
                  </a:lnTo>
                  <a:lnTo>
                    <a:pt x="442" y="876"/>
                  </a:lnTo>
                  <a:lnTo>
                    <a:pt x="442" y="877"/>
                  </a:lnTo>
                  <a:lnTo>
                    <a:pt x="440" y="877"/>
                  </a:lnTo>
                  <a:lnTo>
                    <a:pt x="439" y="877"/>
                  </a:lnTo>
                  <a:lnTo>
                    <a:pt x="439" y="879"/>
                  </a:lnTo>
                  <a:lnTo>
                    <a:pt x="437" y="879"/>
                  </a:lnTo>
                  <a:lnTo>
                    <a:pt x="437" y="880"/>
                  </a:lnTo>
                  <a:lnTo>
                    <a:pt x="436" y="880"/>
                  </a:lnTo>
                  <a:lnTo>
                    <a:pt x="436" y="880"/>
                  </a:lnTo>
                  <a:lnTo>
                    <a:pt x="434" y="880"/>
                  </a:lnTo>
                  <a:lnTo>
                    <a:pt x="434" y="882"/>
                  </a:lnTo>
                  <a:lnTo>
                    <a:pt x="433" y="882"/>
                  </a:lnTo>
                  <a:lnTo>
                    <a:pt x="433" y="883"/>
                  </a:lnTo>
                  <a:lnTo>
                    <a:pt x="431" y="883"/>
                  </a:lnTo>
                  <a:lnTo>
                    <a:pt x="431" y="885"/>
                  </a:lnTo>
                  <a:lnTo>
                    <a:pt x="430" y="885"/>
                  </a:lnTo>
                  <a:lnTo>
                    <a:pt x="430" y="886"/>
                  </a:lnTo>
                  <a:lnTo>
                    <a:pt x="428" y="888"/>
                  </a:lnTo>
                  <a:lnTo>
                    <a:pt x="428" y="889"/>
                  </a:lnTo>
                  <a:lnTo>
                    <a:pt x="425" y="893"/>
                  </a:lnTo>
                  <a:lnTo>
                    <a:pt x="422" y="900"/>
                  </a:lnTo>
                  <a:lnTo>
                    <a:pt x="422" y="900"/>
                  </a:lnTo>
                  <a:lnTo>
                    <a:pt x="418" y="908"/>
                  </a:lnTo>
                  <a:lnTo>
                    <a:pt x="415" y="914"/>
                  </a:lnTo>
                  <a:lnTo>
                    <a:pt x="413" y="915"/>
                  </a:lnTo>
                  <a:lnTo>
                    <a:pt x="413" y="917"/>
                  </a:lnTo>
                  <a:lnTo>
                    <a:pt x="412" y="917"/>
                  </a:lnTo>
                  <a:lnTo>
                    <a:pt x="412" y="917"/>
                  </a:lnTo>
                  <a:lnTo>
                    <a:pt x="410" y="917"/>
                  </a:lnTo>
                  <a:lnTo>
                    <a:pt x="410" y="918"/>
                  </a:lnTo>
                  <a:lnTo>
                    <a:pt x="409" y="920"/>
                  </a:lnTo>
                  <a:lnTo>
                    <a:pt x="407" y="920"/>
                  </a:lnTo>
                  <a:lnTo>
                    <a:pt x="407" y="921"/>
                  </a:lnTo>
                  <a:lnTo>
                    <a:pt x="406" y="921"/>
                  </a:lnTo>
                  <a:lnTo>
                    <a:pt x="406" y="923"/>
                  </a:lnTo>
                  <a:lnTo>
                    <a:pt x="404" y="923"/>
                  </a:lnTo>
                  <a:lnTo>
                    <a:pt x="404" y="924"/>
                  </a:lnTo>
                  <a:lnTo>
                    <a:pt x="402" y="924"/>
                  </a:lnTo>
                  <a:lnTo>
                    <a:pt x="401" y="924"/>
                  </a:lnTo>
                  <a:lnTo>
                    <a:pt x="401" y="926"/>
                  </a:lnTo>
                  <a:lnTo>
                    <a:pt x="399" y="926"/>
                  </a:lnTo>
                  <a:lnTo>
                    <a:pt x="398" y="926"/>
                  </a:lnTo>
                  <a:lnTo>
                    <a:pt x="398" y="928"/>
                  </a:lnTo>
                  <a:lnTo>
                    <a:pt x="396" y="928"/>
                  </a:lnTo>
                  <a:lnTo>
                    <a:pt x="395" y="928"/>
                  </a:lnTo>
                  <a:lnTo>
                    <a:pt x="393" y="928"/>
                  </a:lnTo>
                  <a:lnTo>
                    <a:pt x="393" y="929"/>
                  </a:lnTo>
                  <a:lnTo>
                    <a:pt x="392" y="929"/>
                  </a:lnTo>
                  <a:lnTo>
                    <a:pt x="390" y="929"/>
                  </a:lnTo>
                  <a:lnTo>
                    <a:pt x="389" y="929"/>
                  </a:lnTo>
                  <a:lnTo>
                    <a:pt x="387" y="929"/>
                  </a:lnTo>
                  <a:lnTo>
                    <a:pt x="386" y="929"/>
                  </a:lnTo>
                  <a:lnTo>
                    <a:pt x="384" y="929"/>
                  </a:lnTo>
                  <a:lnTo>
                    <a:pt x="384" y="931"/>
                  </a:lnTo>
                  <a:lnTo>
                    <a:pt x="384" y="932"/>
                  </a:lnTo>
                  <a:lnTo>
                    <a:pt x="386" y="934"/>
                  </a:lnTo>
                  <a:lnTo>
                    <a:pt x="384" y="934"/>
                  </a:lnTo>
                  <a:lnTo>
                    <a:pt x="383" y="934"/>
                  </a:lnTo>
                  <a:lnTo>
                    <a:pt x="383" y="935"/>
                  </a:lnTo>
                  <a:lnTo>
                    <a:pt x="383" y="937"/>
                  </a:lnTo>
                  <a:lnTo>
                    <a:pt x="384" y="937"/>
                  </a:lnTo>
                  <a:lnTo>
                    <a:pt x="384" y="938"/>
                  </a:lnTo>
                  <a:lnTo>
                    <a:pt x="386" y="940"/>
                  </a:lnTo>
                  <a:lnTo>
                    <a:pt x="386" y="941"/>
                  </a:lnTo>
                  <a:lnTo>
                    <a:pt x="386" y="941"/>
                  </a:lnTo>
                  <a:lnTo>
                    <a:pt x="386" y="943"/>
                  </a:lnTo>
                  <a:lnTo>
                    <a:pt x="387" y="944"/>
                  </a:lnTo>
                  <a:lnTo>
                    <a:pt x="389" y="946"/>
                  </a:lnTo>
                  <a:lnTo>
                    <a:pt x="389" y="947"/>
                  </a:lnTo>
                  <a:lnTo>
                    <a:pt x="390" y="949"/>
                  </a:lnTo>
                  <a:lnTo>
                    <a:pt x="390" y="950"/>
                  </a:lnTo>
                  <a:lnTo>
                    <a:pt x="392" y="952"/>
                  </a:lnTo>
                  <a:lnTo>
                    <a:pt x="393" y="955"/>
                  </a:lnTo>
                  <a:lnTo>
                    <a:pt x="395" y="956"/>
                  </a:lnTo>
                  <a:lnTo>
                    <a:pt x="396" y="961"/>
                  </a:lnTo>
                  <a:lnTo>
                    <a:pt x="398" y="962"/>
                  </a:lnTo>
                  <a:lnTo>
                    <a:pt x="398" y="964"/>
                  </a:lnTo>
                  <a:lnTo>
                    <a:pt x="399" y="966"/>
                  </a:lnTo>
                  <a:lnTo>
                    <a:pt x="399" y="967"/>
                  </a:lnTo>
                  <a:lnTo>
                    <a:pt x="399" y="969"/>
                  </a:lnTo>
                  <a:lnTo>
                    <a:pt x="401" y="970"/>
                  </a:lnTo>
                  <a:lnTo>
                    <a:pt x="401" y="972"/>
                  </a:lnTo>
                  <a:lnTo>
                    <a:pt x="402" y="973"/>
                  </a:lnTo>
                  <a:lnTo>
                    <a:pt x="404" y="975"/>
                  </a:lnTo>
                  <a:lnTo>
                    <a:pt x="409" y="987"/>
                  </a:lnTo>
                  <a:lnTo>
                    <a:pt x="410" y="990"/>
                  </a:lnTo>
                  <a:lnTo>
                    <a:pt x="412" y="990"/>
                  </a:lnTo>
                  <a:lnTo>
                    <a:pt x="412" y="991"/>
                  </a:lnTo>
                  <a:lnTo>
                    <a:pt x="415" y="996"/>
                  </a:lnTo>
                  <a:lnTo>
                    <a:pt x="415" y="997"/>
                  </a:lnTo>
                  <a:lnTo>
                    <a:pt x="416" y="999"/>
                  </a:lnTo>
                  <a:lnTo>
                    <a:pt x="416" y="1000"/>
                  </a:lnTo>
                  <a:lnTo>
                    <a:pt x="418" y="1002"/>
                  </a:lnTo>
                  <a:lnTo>
                    <a:pt x="418" y="1004"/>
                  </a:lnTo>
                  <a:lnTo>
                    <a:pt x="419" y="1007"/>
                  </a:lnTo>
                  <a:lnTo>
                    <a:pt x="421" y="1008"/>
                  </a:lnTo>
                  <a:lnTo>
                    <a:pt x="407" y="1043"/>
                  </a:lnTo>
                  <a:lnTo>
                    <a:pt x="404" y="1051"/>
                  </a:lnTo>
                  <a:lnTo>
                    <a:pt x="399" y="1064"/>
                  </a:lnTo>
                  <a:lnTo>
                    <a:pt x="398" y="1069"/>
                  </a:lnTo>
                  <a:lnTo>
                    <a:pt x="396" y="1073"/>
                  </a:lnTo>
                  <a:lnTo>
                    <a:pt x="387" y="1096"/>
                  </a:lnTo>
                  <a:lnTo>
                    <a:pt x="386" y="1101"/>
                  </a:lnTo>
                  <a:lnTo>
                    <a:pt x="386" y="1105"/>
                  </a:lnTo>
                  <a:lnTo>
                    <a:pt x="383" y="1111"/>
                  </a:lnTo>
                  <a:lnTo>
                    <a:pt x="358" y="1107"/>
                  </a:lnTo>
                  <a:lnTo>
                    <a:pt x="351" y="1105"/>
                  </a:lnTo>
                  <a:lnTo>
                    <a:pt x="348" y="1104"/>
                  </a:lnTo>
                  <a:lnTo>
                    <a:pt x="334" y="1101"/>
                  </a:lnTo>
                  <a:lnTo>
                    <a:pt x="329" y="1101"/>
                  </a:lnTo>
                  <a:lnTo>
                    <a:pt x="328" y="1099"/>
                  </a:lnTo>
                  <a:lnTo>
                    <a:pt x="320" y="1099"/>
                  </a:lnTo>
                  <a:lnTo>
                    <a:pt x="317" y="1099"/>
                  </a:lnTo>
                  <a:lnTo>
                    <a:pt x="316" y="1099"/>
                  </a:lnTo>
                  <a:lnTo>
                    <a:pt x="314" y="1099"/>
                  </a:lnTo>
                  <a:lnTo>
                    <a:pt x="311" y="1098"/>
                  </a:lnTo>
                  <a:lnTo>
                    <a:pt x="308" y="1098"/>
                  </a:lnTo>
                  <a:lnTo>
                    <a:pt x="307" y="1098"/>
                  </a:lnTo>
                  <a:lnTo>
                    <a:pt x="305" y="1098"/>
                  </a:lnTo>
                  <a:lnTo>
                    <a:pt x="304" y="1098"/>
                  </a:lnTo>
                  <a:lnTo>
                    <a:pt x="302" y="1096"/>
                  </a:lnTo>
                  <a:lnTo>
                    <a:pt x="301" y="1096"/>
                  </a:lnTo>
                  <a:lnTo>
                    <a:pt x="299" y="1096"/>
                  </a:lnTo>
                  <a:lnTo>
                    <a:pt x="296" y="1096"/>
                  </a:lnTo>
                  <a:lnTo>
                    <a:pt x="295" y="1096"/>
                  </a:lnTo>
                  <a:lnTo>
                    <a:pt x="293" y="1096"/>
                  </a:lnTo>
                  <a:lnTo>
                    <a:pt x="291" y="1096"/>
                  </a:lnTo>
                  <a:lnTo>
                    <a:pt x="290" y="1096"/>
                  </a:lnTo>
                  <a:lnTo>
                    <a:pt x="288" y="1095"/>
                  </a:lnTo>
                  <a:lnTo>
                    <a:pt x="287" y="1095"/>
                  </a:lnTo>
                  <a:lnTo>
                    <a:pt x="285" y="1093"/>
                  </a:lnTo>
                  <a:lnTo>
                    <a:pt x="284" y="1093"/>
                  </a:lnTo>
                  <a:lnTo>
                    <a:pt x="284" y="1092"/>
                  </a:lnTo>
                  <a:lnTo>
                    <a:pt x="285" y="1090"/>
                  </a:lnTo>
                  <a:lnTo>
                    <a:pt x="288" y="1089"/>
                  </a:lnTo>
                  <a:lnTo>
                    <a:pt x="291" y="1087"/>
                  </a:lnTo>
                  <a:lnTo>
                    <a:pt x="295" y="1086"/>
                  </a:lnTo>
                  <a:lnTo>
                    <a:pt x="296" y="1084"/>
                  </a:lnTo>
                  <a:lnTo>
                    <a:pt x="298" y="1084"/>
                  </a:lnTo>
                  <a:lnTo>
                    <a:pt x="298" y="1077"/>
                  </a:lnTo>
                  <a:lnTo>
                    <a:pt x="298" y="1069"/>
                  </a:lnTo>
                  <a:lnTo>
                    <a:pt x="298" y="1067"/>
                  </a:lnTo>
                  <a:lnTo>
                    <a:pt x="298" y="1063"/>
                  </a:lnTo>
                  <a:lnTo>
                    <a:pt x="298" y="1061"/>
                  </a:lnTo>
                  <a:lnTo>
                    <a:pt x="298" y="1058"/>
                  </a:lnTo>
                  <a:lnTo>
                    <a:pt x="299" y="1058"/>
                  </a:lnTo>
                  <a:lnTo>
                    <a:pt x="299" y="1057"/>
                  </a:lnTo>
                  <a:lnTo>
                    <a:pt x="298" y="1048"/>
                  </a:lnTo>
                  <a:lnTo>
                    <a:pt x="298" y="1046"/>
                  </a:lnTo>
                  <a:lnTo>
                    <a:pt x="302" y="1039"/>
                  </a:lnTo>
                  <a:lnTo>
                    <a:pt x="308" y="1031"/>
                  </a:lnTo>
                  <a:lnTo>
                    <a:pt x="307" y="1031"/>
                  </a:lnTo>
                  <a:lnTo>
                    <a:pt x="305" y="1032"/>
                  </a:lnTo>
                  <a:lnTo>
                    <a:pt x="299" y="1026"/>
                  </a:lnTo>
                  <a:lnTo>
                    <a:pt x="299" y="1026"/>
                  </a:lnTo>
                  <a:lnTo>
                    <a:pt x="299" y="1025"/>
                  </a:lnTo>
                  <a:lnTo>
                    <a:pt x="293" y="1026"/>
                  </a:lnTo>
                  <a:lnTo>
                    <a:pt x="291" y="1026"/>
                  </a:lnTo>
                  <a:lnTo>
                    <a:pt x="291" y="1026"/>
                  </a:lnTo>
                  <a:lnTo>
                    <a:pt x="287" y="1026"/>
                  </a:lnTo>
                  <a:lnTo>
                    <a:pt x="279" y="1028"/>
                  </a:lnTo>
                  <a:lnTo>
                    <a:pt x="278" y="1028"/>
                  </a:lnTo>
                  <a:lnTo>
                    <a:pt x="276" y="1028"/>
                  </a:lnTo>
                  <a:lnTo>
                    <a:pt x="275" y="1028"/>
                  </a:lnTo>
                  <a:lnTo>
                    <a:pt x="267" y="1028"/>
                  </a:lnTo>
                  <a:lnTo>
                    <a:pt x="266" y="1028"/>
                  </a:lnTo>
                  <a:lnTo>
                    <a:pt x="258" y="1028"/>
                  </a:lnTo>
                  <a:lnTo>
                    <a:pt x="257" y="1028"/>
                  </a:lnTo>
                  <a:lnTo>
                    <a:pt x="255" y="1028"/>
                  </a:lnTo>
                  <a:lnTo>
                    <a:pt x="255" y="1029"/>
                  </a:lnTo>
                  <a:lnTo>
                    <a:pt x="250" y="1029"/>
                  </a:lnTo>
                  <a:lnTo>
                    <a:pt x="244" y="1029"/>
                  </a:lnTo>
                  <a:lnTo>
                    <a:pt x="240" y="1029"/>
                  </a:lnTo>
                  <a:lnTo>
                    <a:pt x="235" y="1029"/>
                  </a:lnTo>
                  <a:lnTo>
                    <a:pt x="231" y="1029"/>
                  </a:lnTo>
                  <a:lnTo>
                    <a:pt x="231" y="1028"/>
                  </a:lnTo>
                  <a:lnTo>
                    <a:pt x="228" y="1028"/>
                  </a:lnTo>
                  <a:lnTo>
                    <a:pt x="228" y="1029"/>
                  </a:lnTo>
                  <a:lnTo>
                    <a:pt x="226" y="1031"/>
                  </a:lnTo>
                  <a:lnTo>
                    <a:pt x="226" y="1032"/>
                  </a:lnTo>
                  <a:lnTo>
                    <a:pt x="226" y="1034"/>
                  </a:lnTo>
                  <a:lnTo>
                    <a:pt x="225" y="1034"/>
                  </a:lnTo>
                  <a:lnTo>
                    <a:pt x="225" y="1035"/>
                  </a:lnTo>
                  <a:lnTo>
                    <a:pt x="225" y="1037"/>
                  </a:lnTo>
                  <a:lnTo>
                    <a:pt x="225" y="1039"/>
                  </a:lnTo>
                  <a:lnTo>
                    <a:pt x="223" y="1040"/>
                  </a:lnTo>
                  <a:lnTo>
                    <a:pt x="223" y="1042"/>
                  </a:lnTo>
                  <a:lnTo>
                    <a:pt x="223" y="1043"/>
                  </a:lnTo>
                  <a:lnTo>
                    <a:pt x="222" y="1043"/>
                  </a:lnTo>
                  <a:lnTo>
                    <a:pt x="220" y="1045"/>
                  </a:lnTo>
                  <a:lnTo>
                    <a:pt x="219" y="1045"/>
                  </a:lnTo>
                  <a:lnTo>
                    <a:pt x="217" y="1045"/>
                  </a:lnTo>
                  <a:lnTo>
                    <a:pt x="215" y="1045"/>
                  </a:lnTo>
                  <a:lnTo>
                    <a:pt x="215" y="1043"/>
                  </a:lnTo>
                  <a:lnTo>
                    <a:pt x="214" y="1042"/>
                  </a:lnTo>
                  <a:lnTo>
                    <a:pt x="212" y="1042"/>
                  </a:lnTo>
                  <a:lnTo>
                    <a:pt x="211" y="1040"/>
                  </a:lnTo>
                  <a:lnTo>
                    <a:pt x="211" y="1037"/>
                  </a:lnTo>
                  <a:lnTo>
                    <a:pt x="212" y="1032"/>
                  </a:lnTo>
                  <a:lnTo>
                    <a:pt x="212" y="1029"/>
                  </a:lnTo>
                  <a:lnTo>
                    <a:pt x="206" y="1028"/>
                  </a:lnTo>
                  <a:lnTo>
                    <a:pt x="206" y="1029"/>
                  </a:lnTo>
                  <a:lnTo>
                    <a:pt x="205" y="1029"/>
                  </a:lnTo>
                  <a:lnTo>
                    <a:pt x="205" y="1031"/>
                  </a:lnTo>
                  <a:lnTo>
                    <a:pt x="205" y="1032"/>
                  </a:lnTo>
                  <a:lnTo>
                    <a:pt x="203" y="1034"/>
                  </a:lnTo>
                  <a:lnTo>
                    <a:pt x="203" y="1035"/>
                  </a:lnTo>
                  <a:lnTo>
                    <a:pt x="203" y="1037"/>
                  </a:lnTo>
                  <a:lnTo>
                    <a:pt x="203" y="1039"/>
                  </a:lnTo>
                  <a:lnTo>
                    <a:pt x="203" y="1040"/>
                  </a:lnTo>
                  <a:lnTo>
                    <a:pt x="203" y="1042"/>
                  </a:lnTo>
                  <a:lnTo>
                    <a:pt x="202" y="1043"/>
                  </a:lnTo>
                  <a:lnTo>
                    <a:pt x="202" y="1045"/>
                  </a:lnTo>
                  <a:lnTo>
                    <a:pt x="202" y="1046"/>
                  </a:lnTo>
                  <a:lnTo>
                    <a:pt x="200" y="1046"/>
                  </a:lnTo>
                  <a:lnTo>
                    <a:pt x="199" y="1046"/>
                  </a:lnTo>
                  <a:lnTo>
                    <a:pt x="199" y="1048"/>
                  </a:lnTo>
                  <a:lnTo>
                    <a:pt x="197" y="1048"/>
                  </a:lnTo>
                  <a:lnTo>
                    <a:pt x="194" y="1049"/>
                  </a:lnTo>
                  <a:lnTo>
                    <a:pt x="193" y="1049"/>
                  </a:lnTo>
                  <a:lnTo>
                    <a:pt x="193" y="1048"/>
                  </a:lnTo>
                  <a:lnTo>
                    <a:pt x="191" y="1048"/>
                  </a:lnTo>
                  <a:lnTo>
                    <a:pt x="191" y="1046"/>
                  </a:lnTo>
                  <a:lnTo>
                    <a:pt x="191" y="1045"/>
                  </a:lnTo>
                  <a:lnTo>
                    <a:pt x="190" y="1045"/>
                  </a:lnTo>
                  <a:lnTo>
                    <a:pt x="190" y="1043"/>
                  </a:lnTo>
                  <a:lnTo>
                    <a:pt x="188" y="1043"/>
                  </a:lnTo>
                  <a:lnTo>
                    <a:pt x="188" y="1042"/>
                  </a:lnTo>
                  <a:lnTo>
                    <a:pt x="187" y="1042"/>
                  </a:lnTo>
                  <a:lnTo>
                    <a:pt x="185" y="1042"/>
                  </a:lnTo>
                  <a:lnTo>
                    <a:pt x="184" y="1042"/>
                  </a:lnTo>
                  <a:lnTo>
                    <a:pt x="182" y="1042"/>
                  </a:lnTo>
                  <a:lnTo>
                    <a:pt x="180" y="1043"/>
                  </a:lnTo>
                  <a:lnTo>
                    <a:pt x="177" y="1045"/>
                  </a:lnTo>
                  <a:lnTo>
                    <a:pt x="176" y="1046"/>
                  </a:lnTo>
                  <a:lnTo>
                    <a:pt x="174" y="1046"/>
                  </a:lnTo>
                  <a:lnTo>
                    <a:pt x="173" y="1046"/>
                  </a:lnTo>
                  <a:lnTo>
                    <a:pt x="170" y="1042"/>
                  </a:lnTo>
                  <a:lnTo>
                    <a:pt x="170" y="1039"/>
                  </a:lnTo>
                  <a:lnTo>
                    <a:pt x="168" y="1037"/>
                  </a:lnTo>
                  <a:lnTo>
                    <a:pt x="167" y="1035"/>
                  </a:lnTo>
                  <a:lnTo>
                    <a:pt x="167" y="1032"/>
                  </a:lnTo>
                  <a:lnTo>
                    <a:pt x="167" y="1031"/>
                  </a:lnTo>
                  <a:lnTo>
                    <a:pt x="165" y="1031"/>
                  </a:lnTo>
                  <a:lnTo>
                    <a:pt x="165" y="1029"/>
                  </a:lnTo>
                  <a:lnTo>
                    <a:pt x="164" y="1029"/>
                  </a:lnTo>
                  <a:lnTo>
                    <a:pt x="164" y="1028"/>
                  </a:lnTo>
                  <a:lnTo>
                    <a:pt x="162" y="1028"/>
                  </a:lnTo>
                  <a:lnTo>
                    <a:pt x="161" y="1028"/>
                  </a:lnTo>
                  <a:lnTo>
                    <a:pt x="161" y="1029"/>
                  </a:lnTo>
                  <a:lnTo>
                    <a:pt x="159" y="1029"/>
                  </a:lnTo>
                  <a:lnTo>
                    <a:pt x="158" y="1031"/>
                  </a:lnTo>
                  <a:lnTo>
                    <a:pt x="156" y="1031"/>
                  </a:lnTo>
                  <a:lnTo>
                    <a:pt x="153" y="1034"/>
                  </a:lnTo>
                  <a:lnTo>
                    <a:pt x="150" y="1035"/>
                  </a:lnTo>
                  <a:lnTo>
                    <a:pt x="146" y="1037"/>
                  </a:lnTo>
                  <a:lnTo>
                    <a:pt x="139" y="1042"/>
                  </a:lnTo>
                  <a:lnTo>
                    <a:pt x="135" y="1035"/>
                  </a:lnTo>
                  <a:lnTo>
                    <a:pt x="132" y="1029"/>
                  </a:lnTo>
                  <a:lnTo>
                    <a:pt x="130" y="1029"/>
                  </a:lnTo>
                  <a:lnTo>
                    <a:pt x="130" y="1031"/>
                  </a:lnTo>
                  <a:lnTo>
                    <a:pt x="123" y="1034"/>
                  </a:lnTo>
                  <a:lnTo>
                    <a:pt x="123" y="1035"/>
                  </a:lnTo>
                  <a:lnTo>
                    <a:pt x="118" y="1028"/>
                  </a:lnTo>
                  <a:lnTo>
                    <a:pt x="104" y="1011"/>
                  </a:lnTo>
                  <a:lnTo>
                    <a:pt x="101" y="1007"/>
                  </a:lnTo>
                  <a:lnTo>
                    <a:pt x="97" y="1008"/>
                  </a:lnTo>
                  <a:lnTo>
                    <a:pt x="95" y="1010"/>
                  </a:lnTo>
                  <a:lnTo>
                    <a:pt x="97" y="1013"/>
                  </a:lnTo>
                  <a:lnTo>
                    <a:pt x="95" y="1014"/>
                  </a:lnTo>
                  <a:lnTo>
                    <a:pt x="95" y="1013"/>
                  </a:lnTo>
                  <a:lnTo>
                    <a:pt x="92" y="1016"/>
                  </a:lnTo>
                  <a:lnTo>
                    <a:pt x="89" y="1017"/>
                  </a:lnTo>
                  <a:lnTo>
                    <a:pt x="86" y="1019"/>
                  </a:lnTo>
                  <a:lnTo>
                    <a:pt x="85" y="1020"/>
                  </a:lnTo>
                  <a:lnTo>
                    <a:pt x="83" y="1017"/>
                  </a:lnTo>
                  <a:lnTo>
                    <a:pt x="85" y="1017"/>
                  </a:lnTo>
                  <a:lnTo>
                    <a:pt x="85" y="1016"/>
                  </a:lnTo>
                  <a:lnTo>
                    <a:pt x="79" y="1019"/>
                  </a:lnTo>
                  <a:lnTo>
                    <a:pt x="77" y="1020"/>
                  </a:lnTo>
                  <a:lnTo>
                    <a:pt x="74" y="1022"/>
                  </a:lnTo>
                  <a:lnTo>
                    <a:pt x="69" y="1025"/>
                  </a:lnTo>
                  <a:lnTo>
                    <a:pt x="68" y="1025"/>
                  </a:lnTo>
                  <a:lnTo>
                    <a:pt x="66" y="1023"/>
                  </a:lnTo>
                  <a:lnTo>
                    <a:pt x="66" y="1022"/>
                  </a:lnTo>
                  <a:lnTo>
                    <a:pt x="63" y="1017"/>
                  </a:lnTo>
                  <a:lnTo>
                    <a:pt x="60" y="1013"/>
                  </a:lnTo>
                  <a:lnTo>
                    <a:pt x="57" y="1007"/>
                  </a:lnTo>
                  <a:lnTo>
                    <a:pt x="53" y="1000"/>
                  </a:lnTo>
                  <a:lnTo>
                    <a:pt x="53" y="999"/>
                  </a:lnTo>
                  <a:lnTo>
                    <a:pt x="54" y="997"/>
                  </a:lnTo>
                  <a:lnTo>
                    <a:pt x="57" y="988"/>
                  </a:lnTo>
                  <a:lnTo>
                    <a:pt x="59" y="981"/>
                  </a:lnTo>
                  <a:lnTo>
                    <a:pt x="60" y="978"/>
                  </a:lnTo>
                  <a:lnTo>
                    <a:pt x="62" y="975"/>
                  </a:lnTo>
                  <a:lnTo>
                    <a:pt x="66" y="966"/>
                  </a:lnTo>
                  <a:lnTo>
                    <a:pt x="66" y="964"/>
                  </a:lnTo>
                  <a:lnTo>
                    <a:pt x="69" y="956"/>
                  </a:lnTo>
                  <a:lnTo>
                    <a:pt x="71" y="953"/>
                  </a:lnTo>
                  <a:lnTo>
                    <a:pt x="73" y="947"/>
                  </a:lnTo>
                  <a:lnTo>
                    <a:pt x="74" y="944"/>
                  </a:lnTo>
                  <a:lnTo>
                    <a:pt x="74" y="943"/>
                  </a:lnTo>
                  <a:lnTo>
                    <a:pt x="77" y="935"/>
                  </a:lnTo>
                  <a:lnTo>
                    <a:pt x="82" y="923"/>
                  </a:lnTo>
                  <a:lnTo>
                    <a:pt x="83" y="918"/>
                  </a:lnTo>
                  <a:lnTo>
                    <a:pt x="85" y="915"/>
                  </a:lnTo>
                  <a:lnTo>
                    <a:pt x="88" y="908"/>
                  </a:lnTo>
                  <a:lnTo>
                    <a:pt x="89" y="905"/>
                  </a:lnTo>
                  <a:lnTo>
                    <a:pt x="92" y="894"/>
                  </a:lnTo>
                  <a:lnTo>
                    <a:pt x="94" y="893"/>
                  </a:lnTo>
                  <a:lnTo>
                    <a:pt x="94" y="891"/>
                  </a:lnTo>
                  <a:lnTo>
                    <a:pt x="94" y="888"/>
                  </a:lnTo>
                  <a:lnTo>
                    <a:pt x="94" y="886"/>
                  </a:lnTo>
                  <a:lnTo>
                    <a:pt x="95" y="882"/>
                  </a:lnTo>
                  <a:lnTo>
                    <a:pt x="95" y="880"/>
                  </a:lnTo>
                  <a:lnTo>
                    <a:pt x="97" y="880"/>
                  </a:lnTo>
                  <a:lnTo>
                    <a:pt x="97" y="879"/>
                  </a:lnTo>
                  <a:lnTo>
                    <a:pt x="100" y="871"/>
                  </a:lnTo>
                  <a:lnTo>
                    <a:pt x="100" y="868"/>
                  </a:lnTo>
                  <a:lnTo>
                    <a:pt x="101" y="867"/>
                  </a:lnTo>
                  <a:lnTo>
                    <a:pt x="104" y="858"/>
                  </a:lnTo>
                  <a:lnTo>
                    <a:pt x="106" y="853"/>
                  </a:lnTo>
                  <a:lnTo>
                    <a:pt x="106" y="851"/>
                  </a:lnTo>
                  <a:lnTo>
                    <a:pt x="106" y="850"/>
                  </a:lnTo>
                  <a:lnTo>
                    <a:pt x="108" y="847"/>
                  </a:lnTo>
                  <a:lnTo>
                    <a:pt x="108" y="845"/>
                  </a:lnTo>
                  <a:lnTo>
                    <a:pt x="109" y="844"/>
                  </a:lnTo>
                  <a:lnTo>
                    <a:pt x="111" y="841"/>
                  </a:lnTo>
                  <a:lnTo>
                    <a:pt x="111" y="839"/>
                  </a:lnTo>
                  <a:lnTo>
                    <a:pt x="112" y="835"/>
                  </a:lnTo>
                  <a:lnTo>
                    <a:pt x="111" y="835"/>
                  </a:lnTo>
                  <a:lnTo>
                    <a:pt x="97" y="830"/>
                  </a:lnTo>
                  <a:lnTo>
                    <a:pt x="94" y="830"/>
                  </a:lnTo>
                  <a:lnTo>
                    <a:pt x="92" y="829"/>
                  </a:lnTo>
                  <a:lnTo>
                    <a:pt x="85" y="827"/>
                  </a:lnTo>
                  <a:lnTo>
                    <a:pt x="83" y="827"/>
                  </a:lnTo>
                  <a:lnTo>
                    <a:pt x="76" y="824"/>
                  </a:lnTo>
                  <a:lnTo>
                    <a:pt x="74" y="824"/>
                  </a:lnTo>
                  <a:lnTo>
                    <a:pt x="73" y="824"/>
                  </a:lnTo>
                  <a:lnTo>
                    <a:pt x="50" y="809"/>
                  </a:lnTo>
                  <a:lnTo>
                    <a:pt x="47" y="807"/>
                  </a:lnTo>
                  <a:lnTo>
                    <a:pt x="21" y="795"/>
                  </a:lnTo>
                  <a:lnTo>
                    <a:pt x="21" y="797"/>
                  </a:lnTo>
                  <a:lnTo>
                    <a:pt x="19" y="800"/>
                  </a:lnTo>
                  <a:lnTo>
                    <a:pt x="13" y="806"/>
                  </a:lnTo>
                  <a:lnTo>
                    <a:pt x="13" y="807"/>
                  </a:lnTo>
                  <a:lnTo>
                    <a:pt x="13" y="807"/>
                  </a:lnTo>
                  <a:lnTo>
                    <a:pt x="12" y="803"/>
                  </a:lnTo>
                  <a:lnTo>
                    <a:pt x="12" y="801"/>
                  </a:lnTo>
                  <a:lnTo>
                    <a:pt x="12" y="798"/>
                  </a:lnTo>
                  <a:lnTo>
                    <a:pt x="10" y="794"/>
                  </a:lnTo>
                  <a:lnTo>
                    <a:pt x="10" y="792"/>
                  </a:lnTo>
                  <a:lnTo>
                    <a:pt x="9" y="783"/>
                  </a:lnTo>
                  <a:lnTo>
                    <a:pt x="9" y="778"/>
                  </a:lnTo>
                  <a:lnTo>
                    <a:pt x="7" y="768"/>
                  </a:lnTo>
                  <a:lnTo>
                    <a:pt x="7" y="762"/>
                  </a:lnTo>
                  <a:lnTo>
                    <a:pt x="7" y="760"/>
                  </a:lnTo>
                  <a:lnTo>
                    <a:pt x="7" y="759"/>
                  </a:lnTo>
                  <a:lnTo>
                    <a:pt x="7" y="756"/>
                  </a:lnTo>
                  <a:lnTo>
                    <a:pt x="6" y="753"/>
                  </a:lnTo>
                  <a:lnTo>
                    <a:pt x="6" y="751"/>
                  </a:lnTo>
                  <a:lnTo>
                    <a:pt x="6" y="750"/>
                  </a:lnTo>
                  <a:lnTo>
                    <a:pt x="6" y="748"/>
                  </a:lnTo>
                  <a:lnTo>
                    <a:pt x="6" y="747"/>
                  </a:lnTo>
                  <a:lnTo>
                    <a:pt x="6" y="745"/>
                  </a:lnTo>
                  <a:lnTo>
                    <a:pt x="3" y="733"/>
                  </a:lnTo>
                  <a:lnTo>
                    <a:pt x="1" y="718"/>
                  </a:lnTo>
                  <a:lnTo>
                    <a:pt x="1" y="709"/>
                  </a:lnTo>
                  <a:lnTo>
                    <a:pt x="0" y="699"/>
                  </a:lnTo>
                  <a:lnTo>
                    <a:pt x="3" y="698"/>
                  </a:lnTo>
                  <a:lnTo>
                    <a:pt x="13" y="701"/>
                  </a:lnTo>
                  <a:lnTo>
                    <a:pt x="16" y="704"/>
                  </a:lnTo>
                  <a:lnTo>
                    <a:pt x="19" y="704"/>
                  </a:lnTo>
                  <a:lnTo>
                    <a:pt x="21" y="706"/>
                  </a:lnTo>
                  <a:lnTo>
                    <a:pt x="22" y="707"/>
                  </a:lnTo>
                  <a:lnTo>
                    <a:pt x="24" y="707"/>
                  </a:lnTo>
                  <a:lnTo>
                    <a:pt x="25" y="709"/>
                  </a:lnTo>
                  <a:lnTo>
                    <a:pt x="28" y="710"/>
                  </a:lnTo>
                  <a:lnTo>
                    <a:pt x="30" y="710"/>
                  </a:lnTo>
                  <a:lnTo>
                    <a:pt x="31" y="710"/>
                  </a:lnTo>
                  <a:lnTo>
                    <a:pt x="31" y="709"/>
                  </a:lnTo>
                  <a:lnTo>
                    <a:pt x="41" y="696"/>
                  </a:lnTo>
                  <a:lnTo>
                    <a:pt x="41" y="695"/>
                  </a:lnTo>
                  <a:lnTo>
                    <a:pt x="48" y="683"/>
                  </a:lnTo>
                  <a:lnTo>
                    <a:pt x="50" y="680"/>
                  </a:lnTo>
                  <a:lnTo>
                    <a:pt x="51" y="680"/>
                  </a:lnTo>
                  <a:lnTo>
                    <a:pt x="57" y="669"/>
                  </a:lnTo>
                  <a:lnTo>
                    <a:pt x="57" y="668"/>
                  </a:lnTo>
                  <a:lnTo>
                    <a:pt x="57" y="663"/>
                  </a:lnTo>
                  <a:lnTo>
                    <a:pt x="59" y="661"/>
                  </a:lnTo>
                  <a:lnTo>
                    <a:pt x="62" y="655"/>
                  </a:lnTo>
                  <a:lnTo>
                    <a:pt x="68" y="640"/>
                  </a:lnTo>
                  <a:lnTo>
                    <a:pt x="69" y="640"/>
                  </a:lnTo>
                  <a:lnTo>
                    <a:pt x="69" y="642"/>
                  </a:lnTo>
                  <a:lnTo>
                    <a:pt x="91" y="651"/>
                  </a:lnTo>
                  <a:lnTo>
                    <a:pt x="100" y="655"/>
                  </a:lnTo>
                  <a:lnTo>
                    <a:pt x="111" y="661"/>
                  </a:lnTo>
                  <a:lnTo>
                    <a:pt x="111" y="660"/>
                  </a:lnTo>
                  <a:lnTo>
                    <a:pt x="115" y="654"/>
                  </a:lnTo>
                  <a:lnTo>
                    <a:pt x="120" y="646"/>
                  </a:lnTo>
                  <a:lnTo>
                    <a:pt x="129" y="636"/>
                  </a:lnTo>
                  <a:lnTo>
                    <a:pt x="129" y="634"/>
                  </a:lnTo>
                  <a:lnTo>
                    <a:pt x="130" y="634"/>
                  </a:lnTo>
                  <a:lnTo>
                    <a:pt x="130" y="633"/>
                  </a:lnTo>
                  <a:lnTo>
                    <a:pt x="138" y="628"/>
                  </a:lnTo>
                  <a:lnTo>
                    <a:pt x="138" y="626"/>
                  </a:lnTo>
                  <a:lnTo>
                    <a:pt x="139" y="626"/>
                  </a:lnTo>
                  <a:lnTo>
                    <a:pt x="141" y="625"/>
                  </a:lnTo>
                  <a:lnTo>
                    <a:pt x="144" y="625"/>
                  </a:lnTo>
                  <a:lnTo>
                    <a:pt x="149" y="622"/>
                  </a:lnTo>
                  <a:lnTo>
                    <a:pt x="152" y="619"/>
                  </a:lnTo>
                  <a:lnTo>
                    <a:pt x="158" y="614"/>
                  </a:lnTo>
                  <a:lnTo>
                    <a:pt x="161" y="611"/>
                  </a:lnTo>
                  <a:lnTo>
                    <a:pt x="162" y="610"/>
                  </a:lnTo>
                  <a:lnTo>
                    <a:pt x="164" y="608"/>
                  </a:lnTo>
                  <a:lnTo>
                    <a:pt x="165" y="608"/>
                  </a:lnTo>
                  <a:lnTo>
                    <a:pt x="167" y="605"/>
                  </a:lnTo>
                  <a:lnTo>
                    <a:pt x="168" y="605"/>
                  </a:lnTo>
                  <a:lnTo>
                    <a:pt x="170" y="605"/>
                  </a:lnTo>
                  <a:lnTo>
                    <a:pt x="168" y="604"/>
                  </a:lnTo>
                  <a:lnTo>
                    <a:pt x="167" y="601"/>
                  </a:lnTo>
                  <a:lnTo>
                    <a:pt x="167" y="598"/>
                  </a:lnTo>
                  <a:lnTo>
                    <a:pt x="165" y="595"/>
                  </a:lnTo>
                  <a:lnTo>
                    <a:pt x="162" y="591"/>
                  </a:lnTo>
                  <a:lnTo>
                    <a:pt x="161" y="590"/>
                  </a:lnTo>
                  <a:lnTo>
                    <a:pt x="158" y="588"/>
                  </a:lnTo>
                  <a:lnTo>
                    <a:pt x="156" y="588"/>
                  </a:lnTo>
                  <a:lnTo>
                    <a:pt x="156" y="587"/>
                  </a:lnTo>
                  <a:lnTo>
                    <a:pt x="155" y="585"/>
                  </a:lnTo>
                  <a:lnTo>
                    <a:pt x="153" y="585"/>
                  </a:lnTo>
                  <a:lnTo>
                    <a:pt x="152" y="582"/>
                  </a:lnTo>
                  <a:lnTo>
                    <a:pt x="150" y="581"/>
                  </a:lnTo>
                  <a:lnTo>
                    <a:pt x="149" y="579"/>
                  </a:lnTo>
                  <a:lnTo>
                    <a:pt x="147" y="578"/>
                  </a:lnTo>
                  <a:lnTo>
                    <a:pt x="146" y="576"/>
                  </a:lnTo>
                  <a:lnTo>
                    <a:pt x="144" y="575"/>
                  </a:lnTo>
                  <a:lnTo>
                    <a:pt x="142" y="573"/>
                  </a:lnTo>
                  <a:lnTo>
                    <a:pt x="141" y="572"/>
                  </a:lnTo>
                  <a:lnTo>
                    <a:pt x="141" y="570"/>
                  </a:lnTo>
                  <a:lnTo>
                    <a:pt x="141" y="569"/>
                  </a:lnTo>
                  <a:lnTo>
                    <a:pt x="139" y="569"/>
                  </a:lnTo>
                  <a:lnTo>
                    <a:pt x="139" y="567"/>
                  </a:lnTo>
                  <a:lnTo>
                    <a:pt x="139" y="566"/>
                  </a:lnTo>
                  <a:lnTo>
                    <a:pt x="138" y="563"/>
                  </a:lnTo>
                  <a:lnTo>
                    <a:pt x="135" y="557"/>
                  </a:lnTo>
                  <a:lnTo>
                    <a:pt x="135" y="555"/>
                  </a:lnTo>
                  <a:lnTo>
                    <a:pt x="135" y="553"/>
                  </a:lnTo>
                  <a:lnTo>
                    <a:pt x="135" y="552"/>
                  </a:lnTo>
                  <a:lnTo>
                    <a:pt x="135" y="552"/>
                  </a:lnTo>
                  <a:lnTo>
                    <a:pt x="133" y="552"/>
                  </a:lnTo>
                  <a:lnTo>
                    <a:pt x="133" y="550"/>
                  </a:lnTo>
                  <a:lnTo>
                    <a:pt x="135" y="550"/>
                  </a:lnTo>
                  <a:lnTo>
                    <a:pt x="136" y="549"/>
                  </a:lnTo>
                  <a:lnTo>
                    <a:pt x="138" y="549"/>
                  </a:lnTo>
                  <a:lnTo>
                    <a:pt x="139" y="547"/>
                  </a:lnTo>
                  <a:lnTo>
                    <a:pt x="142" y="546"/>
                  </a:lnTo>
                  <a:lnTo>
                    <a:pt x="146" y="544"/>
                  </a:lnTo>
                  <a:lnTo>
                    <a:pt x="150" y="543"/>
                  </a:lnTo>
                  <a:lnTo>
                    <a:pt x="159" y="538"/>
                  </a:lnTo>
                  <a:lnTo>
                    <a:pt x="164" y="535"/>
                  </a:lnTo>
                  <a:lnTo>
                    <a:pt x="167" y="534"/>
                  </a:lnTo>
                  <a:lnTo>
                    <a:pt x="170" y="532"/>
                  </a:lnTo>
                  <a:lnTo>
                    <a:pt x="171" y="532"/>
                  </a:lnTo>
                  <a:lnTo>
                    <a:pt x="179" y="531"/>
                  </a:lnTo>
                  <a:lnTo>
                    <a:pt x="182" y="529"/>
                  </a:lnTo>
                  <a:lnTo>
                    <a:pt x="190" y="528"/>
                  </a:lnTo>
                  <a:lnTo>
                    <a:pt x="191" y="528"/>
                  </a:lnTo>
                  <a:lnTo>
                    <a:pt x="194" y="526"/>
                  </a:lnTo>
                  <a:lnTo>
                    <a:pt x="196" y="526"/>
                  </a:lnTo>
                  <a:lnTo>
                    <a:pt x="197" y="526"/>
                  </a:lnTo>
                  <a:lnTo>
                    <a:pt x="200" y="526"/>
                  </a:lnTo>
                  <a:lnTo>
                    <a:pt x="202" y="526"/>
                  </a:lnTo>
                  <a:lnTo>
                    <a:pt x="203" y="525"/>
                  </a:lnTo>
                  <a:lnTo>
                    <a:pt x="203" y="525"/>
                  </a:lnTo>
                  <a:lnTo>
                    <a:pt x="203" y="523"/>
                  </a:lnTo>
                  <a:lnTo>
                    <a:pt x="206" y="522"/>
                  </a:lnTo>
                  <a:lnTo>
                    <a:pt x="209" y="520"/>
                  </a:lnTo>
                  <a:lnTo>
                    <a:pt x="211" y="518"/>
                  </a:lnTo>
                  <a:lnTo>
                    <a:pt x="214" y="515"/>
                  </a:lnTo>
                  <a:lnTo>
                    <a:pt x="215" y="515"/>
                  </a:lnTo>
                  <a:lnTo>
                    <a:pt x="219" y="514"/>
                  </a:lnTo>
                  <a:lnTo>
                    <a:pt x="223" y="511"/>
                  </a:lnTo>
                  <a:lnTo>
                    <a:pt x="225" y="509"/>
                  </a:lnTo>
                  <a:lnTo>
                    <a:pt x="226" y="509"/>
                  </a:lnTo>
                  <a:lnTo>
                    <a:pt x="228" y="508"/>
                  </a:lnTo>
                  <a:lnTo>
                    <a:pt x="229" y="508"/>
                  </a:lnTo>
                  <a:lnTo>
                    <a:pt x="234" y="506"/>
                  </a:lnTo>
                  <a:lnTo>
                    <a:pt x="235" y="506"/>
                  </a:lnTo>
                  <a:lnTo>
                    <a:pt x="235" y="505"/>
                  </a:lnTo>
                  <a:lnTo>
                    <a:pt x="237" y="505"/>
                  </a:lnTo>
                  <a:lnTo>
                    <a:pt x="238" y="503"/>
                  </a:lnTo>
                  <a:lnTo>
                    <a:pt x="240" y="499"/>
                  </a:lnTo>
                  <a:lnTo>
                    <a:pt x="240" y="499"/>
                  </a:lnTo>
                  <a:lnTo>
                    <a:pt x="243" y="493"/>
                  </a:lnTo>
                  <a:lnTo>
                    <a:pt x="244" y="491"/>
                  </a:lnTo>
                  <a:lnTo>
                    <a:pt x="246" y="490"/>
                  </a:lnTo>
                  <a:lnTo>
                    <a:pt x="246" y="488"/>
                  </a:lnTo>
                  <a:lnTo>
                    <a:pt x="247" y="488"/>
                  </a:lnTo>
                  <a:lnTo>
                    <a:pt x="247" y="487"/>
                  </a:lnTo>
                  <a:lnTo>
                    <a:pt x="253" y="479"/>
                  </a:lnTo>
                  <a:lnTo>
                    <a:pt x="257" y="476"/>
                  </a:lnTo>
                  <a:lnTo>
                    <a:pt x="260" y="473"/>
                  </a:lnTo>
                  <a:lnTo>
                    <a:pt x="263" y="470"/>
                  </a:lnTo>
                  <a:lnTo>
                    <a:pt x="263" y="468"/>
                  </a:lnTo>
                  <a:lnTo>
                    <a:pt x="264" y="467"/>
                  </a:lnTo>
                  <a:lnTo>
                    <a:pt x="264" y="465"/>
                  </a:lnTo>
                  <a:lnTo>
                    <a:pt x="267" y="462"/>
                  </a:lnTo>
                  <a:lnTo>
                    <a:pt x="269" y="462"/>
                  </a:lnTo>
                  <a:lnTo>
                    <a:pt x="272" y="458"/>
                  </a:lnTo>
                  <a:lnTo>
                    <a:pt x="273" y="456"/>
                  </a:lnTo>
                  <a:lnTo>
                    <a:pt x="276" y="455"/>
                  </a:lnTo>
                  <a:lnTo>
                    <a:pt x="276" y="453"/>
                  </a:lnTo>
                  <a:lnTo>
                    <a:pt x="281" y="450"/>
                  </a:lnTo>
                  <a:lnTo>
                    <a:pt x="285" y="447"/>
                  </a:lnTo>
                  <a:lnTo>
                    <a:pt x="291" y="442"/>
                  </a:lnTo>
                  <a:lnTo>
                    <a:pt x="293" y="441"/>
                  </a:lnTo>
                  <a:lnTo>
                    <a:pt x="307" y="429"/>
                  </a:lnTo>
                  <a:lnTo>
                    <a:pt x="313" y="423"/>
                  </a:lnTo>
                  <a:lnTo>
                    <a:pt x="316" y="420"/>
                  </a:lnTo>
                  <a:lnTo>
                    <a:pt x="316" y="418"/>
                  </a:lnTo>
                  <a:lnTo>
                    <a:pt x="317" y="418"/>
                  </a:lnTo>
                  <a:lnTo>
                    <a:pt x="317" y="417"/>
                  </a:lnTo>
                  <a:lnTo>
                    <a:pt x="322" y="414"/>
                  </a:lnTo>
                  <a:lnTo>
                    <a:pt x="329" y="407"/>
                  </a:lnTo>
                  <a:lnTo>
                    <a:pt x="331" y="406"/>
                  </a:lnTo>
                  <a:lnTo>
                    <a:pt x="333" y="406"/>
                  </a:lnTo>
                  <a:lnTo>
                    <a:pt x="334" y="404"/>
                  </a:lnTo>
                  <a:lnTo>
                    <a:pt x="336" y="403"/>
                  </a:lnTo>
                  <a:lnTo>
                    <a:pt x="339" y="400"/>
                  </a:lnTo>
                  <a:lnTo>
                    <a:pt x="339" y="398"/>
                  </a:lnTo>
                  <a:lnTo>
                    <a:pt x="340" y="398"/>
                  </a:lnTo>
                  <a:lnTo>
                    <a:pt x="342" y="397"/>
                  </a:lnTo>
                  <a:lnTo>
                    <a:pt x="343" y="397"/>
                  </a:lnTo>
                  <a:lnTo>
                    <a:pt x="345" y="394"/>
                  </a:lnTo>
                  <a:lnTo>
                    <a:pt x="348" y="392"/>
                  </a:lnTo>
                  <a:lnTo>
                    <a:pt x="349" y="391"/>
                  </a:lnTo>
                  <a:lnTo>
                    <a:pt x="351" y="388"/>
                  </a:lnTo>
                  <a:lnTo>
                    <a:pt x="352" y="388"/>
                  </a:lnTo>
                  <a:lnTo>
                    <a:pt x="351" y="386"/>
                  </a:lnTo>
                  <a:lnTo>
                    <a:pt x="349" y="382"/>
                  </a:lnTo>
                  <a:lnTo>
                    <a:pt x="349" y="380"/>
                  </a:lnTo>
                  <a:lnTo>
                    <a:pt x="349" y="379"/>
                  </a:lnTo>
                  <a:lnTo>
                    <a:pt x="354" y="371"/>
                  </a:lnTo>
                  <a:lnTo>
                    <a:pt x="358" y="366"/>
                  </a:lnTo>
                  <a:lnTo>
                    <a:pt x="363" y="362"/>
                  </a:lnTo>
                  <a:lnTo>
                    <a:pt x="366" y="357"/>
                  </a:lnTo>
                  <a:lnTo>
                    <a:pt x="369" y="354"/>
                  </a:lnTo>
                  <a:lnTo>
                    <a:pt x="369" y="353"/>
                  </a:lnTo>
                  <a:lnTo>
                    <a:pt x="369" y="351"/>
                  </a:lnTo>
                  <a:lnTo>
                    <a:pt x="377" y="338"/>
                  </a:lnTo>
                  <a:lnTo>
                    <a:pt x="378" y="335"/>
                  </a:lnTo>
                  <a:lnTo>
                    <a:pt x="378" y="333"/>
                  </a:lnTo>
                  <a:lnTo>
                    <a:pt x="386" y="316"/>
                  </a:lnTo>
                  <a:lnTo>
                    <a:pt x="386" y="315"/>
                  </a:lnTo>
                  <a:lnTo>
                    <a:pt x="389" y="306"/>
                  </a:lnTo>
                  <a:lnTo>
                    <a:pt x="390" y="301"/>
                  </a:lnTo>
                  <a:lnTo>
                    <a:pt x="392" y="301"/>
                  </a:lnTo>
                  <a:lnTo>
                    <a:pt x="395" y="303"/>
                  </a:lnTo>
                  <a:lnTo>
                    <a:pt x="398" y="304"/>
                  </a:lnTo>
                  <a:lnTo>
                    <a:pt x="399" y="304"/>
                  </a:lnTo>
                  <a:lnTo>
                    <a:pt x="404" y="306"/>
                  </a:lnTo>
                  <a:lnTo>
                    <a:pt x="406" y="306"/>
                  </a:lnTo>
                  <a:lnTo>
                    <a:pt x="409" y="307"/>
                  </a:lnTo>
                  <a:lnTo>
                    <a:pt x="412" y="309"/>
                  </a:lnTo>
                  <a:lnTo>
                    <a:pt x="415" y="310"/>
                  </a:lnTo>
                  <a:lnTo>
                    <a:pt x="416" y="310"/>
                  </a:lnTo>
                  <a:lnTo>
                    <a:pt x="418" y="310"/>
                  </a:lnTo>
                  <a:lnTo>
                    <a:pt x="421" y="312"/>
                  </a:lnTo>
                  <a:lnTo>
                    <a:pt x="422" y="312"/>
                  </a:lnTo>
                  <a:lnTo>
                    <a:pt x="422" y="313"/>
                  </a:lnTo>
                  <a:lnTo>
                    <a:pt x="424" y="315"/>
                  </a:lnTo>
                  <a:lnTo>
                    <a:pt x="425" y="315"/>
                  </a:lnTo>
                  <a:lnTo>
                    <a:pt x="425" y="316"/>
                  </a:lnTo>
                  <a:lnTo>
                    <a:pt x="427" y="316"/>
                  </a:lnTo>
                  <a:lnTo>
                    <a:pt x="428" y="316"/>
                  </a:lnTo>
                  <a:lnTo>
                    <a:pt x="430" y="316"/>
                  </a:lnTo>
                  <a:lnTo>
                    <a:pt x="433" y="318"/>
                  </a:lnTo>
                  <a:lnTo>
                    <a:pt x="434" y="318"/>
                  </a:lnTo>
                  <a:lnTo>
                    <a:pt x="436" y="318"/>
                  </a:lnTo>
                  <a:lnTo>
                    <a:pt x="440" y="313"/>
                  </a:lnTo>
                  <a:lnTo>
                    <a:pt x="442" y="313"/>
                  </a:lnTo>
                  <a:lnTo>
                    <a:pt x="444" y="312"/>
                  </a:lnTo>
                  <a:lnTo>
                    <a:pt x="445" y="310"/>
                  </a:lnTo>
                  <a:lnTo>
                    <a:pt x="442" y="307"/>
                  </a:lnTo>
                  <a:lnTo>
                    <a:pt x="439" y="304"/>
                  </a:lnTo>
                  <a:lnTo>
                    <a:pt x="436" y="300"/>
                  </a:lnTo>
                  <a:lnTo>
                    <a:pt x="434" y="298"/>
                  </a:lnTo>
                  <a:lnTo>
                    <a:pt x="433" y="298"/>
                  </a:lnTo>
                  <a:lnTo>
                    <a:pt x="431" y="298"/>
                  </a:lnTo>
                  <a:lnTo>
                    <a:pt x="428" y="296"/>
                  </a:lnTo>
                  <a:lnTo>
                    <a:pt x="427" y="295"/>
                  </a:lnTo>
                  <a:lnTo>
                    <a:pt x="433" y="292"/>
                  </a:lnTo>
                  <a:lnTo>
                    <a:pt x="433" y="290"/>
                  </a:lnTo>
                  <a:lnTo>
                    <a:pt x="434" y="290"/>
                  </a:lnTo>
                  <a:lnTo>
                    <a:pt x="445" y="284"/>
                  </a:lnTo>
                  <a:lnTo>
                    <a:pt x="448" y="281"/>
                  </a:lnTo>
                  <a:lnTo>
                    <a:pt x="450" y="281"/>
                  </a:lnTo>
                  <a:lnTo>
                    <a:pt x="459" y="268"/>
                  </a:lnTo>
                  <a:lnTo>
                    <a:pt x="460" y="266"/>
                  </a:lnTo>
                  <a:lnTo>
                    <a:pt x="468" y="258"/>
                  </a:lnTo>
                  <a:lnTo>
                    <a:pt x="475" y="251"/>
                  </a:lnTo>
                  <a:lnTo>
                    <a:pt x="477" y="249"/>
                  </a:lnTo>
                  <a:lnTo>
                    <a:pt x="477" y="248"/>
                  </a:lnTo>
                  <a:lnTo>
                    <a:pt x="480" y="245"/>
                  </a:lnTo>
                  <a:lnTo>
                    <a:pt x="485" y="240"/>
                  </a:lnTo>
                  <a:lnTo>
                    <a:pt x="495" y="242"/>
                  </a:lnTo>
                  <a:lnTo>
                    <a:pt x="495" y="243"/>
                  </a:lnTo>
                  <a:lnTo>
                    <a:pt x="500" y="243"/>
                  </a:lnTo>
                  <a:lnTo>
                    <a:pt x="503" y="243"/>
                  </a:lnTo>
                  <a:lnTo>
                    <a:pt x="507" y="245"/>
                  </a:lnTo>
                  <a:lnTo>
                    <a:pt x="509" y="245"/>
                  </a:lnTo>
                  <a:lnTo>
                    <a:pt x="510" y="245"/>
                  </a:lnTo>
                  <a:lnTo>
                    <a:pt x="518" y="239"/>
                  </a:lnTo>
                  <a:lnTo>
                    <a:pt x="518" y="237"/>
                  </a:lnTo>
                  <a:lnTo>
                    <a:pt x="521" y="236"/>
                  </a:lnTo>
                  <a:lnTo>
                    <a:pt x="524" y="231"/>
                  </a:lnTo>
                  <a:lnTo>
                    <a:pt x="526" y="230"/>
                  </a:lnTo>
                  <a:lnTo>
                    <a:pt x="529" y="227"/>
                  </a:lnTo>
                  <a:lnTo>
                    <a:pt x="532" y="224"/>
                  </a:lnTo>
                  <a:lnTo>
                    <a:pt x="536" y="217"/>
                  </a:lnTo>
                  <a:lnTo>
                    <a:pt x="538" y="214"/>
                  </a:lnTo>
                  <a:lnTo>
                    <a:pt x="539" y="211"/>
                  </a:lnTo>
                  <a:lnTo>
                    <a:pt x="541" y="210"/>
                  </a:lnTo>
                  <a:lnTo>
                    <a:pt x="542" y="208"/>
                  </a:lnTo>
                  <a:lnTo>
                    <a:pt x="544" y="211"/>
                  </a:lnTo>
                  <a:lnTo>
                    <a:pt x="545" y="213"/>
                  </a:lnTo>
                  <a:lnTo>
                    <a:pt x="548" y="217"/>
                  </a:lnTo>
                  <a:lnTo>
                    <a:pt x="551" y="222"/>
                  </a:lnTo>
                  <a:lnTo>
                    <a:pt x="551" y="224"/>
                  </a:lnTo>
                  <a:lnTo>
                    <a:pt x="553" y="224"/>
                  </a:lnTo>
                  <a:lnTo>
                    <a:pt x="555" y="220"/>
                  </a:lnTo>
                  <a:lnTo>
                    <a:pt x="556" y="220"/>
                  </a:lnTo>
                  <a:lnTo>
                    <a:pt x="556" y="219"/>
                  </a:lnTo>
                  <a:lnTo>
                    <a:pt x="558" y="217"/>
                  </a:lnTo>
                  <a:lnTo>
                    <a:pt x="564" y="210"/>
                  </a:lnTo>
                  <a:lnTo>
                    <a:pt x="565" y="208"/>
                  </a:lnTo>
                  <a:lnTo>
                    <a:pt x="567" y="207"/>
                  </a:lnTo>
                  <a:lnTo>
                    <a:pt x="570" y="199"/>
                  </a:lnTo>
                  <a:lnTo>
                    <a:pt x="574" y="195"/>
                  </a:lnTo>
                  <a:lnTo>
                    <a:pt x="576" y="193"/>
                  </a:lnTo>
                  <a:lnTo>
                    <a:pt x="582" y="187"/>
                  </a:lnTo>
                  <a:lnTo>
                    <a:pt x="583" y="184"/>
                  </a:lnTo>
                  <a:lnTo>
                    <a:pt x="585" y="184"/>
                  </a:lnTo>
                  <a:lnTo>
                    <a:pt x="585" y="182"/>
                  </a:lnTo>
                  <a:lnTo>
                    <a:pt x="585" y="184"/>
                  </a:lnTo>
                  <a:lnTo>
                    <a:pt x="586" y="184"/>
                  </a:lnTo>
                  <a:lnTo>
                    <a:pt x="588" y="182"/>
                  </a:lnTo>
                  <a:lnTo>
                    <a:pt x="588" y="181"/>
                  </a:lnTo>
                  <a:lnTo>
                    <a:pt x="590" y="181"/>
                  </a:lnTo>
                  <a:lnTo>
                    <a:pt x="590" y="179"/>
                  </a:lnTo>
                  <a:lnTo>
                    <a:pt x="591" y="178"/>
                  </a:lnTo>
                  <a:lnTo>
                    <a:pt x="596" y="170"/>
                  </a:lnTo>
                  <a:lnTo>
                    <a:pt x="603" y="161"/>
                  </a:lnTo>
                  <a:lnTo>
                    <a:pt x="609" y="149"/>
                  </a:lnTo>
                  <a:lnTo>
                    <a:pt x="612" y="143"/>
                  </a:lnTo>
                  <a:lnTo>
                    <a:pt x="615" y="138"/>
                  </a:lnTo>
                  <a:lnTo>
                    <a:pt x="615" y="137"/>
                  </a:lnTo>
                  <a:lnTo>
                    <a:pt x="626" y="120"/>
                  </a:lnTo>
                  <a:lnTo>
                    <a:pt x="641" y="129"/>
                  </a:lnTo>
                  <a:lnTo>
                    <a:pt x="644" y="126"/>
                  </a:lnTo>
                  <a:lnTo>
                    <a:pt x="652" y="117"/>
                  </a:lnTo>
                  <a:lnTo>
                    <a:pt x="655" y="120"/>
                  </a:lnTo>
                  <a:lnTo>
                    <a:pt x="656" y="122"/>
                  </a:lnTo>
                  <a:lnTo>
                    <a:pt x="667" y="129"/>
                  </a:lnTo>
                  <a:lnTo>
                    <a:pt x="687" y="146"/>
                  </a:lnTo>
                  <a:lnTo>
                    <a:pt x="688" y="147"/>
                  </a:lnTo>
                  <a:lnTo>
                    <a:pt x="690" y="149"/>
                  </a:lnTo>
                  <a:lnTo>
                    <a:pt x="693" y="151"/>
                  </a:lnTo>
                  <a:lnTo>
                    <a:pt x="696" y="152"/>
                  </a:lnTo>
                  <a:lnTo>
                    <a:pt x="710" y="161"/>
                  </a:lnTo>
                  <a:lnTo>
                    <a:pt x="711" y="163"/>
                  </a:lnTo>
                  <a:lnTo>
                    <a:pt x="714" y="166"/>
                  </a:lnTo>
                  <a:lnTo>
                    <a:pt x="717" y="169"/>
                  </a:lnTo>
                  <a:lnTo>
                    <a:pt x="722" y="173"/>
                  </a:lnTo>
                  <a:lnTo>
                    <a:pt x="723" y="175"/>
                  </a:lnTo>
                  <a:lnTo>
                    <a:pt x="740" y="155"/>
                  </a:lnTo>
                  <a:lnTo>
                    <a:pt x="742" y="154"/>
                  </a:lnTo>
                  <a:lnTo>
                    <a:pt x="745" y="152"/>
                  </a:lnTo>
                  <a:lnTo>
                    <a:pt x="748" y="147"/>
                  </a:lnTo>
                  <a:lnTo>
                    <a:pt x="751" y="143"/>
                  </a:lnTo>
                  <a:lnTo>
                    <a:pt x="757" y="151"/>
                  </a:lnTo>
                  <a:lnTo>
                    <a:pt x="761" y="157"/>
                  </a:lnTo>
                  <a:lnTo>
                    <a:pt x="763" y="157"/>
                  </a:lnTo>
                  <a:lnTo>
                    <a:pt x="780" y="146"/>
                  </a:lnTo>
                  <a:lnTo>
                    <a:pt x="783" y="144"/>
                  </a:lnTo>
                  <a:lnTo>
                    <a:pt x="789" y="138"/>
                  </a:lnTo>
                  <a:lnTo>
                    <a:pt x="795" y="129"/>
                  </a:lnTo>
                  <a:lnTo>
                    <a:pt x="796" y="125"/>
                  </a:lnTo>
                  <a:lnTo>
                    <a:pt x="798" y="125"/>
                  </a:lnTo>
                  <a:lnTo>
                    <a:pt x="799" y="126"/>
                  </a:lnTo>
                  <a:lnTo>
                    <a:pt x="801" y="128"/>
                  </a:lnTo>
                  <a:lnTo>
                    <a:pt x="807" y="134"/>
                  </a:lnTo>
                  <a:lnTo>
                    <a:pt x="808" y="134"/>
                  </a:lnTo>
                  <a:lnTo>
                    <a:pt x="808" y="135"/>
                  </a:lnTo>
                  <a:lnTo>
                    <a:pt x="808" y="134"/>
                  </a:lnTo>
                  <a:lnTo>
                    <a:pt x="810" y="134"/>
                  </a:lnTo>
                  <a:lnTo>
                    <a:pt x="811" y="131"/>
                  </a:lnTo>
                  <a:lnTo>
                    <a:pt x="818" y="123"/>
                  </a:lnTo>
                  <a:lnTo>
                    <a:pt x="822" y="126"/>
                  </a:lnTo>
                  <a:lnTo>
                    <a:pt x="822" y="128"/>
                  </a:lnTo>
                  <a:lnTo>
                    <a:pt x="825" y="129"/>
                  </a:lnTo>
                  <a:lnTo>
                    <a:pt x="825" y="131"/>
                  </a:lnTo>
                  <a:lnTo>
                    <a:pt x="833" y="126"/>
                  </a:lnTo>
                  <a:lnTo>
                    <a:pt x="843" y="122"/>
                  </a:lnTo>
                  <a:lnTo>
                    <a:pt x="845" y="122"/>
                  </a:lnTo>
                  <a:lnTo>
                    <a:pt x="846" y="122"/>
                  </a:lnTo>
                  <a:lnTo>
                    <a:pt x="851" y="119"/>
                  </a:lnTo>
                  <a:lnTo>
                    <a:pt x="851" y="120"/>
                  </a:lnTo>
                  <a:lnTo>
                    <a:pt x="853" y="122"/>
                  </a:lnTo>
                  <a:lnTo>
                    <a:pt x="854" y="120"/>
                  </a:lnTo>
                  <a:lnTo>
                    <a:pt x="856" y="120"/>
                  </a:lnTo>
                  <a:lnTo>
                    <a:pt x="856" y="119"/>
                  </a:lnTo>
                  <a:lnTo>
                    <a:pt x="857" y="117"/>
                  </a:lnTo>
                  <a:lnTo>
                    <a:pt x="859" y="117"/>
                  </a:lnTo>
                  <a:lnTo>
                    <a:pt x="859" y="116"/>
                  </a:lnTo>
                  <a:lnTo>
                    <a:pt x="860" y="116"/>
                  </a:lnTo>
                  <a:lnTo>
                    <a:pt x="866" y="109"/>
                  </a:lnTo>
                  <a:lnTo>
                    <a:pt x="868" y="111"/>
                  </a:lnTo>
                  <a:lnTo>
                    <a:pt x="869" y="114"/>
                  </a:lnTo>
                  <a:lnTo>
                    <a:pt x="874" y="117"/>
                  </a:lnTo>
                  <a:lnTo>
                    <a:pt x="874" y="119"/>
                  </a:lnTo>
                  <a:lnTo>
                    <a:pt x="875" y="119"/>
                  </a:lnTo>
                  <a:lnTo>
                    <a:pt x="894" y="108"/>
                  </a:lnTo>
                  <a:lnTo>
                    <a:pt x="898" y="103"/>
                  </a:lnTo>
                  <a:lnTo>
                    <a:pt x="904" y="99"/>
                  </a:lnTo>
                  <a:lnTo>
                    <a:pt x="907" y="96"/>
                  </a:lnTo>
                  <a:lnTo>
                    <a:pt x="904" y="94"/>
                  </a:lnTo>
                  <a:lnTo>
                    <a:pt x="906" y="93"/>
                  </a:lnTo>
                  <a:lnTo>
                    <a:pt x="921" y="81"/>
                  </a:lnTo>
                  <a:lnTo>
                    <a:pt x="929" y="76"/>
                  </a:lnTo>
                  <a:lnTo>
                    <a:pt x="932" y="73"/>
                  </a:lnTo>
                  <a:lnTo>
                    <a:pt x="935" y="68"/>
                  </a:lnTo>
                  <a:lnTo>
                    <a:pt x="936" y="68"/>
                  </a:lnTo>
                  <a:lnTo>
                    <a:pt x="938" y="67"/>
                  </a:lnTo>
                  <a:lnTo>
                    <a:pt x="939" y="65"/>
                  </a:lnTo>
                  <a:lnTo>
                    <a:pt x="948" y="59"/>
                  </a:lnTo>
                  <a:lnTo>
                    <a:pt x="945" y="55"/>
                  </a:lnTo>
                  <a:lnTo>
                    <a:pt x="944" y="53"/>
                  </a:lnTo>
                  <a:lnTo>
                    <a:pt x="942" y="52"/>
                  </a:lnTo>
                  <a:lnTo>
                    <a:pt x="941" y="47"/>
                  </a:lnTo>
                  <a:lnTo>
                    <a:pt x="939" y="33"/>
                  </a:lnTo>
                  <a:lnTo>
                    <a:pt x="939" y="29"/>
                  </a:lnTo>
                  <a:lnTo>
                    <a:pt x="936" y="14"/>
                  </a:lnTo>
                  <a:lnTo>
                    <a:pt x="935" y="5"/>
                  </a:lnTo>
                  <a:lnTo>
                    <a:pt x="935" y="2"/>
                  </a:lnTo>
                  <a:lnTo>
                    <a:pt x="933" y="0"/>
                  </a:lnTo>
                  <a:lnTo>
                    <a:pt x="959" y="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9" name="Freeform 7">
              <a:extLst>
                <a:ext uri="{FF2B5EF4-FFF2-40B4-BE49-F238E27FC236}">
                  <a16:creationId xmlns:a16="http://schemas.microsoft.com/office/drawing/2014/main" id="{0D5A3ECE-52C0-4CC6-8898-509720704E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8663" y="2957513"/>
              <a:ext cx="661987" cy="381000"/>
            </a:xfrm>
            <a:custGeom>
              <a:avLst/>
              <a:gdLst>
                <a:gd name="T0" fmla="*/ 120 w 417"/>
                <a:gd name="T1" fmla="*/ 5 h 240"/>
                <a:gd name="T2" fmla="*/ 131 w 417"/>
                <a:gd name="T3" fmla="*/ 8 h 240"/>
                <a:gd name="T4" fmla="*/ 141 w 417"/>
                <a:gd name="T5" fmla="*/ 17 h 240"/>
                <a:gd name="T6" fmla="*/ 155 w 417"/>
                <a:gd name="T7" fmla="*/ 22 h 240"/>
                <a:gd name="T8" fmla="*/ 175 w 417"/>
                <a:gd name="T9" fmla="*/ 32 h 240"/>
                <a:gd name="T10" fmla="*/ 186 w 417"/>
                <a:gd name="T11" fmla="*/ 37 h 240"/>
                <a:gd name="T12" fmla="*/ 201 w 417"/>
                <a:gd name="T13" fmla="*/ 38 h 240"/>
                <a:gd name="T14" fmla="*/ 225 w 417"/>
                <a:gd name="T15" fmla="*/ 40 h 240"/>
                <a:gd name="T16" fmla="*/ 237 w 417"/>
                <a:gd name="T17" fmla="*/ 40 h 240"/>
                <a:gd name="T18" fmla="*/ 249 w 417"/>
                <a:gd name="T19" fmla="*/ 41 h 240"/>
                <a:gd name="T20" fmla="*/ 259 w 417"/>
                <a:gd name="T21" fmla="*/ 46 h 240"/>
                <a:gd name="T22" fmla="*/ 265 w 417"/>
                <a:gd name="T23" fmla="*/ 53 h 240"/>
                <a:gd name="T24" fmla="*/ 268 w 417"/>
                <a:gd name="T25" fmla="*/ 66 h 240"/>
                <a:gd name="T26" fmla="*/ 300 w 417"/>
                <a:gd name="T27" fmla="*/ 52 h 240"/>
                <a:gd name="T28" fmla="*/ 324 w 417"/>
                <a:gd name="T29" fmla="*/ 40 h 240"/>
                <a:gd name="T30" fmla="*/ 344 w 417"/>
                <a:gd name="T31" fmla="*/ 29 h 240"/>
                <a:gd name="T32" fmla="*/ 371 w 417"/>
                <a:gd name="T33" fmla="*/ 17 h 240"/>
                <a:gd name="T34" fmla="*/ 380 w 417"/>
                <a:gd name="T35" fmla="*/ 20 h 240"/>
                <a:gd name="T36" fmla="*/ 389 w 417"/>
                <a:gd name="T37" fmla="*/ 29 h 240"/>
                <a:gd name="T38" fmla="*/ 404 w 417"/>
                <a:gd name="T39" fmla="*/ 29 h 240"/>
                <a:gd name="T40" fmla="*/ 411 w 417"/>
                <a:gd name="T41" fmla="*/ 22 h 240"/>
                <a:gd name="T42" fmla="*/ 415 w 417"/>
                <a:gd name="T43" fmla="*/ 25 h 240"/>
                <a:gd name="T44" fmla="*/ 417 w 417"/>
                <a:gd name="T45" fmla="*/ 41 h 240"/>
                <a:gd name="T46" fmla="*/ 411 w 417"/>
                <a:gd name="T47" fmla="*/ 63 h 240"/>
                <a:gd name="T48" fmla="*/ 394 w 417"/>
                <a:gd name="T49" fmla="*/ 128 h 240"/>
                <a:gd name="T50" fmla="*/ 354 w 417"/>
                <a:gd name="T51" fmla="*/ 151 h 240"/>
                <a:gd name="T52" fmla="*/ 338 w 417"/>
                <a:gd name="T53" fmla="*/ 167 h 240"/>
                <a:gd name="T54" fmla="*/ 316 w 417"/>
                <a:gd name="T55" fmla="*/ 181 h 240"/>
                <a:gd name="T56" fmla="*/ 274 w 417"/>
                <a:gd name="T57" fmla="*/ 199 h 240"/>
                <a:gd name="T58" fmla="*/ 246 w 417"/>
                <a:gd name="T59" fmla="*/ 213 h 240"/>
                <a:gd name="T60" fmla="*/ 198 w 417"/>
                <a:gd name="T61" fmla="*/ 234 h 240"/>
                <a:gd name="T62" fmla="*/ 189 w 417"/>
                <a:gd name="T63" fmla="*/ 237 h 240"/>
                <a:gd name="T64" fmla="*/ 175 w 417"/>
                <a:gd name="T65" fmla="*/ 240 h 240"/>
                <a:gd name="T66" fmla="*/ 157 w 417"/>
                <a:gd name="T67" fmla="*/ 240 h 240"/>
                <a:gd name="T68" fmla="*/ 117 w 417"/>
                <a:gd name="T69" fmla="*/ 237 h 240"/>
                <a:gd name="T70" fmla="*/ 52 w 417"/>
                <a:gd name="T71" fmla="*/ 233 h 240"/>
                <a:gd name="T72" fmla="*/ 37 w 417"/>
                <a:gd name="T73" fmla="*/ 230 h 240"/>
                <a:gd name="T74" fmla="*/ 8 w 417"/>
                <a:gd name="T75" fmla="*/ 224 h 240"/>
                <a:gd name="T76" fmla="*/ 0 w 417"/>
                <a:gd name="T77" fmla="*/ 207 h 240"/>
                <a:gd name="T78" fmla="*/ 2 w 417"/>
                <a:gd name="T79" fmla="*/ 187 h 240"/>
                <a:gd name="T80" fmla="*/ 9 w 417"/>
                <a:gd name="T81" fmla="*/ 172 h 240"/>
                <a:gd name="T82" fmla="*/ 6 w 417"/>
                <a:gd name="T83" fmla="*/ 157 h 240"/>
                <a:gd name="T84" fmla="*/ 6 w 417"/>
                <a:gd name="T85" fmla="*/ 145 h 240"/>
                <a:gd name="T86" fmla="*/ 9 w 417"/>
                <a:gd name="T87" fmla="*/ 131 h 240"/>
                <a:gd name="T88" fmla="*/ 8 w 417"/>
                <a:gd name="T89" fmla="*/ 119 h 240"/>
                <a:gd name="T90" fmla="*/ 9 w 417"/>
                <a:gd name="T91" fmla="*/ 113 h 240"/>
                <a:gd name="T92" fmla="*/ 12 w 417"/>
                <a:gd name="T93" fmla="*/ 102 h 240"/>
                <a:gd name="T94" fmla="*/ 18 w 417"/>
                <a:gd name="T95" fmla="*/ 96 h 240"/>
                <a:gd name="T96" fmla="*/ 24 w 417"/>
                <a:gd name="T97" fmla="*/ 87 h 240"/>
                <a:gd name="T98" fmla="*/ 27 w 417"/>
                <a:gd name="T99" fmla="*/ 82 h 240"/>
                <a:gd name="T100" fmla="*/ 33 w 417"/>
                <a:gd name="T101" fmla="*/ 78 h 240"/>
                <a:gd name="T102" fmla="*/ 41 w 417"/>
                <a:gd name="T103" fmla="*/ 66 h 240"/>
                <a:gd name="T104" fmla="*/ 44 w 417"/>
                <a:gd name="T105" fmla="*/ 56 h 240"/>
                <a:gd name="T106" fmla="*/ 56 w 417"/>
                <a:gd name="T107" fmla="*/ 47 h 240"/>
                <a:gd name="T108" fmla="*/ 64 w 417"/>
                <a:gd name="T109" fmla="*/ 43 h 240"/>
                <a:gd name="T110" fmla="*/ 79 w 417"/>
                <a:gd name="T111" fmla="*/ 31 h 240"/>
                <a:gd name="T112" fmla="*/ 82 w 417"/>
                <a:gd name="T113" fmla="*/ 25 h 240"/>
                <a:gd name="T114" fmla="*/ 93 w 417"/>
                <a:gd name="T115" fmla="*/ 17 h 240"/>
                <a:gd name="T116" fmla="*/ 99 w 417"/>
                <a:gd name="T117" fmla="*/ 9 h 240"/>
                <a:gd name="T118" fmla="*/ 108 w 417"/>
                <a:gd name="T119" fmla="*/ 5 h 240"/>
                <a:gd name="T120" fmla="*/ 114 w 417"/>
                <a:gd name="T121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7" h="240">
                  <a:moveTo>
                    <a:pt x="114" y="0"/>
                  </a:moveTo>
                  <a:lnTo>
                    <a:pt x="114" y="2"/>
                  </a:lnTo>
                  <a:lnTo>
                    <a:pt x="116" y="2"/>
                  </a:lnTo>
                  <a:lnTo>
                    <a:pt x="117" y="2"/>
                  </a:lnTo>
                  <a:lnTo>
                    <a:pt x="117" y="3"/>
                  </a:lnTo>
                  <a:lnTo>
                    <a:pt x="119" y="3"/>
                  </a:lnTo>
                  <a:lnTo>
                    <a:pt x="119" y="5"/>
                  </a:lnTo>
                  <a:lnTo>
                    <a:pt x="119" y="5"/>
                  </a:lnTo>
                  <a:lnTo>
                    <a:pt x="120" y="5"/>
                  </a:lnTo>
                  <a:lnTo>
                    <a:pt x="120" y="6"/>
                  </a:lnTo>
                  <a:lnTo>
                    <a:pt x="122" y="8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25" y="6"/>
                  </a:lnTo>
                  <a:lnTo>
                    <a:pt x="126" y="8"/>
                  </a:lnTo>
                  <a:lnTo>
                    <a:pt x="128" y="8"/>
                  </a:lnTo>
                  <a:lnTo>
                    <a:pt x="129" y="8"/>
                  </a:lnTo>
                  <a:lnTo>
                    <a:pt x="131" y="8"/>
                  </a:lnTo>
                  <a:lnTo>
                    <a:pt x="132" y="9"/>
                  </a:lnTo>
                  <a:lnTo>
                    <a:pt x="131" y="11"/>
                  </a:lnTo>
                  <a:lnTo>
                    <a:pt x="131" y="12"/>
                  </a:lnTo>
                  <a:lnTo>
                    <a:pt x="132" y="12"/>
                  </a:lnTo>
                  <a:lnTo>
                    <a:pt x="134" y="6"/>
                  </a:lnTo>
                  <a:lnTo>
                    <a:pt x="144" y="12"/>
                  </a:lnTo>
                  <a:lnTo>
                    <a:pt x="141" y="15"/>
                  </a:lnTo>
                  <a:lnTo>
                    <a:pt x="140" y="15"/>
                  </a:lnTo>
                  <a:lnTo>
                    <a:pt x="141" y="17"/>
                  </a:lnTo>
                  <a:lnTo>
                    <a:pt x="143" y="17"/>
                  </a:lnTo>
                  <a:lnTo>
                    <a:pt x="144" y="15"/>
                  </a:lnTo>
                  <a:lnTo>
                    <a:pt x="146" y="17"/>
                  </a:lnTo>
                  <a:lnTo>
                    <a:pt x="146" y="18"/>
                  </a:lnTo>
                  <a:lnTo>
                    <a:pt x="148" y="18"/>
                  </a:lnTo>
                  <a:lnTo>
                    <a:pt x="151" y="20"/>
                  </a:lnTo>
                  <a:lnTo>
                    <a:pt x="152" y="22"/>
                  </a:lnTo>
                  <a:lnTo>
                    <a:pt x="155" y="23"/>
                  </a:lnTo>
                  <a:lnTo>
                    <a:pt x="155" y="22"/>
                  </a:lnTo>
                  <a:lnTo>
                    <a:pt x="160" y="25"/>
                  </a:lnTo>
                  <a:lnTo>
                    <a:pt x="160" y="23"/>
                  </a:lnTo>
                  <a:lnTo>
                    <a:pt x="161" y="25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1" y="25"/>
                  </a:lnTo>
                  <a:lnTo>
                    <a:pt x="167" y="28"/>
                  </a:lnTo>
                  <a:lnTo>
                    <a:pt x="167" y="29"/>
                  </a:lnTo>
                  <a:lnTo>
                    <a:pt x="175" y="32"/>
                  </a:lnTo>
                  <a:lnTo>
                    <a:pt x="175" y="34"/>
                  </a:lnTo>
                  <a:lnTo>
                    <a:pt x="176" y="34"/>
                  </a:lnTo>
                  <a:lnTo>
                    <a:pt x="178" y="35"/>
                  </a:lnTo>
                  <a:lnTo>
                    <a:pt x="179" y="35"/>
                  </a:lnTo>
                  <a:lnTo>
                    <a:pt x="181" y="35"/>
                  </a:lnTo>
                  <a:lnTo>
                    <a:pt x="181" y="37"/>
                  </a:lnTo>
                  <a:lnTo>
                    <a:pt x="182" y="37"/>
                  </a:lnTo>
                  <a:lnTo>
                    <a:pt x="184" y="37"/>
                  </a:lnTo>
                  <a:lnTo>
                    <a:pt x="186" y="37"/>
                  </a:lnTo>
                  <a:lnTo>
                    <a:pt x="189" y="37"/>
                  </a:lnTo>
                  <a:lnTo>
                    <a:pt x="190" y="38"/>
                  </a:lnTo>
                  <a:lnTo>
                    <a:pt x="192" y="38"/>
                  </a:lnTo>
                  <a:lnTo>
                    <a:pt x="192" y="38"/>
                  </a:lnTo>
                  <a:lnTo>
                    <a:pt x="193" y="38"/>
                  </a:lnTo>
                  <a:lnTo>
                    <a:pt x="195" y="38"/>
                  </a:lnTo>
                  <a:lnTo>
                    <a:pt x="196" y="38"/>
                  </a:lnTo>
                  <a:lnTo>
                    <a:pt x="198" y="38"/>
                  </a:lnTo>
                  <a:lnTo>
                    <a:pt x="201" y="38"/>
                  </a:lnTo>
                  <a:lnTo>
                    <a:pt x="202" y="38"/>
                  </a:lnTo>
                  <a:lnTo>
                    <a:pt x="204" y="38"/>
                  </a:lnTo>
                  <a:lnTo>
                    <a:pt x="205" y="38"/>
                  </a:lnTo>
                  <a:lnTo>
                    <a:pt x="207" y="40"/>
                  </a:lnTo>
                  <a:lnTo>
                    <a:pt x="208" y="40"/>
                  </a:lnTo>
                  <a:lnTo>
                    <a:pt x="211" y="40"/>
                  </a:lnTo>
                  <a:lnTo>
                    <a:pt x="214" y="40"/>
                  </a:lnTo>
                  <a:lnTo>
                    <a:pt x="224" y="40"/>
                  </a:lnTo>
                  <a:lnTo>
                    <a:pt x="225" y="40"/>
                  </a:lnTo>
                  <a:lnTo>
                    <a:pt x="227" y="40"/>
                  </a:lnTo>
                  <a:lnTo>
                    <a:pt x="228" y="40"/>
                  </a:lnTo>
                  <a:lnTo>
                    <a:pt x="228" y="40"/>
                  </a:lnTo>
                  <a:lnTo>
                    <a:pt x="230" y="40"/>
                  </a:lnTo>
                  <a:lnTo>
                    <a:pt x="231" y="40"/>
                  </a:lnTo>
                  <a:lnTo>
                    <a:pt x="233" y="40"/>
                  </a:lnTo>
                  <a:lnTo>
                    <a:pt x="234" y="40"/>
                  </a:lnTo>
                  <a:lnTo>
                    <a:pt x="236" y="40"/>
                  </a:lnTo>
                  <a:lnTo>
                    <a:pt x="237" y="40"/>
                  </a:lnTo>
                  <a:lnTo>
                    <a:pt x="239" y="40"/>
                  </a:lnTo>
                  <a:lnTo>
                    <a:pt x="242" y="40"/>
                  </a:lnTo>
                  <a:lnTo>
                    <a:pt x="243" y="40"/>
                  </a:lnTo>
                  <a:lnTo>
                    <a:pt x="245" y="40"/>
                  </a:lnTo>
                  <a:lnTo>
                    <a:pt x="245" y="41"/>
                  </a:lnTo>
                  <a:lnTo>
                    <a:pt x="246" y="41"/>
                  </a:lnTo>
                  <a:lnTo>
                    <a:pt x="248" y="41"/>
                  </a:lnTo>
                  <a:lnTo>
                    <a:pt x="249" y="41"/>
                  </a:lnTo>
                  <a:lnTo>
                    <a:pt x="249" y="41"/>
                  </a:lnTo>
                  <a:lnTo>
                    <a:pt x="251" y="41"/>
                  </a:lnTo>
                  <a:lnTo>
                    <a:pt x="252" y="41"/>
                  </a:lnTo>
                  <a:lnTo>
                    <a:pt x="252" y="41"/>
                  </a:lnTo>
                  <a:lnTo>
                    <a:pt x="254" y="41"/>
                  </a:lnTo>
                  <a:lnTo>
                    <a:pt x="254" y="41"/>
                  </a:lnTo>
                  <a:lnTo>
                    <a:pt x="255" y="41"/>
                  </a:lnTo>
                  <a:lnTo>
                    <a:pt x="255" y="43"/>
                  </a:lnTo>
                  <a:lnTo>
                    <a:pt x="257" y="44"/>
                  </a:lnTo>
                  <a:lnTo>
                    <a:pt x="259" y="46"/>
                  </a:lnTo>
                  <a:lnTo>
                    <a:pt x="260" y="46"/>
                  </a:lnTo>
                  <a:lnTo>
                    <a:pt x="260" y="47"/>
                  </a:lnTo>
                  <a:lnTo>
                    <a:pt x="262" y="47"/>
                  </a:lnTo>
                  <a:lnTo>
                    <a:pt x="262" y="49"/>
                  </a:lnTo>
                  <a:lnTo>
                    <a:pt x="263" y="49"/>
                  </a:lnTo>
                  <a:lnTo>
                    <a:pt x="263" y="50"/>
                  </a:lnTo>
                  <a:lnTo>
                    <a:pt x="265" y="52"/>
                  </a:lnTo>
                  <a:lnTo>
                    <a:pt x="265" y="53"/>
                  </a:lnTo>
                  <a:lnTo>
                    <a:pt x="265" y="53"/>
                  </a:lnTo>
                  <a:lnTo>
                    <a:pt x="265" y="55"/>
                  </a:lnTo>
                  <a:lnTo>
                    <a:pt x="265" y="56"/>
                  </a:lnTo>
                  <a:lnTo>
                    <a:pt x="266" y="58"/>
                  </a:lnTo>
                  <a:lnTo>
                    <a:pt x="268" y="58"/>
                  </a:lnTo>
                  <a:lnTo>
                    <a:pt x="268" y="61"/>
                  </a:lnTo>
                  <a:lnTo>
                    <a:pt x="269" y="63"/>
                  </a:lnTo>
                  <a:lnTo>
                    <a:pt x="269" y="64"/>
                  </a:lnTo>
                  <a:lnTo>
                    <a:pt x="268" y="64"/>
                  </a:lnTo>
                  <a:lnTo>
                    <a:pt x="268" y="66"/>
                  </a:lnTo>
                  <a:lnTo>
                    <a:pt x="268" y="67"/>
                  </a:lnTo>
                  <a:lnTo>
                    <a:pt x="269" y="69"/>
                  </a:lnTo>
                  <a:lnTo>
                    <a:pt x="271" y="69"/>
                  </a:lnTo>
                  <a:lnTo>
                    <a:pt x="274" y="67"/>
                  </a:lnTo>
                  <a:lnTo>
                    <a:pt x="278" y="66"/>
                  </a:lnTo>
                  <a:lnTo>
                    <a:pt x="287" y="60"/>
                  </a:lnTo>
                  <a:lnTo>
                    <a:pt x="292" y="56"/>
                  </a:lnTo>
                  <a:lnTo>
                    <a:pt x="297" y="55"/>
                  </a:lnTo>
                  <a:lnTo>
                    <a:pt x="300" y="52"/>
                  </a:lnTo>
                  <a:lnTo>
                    <a:pt x="304" y="49"/>
                  </a:lnTo>
                  <a:lnTo>
                    <a:pt x="310" y="46"/>
                  </a:lnTo>
                  <a:lnTo>
                    <a:pt x="312" y="46"/>
                  </a:lnTo>
                  <a:lnTo>
                    <a:pt x="312" y="44"/>
                  </a:lnTo>
                  <a:lnTo>
                    <a:pt x="313" y="44"/>
                  </a:lnTo>
                  <a:lnTo>
                    <a:pt x="315" y="43"/>
                  </a:lnTo>
                  <a:lnTo>
                    <a:pt x="318" y="41"/>
                  </a:lnTo>
                  <a:lnTo>
                    <a:pt x="322" y="41"/>
                  </a:lnTo>
                  <a:lnTo>
                    <a:pt x="324" y="40"/>
                  </a:lnTo>
                  <a:lnTo>
                    <a:pt x="328" y="37"/>
                  </a:lnTo>
                  <a:lnTo>
                    <a:pt x="330" y="37"/>
                  </a:lnTo>
                  <a:lnTo>
                    <a:pt x="331" y="35"/>
                  </a:lnTo>
                  <a:lnTo>
                    <a:pt x="335" y="34"/>
                  </a:lnTo>
                  <a:lnTo>
                    <a:pt x="336" y="34"/>
                  </a:lnTo>
                  <a:lnTo>
                    <a:pt x="338" y="32"/>
                  </a:lnTo>
                  <a:lnTo>
                    <a:pt x="339" y="31"/>
                  </a:lnTo>
                  <a:lnTo>
                    <a:pt x="342" y="29"/>
                  </a:lnTo>
                  <a:lnTo>
                    <a:pt x="344" y="29"/>
                  </a:lnTo>
                  <a:lnTo>
                    <a:pt x="345" y="28"/>
                  </a:lnTo>
                  <a:lnTo>
                    <a:pt x="351" y="25"/>
                  </a:lnTo>
                  <a:lnTo>
                    <a:pt x="354" y="23"/>
                  </a:lnTo>
                  <a:lnTo>
                    <a:pt x="365" y="15"/>
                  </a:lnTo>
                  <a:lnTo>
                    <a:pt x="366" y="15"/>
                  </a:lnTo>
                  <a:lnTo>
                    <a:pt x="368" y="15"/>
                  </a:lnTo>
                  <a:lnTo>
                    <a:pt x="370" y="15"/>
                  </a:lnTo>
                  <a:lnTo>
                    <a:pt x="370" y="17"/>
                  </a:lnTo>
                  <a:lnTo>
                    <a:pt x="371" y="17"/>
                  </a:lnTo>
                  <a:lnTo>
                    <a:pt x="371" y="18"/>
                  </a:lnTo>
                  <a:lnTo>
                    <a:pt x="373" y="18"/>
                  </a:lnTo>
                  <a:lnTo>
                    <a:pt x="374" y="18"/>
                  </a:lnTo>
                  <a:lnTo>
                    <a:pt x="374" y="18"/>
                  </a:lnTo>
                  <a:lnTo>
                    <a:pt x="374" y="20"/>
                  </a:lnTo>
                  <a:lnTo>
                    <a:pt x="376" y="20"/>
                  </a:lnTo>
                  <a:lnTo>
                    <a:pt x="377" y="20"/>
                  </a:lnTo>
                  <a:lnTo>
                    <a:pt x="379" y="20"/>
                  </a:lnTo>
                  <a:lnTo>
                    <a:pt x="380" y="20"/>
                  </a:lnTo>
                  <a:lnTo>
                    <a:pt x="382" y="20"/>
                  </a:lnTo>
                  <a:lnTo>
                    <a:pt x="382" y="18"/>
                  </a:lnTo>
                  <a:lnTo>
                    <a:pt x="383" y="18"/>
                  </a:lnTo>
                  <a:lnTo>
                    <a:pt x="385" y="18"/>
                  </a:lnTo>
                  <a:lnTo>
                    <a:pt x="386" y="22"/>
                  </a:lnTo>
                  <a:lnTo>
                    <a:pt x="388" y="23"/>
                  </a:lnTo>
                  <a:lnTo>
                    <a:pt x="386" y="25"/>
                  </a:lnTo>
                  <a:lnTo>
                    <a:pt x="388" y="26"/>
                  </a:lnTo>
                  <a:lnTo>
                    <a:pt x="389" y="29"/>
                  </a:lnTo>
                  <a:lnTo>
                    <a:pt x="389" y="31"/>
                  </a:lnTo>
                  <a:lnTo>
                    <a:pt x="391" y="35"/>
                  </a:lnTo>
                  <a:lnTo>
                    <a:pt x="392" y="35"/>
                  </a:lnTo>
                  <a:lnTo>
                    <a:pt x="392" y="37"/>
                  </a:lnTo>
                  <a:lnTo>
                    <a:pt x="395" y="34"/>
                  </a:lnTo>
                  <a:lnTo>
                    <a:pt x="400" y="32"/>
                  </a:lnTo>
                  <a:lnTo>
                    <a:pt x="401" y="31"/>
                  </a:lnTo>
                  <a:lnTo>
                    <a:pt x="403" y="31"/>
                  </a:lnTo>
                  <a:lnTo>
                    <a:pt x="404" y="29"/>
                  </a:lnTo>
                  <a:lnTo>
                    <a:pt x="406" y="29"/>
                  </a:lnTo>
                  <a:lnTo>
                    <a:pt x="406" y="28"/>
                  </a:lnTo>
                  <a:lnTo>
                    <a:pt x="408" y="28"/>
                  </a:lnTo>
                  <a:lnTo>
                    <a:pt x="408" y="26"/>
                  </a:lnTo>
                  <a:lnTo>
                    <a:pt x="409" y="26"/>
                  </a:lnTo>
                  <a:lnTo>
                    <a:pt x="411" y="25"/>
                  </a:lnTo>
                  <a:lnTo>
                    <a:pt x="411" y="23"/>
                  </a:lnTo>
                  <a:lnTo>
                    <a:pt x="411" y="23"/>
                  </a:lnTo>
                  <a:lnTo>
                    <a:pt x="411" y="22"/>
                  </a:lnTo>
                  <a:lnTo>
                    <a:pt x="412" y="22"/>
                  </a:lnTo>
                  <a:lnTo>
                    <a:pt x="412" y="20"/>
                  </a:lnTo>
                  <a:lnTo>
                    <a:pt x="412" y="18"/>
                  </a:lnTo>
                  <a:lnTo>
                    <a:pt x="414" y="18"/>
                  </a:lnTo>
                  <a:lnTo>
                    <a:pt x="414" y="20"/>
                  </a:lnTo>
                  <a:lnTo>
                    <a:pt x="415" y="20"/>
                  </a:lnTo>
                  <a:lnTo>
                    <a:pt x="415" y="22"/>
                  </a:lnTo>
                  <a:lnTo>
                    <a:pt x="415" y="23"/>
                  </a:lnTo>
                  <a:lnTo>
                    <a:pt x="415" y="25"/>
                  </a:lnTo>
                  <a:lnTo>
                    <a:pt x="415" y="26"/>
                  </a:lnTo>
                  <a:lnTo>
                    <a:pt x="415" y="29"/>
                  </a:lnTo>
                  <a:lnTo>
                    <a:pt x="415" y="32"/>
                  </a:lnTo>
                  <a:lnTo>
                    <a:pt x="417" y="35"/>
                  </a:lnTo>
                  <a:lnTo>
                    <a:pt x="417" y="37"/>
                  </a:lnTo>
                  <a:lnTo>
                    <a:pt x="417" y="38"/>
                  </a:lnTo>
                  <a:lnTo>
                    <a:pt x="417" y="40"/>
                  </a:lnTo>
                  <a:lnTo>
                    <a:pt x="417" y="41"/>
                  </a:lnTo>
                  <a:lnTo>
                    <a:pt x="417" y="41"/>
                  </a:lnTo>
                  <a:lnTo>
                    <a:pt x="415" y="41"/>
                  </a:lnTo>
                  <a:lnTo>
                    <a:pt x="415" y="43"/>
                  </a:lnTo>
                  <a:lnTo>
                    <a:pt x="415" y="44"/>
                  </a:lnTo>
                  <a:lnTo>
                    <a:pt x="415" y="46"/>
                  </a:lnTo>
                  <a:lnTo>
                    <a:pt x="415" y="47"/>
                  </a:lnTo>
                  <a:lnTo>
                    <a:pt x="414" y="50"/>
                  </a:lnTo>
                  <a:lnTo>
                    <a:pt x="414" y="52"/>
                  </a:lnTo>
                  <a:lnTo>
                    <a:pt x="412" y="53"/>
                  </a:lnTo>
                  <a:lnTo>
                    <a:pt x="411" y="63"/>
                  </a:lnTo>
                  <a:lnTo>
                    <a:pt x="411" y="63"/>
                  </a:lnTo>
                  <a:lnTo>
                    <a:pt x="411" y="66"/>
                  </a:lnTo>
                  <a:lnTo>
                    <a:pt x="404" y="85"/>
                  </a:lnTo>
                  <a:lnTo>
                    <a:pt x="400" y="98"/>
                  </a:lnTo>
                  <a:lnTo>
                    <a:pt x="400" y="101"/>
                  </a:lnTo>
                  <a:lnTo>
                    <a:pt x="397" y="108"/>
                  </a:lnTo>
                  <a:lnTo>
                    <a:pt x="392" y="123"/>
                  </a:lnTo>
                  <a:lnTo>
                    <a:pt x="392" y="125"/>
                  </a:lnTo>
                  <a:lnTo>
                    <a:pt x="394" y="128"/>
                  </a:lnTo>
                  <a:lnTo>
                    <a:pt x="395" y="133"/>
                  </a:lnTo>
                  <a:lnTo>
                    <a:pt x="389" y="134"/>
                  </a:lnTo>
                  <a:lnTo>
                    <a:pt x="388" y="136"/>
                  </a:lnTo>
                  <a:lnTo>
                    <a:pt x="385" y="136"/>
                  </a:lnTo>
                  <a:lnTo>
                    <a:pt x="377" y="139"/>
                  </a:lnTo>
                  <a:lnTo>
                    <a:pt x="368" y="145"/>
                  </a:lnTo>
                  <a:lnTo>
                    <a:pt x="365" y="146"/>
                  </a:lnTo>
                  <a:lnTo>
                    <a:pt x="363" y="146"/>
                  </a:lnTo>
                  <a:lnTo>
                    <a:pt x="354" y="151"/>
                  </a:lnTo>
                  <a:lnTo>
                    <a:pt x="348" y="157"/>
                  </a:lnTo>
                  <a:lnTo>
                    <a:pt x="347" y="157"/>
                  </a:lnTo>
                  <a:lnTo>
                    <a:pt x="345" y="158"/>
                  </a:lnTo>
                  <a:lnTo>
                    <a:pt x="344" y="158"/>
                  </a:lnTo>
                  <a:lnTo>
                    <a:pt x="341" y="161"/>
                  </a:lnTo>
                  <a:lnTo>
                    <a:pt x="341" y="163"/>
                  </a:lnTo>
                  <a:lnTo>
                    <a:pt x="339" y="163"/>
                  </a:lnTo>
                  <a:lnTo>
                    <a:pt x="338" y="166"/>
                  </a:lnTo>
                  <a:lnTo>
                    <a:pt x="338" y="167"/>
                  </a:lnTo>
                  <a:lnTo>
                    <a:pt x="336" y="167"/>
                  </a:lnTo>
                  <a:lnTo>
                    <a:pt x="335" y="169"/>
                  </a:lnTo>
                  <a:lnTo>
                    <a:pt x="330" y="174"/>
                  </a:lnTo>
                  <a:lnTo>
                    <a:pt x="327" y="175"/>
                  </a:lnTo>
                  <a:lnTo>
                    <a:pt x="327" y="177"/>
                  </a:lnTo>
                  <a:lnTo>
                    <a:pt x="322" y="180"/>
                  </a:lnTo>
                  <a:lnTo>
                    <a:pt x="321" y="180"/>
                  </a:lnTo>
                  <a:lnTo>
                    <a:pt x="318" y="181"/>
                  </a:lnTo>
                  <a:lnTo>
                    <a:pt x="316" y="181"/>
                  </a:lnTo>
                  <a:lnTo>
                    <a:pt x="315" y="183"/>
                  </a:lnTo>
                  <a:lnTo>
                    <a:pt x="313" y="183"/>
                  </a:lnTo>
                  <a:lnTo>
                    <a:pt x="307" y="186"/>
                  </a:lnTo>
                  <a:lnTo>
                    <a:pt x="293" y="190"/>
                  </a:lnTo>
                  <a:lnTo>
                    <a:pt x="292" y="192"/>
                  </a:lnTo>
                  <a:lnTo>
                    <a:pt x="289" y="193"/>
                  </a:lnTo>
                  <a:lnTo>
                    <a:pt x="287" y="193"/>
                  </a:lnTo>
                  <a:lnTo>
                    <a:pt x="283" y="196"/>
                  </a:lnTo>
                  <a:lnTo>
                    <a:pt x="274" y="199"/>
                  </a:lnTo>
                  <a:lnTo>
                    <a:pt x="272" y="201"/>
                  </a:lnTo>
                  <a:lnTo>
                    <a:pt x="271" y="202"/>
                  </a:lnTo>
                  <a:lnTo>
                    <a:pt x="269" y="202"/>
                  </a:lnTo>
                  <a:lnTo>
                    <a:pt x="266" y="204"/>
                  </a:lnTo>
                  <a:lnTo>
                    <a:pt x="265" y="204"/>
                  </a:lnTo>
                  <a:lnTo>
                    <a:pt x="257" y="207"/>
                  </a:lnTo>
                  <a:lnTo>
                    <a:pt x="254" y="210"/>
                  </a:lnTo>
                  <a:lnTo>
                    <a:pt x="251" y="210"/>
                  </a:lnTo>
                  <a:lnTo>
                    <a:pt x="246" y="213"/>
                  </a:lnTo>
                  <a:lnTo>
                    <a:pt x="245" y="213"/>
                  </a:lnTo>
                  <a:lnTo>
                    <a:pt x="240" y="215"/>
                  </a:lnTo>
                  <a:lnTo>
                    <a:pt x="242" y="216"/>
                  </a:lnTo>
                  <a:lnTo>
                    <a:pt x="227" y="224"/>
                  </a:lnTo>
                  <a:lnTo>
                    <a:pt x="225" y="224"/>
                  </a:lnTo>
                  <a:lnTo>
                    <a:pt x="207" y="230"/>
                  </a:lnTo>
                  <a:lnTo>
                    <a:pt x="201" y="233"/>
                  </a:lnTo>
                  <a:lnTo>
                    <a:pt x="199" y="233"/>
                  </a:lnTo>
                  <a:lnTo>
                    <a:pt x="198" y="234"/>
                  </a:lnTo>
                  <a:lnTo>
                    <a:pt x="196" y="234"/>
                  </a:lnTo>
                  <a:lnTo>
                    <a:pt x="195" y="234"/>
                  </a:lnTo>
                  <a:lnTo>
                    <a:pt x="195" y="236"/>
                  </a:lnTo>
                  <a:lnTo>
                    <a:pt x="193" y="236"/>
                  </a:lnTo>
                  <a:lnTo>
                    <a:pt x="192" y="236"/>
                  </a:lnTo>
                  <a:lnTo>
                    <a:pt x="192" y="236"/>
                  </a:lnTo>
                  <a:lnTo>
                    <a:pt x="192" y="237"/>
                  </a:lnTo>
                  <a:lnTo>
                    <a:pt x="190" y="237"/>
                  </a:lnTo>
                  <a:lnTo>
                    <a:pt x="189" y="237"/>
                  </a:lnTo>
                  <a:lnTo>
                    <a:pt x="187" y="237"/>
                  </a:lnTo>
                  <a:lnTo>
                    <a:pt x="186" y="237"/>
                  </a:lnTo>
                  <a:lnTo>
                    <a:pt x="186" y="239"/>
                  </a:lnTo>
                  <a:lnTo>
                    <a:pt x="184" y="239"/>
                  </a:lnTo>
                  <a:lnTo>
                    <a:pt x="182" y="239"/>
                  </a:lnTo>
                  <a:lnTo>
                    <a:pt x="181" y="239"/>
                  </a:lnTo>
                  <a:lnTo>
                    <a:pt x="179" y="239"/>
                  </a:lnTo>
                  <a:lnTo>
                    <a:pt x="176" y="240"/>
                  </a:lnTo>
                  <a:lnTo>
                    <a:pt x="175" y="240"/>
                  </a:lnTo>
                  <a:lnTo>
                    <a:pt x="173" y="240"/>
                  </a:lnTo>
                  <a:lnTo>
                    <a:pt x="172" y="240"/>
                  </a:lnTo>
                  <a:lnTo>
                    <a:pt x="170" y="240"/>
                  </a:lnTo>
                  <a:lnTo>
                    <a:pt x="167" y="240"/>
                  </a:lnTo>
                  <a:lnTo>
                    <a:pt x="163" y="240"/>
                  </a:lnTo>
                  <a:lnTo>
                    <a:pt x="161" y="240"/>
                  </a:lnTo>
                  <a:lnTo>
                    <a:pt x="160" y="240"/>
                  </a:lnTo>
                  <a:lnTo>
                    <a:pt x="158" y="240"/>
                  </a:lnTo>
                  <a:lnTo>
                    <a:pt x="157" y="240"/>
                  </a:lnTo>
                  <a:lnTo>
                    <a:pt x="155" y="240"/>
                  </a:lnTo>
                  <a:lnTo>
                    <a:pt x="152" y="239"/>
                  </a:lnTo>
                  <a:lnTo>
                    <a:pt x="144" y="239"/>
                  </a:lnTo>
                  <a:lnTo>
                    <a:pt x="138" y="239"/>
                  </a:lnTo>
                  <a:lnTo>
                    <a:pt x="137" y="239"/>
                  </a:lnTo>
                  <a:lnTo>
                    <a:pt x="134" y="237"/>
                  </a:lnTo>
                  <a:lnTo>
                    <a:pt x="131" y="237"/>
                  </a:lnTo>
                  <a:lnTo>
                    <a:pt x="119" y="237"/>
                  </a:lnTo>
                  <a:lnTo>
                    <a:pt x="117" y="237"/>
                  </a:lnTo>
                  <a:lnTo>
                    <a:pt x="108" y="236"/>
                  </a:lnTo>
                  <a:lnTo>
                    <a:pt x="85" y="234"/>
                  </a:lnTo>
                  <a:lnTo>
                    <a:pt x="82" y="234"/>
                  </a:lnTo>
                  <a:lnTo>
                    <a:pt x="64" y="233"/>
                  </a:lnTo>
                  <a:lnTo>
                    <a:pt x="61" y="233"/>
                  </a:lnTo>
                  <a:lnTo>
                    <a:pt x="56" y="233"/>
                  </a:lnTo>
                  <a:lnTo>
                    <a:pt x="55" y="233"/>
                  </a:lnTo>
                  <a:lnTo>
                    <a:pt x="53" y="233"/>
                  </a:lnTo>
                  <a:lnTo>
                    <a:pt x="52" y="233"/>
                  </a:lnTo>
                  <a:lnTo>
                    <a:pt x="50" y="233"/>
                  </a:lnTo>
                  <a:lnTo>
                    <a:pt x="49" y="233"/>
                  </a:lnTo>
                  <a:lnTo>
                    <a:pt x="47" y="231"/>
                  </a:lnTo>
                  <a:lnTo>
                    <a:pt x="46" y="231"/>
                  </a:lnTo>
                  <a:lnTo>
                    <a:pt x="46" y="231"/>
                  </a:lnTo>
                  <a:lnTo>
                    <a:pt x="44" y="231"/>
                  </a:lnTo>
                  <a:lnTo>
                    <a:pt x="41" y="231"/>
                  </a:lnTo>
                  <a:lnTo>
                    <a:pt x="40" y="231"/>
                  </a:lnTo>
                  <a:lnTo>
                    <a:pt x="37" y="230"/>
                  </a:lnTo>
                  <a:lnTo>
                    <a:pt x="33" y="230"/>
                  </a:lnTo>
                  <a:lnTo>
                    <a:pt x="32" y="230"/>
                  </a:lnTo>
                  <a:lnTo>
                    <a:pt x="27" y="228"/>
                  </a:lnTo>
                  <a:lnTo>
                    <a:pt x="24" y="228"/>
                  </a:lnTo>
                  <a:lnTo>
                    <a:pt x="21" y="227"/>
                  </a:lnTo>
                  <a:lnTo>
                    <a:pt x="15" y="225"/>
                  </a:lnTo>
                  <a:lnTo>
                    <a:pt x="11" y="224"/>
                  </a:lnTo>
                  <a:lnTo>
                    <a:pt x="9" y="224"/>
                  </a:lnTo>
                  <a:lnTo>
                    <a:pt x="8" y="224"/>
                  </a:lnTo>
                  <a:lnTo>
                    <a:pt x="5" y="224"/>
                  </a:lnTo>
                  <a:lnTo>
                    <a:pt x="3" y="224"/>
                  </a:lnTo>
                  <a:lnTo>
                    <a:pt x="3" y="222"/>
                  </a:lnTo>
                  <a:lnTo>
                    <a:pt x="2" y="215"/>
                  </a:lnTo>
                  <a:lnTo>
                    <a:pt x="0" y="215"/>
                  </a:lnTo>
                  <a:lnTo>
                    <a:pt x="0" y="212"/>
                  </a:lnTo>
                  <a:lnTo>
                    <a:pt x="2" y="212"/>
                  </a:lnTo>
                  <a:lnTo>
                    <a:pt x="0" y="209"/>
                  </a:lnTo>
                  <a:lnTo>
                    <a:pt x="0" y="207"/>
                  </a:lnTo>
                  <a:lnTo>
                    <a:pt x="0" y="206"/>
                  </a:lnTo>
                  <a:lnTo>
                    <a:pt x="0" y="204"/>
                  </a:lnTo>
                  <a:lnTo>
                    <a:pt x="0" y="202"/>
                  </a:lnTo>
                  <a:lnTo>
                    <a:pt x="0" y="196"/>
                  </a:lnTo>
                  <a:lnTo>
                    <a:pt x="0" y="193"/>
                  </a:lnTo>
                  <a:lnTo>
                    <a:pt x="0" y="192"/>
                  </a:lnTo>
                  <a:lnTo>
                    <a:pt x="0" y="190"/>
                  </a:lnTo>
                  <a:lnTo>
                    <a:pt x="0" y="187"/>
                  </a:lnTo>
                  <a:lnTo>
                    <a:pt x="2" y="187"/>
                  </a:lnTo>
                  <a:lnTo>
                    <a:pt x="2" y="186"/>
                  </a:lnTo>
                  <a:lnTo>
                    <a:pt x="2" y="184"/>
                  </a:lnTo>
                  <a:lnTo>
                    <a:pt x="2" y="181"/>
                  </a:lnTo>
                  <a:lnTo>
                    <a:pt x="3" y="181"/>
                  </a:lnTo>
                  <a:lnTo>
                    <a:pt x="3" y="180"/>
                  </a:lnTo>
                  <a:lnTo>
                    <a:pt x="5" y="180"/>
                  </a:lnTo>
                  <a:lnTo>
                    <a:pt x="6" y="178"/>
                  </a:lnTo>
                  <a:lnTo>
                    <a:pt x="8" y="175"/>
                  </a:lnTo>
                  <a:lnTo>
                    <a:pt x="9" y="172"/>
                  </a:lnTo>
                  <a:lnTo>
                    <a:pt x="9" y="172"/>
                  </a:lnTo>
                  <a:lnTo>
                    <a:pt x="11" y="171"/>
                  </a:lnTo>
                  <a:lnTo>
                    <a:pt x="11" y="169"/>
                  </a:lnTo>
                  <a:lnTo>
                    <a:pt x="11" y="167"/>
                  </a:lnTo>
                  <a:lnTo>
                    <a:pt x="9" y="164"/>
                  </a:lnTo>
                  <a:lnTo>
                    <a:pt x="9" y="163"/>
                  </a:lnTo>
                  <a:lnTo>
                    <a:pt x="9" y="163"/>
                  </a:lnTo>
                  <a:lnTo>
                    <a:pt x="8" y="158"/>
                  </a:lnTo>
                  <a:lnTo>
                    <a:pt x="6" y="157"/>
                  </a:lnTo>
                  <a:lnTo>
                    <a:pt x="6" y="155"/>
                  </a:lnTo>
                  <a:lnTo>
                    <a:pt x="6" y="154"/>
                  </a:lnTo>
                  <a:lnTo>
                    <a:pt x="5" y="152"/>
                  </a:lnTo>
                  <a:lnTo>
                    <a:pt x="5" y="151"/>
                  </a:lnTo>
                  <a:lnTo>
                    <a:pt x="5" y="149"/>
                  </a:lnTo>
                  <a:lnTo>
                    <a:pt x="5" y="148"/>
                  </a:lnTo>
                  <a:lnTo>
                    <a:pt x="5" y="146"/>
                  </a:lnTo>
                  <a:lnTo>
                    <a:pt x="6" y="146"/>
                  </a:lnTo>
                  <a:lnTo>
                    <a:pt x="6" y="145"/>
                  </a:lnTo>
                  <a:lnTo>
                    <a:pt x="6" y="143"/>
                  </a:lnTo>
                  <a:lnTo>
                    <a:pt x="6" y="142"/>
                  </a:lnTo>
                  <a:lnTo>
                    <a:pt x="8" y="142"/>
                  </a:lnTo>
                  <a:lnTo>
                    <a:pt x="8" y="137"/>
                  </a:lnTo>
                  <a:lnTo>
                    <a:pt x="9" y="136"/>
                  </a:lnTo>
                  <a:lnTo>
                    <a:pt x="9" y="134"/>
                  </a:lnTo>
                  <a:lnTo>
                    <a:pt x="9" y="133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9" y="129"/>
                  </a:lnTo>
                  <a:lnTo>
                    <a:pt x="9" y="128"/>
                  </a:lnTo>
                  <a:lnTo>
                    <a:pt x="9" y="128"/>
                  </a:lnTo>
                  <a:lnTo>
                    <a:pt x="9" y="126"/>
                  </a:lnTo>
                  <a:lnTo>
                    <a:pt x="9" y="125"/>
                  </a:lnTo>
                  <a:lnTo>
                    <a:pt x="9" y="123"/>
                  </a:lnTo>
                  <a:lnTo>
                    <a:pt x="8" y="120"/>
                  </a:lnTo>
                  <a:lnTo>
                    <a:pt x="9" y="119"/>
                  </a:lnTo>
                  <a:lnTo>
                    <a:pt x="8" y="119"/>
                  </a:lnTo>
                  <a:lnTo>
                    <a:pt x="9" y="117"/>
                  </a:lnTo>
                  <a:lnTo>
                    <a:pt x="8" y="117"/>
                  </a:lnTo>
                  <a:lnTo>
                    <a:pt x="9" y="117"/>
                  </a:lnTo>
                  <a:lnTo>
                    <a:pt x="9" y="116"/>
                  </a:lnTo>
                  <a:lnTo>
                    <a:pt x="8" y="116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8" y="114"/>
                  </a:lnTo>
                  <a:lnTo>
                    <a:pt x="9" y="113"/>
                  </a:lnTo>
                  <a:lnTo>
                    <a:pt x="9" y="111"/>
                  </a:lnTo>
                  <a:lnTo>
                    <a:pt x="11" y="110"/>
                  </a:lnTo>
                  <a:lnTo>
                    <a:pt x="14" y="110"/>
                  </a:lnTo>
                  <a:lnTo>
                    <a:pt x="14" y="108"/>
                  </a:lnTo>
                  <a:lnTo>
                    <a:pt x="15" y="108"/>
                  </a:lnTo>
                  <a:lnTo>
                    <a:pt x="15" y="107"/>
                  </a:lnTo>
                  <a:lnTo>
                    <a:pt x="15" y="105"/>
                  </a:lnTo>
                  <a:lnTo>
                    <a:pt x="14" y="104"/>
                  </a:lnTo>
                  <a:lnTo>
                    <a:pt x="12" y="102"/>
                  </a:lnTo>
                  <a:lnTo>
                    <a:pt x="14" y="101"/>
                  </a:lnTo>
                  <a:lnTo>
                    <a:pt x="12" y="99"/>
                  </a:lnTo>
                  <a:lnTo>
                    <a:pt x="14" y="98"/>
                  </a:lnTo>
                  <a:lnTo>
                    <a:pt x="15" y="99"/>
                  </a:lnTo>
                  <a:lnTo>
                    <a:pt x="17" y="96"/>
                  </a:lnTo>
                  <a:lnTo>
                    <a:pt x="18" y="98"/>
                  </a:lnTo>
                  <a:lnTo>
                    <a:pt x="20" y="98"/>
                  </a:lnTo>
                  <a:lnTo>
                    <a:pt x="20" y="96"/>
                  </a:lnTo>
                  <a:lnTo>
                    <a:pt x="18" y="96"/>
                  </a:lnTo>
                  <a:lnTo>
                    <a:pt x="20" y="95"/>
                  </a:lnTo>
                  <a:lnTo>
                    <a:pt x="20" y="93"/>
                  </a:lnTo>
                  <a:lnTo>
                    <a:pt x="17" y="91"/>
                  </a:lnTo>
                  <a:lnTo>
                    <a:pt x="18" y="90"/>
                  </a:lnTo>
                  <a:lnTo>
                    <a:pt x="20" y="88"/>
                  </a:lnTo>
                  <a:lnTo>
                    <a:pt x="21" y="87"/>
                  </a:lnTo>
                  <a:lnTo>
                    <a:pt x="23" y="88"/>
                  </a:lnTo>
                  <a:lnTo>
                    <a:pt x="23" y="87"/>
                  </a:lnTo>
                  <a:lnTo>
                    <a:pt x="24" y="87"/>
                  </a:lnTo>
                  <a:lnTo>
                    <a:pt x="24" y="85"/>
                  </a:lnTo>
                  <a:lnTo>
                    <a:pt x="27" y="87"/>
                  </a:lnTo>
                  <a:lnTo>
                    <a:pt x="27" y="85"/>
                  </a:lnTo>
                  <a:lnTo>
                    <a:pt x="29" y="85"/>
                  </a:lnTo>
                  <a:lnTo>
                    <a:pt x="29" y="84"/>
                  </a:lnTo>
                  <a:lnTo>
                    <a:pt x="27" y="84"/>
                  </a:lnTo>
                  <a:lnTo>
                    <a:pt x="27" y="82"/>
                  </a:lnTo>
                  <a:lnTo>
                    <a:pt x="29" y="82"/>
                  </a:lnTo>
                  <a:lnTo>
                    <a:pt x="27" y="82"/>
                  </a:lnTo>
                  <a:lnTo>
                    <a:pt x="29" y="81"/>
                  </a:lnTo>
                  <a:lnTo>
                    <a:pt x="30" y="81"/>
                  </a:lnTo>
                  <a:lnTo>
                    <a:pt x="32" y="81"/>
                  </a:lnTo>
                  <a:lnTo>
                    <a:pt x="32" y="79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29" y="75"/>
                  </a:lnTo>
                  <a:lnTo>
                    <a:pt x="30" y="75"/>
                  </a:lnTo>
                  <a:lnTo>
                    <a:pt x="33" y="78"/>
                  </a:lnTo>
                  <a:lnTo>
                    <a:pt x="33" y="76"/>
                  </a:lnTo>
                  <a:lnTo>
                    <a:pt x="35" y="76"/>
                  </a:lnTo>
                  <a:lnTo>
                    <a:pt x="37" y="76"/>
                  </a:lnTo>
                  <a:lnTo>
                    <a:pt x="37" y="75"/>
                  </a:lnTo>
                  <a:lnTo>
                    <a:pt x="40" y="72"/>
                  </a:lnTo>
                  <a:lnTo>
                    <a:pt x="37" y="67"/>
                  </a:lnTo>
                  <a:lnTo>
                    <a:pt x="40" y="63"/>
                  </a:lnTo>
                  <a:lnTo>
                    <a:pt x="41" y="64"/>
                  </a:lnTo>
                  <a:lnTo>
                    <a:pt x="41" y="66"/>
                  </a:lnTo>
                  <a:lnTo>
                    <a:pt x="43" y="63"/>
                  </a:lnTo>
                  <a:lnTo>
                    <a:pt x="44" y="64"/>
                  </a:lnTo>
                  <a:lnTo>
                    <a:pt x="46" y="64"/>
                  </a:lnTo>
                  <a:lnTo>
                    <a:pt x="46" y="63"/>
                  </a:lnTo>
                  <a:lnTo>
                    <a:pt x="46" y="61"/>
                  </a:lnTo>
                  <a:lnTo>
                    <a:pt x="46" y="60"/>
                  </a:lnTo>
                  <a:lnTo>
                    <a:pt x="44" y="58"/>
                  </a:lnTo>
                  <a:lnTo>
                    <a:pt x="46" y="56"/>
                  </a:lnTo>
                  <a:lnTo>
                    <a:pt x="44" y="56"/>
                  </a:lnTo>
                  <a:lnTo>
                    <a:pt x="46" y="52"/>
                  </a:lnTo>
                  <a:lnTo>
                    <a:pt x="49" y="53"/>
                  </a:lnTo>
                  <a:lnTo>
                    <a:pt x="50" y="53"/>
                  </a:lnTo>
                  <a:lnTo>
                    <a:pt x="52" y="50"/>
                  </a:lnTo>
                  <a:lnTo>
                    <a:pt x="53" y="49"/>
                  </a:lnTo>
                  <a:lnTo>
                    <a:pt x="53" y="50"/>
                  </a:lnTo>
                  <a:lnTo>
                    <a:pt x="53" y="49"/>
                  </a:lnTo>
                  <a:lnTo>
                    <a:pt x="55" y="47"/>
                  </a:lnTo>
                  <a:lnTo>
                    <a:pt x="56" y="47"/>
                  </a:lnTo>
                  <a:lnTo>
                    <a:pt x="56" y="49"/>
                  </a:lnTo>
                  <a:lnTo>
                    <a:pt x="58" y="49"/>
                  </a:lnTo>
                  <a:lnTo>
                    <a:pt x="59" y="49"/>
                  </a:lnTo>
                  <a:lnTo>
                    <a:pt x="61" y="47"/>
                  </a:lnTo>
                  <a:lnTo>
                    <a:pt x="64" y="44"/>
                  </a:lnTo>
                  <a:lnTo>
                    <a:pt x="64" y="46"/>
                  </a:lnTo>
                  <a:lnTo>
                    <a:pt x="62" y="46"/>
                  </a:lnTo>
                  <a:lnTo>
                    <a:pt x="62" y="44"/>
                  </a:lnTo>
                  <a:lnTo>
                    <a:pt x="64" y="43"/>
                  </a:lnTo>
                  <a:lnTo>
                    <a:pt x="62" y="41"/>
                  </a:lnTo>
                  <a:lnTo>
                    <a:pt x="65" y="40"/>
                  </a:lnTo>
                  <a:lnTo>
                    <a:pt x="67" y="38"/>
                  </a:lnTo>
                  <a:lnTo>
                    <a:pt x="68" y="37"/>
                  </a:lnTo>
                  <a:lnTo>
                    <a:pt x="71" y="34"/>
                  </a:lnTo>
                  <a:lnTo>
                    <a:pt x="76" y="31"/>
                  </a:lnTo>
                  <a:lnTo>
                    <a:pt x="78" y="32"/>
                  </a:lnTo>
                  <a:lnTo>
                    <a:pt x="78" y="31"/>
                  </a:lnTo>
                  <a:lnTo>
                    <a:pt x="79" y="31"/>
                  </a:lnTo>
                  <a:lnTo>
                    <a:pt x="79" y="32"/>
                  </a:lnTo>
                  <a:lnTo>
                    <a:pt x="81" y="31"/>
                  </a:lnTo>
                  <a:lnTo>
                    <a:pt x="79" y="31"/>
                  </a:lnTo>
                  <a:lnTo>
                    <a:pt x="81" y="29"/>
                  </a:lnTo>
                  <a:lnTo>
                    <a:pt x="81" y="28"/>
                  </a:lnTo>
                  <a:lnTo>
                    <a:pt x="82" y="28"/>
                  </a:lnTo>
                  <a:lnTo>
                    <a:pt x="81" y="26"/>
                  </a:lnTo>
                  <a:lnTo>
                    <a:pt x="82" y="26"/>
                  </a:lnTo>
                  <a:lnTo>
                    <a:pt x="82" y="25"/>
                  </a:lnTo>
                  <a:lnTo>
                    <a:pt x="82" y="25"/>
                  </a:lnTo>
                  <a:lnTo>
                    <a:pt x="84" y="23"/>
                  </a:lnTo>
                  <a:lnTo>
                    <a:pt x="85" y="23"/>
                  </a:lnTo>
                  <a:lnTo>
                    <a:pt x="87" y="22"/>
                  </a:lnTo>
                  <a:lnTo>
                    <a:pt x="88" y="22"/>
                  </a:lnTo>
                  <a:lnTo>
                    <a:pt x="90" y="20"/>
                  </a:lnTo>
                  <a:lnTo>
                    <a:pt x="91" y="18"/>
                  </a:lnTo>
                  <a:lnTo>
                    <a:pt x="91" y="17"/>
                  </a:lnTo>
                  <a:lnTo>
                    <a:pt x="93" y="17"/>
                  </a:lnTo>
                  <a:lnTo>
                    <a:pt x="91" y="17"/>
                  </a:lnTo>
                  <a:lnTo>
                    <a:pt x="93" y="15"/>
                  </a:lnTo>
                  <a:lnTo>
                    <a:pt x="94" y="14"/>
                  </a:lnTo>
                  <a:lnTo>
                    <a:pt x="96" y="12"/>
                  </a:lnTo>
                  <a:lnTo>
                    <a:pt x="97" y="11"/>
                  </a:lnTo>
                  <a:lnTo>
                    <a:pt x="97" y="12"/>
                  </a:lnTo>
                  <a:lnTo>
                    <a:pt x="97" y="11"/>
                  </a:lnTo>
                  <a:lnTo>
                    <a:pt x="99" y="11"/>
                  </a:lnTo>
                  <a:lnTo>
                    <a:pt x="99" y="9"/>
                  </a:lnTo>
                  <a:lnTo>
                    <a:pt x="100" y="9"/>
                  </a:lnTo>
                  <a:lnTo>
                    <a:pt x="100" y="8"/>
                  </a:lnTo>
                  <a:lnTo>
                    <a:pt x="102" y="9"/>
                  </a:lnTo>
                  <a:lnTo>
                    <a:pt x="103" y="9"/>
                  </a:lnTo>
                  <a:lnTo>
                    <a:pt x="103" y="8"/>
                  </a:lnTo>
                  <a:lnTo>
                    <a:pt x="103" y="6"/>
                  </a:lnTo>
                  <a:lnTo>
                    <a:pt x="105" y="5"/>
                  </a:lnTo>
                  <a:lnTo>
                    <a:pt x="106" y="6"/>
                  </a:lnTo>
                  <a:lnTo>
                    <a:pt x="108" y="5"/>
                  </a:lnTo>
                  <a:lnTo>
                    <a:pt x="106" y="5"/>
                  </a:lnTo>
                  <a:lnTo>
                    <a:pt x="108" y="5"/>
                  </a:lnTo>
                  <a:lnTo>
                    <a:pt x="106" y="3"/>
                  </a:lnTo>
                  <a:lnTo>
                    <a:pt x="108" y="2"/>
                  </a:lnTo>
                  <a:lnTo>
                    <a:pt x="111" y="0"/>
                  </a:lnTo>
                  <a:lnTo>
                    <a:pt x="111" y="2"/>
                  </a:lnTo>
                  <a:lnTo>
                    <a:pt x="111" y="0"/>
                  </a:lnTo>
                  <a:lnTo>
                    <a:pt x="113" y="0"/>
                  </a:lnTo>
                  <a:lnTo>
                    <a:pt x="114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0" name="Freeform 8">
              <a:extLst>
                <a:ext uri="{FF2B5EF4-FFF2-40B4-BE49-F238E27FC236}">
                  <a16:creationId xmlns:a16="http://schemas.microsoft.com/office/drawing/2014/main" id="{538E22B2-73F3-2D9E-46E6-FC678162DB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8388" y="1936750"/>
              <a:ext cx="958850" cy="1376362"/>
            </a:xfrm>
            <a:custGeom>
              <a:avLst/>
              <a:gdLst>
                <a:gd name="T0" fmla="*/ 441 w 604"/>
                <a:gd name="T1" fmla="*/ 29 h 867"/>
                <a:gd name="T2" fmla="*/ 505 w 604"/>
                <a:gd name="T3" fmla="*/ 49 h 867"/>
                <a:gd name="T4" fmla="*/ 546 w 604"/>
                <a:gd name="T5" fmla="*/ 81 h 867"/>
                <a:gd name="T6" fmla="*/ 598 w 604"/>
                <a:gd name="T7" fmla="*/ 93 h 867"/>
                <a:gd name="T8" fmla="*/ 586 w 604"/>
                <a:gd name="T9" fmla="*/ 152 h 867"/>
                <a:gd name="T10" fmla="*/ 561 w 604"/>
                <a:gd name="T11" fmla="*/ 190 h 867"/>
                <a:gd name="T12" fmla="*/ 539 w 604"/>
                <a:gd name="T13" fmla="*/ 204 h 867"/>
                <a:gd name="T14" fmla="*/ 530 w 604"/>
                <a:gd name="T15" fmla="*/ 230 h 867"/>
                <a:gd name="T16" fmla="*/ 517 w 604"/>
                <a:gd name="T17" fmla="*/ 256 h 867"/>
                <a:gd name="T18" fmla="*/ 484 w 604"/>
                <a:gd name="T19" fmla="*/ 259 h 867"/>
                <a:gd name="T20" fmla="*/ 478 w 604"/>
                <a:gd name="T21" fmla="*/ 287 h 867"/>
                <a:gd name="T22" fmla="*/ 466 w 604"/>
                <a:gd name="T23" fmla="*/ 306 h 867"/>
                <a:gd name="T24" fmla="*/ 467 w 604"/>
                <a:gd name="T25" fmla="*/ 332 h 867"/>
                <a:gd name="T26" fmla="*/ 466 w 604"/>
                <a:gd name="T27" fmla="*/ 363 h 867"/>
                <a:gd name="T28" fmla="*/ 467 w 604"/>
                <a:gd name="T29" fmla="*/ 455 h 867"/>
                <a:gd name="T30" fmla="*/ 485 w 604"/>
                <a:gd name="T31" fmla="*/ 490 h 867"/>
                <a:gd name="T32" fmla="*/ 426 w 604"/>
                <a:gd name="T33" fmla="*/ 520 h 867"/>
                <a:gd name="T34" fmla="*/ 364 w 604"/>
                <a:gd name="T35" fmla="*/ 578 h 867"/>
                <a:gd name="T36" fmla="*/ 387 w 604"/>
                <a:gd name="T37" fmla="*/ 671 h 867"/>
                <a:gd name="T38" fmla="*/ 444 w 604"/>
                <a:gd name="T39" fmla="*/ 757 h 867"/>
                <a:gd name="T40" fmla="*/ 447 w 604"/>
                <a:gd name="T41" fmla="*/ 826 h 867"/>
                <a:gd name="T42" fmla="*/ 371 w 604"/>
                <a:gd name="T43" fmla="*/ 867 h 867"/>
                <a:gd name="T44" fmla="*/ 289 w 604"/>
                <a:gd name="T45" fmla="*/ 826 h 867"/>
                <a:gd name="T46" fmla="*/ 216 w 604"/>
                <a:gd name="T47" fmla="*/ 774 h 867"/>
                <a:gd name="T48" fmla="*/ 197 w 604"/>
                <a:gd name="T49" fmla="*/ 706 h 867"/>
                <a:gd name="T50" fmla="*/ 203 w 604"/>
                <a:gd name="T51" fmla="*/ 678 h 867"/>
                <a:gd name="T52" fmla="*/ 197 w 604"/>
                <a:gd name="T53" fmla="*/ 666 h 867"/>
                <a:gd name="T54" fmla="*/ 175 w 604"/>
                <a:gd name="T55" fmla="*/ 674 h 867"/>
                <a:gd name="T56" fmla="*/ 160 w 604"/>
                <a:gd name="T57" fmla="*/ 661 h 867"/>
                <a:gd name="T58" fmla="*/ 125 w 604"/>
                <a:gd name="T59" fmla="*/ 674 h 867"/>
                <a:gd name="T60" fmla="*/ 90 w 604"/>
                <a:gd name="T61" fmla="*/ 692 h 867"/>
                <a:gd name="T62" fmla="*/ 54 w 604"/>
                <a:gd name="T63" fmla="*/ 701 h 867"/>
                <a:gd name="T64" fmla="*/ 41 w 604"/>
                <a:gd name="T65" fmla="*/ 686 h 867"/>
                <a:gd name="T66" fmla="*/ 25 w 604"/>
                <a:gd name="T67" fmla="*/ 683 h 867"/>
                <a:gd name="T68" fmla="*/ 23 w 604"/>
                <a:gd name="T69" fmla="*/ 657 h 867"/>
                <a:gd name="T70" fmla="*/ 17 w 604"/>
                <a:gd name="T71" fmla="*/ 637 h 867"/>
                <a:gd name="T72" fmla="*/ 20 w 604"/>
                <a:gd name="T73" fmla="*/ 617 h 867"/>
                <a:gd name="T74" fmla="*/ 19 w 604"/>
                <a:gd name="T75" fmla="*/ 593 h 867"/>
                <a:gd name="T76" fmla="*/ 17 w 604"/>
                <a:gd name="T77" fmla="*/ 567 h 867"/>
                <a:gd name="T78" fmla="*/ 13 w 604"/>
                <a:gd name="T79" fmla="*/ 544 h 867"/>
                <a:gd name="T80" fmla="*/ 2 w 604"/>
                <a:gd name="T81" fmla="*/ 525 h 867"/>
                <a:gd name="T82" fmla="*/ 28 w 604"/>
                <a:gd name="T83" fmla="*/ 503 h 867"/>
                <a:gd name="T84" fmla="*/ 58 w 604"/>
                <a:gd name="T85" fmla="*/ 485 h 867"/>
                <a:gd name="T86" fmla="*/ 93 w 604"/>
                <a:gd name="T87" fmla="*/ 456 h 867"/>
                <a:gd name="T88" fmla="*/ 116 w 604"/>
                <a:gd name="T89" fmla="*/ 441 h 867"/>
                <a:gd name="T90" fmla="*/ 154 w 604"/>
                <a:gd name="T91" fmla="*/ 420 h 867"/>
                <a:gd name="T92" fmla="*/ 190 w 604"/>
                <a:gd name="T93" fmla="*/ 397 h 867"/>
                <a:gd name="T94" fmla="*/ 168 w 604"/>
                <a:gd name="T95" fmla="*/ 379 h 867"/>
                <a:gd name="T96" fmla="*/ 154 w 604"/>
                <a:gd name="T97" fmla="*/ 370 h 867"/>
                <a:gd name="T98" fmla="*/ 157 w 604"/>
                <a:gd name="T99" fmla="*/ 348 h 867"/>
                <a:gd name="T100" fmla="*/ 163 w 604"/>
                <a:gd name="T101" fmla="*/ 325 h 867"/>
                <a:gd name="T102" fmla="*/ 151 w 604"/>
                <a:gd name="T103" fmla="*/ 303 h 867"/>
                <a:gd name="T104" fmla="*/ 157 w 604"/>
                <a:gd name="T105" fmla="*/ 280 h 867"/>
                <a:gd name="T106" fmla="*/ 142 w 604"/>
                <a:gd name="T107" fmla="*/ 262 h 867"/>
                <a:gd name="T108" fmla="*/ 124 w 604"/>
                <a:gd name="T109" fmla="*/ 231 h 867"/>
                <a:gd name="T110" fmla="*/ 117 w 604"/>
                <a:gd name="T111" fmla="*/ 213 h 867"/>
                <a:gd name="T112" fmla="*/ 142 w 604"/>
                <a:gd name="T113" fmla="*/ 201 h 867"/>
                <a:gd name="T114" fmla="*/ 187 w 604"/>
                <a:gd name="T115" fmla="*/ 170 h 867"/>
                <a:gd name="T116" fmla="*/ 239 w 604"/>
                <a:gd name="T117" fmla="*/ 126 h 867"/>
                <a:gd name="T118" fmla="*/ 308 w 604"/>
                <a:gd name="T119" fmla="*/ 91 h 867"/>
                <a:gd name="T120" fmla="*/ 315 w 604"/>
                <a:gd name="T121" fmla="*/ 43 h 867"/>
                <a:gd name="T122" fmla="*/ 362 w 604"/>
                <a:gd name="T123" fmla="*/ 6 h 867"/>
                <a:gd name="T124" fmla="*/ 425 w 604"/>
                <a:gd name="T125" fmla="*/ 2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04" h="867">
                  <a:moveTo>
                    <a:pt x="435" y="5"/>
                  </a:moveTo>
                  <a:lnTo>
                    <a:pt x="435" y="8"/>
                  </a:lnTo>
                  <a:lnTo>
                    <a:pt x="434" y="12"/>
                  </a:lnTo>
                  <a:lnTo>
                    <a:pt x="434" y="14"/>
                  </a:lnTo>
                  <a:lnTo>
                    <a:pt x="432" y="15"/>
                  </a:lnTo>
                  <a:lnTo>
                    <a:pt x="432" y="17"/>
                  </a:lnTo>
                  <a:lnTo>
                    <a:pt x="431" y="18"/>
                  </a:lnTo>
                  <a:lnTo>
                    <a:pt x="431" y="20"/>
                  </a:lnTo>
                  <a:lnTo>
                    <a:pt x="431" y="21"/>
                  </a:lnTo>
                  <a:lnTo>
                    <a:pt x="429" y="24"/>
                  </a:lnTo>
                  <a:lnTo>
                    <a:pt x="429" y="26"/>
                  </a:lnTo>
                  <a:lnTo>
                    <a:pt x="431" y="26"/>
                  </a:lnTo>
                  <a:lnTo>
                    <a:pt x="432" y="26"/>
                  </a:lnTo>
                  <a:lnTo>
                    <a:pt x="441" y="26"/>
                  </a:lnTo>
                  <a:lnTo>
                    <a:pt x="441" y="29"/>
                  </a:lnTo>
                  <a:lnTo>
                    <a:pt x="441" y="38"/>
                  </a:lnTo>
                  <a:lnTo>
                    <a:pt x="446" y="38"/>
                  </a:lnTo>
                  <a:lnTo>
                    <a:pt x="454" y="38"/>
                  </a:lnTo>
                  <a:lnTo>
                    <a:pt x="467" y="40"/>
                  </a:lnTo>
                  <a:lnTo>
                    <a:pt x="469" y="40"/>
                  </a:lnTo>
                  <a:lnTo>
                    <a:pt x="470" y="41"/>
                  </a:lnTo>
                  <a:lnTo>
                    <a:pt x="473" y="44"/>
                  </a:lnTo>
                  <a:lnTo>
                    <a:pt x="475" y="44"/>
                  </a:lnTo>
                  <a:lnTo>
                    <a:pt x="484" y="46"/>
                  </a:lnTo>
                  <a:lnTo>
                    <a:pt x="485" y="46"/>
                  </a:lnTo>
                  <a:lnTo>
                    <a:pt x="487" y="46"/>
                  </a:lnTo>
                  <a:lnTo>
                    <a:pt x="488" y="46"/>
                  </a:lnTo>
                  <a:lnTo>
                    <a:pt x="492" y="47"/>
                  </a:lnTo>
                  <a:lnTo>
                    <a:pt x="502" y="49"/>
                  </a:lnTo>
                  <a:lnTo>
                    <a:pt x="505" y="49"/>
                  </a:lnTo>
                  <a:lnTo>
                    <a:pt x="507" y="49"/>
                  </a:lnTo>
                  <a:lnTo>
                    <a:pt x="510" y="49"/>
                  </a:lnTo>
                  <a:lnTo>
                    <a:pt x="520" y="50"/>
                  </a:lnTo>
                  <a:lnTo>
                    <a:pt x="525" y="50"/>
                  </a:lnTo>
                  <a:lnTo>
                    <a:pt x="525" y="52"/>
                  </a:lnTo>
                  <a:lnTo>
                    <a:pt x="525" y="52"/>
                  </a:lnTo>
                  <a:lnTo>
                    <a:pt x="525" y="55"/>
                  </a:lnTo>
                  <a:lnTo>
                    <a:pt x="527" y="58"/>
                  </a:lnTo>
                  <a:lnTo>
                    <a:pt x="530" y="61"/>
                  </a:lnTo>
                  <a:lnTo>
                    <a:pt x="530" y="62"/>
                  </a:lnTo>
                  <a:lnTo>
                    <a:pt x="542" y="75"/>
                  </a:lnTo>
                  <a:lnTo>
                    <a:pt x="543" y="75"/>
                  </a:lnTo>
                  <a:lnTo>
                    <a:pt x="543" y="76"/>
                  </a:lnTo>
                  <a:lnTo>
                    <a:pt x="545" y="78"/>
                  </a:lnTo>
                  <a:lnTo>
                    <a:pt x="546" y="81"/>
                  </a:lnTo>
                  <a:lnTo>
                    <a:pt x="548" y="82"/>
                  </a:lnTo>
                  <a:lnTo>
                    <a:pt x="551" y="85"/>
                  </a:lnTo>
                  <a:lnTo>
                    <a:pt x="551" y="87"/>
                  </a:lnTo>
                  <a:lnTo>
                    <a:pt x="555" y="94"/>
                  </a:lnTo>
                  <a:lnTo>
                    <a:pt x="565" y="81"/>
                  </a:lnTo>
                  <a:lnTo>
                    <a:pt x="572" y="70"/>
                  </a:lnTo>
                  <a:lnTo>
                    <a:pt x="574" y="70"/>
                  </a:lnTo>
                  <a:lnTo>
                    <a:pt x="575" y="72"/>
                  </a:lnTo>
                  <a:lnTo>
                    <a:pt x="578" y="72"/>
                  </a:lnTo>
                  <a:lnTo>
                    <a:pt x="578" y="73"/>
                  </a:lnTo>
                  <a:lnTo>
                    <a:pt x="587" y="79"/>
                  </a:lnTo>
                  <a:lnTo>
                    <a:pt x="598" y="87"/>
                  </a:lnTo>
                  <a:lnTo>
                    <a:pt x="598" y="90"/>
                  </a:lnTo>
                  <a:lnTo>
                    <a:pt x="596" y="91"/>
                  </a:lnTo>
                  <a:lnTo>
                    <a:pt x="598" y="93"/>
                  </a:lnTo>
                  <a:lnTo>
                    <a:pt x="604" y="110"/>
                  </a:lnTo>
                  <a:lnTo>
                    <a:pt x="601" y="111"/>
                  </a:lnTo>
                  <a:lnTo>
                    <a:pt x="601" y="113"/>
                  </a:lnTo>
                  <a:lnTo>
                    <a:pt x="601" y="114"/>
                  </a:lnTo>
                  <a:lnTo>
                    <a:pt x="601" y="119"/>
                  </a:lnTo>
                  <a:lnTo>
                    <a:pt x="601" y="122"/>
                  </a:lnTo>
                  <a:lnTo>
                    <a:pt x="603" y="126"/>
                  </a:lnTo>
                  <a:lnTo>
                    <a:pt x="603" y="129"/>
                  </a:lnTo>
                  <a:lnTo>
                    <a:pt x="603" y="131"/>
                  </a:lnTo>
                  <a:lnTo>
                    <a:pt x="603" y="132"/>
                  </a:lnTo>
                  <a:lnTo>
                    <a:pt x="589" y="131"/>
                  </a:lnTo>
                  <a:lnTo>
                    <a:pt x="587" y="131"/>
                  </a:lnTo>
                  <a:lnTo>
                    <a:pt x="587" y="134"/>
                  </a:lnTo>
                  <a:lnTo>
                    <a:pt x="587" y="141"/>
                  </a:lnTo>
                  <a:lnTo>
                    <a:pt x="586" y="152"/>
                  </a:lnTo>
                  <a:lnTo>
                    <a:pt x="584" y="155"/>
                  </a:lnTo>
                  <a:lnTo>
                    <a:pt x="583" y="155"/>
                  </a:lnTo>
                  <a:lnTo>
                    <a:pt x="577" y="157"/>
                  </a:lnTo>
                  <a:lnTo>
                    <a:pt x="575" y="157"/>
                  </a:lnTo>
                  <a:lnTo>
                    <a:pt x="569" y="157"/>
                  </a:lnTo>
                  <a:lnTo>
                    <a:pt x="566" y="157"/>
                  </a:lnTo>
                  <a:lnTo>
                    <a:pt x="563" y="160"/>
                  </a:lnTo>
                  <a:lnTo>
                    <a:pt x="558" y="163"/>
                  </a:lnTo>
                  <a:lnTo>
                    <a:pt x="558" y="164"/>
                  </a:lnTo>
                  <a:lnTo>
                    <a:pt x="560" y="170"/>
                  </a:lnTo>
                  <a:lnTo>
                    <a:pt x="560" y="173"/>
                  </a:lnTo>
                  <a:lnTo>
                    <a:pt x="561" y="184"/>
                  </a:lnTo>
                  <a:lnTo>
                    <a:pt x="561" y="186"/>
                  </a:lnTo>
                  <a:lnTo>
                    <a:pt x="561" y="189"/>
                  </a:lnTo>
                  <a:lnTo>
                    <a:pt x="561" y="190"/>
                  </a:lnTo>
                  <a:lnTo>
                    <a:pt x="561" y="193"/>
                  </a:lnTo>
                  <a:lnTo>
                    <a:pt x="561" y="195"/>
                  </a:lnTo>
                  <a:lnTo>
                    <a:pt x="563" y="196"/>
                  </a:lnTo>
                  <a:lnTo>
                    <a:pt x="561" y="198"/>
                  </a:lnTo>
                  <a:lnTo>
                    <a:pt x="561" y="198"/>
                  </a:lnTo>
                  <a:lnTo>
                    <a:pt x="560" y="198"/>
                  </a:lnTo>
                  <a:lnTo>
                    <a:pt x="558" y="202"/>
                  </a:lnTo>
                  <a:lnTo>
                    <a:pt x="557" y="204"/>
                  </a:lnTo>
                  <a:lnTo>
                    <a:pt x="555" y="207"/>
                  </a:lnTo>
                  <a:lnTo>
                    <a:pt x="555" y="208"/>
                  </a:lnTo>
                  <a:lnTo>
                    <a:pt x="552" y="207"/>
                  </a:lnTo>
                  <a:lnTo>
                    <a:pt x="551" y="207"/>
                  </a:lnTo>
                  <a:lnTo>
                    <a:pt x="545" y="205"/>
                  </a:lnTo>
                  <a:lnTo>
                    <a:pt x="540" y="204"/>
                  </a:lnTo>
                  <a:lnTo>
                    <a:pt x="539" y="204"/>
                  </a:lnTo>
                  <a:lnTo>
                    <a:pt x="536" y="204"/>
                  </a:lnTo>
                  <a:lnTo>
                    <a:pt x="528" y="202"/>
                  </a:lnTo>
                  <a:lnTo>
                    <a:pt x="527" y="204"/>
                  </a:lnTo>
                  <a:lnTo>
                    <a:pt x="527" y="207"/>
                  </a:lnTo>
                  <a:lnTo>
                    <a:pt x="527" y="208"/>
                  </a:lnTo>
                  <a:lnTo>
                    <a:pt x="527" y="210"/>
                  </a:lnTo>
                  <a:lnTo>
                    <a:pt x="525" y="213"/>
                  </a:lnTo>
                  <a:lnTo>
                    <a:pt x="525" y="216"/>
                  </a:lnTo>
                  <a:lnTo>
                    <a:pt x="525" y="217"/>
                  </a:lnTo>
                  <a:lnTo>
                    <a:pt x="523" y="221"/>
                  </a:lnTo>
                  <a:lnTo>
                    <a:pt x="522" y="225"/>
                  </a:lnTo>
                  <a:lnTo>
                    <a:pt x="522" y="227"/>
                  </a:lnTo>
                  <a:lnTo>
                    <a:pt x="523" y="227"/>
                  </a:lnTo>
                  <a:lnTo>
                    <a:pt x="527" y="228"/>
                  </a:lnTo>
                  <a:lnTo>
                    <a:pt x="530" y="230"/>
                  </a:lnTo>
                  <a:lnTo>
                    <a:pt x="531" y="230"/>
                  </a:lnTo>
                  <a:lnTo>
                    <a:pt x="528" y="245"/>
                  </a:lnTo>
                  <a:lnTo>
                    <a:pt x="528" y="246"/>
                  </a:lnTo>
                  <a:lnTo>
                    <a:pt x="528" y="248"/>
                  </a:lnTo>
                  <a:lnTo>
                    <a:pt x="528" y="251"/>
                  </a:lnTo>
                  <a:lnTo>
                    <a:pt x="530" y="256"/>
                  </a:lnTo>
                  <a:lnTo>
                    <a:pt x="528" y="256"/>
                  </a:lnTo>
                  <a:lnTo>
                    <a:pt x="528" y="257"/>
                  </a:lnTo>
                  <a:lnTo>
                    <a:pt x="527" y="256"/>
                  </a:lnTo>
                  <a:lnTo>
                    <a:pt x="525" y="256"/>
                  </a:lnTo>
                  <a:lnTo>
                    <a:pt x="525" y="256"/>
                  </a:lnTo>
                  <a:lnTo>
                    <a:pt x="523" y="256"/>
                  </a:lnTo>
                  <a:lnTo>
                    <a:pt x="522" y="257"/>
                  </a:lnTo>
                  <a:lnTo>
                    <a:pt x="520" y="257"/>
                  </a:lnTo>
                  <a:lnTo>
                    <a:pt x="517" y="256"/>
                  </a:lnTo>
                  <a:lnTo>
                    <a:pt x="516" y="254"/>
                  </a:lnTo>
                  <a:lnTo>
                    <a:pt x="508" y="252"/>
                  </a:lnTo>
                  <a:lnTo>
                    <a:pt x="505" y="251"/>
                  </a:lnTo>
                  <a:lnTo>
                    <a:pt x="504" y="251"/>
                  </a:lnTo>
                  <a:lnTo>
                    <a:pt x="502" y="249"/>
                  </a:lnTo>
                  <a:lnTo>
                    <a:pt x="501" y="251"/>
                  </a:lnTo>
                  <a:lnTo>
                    <a:pt x="501" y="252"/>
                  </a:lnTo>
                  <a:lnTo>
                    <a:pt x="499" y="252"/>
                  </a:lnTo>
                  <a:lnTo>
                    <a:pt x="498" y="254"/>
                  </a:lnTo>
                  <a:lnTo>
                    <a:pt x="496" y="256"/>
                  </a:lnTo>
                  <a:lnTo>
                    <a:pt x="495" y="256"/>
                  </a:lnTo>
                  <a:lnTo>
                    <a:pt x="493" y="257"/>
                  </a:lnTo>
                  <a:lnTo>
                    <a:pt x="490" y="257"/>
                  </a:lnTo>
                  <a:lnTo>
                    <a:pt x="488" y="257"/>
                  </a:lnTo>
                  <a:lnTo>
                    <a:pt x="484" y="259"/>
                  </a:lnTo>
                  <a:lnTo>
                    <a:pt x="482" y="260"/>
                  </a:lnTo>
                  <a:lnTo>
                    <a:pt x="479" y="260"/>
                  </a:lnTo>
                  <a:lnTo>
                    <a:pt x="476" y="262"/>
                  </a:lnTo>
                  <a:lnTo>
                    <a:pt x="475" y="262"/>
                  </a:lnTo>
                  <a:lnTo>
                    <a:pt x="473" y="262"/>
                  </a:lnTo>
                  <a:lnTo>
                    <a:pt x="473" y="263"/>
                  </a:lnTo>
                  <a:lnTo>
                    <a:pt x="473" y="265"/>
                  </a:lnTo>
                  <a:lnTo>
                    <a:pt x="473" y="269"/>
                  </a:lnTo>
                  <a:lnTo>
                    <a:pt x="473" y="271"/>
                  </a:lnTo>
                  <a:lnTo>
                    <a:pt x="473" y="274"/>
                  </a:lnTo>
                  <a:lnTo>
                    <a:pt x="473" y="277"/>
                  </a:lnTo>
                  <a:lnTo>
                    <a:pt x="475" y="280"/>
                  </a:lnTo>
                  <a:lnTo>
                    <a:pt x="475" y="281"/>
                  </a:lnTo>
                  <a:lnTo>
                    <a:pt x="476" y="283"/>
                  </a:lnTo>
                  <a:lnTo>
                    <a:pt x="478" y="287"/>
                  </a:lnTo>
                  <a:lnTo>
                    <a:pt x="479" y="294"/>
                  </a:lnTo>
                  <a:lnTo>
                    <a:pt x="478" y="294"/>
                  </a:lnTo>
                  <a:lnTo>
                    <a:pt x="476" y="294"/>
                  </a:lnTo>
                  <a:lnTo>
                    <a:pt x="475" y="294"/>
                  </a:lnTo>
                  <a:lnTo>
                    <a:pt x="473" y="294"/>
                  </a:lnTo>
                  <a:lnTo>
                    <a:pt x="472" y="295"/>
                  </a:lnTo>
                  <a:lnTo>
                    <a:pt x="470" y="295"/>
                  </a:lnTo>
                  <a:lnTo>
                    <a:pt x="467" y="295"/>
                  </a:lnTo>
                  <a:lnTo>
                    <a:pt x="466" y="297"/>
                  </a:lnTo>
                  <a:lnTo>
                    <a:pt x="464" y="297"/>
                  </a:lnTo>
                  <a:lnTo>
                    <a:pt x="464" y="298"/>
                  </a:lnTo>
                  <a:lnTo>
                    <a:pt x="464" y="300"/>
                  </a:lnTo>
                  <a:lnTo>
                    <a:pt x="466" y="303"/>
                  </a:lnTo>
                  <a:lnTo>
                    <a:pt x="466" y="304"/>
                  </a:lnTo>
                  <a:lnTo>
                    <a:pt x="466" y="306"/>
                  </a:lnTo>
                  <a:lnTo>
                    <a:pt x="466" y="307"/>
                  </a:lnTo>
                  <a:lnTo>
                    <a:pt x="466" y="309"/>
                  </a:lnTo>
                  <a:lnTo>
                    <a:pt x="466" y="312"/>
                  </a:lnTo>
                  <a:lnTo>
                    <a:pt x="466" y="313"/>
                  </a:lnTo>
                  <a:lnTo>
                    <a:pt x="466" y="315"/>
                  </a:lnTo>
                  <a:lnTo>
                    <a:pt x="466" y="318"/>
                  </a:lnTo>
                  <a:lnTo>
                    <a:pt x="467" y="319"/>
                  </a:lnTo>
                  <a:lnTo>
                    <a:pt x="467" y="319"/>
                  </a:lnTo>
                  <a:lnTo>
                    <a:pt x="467" y="321"/>
                  </a:lnTo>
                  <a:lnTo>
                    <a:pt x="467" y="322"/>
                  </a:lnTo>
                  <a:lnTo>
                    <a:pt x="467" y="324"/>
                  </a:lnTo>
                  <a:lnTo>
                    <a:pt x="469" y="328"/>
                  </a:lnTo>
                  <a:lnTo>
                    <a:pt x="469" y="330"/>
                  </a:lnTo>
                  <a:lnTo>
                    <a:pt x="467" y="330"/>
                  </a:lnTo>
                  <a:lnTo>
                    <a:pt x="467" y="332"/>
                  </a:lnTo>
                  <a:lnTo>
                    <a:pt x="467" y="333"/>
                  </a:lnTo>
                  <a:lnTo>
                    <a:pt x="467" y="335"/>
                  </a:lnTo>
                  <a:lnTo>
                    <a:pt x="467" y="336"/>
                  </a:lnTo>
                  <a:lnTo>
                    <a:pt x="467" y="338"/>
                  </a:lnTo>
                  <a:lnTo>
                    <a:pt x="467" y="339"/>
                  </a:lnTo>
                  <a:lnTo>
                    <a:pt x="467" y="341"/>
                  </a:lnTo>
                  <a:lnTo>
                    <a:pt x="467" y="342"/>
                  </a:lnTo>
                  <a:lnTo>
                    <a:pt x="467" y="344"/>
                  </a:lnTo>
                  <a:lnTo>
                    <a:pt x="467" y="345"/>
                  </a:lnTo>
                  <a:lnTo>
                    <a:pt x="467" y="347"/>
                  </a:lnTo>
                  <a:lnTo>
                    <a:pt x="467" y="348"/>
                  </a:lnTo>
                  <a:lnTo>
                    <a:pt x="467" y="350"/>
                  </a:lnTo>
                  <a:lnTo>
                    <a:pt x="467" y="356"/>
                  </a:lnTo>
                  <a:lnTo>
                    <a:pt x="466" y="359"/>
                  </a:lnTo>
                  <a:lnTo>
                    <a:pt x="466" y="363"/>
                  </a:lnTo>
                  <a:lnTo>
                    <a:pt x="466" y="368"/>
                  </a:lnTo>
                  <a:lnTo>
                    <a:pt x="466" y="383"/>
                  </a:lnTo>
                  <a:lnTo>
                    <a:pt x="464" y="412"/>
                  </a:lnTo>
                  <a:lnTo>
                    <a:pt x="464" y="427"/>
                  </a:lnTo>
                  <a:lnTo>
                    <a:pt x="464" y="433"/>
                  </a:lnTo>
                  <a:lnTo>
                    <a:pt x="464" y="435"/>
                  </a:lnTo>
                  <a:lnTo>
                    <a:pt x="464" y="436"/>
                  </a:lnTo>
                  <a:lnTo>
                    <a:pt x="464" y="439"/>
                  </a:lnTo>
                  <a:lnTo>
                    <a:pt x="466" y="447"/>
                  </a:lnTo>
                  <a:lnTo>
                    <a:pt x="466" y="449"/>
                  </a:lnTo>
                  <a:lnTo>
                    <a:pt x="466" y="450"/>
                  </a:lnTo>
                  <a:lnTo>
                    <a:pt x="466" y="452"/>
                  </a:lnTo>
                  <a:lnTo>
                    <a:pt x="466" y="453"/>
                  </a:lnTo>
                  <a:lnTo>
                    <a:pt x="466" y="455"/>
                  </a:lnTo>
                  <a:lnTo>
                    <a:pt x="467" y="455"/>
                  </a:lnTo>
                  <a:lnTo>
                    <a:pt x="467" y="456"/>
                  </a:lnTo>
                  <a:lnTo>
                    <a:pt x="467" y="458"/>
                  </a:lnTo>
                  <a:lnTo>
                    <a:pt x="469" y="458"/>
                  </a:lnTo>
                  <a:lnTo>
                    <a:pt x="470" y="462"/>
                  </a:lnTo>
                  <a:lnTo>
                    <a:pt x="472" y="464"/>
                  </a:lnTo>
                  <a:lnTo>
                    <a:pt x="472" y="465"/>
                  </a:lnTo>
                  <a:lnTo>
                    <a:pt x="475" y="468"/>
                  </a:lnTo>
                  <a:lnTo>
                    <a:pt x="476" y="471"/>
                  </a:lnTo>
                  <a:lnTo>
                    <a:pt x="479" y="474"/>
                  </a:lnTo>
                  <a:lnTo>
                    <a:pt x="481" y="476"/>
                  </a:lnTo>
                  <a:lnTo>
                    <a:pt x="482" y="481"/>
                  </a:lnTo>
                  <a:lnTo>
                    <a:pt x="482" y="482"/>
                  </a:lnTo>
                  <a:lnTo>
                    <a:pt x="484" y="484"/>
                  </a:lnTo>
                  <a:lnTo>
                    <a:pt x="484" y="485"/>
                  </a:lnTo>
                  <a:lnTo>
                    <a:pt x="485" y="490"/>
                  </a:lnTo>
                  <a:lnTo>
                    <a:pt x="485" y="491"/>
                  </a:lnTo>
                  <a:lnTo>
                    <a:pt x="484" y="491"/>
                  </a:lnTo>
                  <a:lnTo>
                    <a:pt x="482" y="491"/>
                  </a:lnTo>
                  <a:lnTo>
                    <a:pt x="479" y="493"/>
                  </a:lnTo>
                  <a:lnTo>
                    <a:pt x="478" y="493"/>
                  </a:lnTo>
                  <a:lnTo>
                    <a:pt x="472" y="494"/>
                  </a:lnTo>
                  <a:lnTo>
                    <a:pt x="457" y="500"/>
                  </a:lnTo>
                  <a:lnTo>
                    <a:pt x="447" y="502"/>
                  </a:lnTo>
                  <a:lnTo>
                    <a:pt x="447" y="503"/>
                  </a:lnTo>
                  <a:lnTo>
                    <a:pt x="446" y="503"/>
                  </a:lnTo>
                  <a:lnTo>
                    <a:pt x="446" y="508"/>
                  </a:lnTo>
                  <a:lnTo>
                    <a:pt x="446" y="516"/>
                  </a:lnTo>
                  <a:lnTo>
                    <a:pt x="437" y="517"/>
                  </a:lnTo>
                  <a:lnTo>
                    <a:pt x="435" y="517"/>
                  </a:lnTo>
                  <a:lnTo>
                    <a:pt x="426" y="520"/>
                  </a:lnTo>
                  <a:lnTo>
                    <a:pt x="417" y="523"/>
                  </a:lnTo>
                  <a:lnTo>
                    <a:pt x="411" y="526"/>
                  </a:lnTo>
                  <a:lnTo>
                    <a:pt x="405" y="529"/>
                  </a:lnTo>
                  <a:lnTo>
                    <a:pt x="397" y="534"/>
                  </a:lnTo>
                  <a:lnTo>
                    <a:pt x="393" y="537"/>
                  </a:lnTo>
                  <a:lnTo>
                    <a:pt x="382" y="547"/>
                  </a:lnTo>
                  <a:lnTo>
                    <a:pt x="379" y="552"/>
                  </a:lnTo>
                  <a:lnTo>
                    <a:pt x="377" y="555"/>
                  </a:lnTo>
                  <a:lnTo>
                    <a:pt x="376" y="557"/>
                  </a:lnTo>
                  <a:lnTo>
                    <a:pt x="374" y="560"/>
                  </a:lnTo>
                  <a:lnTo>
                    <a:pt x="373" y="560"/>
                  </a:lnTo>
                  <a:lnTo>
                    <a:pt x="368" y="569"/>
                  </a:lnTo>
                  <a:lnTo>
                    <a:pt x="368" y="570"/>
                  </a:lnTo>
                  <a:lnTo>
                    <a:pt x="365" y="575"/>
                  </a:lnTo>
                  <a:lnTo>
                    <a:pt x="364" y="578"/>
                  </a:lnTo>
                  <a:lnTo>
                    <a:pt x="362" y="585"/>
                  </a:lnTo>
                  <a:lnTo>
                    <a:pt x="362" y="595"/>
                  </a:lnTo>
                  <a:lnTo>
                    <a:pt x="362" y="598"/>
                  </a:lnTo>
                  <a:lnTo>
                    <a:pt x="361" y="605"/>
                  </a:lnTo>
                  <a:lnTo>
                    <a:pt x="361" y="607"/>
                  </a:lnTo>
                  <a:lnTo>
                    <a:pt x="362" y="611"/>
                  </a:lnTo>
                  <a:lnTo>
                    <a:pt x="362" y="614"/>
                  </a:lnTo>
                  <a:lnTo>
                    <a:pt x="364" y="622"/>
                  </a:lnTo>
                  <a:lnTo>
                    <a:pt x="365" y="627"/>
                  </a:lnTo>
                  <a:lnTo>
                    <a:pt x="367" y="634"/>
                  </a:lnTo>
                  <a:lnTo>
                    <a:pt x="367" y="636"/>
                  </a:lnTo>
                  <a:lnTo>
                    <a:pt x="370" y="642"/>
                  </a:lnTo>
                  <a:lnTo>
                    <a:pt x="376" y="651"/>
                  </a:lnTo>
                  <a:lnTo>
                    <a:pt x="381" y="663"/>
                  </a:lnTo>
                  <a:lnTo>
                    <a:pt x="387" y="671"/>
                  </a:lnTo>
                  <a:lnTo>
                    <a:pt x="387" y="672"/>
                  </a:lnTo>
                  <a:lnTo>
                    <a:pt x="394" y="686"/>
                  </a:lnTo>
                  <a:lnTo>
                    <a:pt x="396" y="690"/>
                  </a:lnTo>
                  <a:lnTo>
                    <a:pt x="403" y="701"/>
                  </a:lnTo>
                  <a:lnTo>
                    <a:pt x="406" y="706"/>
                  </a:lnTo>
                  <a:lnTo>
                    <a:pt x="412" y="713"/>
                  </a:lnTo>
                  <a:lnTo>
                    <a:pt x="416" y="719"/>
                  </a:lnTo>
                  <a:lnTo>
                    <a:pt x="431" y="736"/>
                  </a:lnTo>
                  <a:lnTo>
                    <a:pt x="435" y="741"/>
                  </a:lnTo>
                  <a:lnTo>
                    <a:pt x="437" y="741"/>
                  </a:lnTo>
                  <a:lnTo>
                    <a:pt x="438" y="744"/>
                  </a:lnTo>
                  <a:lnTo>
                    <a:pt x="438" y="745"/>
                  </a:lnTo>
                  <a:lnTo>
                    <a:pt x="441" y="750"/>
                  </a:lnTo>
                  <a:lnTo>
                    <a:pt x="444" y="756"/>
                  </a:lnTo>
                  <a:lnTo>
                    <a:pt x="444" y="757"/>
                  </a:lnTo>
                  <a:lnTo>
                    <a:pt x="446" y="759"/>
                  </a:lnTo>
                  <a:lnTo>
                    <a:pt x="450" y="772"/>
                  </a:lnTo>
                  <a:lnTo>
                    <a:pt x="450" y="776"/>
                  </a:lnTo>
                  <a:lnTo>
                    <a:pt x="452" y="776"/>
                  </a:lnTo>
                  <a:lnTo>
                    <a:pt x="452" y="777"/>
                  </a:lnTo>
                  <a:lnTo>
                    <a:pt x="452" y="780"/>
                  </a:lnTo>
                  <a:lnTo>
                    <a:pt x="452" y="788"/>
                  </a:lnTo>
                  <a:lnTo>
                    <a:pt x="452" y="803"/>
                  </a:lnTo>
                  <a:lnTo>
                    <a:pt x="452" y="804"/>
                  </a:lnTo>
                  <a:lnTo>
                    <a:pt x="452" y="809"/>
                  </a:lnTo>
                  <a:lnTo>
                    <a:pt x="452" y="812"/>
                  </a:lnTo>
                  <a:lnTo>
                    <a:pt x="450" y="817"/>
                  </a:lnTo>
                  <a:lnTo>
                    <a:pt x="450" y="818"/>
                  </a:lnTo>
                  <a:lnTo>
                    <a:pt x="449" y="821"/>
                  </a:lnTo>
                  <a:lnTo>
                    <a:pt x="447" y="826"/>
                  </a:lnTo>
                  <a:lnTo>
                    <a:pt x="444" y="829"/>
                  </a:lnTo>
                  <a:lnTo>
                    <a:pt x="440" y="835"/>
                  </a:lnTo>
                  <a:lnTo>
                    <a:pt x="434" y="839"/>
                  </a:lnTo>
                  <a:lnTo>
                    <a:pt x="432" y="841"/>
                  </a:lnTo>
                  <a:lnTo>
                    <a:pt x="420" y="850"/>
                  </a:lnTo>
                  <a:lnTo>
                    <a:pt x="416" y="853"/>
                  </a:lnTo>
                  <a:lnTo>
                    <a:pt x="411" y="856"/>
                  </a:lnTo>
                  <a:lnTo>
                    <a:pt x="406" y="859"/>
                  </a:lnTo>
                  <a:lnTo>
                    <a:pt x="396" y="864"/>
                  </a:lnTo>
                  <a:lnTo>
                    <a:pt x="394" y="864"/>
                  </a:lnTo>
                  <a:lnTo>
                    <a:pt x="393" y="865"/>
                  </a:lnTo>
                  <a:lnTo>
                    <a:pt x="388" y="867"/>
                  </a:lnTo>
                  <a:lnTo>
                    <a:pt x="381" y="867"/>
                  </a:lnTo>
                  <a:lnTo>
                    <a:pt x="379" y="867"/>
                  </a:lnTo>
                  <a:lnTo>
                    <a:pt x="371" y="867"/>
                  </a:lnTo>
                  <a:lnTo>
                    <a:pt x="370" y="867"/>
                  </a:lnTo>
                  <a:lnTo>
                    <a:pt x="361" y="867"/>
                  </a:lnTo>
                  <a:lnTo>
                    <a:pt x="356" y="865"/>
                  </a:lnTo>
                  <a:lnTo>
                    <a:pt x="355" y="865"/>
                  </a:lnTo>
                  <a:lnTo>
                    <a:pt x="352" y="864"/>
                  </a:lnTo>
                  <a:lnTo>
                    <a:pt x="350" y="864"/>
                  </a:lnTo>
                  <a:lnTo>
                    <a:pt x="349" y="864"/>
                  </a:lnTo>
                  <a:lnTo>
                    <a:pt x="344" y="861"/>
                  </a:lnTo>
                  <a:lnTo>
                    <a:pt x="336" y="858"/>
                  </a:lnTo>
                  <a:lnTo>
                    <a:pt x="326" y="853"/>
                  </a:lnTo>
                  <a:lnTo>
                    <a:pt x="317" y="849"/>
                  </a:lnTo>
                  <a:lnTo>
                    <a:pt x="314" y="845"/>
                  </a:lnTo>
                  <a:lnTo>
                    <a:pt x="308" y="842"/>
                  </a:lnTo>
                  <a:lnTo>
                    <a:pt x="297" y="832"/>
                  </a:lnTo>
                  <a:lnTo>
                    <a:pt x="289" y="826"/>
                  </a:lnTo>
                  <a:lnTo>
                    <a:pt x="279" y="812"/>
                  </a:lnTo>
                  <a:lnTo>
                    <a:pt x="277" y="812"/>
                  </a:lnTo>
                  <a:lnTo>
                    <a:pt x="276" y="807"/>
                  </a:lnTo>
                  <a:lnTo>
                    <a:pt x="270" y="800"/>
                  </a:lnTo>
                  <a:lnTo>
                    <a:pt x="263" y="794"/>
                  </a:lnTo>
                  <a:lnTo>
                    <a:pt x="260" y="791"/>
                  </a:lnTo>
                  <a:lnTo>
                    <a:pt x="253" y="785"/>
                  </a:lnTo>
                  <a:lnTo>
                    <a:pt x="248" y="782"/>
                  </a:lnTo>
                  <a:lnTo>
                    <a:pt x="245" y="780"/>
                  </a:lnTo>
                  <a:lnTo>
                    <a:pt x="238" y="777"/>
                  </a:lnTo>
                  <a:lnTo>
                    <a:pt x="236" y="777"/>
                  </a:lnTo>
                  <a:lnTo>
                    <a:pt x="232" y="776"/>
                  </a:lnTo>
                  <a:lnTo>
                    <a:pt x="228" y="776"/>
                  </a:lnTo>
                  <a:lnTo>
                    <a:pt x="218" y="774"/>
                  </a:lnTo>
                  <a:lnTo>
                    <a:pt x="216" y="774"/>
                  </a:lnTo>
                  <a:lnTo>
                    <a:pt x="209" y="774"/>
                  </a:lnTo>
                  <a:lnTo>
                    <a:pt x="203" y="772"/>
                  </a:lnTo>
                  <a:lnTo>
                    <a:pt x="200" y="774"/>
                  </a:lnTo>
                  <a:lnTo>
                    <a:pt x="194" y="774"/>
                  </a:lnTo>
                  <a:lnTo>
                    <a:pt x="192" y="774"/>
                  </a:lnTo>
                  <a:lnTo>
                    <a:pt x="181" y="776"/>
                  </a:lnTo>
                  <a:lnTo>
                    <a:pt x="180" y="771"/>
                  </a:lnTo>
                  <a:lnTo>
                    <a:pt x="178" y="768"/>
                  </a:lnTo>
                  <a:lnTo>
                    <a:pt x="178" y="766"/>
                  </a:lnTo>
                  <a:lnTo>
                    <a:pt x="183" y="751"/>
                  </a:lnTo>
                  <a:lnTo>
                    <a:pt x="186" y="744"/>
                  </a:lnTo>
                  <a:lnTo>
                    <a:pt x="186" y="741"/>
                  </a:lnTo>
                  <a:lnTo>
                    <a:pt x="190" y="728"/>
                  </a:lnTo>
                  <a:lnTo>
                    <a:pt x="197" y="709"/>
                  </a:lnTo>
                  <a:lnTo>
                    <a:pt x="197" y="706"/>
                  </a:lnTo>
                  <a:lnTo>
                    <a:pt x="197" y="706"/>
                  </a:lnTo>
                  <a:lnTo>
                    <a:pt x="198" y="696"/>
                  </a:lnTo>
                  <a:lnTo>
                    <a:pt x="200" y="695"/>
                  </a:lnTo>
                  <a:lnTo>
                    <a:pt x="200" y="693"/>
                  </a:lnTo>
                  <a:lnTo>
                    <a:pt x="201" y="690"/>
                  </a:lnTo>
                  <a:lnTo>
                    <a:pt x="201" y="689"/>
                  </a:lnTo>
                  <a:lnTo>
                    <a:pt x="201" y="687"/>
                  </a:lnTo>
                  <a:lnTo>
                    <a:pt x="201" y="686"/>
                  </a:lnTo>
                  <a:lnTo>
                    <a:pt x="201" y="684"/>
                  </a:lnTo>
                  <a:lnTo>
                    <a:pt x="203" y="684"/>
                  </a:lnTo>
                  <a:lnTo>
                    <a:pt x="203" y="684"/>
                  </a:lnTo>
                  <a:lnTo>
                    <a:pt x="203" y="683"/>
                  </a:lnTo>
                  <a:lnTo>
                    <a:pt x="203" y="681"/>
                  </a:lnTo>
                  <a:lnTo>
                    <a:pt x="203" y="680"/>
                  </a:lnTo>
                  <a:lnTo>
                    <a:pt x="203" y="678"/>
                  </a:lnTo>
                  <a:lnTo>
                    <a:pt x="201" y="675"/>
                  </a:lnTo>
                  <a:lnTo>
                    <a:pt x="201" y="672"/>
                  </a:lnTo>
                  <a:lnTo>
                    <a:pt x="201" y="669"/>
                  </a:lnTo>
                  <a:lnTo>
                    <a:pt x="201" y="668"/>
                  </a:lnTo>
                  <a:lnTo>
                    <a:pt x="201" y="666"/>
                  </a:lnTo>
                  <a:lnTo>
                    <a:pt x="201" y="665"/>
                  </a:lnTo>
                  <a:lnTo>
                    <a:pt x="201" y="663"/>
                  </a:lnTo>
                  <a:lnTo>
                    <a:pt x="200" y="663"/>
                  </a:lnTo>
                  <a:lnTo>
                    <a:pt x="200" y="661"/>
                  </a:lnTo>
                  <a:lnTo>
                    <a:pt x="198" y="661"/>
                  </a:lnTo>
                  <a:lnTo>
                    <a:pt x="198" y="663"/>
                  </a:lnTo>
                  <a:lnTo>
                    <a:pt x="198" y="665"/>
                  </a:lnTo>
                  <a:lnTo>
                    <a:pt x="197" y="665"/>
                  </a:lnTo>
                  <a:lnTo>
                    <a:pt x="197" y="666"/>
                  </a:lnTo>
                  <a:lnTo>
                    <a:pt x="197" y="666"/>
                  </a:lnTo>
                  <a:lnTo>
                    <a:pt x="197" y="668"/>
                  </a:lnTo>
                  <a:lnTo>
                    <a:pt x="195" y="669"/>
                  </a:lnTo>
                  <a:lnTo>
                    <a:pt x="194" y="669"/>
                  </a:lnTo>
                  <a:lnTo>
                    <a:pt x="194" y="671"/>
                  </a:lnTo>
                  <a:lnTo>
                    <a:pt x="192" y="671"/>
                  </a:lnTo>
                  <a:lnTo>
                    <a:pt x="192" y="672"/>
                  </a:lnTo>
                  <a:lnTo>
                    <a:pt x="190" y="672"/>
                  </a:lnTo>
                  <a:lnTo>
                    <a:pt x="189" y="674"/>
                  </a:lnTo>
                  <a:lnTo>
                    <a:pt x="187" y="674"/>
                  </a:lnTo>
                  <a:lnTo>
                    <a:pt x="186" y="675"/>
                  </a:lnTo>
                  <a:lnTo>
                    <a:pt x="181" y="677"/>
                  </a:lnTo>
                  <a:lnTo>
                    <a:pt x="178" y="680"/>
                  </a:lnTo>
                  <a:lnTo>
                    <a:pt x="178" y="678"/>
                  </a:lnTo>
                  <a:lnTo>
                    <a:pt x="177" y="678"/>
                  </a:lnTo>
                  <a:lnTo>
                    <a:pt x="175" y="674"/>
                  </a:lnTo>
                  <a:lnTo>
                    <a:pt x="175" y="672"/>
                  </a:lnTo>
                  <a:lnTo>
                    <a:pt x="174" y="669"/>
                  </a:lnTo>
                  <a:lnTo>
                    <a:pt x="172" y="668"/>
                  </a:lnTo>
                  <a:lnTo>
                    <a:pt x="174" y="666"/>
                  </a:lnTo>
                  <a:lnTo>
                    <a:pt x="172" y="665"/>
                  </a:lnTo>
                  <a:lnTo>
                    <a:pt x="171" y="661"/>
                  </a:lnTo>
                  <a:lnTo>
                    <a:pt x="169" y="661"/>
                  </a:lnTo>
                  <a:lnTo>
                    <a:pt x="168" y="661"/>
                  </a:lnTo>
                  <a:lnTo>
                    <a:pt x="168" y="663"/>
                  </a:lnTo>
                  <a:lnTo>
                    <a:pt x="166" y="663"/>
                  </a:lnTo>
                  <a:lnTo>
                    <a:pt x="165" y="663"/>
                  </a:lnTo>
                  <a:lnTo>
                    <a:pt x="163" y="663"/>
                  </a:lnTo>
                  <a:lnTo>
                    <a:pt x="162" y="663"/>
                  </a:lnTo>
                  <a:lnTo>
                    <a:pt x="160" y="663"/>
                  </a:lnTo>
                  <a:lnTo>
                    <a:pt x="160" y="661"/>
                  </a:lnTo>
                  <a:lnTo>
                    <a:pt x="160" y="661"/>
                  </a:lnTo>
                  <a:lnTo>
                    <a:pt x="159" y="661"/>
                  </a:lnTo>
                  <a:lnTo>
                    <a:pt x="157" y="661"/>
                  </a:lnTo>
                  <a:lnTo>
                    <a:pt x="157" y="660"/>
                  </a:lnTo>
                  <a:lnTo>
                    <a:pt x="156" y="660"/>
                  </a:lnTo>
                  <a:lnTo>
                    <a:pt x="156" y="658"/>
                  </a:lnTo>
                  <a:lnTo>
                    <a:pt x="154" y="658"/>
                  </a:lnTo>
                  <a:lnTo>
                    <a:pt x="152" y="658"/>
                  </a:lnTo>
                  <a:lnTo>
                    <a:pt x="151" y="658"/>
                  </a:lnTo>
                  <a:lnTo>
                    <a:pt x="140" y="666"/>
                  </a:lnTo>
                  <a:lnTo>
                    <a:pt x="137" y="668"/>
                  </a:lnTo>
                  <a:lnTo>
                    <a:pt x="131" y="671"/>
                  </a:lnTo>
                  <a:lnTo>
                    <a:pt x="130" y="672"/>
                  </a:lnTo>
                  <a:lnTo>
                    <a:pt x="128" y="672"/>
                  </a:lnTo>
                  <a:lnTo>
                    <a:pt x="125" y="674"/>
                  </a:lnTo>
                  <a:lnTo>
                    <a:pt x="124" y="675"/>
                  </a:lnTo>
                  <a:lnTo>
                    <a:pt x="122" y="677"/>
                  </a:lnTo>
                  <a:lnTo>
                    <a:pt x="121" y="677"/>
                  </a:lnTo>
                  <a:lnTo>
                    <a:pt x="117" y="678"/>
                  </a:lnTo>
                  <a:lnTo>
                    <a:pt x="116" y="680"/>
                  </a:lnTo>
                  <a:lnTo>
                    <a:pt x="114" y="680"/>
                  </a:lnTo>
                  <a:lnTo>
                    <a:pt x="110" y="683"/>
                  </a:lnTo>
                  <a:lnTo>
                    <a:pt x="108" y="684"/>
                  </a:lnTo>
                  <a:lnTo>
                    <a:pt x="104" y="684"/>
                  </a:lnTo>
                  <a:lnTo>
                    <a:pt x="101" y="686"/>
                  </a:lnTo>
                  <a:lnTo>
                    <a:pt x="99" y="687"/>
                  </a:lnTo>
                  <a:lnTo>
                    <a:pt x="98" y="687"/>
                  </a:lnTo>
                  <a:lnTo>
                    <a:pt x="98" y="689"/>
                  </a:lnTo>
                  <a:lnTo>
                    <a:pt x="96" y="689"/>
                  </a:lnTo>
                  <a:lnTo>
                    <a:pt x="90" y="692"/>
                  </a:lnTo>
                  <a:lnTo>
                    <a:pt x="86" y="695"/>
                  </a:lnTo>
                  <a:lnTo>
                    <a:pt x="83" y="698"/>
                  </a:lnTo>
                  <a:lnTo>
                    <a:pt x="78" y="699"/>
                  </a:lnTo>
                  <a:lnTo>
                    <a:pt x="73" y="703"/>
                  </a:lnTo>
                  <a:lnTo>
                    <a:pt x="64" y="709"/>
                  </a:lnTo>
                  <a:lnTo>
                    <a:pt x="60" y="710"/>
                  </a:lnTo>
                  <a:lnTo>
                    <a:pt x="57" y="712"/>
                  </a:lnTo>
                  <a:lnTo>
                    <a:pt x="55" y="712"/>
                  </a:lnTo>
                  <a:lnTo>
                    <a:pt x="54" y="710"/>
                  </a:lnTo>
                  <a:lnTo>
                    <a:pt x="54" y="709"/>
                  </a:lnTo>
                  <a:lnTo>
                    <a:pt x="54" y="707"/>
                  </a:lnTo>
                  <a:lnTo>
                    <a:pt x="55" y="707"/>
                  </a:lnTo>
                  <a:lnTo>
                    <a:pt x="55" y="706"/>
                  </a:lnTo>
                  <a:lnTo>
                    <a:pt x="54" y="704"/>
                  </a:lnTo>
                  <a:lnTo>
                    <a:pt x="54" y="701"/>
                  </a:lnTo>
                  <a:lnTo>
                    <a:pt x="52" y="701"/>
                  </a:lnTo>
                  <a:lnTo>
                    <a:pt x="51" y="699"/>
                  </a:lnTo>
                  <a:lnTo>
                    <a:pt x="51" y="698"/>
                  </a:lnTo>
                  <a:lnTo>
                    <a:pt x="51" y="696"/>
                  </a:lnTo>
                  <a:lnTo>
                    <a:pt x="51" y="696"/>
                  </a:lnTo>
                  <a:lnTo>
                    <a:pt x="51" y="695"/>
                  </a:lnTo>
                  <a:lnTo>
                    <a:pt x="49" y="693"/>
                  </a:lnTo>
                  <a:lnTo>
                    <a:pt x="49" y="692"/>
                  </a:lnTo>
                  <a:lnTo>
                    <a:pt x="48" y="692"/>
                  </a:lnTo>
                  <a:lnTo>
                    <a:pt x="48" y="690"/>
                  </a:lnTo>
                  <a:lnTo>
                    <a:pt x="46" y="690"/>
                  </a:lnTo>
                  <a:lnTo>
                    <a:pt x="46" y="689"/>
                  </a:lnTo>
                  <a:lnTo>
                    <a:pt x="45" y="689"/>
                  </a:lnTo>
                  <a:lnTo>
                    <a:pt x="43" y="687"/>
                  </a:lnTo>
                  <a:lnTo>
                    <a:pt x="41" y="686"/>
                  </a:lnTo>
                  <a:lnTo>
                    <a:pt x="41" y="684"/>
                  </a:lnTo>
                  <a:lnTo>
                    <a:pt x="40" y="684"/>
                  </a:lnTo>
                  <a:lnTo>
                    <a:pt x="40" y="684"/>
                  </a:lnTo>
                  <a:lnTo>
                    <a:pt x="38" y="684"/>
                  </a:lnTo>
                  <a:lnTo>
                    <a:pt x="38" y="684"/>
                  </a:lnTo>
                  <a:lnTo>
                    <a:pt x="37" y="684"/>
                  </a:lnTo>
                  <a:lnTo>
                    <a:pt x="35" y="684"/>
                  </a:lnTo>
                  <a:lnTo>
                    <a:pt x="35" y="684"/>
                  </a:lnTo>
                  <a:lnTo>
                    <a:pt x="34" y="684"/>
                  </a:lnTo>
                  <a:lnTo>
                    <a:pt x="32" y="684"/>
                  </a:lnTo>
                  <a:lnTo>
                    <a:pt x="31" y="684"/>
                  </a:lnTo>
                  <a:lnTo>
                    <a:pt x="31" y="683"/>
                  </a:lnTo>
                  <a:lnTo>
                    <a:pt x="29" y="683"/>
                  </a:lnTo>
                  <a:lnTo>
                    <a:pt x="28" y="683"/>
                  </a:lnTo>
                  <a:lnTo>
                    <a:pt x="25" y="683"/>
                  </a:lnTo>
                  <a:lnTo>
                    <a:pt x="26" y="681"/>
                  </a:lnTo>
                  <a:lnTo>
                    <a:pt x="26" y="680"/>
                  </a:lnTo>
                  <a:lnTo>
                    <a:pt x="26" y="678"/>
                  </a:lnTo>
                  <a:lnTo>
                    <a:pt x="25" y="677"/>
                  </a:lnTo>
                  <a:lnTo>
                    <a:pt x="25" y="675"/>
                  </a:lnTo>
                  <a:lnTo>
                    <a:pt x="25" y="672"/>
                  </a:lnTo>
                  <a:lnTo>
                    <a:pt x="25" y="671"/>
                  </a:lnTo>
                  <a:lnTo>
                    <a:pt x="25" y="668"/>
                  </a:lnTo>
                  <a:lnTo>
                    <a:pt x="25" y="666"/>
                  </a:lnTo>
                  <a:lnTo>
                    <a:pt x="25" y="665"/>
                  </a:lnTo>
                  <a:lnTo>
                    <a:pt x="23" y="663"/>
                  </a:lnTo>
                  <a:lnTo>
                    <a:pt x="23" y="661"/>
                  </a:lnTo>
                  <a:lnTo>
                    <a:pt x="23" y="660"/>
                  </a:lnTo>
                  <a:lnTo>
                    <a:pt x="23" y="658"/>
                  </a:lnTo>
                  <a:lnTo>
                    <a:pt x="23" y="657"/>
                  </a:lnTo>
                  <a:lnTo>
                    <a:pt x="22" y="655"/>
                  </a:lnTo>
                  <a:lnTo>
                    <a:pt x="22" y="654"/>
                  </a:lnTo>
                  <a:lnTo>
                    <a:pt x="22" y="652"/>
                  </a:lnTo>
                  <a:lnTo>
                    <a:pt x="22" y="651"/>
                  </a:lnTo>
                  <a:lnTo>
                    <a:pt x="22" y="649"/>
                  </a:lnTo>
                  <a:lnTo>
                    <a:pt x="20" y="648"/>
                  </a:lnTo>
                  <a:lnTo>
                    <a:pt x="20" y="648"/>
                  </a:lnTo>
                  <a:lnTo>
                    <a:pt x="20" y="646"/>
                  </a:lnTo>
                  <a:lnTo>
                    <a:pt x="19" y="646"/>
                  </a:lnTo>
                  <a:lnTo>
                    <a:pt x="19" y="645"/>
                  </a:lnTo>
                  <a:lnTo>
                    <a:pt x="19" y="643"/>
                  </a:lnTo>
                  <a:lnTo>
                    <a:pt x="17" y="642"/>
                  </a:lnTo>
                  <a:lnTo>
                    <a:pt x="17" y="640"/>
                  </a:lnTo>
                  <a:lnTo>
                    <a:pt x="17" y="639"/>
                  </a:lnTo>
                  <a:lnTo>
                    <a:pt x="17" y="637"/>
                  </a:lnTo>
                  <a:lnTo>
                    <a:pt x="17" y="636"/>
                  </a:lnTo>
                  <a:lnTo>
                    <a:pt x="17" y="634"/>
                  </a:lnTo>
                  <a:lnTo>
                    <a:pt x="19" y="634"/>
                  </a:lnTo>
                  <a:lnTo>
                    <a:pt x="19" y="633"/>
                  </a:lnTo>
                  <a:lnTo>
                    <a:pt x="20" y="633"/>
                  </a:lnTo>
                  <a:lnTo>
                    <a:pt x="19" y="627"/>
                  </a:lnTo>
                  <a:lnTo>
                    <a:pt x="20" y="627"/>
                  </a:lnTo>
                  <a:lnTo>
                    <a:pt x="22" y="627"/>
                  </a:lnTo>
                  <a:lnTo>
                    <a:pt x="22" y="625"/>
                  </a:lnTo>
                  <a:lnTo>
                    <a:pt x="20" y="625"/>
                  </a:lnTo>
                  <a:lnTo>
                    <a:pt x="20" y="623"/>
                  </a:lnTo>
                  <a:lnTo>
                    <a:pt x="20" y="622"/>
                  </a:lnTo>
                  <a:lnTo>
                    <a:pt x="20" y="620"/>
                  </a:lnTo>
                  <a:lnTo>
                    <a:pt x="20" y="619"/>
                  </a:lnTo>
                  <a:lnTo>
                    <a:pt x="20" y="617"/>
                  </a:lnTo>
                  <a:lnTo>
                    <a:pt x="19" y="617"/>
                  </a:lnTo>
                  <a:lnTo>
                    <a:pt x="19" y="616"/>
                  </a:lnTo>
                  <a:lnTo>
                    <a:pt x="19" y="614"/>
                  </a:lnTo>
                  <a:lnTo>
                    <a:pt x="19" y="611"/>
                  </a:lnTo>
                  <a:lnTo>
                    <a:pt x="19" y="611"/>
                  </a:lnTo>
                  <a:lnTo>
                    <a:pt x="19" y="610"/>
                  </a:lnTo>
                  <a:lnTo>
                    <a:pt x="19" y="608"/>
                  </a:lnTo>
                  <a:lnTo>
                    <a:pt x="19" y="607"/>
                  </a:lnTo>
                  <a:lnTo>
                    <a:pt x="19" y="605"/>
                  </a:lnTo>
                  <a:lnTo>
                    <a:pt x="19" y="604"/>
                  </a:lnTo>
                  <a:lnTo>
                    <a:pt x="19" y="602"/>
                  </a:lnTo>
                  <a:lnTo>
                    <a:pt x="19" y="601"/>
                  </a:lnTo>
                  <a:lnTo>
                    <a:pt x="17" y="599"/>
                  </a:lnTo>
                  <a:lnTo>
                    <a:pt x="17" y="598"/>
                  </a:lnTo>
                  <a:lnTo>
                    <a:pt x="19" y="593"/>
                  </a:lnTo>
                  <a:lnTo>
                    <a:pt x="19" y="590"/>
                  </a:lnTo>
                  <a:lnTo>
                    <a:pt x="19" y="589"/>
                  </a:lnTo>
                  <a:lnTo>
                    <a:pt x="19" y="585"/>
                  </a:lnTo>
                  <a:lnTo>
                    <a:pt x="19" y="582"/>
                  </a:lnTo>
                  <a:lnTo>
                    <a:pt x="19" y="581"/>
                  </a:lnTo>
                  <a:lnTo>
                    <a:pt x="19" y="579"/>
                  </a:lnTo>
                  <a:lnTo>
                    <a:pt x="19" y="578"/>
                  </a:lnTo>
                  <a:lnTo>
                    <a:pt x="19" y="576"/>
                  </a:lnTo>
                  <a:lnTo>
                    <a:pt x="19" y="575"/>
                  </a:lnTo>
                  <a:lnTo>
                    <a:pt x="19" y="575"/>
                  </a:lnTo>
                  <a:lnTo>
                    <a:pt x="19" y="573"/>
                  </a:lnTo>
                  <a:lnTo>
                    <a:pt x="19" y="572"/>
                  </a:lnTo>
                  <a:lnTo>
                    <a:pt x="19" y="570"/>
                  </a:lnTo>
                  <a:lnTo>
                    <a:pt x="17" y="569"/>
                  </a:lnTo>
                  <a:lnTo>
                    <a:pt x="17" y="567"/>
                  </a:lnTo>
                  <a:lnTo>
                    <a:pt x="17" y="566"/>
                  </a:lnTo>
                  <a:lnTo>
                    <a:pt x="17" y="564"/>
                  </a:lnTo>
                  <a:lnTo>
                    <a:pt x="17" y="563"/>
                  </a:lnTo>
                  <a:lnTo>
                    <a:pt x="17" y="561"/>
                  </a:lnTo>
                  <a:lnTo>
                    <a:pt x="16" y="560"/>
                  </a:lnTo>
                  <a:lnTo>
                    <a:pt x="16" y="558"/>
                  </a:lnTo>
                  <a:lnTo>
                    <a:pt x="16" y="557"/>
                  </a:lnTo>
                  <a:lnTo>
                    <a:pt x="14" y="555"/>
                  </a:lnTo>
                  <a:lnTo>
                    <a:pt x="14" y="554"/>
                  </a:lnTo>
                  <a:lnTo>
                    <a:pt x="14" y="552"/>
                  </a:lnTo>
                  <a:lnTo>
                    <a:pt x="14" y="550"/>
                  </a:lnTo>
                  <a:lnTo>
                    <a:pt x="14" y="549"/>
                  </a:lnTo>
                  <a:lnTo>
                    <a:pt x="13" y="547"/>
                  </a:lnTo>
                  <a:lnTo>
                    <a:pt x="13" y="546"/>
                  </a:lnTo>
                  <a:lnTo>
                    <a:pt x="13" y="544"/>
                  </a:lnTo>
                  <a:lnTo>
                    <a:pt x="11" y="544"/>
                  </a:lnTo>
                  <a:lnTo>
                    <a:pt x="11" y="543"/>
                  </a:lnTo>
                  <a:lnTo>
                    <a:pt x="10" y="541"/>
                  </a:lnTo>
                  <a:lnTo>
                    <a:pt x="10" y="540"/>
                  </a:lnTo>
                  <a:lnTo>
                    <a:pt x="6" y="538"/>
                  </a:lnTo>
                  <a:lnTo>
                    <a:pt x="6" y="537"/>
                  </a:lnTo>
                  <a:lnTo>
                    <a:pt x="5" y="537"/>
                  </a:lnTo>
                  <a:lnTo>
                    <a:pt x="5" y="535"/>
                  </a:lnTo>
                  <a:lnTo>
                    <a:pt x="3" y="535"/>
                  </a:lnTo>
                  <a:lnTo>
                    <a:pt x="3" y="534"/>
                  </a:lnTo>
                  <a:lnTo>
                    <a:pt x="2" y="532"/>
                  </a:lnTo>
                  <a:lnTo>
                    <a:pt x="0" y="531"/>
                  </a:lnTo>
                  <a:lnTo>
                    <a:pt x="0" y="529"/>
                  </a:lnTo>
                  <a:lnTo>
                    <a:pt x="0" y="528"/>
                  </a:lnTo>
                  <a:lnTo>
                    <a:pt x="2" y="525"/>
                  </a:lnTo>
                  <a:lnTo>
                    <a:pt x="2" y="523"/>
                  </a:lnTo>
                  <a:lnTo>
                    <a:pt x="2" y="522"/>
                  </a:lnTo>
                  <a:lnTo>
                    <a:pt x="3" y="522"/>
                  </a:lnTo>
                  <a:lnTo>
                    <a:pt x="3" y="520"/>
                  </a:lnTo>
                  <a:lnTo>
                    <a:pt x="5" y="520"/>
                  </a:lnTo>
                  <a:lnTo>
                    <a:pt x="5" y="519"/>
                  </a:lnTo>
                  <a:lnTo>
                    <a:pt x="6" y="519"/>
                  </a:lnTo>
                  <a:lnTo>
                    <a:pt x="8" y="517"/>
                  </a:lnTo>
                  <a:lnTo>
                    <a:pt x="16" y="511"/>
                  </a:lnTo>
                  <a:lnTo>
                    <a:pt x="19" y="509"/>
                  </a:lnTo>
                  <a:lnTo>
                    <a:pt x="20" y="508"/>
                  </a:lnTo>
                  <a:lnTo>
                    <a:pt x="22" y="508"/>
                  </a:lnTo>
                  <a:lnTo>
                    <a:pt x="23" y="506"/>
                  </a:lnTo>
                  <a:lnTo>
                    <a:pt x="26" y="505"/>
                  </a:lnTo>
                  <a:lnTo>
                    <a:pt x="28" y="503"/>
                  </a:lnTo>
                  <a:lnTo>
                    <a:pt x="31" y="502"/>
                  </a:lnTo>
                  <a:lnTo>
                    <a:pt x="35" y="500"/>
                  </a:lnTo>
                  <a:lnTo>
                    <a:pt x="38" y="499"/>
                  </a:lnTo>
                  <a:lnTo>
                    <a:pt x="40" y="497"/>
                  </a:lnTo>
                  <a:lnTo>
                    <a:pt x="41" y="497"/>
                  </a:lnTo>
                  <a:lnTo>
                    <a:pt x="43" y="496"/>
                  </a:lnTo>
                  <a:lnTo>
                    <a:pt x="45" y="496"/>
                  </a:lnTo>
                  <a:lnTo>
                    <a:pt x="45" y="494"/>
                  </a:lnTo>
                  <a:lnTo>
                    <a:pt x="48" y="491"/>
                  </a:lnTo>
                  <a:lnTo>
                    <a:pt x="49" y="491"/>
                  </a:lnTo>
                  <a:lnTo>
                    <a:pt x="49" y="490"/>
                  </a:lnTo>
                  <a:lnTo>
                    <a:pt x="51" y="490"/>
                  </a:lnTo>
                  <a:lnTo>
                    <a:pt x="51" y="490"/>
                  </a:lnTo>
                  <a:lnTo>
                    <a:pt x="52" y="488"/>
                  </a:lnTo>
                  <a:lnTo>
                    <a:pt x="58" y="485"/>
                  </a:lnTo>
                  <a:lnTo>
                    <a:pt x="60" y="485"/>
                  </a:lnTo>
                  <a:lnTo>
                    <a:pt x="63" y="484"/>
                  </a:lnTo>
                  <a:lnTo>
                    <a:pt x="63" y="482"/>
                  </a:lnTo>
                  <a:lnTo>
                    <a:pt x="64" y="482"/>
                  </a:lnTo>
                  <a:lnTo>
                    <a:pt x="64" y="481"/>
                  </a:lnTo>
                  <a:lnTo>
                    <a:pt x="66" y="481"/>
                  </a:lnTo>
                  <a:lnTo>
                    <a:pt x="67" y="479"/>
                  </a:lnTo>
                  <a:lnTo>
                    <a:pt x="69" y="479"/>
                  </a:lnTo>
                  <a:lnTo>
                    <a:pt x="72" y="478"/>
                  </a:lnTo>
                  <a:lnTo>
                    <a:pt x="70" y="474"/>
                  </a:lnTo>
                  <a:lnTo>
                    <a:pt x="69" y="473"/>
                  </a:lnTo>
                  <a:lnTo>
                    <a:pt x="69" y="470"/>
                  </a:lnTo>
                  <a:lnTo>
                    <a:pt x="81" y="465"/>
                  </a:lnTo>
                  <a:lnTo>
                    <a:pt x="81" y="464"/>
                  </a:lnTo>
                  <a:lnTo>
                    <a:pt x="93" y="456"/>
                  </a:lnTo>
                  <a:lnTo>
                    <a:pt x="92" y="455"/>
                  </a:lnTo>
                  <a:lnTo>
                    <a:pt x="93" y="455"/>
                  </a:lnTo>
                  <a:lnTo>
                    <a:pt x="98" y="450"/>
                  </a:lnTo>
                  <a:lnTo>
                    <a:pt x="101" y="449"/>
                  </a:lnTo>
                  <a:lnTo>
                    <a:pt x="102" y="449"/>
                  </a:lnTo>
                  <a:lnTo>
                    <a:pt x="104" y="447"/>
                  </a:lnTo>
                  <a:lnTo>
                    <a:pt x="105" y="447"/>
                  </a:lnTo>
                  <a:lnTo>
                    <a:pt x="105" y="446"/>
                  </a:lnTo>
                  <a:lnTo>
                    <a:pt x="107" y="446"/>
                  </a:lnTo>
                  <a:lnTo>
                    <a:pt x="108" y="444"/>
                  </a:lnTo>
                  <a:lnTo>
                    <a:pt x="110" y="444"/>
                  </a:lnTo>
                  <a:lnTo>
                    <a:pt x="111" y="443"/>
                  </a:lnTo>
                  <a:lnTo>
                    <a:pt x="113" y="443"/>
                  </a:lnTo>
                  <a:lnTo>
                    <a:pt x="114" y="441"/>
                  </a:lnTo>
                  <a:lnTo>
                    <a:pt x="116" y="441"/>
                  </a:lnTo>
                  <a:lnTo>
                    <a:pt x="130" y="435"/>
                  </a:lnTo>
                  <a:lnTo>
                    <a:pt x="139" y="430"/>
                  </a:lnTo>
                  <a:lnTo>
                    <a:pt x="140" y="430"/>
                  </a:lnTo>
                  <a:lnTo>
                    <a:pt x="142" y="430"/>
                  </a:lnTo>
                  <a:lnTo>
                    <a:pt x="140" y="430"/>
                  </a:lnTo>
                  <a:lnTo>
                    <a:pt x="140" y="429"/>
                  </a:lnTo>
                  <a:lnTo>
                    <a:pt x="146" y="429"/>
                  </a:lnTo>
                  <a:lnTo>
                    <a:pt x="145" y="424"/>
                  </a:lnTo>
                  <a:lnTo>
                    <a:pt x="143" y="424"/>
                  </a:lnTo>
                  <a:lnTo>
                    <a:pt x="145" y="424"/>
                  </a:lnTo>
                  <a:lnTo>
                    <a:pt x="146" y="423"/>
                  </a:lnTo>
                  <a:lnTo>
                    <a:pt x="148" y="423"/>
                  </a:lnTo>
                  <a:lnTo>
                    <a:pt x="151" y="421"/>
                  </a:lnTo>
                  <a:lnTo>
                    <a:pt x="152" y="421"/>
                  </a:lnTo>
                  <a:lnTo>
                    <a:pt x="154" y="420"/>
                  </a:lnTo>
                  <a:lnTo>
                    <a:pt x="156" y="420"/>
                  </a:lnTo>
                  <a:lnTo>
                    <a:pt x="159" y="418"/>
                  </a:lnTo>
                  <a:lnTo>
                    <a:pt x="160" y="417"/>
                  </a:lnTo>
                  <a:lnTo>
                    <a:pt x="165" y="415"/>
                  </a:lnTo>
                  <a:lnTo>
                    <a:pt x="168" y="414"/>
                  </a:lnTo>
                  <a:lnTo>
                    <a:pt x="171" y="414"/>
                  </a:lnTo>
                  <a:lnTo>
                    <a:pt x="172" y="412"/>
                  </a:lnTo>
                  <a:lnTo>
                    <a:pt x="184" y="409"/>
                  </a:lnTo>
                  <a:lnTo>
                    <a:pt x="197" y="405"/>
                  </a:lnTo>
                  <a:lnTo>
                    <a:pt x="197" y="401"/>
                  </a:lnTo>
                  <a:lnTo>
                    <a:pt x="197" y="400"/>
                  </a:lnTo>
                  <a:lnTo>
                    <a:pt x="195" y="400"/>
                  </a:lnTo>
                  <a:lnTo>
                    <a:pt x="194" y="398"/>
                  </a:lnTo>
                  <a:lnTo>
                    <a:pt x="192" y="398"/>
                  </a:lnTo>
                  <a:lnTo>
                    <a:pt x="190" y="397"/>
                  </a:lnTo>
                  <a:lnTo>
                    <a:pt x="189" y="395"/>
                  </a:lnTo>
                  <a:lnTo>
                    <a:pt x="187" y="394"/>
                  </a:lnTo>
                  <a:lnTo>
                    <a:pt x="186" y="392"/>
                  </a:lnTo>
                  <a:lnTo>
                    <a:pt x="184" y="392"/>
                  </a:lnTo>
                  <a:lnTo>
                    <a:pt x="183" y="392"/>
                  </a:lnTo>
                  <a:lnTo>
                    <a:pt x="181" y="392"/>
                  </a:lnTo>
                  <a:lnTo>
                    <a:pt x="177" y="389"/>
                  </a:lnTo>
                  <a:lnTo>
                    <a:pt x="177" y="388"/>
                  </a:lnTo>
                  <a:lnTo>
                    <a:pt x="175" y="388"/>
                  </a:lnTo>
                  <a:lnTo>
                    <a:pt x="177" y="388"/>
                  </a:lnTo>
                  <a:lnTo>
                    <a:pt x="175" y="386"/>
                  </a:lnTo>
                  <a:lnTo>
                    <a:pt x="172" y="383"/>
                  </a:lnTo>
                  <a:lnTo>
                    <a:pt x="169" y="382"/>
                  </a:lnTo>
                  <a:lnTo>
                    <a:pt x="168" y="380"/>
                  </a:lnTo>
                  <a:lnTo>
                    <a:pt x="168" y="379"/>
                  </a:lnTo>
                  <a:lnTo>
                    <a:pt x="165" y="377"/>
                  </a:lnTo>
                  <a:lnTo>
                    <a:pt x="163" y="377"/>
                  </a:lnTo>
                  <a:lnTo>
                    <a:pt x="163" y="376"/>
                  </a:lnTo>
                  <a:lnTo>
                    <a:pt x="160" y="374"/>
                  </a:lnTo>
                  <a:lnTo>
                    <a:pt x="160" y="373"/>
                  </a:lnTo>
                  <a:lnTo>
                    <a:pt x="160" y="373"/>
                  </a:lnTo>
                  <a:lnTo>
                    <a:pt x="160" y="371"/>
                  </a:lnTo>
                  <a:lnTo>
                    <a:pt x="159" y="371"/>
                  </a:lnTo>
                  <a:lnTo>
                    <a:pt x="160" y="371"/>
                  </a:lnTo>
                  <a:lnTo>
                    <a:pt x="159" y="371"/>
                  </a:lnTo>
                  <a:lnTo>
                    <a:pt x="159" y="373"/>
                  </a:lnTo>
                  <a:lnTo>
                    <a:pt x="157" y="371"/>
                  </a:lnTo>
                  <a:lnTo>
                    <a:pt x="156" y="371"/>
                  </a:lnTo>
                  <a:lnTo>
                    <a:pt x="154" y="371"/>
                  </a:lnTo>
                  <a:lnTo>
                    <a:pt x="154" y="370"/>
                  </a:lnTo>
                  <a:lnTo>
                    <a:pt x="152" y="368"/>
                  </a:lnTo>
                  <a:lnTo>
                    <a:pt x="152" y="367"/>
                  </a:lnTo>
                  <a:lnTo>
                    <a:pt x="154" y="367"/>
                  </a:lnTo>
                  <a:lnTo>
                    <a:pt x="152" y="365"/>
                  </a:lnTo>
                  <a:lnTo>
                    <a:pt x="152" y="363"/>
                  </a:lnTo>
                  <a:lnTo>
                    <a:pt x="156" y="362"/>
                  </a:lnTo>
                  <a:lnTo>
                    <a:pt x="156" y="360"/>
                  </a:lnTo>
                  <a:lnTo>
                    <a:pt x="156" y="357"/>
                  </a:lnTo>
                  <a:lnTo>
                    <a:pt x="156" y="356"/>
                  </a:lnTo>
                  <a:lnTo>
                    <a:pt x="156" y="356"/>
                  </a:lnTo>
                  <a:lnTo>
                    <a:pt x="156" y="353"/>
                  </a:lnTo>
                  <a:lnTo>
                    <a:pt x="157" y="353"/>
                  </a:lnTo>
                  <a:lnTo>
                    <a:pt x="157" y="351"/>
                  </a:lnTo>
                  <a:lnTo>
                    <a:pt x="157" y="350"/>
                  </a:lnTo>
                  <a:lnTo>
                    <a:pt x="157" y="348"/>
                  </a:lnTo>
                  <a:lnTo>
                    <a:pt x="159" y="347"/>
                  </a:lnTo>
                  <a:lnTo>
                    <a:pt x="159" y="345"/>
                  </a:lnTo>
                  <a:lnTo>
                    <a:pt x="159" y="344"/>
                  </a:lnTo>
                  <a:lnTo>
                    <a:pt x="160" y="344"/>
                  </a:lnTo>
                  <a:lnTo>
                    <a:pt x="160" y="342"/>
                  </a:lnTo>
                  <a:lnTo>
                    <a:pt x="160" y="341"/>
                  </a:lnTo>
                  <a:lnTo>
                    <a:pt x="160" y="341"/>
                  </a:lnTo>
                  <a:lnTo>
                    <a:pt x="160" y="339"/>
                  </a:lnTo>
                  <a:lnTo>
                    <a:pt x="162" y="338"/>
                  </a:lnTo>
                  <a:lnTo>
                    <a:pt x="165" y="335"/>
                  </a:lnTo>
                  <a:lnTo>
                    <a:pt x="165" y="333"/>
                  </a:lnTo>
                  <a:lnTo>
                    <a:pt x="165" y="332"/>
                  </a:lnTo>
                  <a:lnTo>
                    <a:pt x="165" y="330"/>
                  </a:lnTo>
                  <a:lnTo>
                    <a:pt x="163" y="328"/>
                  </a:lnTo>
                  <a:lnTo>
                    <a:pt x="163" y="325"/>
                  </a:lnTo>
                  <a:lnTo>
                    <a:pt x="162" y="325"/>
                  </a:lnTo>
                  <a:lnTo>
                    <a:pt x="160" y="327"/>
                  </a:lnTo>
                  <a:lnTo>
                    <a:pt x="160" y="325"/>
                  </a:lnTo>
                  <a:lnTo>
                    <a:pt x="160" y="324"/>
                  </a:lnTo>
                  <a:lnTo>
                    <a:pt x="160" y="322"/>
                  </a:lnTo>
                  <a:lnTo>
                    <a:pt x="160" y="321"/>
                  </a:lnTo>
                  <a:lnTo>
                    <a:pt x="160" y="319"/>
                  </a:lnTo>
                  <a:lnTo>
                    <a:pt x="160" y="319"/>
                  </a:lnTo>
                  <a:lnTo>
                    <a:pt x="160" y="316"/>
                  </a:lnTo>
                  <a:lnTo>
                    <a:pt x="160" y="312"/>
                  </a:lnTo>
                  <a:lnTo>
                    <a:pt x="160" y="309"/>
                  </a:lnTo>
                  <a:lnTo>
                    <a:pt x="159" y="307"/>
                  </a:lnTo>
                  <a:lnTo>
                    <a:pt x="156" y="307"/>
                  </a:lnTo>
                  <a:lnTo>
                    <a:pt x="152" y="301"/>
                  </a:lnTo>
                  <a:lnTo>
                    <a:pt x="151" y="303"/>
                  </a:lnTo>
                  <a:lnTo>
                    <a:pt x="149" y="298"/>
                  </a:lnTo>
                  <a:lnTo>
                    <a:pt x="152" y="297"/>
                  </a:lnTo>
                  <a:lnTo>
                    <a:pt x="152" y="295"/>
                  </a:lnTo>
                  <a:lnTo>
                    <a:pt x="151" y="295"/>
                  </a:lnTo>
                  <a:lnTo>
                    <a:pt x="151" y="294"/>
                  </a:lnTo>
                  <a:lnTo>
                    <a:pt x="151" y="292"/>
                  </a:lnTo>
                  <a:lnTo>
                    <a:pt x="156" y="290"/>
                  </a:lnTo>
                  <a:lnTo>
                    <a:pt x="160" y="287"/>
                  </a:lnTo>
                  <a:lnTo>
                    <a:pt x="160" y="286"/>
                  </a:lnTo>
                  <a:lnTo>
                    <a:pt x="160" y="284"/>
                  </a:lnTo>
                  <a:lnTo>
                    <a:pt x="160" y="283"/>
                  </a:lnTo>
                  <a:lnTo>
                    <a:pt x="159" y="283"/>
                  </a:lnTo>
                  <a:lnTo>
                    <a:pt x="159" y="281"/>
                  </a:lnTo>
                  <a:lnTo>
                    <a:pt x="157" y="281"/>
                  </a:lnTo>
                  <a:lnTo>
                    <a:pt x="157" y="280"/>
                  </a:lnTo>
                  <a:lnTo>
                    <a:pt x="157" y="278"/>
                  </a:lnTo>
                  <a:lnTo>
                    <a:pt x="157" y="277"/>
                  </a:lnTo>
                  <a:lnTo>
                    <a:pt x="156" y="277"/>
                  </a:lnTo>
                  <a:lnTo>
                    <a:pt x="156" y="275"/>
                  </a:lnTo>
                  <a:lnTo>
                    <a:pt x="156" y="274"/>
                  </a:lnTo>
                  <a:lnTo>
                    <a:pt x="154" y="272"/>
                  </a:lnTo>
                  <a:lnTo>
                    <a:pt x="154" y="271"/>
                  </a:lnTo>
                  <a:lnTo>
                    <a:pt x="152" y="269"/>
                  </a:lnTo>
                  <a:lnTo>
                    <a:pt x="151" y="271"/>
                  </a:lnTo>
                  <a:lnTo>
                    <a:pt x="148" y="272"/>
                  </a:lnTo>
                  <a:lnTo>
                    <a:pt x="146" y="268"/>
                  </a:lnTo>
                  <a:lnTo>
                    <a:pt x="145" y="268"/>
                  </a:lnTo>
                  <a:lnTo>
                    <a:pt x="143" y="265"/>
                  </a:lnTo>
                  <a:lnTo>
                    <a:pt x="143" y="263"/>
                  </a:lnTo>
                  <a:lnTo>
                    <a:pt x="142" y="262"/>
                  </a:lnTo>
                  <a:lnTo>
                    <a:pt x="140" y="262"/>
                  </a:lnTo>
                  <a:lnTo>
                    <a:pt x="142" y="262"/>
                  </a:lnTo>
                  <a:lnTo>
                    <a:pt x="142" y="260"/>
                  </a:lnTo>
                  <a:lnTo>
                    <a:pt x="140" y="260"/>
                  </a:lnTo>
                  <a:lnTo>
                    <a:pt x="140" y="259"/>
                  </a:lnTo>
                  <a:lnTo>
                    <a:pt x="140" y="257"/>
                  </a:lnTo>
                  <a:lnTo>
                    <a:pt x="139" y="256"/>
                  </a:lnTo>
                  <a:lnTo>
                    <a:pt x="139" y="254"/>
                  </a:lnTo>
                  <a:lnTo>
                    <a:pt x="134" y="256"/>
                  </a:lnTo>
                  <a:lnTo>
                    <a:pt x="134" y="251"/>
                  </a:lnTo>
                  <a:lnTo>
                    <a:pt x="133" y="246"/>
                  </a:lnTo>
                  <a:lnTo>
                    <a:pt x="131" y="243"/>
                  </a:lnTo>
                  <a:lnTo>
                    <a:pt x="130" y="239"/>
                  </a:lnTo>
                  <a:lnTo>
                    <a:pt x="127" y="234"/>
                  </a:lnTo>
                  <a:lnTo>
                    <a:pt x="124" y="231"/>
                  </a:lnTo>
                  <a:lnTo>
                    <a:pt x="124" y="230"/>
                  </a:lnTo>
                  <a:lnTo>
                    <a:pt x="119" y="222"/>
                  </a:lnTo>
                  <a:lnTo>
                    <a:pt x="119" y="221"/>
                  </a:lnTo>
                  <a:lnTo>
                    <a:pt x="117" y="221"/>
                  </a:lnTo>
                  <a:lnTo>
                    <a:pt x="116" y="217"/>
                  </a:lnTo>
                  <a:lnTo>
                    <a:pt x="113" y="213"/>
                  </a:lnTo>
                  <a:lnTo>
                    <a:pt x="111" y="211"/>
                  </a:lnTo>
                  <a:lnTo>
                    <a:pt x="110" y="210"/>
                  </a:lnTo>
                  <a:lnTo>
                    <a:pt x="108" y="208"/>
                  </a:lnTo>
                  <a:lnTo>
                    <a:pt x="110" y="207"/>
                  </a:lnTo>
                  <a:lnTo>
                    <a:pt x="113" y="207"/>
                  </a:lnTo>
                  <a:lnTo>
                    <a:pt x="114" y="208"/>
                  </a:lnTo>
                  <a:lnTo>
                    <a:pt x="116" y="210"/>
                  </a:lnTo>
                  <a:lnTo>
                    <a:pt x="116" y="210"/>
                  </a:lnTo>
                  <a:lnTo>
                    <a:pt x="117" y="213"/>
                  </a:lnTo>
                  <a:lnTo>
                    <a:pt x="119" y="213"/>
                  </a:lnTo>
                  <a:lnTo>
                    <a:pt x="121" y="211"/>
                  </a:lnTo>
                  <a:lnTo>
                    <a:pt x="122" y="211"/>
                  </a:lnTo>
                  <a:lnTo>
                    <a:pt x="124" y="211"/>
                  </a:lnTo>
                  <a:lnTo>
                    <a:pt x="125" y="211"/>
                  </a:lnTo>
                  <a:lnTo>
                    <a:pt x="125" y="210"/>
                  </a:lnTo>
                  <a:lnTo>
                    <a:pt x="127" y="210"/>
                  </a:lnTo>
                  <a:lnTo>
                    <a:pt x="128" y="210"/>
                  </a:lnTo>
                  <a:lnTo>
                    <a:pt x="130" y="210"/>
                  </a:lnTo>
                  <a:lnTo>
                    <a:pt x="130" y="208"/>
                  </a:lnTo>
                  <a:lnTo>
                    <a:pt x="133" y="207"/>
                  </a:lnTo>
                  <a:lnTo>
                    <a:pt x="136" y="205"/>
                  </a:lnTo>
                  <a:lnTo>
                    <a:pt x="137" y="205"/>
                  </a:lnTo>
                  <a:lnTo>
                    <a:pt x="139" y="202"/>
                  </a:lnTo>
                  <a:lnTo>
                    <a:pt x="142" y="201"/>
                  </a:lnTo>
                  <a:lnTo>
                    <a:pt x="143" y="199"/>
                  </a:lnTo>
                  <a:lnTo>
                    <a:pt x="145" y="199"/>
                  </a:lnTo>
                  <a:lnTo>
                    <a:pt x="146" y="199"/>
                  </a:lnTo>
                  <a:lnTo>
                    <a:pt x="151" y="198"/>
                  </a:lnTo>
                  <a:lnTo>
                    <a:pt x="154" y="196"/>
                  </a:lnTo>
                  <a:lnTo>
                    <a:pt x="157" y="196"/>
                  </a:lnTo>
                  <a:lnTo>
                    <a:pt x="157" y="195"/>
                  </a:lnTo>
                  <a:lnTo>
                    <a:pt x="160" y="193"/>
                  </a:lnTo>
                  <a:lnTo>
                    <a:pt x="165" y="190"/>
                  </a:lnTo>
                  <a:lnTo>
                    <a:pt x="166" y="189"/>
                  </a:lnTo>
                  <a:lnTo>
                    <a:pt x="168" y="187"/>
                  </a:lnTo>
                  <a:lnTo>
                    <a:pt x="174" y="178"/>
                  </a:lnTo>
                  <a:lnTo>
                    <a:pt x="175" y="176"/>
                  </a:lnTo>
                  <a:lnTo>
                    <a:pt x="181" y="173"/>
                  </a:lnTo>
                  <a:lnTo>
                    <a:pt x="187" y="170"/>
                  </a:lnTo>
                  <a:lnTo>
                    <a:pt x="187" y="169"/>
                  </a:lnTo>
                  <a:lnTo>
                    <a:pt x="189" y="169"/>
                  </a:lnTo>
                  <a:lnTo>
                    <a:pt x="192" y="166"/>
                  </a:lnTo>
                  <a:lnTo>
                    <a:pt x="201" y="160"/>
                  </a:lnTo>
                  <a:lnTo>
                    <a:pt x="203" y="158"/>
                  </a:lnTo>
                  <a:lnTo>
                    <a:pt x="204" y="157"/>
                  </a:lnTo>
                  <a:lnTo>
                    <a:pt x="207" y="155"/>
                  </a:lnTo>
                  <a:lnTo>
                    <a:pt x="216" y="145"/>
                  </a:lnTo>
                  <a:lnTo>
                    <a:pt x="215" y="143"/>
                  </a:lnTo>
                  <a:lnTo>
                    <a:pt x="215" y="141"/>
                  </a:lnTo>
                  <a:lnTo>
                    <a:pt x="219" y="138"/>
                  </a:lnTo>
                  <a:lnTo>
                    <a:pt x="228" y="135"/>
                  </a:lnTo>
                  <a:lnTo>
                    <a:pt x="233" y="131"/>
                  </a:lnTo>
                  <a:lnTo>
                    <a:pt x="238" y="126"/>
                  </a:lnTo>
                  <a:lnTo>
                    <a:pt x="239" y="126"/>
                  </a:lnTo>
                  <a:lnTo>
                    <a:pt x="241" y="125"/>
                  </a:lnTo>
                  <a:lnTo>
                    <a:pt x="247" y="120"/>
                  </a:lnTo>
                  <a:lnTo>
                    <a:pt x="250" y="117"/>
                  </a:lnTo>
                  <a:lnTo>
                    <a:pt x="257" y="113"/>
                  </a:lnTo>
                  <a:lnTo>
                    <a:pt x="259" y="113"/>
                  </a:lnTo>
                  <a:lnTo>
                    <a:pt x="268" y="108"/>
                  </a:lnTo>
                  <a:lnTo>
                    <a:pt x="270" y="108"/>
                  </a:lnTo>
                  <a:lnTo>
                    <a:pt x="270" y="107"/>
                  </a:lnTo>
                  <a:lnTo>
                    <a:pt x="276" y="103"/>
                  </a:lnTo>
                  <a:lnTo>
                    <a:pt x="279" y="100"/>
                  </a:lnTo>
                  <a:lnTo>
                    <a:pt x="279" y="100"/>
                  </a:lnTo>
                  <a:lnTo>
                    <a:pt x="291" y="94"/>
                  </a:lnTo>
                  <a:lnTo>
                    <a:pt x="295" y="93"/>
                  </a:lnTo>
                  <a:lnTo>
                    <a:pt x="297" y="93"/>
                  </a:lnTo>
                  <a:lnTo>
                    <a:pt x="308" y="91"/>
                  </a:lnTo>
                  <a:lnTo>
                    <a:pt x="309" y="91"/>
                  </a:lnTo>
                  <a:lnTo>
                    <a:pt x="312" y="91"/>
                  </a:lnTo>
                  <a:lnTo>
                    <a:pt x="317" y="90"/>
                  </a:lnTo>
                  <a:lnTo>
                    <a:pt x="317" y="87"/>
                  </a:lnTo>
                  <a:lnTo>
                    <a:pt x="314" y="79"/>
                  </a:lnTo>
                  <a:lnTo>
                    <a:pt x="314" y="78"/>
                  </a:lnTo>
                  <a:lnTo>
                    <a:pt x="314" y="75"/>
                  </a:lnTo>
                  <a:lnTo>
                    <a:pt x="314" y="62"/>
                  </a:lnTo>
                  <a:lnTo>
                    <a:pt x="314" y="59"/>
                  </a:lnTo>
                  <a:lnTo>
                    <a:pt x="315" y="53"/>
                  </a:lnTo>
                  <a:lnTo>
                    <a:pt x="315" y="52"/>
                  </a:lnTo>
                  <a:lnTo>
                    <a:pt x="315" y="50"/>
                  </a:lnTo>
                  <a:lnTo>
                    <a:pt x="315" y="49"/>
                  </a:lnTo>
                  <a:lnTo>
                    <a:pt x="315" y="47"/>
                  </a:lnTo>
                  <a:lnTo>
                    <a:pt x="315" y="43"/>
                  </a:lnTo>
                  <a:lnTo>
                    <a:pt x="317" y="43"/>
                  </a:lnTo>
                  <a:lnTo>
                    <a:pt x="317" y="41"/>
                  </a:lnTo>
                  <a:lnTo>
                    <a:pt x="317" y="37"/>
                  </a:lnTo>
                  <a:lnTo>
                    <a:pt x="315" y="32"/>
                  </a:lnTo>
                  <a:lnTo>
                    <a:pt x="315" y="30"/>
                  </a:lnTo>
                  <a:lnTo>
                    <a:pt x="315" y="23"/>
                  </a:lnTo>
                  <a:lnTo>
                    <a:pt x="315" y="17"/>
                  </a:lnTo>
                  <a:lnTo>
                    <a:pt x="326" y="14"/>
                  </a:lnTo>
                  <a:lnTo>
                    <a:pt x="329" y="14"/>
                  </a:lnTo>
                  <a:lnTo>
                    <a:pt x="333" y="14"/>
                  </a:lnTo>
                  <a:lnTo>
                    <a:pt x="335" y="12"/>
                  </a:lnTo>
                  <a:lnTo>
                    <a:pt x="350" y="9"/>
                  </a:lnTo>
                  <a:lnTo>
                    <a:pt x="352" y="9"/>
                  </a:lnTo>
                  <a:lnTo>
                    <a:pt x="359" y="8"/>
                  </a:lnTo>
                  <a:lnTo>
                    <a:pt x="362" y="6"/>
                  </a:lnTo>
                  <a:lnTo>
                    <a:pt x="370" y="6"/>
                  </a:lnTo>
                  <a:lnTo>
                    <a:pt x="379" y="5"/>
                  </a:lnTo>
                  <a:lnTo>
                    <a:pt x="379" y="5"/>
                  </a:lnTo>
                  <a:lnTo>
                    <a:pt x="394" y="5"/>
                  </a:lnTo>
                  <a:lnTo>
                    <a:pt x="396" y="5"/>
                  </a:lnTo>
                  <a:lnTo>
                    <a:pt x="397" y="5"/>
                  </a:lnTo>
                  <a:lnTo>
                    <a:pt x="412" y="3"/>
                  </a:lnTo>
                  <a:lnTo>
                    <a:pt x="414" y="3"/>
                  </a:lnTo>
                  <a:lnTo>
                    <a:pt x="416" y="3"/>
                  </a:lnTo>
                  <a:lnTo>
                    <a:pt x="417" y="2"/>
                  </a:lnTo>
                  <a:lnTo>
                    <a:pt x="419" y="2"/>
                  </a:lnTo>
                  <a:lnTo>
                    <a:pt x="420" y="2"/>
                  </a:lnTo>
                  <a:lnTo>
                    <a:pt x="422" y="2"/>
                  </a:lnTo>
                  <a:lnTo>
                    <a:pt x="423" y="2"/>
                  </a:lnTo>
                  <a:lnTo>
                    <a:pt x="425" y="2"/>
                  </a:lnTo>
                  <a:lnTo>
                    <a:pt x="435" y="0"/>
                  </a:lnTo>
                  <a:lnTo>
                    <a:pt x="437" y="0"/>
                  </a:lnTo>
                  <a:lnTo>
                    <a:pt x="438" y="0"/>
                  </a:lnTo>
                  <a:lnTo>
                    <a:pt x="435" y="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1" name="Freeform 9">
              <a:extLst>
                <a:ext uri="{FF2B5EF4-FFF2-40B4-BE49-F238E27FC236}">
                  <a16:creationId xmlns:a16="http://schemas.microsoft.com/office/drawing/2014/main" id="{FA5A904E-7F83-9181-EA6A-1CFAC9748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6038" y="2100263"/>
              <a:ext cx="831850" cy="758825"/>
            </a:xfrm>
            <a:custGeom>
              <a:avLst/>
              <a:gdLst>
                <a:gd name="T0" fmla="*/ 330 w 524"/>
                <a:gd name="T1" fmla="*/ 148 h 478"/>
                <a:gd name="T2" fmla="*/ 369 w 524"/>
                <a:gd name="T3" fmla="*/ 151 h 478"/>
                <a:gd name="T4" fmla="*/ 392 w 524"/>
                <a:gd name="T5" fmla="*/ 148 h 478"/>
                <a:gd name="T6" fmla="*/ 416 w 524"/>
                <a:gd name="T7" fmla="*/ 143 h 478"/>
                <a:gd name="T8" fmla="*/ 441 w 524"/>
                <a:gd name="T9" fmla="*/ 137 h 478"/>
                <a:gd name="T10" fmla="*/ 460 w 524"/>
                <a:gd name="T11" fmla="*/ 137 h 478"/>
                <a:gd name="T12" fmla="*/ 479 w 524"/>
                <a:gd name="T13" fmla="*/ 143 h 478"/>
                <a:gd name="T14" fmla="*/ 495 w 524"/>
                <a:gd name="T15" fmla="*/ 151 h 478"/>
                <a:gd name="T16" fmla="*/ 511 w 524"/>
                <a:gd name="T17" fmla="*/ 168 h 478"/>
                <a:gd name="T18" fmla="*/ 518 w 524"/>
                <a:gd name="T19" fmla="*/ 181 h 478"/>
                <a:gd name="T20" fmla="*/ 524 w 524"/>
                <a:gd name="T21" fmla="*/ 212 h 478"/>
                <a:gd name="T22" fmla="*/ 521 w 524"/>
                <a:gd name="T23" fmla="*/ 230 h 478"/>
                <a:gd name="T24" fmla="*/ 515 w 524"/>
                <a:gd name="T25" fmla="*/ 247 h 478"/>
                <a:gd name="T26" fmla="*/ 508 w 524"/>
                <a:gd name="T27" fmla="*/ 268 h 478"/>
                <a:gd name="T28" fmla="*/ 503 w 524"/>
                <a:gd name="T29" fmla="*/ 285 h 478"/>
                <a:gd name="T30" fmla="*/ 506 w 524"/>
                <a:gd name="T31" fmla="*/ 315 h 478"/>
                <a:gd name="T32" fmla="*/ 491 w 524"/>
                <a:gd name="T33" fmla="*/ 347 h 478"/>
                <a:gd name="T34" fmla="*/ 454 w 524"/>
                <a:gd name="T35" fmla="*/ 373 h 478"/>
                <a:gd name="T36" fmla="*/ 444 w 524"/>
                <a:gd name="T37" fmla="*/ 411 h 478"/>
                <a:gd name="T38" fmla="*/ 445 w 524"/>
                <a:gd name="T39" fmla="*/ 432 h 478"/>
                <a:gd name="T40" fmla="*/ 432 w 524"/>
                <a:gd name="T41" fmla="*/ 460 h 478"/>
                <a:gd name="T42" fmla="*/ 351 w 524"/>
                <a:gd name="T43" fmla="*/ 473 h 478"/>
                <a:gd name="T44" fmla="*/ 311 w 524"/>
                <a:gd name="T45" fmla="*/ 452 h 478"/>
                <a:gd name="T46" fmla="*/ 295 w 524"/>
                <a:gd name="T47" fmla="*/ 469 h 478"/>
                <a:gd name="T48" fmla="*/ 266 w 524"/>
                <a:gd name="T49" fmla="*/ 473 h 478"/>
                <a:gd name="T50" fmla="*/ 248 w 524"/>
                <a:gd name="T51" fmla="*/ 475 h 478"/>
                <a:gd name="T52" fmla="*/ 223 w 524"/>
                <a:gd name="T53" fmla="*/ 475 h 478"/>
                <a:gd name="T54" fmla="*/ 193 w 524"/>
                <a:gd name="T55" fmla="*/ 475 h 478"/>
                <a:gd name="T56" fmla="*/ 144 w 524"/>
                <a:gd name="T57" fmla="*/ 472 h 478"/>
                <a:gd name="T58" fmla="*/ 44 w 524"/>
                <a:gd name="T59" fmla="*/ 457 h 478"/>
                <a:gd name="T60" fmla="*/ 21 w 524"/>
                <a:gd name="T61" fmla="*/ 387 h 478"/>
                <a:gd name="T62" fmla="*/ 26 w 524"/>
                <a:gd name="T63" fmla="*/ 323 h 478"/>
                <a:gd name="T64" fmla="*/ 9 w 524"/>
                <a:gd name="T65" fmla="*/ 288 h 478"/>
                <a:gd name="T66" fmla="*/ 0 w 524"/>
                <a:gd name="T67" fmla="*/ 271 h 478"/>
                <a:gd name="T68" fmla="*/ 10 w 524"/>
                <a:gd name="T69" fmla="*/ 264 h 478"/>
                <a:gd name="T70" fmla="*/ 24 w 524"/>
                <a:gd name="T71" fmla="*/ 257 h 478"/>
                <a:gd name="T72" fmla="*/ 42 w 524"/>
                <a:gd name="T73" fmla="*/ 229 h 478"/>
                <a:gd name="T74" fmla="*/ 54 w 524"/>
                <a:gd name="T75" fmla="*/ 216 h 478"/>
                <a:gd name="T76" fmla="*/ 67 w 524"/>
                <a:gd name="T77" fmla="*/ 209 h 478"/>
                <a:gd name="T78" fmla="*/ 77 w 524"/>
                <a:gd name="T79" fmla="*/ 201 h 478"/>
                <a:gd name="T80" fmla="*/ 99 w 524"/>
                <a:gd name="T81" fmla="*/ 177 h 478"/>
                <a:gd name="T82" fmla="*/ 106 w 524"/>
                <a:gd name="T83" fmla="*/ 159 h 478"/>
                <a:gd name="T84" fmla="*/ 115 w 524"/>
                <a:gd name="T85" fmla="*/ 143 h 478"/>
                <a:gd name="T86" fmla="*/ 118 w 524"/>
                <a:gd name="T87" fmla="*/ 125 h 478"/>
                <a:gd name="T88" fmla="*/ 103 w 524"/>
                <a:gd name="T89" fmla="*/ 89 h 478"/>
                <a:gd name="T90" fmla="*/ 96 w 524"/>
                <a:gd name="T91" fmla="*/ 70 h 478"/>
                <a:gd name="T92" fmla="*/ 92 w 524"/>
                <a:gd name="T93" fmla="*/ 49 h 478"/>
                <a:gd name="T94" fmla="*/ 102 w 524"/>
                <a:gd name="T95" fmla="*/ 34 h 478"/>
                <a:gd name="T96" fmla="*/ 111 w 524"/>
                <a:gd name="T97" fmla="*/ 7 h 478"/>
                <a:gd name="T98" fmla="*/ 129 w 524"/>
                <a:gd name="T99" fmla="*/ 8 h 478"/>
                <a:gd name="T100" fmla="*/ 170 w 524"/>
                <a:gd name="T101" fmla="*/ 28 h 478"/>
                <a:gd name="T102" fmla="*/ 188 w 524"/>
                <a:gd name="T103" fmla="*/ 42 h 478"/>
                <a:gd name="T104" fmla="*/ 213 w 524"/>
                <a:gd name="T105" fmla="*/ 67 h 478"/>
                <a:gd name="T106" fmla="*/ 226 w 524"/>
                <a:gd name="T107" fmla="*/ 86 h 478"/>
                <a:gd name="T108" fmla="*/ 241 w 524"/>
                <a:gd name="T109" fmla="*/ 102 h 478"/>
                <a:gd name="T110" fmla="*/ 258 w 524"/>
                <a:gd name="T111" fmla="*/ 116 h 478"/>
                <a:gd name="T112" fmla="*/ 273 w 524"/>
                <a:gd name="T113" fmla="*/ 127 h 478"/>
                <a:gd name="T114" fmla="*/ 290 w 524"/>
                <a:gd name="T115" fmla="*/ 134 h 478"/>
                <a:gd name="T116" fmla="*/ 316 w 524"/>
                <a:gd name="T117" fmla="*/ 143 h 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24" h="478">
                  <a:moveTo>
                    <a:pt x="325" y="143"/>
                  </a:moveTo>
                  <a:lnTo>
                    <a:pt x="327" y="145"/>
                  </a:lnTo>
                  <a:lnTo>
                    <a:pt x="328" y="143"/>
                  </a:lnTo>
                  <a:lnTo>
                    <a:pt x="328" y="143"/>
                  </a:lnTo>
                  <a:lnTo>
                    <a:pt x="330" y="142"/>
                  </a:lnTo>
                  <a:lnTo>
                    <a:pt x="331" y="142"/>
                  </a:lnTo>
                  <a:lnTo>
                    <a:pt x="331" y="140"/>
                  </a:lnTo>
                  <a:lnTo>
                    <a:pt x="333" y="142"/>
                  </a:lnTo>
                  <a:lnTo>
                    <a:pt x="328" y="146"/>
                  </a:lnTo>
                  <a:lnTo>
                    <a:pt x="327" y="146"/>
                  </a:lnTo>
                  <a:lnTo>
                    <a:pt x="325" y="148"/>
                  </a:lnTo>
                  <a:lnTo>
                    <a:pt x="328" y="148"/>
                  </a:lnTo>
                  <a:lnTo>
                    <a:pt x="330" y="148"/>
                  </a:lnTo>
                  <a:lnTo>
                    <a:pt x="331" y="148"/>
                  </a:lnTo>
                  <a:lnTo>
                    <a:pt x="331" y="149"/>
                  </a:lnTo>
                  <a:lnTo>
                    <a:pt x="333" y="149"/>
                  </a:lnTo>
                  <a:lnTo>
                    <a:pt x="340" y="149"/>
                  </a:lnTo>
                  <a:lnTo>
                    <a:pt x="346" y="151"/>
                  </a:lnTo>
                  <a:lnTo>
                    <a:pt x="349" y="151"/>
                  </a:lnTo>
                  <a:lnTo>
                    <a:pt x="357" y="151"/>
                  </a:lnTo>
                  <a:lnTo>
                    <a:pt x="360" y="151"/>
                  </a:lnTo>
                  <a:lnTo>
                    <a:pt x="363" y="151"/>
                  </a:lnTo>
                  <a:lnTo>
                    <a:pt x="366" y="151"/>
                  </a:lnTo>
                  <a:lnTo>
                    <a:pt x="368" y="151"/>
                  </a:lnTo>
                  <a:lnTo>
                    <a:pt x="368" y="151"/>
                  </a:lnTo>
                  <a:lnTo>
                    <a:pt x="369" y="151"/>
                  </a:lnTo>
                  <a:lnTo>
                    <a:pt x="372" y="151"/>
                  </a:lnTo>
                  <a:lnTo>
                    <a:pt x="374" y="151"/>
                  </a:lnTo>
                  <a:lnTo>
                    <a:pt x="378" y="149"/>
                  </a:lnTo>
                  <a:lnTo>
                    <a:pt x="380" y="149"/>
                  </a:lnTo>
                  <a:lnTo>
                    <a:pt x="378" y="149"/>
                  </a:lnTo>
                  <a:lnTo>
                    <a:pt x="381" y="149"/>
                  </a:lnTo>
                  <a:lnTo>
                    <a:pt x="383" y="149"/>
                  </a:lnTo>
                  <a:lnTo>
                    <a:pt x="384" y="149"/>
                  </a:lnTo>
                  <a:lnTo>
                    <a:pt x="384" y="148"/>
                  </a:lnTo>
                  <a:lnTo>
                    <a:pt x="386" y="148"/>
                  </a:lnTo>
                  <a:lnTo>
                    <a:pt x="387" y="148"/>
                  </a:lnTo>
                  <a:lnTo>
                    <a:pt x="390" y="148"/>
                  </a:lnTo>
                  <a:lnTo>
                    <a:pt x="392" y="148"/>
                  </a:lnTo>
                  <a:lnTo>
                    <a:pt x="394" y="146"/>
                  </a:lnTo>
                  <a:lnTo>
                    <a:pt x="395" y="146"/>
                  </a:lnTo>
                  <a:lnTo>
                    <a:pt x="397" y="146"/>
                  </a:lnTo>
                  <a:lnTo>
                    <a:pt x="398" y="146"/>
                  </a:lnTo>
                  <a:lnTo>
                    <a:pt x="400" y="146"/>
                  </a:lnTo>
                  <a:lnTo>
                    <a:pt x="401" y="146"/>
                  </a:lnTo>
                  <a:lnTo>
                    <a:pt x="404" y="145"/>
                  </a:lnTo>
                  <a:lnTo>
                    <a:pt x="404" y="145"/>
                  </a:lnTo>
                  <a:lnTo>
                    <a:pt x="406" y="145"/>
                  </a:lnTo>
                  <a:lnTo>
                    <a:pt x="410" y="143"/>
                  </a:lnTo>
                  <a:lnTo>
                    <a:pt x="413" y="143"/>
                  </a:lnTo>
                  <a:lnTo>
                    <a:pt x="415" y="143"/>
                  </a:lnTo>
                  <a:lnTo>
                    <a:pt x="416" y="143"/>
                  </a:lnTo>
                  <a:lnTo>
                    <a:pt x="418" y="143"/>
                  </a:lnTo>
                  <a:lnTo>
                    <a:pt x="422" y="142"/>
                  </a:lnTo>
                  <a:lnTo>
                    <a:pt x="428" y="140"/>
                  </a:lnTo>
                  <a:lnTo>
                    <a:pt x="430" y="140"/>
                  </a:lnTo>
                  <a:lnTo>
                    <a:pt x="430" y="139"/>
                  </a:lnTo>
                  <a:lnTo>
                    <a:pt x="432" y="139"/>
                  </a:lnTo>
                  <a:lnTo>
                    <a:pt x="433" y="139"/>
                  </a:lnTo>
                  <a:lnTo>
                    <a:pt x="435" y="139"/>
                  </a:lnTo>
                  <a:lnTo>
                    <a:pt x="436" y="139"/>
                  </a:lnTo>
                  <a:lnTo>
                    <a:pt x="439" y="139"/>
                  </a:lnTo>
                  <a:lnTo>
                    <a:pt x="439" y="139"/>
                  </a:lnTo>
                  <a:lnTo>
                    <a:pt x="439" y="137"/>
                  </a:lnTo>
                  <a:lnTo>
                    <a:pt x="441" y="137"/>
                  </a:lnTo>
                  <a:lnTo>
                    <a:pt x="442" y="137"/>
                  </a:lnTo>
                  <a:lnTo>
                    <a:pt x="444" y="137"/>
                  </a:lnTo>
                  <a:lnTo>
                    <a:pt x="445" y="137"/>
                  </a:lnTo>
                  <a:lnTo>
                    <a:pt x="447" y="137"/>
                  </a:lnTo>
                  <a:lnTo>
                    <a:pt x="448" y="137"/>
                  </a:lnTo>
                  <a:lnTo>
                    <a:pt x="450" y="137"/>
                  </a:lnTo>
                  <a:lnTo>
                    <a:pt x="451" y="137"/>
                  </a:lnTo>
                  <a:lnTo>
                    <a:pt x="453" y="137"/>
                  </a:lnTo>
                  <a:lnTo>
                    <a:pt x="454" y="137"/>
                  </a:lnTo>
                  <a:lnTo>
                    <a:pt x="456" y="137"/>
                  </a:lnTo>
                  <a:lnTo>
                    <a:pt x="457" y="137"/>
                  </a:lnTo>
                  <a:lnTo>
                    <a:pt x="459" y="137"/>
                  </a:lnTo>
                  <a:lnTo>
                    <a:pt x="460" y="137"/>
                  </a:lnTo>
                  <a:lnTo>
                    <a:pt x="460" y="139"/>
                  </a:lnTo>
                  <a:lnTo>
                    <a:pt x="462" y="139"/>
                  </a:lnTo>
                  <a:lnTo>
                    <a:pt x="463" y="139"/>
                  </a:lnTo>
                  <a:lnTo>
                    <a:pt x="465" y="139"/>
                  </a:lnTo>
                  <a:lnTo>
                    <a:pt x="467" y="139"/>
                  </a:lnTo>
                  <a:lnTo>
                    <a:pt x="468" y="139"/>
                  </a:lnTo>
                  <a:lnTo>
                    <a:pt x="471" y="140"/>
                  </a:lnTo>
                  <a:lnTo>
                    <a:pt x="473" y="140"/>
                  </a:lnTo>
                  <a:lnTo>
                    <a:pt x="474" y="140"/>
                  </a:lnTo>
                  <a:lnTo>
                    <a:pt x="476" y="142"/>
                  </a:lnTo>
                  <a:lnTo>
                    <a:pt x="476" y="142"/>
                  </a:lnTo>
                  <a:lnTo>
                    <a:pt x="477" y="143"/>
                  </a:lnTo>
                  <a:lnTo>
                    <a:pt x="479" y="143"/>
                  </a:lnTo>
                  <a:lnTo>
                    <a:pt x="480" y="143"/>
                  </a:lnTo>
                  <a:lnTo>
                    <a:pt x="482" y="143"/>
                  </a:lnTo>
                  <a:lnTo>
                    <a:pt x="483" y="143"/>
                  </a:lnTo>
                  <a:lnTo>
                    <a:pt x="485" y="145"/>
                  </a:lnTo>
                  <a:lnTo>
                    <a:pt x="486" y="145"/>
                  </a:lnTo>
                  <a:lnTo>
                    <a:pt x="488" y="146"/>
                  </a:lnTo>
                  <a:lnTo>
                    <a:pt x="489" y="146"/>
                  </a:lnTo>
                  <a:lnTo>
                    <a:pt x="489" y="148"/>
                  </a:lnTo>
                  <a:lnTo>
                    <a:pt x="491" y="148"/>
                  </a:lnTo>
                  <a:lnTo>
                    <a:pt x="492" y="149"/>
                  </a:lnTo>
                  <a:lnTo>
                    <a:pt x="494" y="149"/>
                  </a:lnTo>
                  <a:lnTo>
                    <a:pt x="494" y="151"/>
                  </a:lnTo>
                  <a:lnTo>
                    <a:pt x="495" y="151"/>
                  </a:lnTo>
                  <a:lnTo>
                    <a:pt x="498" y="153"/>
                  </a:lnTo>
                  <a:lnTo>
                    <a:pt x="498" y="154"/>
                  </a:lnTo>
                  <a:lnTo>
                    <a:pt x="500" y="156"/>
                  </a:lnTo>
                  <a:lnTo>
                    <a:pt x="501" y="156"/>
                  </a:lnTo>
                  <a:lnTo>
                    <a:pt x="503" y="157"/>
                  </a:lnTo>
                  <a:lnTo>
                    <a:pt x="503" y="159"/>
                  </a:lnTo>
                  <a:lnTo>
                    <a:pt x="505" y="160"/>
                  </a:lnTo>
                  <a:lnTo>
                    <a:pt x="506" y="160"/>
                  </a:lnTo>
                  <a:lnTo>
                    <a:pt x="506" y="162"/>
                  </a:lnTo>
                  <a:lnTo>
                    <a:pt x="508" y="163"/>
                  </a:lnTo>
                  <a:lnTo>
                    <a:pt x="509" y="165"/>
                  </a:lnTo>
                  <a:lnTo>
                    <a:pt x="511" y="166"/>
                  </a:lnTo>
                  <a:lnTo>
                    <a:pt x="511" y="168"/>
                  </a:lnTo>
                  <a:lnTo>
                    <a:pt x="512" y="168"/>
                  </a:lnTo>
                  <a:lnTo>
                    <a:pt x="512" y="169"/>
                  </a:lnTo>
                  <a:lnTo>
                    <a:pt x="512" y="171"/>
                  </a:lnTo>
                  <a:lnTo>
                    <a:pt x="512" y="172"/>
                  </a:lnTo>
                  <a:lnTo>
                    <a:pt x="514" y="172"/>
                  </a:lnTo>
                  <a:lnTo>
                    <a:pt x="514" y="174"/>
                  </a:lnTo>
                  <a:lnTo>
                    <a:pt x="515" y="175"/>
                  </a:lnTo>
                  <a:lnTo>
                    <a:pt x="515" y="177"/>
                  </a:lnTo>
                  <a:lnTo>
                    <a:pt x="517" y="178"/>
                  </a:lnTo>
                  <a:lnTo>
                    <a:pt x="517" y="180"/>
                  </a:lnTo>
                  <a:lnTo>
                    <a:pt x="518" y="180"/>
                  </a:lnTo>
                  <a:lnTo>
                    <a:pt x="518" y="180"/>
                  </a:lnTo>
                  <a:lnTo>
                    <a:pt x="518" y="181"/>
                  </a:lnTo>
                  <a:lnTo>
                    <a:pt x="520" y="183"/>
                  </a:lnTo>
                  <a:lnTo>
                    <a:pt x="520" y="184"/>
                  </a:lnTo>
                  <a:lnTo>
                    <a:pt x="520" y="186"/>
                  </a:lnTo>
                  <a:lnTo>
                    <a:pt x="521" y="187"/>
                  </a:lnTo>
                  <a:lnTo>
                    <a:pt x="523" y="197"/>
                  </a:lnTo>
                  <a:lnTo>
                    <a:pt x="523" y="198"/>
                  </a:lnTo>
                  <a:lnTo>
                    <a:pt x="523" y="200"/>
                  </a:lnTo>
                  <a:lnTo>
                    <a:pt x="523" y="201"/>
                  </a:lnTo>
                  <a:lnTo>
                    <a:pt x="523" y="203"/>
                  </a:lnTo>
                  <a:lnTo>
                    <a:pt x="523" y="207"/>
                  </a:lnTo>
                  <a:lnTo>
                    <a:pt x="524" y="209"/>
                  </a:lnTo>
                  <a:lnTo>
                    <a:pt x="524" y="210"/>
                  </a:lnTo>
                  <a:lnTo>
                    <a:pt x="524" y="212"/>
                  </a:lnTo>
                  <a:lnTo>
                    <a:pt x="524" y="213"/>
                  </a:lnTo>
                  <a:lnTo>
                    <a:pt x="524" y="215"/>
                  </a:lnTo>
                  <a:lnTo>
                    <a:pt x="523" y="216"/>
                  </a:lnTo>
                  <a:lnTo>
                    <a:pt x="523" y="216"/>
                  </a:lnTo>
                  <a:lnTo>
                    <a:pt x="523" y="218"/>
                  </a:lnTo>
                  <a:lnTo>
                    <a:pt x="523" y="219"/>
                  </a:lnTo>
                  <a:lnTo>
                    <a:pt x="523" y="221"/>
                  </a:lnTo>
                  <a:lnTo>
                    <a:pt x="523" y="222"/>
                  </a:lnTo>
                  <a:lnTo>
                    <a:pt x="523" y="224"/>
                  </a:lnTo>
                  <a:lnTo>
                    <a:pt x="523" y="225"/>
                  </a:lnTo>
                  <a:lnTo>
                    <a:pt x="521" y="227"/>
                  </a:lnTo>
                  <a:lnTo>
                    <a:pt x="521" y="229"/>
                  </a:lnTo>
                  <a:lnTo>
                    <a:pt x="521" y="230"/>
                  </a:lnTo>
                  <a:lnTo>
                    <a:pt x="521" y="232"/>
                  </a:lnTo>
                  <a:lnTo>
                    <a:pt x="520" y="232"/>
                  </a:lnTo>
                  <a:lnTo>
                    <a:pt x="520" y="235"/>
                  </a:lnTo>
                  <a:lnTo>
                    <a:pt x="520" y="236"/>
                  </a:lnTo>
                  <a:lnTo>
                    <a:pt x="518" y="236"/>
                  </a:lnTo>
                  <a:lnTo>
                    <a:pt x="518" y="238"/>
                  </a:lnTo>
                  <a:lnTo>
                    <a:pt x="518" y="239"/>
                  </a:lnTo>
                  <a:lnTo>
                    <a:pt x="517" y="241"/>
                  </a:lnTo>
                  <a:lnTo>
                    <a:pt x="517" y="242"/>
                  </a:lnTo>
                  <a:lnTo>
                    <a:pt x="517" y="244"/>
                  </a:lnTo>
                  <a:lnTo>
                    <a:pt x="515" y="244"/>
                  </a:lnTo>
                  <a:lnTo>
                    <a:pt x="515" y="245"/>
                  </a:lnTo>
                  <a:lnTo>
                    <a:pt x="515" y="247"/>
                  </a:lnTo>
                  <a:lnTo>
                    <a:pt x="514" y="248"/>
                  </a:lnTo>
                  <a:lnTo>
                    <a:pt x="514" y="250"/>
                  </a:lnTo>
                  <a:lnTo>
                    <a:pt x="512" y="254"/>
                  </a:lnTo>
                  <a:lnTo>
                    <a:pt x="512" y="256"/>
                  </a:lnTo>
                  <a:lnTo>
                    <a:pt x="511" y="256"/>
                  </a:lnTo>
                  <a:lnTo>
                    <a:pt x="511" y="257"/>
                  </a:lnTo>
                  <a:lnTo>
                    <a:pt x="512" y="257"/>
                  </a:lnTo>
                  <a:lnTo>
                    <a:pt x="509" y="260"/>
                  </a:lnTo>
                  <a:lnTo>
                    <a:pt x="509" y="262"/>
                  </a:lnTo>
                  <a:lnTo>
                    <a:pt x="509" y="264"/>
                  </a:lnTo>
                  <a:lnTo>
                    <a:pt x="509" y="265"/>
                  </a:lnTo>
                  <a:lnTo>
                    <a:pt x="508" y="267"/>
                  </a:lnTo>
                  <a:lnTo>
                    <a:pt x="508" y="268"/>
                  </a:lnTo>
                  <a:lnTo>
                    <a:pt x="508" y="270"/>
                  </a:lnTo>
                  <a:lnTo>
                    <a:pt x="506" y="270"/>
                  </a:lnTo>
                  <a:lnTo>
                    <a:pt x="506" y="271"/>
                  </a:lnTo>
                  <a:lnTo>
                    <a:pt x="506" y="273"/>
                  </a:lnTo>
                  <a:lnTo>
                    <a:pt x="506" y="274"/>
                  </a:lnTo>
                  <a:lnTo>
                    <a:pt x="505" y="276"/>
                  </a:lnTo>
                  <a:lnTo>
                    <a:pt x="505" y="277"/>
                  </a:lnTo>
                  <a:lnTo>
                    <a:pt x="505" y="279"/>
                  </a:lnTo>
                  <a:lnTo>
                    <a:pt x="505" y="280"/>
                  </a:lnTo>
                  <a:lnTo>
                    <a:pt x="505" y="282"/>
                  </a:lnTo>
                  <a:lnTo>
                    <a:pt x="503" y="282"/>
                  </a:lnTo>
                  <a:lnTo>
                    <a:pt x="503" y="283"/>
                  </a:lnTo>
                  <a:lnTo>
                    <a:pt x="503" y="285"/>
                  </a:lnTo>
                  <a:lnTo>
                    <a:pt x="503" y="286"/>
                  </a:lnTo>
                  <a:lnTo>
                    <a:pt x="503" y="289"/>
                  </a:lnTo>
                  <a:lnTo>
                    <a:pt x="503" y="291"/>
                  </a:lnTo>
                  <a:lnTo>
                    <a:pt x="503" y="297"/>
                  </a:lnTo>
                  <a:lnTo>
                    <a:pt x="503" y="300"/>
                  </a:lnTo>
                  <a:lnTo>
                    <a:pt x="503" y="302"/>
                  </a:lnTo>
                  <a:lnTo>
                    <a:pt x="503" y="303"/>
                  </a:lnTo>
                  <a:lnTo>
                    <a:pt x="503" y="305"/>
                  </a:lnTo>
                  <a:lnTo>
                    <a:pt x="505" y="308"/>
                  </a:lnTo>
                  <a:lnTo>
                    <a:pt x="505" y="309"/>
                  </a:lnTo>
                  <a:lnTo>
                    <a:pt x="505" y="311"/>
                  </a:lnTo>
                  <a:lnTo>
                    <a:pt x="506" y="312"/>
                  </a:lnTo>
                  <a:lnTo>
                    <a:pt x="506" y="315"/>
                  </a:lnTo>
                  <a:lnTo>
                    <a:pt x="508" y="318"/>
                  </a:lnTo>
                  <a:lnTo>
                    <a:pt x="508" y="320"/>
                  </a:lnTo>
                  <a:lnTo>
                    <a:pt x="508" y="321"/>
                  </a:lnTo>
                  <a:lnTo>
                    <a:pt x="509" y="326"/>
                  </a:lnTo>
                  <a:lnTo>
                    <a:pt x="509" y="326"/>
                  </a:lnTo>
                  <a:lnTo>
                    <a:pt x="511" y="329"/>
                  </a:lnTo>
                  <a:lnTo>
                    <a:pt x="509" y="330"/>
                  </a:lnTo>
                  <a:lnTo>
                    <a:pt x="508" y="333"/>
                  </a:lnTo>
                  <a:lnTo>
                    <a:pt x="506" y="335"/>
                  </a:lnTo>
                  <a:lnTo>
                    <a:pt x="503" y="336"/>
                  </a:lnTo>
                  <a:lnTo>
                    <a:pt x="501" y="338"/>
                  </a:lnTo>
                  <a:lnTo>
                    <a:pt x="500" y="340"/>
                  </a:lnTo>
                  <a:lnTo>
                    <a:pt x="491" y="347"/>
                  </a:lnTo>
                  <a:lnTo>
                    <a:pt x="486" y="350"/>
                  </a:lnTo>
                  <a:lnTo>
                    <a:pt x="482" y="353"/>
                  </a:lnTo>
                  <a:lnTo>
                    <a:pt x="476" y="358"/>
                  </a:lnTo>
                  <a:lnTo>
                    <a:pt x="467" y="365"/>
                  </a:lnTo>
                  <a:lnTo>
                    <a:pt x="465" y="365"/>
                  </a:lnTo>
                  <a:lnTo>
                    <a:pt x="465" y="367"/>
                  </a:lnTo>
                  <a:lnTo>
                    <a:pt x="465" y="368"/>
                  </a:lnTo>
                  <a:lnTo>
                    <a:pt x="465" y="370"/>
                  </a:lnTo>
                  <a:lnTo>
                    <a:pt x="463" y="370"/>
                  </a:lnTo>
                  <a:lnTo>
                    <a:pt x="460" y="370"/>
                  </a:lnTo>
                  <a:lnTo>
                    <a:pt x="459" y="371"/>
                  </a:lnTo>
                  <a:lnTo>
                    <a:pt x="454" y="371"/>
                  </a:lnTo>
                  <a:lnTo>
                    <a:pt x="454" y="373"/>
                  </a:lnTo>
                  <a:lnTo>
                    <a:pt x="454" y="379"/>
                  </a:lnTo>
                  <a:lnTo>
                    <a:pt x="454" y="384"/>
                  </a:lnTo>
                  <a:lnTo>
                    <a:pt x="448" y="385"/>
                  </a:lnTo>
                  <a:lnTo>
                    <a:pt x="450" y="388"/>
                  </a:lnTo>
                  <a:lnTo>
                    <a:pt x="450" y="391"/>
                  </a:lnTo>
                  <a:lnTo>
                    <a:pt x="451" y="391"/>
                  </a:lnTo>
                  <a:lnTo>
                    <a:pt x="453" y="400"/>
                  </a:lnTo>
                  <a:lnTo>
                    <a:pt x="450" y="402"/>
                  </a:lnTo>
                  <a:lnTo>
                    <a:pt x="447" y="402"/>
                  </a:lnTo>
                  <a:lnTo>
                    <a:pt x="442" y="403"/>
                  </a:lnTo>
                  <a:lnTo>
                    <a:pt x="444" y="408"/>
                  </a:lnTo>
                  <a:lnTo>
                    <a:pt x="444" y="409"/>
                  </a:lnTo>
                  <a:lnTo>
                    <a:pt x="444" y="411"/>
                  </a:lnTo>
                  <a:lnTo>
                    <a:pt x="447" y="416"/>
                  </a:lnTo>
                  <a:lnTo>
                    <a:pt x="448" y="417"/>
                  </a:lnTo>
                  <a:lnTo>
                    <a:pt x="448" y="419"/>
                  </a:lnTo>
                  <a:lnTo>
                    <a:pt x="447" y="419"/>
                  </a:lnTo>
                  <a:lnTo>
                    <a:pt x="445" y="419"/>
                  </a:lnTo>
                  <a:lnTo>
                    <a:pt x="444" y="420"/>
                  </a:lnTo>
                  <a:lnTo>
                    <a:pt x="445" y="420"/>
                  </a:lnTo>
                  <a:lnTo>
                    <a:pt x="448" y="423"/>
                  </a:lnTo>
                  <a:lnTo>
                    <a:pt x="448" y="425"/>
                  </a:lnTo>
                  <a:lnTo>
                    <a:pt x="447" y="428"/>
                  </a:lnTo>
                  <a:lnTo>
                    <a:pt x="447" y="429"/>
                  </a:lnTo>
                  <a:lnTo>
                    <a:pt x="447" y="431"/>
                  </a:lnTo>
                  <a:lnTo>
                    <a:pt x="445" y="432"/>
                  </a:lnTo>
                  <a:lnTo>
                    <a:pt x="445" y="435"/>
                  </a:lnTo>
                  <a:lnTo>
                    <a:pt x="442" y="443"/>
                  </a:lnTo>
                  <a:lnTo>
                    <a:pt x="438" y="444"/>
                  </a:lnTo>
                  <a:lnTo>
                    <a:pt x="438" y="446"/>
                  </a:lnTo>
                  <a:lnTo>
                    <a:pt x="439" y="446"/>
                  </a:lnTo>
                  <a:lnTo>
                    <a:pt x="441" y="446"/>
                  </a:lnTo>
                  <a:lnTo>
                    <a:pt x="439" y="451"/>
                  </a:lnTo>
                  <a:lnTo>
                    <a:pt x="439" y="452"/>
                  </a:lnTo>
                  <a:lnTo>
                    <a:pt x="439" y="454"/>
                  </a:lnTo>
                  <a:lnTo>
                    <a:pt x="439" y="455"/>
                  </a:lnTo>
                  <a:lnTo>
                    <a:pt x="439" y="460"/>
                  </a:lnTo>
                  <a:lnTo>
                    <a:pt x="438" y="458"/>
                  </a:lnTo>
                  <a:lnTo>
                    <a:pt x="432" y="460"/>
                  </a:lnTo>
                  <a:lnTo>
                    <a:pt x="433" y="467"/>
                  </a:lnTo>
                  <a:lnTo>
                    <a:pt x="433" y="470"/>
                  </a:lnTo>
                  <a:lnTo>
                    <a:pt x="413" y="472"/>
                  </a:lnTo>
                  <a:lnTo>
                    <a:pt x="403" y="472"/>
                  </a:lnTo>
                  <a:lnTo>
                    <a:pt x="400" y="472"/>
                  </a:lnTo>
                  <a:lnTo>
                    <a:pt x="390" y="472"/>
                  </a:lnTo>
                  <a:lnTo>
                    <a:pt x="386" y="473"/>
                  </a:lnTo>
                  <a:lnTo>
                    <a:pt x="374" y="473"/>
                  </a:lnTo>
                  <a:lnTo>
                    <a:pt x="369" y="473"/>
                  </a:lnTo>
                  <a:lnTo>
                    <a:pt x="366" y="475"/>
                  </a:lnTo>
                  <a:lnTo>
                    <a:pt x="356" y="475"/>
                  </a:lnTo>
                  <a:lnTo>
                    <a:pt x="354" y="475"/>
                  </a:lnTo>
                  <a:lnTo>
                    <a:pt x="351" y="473"/>
                  </a:lnTo>
                  <a:lnTo>
                    <a:pt x="345" y="472"/>
                  </a:lnTo>
                  <a:lnTo>
                    <a:pt x="343" y="472"/>
                  </a:lnTo>
                  <a:lnTo>
                    <a:pt x="342" y="472"/>
                  </a:lnTo>
                  <a:lnTo>
                    <a:pt x="340" y="472"/>
                  </a:lnTo>
                  <a:lnTo>
                    <a:pt x="340" y="472"/>
                  </a:lnTo>
                  <a:lnTo>
                    <a:pt x="340" y="469"/>
                  </a:lnTo>
                  <a:lnTo>
                    <a:pt x="339" y="464"/>
                  </a:lnTo>
                  <a:lnTo>
                    <a:pt x="337" y="463"/>
                  </a:lnTo>
                  <a:lnTo>
                    <a:pt x="336" y="457"/>
                  </a:lnTo>
                  <a:lnTo>
                    <a:pt x="333" y="457"/>
                  </a:lnTo>
                  <a:lnTo>
                    <a:pt x="316" y="461"/>
                  </a:lnTo>
                  <a:lnTo>
                    <a:pt x="314" y="451"/>
                  </a:lnTo>
                  <a:lnTo>
                    <a:pt x="311" y="452"/>
                  </a:lnTo>
                  <a:lnTo>
                    <a:pt x="305" y="454"/>
                  </a:lnTo>
                  <a:lnTo>
                    <a:pt x="304" y="454"/>
                  </a:lnTo>
                  <a:lnTo>
                    <a:pt x="305" y="457"/>
                  </a:lnTo>
                  <a:lnTo>
                    <a:pt x="305" y="458"/>
                  </a:lnTo>
                  <a:lnTo>
                    <a:pt x="304" y="458"/>
                  </a:lnTo>
                  <a:lnTo>
                    <a:pt x="304" y="464"/>
                  </a:lnTo>
                  <a:lnTo>
                    <a:pt x="302" y="464"/>
                  </a:lnTo>
                  <a:lnTo>
                    <a:pt x="302" y="463"/>
                  </a:lnTo>
                  <a:lnTo>
                    <a:pt x="299" y="464"/>
                  </a:lnTo>
                  <a:lnTo>
                    <a:pt x="298" y="464"/>
                  </a:lnTo>
                  <a:lnTo>
                    <a:pt x="298" y="466"/>
                  </a:lnTo>
                  <a:lnTo>
                    <a:pt x="295" y="466"/>
                  </a:lnTo>
                  <a:lnTo>
                    <a:pt x="295" y="469"/>
                  </a:lnTo>
                  <a:lnTo>
                    <a:pt x="295" y="470"/>
                  </a:lnTo>
                  <a:lnTo>
                    <a:pt x="295" y="470"/>
                  </a:lnTo>
                  <a:lnTo>
                    <a:pt x="293" y="470"/>
                  </a:lnTo>
                  <a:lnTo>
                    <a:pt x="293" y="469"/>
                  </a:lnTo>
                  <a:lnTo>
                    <a:pt x="290" y="451"/>
                  </a:lnTo>
                  <a:lnTo>
                    <a:pt x="279" y="452"/>
                  </a:lnTo>
                  <a:lnTo>
                    <a:pt x="270" y="455"/>
                  </a:lnTo>
                  <a:lnTo>
                    <a:pt x="266" y="455"/>
                  </a:lnTo>
                  <a:lnTo>
                    <a:pt x="263" y="457"/>
                  </a:lnTo>
                  <a:lnTo>
                    <a:pt x="266" y="472"/>
                  </a:lnTo>
                  <a:lnTo>
                    <a:pt x="264" y="472"/>
                  </a:lnTo>
                  <a:lnTo>
                    <a:pt x="264" y="473"/>
                  </a:lnTo>
                  <a:lnTo>
                    <a:pt x="266" y="473"/>
                  </a:lnTo>
                  <a:lnTo>
                    <a:pt x="266" y="475"/>
                  </a:lnTo>
                  <a:lnTo>
                    <a:pt x="263" y="475"/>
                  </a:lnTo>
                  <a:lnTo>
                    <a:pt x="261" y="475"/>
                  </a:lnTo>
                  <a:lnTo>
                    <a:pt x="260" y="475"/>
                  </a:lnTo>
                  <a:lnTo>
                    <a:pt x="258" y="475"/>
                  </a:lnTo>
                  <a:lnTo>
                    <a:pt x="258" y="473"/>
                  </a:lnTo>
                  <a:lnTo>
                    <a:pt x="260" y="473"/>
                  </a:lnTo>
                  <a:lnTo>
                    <a:pt x="258" y="472"/>
                  </a:lnTo>
                  <a:lnTo>
                    <a:pt x="255" y="472"/>
                  </a:lnTo>
                  <a:lnTo>
                    <a:pt x="252" y="472"/>
                  </a:lnTo>
                  <a:lnTo>
                    <a:pt x="252" y="473"/>
                  </a:lnTo>
                  <a:lnTo>
                    <a:pt x="252" y="475"/>
                  </a:lnTo>
                  <a:lnTo>
                    <a:pt x="248" y="475"/>
                  </a:lnTo>
                  <a:lnTo>
                    <a:pt x="243" y="475"/>
                  </a:lnTo>
                  <a:lnTo>
                    <a:pt x="240" y="475"/>
                  </a:lnTo>
                  <a:lnTo>
                    <a:pt x="238" y="475"/>
                  </a:lnTo>
                  <a:lnTo>
                    <a:pt x="234" y="475"/>
                  </a:lnTo>
                  <a:lnTo>
                    <a:pt x="232" y="475"/>
                  </a:lnTo>
                  <a:lnTo>
                    <a:pt x="231" y="475"/>
                  </a:lnTo>
                  <a:lnTo>
                    <a:pt x="229" y="475"/>
                  </a:lnTo>
                  <a:lnTo>
                    <a:pt x="229" y="473"/>
                  </a:lnTo>
                  <a:lnTo>
                    <a:pt x="228" y="473"/>
                  </a:lnTo>
                  <a:lnTo>
                    <a:pt x="226" y="473"/>
                  </a:lnTo>
                  <a:lnTo>
                    <a:pt x="226" y="475"/>
                  </a:lnTo>
                  <a:lnTo>
                    <a:pt x="225" y="475"/>
                  </a:lnTo>
                  <a:lnTo>
                    <a:pt x="223" y="475"/>
                  </a:lnTo>
                  <a:lnTo>
                    <a:pt x="222" y="475"/>
                  </a:lnTo>
                  <a:lnTo>
                    <a:pt x="222" y="475"/>
                  </a:lnTo>
                  <a:lnTo>
                    <a:pt x="220" y="475"/>
                  </a:lnTo>
                  <a:lnTo>
                    <a:pt x="219" y="475"/>
                  </a:lnTo>
                  <a:lnTo>
                    <a:pt x="216" y="475"/>
                  </a:lnTo>
                  <a:lnTo>
                    <a:pt x="213" y="475"/>
                  </a:lnTo>
                  <a:lnTo>
                    <a:pt x="208" y="475"/>
                  </a:lnTo>
                  <a:lnTo>
                    <a:pt x="207" y="475"/>
                  </a:lnTo>
                  <a:lnTo>
                    <a:pt x="202" y="475"/>
                  </a:lnTo>
                  <a:lnTo>
                    <a:pt x="199" y="475"/>
                  </a:lnTo>
                  <a:lnTo>
                    <a:pt x="197" y="475"/>
                  </a:lnTo>
                  <a:lnTo>
                    <a:pt x="196" y="475"/>
                  </a:lnTo>
                  <a:lnTo>
                    <a:pt x="193" y="475"/>
                  </a:lnTo>
                  <a:lnTo>
                    <a:pt x="191" y="475"/>
                  </a:lnTo>
                  <a:lnTo>
                    <a:pt x="190" y="475"/>
                  </a:lnTo>
                  <a:lnTo>
                    <a:pt x="188" y="475"/>
                  </a:lnTo>
                  <a:lnTo>
                    <a:pt x="187" y="475"/>
                  </a:lnTo>
                  <a:lnTo>
                    <a:pt x="185" y="475"/>
                  </a:lnTo>
                  <a:lnTo>
                    <a:pt x="184" y="473"/>
                  </a:lnTo>
                  <a:lnTo>
                    <a:pt x="182" y="476"/>
                  </a:lnTo>
                  <a:lnTo>
                    <a:pt x="182" y="478"/>
                  </a:lnTo>
                  <a:lnTo>
                    <a:pt x="181" y="478"/>
                  </a:lnTo>
                  <a:lnTo>
                    <a:pt x="179" y="478"/>
                  </a:lnTo>
                  <a:lnTo>
                    <a:pt x="152" y="473"/>
                  </a:lnTo>
                  <a:lnTo>
                    <a:pt x="146" y="472"/>
                  </a:lnTo>
                  <a:lnTo>
                    <a:pt x="144" y="472"/>
                  </a:lnTo>
                  <a:lnTo>
                    <a:pt x="143" y="472"/>
                  </a:lnTo>
                  <a:lnTo>
                    <a:pt x="140" y="472"/>
                  </a:lnTo>
                  <a:lnTo>
                    <a:pt x="138" y="472"/>
                  </a:lnTo>
                  <a:lnTo>
                    <a:pt x="124" y="470"/>
                  </a:lnTo>
                  <a:lnTo>
                    <a:pt x="121" y="470"/>
                  </a:lnTo>
                  <a:lnTo>
                    <a:pt x="105" y="467"/>
                  </a:lnTo>
                  <a:lnTo>
                    <a:pt x="77" y="463"/>
                  </a:lnTo>
                  <a:lnTo>
                    <a:pt x="76" y="463"/>
                  </a:lnTo>
                  <a:lnTo>
                    <a:pt x="70" y="461"/>
                  </a:lnTo>
                  <a:lnTo>
                    <a:pt x="62" y="460"/>
                  </a:lnTo>
                  <a:lnTo>
                    <a:pt x="61" y="460"/>
                  </a:lnTo>
                  <a:lnTo>
                    <a:pt x="59" y="460"/>
                  </a:lnTo>
                  <a:lnTo>
                    <a:pt x="44" y="457"/>
                  </a:lnTo>
                  <a:lnTo>
                    <a:pt x="30" y="454"/>
                  </a:lnTo>
                  <a:lnTo>
                    <a:pt x="27" y="454"/>
                  </a:lnTo>
                  <a:lnTo>
                    <a:pt x="19" y="452"/>
                  </a:lnTo>
                  <a:lnTo>
                    <a:pt x="18" y="452"/>
                  </a:lnTo>
                  <a:lnTo>
                    <a:pt x="1" y="447"/>
                  </a:lnTo>
                  <a:lnTo>
                    <a:pt x="0" y="447"/>
                  </a:lnTo>
                  <a:lnTo>
                    <a:pt x="3" y="441"/>
                  </a:lnTo>
                  <a:lnTo>
                    <a:pt x="3" y="437"/>
                  </a:lnTo>
                  <a:lnTo>
                    <a:pt x="4" y="432"/>
                  </a:lnTo>
                  <a:lnTo>
                    <a:pt x="13" y="409"/>
                  </a:lnTo>
                  <a:lnTo>
                    <a:pt x="15" y="405"/>
                  </a:lnTo>
                  <a:lnTo>
                    <a:pt x="16" y="400"/>
                  </a:lnTo>
                  <a:lnTo>
                    <a:pt x="21" y="387"/>
                  </a:lnTo>
                  <a:lnTo>
                    <a:pt x="24" y="379"/>
                  </a:lnTo>
                  <a:lnTo>
                    <a:pt x="38" y="344"/>
                  </a:lnTo>
                  <a:lnTo>
                    <a:pt x="36" y="343"/>
                  </a:lnTo>
                  <a:lnTo>
                    <a:pt x="35" y="340"/>
                  </a:lnTo>
                  <a:lnTo>
                    <a:pt x="35" y="338"/>
                  </a:lnTo>
                  <a:lnTo>
                    <a:pt x="33" y="336"/>
                  </a:lnTo>
                  <a:lnTo>
                    <a:pt x="33" y="335"/>
                  </a:lnTo>
                  <a:lnTo>
                    <a:pt x="32" y="333"/>
                  </a:lnTo>
                  <a:lnTo>
                    <a:pt x="32" y="332"/>
                  </a:lnTo>
                  <a:lnTo>
                    <a:pt x="29" y="327"/>
                  </a:lnTo>
                  <a:lnTo>
                    <a:pt x="29" y="326"/>
                  </a:lnTo>
                  <a:lnTo>
                    <a:pt x="27" y="326"/>
                  </a:lnTo>
                  <a:lnTo>
                    <a:pt x="26" y="323"/>
                  </a:lnTo>
                  <a:lnTo>
                    <a:pt x="21" y="311"/>
                  </a:lnTo>
                  <a:lnTo>
                    <a:pt x="19" y="309"/>
                  </a:lnTo>
                  <a:lnTo>
                    <a:pt x="18" y="308"/>
                  </a:lnTo>
                  <a:lnTo>
                    <a:pt x="18" y="306"/>
                  </a:lnTo>
                  <a:lnTo>
                    <a:pt x="16" y="305"/>
                  </a:lnTo>
                  <a:lnTo>
                    <a:pt x="16" y="303"/>
                  </a:lnTo>
                  <a:lnTo>
                    <a:pt x="16" y="302"/>
                  </a:lnTo>
                  <a:lnTo>
                    <a:pt x="15" y="300"/>
                  </a:lnTo>
                  <a:lnTo>
                    <a:pt x="15" y="298"/>
                  </a:lnTo>
                  <a:lnTo>
                    <a:pt x="13" y="297"/>
                  </a:lnTo>
                  <a:lnTo>
                    <a:pt x="12" y="292"/>
                  </a:lnTo>
                  <a:lnTo>
                    <a:pt x="10" y="291"/>
                  </a:lnTo>
                  <a:lnTo>
                    <a:pt x="9" y="288"/>
                  </a:lnTo>
                  <a:lnTo>
                    <a:pt x="7" y="286"/>
                  </a:lnTo>
                  <a:lnTo>
                    <a:pt x="7" y="285"/>
                  </a:lnTo>
                  <a:lnTo>
                    <a:pt x="6" y="283"/>
                  </a:lnTo>
                  <a:lnTo>
                    <a:pt x="6" y="282"/>
                  </a:lnTo>
                  <a:lnTo>
                    <a:pt x="4" y="280"/>
                  </a:lnTo>
                  <a:lnTo>
                    <a:pt x="3" y="279"/>
                  </a:lnTo>
                  <a:lnTo>
                    <a:pt x="3" y="277"/>
                  </a:lnTo>
                  <a:lnTo>
                    <a:pt x="3" y="277"/>
                  </a:lnTo>
                  <a:lnTo>
                    <a:pt x="3" y="276"/>
                  </a:lnTo>
                  <a:lnTo>
                    <a:pt x="1" y="274"/>
                  </a:lnTo>
                  <a:lnTo>
                    <a:pt x="1" y="273"/>
                  </a:lnTo>
                  <a:lnTo>
                    <a:pt x="0" y="273"/>
                  </a:lnTo>
                  <a:lnTo>
                    <a:pt x="0" y="271"/>
                  </a:lnTo>
                  <a:lnTo>
                    <a:pt x="0" y="270"/>
                  </a:lnTo>
                  <a:lnTo>
                    <a:pt x="1" y="270"/>
                  </a:lnTo>
                  <a:lnTo>
                    <a:pt x="3" y="270"/>
                  </a:lnTo>
                  <a:lnTo>
                    <a:pt x="1" y="268"/>
                  </a:lnTo>
                  <a:lnTo>
                    <a:pt x="1" y="267"/>
                  </a:lnTo>
                  <a:lnTo>
                    <a:pt x="1" y="265"/>
                  </a:lnTo>
                  <a:lnTo>
                    <a:pt x="3" y="265"/>
                  </a:lnTo>
                  <a:lnTo>
                    <a:pt x="4" y="265"/>
                  </a:lnTo>
                  <a:lnTo>
                    <a:pt x="6" y="265"/>
                  </a:lnTo>
                  <a:lnTo>
                    <a:pt x="7" y="265"/>
                  </a:lnTo>
                  <a:lnTo>
                    <a:pt x="9" y="265"/>
                  </a:lnTo>
                  <a:lnTo>
                    <a:pt x="10" y="265"/>
                  </a:lnTo>
                  <a:lnTo>
                    <a:pt x="10" y="264"/>
                  </a:lnTo>
                  <a:lnTo>
                    <a:pt x="12" y="264"/>
                  </a:lnTo>
                  <a:lnTo>
                    <a:pt x="13" y="264"/>
                  </a:lnTo>
                  <a:lnTo>
                    <a:pt x="15" y="264"/>
                  </a:lnTo>
                  <a:lnTo>
                    <a:pt x="15" y="262"/>
                  </a:lnTo>
                  <a:lnTo>
                    <a:pt x="16" y="262"/>
                  </a:lnTo>
                  <a:lnTo>
                    <a:pt x="18" y="262"/>
                  </a:lnTo>
                  <a:lnTo>
                    <a:pt x="18" y="260"/>
                  </a:lnTo>
                  <a:lnTo>
                    <a:pt x="19" y="260"/>
                  </a:lnTo>
                  <a:lnTo>
                    <a:pt x="21" y="260"/>
                  </a:lnTo>
                  <a:lnTo>
                    <a:pt x="21" y="259"/>
                  </a:lnTo>
                  <a:lnTo>
                    <a:pt x="23" y="259"/>
                  </a:lnTo>
                  <a:lnTo>
                    <a:pt x="23" y="257"/>
                  </a:lnTo>
                  <a:lnTo>
                    <a:pt x="24" y="257"/>
                  </a:lnTo>
                  <a:lnTo>
                    <a:pt x="24" y="256"/>
                  </a:lnTo>
                  <a:lnTo>
                    <a:pt x="26" y="256"/>
                  </a:lnTo>
                  <a:lnTo>
                    <a:pt x="27" y="254"/>
                  </a:lnTo>
                  <a:lnTo>
                    <a:pt x="27" y="253"/>
                  </a:lnTo>
                  <a:lnTo>
                    <a:pt x="29" y="253"/>
                  </a:lnTo>
                  <a:lnTo>
                    <a:pt x="29" y="253"/>
                  </a:lnTo>
                  <a:lnTo>
                    <a:pt x="30" y="253"/>
                  </a:lnTo>
                  <a:lnTo>
                    <a:pt x="30" y="251"/>
                  </a:lnTo>
                  <a:lnTo>
                    <a:pt x="32" y="250"/>
                  </a:lnTo>
                  <a:lnTo>
                    <a:pt x="35" y="244"/>
                  </a:lnTo>
                  <a:lnTo>
                    <a:pt x="39" y="236"/>
                  </a:lnTo>
                  <a:lnTo>
                    <a:pt x="39" y="236"/>
                  </a:lnTo>
                  <a:lnTo>
                    <a:pt x="42" y="229"/>
                  </a:lnTo>
                  <a:lnTo>
                    <a:pt x="45" y="225"/>
                  </a:lnTo>
                  <a:lnTo>
                    <a:pt x="45" y="224"/>
                  </a:lnTo>
                  <a:lnTo>
                    <a:pt x="47" y="222"/>
                  </a:lnTo>
                  <a:lnTo>
                    <a:pt x="47" y="221"/>
                  </a:lnTo>
                  <a:lnTo>
                    <a:pt x="48" y="221"/>
                  </a:lnTo>
                  <a:lnTo>
                    <a:pt x="48" y="219"/>
                  </a:lnTo>
                  <a:lnTo>
                    <a:pt x="50" y="219"/>
                  </a:lnTo>
                  <a:lnTo>
                    <a:pt x="50" y="218"/>
                  </a:lnTo>
                  <a:lnTo>
                    <a:pt x="51" y="218"/>
                  </a:lnTo>
                  <a:lnTo>
                    <a:pt x="51" y="216"/>
                  </a:lnTo>
                  <a:lnTo>
                    <a:pt x="53" y="216"/>
                  </a:lnTo>
                  <a:lnTo>
                    <a:pt x="53" y="216"/>
                  </a:lnTo>
                  <a:lnTo>
                    <a:pt x="54" y="216"/>
                  </a:lnTo>
                  <a:lnTo>
                    <a:pt x="54" y="215"/>
                  </a:lnTo>
                  <a:lnTo>
                    <a:pt x="56" y="215"/>
                  </a:lnTo>
                  <a:lnTo>
                    <a:pt x="56" y="213"/>
                  </a:lnTo>
                  <a:lnTo>
                    <a:pt x="57" y="213"/>
                  </a:lnTo>
                  <a:lnTo>
                    <a:pt x="59" y="213"/>
                  </a:lnTo>
                  <a:lnTo>
                    <a:pt x="59" y="212"/>
                  </a:lnTo>
                  <a:lnTo>
                    <a:pt x="61" y="212"/>
                  </a:lnTo>
                  <a:lnTo>
                    <a:pt x="62" y="212"/>
                  </a:lnTo>
                  <a:lnTo>
                    <a:pt x="62" y="210"/>
                  </a:lnTo>
                  <a:lnTo>
                    <a:pt x="64" y="210"/>
                  </a:lnTo>
                  <a:lnTo>
                    <a:pt x="65" y="210"/>
                  </a:lnTo>
                  <a:lnTo>
                    <a:pt x="65" y="209"/>
                  </a:lnTo>
                  <a:lnTo>
                    <a:pt x="67" y="209"/>
                  </a:lnTo>
                  <a:lnTo>
                    <a:pt x="68" y="209"/>
                  </a:lnTo>
                  <a:lnTo>
                    <a:pt x="70" y="209"/>
                  </a:lnTo>
                  <a:lnTo>
                    <a:pt x="70" y="207"/>
                  </a:lnTo>
                  <a:lnTo>
                    <a:pt x="71" y="207"/>
                  </a:lnTo>
                  <a:lnTo>
                    <a:pt x="73" y="207"/>
                  </a:lnTo>
                  <a:lnTo>
                    <a:pt x="73" y="206"/>
                  </a:lnTo>
                  <a:lnTo>
                    <a:pt x="74" y="206"/>
                  </a:lnTo>
                  <a:lnTo>
                    <a:pt x="74" y="204"/>
                  </a:lnTo>
                  <a:lnTo>
                    <a:pt x="76" y="204"/>
                  </a:lnTo>
                  <a:lnTo>
                    <a:pt x="76" y="203"/>
                  </a:lnTo>
                  <a:lnTo>
                    <a:pt x="76" y="203"/>
                  </a:lnTo>
                  <a:lnTo>
                    <a:pt x="76" y="201"/>
                  </a:lnTo>
                  <a:lnTo>
                    <a:pt x="77" y="201"/>
                  </a:lnTo>
                  <a:lnTo>
                    <a:pt x="79" y="200"/>
                  </a:lnTo>
                  <a:lnTo>
                    <a:pt x="82" y="197"/>
                  </a:lnTo>
                  <a:lnTo>
                    <a:pt x="85" y="194"/>
                  </a:lnTo>
                  <a:lnTo>
                    <a:pt x="89" y="187"/>
                  </a:lnTo>
                  <a:lnTo>
                    <a:pt x="91" y="187"/>
                  </a:lnTo>
                  <a:lnTo>
                    <a:pt x="91" y="186"/>
                  </a:lnTo>
                  <a:lnTo>
                    <a:pt x="92" y="184"/>
                  </a:lnTo>
                  <a:lnTo>
                    <a:pt x="94" y="183"/>
                  </a:lnTo>
                  <a:lnTo>
                    <a:pt x="96" y="181"/>
                  </a:lnTo>
                  <a:lnTo>
                    <a:pt x="96" y="180"/>
                  </a:lnTo>
                  <a:lnTo>
                    <a:pt x="97" y="180"/>
                  </a:lnTo>
                  <a:lnTo>
                    <a:pt x="99" y="178"/>
                  </a:lnTo>
                  <a:lnTo>
                    <a:pt x="99" y="177"/>
                  </a:lnTo>
                  <a:lnTo>
                    <a:pt x="100" y="177"/>
                  </a:lnTo>
                  <a:lnTo>
                    <a:pt x="100" y="175"/>
                  </a:lnTo>
                  <a:lnTo>
                    <a:pt x="100" y="174"/>
                  </a:lnTo>
                  <a:lnTo>
                    <a:pt x="102" y="174"/>
                  </a:lnTo>
                  <a:lnTo>
                    <a:pt x="102" y="171"/>
                  </a:lnTo>
                  <a:lnTo>
                    <a:pt x="103" y="169"/>
                  </a:lnTo>
                  <a:lnTo>
                    <a:pt x="103" y="168"/>
                  </a:lnTo>
                  <a:lnTo>
                    <a:pt x="103" y="166"/>
                  </a:lnTo>
                  <a:lnTo>
                    <a:pt x="105" y="166"/>
                  </a:lnTo>
                  <a:lnTo>
                    <a:pt x="105" y="165"/>
                  </a:lnTo>
                  <a:lnTo>
                    <a:pt x="105" y="163"/>
                  </a:lnTo>
                  <a:lnTo>
                    <a:pt x="106" y="160"/>
                  </a:lnTo>
                  <a:lnTo>
                    <a:pt x="106" y="159"/>
                  </a:lnTo>
                  <a:lnTo>
                    <a:pt x="106" y="157"/>
                  </a:lnTo>
                  <a:lnTo>
                    <a:pt x="108" y="157"/>
                  </a:lnTo>
                  <a:lnTo>
                    <a:pt x="108" y="156"/>
                  </a:lnTo>
                  <a:lnTo>
                    <a:pt x="108" y="154"/>
                  </a:lnTo>
                  <a:lnTo>
                    <a:pt x="109" y="154"/>
                  </a:lnTo>
                  <a:lnTo>
                    <a:pt x="109" y="153"/>
                  </a:lnTo>
                  <a:lnTo>
                    <a:pt x="111" y="151"/>
                  </a:lnTo>
                  <a:lnTo>
                    <a:pt x="111" y="149"/>
                  </a:lnTo>
                  <a:lnTo>
                    <a:pt x="112" y="149"/>
                  </a:lnTo>
                  <a:lnTo>
                    <a:pt x="112" y="148"/>
                  </a:lnTo>
                  <a:lnTo>
                    <a:pt x="114" y="145"/>
                  </a:lnTo>
                  <a:lnTo>
                    <a:pt x="114" y="143"/>
                  </a:lnTo>
                  <a:lnTo>
                    <a:pt x="115" y="143"/>
                  </a:lnTo>
                  <a:lnTo>
                    <a:pt x="115" y="142"/>
                  </a:lnTo>
                  <a:lnTo>
                    <a:pt x="117" y="142"/>
                  </a:lnTo>
                  <a:lnTo>
                    <a:pt x="117" y="140"/>
                  </a:lnTo>
                  <a:lnTo>
                    <a:pt x="117" y="139"/>
                  </a:lnTo>
                  <a:lnTo>
                    <a:pt x="117" y="137"/>
                  </a:lnTo>
                  <a:lnTo>
                    <a:pt x="117" y="136"/>
                  </a:lnTo>
                  <a:lnTo>
                    <a:pt x="117" y="134"/>
                  </a:lnTo>
                  <a:lnTo>
                    <a:pt x="118" y="133"/>
                  </a:lnTo>
                  <a:lnTo>
                    <a:pt x="118" y="131"/>
                  </a:lnTo>
                  <a:lnTo>
                    <a:pt x="118" y="130"/>
                  </a:lnTo>
                  <a:lnTo>
                    <a:pt x="118" y="128"/>
                  </a:lnTo>
                  <a:lnTo>
                    <a:pt x="118" y="127"/>
                  </a:lnTo>
                  <a:lnTo>
                    <a:pt x="118" y="125"/>
                  </a:lnTo>
                  <a:lnTo>
                    <a:pt x="118" y="124"/>
                  </a:lnTo>
                  <a:lnTo>
                    <a:pt x="118" y="122"/>
                  </a:lnTo>
                  <a:lnTo>
                    <a:pt x="118" y="121"/>
                  </a:lnTo>
                  <a:lnTo>
                    <a:pt x="118" y="119"/>
                  </a:lnTo>
                  <a:lnTo>
                    <a:pt x="117" y="118"/>
                  </a:lnTo>
                  <a:lnTo>
                    <a:pt x="117" y="116"/>
                  </a:lnTo>
                  <a:lnTo>
                    <a:pt x="115" y="116"/>
                  </a:lnTo>
                  <a:lnTo>
                    <a:pt x="114" y="110"/>
                  </a:lnTo>
                  <a:lnTo>
                    <a:pt x="112" y="108"/>
                  </a:lnTo>
                  <a:lnTo>
                    <a:pt x="112" y="105"/>
                  </a:lnTo>
                  <a:lnTo>
                    <a:pt x="106" y="95"/>
                  </a:lnTo>
                  <a:lnTo>
                    <a:pt x="105" y="92"/>
                  </a:lnTo>
                  <a:lnTo>
                    <a:pt x="103" y="89"/>
                  </a:lnTo>
                  <a:lnTo>
                    <a:pt x="102" y="87"/>
                  </a:lnTo>
                  <a:lnTo>
                    <a:pt x="102" y="86"/>
                  </a:lnTo>
                  <a:lnTo>
                    <a:pt x="100" y="84"/>
                  </a:lnTo>
                  <a:lnTo>
                    <a:pt x="100" y="83"/>
                  </a:lnTo>
                  <a:lnTo>
                    <a:pt x="100" y="81"/>
                  </a:lnTo>
                  <a:lnTo>
                    <a:pt x="99" y="81"/>
                  </a:lnTo>
                  <a:lnTo>
                    <a:pt x="99" y="80"/>
                  </a:lnTo>
                  <a:lnTo>
                    <a:pt x="99" y="78"/>
                  </a:lnTo>
                  <a:lnTo>
                    <a:pt x="97" y="76"/>
                  </a:lnTo>
                  <a:lnTo>
                    <a:pt x="97" y="75"/>
                  </a:lnTo>
                  <a:lnTo>
                    <a:pt x="97" y="73"/>
                  </a:lnTo>
                  <a:lnTo>
                    <a:pt x="97" y="72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69"/>
                  </a:lnTo>
                  <a:lnTo>
                    <a:pt x="96" y="67"/>
                  </a:lnTo>
                  <a:lnTo>
                    <a:pt x="96" y="64"/>
                  </a:lnTo>
                  <a:lnTo>
                    <a:pt x="94" y="60"/>
                  </a:lnTo>
                  <a:lnTo>
                    <a:pt x="94" y="58"/>
                  </a:lnTo>
                  <a:lnTo>
                    <a:pt x="94" y="57"/>
                  </a:lnTo>
                  <a:lnTo>
                    <a:pt x="94" y="55"/>
                  </a:lnTo>
                  <a:lnTo>
                    <a:pt x="94" y="54"/>
                  </a:lnTo>
                  <a:lnTo>
                    <a:pt x="92" y="54"/>
                  </a:lnTo>
                  <a:lnTo>
                    <a:pt x="92" y="52"/>
                  </a:lnTo>
                  <a:lnTo>
                    <a:pt x="92" y="51"/>
                  </a:lnTo>
                  <a:lnTo>
                    <a:pt x="92" y="49"/>
                  </a:lnTo>
                  <a:lnTo>
                    <a:pt x="92" y="48"/>
                  </a:lnTo>
                  <a:lnTo>
                    <a:pt x="94" y="48"/>
                  </a:lnTo>
                  <a:lnTo>
                    <a:pt x="94" y="46"/>
                  </a:lnTo>
                  <a:lnTo>
                    <a:pt x="94" y="45"/>
                  </a:lnTo>
                  <a:lnTo>
                    <a:pt x="94" y="43"/>
                  </a:lnTo>
                  <a:lnTo>
                    <a:pt x="96" y="43"/>
                  </a:lnTo>
                  <a:lnTo>
                    <a:pt x="96" y="42"/>
                  </a:lnTo>
                  <a:lnTo>
                    <a:pt x="97" y="40"/>
                  </a:lnTo>
                  <a:lnTo>
                    <a:pt x="99" y="38"/>
                  </a:lnTo>
                  <a:lnTo>
                    <a:pt x="100" y="37"/>
                  </a:lnTo>
                  <a:lnTo>
                    <a:pt x="100" y="35"/>
                  </a:lnTo>
                  <a:lnTo>
                    <a:pt x="102" y="35"/>
                  </a:lnTo>
                  <a:lnTo>
                    <a:pt x="102" y="34"/>
                  </a:lnTo>
                  <a:lnTo>
                    <a:pt x="103" y="29"/>
                  </a:lnTo>
                  <a:lnTo>
                    <a:pt x="105" y="28"/>
                  </a:lnTo>
                  <a:lnTo>
                    <a:pt x="105" y="26"/>
                  </a:lnTo>
                  <a:lnTo>
                    <a:pt x="106" y="23"/>
                  </a:lnTo>
                  <a:lnTo>
                    <a:pt x="108" y="20"/>
                  </a:lnTo>
                  <a:lnTo>
                    <a:pt x="108" y="19"/>
                  </a:lnTo>
                  <a:lnTo>
                    <a:pt x="108" y="17"/>
                  </a:lnTo>
                  <a:lnTo>
                    <a:pt x="108" y="16"/>
                  </a:lnTo>
                  <a:lnTo>
                    <a:pt x="109" y="14"/>
                  </a:lnTo>
                  <a:lnTo>
                    <a:pt x="109" y="13"/>
                  </a:lnTo>
                  <a:lnTo>
                    <a:pt x="109" y="11"/>
                  </a:lnTo>
                  <a:lnTo>
                    <a:pt x="109" y="10"/>
                  </a:lnTo>
                  <a:lnTo>
                    <a:pt x="111" y="7"/>
                  </a:lnTo>
                  <a:lnTo>
                    <a:pt x="111" y="5"/>
                  </a:lnTo>
                  <a:lnTo>
                    <a:pt x="112" y="4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14" y="2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7" y="4"/>
                  </a:lnTo>
                  <a:lnTo>
                    <a:pt x="121" y="5"/>
                  </a:lnTo>
                  <a:lnTo>
                    <a:pt x="123" y="5"/>
                  </a:lnTo>
                  <a:lnTo>
                    <a:pt x="124" y="7"/>
                  </a:lnTo>
                  <a:lnTo>
                    <a:pt x="126" y="8"/>
                  </a:lnTo>
                  <a:lnTo>
                    <a:pt x="129" y="8"/>
                  </a:lnTo>
                  <a:lnTo>
                    <a:pt x="130" y="10"/>
                  </a:lnTo>
                  <a:lnTo>
                    <a:pt x="132" y="10"/>
                  </a:lnTo>
                  <a:lnTo>
                    <a:pt x="138" y="13"/>
                  </a:lnTo>
                  <a:lnTo>
                    <a:pt x="143" y="14"/>
                  </a:lnTo>
                  <a:lnTo>
                    <a:pt x="150" y="17"/>
                  </a:lnTo>
                  <a:lnTo>
                    <a:pt x="152" y="19"/>
                  </a:lnTo>
                  <a:lnTo>
                    <a:pt x="155" y="20"/>
                  </a:lnTo>
                  <a:lnTo>
                    <a:pt x="159" y="22"/>
                  </a:lnTo>
                  <a:lnTo>
                    <a:pt x="162" y="23"/>
                  </a:lnTo>
                  <a:lnTo>
                    <a:pt x="164" y="25"/>
                  </a:lnTo>
                  <a:lnTo>
                    <a:pt x="165" y="26"/>
                  </a:lnTo>
                  <a:lnTo>
                    <a:pt x="168" y="26"/>
                  </a:lnTo>
                  <a:lnTo>
                    <a:pt x="170" y="28"/>
                  </a:lnTo>
                  <a:lnTo>
                    <a:pt x="172" y="29"/>
                  </a:lnTo>
                  <a:lnTo>
                    <a:pt x="173" y="29"/>
                  </a:lnTo>
                  <a:lnTo>
                    <a:pt x="175" y="31"/>
                  </a:lnTo>
                  <a:lnTo>
                    <a:pt x="176" y="32"/>
                  </a:lnTo>
                  <a:lnTo>
                    <a:pt x="178" y="32"/>
                  </a:lnTo>
                  <a:lnTo>
                    <a:pt x="179" y="34"/>
                  </a:lnTo>
                  <a:lnTo>
                    <a:pt x="181" y="34"/>
                  </a:lnTo>
                  <a:lnTo>
                    <a:pt x="182" y="35"/>
                  </a:lnTo>
                  <a:lnTo>
                    <a:pt x="184" y="37"/>
                  </a:lnTo>
                  <a:lnTo>
                    <a:pt x="185" y="37"/>
                  </a:lnTo>
                  <a:lnTo>
                    <a:pt x="185" y="38"/>
                  </a:lnTo>
                  <a:lnTo>
                    <a:pt x="187" y="40"/>
                  </a:lnTo>
                  <a:lnTo>
                    <a:pt x="188" y="42"/>
                  </a:lnTo>
                  <a:lnTo>
                    <a:pt x="191" y="43"/>
                  </a:lnTo>
                  <a:lnTo>
                    <a:pt x="193" y="45"/>
                  </a:lnTo>
                  <a:lnTo>
                    <a:pt x="194" y="46"/>
                  </a:lnTo>
                  <a:lnTo>
                    <a:pt x="194" y="48"/>
                  </a:lnTo>
                  <a:lnTo>
                    <a:pt x="196" y="48"/>
                  </a:lnTo>
                  <a:lnTo>
                    <a:pt x="199" y="51"/>
                  </a:lnTo>
                  <a:lnTo>
                    <a:pt x="200" y="54"/>
                  </a:lnTo>
                  <a:lnTo>
                    <a:pt x="203" y="57"/>
                  </a:lnTo>
                  <a:lnTo>
                    <a:pt x="205" y="58"/>
                  </a:lnTo>
                  <a:lnTo>
                    <a:pt x="207" y="60"/>
                  </a:lnTo>
                  <a:lnTo>
                    <a:pt x="210" y="64"/>
                  </a:lnTo>
                  <a:lnTo>
                    <a:pt x="211" y="66"/>
                  </a:lnTo>
                  <a:lnTo>
                    <a:pt x="213" y="67"/>
                  </a:lnTo>
                  <a:lnTo>
                    <a:pt x="213" y="69"/>
                  </a:lnTo>
                  <a:lnTo>
                    <a:pt x="214" y="70"/>
                  </a:lnTo>
                  <a:lnTo>
                    <a:pt x="216" y="70"/>
                  </a:lnTo>
                  <a:lnTo>
                    <a:pt x="216" y="72"/>
                  </a:lnTo>
                  <a:lnTo>
                    <a:pt x="219" y="75"/>
                  </a:lnTo>
                  <a:lnTo>
                    <a:pt x="220" y="76"/>
                  </a:lnTo>
                  <a:lnTo>
                    <a:pt x="220" y="78"/>
                  </a:lnTo>
                  <a:lnTo>
                    <a:pt x="222" y="78"/>
                  </a:lnTo>
                  <a:lnTo>
                    <a:pt x="222" y="80"/>
                  </a:lnTo>
                  <a:lnTo>
                    <a:pt x="222" y="81"/>
                  </a:lnTo>
                  <a:lnTo>
                    <a:pt x="223" y="83"/>
                  </a:lnTo>
                  <a:lnTo>
                    <a:pt x="225" y="84"/>
                  </a:lnTo>
                  <a:lnTo>
                    <a:pt x="226" y="86"/>
                  </a:lnTo>
                  <a:lnTo>
                    <a:pt x="228" y="87"/>
                  </a:lnTo>
                  <a:lnTo>
                    <a:pt x="228" y="89"/>
                  </a:lnTo>
                  <a:lnTo>
                    <a:pt x="229" y="90"/>
                  </a:lnTo>
                  <a:lnTo>
                    <a:pt x="231" y="92"/>
                  </a:lnTo>
                  <a:lnTo>
                    <a:pt x="232" y="92"/>
                  </a:lnTo>
                  <a:lnTo>
                    <a:pt x="232" y="93"/>
                  </a:lnTo>
                  <a:lnTo>
                    <a:pt x="234" y="95"/>
                  </a:lnTo>
                  <a:lnTo>
                    <a:pt x="235" y="96"/>
                  </a:lnTo>
                  <a:lnTo>
                    <a:pt x="237" y="98"/>
                  </a:lnTo>
                  <a:lnTo>
                    <a:pt x="238" y="99"/>
                  </a:lnTo>
                  <a:lnTo>
                    <a:pt x="240" y="101"/>
                  </a:lnTo>
                  <a:lnTo>
                    <a:pt x="241" y="101"/>
                  </a:lnTo>
                  <a:lnTo>
                    <a:pt x="241" y="102"/>
                  </a:lnTo>
                  <a:lnTo>
                    <a:pt x="243" y="104"/>
                  </a:lnTo>
                  <a:lnTo>
                    <a:pt x="245" y="104"/>
                  </a:lnTo>
                  <a:lnTo>
                    <a:pt x="245" y="105"/>
                  </a:lnTo>
                  <a:lnTo>
                    <a:pt x="246" y="105"/>
                  </a:lnTo>
                  <a:lnTo>
                    <a:pt x="249" y="107"/>
                  </a:lnTo>
                  <a:lnTo>
                    <a:pt x="249" y="107"/>
                  </a:lnTo>
                  <a:lnTo>
                    <a:pt x="252" y="110"/>
                  </a:lnTo>
                  <a:lnTo>
                    <a:pt x="254" y="110"/>
                  </a:lnTo>
                  <a:lnTo>
                    <a:pt x="254" y="111"/>
                  </a:lnTo>
                  <a:lnTo>
                    <a:pt x="255" y="111"/>
                  </a:lnTo>
                  <a:lnTo>
                    <a:pt x="258" y="113"/>
                  </a:lnTo>
                  <a:lnTo>
                    <a:pt x="258" y="114"/>
                  </a:lnTo>
                  <a:lnTo>
                    <a:pt x="258" y="116"/>
                  </a:lnTo>
                  <a:lnTo>
                    <a:pt x="260" y="116"/>
                  </a:lnTo>
                  <a:lnTo>
                    <a:pt x="261" y="118"/>
                  </a:lnTo>
                  <a:lnTo>
                    <a:pt x="263" y="118"/>
                  </a:lnTo>
                  <a:lnTo>
                    <a:pt x="264" y="119"/>
                  </a:lnTo>
                  <a:lnTo>
                    <a:pt x="266" y="119"/>
                  </a:lnTo>
                  <a:lnTo>
                    <a:pt x="266" y="121"/>
                  </a:lnTo>
                  <a:lnTo>
                    <a:pt x="269" y="122"/>
                  </a:lnTo>
                  <a:lnTo>
                    <a:pt x="267" y="122"/>
                  </a:lnTo>
                  <a:lnTo>
                    <a:pt x="269" y="124"/>
                  </a:lnTo>
                  <a:lnTo>
                    <a:pt x="270" y="124"/>
                  </a:lnTo>
                  <a:lnTo>
                    <a:pt x="272" y="125"/>
                  </a:lnTo>
                  <a:lnTo>
                    <a:pt x="273" y="125"/>
                  </a:lnTo>
                  <a:lnTo>
                    <a:pt x="273" y="127"/>
                  </a:lnTo>
                  <a:lnTo>
                    <a:pt x="275" y="127"/>
                  </a:lnTo>
                  <a:lnTo>
                    <a:pt x="276" y="127"/>
                  </a:lnTo>
                  <a:lnTo>
                    <a:pt x="276" y="128"/>
                  </a:lnTo>
                  <a:lnTo>
                    <a:pt x="278" y="128"/>
                  </a:lnTo>
                  <a:lnTo>
                    <a:pt x="279" y="130"/>
                  </a:lnTo>
                  <a:lnTo>
                    <a:pt x="281" y="130"/>
                  </a:lnTo>
                  <a:lnTo>
                    <a:pt x="283" y="130"/>
                  </a:lnTo>
                  <a:lnTo>
                    <a:pt x="283" y="131"/>
                  </a:lnTo>
                  <a:lnTo>
                    <a:pt x="284" y="131"/>
                  </a:lnTo>
                  <a:lnTo>
                    <a:pt x="286" y="133"/>
                  </a:lnTo>
                  <a:lnTo>
                    <a:pt x="287" y="133"/>
                  </a:lnTo>
                  <a:lnTo>
                    <a:pt x="289" y="134"/>
                  </a:lnTo>
                  <a:lnTo>
                    <a:pt x="290" y="134"/>
                  </a:lnTo>
                  <a:lnTo>
                    <a:pt x="292" y="134"/>
                  </a:lnTo>
                  <a:lnTo>
                    <a:pt x="293" y="136"/>
                  </a:lnTo>
                  <a:lnTo>
                    <a:pt x="295" y="136"/>
                  </a:lnTo>
                  <a:lnTo>
                    <a:pt x="295" y="137"/>
                  </a:lnTo>
                  <a:lnTo>
                    <a:pt x="298" y="137"/>
                  </a:lnTo>
                  <a:lnTo>
                    <a:pt x="301" y="139"/>
                  </a:lnTo>
                  <a:lnTo>
                    <a:pt x="305" y="140"/>
                  </a:lnTo>
                  <a:lnTo>
                    <a:pt x="307" y="140"/>
                  </a:lnTo>
                  <a:lnTo>
                    <a:pt x="307" y="142"/>
                  </a:lnTo>
                  <a:lnTo>
                    <a:pt x="308" y="142"/>
                  </a:lnTo>
                  <a:lnTo>
                    <a:pt x="310" y="142"/>
                  </a:lnTo>
                  <a:lnTo>
                    <a:pt x="311" y="142"/>
                  </a:lnTo>
                  <a:lnTo>
                    <a:pt x="316" y="143"/>
                  </a:lnTo>
                  <a:lnTo>
                    <a:pt x="321" y="143"/>
                  </a:lnTo>
                  <a:lnTo>
                    <a:pt x="322" y="143"/>
                  </a:lnTo>
                  <a:lnTo>
                    <a:pt x="324" y="143"/>
                  </a:lnTo>
                  <a:lnTo>
                    <a:pt x="325" y="14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" name="Freeform 10">
              <a:extLst>
                <a:ext uri="{FF2B5EF4-FFF2-40B4-BE49-F238E27FC236}">
                  <a16:creationId xmlns:a16="http://schemas.microsoft.com/office/drawing/2014/main" id="{83DFAE66-FBFD-7E7C-726F-FF02930A5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963" y="2209800"/>
              <a:ext cx="665162" cy="812800"/>
            </a:xfrm>
            <a:custGeom>
              <a:avLst/>
              <a:gdLst>
                <a:gd name="T0" fmla="*/ 294 w 419"/>
                <a:gd name="T1" fmla="*/ 42 h 512"/>
                <a:gd name="T2" fmla="*/ 326 w 419"/>
                <a:gd name="T3" fmla="*/ 38 h 512"/>
                <a:gd name="T4" fmla="*/ 352 w 419"/>
                <a:gd name="T5" fmla="*/ 67 h 512"/>
                <a:gd name="T6" fmla="*/ 365 w 419"/>
                <a:gd name="T7" fmla="*/ 91 h 512"/>
                <a:gd name="T8" fmla="*/ 379 w 419"/>
                <a:gd name="T9" fmla="*/ 108 h 512"/>
                <a:gd name="T10" fmla="*/ 371 w 419"/>
                <a:gd name="T11" fmla="*/ 126 h 512"/>
                <a:gd name="T12" fmla="*/ 382 w 419"/>
                <a:gd name="T13" fmla="*/ 155 h 512"/>
                <a:gd name="T14" fmla="*/ 381 w 419"/>
                <a:gd name="T15" fmla="*/ 172 h 512"/>
                <a:gd name="T16" fmla="*/ 374 w 419"/>
                <a:gd name="T17" fmla="*/ 193 h 512"/>
                <a:gd name="T18" fmla="*/ 382 w 419"/>
                <a:gd name="T19" fmla="*/ 201 h 512"/>
                <a:gd name="T20" fmla="*/ 403 w 419"/>
                <a:gd name="T21" fmla="*/ 220 h 512"/>
                <a:gd name="T22" fmla="*/ 394 w 419"/>
                <a:gd name="T23" fmla="*/ 240 h 512"/>
                <a:gd name="T24" fmla="*/ 367 w 419"/>
                <a:gd name="T25" fmla="*/ 252 h 512"/>
                <a:gd name="T26" fmla="*/ 329 w 419"/>
                <a:gd name="T27" fmla="*/ 274 h 512"/>
                <a:gd name="T28" fmla="*/ 292 w 419"/>
                <a:gd name="T29" fmla="*/ 302 h 512"/>
                <a:gd name="T30" fmla="*/ 271 w 419"/>
                <a:gd name="T31" fmla="*/ 318 h 512"/>
                <a:gd name="T32" fmla="*/ 244 w 419"/>
                <a:gd name="T33" fmla="*/ 336 h 512"/>
                <a:gd name="T34" fmla="*/ 222 w 419"/>
                <a:gd name="T35" fmla="*/ 357 h 512"/>
                <a:gd name="T36" fmla="*/ 235 w 419"/>
                <a:gd name="T37" fmla="*/ 374 h 512"/>
                <a:gd name="T38" fmla="*/ 239 w 419"/>
                <a:gd name="T39" fmla="*/ 395 h 512"/>
                <a:gd name="T40" fmla="*/ 241 w 419"/>
                <a:gd name="T41" fmla="*/ 418 h 512"/>
                <a:gd name="T42" fmla="*/ 241 w 419"/>
                <a:gd name="T43" fmla="*/ 444 h 512"/>
                <a:gd name="T44" fmla="*/ 241 w 419"/>
                <a:gd name="T45" fmla="*/ 462 h 512"/>
                <a:gd name="T46" fmla="*/ 244 w 419"/>
                <a:gd name="T47" fmla="*/ 479 h 512"/>
                <a:gd name="T48" fmla="*/ 247 w 419"/>
                <a:gd name="T49" fmla="*/ 503 h 512"/>
                <a:gd name="T50" fmla="*/ 235 w 419"/>
                <a:gd name="T51" fmla="*/ 511 h 512"/>
                <a:gd name="T52" fmla="*/ 201 w 419"/>
                <a:gd name="T53" fmla="*/ 509 h 512"/>
                <a:gd name="T54" fmla="*/ 183 w 419"/>
                <a:gd name="T55" fmla="*/ 503 h 512"/>
                <a:gd name="T56" fmla="*/ 154 w 419"/>
                <a:gd name="T57" fmla="*/ 489 h 512"/>
                <a:gd name="T58" fmla="*/ 137 w 419"/>
                <a:gd name="T59" fmla="*/ 479 h 512"/>
                <a:gd name="T60" fmla="*/ 124 w 419"/>
                <a:gd name="T61" fmla="*/ 473 h 512"/>
                <a:gd name="T62" fmla="*/ 111 w 419"/>
                <a:gd name="T63" fmla="*/ 477 h 512"/>
                <a:gd name="T64" fmla="*/ 99 w 419"/>
                <a:gd name="T65" fmla="*/ 488 h 512"/>
                <a:gd name="T66" fmla="*/ 89 w 419"/>
                <a:gd name="T67" fmla="*/ 499 h 512"/>
                <a:gd name="T68" fmla="*/ 70 w 419"/>
                <a:gd name="T69" fmla="*/ 512 h 512"/>
                <a:gd name="T70" fmla="*/ 63 w 419"/>
                <a:gd name="T71" fmla="*/ 499 h 512"/>
                <a:gd name="T72" fmla="*/ 54 w 419"/>
                <a:gd name="T73" fmla="*/ 488 h 512"/>
                <a:gd name="T74" fmla="*/ 45 w 419"/>
                <a:gd name="T75" fmla="*/ 473 h 512"/>
                <a:gd name="T76" fmla="*/ 29 w 419"/>
                <a:gd name="T77" fmla="*/ 455 h 512"/>
                <a:gd name="T78" fmla="*/ 17 w 419"/>
                <a:gd name="T79" fmla="*/ 448 h 512"/>
                <a:gd name="T80" fmla="*/ 2 w 419"/>
                <a:gd name="T81" fmla="*/ 438 h 512"/>
                <a:gd name="T82" fmla="*/ 8 w 419"/>
                <a:gd name="T83" fmla="*/ 413 h 512"/>
                <a:gd name="T84" fmla="*/ 11 w 419"/>
                <a:gd name="T85" fmla="*/ 401 h 512"/>
                <a:gd name="T86" fmla="*/ 23 w 419"/>
                <a:gd name="T87" fmla="*/ 366 h 512"/>
                <a:gd name="T88" fmla="*/ 22 w 419"/>
                <a:gd name="T89" fmla="*/ 342 h 512"/>
                <a:gd name="T90" fmla="*/ 32 w 419"/>
                <a:gd name="T91" fmla="*/ 302 h 512"/>
                <a:gd name="T92" fmla="*/ 79 w 419"/>
                <a:gd name="T93" fmla="*/ 269 h 512"/>
                <a:gd name="T94" fmla="*/ 83 w 419"/>
                <a:gd name="T95" fmla="*/ 240 h 512"/>
                <a:gd name="T96" fmla="*/ 83 w 419"/>
                <a:gd name="T97" fmla="*/ 211 h 512"/>
                <a:gd name="T98" fmla="*/ 87 w 419"/>
                <a:gd name="T99" fmla="*/ 191 h 512"/>
                <a:gd name="T100" fmla="*/ 96 w 419"/>
                <a:gd name="T101" fmla="*/ 170 h 512"/>
                <a:gd name="T102" fmla="*/ 101 w 419"/>
                <a:gd name="T103" fmla="*/ 150 h 512"/>
                <a:gd name="T104" fmla="*/ 101 w 419"/>
                <a:gd name="T105" fmla="*/ 128 h 512"/>
                <a:gd name="T106" fmla="*/ 90 w 419"/>
                <a:gd name="T107" fmla="*/ 103 h 512"/>
                <a:gd name="T108" fmla="*/ 78 w 419"/>
                <a:gd name="T109" fmla="*/ 87 h 512"/>
                <a:gd name="T110" fmla="*/ 90 w 419"/>
                <a:gd name="T111" fmla="*/ 73 h 512"/>
                <a:gd name="T112" fmla="*/ 142 w 419"/>
                <a:gd name="T113" fmla="*/ 53 h 512"/>
                <a:gd name="T114" fmla="*/ 177 w 419"/>
                <a:gd name="T115" fmla="*/ 23 h 512"/>
                <a:gd name="T116" fmla="*/ 160 w 419"/>
                <a:gd name="T117" fmla="*/ 1 h 512"/>
                <a:gd name="T118" fmla="*/ 233 w 419"/>
                <a:gd name="T119" fmla="*/ 29 h 512"/>
                <a:gd name="T120" fmla="*/ 265 w 419"/>
                <a:gd name="T121" fmla="*/ 3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9" h="512">
                  <a:moveTo>
                    <a:pt x="277" y="36"/>
                  </a:moveTo>
                  <a:lnTo>
                    <a:pt x="279" y="36"/>
                  </a:lnTo>
                  <a:lnTo>
                    <a:pt x="279" y="38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2" y="38"/>
                  </a:lnTo>
                  <a:lnTo>
                    <a:pt x="283" y="38"/>
                  </a:lnTo>
                  <a:lnTo>
                    <a:pt x="285" y="39"/>
                  </a:lnTo>
                  <a:lnTo>
                    <a:pt x="286" y="39"/>
                  </a:lnTo>
                  <a:lnTo>
                    <a:pt x="286" y="41"/>
                  </a:lnTo>
                  <a:lnTo>
                    <a:pt x="288" y="41"/>
                  </a:lnTo>
                  <a:lnTo>
                    <a:pt x="289" y="42"/>
                  </a:lnTo>
                  <a:lnTo>
                    <a:pt x="291" y="42"/>
                  </a:lnTo>
                  <a:lnTo>
                    <a:pt x="294" y="42"/>
                  </a:lnTo>
                  <a:lnTo>
                    <a:pt x="295" y="42"/>
                  </a:lnTo>
                  <a:lnTo>
                    <a:pt x="303" y="44"/>
                  </a:lnTo>
                  <a:lnTo>
                    <a:pt x="309" y="44"/>
                  </a:lnTo>
                  <a:lnTo>
                    <a:pt x="309" y="44"/>
                  </a:lnTo>
                  <a:lnTo>
                    <a:pt x="311" y="42"/>
                  </a:lnTo>
                  <a:lnTo>
                    <a:pt x="314" y="42"/>
                  </a:lnTo>
                  <a:lnTo>
                    <a:pt x="315" y="41"/>
                  </a:lnTo>
                  <a:lnTo>
                    <a:pt x="317" y="41"/>
                  </a:lnTo>
                  <a:lnTo>
                    <a:pt x="318" y="39"/>
                  </a:lnTo>
                  <a:lnTo>
                    <a:pt x="321" y="38"/>
                  </a:lnTo>
                  <a:lnTo>
                    <a:pt x="323" y="38"/>
                  </a:lnTo>
                  <a:lnTo>
                    <a:pt x="323" y="38"/>
                  </a:lnTo>
                  <a:lnTo>
                    <a:pt x="324" y="38"/>
                  </a:lnTo>
                  <a:lnTo>
                    <a:pt x="326" y="38"/>
                  </a:lnTo>
                  <a:lnTo>
                    <a:pt x="327" y="36"/>
                  </a:lnTo>
                  <a:lnTo>
                    <a:pt x="329" y="36"/>
                  </a:lnTo>
                  <a:lnTo>
                    <a:pt x="330" y="36"/>
                  </a:lnTo>
                  <a:lnTo>
                    <a:pt x="332" y="38"/>
                  </a:lnTo>
                  <a:lnTo>
                    <a:pt x="333" y="39"/>
                  </a:lnTo>
                  <a:lnTo>
                    <a:pt x="335" y="41"/>
                  </a:lnTo>
                  <a:lnTo>
                    <a:pt x="338" y="45"/>
                  </a:lnTo>
                  <a:lnTo>
                    <a:pt x="339" y="49"/>
                  </a:lnTo>
                  <a:lnTo>
                    <a:pt x="341" y="49"/>
                  </a:lnTo>
                  <a:lnTo>
                    <a:pt x="341" y="50"/>
                  </a:lnTo>
                  <a:lnTo>
                    <a:pt x="346" y="58"/>
                  </a:lnTo>
                  <a:lnTo>
                    <a:pt x="346" y="59"/>
                  </a:lnTo>
                  <a:lnTo>
                    <a:pt x="349" y="62"/>
                  </a:lnTo>
                  <a:lnTo>
                    <a:pt x="352" y="67"/>
                  </a:lnTo>
                  <a:lnTo>
                    <a:pt x="353" y="71"/>
                  </a:lnTo>
                  <a:lnTo>
                    <a:pt x="355" y="74"/>
                  </a:lnTo>
                  <a:lnTo>
                    <a:pt x="356" y="79"/>
                  </a:lnTo>
                  <a:lnTo>
                    <a:pt x="356" y="84"/>
                  </a:lnTo>
                  <a:lnTo>
                    <a:pt x="361" y="82"/>
                  </a:lnTo>
                  <a:lnTo>
                    <a:pt x="361" y="84"/>
                  </a:lnTo>
                  <a:lnTo>
                    <a:pt x="362" y="85"/>
                  </a:lnTo>
                  <a:lnTo>
                    <a:pt x="362" y="87"/>
                  </a:lnTo>
                  <a:lnTo>
                    <a:pt x="362" y="88"/>
                  </a:lnTo>
                  <a:lnTo>
                    <a:pt x="364" y="88"/>
                  </a:lnTo>
                  <a:lnTo>
                    <a:pt x="364" y="90"/>
                  </a:lnTo>
                  <a:lnTo>
                    <a:pt x="362" y="90"/>
                  </a:lnTo>
                  <a:lnTo>
                    <a:pt x="364" y="90"/>
                  </a:lnTo>
                  <a:lnTo>
                    <a:pt x="365" y="91"/>
                  </a:lnTo>
                  <a:lnTo>
                    <a:pt x="365" y="93"/>
                  </a:lnTo>
                  <a:lnTo>
                    <a:pt x="367" y="96"/>
                  </a:lnTo>
                  <a:lnTo>
                    <a:pt x="368" y="96"/>
                  </a:lnTo>
                  <a:lnTo>
                    <a:pt x="370" y="100"/>
                  </a:lnTo>
                  <a:lnTo>
                    <a:pt x="373" y="99"/>
                  </a:lnTo>
                  <a:lnTo>
                    <a:pt x="374" y="97"/>
                  </a:lnTo>
                  <a:lnTo>
                    <a:pt x="376" y="99"/>
                  </a:lnTo>
                  <a:lnTo>
                    <a:pt x="376" y="100"/>
                  </a:lnTo>
                  <a:lnTo>
                    <a:pt x="378" y="102"/>
                  </a:lnTo>
                  <a:lnTo>
                    <a:pt x="378" y="103"/>
                  </a:lnTo>
                  <a:lnTo>
                    <a:pt x="378" y="105"/>
                  </a:lnTo>
                  <a:lnTo>
                    <a:pt x="379" y="105"/>
                  </a:lnTo>
                  <a:lnTo>
                    <a:pt x="379" y="106"/>
                  </a:lnTo>
                  <a:lnTo>
                    <a:pt x="379" y="108"/>
                  </a:lnTo>
                  <a:lnTo>
                    <a:pt x="379" y="109"/>
                  </a:lnTo>
                  <a:lnTo>
                    <a:pt x="381" y="109"/>
                  </a:lnTo>
                  <a:lnTo>
                    <a:pt x="381" y="111"/>
                  </a:lnTo>
                  <a:lnTo>
                    <a:pt x="382" y="111"/>
                  </a:lnTo>
                  <a:lnTo>
                    <a:pt x="382" y="112"/>
                  </a:lnTo>
                  <a:lnTo>
                    <a:pt x="382" y="114"/>
                  </a:lnTo>
                  <a:lnTo>
                    <a:pt x="382" y="115"/>
                  </a:lnTo>
                  <a:lnTo>
                    <a:pt x="378" y="118"/>
                  </a:lnTo>
                  <a:lnTo>
                    <a:pt x="373" y="120"/>
                  </a:lnTo>
                  <a:lnTo>
                    <a:pt x="373" y="122"/>
                  </a:lnTo>
                  <a:lnTo>
                    <a:pt x="373" y="123"/>
                  </a:lnTo>
                  <a:lnTo>
                    <a:pt x="374" y="123"/>
                  </a:lnTo>
                  <a:lnTo>
                    <a:pt x="374" y="125"/>
                  </a:lnTo>
                  <a:lnTo>
                    <a:pt x="371" y="126"/>
                  </a:lnTo>
                  <a:lnTo>
                    <a:pt x="373" y="131"/>
                  </a:lnTo>
                  <a:lnTo>
                    <a:pt x="374" y="129"/>
                  </a:lnTo>
                  <a:lnTo>
                    <a:pt x="378" y="135"/>
                  </a:lnTo>
                  <a:lnTo>
                    <a:pt x="381" y="135"/>
                  </a:lnTo>
                  <a:lnTo>
                    <a:pt x="382" y="137"/>
                  </a:lnTo>
                  <a:lnTo>
                    <a:pt x="382" y="140"/>
                  </a:lnTo>
                  <a:lnTo>
                    <a:pt x="382" y="144"/>
                  </a:lnTo>
                  <a:lnTo>
                    <a:pt x="382" y="147"/>
                  </a:lnTo>
                  <a:lnTo>
                    <a:pt x="382" y="147"/>
                  </a:lnTo>
                  <a:lnTo>
                    <a:pt x="382" y="149"/>
                  </a:lnTo>
                  <a:lnTo>
                    <a:pt x="382" y="150"/>
                  </a:lnTo>
                  <a:lnTo>
                    <a:pt x="382" y="152"/>
                  </a:lnTo>
                  <a:lnTo>
                    <a:pt x="382" y="153"/>
                  </a:lnTo>
                  <a:lnTo>
                    <a:pt x="382" y="155"/>
                  </a:lnTo>
                  <a:lnTo>
                    <a:pt x="384" y="153"/>
                  </a:lnTo>
                  <a:lnTo>
                    <a:pt x="385" y="153"/>
                  </a:lnTo>
                  <a:lnTo>
                    <a:pt x="385" y="156"/>
                  </a:lnTo>
                  <a:lnTo>
                    <a:pt x="387" y="158"/>
                  </a:lnTo>
                  <a:lnTo>
                    <a:pt x="387" y="160"/>
                  </a:lnTo>
                  <a:lnTo>
                    <a:pt x="387" y="161"/>
                  </a:lnTo>
                  <a:lnTo>
                    <a:pt x="387" y="163"/>
                  </a:lnTo>
                  <a:lnTo>
                    <a:pt x="384" y="166"/>
                  </a:lnTo>
                  <a:lnTo>
                    <a:pt x="382" y="167"/>
                  </a:lnTo>
                  <a:lnTo>
                    <a:pt x="382" y="169"/>
                  </a:lnTo>
                  <a:lnTo>
                    <a:pt x="382" y="169"/>
                  </a:lnTo>
                  <a:lnTo>
                    <a:pt x="382" y="170"/>
                  </a:lnTo>
                  <a:lnTo>
                    <a:pt x="382" y="172"/>
                  </a:lnTo>
                  <a:lnTo>
                    <a:pt x="381" y="172"/>
                  </a:lnTo>
                  <a:lnTo>
                    <a:pt x="381" y="173"/>
                  </a:lnTo>
                  <a:lnTo>
                    <a:pt x="381" y="175"/>
                  </a:lnTo>
                  <a:lnTo>
                    <a:pt x="379" y="176"/>
                  </a:lnTo>
                  <a:lnTo>
                    <a:pt x="379" y="178"/>
                  </a:lnTo>
                  <a:lnTo>
                    <a:pt x="379" y="179"/>
                  </a:lnTo>
                  <a:lnTo>
                    <a:pt x="379" y="181"/>
                  </a:lnTo>
                  <a:lnTo>
                    <a:pt x="378" y="181"/>
                  </a:lnTo>
                  <a:lnTo>
                    <a:pt x="378" y="184"/>
                  </a:lnTo>
                  <a:lnTo>
                    <a:pt x="378" y="184"/>
                  </a:lnTo>
                  <a:lnTo>
                    <a:pt x="378" y="185"/>
                  </a:lnTo>
                  <a:lnTo>
                    <a:pt x="378" y="188"/>
                  </a:lnTo>
                  <a:lnTo>
                    <a:pt x="378" y="190"/>
                  </a:lnTo>
                  <a:lnTo>
                    <a:pt x="374" y="191"/>
                  </a:lnTo>
                  <a:lnTo>
                    <a:pt x="374" y="193"/>
                  </a:lnTo>
                  <a:lnTo>
                    <a:pt x="376" y="195"/>
                  </a:lnTo>
                  <a:lnTo>
                    <a:pt x="374" y="195"/>
                  </a:lnTo>
                  <a:lnTo>
                    <a:pt x="374" y="196"/>
                  </a:lnTo>
                  <a:lnTo>
                    <a:pt x="376" y="198"/>
                  </a:lnTo>
                  <a:lnTo>
                    <a:pt x="376" y="199"/>
                  </a:lnTo>
                  <a:lnTo>
                    <a:pt x="378" y="199"/>
                  </a:lnTo>
                  <a:lnTo>
                    <a:pt x="379" y="199"/>
                  </a:lnTo>
                  <a:lnTo>
                    <a:pt x="381" y="201"/>
                  </a:lnTo>
                  <a:lnTo>
                    <a:pt x="381" y="199"/>
                  </a:lnTo>
                  <a:lnTo>
                    <a:pt x="382" y="199"/>
                  </a:lnTo>
                  <a:lnTo>
                    <a:pt x="381" y="199"/>
                  </a:lnTo>
                  <a:lnTo>
                    <a:pt x="382" y="199"/>
                  </a:lnTo>
                  <a:lnTo>
                    <a:pt x="382" y="201"/>
                  </a:lnTo>
                  <a:lnTo>
                    <a:pt x="382" y="201"/>
                  </a:lnTo>
                  <a:lnTo>
                    <a:pt x="382" y="202"/>
                  </a:lnTo>
                  <a:lnTo>
                    <a:pt x="385" y="204"/>
                  </a:lnTo>
                  <a:lnTo>
                    <a:pt x="385" y="205"/>
                  </a:lnTo>
                  <a:lnTo>
                    <a:pt x="387" y="205"/>
                  </a:lnTo>
                  <a:lnTo>
                    <a:pt x="390" y="207"/>
                  </a:lnTo>
                  <a:lnTo>
                    <a:pt x="390" y="208"/>
                  </a:lnTo>
                  <a:lnTo>
                    <a:pt x="391" y="210"/>
                  </a:lnTo>
                  <a:lnTo>
                    <a:pt x="394" y="211"/>
                  </a:lnTo>
                  <a:lnTo>
                    <a:pt x="397" y="214"/>
                  </a:lnTo>
                  <a:lnTo>
                    <a:pt x="399" y="216"/>
                  </a:lnTo>
                  <a:lnTo>
                    <a:pt x="397" y="216"/>
                  </a:lnTo>
                  <a:lnTo>
                    <a:pt x="399" y="216"/>
                  </a:lnTo>
                  <a:lnTo>
                    <a:pt x="399" y="217"/>
                  </a:lnTo>
                  <a:lnTo>
                    <a:pt x="403" y="220"/>
                  </a:lnTo>
                  <a:lnTo>
                    <a:pt x="405" y="220"/>
                  </a:lnTo>
                  <a:lnTo>
                    <a:pt x="406" y="220"/>
                  </a:lnTo>
                  <a:lnTo>
                    <a:pt x="408" y="220"/>
                  </a:lnTo>
                  <a:lnTo>
                    <a:pt x="409" y="222"/>
                  </a:lnTo>
                  <a:lnTo>
                    <a:pt x="411" y="223"/>
                  </a:lnTo>
                  <a:lnTo>
                    <a:pt x="412" y="225"/>
                  </a:lnTo>
                  <a:lnTo>
                    <a:pt x="414" y="226"/>
                  </a:lnTo>
                  <a:lnTo>
                    <a:pt x="416" y="226"/>
                  </a:lnTo>
                  <a:lnTo>
                    <a:pt x="417" y="228"/>
                  </a:lnTo>
                  <a:lnTo>
                    <a:pt x="419" y="228"/>
                  </a:lnTo>
                  <a:lnTo>
                    <a:pt x="419" y="229"/>
                  </a:lnTo>
                  <a:lnTo>
                    <a:pt x="419" y="233"/>
                  </a:lnTo>
                  <a:lnTo>
                    <a:pt x="406" y="237"/>
                  </a:lnTo>
                  <a:lnTo>
                    <a:pt x="394" y="240"/>
                  </a:lnTo>
                  <a:lnTo>
                    <a:pt x="393" y="242"/>
                  </a:lnTo>
                  <a:lnTo>
                    <a:pt x="390" y="242"/>
                  </a:lnTo>
                  <a:lnTo>
                    <a:pt x="387" y="243"/>
                  </a:lnTo>
                  <a:lnTo>
                    <a:pt x="382" y="245"/>
                  </a:lnTo>
                  <a:lnTo>
                    <a:pt x="381" y="246"/>
                  </a:lnTo>
                  <a:lnTo>
                    <a:pt x="378" y="248"/>
                  </a:lnTo>
                  <a:lnTo>
                    <a:pt x="376" y="248"/>
                  </a:lnTo>
                  <a:lnTo>
                    <a:pt x="374" y="249"/>
                  </a:lnTo>
                  <a:lnTo>
                    <a:pt x="373" y="249"/>
                  </a:lnTo>
                  <a:lnTo>
                    <a:pt x="370" y="251"/>
                  </a:lnTo>
                  <a:lnTo>
                    <a:pt x="368" y="251"/>
                  </a:lnTo>
                  <a:lnTo>
                    <a:pt x="367" y="252"/>
                  </a:lnTo>
                  <a:lnTo>
                    <a:pt x="365" y="252"/>
                  </a:lnTo>
                  <a:lnTo>
                    <a:pt x="367" y="252"/>
                  </a:lnTo>
                  <a:lnTo>
                    <a:pt x="368" y="257"/>
                  </a:lnTo>
                  <a:lnTo>
                    <a:pt x="362" y="257"/>
                  </a:lnTo>
                  <a:lnTo>
                    <a:pt x="362" y="258"/>
                  </a:lnTo>
                  <a:lnTo>
                    <a:pt x="364" y="258"/>
                  </a:lnTo>
                  <a:lnTo>
                    <a:pt x="362" y="258"/>
                  </a:lnTo>
                  <a:lnTo>
                    <a:pt x="361" y="258"/>
                  </a:lnTo>
                  <a:lnTo>
                    <a:pt x="352" y="263"/>
                  </a:lnTo>
                  <a:lnTo>
                    <a:pt x="338" y="269"/>
                  </a:lnTo>
                  <a:lnTo>
                    <a:pt x="336" y="269"/>
                  </a:lnTo>
                  <a:lnTo>
                    <a:pt x="335" y="271"/>
                  </a:lnTo>
                  <a:lnTo>
                    <a:pt x="333" y="271"/>
                  </a:lnTo>
                  <a:lnTo>
                    <a:pt x="332" y="272"/>
                  </a:lnTo>
                  <a:lnTo>
                    <a:pt x="330" y="272"/>
                  </a:lnTo>
                  <a:lnTo>
                    <a:pt x="329" y="274"/>
                  </a:lnTo>
                  <a:lnTo>
                    <a:pt x="327" y="274"/>
                  </a:lnTo>
                  <a:lnTo>
                    <a:pt x="327" y="275"/>
                  </a:lnTo>
                  <a:lnTo>
                    <a:pt x="326" y="275"/>
                  </a:lnTo>
                  <a:lnTo>
                    <a:pt x="324" y="277"/>
                  </a:lnTo>
                  <a:lnTo>
                    <a:pt x="323" y="277"/>
                  </a:lnTo>
                  <a:lnTo>
                    <a:pt x="320" y="278"/>
                  </a:lnTo>
                  <a:lnTo>
                    <a:pt x="315" y="283"/>
                  </a:lnTo>
                  <a:lnTo>
                    <a:pt x="314" y="283"/>
                  </a:lnTo>
                  <a:lnTo>
                    <a:pt x="315" y="284"/>
                  </a:lnTo>
                  <a:lnTo>
                    <a:pt x="303" y="292"/>
                  </a:lnTo>
                  <a:lnTo>
                    <a:pt x="303" y="293"/>
                  </a:lnTo>
                  <a:lnTo>
                    <a:pt x="291" y="298"/>
                  </a:lnTo>
                  <a:lnTo>
                    <a:pt x="291" y="301"/>
                  </a:lnTo>
                  <a:lnTo>
                    <a:pt x="292" y="302"/>
                  </a:lnTo>
                  <a:lnTo>
                    <a:pt x="294" y="306"/>
                  </a:lnTo>
                  <a:lnTo>
                    <a:pt x="291" y="307"/>
                  </a:lnTo>
                  <a:lnTo>
                    <a:pt x="289" y="307"/>
                  </a:lnTo>
                  <a:lnTo>
                    <a:pt x="288" y="309"/>
                  </a:lnTo>
                  <a:lnTo>
                    <a:pt x="286" y="309"/>
                  </a:lnTo>
                  <a:lnTo>
                    <a:pt x="286" y="310"/>
                  </a:lnTo>
                  <a:lnTo>
                    <a:pt x="285" y="310"/>
                  </a:lnTo>
                  <a:lnTo>
                    <a:pt x="285" y="312"/>
                  </a:lnTo>
                  <a:lnTo>
                    <a:pt x="282" y="313"/>
                  </a:lnTo>
                  <a:lnTo>
                    <a:pt x="280" y="313"/>
                  </a:lnTo>
                  <a:lnTo>
                    <a:pt x="274" y="316"/>
                  </a:lnTo>
                  <a:lnTo>
                    <a:pt x="273" y="318"/>
                  </a:lnTo>
                  <a:lnTo>
                    <a:pt x="273" y="318"/>
                  </a:lnTo>
                  <a:lnTo>
                    <a:pt x="271" y="318"/>
                  </a:lnTo>
                  <a:lnTo>
                    <a:pt x="271" y="319"/>
                  </a:lnTo>
                  <a:lnTo>
                    <a:pt x="270" y="319"/>
                  </a:lnTo>
                  <a:lnTo>
                    <a:pt x="267" y="322"/>
                  </a:lnTo>
                  <a:lnTo>
                    <a:pt x="267" y="324"/>
                  </a:lnTo>
                  <a:lnTo>
                    <a:pt x="265" y="324"/>
                  </a:lnTo>
                  <a:lnTo>
                    <a:pt x="263" y="325"/>
                  </a:lnTo>
                  <a:lnTo>
                    <a:pt x="262" y="325"/>
                  </a:lnTo>
                  <a:lnTo>
                    <a:pt x="260" y="327"/>
                  </a:lnTo>
                  <a:lnTo>
                    <a:pt x="257" y="328"/>
                  </a:lnTo>
                  <a:lnTo>
                    <a:pt x="253" y="330"/>
                  </a:lnTo>
                  <a:lnTo>
                    <a:pt x="250" y="331"/>
                  </a:lnTo>
                  <a:lnTo>
                    <a:pt x="248" y="333"/>
                  </a:lnTo>
                  <a:lnTo>
                    <a:pt x="245" y="334"/>
                  </a:lnTo>
                  <a:lnTo>
                    <a:pt x="244" y="336"/>
                  </a:lnTo>
                  <a:lnTo>
                    <a:pt x="242" y="336"/>
                  </a:lnTo>
                  <a:lnTo>
                    <a:pt x="241" y="337"/>
                  </a:lnTo>
                  <a:lnTo>
                    <a:pt x="238" y="339"/>
                  </a:lnTo>
                  <a:lnTo>
                    <a:pt x="230" y="345"/>
                  </a:lnTo>
                  <a:lnTo>
                    <a:pt x="228" y="347"/>
                  </a:lnTo>
                  <a:lnTo>
                    <a:pt x="227" y="347"/>
                  </a:lnTo>
                  <a:lnTo>
                    <a:pt x="227" y="348"/>
                  </a:lnTo>
                  <a:lnTo>
                    <a:pt x="225" y="348"/>
                  </a:lnTo>
                  <a:lnTo>
                    <a:pt x="225" y="350"/>
                  </a:lnTo>
                  <a:lnTo>
                    <a:pt x="224" y="350"/>
                  </a:lnTo>
                  <a:lnTo>
                    <a:pt x="224" y="351"/>
                  </a:lnTo>
                  <a:lnTo>
                    <a:pt x="224" y="353"/>
                  </a:lnTo>
                  <a:lnTo>
                    <a:pt x="222" y="356"/>
                  </a:lnTo>
                  <a:lnTo>
                    <a:pt x="222" y="357"/>
                  </a:lnTo>
                  <a:lnTo>
                    <a:pt x="222" y="359"/>
                  </a:lnTo>
                  <a:lnTo>
                    <a:pt x="224" y="360"/>
                  </a:lnTo>
                  <a:lnTo>
                    <a:pt x="225" y="362"/>
                  </a:lnTo>
                  <a:lnTo>
                    <a:pt x="225" y="363"/>
                  </a:lnTo>
                  <a:lnTo>
                    <a:pt x="227" y="363"/>
                  </a:lnTo>
                  <a:lnTo>
                    <a:pt x="227" y="365"/>
                  </a:lnTo>
                  <a:lnTo>
                    <a:pt x="228" y="365"/>
                  </a:lnTo>
                  <a:lnTo>
                    <a:pt x="228" y="366"/>
                  </a:lnTo>
                  <a:lnTo>
                    <a:pt x="232" y="368"/>
                  </a:lnTo>
                  <a:lnTo>
                    <a:pt x="232" y="369"/>
                  </a:lnTo>
                  <a:lnTo>
                    <a:pt x="233" y="371"/>
                  </a:lnTo>
                  <a:lnTo>
                    <a:pt x="233" y="372"/>
                  </a:lnTo>
                  <a:lnTo>
                    <a:pt x="235" y="372"/>
                  </a:lnTo>
                  <a:lnTo>
                    <a:pt x="235" y="374"/>
                  </a:lnTo>
                  <a:lnTo>
                    <a:pt x="235" y="375"/>
                  </a:lnTo>
                  <a:lnTo>
                    <a:pt x="236" y="377"/>
                  </a:lnTo>
                  <a:lnTo>
                    <a:pt x="236" y="378"/>
                  </a:lnTo>
                  <a:lnTo>
                    <a:pt x="236" y="380"/>
                  </a:lnTo>
                  <a:lnTo>
                    <a:pt x="236" y="382"/>
                  </a:lnTo>
                  <a:lnTo>
                    <a:pt x="236" y="383"/>
                  </a:lnTo>
                  <a:lnTo>
                    <a:pt x="238" y="385"/>
                  </a:lnTo>
                  <a:lnTo>
                    <a:pt x="238" y="386"/>
                  </a:lnTo>
                  <a:lnTo>
                    <a:pt x="238" y="388"/>
                  </a:lnTo>
                  <a:lnTo>
                    <a:pt x="239" y="389"/>
                  </a:lnTo>
                  <a:lnTo>
                    <a:pt x="239" y="391"/>
                  </a:lnTo>
                  <a:lnTo>
                    <a:pt x="239" y="392"/>
                  </a:lnTo>
                  <a:lnTo>
                    <a:pt x="239" y="394"/>
                  </a:lnTo>
                  <a:lnTo>
                    <a:pt x="239" y="395"/>
                  </a:lnTo>
                  <a:lnTo>
                    <a:pt x="239" y="397"/>
                  </a:lnTo>
                  <a:lnTo>
                    <a:pt x="241" y="398"/>
                  </a:lnTo>
                  <a:lnTo>
                    <a:pt x="241" y="400"/>
                  </a:lnTo>
                  <a:lnTo>
                    <a:pt x="241" y="401"/>
                  </a:lnTo>
                  <a:lnTo>
                    <a:pt x="241" y="403"/>
                  </a:lnTo>
                  <a:lnTo>
                    <a:pt x="241" y="403"/>
                  </a:lnTo>
                  <a:lnTo>
                    <a:pt x="241" y="404"/>
                  </a:lnTo>
                  <a:lnTo>
                    <a:pt x="241" y="406"/>
                  </a:lnTo>
                  <a:lnTo>
                    <a:pt x="241" y="407"/>
                  </a:lnTo>
                  <a:lnTo>
                    <a:pt x="241" y="409"/>
                  </a:lnTo>
                  <a:lnTo>
                    <a:pt x="241" y="410"/>
                  </a:lnTo>
                  <a:lnTo>
                    <a:pt x="241" y="413"/>
                  </a:lnTo>
                  <a:lnTo>
                    <a:pt x="241" y="417"/>
                  </a:lnTo>
                  <a:lnTo>
                    <a:pt x="241" y="418"/>
                  </a:lnTo>
                  <a:lnTo>
                    <a:pt x="241" y="421"/>
                  </a:lnTo>
                  <a:lnTo>
                    <a:pt x="239" y="426"/>
                  </a:lnTo>
                  <a:lnTo>
                    <a:pt x="239" y="427"/>
                  </a:lnTo>
                  <a:lnTo>
                    <a:pt x="241" y="429"/>
                  </a:lnTo>
                  <a:lnTo>
                    <a:pt x="241" y="430"/>
                  </a:lnTo>
                  <a:lnTo>
                    <a:pt x="241" y="432"/>
                  </a:lnTo>
                  <a:lnTo>
                    <a:pt x="241" y="433"/>
                  </a:lnTo>
                  <a:lnTo>
                    <a:pt x="241" y="435"/>
                  </a:lnTo>
                  <a:lnTo>
                    <a:pt x="241" y="436"/>
                  </a:lnTo>
                  <a:lnTo>
                    <a:pt x="241" y="438"/>
                  </a:lnTo>
                  <a:lnTo>
                    <a:pt x="241" y="439"/>
                  </a:lnTo>
                  <a:lnTo>
                    <a:pt x="241" y="439"/>
                  </a:lnTo>
                  <a:lnTo>
                    <a:pt x="241" y="442"/>
                  </a:lnTo>
                  <a:lnTo>
                    <a:pt x="241" y="444"/>
                  </a:lnTo>
                  <a:lnTo>
                    <a:pt x="241" y="445"/>
                  </a:lnTo>
                  <a:lnTo>
                    <a:pt x="242" y="445"/>
                  </a:lnTo>
                  <a:lnTo>
                    <a:pt x="242" y="447"/>
                  </a:lnTo>
                  <a:lnTo>
                    <a:pt x="242" y="448"/>
                  </a:lnTo>
                  <a:lnTo>
                    <a:pt x="242" y="450"/>
                  </a:lnTo>
                  <a:lnTo>
                    <a:pt x="242" y="451"/>
                  </a:lnTo>
                  <a:lnTo>
                    <a:pt x="242" y="453"/>
                  </a:lnTo>
                  <a:lnTo>
                    <a:pt x="244" y="453"/>
                  </a:lnTo>
                  <a:lnTo>
                    <a:pt x="244" y="455"/>
                  </a:lnTo>
                  <a:lnTo>
                    <a:pt x="242" y="455"/>
                  </a:lnTo>
                  <a:lnTo>
                    <a:pt x="241" y="455"/>
                  </a:lnTo>
                  <a:lnTo>
                    <a:pt x="242" y="461"/>
                  </a:lnTo>
                  <a:lnTo>
                    <a:pt x="241" y="461"/>
                  </a:lnTo>
                  <a:lnTo>
                    <a:pt x="241" y="462"/>
                  </a:lnTo>
                  <a:lnTo>
                    <a:pt x="239" y="462"/>
                  </a:lnTo>
                  <a:lnTo>
                    <a:pt x="239" y="464"/>
                  </a:lnTo>
                  <a:lnTo>
                    <a:pt x="239" y="465"/>
                  </a:lnTo>
                  <a:lnTo>
                    <a:pt x="239" y="467"/>
                  </a:lnTo>
                  <a:lnTo>
                    <a:pt x="239" y="468"/>
                  </a:lnTo>
                  <a:lnTo>
                    <a:pt x="239" y="470"/>
                  </a:lnTo>
                  <a:lnTo>
                    <a:pt x="241" y="471"/>
                  </a:lnTo>
                  <a:lnTo>
                    <a:pt x="241" y="473"/>
                  </a:lnTo>
                  <a:lnTo>
                    <a:pt x="241" y="474"/>
                  </a:lnTo>
                  <a:lnTo>
                    <a:pt x="242" y="474"/>
                  </a:lnTo>
                  <a:lnTo>
                    <a:pt x="242" y="476"/>
                  </a:lnTo>
                  <a:lnTo>
                    <a:pt x="242" y="476"/>
                  </a:lnTo>
                  <a:lnTo>
                    <a:pt x="244" y="477"/>
                  </a:lnTo>
                  <a:lnTo>
                    <a:pt x="244" y="479"/>
                  </a:lnTo>
                  <a:lnTo>
                    <a:pt x="244" y="480"/>
                  </a:lnTo>
                  <a:lnTo>
                    <a:pt x="244" y="482"/>
                  </a:lnTo>
                  <a:lnTo>
                    <a:pt x="244" y="483"/>
                  </a:lnTo>
                  <a:lnTo>
                    <a:pt x="245" y="485"/>
                  </a:lnTo>
                  <a:lnTo>
                    <a:pt x="245" y="486"/>
                  </a:lnTo>
                  <a:lnTo>
                    <a:pt x="245" y="488"/>
                  </a:lnTo>
                  <a:lnTo>
                    <a:pt x="245" y="489"/>
                  </a:lnTo>
                  <a:lnTo>
                    <a:pt x="245" y="491"/>
                  </a:lnTo>
                  <a:lnTo>
                    <a:pt x="247" y="493"/>
                  </a:lnTo>
                  <a:lnTo>
                    <a:pt x="247" y="494"/>
                  </a:lnTo>
                  <a:lnTo>
                    <a:pt x="247" y="496"/>
                  </a:lnTo>
                  <a:lnTo>
                    <a:pt x="247" y="499"/>
                  </a:lnTo>
                  <a:lnTo>
                    <a:pt x="247" y="500"/>
                  </a:lnTo>
                  <a:lnTo>
                    <a:pt x="247" y="503"/>
                  </a:lnTo>
                  <a:lnTo>
                    <a:pt x="247" y="505"/>
                  </a:lnTo>
                  <a:lnTo>
                    <a:pt x="248" y="506"/>
                  </a:lnTo>
                  <a:lnTo>
                    <a:pt x="248" y="508"/>
                  </a:lnTo>
                  <a:lnTo>
                    <a:pt x="248" y="509"/>
                  </a:lnTo>
                  <a:lnTo>
                    <a:pt x="247" y="511"/>
                  </a:lnTo>
                  <a:lnTo>
                    <a:pt x="245" y="511"/>
                  </a:lnTo>
                  <a:lnTo>
                    <a:pt x="244" y="511"/>
                  </a:lnTo>
                  <a:lnTo>
                    <a:pt x="242" y="511"/>
                  </a:lnTo>
                  <a:lnTo>
                    <a:pt x="241" y="511"/>
                  </a:lnTo>
                  <a:lnTo>
                    <a:pt x="239" y="511"/>
                  </a:lnTo>
                  <a:lnTo>
                    <a:pt x="238" y="511"/>
                  </a:lnTo>
                  <a:lnTo>
                    <a:pt x="236" y="511"/>
                  </a:lnTo>
                  <a:lnTo>
                    <a:pt x="236" y="511"/>
                  </a:lnTo>
                  <a:lnTo>
                    <a:pt x="235" y="511"/>
                  </a:lnTo>
                  <a:lnTo>
                    <a:pt x="233" y="511"/>
                  </a:lnTo>
                  <a:lnTo>
                    <a:pt x="232" y="511"/>
                  </a:lnTo>
                  <a:lnTo>
                    <a:pt x="222" y="511"/>
                  </a:lnTo>
                  <a:lnTo>
                    <a:pt x="219" y="511"/>
                  </a:lnTo>
                  <a:lnTo>
                    <a:pt x="216" y="511"/>
                  </a:lnTo>
                  <a:lnTo>
                    <a:pt x="215" y="511"/>
                  </a:lnTo>
                  <a:lnTo>
                    <a:pt x="213" y="509"/>
                  </a:lnTo>
                  <a:lnTo>
                    <a:pt x="212" y="509"/>
                  </a:lnTo>
                  <a:lnTo>
                    <a:pt x="210" y="509"/>
                  </a:lnTo>
                  <a:lnTo>
                    <a:pt x="209" y="509"/>
                  </a:lnTo>
                  <a:lnTo>
                    <a:pt x="206" y="509"/>
                  </a:lnTo>
                  <a:lnTo>
                    <a:pt x="204" y="509"/>
                  </a:lnTo>
                  <a:lnTo>
                    <a:pt x="203" y="509"/>
                  </a:lnTo>
                  <a:lnTo>
                    <a:pt x="201" y="509"/>
                  </a:lnTo>
                  <a:lnTo>
                    <a:pt x="200" y="509"/>
                  </a:lnTo>
                  <a:lnTo>
                    <a:pt x="200" y="509"/>
                  </a:lnTo>
                  <a:lnTo>
                    <a:pt x="198" y="509"/>
                  </a:lnTo>
                  <a:lnTo>
                    <a:pt x="197" y="508"/>
                  </a:lnTo>
                  <a:lnTo>
                    <a:pt x="194" y="508"/>
                  </a:lnTo>
                  <a:lnTo>
                    <a:pt x="192" y="508"/>
                  </a:lnTo>
                  <a:lnTo>
                    <a:pt x="190" y="508"/>
                  </a:lnTo>
                  <a:lnTo>
                    <a:pt x="189" y="508"/>
                  </a:lnTo>
                  <a:lnTo>
                    <a:pt x="189" y="506"/>
                  </a:lnTo>
                  <a:lnTo>
                    <a:pt x="187" y="506"/>
                  </a:lnTo>
                  <a:lnTo>
                    <a:pt x="186" y="506"/>
                  </a:lnTo>
                  <a:lnTo>
                    <a:pt x="184" y="505"/>
                  </a:lnTo>
                  <a:lnTo>
                    <a:pt x="183" y="505"/>
                  </a:lnTo>
                  <a:lnTo>
                    <a:pt x="183" y="503"/>
                  </a:lnTo>
                  <a:lnTo>
                    <a:pt x="175" y="500"/>
                  </a:lnTo>
                  <a:lnTo>
                    <a:pt x="175" y="499"/>
                  </a:lnTo>
                  <a:lnTo>
                    <a:pt x="169" y="496"/>
                  </a:lnTo>
                  <a:lnTo>
                    <a:pt x="169" y="497"/>
                  </a:lnTo>
                  <a:lnTo>
                    <a:pt x="168" y="497"/>
                  </a:lnTo>
                  <a:lnTo>
                    <a:pt x="169" y="496"/>
                  </a:lnTo>
                  <a:lnTo>
                    <a:pt x="168" y="494"/>
                  </a:lnTo>
                  <a:lnTo>
                    <a:pt x="168" y="496"/>
                  </a:lnTo>
                  <a:lnTo>
                    <a:pt x="163" y="493"/>
                  </a:lnTo>
                  <a:lnTo>
                    <a:pt x="163" y="494"/>
                  </a:lnTo>
                  <a:lnTo>
                    <a:pt x="160" y="493"/>
                  </a:lnTo>
                  <a:lnTo>
                    <a:pt x="159" y="491"/>
                  </a:lnTo>
                  <a:lnTo>
                    <a:pt x="156" y="489"/>
                  </a:lnTo>
                  <a:lnTo>
                    <a:pt x="154" y="489"/>
                  </a:lnTo>
                  <a:lnTo>
                    <a:pt x="154" y="488"/>
                  </a:lnTo>
                  <a:lnTo>
                    <a:pt x="152" y="486"/>
                  </a:lnTo>
                  <a:lnTo>
                    <a:pt x="151" y="488"/>
                  </a:lnTo>
                  <a:lnTo>
                    <a:pt x="149" y="488"/>
                  </a:lnTo>
                  <a:lnTo>
                    <a:pt x="148" y="486"/>
                  </a:lnTo>
                  <a:lnTo>
                    <a:pt x="149" y="486"/>
                  </a:lnTo>
                  <a:lnTo>
                    <a:pt x="152" y="483"/>
                  </a:lnTo>
                  <a:lnTo>
                    <a:pt x="142" y="477"/>
                  </a:lnTo>
                  <a:lnTo>
                    <a:pt x="140" y="483"/>
                  </a:lnTo>
                  <a:lnTo>
                    <a:pt x="139" y="483"/>
                  </a:lnTo>
                  <a:lnTo>
                    <a:pt x="139" y="482"/>
                  </a:lnTo>
                  <a:lnTo>
                    <a:pt x="140" y="480"/>
                  </a:lnTo>
                  <a:lnTo>
                    <a:pt x="139" y="479"/>
                  </a:lnTo>
                  <a:lnTo>
                    <a:pt x="137" y="479"/>
                  </a:lnTo>
                  <a:lnTo>
                    <a:pt x="136" y="479"/>
                  </a:lnTo>
                  <a:lnTo>
                    <a:pt x="134" y="479"/>
                  </a:lnTo>
                  <a:lnTo>
                    <a:pt x="133" y="477"/>
                  </a:lnTo>
                  <a:lnTo>
                    <a:pt x="131" y="477"/>
                  </a:lnTo>
                  <a:lnTo>
                    <a:pt x="131" y="479"/>
                  </a:lnTo>
                  <a:lnTo>
                    <a:pt x="130" y="479"/>
                  </a:lnTo>
                  <a:lnTo>
                    <a:pt x="128" y="477"/>
                  </a:lnTo>
                  <a:lnTo>
                    <a:pt x="128" y="476"/>
                  </a:lnTo>
                  <a:lnTo>
                    <a:pt x="127" y="476"/>
                  </a:lnTo>
                  <a:lnTo>
                    <a:pt x="127" y="476"/>
                  </a:lnTo>
                  <a:lnTo>
                    <a:pt x="127" y="474"/>
                  </a:lnTo>
                  <a:lnTo>
                    <a:pt x="125" y="474"/>
                  </a:lnTo>
                  <a:lnTo>
                    <a:pt x="125" y="473"/>
                  </a:lnTo>
                  <a:lnTo>
                    <a:pt x="124" y="473"/>
                  </a:lnTo>
                  <a:lnTo>
                    <a:pt x="122" y="473"/>
                  </a:lnTo>
                  <a:lnTo>
                    <a:pt x="122" y="471"/>
                  </a:lnTo>
                  <a:lnTo>
                    <a:pt x="121" y="471"/>
                  </a:lnTo>
                  <a:lnTo>
                    <a:pt x="119" y="471"/>
                  </a:lnTo>
                  <a:lnTo>
                    <a:pt x="119" y="473"/>
                  </a:lnTo>
                  <a:lnTo>
                    <a:pt x="119" y="471"/>
                  </a:lnTo>
                  <a:lnTo>
                    <a:pt x="116" y="473"/>
                  </a:lnTo>
                  <a:lnTo>
                    <a:pt x="114" y="474"/>
                  </a:lnTo>
                  <a:lnTo>
                    <a:pt x="116" y="476"/>
                  </a:lnTo>
                  <a:lnTo>
                    <a:pt x="114" y="476"/>
                  </a:lnTo>
                  <a:lnTo>
                    <a:pt x="116" y="476"/>
                  </a:lnTo>
                  <a:lnTo>
                    <a:pt x="114" y="477"/>
                  </a:lnTo>
                  <a:lnTo>
                    <a:pt x="113" y="476"/>
                  </a:lnTo>
                  <a:lnTo>
                    <a:pt x="111" y="477"/>
                  </a:lnTo>
                  <a:lnTo>
                    <a:pt x="111" y="479"/>
                  </a:lnTo>
                  <a:lnTo>
                    <a:pt x="111" y="480"/>
                  </a:lnTo>
                  <a:lnTo>
                    <a:pt x="110" y="480"/>
                  </a:lnTo>
                  <a:lnTo>
                    <a:pt x="108" y="479"/>
                  </a:lnTo>
                  <a:lnTo>
                    <a:pt x="108" y="480"/>
                  </a:lnTo>
                  <a:lnTo>
                    <a:pt x="107" y="480"/>
                  </a:lnTo>
                  <a:lnTo>
                    <a:pt x="107" y="482"/>
                  </a:lnTo>
                  <a:lnTo>
                    <a:pt x="105" y="482"/>
                  </a:lnTo>
                  <a:lnTo>
                    <a:pt x="105" y="483"/>
                  </a:lnTo>
                  <a:lnTo>
                    <a:pt x="105" y="482"/>
                  </a:lnTo>
                  <a:lnTo>
                    <a:pt x="104" y="483"/>
                  </a:lnTo>
                  <a:lnTo>
                    <a:pt x="102" y="485"/>
                  </a:lnTo>
                  <a:lnTo>
                    <a:pt x="101" y="486"/>
                  </a:lnTo>
                  <a:lnTo>
                    <a:pt x="99" y="488"/>
                  </a:lnTo>
                  <a:lnTo>
                    <a:pt x="101" y="488"/>
                  </a:lnTo>
                  <a:lnTo>
                    <a:pt x="99" y="488"/>
                  </a:lnTo>
                  <a:lnTo>
                    <a:pt x="99" y="489"/>
                  </a:lnTo>
                  <a:lnTo>
                    <a:pt x="98" y="491"/>
                  </a:lnTo>
                  <a:lnTo>
                    <a:pt x="96" y="493"/>
                  </a:lnTo>
                  <a:lnTo>
                    <a:pt x="95" y="493"/>
                  </a:lnTo>
                  <a:lnTo>
                    <a:pt x="93" y="494"/>
                  </a:lnTo>
                  <a:lnTo>
                    <a:pt x="92" y="494"/>
                  </a:lnTo>
                  <a:lnTo>
                    <a:pt x="90" y="496"/>
                  </a:lnTo>
                  <a:lnTo>
                    <a:pt x="90" y="496"/>
                  </a:lnTo>
                  <a:lnTo>
                    <a:pt x="90" y="497"/>
                  </a:lnTo>
                  <a:lnTo>
                    <a:pt x="89" y="497"/>
                  </a:lnTo>
                  <a:lnTo>
                    <a:pt x="90" y="499"/>
                  </a:lnTo>
                  <a:lnTo>
                    <a:pt x="89" y="499"/>
                  </a:lnTo>
                  <a:lnTo>
                    <a:pt x="89" y="500"/>
                  </a:lnTo>
                  <a:lnTo>
                    <a:pt x="87" y="502"/>
                  </a:lnTo>
                  <a:lnTo>
                    <a:pt x="89" y="502"/>
                  </a:lnTo>
                  <a:lnTo>
                    <a:pt x="87" y="503"/>
                  </a:lnTo>
                  <a:lnTo>
                    <a:pt x="87" y="502"/>
                  </a:lnTo>
                  <a:lnTo>
                    <a:pt x="86" y="502"/>
                  </a:lnTo>
                  <a:lnTo>
                    <a:pt x="86" y="503"/>
                  </a:lnTo>
                  <a:lnTo>
                    <a:pt x="84" y="502"/>
                  </a:lnTo>
                  <a:lnTo>
                    <a:pt x="79" y="505"/>
                  </a:lnTo>
                  <a:lnTo>
                    <a:pt x="76" y="508"/>
                  </a:lnTo>
                  <a:lnTo>
                    <a:pt x="75" y="509"/>
                  </a:lnTo>
                  <a:lnTo>
                    <a:pt x="73" y="511"/>
                  </a:lnTo>
                  <a:lnTo>
                    <a:pt x="70" y="512"/>
                  </a:lnTo>
                  <a:lnTo>
                    <a:pt x="70" y="512"/>
                  </a:lnTo>
                  <a:lnTo>
                    <a:pt x="69" y="512"/>
                  </a:lnTo>
                  <a:lnTo>
                    <a:pt x="67" y="512"/>
                  </a:lnTo>
                  <a:lnTo>
                    <a:pt x="66" y="512"/>
                  </a:lnTo>
                  <a:lnTo>
                    <a:pt x="66" y="511"/>
                  </a:lnTo>
                  <a:lnTo>
                    <a:pt x="64" y="509"/>
                  </a:lnTo>
                  <a:lnTo>
                    <a:pt x="66" y="508"/>
                  </a:lnTo>
                  <a:lnTo>
                    <a:pt x="66" y="506"/>
                  </a:lnTo>
                  <a:lnTo>
                    <a:pt x="67" y="505"/>
                  </a:lnTo>
                  <a:lnTo>
                    <a:pt x="66" y="505"/>
                  </a:lnTo>
                  <a:lnTo>
                    <a:pt x="67" y="503"/>
                  </a:lnTo>
                  <a:lnTo>
                    <a:pt x="66" y="502"/>
                  </a:lnTo>
                  <a:lnTo>
                    <a:pt x="64" y="502"/>
                  </a:lnTo>
                  <a:lnTo>
                    <a:pt x="63" y="500"/>
                  </a:lnTo>
                  <a:lnTo>
                    <a:pt x="63" y="499"/>
                  </a:lnTo>
                  <a:lnTo>
                    <a:pt x="61" y="500"/>
                  </a:lnTo>
                  <a:lnTo>
                    <a:pt x="60" y="500"/>
                  </a:lnTo>
                  <a:lnTo>
                    <a:pt x="60" y="499"/>
                  </a:lnTo>
                  <a:lnTo>
                    <a:pt x="58" y="500"/>
                  </a:lnTo>
                  <a:lnTo>
                    <a:pt x="58" y="499"/>
                  </a:lnTo>
                  <a:lnTo>
                    <a:pt x="57" y="500"/>
                  </a:lnTo>
                  <a:lnTo>
                    <a:pt x="57" y="499"/>
                  </a:lnTo>
                  <a:lnTo>
                    <a:pt x="57" y="497"/>
                  </a:lnTo>
                  <a:lnTo>
                    <a:pt x="57" y="496"/>
                  </a:lnTo>
                  <a:lnTo>
                    <a:pt x="55" y="494"/>
                  </a:lnTo>
                  <a:lnTo>
                    <a:pt x="57" y="493"/>
                  </a:lnTo>
                  <a:lnTo>
                    <a:pt x="57" y="491"/>
                  </a:lnTo>
                  <a:lnTo>
                    <a:pt x="55" y="489"/>
                  </a:lnTo>
                  <a:lnTo>
                    <a:pt x="54" y="488"/>
                  </a:lnTo>
                  <a:lnTo>
                    <a:pt x="54" y="489"/>
                  </a:lnTo>
                  <a:lnTo>
                    <a:pt x="54" y="486"/>
                  </a:lnTo>
                  <a:lnTo>
                    <a:pt x="52" y="488"/>
                  </a:lnTo>
                  <a:lnTo>
                    <a:pt x="52" y="486"/>
                  </a:lnTo>
                  <a:lnTo>
                    <a:pt x="51" y="486"/>
                  </a:lnTo>
                  <a:lnTo>
                    <a:pt x="49" y="488"/>
                  </a:lnTo>
                  <a:lnTo>
                    <a:pt x="49" y="486"/>
                  </a:lnTo>
                  <a:lnTo>
                    <a:pt x="49" y="483"/>
                  </a:lnTo>
                  <a:lnTo>
                    <a:pt x="48" y="482"/>
                  </a:lnTo>
                  <a:lnTo>
                    <a:pt x="51" y="480"/>
                  </a:lnTo>
                  <a:lnTo>
                    <a:pt x="51" y="479"/>
                  </a:lnTo>
                  <a:lnTo>
                    <a:pt x="48" y="476"/>
                  </a:lnTo>
                  <a:lnTo>
                    <a:pt x="46" y="476"/>
                  </a:lnTo>
                  <a:lnTo>
                    <a:pt x="45" y="473"/>
                  </a:lnTo>
                  <a:lnTo>
                    <a:pt x="43" y="471"/>
                  </a:lnTo>
                  <a:lnTo>
                    <a:pt x="43" y="470"/>
                  </a:lnTo>
                  <a:lnTo>
                    <a:pt x="43" y="471"/>
                  </a:lnTo>
                  <a:lnTo>
                    <a:pt x="41" y="470"/>
                  </a:lnTo>
                  <a:lnTo>
                    <a:pt x="40" y="470"/>
                  </a:lnTo>
                  <a:lnTo>
                    <a:pt x="38" y="470"/>
                  </a:lnTo>
                  <a:lnTo>
                    <a:pt x="37" y="468"/>
                  </a:lnTo>
                  <a:lnTo>
                    <a:pt x="35" y="467"/>
                  </a:lnTo>
                  <a:lnTo>
                    <a:pt x="34" y="465"/>
                  </a:lnTo>
                  <a:lnTo>
                    <a:pt x="32" y="464"/>
                  </a:lnTo>
                  <a:lnTo>
                    <a:pt x="34" y="462"/>
                  </a:lnTo>
                  <a:lnTo>
                    <a:pt x="31" y="461"/>
                  </a:lnTo>
                  <a:lnTo>
                    <a:pt x="29" y="458"/>
                  </a:lnTo>
                  <a:lnTo>
                    <a:pt x="29" y="455"/>
                  </a:lnTo>
                  <a:lnTo>
                    <a:pt x="28" y="453"/>
                  </a:lnTo>
                  <a:lnTo>
                    <a:pt x="25" y="453"/>
                  </a:lnTo>
                  <a:lnTo>
                    <a:pt x="23" y="453"/>
                  </a:lnTo>
                  <a:lnTo>
                    <a:pt x="23" y="451"/>
                  </a:lnTo>
                  <a:lnTo>
                    <a:pt x="22" y="451"/>
                  </a:lnTo>
                  <a:lnTo>
                    <a:pt x="20" y="451"/>
                  </a:lnTo>
                  <a:lnTo>
                    <a:pt x="20" y="453"/>
                  </a:lnTo>
                  <a:lnTo>
                    <a:pt x="19" y="451"/>
                  </a:lnTo>
                  <a:lnTo>
                    <a:pt x="17" y="450"/>
                  </a:lnTo>
                  <a:lnTo>
                    <a:pt x="19" y="448"/>
                  </a:lnTo>
                  <a:lnTo>
                    <a:pt x="19" y="447"/>
                  </a:lnTo>
                  <a:lnTo>
                    <a:pt x="17" y="447"/>
                  </a:lnTo>
                  <a:lnTo>
                    <a:pt x="17" y="447"/>
                  </a:lnTo>
                  <a:lnTo>
                    <a:pt x="17" y="448"/>
                  </a:lnTo>
                  <a:lnTo>
                    <a:pt x="16" y="447"/>
                  </a:lnTo>
                  <a:lnTo>
                    <a:pt x="13" y="444"/>
                  </a:lnTo>
                  <a:lnTo>
                    <a:pt x="14" y="444"/>
                  </a:lnTo>
                  <a:lnTo>
                    <a:pt x="13" y="444"/>
                  </a:lnTo>
                  <a:lnTo>
                    <a:pt x="14" y="444"/>
                  </a:lnTo>
                  <a:lnTo>
                    <a:pt x="13" y="442"/>
                  </a:lnTo>
                  <a:lnTo>
                    <a:pt x="13" y="441"/>
                  </a:lnTo>
                  <a:lnTo>
                    <a:pt x="8" y="438"/>
                  </a:lnTo>
                  <a:lnTo>
                    <a:pt x="6" y="439"/>
                  </a:lnTo>
                  <a:lnTo>
                    <a:pt x="6" y="438"/>
                  </a:lnTo>
                  <a:lnTo>
                    <a:pt x="5" y="439"/>
                  </a:lnTo>
                  <a:lnTo>
                    <a:pt x="3" y="439"/>
                  </a:lnTo>
                  <a:lnTo>
                    <a:pt x="3" y="438"/>
                  </a:lnTo>
                  <a:lnTo>
                    <a:pt x="2" y="438"/>
                  </a:lnTo>
                  <a:lnTo>
                    <a:pt x="0" y="436"/>
                  </a:lnTo>
                  <a:lnTo>
                    <a:pt x="2" y="435"/>
                  </a:lnTo>
                  <a:lnTo>
                    <a:pt x="3" y="435"/>
                  </a:lnTo>
                  <a:lnTo>
                    <a:pt x="5" y="433"/>
                  </a:lnTo>
                  <a:lnTo>
                    <a:pt x="5" y="432"/>
                  </a:lnTo>
                  <a:lnTo>
                    <a:pt x="8" y="424"/>
                  </a:lnTo>
                  <a:lnTo>
                    <a:pt x="5" y="424"/>
                  </a:lnTo>
                  <a:lnTo>
                    <a:pt x="5" y="423"/>
                  </a:lnTo>
                  <a:lnTo>
                    <a:pt x="5" y="420"/>
                  </a:lnTo>
                  <a:lnTo>
                    <a:pt x="6" y="420"/>
                  </a:lnTo>
                  <a:lnTo>
                    <a:pt x="6" y="418"/>
                  </a:lnTo>
                  <a:lnTo>
                    <a:pt x="6" y="417"/>
                  </a:lnTo>
                  <a:lnTo>
                    <a:pt x="6" y="415"/>
                  </a:lnTo>
                  <a:lnTo>
                    <a:pt x="8" y="413"/>
                  </a:lnTo>
                  <a:lnTo>
                    <a:pt x="10" y="413"/>
                  </a:lnTo>
                  <a:lnTo>
                    <a:pt x="10" y="412"/>
                  </a:lnTo>
                  <a:lnTo>
                    <a:pt x="11" y="413"/>
                  </a:lnTo>
                  <a:lnTo>
                    <a:pt x="11" y="412"/>
                  </a:lnTo>
                  <a:lnTo>
                    <a:pt x="11" y="410"/>
                  </a:lnTo>
                  <a:lnTo>
                    <a:pt x="10" y="409"/>
                  </a:lnTo>
                  <a:lnTo>
                    <a:pt x="8" y="407"/>
                  </a:lnTo>
                  <a:lnTo>
                    <a:pt x="11" y="406"/>
                  </a:lnTo>
                  <a:lnTo>
                    <a:pt x="11" y="404"/>
                  </a:lnTo>
                  <a:lnTo>
                    <a:pt x="13" y="403"/>
                  </a:lnTo>
                  <a:lnTo>
                    <a:pt x="14" y="403"/>
                  </a:lnTo>
                  <a:lnTo>
                    <a:pt x="14" y="401"/>
                  </a:lnTo>
                  <a:lnTo>
                    <a:pt x="13" y="401"/>
                  </a:lnTo>
                  <a:lnTo>
                    <a:pt x="11" y="401"/>
                  </a:lnTo>
                  <a:lnTo>
                    <a:pt x="11" y="398"/>
                  </a:lnTo>
                  <a:lnTo>
                    <a:pt x="10" y="391"/>
                  </a:lnTo>
                  <a:lnTo>
                    <a:pt x="16" y="389"/>
                  </a:lnTo>
                  <a:lnTo>
                    <a:pt x="17" y="391"/>
                  </a:lnTo>
                  <a:lnTo>
                    <a:pt x="17" y="386"/>
                  </a:lnTo>
                  <a:lnTo>
                    <a:pt x="17" y="385"/>
                  </a:lnTo>
                  <a:lnTo>
                    <a:pt x="17" y="383"/>
                  </a:lnTo>
                  <a:lnTo>
                    <a:pt x="17" y="382"/>
                  </a:lnTo>
                  <a:lnTo>
                    <a:pt x="19" y="377"/>
                  </a:lnTo>
                  <a:lnTo>
                    <a:pt x="17" y="377"/>
                  </a:lnTo>
                  <a:lnTo>
                    <a:pt x="16" y="377"/>
                  </a:lnTo>
                  <a:lnTo>
                    <a:pt x="16" y="375"/>
                  </a:lnTo>
                  <a:lnTo>
                    <a:pt x="20" y="374"/>
                  </a:lnTo>
                  <a:lnTo>
                    <a:pt x="23" y="366"/>
                  </a:lnTo>
                  <a:lnTo>
                    <a:pt x="23" y="363"/>
                  </a:lnTo>
                  <a:lnTo>
                    <a:pt x="25" y="362"/>
                  </a:lnTo>
                  <a:lnTo>
                    <a:pt x="25" y="360"/>
                  </a:lnTo>
                  <a:lnTo>
                    <a:pt x="25" y="359"/>
                  </a:lnTo>
                  <a:lnTo>
                    <a:pt x="26" y="356"/>
                  </a:lnTo>
                  <a:lnTo>
                    <a:pt x="26" y="354"/>
                  </a:lnTo>
                  <a:lnTo>
                    <a:pt x="23" y="351"/>
                  </a:lnTo>
                  <a:lnTo>
                    <a:pt x="22" y="351"/>
                  </a:lnTo>
                  <a:lnTo>
                    <a:pt x="23" y="350"/>
                  </a:lnTo>
                  <a:lnTo>
                    <a:pt x="25" y="350"/>
                  </a:lnTo>
                  <a:lnTo>
                    <a:pt x="26" y="350"/>
                  </a:lnTo>
                  <a:lnTo>
                    <a:pt x="26" y="348"/>
                  </a:lnTo>
                  <a:lnTo>
                    <a:pt x="25" y="347"/>
                  </a:lnTo>
                  <a:lnTo>
                    <a:pt x="22" y="342"/>
                  </a:lnTo>
                  <a:lnTo>
                    <a:pt x="22" y="340"/>
                  </a:lnTo>
                  <a:lnTo>
                    <a:pt x="22" y="339"/>
                  </a:lnTo>
                  <a:lnTo>
                    <a:pt x="20" y="334"/>
                  </a:lnTo>
                  <a:lnTo>
                    <a:pt x="25" y="333"/>
                  </a:lnTo>
                  <a:lnTo>
                    <a:pt x="28" y="333"/>
                  </a:lnTo>
                  <a:lnTo>
                    <a:pt x="31" y="331"/>
                  </a:lnTo>
                  <a:lnTo>
                    <a:pt x="29" y="322"/>
                  </a:lnTo>
                  <a:lnTo>
                    <a:pt x="28" y="322"/>
                  </a:lnTo>
                  <a:lnTo>
                    <a:pt x="28" y="319"/>
                  </a:lnTo>
                  <a:lnTo>
                    <a:pt x="26" y="316"/>
                  </a:lnTo>
                  <a:lnTo>
                    <a:pt x="32" y="315"/>
                  </a:lnTo>
                  <a:lnTo>
                    <a:pt x="32" y="310"/>
                  </a:lnTo>
                  <a:lnTo>
                    <a:pt x="32" y="304"/>
                  </a:lnTo>
                  <a:lnTo>
                    <a:pt x="32" y="302"/>
                  </a:lnTo>
                  <a:lnTo>
                    <a:pt x="37" y="302"/>
                  </a:lnTo>
                  <a:lnTo>
                    <a:pt x="38" y="301"/>
                  </a:lnTo>
                  <a:lnTo>
                    <a:pt x="41" y="301"/>
                  </a:lnTo>
                  <a:lnTo>
                    <a:pt x="43" y="301"/>
                  </a:lnTo>
                  <a:lnTo>
                    <a:pt x="43" y="299"/>
                  </a:lnTo>
                  <a:lnTo>
                    <a:pt x="43" y="298"/>
                  </a:lnTo>
                  <a:lnTo>
                    <a:pt x="43" y="296"/>
                  </a:lnTo>
                  <a:lnTo>
                    <a:pt x="45" y="296"/>
                  </a:lnTo>
                  <a:lnTo>
                    <a:pt x="54" y="289"/>
                  </a:lnTo>
                  <a:lnTo>
                    <a:pt x="60" y="284"/>
                  </a:lnTo>
                  <a:lnTo>
                    <a:pt x="64" y="281"/>
                  </a:lnTo>
                  <a:lnTo>
                    <a:pt x="69" y="278"/>
                  </a:lnTo>
                  <a:lnTo>
                    <a:pt x="78" y="271"/>
                  </a:lnTo>
                  <a:lnTo>
                    <a:pt x="79" y="269"/>
                  </a:lnTo>
                  <a:lnTo>
                    <a:pt x="81" y="267"/>
                  </a:lnTo>
                  <a:lnTo>
                    <a:pt x="84" y="266"/>
                  </a:lnTo>
                  <a:lnTo>
                    <a:pt x="86" y="264"/>
                  </a:lnTo>
                  <a:lnTo>
                    <a:pt x="87" y="261"/>
                  </a:lnTo>
                  <a:lnTo>
                    <a:pt x="89" y="260"/>
                  </a:lnTo>
                  <a:lnTo>
                    <a:pt x="87" y="257"/>
                  </a:lnTo>
                  <a:lnTo>
                    <a:pt x="87" y="257"/>
                  </a:lnTo>
                  <a:lnTo>
                    <a:pt x="86" y="252"/>
                  </a:lnTo>
                  <a:lnTo>
                    <a:pt x="86" y="251"/>
                  </a:lnTo>
                  <a:lnTo>
                    <a:pt x="86" y="249"/>
                  </a:lnTo>
                  <a:lnTo>
                    <a:pt x="84" y="246"/>
                  </a:lnTo>
                  <a:lnTo>
                    <a:pt x="84" y="243"/>
                  </a:lnTo>
                  <a:lnTo>
                    <a:pt x="83" y="242"/>
                  </a:lnTo>
                  <a:lnTo>
                    <a:pt x="83" y="240"/>
                  </a:lnTo>
                  <a:lnTo>
                    <a:pt x="83" y="239"/>
                  </a:lnTo>
                  <a:lnTo>
                    <a:pt x="81" y="236"/>
                  </a:lnTo>
                  <a:lnTo>
                    <a:pt x="81" y="234"/>
                  </a:lnTo>
                  <a:lnTo>
                    <a:pt x="81" y="233"/>
                  </a:lnTo>
                  <a:lnTo>
                    <a:pt x="81" y="231"/>
                  </a:lnTo>
                  <a:lnTo>
                    <a:pt x="81" y="228"/>
                  </a:lnTo>
                  <a:lnTo>
                    <a:pt x="81" y="222"/>
                  </a:lnTo>
                  <a:lnTo>
                    <a:pt x="81" y="220"/>
                  </a:lnTo>
                  <a:lnTo>
                    <a:pt x="81" y="217"/>
                  </a:lnTo>
                  <a:lnTo>
                    <a:pt x="81" y="216"/>
                  </a:lnTo>
                  <a:lnTo>
                    <a:pt x="81" y="214"/>
                  </a:lnTo>
                  <a:lnTo>
                    <a:pt x="81" y="213"/>
                  </a:lnTo>
                  <a:lnTo>
                    <a:pt x="83" y="213"/>
                  </a:lnTo>
                  <a:lnTo>
                    <a:pt x="83" y="211"/>
                  </a:lnTo>
                  <a:lnTo>
                    <a:pt x="83" y="210"/>
                  </a:lnTo>
                  <a:lnTo>
                    <a:pt x="83" y="208"/>
                  </a:lnTo>
                  <a:lnTo>
                    <a:pt x="83" y="207"/>
                  </a:lnTo>
                  <a:lnTo>
                    <a:pt x="84" y="205"/>
                  </a:lnTo>
                  <a:lnTo>
                    <a:pt x="84" y="204"/>
                  </a:lnTo>
                  <a:lnTo>
                    <a:pt x="84" y="202"/>
                  </a:lnTo>
                  <a:lnTo>
                    <a:pt x="84" y="201"/>
                  </a:lnTo>
                  <a:lnTo>
                    <a:pt x="86" y="201"/>
                  </a:lnTo>
                  <a:lnTo>
                    <a:pt x="86" y="199"/>
                  </a:lnTo>
                  <a:lnTo>
                    <a:pt x="86" y="198"/>
                  </a:lnTo>
                  <a:lnTo>
                    <a:pt x="87" y="196"/>
                  </a:lnTo>
                  <a:lnTo>
                    <a:pt x="87" y="195"/>
                  </a:lnTo>
                  <a:lnTo>
                    <a:pt x="87" y="193"/>
                  </a:lnTo>
                  <a:lnTo>
                    <a:pt x="87" y="191"/>
                  </a:lnTo>
                  <a:lnTo>
                    <a:pt x="90" y="188"/>
                  </a:lnTo>
                  <a:lnTo>
                    <a:pt x="89" y="188"/>
                  </a:lnTo>
                  <a:lnTo>
                    <a:pt x="89" y="187"/>
                  </a:lnTo>
                  <a:lnTo>
                    <a:pt x="90" y="187"/>
                  </a:lnTo>
                  <a:lnTo>
                    <a:pt x="90" y="185"/>
                  </a:lnTo>
                  <a:lnTo>
                    <a:pt x="92" y="181"/>
                  </a:lnTo>
                  <a:lnTo>
                    <a:pt x="92" y="179"/>
                  </a:lnTo>
                  <a:lnTo>
                    <a:pt x="93" y="178"/>
                  </a:lnTo>
                  <a:lnTo>
                    <a:pt x="93" y="176"/>
                  </a:lnTo>
                  <a:lnTo>
                    <a:pt x="93" y="175"/>
                  </a:lnTo>
                  <a:lnTo>
                    <a:pt x="95" y="175"/>
                  </a:lnTo>
                  <a:lnTo>
                    <a:pt x="95" y="173"/>
                  </a:lnTo>
                  <a:lnTo>
                    <a:pt x="95" y="172"/>
                  </a:lnTo>
                  <a:lnTo>
                    <a:pt x="96" y="170"/>
                  </a:lnTo>
                  <a:lnTo>
                    <a:pt x="96" y="169"/>
                  </a:lnTo>
                  <a:lnTo>
                    <a:pt x="96" y="167"/>
                  </a:lnTo>
                  <a:lnTo>
                    <a:pt x="98" y="167"/>
                  </a:lnTo>
                  <a:lnTo>
                    <a:pt x="98" y="166"/>
                  </a:lnTo>
                  <a:lnTo>
                    <a:pt x="98" y="163"/>
                  </a:lnTo>
                  <a:lnTo>
                    <a:pt x="99" y="163"/>
                  </a:lnTo>
                  <a:lnTo>
                    <a:pt x="99" y="161"/>
                  </a:lnTo>
                  <a:lnTo>
                    <a:pt x="99" y="160"/>
                  </a:lnTo>
                  <a:lnTo>
                    <a:pt x="99" y="158"/>
                  </a:lnTo>
                  <a:lnTo>
                    <a:pt x="101" y="156"/>
                  </a:lnTo>
                  <a:lnTo>
                    <a:pt x="101" y="155"/>
                  </a:lnTo>
                  <a:lnTo>
                    <a:pt x="101" y="153"/>
                  </a:lnTo>
                  <a:lnTo>
                    <a:pt x="101" y="152"/>
                  </a:lnTo>
                  <a:lnTo>
                    <a:pt x="101" y="150"/>
                  </a:lnTo>
                  <a:lnTo>
                    <a:pt x="101" y="149"/>
                  </a:lnTo>
                  <a:lnTo>
                    <a:pt x="101" y="147"/>
                  </a:lnTo>
                  <a:lnTo>
                    <a:pt x="101" y="147"/>
                  </a:lnTo>
                  <a:lnTo>
                    <a:pt x="102" y="146"/>
                  </a:lnTo>
                  <a:lnTo>
                    <a:pt x="102" y="144"/>
                  </a:lnTo>
                  <a:lnTo>
                    <a:pt x="102" y="143"/>
                  </a:lnTo>
                  <a:lnTo>
                    <a:pt x="102" y="141"/>
                  </a:lnTo>
                  <a:lnTo>
                    <a:pt x="102" y="140"/>
                  </a:lnTo>
                  <a:lnTo>
                    <a:pt x="101" y="138"/>
                  </a:lnTo>
                  <a:lnTo>
                    <a:pt x="101" y="134"/>
                  </a:lnTo>
                  <a:lnTo>
                    <a:pt x="101" y="132"/>
                  </a:lnTo>
                  <a:lnTo>
                    <a:pt x="101" y="131"/>
                  </a:lnTo>
                  <a:lnTo>
                    <a:pt x="101" y="129"/>
                  </a:lnTo>
                  <a:lnTo>
                    <a:pt x="101" y="128"/>
                  </a:lnTo>
                  <a:lnTo>
                    <a:pt x="99" y="118"/>
                  </a:lnTo>
                  <a:lnTo>
                    <a:pt x="98" y="117"/>
                  </a:lnTo>
                  <a:lnTo>
                    <a:pt x="98" y="115"/>
                  </a:lnTo>
                  <a:lnTo>
                    <a:pt x="98" y="114"/>
                  </a:lnTo>
                  <a:lnTo>
                    <a:pt x="96" y="112"/>
                  </a:lnTo>
                  <a:lnTo>
                    <a:pt x="96" y="111"/>
                  </a:lnTo>
                  <a:lnTo>
                    <a:pt x="96" y="111"/>
                  </a:lnTo>
                  <a:lnTo>
                    <a:pt x="95" y="111"/>
                  </a:lnTo>
                  <a:lnTo>
                    <a:pt x="95" y="109"/>
                  </a:lnTo>
                  <a:lnTo>
                    <a:pt x="93" y="108"/>
                  </a:lnTo>
                  <a:lnTo>
                    <a:pt x="93" y="106"/>
                  </a:lnTo>
                  <a:lnTo>
                    <a:pt x="92" y="105"/>
                  </a:lnTo>
                  <a:lnTo>
                    <a:pt x="92" y="103"/>
                  </a:lnTo>
                  <a:lnTo>
                    <a:pt x="90" y="103"/>
                  </a:lnTo>
                  <a:lnTo>
                    <a:pt x="90" y="102"/>
                  </a:lnTo>
                  <a:lnTo>
                    <a:pt x="90" y="100"/>
                  </a:lnTo>
                  <a:lnTo>
                    <a:pt x="90" y="99"/>
                  </a:lnTo>
                  <a:lnTo>
                    <a:pt x="89" y="99"/>
                  </a:lnTo>
                  <a:lnTo>
                    <a:pt x="89" y="97"/>
                  </a:lnTo>
                  <a:lnTo>
                    <a:pt x="87" y="96"/>
                  </a:lnTo>
                  <a:lnTo>
                    <a:pt x="86" y="94"/>
                  </a:lnTo>
                  <a:lnTo>
                    <a:pt x="84" y="93"/>
                  </a:lnTo>
                  <a:lnTo>
                    <a:pt x="84" y="91"/>
                  </a:lnTo>
                  <a:lnTo>
                    <a:pt x="83" y="91"/>
                  </a:lnTo>
                  <a:lnTo>
                    <a:pt x="81" y="90"/>
                  </a:lnTo>
                  <a:lnTo>
                    <a:pt x="81" y="88"/>
                  </a:lnTo>
                  <a:lnTo>
                    <a:pt x="79" y="87"/>
                  </a:lnTo>
                  <a:lnTo>
                    <a:pt x="78" y="87"/>
                  </a:lnTo>
                  <a:lnTo>
                    <a:pt x="76" y="85"/>
                  </a:lnTo>
                  <a:lnTo>
                    <a:pt x="76" y="84"/>
                  </a:lnTo>
                  <a:lnTo>
                    <a:pt x="73" y="82"/>
                  </a:lnTo>
                  <a:lnTo>
                    <a:pt x="72" y="82"/>
                  </a:lnTo>
                  <a:lnTo>
                    <a:pt x="72" y="80"/>
                  </a:lnTo>
                  <a:lnTo>
                    <a:pt x="73" y="80"/>
                  </a:lnTo>
                  <a:lnTo>
                    <a:pt x="75" y="79"/>
                  </a:lnTo>
                  <a:lnTo>
                    <a:pt x="78" y="77"/>
                  </a:lnTo>
                  <a:lnTo>
                    <a:pt x="81" y="76"/>
                  </a:lnTo>
                  <a:lnTo>
                    <a:pt x="84" y="74"/>
                  </a:lnTo>
                  <a:lnTo>
                    <a:pt x="87" y="74"/>
                  </a:lnTo>
                  <a:lnTo>
                    <a:pt x="89" y="74"/>
                  </a:lnTo>
                  <a:lnTo>
                    <a:pt x="90" y="74"/>
                  </a:lnTo>
                  <a:lnTo>
                    <a:pt x="90" y="73"/>
                  </a:lnTo>
                  <a:lnTo>
                    <a:pt x="92" y="73"/>
                  </a:lnTo>
                  <a:lnTo>
                    <a:pt x="93" y="73"/>
                  </a:lnTo>
                  <a:lnTo>
                    <a:pt x="98" y="71"/>
                  </a:lnTo>
                  <a:lnTo>
                    <a:pt x="101" y="71"/>
                  </a:lnTo>
                  <a:lnTo>
                    <a:pt x="102" y="71"/>
                  </a:lnTo>
                  <a:lnTo>
                    <a:pt x="104" y="70"/>
                  </a:lnTo>
                  <a:lnTo>
                    <a:pt x="107" y="70"/>
                  </a:lnTo>
                  <a:lnTo>
                    <a:pt x="110" y="68"/>
                  </a:lnTo>
                  <a:lnTo>
                    <a:pt x="114" y="68"/>
                  </a:lnTo>
                  <a:lnTo>
                    <a:pt x="124" y="64"/>
                  </a:lnTo>
                  <a:lnTo>
                    <a:pt x="128" y="61"/>
                  </a:lnTo>
                  <a:lnTo>
                    <a:pt x="137" y="56"/>
                  </a:lnTo>
                  <a:lnTo>
                    <a:pt x="140" y="55"/>
                  </a:lnTo>
                  <a:lnTo>
                    <a:pt x="142" y="53"/>
                  </a:lnTo>
                  <a:lnTo>
                    <a:pt x="145" y="53"/>
                  </a:lnTo>
                  <a:lnTo>
                    <a:pt x="148" y="52"/>
                  </a:lnTo>
                  <a:lnTo>
                    <a:pt x="151" y="50"/>
                  </a:lnTo>
                  <a:lnTo>
                    <a:pt x="159" y="47"/>
                  </a:lnTo>
                  <a:lnTo>
                    <a:pt x="160" y="45"/>
                  </a:lnTo>
                  <a:lnTo>
                    <a:pt x="163" y="44"/>
                  </a:lnTo>
                  <a:lnTo>
                    <a:pt x="166" y="42"/>
                  </a:lnTo>
                  <a:lnTo>
                    <a:pt x="174" y="38"/>
                  </a:lnTo>
                  <a:lnTo>
                    <a:pt x="181" y="36"/>
                  </a:lnTo>
                  <a:lnTo>
                    <a:pt x="183" y="36"/>
                  </a:lnTo>
                  <a:lnTo>
                    <a:pt x="180" y="29"/>
                  </a:lnTo>
                  <a:lnTo>
                    <a:pt x="178" y="26"/>
                  </a:lnTo>
                  <a:lnTo>
                    <a:pt x="177" y="24"/>
                  </a:lnTo>
                  <a:lnTo>
                    <a:pt x="177" y="23"/>
                  </a:lnTo>
                  <a:lnTo>
                    <a:pt x="177" y="21"/>
                  </a:lnTo>
                  <a:lnTo>
                    <a:pt x="175" y="20"/>
                  </a:lnTo>
                  <a:lnTo>
                    <a:pt x="175" y="18"/>
                  </a:lnTo>
                  <a:lnTo>
                    <a:pt x="174" y="17"/>
                  </a:lnTo>
                  <a:lnTo>
                    <a:pt x="174" y="15"/>
                  </a:lnTo>
                  <a:lnTo>
                    <a:pt x="174" y="14"/>
                  </a:lnTo>
                  <a:lnTo>
                    <a:pt x="172" y="14"/>
                  </a:lnTo>
                  <a:lnTo>
                    <a:pt x="171" y="12"/>
                  </a:lnTo>
                  <a:lnTo>
                    <a:pt x="169" y="11"/>
                  </a:lnTo>
                  <a:lnTo>
                    <a:pt x="168" y="9"/>
                  </a:lnTo>
                  <a:lnTo>
                    <a:pt x="166" y="9"/>
                  </a:lnTo>
                  <a:lnTo>
                    <a:pt x="165" y="6"/>
                  </a:lnTo>
                  <a:lnTo>
                    <a:pt x="163" y="4"/>
                  </a:lnTo>
                  <a:lnTo>
                    <a:pt x="160" y="1"/>
                  </a:lnTo>
                  <a:lnTo>
                    <a:pt x="160" y="0"/>
                  </a:lnTo>
                  <a:lnTo>
                    <a:pt x="165" y="1"/>
                  </a:lnTo>
                  <a:lnTo>
                    <a:pt x="169" y="1"/>
                  </a:lnTo>
                  <a:lnTo>
                    <a:pt x="171" y="1"/>
                  </a:lnTo>
                  <a:lnTo>
                    <a:pt x="187" y="9"/>
                  </a:lnTo>
                  <a:lnTo>
                    <a:pt x="192" y="11"/>
                  </a:lnTo>
                  <a:lnTo>
                    <a:pt x="194" y="11"/>
                  </a:lnTo>
                  <a:lnTo>
                    <a:pt x="198" y="14"/>
                  </a:lnTo>
                  <a:lnTo>
                    <a:pt x="203" y="15"/>
                  </a:lnTo>
                  <a:lnTo>
                    <a:pt x="209" y="18"/>
                  </a:lnTo>
                  <a:lnTo>
                    <a:pt x="232" y="26"/>
                  </a:lnTo>
                  <a:lnTo>
                    <a:pt x="232" y="27"/>
                  </a:lnTo>
                  <a:lnTo>
                    <a:pt x="232" y="29"/>
                  </a:lnTo>
                  <a:lnTo>
                    <a:pt x="233" y="29"/>
                  </a:lnTo>
                  <a:lnTo>
                    <a:pt x="235" y="29"/>
                  </a:lnTo>
                  <a:lnTo>
                    <a:pt x="236" y="29"/>
                  </a:lnTo>
                  <a:lnTo>
                    <a:pt x="236" y="30"/>
                  </a:lnTo>
                  <a:lnTo>
                    <a:pt x="238" y="30"/>
                  </a:lnTo>
                  <a:lnTo>
                    <a:pt x="239" y="30"/>
                  </a:lnTo>
                  <a:lnTo>
                    <a:pt x="241" y="30"/>
                  </a:lnTo>
                  <a:lnTo>
                    <a:pt x="242" y="30"/>
                  </a:lnTo>
                  <a:lnTo>
                    <a:pt x="244" y="30"/>
                  </a:lnTo>
                  <a:lnTo>
                    <a:pt x="245" y="32"/>
                  </a:lnTo>
                  <a:lnTo>
                    <a:pt x="247" y="32"/>
                  </a:lnTo>
                  <a:lnTo>
                    <a:pt x="248" y="32"/>
                  </a:lnTo>
                  <a:lnTo>
                    <a:pt x="251" y="32"/>
                  </a:lnTo>
                  <a:lnTo>
                    <a:pt x="254" y="32"/>
                  </a:lnTo>
                  <a:lnTo>
                    <a:pt x="265" y="35"/>
                  </a:lnTo>
                  <a:lnTo>
                    <a:pt x="267" y="35"/>
                  </a:lnTo>
                  <a:lnTo>
                    <a:pt x="268" y="35"/>
                  </a:lnTo>
                  <a:lnTo>
                    <a:pt x="270" y="35"/>
                  </a:lnTo>
                  <a:lnTo>
                    <a:pt x="276" y="36"/>
                  </a:lnTo>
                  <a:lnTo>
                    <a:pt x="277" y="3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3" name="Freeform 11">
              <a:extLst>
                <a:ext uri="{FF2B5EF4-FFF2-40B4-BE49-F238E27FC236}">
                  <a16:creationId xmlns:a16="http://schemas.microsoft.com/office/drawing/2014/main" id="{17DDDB91-E286-8DD9-EE8A-0FC73160E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150" y="2817813"/>
              <a:ext cx="1766887" cy="1357312"/>
            </a:xfrm>
            <a:custGeom>
              <a:avLst/>
              <a:gdLst>
                <a:gd name="T0" fmla="*/ 909 w 1113"/>
                <a:gd name="T1" fmla="*/ 70 h 855"/>
                <a:gd name="T2" fmla="*/ 918 w 1113"/>
                <a:gd name="T3" fmla="*/ 97 h 855"/>
                <a:gd name="T4" fmla="*/ 937 w 1113"/>
                <a:gd name="T5" fmla="*/ 140 h 855"/>
                <a:gd name="T6" fmla="*/ 988 w 1113"/>
                <a:gd name="T7" fmla="*/ 271 h 855"/>
                <a:gd name="T8" fmla="*/ 1039 w 1113"/>
                <a:gd name="T9" fmla="*/ 366 h 855"/>
                <a:gd name="T10" fmla="*/ 1089 w 1113"/>
                <a:gd name="T11" fmla="*/ 439 h 855"/>
                <a:gd name="T12" fmla="*/ 1107 w 1113"/>
                <a:gd name="T13" fmla="*/ 491 h 855"/>
                <a:gd name="T14" fmla="*/ 1064 w 1113"/>
                <a:gd name="T15" fmla="*/ 529 h 855"/>
                <a:gd name="T16" fmla="*/ 991 w 1113"/>
                <a:gd name="T17" fmla="*/ 525 h 855"/>
                <a:gd name="T18" fmla="*/ 941 w 1113"/>
                <a:gd name="T19" fmla="*/ 525 h 855"/>
                <a:gd name="T20" fmla="*/ 876 w 1113"/>
                <a:gd name="T21" fmla="*/ 534 h 855"/>
                <a:gd name="T22" fmla="*/ 821 w 1113"/>
                <a:gd name="T23" fmla="*/ 523 h 855"/>
                <a:gd name="T24" fmla="*/ 750 w 1113"/>
                <a:gd name="T25" fmla="*/ 471 h 855"/>
                <a:gd name="T26" fmla="*/ 675 w 1113"/>
                <a:gd name="T27" fmla="*/ 420 h 855"/>
                <a:gd name="T28" fmla="*/ 625 w 1113"/>
                <a:gd name="T29" fmla="*/ 408 h 855"/>
                <a:gd name="T30" fmla="*/ 579 w 1113"/>
                <a:gd name="T31" fmla="*/ 432 h 855"/>
                <a:gd name="T32" fmla="*/ 538 w 1113"/>
                <a:gd name="T33" fmla="*/ 481 h 855"/>
                <a:gd name="T34" fmla="*/ 444 w 1113"/>
                <a:gd name="T35" fmla="*/ 549 h 855"/>
                <a:gd name="T36" fmla="*/ 385 w 1113"/>
                <a:gd name="T37" fmla="*/ 628 h 855"/>
                <a:gd name="T38" fmla="*/ 412 w 1113"/>
                <a:gd name="T39" fmla="*/ 762 h 855"/>
                <a:gd name="T40" fmla="*/ 363 w 1113"/>
                <a:gd name="T41" fmla="*/ 855 h 855"/>
                <a:gd name="T42" fmla="*/ 344 w 1113"/>
                <a:gd name="T43" fmla="*/ 830 h 855"/>
                <a:gd name="T44" fmla="*/ 338 w 1113"/>
                <a:gd name="T45" fmla="*/ 812 h 855"/>
                <a:gd name="T46" fmla="*/ 289 w 1113"/>
                <a:gd name="T47" fmla="*/ 776 h 855"/>
                <a:gd name="T48" fmla="*/ 260 w 1113"/>
                <a:gd name="T49" fmla="*/ 741 h 855"/>
                <a:gd name="T50" fmla="*/ 251 w 1113"/>
                <a:gd name="T51" fmla="*/ 712 h 855"/>
                <a:gd name="T52" fmla="*/ 230 w 1113"/>
                <a:gd name="T53" fmla="*/ 699 h 855"/>
                <a:gd name="T54" fmla="*/ 217 w 1113"/>
                <a:gd name="T55" fmla="*/ 683 h 855"/>
                <a:gd name="T56" fmla="*/ 217 w 1113"/>
                <a:gd name="T57" fmla="*/ 651 h 855"/>
                <a:gd name="T58" fmla="*/ 198 w 1113"/>
                <a:gd name="T59" fmla="*/ 608 h 855"/>
                <a:gd name="T60" fmla="*/ 167 w 1113"/>
                <a:gd name="T61" fmla="*/ 566 h 855"/>
                <a:gd name="T62" fmla="*/ 119 w 1113"/>
                <a:gd name="T63" fmla="*/ 579 h 855"/>
                <a:gd name="T64" fmla="*/ 114 w 1113"/>
                <a:gd name="T65" fmla="*/ 535 h 855"/>
                <a:gd name="T66" fmla="*/ 72 w 1113"/>
                <a:gd name="T67" fmla="*/ 494 h 855"/>
                <a:gd name="T68" fmla="*/ 50 w 1113"/>
                <a:gd name="T69" fmla="*/ 449 h 855"/>
                <a:gd name="T70" fmla="*/ 5 w 1113"/>
                <a:gd name="T71" fmla="*/ 414 h 855"/>
                <a:gd name="T72" fmla="*/ 37 w 1113"/>
                <a:gd name="T73" fmla="*/ 362 h 855"/>
                <a:gd name="T74" fmla="*/ 56 w 1113"/>
                <a:gd name="T75" fmla="*/ 322 h 855"/>
                <a:gd name="T76" fmla="*/ 30 w 1113"/>
                <a:gd name="T77" fmla="*/ 295 h 855"/>
                <a:gd name="T78" fmla="*/ 56 w 1113"/>
                <a:gd name="T79" fmla="*/ 274 h 855"/>
                <a:gd name="T80" fmla="*/ 140 w 1113"/>
                <a:gd name="T81" fmla="*/ 313 h 855"/>
                <a:gd name="T82" fmla="*/ 164 w 1113"/>
                <a:gd name="T83" fmla="*/ 315 h 855"/>
                <a:gd name="T84" fmla="*/ 224 w 1113"/>
                <a:gd name="T85" fmla="*/ 306 h 855"/>
                <a:gd name="T86" fmla="*/ 234 w 1113"/>
                <a:gd name="T87" fmla="*/ 254 h 855"/>
                <a:gd name="T88" fmla="*/ 266 w 1113"/>
                <a:gd name="T89" fmla="*/ 207 h 855"/>
                <a:gd name="T90" fmla="*/ 298 w 1113"/>
                <a:gd name="T91" fmla="*/ 190 h 855"/>
                <a:gd name="T92" fmla="*/ 309 w 1113"/>
                <a:gd name="T93" fmla="*/ 170 h 855"/>
                <a:gd name="T94" fmla="*/ 315 w 1113"/>
                <a:gd name="T95" fmla="*/ 134 h 855"/>
                <a:gd name="T96" fmla="*/ 380 w 1113"/>
                <a:gd name="T97" fmla="*/ 146 h 855"/>
                <a:gd name="T98" fmla="*/ 392 w 1113"/>
                <a:gd name="T99" fmla="*/ 166 h 855"/>
                <a:gd name="T100" fmla="*/ 405 w 1113"/>
                <a:gd name="T101" fmla="*/ 181 h 855"/>
                <a:gd name="T102" fmla="*/ 423 w 1113"/>
                <a:gd name="T103" fmla="*/ 195 h 855"/>
                <a:gd name="T104" fmla="*/ 443 w 1113"/>
                <a:gd name="T105" fmla="*/ 213 h 855"/>
                <a:gd name="T106" fmla="*/ 468 w 1113"/>
                <a:gd name="T107" fmla="*/ 210 h 855"/>
                <a:gd name="T108" fmla="*/ 502 w 1113"/>
                <a:gd name="T109" fmla="*/ 192 h 855"/>
                <a:gd name="T110" fmla="*/ 630 w 1113"/>
                <a:gd name="T111" fmla="*/ 119 h 855"/>
                <a:gd name="T112" fmla="*/ 727 w 1113"/>
                <a:gd name="T113" fmla="*/ 56 h 855"/>
                <a:gd name="T114" fmla="*/ 806 w 1113"/>
                <a:gd name="T115" fmla="*/ 6 h 855"/>
                <a:gd name="T116" fmla="*/ 844 w 1113"/>
                <a:gd name="T117" fmla="*/ 11 h 855"/>
                <a:gd name="T118" fmla="*/ 874 w 1113"/>
                <a:gd name="T119" fmla="*/ 43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13" h="855">
                  <a:moveTo>
                    <a:pt x="874" y="43"/>
                  </a:moveTo>
                  <a:lnTo>
                    <a:pt x="883" y="43"/>
                  </a:lnTo>
                  <a:lnTo>
                    <a:pt x="883" y="44"/>
                  </a:lnTo>
                  <a:lnTo>
                    <a:pt x="893" y="50"/>
                  </a:lnTo>
                  <a:lnTo>
                    <a:pt x="896" y="53"/>
                  </a:lnTo>
                  <a:lnTo>
                    <a:pt x="899" y="55"/>
                  </a:lnTo>
                  <a:lnTo>
                    <a:pt x="902" y="56"/>
                  </a:lnTo>
                  <a:lnTo>
                    <a:pt x="903" y="56"/>
                  </a:lnTo>
                  <a:lnTo>
                    <a:pt x="905" y="56"/>
                  </a:lnTo>
                  <a:lnTo>
                    <a:pt x="906" y="59"/>
                  </a:lnTo>
                  <a:lnTo>
                    <a:pt x="908" y="61"/>
                  </a:lnTo>
                  <a:lnTo>
                    <a:pt x="908" y="62"/>
                  </a:lnTo>
                  <a:lnTo>
                    <a:pt x="908" y="64"/>
                  </a:lnTo>
                  <a:lnTo>
                    <a:pt x="909" y="67"/>
                  </a:lnTo>
                  <a:lnTo>
                    <a:pt x="909" y="68"/>
                  </a:lnTo>
                  <a:lnTo>
                    <a:pt x="909" y="70"/>
                  </a:lnTo>
                  <a:lnTo>
                    <a:pt x="909" y="72"/>
                  </a:lnTo>
                  <a:lnTo>
                    <a:pt x="911" y="73"/>
                  </a:lnTo>
                  <a:lnTo>
                    <a:pt x="911" y="75"/>
                  </a:lnTo>
                  <a:lnTo>
                    <a:pt x="911" y="79"/>
                  </a:lnTo>
                  <a:lnTo>
                    <a:pt x="911" y="81"/>
                  </a:lnTo>
                  <a:lnTo>
                    <a:pt x="911" y="82"/>
                  </a:lnTo>
                  <a:lnTo>
                    <a:pt x="912" y="82"/>
                  </a:lnTo>
                  <a:lnTo>
                    <a:pt x="912" y="85"/>
                  </a:lnTo>
                  <a:lnTo>
                    <a:pt x="914" y="87"/>
                  </a:lnTo>
                  <a:lnTo>
                    <a:pt x="914" y="88"/>
                  </a:lnTo>
                  <a:lnTo>
                    <a:pt x="914" y="90"/>
                  </a:lnTo>
                  <a:lnTo>
                    <a:pt x="915" y="91"/>
                  </a:lnTo>
                  <a:lnTo>
                    <a:pt x="915" y="93"/>
                  </a:lnTo>
                  <a:lnTo>
                    <a:pt x="917" y="93"/>
                  </a:lnTo>
                  <a:lnTo>
                    <a:pt x="917" y="96"/>
                  </a:lnTo>
                  <a:lnTo>
                    <a:pt x="918" y="97"/>
                  </a:lnTo>
                  <a:lnTo>
                    <a:pt x="918" y="99"/>
                  </a:lnTo>
                  <a:lnTo>
                    <a:pt x="921" y="103"/>
                  </a:lnTo>
                  <a:lnTo>
                    <a:pt x="921" y="105"/>
                  </a:lnTo>
                  <a:lnTo>
                    <a:pt x="923" y="108"/>
                  </a:lnTo>
                  <a:lnTo>
                    <a:pt x="923" y="110"/>
                  </a:lnTo>
                  <a:lnTo>
                    <a:pt x="923" y="111"/>
                  </a:lnTo>
                  <a:lnTo>
                    <a:pt x="925" y="113"/>
                  </a:lnTo>
                  <a:lnTo>
                    <a:pt x="925" y="114"/>
                  </a:lnTo>
                  <a:lnTo>
                    <a:pt x="926" y="117"/>
                  </a:lnTo>
                  <a:lnTo>
                    <a:pt x="928" y="122"/>
                  </a:lnTo>
                  <a:lnTo>
                    <a:pt x="931" y="128"/>
                  </a:lnTo>
                  <a:lnTo>
                    <a:pt x="931" y="129"/>
                  </a:lnTo>
                  <a:lnTo>
                    <a:pt x="932" y="131"/>
                  </a:lnTo>
                  <a:lnTo>
                    <a:pt x="935" y="135"/>
                  </a:lnTo>
                  <a:lnTo>
                    <a:pt x="935" y="137"/>
                  </a:lnTo>
                  <a:lnTo>
                    <a:pt x="937" y="140"/>
                  </a:lnTo>
                  <a:lnTo>
                    <a:pt x="938" y="146"/>
                  </a:lnTo>
                  <a:lnTo>
                    <a:pt x="941" y="152"/>
                  </a:lnTo>
                  <a:lnTo>
                    <a:pt x="943" y="155"/>
                  </a:lnTo>
                  <a:lnTo>
                    <a:pt x="946" y="163"/>
                  </a:lnTo>
                  <a:lnTo>
                    <a:pt x="946" y="164"/>
                  </a:lnTo>
                  <a:lnTo>
                    <a:pt x="949" y="173"/>
                  </a:lnTo>
                  <a:lnTo>
                    <a:pt x="952" y="181"/>
                  </a:lnTo>
                  <a:lnTo>
                    <a:pt x="958" y="193"/>
                  </a:lnTo>
                  <a:lnTo>
                    <a:pt x="963" y="202"/>
                  </a:lnTo>
                  <a:lnTo>
                    <a:pt x="966" y="213"/>
                  </a:lnTo>
                  <a:lnTo>
                    <a:pt x="967" y="214"/>
                  </a:lnTo>
                  <a:lnTo>
                    <a:pt x="970" y="224"/>
                  </a:lnTo>
                  <a:lnTo>
                    <a:pt x="972" y="227"/>
                  </a:lnTo>
                  <a:lnTo>
                    <a:pt x="975" y="233"/>
                  </a:lnTo>
                  <a:lnTo>
                    <a:pt x="979" y="242"/>
                  </a:lnTo>
                  <a:lnTo>
                    <a:pt x="988" y="271"/>
                  </a:lnTo>
                  <a:lnTo>
                    <a:pt x="996" y="284"/>
                  </a:lnTo>
                  <a:lnTo>
                    <a:pt x="999" y="292"/>
                  </a:lnTo>
                  <a:lnTo>
                    <a:pt x="1002" y="300"/>
                  </a:lnTo>
                  <a:lnTo>
                    <a:pt x="1005" y="310"/>
                  </a:lnTo>
                  <a:lnTo>
                    <a:pt x="1008" y="313"/>
                  </a:lnTo>
                  <a:lnTo>
                    <a:pt x="1011" y="319"/>
                  </a:lnTo>
                  <a:lnTo>
                    <a:pt x="1014" y="327"/>
                  </a:lnTo>
                  <a:lnTo>
                    <a:pt x="1016" y="330"/>
                  </a:lnTo>
                  <a:lnTo>
                    <a:pt x="1017" y="333"/>
                  </a:lnTo>
                  <a:lnTo>
                    <a:pt x="1020" y="338"/>
                  </a:lnTo>
                  <a:lnTo>
                    <a:pt x="1020" y="341"/>
                  </a:lnTo>
                  <a:lnTo>
                    <a:pt x="1022" y="344"/>
                  </a:lnTo>
                  <a:lnTo>
                    <a:pt x="1025" y="348"/>
                  </a:lnTo>
                  <a:lnTo>
                    <a:pt x="1028" y="351"/>
                  </a:lnTo>
                  <a:lnTo>
                    <a:pt x="1032" y="357"/>
                  </a:lnTo>
                  <a:lnTo>
                    <a:pt x="1039" y="366"/>
                  </a:lnTo>
                  <a:lnTo>
                    <a:pt x="1042" y="373"/>
                  </a:lnTo>
                  <a:lnTo>
                    <a:pt x="1046" y="377"/>
                  </a:lnTo>
                  <a:lnTo>
                    <a:pt x="1052" y="385"/>
                  </a:lnTo>
                  <a:lnTo>
                    <a:pt x="1060" y="395"/>
                  </a:lnTo>
                  <a:lnTo>
                    <a:pt x="1063" y="400"/>
                  </a:lnTo>
                  <a:lnTo>
                    <a:pt x="1067" y="406"/>
                  </a:lnTo>
                  <a:lnTo>
                    <a:pt x="1072" y="412"/>
                  </a:lnTo>
                  <a:lnTo>
                    <a:pt x="1075" y="417"/>
                  </a:lnTo>
                  <a:lnTo>
                    <a:pt x="1080" y="421"/>
                  </a:lnTo>
                  <a:lnTo>
                    <a:pt x="1080" y="423"/>
                  </a:lnTo>
                  <a:lnTo>
                    <a:pt x="1081" y="426"/>
                  </a:lnTo>
                  <a:lnTo>
                    <a:pt x="1083" y="429"/>
                  </a:lnTo>
                  <a:lnTo>
                    <a:pt x="1086" y="432"/>
                  </a:lnTo>
                  <a:lnTo>
                    <a:pt x="1087" y="433"/>
                  </a:lnTo>
                  <a:lnTo>
                    <a:pt x="1089" y="436"/>
                  </a:lnTo>
                  <a:lnTo>
                    <a:pt x="1089" y="439"/>
                  </a:lnTo>
                  <a:lnTo>
                    <a:pt x="1090" y="441"/>
                  </a:lnTo>
                  <a:lnTo>
                    <a:pt x="1090" y="443"/>
                  </a:lnTo>
                  <a:lnTo>
                    <a:pt x="1093" y="447"/>
                  </a:lnTo>
                  <a:lnTo>
                    <a:pt x="1095" y="453"/>
                  </a:lnTo>
                  <a:lnTo>
                    <a:pt x="1095" y="455"/>
                  </a:lnTo>
                  <a:lnTo>
                    <a:pt x="1096" y="456"/>
                  </a:lnTo>
                  <a:lnTo>
                    <a:pt x="1098" y="461"/>
                  </a:lnTo>
                  <a:lnTo>
                    <a:pt x="1099" y="467"/>
                  </a:lnTo>
                  <a:lnTo>
                    <a:pt x="1101" y="470"/>
                  </a:lnTo>
                  <a:lnTo>
                    <a:pt x="1102" y="473"/>
                  </a:lnTo>
                  <a:lnTo>
                    <a:pt x="1104" y="477"/>
                  </a:lnTo>
                  <a:lnTo>
                    <a:pt x="1104" y="479"/>
                  </a:lnTo>
                  <a:lnTo>
                    <a:pt x="1104" y="482"/>
                  </a:lnTo>
                  <a:lnTo>
                    <a:pt x="1105" y="487"/>
                  </a:lnTo>
                  <a:lnTo>
                    <a:pt x="1105" y="488"/>
                  </a:lnTo>
                  <a:lnTo>
                    <a:pt x="1107" y="491"/>
                  </a:lnTo>
                  <a:lnTo>
                    <a:pt x="1107" y="494"/>
                  </a:lnTo>
                  <a:lnTo>
                    <a:pt x="1109" y="499"/>
                  </a:lnTo>
                  <a:lnTo>
                    <a:pt x="1109" y="502"/>
                  </a:lnTo>
                  <a:lnTo>
                    <a:pt x="1110" y="509"/>
                  </a:lnTo>
                  <a:lnTo>
                    <a:pt x="1112" y="517"/>
                  </a:lnTo>
                  <a:lnTo>
                    <a:pt x="1113" y="528"/>
                  </a:lnTo>
                  <a:lnTo>
                    <a:pt x="1112" y="528"/>
                  </a:lnTo>
                  <a:lnTo>
                    <a:pt x="1110" y="528"/>
                  </a:lnTo>
                  <a:lnTo>
                    <a:pt x="1105" y="528"/>
                  </a:lnTo>
                  <a:lnTo>
                    <a:pt x="1096" y="528"/>
                  </a:lnTo>
                  <a:lnTo>
                    <a:pt x="1092" y="529"/>
                  </a:lnTo>
                  <a:lnTo>
                    <a:pt x="1080" y="529"/>
                  </a:lnTo>
                  <a:lnTo>
                    <a:pt x="1072" y="529"/>
                  </a:lnTo>
                  <a:lnTo>
                    <a:pt x="1070" y="529"/>
                  </a:lnTo>
                  <a:lnTo>
                    <a:pt x="1069" y="529"/>
                  </a:lnTo>
                  <a:lnTo>
                    <a:pt x="1064" y="529"/>
                  </a:lnTo>
                  <a:lnTo>
                    <a:pt x="1061" y="529"/>
                  </a:lnTo>
                  <a:lnTo>
                    <a:pt x="1060" y="529"/>
                  </a:lnTo>
                  <a:lnTo>
                    <a:pt x="1058" y="529"/>
                  </a:lnTo>
                  <a:lnTo>
                    <a:pt x="1057" y="529"/>
                  </a:lnTo>
                  <a:lnTo>
                    <a:pt x="1052" y="529"/>
                  </a:lnTo>
                  <a:lnTo>
                    <a:pt x="1043" y="528"/>
                  </a:lnTo>
                  <a:lnTo>
                    <a:pt x="1042" y="528"/>
                  </a:lnTo>
                  <a:lnTo>
                    <a:pt x="1040" y="528"/>
                  </a:lnTo>
                  <a:lnTo>
                    <a:pt x="1029" y="528"/>
                  </a:lnTo>
                  <a:lnTo>
                    <a:pt x="1020" y="526"/>
                  </a:lnTo>
                  <a:lnTo>
                    <a:pt x="1020" y="526"/>
                  </a:lnTo>
                  <a:lnTo>
                    <a:pt x="1011" y="526"/>
                  </a:lnTo>
                  <a:lnTo>
                    <a:pt x="1008" y="526"/>
                  </a:lnTo>
                  <a:lnTo>
                    <a:pt x="999" y="526"/>
                  </a:lnTo>
                  <a:lnTo>
                    <a:pt x="993" y="525"/>
                  </a:lnTo>
                  <a:lnTo>
                    <a:pt x="991" y="525"/>
                  </a:lnTo>
                  <a:lnTo>
                    <a:pt x="981" y="525"/>
                  </a:lnTo>
                  <a:lnTo>
                    <a:pt x="975" y="525"/>
                  </a:lnTo>
                  <a:lnTo>
                    <a:pt x="973" y="525"/>
                  </a:lnTo>
                  <a:lnTo>
                    <a:pt x="972" y="525"/>
                  </a:lnTo>
                  <a:lnTo>
                    <a:pt x="969" y="525"/>
                  </a:lnTo>
                  <a:lnTo>
                    <a:pt x="963" y="525"/>
                  </a:lnTo>
                  <a:lnTo>
                    <a:pt x="959" y="525"/>
                  </a:lnTo>
                  <a:lnTo>
                    <a:pt x="958" y="525"/>
                  </a:lnTo>
                  <a:lnTo>
                    <a:pt x="956" y="525"/>
                  </a:lnTo>
                  <a:lnTo>
                    <a:pt x="955" y="525"/>
                  </a:lnTo>
                  <a:lnTo>
                    <a:pt x="952" y="525"/>
                  </a:lnTo>
                  <a:lnTo>
                    <a:pt x="950" y="525"/>
                  </a:lnTo>
                  <a:lnTo>
                    <a:pt x="947" y="525"/>
                  </a:lnTo>
                  <a:lnTo>
                    <a:pt x="944" y="525"/>
                  </a:lnTo>
                  <a:lnTo>
                    <a:pt x="943" y="525"/>
                  </a:lnTo>
                  <a:lnTo>
                    <a:pt x="941" y="525"/>
                  </a:lnTo>
                  <a:lnTo>
                    <a:pt x="940" y="525"/>
                  </a:lnTo>
                  <a:lnTo>
                    <a:pt x="938" y="525"/>
                  </a:lnTo>
                  <a:lnTo>
                    <a:pt x="917" y="528"/>
                  </a:lnTo>
                  <a:lnTo>
                    <a:pt x="915" y="528"/>
                  </a:lnTo>
                  <a:lnTo>
                    <a:pt x="914" y="528"/>
                  </a:lnTo>
                  <a:lnTo>
                    <a:pt x="908" y="529"/>
                  </a:lnTo>
                  <a:lnTo>
                    <a:pt x="906" y="529"/>
                  </a:lnTo>
                  <a:lnTo>
                    <a:pt x="905" y="529"/>
                  </a:lnTo>
                  <a:lnTo>
                    <a:pt x="902" y="529"/>
                  </a:lnTo>
                  <a:lnTo>
                    <a:pt x="900" y="529"/>
                  </a:lnTo>
                  <a:lnTo>
                    <a:pt x="888" y="532"/>
                  </a:lnTo>
                  <a:lnTo>
                    <a:pt x="883" y="534"/>
                  </a:lnTo>
                  <a:lnTo>
                    <a:pt x="880" y="534"/>
                  </a:lnTo>
                  <a:lnTo>
                    <a:pt x="879" y="534"/>
                  </a:lnTo>
                  <a:lnTo>
                    <a:pt x="877" y="534"/>
                  </a:lnTo>
                  <a:lnTo>
                    <a:pt x="876" y="534"/>
                  </a:lnTo>
                  <a:lnTo>
                    <a:pt x="874" y="534"/>
                  </a:lnTo>
                  <a:lnTo>
                    <a:pt x="871" y="534"/>
                  </a:lnTo>
                  <a:lnTo>
                    <a:pt x="870" y="534"/>
                  </a:lnTo>
                  <a:lnTo>
                    <a:pt x="864" y="532"/>
                  </a:lnTo>
                  <a:lnTo>
                    <a:pt x="861" y="532"/>
                  </a:lnTo>
                  <a:lnTo>
                    <a:pt x="855" y="531"/>
                  </a:lnTo>
                  <a:lnTo>
                    <a:pt x="848" y="529"/>
                  </a:lnTo>
                  <a:lnTo>
                    <a:pt x="845" y="529"/>
                  </a:lnTo>
                  <a:lnTo>
                    <a:pt x="844" y="529"/>
                  </a:lnTo>
                  <a:lnTo>
                    <a:pt x="841" y="529"/>
                  </a:lnTo>
                  <a:lnTo>
                    <a:pt x="838" y="529"/>
                  </a:lnTo>
                  <a:lnTo>
                    <a:pt x="830" y="526"/>
                  </a:lnTo>
                  <a:lnTo>
                    <a:pt x="826" y="525"/>
                  </a:lnTo>
                  <a:lnTo>
                    <a:pt x="824" y="525"/>
                  </a:lnTo>
                  <a:lnTo>
                    <a:pt x="823" y="523"/>
                  </a:lnTo>
                  <a:lnTo>
                    <a:pt x="821" y="523"/>
                  </a:lnTo>
                  <a:lnTo>
                    <a:pt x="818" y="522"/>
                  </a:lnTo>
                  <a:lnTo>
                    <a:pt x="817" y="522"/>
                  </a:lnTo>
                  <a:lnTo>
                    <a:pt x="815" y="520"/>
                  </a:lnTo>
                  <a:lnTo>
                    <a:pt x="814" y="520"/>
                  </a:lnTo>
                  <a:lnTo>
                    <a:pt x="810" y="519"/>
                  </a:lnTo>
                  <a:lnTo>
                    <a:pt x="804" y="514"/>
                  </a:lnTo>
                  <a:lnTo>
                    <a:pt x="801" y="512"/>
                  </a:lnTo>
                  <a:lnTo>
                    <a:pt x="786" y="500"/>
                  </a:lnTo>
                  <a:lnTo>
                    <a:pt x="785" y="499"/>
                  </a:lnTo>
                  <a:lnTo>
                    <a:pt x="783" y="497"/>
                  </a:lnTo>
                  <a:lnTo>
                    <a:pt x="779" y="494"/>
                  </a:lnTo>
                  <a:lnTo>
                    <a:pt x="777" y="493"/>
                  </a:lnTo>
                  <a:lnTo>
                    <a:pt x="776" y="493"/>
                  </a:lnTo>
                  <a:lnTo>
                    <a:pt x="762" y="482"/>
                  </a:lnTo>
                  <a:lnTo>
                    <a:pt x="754" y="476"/>
                  </a:lnTo>
                  <a:lnTo>
                    <a:pt x="750" y="471"/>
                  </a:lnTo>
                  <a:lnTo>
                    <a:pt x="747" y="468"/>
                  </a:lnTo>
                  <a:lnTo>
                    <a:pt x="741" y="465"/>
                  </a:lnTo>
                  <a:lnTo>
                    <a:pt x="738" y="462"/>
                  </a:lnTo>
                  <a:lnTo>
                    <a:pt x="725" y="452"/>
                  </a:lnTo>
                  <a:lnTo>
                    <a:pt x="715" y="444"/>
                  </a:lnTo>
                  <a:lnTo>
                    <a:pt x="709" y="438"/>
                  </a:lnTo>
                  <a:lnTo>
                    <a:pt x="707" y="436"/>
                  </a:lnTo>
                  <a:lnTo>
                    <a:pt x="703" y="433"/>
                  </a:lnTo>
                  <a:lnTo>
                    <a:pt x="698" y="429"/>
                  </a:lnTo>
                  <a:lnTo>
                    <a:pt x="693" y="427"/>
                  </a:lnTo>
                  <a:lnTo>
                    <a:pt x="690" y="424"/>
                  </a:lnTo>
                  <a:lnTo>
                    <a:pt x="687" y="423"/>
                  </a:lnTo>
                  <a:lnTo>
                    <a:pt x="684" y="421"/>
                  </a:lnTo>
                  <a:lnTo>
                    <a:pt x="681" y="420"/>
                  </a:lnTo>
                  <a:lnTo>
                    <a:pt x="678" y="420"/>
                  </a:lnTo>
                  <a:lnTo>
                    <a:pt x="675" y="420"/>
                  </a:lnTo>
                  <a:lnTo>
                    <a:pt x="674" y="418"/>
                  </a:lnTo>
                  <a:lnTo>
                    <a:pt x="666" y="417"/>
                  </a:lnTo>
                  <a:lnTo>
                    <a:pt x="655" y="412"/>
                  </a:lnTo>
                  <a:lnTo>
                    <a:pt x="654" y="412"/>
                  </a:lnTo>
                  <a:lnTo>
                    <a:pt x="651" y="411"/>
                  </a:lnTo>
                  <a:lnTo>
                    <a:pt x="649" y="411"/>
                  </a:lnTo>
                  <a:lnTo>
                    <a:pt x="648" y="409"/>
                  </a:lnTo>
                  <a:lnTo>
                    <a:pt x="642" y="408"/>
                  </a:lnTo>
                  <a:lnTo>
                    <a:pt x="639" y="408"/>
                  </a:lnTo>
                  <a:lnTo>
                    <a:pt x="636" y="408"/>
                  </a:lnTo>
                  <a:lnTo>
                    <a:pt x="634" y="406"/>
                  </a:lnTo>
                  <a:lnTo>
                    <a:pt x="633" y="406"/>
                  </a:lnTo>
                  <a:lnTo>
                    <a:pt x="631" y="406"/>
                  </a:lnTo>
                  <a:lnTo>
                    <a:pt x="628" y="406"/>
                  </a:lnTo>
                  <a:lnTo>
                    <a:pt x="625" y="406"/>
                  </a:lnTo>
                  <a:lnTo>
                    <a:pt x="625" y="408"/>
                  </a:lnTo>
                  <a:lnTo>
                    <a:pt x="623" y="408"/>
                  </a:lnTo>
                  <a:lnTo>
                    <a:pt x="620" y="408"/>
                  </a:lnTo>
                  <a:lnTo>
                    <a:pt x="620" y="408"/>
                  </a:lnTo>
                  <a:lnTo>
                    <a:pt x="619" y="408"/>
                  </a:lnTo>
                  <a:lnTo>
                    <a:pt x="617" y="408"/>
                  </a:lnTo>
                  <a:lnTo>
                    <a:pt x="616" y="409"/>
                  </a:lnTo>
                  <a:lnTo>
                    <a:pt x="611" y="411"/>
                  </a:lnTo>
                  <a:lnTo>
                    <a:pt x="608" y="411"/>
                  </a:lnTo>
                  <a:lnTo>
                    <a:pt x="605" y="412"/>
                  </a:lnTo>
                  <a:lnTo>
                    <a:pt x="604" y="412"/>
                  </a:lnTo>
                  <a:lnTo>
                    <a:pt x="599" y="415"/>
                  </a:lnTo>
                  <a:lnTo>
                    <a:pt x="599" y="417"/>
                  </a:lnTo>
                  <a:lnTo>
                    <a:pt x="595" y="420"/>
                  </a:lnTo>
                  <a:lnTo>
                    <a:pt x="590" y="423"/>
                  </a:lnTo>
                  <a:lnTo>
                    <a:pt x="581" y="432"/>
                  </a:lnTo>
                  <a:lnTo>
                    <a:pt x="579" y="432"/>
                  </a:lnTo>
                  <a:lnTo>
                    <a:pt x="578" y="433"/>
                  </a:lnTo>
                  <a:lnTo>
                    <a:pt x="576" y="435"/>
                  </a:lnTo>
                  <a:lnTo>
                    <a:pt x="572" y="439"/>
                  </a:lnTo>
                  <a:lnTo>
                    <a:pt x="570" y="441"/>
                  </a:lnTo>
                  <a:lnTo>
                    <a:pt x="570" y="443"/>
                  </a:lnTo>
                  <a:lnTo>
                    <a:pt x="569" y="443"/>
                  </a:lnTo>
                  <a:lnTo>
                    <a:pt x="567" y="446"/>
                  </a:lnTo>
                  <a:lnTo>
                    <a:pt x="566" y="447"/>
                  </a:lnTo>
                  <a:lnTo>
                    <a:pt x="563" y="452"/>
                  </a:lnTo>
                  <a:lnTo>
                    <a:pt x="557" y="458"/>
                  </a:lnTo>
                  <a:lnTo>
                    <a:pt x="557" y="459"/>
                  </a:lnTo>
                  <a:lnTo>
                    <a:pt x="555" y="459"/>
                  </a:lnTo>
                  <a:lnTo>
                    <a:pt x="550" y="464"/>
                  </a:lnTo>
                  <a:lnTo>
                    <a:pt x="544" y="474"/>
                  </a:lnTo>
                  <a:lnTo>
                    <a:pt x="540" y="477"/>
                  </a:lnTo>
                  <a:lnTo>
                    <a:pt x="538" y="481"/>
                  </a:lnTo>
                  <a:lnTo>
                    <a:pt x="535" y="484"/>
                  </a:lnTo>
                  <a:lnTo>
                    <a:pt x="534" y="485"/>
                  </a:lnTo>
                  <a:lnTo>
                    <a:pt x="532" y="487"/>
                  </a:lnTo>
                  <a:lnTo>
                    <a:pt x="531" y="487"/>
                  </a:lnTo>
                  <a:lnTo>
                    <a:pt x="529" y="488"/>
                  </a:lnTo>
                  <a:lnTo>
                    <a:pt x="526" y="491"/>
                  </a:lnTo>
                  <a:lnTo>
                    <a:pt x="523" y="493"/>
                  </a:lnTo>
                  <a:lnTo>
                    <a:pt x="522" y="493"/>
                  </a:lnTo>
                  <a:lnTo>
                    <a:pt x="511" y="500"/>
                  </a:lnTo>
                  <a:lnTo>
                    <a:pt x="491" y="515"/>
                  </a:lnTo>
                  <a:lnTo>
                    <a:pt x="479" y="523"/>
                  </a:lnTo>
                  <a:lnTo>
                    <a:pt x="479" y="525"/>
                  </a:lnTo>
                  <a:lnTo>
                    <a:pt x="476" y="526"/>
                  </a:lnTo>
                  <a:lnTo>
                    <a:pt x="456" y="540"/>
                  </a:lnTo>
                  <a:lnTo>
                    <a:pt x="452" y="544"/>
                  </a:lnTo>
                  <a:lnTo>
                    <a:pt x="444" y="549"/>
                  </a:lnTo>
                  <a:lnTo>
                    <a:pt x="439" y="554"/>
                  </a:lnTo>
                  <a:lnTo>
                    <a:pt x="438" y="557"/>
                  </a:lnTo>
                  <a:lnTo>
                    <a:pt x="436" y="558"/>
                  </a:lnTo>
                  <a:lnTo>
                    <a:pt x="435" y="558"/>
                  </a:lnTo>
                  <a:lnTo>
                    <a:pt x="424" y="567"/>
                  </a:lnTo>
                  <a:lnTo>
                    <a:pt x="417" y="576"/>
                  </a:lnTo>
                  <a:lnTo>
                    <a:pt x="408" y="587"/>
                  </a:lnTo>
                  <a:lnTo>
                    <a:pt x="405" y="590"/>
                  </a:lnTo>
                  <a:lnTo>
                    <a:pt x="401" y="595"/>
                  </a:lnTo>
                  <a:lnTo>
                    <a:pt x="394" y="607"/>
                  </a:lnTo>
                  <a:lnTo>
                    <a:pt x="394" y="608"/>
                  </a:lnTo>
                  <a:lnTo>
                    <a:pt x="391" y="611"/>
                  </a:lnTo>
                  <a:lnTo>
                    <a:pt x="385" y="625"/>
                  </a:lnTo>
                  <a:lnTo>
                    <a:pt x="391" y="611"/>
                  </a:lnTo>
                  <a:lnTo>
                    <a:pt x="385" y="626"/>
                  </a:lnTo>
                  <a:lnTo>
                    <a:pt x="385" y="628"/>
                  </a:lnTo>
                  <a:lnTo>
                    <a:pt x="383" y="630"/>
                  </a:lnTo>
                  <a:lnTo>
                    <a:pt x="383" y="631"/>
                  </a:lnTo>
                  <a:lnTo>
                    <a:pt x="382" y="636"/>
                  </a:lnTo>
                  <a:lnTo>
                    <a:pt x="380" y="637"/>
                  </a:lnTo>
                  <a:lnTo>
                    <a:pt x="380" y="639"/>
                  </a:lnTo>
                  <a:lnTo>
                    <a:pt x="379" y="645"/>
                  </a:lnTo>
                  <a:lnTo>
                    <a:pt x="377" y="649"/>
                  </a:lnTo>
                  <a:lnTo>
                    <a:pt x="377" y="663"/>
                  </a:lnTo>
                  <a:lnTo>
                    <a:pt x="383" y="689"/>
                  </a:lnTo>
                  <a:lnTo>
                    <a:pt x="383" y="693"/>
                  </a:lnTo>
                  <a:lnTo>
                    <a:pt x="388" y="710"/>
                  </a:lnTo>
                  <a:lnTo>
                    <a:pt x="391" y="719"/>
                  </a:lnTo>
                  <a:lnTo>
                    <a:pt x="395" y="728"/>
                  </a:lnTo>
                  <a:lnTo>
                    <a:pt x="406" y="748"/>
                  </a:lnTo>
                  <a:lnTo>
                    <a:pt x="409" y="754"/>
                  </a:lnTo>
                  <a:lnTo>
                    <a:pt x="412" y="762"/>
                  </a:lnTo>
                  <a:lnTo>
                    <a:pt x="414" y="772"/>
                  </a:lnTo>
                  <a:lnTo>
                    <a:pt x="414" y="776"/>
                  </a:lnTo>
                  <a:lnTo>
                    <a:pt x="414" y="779"/>
                  </a:lnTo>
                  <a:lnTo>
                    <a:pt x="415" y="782"/>
                  </a:lnTo>
                  <a:lnTo>
                    <a:pt x="415" y="791"/>
                  </a:lnTo>
                  <a:lnTo>
                    <a:pt x="415" y="795"/>
                  </a:lnTo>
                  <a:lnTo>
                    <a:pt x="414" y="800"/>
                  </a:lnTo>
                  <a:lnTo>
                    <a:pt x="412" y="809"/>
                  </a:lnTo>
                  <a:lnTo>
                    <a:pt x="409" y="814"/>
                  </a:lnTo>
                  <a:lnTo>
                    <a:pt x="403" y="821"/>
                  </a:lnTo>
                  <a:lnTo>
                    <a:pt x="395" y="829"/>
                  </a:lnTo>
                  <a:lnTo>
                    <a:pt x="376" y="845"/>
                  </a:lnTo>
                  <a:lnTo>
                    <a:pt x="376" y="847"/>
                  </a:lnTo>
                  <a:lnTo>
                    <a:pt x="374" y="847"/>
                  </a:lnTo>
                  <a:lnTo>
                    <a:pt x="371" y="848"/>
                  </a:lnTo>
                  <a:lnTo>
                    <a:pt x="363" y="855"/>
                  </a:lnTo>
                  <a:lnTo>
                    <a:pt x="363" y="853"/>
                  </a:lnTo>
                  <a:lnTo>
                    <a:pt x="362" y="853"/>
                  </a:lnTo>
                  <a:lnTo>
                    <a:pt x="362" y="852"/>
                  </a:lnTo>
                  <a:lnTo>
                    <a:pt x="359" y="847"/>
                  </a:lnTo>
                  <a:lnTo>
                    <a:pt x="357" y="845"/>
                  </a:lnTo>
                  <a:lnTo>
                    <a:pt x="356" y="844"/>
                  </a:lnTo>
                  <a:lnTo>
                    <a:pt x="356" y="842"/>
                  </a:lnTo>
                  <a:lnTo>
                    <a:pt x="354" y="842"/>
                  </a:lnTo>
                  <a:lnTo>
                    <a:pt x="354" y="841"/>
                  </a:lnTo>
                  <a:lnTo>
                    <a:pt x="353" y="841"/>
                  </a:lnTo>
                  <a:lnTo>
                    <a:pt x="353" y="839"/>
                  </a:lnTo>
                  <a:lnTo>
                    <a:pt x="351" y="838"/>
                  </a:lnTo>
                  <a:lnTo>
                    <a:pt x="350" y="836"/>
                  </a:lnTo>
                  <a:lnTo>
                    <a:pt x="348" y="833"/>
                  </a:lnTo>
                  <a:lnTo>
                    <a:pt x="345" y="830"/>
                  </a:lnTo>
                  <a:lnTo>
                    <a:pt x="344" y="830"/>
                  </a:lnTo>
                  <a:lnTo>
                    <a:pt x="344" y="829"/>
                  </a:lnTo>
                  <a:lnTo>
                    <a:pt x="342" y="829"/>
                  </a:lnTo>
                  <a:lnTo>
                    <a:pt x="342" y="827"/>
                  </a:lnTo>
                  <a:lnTo>
                    <a:pt x="341" y="827"/>
                  </a:lnTo>
                  <a:lnTo>
                    <a:pt x="341" y="826"/>
                  </a:lnTo>
                  <a:lnTo>
                    <a:pt x="339" y="826"/>
                  </a:lnTo>
                  <a:lnTo>
                    <a:pt x="339" y="824"/>
                  </a:lnTo>
                  <a:lnTo>
                    <a:pt x="338" y="824"/>
                  </a:lnTo>
                  <a:lnTo>
                    <a:pt x="341" y="821"/>
                  </a:lnTo>
                  <a:lnTo>
                    <a:pt x="341" y="820"/>
                  </a:lnTo>
                  <a:lnTo>
                    <a:pt x="342" y="818"/>
                  </a:lnTo>
                  <a:lnTo>
                    <a:pt x="342" y="817"/>
                  </a:lnTo>
                  <a:lnTo>
                    <a:pt x="344" y="817"/>
                  </a:lnTo>
                  <a:lnTo>
                    <a:pt x="342" y="817"/>
                  </a:lnTo>
                  <a:lnTo>
                    <a:pt x="342" y="815"/>
                  </a:lnTo>
                  <a:lnTo>
                    <a:pt x="338" y="812"/>
                  </a:lnTo>
                  <a:lnTo>
                    <a:pt x="336" y="810"/>
                  </a:lnTo>
                  <a:lnTo>
                    <a:pt x="333" y="809"/>
                  </a:lnTo>
                  <a:lnTo>
                    <a:pt x="333" y="810"/>
                  </a:lnTo>
                  <a:lnTo>
                    <a:pt x="324" y="801"/>
                  </a:lnTo>
                  <a:lnTo>
                    <a:pt x="322" y="801"/>
                  </a:lnTo>
                  <a:lnTo>
                    <a:pt x="321" y="800"/>
                  </a:lnTo>
                  <a:lnTo>
                    <a:pt x="319" y="798"/>
                  </a:lnTo>
                  <a:lnTo>
                    <a:pt x="315" y="795"/>
                  </a:lnTo>
                  <a:lnTo>
                    <a:pt x="315" y="797"/>
                  </a:lnTo>
                  <a:lnTo>
                    <a:pt x="313" y="795"/>
                  </a:lnTo>
                  <a:lnTo>
                    <a:pt x="312" y="795"/>
                  </a:lnTo>
                  <a:lnTo>
                    <a:pt x="292" y="782"/>
                  </a:lnTo>
                  <a:lnTo>
                    <a:pt x="292" y="780"/>
                  </a:lnTo>
                  <a:lnTo>
                    <a:pt x="290" y="782"/>
                  </a:lnTo>
                  <a:lnTo>
                    <a:pt x="289" y="777"/>
                  </a:lnTo>
                  <a:lnTo>
                    <a:pt x="289" y="776"/>
                  </a:lnTo>
                  <a:lnTo>
                    <a:pt x="287" y="774"/>
                  </a:lnTo>
                  <a:lnTo>
                    <a:pt x="284" y="769"/>
                  </a:lnTo>
                  <a:lnTo>
                    <a:pt x="284" y="768"/>
                  </a:lnTo>
                  <a:lnTo>
                    <a:pt x="284" y="766"/>
                  </a:lnTo>
                  <a:lnTo>
                    <a:pt x="283" y="766"/>
                  </a:lnTo>
                  <a:lnTo>
                    <a:pt x="283" y="765"/>
                  </a:lnTo>
                  <a:lnTo>
                    <a:pt x="277" y="754"/>
                  </a:lnTo>
                  <a:lnTo>
                    <a:pt x="274" y="750"/>
                  </a:lnTo>
                  <a:lnTo>
                    <a:pt x="272" y="748"/>
                  </a:lnTo>
                  <a:lnTo>
                    <a:pt x="272" y="748"/>
                  </a:lnTo>
                  <a:lnTo>
                    <a:pt x="271" y="747"/>
                  </a:lnTo>
                  <a:lnTo>
                    <a:pt x="269" y="745"/>
                  </a:lnTo>
                  <a:lnTo>
                    <a:pt x="266" y="742"/>
                  </a:lnTo>
                  <a:lnTo>
                    <a:pt x="265" y="742"/>
                  </a:lnTo>
                  <a:lnTo>
                    <a:pt x="263" y="742"/>
                  </a:lnTo>
                  <a:lnTo>
                    <a:pt x="260" y="741"/>
                  </a:lnTo>
                  <a:lnTo>
                    <a:pt x="260" y="739"/>
                  </a:lnTo>
                  <a:lnTo>
                    <a:pt x="259" y="739"/>
                  </a:lnTo>
                  <a:lnTo>
                    <a:pt x="256" y="736"/>
                  </a:lnTo>
                  <a:lnTo>
                    <a:pt x="256" y="734"/>
                  </a:lnTo>
                  <a:lnTo>
                    <a:pt x="254" y="733"/>
                  </a:lnTo>
                  <a:lnTo>
                    <a:pt x="252" y="731"/>
                  </a:lnTo>
                  <a:lnTo>
                    <a:pt x="254" y="730"/>
                  </a:lnTo>
                  <a:lnTo>
                    <a:pt x="260" y="718"/>
                  </a:lnTo>
                  <a:lnTo>
                    <a:pt x="259" y="716"/>
                  </a:lnTo>
                  <a:lnTo>
                    <a:pt x="257" y="716"/>
                  </a:lnTo>
                  <a:lnTo>
                    <a:pt x="257" y="715"/>
                  </a:lnTo>
                  <a:lnTo>
                    <a:pt x="256" y="713"/>
                  </a:lnTo>
                  <a:lnTo>
                    <a:pt x="254" y="712"/>
                  </a:lnTo>
                  <a:lnTo>
                    <a:pt x="252" y="712"/>
                  </a:lnTo>
                  <a:lnTo>
                    <a:pt x="252" y="712"/>
                  </a:lnTo>
                  <a:lnTo>
                    <a:pt x="251" y="712"/>
                  </a:lnTo>
                  <a:lnTo>
                    <a:pt x="251" y="710"/>
                  </a:lnTo>
                  <a:lnTo>
                    <a:pt x="249" y="710"/>
                  </a:lnTo>
                  <a:lnTo>
                    <a:pt x="248" y="709"/>
                  </a:lnTo>
                  <a:lnTo>
                    <a:pt x="246" y="709"/>
                  </a:lnTo>
                  <a:lnTo>
                    <a:pt x="245" y="707"/>
                  </a:lnTo>
                  <a:lnTo>
                    <a:pt x="243" y="706"/>
                  </a:lnTo>
                  <a:lnTo>
                    <a:pt x="242" y="706"/>
                  </a:lnTo>
                  <a:lnTo>
                    <a:pt x="240" y="704"/>
                  </a:lnTo>
                  <a:lnTo>
                    <a:pt x="239" y="704"/>
                  </a:lnTo>
                  <a:lnTo>
                    <a:pt x="237" y="703"/>
                  </a:lnTo>
                  <a:lnTo>
                    <a:pt x="236" y="703"/>
                  </a:lnTo>
                  <a:lnTo>
                    <a:pt x="234" y="701"/>
                  </a:lnTo>
                  <a:lnTo>
                    <a:pt x="233" y="701"/>
                  </a:lnTo>
                  <a:lnTo>
                    <a:pt x="233" y="699"/>
                  </a:lnTo>
                  <a:lnTo>
                    <a:pt x="231" y="699"/>
                  </a:lnTo>
                  <a:lnTo>
                    <a:pt x="230" y="699"/>
                  </a:lnTo>
                  <a:lnTo>
                    <a:pt x="230" y="698"/>
                  </a:lnTo>
                  <a:lnTo>
                    <a:pt x="228" y="698"/>
                  </a:lnTo>
                  <a:lnTo>
                    <a:pt x="228" y="696"/>
                  </a:lnTo>
                  <a:lnTo>
                    <a:pt x="227" y="696"/>
                  </a:lnTo>
                  <a:lnTo>
                    <a:pt x="227" y="695"/>
                  </a:lnTo>
                  <a:lnTo>
                    <a:pt x="225" y="695"/>
                  </a:lnTo>
                  <a:lnTo>
                    <a:pt x="224" y="693"/>
                  </a:lnTo>
                  <a:lnTo>
                    <a:pt x="222" y="692"/>
                  </a:lnTo>
                  <a:lnTo>
                    <a:pt x="222" y="690"/>
                  </a:lnTo>
                  <a:lnTo>
                    <a:pt x="219" y="690"/>
                  </a:lnTo>
                  <a:lnTo>
                    <a:pt x="219" y="689"/>
                  </a:lnTo>
                  <a:lnTo>
                    <a:pt x="217" y="689"/>
                  </a:lnTo>
                  <a:lnTo>
                    <a:pt x="217" y="687"/>
                  </a:lnTo>
                  <a:lnTo>
                    <a:pt x="217" y="686"/>
                  </a:lnTo>
                  <a:lnTo>
                    <a:pt x="217" y="684"/>
                  </a:lnTo>
                  <a:lnTo>
                    <a:pt x="217" y="683"/>
                  </a:lnTo>
                  <a:lnTo>
                    <a:pt x="217" y="681"/>
                  </a:lnTo>
                  <a:lnTo>
                    <a:pt x="217" y="680"/>
                  </a:lnTo>
                  <a:lnTo>
                    <a:pt x="217" y="678"/>
                  </a:lnTo>
                  <a:lnTo>
                    <a:pt x="216" y="680"/>
                  </a:lnTo>
                  <a:lnTo>
                    <a:pt x="214" y="680"/>
                  </a:lnTo>
                  <a:lnTo>
                    <a:pt x="214" y="678"/>
                  </a:lnTo>
                  <a:lnTo>
                    <a:pt x="214" y="677"/>
                  </a:lnTo>
                  <a:lnTo>
                    <a:pt x="213" y="677"/>
                  </a:lnTo>
                  <a:lnTo>
                    <a:pt x="213" y="675"/>
                  </a:lnTo>
                  <a:lnTo>
                    <a:pt x="214" y="669"/>
                  </a:lnTo>
                  <a:lnTo>
                    <a:pt x="216" y="666"/>
                  </a:lnTo>
                  <a:lnTo>
                    <a:pt x="216" y="665"/>
                  </a:lnTo>
                  <a:lnTo>
                    <a:pt x="216" y="661"/>
                  </a:lnTo>
                  <a:lnTo>
                    <a:pt x="216" y="660"/>
                  </a:lnTo>
                  <a:lnTo>
                    <a:pt x="216" y="658"/>
                  </a:lnTo>
                  <a:lnTo>
                    <a:pt x="217" y="651"/>
                  </a:lnTo>
                  <a:lnTo>
                    <a:pt x="217" y="643"/>
                  </a:lnTo>
                  <a:lnTo>
                    <a:pt x="219" y="643"/>
                  </a:lnTo>
                  <a:lnTo>
                    <a:pt x="219" y="642"/>
                  </a:lnTo>
                  <a:lnTo>
                    <a:pt x="219" y="639"/>
                  </a:lnTo>
                  <a:lnTo>
                    <a:pt x="219" y="634"/>
                  </a:lnTo>
                  <a:lnTo>
                    <a:pt x="219" y="633"/>
                  </a:lnTo>
                  <a:lnTo>
                    <a:pt x="221" y="623"/>
                  </a:lnTo>
                  <a:lnTo>
                    <a:pt x="222" y="619"/>
                  </a:lnTo>
                  <a:lnTo>
                    <a:pt x="221" y="619"/>
                  </a:lnTo>
                  <a:lnTo>
                    <a:pt x="219" y="617"/>
                  </a:lnTo>
                  <a:lnTo>
                    <a:pt x="219" y="617"/>
                  </a:lnTo>
                  <a:lnTo>
                    <a:pt x="210" y="616"/>
                  </a:lnTo>
                  <a:lnTo>
                    <a:pt x="208" y="616"/>
                  </a:lnTo>
                  <a:lnTo>
                    <a:pt x="207" y="616"/>
                  </a:lnTo>
                  <a:lnTo>
                    <a:pt x="198" y="610"/>
                  </a:lnTo>
                  <a:lnTo>
                    <a:pt x="198" y="608"/>
                  </a:lnTo>
                  <a:lnTo>
                    <a:pt x="198" y="607"/>
                  </a:lnTo>
                  <a:lnTo>
                    <a:pt x="196" y="605"/>
                  </a:lnTo>
                  <a:lnTo>
                    <a:pt x="193" y="602"/>
                  </a:lnTo>
                  <a:lnTo>
                    <a:pt x="189" y="601"/>
                  </a:lnTo>
                  <a:lnTo>
                    <a:pt x="184" y="598"/>
                  </a:lnTo>
                  <a:lnTo>
                    <a:pt x="176" y="590"/>
                  </a:lnTo>
                  <a:lnTo>
                    <a:pt x="175" y="588"/>
                  </a:lnTo>
                  <a:lnTo>
                    <a:pt x="169" y="584"/>
                  </a:lnTo>
                  <a:lnTo>
                    <a:pt x="169" y="582"/>
                  </a:lnTo>
                  <a:lnTo>
                    <a:pt x="167" y="582"/>
                  </a:lnTo>
                  <a:lnTo>
                    <a:pt x="167" y="581"/>
                  </a:lnTo>
                  <a:lnTo>
                    <a:pt x="169" y="576"/>
                  </a:lnTo>
                  <a:lnTo>
                    <a:pt x="170" y="564"/>
                  </a:lnTo>
                  <a:lnTo>
                    <a:pt x="167" y="564"/>
                  </a:lnTo>
                  <a:lnTo>
                    <a:pt x="167" y="566"/>
                  </a:lnTo>
                  <a:lnTo>
                    <a:pt x="167" y="566"/>
                  </a:lnTo>
                  <a:lnTo>
                    <a:pt x="157" y="567"/>
                  </a:lnTo>
                  <a:lnTo>
                    <a:pt x="157" y="569"/>
                  </a:lnTo>
                  <a:lnTo>
                    <a:pt x="154" y="569"/>
                  </a:lnTo>
                  <a:lnTo>
                    <a:pt x="152" y="569"/>
                  </a:lnTo>
                  <a:lnTo>
                    <a:pt x="149" y="570"/>
                  </a:lnTo>
                  <a:lnTo>
                    <a:pt x="146" y="570"/>
                  </a:lnTo>
                  <a:lnTo>
                    <a:pt x="146" y="572"/>
                  </a:lnTo>
                  <a:lnTo>
                    <a:pt x="143" y="572"/>
                  </a:lnTo>
                  <a:lnTo>
                    <a:pt x="141" y="572"/>
                  </a:lnTo>
                  <a:lnTo>
                    <a:pt x="138" y="573"/>
                  </a:lnTo>
                  <a:lnTo>
                    <a:pt x="137" y="573"/>
                  </a:lnTo>
                  <a:lnTo>
                    <a:pt x="131" y="573"/>
                  </a:lnTo>
                  <a:lnTo>
                    <a:pt x="123" y="575"/>
                  </a:lnTo>
                  <a:lnTo>
                    <a:pt x="122" y="581"/>
                  </a:lnTo>
                  <a:lnTo>
                    <a:pt x="120" y="579"/>
                  </a:lnTo>
                  <a:lnTo>
                    <a:pt x="119" y="579"/>
                  </a:lnTo>
                  <a:lnTo>
                    <a:pt x="113" y="575"/>
                  </a:lnTo>
                  <a:lnTo>
                    <a:pt x="111" y="575"/>
                  </a:lnTo>
                  <a:lnTo>
                    <a:pt x="111" y="572"/>
                  </a:lnTo>
                  <a:lnTo>
                    <a:pt x="113" y="572"/>
                  </a:lnTo>
                  <a:lnTo>
                    <a:pt x="113" y="570"/>
                  </a:lnTo>
                  <a:lnTo>
                    <a:pt x="113" y="569"/>
                  </a:lnTo>
                  <a:lnTo>
                    <a:pt x="113" y="567"/>
                  </a:lnTo>
                  <a:lnTo>
                    <a:pt x="113" y="566"/>
                  </a:lnTo>
                  <a:lnTo>
                    <a:pt x="114" y="564"/>
                  </a:lnTo>
                  <a:lnTo>
                    <a:pt x="113" y="564"/>
                  </a:lnTo>
                  <a:lnTo>
                    <a:pt x="110" y="563"/>
                  </a:lnTo>
                  <a:lnTo>
                    <a:pt x="110" y="561"/>
                  </a:lnTo>
                  <a:lnTo>
                    <a:pt x="110" y="561"/>
                  </a:lnTo>
                  <a:lnTo>
                    <a:pt x="108" y="560"/>
                  </a:lnTo>
                  <a:lnTo>
                    <a:pt x="110" y="549"/>
                  </a:lnTo>
                  <a:lnTo>
                    <a:pt x="114" y="535"/>
                  </a:lnTo>
                  <a:lnTo>
                    <a:pt x="114" y="534"/>
                  </a:lnTo>
                  <a:lnTo>
                    <a:pt x="106" y="528"/>
                  </a:lnTo>
                  <a:lnTo>
                    <a:pt x="94" y="519"/>
                  </a:lnTo>
                  <a:lnTo>
                    <a:pt x="94" y="517"/>
                  </a:lnTo>
                  <a:lnTo>
                    <a:pt x="97" y="514"/>
                  </a:lnTo>
                  <a:lnTo>
                    <a:pt x="96" y="514"/>
                  </a:lnTo>
                  <a:lnTo>
                    <a:pt x="94" y="512"/>
                  </a:lnTo>
                  <a:lnTo>
                    <a:pt x="91" y="511"/>
                  </a:lnTo>
                  <a:lnTo>
                    <a:pt x="91" y="509"/>
                  </a:lnTo>
                  <a:lnTo>
                    <a:pt x="90" y="509"/>
                  </a:lnTo>
                  <a:lnTo>
                    <a:pt x="88" y="508"/>
                  </a:lnTo>
                  <a:lnTo>
                    <a:pt x="87" y="506"/>
                  </a:lnTo>
                  <a:lnTo>
                    <a:pt x="84" y="505"/>
                  </a:lnTo>
                  <a:lnTo>
                    <a:pt x="82" y="503"/>
                  </a:lnTo>
                  <a:lnTo>
                    <a:pt x="76" y="499"/>
                  </a:lnTo>
                  <a:lnTo>
                    <a:pt x="72" y="494"/>
                  </a:lnTo>
                  <a:lnTo>
                    <a:pt x="68" y="493"/>
                  </a:lnTo>
                  <a:lnTo>
                    <a:pt x="67" y="491"/>
                  </a:lnTo>
                  <a:lnTo>
                    <a:pt x="65" y="491"/>
                  </a:lnTo>
                  <a:lnTo>
                    <a:pt x="70" y="487"/>
                  </a:lnTo>
                  <a:lnTo>
                    <a:pt x="68" y="485"/>
                  </a:lnTo>
                  <a:lnTo>
                    <a:pt x="52" y="471"/>
                  </a:lnTo>
                  <a:lnTo>
                    <a:pt x="53" y="471"/>
                  </a:lnTo>
                  <a:lnTo>
                    <a:pt x="53" y="470"/>
                  </a:lnTo>
                  <a:lnTo>
                    <a:pt x="55" y="468"/>
                  </a:lnTo>
                  <a:lnTo>
                    <a:pt x="53" y="467"/>
                  </a:lnTo>
                  <a:lnTo>
                    <a:pt x="52" y="465"/>
                  </a:lnTo>
                  <a:lnTo>
                    <a:pt x="50" y="464"/>
                  </a:lnTo>
                  <a:lnTo>
                    <a:pt x="44" y="456"/>
                  </a:lnTo>
                  <a:lnTo>
                    <a:pt x="43" y="453"/>
                  </a:lnTo>
                  <a:lnTo>
                    <a:pt x="44" y="452"/>
                  </a:lnTo>
                  <a:lnTo>
                    <a:pt x="50" y="449"/>
                  </a:lnTo>
                  <a:lnTo>
                    <a:pt x="53" y="446"/>
                  </a:lnTo>
                  <a:lnTo>
                    <a:pt x="52" y="444"/>
                  </a:lnTo>
                  <a:lnTo>
                    <a:pt x="49" y="443"/>
                  </a:lnTo>
                  <a:lnTo>
                    <a:pt x="44" y="439"/>
                  </a:lnTo>
                  <a:lnTo>
                    <a:pt x="41" y="436"/>
                  </a:lnTo>
                  <a:lnTo>
                    <a:pt x="37" y="433"/>
                  </a:lnTo>
                  <a:lnTo>
                    <a:pt x="37" y="432"/>
                  </a:lnTo>
                  <a:lnTo>
                    <a:pt x="35" y="430"/>
                  </a:lnTo>
                  <a:lnTo>
                    <a:pt x="32" y="429"/>
                  </a:lnTo>
                  <a:lnTo>
                    <a:pt x="27" y="424"/>
                  </a:lnTo>
                  <a:lnTo>
                    <a:pt x="20" y="420"/>
                  </a:lnTo>
                  <a:lnTo>
                    <a:pt x="15" y="420"/>
                  </a:lnTo>
                  <a:lnTo>
                    <a:pt x="12" y="418"/>
                  </a:lnTo>
                  <a:lnTo>
                    <a:pt x="9" y="415"/>
                  </a:lnTo>
                  <a:lnTo>
                    <a:pt x="8" y="415"/>
                  </a:lnTo>
                  <a:lnTo>
                    <a:pt x="5" y="414"/>
                  </a:lnTo>
                  <a:lnTo>
                    <a:pt x="8" y="408"/>
                  </a:lnTo>
                  <a:lnTo>
                    <a:pt x="9" y="405"/>
                  </a:lnTo>
                  <a:lnTo>
                    <a:pt x="0" y="395"/>
                  </a:lnTo>
                  <a:lnTo>
                    <a:pt x="0" y="394"/>
                  </a:lnTo>
                  <a:lnTo>
                    <a:pt x="2" y="392"/>
                  </a:lnTo>
                  <a:lnTo>
                    <a:pt x="2" y="391"/>
                  </a:lnTo>
                  <a:lnTo>
                    <a:pt x="3" y="389"/>
                  </a:lnTo>
                  <a:lnTo>
                    <a:pt x="5" y="388"/>
                  </a:lnTo>
                  <a:lnTo>
                    <a:pt x="5" y="386"/>
                  </a:lnTo>
                  <a:lnTo>
                    <a:pt x="6" y="386"/>
                  </a:lnTo>
                  <a:lnTo>
                    <a:pt x="11" y="379"/>
                  </a:lnTo>
                  <a:lnTo>
                    <a:pt x="12" y="379"/>
                  </a:lnTo>
                  <a:lnTo>
                    <a:pt x="14" y="379"/>
                  </a:lnTo>
                  <a:lnTo>
                    <a:pt x="21" y="382"/>
                  </a:lnTo>
                  <a:lnTo>
                    <a:pt x="29" y="371"/>
                  </a:lnTo>
                  <a:lnTo>
                    <a:pt x="37" y="362"/>
                  </a:lnTo>
                  <a:lnTo>
                    <a:pt x="37" y="360"/>
                  </a:lnTo>
                  <a:lnTo>
                    <a:pt x="35" y="360"/>
                  </a:lnTo>
                  <a:lnTo>
                    <a:pt x="49" y="347"/>
                  </a:lnTo>
                  <a:lnTo>
                    <a:pt x="50" y="345"/>
                  </a:lnTo>
                  <a:lnTo>
                    <a:pt x="56" y="338"/>
                  </a:lnTo>
                  <a:lnTo>
                    <a:pt x="58" y="338"/>
                  </a:lnTo>
                  <a:lnTo>
                    <a:pt x="62" y="332"/>
                  </a:lnTo>
                  <a:lnTo>
                    <a:pt x="64" y="332"/>
                  </a:lnTo>
                  <a:lnTo>
                    <a:pt x="62" y="332"/>
                  </a:lnTo>
                  <a:lnTo>
                    <a:pt x="61" y="328"/>
                  </a:lnTo>
                  <a:lnTo>
                    <a:pt x="59" y="327"/>
                  </a:lnTo>
                  <a:lnTo>
                    <a:pt x="59" y="325"/>
                  </a:lnTo>
                  <a:lnTo>
                    <a:pt x="58" y="325"/>
                  </a:lnTo>
                  <a:lnTo>
                    <a:pt x="58" y="324"/>
                  </a:lnTo>
                  <a:lnTo>
                    <a:pt x="56" y="324"/>
                  </a:lnTo>
                  <a:lnTo>
                    <a:pt x="56" y="322"/>
                  </a:lnTo>
                  <a:lnTo>
                    <a:pt x="55" y="322"/>
                  </a:lnTo>
                  <a:lnTo>
                    <a:pt x="53" y="321"/>
                  </a:lnTo>
                  <a:lnTo>
                    <a:pt x="53" y="319"/>
                  </a:lnTo>
                  <a:lnTo>
                    <a:pt x="50" y="316"/>
                  </a:lnTo>
                  <a:lnTo>
                    <a:pt x="49" y="315"/>
                  </a:lnTo>
                  <a:lnTo>
                    <a:pt x="47" y="313"/>
                  </a:lnTo>
                  <a:lnTo>
                    <a:pt x="46" y="312"/>
                  </a:lnTo>
                  <a:lnTo>
                    <a:pt x="44" y="312"/>
                  </a:lnTo>
                  <a:lnTo>
                    <a:pt x="43" y="310"/>
                  </a:lnTo>
                  <a:lnTo>
                    <a:pt x="43" y="309"/>
                  </a:lnTo>
                  <a:lnTo>
                    <a:pt x="41" y="309"/>
                  </a:lnTo>
                  <a:lnTo>
                    <a:pt x="37" y="304"/>
                  </a:lnTo>
                  <a:lnTo>
                    <a:pt x="35" y="301"/>
                  </a:lnTo>
                  <a:lnTo>
                    <a:pt x="34" y="300"/>
                  </a:lnTo>
                  <a:lnTo>
                    <a:pt x="32" y="298"/>
                  </a:lnTo>
                  <a:lnTo>
                    <a:pt x="30" y="295"/>
                  </a:lnTo>
                  <a:lnTo>
                    <a:pt x="29" y="295"/>
                  </a:lnTo>
                  <a:lnTo>
                    <a:pt x="27" y="292"/>
                  </a:lnTo>
                  <a:lnTo>
                    <a:pt x="26" y="292"/>
                  </a:lnTo>
                  <a:lnTo>
                    <a:pt x="24" y="290"/>
                  </a:lnTo>
                  <a:lnTo>
                    <a:pt x="34" y="278"/>
                  </a:lnTo>
                  <a:lnTo>
                    <a:pt x="38" y="272"/>
                  </a:lnTo>
                  <a:lnTo>
                    <a:pt x="41" y="274"/>
                  </a:lnTo>
                  <a:lnTo>
                    <a:pt x="44" y="275"/>
                  </a:lnTo>
                  <a:lnTo>
                    <a:pt x="46" y="275"/>
                  </a:lnTo>
                  <a:lnTo>
                    <a:pt x="47" y="272"/>
                  </a:lnTo>
                  <a:lnTo>
                    <a:pt x="49" y="272"/>
                  </a:lnTo>
                  <a:lnTo>
                    <a:pt x="52" y="268"/>
                  </a:lnTo>
                  <a:lnTo>
                    <a:pt x="53" y="266"/>
                  </a:lnTo>
                  <a:lnTo>
                    <a:pt x="53" y="269"/>
                  </a:lnTo>
                  <a:lnTo>
                    <a:pt x="55" y="271"/>
                  </a:lnTo>
                  <a:lnTo>
                    <a:pt x="56" y="274"/>
                  </a:lnTo>
                  <a:lnTo>
                    <a:pt x="70" y="281"/>
                  </a:lnTo>
                  <a:lnTo>
                    <a:pt x="72" y="283"/>
                  </a:lnTo>
                  <a:lnTo>
                    <a:pt x="73" y="284"/>
                  </a:lnTo>
                  <a:lnTo>
                    <a:pt x="73" y="283"/>
                  </a:lnTo>
                  <a:lnTo>
                    <a:pt x="73" y="280"/>
                  </a:lnTo>
                  <a:lnTo>
                    <a:pt x="75" y="280"/>
                  </a:lnTo>
                  <a:lnTo>
                    <a:pt x="99" y="297"/>
                  </a:lnTo>
                  <a:lnTo>
                    <a:pt x="110" y="304"/>
                  </a:lnTo>
                  <a:lnTo>
                    <a:pt x="113" y="306"/>
                  </a:lnTo>
                  <a:lnTo>
                    <a:pt x="114" y="306"/>
                  </a:lnTo>
                  <a:lnTo>
                    <a:pt x="117" y="307"/>
                  </a:lnTo>
                  <a:lnTo>
                    <a:pt x="120" y="307"/>
                  </a:lnTo>
                  <a:lnTo>
                    <a:pt x="123" y="307"/>
                  </a:lnTo>
                  <a:lnTo>
                    <a:pt x="132" y="310"/>
                  </a:lnTo>
                  <a:lnTo>
                    <a:pt x="134" y="312"/>
                  </a:lnTo>
                  <a:lnTo>
                    <a:pt x="140" y="313"/>
                  </a:lnTo>
                  <a:lnTo>
                    <a:pt x="141" y="313"/>
                  </a:lnTo>
                  <a:lnTo>
                    <a:pt x="143" y="315"/>
                  </a:lnTo>
                  <a:lnTo>
                    <a:pt x="145" y="315"/>
                  </a:lnTo>
                  <a:lnTo>
                    <a:pt x="145" y="312"/>
                  </a:lnTo>
                  <a:lnTo>
                    <a:pt x="145" y="312"/>
                  </a:lnTo>
                  <a:lnTo>
                    <a:pt x="146" y="300"/>
                  </a:lnTo>
                  <a:lnTo>
                    <a:pt x="148" y="298"/>
                  </a:lnTo>
                  <a:lnTo>
                    <a:pt x="149" y="301"/>
                  </a:lnTo>
                  <a:lnTo>
                    <a:pt x="151" y="303"/>
                  </a:lnTo>
                  <a:lnTo>
                    <a:pt x="152" y="304"/>
                  </a:lnTo>
                  <a:lnTo>
                    <a:pt x="154" y="306"/>
                  </a:lnTo>
                  <a:lnTo>
                    <a:pt x="157" y="309"/>
                  </a:lnTo>
                  <a:lnTo>
                    <a:pt x="158" y="310"/>
                  </a:lnTo>
                  <a:lnTo>
                    <a:pt x="160" y="312"/>
                  </a:lnTo>
                  <a:lnTo>
                    <a:pt x="161" y="312"/>
                  </a:lnTo>
                  <a:lnTo>
                    <a:pt x="164" y="315"/>
                  </a:lnTo>
                  <a:lnTo>
                    <a:pt x="179" y="324"/>
                  </a:lnTo>
                  <a:lnTo>
                    <a:pt x="181" y="322"/>
                  </a:lnTo>
                  <a:lnTo>
                    <a:pt x="183" y="319"/>
                  </a:lnTo>
                  <a:lnTo>
                    <a:pt x="190" y="307"/>
                  </a:lnTo>
                  <a:lnTo>
                    <a:pt x="192" y="306"/>
                  </a:lnTo>
                  <a:lnTo>
                    <a:pt x="193" y="306"/>
                  </a:lnTo>
                  <a:lnTo>
                    <a:pt x="192" y="304"/>
                  </a:lnTo>
                  <a:lnTo>
                    <a:pt x="193" y="304"/>
                  </a:lnTo>
                  <a:lnTo>
                    <a:pt x="193" y="306"/>
                  </a:lnTo>
                  <a:lnTo>
                    <a:pt x="196" y="307"/>
                  </a:lnTo>
                  <a:lnTo>
                    <a:pt x="207" y="315"/>
                  </a:lnTo>
                  <a:lnTo>
                    <a:pt x="210" y="313"/>
                  </a:lnTo>
                  <a:lnTo>
                    <a:pt x="211" y="312"/>
                  </a:lnTo>
                  <a:lnTo>
                    <a:pt x="216" y="312"/>
                  </a:lnTo>
                  <a:lnTo>
                    <a:pt x="217" y="310"/>
                  </a:lnTo>
                  <a:lnTo>
                    <a:pt x="224" y="306"/>
                  </a:lnTo>
                  <a:lnTo>
                    <a:pt x="227" y="304"/>
                  </a:lnTo>
                  <a:lnTo>
                    <a:pt x="225" y="303"/>
                  </a:lnTo>
                  <a:lnTo>
                    <a:pt x="222" y="300"/>
                  </a:lnTo>
                  <a:lnTo>
                    <a:pt x="221" y="298"/>
                  </a:lnTo>
                  <a:lnTo>
                    <a:pt x="208" y="286"/>
                  </a:lnTo>
                  <a:lnTo>
                    <a:pt x="207" y="286"/>
                  </a:lnTo>
                  <a:lnTo>
                    <a:pt x="208" y="284"/>
                  </a:lnTo>
                  <a:lnTo>
                    <a:pt x="221" y="269"/>
                  </a:lnTo>
                  <a:lnTo>
                    <a:pt x="222" y="269"/>
                  </a:lnTo>
                  <a:lnTo>
                    <a:pt x="222" y="268"/>
                  </a:lnTo>
                  <a:lnTo>
                    <a:pt x="224" y="268"/>
                  </a:lnTo>
                  <a:lnTo>
                    <a:pt x="228" y="260"/>
                  </a:lnTo>
                  <a:lnTo>
                    <a:pt x="230" y="259"/>
                  </a:lnTo>
                  <a:lnTo>
                    <a:pt x="233" y="255"/>
                  </a:lnTo>
                  <a:lnTo>
                    <a:pt x="233" y="254"/>
                  </a:lnTo>
                  <a:lnTo>
                    <a:pt x="234" y="254"/>
                  </a:lnTo>
                  <a:lnTo>
                    <a:pt x="239" y="246"/>
                  </a:lnTo>
                  <a:lnTo>
                    <a:pt x="240" y="245"/>
                  </a:lnTo>
                  <a:lnTo>
                    <a:pt x="242" y="243"/>
                  </a:lnTo>
                  <a:lnTo>
                    <a:pt x="243" y="240"/>
                  </a:lnTo>
                  <a:lnTo>
                    <a:pt x="245" y="239"/>
                  </a:lnTo>
                  <a:lnTo>
                    <a:pt x="249" y="234"/>
                  </a:lnTo>
                  <a:lnTo>
                    <a:pt x="251" y="233"/>
                  </a:lnTo>
                  <a:lnTo>
                    <a:pt x="259" y="219"/>
                  </a:lnTo>
                  <a:lnTo>
                    <a:pt x="260" y="219"/>
                  </a:lnTo>
                  <a:lnTo>
                    <a:pt x="260" y="217"/>
                  </a:lnTo>
                  <a:lnTo>
                    <a:pt x="263" y="214"/>
                  </a:lnTo>
                  <a:lnTo>
                    <a:pt x="266" y="210"/>
                  </a:lnTo>
                  <a:lnTo>
                    <a:pt x="266" y="208"/>
                  </a:lnTo>
                  <a:lnTo>
                    <a:pt x="265" y="208"/>
                  </a:lnTo>
                  <a:lnTo>
                    <a:pt x="266" y="208"/>
                  </a:lnTo>
                  <a:lnTo>
                    <a:pt x="266" y="207"/>
                  </a:lnTo>
                  <a:lnTo>
                    <a:pt x="268" y="205"/>
                  </a:lnTo>
                  <a:lnTo>
                    <a:pt x="269" y="202"/>
                  </a:lnTo>
                  <a:lnTo>
                    <a:pt x="269" y="201"/>
                  </a:lnTo>
                  <a:lnTo>
                    <a:pt x="271" y="199"/>
                  </a:lnTo>
                  <a:lnTo>
                    <a:pt x="271" y="198"/>
                  </a:lnTo>
                  <a:lnTo>
                    <a:pt x="274" y="199"/>
                  </a:lnTo>
                  <a:lnTo>
                    <a:pt x="275" y="199"/>
                  </a:lnTo>
                  <a:lnTo>
                    <a:pt x="278" y="198"/>
                  </a:lnTo>
                  <a:lnTo>
                    <a:pt x="283" y="195"/>
                  </a:lnTo>
                  <a:lnTo>
                    <a:pt x="284" y="195"/>
                  </a:lnTo>
                  <a:lnTo>
                    <a:pt x="286" y="192"/>
                  </a:lnTo>
                  <a:lnTo>
                    <a:pt x="286" y="190"/>
                  </a:lnTo>
                  <a:lnTo>
                    <a:pt x="289" y="189"/>
                  </a:lnTo>
                  <a:lnTo>
                    <a:pt x="292" y="187"/>
                  </a:lnTo>
                  <a:lnTo>
                    <a:pt x="297" y="190"/>
                  </a:lnTo>
                  <a:lnTo>
                    <a:pt x="298" y="190"/>
                  </a:lnTo>
                  <a:lnTo>
                    <a:pt x="298" y="189"/>
                  </a:lnTo>
                  <a:lnTo>
                    <a:pt x="300" y="187"/>
                  </a:lnTo>
                  <a:lnTo>
                    <a:pt x="300" y="186"/>
                  </a:lnTo>
                  <a:lnTo>
                    <a:pt x="301" y="186"/>
                  </a:lnTo>
                  <a:lnTo>
                    <a:pt x="303" y="186"/>
                  </a:lnTo>
                  <a:lnTo>
                    <a:pt x="304" y="186"/>
                  </a:lnTo>
                  <a:lnTo>
                    <a:pt x="306" y="187"/>
                  </a:lnTo>
                  <a:lnTo>
                    <a:pt x="306" y="186"/>
                  </a:lnTo>
                  <a:lnTo>
                    <a:pt x="306" y="184"/>
                  </a:lnTo>
                  <a:lnTo>
                    <a:pt x="307" y="184"/>
                  </a:lnTo>
                  <a:lnTo>
                    <a:pt x="307" y="183"/>
                  </a:lnTo>
                  <a:lnTo>
                    <a:pt x="307" y="181"/>
                  </a:lnTo>
                  <a:lnTo>
                    <a:pt x="307" y="178"/>
                  </a:lnTo>
                  <a:lnTo>
                    <a:pt x="307" y="175"/>
                  </a:lnTo>
                  <a:lnTo>
                    <a:pt x="309" y="172"/>
                  </a:lnTo>
                  <a:lnTo>
                    <a:pt x="309" y="170"/>
                  </a:lnTo>
                  <a:lnTo>
                    <a:pt x="309" y="169"/>
                  </a:lnTo>
                  <a:lnTo>
                    <a:pt x="309" y="166"/>
                  </a:lnTo>
                  <a:lnTo>
                    <a:pt x="304" y="166"/>
                  </a:lnTo>
                  <a:lnTo>
                    <a:pt x="303" y="166"/>
                  </a:lnTo>
                  <a:lnTo>
                    <a:pt x="300" y="166"/>
                  </a:lnTo>
                  <a:lnTo>
                    <a:pt x="300" y="164"/>
                  </a:lnTo>
                  <a:lnTo>
                    <a:pt x="301" y="163"/>
                  </a:lnTo>
                  <a:lnTo>
                    <a:pt x="301" y="161"/>
                  </a:lnTo>
                  <a:lnTo>
                    <a:pt x="303" y="160"/>
                  </a:lnTo>
                  <a:lnTo>
                    <a:pt x="306" y="152"/>
                  </a:lnTo>
                  <a:lnTo>
                    <a:pt x="307" y="151"/>
                  </a:lnTo>
                  <a:lnTo>
                    <a:pt x="309" y="146"/>
                  </a:lnTo>
                  <a:lnTo>
                    <a:pt x="309" y="144"/>
                  </a:lnTo>
                  <a:lnTo>
                    <a:pt x="312" y="138"/>
                  </a:lnTo>
                  <a:lnTo>
                    <a:pt x="315" y="135"/>
                  </a:lnTo>
                  <a:lnTo>
                    <a:pt x="315" y="134"/>
                  </a:lnTo>
                  <a:lnTo>
                    <a:pt x="338" y="141"/>
                  </a:lnTo>
                  <a:lnTo>
                    <a:pt x="350" y="144"/>
                  </a:lnTo>
                  <a:lnTo>
                    <a:pt x="351" y="143"/>
                  </a:lnTo>
                  <a:lnTo>
                    <a:pt x="353" y="141"/>
                  </a:lnTo>
                  <a:lnTo>
                    <a:pt x="354" y="140"/>
                  </a:lnTo>
                  <a:lnTo>
                    <a:pt x="354" y="141"/>
                  </a:lnTo>
                  <a:lnTo>
                    <a:pt x="362" y="148"/>
                  </a:lnTo>
                  <a:lnTo>
                    <a:pt x="363" y="149"/>
                  </a:lnTo>
                  <a:lnTo>
                    <a:pt x="363" y="151"/>
                  </a:lnTo>
                  <a:lnTo>
                    <a:pt x="365" y="152"/>
                  </a:lnTo>
                  <a:lnTo>
                    <a:pt x="365" y="154"/>
                  </a:lnTo>
                  <a:lnTo>
                    <a:pt x="368" y="155"/>
                  </a:lnTo>
                  <a:lnTo>
                    <a:pt x="368" y="157"/>
                  </a:lnTo>
                  <a:lnTo>
                    <a:pt x="374" y="151"/>
                  </a:lnTo>
                  <a:lnTo>
                    <a:pt x="376" y="149"/>
                  </a:lnTo>
                  <a:lnTo>
                    <a:pt x="380" y="146"/>
                  </a:lnTo>
                  <a:lnTo>
                    <a:pt x="380" y="148"/>
                  </a:lnTo>
                  <a:lnTo>
                    <a:pt x="382" y="149"/>
                  </a:lnTo>
                  <a:lnTo>
                    <a:pt x="382" y="151"/>
                  </a:lnTo>
                  <a:lnTo>
                    <a:pt x="383" y="152"/>
                  </a:lnTo>
                  <a:lnTo>
                    <a:pt x="383" y="154"/>
                  </a:lnTo>
                  <a:lnTo>
                    <a:pt x="385" y="155"/>
                  </a:lnTo>
                  <a:lnTo>
                    <a:pt x="385" y="157"/>
                  </a:lnTo>
                  <a:lnTo>
                    <a:pt x="386" y="158"/>
                  </a:lnTo>
                  <a:lnTo>
                    <a:pt x="388" y="160"/>
                  </a:lnTo>
                  <a:lnTo>
                    <a:pt x="388" y="161"/>
                  </a:lnTo>
                  <a:lnTo>
                    <a:pt x="389" y="161"/>
                  </a:lnTo>
                  <a:lnTo>
                    <a:pt x="389" y="163"/>
                  </a:lnTo>
                  <a:lnTo>
                    <a:pt x="391" y="163"/>
                  </a:lnTo>
                  <a:lnTo>
                    <a:pt x="391" y="164"/>
                  </a:lnTo>
                  <a:lnTo>
                    <a:pt x="391" y="166"/>
                  </a:lnTo>
                  <a:lnTo>
                    <a:pt x="392" y="166"/>
                  </a:lnTo>
                  <a:lnTo>
                    <a:pt x="392" y="166"/>
                  </a:lnTo>
                  <a:lnTo>
                    <a:pt x="394" y="166"/>
                  </a:lnTo>
                  <a:lnTo>
                    <a:pt x="394" y="167"/>
                  </a:lnTo>
                  <a:lnTo>
                    <a:pt x="395" y="169"/>
                  </a:lnTo>
                  <a:lnTo>
                    <a:pt x="395" y="170"/>
                  </a:lnTo>
                  <a:lnTo>
                    <a:pt x="397" y="170"/>
                  </a:lnTo>
                  <a:lnTo>
                    <a:pt x="397" y="172"/>
                  </a:lnTo>
                  <a:lnTo>
                    <a:pt x="398" y="172"/>
                  </a:lnTo>
                  <a:lnTo>
                    <a:pt x="398" y="173"/>
                  </a:lnTo>
                  <a:lnTo>
                    <a:pt x="400" y="173"/>
                  </a:lnTo>
                  <a:lnTo>
                    <a:pt x="401" y="175"/>
                  </a:lnTo>
                  <a:lnTo>
                    <a:pt x="401" y="175"/>
                  </a:lnTo>
                  <a:lnTo>
                    <a:pt x="401" y="176"/>
                  </a:lnTo>
                  <a:lnTo>
                    <a:pt x="403" y="178"/>
                  </a:lnTo>
                  <a:lnTo>
                    <a:pt x="405" y="179"/>
                  </a:lnTo>
                  <a:lnTo>
                    <a:pt x="405" y="181"/>
                  </a:lnTo>
                  <a:lnTo>
                    <a:pt x="406" y="183"/>
                  </a:lnTo>
                  <a:lnTo>
                    <a:pt x="408" y="183"/>
                  </a:lnTo>
                  <a:lnTo>
                    <a:pt x="408" y="184"/>
                  </a:lnTo>
                  <a:lnTo>
                    <a:pt x="409" y="184"/>
                  </a:lnTo>
                  <a:lnTo>
                    <a:pt x="411" y="183"/>
                  </a:lnTo>
                  <a:lnTo>
                    <a:pt x="414" y="181"/>
                  </a:lnTo>
                  <a:lnTo>
                    <a:pt x="414" y="183"/>
                  </a:lnTo>
                  <a:lnTo>
                    <a:pt x="415" y="184"/>
                  </a:lnTo>
                  <a:lnTo>
                    <a:pt x="417" y="187"/>
                  </a:lnTo>
                  <a:lnTo>
                    <a:pt x="418" y="187"/>
                  </a:lnTo>
                  <a:lnTo>
                    <a:pt x="418" y="189"/>
                  </a:lnTo>
                  <a:lnTo>
                    <a:pt x="420" y="190"/>
                  </a:lnTo>
                  <a:lnTo>
                    <a:pt x="420" y="192"/>
                  </a:lnTo>
                  <a:lnTo>
                    <a:pt x="421" y="192"/>
                  </a:lnTo>
                  <a:lnTo>
                    <a:pt x="421" y="193"/>
                  </a:lnTo>
                  <a:lnTo>
                    <a:pt x="423" y="195"/>
                  </a:lnTo>
                  <a:lnTo>
                    <a:pt x="424" y="198"/>
                  </a:lnTo>
                  <a:lnTo>
                    <a:pt x="426" y="199"/>
                  </a:lnTo>
                  <a:lnTo>
                    <a:pt x="427" y="199"/>
                  </a:lnTo>
                  <a:lnTo>
                    <a:pt x="427" y="201"/>
                  </a:lnTo>
                  <a:lnTo>
                    <a:pt x="429" y="202"/>
                  </a:lnTo>
                  <a:lnTo>
                    <a:pt x="430" y="202"/>
                  </a:lnTo>
                  <a:lnTo>
                    <a:pt x="432" y="204"/>
                  </a:lnTo>
                  <a:lnTo>
                    <a:pt x="433" y="205"/>
                  </a:lnTo>
                  <a:lnTo>
                    <a:pt x="435" y="207"/>
                  </a:lnTo>
                  <a:lnTo>
                    <a:pt x="436" y="208"/>
                  </a:lnTo>
                  <a:lnTo>
                    <a:pt x="436" y="210"/>
                  </a:lnTo>
                  <a:lnTo>
                    <a:pt x="438" y="210"/>
                  </a:lnTo>
                  <a:lnTo>
                    <a:pt x="441" y="216"/>
                  </a:lnTo>
                  <a:lnTo>
                    <a:pt x="441" y="214"/>
                  </a:lnTo>
                  <a:lnTo>
                    <a:pt x="443" y="214"/>
                  </a:lnTo>
                  <a:lnTo>
                    <a:pt x="443" y="213"/>
                  </a:lnTo>
                  <a:lnTo>
                    <a:pt x="443" y="211"/>
                  </a:lnTo>
                  <a:lnTo>
                    <a:pt x="444" y="211"/>
                  </a:lnTo>
                  <a:lnTo>
                    <a:pt x="447" y="210"/>
                  </a:lnTo>
                  <a:lnTo>
                    <a:pt x="452" y="207"/>
                  </a:lnTo>
                  <a:lnTo>
                    <a:pt x="453" y="207"/>
                  </a:lnTo>
                  <a:lnTo>
                    <a:pt x="455" y="207"/>
                  </a:lnTo>
                  <a:lnTo>
                    <a:pt x="459" y="207"/>
                  </a:lnTo>
                  <a:lnTo>
                    <a:pt x="461" y="207"/>
                  </a:lnTo>
                  <a:lnTo>
                    <a:pt x="462" y="210"/>
                  </a:lnTo>
                  <a:lnTo>
                    <a:pt x="462" y="213"/>
                  </a:lnTo>
                  <a:lnTo>
                    <a:pt x="464" y="214"/>
                  </a:lnTo>
                  <a:lnTo>
                    <a:pt x="465" y="213"/>
                  </a:lnTo>
                  <a:lnTo>
                    <a:pt x="467" y="213"/>
                  </a:lnTo>
                  <a:lnTo>
                    <a:pt x="467" y="211"/>
                  </a:lnTo>
                  <a:lnTo>
                    <a:pt x="468" y="211"/>
                  </a:lnTo>
                  <a:lnTo>
                    <a:pt x="468" y="210"/>
                  </a:lnTo>
                  <a:lnTo>
                    <a:pt x="467" y="210"/>
                  </a:lnTo>
                  <a:lnTo>
                    <a:pt x="468" y="210"/>
                  </a:lnTo>
                  <a:lnTo>
                    <a:pt x="470" y="208"/>
                  </a:lnTo>
                  <a:lnTo>
                    <a:pt x="474" y="205"/>
                  </a:lnTo>
                  <a:lnTo>
                    <a:pt x="474" y="205"/>
                  </a:lnTo>
                  <a:lnTo>
                    <a:pt x="476" y="205"/>
                  </a:lnTo>
                  <a:lnTo>
                    <a:pt x="481" y="202"/>
                  </a:lnTo>
                  <a:lnTo>
                    <a:pt x="485" y="201"/>
                  </a:lnTo>
                  <a:lnTo>
                    <a:pt x="490" y="199"/>
                  </a:lnTo>
                  <a:lnTo>
                    <a:pt x="490" y="198"/>
                  </a:lnTo>
                  <a:lnTo>
                    <a:pt x="491" y="198"/>
                  </a:lnTo>
                  <a:lnTo>
                    <a:pt x="493" y="198"/>
                  </a:lnTo>
                  <a:lnTo>
                    <a:pt x="496" y="196"/>
                  </a:lnTo>
                  <a:lnTo>
                    <a:pt x="496" y="195"/>
                  </a:lnTo>
                  <a:lnTo>
                    <a:pt x="499" y="193"/>
                  </a:lnTo>
                  <a:lnTo>
                    <a:pt x="502" y="192"/>
                  </a:lnTo>
                  <a:lnTo>
                    <a:pt x="506" y="189"/>
                  </a:lnTo>
                  <a:lnTo>
                    <a:pt x="516" y="183"/>
                  </a:lnTo>
                  <a:lnTo>
                    <a:pt x="537" y="172"/>
                  </a:lnTo>
                  <a:lnTo>
                    <a:pt x="538" y="170"/>
                  </a:lnTo>
                  <a:lnTo>
                    <a:pt x="557" y="161"/>
                  </a:lnTo>
                  <a:lnTo>
                    <a:pt x="564" y="158"/>
                  </a:lnTo>
                  <a:lnTo>
                    <a:pt x="567" y="155"/>
                  </a:lnTo>
                  <a:lnTo>
                    <a:pt x="585" y="143"/>
                  </a:lnTo>
                  <a:lnTo>
                    <a:pt x="587" y="143"/>
                  </a:lnTo>
                  <a:lnTo>
                    <a:pt x="595" y="138"/>
                  </a:lnTo>
                  <a:lnTo>
                    <a:pt x="602" y="135"/>
                  </a:lnTo>
                  <a:lnTo>
                    <a:pt x="607" y="132"/>
                  </a:lnTo>
                  <a:lnTo>
                    <a:pt x="610" y="129"/>
                  </a:lnTo>
                  <a:lnTo>
                    <a:pt x="611" y="129"/>
                  </a:lnTo>
                  <a:lnTo>
                    <a:pt x="620" y="125"/>
                  </a:lnTo>
                  <a:lnTo>
                    <a:pt x="630" y="119"/>
                  </a:lnTo>
                  <a:lnTo>
                    <a:pt x="631" y="117"/>
                  </a:lnTo>
                  <a:lnTo>
                    <a:pt x="636" y="114"/>
                  </a:lnTo>
                  <a:lnTo>
                    <a:pt x="637" y="114"/>
                  </a:lnTo>
                  <a:lnTo>
                    <a:pt x="671" y="91"/>
                  </a:lnTo>
                  <a:lnTo>
                    <a:pt x="675" y="88"/>
                  </a:lnTo>
                  <a:lnTo>
                    <a:pt x="677" y="88"/>
                  </a:lnTo>
                  <a:lnTo>
                    <a:pt x="677" y="90"/>
                  </a:lnTo>
                  <a:lnTo>
                    <a:pt x="677" y="88"/>
                  </a:lnTo>
                  <a:lnTo>
                    <a:pt x="703" y="73"/>
                  </a:lnTo>
                  <a:lnTo>
                    <a:pt x="703" y="72"/>
                  </a:lnTo>
                  <a:lnTo>
                    <a:pt x="704" y="72"/>
                  </a:lnTo>
                  <a:lnTo>
                    <a:pt x="712" y="67"/>
                  </a:lnTo>
                  <a:lnTo>
                    <a:pt x="713" y="65"/>
                  </a:lnTo>
                  <a:lnTo>
                    <a:pt x="716" y="64"/>
                  </a:lnTo>
                  <a:lnTo>
                    <a:pt x="724" y="59"/>
                  </a:lnTo>
                  <a:lnTo>
                    <a:pt x="727" y="56"/>
                  </a:lnTo>
                  <a:lnTo>
                    <a:pt x="728" y="56"/>
                  </a:lnTo>
                  <a:lnTo>
                    <a:pt x="736" y="52"/>
                  </a:lnTo>
                  <a:lnTo>
                    <a:pt x="741" y="49"/>
                  </a:lnTo>
                  <a:lnTo>
                    <a:pt x="742" y="47"/>
                  </a:lnTo>
                  <a:lnTo>
                    <a:pt x="744" y="46"/>
                  </a:lnTo>
                  <a:lnTo>
                    <a:pt x="745" y="46"/>
                  </a:lnTo>
                  <a:lnTo>
                    <a:pt x="765" y="32"/>
                  </a:lnTo>
                  <a:lnTo>
                    <a:pt x="765" y="32"/>
                  </a:lnTo>
                  <a:lnTo>
                    <a:pt x="772" y="27"/>
                  </a:lnTo>
                  <a:lnTo>
                    <a:pt x="776" y="24"/>
                  </a:lnTo>
                  <a:lnTo>
                    <a:pt x="791" y="17"/>
                  </a:lnTo>
                  <a:lnTo>
                    <a:pt x="794" y="15"/>
                  </a:lnTo>
                  <a:lnTo>
                    <a:pt x="797" y="12"/>
                  </a:lnTo>
                  <a:lnTo>
                    <a:pt x="798" y="12"/>
                  </a:lnTo>
                  <a:lnTo>
                    <a:pt x="798" y="11"/>
                  </a:lnTo>
                  <a:lnTo>
                    <a:pt x="806" y="6"/>
                  </a:lnTo>
                  <a:lnTo>
                    <a:pt x="814" y="2"/>
                  </a:lnTo>
                  <a:lnTo>
                    <a:pt x="815" y="0"/>
                  </a:lnTo>
                  <a:lnTo>
                    <a:pt x="817" y="0"/>
                  </a:lnTo>
                  <a:lnTo>
                    <a:pt x="818" y="2"/>
                  </a:lnTo>
                  <a:lnTo>
                    <a:pt x="820" y="2"/>
                  </a:lnTo>
                  <a:lnTo>
                    <a:pt x="821" y="3"/>
                  </a:lnTo>
                  <a:lnTo>
                    <a:pt x="823" y="3"/>
                  </a:lnTo>
                  <a:lnTo>
                    <a:pt x="824" y="5"/>
                  </a:lnTo>
                  <a:lnTo>
                    <a:pt x="827" y="6"/>
                  </a:lnTo>
                  <a:lnTo>
                    <a:pt x="830" y="8"/>
                  </a:lnTo>
                  <a:lnTo>
                    <a:pt x="836" y="9"/>
                  </a:lnTo>
                  <a:lnTo>
                    <a:pt x="838" y="11"/>
                  </a:lnTo>
                  <a:lnTo>
                    <a:pt x="839" y="11"/>
                  </a:lnTo>
                  <a:lnTo>
                    <a:pt x="841" y="11"/>
                  </a:lnTo>
                  <a:lnTo>
                    <a:pt x="842" y="11"/>
                  </a:lnTo>
                  <a:lnTo>
                    <a:pt x="844" y="11"/>
                  </a:lnTo>
                  <a:lnTo>
                    <a:pt x="844" y="12"/>
                  </a:lnTo>
                  <a:lnTo>
                    <a:pt x="844" y="14"/>
                  </a:lnTo>
                  <a:lnTo>
                    <a:pt x="845" y="17"/>
                  </a:lnTo>
                  <a:lnTo>
                    <a:pt x="848" y="20"/>
                  </a:lnTo>
                  <a:lnTo>
                    <a:pt x="850" y="21"/>
                  </a:lnTo>
                  <a:lnTo>
                    <a:pt x="855" y="27"/>
                  </a:lnTo>
                  <a:lnTo>
                    <a:pt x="856" y="29"/>
                  </a:lnTo>
                  <a:lnTo>
                    <a:pt x="858" y="32"/>
                  </a:lnTo>
                  <a:lnTo>
                    <a:pt x="859" y="34"/>
                  </a:lnTo>
                  <a:lnTo>
                    <a:pt x="861" y="34"/>
                  </a:lnTo>
                  <a:lnTo>
                    <a:pt x="865" y="38"/>
                  </a:lnTo>
                  <a:lnTo>
                    <a:pt x="867" y="38"/>
                  </a:lnTo>
                  <a:lnTo>
                    <a:pt x="868" y="38"/>
                  </a:lnTo>
                  <a:lnTo>
                    <a:pt x="873" y="41"/>
                  </a:lnTo>
                  <a:lnTo>
                    <a:pt x="873" y="43"/>
                  </a:lnTo>
                  <a:lnTo>
                    <a:pt x="874" y="43"/>
                  </a:lnTo>
                  <a:lnTo>
                    <a:pt x="874" y="4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4" name="Freeform 12">
              <a:extLst>
                <a:ext uri="{FF2B5EF4-FFF2-40B4-BE49-F238E27FC236}">
                  <a16:creationId xmlns:a16="http://schemas.microsoft.com/office/drawing/2014/main" id="{6D4132EF-A64B-0A30-A545-C966F3DF9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7513" y="3081338"/>
              <a:ext cx="328612" cy="274637"/>
            </a:xfrm>
            <a:custGeom>
              <a:avLst/>
              <a:gdLst>
                <a:gd name="T0" fmla="*/ 160 w 207"/>
                <a:gd name="T1" fmla="*/ 21 h 173"/>
                <a:gd name="T2" fmla="*/ 169 w 207"/>
                <a:gd name="T3" fmla="*/ 20 h 173"/>
                <a:gd name="T4" fmla="*/ 176 w 207"/>
                <a:gd name="T5" fmla="*/ 23 h 173"/>
                <a:gd name="T6" fmla="*/ 181 w 207"/>
                <a:gd name="T7" fmla="*/ 33 h 173"/>
                <a:gd name="T8" fmla="*/ 190 w 207"/>
                <a:gd name="T9" fmla="*/ 39 h 173"/>
                <a:gd name="T10" fmla="*/ 199 w 207"/>
                <a:gd name="T11" fmla="*/ 44 h 173"/>
                <a:gd name="T12" fmla="*/ 205 w 207"/>
                <a:gd name="T13" fmla="*/ 48 h 173"/>
                <a:gd name="T14" fmla="*/ 205 w 207"/>
                <a:gd name="T15" fmla="*/ 55 h 173"/>
                <a:gd name="T16" fmla="*/ 202 w 207"/>
                <a:gd name="T17" fmla="*/ 65 h 173"/>
                <a:gd name="T18" fmla="*/ 201 w 207"/>
                <a:gd name="T19" fmla="*/ 73 h 173"/>
                <a:gd name="T20" fmla="*/ 205 w 207"/>
                <a:gd name="T21" fmla="*/ 85 h 173"/>
                <a:gd name="T22" fmla="*/ 205 w 207"/>
                <a:gd name="T23" fmla="*/ 94 h 173"/>
                <a:gd name="T24" fmla="*/ 199 w 207"/>
                <a:gd name="T25" fmla="*/ 103 h 173"/>
                <a:gd name="T26" fmla="*/ 196 w 207"/>
                <a:gd name="T27" fmla="*/ 112 h 173"/>
                <a:gd name="T28" fmla="*/ 196 w 207"/>
                <a:gd name="T29" fmla="*/ 128 h 173"/>
                <a:gd name="T30" fmla="*/ 198 w 207"/>
                <a:gd name="T31" fmla="*/ 137 h 173"/>
                <a:gd name="T32" fmla="*/ 191 w 207"/>
                <a:gd name="T33" fmla="*/ 144 h 173"/>
                <a:gd name="T34" fmla="*/ 172 w 207"/>
                <a:gd name="T35" fmla="*/ 141 h 173"/>
                <a:gd name="T36" fmla="*/ 152 w 207"/>
                <a:gd name="T37" fmla="*/ 137 h 173"/>
                <a:gd name="T38" fmla="*/ 134 w 207"/>
                <a:gd name="T39" fmla="*/ 137 h 173"/>
                <a:gd name="T40" fmla="*/ 109 w 207"/>
                <a:gd name="T41" fmla="*/ 140 h 173"/>
                <a:gd name="T42" fmla="*/ 96 w 207"/>
                <a:gd name="T43" fmla="*/ 144 h 173"/>
                <a:gd name="T44" fmla="*/ 82 w 207"/>
                <a:gd name="T45" fmla="*/ 149 h 173"/>
                <a:gd name="T46" fmla="*/ 47 w 207"/>
                <a:gd name="T47" fmla="*/ 170 h 173"/>
                <a:gd name="T48" fmla="*/ 38 w 207"/>
                <a:gd name="T49" fmla="*/ 158 h 173"/>
                <a:gd name="T50" fmla="*/ 36 w 207"/>
                <a:gd name="T51" fmla="*/ 152 h 173"/>
                <a:gd name="T52" fmla="*/ 32 w 207"/>
                <a:gd name="T53" fmla="*/ 141 h 173"/>
                <a:gd name="T54" fmla="*/ 29 w 207"/>
                <a:gd name="T55" fmla="*/ 132 h 173"/>
                <a:gd name="T56" fmla="*/ 24 w 207"/>
                <a:gd name="T57" fmla="*/ 126 h 173"/>
                <a:gd name="T58" fmla="*/ 23 w 207"/>
                <a:gd name="T59" fmla="*/ 120 h 173"/>
                <a:gd name="T60" fmla="*/ 18 w 207"/>
                <a:gd name="T61" fmla="*/ 112 h 173"/>
                <a:gd name="T62" fmla="*/ 15 w 207"/>
                <a:gd name="T63" fmla="*/ 108 h 173"/>
                <a:gd name="T64" fmla="*/ 9 w 207"/>
                <a:gd name="T65" fmla="*/ 97 h 173"/>
                <a:gd name="T66" fmla="*/ 4 w 207"/>
                <a:gd name="T67" fmla="*/ 88 h 173"/>
                <a:gd name="T68" fmla="*/ 1 w 207"/>
                <a:gd name="T69" fmla="*/ 80 h 173"/>
                <a:gd name="T70" fmla="*/ 4 w 207"/>
                <a:gd name="T71" fmla="*/ 76 h 173"/>
                <a:gd name="T72" fmla="*/ 9 w 207"/>
                <a:gd name="T73" fmla="*/ 73 h 173"/>
                <a:gd name="T74" fmla="*/ 12 w 207"/>
                <a:gd name="T75" fmla="*/ 67 h 173"/>
                <a:gd name="T76" fmla="*/ 17 w 207"/>
                <a:gd name="T77" fmla="*/ 62 h 173"/>
                <a:gd name="T78" fmla="*/ 20 w 207"/>
                <a:gd name="T79" fmla="*/ 55 h 173"/>
                <a:gd name="T80" fmla="*/ 20 w 207"/>
                <a:gd name="T81" fmla="*/ 48 h 173"/>
                <a:gd name="T82" fmla="*/ 20 w 207"/>
                <a:gd name="T83" fmla="*/ 36 h 173"/>
                <a:gd name="T84" fmla="*/ 27 w 207"/>
                <a:gd name="T85" fmla="*/ 36 h 173"/>
                <a:gd name="T86" fmla="*/ 36 w 207"/>
                <a:gd name="T87" fmla="*/ 36 h 173"/>
                <a:gd name="T88" fmla="*/ 45 w 207"/>
                <a:gd name="T89" fmla="*/ 36 h 173"/>
                <a:gd name="T90" fmla="*/ 52 w 207"/>
                <a:gd name="T91" fmla="*/ 32 h 173"/>
                <a:gd name="T92" fmla="*/ 58 w 207"/>
                <a:gd name="T93" fmla="*/ 24 h 173"/>
                <a:gd name="T94" fmla="*/ 62 w 207"/>
                <a:gd name="T95" fmla="*/ 23 h 173"/>
                <a:gd name="T96" fmla="*/ 70 w 207"/>
                <a:gd name="T97" fmla="*/ 26 h 173"/>
                <a:gd name="T98" fmla="*/ 79 w 207"/>
                <a:gd name="T99" fmla="*/ 26 h 173"/>
                <a:gd name="T100" fmla="*/ 87 w 207"/>
                <a:gd name="T101" fmla="*/ 23 h 173"/>
                <a:gd name="T102" fmla="*/ 91 w 207"/>
                <a:gd name="T103" fmla="*/ 18 h 173"/>
                <a:gd name="T104" fmla="*/ 93 w 207"/>
                <a:gd name="T105" fmla="*/ 10 h 173"/>
                <a:gd name="T106" fmla="*/ 99 w 207"/>
                <a:gd name="T107" fmla="*/ 9 h 173"/>
                <a:gd name="T108" fmla="*/ 105 w 207"/>
                <a:gd name="T109" fmla="*/ 12 h 173"/>
                <a:gd name="T110" fmla="*/ 112 w 207"/>
                <a:gd name="T111" fmla="*/ 12 h 173"/>
                <a:gd name="T112" fmla="*/ 120 w 207"/>
                <a:gd name="T113" fmla="*/ 9 h 173"/>
                <a:gd name="T114" fmla="*/ 128 w 207"/>
                <a:gd name="T115" fmla="*/ 3 h 173"/>
                <a:gd name="T116" fmla="*/ 134 w 207"/>
                <a:gd name="T117" fmla="*/ 0 h 173"/>
                <a:gd name="T118" fmla="*/ 141 w 207"/>
                <a:gd name="T119" fmla="*/ 0 h 173"/>
                <a:gd name="T120" fmla="*/ 147 w 207"/>
                <a:gd name="T121" fmla="*/ 6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7" h="173">
                  <a:moveTo>
                    <a:pt x="149" y="9"/>
                  </a:moveTo>
                  <a:lnTo>
                    <a:pt x="153" y="15"/>
                  </a:lnTo>
                  <a:lnTo>
                    <a:pt x="155" y="18"/>
                  </a:lnTo>
                  <a:lnTo>
                    <a:pt x="156" y="20"/>
                  </a:lnTo>
                  <a:lnTo>
                    <a:pt x="158" y="21"/>
                  </a:lnTo>
                  <a:lnTo>
                    <a:pt x="160" y="21"/>
                  </a:lnTo>
                  <a:lnTo>
                    <a:pt x="161" y="21"/>
                  </a:lnTo>
                  <a:lnTo>
                    <a:pt x="163" y="21"/>
                  </a:lnTo>
                  <a:lnTo>
                    <a:pt x="164" y="21"/>
                  </a:lnTo>
                  <a:lnTo>
                    <a:pt x="164" y="20"/>
                  </a:lnTo>
                  <a:lnTo>
                    <a:pt x="166" y="20"/>
                  </a:lnTo>
                  <a:lnTo>
                    <a:pt x="169" y="20"/>
                  </a:lnTo>
                  <a:lnTo>
                    <a:pt x="170" y="20"/>
                  </a:lnTo>
                  <a:lnTo>
                    <a:pt x="173" y="20"/>
                  </a:lnTo>
                  <a:lnTo>
                    <a:pt x="175" y="20"/>
                  </a:lnTo>
                  <a:lnTo>
                    <a:pt x="176" y="20"/>
                  </a:lnTo>
                  <a:lnTo>
                    <a:pt x="176" y="21"/>
                  </a:lnTo>
                  <a:lnTo>
                    <a:pt x="176" y="23"/>
                  </a:lnTo>
                  <a:lnTo>
                    <a:pt x="178" y="26"/>
                  </a:lnTo>
                  <a:lnTo>
                    <a:pt x="178" y="29"/>
                  </a:lnTo>
                  <a:lnTo>
                    <a:pt x="178" y="30"/>
                  </a:lnTo>
                  <a:lnTo>
                    <a:pt x="179" y="30"/>
                  </a:lnTo>
                  <a:lnTo>
                    <a:pt x="179" y="32"/>
                  </a:lnTo>
                  <a:lnTo>
                    <a:pt x="181" y="33"/>
                  </a:lnTo>
                  <a:lnTo>
                    <a:pt x="184" y="36"/>
                  </a:lnTo>
                  <a:lnTo>
                    <a:pt x="185" y="36"/>
                  </a:lnTo>
                  <a:lnTo>
                    <a:pt x="187" y="36"/>
                  </a:lnTo>
                  <a:lnTo>
                    <a:pt x="188" y="38"/>
                  </a:lnTo>
                  <a:lnTo>
                    <a:pt x="188" y="39"/>
                  </a:lnTo>
                  <a:lnTo>
                    <a:pt x="190" y="39"/>
                  </a:lnTo>
                  <a:lnTo>
                    <a:pt x="191" y="39"/>
                  </a:lnTo>
                  <a:lnTo>
                    <a:pt x="193" y="41"/>
                  </a:lnTo>
                  <a:lnTo>
                    <a:pt x="194" y="41"/>
                  </a:lnTo>
                  <a:lnTo>
                    <a:pt x="196" y="42"/>
                  </a:lnTo>
                  <a:lnTo>
                    <a:pt x="198" y="42"/>
                  </a:lnTo>
                  <a:lnTo>
                    <a:pt x="199" y="44"/>
                  </a:lnTo>
                  <a:lnTo>
                    <a:pt x="201" y="44"/>
                  </a:lnTo>
                  <a:lnTo>
                    <a:pt x="202" y="45"/>
                  </a:lnTo>
                  <a:lnTo>
                    <a:pt x="204" y="45"/>
                  </a:lnTo>
                  <a:lnTo>
                    <a:pt x="204" y="47"/>
                  </a:lnTo>
                  <a:lnTo>
                    <a:pt x="205" y="47"/>
                  </a:lnTo>
                  <a:lnTo>
                    <a:pt x="205" y="48"/>
                  </a:lnTo>
                  <a:lnTo>
                    <a:pt x="205" y="50"/>
                  </a:lnTo>
                  <a:lnTo>
                    <a:pt x="205" y="50"/>
                  </a:lnTo>
                  <a:lnTo>
                    <a:pt x="205" y="51"/>
                  </a:lnTo>
                  <a:lnTo>
                    <a:pt x="205" y="53"/>
                  </a:lnTo>
                  <a:lnTo>
                    <a:pt x="205" y="55"/>
                  </a:lnTo>
                  <a:lnTo>
                    <a:pt x="205" y="55"/>
                  </a:lnTo>
                  <a:lnTo>
                    <a:pt x="205" y="56"/>
                  </a:lnTo>
                  <a:lnTo>
                    <a:pt x="205" y="58"/>
                  </a:lnTo>
                  <a:lnTo>
                    <a:pt x="204" y="59"/>
                  </a:lnTo>
                  <a:lnTo>
                    <a:pt x="204" y="64"/>
                  </a:lnTo>
                  <a:lnTo>
                    <a:pt x="202" y="64"/>
                  </a:lnTo>
                  <a:lnTo>
                    <a:pt x="202" y="65"/>
                  </a:lnTo>
                  <a:lnTo>
                    <a:pt x="202" y="67"/>
                  </a:lnTo>
                  <a:lnTo>
                    <a:pt x="202" y="68"/>
                  </a:lnTo>
                  <a:lnTo>
                    <a:pt x="201" y="68"/>
                  </a:lnTo>
                  <a:lnTo>
                    <a:pt x="201" y="70"/>
                  </a:lnTo>
                  <a:lnTo>
                    <a:pt x="201" y="71"/>
                  </a:lnTo>
                  <a:lnTo>
                    <a:pt x="201" y="73"/>
                  </a:lnTo>
                  <a:lnTo>
                    <a:pt x="201" y="74"/>
                  </a:lnTo>
                  <a:lnTo>
                    <a:pt x="202" y="76"/>
                  </a:lnTo>
                  <a:lnTo>
                    <a:pt x="202" y="77"/>
                  </a:lnTo>
                  <a:lnTo>
                    <a:pt x="202" y="79"/>
                  </a:lnTo>
                  <a:lnTo>
                    <a:pt x="204" y="80"/>
                  </a:lnTo>
                  <a:lnTo>
                    <a:pt x="205" y="85"/>
                  </a:lnTo>
                  <a:lnTo>
                    <a:pt x="205" y="85"/>
                  </a:lnTo>
                  <a:lnTo>
                    <a:pt x="205" y="86"/>
                  </a:lnTo>
                  <a:lnTo>
                    <a:pt x="207" y="89"/>
                  </a:lnTo>
                  <a:lnTo>
                    <a:pt x="207" y="91"/>
                  </a:lnTo>
                  <a:lnTo>
                    <a:pt x="207" y="93"/>
                  </a:lnTo>
                  <a:lnTo>
                    <a:pt x="205" y="94"/>
                  </a:lnTo>
                  <a:lnTo>
                    <a:pt x="205" y="94"/>
                  </a:lnTo>
                  <a:lnTo>
                    <a:pt x="204" y="97"/>
                  </a:lnTo>
                  <a:lnTo>
                    <a:pt x="202" y="100"/>
                  </a:lnTo>
                  <a:lnTo>
                    <a:pt x="201" y="102"/>
                  </a:lnTo>
                  <a:lnTo>
                    <a:pt x="199" y="102"/>
                  </a:lnTo>
                  <a:lnTo>
                    <a:pt x="199" y="103"/>
                  </a:lnTo>
                  <a:lnTo>
                    <a:pt x="198" y="103"/>
                  </a:lnTo>
                  <a:lnTo>
                    <a:pt x="198" y="106"/>
                  </a:lnTo>
                  <a:lnTo>
                    <a:pt x="198" y="108"/>
                  </a:lnTo>
                  <a:lnTo>
                    <a:pt x="198" y="109"/>
                  </a:lnTo>
                  <a:lnTo>
                    <a:pt x="196" y="109"/>
                  </a:lnTo>
                  <a:lnTo>
                    <a:pt x="196" y="112"/>
                  </a:lnTo>
                  <a:lnTo>
                    <a:pt x="196" y="114"/>
                  </a:lnTo>
                  <a:lnTo>
                    <a:pt x="196" y="115"/>
                  </a:lnTo>
                  <a:lnTo>
                    <a:pt x="196" y="118"/>
                  </a:lnTo>
                  <a:lnTo>
                    <a:pt x="196" y="124"/>
                  </a:lnTo>
                  <a:lnTo>
                    <a:pt x="196" y="126"/>
                  </a:lnTo>
                  <a:lnTo>
                    <a:pt x="196" y="128"/>
                  </a:lnTo>
                  <a:lnTo>
                    <a:pt x="196" y="129"/>
                  </a:lnTo>
                  <a:lnTo>
                    <a:pt x="196" y="131"/>
                  </a:lnTo>
                  <a:lnTo>
                    <a:pt x="198" y="134"/>
                  </a:lnTo>
                  <a:lnTo>
                    <a:pt x="196" y="134"/>
                  </a:lnTo>
                  <a:lnTo>
                    <a:pt x="196" y="137"/>
                  </a:lnTo>
                  <a:lnTo>
                    <a:pt x="198" y="137"/>
                  </a:lnTo>
                  <a:lnTo>
                    <a:pt x="199" y="144"/>
                  </a:lnTo>
                  <a:lnTo>
                    <a:pt x="199" y="146"/>
                  </a:lnTo>
                  <a:lnTo>
                    <a:pt x="198" y="146"/>
                  </a:lnTo>
                  <a:lnTo>
                    <a:pt x="196" y="146"/>
                  </a:lnTo>
                  <a:lnTo>
                    <a:pt x="193" y="144"/>
                  </a:lnTo>
                  <a:lnTo>
                    <a:pt x="191" y="144"/>
                  </a:lnTo>
                  <a:lnTo>
                    <a:pt x="188" y="144"/>
                  </a:lnTo>
                  <a:lnTo>
                    <a:pt x="187" y="144"/>
                  </a:lnTo>
                  <a:lnTo>
                    <a:pt x="185" y="144"/>
                  </a:lnTo>
                  <a:lnTo>
                    <a:pt x="184" y="144"/>
                  </a:lnTo>
                  <a:lnTo>
                    <a:pt x="178" y="143"/>
                  </a:lnTo>
                  <a:lnTo>
                    <a:pt x="172" y="141"/>
                  </a:lnTo>
                  <a:lnTo>
                    <a:pt x="167" y="140"/>
                  </a:lnTo>
                  <a:lnTo>
                    <a:pt x="160" y="138"/>
                  </a:lnTo>
                  <a:lnTo>
                    <a:pt x="158" y="137"/>
                  </a:lnTo>
                  <a:lnTo>
                    <a:pt x="155" y="137"/>
                  </a:lnTo>
                  <a:lnTo>
                    <a:pt x="153" y="137"/>
                  </a:lnTo>
                  <a:lnTo>
                    <a:pt x="152" y="137"/>
                  </a:lnTo>
                  <a:lnTo>
                    <a:pt x="150" y="137"/>
                  </a:lnTo>
                  <a:lnTo>
                    <a:pt x="149" y="137"/>
                  </a:lnTo>
                  <a:lnTo>
                    <a:pt x="147" y="137"/>
                  </a:lnTo>
                  <a:lnTo>
                    <a:pt x="146" y="137"/>
                  </a:lnTo>
                  <a:lnTo>
                    <a:pt x="144" y="137"/>
                  </a:lnTo>
                  <a:lnTo>
                    <a:pt x="134" y="137"/>
                  </a:lnTo>
                  <a:lnTo>
                    <a:pt x="128" y="137"/>
                  </a:lnTo>
                  <a:lnTo>
                    <a:pt x="126" y="137"/>
                  </a:lnTo>
                  <a:lnTo>
                    <a:pt x="125" y="137"/>
                  </a:lnTo>
                  <a:lnTo>
                    <a:pt x="123" y="137"/>
                  </a:lnTo>
                  <a:lnTo>
                    <a:pt x="122" y="137"/>
                  </a:lnTo>
                  <a:lnTo>
                    <a:pt x="109" y="140"/>
                  </a:lnTo>
                  <a:lnTo>
                    <a:pt x="103" y="141"/>
                  </a:lnTo>
                  <a:lnTo>
                    <a:pt x="102" y="141"/>
                  </a:lnTo>
                  <a:lnTo>
                    <a:pt x="99" y="141"/>
                  </a:lnTo>
                  <a:lnTo>
                    <a:pt x="99" y="143"/>
                  </a:lnTo>
                  <a:lnTo>
                    <a:pt x="97" y="143"/>
                  </a:lnTo>
                  <a:lnTo>
                    <a:pt x="96" y="144"/>
                  </a:lnTo>
                  <a:lnTo>
                    <a:pt x="93" y="144"/>
                  </a:lnTo>
                  <a:lnTo>
                    <a:pt x="91" y="146"/>
                  </a:lnTo>
                  <a:lnTo>
                    <a:pt x="90" y="146"/>
                  </a:lnTo>
                  <a:lnTo>
                    <a:pt x="88" y="146"/>
                  </a:lnTo>
                  <a:lnTo>
                    <a:pt x="85" y="147"/>
                  </a:lnTo>
                  <a:lnTo>
                    <a:pt x="82" y="149"/>
                  </a:lnTo>
                  <a:lnTo>
                    <a:pt x="62" y="159"/>
                  </a:lnTo>
                  <a:lnTo>
                    <a:pt x="62" y="161"/>
                  </a:lnTo>
                  <a:lnTo>
                    <a:pt x="61" y="161"/>
                  </a:lnTo>
                  <a:lnTo>
                    <a:pt x="58" y="164"/>
                  </a:lnTo>
                  <a:lnTo>
                    <a:pt x="53" y="167"/>
                  </a:lnTo>
                  <a:lnTo>
                    <a:pt x="47" y="170"/>
                  </a:lnTo>
                  <a:lnTo>
                    <a:pt x="45" y="172"/>
                  </a:lnTo>
                  <a:lnTo>
                    <a:pt x="44" y="173"/>
                  </a:lnTo>
                  <a:lnTo>
                    <a:pt x="39" y="166"/>
                  </a:lnTo>
                  <a:lnTo>
                    <a:pt x="38" y="164"/>
                  </a:lnTo>
                  <a:lnTo>
                    <a:pt x="36" y="159"/>
                  </a:lnTo>
                  <a:lnTo>
                    <a:pt x="38" y="158"/>
                  </a:lnTo>
                  <a:lnTo>
                    <a:pt x="39" y="156"/>
                  </a:lnTo>
                  <a:lnTo>
                    <a:pt x="39" y="155"/>
                  </a:lnTo>
                  <a:lnTo>
                    <a:pt x="38" y="155"/>
                  </a:lnTo>
                  <a:lnTo>
                    <a:pt x="36" y="155"/>
                  </a:lnTo>
                  <a:lnTo>
                    <a:pt x="36" y="153"/>
                  </a:lnTo>
                  <a:lnTo>
                    <a:pt x="36" y="152"/>
                  </a:lnTo>
                  <a:lnTo>
                    <a:pt x="35" y="150"/>
                  </a:lnTo>
                  <a:lnTo>
                    <a:pt x="35" y="149"/>
                  </a:lnTo>
                  <a:lnTo>
                    <a:pt x="33" y="146"/>
                  </a:lnTo>
                  <a:lnTo>
                    <a:pt x="33" y="144"/>
                  </a:lnTo>
                  <a:lnTo>
                    <a:pt x="33" y="143"/>
                  </a:lnTo>
                  <a:lnTo>
                    <a:pt x="32" y="141"/>
                  </a:lnTo>
                  <a:lnTo>
                    <a:pt x="32" y="140"/>
                  </a:lnTo>
                  <a:lnTo>
                    <a:pt x="30" y="138"/>
                  </a:lnTo>
                  <a:lnTo>
                    <a:pt x="30" y="137"/>
                  </a:lnTo>
                  <a:lnTo>
                    <a:pt x="29" y="135"/>
                  </a:lnTo>
                  <a:lnTo>
                    <a:pt x="29" y="134"/>
                  </a:lnTo>
                  <a:lnTo>
                    <a:pt x="29" y="132"/>
                  </a:lnTo>
                  <a:lnTo>
                    <a:pt x="27" y="132"/>
                  </a:lnTo>
                  <a:lnTo>
                    <a:pt x="27" y="131"/>
                  </a:lnTo>
                  <a:lnTo>
                    <a:pt x="26" y="129"/>
                  </a:lnTo>
                  <a:lnTo>
                    <a:pt x="26" y="128"/>
                  </a:lnTo>
                  <a:lnTo>
                    <a:pt x="24" y="128"/>
                  </a:lnTo>
                  <a:lnTo>
                    <a:pt x="24" y="126"/>
                  </a:lnTo>
                  <a:lnTo>
                    <a:pt x="24" y="124"/>
                  </a:lnTo>
                  <a:lnTo>
                    <a:pt x="24" y="124"/>
                  </a:lnTo>
                  <a:lnTo>
                    <a:pt x="24" y="123"/>
                  </a:lnTo>
                  <a:lnTo>
                    <a:pt x="24" y="121"/>
                  </a:lnTo>
                  <a:lnTo>
                    <a:pt x="23" y="121"/>
                  </a:lnTo>
                  <a:lnTo>
                    <a:pt x="23" y="120"/>
                  </a:lnTo>
                  <a:lnTo>
                    <a:pt x="21" y="118"/>
                  </a:lnTo>
                  <a:lnTo>
                    <a:pt x="21" y="117"/>
                  </a:lnTo>
                  <a:lnTo>
                    <a:pt x="21" y="115"/>
                  </a:lnTo>
                  <a:lnTo>
                    <a:pt x="20" y="115"/>
                  </a:lnTo>
                  <a:lnTo>
                    <a:pt x="20" y="114"/>
                  </a:lnTo>
                  <a:lnTo>
                    <a:pt x="18" y="112"/>
                  </a:lnTo>
                  <a:lnTo>
                    <a:pt x="18" y="111"/>
                  </a:lnTo>
                  <a:lnTo>
                    <a:pt x="17" y="111"/>
                  </a:lnTo>
                  <a:lnTo>
                    <a:pt x="17" y="109"/>
                  </a:lnTo>
                  <a:lnTo>
                    <a:pt x="17" y="109"/>
                  </a:lnTo>
                  <a:lnTo>
                    <a:pt x="15" y="109"/>
                  </a:lnTo>
                  <a:lnTo>
                    <a:pt x="15" y="108"/>
                  </a:lnTo>
                  <a:lnTo>
                    <a:pt x="12" y="105"/>
                  </a:lnTo>
                  <a:lnTo>
                    <a:pt x="12" y="103"/>
                  </a:lnTo>
                  <a:lnTo>
                    <a:pt x="12" y="102"/>
                  </a:lnTo>
                  <a:lnTo>
                    <a:pt x="11" y="100"/>
                  </a:lnTo>
                  <a:lnTo>
                    <a:pt x="9" y="99"/>
                  </a:lnTo>
                  <a:lnTo>
                    <a:pt x="9" y="97"/>
                  </a:lnTo>
                  <a:lnTo>
                    <a:pt x="9" y="96"/>
                  </a:lnTo>
                  <a:lnTo>
                    <a:pt x="7" y="96"/>
                  </a:lnTo>
                  <a:lnTo>
                    <a:pt x="6" y="93"/>
                  </a:lnTo>
                  <a:lnTo>
                    <a:pt x="6" y="91"/>
                  </a:lnTo>
                  <a:lnTo>
                    <a:pt x="4" y="89"/>
                  </a:lnTo>
                  <a:lnTo>
                    <a:pt x="4" y="88"/>
                  </a:lnTo>
                  <a:lnTo>
                    <a:pt x="3" y="88"/>
                  </a:lnTo>
                  <a:lnTo>
                    <a:pt x="3" y="86"/>
                  </a:lnTo>
                  <a:lnTo>
                    <a:pt x="3" y="85"/>
                  </a:lnTo>
                  <a:lnTo>
                    <a:pt x="3" y="83"/>
                  </a:lnTo>
                  <a:lnTo>
                    <a:pt x="1" y="83"/>
                  </a:lnTo>
                  <a:lnTo>
                    <a:pt x="1" y="80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1" y="77"/>
                  </a:lnTo>
                  <a:lnTo>
                    <a:pt x="3" y="77"/>
                  </a:lnTo>
                  <a:lnTo>
                    <a:pt x="3" y="76"/>
                  </a:lnTo>
                  <a:lnTo>
                    <a:pt x="4" y="76"/>
                  </a:lnTo>
                  <a:lnTo>
                    <a:pt x="4" y="74"/>
                  </a:lnTo>
                  <a:lnTo>
                    <a:pt x="6" y="74"/>
                  </a:lnTo>
                  <a:lnTo>
                    <a:pt x="6" y="73"/>
                  </a:lnTo>
                  <a:lnTo>
                    <a:pt x="7" y="73"/>
                  </a:lnTo>
                  <a:lnTo>
                    <a:pt x="7" y="73"/>
                  </a:lnTo>
                  <a:lnTo>
                    <a:pt x="9" y="73"/>
                  </a:lnTo>
                  <a:lnTo>
                    <a:pt x="7" y="73"/>
                  </a:lnTo>
                  <a:lnTo>
                    <a:pt x="9" y="71"/>
                  </a:lnTo>
                  <a:lnTo>
                    <a:pt x="11" y="70"/>
                  </a:lnTo>
                  <a:lnTo>
                    <a:pt x="11" y="68"/>
                  </a:lnTo>
                  <a:lnTo>
                    <a:pt x="12" y="68"/>
                  </a:lnTo>
                  <a:lnTo>
                    <a:pt x="12" y="67"/>
                  </a:lnTo>
                  <a:lnTo>
                    <a:pt x="14" y="67"/>
                  </a:lnTo>
                  <a:lnTo>
                    <a:pt x="14" y="65"/>
                  </a:lnTo>
                  <a:lnTo>
                    <a:pt x="15" y="65"/>
                  </a:lnTo>
                  <a:lnTo>
                    <a:pt x="15" y="64"/>
                  </a:lnTo>
                  <a:lnTo>
                    <a:pt x="15" y="62"/>
                  </a:lnTo>
                  <a:lnTo>
                    <a:pt x="17" y="62"/>
                  </a:lnTo>
                  <a:lnTo>
                    <a:pt x="17" y="61"/>
                  </a:lnTo>
                  <a:lnTo>
                    <a:pt x="18" y="59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20" y="56"/>
                  </a:lnTo>
                  <a:lnTo>
                    <a:pt x="20" y="55"/>
                  </a:lnTo>
                  <a:lnTo>
                    <a:pt x="20" y="53"/>
                  </a:lnTo>
                  <a:lnTo>
                    <a:pt x="20" y="51"/>
                  </a:lnTo>
                  <a:lnTo>
                    <a:pt x="18" y="51"/>
                  </a:lnTo>
                  <a:lnTo>
                    <a:pt x="18" y="50"/>
                  </a:lnTo>
                  <a:lnTo>
                    <a:pt x="18" y="48"/>
                  </a:lnTo>
                  <a:lnTo>
                    <a:pt x="20" y="48"/>
                  </a:lnTo>
                  <a:lnTo>
                    <a:pt x="20" y="47"/>
                  </a:lnTo>
                  <a:lnTo>
                    <a:pt x="20" y="42"/>
                  </a:lnTo>
                  <a:lnTo>
                    <a:pt x="20" y="41"/>
                  </a:lnTo>
                  <a:lnTo>
                    <a:pt x="20" y="39"/>
                  </a:lnTo>
                  <a:lnTo>
                    <a:pt x="20" y="38"/>
                  </a:lnTo>
                  <a:lnTo>
                    <a:pt x="20" y="36"/>
                  </a:lnTo>
                  <a:lnTo>
                    <a:pt x="21" y="36"/>
                  </a:lnTo>
                  <a:lnTo>
                    <a:pt x="23" y="36"/>
                  </a:lnTo>
                  <a:lnTo>
                    <a:pt x="24" y="36"/>
                  </a:lnTo>
                  <a:lnTo>
                    <a:pt x="24" y="36"/>
                  </a:lnTo>
                  <a:lnTo>
                    <a:pt x="26" y="36"/>
                  </a:lnTo>
                  <a:lnTo>
                    <a:pt x="27" y="36"/>
                  </a:lnTo>
                  <a:lnTo>
                    <a:pt x="29" y="36"/>
                  </a:lnTo>
                  <a:lnTo>
                    <a:pt x="30" y="36"/>
                  </a:lnTo>
                  <a:lnTo>
                    <a:pt x="32" y="36"/>
                  </a:lnTo>
                  <a:lnTo>
                    <a:pt x="33" y="36"/>
                  </a:lnTo>
                  <a:lnTo>
                    <a:pt x="35" y="36"/>
                  </a:lnTo>
                  <a:lnTo>
                    <a:pt x="36" y="36"/>
                  </a:lnTo>
                  <a:lnTo>
                    <a:pt x="38" y="36"/>
                  </a:lnTo>
                  <a:lnTo>
                    <a:pt x="39" y="36"/>
                  </a:lnTo>
                  <a:lnTo>
                    <a:pt x="41" y="36"/>
                  </a:lnTo>
                  <a:lnTo>
                    <a:pt x="42" y="36"/>
                  </a:lnTo>
                  <a:lnTo>
                    <a:pt x="44" y="36"/>
                  </a:lnTo>
                  <a:lnTo>
                    <a:pt x="45" y="36"/>
                  </a:lnTo>
                  <a:lnTo>
                    <a:pt x="47" y="36"/>
                  </a:lnTo>
                  <a:lnTo>
                    <a:pt x="47" y="35"/>
                  </a:lnTo>
                  <a:lnTo>
                    <a:pt x="49" y="35"/>
                  </a:lnTo>
                  <a:lnTo>
                    <a:pt x="50" y="35"/>
                  </a:lnTo>
                  <a:lnTo>
                    <a:pt x="50" y="33"/>
                  </a:lnTo>
                  <a:lnTo>
                    <a:pt x="52" y="32"/>
                  </a:lnTo>
                  <a:lnTo>
                    <a:pt x="53" y="30"/>
                  </a:lnTo>
                  <a:lnTo>
                    <a:pt x="53" y="29"/>
                  </a:lnTo>
                  <a:lnTo>
                    <a:pt x="55" y="29"/>
                  </a:lnTo>
                  <a:lnTo>
                    <a:pt x="55" y="27"/>
                  </a:lnTo>
                  <a:lnTo>
                    <a:pt x="56" y="26"/>
                  </a:lnTo>
                  <a:lnTo>
                    <a:pt x="58" y="24"/>
                  </a:lnTo>
                  <a:lnTo>
                    <a:pt x="58" y="23"/>
                  </a:lnTo>
                  <a:lnTo>
                    <a:pt x="59" y="23"/>
                  </a:lnTo>
                  <a:lnTo>
                    <a:pt x="59" y="21"/>
                  </a:lnTo>
                  <a:lnTo>
                    <a:pt x="61" y="21"/>
                  </a:lnTo>
                  <a:lnTo>
                    <a:pt x="61" y="21"/>
                  </a:lnTo>
                  <a:lnTo>
                    <a:pt x="62" y="23"/>
                  </a:lnTo>
                  <a:lnTo>
                    <a:pt x="64" y="23"/>
                  </a:lnTo>
                  <a:lnTo>
                    <a:pt x="65" y="23"/>
                  </a:lnTo>
                  <a:lnTo>
                    <a:pt x="67" y="24"/>
                  </a:lnTo>
                  <a:lnTo>
                    <a:pt x="68" y="24"/>
                  </a:lnTo>
                  <a:lnTo>
                    <a:pt x="68" y="26"/>
                  </a:lnTo>
                  <a:lnTo>
                    <a:pt x="70" y="26"/>
                  </a:lnTo>
                  <a:lnTo>
                    <a:pt x="71" y="26"/>
                  </a:lnTo>
                  <a:lnTo>
                    <a:pt x="73" y="26"/>
                  </a:lnTo>
                  <a:lnTo>
                    <a:pt x="74" y="26"/>
                  </a:lnTo>
                  <a:lnTo>
                    <a:pt x="76" y="26"/>
                  </a:lnTo>
                  <a:lnTo>
                    <a:pt x="77" y="26"/>
                  </a:lnTo>
                  <a:lnTo>
                    <a:pt x="79" y="26"/>
                  </a:lnTo>
                  <a:lnTo>
                    <a:pt x="79" y="24"/>
                  </a:lnTo>
                  <a:lnTo>
                    <a:pt x="80" y="24"/>
                  </a:lnTo>
                  <a:lnTo>
                    <a:pt x="82" y="24"/>
                  </a:lnTo>
                  <a:lnTo>
                    <a:pt x="84" y="24"/>
                  </a:lnTo>
                  <a:lnTo>
                    <a:pt x="85" y="23"/>
                  </a:lnTo>
                  <a:lnTo>
                    <a:pt x="87" y="23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90" y="21"/>
                  </a:lnTo>
                  <a:lnTo>
                    <a:pt x="90" y="20"/>
                  </a:lnTo>
                  <a:lnTo>
                    <a:pt x="90" y="18"/>
                  </a:lnTo>
                  <a:lnTo>
                    <a:pt x="91" y="18"/>
                  </a:lnTo>
                  <a:lnTo>
                    <a:pt x="91" y="17"/>
                  </a:lnTo>
                  <a:lnTo>
                    <a:pt x="91" y="15"/>
                  </a:lnTo>
                  <a:lnTo>
                    <a:pt x="91" y="13"/>
                  </a:lnTo>
                  <a:lnTo>
                    <a:pt x="93" y="13"/>
                  </a:lnTo>
                  <a:lnTo>
                    <a:pt x="93" y="12"/>
                  </a:lnTo>
                  <a:lnTo>
                    <a:pt x="93" y="10"/>
                  </a:lnTo>
                  <a:lnTo>
                    <a:pt x="94" y="10"/>
                  </a:lnTo>
                  <a:lnTo>
                    <a:pt x="94" y="9"/>
                  </a:lnTo>
                  <a:lnTo>
                    <a:pt x="96" y="9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99" y="9"/>
                  </a:lnTo>
                  <a:lnTo>
                    <a:pt x="99" y="10"/>
                  </a:lnTo>
                  <a:lnTo>
                    <a:pt x="100" y="10"/>
                  </a:lnTo>
                  <a:lnTo>
                    <a:pt x="102" y="10"/>
                  </a:lnTo>
                  <a:lnTo>
                    <a:pt x="102" y="12"/>
                  </a:lnTo>
                  <a:lnTo>
                    <a:pt x="103" y="12"/>
                  </a:lnTo>
                  <a:lnTo>
                    <a:pt x="105" y="12"/>
                  </a:lnTo>
                  <a:lnTo>
                    <a:pt x="106" y="12"/>
                  </a:lnTo>
                  <a:lnTo>
                    <a:pt x="106" y="13"/>
                  </a:lnTo>
                  <a:lnTo>
                    <a:pt x="108" y="13"/>
                  </a:lnTo>
                  <a:lnTo>
                    <a:pt x="109" y="13"/>
                  </a:lnTo>
                  <a:lnTo>
                    <a:pt x="111" y="12"/>
                  </a:lnTo>
                  <a:lnTo>
                    <a:pt x="112" y="12"/>
                  </a:lnTo>
                  <a:lnTo>
                    <a:pt x="114" y="12"/>
                  </a:lnTo>
                  <a:lnTo>
                    <a:pt x="115" y="12"/>
                  </a:lnTo>
                  <a:lnTo>
                    <a:pt x="117" y="10"/>
                  </a:lnTo>
                  <a:lnTo>
                    <a:pt x="118" y="10"/>
                  </a:lnTo>
                  <a:lnTo>
                    <a:pt x="118" y="9"/>
                  </a:lnTo>
                  <a:lnTo>
                    <a:pt x="120" y="9"/>
                  </a:lnTo>
                  <a:lnTo>
                    <a:pt x="122" y="7"/>
                  </a:lnTo>
                  <a:lnTo>
                    <a:pt x="123" y="7"/>
                  </a:lnTo>
                  <a:lnTo>
                    <a:pt x="125" y="6"/>
                  </a:lnTo>
                  <a:lnTo>
                    <a:pt x="126" y="4"/>
                  </a:lnTo>
                  <a:lnTo>
                    <a:pt x="128" y="4"/>
                  </a:lnTo>
                  <a:lnTo>
                    <a:pt x="128" y="3"/>
                  </a:lnTo>
                  <a:lnTo>
                    <a:pt x="129" y="3"/>
                  </a:lnTo>
                  <a:lnTo>
                    <a:pt x="131" y="3"/>
                  </a:lnTo>
                  <a:lnTo>
                    <a:pt x="131" y="1"/>
                  </a:lnTo>
                  <a:lnTo>
                    <a:pt x="132" y="1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5" y="0"/>
                  </a:lnTo>
                  <a:lnTo>
                    <a:pt x="137" y="0"/>
                  </a:lnTo>
                  <a:lnTo>
                    <a:pt x="138" y="0"/>
                  </a:lnTo>
                  <a:lnTo>
                    <a:pt x="140" y="0"/>
                  </a:lnTo>
                  <a:lnTo>
                    <a:pt x="141" y="0"/>
                  </a:lnTo>
                  <a:lnTo>
                    <a:pt x="143" y="0"/>
                  </a:lnTo>
                  <a:lnTo>
                    <a:pt x="143" y="1"/>
                  </a:lnTo>
                  <a:lnTo>
                    <a:pt x="144" y="3"/>
                  </a:lnTo>
                  <a:lnTo>
                    <a:pt x="146" y="4"/>
                  </a:lnTo>
                  <a:lnTo>
                    <a:pt x="146" y="6"/>
                  </a:lnTo>
                  <a:lnTo>
                    <a:pt x="147" y="6"/>
                  </a:lnTo>
                  <a:lnTo>
                    <a:pt x="147" y="7"/>
                  </a:lnTo>
                  <a:lnTo>
                    <a:pt x="149" y="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6" name="Freeform 13">
              <a:extLst>
                <a:ext uri="{FF2B5EF4-FFF2-40B4-BE49-F238E27FC236}">
                  <a16:creationId xmlns:a16="http://schemas.microsoft.com/office/drawing/2014/main" id="{BD23E6CB-A721-3774-6CA6-1D39E0ECE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2250" y="2816225"/>
              <a:ext cx="608012" cy="352425"/>
            </a:xfrm>
            <a:custGeom>
              <a:avLst/>
              <a:gdLst>
                <a:gd name="T0" fmla="*/ 193 w 383"/>
                <a:gd name="T1" fmla="*/ 7 h 222"/>
                <a:gd name="T2" fmla="*/ 229 w 383"/>
                <a:gd name="T3" fmla="*/ 18 h 222"/>
                <a:gd name="T4" fmla="*/ 275 w 383"/>
                <a:gd name="T5" fmla="*/ 22 h 222"/>
                <a:gd name="T6" fmla="*/ 319 w 383"/>
                <a:gd name="T7" fmla="*/ 25 h 222"/>
                <a:gd name="T8" fmla="*/ 316 w 383"/>
                <a:gd name="T9" fmla="*/ 38 h 222"/>
                <a:gd name="T10" fmla="*/ 316 w 383"/>
                <a:gd name="T11" fmla="*/ 57 h 222"/>
                <a:gd name="T12" fmla="*/ 328 w 383"/>
                <a:gd name="T13" fmla="*/ 65 h 222"/>
                <a:gd name="T14" fmla="*/ 339 w 383"/>
                <a:gd name="T15" fmla="*/ 71 h 222"/>
                <a:gd name="T16" fmla="*/ 354 w 383"/>
                <a:gd name="T17" fmla="*/ 89 h 222"/>
                <a:gd name="T18" fmla="*/ 362 w 383"/>
                <a:gd name="T19" fmla="*/ 104 h 222"/>
                <a:gd name="T20" fmla="*/ 368 w 383"/>
                <a:gd name="T21" fmla="*/ 117 h 222"/>
                <a:gd name="T22" fmla="*/ 377 w 383"/>
                <a:gd name="T23" fmla="*/ 123 h 222"/>
                <a:gd name="T24" fmla="*/ 381 w 383"/>
                <a:gd name="T25" fmla="*/ 133 h 222"/>
                <a:gd name="T26" fmla="*/ 372 w 383"/>
                <a:gd name="T27" fmla="*/ 138 h 222"/>
                <a:gd name="T28" fmla="*/ 363 w 383"/>
                <a:gd name="T29" fmla="*/ 153 h 222"/>
                <a:gd name="T30" fmla="*/ 349 w 383"/>
                <a:gd name="T31" fmla="*/ 164 h 222"/>
                <a:gd name="T32" fmla="*/ 348 w 383"/>
                <a:gd name="T33" fmla="*/ 173 h 222"/>
                <a:gd name="T34" fmla="*/ 339 w 383"/>
                <a:gd name="T35" fmla="*/ 182 h 222"/>
                <a:gd name="T36" fmla="*/ 333 w 383"/>
                <a:gd name="T37" fmla="*/ 193 h 222"/>
                <a:gd name="T38" fmla="*/ 327 w 383"/>
                <a:gd name="T39" fmla="*/ 205 h 222"/>
                <a:gd name="T40" fmla="*/ 327 w 383"/>
                <a:gd name="T41" fmla="*/ 214 h 222"/>
                <a:gd name="T42" fmla="*/ 311 w 383"/>
                <a:gd name="T43" fmla="*/ 205 h 222"/>
                <a:gd name="T44" fmla="*/ 299 w 383"/>
                <a:gd name="T45" fmla="*/ 187 h 222"/>
                <a:gd name="T46" fmla="*/ 279 w 383"/>
                <a:gd name="T47" fmla="*/ 187 h 222"/>
                <a:gd name="T48" fmla="*/ 263 w 383"/>
                <a:gd name="T49" fmla="*/ 167 h 222"/>
                <a:gd name="T50" fmla="*/ 251 w 383"/>
                <a:gd name="T51" fmla="*/ 171 h 222"/>
                <a:gd name="T52" fmla="*/ 234 w 383"/>
                <a:gd name="T53" fmla="*/ 179 h 222"/>
                <a:gd name="T54" fmla="*/ 220 w 383"/>
                <a:gd name="T55" fmla="*/ 176 h 222"/>
                <a:gd name="T56" fmla="*/ 213 w 383"/>
                <a:gd name="T57" fmla="*/ 185 h 222"/>
                <a:gd name="T58" fmla="*/ 200 w 383"/>
                <a:gd name="T59" fmla="*/ 193 h 222"/>
                <a:gd name="T60" fmla="*/ 184 w 383"/>
                <a:gd name="T61" fmla="*/ 188 h 222"/>
                <a:gd name="T62" fmla="*/ 173 w 383"/>
                <a:gd name="T63" fmla="*/ 200 h 222"/>
                <a:gd name="T64" fmla="*/ 158 w 383"/>
                <a:gd name="T65" fmla="*/ 203 h 222"/>
                <a:gd name="T66" fmla="*/ 143 w 383"/>
                <a:gd name="T67" fmla="*/ 205 h 222"/>
                <a:gd name="T68" fmla="*/ 141 w 383"/>
                <a:gd name="T69" fmla="*/ 222 h 222"/>
                <a:gd name="T70" fmla="*/ 126 w 383"/>
                <a:gd name="T71" fmla="*/ 218 h 222"/>
                <a:gd name="T72" fmla="*/ 112 w 383"/>
                <a:gd name="T73" fmla="*/ 212 h 222"/>
                <a:gd name="T74" fmla="*/ 109 w 383"/>
                <a:gd name="T75" fmla="*/ 211 h 222"/>
                <a:gd name="T76" fmla="*/ 100 w 383"/>
                <a:gd name="T77" fmla="*/ 203 h 222"/>
                <a:gd name="T78" fmla="*/ 91 w 383"/>
                <a:gd name="T79" fmla="*/ 200 h 222"/>
                <a:gd name="T80" fmla="*/ 80 w 383"/>
                <a:gd name="T81" fmla="*/ 194 h 222"/>
                <a:gd name="T82" fmla="*/ 74 w 383"/>
                <a:gd name="T83" fmla="*/ 188 h 222"/>
                <a:gd name="T84" fmla="*/ 62 w 383"/>
                <a:gd name="T85" fmla="*/ 182 h 222"/>
                <a:gd name="T86" fmla="*/ 54 w 383"/>
                <a:gd name="T87" fmla="*/ 176 h 222"/>
                <a:gd name="T88" fmla="*/ 33 w 383"/>
                <a:gd name="T89" fmla="*/ 173 h 222"/>
                <a:gd name="T90" fmla="*/ 23 w 383"/>
                <a:gd name="T91" fmla="*/ 167 h 222"/>
                <a:gd name="T92" fmla="*/ 12 w 383"/>
                <a:gd name="T93" fmla="*/ 168 h 222"/>
                <a:gd name="T94" fmla="*/ 10 w 383"/>
                <a:gd name="T95" fmla="*/ 150 h 222"/>
                <a:gd name="T96" fmla="*/ 7 w 383"/>
                <a:gd name="T97" fmla="*/ 132 h 222"/>
                <a:gd name="T98" fmla="*/ 1 w 383"/>
                <a:gd name="T99" fmla="*/ 114 h 222"/>
                <a:gd name="T100" fmla="*/ 3 w 383"/>
                <a:gd name="T101" fmla="*/ 100 h 222"/>
                <a:gd name="T102" fmla="*/ 21 w 383"/>
                <a:gd name="T103" fmla="*/ 88 h 222"/>
                <a:gd name="T104" fmla="*/ 33 w 383"/>
                <a:gd name="T105" fmla="*/ 73 h 222"/>
                <a:gd name="T106" fmla="*/ 27 w 383"/>
                <a:gd name="T107" fmla="*/ 56 h 222"/>
                <a:gd name="T108" fmla="*/ 29 w 383"/>
                <a:gd name="T109" fmla="*/ 36 h 222"/>
                <a:gd name="T110" fmla="*/ 33 w 383"/>
                <a:gd name="T111" fmla="*/ 21 h 222"/>
                <a:gd name="T112" fmla="*/ 80 w 383"/>
                <a:gd name="T113" fmla="*/ 24 h 222"/>
                <a:gd name="T114" fmla="*/ 111 w 383"/>
                <a:gd name="T115" fmla="*/ 24 h 222"/>
                <a:gd name="T116" fmla="*/ 127 w 383"/>
                <a:gd name="T117" fmla="*/ 24 h 222"/>
                <a:gd name="T118" fmla="*/ 149 w 383"/>
                <a:gd name="T119" fmla="*/ 24 h 222"/>
                <a:gd name="T120" fmla="*/ 179 w 383"/>
                <a:gd name="T121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83" h="222">
                  <a:moveTo>
                    <a:pt x="182" y="19"/>
                  </a:moveTo>
                  <a:lnTo>
                    <a:pt x="184" y="19"/>
                  </a:lnTo>
                  <a:lnTo>
                    <a:pt x="184" y="19"/>
                  </a:lnTo>
                  <a:lnTo>
                    <a:pt x="184" y="18"/>
                  </a:lnTo>
                  <a:lnTo>
                    <a:pt x="184" y="15"/>
                  </a:lnTo>
                  <a:lnTo>
                    <a:pt x="187" y="15"/>
                  </a:lnTo>
                  <a:lnTo>
                    <a:pt x="187" y="13"/>
                  </a:lnTo>
                  <a:lnTo>
                    <a:pt x="188" y="13"/>
                  </a:lnTo>
                  <a:lnTo>
                    <a:pt x="191" y="12"/>
                  </a:lnTo>
                  <a:lnTo>
                    <a:pt x="191" y="13"/>
                  </a:lnTo>
                  <a:lnTo>
                    <a:pt x="193" y="13"/>
                  </a:lnTo>
                  <a:lnTo>
                    <a:pt x="193" y="7"/>
                  </a:lnTo>
                  <a:lnTo>
                    <a:pt x="194" y="7"/>
                  </a:lnTo>
                  <a:lnTo>
                    <a:pt x="194" y="6"/>
                  </a:lnTo>
                  <a:lnTo>
                    <a:pt x="193" y="3"/>
                  </a:lnTo>
                  <a:lnTo>
                    <a:pt x="194" y="3"/>
                  </a:lnTo>
                  <a:lnTo>
                    <a:pt x="200" y="1"/>
                  </a:lnTo>
                  <a:lnTo>
                    <a:pt x="203" y="0"/>
                  </a:lnTo>
                  <a:lnTo>
                    <a:pt x="205" y="10"/>
                  </a:lnTo>
                  <a:lnTo>
                    <a:pt x="222" y="6"/>
                  </a:lnTo>
                  <a:lnTo>
                    <a:pt x="225" y="6"/>
                  </a:lnTo>
                  <a:lnTo>
                    <a:pt x="226" y="12"/>
                  </a:lnTo>
                  <a:lnTo>
                    <a:pt x="228" y="13"/>
                  </a:lnTo>
                  <a:lnTo>
                    <a:pt x="229" y="18"/>
                  </a:lnTo>
                  <a:lnTo>
                    <a:pt x="229" y="21"/>
                  </a:lnTo>
                  <a:lnTo>
                    <a:pt x="229" y="21"/>
                  </a:lnTo>
                  <a:lnTo>
                    <a:pt x="231" y="21"/>
                  </a:lnTo>
                  <a:lnTo>
                    <a:pt x="232" y="21"/>
                  </a:lnTo>
                  <a:lnTo>
                    <a:pt x="234" y="21"/>
                  </a:lnTo>
                  <a:lnTo>
                    <a:pt x="240" y="22"/>
                  </a:lnTo>
                  <a:lnTo>
                    <a:pt x="243" y="24"/>
                  </a:lnTo>
                  <a:lnTo>
                    <a:pt x="245" y="24"/>
                  </a:lnTo>
                  <a:lnTo>
                    <a:pt x="255" y="24"/>
                  </a:lnTo>
                  <a:lnTo>
                    <a:pt x="258" y="22"/>
                  </a:lnTo>
                  <a:lnTo>
                    <a:pt x="263" y="22"/>
                  </a:lnTo>
                  <a:lnTo>
                    <a:pt x="275" y="22"/>
                  </a:lnTo>
                  <a:lnTo>
                    <a:pt x="279" y="21"/>
                  </a:lnTo>
                  <a:lnTo>
                    <a:pt x="289" y="21"/>
                  </a:lnTo>
                  <a:lnTo>
                    <a:pt x="292" y="21"/>
                  </a:lnTo>
                  <a:lnTo>
                    <a:pt x="302" y="21"/>
                  </a:lnTo>
                  <a:lnTo>
                    <a:pt x="322" y="19"/>
                  </a:lnTo>
                  <a:lnTo>
                    <a:pt x="324" y="19"/>
                  </a:lnTo>
                  <a:lnTo>
                    <a:pt x="325" y="19"/>
                  </a:lnTo>
                  <a:lnTo>
                    <a:pt x="325" y="21"/>
                  </a:lnTo>
                  <a:lnTo>
                    <a:pt x="324" y="21"/>
                  </a:lnTo>
                  <a:lnTo>
                    <a:pt x="322" y="22"/>
                  </a:lnTo>
                  <a:lnTo>
                    <a:pt x="322" y="24"/>
                  </a:lnTo>
                  <a:lnTo>
                    <a:pt x="319" y="25"/>
                  </a:lnTo>
                  <a:lnTo>
                    <a:pt x="321" y="27"/>
                  </a:lnTo>
                  <a:lnTo>
                    <a:pt x="322" y="28"/>
                  </a:lnTo>
                  <a:lnTo>
                    <a:pt x="322" y="30"/>
                  </a:lnTo>
                  <a:lnTo>
                    <a:pt x="322" y="31"/>
                  </a:lnTo>
                  <a:lnTo>
                    <a:pt x="321" y="30"/>
                  </a:lnTo>
                  <a:lnTo>
                    <a:pt x="321" y="31"/>
                  </a:lnTo>
                  <a:lnTo>
                    <a:pt x="319" y="31"/>
                  </a:lnTo>
                  <a:lnTo>
                    <a:pt x="317" y="33"/>
                  </a:lnTo>
                  <a:lnTo>
                    <a:pt x="317" y="35"/>
                  </a:lnTo>
                  <a:lnTo>
                    <a:pt x="317" y="36"/>
                  </a:lnTo>
                  <a:lnTo>
                    <a:pt x="317" y="38"/>
                  </a:lnTo>
                  <a:lnTo>
                    <a:pt x="316" y="38"/>
                  </a:lnTo>
                  <a:lnTo>
                    <a:pt x="316" y="41"/>
                  </a:lnTo>
                  <a:lnTo>
                    <a:pt x="316" y="42"/>
                  </a:lnTo>
                  <a:lnTo>
                    <a:pt x="319" y="42"/>
                  </a:lnTo>
                  <a:lnTo>
                    <a:pt x="316" y="50"/>
                  </a:lnTo>
                  <a:lnTo>
                    <a:pt x="316" y="51"/>
                  </a:lnTo>
                  <a:lnTo>
                    <a:pt x="314" y="53"/>
                  </a:lnTo>
                  <a:lnTo>
                    <a:pt x="313" y="53"/>
                  </a:lnTo>
                  <a:lnTo>
                    <a:pt x="311" y="54"/>
                  </a:lnTo>
                  <a:lnTo>
                    <a:pt x="313" y="56"/>
                  </a:lnTo>
                  <a:lnTo>
                    <a:pt x="314" y="56"/>
                  </a:lnTo>
                  <a:lnTo>
                    <a:pt x="314" y="57"/>
                  </a:lnTo>
                  <a:lnTo>
                    <a:pt x="316" y="57"/>
                  </a:lnTo>
                  <a:lnTo>
                    <a:pt x="317" y="56"/>
                  </a:lnTo>
                  <a:lnTo>
                    <a:pt x="317" y="57"/>
                  </a:lnTo>
                  <a:lnTo>
                    <a:pt x="319" y="56"/>
                  </a:lnTo>
                  <a:lnTo>
                    <a:pt x="324" y="59"/>
                  </a:lnTo>
                  <a:lnTo>
                    <a:pt x="324" y="60"/>
                  </a:lnTo>
                  <a:lnTo>
                    <a:pt x="325" y="62"/>
                  </a:lnTo>
                  <a:lnTo>
                    <a:pt x="324" y="62"/>
                  </a:lnTo>
                  <a:lnTo>
                    <a:pt x="325" y="62"/>
                  </a:lnTo>
                  <a:lnTo>
                    <a:pt x="324" y="62"/>
                  </a:lnTo>
                  <a:lnTo>
                    <a:pt x="327" y="65"/>
                  </a:lnTo>
                  <a:lnTo>
                    <a:pt x="328" y="66"/>
                  </a:lnTo>
                  <a:lnTo>
                    <a:pt x="328" y="65"/>
                  </a:lnTo>
                  <a:lnTo>
                    <a:pt x="328" y="65"/>
                  </a:lnTo>
                  <a:lnTo>
                    <a:pt x="330" y="65"/>
                  </a:lnTo>
                  <a:lnTo>
                    <a:pt x="330" y="66"/>
                  </a:lnTo>
                  <a:lnTo>
                    <a:pt x="328" y="68"/>
                  </a:lnTo>
                  <a:lnTo>
                    <a:pt x="330" y="69"/>
                  </a:lnTo>
                  <a:lnTo>
                    <a:pt x="331" y="71"/>
                  </a:lnTo>
                  <a:lnTo>
                    <a:pt x="331" y="69"/>
                  </a:lnTo>
                  <a:lnTo>
                    <a:pt x="333" y="69"/>
                  </a:lnTo>
                  <a:lnTo>
                    <a:pt x="334" y="69"/>
                  </a:lnTo>
                  <a:lnTo>
                    <a:pt x="334" y="71"/>
                  </a:lnTo>
                  <a:lnTo>
                    <a:pt x="336" y="71"/>
                  </a:lnTo>
                  <a:lnTo>
                    <a:pt x="339" y="71"/>
                  </a:lnTo>
                  <a:lnTo>
                    <a:pt x="340" y="73"/>
                  </a:lnTo>
                  <a:lnTo>
                    <a:pt x="340" y="76"/>
                  </a:lnTo>
                  <a:lnTo>
                    <a:pt x="342" y="79"/>
                  </a:lnTo>
                  <a:lnTo>
                    <a:pt x="345" y="80"/>
                  </a:lnTo>
                  <a:lnTo>
                    <a:pt x="343" y="82"/>
                  </a:lnTo>
                  <a:lnTo>
                    <a:pt x="345" y="83"/>
                  </a:lnTo>
                  <a:lnTo>
                    <a:pt x="346" y="85"/>
                  </a:lnTo>
                  <a:lnTo>
                    <a:pt x="348" y="86"/>
                  </a:lnTo>
                  <a:lnTo>
                    <a:pt x="349" y="88"/>
                  </a:lnTo>
                  <a:lnTo>
                    <a:pt x="351" y="88"/>
                  </a:lnTo>
                  <a:lnTo>
                    <a:pt x="352" y="88"/>
                  </a:lnTo>
                  <a:lnTo>
                    <a:pt x="354" y="89"/>
                  </a:lnTo>
                  <a:lnTo>
                    <a:pt x="354" y="88"/>
                  </a:lnTo>
                  <a:lnTo>
                    <a:pt x="354" y="89"/>
                  </a:lnTo>
                  <a:lnTo>
                    <a:pt x="356" y="91"/>
                  </a:lnTo>
                  <a:lnTo>
                    <a:pt x="357" y="94"/>
                  </a:lnTo>
                  <a:lnTo>
                    <a:pt x="359" y="94"/>
                  </a:lnTo>
                  <a:lnTo>
                    <a:pt x="362" y="97"/>
                  </a:lnTo>
                  <a:lnTo>
                    <a:pt x="362" y="98"/>
                  </a:lnTo>
                  <a:lnTo>
                    <a:pt x="359" y="100"/>
                  </a:lnTo>
                  <a:lnTo>
                    <a:pt x="360" y="101"/>
                  </a:lnTo>
                  <a:lnTo>
                    <a:pt x="360" y="104"/>
                  </a:lnTo>
                  <a:lnTo>
                    <a:pt x="360" y="106"/>
                  </a:lnTo>
                  <a:lnTo>
                    <a:pt x="362" y="104"/>
                  </a:lnTo>
                  <a:lnTo>
                    <a:pt x="363" y="104"/>
                  </a:lnTo>
                  <a:lnTo>
                    <a:pt x="363" y="106"/>
                  </a:lnTo>
                  <a:lnTo>
                    <a:pt x="365" y="104"/>
                  </a:lnTo>
                  <a:lnTo>
                    <a:pt x="365" y="107"/>
                  </a:lnTo>
                  <a:lnTo>
                    <a:pt x="365" y="106"/>
                  </a:lnTo>
                  <a:lnTo>
                    <a:pt x="366" y="107"/>
                  </a:lnTo>
                  <a:lnTo>
                    <a:pt x="368" y="109"/>
                  </a:lnTo>
                  <a:lnTo>
                    <a:pt x="368" y="111"/>
                  </a:lnTo>
                  <a:lnTo>
                    <a:pt x="366" y="112"/>
                  </a:lnTo>
                  <a:lnTo>
                    <a:pt x="368" y="114"/>
                  </a:lnTo>
                  <a:lnTo>
                    <a:pt x="368" y="115"/>
                  </a:lnTo>
                  <a:lnTo>
                    <a:pt x="368" y="117"/>
                  </a:lnTo>
                  <a:lnTo>
                    <a:pt x="368" y="118"/>
                  </a:lnTo>
                  <a:lnTo>
                    <a:pt x="369" y="117"/>
                  </a:lnTo>
                  <a:lnTo>
                    <a:pt x="369" y="118"/>
                  </a:lnTo>
                  <a:lnTo>
                    <a:pt x="371" y="117"/>
                  </a:lnTo>
                  <a:lnTo>
                    <a:pt x="371" y="118"/>
                  </a:lnTo>
                  <a:lnTo>
                    <a:pt x="372" y="118"/>
                  </a:lnTo>
                  <a:lnTo>
                    <a:pt x="374" y="117"/>
                  </a:lnTo>
                  <a:lnTo>
                    <a:pt x="374" y="118"/>
                  </a:lnTo>
                  <a:lnTo>
                    <a:pt x="375" y="120"/>
                  </a:lnTo>
                  <a:lnTo>
                    <a:pt x="377" y="120"/>
                  </a:lnTo>
                  <a:lnTo>
                    <a:pt x="378" y="121"/>
                  </a:lnTo>
                  <a:lnTo>
                    <a:pt x="377" y="123"/>
                  </a:lnTo>
                  <a:lnTo>
                    <a:pt x="378" y="123"/>
                  </a:lnTo>
                  <a:lnTo>
                    <a:pt x="377" y="124"/>
                  </a:lnTo>
                  <a:lnTo>
                    <a:pt x="377" y="126"/>
                  </a:lnTo>
                  <a:lnTo>
                    <a:pt x="375" y="127"/>
                  </a:lnTo>
                  <a:lnTo>
                    <a:pt x="377" y="129"/>
                  </a:lnTo>
                  <a:lnTo>
                    <a:pt x="377" y="130"/>
                  </a:lnTo>
                  <a:lnTo>
                    <a:pt x="378" y="130"/>
                  </a:lnTo>
                  <a:lnTo>
                    <a:pt x="380" y="130"/>
                  </a:lnTo>
                  <a:lnTo>
                    <a:pt x="381" y="130"/>
                  </a:lnTo>
                  <a:lnTo>
                    <a:pt x="381" y="130"/>
                  </a:lnTo>
                  <a:lnTo>
                    <a:pt x="383" y="132"/>
                  </a:lnTo>
                  <a:lnTo>
                    <a:pt x="381" y="133"/>
                  </a:lnTo>
                  <a:lnTo>
                    <a:pt x="381" y="135"/>
                  </a:lnTo>
                  <a:lnTo>
                    <a:pt x="383" y="135"/>
                  </a:lnTo>
                  <a:lnTo>
                    <a:pt x="383" y="133"/>
                  </a:lnTo>
                  <a:lnTo>
                    <a:pt x="380" y="136"/>
                  </a:lnTo>
                  <a:lnTo>
                    <a:pt x="378" y="138"/>
                  </a:lnTo>
                  <a:lnTo>
                    <a:pt x="377" y="138"/>
                  </a:lnTo>
                  <a:lnTo>
                    <a:pt x="375" y="138"/>
                  </a:lnTo>
                  <a:lnTo>
                    <a:pt x="375" y="136"/>
                  </a:lnTo>
                  <a:lnTo>
                    <a:pt x="374" y="136"/>
                  </a:lnTo>
                  <a:lnTo>
                    <a:pt x="372" y="138"/>
                  </a:lnTo>
                  <a:lnTo>
                    <a:pt x="372" y="139"/>
                  </a:lnTo>
                  <a:lnTo>
                    <a:pt x="372" y="138"/>
                  </a:lnTo>
                  <a:lnTo>
                    <a:pt x="371" y="139"/>
                  </a:lnTo>
                  <a:lnTo>
                    <a:pt x="369" y="142"/>
                  </a:lnTo>
                  <a:lnTo>
                    <a:pt x="368" y="142"/>
                  </a:lnTo>
                  <a:lnTo>
                    <a:pt x="365" y="141"/>
                  </a:lnTo>
                  <a:lnTo>
                    <a:pt x="363" y="145"/>
                  </a:lnTo>
                  <a:lnTo>
                    <a:pt x="365" y="145"/>
                  </a:lnTo>
                  <a:lnTo>
                    <a:pt x="363" y="147"/>
                  </a:lnTo>
                  <a:lnTo>
                    <a:pt x="365" y="149"/>
                  </a:lnTo>
                  <a:lnTo>
                    <a:pt x="365" y="150"/>
                  </a:lnTo>
                  <a:lnTo>
                    <a:pt x="365" y="152"/>
                  </a:lnTo>
                  <a:lnTo>
                    <a:pt x="365" y="153"/>
                  </a:lnTo>
                  <a:lnTo>
                    <a:pt x="363" y="153"/>
                  </a:lnTo>
                  <a:lnTo>
                    <a:pt x="362" y="152"/>
                  </a:lnTo>
                  <a:lnTo>
                    <a:pt x="360" y="155"/>
                  </a:lnTo>
                  <a:lnTo>
                    <a:pt x="360" y="153"/>
                  </a:lnTo>
                  <a:lnTo>
                    <a:pt x="359" y="152"/>
                  </a:lnTo>
                  <a:lnTo>
                    <a:pt x="356" y="156"/>
                  </a:lnTo>
                  <a:lnTo>
                    <a:pt x="359" y="161"/>
                  </a:lnTo>
                  <a:lnTo>
                    <a:pt x="356" y="164"/>
                  </a:lnTo>
                  <a:lnTo>
                    <a:pt x="356" y="165"/>
                  </a:lnTo>
                  <a:lnTo>
                    <a:pt x="354" y="165"/>
                  </a:lnTo>
                  <a:lnTo>
                    <a:pt x="352" y="165"/>
                  </a:lnTo>
                  <a:lnTo>
                    <a:pt x="352" y="167"/>
                  </a:lnTo>
                  <a:lnTo>
                    <a:pt x="349" y="164"/>
                  </a:lnTo>
                  <a:lnTo>
                    <a:pt x="348" y="164"/>
                  </a:lnTo>
                  <a:lnTo>
                    <a:pt x="351" y="167"/>
                  </a:lnTo>
                  <a:lnTo>
                    <a:pt x="351" y="167"/>
                  </a:lnTo>
                  <a:lnTo>
                    <a:pt x="351" y="168"/>
                  </a:lnTo>
                  <a:lnTo>
                    <a:pt x="351" y="170"/>
                  </a:lnTo>
                  <a:lnTo>
                    <a:pt x="349" y="170"/>
                  </a:lnTo>
                  <a:lnTo>
                    <a:pt x="348" y="170"/>
                  </a:lnTo>
                  <a:lnTo>
                    <a:pt x="346" y="171"/>
                  </a:lnTo>
                  <a:lnTo>
                    <a:pt x="348" y="171"/>
                  </a:lnTo>
                  <a:lnTo>
                    <a:pt x="346" y="171"/>
                  </a:lnTo>
                  <a:lnTo>
                    <a:pt x="346" y="173"/>
                  </a:lnTo>
                  <a:lnTo>
                    <a:pt x="348" y="173"/>
                  </a:lnTo>
                  <a:lnTo>
                    <a:pt x="348" y="174"/>
                  </a:lnTo>
                  <a:lnTo>
                    <a:pt x="346" y="174"/>
                  </a:lnTo>
                  <a:lnTo>
                    <a:pt x="346" y="176"/>
                  </a:lnTo>
                  <a:lnTo>
                    <a:pt x="343" y="174"/>
                  </a:lnTo>
                  <a:lnTo>
                    <a:pt x="343" y="176"/>
                  </a:lnTo>
                  <a:lnTo>
                    <a:pt x="342" y="176"/>
                  </a:lnTo>
                  <a:lnTo>
                    <a:pt x="342" y="177"/>
                  </a:lnTo>
                  <a:lnTo>
                    <a:pt x="340" y="176"/>
                  </a:lnTo>
                  <a:lnTo>
                    <a:pt x="339" y="177"/>
                  </a:lnTo>
                  <a:lnTo>
                    <a:pt x="337" y="179"/>
                  </a:lnTo>
                  <a:lnTo>
                    <a:pt x="336" y="180"/>
                  </a:lnTo>
                  <a:lnTo>
                    <a:pt x="339" y="182"/>
                  </a:lnTo>
                  <a:lnTo>
                    <a:pt x="339" y="184"/>
                  </a:lnTo>
                  <a:lnTo>
                    <a:pt x="337" y="185"/>
                  </a:lnTo>
                  <a:lnTo>
                    <a:pt x="339" y="185"/>
                  </a:lnTo>
                  <a:lnTo>
                    <a:pt x="339" y="187"/>
                  </a:lnTo>
                  <a:lnTo>
                    <a:pt x="337" y="187"/>
                  </a:lnTo>
                  <a:lnTo>
                    <a:pt x="336" y="185"/>
                  </a:lnTo>
                  <a:lnTo>
                    <a:pt x="334" y="188"/>
                  </a:lnTo>
                  <a:lnTo>
                    <a:pt x="333" y="187"/>
                  </a:lnTo>
                  <a:lnTo>
                    <a:pt x="331" y="188"/>
                  </a:lnTo>
                  <a:lnTo>
                    <a:pt x="333" y="190"/>
                  </a:lnTo>
                  <a:lnTo>
                    <a:pt x="331" y="191"/>
                  </a:lnTo>
                  <a:lnTo>
                    <a:pt x="333" y="193"/>
                  </a:lnTo>
                  <a:lnTo>
                    <a:pt x="334" y="194"/>
                  </a:lnTo>
                  <a:lnTo>
                    <a:pt x="334" y="196"/>
                  </a:lnTo>
                  <a:lnTo>
                    <a:pt x="334" y="197"/>
                  </a:lnTo>
                  <a:lnTo>
                    <a:pt x="333" y="197"/>
                  </a:lnTo>
                  <a:lnTo>
                    <a:pt x="333" y="199"/>
                  </a:lnTo>
                  <a:lnTo>
                    <a:pt x="330" y="199"/>
                  </a:lnTo>
                  <a:lnTo>
                    <a:pt x="328" y="200"/>
                  </a:lnTo>
                  <a:lnTo>
                    <a:pt x="328" y="202"/>
                  </a:lnTo>
                  <a:lnTo>
                    <a:pt x="327" y="203"/>
                  </a:lnTo>
                  <a:lnTo>
                    <a:pt x="328" y="203"/>
                  </a:lnTo>
                  <a:lnTo>
                    <a:pt x="328" y="203"/>
                  </a:lnTo>
                  <a:lnTo>
                    <a:pt x="327" y="205"/>
                  </a:lnTo>
                  <a:lnTo>
                    <a:pt x="328" y="205"/>
                  </a:lnTo>
                  <a:lnTo>
                    <a:pt x="328" y="206"/>
                  </a:lnTo>
                  <a:lnTo>
                    <a:pt x="327" y="206"/>
                  </a:lnTo>
                  <a:lnTo>
                    <a:pt x="328" y="206"/>
                  </a:lnTo>
                  <a:lnTo>
                    <a:pt x="327" y="208"/>
                  </a:lnTo>
                  <a:lnTo>
                    <a:pt x="328" y="208"/>
                  </a:lnTo>
                  <a:lnTo>
                    <a:pt x="327" y="209"/>
                  </a:lnTo>
                  <a:lnTo>
                    <a:pt x="328" y="212"/>
                  </a:lnTo>
                  <a:lnTo>
                    <a:pt x="328" y="214"/>
                  </a:lnTo>
                  <a:lnTo>
                    <a:pt x="328" y="215"/>
                  </a:lnTo>
                  <a:lnTo>
                    <a:pt x="328" y="214"/>
                  </a:lnTo>
                  <a:lnTo>
                    <a:pt x="327" y="214"/>
                  </a:lnTo>
                  <a:lnTo>
                    <a:pt x="327" y="212"/>
                  </a:lnTo>
                  <a:lnTo>
                    <a:pt x="325" y="212"/>
                  </a:lnTo>
                  <a:lnTo>
                    <a:pt x="324" y="211"/>
                  </a:lnTo>
                  <a:lnTo>
                    <a:pt x="322" y="211"/>
                  </a:lnTo>
                  <a:lnTo>
                    <a:pt x="321" y="209"/>
                  </a:lnTo>
                  <a:lnTo>
                    <a:pt x="319" y="209"/>
                  </a:lnTo>
                  <a:lnTo>
                    <a:pt x="317" y="208"/>
                  </a:lnTo>
                  <a:lnTo>
                    <a:pt x="316" y="208"/>
                  </a:lnTo>
                  <a:lnTo>
                    <a:pt x="314" y="206"/>
                  </a:lnTo>
                  <a:lnTo>
                    <a:pt x="313" y="206"/>
                  </a:lnTo>
                  <a:lnTo>
                    <a:pt x="311" y="206"/>
                  </a:lnTo>
                  <a:lnTo>
                    <a:pt x="311" y="205"/>
                  </a:lnTo>
                  <a:lnTo>
                    <a:pt x="310" y="203"/>
                  </a:lnTo>
                  <a:lnTo>
                    <a:pt x="308" y="203"/>
                  </a:lnTo>
                  <a:lnTo>
                    <a:pt x="307" y="203"/>
                  </a:lnTo>
                  <a:lnTo>
                    <a:pt x="304" y="200"/>
                  </a:lnTo>
                  <a:lnTo>
                    <a:pt x="302" y="199"/>
                  </a:lnTo>
                  <a:lnTo>
                    <a:pt x="302" y="197"/>
                  </a:lnTo>
                  <a:lnTo>
                    <a:pt x="301" y="197"/>
                  </a:lnTo>
                  <a:lnTo>
                    <a:pt x="301" y="196"/>
                  </a:lnTo>
                  <a:lnTo>
                    <a:pt x="301" y="193"/>
                  </a:lnTo>
                  <a:lnTo>
                    <a:pt x="299" y="190"/>
                  </a:lnTo>
                  <a:lnTo>
                    <a:pt x="299" y="188"/>
                  </a:lnTo>
                  <a:lnTo>
                    <a:pt x="299" y="187"/>
                  </a:lnTo>
                  <a:lnTo>
                    <a:pt x="298" y="187"/>
                  </a:lnTo>
                  <a:lnTo>
                    <a:pt x="296" y="187"/>
                  </a:lnTo>
                  <a:lnTo>
                    <a:pt x="293" y="187"/>
                  </a:lnTo>
                  <a:lnTo>
                    <a:pt x="292" y="187"/>
                  </a:lnTo>
                  <a:lnTo>
                    <a:pt x="289" y="187"/>
                  </a:lnTo>
                  <a:lnTo>
                    <a:pt x="287" y="187"/>
                  </a:lnTo>
                  <a:lnTo>
                    <a:pt x="287" y="188"/>
                  </a:lnTo>
                  <a:lnTo>
                    <a:pt x="286" y="188"/>
                  </a:lnTo>
                  <a:lnTo>
                    <a:pt x="284" y="188"/>
                  </a:lnTo>
                  <a:lnTo>
                    <a:pt x="283" y="188"/>
                  </a:lnTo>
                  <a:lnTo>
                    <a:pt x="281" y="188"/>
                  </a:lnTo>
                  <a:lnTo>
                    <a:pt x="279" y="187"/>
                  </a:lnTo>
                  <a:lnTo>
                    <a:pt x="278" y="185"/>
                  </a:lnTo>
                  <a:lnTo>
                    <a:pt x="276" y="182"/>
                  </a:lnTo>
                  <a:lnTo>
                    <a:pt x="272" y="176"/>
                  </a:lnTo>
                  <a:lnTo>
                    <a:pt x="270" y="174"/>
                  </a:lnTo>
                  <a:lnTo>
                    <a:pt x="270" y="173"/>
                  </a:lnTo>
                  <a:lnTo>
                    <a:pt x="269" y="173"/>
                  </a:lnTo>
                  <a:lnTo>
                    <a:pt x="269" y="171"/>
                  </a:lnTo>
                  <a:lnTo>
                    <a:pt x="267" y="170"/>
                  </a:lnTo>
                  <a:lnTo>
                    <a:pt x="266" y="168"/>
                  </a:lnTo>
                  <a:lnTo>
                    <a:pt x="266" y="167"/>
                  </a:lnTo>
                  <a:lnTo>
                    <a:pt x="264" y="167"/>
                  </a:lnTo>
                  <a:lnTo>
                    <a:pt x="263" y="167"/>
                  </a:lnTo>
                  <a:lnTo>
                    <a:pt x="261" y="167"/>
                  </a:lnTo>
                  <a:lnTo>
                    <a:pt x="260" y="167"/>
                  </a:lnTo>
                  <a:lnTo>
                    <a:pt x="258" y="167"/>
                  </a:lnTo>
                  <a:lnTo>
                    <a:pt x="257" y="167"/>
                  </a:lnTo>
                  <a:lnTo>
                    <a:pt x="257" y="167"/>
                  </a:lnTo>
                  <a:lnTo>
                    <a:pt x="257" y="167"/>
                  </a:lnTo>
                  <a:lnTo>
                    <a:pt x="255" y="168"/>
                  </a:lnTo>
                  <a:lnTo>
                    <a:pt x="254" y="168"/>
                  </a:lnTo>
                  <a:lnTo>
                    <a:pt x="254" y="170"/>
                  </a:lnTo>
                  <a:lnTo>
                    <a:pt x="252" y="170"/>
                  </a:lnTo>
                  <a:lnTo>
                    <a:pt x="251" y="170"/>
                  </a:lnTo>
                  <a:lnTo>
                    <a:pt x="251" y="171"/>
                  </a:lnTo>
                  <a:lnTo>
                    <a:pt x="249" y="171"/>
                  </a:lnTo>
                  <a:lnTo>
                    <a:pt x="248" y="173"/>
                  </a:lnTo>
                  <a:lnTo>
                    <a:pt x="246" y="174"/>
                  </a:lnTo>
                  <a:lnTo>
                    <a:pt x="245" y="174"/>
                  </a:lnTo>
                  <a:lnTo>
                    <a:pt x="243" y="176"/>
                  </a:lnTo>
                  <a:lnTo>
                    <a:pt x="241" y="176"/>
                  </a:lnTo>
                  <a:lnTo>
                    <a:pt x="241" y="177"/>
                  </a:lnTo>
                  <a:lnTo>
                    <a:pt x="240" y="177"/>
                  </a:lnTo>
                  <a:lnTo>
                    <a:pt x="238" y="179"/>
                  </a:lnTo>
                  <a:lnTo>
                    <a:pt x="237" y="179"/>
                  </a:lnTo>
                  <a:lnTo>
                    <a:pt x="235" y="179"/>
                  </a:lnTo>
                  <a:lnTo>
                    <a:pt x="234" y="179"/>
                  </a:lnTo>
                  <a:lnTo>
                    <a:pt x="232" y="180"/>
                  </a:lnTo>
                  <a:lnTo>
                    <a:pt x="231" y="180"/>
                  </a:lnTo>
                  <a:lnTo>
                    <a:pt x="229" y="180"/>
                  </a:lnTo>
                  <a:lnTo>
                    <a:pt x="229" y="179"/>
                  </a:lnTo>
                  <a:lnTo>
                    <a:pt x="228" y="179"/>
                  </a:lnTo>
                  <a:lnTo>
                    <a:pt x="226" y="179"/>
                  </a:lnTo>
                  <a:lnTo>
                    <a:pt x="225" y="179"/>
                  </a:lnTo>
                  <a:lnTo>
                    <a:pt x="225" y="177"/>
                  </a:lnTo>
                  <a:lnTo>
                    <a:pt x="223" y="177"/>
                  </a:lnTo>
                  <a:lnTo>
                    <a:pt x="222" y="177"/>
                  </a:lnTo>
                  <a:lnTo>
                    <a:pt x="222" y="176"/>
                  </a:lnTo>
                  <a:lnTo>
                    <a:pt x="220" y="176"/>
                  </a:lnTo>
                  <a:lnTo>
                    <a:pt x="220" y="176"/>
                  </a:lnTo>
                  <a:lnTo>
                    <a:pt x="219" y="176"/>
                  </a:lnTo>
                  <a:lnTo>
                    <a:pt x="217" y="176"/>
                  </a:lnTo>
                  <a:lnTo>
                    <a:pt x="217" y="177"/>
                  </a:lnTo>
                  <a:lnTo>
                    <a:pt x="216" y="177"/>
                  </a:lnTo>
                  <a:lnTo>
                    <a:pt x="216" y="179"/>
                  </a:lnTo>
                  <a:lnTo>
                    <a:pt x="216" y="180"/>
                  </a:lnTo>
                  <a:lnTo>
                    <a:pt x="214" y="180"/>
                  </a:lnTo>
                  <a:lnTo>
                    <a:pt x="214" y="182"/>
                  </a:lnTo>
                  <a:lnTo>
                    <a:pt x="214" y="184"/>
                  </a:lnTo>
                  <a:lnTo>
                    <a:pt x="214" y="185"/>
                  </a:lnTo>
                  <a:lnTo>
                    <a:pt x="213" y="185"/>
                  </a:lnTo>
                  <a:lnTo>
                    <a:pt x="213" y="187"/>
                  </a:lnTo>
                  <a:lnTo>
                    <a:pt x="213" y="188"/>
                  </a:lnTo>
                  <a:lnTo>
                    <a:pt x="211" y="188"/>
                  </a:lnTo>
                  <a:lnTo>
                    <a:pt x="211" y="190"/>
                  </a:lnTo>
                  <a:lnTo>
                    <a:pt x="210" y="190"/>
                  </a:lnTo>
                  <a:lnTo>
                    <a:pt x="208" y="190"/>
                  </a:lnTo>
                  <a:lnTo>
                    <a:pt x="207" y="191"/>
                  </a:lnTo>
                  <a:lnTo>
                    <a:pt x="205" y="191"/>
                  </a:lnTo>
                  <a:lnTo>
                    <a:pt x="203" y="191"/>
                  </a:lnTo>
                  <a:lnTo>
                    <a:pt x="202" y="191"/>
                  </a:lnTo>
                  <a:lnTo>
                    <a:pt x="202" y="193"/>
                  </a:lnTo>
                  <a:lnTo>
                    <a:pt x="200" y="193"/>
                  </a:lnTo>
                  <a:lnTo>
                    <a:pt x="199" y="193"/>
                  </a:lnTo>
                  <a:lnTo>
                    <a:pt x="197" y="193"/>
                  </a:lnTo>
                  <a:lnTo>
                    <a:pt x="196" y="193"/>
                  </a:lnTo>
                  <a:lnTo>
                    <a:pt x="194" y="193"/>
                  </a:lnTo>
                  <a:lnTo>
                    <a:pt x="193" y="193"/>
                  </a:lnTo>
                  <a:lnTo>
                    <a:pt x="191" y="193"/>
                  </a:lnTo>
                  <a:lnTo>
                    <a:pt x="191" y="191"/>
                  </a:lnTo>
                  <a:lnTo>
                    <a:pt x="190" y="191"/>
                  </a:lnTo>
                  <a:lnTo>
                    <a:pt x="188" y="190"/>
                  </a:lnTo>
                  <a:lnTo>
                    <a:pt x="187" y="190"/>
                  </a:lnTo>
                  <a:lnTo>
                    <a:pt x="185" y="190"/>
                  </a:lnTo>
                  <a:lnTo>
                    <a:pt x="184" y="188"/>
                  </a:lnTo>
                  <a:lnTo>
                    <a:pt x="184" y="188"/>
                  </a:lnTo>
                  <a:lnTo>
                    <a:pt x="182" y="188"/>
                  </a:lnTo>
                  <a:lnTo>
                    <a:pt x="182" y="190"/>
                  </a:lnTo>
                  <a:lnTo>
                    <a:pt x="181" y="190"/>
                  </a:lnTo>
                  <a:lnTo>
                    <a:pt x="181" y="191"/>
                  </a:lnTo>
                  <a:lnTo>
                    <a:pt x="179" y="193"/>
                  </a:lnTo>
                  <a:lnTo>
                    <a:pt x="178" y="194"/>
                  </a:lnTo>
                  <a:lnTo>
                    <a:pt x="178" y="196"/>
                  </a:lnTo>
                  <a:lnTo>
                    <a:pt x="176" y="196"/>
                  </a:lnTo>
                  <a:lnTo>
                    <a:pt x="176" y="197"/>
                  </a:lnTo>
                  <a:lnTo>
                    <a:pt x="175" y="199"/>
                  </a:lnTo>
                  <a:lnTo>
                    <a:pt x="173" y="200"/>
                  </a:lnTo>
                  <a:lnTo>
                    <a:pt x="173" y="202"/>
                  </a:lnTo>
                  <a:lnTo>
                    <a:pt x="172" y="202"/>
                  </a:lnTo>
                  <a:lnTo>
                    <a:pt x="170" y="202"/>
                  </a:lnTo>
                  <a:lnTo>
                    <a:pt x="170" y="203"/>
                  </a:lnTo>
                  <a:lnTo>
                    <a:pt x="168" y="203"/>
                  </a:lnTo>
                  <a:lnTo>
                    <a:pt x="167" y="203"/>
                  </a:lnTo>
                  <a:lnTo>
                    <a:pt x="165" y="203"/>
                  </a:lnTo>
                  <a:lnTo>
                    <a:pt x="164" y="203"/>
                  </a:lnTo>
                  <a:lnTo>
                    <a:pt x="162" y="203"/>
                  </a:lnTo>
                  <a:lnTo>
                    <a:pt x="161" y="203"/>
                  </a:lnTo>
                  <a:lnTo>
                    <a:pt x="159" y="203"/>
                  </a:lnTo>
                  <a:lnTo>
                    <a:pt x="158" y="203"/>
                  </a:lnTo>
                  <a:lnTo>
                    <a:pt x="156" y="203"/>
                  </a:lnTo>
                  <a:lnTo>
                    <a:pt x="155" y="203"/>
                  </a:lnTo>
                  <a:lnTo>
                    <a:pt x="153" y="203"/>
                  </a:lnTo>
                  <a:lnTo>
                    <a:pt x="152" y="203"/>
                  </a:lnTo>
                  <a:lnTo>
                    <a:pt x="150" y="203"/>
                  </a:lnTo>
                  <a:lnTo>
                    <a:pt x="149" y="203"/>
                  </a:lnTo>
                  <a:lnTo>
                    <a:pt x="147" y="203"/>
                  </a:lnTo>
                  <a:lnTo>
                    <a:pt x="147" y="203"/>
                  </a:lnTo>
                  <a:lnTo>
                    <a:pt x="146" y="203"/>
                  </a:lnTo>
                  <a:lnTo>
                    <a:pt x="144" y="203"/>
                  </a:lnTo>
                  <a:lnTo>
                    <a:pt x="143" y="203"/>
                  </a:lnTo>
                  <a:lnTo>
                    <a:pt x="143" y="205"/>
                  </a:lnTo>
                  <a:lnTo>
                    <a:pt x="143" y="206"/>
                  </a:lnTo>
                  <a:lnTo>
                    <a:pt x="143" y="208"/>
                  </a:lnTo>
                  <a:lnTo>
                    <a:pt x="143" y="209"/>
                  </a:lnTo>
                  <a:lnTo>
                    <a:pt x="143" y="214"/>
                  </a:lnTo>
                  <a:lnTo>
                    <a:pt x="143" y="215"/>
                  </a:lnTo>
                  <a:lnTo>
                    <a:pt x="141" y="215"/>
                  </a:lnTo>
                  <a:lnTo>
                    <a:pt x="141" y="217"/>
                  </a:lnTo>
                  <a:lnTo>
                    <a:pt x="141" y="218"/>
                  </a:lnTo>
                  <a:lnTo>
                    <a:pt x="143" y="218"/>
                  </a:lnTo>
                  <a:lnTo>
                    <a:pt x="143" y="220"/>
                  </a:lnTo>
                  <a:lnTo>
                    <a:pt x="143" y="222"/>
                  </a:lnTo>
                  <a:lnTo>
                    <a:pt x="141" y="222"/>
                  </a:lnTo>
                  <a:lnTo>
                    <a:pt x="140" y="222"/>
                  </a:lnTo>
                  <a:lnTo>
                    <a:pt x="138" y="220"/>
                  </a:lnTo>
                  <a:lnTo>
                    <a:pt x="135" y="222"/>
                  </a:lnTo>
                  <a:lnTo>
                    <a:pt x="135" y="220"/>
                  </a:lnTo>
                  <a:lnTo>
                    <a:pt x="134" y="220"/>
                  </a:lnTo>
                  <a:lnTo>
                    <a:pt x="134" y="218"/>
                  </a:lnTo>
                  <a:lnTo>
                    <a:pt x="132" y="218"/>
                  </a:lnTo>
                  <a:lnTo>
                    <a:pt x="130" y="217"/>
                  </a:lnTo>
                  <a:lnTo>
                    <a:pt x="130" y="218"/>
                  </a:lnTo>
                  <a:lnTo>
                    <a:pt x="129" y="218"/>
                  </a:lnTo>
                  <a:lnTo>
                    <a:pt x="127" y="218"/>
                  </a:lnTo>
                  <a:lnTo>
                    <a:pt x="126" y="218"/>
                  </a:lnTo>
                  <a:lnTo>
                    <a:pt x="124" y="217"/>
                  </a:lnTo>
                  <a:lnTo>
                    <a:pt x="124" y="218"/>
                  </a:lnTo>
                  <a:lnTo>
                    <a:pt x="123" y="218"/>
                  </a:lnTo>
                  <a:lnTo>
                    <a:pt x="121" y="218"/>
                  </a:lnTo>
                  <a:lnTo>
                    <a:pt x="118" y="218"/>
                  </a:lnTo>
                  <a:lnTo>
                    <a:pt x="115" y="218"/>
                  </a:lnTo>
                  <a:lnTo>
                    <a:pt x="117" y="212"/>
                  </a:lnTo>
                  <a:lnTo>
                    <a:pt x="115" y="212"/>
                  </a:lnTo>
                  <a:lnTo>
                    <a:pt x="115" y="214"/>
                  </a:lnTo>
                  <a:lnTo>
                    <a:pt x="114" y="214"/>
                  </a:lnTo>
                  <a:lnTo>
                    <a:pt x="112" y="214"/>
                  </a:lnTo>
                  <a:lnTo>
                    <a:pt x="112" y="212"/>
                  </a:lnTo>
                  <a:lnTo>
                    <a:pt x="112" y="209"/>
                  </a:lnTo>
                  <a:lnTo>
                    <a:pt x="111" y="209"/>
                  </a:lnTo>
                  <a:lnTo>
                    <a:pt x="111" y="209"/>
                  </a:lnTo>
                  <a:lnTo>
                    <a:pt x="109" y="209"/>
                  </a:lnTo>
                  <a:lnTo>
                    <a:pt x="111" y="208"/>
                  </a:lnTo>
                  <a:lnTo>
                    <a:pt x="111" y="206"/>
                  </a:lnTo>
                  <a:lnTo>
                    <a:pt x="109" y="206"/>
                  </a:lnTo>
                  <a:lnTo>
                    <a:pt x="109" y="205"/>
                  </a:lnTo>
                  <a:lnTo>
                    <a:pt x="109" y="206"/>
                  </a:lnTo>
                  <a:lnTo>
                    <a:pt x="109" y="208"/>
                  </a:lnTo>
                  <a:lnTo>
                    <a:pt x="109" y="209"/>
                  </a:lnTo>
                  <a:lnTo>
                    <a:pt x="109" y="211"/>
                  </a:lnTo>
                  <a:lnTo>
                    <a:pt x="108" y="211"/>
                  </a:lnTo>
                  <a:lnTo>
                    <a:pt x="106" y="211"/>
                  </a:lnTo>
                  <a:lnTo>
                    <a:pt x="106" y="209"/>
                  </a:lnTo>
                  <a:lnTo>
                    <a:pt x="106" y="208"/>
                  </a:lnTo>
                  <a:lnTo>
                    <a:pt x="106" y="206"/>
                  </a:lnTo>
                  <a:lnTo>
                    <a:pt x="105" y="205"/>
                  </a:lnTo>
                  <a:lnTo>
                    <a:pt x="103" y="205"/>
                  </a:lnTo>
                  <a:lnTo>
                    <a:pt x="102" y="205"/>
                  </a:lnTo>
                  <a:lnTo>
                    <a:pt x="102" y="203"/>
                  </a:lnTo>
                  <a:lnTo>
                    <a:pt x="102" y="202"/>
                  </a:lnTo>
                  <a:lnTo>
                    <a:pt x="100" y="202"/>
                  </a:lnTo>
                  <a:lnTo>
                    <a:pt x="100" y="203"/>
                  </a:lnTo>
                  <a:lnTo>
                    <a:pt x="97" y="203"/>
                  </a:lnTo>
                  <a:lnTo>
                    <a:pt x="92" y="203"/>
                  </a:lnTo>
                  <a:lnTo>
                    <a:pt x="92" y="200"/>
                  </a:lnTo>
                  <a:lnTo>
                    <a:pt x="92" y="199"/>
                  </a:lnTo>
                  <a:lnTo>
                    <a:pt x="92" y="197"/>
                  </a:lnTo>
                  <a:lnTo>
                    <a:pt x="94" y="197"/>
                  </a:lnTo>
                  <a:lnTo>
                    <a:pt x="92" y="197"/>
                  </a:lnTo>
                  <a:lnTo>
                    <a:pt x="91" y="196"/>
                  </a:lnTo>
                  <a:lnTo>
                    <a:pt x="91" y="197"/>
                  </a:lnTo>
                  <a:lnTo>
                    <a:pt x="92" y="197"/>
                  </a:lnTo>
                  <a:lnTo>
                    <a:pt x="91" y="199"/>
                  </a:lnTo>
                  <a:lnTo>
                    <a:pt x="91" y="200"/>
                  </a:lnTo>
                  <a:lnTo>
                    <a:pt x="91" y="202"/>
                  </a:lnTo>
                  <a:lnTo>
                    <a:pt x="88" y="200"/>
                  </a:lnTo>
                  <a:lnTo>
                    <a:pt x="86" y="200"/>
                  </a:lnTo>
                  <a:lnTo>
                    <a:pt x="85" y="200"/>
                  </a:lnTo>
                  <a:lnTo>
                    <a:pt x="86" y="196"/>
                  </a:lnTo>
                  <a:lnTo>
                    <a:pt x="83" y="196"/>
                  </a:lnTo>
                  <a:lnTo>
                    <a:pt x="83" y="193"/>
                  </a:lnTo>
                  <a:lnTo>
                    <a:pt x="85" y="193"/>
                  </a:lnTo>
                  <a:lnTo>
                    <a:pt x="83" y="191"/>
                  </a:lnTo>
                  <a:lnTo>
                    <a:pt x="82" y="191"/>
                  </a:lnTo>
                  <a:lnTo>
                    <a:pt x="80" y="193"/>
                  </a:lnTo>
                  <a:lnTo>
                    <a:pt x="80" y="194"/>
                  </a:lnTo>
                  <a:lnTo>
                    <a:pt x="79" y="194"/>
                  </a:lnTo>
                  <a:lnTo>
                    <a:pt x="79" y="193"/>
                  </a:lnTo>
                  <a:lnTo>
                    <a:pt x="77" y="193"/>
                  </a:lnTo>
                  <a:lnTo>
                    <a:pt x="77" y="191"/>
                  </a:lnTo>
                  <a:lnTo>
                    <a:pt x="79" y="190"/>
                  </a:lnTo>
                  <a:lnTo>
                    <a:pt x="79" y="188"/>
                  </a:lnTo>
                  <a:lnTo>
                    <a:pt x="77" y="188"/>
                  </a:lnTo>
                  <a:lnTo>
                    <a:pt x="77" y="187"/>
                  </a:lnTo>
                  <a:lnTo>
                    <a:pt x="76" y="187"/>
                  </a:lnTo>
                  <a:lnTo>
                    <a:pt x="76" y="188"/>
                  </a:lnTo>
                  <a:lnTo>
                    <a:pt x="74" y="190"/>
                  </a:lnTo>
                  <a:lnTo>
                    <a:pt x="74" y="188"/>
                  </a:lnTo>
                  <a:lnTo>
                    <a:pt x="73" y="190"/>
                  </a:lnTo>
                  <a:lnTo>
                    <a:pt x="73" y="191"/>
                  </a:lnTo>
                  <a:lnTo>
                    <a:pt x="71" y="190"/>
                  </a:lnTo>
                  <a:lnTo>
                    <a:pt x="73" y="188"/>
                  </a:lnTo>
                  <a:lnTo>
                    <a:pt x="73" y="187"/>
                  </a:lnTo>
                  <a:lnTo>
                    <a:pt x="74" y="185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8" y="185"/>
                  </a:lnTo>
                  <a:lnTo>
                    <a:pt x="65" y="184"/>
                  </a:lnTo>
                  <a:lnTo>
                    <a:pt x="64" y="184"/>
                  </a:lnTo>
                  <a:lnTo>
                    <a:pt x="62" y="182"/>
                  </a:lnTo>
                  <a:lnTo>
                    <a:pt x="62" y="180"/>
                  </a:lnTo>
                  <a:lnTo>
                    <a:pt x="62" y="179"/>
                  </a:lnTo>
                  <a:lnTo>
                    <a:pt x="61" y="179"/>
                  </a:lnTo>
                  <a:lnTo>
                    <a:pt x="61" y="180"/>
                  </a:lnTo>
                  <a:lnTo>
                    <a:pt x="59" y="180"/>
                  </a:lnTo>
                  <a:lnTo>
                    <a:pt x="57" y="180"/>
                  </a:lnTo>
                  <a:lnTo>
                    <a:pt x="57" y="179"/>
                  </a:lnTo>
                  <a:lnTo>
                    <a:pt x="56" y="179"/>
                  </a:lnTo>
                  <a:lnTo>
                    <a:pt x="56" y="180"/>
                  </a:lnTo>
                  <a:lnTo>
                    <a:pt x="56" y="179"/>
                  </a:lnTo>
                  <a:lnTo>
                    <a:pt x="56" y="177"/>
                  </a:lnTo>
                  <a:lnTo>
                    <a:pt x="54" y="176"/>
                  </a:lnTo>
                  <a:lnTo>
                    <a:pt x="53" y="176"/>
                  </a:lnTo>
                  <a:lnTo>
                    <a:pt x="48" y="174"/>
                  </a:lnTo>
                  <a:lnTo>
                    <a:pt x="50" y="174"/>
                  </a:lnTo>
                  <a:lnTo>
                    <a:pt x="50" y="176"/>
                  </a:lnTo>
                  <a:lnTo>
                    <a:pt x="48" y="176"/>
                  </a:lnTo>
                  <a:lnTo>
                    <a:pt x="47" y="177"/>
                  </a:lnTo>
                  <a:lnTo>
                    <a:pt x="45" y="176"/>
                  </a:lnTo>
                  <a:lnTo>
                    <a:pt x="38" y="176"/>
                  </a:lnTo>
                  <a:lnTo>
                    <a:pt x="36" y="176"/>
                  </a:lnTo>
                  <a:lnTo>
                    <a:pt x="36" y="174"/>
                  </a:lnTo>
                  <a:lnTo>
                    <a:pt x="35" y="173"/>
                  </a:lnTo>
                  <a:lnTo>
                    <a:pt x="33" y="173"/>
                  </a:lnTo>
                  <a:lnTo>
                    <a:pt x="33" y="170"/>
                  </a:lnTo>
                  <a:lnTo>
                    <a:pt x="33" y="168"/>
                  </a:lnTo>
                  <a:lnTo>
                    <a:pt x="32" y="168"/>
                  </a:lnTo>
                  <a:lnTo>
                    <a:pt x="32" y="167"/>
                  </a:lnTo>
                  <a:lnTo>
                    <a:pt x="30" y="167"/>
                  </a:lnTo>
                  <a:lnTo>
                    <a:pt x="30" y="168"/>
                  </a:lnTo>
                  <a:lnTo>
                    <a:pt x="29" y="170"/>
                  </a:lnTo>
                  <a:lnTo>
                    <a:pt x="27" y="170"/>
                  </a:lnTo>
                  <a:lnTo>
                    <a:pt x="26" y="170"/>
                  </a:lnTo>
                  <a:lnTo>
                    <a:pt x="21" y="170"/>
                  </a:lnTo>
                  <a:lnTo>
                    <a:pt x="21" y="167"/>
                  </a:lnTo>
                  <a:lnTo>
                    <a:pt x="23" y="167"/>
                  </a:lnTo>
                  <a:lnTo>
                    <a:pt x="21" y="167"/>
                  </a:lnTo>
                  <a:lnTo>
                    <a:pt x="19" y="167"/>
                  </a:lnTo>
                  <a:lnTo>
                    <a:pt x="19" y="167"/>
                  </a:lnTo>
                  <a:lnTo>
                    <a:pt x="19" y="168"/>
                  </a:lnTo>
                  <a:lnTo>
                    <a:pt x="19" y="170"/>
                  </a:lnTo>
                  <a:lnTo>
                    <a:pt x="18" y="168"/>
                  </a:lnTo>
                  <a:lnTo>
                    <a:pt x="16" y="170"/>
                  </a:lnTo>
                  <a:lnTo>
                    <a:pt x="16" y="168"/>
                  </a:lnTo>
                  <a:lnTo>
                    <a:pt x="15" y="168"/>
                  </a:lnTo>
                  <a:lnTo>
                    <a:pt x="13" y="168"/>
                  </a:lnTo>
                  <a:lnTo>
                    <a:pt x="13" y="170"/>
                  </a:lnTo>
                  <a:lnTo>
                    <a:pt x="12" y="168"/>
                  </a:lnTo>
                  <a:lnTo>
                    <a:pt x="12" y="167"/>
                  </a:lnTo>
                  <a:lnTo>
                    <a:pt x="12" y="167"/>
                  </a:lnTo>
                  <a:lnTo>
                    <a:pt x="13" y="167"/>
                  </a:lnTo>
                  <a:lnTo>
                    <a:pt x="13" y="165"/>
                  </a:lnTo>
                  <a:lnTo>
                    <a:pt x="13" y="164"/>
                  </a:lnTo>
                  <a:lnTo>
                    <a:pt x="12" y="164"/>
                  </a:lnTo>
                  <a:lnTo>
                    <a:pt x="12" y="162"/>
                  </a:lnTo>
                  <a:lnTo>
                    <a:pt x="12" y="159"/>
                  </a:lnTo>
                  <a:lnTo>
                    <a:pt x="12" y="158"/>
                  </a:lnTo>
                  <a:lnTo>
                    <a:pt x="12" y="156"/>
                  </a:lnTo>
                  <a:lnTo>
                    <a:pt x="12" y="153"/>
                  </a:lnTo>
                  <a:lnTo>
                    <a:pt x="10" y="150"/>
                  </a:lnTo>
                  <a:lnTo>
                    <a:pt x="10" y="149"/>
                  </a:lnTo>
                  <a:lnTo>
                    <a:pt x="10" y="147"/>
                  </a:lnTo>
                  <a:lnTo>
                    <a:pt x="10" y="145"/>
                  </a:lnTo>
                  <a:lnTo>
                    <a:pt x="10" y="144"/>
                  </a:lnTo>
                  <a:lnTo>
                    <a:pt x="10" y="142"/>
                  </a:lnTo>
                  <a:lnTo>
                    <a:pt x="10" y="141"/>
                  </a:lnTo>
                  <a:lnTo>
                    <a:pt x="10" y="139"/>
                  </a:lnTo>
                  <a:lnTo>
                    <a:pt x="9" y="138"/>
                  </a:lnTo>
                  <a:lnTo>
                    <a:pt x="9" y="136"/>
                  </a:lnTo>
                  <a:lnTo>
                    <a:pt x="9" y="135"/>
                  </a:lnTo>
                  <a:lnTo>
                    <a:pt x="9" y="133"/>
                  </a:lnTo>
                  <a:lnTo>
                    <a:pt x="7" y="132"/>
                  </a:lnTo>
                  <a:lnTo>
                    <a:pt x="7" y="130"/>
                  </a:lnTo>
                  <a:lnTo>
                    <a:pt x="7" y="130"/>
                  </a:lnTo>
                  <a:lnTo>
                    <a:pt x="7" y="127"/>
                  </a:lnTo>
                  <a:lnTo>
                    <a:pt x="6" y="126"/>
                  </a:lnTo>
                  <a:lnTo>
                    <a:pt x="6" y="124"/>
                  </a:lnTo>
                  <a:lnTo>
                    <a:pt x="4" y="123"/>
                  </a:lnTo>
                  <a:lnTo>
                    <a:pt x="4" y="121"/>
                  </a:lnTo>
                  <a:lnTo>
                    <a:pt x="3" y="120"/>
                  </a:lnTo>
                  <a:lnTo>
                    <a:pt x="3" y="118"/>
                  </a:lnTo>
                  <a:lnTo>
                    <a:pt x="1" y="117"/>
                  </a:lnTo>
                  <a:lnTo>
                    <a:pt x="1" y="115"/>
                  </a:lnTo>
                  <a:lnTo>
                    <a:pt x="1" y="114"/>
                  </a:lnTo>
                  <a:lnTo>
                    <a:pt x="1" y="112"/>
                  </a:lnTo>
                  <a:lnTo>
                    <a:pt x="1" y="111"/>
                  </a:lnTo>
                  <a:lnTo>
                    <a:pt x="0" y="111"/>
                  </a:lnTo>
                  <a:lnTo>
                    <a:pt x="0" y="109"/>
                  </a:lnTo>
                  <a:lnTo>
                    <a:pt x="0" y="107"/>
                  </a:lnTo>
                  <a:lnTo>
                    <a:pt x="0" y="106"/>
                  </a:lnTo>
                  <a:lnTo>
                    <a:pt x="0" y="104"/>
                  </a:lnTo>
                  <a:lnTo>
                    <a:pt x="1" y="103"/>
                  </a:lnTo>
                  <a:lnTo>
                    <a:pt x="1" y="101"/>
                  </a:lnTo>
                  <a:lnTo>
                    <a:pt x="1" y="101"/>
                  </a:lnTo>
                  <a:lnTo>
                    <a:pt x="1" y="100"/>
                  </a:lnTo>
                  <a:lnTo>
                    <a:pt x="3" y="100"/>
                  </a:lnTo>
                  <a:lnTo>
                    <a:pt x="3" y="98"/>
                  </a:lnTo>
                  <a:lnTo>
                    <a:pt x="4" y="98"/>
                  </a:lnTo>
                  <a:lnTo>
                    <a:pt x="4" y="97"/>
                  </a:lnTo>
                  <a:lnTo>
                    <a:pt x="6" y="95"/>
                  </a:lnTo>
                  <a:lnTo>
                    <a:pt x="7" y="95"/>
                  </a:lnTo>
                  <a:lnTo>
                    <a:pt x="7" y="94"/>
                  </a:lnTo>
                  <a:lnTo>
                    <a:pt x="9" y="94"/>
                  </a:lnTo>
                  <a:lnTo>
                    <a:pt x="12" y="94"/>
                  </a:lnTo>
                  <a:lnTo>
                    <a:pt x="13" y="92"/>
                  </a:lnTo>
                  <a:lnTo>
                    <a:pt x="15" y="92"/>
                  </a:lnTo>
                  <a:lnTo>
                    <a:pt x="19" y="89"/>
                  </a:lnTo>
                  <a:lnTo>
                    <a:pt x="21" y="88"/>
                  </a:lnTo>
                  <a:lnTo>
                    <a:pt x="23" y="86"/>
                  </a:lnTo>
                  <a:lnTo>
                    <a:pt x="24" y="86"/>
                  </a:lnTo>
                  <a:lnTo>
                    <a:pt x="26" y="86"/>
                  </a:lnTo>
                  <a:lnTo>
                    <a:pt x="27" y="85"/>
                  </a:lnTo>
                  <a:lnTo>
                    <a:pt x="30" y="83"/>
                  </a:lnTo>
                  <a:lnTo>
                    <a:pt x="32" y="82"/>
                  </a:lnTo>
                  <a:lnTo>
                    <a:pt x="32" y="80"/>
                  </a:lnTo>
                  <a:lnTo>
                    <a:pt x="33" y="80"/>
                  </a:lnTo>
                  <a:lnTo>
                    <a:pt x="33" y="79"/>
                  </a:lnTo>
                  <a:lnTo>
                    <a:pt x="33" y="76"/>
                  </a:lnTo>
                  <a:lnTo>
                    <a:pt x="33" y="74"/>
                  </a:lnTo>
                  <a:lnTo>
                    <a:pt x="33" y="73"/>
                  </a:lnTo>
                  <a:lnTo>
                    <a:pt x="32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30" y="69"/>
                  </a:lnTo>
                  <a:lnTo>
                    <a:pt x="30" y="68"/>
                  </a:lnTo>
                  <a:lnTo>
                    <a:pt x="30" y="66"/>
                  </a:lnTo>
                  <a:lnTo>
                    <a:pt x="30" y="65"/>
                  </a:lnTo>
                  <a:lnTo>
                    <a:pt x="29" y="62"/>
                  </a:lnTo>
                  <a:lnTo>
                    <a:pt x="29" y="59"/>
                  </a:lnTo>
                  <a:lnTo>
                    <a:pt x="27" y="57"/>
                  </a:lnTo>
                  <a:lnTo>
                    <a:pt x="27" y="57"/>
                  </a:lnTo>
                  <a:lnTo>
                    <a:pt x="27" y="56"/>
                  </a:lnTo>
                  <a:lnTo>
                    <a:pt x="27" y="54"/>
                  </a:lnTo>
                  <a:lnTo>
                    <a:pt x="27" y="53"/>
                  </a:lnTo>
                  <a:lnTo>
                    <a:pt x="27" y="51"/>
                  </a:lnTo>
                  <a:lnTo>
                    <a:pt x="27" y="50"/>
                  </a:lnTo>
                  <a:lnTo>
                    <a:pt x="27" y="48"/>
                  </a:lnTo>
                  <a:lnTo>
                    <a:pt x="27" y="47"/>
                  </a:lnTo>
                  <a:lnTo>
                    <a:pt x="27" y="45"/>
                  </a:lnTo>
                  <a:lnTo>
                    <a:pt x="27" y="44"/>
                  </a:lnTo>
                  <a:lnTo>
                    <a:pt x="27" y="42"/>
                  </a:lnTo>
                  <a:lnTo>
                    <a:pt x="27" y="41"/>
                  </a:lnTo>
                  <a:lnTo>
                    <a:pt x="29" y="38"/>
                  </a:lnTo>
                  <a:lnTo>
                    <a:pt x="29" y="36"/>
                  </a:lnTo>
                  <a:lnTo>
                    <a:pt x="27" y="36"/>
                  </a:lnTo>
                  <a:lnTo>
                    <a:pt x="29" y="35"/>
                  </a:lnTo>
                  <a:lnTo>
                    <a:pt x="29" y="33"/>
                  </a:lnTo>
                  <a:lnTo>
                    <a:pt x="29" y="31"/>
                  </a:lnTo>
                  <a:lnTo>
                    <a:pt x="30" y="30"/>
                  </a:lnTo>
                  <a:lnTo>
                    <a:pt x="30" y="28"/>
                  </a:lnTo>
                  <a:lnTo>
                    <a:pt x="30" y="27"/>
                  </a:lnTo>
                  <a:lnTo>
                    <a:pt x="32" y="25"/>
                  </a:lnTo>
                  <a:lnTo>
                    <a:pt x="32" y="24"/>
                  </a:lnTo>
                  <a:lnTo>
                    <a:pt x="32" y="22"/>
                  </a:lnTo>
                  <a:lnTo>
                    <a:pt x="32" y="21"/>
                  </a:lnTo>
                  <a:lnTo>
                    <a:pt x="33" y="21"/>
                  </a:lnTo>
                  <a:lnTo>
                    <a:pt x="35" y="21"/>
                  </a:lnTo>
                  <a:lnTo>
                    <a:pt x="41" y="22"/>
                  </a:lnTo>
                  <a:lnTo>
                    <a:pt x="68" y="27"/>
                  </a:lnTo>
                  <a:lnTo>
                    <a:pt x="70" y="27"/>
                  </a:lnTo>
                  <a:lnTo>
                    <a:pt x="71" y="27"/>
                  </a:lnTo>
                  <a:lnTo>
                    <a:pt x="71" y="25"/>
                  </a:lnTo>
                  <a:lnTo>
                    <a:pt x="73" y="22"/>
                  </a:lnTo>
                  <a:lnTo>
                    <a:pt x="74" y="24"/>
                  </a:lnTo>
                  <a:lnTo>
                    <a:pt x="76" y="24"/>
                  </a:lnTo>
                  <a:lnTo>
                    <a:pt x="77" y="24"/>
                  </a:lnTo>
                  <a:lnTo>
                    <a:pt x="79" y="24"/>
                  </a:lnTo>
                  <a:lnTo>
                    <a:pt x="80" y="24"/>
                  </a:lnTo>
                  <a:lnTo>
                    <a:pt x="82" y="24"/>
                  </a:lnTo>
                  <a:lnTo>
                    <a:pt x="85" y="24"/>
                  </a:lnTo>
                  <a:lnTo>
                    <a:pt x="86" y="24"/>
                  </a:lnTo>
                  <a:lnTo>
                    <a:pt x="88" y="24"/>
                  </a:lnTo>
                  <a:lnTo>
                    <a:pt x="91" y="24"/>
                  </a:lnTo>
                  <a:lnTo>
                    <a:pt x="96" y="24"/>
                  </a:lnTo>
                  <a:lnTo>
                    <a:pt x="97" y="24"/>
                  </a:lnTo>
                  <a:lnTo>
                    <a:pt x="102" y="24"/>
                  </a:lnTo>
                  <a:lnTo>
                    <a:pt x="105" y="24"/>
                  </a:lnTo>
                  <a:lnTo>
                    <a:pt x="108" y="24"/>
                  </a:lnTo>
                  <a:lnTo>
                    <a:pt x="109" y="24"/>
                  </a:lnTo>
                  <a:lnTo>
                    <a:pt x="111" y="24"/>
                  </a:lnTo>
                  <a:lnTo>
                    <a:pt x="111" y="24"/>
                  </a:lnTo>
                  <a:lnTo>
                    <a:pt x="112" y="24"/>
                  </a:lnTo>
                  <a:lnTo>
                    <a:pt x="114" y="24"/>
                  </a:lnTo>
                  <a:lnTo>
                    <a:pt x="115" y="24"/>
                  </a:lnTo>
                  <a:lnTo>
                    <a:pt x="115" y="22"/>
                  </a:lnTo>
                  <a:lnTo>
                    <a:pt x="117" y="22"/>
                  </a:lnTo>
                  <a:lnTo>
                    <a:pt x="118" y="22"/>
                  </a:lnTo>
                  <a:lnTo>
                    <a:pt x="118" y="24"/>
                  </a:lnTo>
                  <a:lnTo>
                    <a:pt x="120" y="24"/>
                  </a:lnTo>
                  <a:lnTo>
                    <a:pt x="121" y="24"/>
                  </a:lnTo>
                  <a:lnTo>
                    <a:pt x="123" y="24"/>
                  </a:lnTo>
                  <a:lnTo>
                    <a:pt x="127" y="24"/>
                  </a:lnTo>
                  <a:lnTo>
                    <a:pt x="129" y="24"/>
                  </a:lnTo>
                  <a:lnTo>
                    <a:pt x="132" y="24"/>
                  </a:lnTo>
                  <a:lnTo>
                    <a:pt x="137" y="24"/>
                  </a:lnTo>
                  <a:lnTo>
                    <a:pt x="141" y="24"/>
                  </a:lnTo>
                  <a:lnTo>
                    <a:pt x="141" y="22"/>
                  </a:lnTo>
                  <a:lnTo>
                    <a:pt x="141" y="21"/>
                  </a:lnTo>
                  <a:lnTo>
                    <a:pt x="144" y="21"/>
                  </a:lnTo>
                  <a:lnTo>
                    <a:pt x="147" y="21"/>
                  </a:lnTo>
                  <a:lnTo>
                    <a:pt x="149" y="22"/>
                  </a:lnTo>
                  <a:lnTo>
                    <a:pt x="147" y="22"/>
                  </a:lnTo>
                  <a:lnTo>
                    <a:pt x="147" y="24"/>
                  </a:lnTo>
                  <a:lnTo>
                    <a:pt x="149" y="24"/>
                  </a:lnTo>
                  <a:lnTo>
                    <a:pt x="150" y="24"/>
                  </a:lnTo>
                  <a:lnTo>
                    <a:pt x="152" y="24"/>
                  </a:lnTo>
                  <a:lnTo>
                    <a:pt x="155" y="24"/>
                  </a:lnTo>
                  <a:lnTo>
                    <a:pt x="155" y="22"/>
                  </a:lnTo>
                  <a:lnTo>
                    <a:pt x="153" y="22"/>
                  </a:lnTo>
                  <a:lnTo>
                    <a:pt x="153" y="21"/>
                  </a:lnTo>
                  <a:lnTo>
                    <a:pt x="155" y="21"/>
                  </a:lnTo>
                  <a:lnTo>
                    <a:pt x="152" y="6"/>
                  </a:lnTo>
                  <a:lnTo>
                    <a:pt x="155" y="4"/>
                  </a:lnTo>
                  <a:lnTo>
                    <a:pt x="159" y="4"/>
                  </a:lnTo>
                  <a:lnTo>
                    <a:pt x="168" y="1"/>
                  </a:lnTo>
                  <a:lnTo>
                    <a:pt x="179" y="0"/>
                  </a:lnTo>
                  <a:lnTo>
                    <a:pt x="182" y="18"/>
                  </a:lnTo>
                  <a:lnTo>
                    <a:pt x="182" y="1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7" name="Freeform 14">
              <a:extLst>
                <a:ext uri="{FF2B5EF4-FFF2-40B4-BE49-F238E27FC236}">
                  <a16:creationId xmlns:a16="http://schemas.microsoft.com/office/drawing/2014/main" id="{D1DE23E9-2539-714D-9BCB-D86B8B0D9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963" y="2809875"/>
              <a:ext cx="876300" cy="534987"/>
            </a:xfrm>
            <a:custGeom>
              <a:avLst/>
              <a:gdLst>
                <a:gd name="T0" fmla="*/ 422 w 552"/>
                <a:gd name="T1" fmla="*/ 172 h 337"/>
                <a:gd name="T2" fmla="*/ 430 w 552"/>
                <a:gd name="T3" fmla="*/ 174 h 337"/>
                <a:gd name="T4" fmla="*/ 445 w 552"/>
                <a:gd name="T5" fmla="*/ 178 h 337"/>
                <a:gd name="T6" fmla="*/ 465 w 552"/>
                <a:gd name="T7" fmla="*/ 183 h 337"/>
                <a:gd name="T8" fmla="*/ 474 w 552"/>
                <a:gd name="T9" fmla="*/ 188 h 337"/>
                <a:gd name="T10" fmla="*/ 485 w 552"/>
                <a:gd name="T11" fmla="*/ 192 h 337"/>
                <a:gd name="T12" fmla="*/ 491 w 552"/>
                <a:gd name="T13" fmla="*/ 195 h 337"/>
                <a:gd name="T14" fmla="*/ 501 w 552"/>
                <a:gd name="T15" fmla="*/ 201 h 337"/>
                <a:gd name="T16" fmla="*/ 511 w 552"/>
                <a:gd name="T17" fmla="*/ 206 h 337"/>
                <a:gd name="T18" fmla="*/ 518 w 552"/>
                <a:gd name="T19" fmla="*/ 212 h 337"/>
                <a:gd name="T20" fmla="*/ 523 w 552"/>
                <a:gd name="T21" fmla="*/ 218 h 337"/>
                <a:gd name="T22" fmla="*/ 538 w 552"/>
                <a:gd name="T23" fmla="*/ 222 h 337"/>
                <a:gd name="T24" fmla="*/ 552 w 552"/>
                <a:gd name="T25" fmla="*/ 227 h 337"/>
                <a:gd name="T26" fmla="*/ 544 w 552"/>
                <a:gd name="T27" fmla="*/ 239 h 337"/>
                <a:gd name="T28" fmla="*/ 535 w 552"/>
                <a:gd name="T29" fmla="*/ 247 h 337"/>
                <a:gd name="T30" fmla="*/ 512 w 552"/>
                <a:gd name="T31" fmla="*/ 268 h 337"/>
                <a:gd name="T32" fmla="*/ 474 w 552"/>
                <a:gd name="T33" fmla="*/ 289 h 337"/>
                <a:gd name="T34" fmla="*/ 465 w 552"/>
                <a:gd name="T35" fmla="*/ 295 h 337"/>
                <a:gd name="T36" fmla="*/ 447 w 552"/>
                <a:gd name="T37" fmla="*/ 308 h 337"/>
                <a:gd name="T38" fmla="*/ 418 w 552"/>
                <a:gd name="T39" fmla="*/ 314 h 337"/>
                <a:gd name="T40" fmla="*/ 407 w 552"/>
                <a:gd name="T41" fmla="*/ 312 h 337"/>
                <a:gd name="T42" fmla="*/ 377 w 552"/>
                <a:gd name="T43" fmla="*/ 306 h 337"/>
                <a:gd name="T44" fmla="*/ 275 w 552"/>
                <a:gd name="T45" fmla="*/ 314 h 337"/>
                <a:gd name="T46" fmla="*/ 225 w 552"/>
                <a:gd name="T47" fmla="*/ 317 h 337"/>
                <a:gd name="T48" fmla="*/ 141 w 552"/>
                <a:gd name="T49" fmla="*/ 327 h 337"/>
                <a:gd name="T50" fmla="*/ 118 w 552"/>
                <a:gd name="T51" fmla="*/ 332 h 337"/>
                <a:gd name="T52" fmla="*/ 99 w 552"/>
                <a:gd name="T53" fmla="*/ 335 h 337"/>
                <a:gd name="T54" fmla="*/ 77 w 552"/>
                <a:gd name="T55" fmla="*/ 337 h 337"/>
                <a:gd name="T56" fmla="*/ 56 w 552"/>
                <a:gd name="T57" fmla="*/ 330 h 337"/>
                <a:gd name="T58" fmla="*/ 13 w 552"/>
                <a:gd name="T59" fmla="*/ 276 h 337"/>
                <a:gd name="T60" fmla="*/ 13 w 552"/>
                <a:gd name="T61" fmla="*/ 238 h 337"/>
                <a:gd name="T62" fmla="*/ 32 w 552"/>
                <a:gd name="T63" fmla="*/ 235 h 337"/>
                <a:gd name="T64" fmla="*/ 61 w 552"/>
                <a:gd name="T65" fmla="*/ 226 h 337"/>
                <a:gd name="T66" fmla="*/ 77 w 552"/>
                <a:gd name="T67" fmla="*/ 222 h 337"/>
                <a:gd name="T68" fmla="*/ 85 w 552"/>
                <a:gd name="T69" fmla="*/ 219 h 337"/>
                <a:gd name="T70" fmla="*/ 97 w 552"/>
                <a:gd name="T71" fmla="*/ 212 h 337"/>
                <a:gd name="T72" fmla="*/ 117 w 552"/>
                <a:gd name="T73" fmla="*/ 221 h 337"/>
                <a:gd name="T74" fmla="*/ 138 w 552"/>
                <a:gd name="T75" fmla="*/ 224 h 337"/>
                <a:gd name="T76" fmla="*/ 155 w 552"/>
                <a:gd name="T77" fmla="*/ 221 h 337"/>
                <a:gd name="T78" fmla="*/ 181 w 552"/>
                <a:gd name="T79" fmla="*/ 207 h 337"/>
                <a:gd name="T80" fmla="*/ 225 w 552"/>
                <a:gd name="T81" fmla="*/ 177 h 337"/>
                <a:gd name="T82" fmla="*/ 260 w 552"/>
                <a:gd name="T83" fmla="*/ 162 h 337"/>
                <a:gd name="T84" fmla="*/ 276 w 552"/>
                <a:gd name="T85" fmla="*/ 159 h 337"/>
                <a:gd name="T86" fmla="*/ 278 w 552"/>
                <a:gd name="T87" fmla="*/ 151 h 337"/>
                <a:gd name="T88" fmla="*/ 269 w 552"/>
                <a:gd name="T89" fmla="*/ 140 h 337"/>
                <a:gd name="T90" fmla="*/ 264 w 552"/>
                <a:gd name="T91" fmla="*/ 127 h 337"/>
                <a:gd name="T92" fmla="*/ 261 w 552"/>
                <a:gd name="T93" fmla="*/ 108 h 337"/>
                <a:gd name="T94" fmla="*/ 264 w 552"/>
                <a:gd name="T95" fmla="*/ 93 h 337"/>
                <a:gd name="T96" fmla="*/ 279 w 552"/>
                <a:gd name="T97" fmla="*/ 51 h 337"/>
                <a:gd name="T98" fmla="*/ 357 w 552"/>
                <a:gd name="T99" fmla="*/ 13 h 337"/>
                <a:gd name="T100" fmla="*/ 441 w 552"/>
                <a:gd name="T101" fmla="*/ 26 h 337"/>
                <a:gd name="T102" fmla="*/ 436 w 552"/>
                <a:gd name="T103" fmla="*/ 45 h 337"/>
                <a:gd name="T104" fmla="*/ 436 w 552"/>
                <a:gd name="T105" fmla="*/ 61 h 337"/>
                <a:gd name="T106" fmla="*/ 442 w 552"/>
                <a:gd name="T107" fmla="*/ 78 h 337"/>
                <a:gd name="T108" fmla="*/ 428 w 552"/>
                <a:gd name="T109" fmla="*/ 93 h 337"/>
                <a:gd name="T110" fmla="*/ 410 w 552"/>
                <a:gd name="T111" fmla="*/ 104 h 337"/>
                <a:gd name="T112" fmla="*/ 410 w 552"/>
                <a:gd name="T113" fmla="*/ 119 h 337"/>
                <a:gd name="T114" fmla="*/ 418 w 552"/>
                <a:gd name="T115" fmla="*/ 137 h 337"/>
                <a:gd name="T116" fmla="*/ 421 w 552"/>
                <a:gd name="T117" fmla="*/ 15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52" h="337">
                  <a:moveTo>
                    <a:pt x="421" y="162"/>
                  </a:moveTo>
                  <a:lnTo>
                    <a:pt x="421" y="163"/>
                  </a:lnTo>
                  <a:lnTo>
                    <a:pt x="421" y="166"/>
                  </a:lnTo>
                  <a:lnTo>
                    <a:pt x="421" y="168"/>
                  </a:lnTo>
                  <a:lnTo>
                    <a:pt x="422" y="168"/>
                  </a:lnTo>
                  <a:lnTo>
                    <a:pt x="422" y="169"/>
                  </a:lnTo>
                  <a:lnTo>
                    <a:pt x="422" y="171"/>
                  </a:lnTo>
                  <a:lnTo>
                    <a:pt x="421" y="171"/>
                  </a:lnTo>
                  <a:lnTo>
                    <a:pt x="421" y="171"/>
                  </a:lnTo>
                  <a:lnTo>
                    <a:pt x="421" y="172"/>
                  </a:lnTo>
                  <a:lnTo>
                    <a:pt x="422" y="174"/>
                  </a:lnTo>
                  <a:lnTo>
                    <a:pt x="422" y="172"/>
                  </a:lnTo>
                  <a:lnTo>
                    <a:pt x="424" y="172"/>
                  </a:lnTo>
                  <a:lnTo>
                    <a:pt x="425" y="172"/>
                  </a:lnTo>
                  <a:lnTo>
                    <a:pt x="425" y="174"/>
                  </a:lnTo>
                  <a:lnTo>
                    <a:pt x="427" y="172"/>
                  </a:lnTo>
                  <a:lnTo>
                    <a:pt x="428" y="174"/>
                  </a:lnTo>
                  <a:lnTo>
                    <a:pt x="428" y="172"/>
                  </a:lnTo>
                  <a:lnTo>
                    <a:pt x="428" y="171"/>
                  </a:lnTo>
                  <a:lnTo>
                    <a:pt x="428" y="171"/>
                  </a:lnTo>
                  <a:lnTo>
                    <a:pt x="430" y="171"/>
                  </a:lnTo>
                  <a:lnTo>
                    <a:pt x="432" y="171"/>
                  </a:lnTo>
                  <a:lnTo>
                    <a:pt x="430" y="171"/>
                  </a:lnTo>
                  <a:lnTo>
                    <a:pt x="430" y="174"/>
                  </a:lnTo>
                  <a:lnTo>
                    <a:pt x="435" y="174"/>
                  </a:lnTo>
                  <a:lnTo>
                    <a:pt x="436" y="174"/>
                  </a:lnTo>
                  <a:lnTo>
                    <a:pt x="438" y="174"/>
                  </a:lnTo>
                  <a:lnTo>
                    <a:pt x="439" y="172"/>
                  </a:lnTo>
                  <a:lnTo>
                    <a:pt x="439" y="171"/>
                  </a:lnTo>
                  <a:lnTo>
                    <a:pt x="441" y="171"/>
                  </a:lnTo>
                  <a:lnTo>
                    <a:pt x="441" y="172"/>
                  </a:lnTo>
                  <a:lnTo>
                    <a:pt x="442" y="172"/>
                  </a:lnTo>
                  <a:lnTo>
                    <a:pt x="442" y="174"/>
                  </a:lnTo>
                  <a:lnTo>
                    <a:pt x="442" y="177"/>
                  </a:lnTo>
                  <a:lnTo>
                    <a:pt x="444" y="177"/>
                  </a:lnTo>
                  <a:lnTo>
                    <a:pt x="445" y="178"/>
                  </a:lnTo>
                  <a:lnTo>
                    <a:pt x="445" y="180"/>
                  </a:lnTo>
                  <a:lnTo>
                    <a:pt x="447" y="180"/>
                  </a:lnTo>
                  <a:lnTo>
                    <a:pt x="454" y="180"/>
                  </a:lnTo>
                  <a:lnTo>
                    <a:pt x="456" y="181"/>
                  </a:lnTo>
                  <a:lnTo>
                    <a:pt x="457" y="180"/>
                  </a:lnTo>
                  <a:lnTo>
                    <a:pt x="459" y="180"/>
                  </a:lnTo>
                  <a:lnTo>
                    <a:pt x="459" y="178"/>
                  </a:lnTo>
                  <a:lnTo>
                    <a:pt x="457" y="178"/>
                  </a:lnTo>
                  <a:lnTo>
                    <a:pt x="462" y="180"/>
                  </a:lnTo>
                  <a:lnTo>
                    <a:pt x="463" y="180"/>
                  </a:lnTo>
                  <a:lnTo>
                    <a:pt x="465" y="181"/>
                  </a:lnTo>
                  <a:lnTo>
                    <a:pt x="465" y="183"/>
                  </a:lnTo>
                  <a:lnTo>
                    <a:pt x="465" y="184"/>
                  </a:lnTo>
                  <a:lnTo>
                    <a:pt x="465" y="183"/>
                  </a:lnTo>
                  <a:lnTo>
                    <a:pt x="466" y="183"/>
                  </a:lnTo>
                  <a:lnTo>
                    <a:pt x="466" y="184"/>
                  </a:lnTo>
                  <a:lnTo>
                    <a:pt x="468" y="184"/>
                  </a:lnTo>
                  <a:lnTo>
                    <a:pt x="470" y="184"/>
                  </a:lnTo>
                  <a:lnTo>
                    <a:pt x="470" y="183"/>
                  </a:lnTo>
                  <a:lnTo>
                    <a:pt x="471" y="183"/>
                  </a:lnTo>
                  <a:lnTo>
                    <a:pt x="471" y="184"/>
                  </a:lnTo>
                  <a:lnTo>
                    <a:pt x="471" y="186"/>
                  </a:lnTo>
                  <a:lnTo>
                    <a:pt x="473" y="188"/>
                  </a:lnTo>
                  <a:lnTo>
                    <a:pt x="474" y="188"/>
                  </a:lnTo>
                  <a:lnTo>
                    <a:pt x="477" y="189"/>
                  </a:lnTo>
                  <a:lnTo>
                    <a:pt x="479" y="188"/>
                  </a:lnTo>
                  <a:lnTo>
                    <a:pt x="480" y="188"/>
                  </a:lnTo>
                  <a:lnTo>
                    <a:pt x="483" y="189"/>
                  </a:lnTo>
                  <a:lnTo>
                    <a:pt x="482" y="191"/>
                  </a:lnTo>
                  <a:lnTo>
                    <a:pt x="482" y="192"/>
                  </a:lnTo>
                  <a:lnTo>
                    <a:pt x="480" y="194"/>
                  </a:lnTo>
                  <a:lnTo>
                    <a:pt x="482" y="195"/>
                  </a:lnTo>
                  <a:lnTo>
                    <a:pt x="482" y="194"/>
                  </a:lnTo>
                  <a:lnTo>
                    <a:pt x="483" y="192"/>
                  </a:lnTo>
                  <a:lnTo>
                    <a:pt x="483" y="194"/>
                  </a:lnTo>
                  <a:lnTo>
                    <a:pt x="485" y="192"/>
                  </a:lnTo>
                  <a:lnTo>
                    <a:pt x="485" y="191"/>
                  </a:lnTo>
                  <a:lnTo>
                    <a:pt x="486" y="191"/>
                  </a:lnTo>
                  <a:lnTo>
                    <a:pt x="486" y="192"/>
                  </a:lnTo>
                  <a:lnTo>
                    <a:pt x="488" y="192"/>
                  </a:lnTo>
                  <a:lnTo>
                    <a:pt x="488" y="194"/>
                  </a:lnTo>
                  <a:lnTo>
                    <a:pt x="486" y="195"/>
                  </a:lnTo>
                  <a:lnTo>
                    <a:pt x="486" y="197"/>
                  </a:lnTo>
                  <a:lnTo>
                    <a:pt x="488" y="197"/>
                  </a:lnTo>
                  <a:lnTo>
                    <a:pt x="488" y="198"/>
                  </a:lnTo>
                  <a:lnTo>
                    <a:pt x="489" y="198"/>
                  </a:lnTo>
                  <a:lnTo>
                    <a:pt x="489" y="197"/>
                  </a:lnTo>
                  <a:lnTo>
                    <a:pt x="491" y="195"/>
                  </a:lnTo>
                  <a:lnTo>
                    <a:pt x="492" y="195"/>
                  </a:lnTo>
                  <a:lnTo>
                    <a:pt x="494" y="197"/>
                  </a:lnTo>
                  <a:lnTo>
                    <a:pt x="492" y="197"/>
                  </a:lnTo>
                  <a:lnTo>
                    <a:pt x="492" y="200"/>
                  </a:lnTo>
                  <a:lnTo>
                    <a:pt x="495" y="200"/>
                  </a:lnTo>
                  <a:lnTo>
                    <a:pt x="494" y="204"/>
                  </a:lnTo>
                  <a:lnTo>
                    <a:pt x="495" y="204"/>
                  </a:lnTo>
                  <a:lnTo>
                    <a:pt x="497" y="204"/>
                  </a:lnTo>
                  <a:lnTo>
                    <a:pt x="500" y="206"/>
                  </a:lnTo>
                  <a:lnTo>
                    <a:pt x="500" y="204"/>
                  </a:lnTo>
                  <a:lnTo>
                    <a:pt x="500" y="203"/>
                  </a:lnTo>
                  <a:lnTo>
                    <a:pt x="501" y="201"/>
                  </a:lnTo>
                  <a:lnTo>
                    <a:pt x="500" y="201"/>
                  </a:lnTo>
                  <a:lnTo>
                    <a:pt x="500" y="200"/>
                  </a:lnTo>
                  <a:lnTo>
                    <a:pt x="501" y="201"/>
                  </a:lnTo>
                  <a:lnTo>
                    <a:pt x="503" y="201"/>
                  </a:lnTo>
                  <a:lnTo>
                    <a:pt x="501" y="201"/>
                  </a:lnTo>
                  <a:lnTo>
                    <a:pt x="501" y="203"/>
                  </a:lnTo>
                  <a:lnTo>
                    <a:pt x="501" y="204"/>
                  </a:lnTo>
                  <a:lnTo>
                    <a:pt x="501" y="207"/>
                  </a:lnTo>
                  <a:lnTo>
                    <a:pt x="506" y="207"/>
                  </a:lnTo>
                  <a:lnTo>
                    <a:pt x="509" y="207"/>
                  </a:lnTo>
                  <a:lnTo>
                    <a:pt x="509" y="206"/>
                  </a:lnTo>
                  <a:lnTo>
                    <a:pt x="511" y="206"/>
                  </a:lnTo>
                  <a:lnTo>
                    <a:pt x="511" y="207"/>
                  </a:lnTo>
                  <a:lnTo>
                    <a:pt x="511" y="209"/>
                  </a:lnTo>
                  <a:lnTo>
                    <a:pt x="512" y="209"/>
                  </a:lnTo>
                  <a:lnTo>
                    <a:pt x="514" y="209"/>
                  </a:lnTo>
                  <a:lnTo>
                    <a:pt x="515" y="210"/>
                  </a:lnTo>
                  <a:lnTo>
                    <a:pt x="515" y="212"/>
                  </a:lnTo>
                  <a:lnTo>
                    <a:pt x="515" y="213"/>
                  </a:lnTo>
                  <a:lnTo>
                    <a:pt x="515" y="215"/>
                  </a:lnTo>
                  <a:lnTo>
                    <a:pt x="517" y="215"/>
                  </a:lnTo>
                  <a:lnTo>
                    <a:pt x="518" y="215"/>
                  </a:lnTo>
                  <a:lnTo>
                    <a:pt x="518" y="213"/>
                  </a:lnTo>
                  <a:lnTo>
                    <a:pt x="518" y="212"/>
                  </a:lnTo>
                  <a:lnTo>
                    <a:pt x="518" y="210"/>
                  </a:lnTo>
                  <a:lnTo>
                    <a:pt x="518" y="209"/>
                  </a:lnTo>
                  <a:lnTo>
                    <a:pt x="518" y="210"/>
                  </a:lnTo>
                  <a:lnTo>
                    <a:pt x="520" y="210"/>
                  </a:lnTo>
                  <a:lnTo>
                    <a:pt x="520" y="212"/>
                  </a:lnTo>
                  <a:lnTo>
                    <a:pt x="518" y="213"/>
                  </a:lnTo>
                  <a:lnTo>
                    <a:pt x="520" y="213"/>
                  </a:lnTo>
                  <a:lnTo>
                    <a:pt x="520" y="213"/>
                  </a:lnTo>
                  <a:lnTo>
                    <a:pt x="521" y="213"/>
                  </a:lnTo>
                  <a:lnTo>
                    <a:pt x="521" y="216"/>
                  </a:lnTo>
                  <a:lnTo>
                    <a:pt x="521" y="218"/>
                  </a:lnTo>
                  <a:lnTo>
                    <a:pt x="523" y="218"/>
                  </a:lnTo>
                  <a:lnTo>
                    <a:pt x="524" y="218"/>
                  </a:lnTo>
                  <a:lnTo>
                    <a:pt x="524" y="216"/>
                  </a:lnTo>
                  <a:lnTo>
                    <a:pt x="526" y="216"/>
                  </a:lnTo>
                  <a:lnTo>
                    <a:pt x="524" y="222"/>
                  </a:lnTo>
                  <a:lnTo>
                    <a:pt x="527" y="222"/>
                  </a:lnTo>
                  <a:lnTo>
                    <a:pt x="530" y="222"/>
                  </a:lnTo>
                  <a:lnTo>
                    <a:pt x="532" y="222"/>
                  </a:lnTo>
                  <a:lnTo>
                    <a:pt x="533" y="222"/>
                  </a:lnTo>
                  <a:lnTo>
                    <a:pt x="533" y="221"/>
                  </a:lnTo>
                  <a:lnTo>
                    <a:pt x="535" y="222"/>
                  </a:lnTo>
                  <a:lnTo>
                    <a:pt x="536" y="222"/>
                  </a:lnTo>
                  <a:lnTo>
                    <a:pt x="538" y="222"/>
                  </a:lnTo>
                  <a:lnTo>
                    <a:pt x="539" y="222"/>
                  </a:lnTo>
                  <a:lnTo>
                    <a:pt x="539" y="221"/>
                  </a:lnTo>
                  <a:lnTo>
                    <a:pt x="541" y="222"/>
                  </a:lnTo>
                  <a:lnTo>
                    <a:pt x="543" y="222"/>
                  </a:lnTo>
                  <a:lnTo>
                    <a:pt x="543" y="224"/>
                  </a:lnTo>
                  <a:lnTo>
                    <a:pt x="544" y="224"/>
                  </a:lnTo>
                  <a:lnTo>
                    <a:pt x="544" y="226"/>
                  </a:lnTo>
                  <a:lnTo>
                    <a:pt x="547" y="224"/>
                  </a:lnTo>
                  <a:lnTo>
                    <a:pt x="549" y="226"/>
                  </a:lnTo>
                  <a:lnTo>
                    <a:pt x="550" y="226"/>
                  </a:lnTo>
                  <a:lnTo>
                    <a:pt x="552" y="226"/>
                  </a:lnTo>
                  <a:lnTo>
                    <a:pt x="552" y="227"/>
                  </a:lnTo>
                  <a:lnTo>
                    <a:pt x="550" y="227"/>
                  </a:lnTo>
                  <a:lnTo>
                    <a:pt x="550" y="229"/>
                  </a:lnTo>
                  <a:lnTo>
                    <a:pt x="550" y="230"/>
                  </a:lnTo>
                  <a:lnTo>
                    <a:pt x="549" y="232"/>
                  </a:lnTo>
                  <a:lnTo>
                    <a:pt x="549" y="233"/>
                  </a:lnTo>
                  <a:lnTo>
                    <a:pt x="547" y="233"/>
                  </a:lnTo>
                  <a:lnTo>
                    <a:pt x="547" y="235"/>
                  </a:lnTo>
                  <a:lnTo>
                    <a:pt x="547" y="236"/>
                  </a:lnTo>
                  <a:lnTo>
                    <a:pt x="546" y="236"/>
                  </a:lnTo>
                  <a:lnTo>
                    <a:pt x="546" y="238"/>
                  </a:lnTo>
                  <a:lnTo>
                    <a:pt x="544" y="238"/>
                  </a:lnTo>
                  <a:lnTo>
                    <a:pt x="544" y="239"/>
                  </a:lnTo>
                  <a:lnTo>
                    <a:pt x="543" y="239"/>
                  </a:lnTo>
                  <a:lnTo>
                    <a:pt x="543" y="241"/>
                  </a:lnTo>
                  <a:lnTo>
                    <a:pt x="541" y="242"/>
                  </a:lnTo>
                  <a:lnTo>
                    <a:pt x="539" y="244"/>
                  </a:lnTo>
                  <a:lnTo>
                    <a:pt x="541" y="244"/>
                  </a:lnTo>
                  <a:lnTo>
                    <a:pt x="539" y="244"/>
                  </a:lnTo>
                  <a:lnTo>
                    <a:pt x="539" y="244"/>
                  </a:lnTo>
                  <a:lnTo>
                    <a:pt x="538" y="244"/>
                  </a:lnTo>
                  <a:lnTo>
                    <a:pt x="538" y="245"/>
                  </a:lnTo>
                  <a:lnTo>
                    <a:pt x="536" y="245"/>
                  </a:lnTo>
                  <a:lnTo>
                    <a:pt x="536" y="247"/>
                  </a:lnTo>
                  <a:lnTo>
                    <a:pt x="535" y="247"/>
                  </a:lnTo>
                  <a:lnTo>
                    <a:pt x="535" y="248"/>
                  </a:lnTo>
                  <a:lnTo>
                    <a:pt x="533" y="248"/>
                  </a:lnTo>
                  <a:lnTo>
                    <a:pt x="532" y="248"/>
                  </a:lnTo>
                  <a:lnTo>
                    <a:pt x="530" y="248"/>
                  </a:lnTo>
                  <a:lnTo>
                    <a:pt x="526" y="253"/>
                  </a:lnTo>
                  <a:lnTo>
                    <a:pt x="520" y="259"/>
                  </a:lnTo>
                  <a:lnTo>
                    <a:pt x="518" y="262"/>
                  </a:lnTo>
                  <a:lnTo>
                    <a:pt x="517" y="264"/>
                  </a:lnTo>
                  <a:lnTo>
                    <a:pt x="515" y="265"/>
                  </a:lnTo>
                  <a:lnTo>
                    <a:pt x="514" y="267"/>
                  </a:lnTo>
                  <a:lnTo>
                    <a:pt x="512" y="267"/>
                  </a:lnTo>
                  <a:lnTo>
                    <a:pt x="512" y="268"/>
                  </a:lnTo>
                  <a:lnTo>
                    <a:pt x="509" y="270"/>
                  </a:lnTo>
                  <a:lnTo>
                    <a:pt x="506" y="271"/>
                  </a:lnTo>
                  <a:lnTo>
                    <a:pt x="498" y="276"/>
                  </a:lnTo>
                  <a:lnTo>
                    <a:pt x="491" y="280"/>
                  </a:lnTo>
                  <a:lnTo>
                    <a:pt x="489" y="280"/>
                  </a:lnTo>
                  <a:lnTo>
                    <a:pt x="483" y="283"/>
                  </a:lnTo>
                  <a:lnTo>
                    <a:pt x="483" y="285"/>
                  </a:lnTo>
                  <a:lnTo>
                    <a:pt x="482" y="285"/>
                  </a:lnTo>
                  <a:lnTo>
                    <a:pt x="477" y="288"/>
                  </a:lnTo>
                  <a:lnTo>
                    <a:pt x="476" y="288"/>
                  </a:lnTo>
                  <a:lnTo>
                    <a:pt x="476" y="289"/>
                  </a:lnTo>
                  <a:lnTo>
                    <a:pt x="474" y="289"/>
                  </a:lnTo>
                  <a:lnTo>
                    <a:pt x="473" y="289"/>
                  </a:lnTo>
                  <a:lnTo>
                    <a:pt x="471" y="289"/>
                  </a:lnTo>
                  <a:lnTo>
                    <a:pt x="471" y="291"/>
                  </a:lnTo>
                  <a:lnTo>
                    <a:pt x="470" y="291"/>
                  </a:lnTo>
                  <a:lnTo>
                    <a:pt x="470" y="289"/>
                  </a:lnTo>
                  <a:lnTo>
                    <a:pt x="468" y="289"/>
                  </a:lnTo>
                  <a:lnTo>
                    <a:pt x="466" y="289"/>
                  </a:lnTo>
                  <a:lnTo>
                    <a:pt x="465" y="289"/>
                  </a:lnTo>
                  <a:lnTo>
                    <a:pt x="463" y="292"/>
                  </a:lnTo>
                  <a:lnTo>
                    <a:pt x="465" y="292"/>
                  </a:lnTo>
                  <a:lnTo>
                    <a:pt x="465" y="294"/>
                  </a:lnTo>
                  <a:lnTo>
                    <a:pt x="465" y="295"/>
                  </a:lnTo>
                  <a:lnTo>
                    <a:pt x="463" y="295"/>
                  </a:lnTo>
                  <a:lnTo>
                    <a:pt x="463" y="297"/>
                  </a:lnTo>
                  <a:lnTo>
                    <a:pt x="462" y="297"/>
                  </a:lnTo>
                  <a:lnTo>
                    <a:pt x="460" y="299"/>
                  </a:lnTo>
                  <a:lnTo>
                    <a:pt x="459" y="299"/>
                  </a:lnTo>
                  <a:lnTo>
                    <a:pt x="457" y="300"/>
                  </a:lnTo>
                  <a:lnTo>
                    <a:pt x="456" y="302"/>
                  </a:lnTo>
                  <a:lnTo>
                    <a:pt x="451" y="305"/>
                  </a:lnTo>
                  <a:lnTo>
                    <a:pt x="450" y="305"/>
                  </a:lnTo>
                  <a:lnTo>
                    <a:pt x="448" y="305"/>
                  </a:lnTo>
                  <a:lnTo>
                    <a:pt x="448" y="306"/>
                  </a:lnTo>
                  <a:lnTo>
                    <a:pt x="447" y="308"/>
                  </a:lnTo>
                  <a:lnTo>
                    <a:pt x="444" y="311"/>
                  </a:lnTo>
                  <a:lnTo>
                    <a:pt x="439" y="314"/>
                  </a:lnTo>
                  <a:lnTo>
                    <a:pt x="438" y="314"/>
                  </a:lnTo>
                  <a:lnTo>
                    <a:pt x="433" y="317"/>
                  </a:lnTo>
                  <a:lnTo>
                    <a:pt x="432" y="317"/>
                  </a:lnTo>
                  <a:lnTo>
                    <a:pt x="432" y="317"/>
                  </a:lnTo>
                  <a:lnTo>
                    <a:pt x="430" y="317"/>
                  </a:lnTo>
                  <a:lnTo>
                    <a:pt x="427" y="314"/>
                  </a:lnTo>
                  <a:lnTo>
                    <a:pt x="422" y="314"/>
                  </a:lnTo>
                  <a:lnTo>
                    <a:pt x="421" y="314"/>
                  </a:lnTo>
                  <a:lnTo>
                    <a:pt x="419" y="314"/>
                  </a:lnTo>
                  <a:lnTo>
                    <a:pt x="418" y="314"/>
                  </a:lnTo>
                  <a:lnTo>
                    <a:pt x="416" y="314"/>
                  </a:lnTo>
                  <a:lnTo>
                    <a:pt x="416" y="315"/>
                  </a:lnTo>
                  <a:lnTo>
                    <a:pt x="415" y="315"/>
                  </a:lnTo>
                  <a:lnTo>
                    <a:pt x="413" y="315"/>
                  </a:lnTo>
                  <a:lnTo>
                    <a:pt x="412" y="315"/>
                  </a:lnTo>
                  <a:lnTo>
                    <a:pt x="410" y="315"/>
                  </a:lnTo>
                  <a:lnTo>
                    <a:pt x="410" y="317"/>
                  </a:lnTo>
                  <a:lnTo>
                    <a:pt x="410" y="317"/>
                  </a:lnTo>
                  <a:lnTo>
                    <a:pt x="409" y="317"/>
                  </a:lnTo>
                  <a:lnTo>
                    <a:pt x="409" y="315"/>
                  </a:lnTo>
                  <a:lnTo>
                    <a:pt x="407" y="315"/>
                  </a:lnTo>
                  <a:lnTo>
                    <a:pt x="407" y="312"/>
                  </a:lnTo>
                  <a:lnTo>
                    <a:pt x="407" y="311"/>
                  </a:lnTo>
                  <a:lnTo>
                    <a:pt x="406" y="309"/>
                  </a:lnTo>
                  <a:lnTo>
                    <a:pt x="404" y="308"/>
                  </a:lnTo>
                  <a:lnTo>
                    <a:pt x="403" y="306"/>
                  </a:lnTo>
                  <a:lnTo>
                    <a:pt x="401" y="306"/>
                  </a:lnTo>
                  <a:lnTo>
                    <a:pt x="401" y="305"/>
                  </a:lnTo>
                  <a:lnTo>
                    <a:pt x="400" y="305"/>
                  </a:lnTo>
                  <a:lnTo>
                    <a:pt x="398" y="305"/>
                  </a:lnTo>
                  <a:lnTo>
                    <a:pt x="390" y="306"/>
                  </a:lnTo>
                  <a:lnTo>
                    <a:pt x="386" y="306"/>
                  </a:lnTo>
                  <a:lnTo>
                    <a:pt x="381" y="306"/>
                  </a:lnTo>
                  <a:lnTo>
                    <a:pt x="377" y="306"/>
                  </a:lnTo>
                  <a:lnTo>
                    <a:pt x="374" y="306"/>
                  </a:lnTo>
                  <a:lnTo>
                    <a:pt x="363" y="308"/>
                  </a:lnTo>
                  <a:lnTo>
                    <a:pt x="355" y="308"/>
                  </a:lnTo>
                  <a:lnTo>
                    <a:pt x="343" y="309"/>
                  </a:lnTo>
                  <a:lnTo>
                    <a:pt x="339" y="309"/>
                  </a:lnTo>
                  <a:lnTo>
                    <a:pt x="337" y="309"/>
                  </a:lnTo>
                  <a:lnTo>
                    <a:pt x="327" y="309"/>
                  </a:lnTo>
                  <a:lnTo>
                    <a:pt x="311" y="311"/>
                  </a:lnTo>
                  <a:lnTo>
                    <a:pt x="301" y="312"/>
                  </a:lnTo>
                  <a:lnTo>
                    <a:pt x="289" y="312"/>
                  </a:lnTo>
                  <a:lnTo>
                    <a:pt x="286" y="312"/>
                  </a:lnTo>
                  <a:lnTo>
                    <a:pt x="275" y="314"/>
                  </a:lnTo>
                  <a:lnTo>
                    <a:pt x="273" y="314"/>
                  </a:lnTo>
                  <a:lnTo>
                    <a:pt x="273" y="317"/>
                  </a:lnTo>
                  <a:lnTo>
                    <a:pt x="228" y="318"/>
                  </a:lnTo>
                  <a:lnTo>
                    <a:pt x="228" y="320"/>
                  </a:lnTo>
                  <a:lnTo>
                    <a:pt x="228" y="321"/>
                  </a:lnTo>
                  <a:lnTo>
                    <a:pt x="226" y="321"/>
                  </a:lnTo>
                  <a:lnTo>
                    <a:pt x="225" y="321"/>
                  </a:lnTo>
                  <a:lnTo>
                    <a:pt x="225" y="323"/>
                  </a:lnTo>
                  <a:lnTo>
                    <a:pt x="225" y="321"/>
                  </a:lnTo>
                  <a:lnTo>
                    <a:pt x="225" y="318"/>
                  </a:lnTo>
                  <a:lnTo>
                    <a:pt x="225" y="317"/>
                  </a:lnTo>
                  <a:lnTo>
                    <a:pt x="225" y="317"/>
                  </a:lnTo>
                  <a:lnTo>
                    <a:pt x="182" y="318"/>
                  </a:lnTo>
                  <a:lnTo>
                    <a:pt x="182" y="326"/>
                  </a:lnTo>
                  <a:lnTo>
                    <a:pt x="179" y="326"/>
                  </a:lnTo>
                  <a:lnTo>
                    <a:pt x="168" y="327"/>
                  </a:lnTo>
                  <a:lnTo>
                    <a:pt x="167" y="327"/>
                  </a:lnTo>
                  <a:lnTo>
                    <a:pt x="167" y="326"/>
                  </a:lnTo>
                  <a:lnTo>
                    <a:pt x="159" y="326"/>
                  </a:lnTo>
                  <a:lnTo>
                    <a:pt x="152" y="326"/>
                  </a:lnTo>
                  <a:lnTo>
                    <a:pt x="147" y="326"/>
                  </a:lnTo>
                  <a:lnTo>
                    <a:pt x="146" y="326"/>
                  </a:lnTo>
                  <a:lnTo>
                    <a:pt x="144" y="326"/>
                  </a:lnTo>
                  <a:lnTo>
                    <a:pt x="141" y="327"/>
                  </a:lnTo>
                  <a:lnTo>
                    <a:pt x="140" y="327"/>
                  </a:lnTo>
                  <a:lnTo>
                    <a:pt x="140" y="326"/>
                  </a:lnTo>
                  <a:lnTo>
                    <a:pt x="140" y="327"/>
                  </a:lnTo>
                  <a:lnTo>
                    <a:pt x="138" y="327"/>
                  </a:lnTo>
                  <a:lnTo>
                    <a:pt x="137" y="327"/>
                  </a:lnTo>
                  <a:lnTo>
                    <a:pt x="137" y="329"/>
                  </a:lnTo>
                  <a:lnTo>
                    <a:pt x="132" y="329"/>
                  </a:lnTo>
                  <a:lnTo>
                    <a:pt x="124" y="330"/>
                  </a:lnTo>
                  <a:lnTo>
                    <a:pt x="123" y="330"/>
                  </a:lnTo>
                  <a:lnTo>
                    <a:pt x="121" y="330"/>
                  </a:lnTo>
                  <a:lnTo>
                    <a:pt x="120" y="332"/>
                  </a:lnTo>
                  <a:lnTo>
                    <a:pt x="118" y="332"/>
                  </a:lnTo>
                  <a:lnTo>
                    <a:pt x="115" y="332"/>
                  </a:lnTo>
                  <a:lnTo>
                    <a:pt x="114" y="332"/>
                  </a:lnTo>
                  <a:lnTo>
                    <a:pt x="114" y="333"/>
                  </a:lnTo>
                  <a:lnTo>
                    <a:pt x="114" y="335"/>
                  </a:lnTo>
                  <a:lnTo>
                    <a:pt x="111" y="335"/>
                  </a:lnTo>
                  <a:lnTo>
                    <a:pt x="109" y="335"/>
                  </a:lnTo>
                  <a:lnTo>
                    <a:pt x="108" y="335"/>
                  </a:lnTo>
                  <a:lnTo>
                    <a:pt x="106" y="335"/>
                  </a:lnTo>
                  <a:lnTo>
                    <a:pt x="105" y="335"/>
                  </a:lnTo>
                  <a:lnTo>
                    <a:pt x="103" y="335"/>
                  </a:lnTo>
                  <a:lnTo>
                    <a:pt x="100" y="335"/>
                  </a:lnTo>
                  <a:lnTo>
                    <a:pt x="99" y="335"/>
                  </a:lnTo>
                  <a:lnTo>
                    <a:pt x="97" y="335"/>
                  </a:lnTo>
                  <a:lnTo>
                    <a:pt x="95" y="335"/>
                  </a:lnTo>
                  <a:lnTo>
                    <a:pt x="95" y="337"/>
                  </a:lnTo>
                  <a:lnTo>
                    <a:pt x="94" y="337"/>
                  </a:lnTo>
                  <a:lnTo>
                    <a:pt x="91" y="337"/>
                  </a:lnTo>
                  <a:lnTo>
                    <a:pt x="89" y="337"/>
                  </a:lnTo>
                  <a:lnTo>
                    <a:pt x="88" y="337"/>
                  </a:lnTo>
                  <a:lnTo>
                    <a:pt x="86" y="337"/>
                  </a:lnTo>
                  <a:lnTo>
                    <a:pt x="85" y="337"/>
                  </a:lnTo>
                  <a:lnTo>
                    <a:pt x="80" y="337"/>
                  </a:lnTo>
                  <a:lnTo>
                    <a:pt x="79" y="337"/>
                  </a:lnTo>
                  <a:lnTo>
                    <a:pt x="77" y="337"/>
                  </a:lnTo>
                  <a:lnTo>
                    <a:pt x="76" y="337"/>
                  </a:lnTo>
                  <a:lnTo>
                    <a:pt x="74" y="337"/>
                  </a:lnTo>
                  <a:lnTo>
                    <a:pt x="73" y="335"/>
                  </a:lnTo>
                  <a:lnTo>
                    <a:pt x="71" y="335"/>
                  </a:lnTo>
                  <a:lnTo>
                    <a:pt x="70" y="335"/>
                  </a:lnTo>
                  <a:lnTo>
                    <a:pt x="68" y="335"/>
                  </a:lnTo>
                  <a:lnTo>
                    <a:pt x="67" y="335"/>
                  </a:lnTo>
                  <a:lnTo>
                    <a:pt x="67" y="333"/>
                  </a:lnTo>
                  <a:lnTo>
                    <a:pt x="61" y="330"/>
                  </a:lnTo>
                  <a:lnTo>
                    <a:pt x="59" y="330"/>
                  </a:lnTo>
                  <a:lnTo>
                    <a:pt x="57" y="330"/>
                  </a:lnTo>
                  <a:lnTo>
                    <a:pt x="56" y="330"/>
                  </a:lnTo>
                  <a:lnTo>
                    <a:pt x="44" y="330"/>
                  </a:lnTo>
                  <a:lnTo>
                    <a:pt x="44" y="332"/>
                  </a:lnTo>
                  <a:lnTo>
                    <a:pt x="39" y="332"/>
                  </a:lnTo>
                  <a:lnTo>
                    <a:pt x="38" y="330"/>
                  </a:lnTo>
                  <a:lnTo>
                    <a:pt x="38" y="329"/>
                  </a:lnTo>
                  <a:lnTo>
                    <a:pt x="36" y="324"/>
                  </a:lnTo>
                  <a:lnTo>
                    <a:pt x="33" y="318"/>
                  </a:lnTo>
                  <a:lnTo>
                    <a:pt x="30" y="315"/>
                  </a:lnTo>
                  <a:lnTo>
                    <a:pt x="27" y="305"/>
                  </a:lnTo>
                  <a:lnTo>
                    <a:pt x="24" y="297"/>
                  </a:lnTo>
                  <a:lnTo>
                    <a:pt x="21" y="289"/>
                  </a:lnTo>
                  <a:lnTo>
                    <a:pt x="13" y="276"/>
                  </a:lnTo>
                  <a:lnTo>
                    <a:pt x="4" y="247"/>
                  </a:lnTo>
                  <a:lnTo>
                    <a:pt x="0" y="238"/>
                  </a:lnTo>
                  <a:lnTo>
                    <a:pt x="1" y="238"/>
                  </a:lnTo>
                  <a:lnTo>
                    <a:pt x="3" y="238"/>
                  </a:lnTo>
                  <a:lnTo>
                    <a:pt x="4" y="238"/>
                  </a:lnTo>
                  <a:lnTo>
                    <a:pt x="6" y="238"/>
                  </a:lnTo>
                  <a:lnTo>
                    <a:pt x="7" y="238"/>
                  </a:lnTo>
                  <a:lnTo>
                    <a:pt x="9" y="238"/>
                  </a:lnTo>
                  <a:lnTo>
                    <a:pt x="9" y="238"/>
                  </a:lnTo>
                  <a:lnTo>
                    <a:pt x="10" y="238"/>
                  </a:lnTo>
                  <a:lnTo>
                    <a:pt x="12" y="238"/>
                  </a:lnTo>
                  <a:lnTo>
                    <a:pt x="13" y="238"/>
                  </a:lnTo>
                  <a:lnTo>
                    <a:pt x="15" y="238"/>
                  </a:lnTo>
                  <a:lnTo>
                    <a:pt x="16" y="238"/>
                  </a:lnTo>
                  <a:lnTo>
                    <a:pt x="18" y="238"/>
                  </a:lnTo>
                  <a:lnTo>
                    <a:pt x="19" y="236"/>
                  </a:lnTo>
                  <a:lnTo>
                    <a:pt x="21" y="236"/>
                  </a:lnTo>
                  <a:lnTo>
                    <a:pt x="23" y="236"/>
                  </a:lnTo>
                  <a:lnTo>
                    <a:pt x="24" y="236"/>
                  </a:lnTo>
                  <a:lnTo>
                    <a:pt x="26" y="236"/>
                  </a:lnTo>
                  <a:lnTo>
                    <a:pt x="27" y="235"/>
                  </a:lnTo>
                  <a:lnTo>
                    <a:pt x="29" y="235"/>
                  </a:lnTo>
                  <a:lnTo>
                    <a:pt x="30" y="235"/>
                  </a:lnTo>
                  <a:lnTo>
                    <a:pt x="32" y="235"/>
                  </a:lnTo>
                  <a:lnTo>
                    <a:pt x="33" y="233"/>
                  </a:lnTo>
                  <a:lnTo>
                    <a:pt x="35" y="233"/>
                  </a:lnTo>
                  <a:lnTo>
                    <a:pt x="36" y="232"/>
                  </a:lnTo>
                  <a:lnTo>
                    <a:pt x="38" y="232"/>
                  </a:lnTo>
                  <a:lnTo>
                    <a:pt x="41" y="232"/>
                  </a:lnTo>
                  <a:lnTo>
                    <a:pt x="44" y="230"/>
                  </a:lnTo>
                  <a:lnTo>
                    <a:pt x="47" y="229"/>
                  </a:lnTo>
                  <a:lnTo>
                    <a:pt x="51" y="227"/>
                  </a:lnTo>
                  <a:lnTo>
                    <a:pt x="54" y="226"/>
                  </a:lnTo>
                  <a:lnTo>
                    <a:pt x="56" y="226"/>
                  </a:lnTo>
                  <a:lnTo>
                    <a:pt x="59" y="226"/>
                  </a:lnTo>
                  <a:lnTo>
                    <a:pt x="61" y="226"/>
                  </a:lnTo>
                  <a:lnTo>
                    <a:pt x="61" y="224"/>
                  </a:lnTo>
                  <a:lnTo>
                    <a:pt x="62" y="224"/>
                  </a:lnTo>
                  <a:lnTo>
                    <a:pt x="64" y="224"/>
                  </a:lnTo>
                  <a:lnTo>
                    <a:pt x="65" y="224"/>
                  </a:lnTo>
                  <a:lnTo>
                    <a:pt x="67" y="224"/>
                  </a:lnTo>
                  <a:lnTo>
                    <a:pt x="68" y="224"/>
                  </a:lnTo>
                  <a:lnTo>
                    <a:pt x="70" y="222"/>
                  </a:lnTo>
                  <a:lnTo>
                    <a:pt x="71" y="222"/>
                  </a:lnTo>
                  <a:lnTo>
                    <a:pt x="73" y="222"/>
                  </a:lnTo>
                  <a:lnTo>
                    <a:pt x="74" y="222"/>
                  </a:lnTo>
                  <a:lnTo>
                    <a:pt x="76" y="222"/>
                  </a:lnTo>
                  <a:lnTo>
                    <a:pt x="77" y="222"/>
                  </a:lnTo>
                  <a:lnTo>
                    <a:pt x="79" y="222"/>
                  </a:lnTo>
                  <a:lnTo>
                    <a:pt x="80" y="221"/>
                  </a:lnTo>
                  <a:lnTo>
                    <a:pt x="80" y="219"/>
                  </a:lnTo>
                  <a:lnTo>
                    <a:pt x="80" y="218"/>
                  </a:lnTo>
                  <a:lnTo>
                    <a:pt x="82" y="218"/>
                  </a:lnTo>
                  <a:lnTo>
                    <a:pt x="82" y="216"/>
                  </a:lnTo>
                  <a:lnTo>
                    <a:pt x="82" y="215"/>
                  </a:lnTo>
                  <a:lnTo>
                    <a:pt x="82" y="215"/>
                  </a:lnTo>
                  <a:lnTo>
                    <a:pt x="82" y="218"/>
                  </a:lnTo>
                  <a:lnTo>
                    <a:pt x="82" y="219"/>
                  </a:lnTo>
                  <a:lnTo>
                    <a:pt x="83" y="219"/>
                  </a:lnTo>
                  <a:lnTo>
                    <a:pt x="85" y="219"/>
                  </a:lnTo>
                  <a:lnTo>
                    <a:pt x="86" y="219"/>
                  </a:lnTo>
                  <a:lnTo>
                    <a:pt x="86" y="218"/>
                  </a:lnTo>
                  <a:lnTo>
                    <a:pt x="88" y="218"/>
                  </a:lnTo>
                  <a:lnTo>
                    <a:pt x="89" y="218"/>
                  </a:lnTo>
                  <a:lnTo>
                    <a:pt x="91" y="218"/>
                  </a:lnTo>
                  <a:lnTo>
                    <a:pt x="92" y="219"/>
                  </a:lnTo>
                  <a:lnTo>
                    <a:pt x="94" y="218"/>
                  </a:lnTo>
                  <a:lnTo>
                    <a:pt x="94" y="216"/>
                  </a:lnTo>
                  <a:lnTo>
                    <a:pt x="94" y="215"/>
                  </a:lnTo>
                  <a:lnTo>
                    <a:pt x="94" y="213"/>
                  </a:lnTo>
                  <a:lnTo>
                    <a:pt x="95" y="212"/>
                  </a:lnTo>
                  <a:lnTo>
                    <a:pt x="97" y="212"/>
                  </a:lnTo>
                  <a:lnTo>
                    <a:pt x="99" y="213"/>
                  </a:lnTo>
                  <a:lnTo>
                    <a:pt x="100" y="213"/>
                  </a:lnTo>
                  <a:lnTo>
                    <a:pt x="100" y="215"/>
                  </a:lnTo>
                  <a:lnTo>
                    <a:pt x="102" y="215"/>
                  </a:lnTo>
                  <a:lnTo>
                    <a:pt x="105" y="216"/>
                  </a:lnTo>
                  <a:lnTo>
                    <a:pt x="106" y="216"/>
                  </a:lnTo>
                  <a:lnTo>
                    <a:pt x="108" y="218"/>
                  </a:lnTo>
                  <a:lnTo>
                    <a:pt x="109" y="218"/>
                  </a:lnTo>
                  <a:lnTo>
                    <a:pt x="111" y="219"/>
                  </a:lnTo>
                  <a:lnTo>
                    <a:pt x="112" y="219"/>
                  </a:lnTo>
                  <a:lnTo>
                    <a:pt x="115" y="221"/>
                  </a:lnTo>
                  <a:lnTo>
                    <a:pt x="117" y="221"/>
                  </a:lnTo>
                  <a:lnTo>
                    <a:pt x="118" y="222"/>
                  </a:lnTo>
                  <a:lnTo>
                    <a:pt x="118" y="222"/>
                  </a:lnTo>
                  <a:lnTo>
                    <a:pt x="120" y="222"/>
                  </a:lnTo>
                  <a:lnTo>
                    <a:pt x="121" y="222"/>
                  </a:lnTo>
                  <a:lnTo>
                    <a:pt x="124" y="224"/>
                  </a:lnTo>
                  <a:lnTo>
                    <a:pt x="126" y="224"/>
                  </a:lnTo>
                  <a:lnTo>
                    <a:pt x="129" y="224"/>
                  </a:lnTo>
                  <a:lnTo>
                    <a:pt x="130" y="224"/>
                  </a:lnTo>
                  <a:lnTo>
                    <a:pt x="132" y="224"/>
                  </a:lnTo>
                  <a:lnTo>
                    <a:pt x="135" y="224"/>
                  </a:lnTo>
                  <a:lnTo>
                    <a:pt x="137" y="224"/>
                  </a:lnTo>
                  <a:lnTo>
                    <a:pt x="138" y="224"/>
                  </a:lnTo>
                  <a:lnTo>
                    <a:pt x="140" y="224"/>
                  </a:lnTo>
                  <a:lnTo>
                    <a:pt x="141" y="224"/>
                  </a:lnTo>
                  <a:lnTo>
                    <a:pt x="143" y="224"/>
                  </a:lnTo>
                  <a:lnTo>
                    <a:pt x="144" y="224"/>
                  </a:lnTo>
                  <a:lnTo>
                    <a:pt x="146" y="224"/>
                  </a:lnTo>
                  <a:lnTo>
                    <a:pt x="147" y="224"/>
                  </a:lnTo>
                  <a:lnTo>
                    <a:pt x="149" y="222"/>
                  </a:lnTo>
                  <a:lnTo>
                    <a:pt x="150" y="222"/>
                  </a:lnTo>
                  <a:lnTo>
                    <a:pt x="152" y="222"/>
                  </a:lnTo>
                  <a:lnTo>
                    <a:pt x="153" y="222"/>
                  </a:lnTo>
                  <a:lnTo>
                    <a:pt x="155" y="221"/>
                  </a:lnTo>
                  <a:lnTo>
                    <a:pt x="155" y="221"/>
                  </a:lnTo>
                  <a:lnTo>
                    <a:pt x="156" y="221"/>
                  </a:lnTo>
                  <a:lnTo>
                    <a:pt x="158" y="219"/>
                  </a:lnTo>
                  <a:lnTo>
                    <a:pt x="159" y="219"/>
                  </a:lnTo>
                  <a:lnTo>
                    <a:pt x="161" y="218"/>
                  </a:lnTo>
                  <a:lnTo>
                    <a:pt x="162" y="218"/>
                  </a:lnTo>
                  <a:lnTo>
                    <a:pt x="164" y="216"/>
                  </a:lnTo>
                  <a:lnTo>
                    <a:pt x="165" y="216"/>
                  </a:lnTo>
                  <a:lnTo>
                    <a:pt x="167" y="215"/>
                  </a:lnTo>
                  <a:lnTo>
                    <a:pt x="168" y="213"/>
                  </a:lnTo>
                  <a:lnTo>
                    <a:pt x="172" y="212"/>
                  </a:lnTo>
                  <a:lnTo>
                    <a:pt x="175" y="210"/>
                  </a:lnTo>
                  <a:lnTo>
                    <a:pt x="181" y="207"/>
                  </a:lnTo>
                  <a:lnTo>
                    <a:pt x="185" y="203"/>
                  </a:lnTo>
                  <a:lnTo>
                    <a:pt x="196" y="195"/>
                  </a:lnTo>
                  <a:lnTo>
                    <a:pt x="197" y="194"/>
                  </a:lnTo>
                  <a:lnTo>
                    <a:pt x="208" y="188"/>
                  </a:lnTo>
                  <a:lnTo>
                    <a:pt x="213" y="183"/>
                  </a:lnTo>
                  <a:lnTo>
                    <a:pt x="217" y="180"/>
                  </a:lnTo>
                  <a:lnTo>
                    <a:pt x="219" y="180"/>
                  </a:lnTo>
                  <a:lnTo>
                    <a:pt x="220" y="178"/>
                  </a:lnTo>
                  <a:lnTo>
                    <a:pt x="222" y="178"/>
                  </a:lnTo>
                  <a:lnTo>
                    <a:pt x="222" y="177"/>
                  </a:lnTo>
                  <a:lnTo>
                    <a:pt x="223" y="177"/>
                  </a:lnTo>
                  <a:lnTo>
                    <a:pt x="225" y="177"/>
                  </a:lnTo>
                  <a:lnTo>
                    <a:pt x="225" y="175"/>
                  </a:lnTo>
                  <a:lnTo>
                    <a:pt x="228" y="174"/>
                  </a:lnTo>
                  <a:lnTo>
                    <a:pt x="228" y="174"/>
                  </a:lnTo>
                  <a:lnTo>
                    <a:pt x="229" y="174"/>
                  </a:lnTo>
                  <a:lnTo>
                    <a:pt x="232" y="172"/>
                  </a:lnTo>
                  <a:lnTo>
                    <a:pt x="238" y="171"/>
                  </a:lnTo>
                  <a:lnTo>
                    <a:pt x="249" y="166"/>
                  </a:lnTo>
                  <a:lnTo>
                    <a:pt x="252" y="165"/>
                  </a:lnTo>
                  <a:lnTo>
                    <a:pt x="255" y="165"/>
                  </a:lnTo>
                  <a:lnTo>
                    <a:pt x="257" y="163"/>
                  </a:lnTo>
                  <a:lnTo>
                    <a:pt x="258" y="163"/>
                  </a:lnTo>
                  <a:lnTo>
                    <a:pt x="260" y="162"/>
                  </a:lnTo>
                  <a:lnTo>
                    <a:pt x="261" y="162"/>
                  </a:lnTo>
                  <a:lnTo>
                    <a:pt x="263" y="162"/>
                  </a:lnTo>
                  <a:lnTo>
                    <a:pt x="264" y="160"/>
                  </a:lnTo>
                  <a:lnTo>
                    <a:pt x="264" y="160"/>
                  </a:lnTo>
                  <a:lnTo>
                    <a:pt x="266" y="160"/>
                  </a:lnTo>
                  <a:lnTo>
                    <a:pt x="267" y="160"/>
                  </a:lnTo>
                  <a:lnTo>
                    <a:pt x="269" y="160"/>
                  </a:lnTo>
                  <a:lnTo>
                    <a:pt x="270" y="160"/>
                  </a:lnTo>
                  <a:lnTo>
                    <a:pt x="272" y="159"/>
                  </a:lnTo>
                  <a:lnTo>
                    <a:pt x="273" y="159"/>
                  </a:lnTo>
                  <a:lnTo>
                    <a:pt x="275" y="159"/>
                  </a:lnTo>
                  <a:lnTo>
                    <a:pt x="276" y="159"/>
                  </a:lnTo>
                  <a:lnTo>
                    <a:pt x="278" y="160"/>
                  </a:lnTo>
                  <a:lnTo>
                    <a:pt x="281" y="160"/>
                  </a:lnTo>
                  <a:lnTo>
                    <a:pt x="283" y="160"/>
                  </a:lnTo>
                  <a:lnTo>
                    <a:pt x="284" y="160"/>
                  </a:lnTo>
                  <a:lnTo>
                    <a:pt x="286" y="160"/>
                  </a:lnTo>
                  <a:lnTo>
                    <a:pt x="287" y="160"/>
                  </a:lnTo>
                  <a:lnTo>
                    <a:pt x="289" y="162"/>
                  </a:lnTo>
                  <a:lnTo>
                    <a:pt x="290" y="162"/>
                  </a:lnTo>
                  <a:lnTo>
                    <a:pt x="286" y="159"/>
                  </a:lnTo>
                  <a:lnTo>
                    <a:pt x="281" y="153"/>
                  </a:lnTo>
                  <a:lnTo>
                    <a:pt x="279" y="151"/>
                  </a:lnTo>
                  <a:lnTo>
                    <a:pt x="278" y="151"/>
                  </a:lnTo>
                  <a:lnTo>
                    <a:pt x="278" y="149"/>
                  </a:lnTo>
                  <a:lnTo>
                    <a:pt x="276" y="149"/>
                  </a:lnTo>
                  <a:lnTo>
                    <a:pt x="276" y="148"/>
                  </a:lnTo>
                  <a:lnTo>
                    <a:pt x="275" y="148"/>
                  </a:lnTo>
                  <a:lnTo>
                    <a:pt x="275" y="146"/>
                  </a:lnTo>
                  <a:lnTo>
                    <a:pt x="273" y="146"/>
                  </a:lnTo>
                  <a:lnTo>
                    <a:pt x="273" y="145"/>
                  </a:lnTo>
                  <a:lnTo>
                    <a:pt x="272" y="145"/>
                  </a:lnTo>
                  <a:lnTo>
                    <a:pt x="272" y="143"/>
                  </a:lnTo>
                  <a:lnTo>
                    <a:pt x="270" y="142"/>
                  </a:lnTo>
                  <a:lnTo>
                    <a:pt x="270" y="140"/>
                  </a:lnTo>
                  <a:lnTo>
                    <a:pt x="269" y="140"/>
                  </a:lnTo>
                  <a:lnTo>
                    <a:pt x="269" y="139"/>
                  </a:lnTo>
                  <a:lnTo>
                    <a:pt x="267" y="139"/>
                  </a:lnTo>
                  <a:lnTo>
                    <a:pt x="267" y="137"/>
                  </a:lnTo>
                  <a:lnTo>
                    <a:pt x="267" y="136"/>
                  </a:lnTo>
                  <a:lnTo>
                    <a:pt x="266" y="134"/>
                  </a:lnTo>
                  <a:lnTo>
                    <a:pt x="264" y="134"/>
                  </a:lnTo>
                  <a:lnTo>
                    <a:pt x="264" y="133"/>
                  </a:lnTo>
                  <a:lnTo>
                    <a:pt x="264" y="131"/>
                  </a:lnTo>
                  <a:lnTo>
                    <a:pt x="264" y="131"/>
                  </a:lnTo>
                  <a:lnTo>
                    <a:pt x="264" y="130"/>
                  </a:lnTo>
                  <a:lnTo>
                    <a:pt x="264" y="128"/>
                  </a:lnTo>
                  <a:lnTo>
                    <a:pt x="264" y="127"/>
                  </a:lnTo>
                  <a:lnTo>
                    <a:pt x="263" y="125"/>
                  </a:lnTo>
                  <a:lnTo>
                    <a:pt x="263" y="124"/>
                  </a:lnTo>
                  <a:lnTo>
                    <a:pt x="263" y="122"/>
                  </a:lnTo>
                  <a:lnTo>
                    <a:pt x="263" y="121"/>
                  </a:lnTo>
                  <a:lnTo>
                    <a:pt x="261" y="119"/>
                  </a:lnTo>
                  <a:lnTo>
                    <a:pt x="261" y="118"/>
                  </a:lnTo>
                  <a:lnTo>
                    <a:pt x="261" y="116"/>
                  </a:lnTo>
                  <a:lnTo>
                    <a:pt x="261" y="115"/>
                  </a:lnTo>
                  <a:lnTo>
                    <a:pt x="261" y="113"/>
                  </a:lnTo>
                  <a:lnTo>
                    <a:pt x="261" y="111"/>
                  </a:lnTo>
                  <a:lnTo>
                    <a:pt x="261" y="110"/>
                  </a:lnTo>
                  <a:lnTo>
                    <a:pt x="261" y="108"/>
                  </a:lnTo>
                  <a:lnTo>
                    <a:pt x="261" y="107"/>
                  </a:lnTo>
                  <a:lnTo>
                    <a:pt x="261" y="105"/>
                  </a:lnTo>
                  <a:lnTo>
                    <a:pt x="261" y="104"/>
                  </a:lnTo>
                  <a:lnTo>
                    <a:pt x="261" y="102"/>
                  </a:lnTo>
                  <a:lnTo>
                    <a:pt x="263" y="102"/>
                  </a:lnTo>
                  <a:lnTo>
                    <a:pt x="263" y="101"/>
                  </a:lnTo>
                  <a:lnTo>
                    <a:pt x="263" y="99"/>
                  </a:lnTo>
                  <a:lnTo>
                    <a:pt x="263" y="98"/>
                  </a:lnTo>
                  <a:lnTo>
                    <a:pt x="263" y="98"/>
                  </a:lnTo>
                  <a:lnTo>
                    <a:pt x="264" y="96"/>
                  </a:lnTo>
                  <a:lnTo>
                    <a:pt x="264" y="95"/>
                  </a:lnTo>
                  <a:lnTo>
                    <a:pt x="264" y="93"/>
                  </a:lnTo>
                  <a:lnTo>
                    <a:pt x="264" y="92"/>
                  </a:lnTo>
                  <a:lnTo>
                    <a:pt x="264" y="90"/>
                  </a:lnTo>
                  <a:lnTo>
                    <a:pt x="266" y="89"/>
                  </a:lnTo>
                  <a:lnTo>
                    <a:pt x="266" y="86"/>
                  </a:lnTo>
                  <a:lnTo>
                    <a:pt x="269" y="77"/>
                  </a:lnTo>
                  <a:lnTo>
                    <a:pt x="270" y="73"/>
                  </a:lnTo>
                  <a:lnTo>
                    <a:pt x="272" y="72"/>
                  </a:lnTo>
                  <a:lnTo>
                    <a:pt x="273" y="69"/>
                  </a:lnTo>
                  <a:lnTo>
                    <a:pt x="273" y="66"/>
                  </a:lnTo>
                  <a:lnTo>
                    <a:pt x="275" y="64"/>
                  </a:lnTo>
                  <a:lnTo>
                    <a:pt x="279" y="54"/>
                  </a:lnTo>
                  <a:lnTo>
                    <a:pt x="279" y="51"/>
                  </a:lnTo>
                  <a:lnTo>
                    <a:pt x="281" y="48"/>
                  </a:lnTo>
                  <a:lnTo>
                    <a:pt x="284" y="40"/>
                  </a:lnTo>
                  <a:lnTo>
                    <a:pt x="286" y="37"/>
                  </a:lnTo>
                  <a:lnTo>
                    <a:pt x="289" y="26"/>
                  </a:lnTo>
                  <a:lnTo>
                    <a:pt x="296" y="7"/>
                  </a:lnTo>
                  <a:lnTo>
                    <a:pt x="299" y="0"/>
                  </a:lnTo>
                  <a:lnTo>
                    <a:pt x="316" y="5"/>
                  </a:lnTo>
                  <a:lnTo>
                    <a:pt x="317" y="5"/>
                  </a:lnTo>
                  <a:lnTo>
                    <a:pt x="325" y="7"/>
                  </a:lnTo>
                  <a:lnTo>
                    <a:pt x="328" y="7"/>
                  </a:lnTo>
                  <a:lnTo>
                    <a:pt x="342" y="10"/>
                  </a:lnTo>
                  <a:lnTo>
                    <a:pt x="357" y="13"/>
                  </a:lnTo>
                  <a:lnTo>
                    <a:pt x="359" y="13"/>
                  </a:lnTo>
                  <a:lnTo>
                    <a:pt x="360" y="13"/>
                  </a:lnTo>
                  <a:lnTo>
                    <a:pt x="368" y="14"/>
                  </a:lnTo>
                  <a:lnTo>
                    <a:pt x="374" y="16"/>
                  </a:lnTo>
                  <a:lnTo>
                    <a:pt x="375" y="16"/>
                  </a:lnTo>
                  <a:lnTo>
                    <a:pt x="403" y="20"/>
                  </a:lnTo>
                  <a:lnTo>
                    <a:pt x="419" y="23"/>
                  </a:lnTo>
                  <a:lnTo>
                    <a:pt x="422" y="23"/>
                  </a:lnTo>
                  <a:lnTo>
                    <a:pt x="436" y="25"/>
                  </a:lnTo>
                  <a:lnTo>
                    <a:pt x="438" y="25"/>
                  </a:lnTo>
                  <a:lnTo>
                    <a:pt x="441" y="25"/>
                  </a:lnTo>
                  <a:lnTo>
                    <a:pt x="441" y="26"/>
                  </a:lnTo>
                  <a:lnTo>
                    <a:pt x="441" y="28"/>
                  </a:lnTo>
                  <a:lnTo>
                    <a:pt x="441" y="29"/>
                  </a:lnTo>
                  <a:lnTo>
                    <a:pt x="439" y="31"/>
                  </a:lnTo>
                  <a:lnTo>
                    <a:pt x="439" y="32"/>
                  </a:lnTo>
                  <a:lnTo>
                    <a:pt x="439" y="34"/>
                  </a:lnTo>
                  <a:lnTo>
                    <a:pt x="438" y="35"/>
                  </a:lnTo>
                  <a:lnTo>
                    <a:pt x="438" y="37"/>
                  </a:lnTo>
                  <a:lnTo>
                    <a:pt x="438" y="39"/>
                  </a:lnTo>
                  <a:lnTo>
                    <a:pt x="436" y="40"/>
                  </a:lnTo>
                  <a:lnTo>
                    <a:pt x="438" y="40"/>
                  </a:lnTo>
                  <a:lnTo>
                    <a:pt x="438" y="42"/>
                  </a:lnTo>
                  <a:lnTo>
                    <a:pt x="436" y="45"/>
                  </a:lnTo>
                  <a:lnTo>
                    <a:pt x="436" y="46"/>
                  </a:lnTo>
                  <a:lnTo>
                    <a:pt x="436" y="48"/>
                  </a:lnTo>
                  <a:lnTo>
                    <a:pt x="436" y="49"/>
                  </a:lnTo>
                  <a:lnTo>
                    <a:pt x="436" y="51"/>
                  </a:lnTo>
                  <a:lnTo>
                    <a:pt x="436" y="52"/>
                  </a:lnTo>
                  <a:lnTo>
                    <a:pt x="436" y="54"/>
                  </a:lnTo>
                  <a:lnTo>
                    <a:pt x="436" y="55"/>
                  </a:lnTo>
                  <a:lnTo>
                    <a:pt x="436" y="57"/>
                  </a:lnTo>
                  <a:lnTo>
                    <a:pt x="436" y="58"/>
                  </a:lnTo>
                  <a:lnTo>
                    <a:pt x="436" y="60"/>
                  </a:lnTo>
                  <a:lnTo>
                    <a:pt x="436" y="61"/>
                  </a:lnTo>
                  <a:lnTo>
                    <a:pt x="436" y="61"/>
                  </a:lnTo>
                  <a:lnTo>
                    <a:pt x="438" y="63"/>
                  </a:lnTo>
                  <a:lnTo>
                    <a:pt x="438" y="66"/>
                  </a:lnTo>
                  <a:lnTo>
                    <a:pt x="438" y="67"/>
                  </a:lnTo>
                  <a:lnTo>
                    <a:pt x="439" y="69"/>
                  </a:lnTo>
                  <a:lnTo>
                    <a:pt x="439" y="70"/>
                  </a:lnTo>
                  <a:lnTo>
                    <a:pt x="439" y="72"/>
                  </a:lnTo>
                  <a:lnTo>
                    <a:pt x="439" y="73"/>
                  </a:lnTo>
                  <a:lnTo>
                    <a:pt x="439" y="75"/>
                  </a:lnTo>
                  <a:lnTo>
                    <a:pt x="439" y="77"/>
                  </a:lnTo>
                  <a:lnTo>
                    <a:pt x="441" y="77"/>
                  </a:lnTo>
                  <a:lnTo>
                    <a:pt x="442" y="77"/>
                  </a:lnTo>
                  <a:lnTo>
                    <a:pt x="442" y="78"/>
                  </a:lnTo>
                  <a:lnTo>
                    <a:pt x="442" y="80"/>
                  </a:lnTo>
                  <a:lnTo>
                    <a:pt x="442" y="83"/>
                  </a:lnTo>
                  <a:lnTo>
                    <a:pt x="442" y="84"/>
                  </a:lnTo>
                  <a:lnTo>
                    <a:pt x="441" y="84"/>
                  </a:lnTo>
                  <a:lnTo>
                    <a:pt x="441" y="86"/>
                  </a:lnTo>
                  <a:lnTo>
                    <a:pt x="439" y="87"/>
                  </a:lnTo>
                  <a:lnTo>
                    <a:pt x="436" y="89"/>
                  </a:lnTo>
                  <a:lnTo>
                    <a:pt x="435" y="90"/>
                  </a:lnTo>
                  <a:lnTo>
                    <a:pt x="433" y="90"/>
                  </a:lnTo>
                  <a:lnTo>
                    <a:pt x="432" y="90"/>
                  </a:lnTo>
                  <a:lnTo>
                    <a:pt x="430" y="92"/>
                  </a:lnTo>
                  <a:lnTo>
                    <a:pt x="428" y="93"/>
                  </a:lnTo>
                  <a:lnTo>
                    <a:pt x="424" y="96"/>
                  </a:lnTo>
                  <a:lnTo>
                    <a:pt x="422" y="96"/>
                  </a:lnTo>
                  <a:lnTo>
                    <a:pt x="421" y="98"/>
                  </a:lnTo>
                  <a:lnTo>
                    <a:pt x="418" y="98"/>
                  </a:lnTo>
                  <a:lnTo>
                    <a:pt x="416" y="98"/>
                  </a:lnTo>
                  <a:lnTo>
                    <a:pt x="416" y="99"/>
                  </a:lnTo>
                  <a:lnTo>
                    <a:pt x="415" y="99"/>
                  </a:lnTo>
                  <a:lnTo>
                    <a:pt x="413" y="101"/>
                  </a:lnTo>
                  <a:lnTo>
                    <a:pt x="413" y="102"/>
                  </a:lnTo>
                  <a:lnTo>
                    <a:pt x="412" y="102"/>
                  </a:lnTo>
                  <a:lnTo>
                    <a:pt x="412" y="104"/>
                  </a:lnTo>
                  <a:lnTo>
                    <a:pt x="410" y="104"/>
                  </a:lnTo>
                  <a:lnTo>
                    <a:pt x="410" y="105"/>
                  </a:lnTo>
                  <a:lnTo>
                    <a:pt x="410" y="105"/>
                  </a:lnTo>
                  <a:lnTo>
                    <a:pt x="410" y="107"/>
                  </a:lnTo>
                  <a:lnTo>
                    <a:pt x="409" y="108"/>
                  </a:lnTo>
                  <a:lnTo>
                    <a:pt x="409" y="110"/>
                  </a:lnTo>
                  <a:lnTo>
                    <a:pt x="409" y="111"/>
                  </a:lnTo>
                  <a:lnTo>
                    <a:pt x="409" y="113"/>
                  </a:lnTo>
                  <a:lnTo>
                    <a:pt x="409" y="115"/>
                  </a:lnTo>
                  <a:lnTo>
                    <a:pt x="410" y="115"/>
                  </a:lnTo>
                  <a:lnTo>
                    <a:pt x="410" y="116"/>
                  </a:lnTo>
                  <a:lnTo>
                    <a:pt x="410" y="118"/>
                  </a:lnTo>
                  <a:lnTo>
                    <a:pt x="410" y="119"/>
                  </a:lnTo>
                  <a:lnTo>
                    <a:pt x="410" y="121"/>
                  </a:lnTo>
                  <a:lnTo>
                    <a:pt x="412" y="122"/>
                  </a:lnTo>
                  <a:lnTo>
                    <a:pt x="412" y="124"/>
                  </a:lnTo>
                  <a:lnTo>
                    <a:pt x="413" y="125"/>
                  </a:lnTo>
                  <a:lnTo>
                    <a:pt x="413" y="127"/>
                  </a:lnTo>
                  <a:lnTo>
                    <a:pt x="415" y="128"/>
                  </a:lnTo>
                  <a:lnTo>
                    <a:pt x="415" y="130"/>
                  </a:lnTo>
                  <a:lnTo>
                    <a:pt x="416" y="131"/>
                  </a:lnTo>
                  <a:lnTo>
                    <a:pt x="416" y="134"/>
                  </a:lnTo>
                  <a:lnTo>
                    <a:pt x="416" y="134"/>
                  </a:lnTo>
                  <a:lnTo>
                    <a:pt x="416" y="136"/>
                  </a:lnTo>
                  <a:lnTo>
                    <a:pt x="418" y="137"/>
                  </a:lnTo>
                  <a:lnTo>
                    <a:pt x="418" y="139"/>
                  </a:lnTo>
                  <a:lnTo>
                    <a:pt x="418" y="140"/>
                  </a:lnTo>
                  <a:lnTo>
                    <a:pt x="418" y="142"/>
                  </a:lnTo>
                  <a:lnTo>
                    <a:pt x="419" y="143"/>
                  </a:lnTo>
                  <a:lnTo>
                    <a:pt x="419" y="145"/>
                  </a:lnTo>
                  <a:lnTo>
                    <a:pt x="419" y="146"/>
                  </a:lnTo>
                  <a:lnTo>
                    <a:pt x="419" y="148"/>
                  </a:lnTo>
                  <a:lnTo>
                    <a:pt x="419" y="149"/>
                  </a:lnTo>
                  <a:lnTo>
                    <a:pt x="419" y="151"/>
                  </a:lnTo>
                  <a:lnTo>
                    <a:pt x="419" y="153"/>
                  </a:lnTo>
                  <a:lnTo>
                    <a:pt x="419" y="154"/>
                  </a:lnTo>
                  <a:lnTo>
                    <a:pt x="421" y="157"/>
                  </a:lnTo>
                  <a:lnTo>
                    <a:pt x="421" y="160"/>
                  </a:lnTo>
                  <a:lnTo>
                    <a:pt x="421" y="16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8" name="Freeform 15">
              <a:extLst>
                <a:ext uri="{FF2B5EF4-FFF2-40B4-BE49-F238E27FC236}">
                  <a16:creationId xmlns:a16="http://schemas.microsoft.com/office/drawing/2014/main" id="{F6784671-164D-9892-D527-29E67C3B4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8963" y="2633663"/>
              <a:ext cx="728662" cy="554037"/>
            </a:xfrm>
            <a:custGeom>
              <a:avLst/>
              <a:gdLst>
                <a:gd name="T0" fmla="*/ 160 w 459"/>
                <a:gd name="T1" fmla="*/ 20 h 349"/>
                <a:gd name="T2" fmla="*/ 176 w 459"/>
                <a:gd name="T3" fmla="*/ 7 h 349"/>
                <a:gd name="T4" fmla="*/ 214 w 459"/>
                <a:gd name="T5" fmla="*/ 42 h 349"/>
                <a:gd name="T6" fmla="*/ 237 w 459"/>
                <a:gd name="T7" fmla="*/ 28 h 349"/>
                <a:gd name="T8" fmla="*/ 245 w 459"/>
                <a:gd name="T9" fmla="*/ 39 h 349"/>
                <a:gd name="T10" fmla="*/ 260 w 459"/>
                <a:gd name="T11" fmla="*/ 42 h 349"/>
                <a:gd name="T12" fmla="*/ 268 w 459"/>
                <a:gd name="T13" fmla="*/ 48 h 349"/>
                <a:gd name="T14" fmla="*/ 277 w 459"/>
                <a:gd name="T15" fmla="*/ 43 h 349"/>
                <a:gd name="T16" fmla="*/ 280 w 459"/>
                <a:gd name="T17" fmla="*/ 29 h 349"/>
                <a:gd name="T18" fmla="*/ 290 w 459"/>
                <a:gd name="T19" fmla="*/ 43 h 349"/>
                <a:gd name="T20" fmla="*/ 300 w 459"/>
                <a:gd name="T21" fmla="*/ 39 h 349"/>
                <a:gd name="T22" fmla="*/ 306 w 459"/>
                <a:gd name="T23" fmla="*/ 28 h 349"/>
                <a:gd name="T24" fmla="*/ 333 w 459"/>
                <a:gd name="T25" fmla="*/ 28 h 349"/>
                <a:gd name="T26" fmla="*/ 366 w 459"/>
                <a:gd name="T27" fmla="*/ 26 h 349"/>
                <a:gd name="T28" fmla="*/ 373 w 459"/>
                <a:gd name="T29" fmla="*/ 46 h 349"/>
                <a:gd name="T30" fmla="*/ 373 w 459"/>
                <a:gd name="T31" fmla="*/ 77 h 349"/>
                <a:gd name="T32" fmla="*/ 360 w 459"/>
                <a:gd name="T33" fmla="*/ 93 h 349"/>
                <a:gd name="T34" fmla="*/ 376 w 459"/>
                <a:gd name="T35" fmla="*/ 96 h 349"/>
                <a:gd name="T36" fmla="*/ 392 w 459"/>
                <a:gd name="T37" fmla="*/ 99 h 349"/>
                <a:gd name="T38" fmla="*/ 459 w 459"/>
                <a:gd name="T39" fmla="*/ 111 h 349"/>
                <a:gd name="T40" fmla="*/ 433 w 459"/>
                <a:gd name="T41" fmla="*/ 177 h 349"/>
                <a:gd name="T42" fmla="*/ 424 w 459"/>
                <a:gd name="T43" fmla="*/ 204 h 349"/>
                <a:gd name="T44" fmla="*/ 421 w 459"/>
                <a:gd name="T45" fmla="*/ 215 h 349"/>
                <a:gd name="T46" fmla="*/ 421 w 459"/>
                <a:gd name="T47" fmla="*/ 229 h 349"/>
                <a:gd name="T48" fmla="*/ 424 w 459"/>
                <a:gd name="T49" fmla="*/ 242 h 349"/>
                <a:gd name="T50" fmla="*/ 429 w 459"/>
                <a:gd name="T51" fmla="*/ 251 h 349"/>
                <a:gd name="T52" fmla="*/ 436 w 459"/>
                <a:gd name="T53" fmla="*/ 259 h 349"/>
                <a:gd name="T54" fmla="*/ 447 w 459"/>
                <a:gd name="T55" fmla="*/ 271 h 349"/>
                <a:gd name="T56" fmla="*/ 432 w 459"/>
                <a:gd name="T57" fmla="*/ 270 h 349"/>
                <a:gd name="T58" fmla="*/ 420 w 459"/>
                <a:gd name="T59" fmla="*/ 273 h 349"/>
                <a:gd name="T60" fmla="*/ 388 w 459"/>
                <a:gd name="T61" fmla="*/ 285 h 349"/>
                <a:gd name="T62" fmla="*/ 377 w 459"/>
                <a:gd name="T63" fmla="*/ 291 h 349"/>
                <a:gd name="T64" fmla="*/ 328 w 459"/>
                <a:gd name="T65" fmla="*/ 324 h 349"/>
                <a:gd name="T66" fmla="*/ 315 w 459"/>
                <a:gd name="T67" fmla="*/ 332 h 349"/>
                <a:gd name="T68" fmla="*/ 303 w 459"/>
                <a:gd name="T69" fmla="*/ 335 h 349"/>
                <a:gd name="T70" fmla="*/ 286 w 459"/>
                <a:gd name="T71" fmla="*/ 335 h 349"/>
                <a:gd name="T72" fmla="*/ 271 w 459"/>
                <a:gd name="T73" fmla="*/ 330 h 349"/>
                <a:gd name="T74" fmla="*/ 257 w 459"/>
                <a:gd name="T75" fmla="*/ 323 h 349"/>
                <a:gd name="T76" fmla="*/ 248 w 459"/>
                <a:gd name="T77" fmla="*/ 329 h 349"/>
                <a:gd name="T78" fmla="*/ 242 w 459"/>
                <a:gd name="T79" fmla="*/ 327 h 349"/>
                <a:gd name="T80" fmla="*/ 233 w 459"/>
                <a:gd name="T81" fmla="*/ 333 h 349"/>
                <a:gd name="T82" fmla="*/ 221 w 459"/>
                <a:gd name="T83" fmla="*/ 337 h 349"/>
                <a:gd name="T84" fmla="*/ 196 w 459"/>
                <a:gd name="T85" fmla="*/ 343 h 349"/>
                <a:gd name="T86" fmla="*/ 183 w 459"/>
                <a:gd name="T87" fmla="*/ 347 h 349"/>
                <a:gd name="T88" fmla="*/ 169 w 459"/>
                <a:gd name="T89" fmla="*/ 349 h 349"/>
                <a:gd name="T90" fmla="*/ 155 w 459"/>
                <a:gd name="T91" fmla="*/ 340 h 349"/>
                <a:gd name="T92" fmla="*/ 128 w 459"/>
                <a:gd name="T93" fmla="*/ 271 h 349"/>
                <a:gd name="T94" fmla="*/ 113 w 459"/>
                <a:gd name="T95" fmla="*/ 238 h 349"/>
                <a:gd name="T96" fmla="*/ 103 w 459"/>
                <a:gd name="T97" fmla="*/ 215 h 349"/>
                <a:gd name="T98" fmla="*/ 97 w 459"/>
                <a:gd name="T99" fmla="*/ 201 h 349"/>
                <a:gd name="T100" fmla="*/ 94 w 459"/>
                <a:gd name="T101" fmla="*/ 184 h 349"/>
                <a:gd name="T102" fmla="*/ 84 w 459"/>
                <a:gd name="T103" fmla="*/ 171 h 349"/>
                <a:gd name="T104" fmla="*/ 53 w 459"/>
                <a:gd name="T105" fmla="*/ 154 h 349"/>
                <a:gd name="T106" fmla="*/ 33 w 459"/>
                <a:gd name="T107" fmla="*/ 136 h 349"/>
                <a:gd name="T108" fmla="*/ 21 w 459"/>
                <a:gd name="T109" fmla="*/ 125 h 349"/>
                <a:gd name="T110" fmla="*/ 0 w 459"/>
                <a:gd name="T111" fmla="*/ 116 h 349"/>
                <a:gd name="T112" fmla="*/ 18 w 459"/>
                <a:gd name="T113" fmla="*/ 104 h 349"/>
                <a:gd name="T114" fmla="*/ 40 w 459"/>
                <a:gd name="T115" fmla="*/ 89 h 349"/>
                <a:gd name="T116" fmla="*/ 68 w 459"/>
                <a:gd name="T117" fmla="*/ 67 h 349"/>
                <a:gd name="T118" fmla="*/ 108 w 459"/>
                <a:gd name="T119" fmla="*/ 45 h 349"/>
                <a:gd name="T120" fmla="*/ 125 w 459"/>
                <a:gd name="T121" fmla="*/ 1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59" h="349">
                  <a:moveTo>
                    <a:pt x="143" y="25"/>
                  </a:moveTo>
                  <a:lnTo>
                    <a:pt x="144" y="25"/>
                  </a:lnTo>
                  <a:lnTo>
                    <a:pt x="149" y="22"/>
                  </a:lnTo>
                  <a:lnTo>
                    <a:pt x="152" y="20"/>
                  </a:lnTo>
                  <a:lnTo>
                    <a:pt x="154" y="19"/>
                  </a:lnTo>
                  <a:lnTo>
                    <a:pt x="160" y="16"/>
                  </a:lnTo>
                  <a:lnTo>
                    <a:pt x="160" y="17"/>
                  </a:lnTo>
                  <a:lnTo>
                    <a:pt x="158" y="17"/>
                  </a:lnTo>
                  <a:lnTo>
                    <a:pt x="160" y="20"/>
                  </a:lnTo>
                  <a:lnTo>
                    <a:pt x="161" y="19"/>
                  </a:lnTo>
                  <a:lnTo>
                    <a:pt x="164" y="17"/>
                  </a:lnTo>
                  <a:lnTo>
                    <a:pt x="167" y="16"/>
                  </a:lnTo>
                  <a:lnTo>
                    <a:pt x="170" y="13"/>
                  </a:lnTo>
                  <a:lnTo>
                    <a:pt x="170" y="14"/>
                  </a:lnTo>
                  <a:lnTo>
                    <a:pt x="172" y="13"/>
                  </a:lnTo>
                  <a:lnTo>
                    <a:pt x="170" y="10"/>
                  </a:lnTo>
                  <a:lnTo>
                    <a:pt x="172" y="8"/>
                  </a:lnTo>
                  <a:lnTo>
                    <a:pt x="176" y="7"/>
                  </a:lnTo>
                  <a:lnTo>
                    <a:pt x="179" y="11"/>
                  </a:lnTo>
                  <a:lnTo>
                    <a:pt x="193" y="28"/>
                  </a:lnTo>
                  <a:lnTo>
                    <a:pt x="198" y="35"/>
                  </a:lnTo>
                  <a:lnTo>
                    <a:pt x="198" y="34"/>
                  </a:lnTo>
                  <a:lnTo>
                    <a:pt x="205" y="31"/>
                  </a:lnTo>
                  <a:lnTo>
                    <a:pt x="205" y="29"/>
                  </a:lnTo>
                  <a:lnTo>
                    <a:pt x="207" y="29"/>
                  </a:lnTo>
                  <a:lnTo>
                    <a:pt x="210" y="35"/>
                  </a:lnTo>
                  <a:lnTo>
                    <a:pt x="214" y="42"/>
                  </a:lnTo>
                  <a:lnTo>
                    <a:pt x="221" y="37"/>
                  </a:lnTo>
                  <a:lnTo>
                    <a:pt x="225" y="35"/>
                  </a:lnTo>
                  <a:lnTo>
                    <a:pt x="228" y="34"/>
                  </a:lnTo>
                  <a:lnTo>
                    <a:pt x="231" y="31"/>
                  </a:lnTo>
                  <a:lnTo>
                    <a:pt x="233" y="31"/>
                  </a:lnTo>
                  <a:lnTo>
                    <a:pt x="234" y="29"/>
                  </a:lnTo>
                  <a:lnTo>
                    <a:pt x="236" y="29"/>
                  </a:lnTo>
                  <a:lnTo>
                    <a:pt x="236" y="28"/>
                  </a:lnTo>
                  <a:lnTo>
                    <a:pt x="237" y="28"/>
                  </a:lnTo>
                  <a:lnTo>
                    <a:pt x="239" y="28"/>
                  </a:lnTo>
                  <a:lnTo>
                    <a:pt x="239" y="29"/>
                  </a:lnTo>
                  <a:lnTo>
                    <a:pt x="240" y="29"/>
                  </a:lnTo>
                  <a:lnTo>
                    <a:pt x="240" y="31"/>
                  </a:lnTo>
                  <a:lnTo>
                    <a:pt x="242" y="31"/>
                  </a:lnTo>
                  <a:lnTo>
                    <a:pt x="242" y="32"/>
                  </a:lnTo>
                  <a:lnTo>
                    <a:pt x="242" y="35"/>
                  </a:lnTo>
                  <a:lnTo>
                    <a:pt x="243" y="37"/>
                  </a:lnTo>
                  <a:lnTo>
                    <a:pt x="245" y="39"/>
                  </a:lnTo>
                  <a:lnTo>
                    <a:pt x="245" y="42"/>
                  </a:lnTo>
                  <a:lnTo>
                    <a:pt x="248" y="46"/>
                  </a:lnTo>
                  <a:lnTo>
                    <a:pt x="249" y="46"/>
                  </a:lnTo>
                  <a:lnTo>
                    <a:pt x="251" y="46"/>
                  </a:lnTo>
                  <a:lnTo>
                    <a:pt x="252" y="45"/>
                  </a:lnTo>
                  <a:lnTo>
                    <a:pt x="255" y="43"/>
                  </a:lnTo>
                  <a:lnTo>
                    <a:pt x="257" y="42"/>
                  </a:lnTo>
                  <a:lnTo>
                    <a:pt x="259" y="42"/>
                  </a:lnTo>
                  <a:lnTo>
                    <a:pt x="260" y="42"/>
                  </a:lnTo>
                  <a:lnTo>
                    <a:pt x="262" y="42"/>
                  </a:lnTo>
                  <a:lnTo>
                    <a:pt x="263" y="42"/>
                  </a:lnTo>
                  <a:lnTo>
                    <a:pt x="263" y="43"/>
                  </a:lnTo>
                  <a:lnTo>
                    <a:pt x="265" y="43"/>
                  </a:lnTo>
                  <a:lnTo>
                    <a:pt x="265" y="45"/>
                  </a:lnTo>
                  <a:lnTo>
                    <a:pt x="266" y="45"/>
                  </a:lnTo>
                  <a:lnTo>
                    <a:pt x="266" y="46"/>
                  </a:lnTo>
                  <a:lnTo>
                    <a:pt x="266" y="48"/>
                  </a:lnTo>
                  <a:lnTo>
                    <a:pt x="268" y="48"/>
                  </a:lnTo>
                  <a:lnTo>
                    <a:pt x="268" y="49"/>
                  </a:lnTo>
                  <a:lnTo>
                    <a:pt x="269" y="49"/>
                  </a:lnTo>
                  <a:lnTo>
                    <a:pt x="272" y="48"/>
                  </a:lnTo>
                  <a:lnTo>
                    <a:pt x="274" y="48"/>
                  </a:lnTo>
                  <a:lnTo>
                    <a:pt x="274" y="46"/>
                  </a:lnTo>
                  <a:lnTo>
                    <a:pt x="275" y="46"/>
                  </a:lnTo>
                  <a:lnTo>
                    <a:pt x="277" y="46"/>
                  </a:lnTo>
                  <a:lnTo>
                    <a:pt x="277" y="45"/>
                  </a:lnTo>
                  <a:lnTo>
                    <a:pt x="277" y="43"/>
                  </a:lnTo>
                  <a:lnTo>
                    <a:pt x="278" y="42"/>
                  </a:lnTo>
                  <a:lnTo>
                    <a:pt x="278" y="40"/>
                  </a:lnTo>
                  <a:lnTo>
                    <a:pt x="278" y="39"/>
                  </a:lnTo>
                  <a:lnTo>
                    <a:pt x="278" y="37"/>
                  </a:lnTo>
                  <a:lnTo>
                    <a:pt x="278" y="35"/>
                  </a:lnTo>
                  <a:lnTo>
                    <a:pt x="278" y="34"/>
                  </a:lnTo>
                  <a:lnTo>
                    <a:pt x="280" y="32"/>
                  </a:lnTo>
                  <a:lnTo>
                    <a:pt x="280" y="31"/>
                  </a:lnTo>
                  <a:lnTo>
                    <a:pt x="280" y="29"/>
                  </a:lnTo>
                  <a:lnTo>
                    <a:pt x="281" y="29"/>
                  </a:lnTo>
                  <a:lnTo>
                    <a:pt x="281" y="28"/>
                  </a:lnTo>
                  <a:lnTo>
                    <a:pt x="287" y="29"/>
                  </a:lnTo>
                  <a:lnTo>
                    <a:pt x="287" y="32"/>
                  </a:lnTo>
                  <a:lnTo>
                    <a:pt x="286" y="37"/>
                  </a:lnTo>
                  <a:lnTo>
                    <a:pt x="286" y="40"/>
                  </a:lnTo>
                  <a:lnTo>
                    <a:pt x="287" y="42"/>
                  </a:lnTo>
                  <a:lnTo>
                    <a:pt x="289" y="42"/>
                  </a:lnTo>
                  <a:lnTo>
                    <a:pt x="290" y="43"/>
                  </a:lnTo>
                  <a:lnTo>
                    <a:pt x="290" y="45"/>
                  </a:lnTo>
                  <a:lnTo>
                    <a:pt x="292" y="45"/>
                  </a:lnTo>
                  <a:lnTo>
                    <a:pt x="294" y="45"/>
                  </a:lnTo>
                  <a:lnTo>
                    <a:pt x="295" y="45"/>
                  </a:lnTo>
                  <a:lnTo>
                    <a:pt x="297" y="43"/>
                  </a:lnTo>
                  <a:lnTo>
                    <a:pt x="298" y="43"/>
                  </a:lnTo>
                  <a:lnTo>
                    <a:pt x="298" y="42"/>
                  </a:lnTo>
                  <a:lnTo>
                    <a:pt x="298" y="40"/>
                  </a:lnTo>
                  <a:lnTo>
                    <a:pt x="300" y="39"/>
                  </a:lnTo>
                  <a:lnTo>
                    <a:pt x="300" y="37"/>
                  </a:lnTo>
                  <a:lnTo>
                    <a:pt x="300" y="35"/>
                  </a:lnTo>
                  <a:lnTo>
                    <a:pt x="300" y="34"/>
                  </a:lnTo>
                  <a:lnTo>
                    <a:pt x="301" y="34"/>
                  </a:lnTo>
                  <a:lnTo>
                    <a:pt x="301" y="32"/>
                  </a:lnTo>
                  <a:lnTo>
                    <a:pt x="301" y="31"/>
                  </a:lnTo>
                  <a:lnTo>
                    <a:pt x="303" y="29"/>
                  </a:lnTo>
                  <a:lnTo>
                    <a:pt x="303" y="28"/>
                  </a:lnTo>
                  <a:lnTo>
                    <a:pt x="306" y="28"/>
                  </a:lnTo>
                  <a:lnTo>
                    <a:pt x="306" y="29"/>
                  </a:lnTo>
                  <a:lnTo>
                    <a:pt x="310" y="29"/>
                  </a:lnTo>
                  <a:lnTo>
                    <a:pt x="315" y="29"/>
                  </a:lnTo>
                  <a:lnTo>
                    <a:pt x="319" y="29"/>
                  </a:lnTo>
                  <a:lnTo>
                    <a:pt x="325" y="29"/>
                  </a:lnTo>
                  <a:lnTo>
                    <a:pt x="330" y="29"/>
                  </a:lnTo>
                  <a:lnTo>
                    <a:pt x="330" y="28"/>
                  </a:lnTo>
                  <a:lnTo>
                    <a:pt x="332" y="28"/>
                  </a:lnTo>
                  <a:lnTo>
                    <a:pt x="333" y="28"/>
                  </a:lnTo>
                  <a:lnTo>
                    <a:pt x="341" y="28"/>
                  </a:lnTo>
                  <a:lnTo>
                    <a:pt x="342" y="28"/>
                  </a:lnTo>
                  <a:lnTo>
                    <a:pt x="350" y="28"/>
                  </a:lnTo>
                  <a:lnTo>
                    <a:pt x="351" y="28"/>
                  </a:lnTo>
                  <a:lnTo>
                    <a:pt x="353" y="28"/>
                  </a:lnTo>
                  <a:lnTo>
                    <a:pt x="354" y="28"/>
                  </a:lnTo>
                  <a:lnTo>
                    <a:pt x="362" y="26"/>
                  </a:lnTo>
                  <a:lnTo>
                    <a:pt x="366" y="26"/>
                  </a:lnTo>
                  <a:lnTo>
                    <a:pt x="366" y="26"/>
                  </a:lnTo>
                  <a:lnTo>
                    <a:pt x="368" y="26"/>
                  </a:lnTo>
                  <a:lnTo>
                    <a:pt x="374" y="25"/>
                  </a:lnTo>
                  <a:lnTo>
                    <a:pt x="374" y="26"/>
                  </a:lnTo>
                  <a:lnTo>
                    <a:pt x="374" y="26"/>
                  </a:lnTo>
                  <a:lnTo>
                    <a:pt x="380" y="32"/>
                  </a:lnTo>
                  <a:lnTo>
                    <a:pt x="382" y="31"/>
                  </a:lnTo>
                  <a:lnTo>
                    <a:pt x="383" y="31"/>
                  </a:lnTo>
                  <a:lnTo>
                    <a:pt x="377" y="39"/>
                  </a:lnTo>
                  <a:lnTo>
                    <a:pt x="373" y="46"/>
                  </a:lnTo>
                  <a:lnTo>
                    <a:pt x="373" y="48"/>
                  </a:lnTo>
                  <a:lnTo>
                    <a:pt x="374" y="57"/>
                  </a:lnTo>
                  <a:lnTo>
                    <a:pt x="374" y="58"/>
                  </a:lnTo>
                  <a:lnTo>
                    <a:pt x="373" y="58"/>
                  </a:lnTo>
                  <a:lnTo>
                    <a:pt x="373" y="61"/>
                  </a:lnTo>
                  <a:lnTo>
                    <a:pt x="373" y="63"/>
                  </a:lnTo>
                  <a:lnTo>
                    <a:pt x="373" y="67"/>
                  </a:lnTo>
                  <a:lnTo>
                    <a:pt x="373" y="69"/>
                  </a:lnTo>
                  <a:lnTo>
                    <a:pt x="373" y="77"/>
                  </a:lnTo>
                  <a:lnTo>
                    <a:pt x="373" y="84"/>
                  </a:lnTo>
                  <a:lnTo>
                    <a:pt x="371" y="84"/>
                  </a:lnTo>
                  <a:lnTo>
                    <a:pt x="370" y="86"/>
                  </a:lnTo>
                  <a:lnTo>
                    <a:pt x="366" y="87"/>
                  </a:lnTo>
                  <a:lnTo>
                    <a:pt x="363" y="89"/>
                  </a:lnTo>
                  <a:lnTo>
                    <a:pt x="360" y="90"/>
                  </a:lnTo>
                  <a:lnTo>
                    <a:pt x="359" y="92"/>
                  </a:lnTo>
                  <a:lnTo>
                    <a:pt x="359" y="93"/>
                  </a:lnTo>
                  <a:lnTo>
                    <a:pt x="360" y="93"/>
                  </a:lnTo>
                  <a:lnTo>
                    <a:pt x="362" y="95"/>
                  </a:lnTo>
                  <a:lnTo>
                    <a:pt x="363" y="95"/>
                  </a:lnTo>
                  <a:lnTo>
                    <a:pt x="365" y="96"/>
                  </a:lnTo>
                  <a:lnTo>
                    <a:pt x="366" y="96"/>
                  </a:lnTo>
                  <a:lnTo>
                    <a:pt x="368" y="96"/>
                  </a:lnTo>
                  <a:lnTo>
                    <a:pt x="370" y="96"/>
                  </a:lnTo>
                  <a:lnTo>
                    <a:pt x="371" y="96"/>
                  </a:lnTo>
                  <a:lnTo>
                    <a:pt x="374" y="96"/>
                  </a:lnTo>
                  <a:lnTo>
                    <a:pt x="376" y="96"/>
                  </a:lnTo>
                  <a:lnTo>
                    <a:pt x="377" y="96"/>
                  </a:lnTo>
                  <a:lnTo>
                    <a:pt x="379" y="98"/>
                  </a:lnTo>
                  <a:lnTo>
                    <a:pt x="380" y="98"/>
                  </a:lnTo>
                  <a:lnTo>
                    <a:pt x="382" y="98"/>
                  </a:lnTo>
                  <a:lnTo>
                    <a:pt x="383" y="98"/>
                  </a:lnTo>
                  <a:lnTo>
                    <a:pt x="386" y="98"/>
                  </a:lnTo>
                  <a:lnTo>
                    <a:pt x="389" y="99"/>
                  </a:lnTo>
                  <a:lnTo>
                    <a:pt x="391" y="99"/>
                  </a:lnTo>
                  <a:lnTo>
                    <a:pt x="392" y="99"/>
                  </a:lnTo>
                  <a:lnTo>
                    <a:pt x="395" y="99"/>
                  </a:lnTo>
                  <a:lnTo>
                    <a:pt x="403" y="99"/>
                  </a:lnTo>
                  <a:lnTo>
                    <a:pt x="404" y="101"/>
                  </a:lnTo>
                  <a:lnTo>
                    <a:pt x="409" y="101"/>
                  </a:lnTo>
                  <a:lnTo>
                    <a:pt x="423" y="104"/>
                  </a:lnTo>
                  <a:lnTo>
                    <a:pt x="426" y="105"/>
                  </a:lnTo>
                  <a:lnTo>
                    <a:pt x="433" y="107"/>
                  </a:lnTo>
                  <a:lnTo>
                    <a:pt x="458" y="111"/>
                  </a:lnTo>
                  <a:lnTo>
                    <a:pt x="459" y="111"/>
                  </a:lnTo>
                  <a:lnTo>
                    <a:pt x="456" y="118"/>
                  </a:lnTo>
                  <a:lnTo>
                    <a:pt x="449" y="137"/>
                  </a:lnTo>
                  <a:lnTo>
                    <a:pt x="446" y="148"/>
                  </a:lnTo>
                  <a:lnTo>
                    <a:pt x="444" y="151"/>
                  </a:lnTo>
                  <a:lnTo>
                    <a:pt x="441" y="159"/>
                  </a:lnTo>
                  <a:lnTo>
                    <a:pt x="439" y="162"/>
                  </a:lnTo>
                  <a:lnTo>
                    <a:pt x="439" y="165"/>
                  </a:lnTo>
                  <a:lnTo>
                    <a:pt x="435" y="175"/>
                  </a:lnTo>
                  <a:lnTo>
                    <a:pt x="433" y="177"/>
                  </a:lnTo>
                  <a:lnTo>
                    <a:pt x="433" y="180"/>
                  </a:lnTo>
                  <a:lnTo>
                    <a:pt x="432" y="183"/>
                  </a:lnTo>
                  <a:lnTo>
                    <a:pt x="430" y="184"/>
                  </a:lnTo>
                  <a:lnTo>
                    <a:pt x="429" y="188"/>
                  </a:lnTo>
                  <a:lnTo>
                    <a:pt x="426" y="197"/>
                  </a:lnTo>
                  <a:lnTo>
                    <a:pt x="426" y="200"/>
                  </a:lnTo>
                  <a:lnTo>
                    <a:pt x="424" y="201"/>
                  </a:lnTo>
                  <a:lnTo>
                    <a:pt x="424" y="203"/>
                  </a:lnTo>
                  <a:lnTo>
                    <a:pt x="424" y="204"/>
                  </a:lnTo>
                  <a:lnTo>
                    <a:pt x="424" y="206"/>
                  </a:lnTo>
                  <a:lnTo>
                    <a:pt x="424" y="207"/>
                  </a:lnTo>
                  <a:lnTo>
                    <a:pt x="423" y="209"/>
                  </a:lnTo>
                  <a:lnTo>
                    <a:pt x="423" y="209"/>
                  </a:lnTo>
                  <a:lnTo>
                    <a:pt x="423" y="210"/>
                  </a:lnTo>
                  <a:lnTo>
                    <a:pt x="423" y="212"/>
                  </a:lnTo>
                  <a:lnTo>
                    <a:pt x="423" y="213"/>
                  </a:lnTo>
                  <a:lnTo>
                    <a:pt x="421" y="213"/>
                  </a:lnTo>
                  <a:lnTo>
                    <a:pt x="421" y="215"/>
                  </a:lnTo>
                  <a:lnTo>
                    <a:pt x="421" y="216"/>
                  </a:lnTo>
                  <a:lnTo>
                    <a:pt x="421" y="218"/>
                  </a:lnTo>
                  <a:lnTo>
                    <a:pt x="421" y="219"/>
                  </a:lnTo>
                  <a:lnTo>
                    <a:pt x="421" y="221"/>
                  </a:lnTo>
                  <a:lnTo>
                    <a:pt x="421" y="222"/>
                  </a:lnTo>
                  <a:lnTo>
                    <a:pt x="421" y="224"/>
                  </a:lnTo>
                  <a:lnTo>
                    <a:pt x="421" y="226"/>
                  </a:lnTo>
                  <a:lnTo>
                    <a:pt x="421" y="227"/>
                  </a:lnTo>
                  <a:lnTo>
                    <a:pt x="421" y="229"/>
                  </a:lnTo>
                  <a:lnTo>
                    <a:pt x="421" y="230"/>
                  </a:lnTo>
                  <a:lnTo>
                    <a:pt x="423" y="232"/>
                  </a:lnTo>
                  <a:lnTo>
                    <a:pt x="423" y="233"/>
                  </a:lnTo>
                  <a:lnTo>
                    <a:pt x="423" y="235"/>
                  </a:lnTo>
                  <a:lnTo>
                    <a:pt x="423" y="236"/>
                  </a:lnTo>
                  <a:lnTo>
                    <a:pt x="424" y="238"/>
                  </a:lnTo>
                  <a:lnTo>
                    <a:pt x="424" y="239"/>
                  </a:lnTo>
                  <a:lnTo>
                    <a:pt x="424" y="241"/>
                  </a:lnTo>
                  <a:lnTo>
                    <a:pt x="424" y="242"/>
                  </a:lnTo>
                  <a:lnTo>
                    <a:pt x="424" y="242"/>
                  </a:lnTo>
                  <a:lnTo>
                    <a:pt x="424" y="244"/>
                  </a:lnTo>
                  <a:lnTo>
                    <a:pt x="424" y="245"/>
                  </a:lnTo>
                  <a:lnTo>
                    <a:pt x="426" y="245"/>
                  </a:lnTo>
                  <a:lnTo>
                    <a:pt x="427" y="247"/>
                  </a:lnTo>
                  <a:lnTo>
                    <a:pt x="427" y="248"/>
                  </a:lnTo>
                  <a:lnTo>
                    <a:pt x="427" y="250"/>
                  </a:lnTo>
                  <a:lnTo>
                    <a:pt x="429" y="250"/>
                  </a:lnTo>
                  <a:lnTo>
                    <a:pt x="429" y="251"/>
                  </a:lnTo>
                  <a:lnTo>
                    <a:pt x="430" y="251"/>
                  </a:lnTo>
                  <a:lnTo>
                    <a:pt x="430" y="253"/>
                  </a:lnTo>
                  <a:lnTo>
                    <a:pt x="432" y="254"/>
                  </a:lnTo>
                  <a:lnTo>
                    <a:pt x="432" y="256"/>
                  </a:lnTo>
                  <a:lnTo>
                    <a:pt x="433" y="256"/>
                  </a:lnTo>
                  <a:lnTo>
                    <a:pt x="433" y="257"/>
                  </a:lnTo>
                  <a:lnTo>
                    <a:pt x="435" y="257"/>
                  </a:lnTo>
                  <a:lnTo>
                    <a:pt x="435" y="259"/>
                  </a:lnTo>
                  <a:lnTo>
                    <a:pt x="436" y="259"/>
                  </a:lnTo>
                  <a:lnTo>
                    <a:pt x="436" y="260"/>
                  </a:lnTo>
                  <a:lnTo>
                    <a:pt x="438" y="260"/>
                  </a:lnTo>
                  <a:lnTo>
                    <a:pt x="438" y="262"/>
                  </a:lnTo>
                  <a:lnTo>
                    <a:pt x="439" y="262"/>
                  </a:lnTo>
                  <a:lnTo>
                    <a:pt x="441" y="264"/>
                  </a:lnTo>
                  <a:lnTo>
                    <a:pt x="446" y="270"/>
                  </a:lnTo>
                  <a:lnTo>
                    <a:pt x="450" y="273"/>
                  </a:lnTo>
                  <a:lnTo>
                    <a:pt x="449" y="273"/>
                  </a:lnTo>
                  <a:lnTo>
                    <a:pt x="447" y="271"/>
                  </a:lnTo>
                  <a:lnTo>
                    <a:pt x="446" y="271"/>
                  </a:lnTo>
                  <a:lnTo>
                    <a:pt x="444" y="271"/>
                  </a:lnTo>
                  <a:lnTo>
                    <a:pt x="443" y="271"/>
                  </a:lnTo>
                  <a:lnTo>
                    <a:pt x="441" y="271"/>
                  </a:lnTo>
                  <a:lnTo>
                    <a:pt x="438" y="271"/>
                  </a:lnTo>
                  <a:lnTo>
                    <a:pt x="436" y="270"/>
                  </a:lnTo>
                  <a:lnTo>
                    <a:pt x="435" y="270"/>
                  </a:lnTo>
                  <a:lnTo>
                    <a:pt x="433" y="270"/>
                  </a:lnTo>
                  <a:lnTo>
                    <a:pt x="432" y="270"/>
                  </a:lnTo>
                  <a:lnTo>
                    <a:pt x="430" y="271"/>
                  </a:lnTo>
                  <a:lnTo>
                    <a:pt x="429" y="271"/>
                  </a:lnTo>
                  <a:lnTo>
                    <a:pt x="427" y="271"/>
                  </a:lnTo>
                  <a:lnTo>
                    <a:pt x="426" y="271"/>
                  </a:lnTo>
                  <a:lnTo>
                    <a:pt x="424" y="271"/>
                  </a:lnTo>
                  <a:lnTo>
                    <a:pt x="424" y="271"/>
                  </a:lnTo>
                  <a:lnTo>
                    <a:pt x="423" y="273"/>
                  </a:lnTo>
                  <a:lnTo>
                    <a:pt x="421" y="273"/>
                  </a:lnTo>
                  <a:lnTo>
                    <a:pt x="420" y="273"/>
                  </a:lnTo>
                  <a:lnTo>
                    <a:pt x="418" y="274"/>
                  </a:lnTo>
                  <a:lnTo>
                    <a:pt x="417" y="274"/>
                  </a:lnTo>
                  <a:lnTo>
                    <a:pt x="415" y="276"/>
                  </a:lnTo>
                  <a:lnTo>
                    <a:pt x="412" y="276"/>
                  </a:lnTo>
                  <a:lnTo>
                    <a:pt x="409" y="277"/>
                  </a:lnTo>
                  <a:lnTo>
                    <a:pt x="398" y="282"/>
                  </a:lnTo>
                  <a:lnTo>
                    <a:pt x="392" y="283"/>
                  </a:lnTo>
                  <a:lnTo>
                    <a:pt x="389" y="285"/>
                  </a:lnTo>
                  <a:lnTo>
                    <a:pt x="388" y="285"/>
                  </a:lnTo>
                  <a:lnTo>
                    <a:pt x="388" y="285"/>
                  </a:lnTo>
                  <a:lnTo>
                    <a:pt x="385" y="286"/>
                  </a:lnTo>
                  <a:lnTo>
                    <a:pt x="385" y="288"/>
                  </a:lnTo>
                  <a:lnTo>
                    <a:pt x="383" y="288"/>
                  </a:lnTo>
                  <a:lnTo>
                    <a:pt x="382" y="288"/>
                  </a:lnTo>
                  <a:lnTo>
                    <a:pt x="382" y="289"/>
                  </a:lnTo>
                  <a:lnTo>
                    <a:pt x="380" y="289"/>
                  </a:lnTo>
                  <a:lnTo>
                    <a:pt x="379" y="291"/>
                  </a:lnTo>
                  <a:lnTo>
                    <a:pt x="377" y="291"/>
                  </a:lnTo>
                  <a:lnTo>
                    <a:pt x="373" y="294"/>
                  </a:lnTo>
                  <a:lnTo>
                    <a:pt x="368" y="299"/>
                  </a:lnTo>
                  <a:lnTo>
                    <a:pt x="357" y="305"/>
                  </a:lnTo>
                  <a:lnTo>
                    <a:pt x="356" y="306"/>
                  </a:lnTo>
                  <a:lnTo>
                    <a:pt x="345" y="314"/>
                  </a:lnTo>
                  <a:lnTo>
                    <a:pt x="341" y="318"/>
                  </a:lnTo>
                  <a:lnTo>
                    <a:pt x="335" y="321"/>
                  </a:lnTo>
                  <a:lnTo>
                    <a:pt x="332" y="323"/>
                  </a:lnTo>
                  <a:lnTo>
                    <a:pt x="328" y="324"/>
                  </a:lnTo>
                  <a:lnTo>
                    <a:pt x="327" y="326"/>
                  </a:lnTo>
                  <a:lnTo>
                    <a:pt x="325" y="327"/>
                  </a:lnTo>
                  <a:lnTo>
                    <a:pt x="324" y="327"/>
                  </a:lnTo>
                  <a:lnTo>
                    <a:pt x="322" y="329"/>
                  </a:lnTo>
                  <a:lnTo>
                    <a:pt x="321" y="329"/>
                  </a:lnTo>
                  <a:lnTo>
                    <a:pt x="319" y="330"/>
                  </a:lnTo>
                  <a:lnTo>
                    <a:pt x="318" y="330"/>
                  </a:lnTo>
                  <a:lnTo>
                    <a:pt x="316" y="332"/>
                  </a:lnTo>
                  <a:lnTo>
                    <a:pt x="315" y="332"/>
                  </a:lnTo>
                  <a:lnTo>
                    <a:pt x="315" y="332"/>
                  </a:lnTo>
                  <a:lnTo>
                    <a:pt x="313" y="333"/>
                  </a:lnTo>
                  <a:lnTo>
                    <a:pt x="312" y="333"/>
                  </a:lnTo>
                  <a:lnTo>
                    <a:pt x="310" y="333"/>
                  </a:lnTo>
                  <a:lnTo>
                    <a:pt x="309" y="333"/>
                  </a:lnTo>
                  <a:lnTo>
                    <a:pt x="307" y="335"/>
                  </a:lnTo>
                  <a:lnTo>
                    <a:pt x="306" y="335"/>
                  </a:lnTo>
                  <a:lnTo>
                    <a:pt x="304" y="335"/>
                  </a:lnTo>
                  <a:lnTo>
                    <a:pt x="303" y="335"/>
                  </a:lnTo>
                  <a:lnTo>
                    <a:pt x="301" y="335"/>
                  </a:lnTo>
                  <a:lnTo>
                    <a:pt x="300" y="335"/>
                  </a:lnTo>
                  <a:lnTo>
                    <a:pt x="298" y="335"/>
                  </a:lnTo>
                  <a:lnTo>
                    <a:pt x="297" y="335"/>
                  </a:lnTo>
                  <a:lnTo>
                    <a:pt x="295" y="335"/>
                  </a:lnTo>
                  <a:lnTo>
                    <a:pt x="292" y="335"/>
                  </a:lnTo>
                  <a:lnTo>
                    <a:pt x="290" y="335"/>
                  </a:lnTo>
                  <a:lnTo>
                    <a:pt x="289" y="335"/>
                  </a:lnTo>
                  <a:lnTo>
                    <a:pt x="286" y="335"/>
                  </a:lnTo>
                  <a:lnTo>
                    <a:pt x="284" y="335"/>
                  </a:lnTo>
                  <a:lnTo>
                    <a:pt x="281" y="333"/>
                  </a:lnTo>
                  <a:lnTo>
                    <a:pt x="280" y="333"/>
                  </a:lnTo>
                  <a:lnTo>
                    <a:pt x="278" y="333"/>
                  </a:lnTo>
                  <a:lnTo>
                    <a:pt x="278" y="333"/>
                  </a:lnTo>
                  <a:lnTo>
                    <a:pt x="277" y="332"/>
                  </a:lnTo>
                  <a:lnTo>
                    <a:pt x="275" y="332"/>
                  </a:lnTo>
                  <a:lnTo>
                    <a:pt x="272" y="330"/>
                  </a:lnTo>
                  <a:lnTo>
                    <a:pt x="271" y="330"/>
                  </a:lnTo>
                  <a:lnTo>
                    <a:pt x="269" y="329"/>
                  </a:lnTo>
                  <a:lnTo>
                    <a:pt x="268" y="329"/>
                  </a:lnTo>
                  <a:lnTo>
                    <a:pt x="266" y="327"/>
                  </a:lnTo>
                  <a:lnTo>
                    <a:pt x="265" y="327"/>
                  </a:lnTo>
                  <a:lnTo>
                    <a:pt x="262" y="326"/>
                  </a:lnTo>
                  <a:lnTo>
                    <a:pt x="260" y="326"/>
                  </a:lnTo>
                  <a:lnTo>
                    <a:pt x="260" y="324"/>
                  </a:lnTo>
                  <a:lnTo>
                    <a:pt x="259" y="324"/>
                  </a:lnTo>
                  <a:lnTo>
                    <a:pt x="257" y="323"/>
                  </a:lnTo>
                  <a:lnTo>
                    <a:pt x="255" y="323"/>
                  </a:lnTo>
                  <a:lnTo>
                    <a:pt x="254" y="324"/>
                  </a:lnTo>
                  <a:lnTo>
                    <a:pt x="254" y="326"/>
                  </a:lnTo>
                  <a:lnTo>
                    <a:pt x="254" y="327"/>
                  </a:lnTo>
                  <a:lnTo>
                    <a:pt x="254" y="329"/>
                  </a:lnTo>
                  <a:lnTo>
                    <a:pt x="252" y="330"/>
                  </a:lnTo>
                  <a:lnTo>
                    <a:pt x="251" y="329"/>
                  </a:lnTo>
                  <a:lnTo>
                    <a:pt x="249" y="329"/>
                  </a:lnTo>
                  <a:lnTo>
                    <a:pt x="248" y="329"/>
                  </a:lnTo>
                  <a:lnTo>
                    <a:pt x="246" y="329"/>
                  </a:lnTo>
                  <a:lnTo>
                    <a:pt x="246" y="330"/>
                  </a:lnTo>
                  <a:lnTo>
                    <a:pt x="245" y="330"/>
                  </a:lnTo>
                  <a:lnTo>
                    <a:pt x="243" y="330"/>
                  </a:lnTo>
                  <a:lnTo>
                    <a:pt x="242" y="330"/>
                  </a:lnTo>
                  <a:lnTo>
                    <a:pt x="242" y="329"/>
                  </a:lnTo>
                  <a:lnTo>
                    <a:pt x="242" y="326"/>
                  </a:lnTo>
                  <a:lnTo>
                    <a:pt x="242" y="326"/>
                  </a:lnTo>
                  <a:lnTo>
                    <a:pt x="242" y="327"/>
                  </a:lnTo>
                  <a:lnTo>
                    <a:pt x="242" y="329"/>
                  </a:lnTo>
                  <a:lnTo>
                    <a:pt x="240" y="329"/>
                  </a:lnTo>
                  <a:lnTo>
                    <a:pt x="240" y="330"/>
                  </a:lnTo>
                  <a:lnTo>
                    <a:pt x="240" y="332"/>
                  </a:lnTo>
                  <a:lnTo>
                    <a:pt x="239" y="333"/>
                  </a:lnTo>
                  <a:lnTo>
                    <a:pt x="237" y="333"/>
                  </a:lnTo>
                  <a:lnTo>
                    <a:pt x="236" y="333"/>
                  </a:lnTo>
                  <a:lnTo>
                    <a:pt x="234" y="333"/>
                  </a:lnTo>
                  <a:lnTo>
                    <a:pt x="233" y="333"/>
                  </a:lnTo>
                  <a:lnTo>
                    <a:pt x="231" y="333"/>
                  </a:lnTo>
                  <a:lnTo>
                    <a:pt x="230" y="333"/>
                  </a:lnTo>
                  <a:lnTo>
                    <a:pt x="228" y="335"/>
                  </a:lnTo>
                  <a:lnTo>
                    <a:pt x="227" y="335"/>
                  </a:lnTo>
                  <a:lnTo>
                    <a:pt x="225" y="335"/>
                  </a:lnTo>
                  <a:lnTo>
                    <a:pt x="224" y="335"/>
                  </a:lnTo>
                  <a:lnTo>
                    <a:pt x="222" y="335"/>
                  </a:lnTo>
                  <a:lnTo>
                    <a:pt x="221" y="335"/>
                  </a:lnTo>
                  <a:lnTo>
                    <a:pt x="221" y="337"/>
                  </a:lnTo>
                  <a:lnTo>
                    <a:pt x="219" y="337"/>
                  </a:lnTo>
                  <a:lnTo>
                    <a:pt x="216" y="337"/>
                  </a:lnTo>
                  <a:lnTo>
                    <a:pt x="214" y="337"/>
                  </a:lnTo>
                  <a:lnTo>
                    <a:pt x="211" y="338"/>
                  </a:lnTo>
                  <a:lnTo>
                    <a:pt x="207" y="340"/>
                  </a:lnTo>
                  <a:lnTo>
                    <a:pt x="204" y="341"/>
                  </a:lnTo>
                  <a:lnTo>
                    <a:pt x="201" y="343"/>
                  </a:lnTo>
                  <a:lnTo>
                    <a:pt x="198" y="343"/>
                  </a:lnTo>
                  <a:lnTo>
                    <a:pt x="196" y="343"/>
                  </a:lnTo>
                  <a:lnTo>
                    <a:pt x="195" y="344"/>
                  </a:lnTo>
                  <a:lnTo>
                    <a:pt x="193" y="344"/>
                  </a:lnTo>
                  <a:lnTo>
                    <a:pt x="192" y="346"/>
                  </a:lnTo>
                  <a:lnTo>
                    <a:pt x="190" y="346"/>
                  </a:lnTo>
                  <a:lnTo>
                    <a:pt x="189" y="346"/>
                  </a:lnTo>
                  <a:lnTo>
                    <a:pt x="187" y="346"/>
                  </a:lnTo>
                  <a:lnTo>
                    <a:pt x="186" y="347"/>
                  </a:lnTo>
                  <a:lnTo>
                    <a:pt x="184" y="347"/>
                  </a:lnTo>
                  <a:lnTo>
                    <a:pt x="183" y="347"/>
                  </a:lnTo>
                  <a:lnTo>
                    <a:pt x="181" y="347"/>
                  </a:lnTo>
                  <a:lnTo>
                    <a:pt x="179" y="347"/>
                  </a:lnTo>
                  <a:lnTo>
                    <a:pt x="178" y="349"/>
                  </a:lnTo>
                  <a:lnTo>
                    <a:pt x="176" y="349"/>
                  </a:lnTo>
                  <a:lnTo>
                    <a:pt x="175" y="349"/>
                  </a:lnTo>
                  <a:lnTo>
                    <a:pt x="173" y="349"/>
                  </a:lnTo>
                  <a:lnTo>
                    <a:pt x="172" y="349"/>
                  </a:lnTo>
                  <a:lnTo>
                    <a:pt x="170" y="349"/>
                  </a:lnTo>
                  <a:lnTo>
                    <a:pt x="169" y="349"/>
                  </a:lnTo>
                  <a:lnTo>
                    <a:pt x="169" y="349"/>
                  </a:lnTo>
                  <a:lnTo>
                    <a:pt x="167" y="349"/>
                  </a:lnTo>
                  <a:lnTo>
                    <a:pt x="166" y="349"/>
                  </a:lnTo>
                  <a:lnTo>
                    <a:pt x="164" y="349"/>
                  </a:lnTo>
                  <a:lnTo>
                    <a:pt x="163" y="349"/>
                  </a:lnTo>
                  <a:lnTo>
                    <a:pt x="161" y="349"/>
                  </a:lnTo>
                  <a:lnTo>
                    <a:pt x="160" y="349"/>
                  </a:lnTo>
                  <a:lnTo>
                    <a:pt x="157" y="343"/>
                  </a:lnTo>
                  <a:lnTo>
                    <a:pt x="155" y="340"/>
                  </a:lnTo>
                  <a:lnTo>
                    <a:pt x="152" y="330"/>
                  </a:lnTo>
                  <a:lnTo>
                    <a:pt x="151" y="329"/>
                  </a:lnTo>
                  <a:lnTo>
                    <a:pt x="148" y="318"/>
                  </a:lnTo>
                  <a:lnTo>
                    <a:pt x="143" y="309"/>
                  </a:lnTo>
                  <a:lnTo>
                    <a:pt x="137" y="297"/>
                  </a:lnTo>
                  <a:lnTo>
                    <a:pt x="134" y="289"/>
                  </a:lnTo>
                  <a:lnTo>
                    <a:pt x="131" y="280"/>
                  </a:lnTo>
                  <a:lnTo>
                    <a:pt x="131" y="279"/>
                  </a:lnTo>
                  <a:lnTo>
                    <a:pt x="128" y="271"/>
                  </a:lnTo>
                  <a:lnTo>
                    <a:pt x="126" y="268"/>
                  </a:lnTo>
                  <a:lnTo>
                    <a:pt x="123" y="262"/>
                  </a:lnTo>
                  <a:lnTo>
                    <a:pt x="122" y="256"/>
                  </a:lnTo>
                  <a:lnTo>
                    <a:pt x="120" y="253"/>
                  </a:lnTo>
                  <a:lnTo>
                    <a:pt x="120" y="251"/>
                  </a:lnTo>
                  <a:lnTo>
                    <a:pt x="117" y="247"/>
                  </a:lnTo>
                  <a:lnTo>
                    <a:pt x="116" y="245"/>
                  </a:lnTo>
                  <a:lnTo>
                    <a:pt x="116" y="244"/>
                  </a:lnTo>
                  <a:lnTo>
                    <a:pt x="113" y="238"/>
                  </a:lnTo>
                  <a:lnTo>
                    <a:pt x="111" y="233"/>
                  </a:lnTo>
                  <a:lnTo>
                    <a:pt x="110" y="230"/>
                  </a:lnTo>
                  <a:lnTo>
                    <a:pt x="110" y="229"/>
                  </a:lnTo>
                  <a:lnTo>
                    <a:pt x="108" y="227"/>
                  </a:lnTo>
                  <a:lnTo>
                    <a:pt x="108" y="226"/>
                  </a:lnTo>
                  <a:lnTo>
                    <a:pt x="108" y="224"/>
                  </a:lnTo>
                  <a:lnTo>
                    <a:pt x="106" y="221"/>
                  </a:lnTo>
                  <a:lnTo>
                    <a:pt x="106" y="219"/>
                  </a:lnTo>
                  <a:lnTo>
                    <a:pt x="103" y="215"/>
                  </a:lnTo>
                  <a:lnTo>
                    <a:pt x="103" y="213"/>
                  </a:lnTo>
                  <a:lnTo>
                    <a:pt x="102" y="212"/>
                  </a:lnTo>
                  <a:lnTo>
                    <a:pt x="102" y="209"/>
                  </a:lnTo>
                  <a:lnTo>
                    <a:pt x="100" y="209"/>
                  </a:lnTo>
                  <a:lnTo>
                    <a:pt x="100" y="207"/>
                  </a:lnTo>
                  <a:lnTo>
                    <a:pt x="99" y="206"/>
                  </a:lnTo>
                  <a:lnTo>
                    <a:pt x="99" y="204"/>
                  </a:lnTo>
                  <a:lnTo>
                    <a:pt x="99" y="203"/>
                  </a:lnTo>
                  <a:lnTo>
                    <a:pt x="97" y="201"/>
                  </a:lnTo>
                  <a:lnTo>
                    <a:pt x="97" y="198"/>
                  </a:lnTo>
                  <a:lnTo>
                    <a:pt x="96" y="198"/>
                  </a:lnTo>
                  <a:lnTo>
                    <a:pt x="96" y="197"/>
                  </a:lnTo>
                  <a:lnTo>
                    <a:pt x="96" y="195"/>
                  </a:lnTo>
                  <a:lnTo>
                    <a:pt x="96" y="191"/>
                  </a:lnTo>
                  <a:lnTo>
                    <a:pt x="96" y="189"/>
                  </a:lnTo>
                  <a:lnTo>
                    <a:pt x="94" y="188"/>
                  </a:lnTo>
                  <a:lnTo>
                    <a:pt x="94" y="186"/>
                  </a:lnTo>
                  <a:lnTo>
                    <a:pt x="94" y="184"/>
                  </a:lnTo>
                  <a:lnTo>
                    <a:pt x="94" y="183"/>
                  </a:lnTo>
                  <a:lnTo>
                    <a:pt x="93" y="180"/>
                  </a:lnTo>
                  <a:lnTo>
                    <a:pt x="93" y="178"/>
                  </a:lnTo>
                  <a:lnTo>
                    <a:pt x="93" y="177"/>
                  </a:lnTo>
                  <a:lnTo>
                    <a:pt x="91" y="175"/>
                  </a:lnTo>
                  <a:lnTo>
                    <a:pt x="90" y="172"/>
                  </a:lnTo>
                  <a:lnTo>
                    <a:pt x="88" y="172"/>
                  </a:lnTo>
                  <a:lnTo>
                    <a:pt x="87" y="172"/>
                  </a:lnTo>
                  <a:lnTo>
                    <a:pt x="84" y="171"/>
                  </a:lnTo>
                  <a:lnTo>
                    <a:pt x="81" y="169"/>
                  </a:lnTo>
                  <a:lnTo>
                    <a:pt x="78" y="166"/>
                  </a:lnTo>
                  <a:lnTo>
                    <a:pt x="68" y="160"/>
                  </a:lnTo>
                  <a:lnTo>
                    <a:pt x="68" y="159"/>
                  </a:lnTo>
                  <a:lnTo>
                    <a:pt x="59" y="159"/>
                  </a:lnTo>
                  <a:lnTo>
                    <a:pt x="59" y="159"/>
                  </a:lnTo>
                  <a:lnTo>
                    <a:pt x="58" y="159"/>
                  </a:lnTo>
                  <a:lnTo>
                    <a:pt x="58" y="157"/>
                  </a:lnTo>
                  <a:lnTo>
                    <a:pt x="53" y="154"/>
                  </a:lnTo>
                  <a:lnTo>
                    <a:pt x="52" y="154"/>
                  </a:lnTo>
                  <a:lnTo>
                    <a:pt x="50" y="154"/>
                  </a:lnTo>
                  <a:lnTo>
                    <a:pt x="46" y="150"/>
                  </a:lnTo>
                  <a:lnTo>
                    <a:pt x="44" y="150"/>
                  </a:lnTo>
                  <a:lnTo>
                    <a:pt x="43" y="148"/>
                  </a:lnTo>
                  <a:lnTo>
                    <a:pt x="41" y="145"/>
                  </a:lnTo>
                  <a:lnTo>
                    <a:pt x="40" y="143"/>
                  </a:lnTo>
                  <a:lnTo>
                    <a:pt x="35" y="137"/>
                  </a:lnTo>
                  <a:lnTo>
                    <a:pt x="33" y="136"/>
                  </a:lnTo>
                  <a:lnTo>
                    <a:pt x="30" y="133"/>
                  </a:lnTo>
                  <a:lnTo>
                    <a:pt x="29" y="130"/>
                  </a:lnTo>
                  <a:lnTo>
                    <a:pt x="29" y="128"/>
                  </a:lnTo>
                  <a:lnTo>
                    <a:pt x="29" y="127"/>
                  </a:lnTo>
                  <a:lnTo>
                    <a:pt x="27" y="127"/>
                  </a:lnTo>
                  <a:lnTo>
                    <a:pt x="26" y="127"/>
                  </a:lnTo>
                  <a:lnTo>
                    <a:pt x="24" y="127"/>
                  </a:lnTo>
                  <a:lnTo>
                    <a:pt x="23" y="127"/>
                  </a:lnTo>
                  <a:lnTo>
                    <a:pt x="21" y="125"/>
                  </a:lnTo>
                  <a:lnTo>
                    <a:pt x="15" y="124"/>
                  </a:lnTo>
                  <a:lnTo>
                    <a:pt x="12" y="122"/>
                  </a:lnTo>
                  <a:lnTo>
                    <a:pt x="9" y="121"/>
                  </a:lnTo>
                  <a:lnTo>
                    <a:pt x="8" y="119"/>
                  </a:lnTo>
                  <a:lnTo>
                    <a:pt x="6" y="119"/>
                  </a:lnTo>
                  <a:lnTo>
                    <a:pt x="5" y="118"/>
                  </a:lnTo>
                  <a:lnTo>
                    <a:pt x="3" y="118"/>
                  </a:lnTo>
                  <a:lnTo>
                    <a:pt x="2" y="116"/>
                  </a:lnTo>
                  <a:lnTo>
                    <a:pt x="0" y="116"/>
                  </a:lnTo>
                  <a:lnTo>
                    <a:pt x="2" y="115"/>
                  </a:lnTo>
                  <a:lnTo>
                    <a:pt x="3" y="115"/>
                  </a:lnTo>
                  <a:lnTo>
                    <a:pt x="5" y="113"/>
                  </a:lnTo>
                  <a:lnTo>
                    <a:pt x="8" y="111"/>
                  </a:lnTo>
                  <a:lnTo>
                    <a:pt x="11" y="110"/>
                  </a:lnTo>
                  <a:lnTo>
                    <a:pt x="14" y="107"/>
                  </a:lnTo>
                  <a:lnTo>
                    <a:pt x="15" y="105"/>
                  </a:lnTo>
                  <a:lnTo>
                    <a:pt x="17" y="105"/>
                  </a:lnTo>
                  <a:lnTo>
                    <a:pt x="18" y="104"/>
                  </a:lnTo>
                  <a:lnTo>
                    <a:pt x="20" y="102"/>
                  </a:lnTo>
                  <a:lnTo>
                    <a:pt x="21" y="101"/>
                  </a:lnTo>
                  <a:lnTo>
                    <a:pt x="23" y="99"/>
                  </a:lnTo>
                  <a:lnTo>
                    <a:pt x="23" y="99"/>
                  </a:lnTo>
                  <a:lnTo>
                    <a:pt x="24" y="99"/>
                  </a:lnTo>
                  <a:lnTo>
                    <a:pt x="29" y="96"/>
                  </a:lnTo>
                  <a:lnTo>
                    <a:pt x="33" y="93"/>
                  </a:lnTo>
                  <a:lnTo>
                    <a:pt x="38" y="90"/>
                  </a:lnTo>
                  <a:lnTo>
                    <a:pt x="40" y="89"/>
                  </a:lnTo>
                  <a:lnTo>
                    <a:pt x="41" y="87"/>
                  </a:lnTo>
                  <a:lnTo>
                    <a:pt x="41" y="86"/>
                  </a:lnTo>
                  <a:lnTo>
                    <a:pt x="43" y="86"/>
                  </a:lnTo>
                  <a:lnTo>
                    <a:pt x="50" y="80"/>
                  </a:lnTo>
                  <a:lnTo>
                    <a:pt x="53" y="78"/>
                  </a:lnTo>
                  <a:lnTo>
                    <a:pt x="55" y="77"/>
                  </a:lnTo>
                  <a:lnTo>
                    <a:pt x="62" y="72"/>
                  </a:lnTo>
                  <a:lnTo>
                    <a:pt x="67" y="69"/>
                  </a:lnTo>
                  <a:lnTo>
                    <a:pt x="68" y="67"/>
                  </a:lnTo>
                  <a:lnTo>
                    <a:pt x="72" y="66"/>
                  </a:lnTo>
                  <a:lnTo>
                    <a:pt x="75" y="64"/>
                  </a:lnTo>
                  <a:lnTo>
                    <a:pt x="81" y="61"/>
                  </a:lnTo>
                  <a:lnTo>
                    <a:pt x="93" y="55"/>
                  </a:lnTo>
                  <a:lnTo>
                    <a:pt x="94" y="54"/>
                  </a:lnTo>
                  <a:lnTo>
                    <a:pt x="96" y="54"/>
                  </a:lnTo>
                  <a:lnTo>
                    <a:pt x="97" y="51"/>
                  </a:lnTo>
                  <a:lnTo>
                    <a:pt x="100" y="49"/>
                  </a:lnTo>
                  <a:lnTo>
                    <a:pt x="108" y="45"/>
                  </a:lnTo>
                  <a:lnTo>
                    <a:pt x="110" y="43"/>
                  </a:lnTo>
                  <a:lnTo>
                    <a:pt x="113" y="42"/>
                  </a:lnTo>
                  <a:lnTo>
                    <a:pt x="114" y="40"/>
                  </a:lnTo>
                  <a:lnTo>
                    <a:pt x="114" y="39"/>
                  </a:lnTo>
                  <a:lnTo>
                    <a:pt x="116" y="34"/>
                  </a:lnTo>
                  <a:lnTo>
                    <a:pt x="120" y="23"/>
                  </a:lnTo>
                  <a:lnTo>
                    <a:pt x="122" y="19"/>
                  </a:lnTo>
                  <a:lnTo>
                    <a:pt x="122" y="17"/>
                  </a:lnTo>
                  <a:lnTo>
                    <a:pt x="125" y="10"/>
                  </a:lnTo>
                  <a:lnTo>
                    <a:pt x="128" y="2"/>
                  </a:lnTo>
                  <a:lnTo>
                    <a:pt x="128" y="0"/>
                  </a:lnTo>
                  <a:lnTo>
                    <a:pt x="132" y="7"/>
                  </a:lnTo>
                  <a:lnTo>
                    <a:pt x="135" y="13"/>
                  </a:lnTo>
                  <a:lnTo>
                    <a:pt x="138" y="17"/>
                  </a:lnTo>
                  <a:lnTo>
                    <a:pt x="141" y="22"/>
                  </a:lnTo>
                  <a:lnTo>
                    <a:pt x="141" y="23"/>
                  </a:lnTo>
                  <a:lnTo>
                    <a:pt x="143" y="2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9" name="Freeform 16">
              <a:extLst>
                <a:ext uri="{FF2B5EF4-FFF2-40B4-BE49-F238E27FC236}">
                  <a16:creationId xmlns:a16="http://schemas.microsoft.com/office/drawing/2014/main" id="{0B20E174-5268-6D11-6FEF-BAA27B5AE9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875" y="3203575"/>
              <a:ext cx="852487" cy="463550"/>
            </a:xfrm>
            <a:custGeom>
              <a:avLst/>
              <a:gdLst>
                <a:gd name="T0" fmla="*/ 517 w 537"/>
                <a:gd name="T1" fmla="*/ 47 h 292"/>
                <a:gd name="T2" fmla="*/ 522 w 537"/>
                <a:gd name="T3" fmla="*/ 55 h 292"/>
                <a:gd name="T4" fmla="*/ 526 w 537"/>
                <a:gd name="T5" fmla="*/ 66 h 292"/>
                <a:gd name="T6" fmla="*/ 529 w 537"/>
                <a:gd name="T7" fmla="*/ 78 h 292"/>
                <a:gd name="T8" fmla="*/ 532 w 537"/>
                <a:gd name="T9" fmla="*/ 89 h 292"/>
                <a:gd name="T10" fmla="*/ 500 w 537"/>
                <a:gd name="T11" fmla="*/ 128 h 292"/>
                <a:gd name="T12" fmla="*/ 479 w 537"/>
                <a:gd name="T13" fmla="*/ 149 h 292"/>
                <a:gd name="T14" fmla="*/ 458 w 537"/>
                <a:gd name="T15" fmla="*/ 169 h 292"/>
                <a:gd name="T16" fmla="*/ 412 w 537"/>
                <a:gd name="T17" fmla="*/ 196 h 292"/>
                <a:gd name="T18" fmla="*/ 382 w 537"/>
                <a:gd name="T19" fmla="*/ 207 h 292"/>
                <a:gd name="T20" fmla="*/ 336 w 537"/>
                <a:gd name="T21" fmla="*/ 219 h 292"/>
                <a:gd name="T22" fmla="*/ 295 w 537"/>
                <a:gd name="T23" fmla="*/ 236 h 292"/>
                <a:gd name="T24" fmla="*/ 256 w 537"/>
                <a:gd name="T25" fmla="*/ 259 h 292"/>
                <a:gd name="T26" fmla="*/ 222 w 537"/>
                <a:gd name="T27" fmla="*/ 280 h 292"/>
                <a:gd name="T28" fmla="*/ 204 w 537"/>
                <a:gd name="T29" fmla="*/ 286 h 292"/>
                <a:gd name="T30" fmla="*/ 187 w 537"/>
                <a:gd name="T31" fmla="*/ 291 h 292"/>
                <a:gd name="T32" fmla="*/ 178 w 537"/>
                <a:gd name="T33" fmla="*/ 292 h 292"/>
                <a:gd name="T34" fmla="*/ 137 w 537"/>
                <a:gd name="T35" fmla="*/ 292 h 292"/>
                <a:gd name="T36" fmla="*/ 122 w 537"/>
                <a:gd name="T37" fmla="*/ 289 h 292"/>
                <a:gd name="T38" fmla="*/ 104 w 537"/>
                <a:gd name="T39" fmla="*/ 285 h 292"/>
                <a:gd name="T40" fmla="*/ 96 w 537"/>
                <a:gd name="T41" fmla="*/ 266 h 292"/>
                <a:gd name="T42" fmla="*/ 90 w 537"/>
                <a:gd name="T43" fmla="*/ 239 h 292"/>
                <a:gd name="T44" fmla="*/ 82 w 537"/>
                <a:gd name="T45" fmla="*/ 213 h 292"/>
                <a:gd name="T46" fmla="*/ 75 w 537"/>
                <a:gd name="T47" fmla="*/ 193 h 292"/>
                <a:gd name="T48" fmla="*/ 61 w 537"/>
                <a:gd name="T49" fmla="*/ 174 h 292"/>
                <a:gd name="T50" fmla="*/ 28 w 537"/>
                <a:gd name="T51" fmla="*/ 130 h 292"/>
                <a:gd name="T52" fmla="*/ 6 w 537"/>
                <a:gd name="T53" fmla="*/ 95 h 292"/>
                <a:gd name="T54" fmla="*/ 18 w 537"/>
                <a:gd name="T55" fmla="*/ 82 h 292"/>
                <a:gd name="T56" fmla="*/ 32 w 537"/>
                <a:gd name="T57" fmla="*/ 87 h 292"/>
                <a:gd name="T58" fmla="*/ 46 w 537"/>
                <a:gd name="T59" fmla="*/ 89 h 292"/>
                <a:gd name="T60" fmla="*/ 56 w 537"/>
                <a:gd name="T61" fmla="*/ 87 h 292"/>
                <a:gd name="T62" fmla="*/ 69 w 537"/>
                <a:gd name="T63" fmla="*/ 87 h 292"/>
                <a:gd name="T64" fmla="*/ 79 w 537"/>
                <a:gd name="T65" fmla="*/ 84 h 292"/>
                <a:gd name="T66" fmla="*/ 98 w 537"/>
                <a:gd name="T67" fmla="*/ 79 h 292"/>
                <a:gd name="T68" fmla="*/ 107 w 537"/>
                <a:gd name="T69" fmla="*/ 78 h 292"/>
                <a:gd name="T70" fmla="*/ 140 w 537"/>
                <a:gd name="T71" fmla="*/ 78 h 292"/>
                <a:gd name="T72" fmla="*/ 186 w 537"/>
                <a:gd name="T73" fmla="*/ 75 h 292"/>
                <a:gd name="T74" fmla="*/ 234 w 537"/>
                <a:gd name="T75" fmla="*/ 66 h 292"/>
                <a:gd name="T76" fmla="*/ 298 w 537"/>
                <a:gd name="T77" fmla="*/ 61 h 292"/>
                <a:gd name="T78" fmla="*/ 342 w 537"/>
                <a:gd name="T79" fmla="*/ 58 h 292"/>
                <a:gd name="T80" fmla="*/ 364 w 537"/>
                <a:gd name="T81" fmla="*/ 58 h 292"/>
                <a:gd name="T82" fmla="*/ 370 w 537"/>
                <a:gd name="T83" fmla="*/ 69 h 292"/>
                <a:gd name="T84" fmla="*/ 377 w 537"/>
                <a:gd name="T85" fmla="*/ 67 h 292"/>
                <a:gd name="T86" fmla="*/ 391 w 537"/>
                <a:gd name="T87" fmla="*/ 69 h 292"/>
                <a:gd name="T88" fmla="*/ 408 w 537"/>
                <a:gd name="T89" fmla="*/ 60 h 292"/>
                <a:gd name="T90" fmla="*/ 420 w 537"/>
                <a:gd name="T91" fmla="*/ 51 h 292"/>
                <a:gd name="T92" fmla="*/ 426 w 537"/>
                <a:gd name="T93" fmla="*/ 44 h 292"/>
                <a:gd name="T94" fmla="*/ 432 w 537"/>
                <a:gd name="T95" fmla="*/ 43 h 292"/>
                <a:gd name="T96" fmla="*/ 443 w 537"/>
                <a:gd name="T97" fmla="*/ 37 h 292"/>
                <a:gd name="T98" fmla="*/ 470 w 537"/>
                <a:gd name="T99" fmla="*/ 22 h 292"/>
                <a:gd name="T100" fmla="*/ 481 w 537"/>
                <a:gd name="T101" fmla="*/ 11 h 292"/>
                <a:gd name="T102" fmla="*/ 496 w 537"/>
                <a:gd name="T103" fmla="*/ 6 h 292"/>
                <a:gd name="T104" fmla="*/ 499 w 537"/>
                <a:gd name="T105" fmla="*/ 16 h 292"/>
                <a:gd name="T106" fmla="*/ 505 w 537"/>
                <a:gd name="T107" fmla="*/ 26 h 292"/>
                <a:gd name="T108" fmla="*/ 511 w 537"/>
                <a:gd name="T109" fmla="*/ 34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37" h="292">
                  <a:moveTo>
                    <a:pt x="514" y="41"/>
                  </a:moveTo>
                  <a:lnTo>
                    <a:pt x="516" y="43"/>
                  </a:lnTo>
                  <a:lnTo>
                    <a:pt x="516" y="44"/>
                  </a:lnTo>
                  <a:lnTo>
                    <a:pt x="517" y="44"/>
                  </a:lnTo>
                  <a:lnTo>
                    <a:pt x="517" y="46"/>
                  </a:lnTo>
                  <a:lnTo>
                    <a:pt x="517" y="47"/>
                  </a:lnTo>
                  <a:lnTo>
                    <a:pt x="517" y="47"/>
                  </a:lnTo>
                  <a:lnTo>
                    <a:pt x="517" y="49"/>
                  </a:lnTo>
                  <a:lnTo>
                    <a:pt x="517" y="51"/>
                  </a:lnTo>
                  <a:lnTo>
                    <a:pt x="519" y="51"/>
                  </a:lnTo>
                  <a:lnTo>
                    <a:pt x="519" y="52"/>
                  </a:lnTo>
                  <a:lnTo>
                    <a:pt x="520" y="54"/>
                  </a:lnTo>
                  <a:lnTo>
                    <a:pt x="520" y="55"/>
                  </a:lnTo>
                  <a:lnTo>
                    <a:pt x="522" y="55"/>
                  </a:lnTo>
                  <a:lnTo>
                    <a:pt x="522" y="57"/>
                  </a:lnTo>
                  <a:lnTo>
                    <a:pt x="522" y="58"/>
                  </a:lnTo>
                  <a:lnTo>
                    <a:pt x="523" y="60"/>
                  </a:lnTo>
                  <a:lnTo>
                    <a:pt x="523" y="61"/>
                  </a:lnTo>
                  <a:lnTo>
                    <a:pt x="525" y="63"/>
                  </a:lnTo>
                  <a:lnTo>
                    <a:pt x="525" y="64"/>
                  </a:lnTo>
                  <a:lnTo>
                    <a:pt x="526" y="66"/>
                  </a:lnTo>
                  <a:lnTo>
                    <a:pt x="526" y="67"/>
                  </a:lnTo>
                  <a:lnTo>
                    <a:pt x="526" y="69"/>
                  </a:lnTo>
                  <a:lnTo>
                    <a:pt x="528" y="72"/>
                  </a:lnTo>
                  <a:lnTo>
                    <a:pt x="528" y="73"/>
                  </a:lnTo>
                  <a:lnTo>
                    <a:pt x="529" y="75"/>
                  </a:lnTo>
                  <a:lnTo>
                    <a:pt x="529" y="76"/>
                  </a:lnTo>
                  <a:lnTo>
                    <a:pt x="529" y="78"/>
                  </a:lnTo>
                  <a:lnTo>
                    <a:pt x="531" y="78"/>
                  </a:lnTo>
                  <a:lnTo>
                    <a:pt x="532" y="78"/>
                  </a:lnTo>
                  <a:lnTo>
                    <a:pt x="532" y="79"/>
                  </a:lnTo>
                  <a:lnTo>
                    <a:pt x="531" y="81"/>
                  </a:lnTo>
                  <a:lnTo>
                    <a:pt x="529" y="82"/>
                  </a:lnTo>
                  <a:lnTo>
                    <a:pt x="531" y="87"/>
                  </a:lnTo>
                  <a:lnTo>
                    <a:pt x="532" y="89"/>
                  </a:lnTo>
                  <a:lnTo>
                    <a:pt x="537" y="96"/>
                  </a:lnTo>
                  <a:lnTo>
                    <a:pt x="531" y="101"/>
                  </a:lnTo>
                  <a:lnTo>
                    <a:pt x="525" y="105"/>
                  </a:lnTo>
                  <a:lnTo>
                    <a:pt x="519" y="110"/>
                  </a:lnTo>
                  <a:lnTo>
                    <a:pt x="517" y="111"/>
                  </a:lnTo>
                  <a:lnTo>
                    <a:pt x="517" y="113"/>
                  </a:lnTo>
                  <a:lnTo>
                    <a:pt x="500" y="128"/>
                  </a:lnTo>
                  <a:lnTo>
                    <a:pt x="500" y="130"/>
                  </a:lnTo>
                  <a:lnTo>
                    <a:pt x="497" y="131"/>
                  </a:lnTo>
                  <a:lnTo>
                    <a:pt x="493" y="136"/>
                  </a:lnTo>
                  <a:lnTo>
                    <a:pt x="487" y="142"/>
                  </a:lnTo>
                  <a:lnTo>
                    <a:pt x="481" y="148"/>
                  </a:lnTo>
                  <a:lnTo>
                    <a:pt x="479" y="148"/>
                  </a:lnTo>
                  <a:lnTo>
                    <a:pt x="479" y="149"/>
                  </a:lnTo>
                  <a:lnTo>
                    <a:pt x="478" y="149"/>
                  </a:lnTo>
                  <a:lnTo>
                    <a:pt x="469" y="158"/>
                  </a:lnTo>
                  <a:lnTo>
                    <a:pt x="464" y="162"/>
                  </a:lnTo>
                  <a:lnTo>
                    <a:pt x="461" y="166"/>
                  </a:lnTo>
                  <a:lnTo>
                    <a:pt x="459" y="168"/>
                  </a:lnTo>
                  <a:lnTo>
                    <a:pt x="458" y="168"/>
                  </a:lnTo>
                  <a:lnTo>
                    <a:pt x="458" y="169"/>
                  </a:lnTo>
                  <a:lnTo>
                    <a:pt x="456" y="169"/>
                  </a:lnTo>
                  <a:lnTo>
                    <a:pt x="437" y="181"/>
                  </a:lnTo>
                  <a:lnTo>
                    <a:pt x="424" y="189"/>
                  </a:lnTo>
                  <a:lnTo>
                    <a:pt x="417" y="195"/>
                  </a:lnTo>
                  <a:lnTo>
                    <a:pt x="415" y="195"/>
                  </a:lnTo>
                  <a:lnTo>
                    <a:pt x="414" y="196"/>
                  </a:lnTo>
                  <a:lnTo>
                    <a:pt x="412" y="196"/>
                  </a:lnTo>
                  <a:lnTo>
                    <a:pt x="411" y="198"/>
                  </a:lnTo>
                  <a:lnTo>
                    <a:pt x="409" y="198"/>
                  </a:lnTo>
                  <a:lnTo>
                    <a:pt x="408" y="198"/>
                  </a:lnTo>
                  <a:lnTo>
                    <a:pt x="408" y="200"/>
                  </a:lnTo>
                  <a:lnTo>
                    <a:pt x="406" y="200"/>
                  </a:lnTo>
                  <a:lnTo>
                    <a:pt x="405" y="200"/>
                  </a:lnTo>
                  <a:lnTo>
                    <a:pt x="382" y="207"/>
                  </a:lnTo>
                  <a:lnTo>
                    <a:pt x="380" y="209"/>
                  </a:lnTo>
                  <a:lnTo>
                    <a:pt x="377" y="209"/>
                  </a:lnTo>
                  <a:lnTo>
                    <a:pt x="376" y="209"/>
                  </a:lnTo>
                  <a:lnTo>
                    <a:pt x="376" y="210"/>
                  </a:lnTo>
                  <a:lnTo>
                    <a:pt x="351" y="215"/>
                  </a:lnTo>
                  <a:lnTo>
                    <a:pt x="339" y="219"/>
                  </a:lnTo>
                  <a:lnTo>
                    <a:pt x="336" y="219"/>
                  </a:lnTo>
                  <a:lnTo>
                    <a:pt x="335" y="221"/>
                  </a:lnTo>
                  <a:lnTo>
                    <a:pt x="323" y="225"/>
                  </a:lnTo>
                  <a:lnTo>
                    <a:pt x="320" y="225"/>
                  </a:lnTo>
                  <a:lnTo>
                    <a:pt x="300" y="233"/>
                  </a:lnTo>
                  <a:lnTo>
                    <a:pt x="298" y="234"/>
                  </a:lnTo>
                  <a:lnTo>
                    <a:pt x="297" y="236"/>
                  </a:lnTo>
                  <a:lnTo>
                    <a:pt x="295" y="236"/>
                  </a:lnTo>
                  <a:lnTo>
                    <a:pt x="294" y="238"/>
                  </a:lnTo>
                  <a:lnTo>
                    <a:pt x="285" y="242"/>
                  </a:lnTo>
                  <a:lnTo>
                    <a:pt x="282" y="244"/>
                  </a:lnTo>
                  <a:lnTo>
                    <a:pt x="280" y="245"/>
                  </a:lnTo>
                  <a:lnTo>
                    <a:pt x="272" y="250"/>
                  </a:lnTo>
                  <a:lnTo>
                    <a:pt x="266" y="251"/>
                  </a:lnTo>
                  <a:lnTo>
                    <a:pt x="256" y="259"/>
                  </a:lnTo>
                  <a:lnTo>
                    <a:pt x="253" y="260"/>
                  </a:lnTo>
                  <a:lnTo>
                    <a:pt x="231" y="274"/>
                  </a:lnTo>
                  <a:lnTo>
                    <a:pt x="227" y="277"/>
                  </a:lnTo>
                  <a:lnTo>
                    <a:pt x="225" y="277"/>
                  </a:lnTo>
                  <a:lnTo>
                    <a:pt x="225" y="279"/>
                  </a:lnTo>
                  <a:lnTo>
                    <a:pt x="224" y="279"/>
                  </a:lnTo>
                  <a:lnTo>
                    <a:pt x="222" y="280"/>
                  </a:lnTo>
                  <a:lnTo>
                    <a:pt x="221" y="280"/>
                  </a:lnTo>
                  <a:lnTo>
                    <a:pt x="219" y="280"/>
                  </a:lnTo>
                  <a:lnTo>
                    <a:pt x="219" y="282"/>
                  </a:lnTo>
                  <a:lnTo>
                    <a:pt x="216" y="282"/>
                  </a:lnTo>
                  <a:lnTo>
                    <a:pt x="209" y="285"/>
                  </a:lnTo>
                  <a:lnTo>
                    <a:pt x="204" y="286"/>
                  </a:lnTo>
                  <a:lnTo>
                    <a:pt x="204" y="286"/>
                  </a:lnTo>
                  <a:lnTo>
                    <a:pt x="202" y="286"/>
                  </a:lnTo>
                  <a:lnTo>
                    <a:pt x="199" y="286"/>
                  </a:lnTo>
                  <a:lnTo>
                    <a:pt x="192" y="289"/>
                  </a:lnTo>
                  <a:lnTo>
                    <a:pt x="190" y="289"/>
                  </a:lnTo>
                  <a:lnTo>
                    <a:pt x="189" y="289"/>
                  </a:lnTo>
                  <a:lnTo>
                    <a:pt x="189" y="291"/>
                  </a:lnTo>
                  <a:lnTo>
                    <a:pt x="187" y="291"/>
                  </a:lnTo>
                  <a:lnTo>
                    <a:pt x="186" y="291"/>
                  </a:lnTo>
                  <a:lnTo>
                    <a:pt x="184" y="291"/>
                  </a:lnTo>
                  <a:lnTo>
                    <a:pt x="183" y="291"/>
                  </a:lnTo>
                  <a:lnTo>
                    <a:pt x="183" y="292"/>
                  </a:lnTo>
                  <a:lnTo>
                    <a:pt x="181" y="292"/>
                  </a:lnTo>
                  <a:lnTo>
                    <a:pt x="180" y="292"/>
                  </a:lnTo>
                  <a:lnTo>
                    <a:pt x="178" y="292"/>
                  </a:lnTo>
                  <a:lnTo>
                    <a:pt x="172" y="292"/>
                  </a:lnTo>
                  <a:lnTo>
                    <a:pt x="166" y="292"/>
                  </a:lnTo>
                  <a:lnTo>
                    <a:pt x="163" y="292"/>
                  </a:lnTo>
                  <a:lnTo>
                    <a:pt x="161" y="292"/>
                  </a:lnTo>
                  <a:lnTo>
                    <a:pt x="142" y="292"/>
                  </a:lnTo>
                  <a:lnTo>
                    <a:pt x="139" y="292"/>
                  </a:lnTo>
                  <a:lnTo>
                    <a:pt x="137" y="292"/>
                  </a:lnTo>
                  <a:lnTo>
                    <a:pt x="136" y="292"/>
                  </a:lnTo>
                  <a:lnTo>
                    <a:pt x="134" y="292"/>
                  </a:lnTo>
                  <a:lnTo>
                    <a:pt x="133" y="291"/>
                  </a:lnTo>
                  <a:lnTo>
                    <a:pt x="131" y="291"/>
                  </a:lnTo>
                  <a:lnTo>
                    <a:pt x="129" y="291"/>
                  </a:lnTo>
                  <a:lnTo>
                    <a:pt x="126" y="291"/>
                  </a:lnTo>
                  <a:lnTo>
                    <a:pt x="122" y="289"/>
                  </a:lnTo>
                  <a:lnTo>
                    <a:pt x="116" y="286"/>
                  </a:lnTo>
                  <a:lnTo>
                    <a:pt x="114" y="286"/>
                  </a:lnTo>
                  <a:lnTo>
                    <a:pt x="111" y="286"/>
                  </a:lnTo>
                  <a:lnTo>
                    <a:pt x="110" y="286"/>
                  </a:lnTo>
                  <a:lnTo>
                    <a:pt x="107" y="286"/>
                  </a:lnTo>
                  <a:lnTo>
                    <a:pt x="104" y="286"/>
                  </a:lnTo>
                  <a:lnTo>
                    <a:pt x="104" y="285"/>
                  </a:lnTo>
                  <a:lnTo>
                    <a:pt x="102" y="285"/>
                  </a:lnTo>
                  <a:lnTo>
                    <a:pt x="101" y="285"/>
                  </a:lnTo>
                  <a:lnTo>
                    <a:pt x="99" y="285"/>
                  </a:lnTo>
                  <a:lnTo>
                    <a:pt x="98" y="285"/>
                  </a:lnTo>
                  <a:lnTo>
                    <a:pt x="99" y="285"/>
                  </a:lnTo>
                  <a:lnTo>
                    <a:pt x="98" y="274"/>
                  </a:lnTo>
                  <a:lnTo>
                    <a:pt x="96" y="266"/>
                  </a:lnTo>
                  <a:lnTo>
                    <a:pt x="95" y="259"/>
                  </a:lnTo>
                  <a:lnTo>
                    <a:pt x="95" y="256"/>
                  </a:lnTo>
                  <a:lnTo>
                    <a:pt x="93" y="251"/>
                  </a:lnTo>
                  <a:lnTo>
                    <a:pt x="93" y="248"/>
                  </a:lnTo>
                  <a:lnTo>
                    <a:pt x="91" y="245"/>
                  </a:lnTo>
                  <a:lnTo>
                    <a:pt x="91" y="244"/>
                  </a:lnTo>
                  <a:lnTo>
                    <a:pt x="90" y="239"/>
                  </a:lnTo>
                  <a:lnTo>
                    <a:pt x="90" y="236"/>
                  </a:lnTo>
                  <a:lnTo>
                    <a:pt x="90" y="234"/>
                  </a:lnTo>
                  <a:lnTo>
                    <a:pt x="88" y="230"/>
                  </a:lnTo>
                  <a:lnTo>
                    <a:pt x="87" y="227"/>
                  </a:lnTo>
                  <a:lnTo>
                    <a:pt x="85" y="224"/>
                  </a:lnTo>
                  <a:lnTo>
                    <a:pt x="84" y="218"/>
                  </a:lnTo>
                  <a:lnTo>
                    <a:pt x="82" y="213"/>
                  </a:lnTo>
                  <a:lnTo>
                    <a:pt x="81" y="212"/>
                  </a:lnTo>
                  <a:lnTo>
                    <a:pt x="81" y="210"/>
                  </a:lnTo>
                  <a:lnTo>
                    <a:pt x="79" y="204"/>
                  </a:lnTo>
                  <a:lnTo>
                    <a:pt x="76" y="200"/>
                  </a:lnTo>
                  <a:lnTo>
                    <a:pt x="76" y="198"/>
                  </a:lnTo>
                  <a:lnTo>
                    <a:pt x="75" y="196"/>
                  </a:lnTo>
                  <a:lnTo>
                    <a:pt x="75" y="193"/>
                  </a:lnTo>
                  <a:lnTo>
                    <a:pt x="73" y="190"/>
                  </a:lnTo>
                  <a:lnTo>
                    <a:pt x="72" y="189"/>
                  </a:lnTo>
                  <a:lnTo>
                    <a:pt x="69" y="186"/>
                  </a:lnTo>
                  <a:lnTo>
                    <a:pt x="67" y="183"/>
                  </a:lnTo>
                  <a:lnTo>
                    <a:pt x="66" y="180"/>
                  </a:lnTo>
                  <a:lnTo>
                    <a:pt x="66" y="178"/>
                  </a:lnTo>
                  <a:lnTo>
                    <a:pt x="61" y="174"/>
                  </a:lnTo>
                  <a:lnTo>
                    <a:pt x="58" y="169"/>
                  </a:lnTo>
                  <a:lnTo>
                    <a:pt x="53" y="163"/>
                  </a:lnTo>
                  <a:lnTo>
                    <a:pt x="49" y="157"/>
                  </a:lnTo>
                  <a:lnTo>
                    <a:pt x="46" y="152"/>
                  </a:lnTo>
                  <a:lnTo>
                    <a:pt x="38" y="142"/>
                  </a:lnTo>
                  <a:lnTo>
                    <a:pt x="32" y="134"/>
                  </a:lnTo>
                  <a:lnTo>
                    <a:pt x="28" y="130"/>
                  </a:lnTo>
                  <a:lnTo>
                    <a:pt x="25" y="123"/>
                  </a:lnTo>
                  <a:lnTo>
                    <a:pt x="18" y="114"/>
                  </a:lnTo>
                  <a:lnTo>
                    <a:pt x="14" y="108"/>
                  </a:lnTo>
                  <a:lnTo>
                    <a:pt x="11" y="105"/>
                  </a:lnTo>
                  <a:lnTo>
                    <a:pt x="8" y="101"/>
                  </a:lnTo>
                  <a:lnTo>
                    <a:pt x="6" y="98"/>
                  </a:lnTo>
                  <a:lnTo>
                    <a:pt x="6" y="95"/>
                  </a:lnTo>
                  <a:lnTo>
                    <a:pt x="3" y="90"/>
                  </a:lnTo>
                  <a:lnTo>
                    <a:pt x="2" y="87"/>
                  </a:lnTo>
                  <a:lnTo>
                    <a:pt x="0" y="84"/>
                  </a:lnTo>
                  <a:lnTo>
                    <a:pt x="5" y="84"/>
                  </a:lnTo>
                  <a:lnTo>
                    <a:pt x="5" y="82"/>
                  </a:lnTo>
                  <a:lnTo>
                    <a:pt x="17" y="82"/>
                  </a:lnTo>
                  <a:lnTo>
                    <a:pt x="18" y="82"/>
                  </a:lnTo>
                  <a:lnTo>
                    <a:pt x="20" y="82"/>
                  </a:lnTo>
                  <a:lnTo>
                    <a:pt x="22" y="82"/>
                  </a:lnTo>
                  <a:lnTo>
                    <a:pt x="28" y="85"/>
                  </a:lnTo>
                  <a:lnTo>
                    <a:pt x="28" y="87"/>
                  </a:lnTo>
                  <a:lnTo>
                    <a:pt x="29" y="87"/>
                  </a:lnTo>
                  <a:lnTo>
                    <a:pt x="31" y="87"/>
                  </a:lnTo>
                  <a:lnTo>
                    <a:pt x="32" y="87"/>
                  </a:lnTo>
                  <a:lnTo>
                    <a:pt x="34" y="87"/>
                  </a:lnTo>
                  <a:lnTo>
                    <a:pt x="35" y="89"/>
                  </a:lnTo>
                  <a:lnTo>
                    <a:pt x="37" y="89"/>
                  </a:lnTo>
                  <a:lnTo>
                    <a:pt x="38" y="89"/>
                  </a:lnTo>
                  <a:lnTo>
                    <a:pt x="40" y="89"/>
                  </a:lnTo>
                  <a:lnTo>
                    <a:pt x="41" y="89"/>
                  </a:lnTo>
                  <a:lnTo>
                    <a:pt x="46" y="89"/>
                  </a:lnTo>
                  <a:lnTo>
                    <a:pt x="47" y="89"/>
                  </a:lnTo>
                  <a:lnTo>
                    <a:pt x="49" y="89"/>
                  </a:lnTo>
                  <a:lnTo>
                    <a:pt x="50" y="89"/>
                  </a:lnTo>
                  <a:lnTo>
                    <a:pt x="52" y="89"/>
                  </a:lnTo>
                  <a:lnTo>
                    <a:pt x="55" y="89"/>
                  </a:lnTo>
                  <a:lnTo>
                    <a:pt x="56" y="89"/>
                  </a:lnTo>
                  <a:lnTo>
                    <a:pt x="56" y="87"/>
                  </a:lnTo>
                  <a:lnTo>
                    <a:pt x="58" y="87"/>
                  </a:lnTo>
                  <a:lnTo>
                    <a:pt x="60" y="87"/>
                  </a:lnTo>
                  <a:lnTo>
                    <a:pt x="61" y="87"/>
                  </a:lnTo>
                  <a:lnTo>
                    <a:pt x="64" y="87"/>
                  </a:lnTo>
                  <a:lnTo>
                    <a:pt x="66" y="87"/>
                  </a:lnTo>
                  <a:lnTo>
                    <a:pt x="67" y="87"/>
                  </a:lnTo>
                  <a:lnTo>
                    <a:pt x="69" y="87"/>
                  </a:lnTo>
                  <a:lnTo>
                    <a:pt x="70" y="87"/>
                  </a:lnTo>
                  <a:lnTo>
                    <a:pt x="72" y="87"/>
                  </a:lnTo>
                  <a:lnTo>
                    <a:pt x="75" y="87"/>
                  </a:lnTo>
                  <a:lnTo>
                    <a:pt x="75" y="85"/>
                  </a:lnTo>
                  <a:lnTo>
                    <a:pt x="75" y="84"/>
                  </a:lnTo>
                  <a:lnTo>
                    <a:pt x="76" y="84"/>
                  </a:lnTo>
                  <a:lnTo>
                    <a:pt x="79" y="84"/>
                  </a:lnTo>
                  <a:lnTo>
                    <a:pt x="81" y="84"/>
                  </a:lnTo>
                  <a:lnTo>
                    <a:pt x="82" y="82"/>
                  </a:lnTo>
                  <a:lnTo>
                    <a:pt x="84" y="82"/>
                  </a:lnTo>
                  <a:lnTo>
                    <a:pt x="85" y="82"/>
                  </a:lnTo>
                  <a:lnTo>
                    <a:pt x="93" y="81"/>
                  </a:lnTo>
                  <a:lnTo>
                    <a:pt x="98" y="81"/>
                  </a:lnTo>
                  <a:lnTo>
                    <a:pt x="98" y="79"/>
                  </a:lnTo>
                  <a:lnTo>
                    <a:pt x="99" y="79"/>
                  </a:lnTo>
                  <a:lnTo>
                    <a:pt x="101" y="79"/>
                  </a:lnTo>
                  <a:lnTo>
                    <a:pt x="101" y="78"/>
                  </a:lnTo>
                  <a:lnTo>
                    <a:pt x="101" y="79"/>
                  </a:lnTo>
                  <a:lnTo>
                    <a:pt x="102" y="79"/>
                  </a:lnTo>
                  <a:lnTo>
                    <a:pt x="105" y="78"/>
                  </a:lnTo>
                  <a:lnTo>
                    <a:pt x="107" y="78"/>
                  </a:lnTo>
                  <a:lnTo>
                    <a:pt x="108" y="78"/>
                  </a:lnTo>
                  <a:lnTo>
                    <a:pt x="113" y="78"/>
                  </a:lnTo>
                  <a:lnTo>
                    <a:pt x="120" y="78"/>
                  </a:lnTo>
                  <a:lnTo>
                    <a:pt x="128" y="78"/>
                  </a:lnTo>
                  <a:lnTo>
                    <a:pt x="128" y="79"/>
                  </a:lnTo>
                  <a:lnTo>
                    <a:pt x="129" y="79"/>
                  </a:lnTo>
                  <a:lnTo>
                    <a:pt x="140" y="78"/>
                  </a:lnTo>
                  <a:lnTo>
                    <a:pt x="143" y="78"/>
                  </a:lnTo>
                  <a:lnTo>
                    <a:pt x="143" y="70"/>
                  </a:lnTo>
                  <a:lnTo>
                    <a:pt x="186" y="69"/>
                  </a:lnTo>
                  <a:lnTo>
                    <a:pt x="186" y="69"/>
                  </a:lnTo>
                  <a:lnTo>
                    <a:pt x="186" y="70"/>
                  </a:lnTo>
                  <a:lnTo>
                    <a:pt x="186" y="73"/>
                  </a:lnTo>
                  <a:lnTo>
                    <a:pt x="186" y="75"/>
                  </a:lnTo>
                  <a:lnTo>
                    <a:pt x="186" y="73"/>
                  </a:lnTo>
                  <a:lnTo>
                    <a:pt x="187" y="73"/>
                  </a:lnTo>
                  <a:lnTo>
                    <a:pt x="189" y="73"/>
                  </a:lnTo>
                  <a:lnTo>
                    <a:pt x="189" y="72"/>
                  </a:lnTo>
                  <a:lnTo>
                    <a:pt x="189" y="70"/>
                  </a:lnTo>
                  <a:lnTo>
                    <a:pt x="234" y="69"/>
                  </a:lnTo>
                  <a:lnTo>
                    <a:pt x="234" y="66"/>
                  </a:lnTo>
                  <a:lnTo>
                    <a:pt x="236" y="66"/>
                  </a:lnTo>
                  <a:lnTo>
                    <a:pt x="247" y="64"/>
                  </a:lnTo>
                  <a:lnTo>
                    <a:pt x="250" y="64"/>
                  </a:lnTo>
                  <a:lnTo>
                    <a:pt x="262" y="64"/>
                  </a:lnTo>
                  <a:lnTo>
                    <a:pt x="272" y="63"/>
                  </a:lnTo>
                  <a:lnTo>
                    <a:pt x="288" y="61"/>
                  </a:lnTo>
                  <a:lnTo>
                    <a:pt x="298" y="61"/>
                  </a:lnTo>
                  <a:lnTo>
                    <a:pt x="300" y="61"/>
                  </a:lnTo>
                  <a:lnTo>
                    <a:pt x="304" y="61"/>
                  </a:lnTo>
                  <a:lnTo>
                    <a:pt x="316" y="60"/>
                  </a:lnTo>
                  <a:lnTo>
                    <a:pt x="324" y="60"/>
                  </a:lnTo>
                  <a:lnTo>
                    <a:pt x="335" y="58"/>
                  </a:lnTo>
                  <a:lnTo>
                    <a:pt x="338" y="58"/>
                  </a:lnTo>
                  <a:lnTo>
                    <a:pt x="342" y="58"/>
                  </a:lnTo>
                  <a:lnTo>
                    <a:pt x="347" y="58"/>
                  </a:lnTo>
                  <a:lnTo>
                    <a:pt x="351" y="58"/>
                  </a:lnTo>
                  <a:lnTo>
                    <a:pt x="359" y="57"/>
                  </a:lnTo>
                  <a:lnTo>
                    <a:pt x="361" y="57"/>
                  </a:lnTo>
                  <a:lnTo>
                    <a:pt x="362" y="57"/>
                  </a:lnTo>
                  <a:lnTo>
                    <a:pt x="362" y="58"/>
                  </a:lnTo>
                  <a:lnTo>
                    <a:pt x="364" y="58"/>
                  </a:lnTo>
                  <a:lnTo>
                    <a:pt x="365" y="60"/>
                  </a:lnTo>
                  <a:lnTo>
                    <a:pt x="367" y="61"/>
                  </a:lnTo>
                  <a:lnTo>
                    <a:pt x="368" y="63"/>
                  </a:lnTo>
                  <a:lnTo>
                    <a:pt x="368" y="64"/>
                  </a:lnTo>
                  <a:lnTo>
                    <a:pt x="368" y="67"/>
                  </a:lnTo>
                  <a:lnTo>
                    <a:pt x="370" y="67"/>
                  </a:lnTo>
                  <a:lnTo>
                    <a:pt x="370" y="69"/>
                  </a:lnTo>
                  <a:lnTo>
                    <a:pt x="371" y="69"/>
                  </a:lnTo>
                  <a:lnTo>
                    <a:pt x="371" y="69"/>
                  </a:lnTo>
                  <a:lnTo>
                    <a:pt x="371" y="67"/>
                  </a:lnTo>
                  <a:lnTo>
                    <a:pt x="373" y="67"/>
                  </a:lnTo>
                  <a:lnTo>
                    <a:pt x="374" y="67"/>
                  </a:lnTo>
                  <a:lnTo>
                    <a:pt x="376" y="67"/>
                  </a:lnTo>
                  <a:lnTo>
                    <a:pt x="377" y="67"/>
                  </a:lnTo>
                  <a:lnTo>
                    <a:pt x="377" y="66"/>
                  </a:lnTo>
                  <a:lnTo>
                    <a:pt x="379" y="66"/>
                  </a:lnTo>
                  <a:lnTo>
                    <a:pt x="380" y="66"/>
                  </a:lnTo>
                  <a:lnTo>
                    <a:pt x="382" y="66"/>
                  </a:lnTo>
                  <a:lnTo>
                    <a:pt x="383" y="66"/>
                  </a:lnTo>
                  <a:lnTo>
                    <a:pt x="388" y="66"/>
                  </a:lnTo>
                  <a:lnTo>
                    <a:pt x="391" y="69"/>
                  </a:lnTo>
                  <a:lnTo>
                    <a:pt x="393" y="69"/>
                  </a:lnTo>
                  <a:lnTo>
                    <a:pt x="393" y="69"/>
                  </a:lnTo>
                  <a:lnTo>
                    <a:pt x="394" y="69"/>
                  </a:lnTo>
                  <a:lnTo>
                    <a:pt x="399" y="66"/>
                  </a:lnTo>
                  <a:lnTo>
                    <a:pt x="400" y="66"/>
                  </a:lnTo>
                  <a:lnTo>
                    <a:pt x="405" y="63"/>
                  </a:lnTo>
                  <a:lnTo>
                    <a:pt x="408" y="60"/>
                  </a:lnTo>
                  <a:lnTo>
                    <a:pt x="409" y="58"/>
                  </a:lnTo>
                  <a:lnTo>
                    <a:pt x="409" y="57"/>
                  </a:lnTo>
                  <a:lnTo>
                    <a:pt x="411" y="57"/>
                  </a:lnTo>
                  <a:lnTo>
                    <a:pt x="412" y="57"/>
                  </a:lnTo>
                  <a:lnTo>
                    <a:pt x="417" y="54"/>
                  </a:lnTo>
                  <a:lnTo>
                    <a:pt x="418" y="52"/>
                  </a:lnTo>
                  <a:lnTo>
                    <a:pt x="420" y="51"/>
                  </a:lnTo>
                  <a:lnTo>
                    <a:pt x="421" y="51"/>
                  </a:lnTo>
                  <a:lnTo>
                    <a:pt x="423" y="49"/>
                  </a:lnTo>
                  <a:lnTo>
                    <a:pt x="424" y="49"/>
                  </a:lnTo>
                  <a:lnTo>
                    <a:pt x="424" y="47"/>
                  </a:lnTo>
                  <a:lnTo>
                    <a:pt x="426" y="47"/>
                  </a:lnTo>
                  <a:lnTo>
                    <a:pt x="426" y="46"/>
                  </a:lnTo>
                  <a:lnTo>
                    <a:pt x="426" y="44"/>
                  </a:lnTo>
                  <a:lnTo>
                    <a:pt x="424" y="44"/>
                  </a:lnTo>
                  <a:lnTo>
                    <a:pt x="426" y="41"/>
                  </a:lnTo>
                  <a:lnTo>
                    <a:pt x="427" y="41"/>
                  </a:lnTo>
                  <a:lnTo>
                    <a:pt x="429" y="41"/>
                  </a:lnTo>
                  <a:lnTo>
                    <a:pt x="431" y="41"/>
                  </a:lnTo>
                  <a:lnTo>
                    <a:pt x="431" y="43"/>
                  </a:lnTo>
                  <a:lnTo>
                    <a:pt x="432" y="43"/>
                  </a:lnTo>
                  <a:lnTo>
                    <a:pt x="432" y="41"/>
                  </a:lnTo>
                  <a:lnTo>
                    <a:pt x="434" y="41"/>
                  </a:lnTo>
                  <a:lnTo>
                    <a:pt x="435" y="41"/>
                  </a:lnTo>
                  <a:lnTo>
                    <a:pt x="437" y="41"/>
                  </a:lnTo>
                  <a:lnTo>
                    <a:pt x="437" y="40"/>
                  </a:lnTo>
                  <a:lnTo>
                    <a:pt x="438" y="40"/>
                  </a:lnTo>
                  <a:lnTo>
                    <a:pt x="443" y="37"/>
                  </a:lnTo>
                  <a:lnTo>
                    <a:pt x="444" y="37"/>
                  </a:lnTo>
                  <a:lnTo>
                    <a:pt x="444" y="35"/>
                  </a:lnTo>
                  <a:lnTo>
                    <a:pt x="450" y="32"/>
                  </a:lnTo>
                  <a:lnTo>
                    <a:pt x="452" y="32"/>
                  </a:lnTo>
                  <a:lnTo>
                    <a:pt x="459" y="28"/>
                  </a:lnTo>
                  <a:lnTo>
                    <a:pt x="467" y="23"/>
                  </a:lnTo>
                  <a:lnTo>
                    <a:pt x="470" y="22"/>
                  </a:lnTo>
                  <a:lnTo>
                    <a:pt x="473" y="20"/>
                  </a:lnTo>
                  <a:lnTo>
                    <a:pt x="473" y="19"/>
                  </a:lnTo>
                  <a:lnTo>
                    <a:pt x="475" y="19"/>
                  </a:lnTo>
                  <a:lnTo>
                    <a:pt x="476" y="17"/>
                  </a:lnTo>
                  <a:lnTo>
                    <a:pt x="478" y="16"/>
                  </a:lnTo>
                  <a:lnTo>
                    <a:pt x="479" y="14"/>
                  </a:lnTo>
                  <a:lnTo>
                    <a:pt x="481" y="11"/>
                  </a:lnTo>
                  <a:lnTo>
                    <a:pt x="487" y="5"/>
                  </a:lnTo>
                  <a:lnTo>
                    <a:pt x="491" y="0"/>
                  </a:lnTo>
                  <a:lnTo>
                    <a:pt x="493" y="0"/>
                  </a:lnTo>
                  <a:lnTo>
                    <a:pt x="493" y="2"/>
                  </a:lnTo>
                  <a:lnTo>
                    <a:pt x="494" y="3"/>
                  </a:lnTo>
                  <a:lnTo>
                    <a:pt x="494" y="6"/>
                  </a:lnTo>
                  <a:lnTo>
                    <a:pt x="496" y="6"/>
                  </a:lnTo>
                  <a:lnTo>
                    <a:pt x="496" y="8"/>
                  </a:lnTo>
                  <a:lnTo>
                    <a:pt x="496" y="9"/>
                  </a:lnTo>
                  <a:lnTo>
                    <a:pt x="496" y="11"/>
                  </a:lnTo>
                  <a:lnTo>
                    <a:pt x="497" y="11"/>
                  </a:lnTo>
                  <a:lnTo>
                    <a:pt x="497" y="12"/>
                  </a:lnTo>
                  <a:lnTo>
                    <a:pt x="499" y="14"/>
                  </a:lnTo>
                  <a:lnTo>
                    <a:pt x="499" y="16"/>
                  </a:lnTo>
                  <a:lnTo>
                    <a:pt x="500" y="19"/>
                  </a:lnTo>
                  <a:lnTo>
                    <a:pt x="502" y="19"/>
                  </a:lnTo>
                  <a:lnTo>
                    <a:pt x="502" y="20"/>
                  </a:lnTo>
                  <a:lnTo>
                    <a:pt x="502" y="22"/>
                  </a:lnTo>
                  <a:lnTo>
                    <a:pt x="504" y="23"/>
                  </a:lnTo>
                  <a:lnTo>
                    <a:pt x="505" y="25"/>
                  </a:lnTo>
                  <a:lnTo>
                    <a:pt x="505" y="26"/>
                  </a:lnTo>
                  <a:lnTo>
                    <a:pt x="505" y="28"/>
                  </a:lnTo>
                  <a:lnTo>
                    <a:pt x="508" y="31"/>
                  </a:lnTo>
                  <a:lnTo>
                    <a:pt x="508" y="32"/>
                  </a:lnTo>
                  <a:lnTo>
                    <a:pt x="510" y="32"/>
                  </a:lnTo>
                  <a:lnTo>
                    <a:pt x="510" y="32"/>
                  </a:lnTo>
                  <a:lnTo>
                    <a:pt x="510" y="34"/>
                  </a:lnTo>
                  <a:lnTo>
                    <a:pt x="511" y="34"/>
                  </a:lnTo>
                  <a:lnTo>
                    <a:pt x="511" y="35"/>
                  </a:lnTo>
                  <a:lnTo>
                    <a:pt x="513" y="37"/>
                  </a:lnTo>
                  <a:lnTo>
                    <a:pt x="513" y="38"/>
                  </a:lnTo>
                  <a:lnTo>
                    <a:pt x="514" y="38"/>
                  </a:lnTo>
                  <a:lnTo>
                    <a:pt x="514" y="40"/>
                  </a:lnTo>
                  <a:lnTo>
                    <a:pt x="514" y="4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0" name="Freeform 17">
              <a:extLst>
                <a:ext uri="{FF2B5EF4-FFF2-40B4-BE49-F238E27FC236}">
                  <a16:creationId xmlns:a16="http://schemas.microsoft.com/office/drawing/2014/main" id="{2C7F780E-66EB-6E92-9238-040678018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5850" y="4078288"/>
              <a:ext cx="1374775" cy="979487"/>
            </a:xfrm>
            <a:custGeom>
              <a:avLst/>
              <a:gdLst>
                <a:gd name="T0" fmla="*/ 849 w 866"/>
                <a:gd name="T1" fmla="*/ 16 h 617"/>
                <a:gd name="T2" fmla="*/ 838 w 866"/>
                <a:gd name="T3" fmla="*/ 30 h 617"/>
                <a:gd name="T4" fmla="*/ 809 w 866"/>
                <a:gd name="T5" fmla="*/ 89 h 617"/>
                <a:gd name="T6" fmla="*/ 799 w 866"/>
                <a:gd name="T7" fmla="*/ 115 h 617"/>
                <a:gd name="T8" fmla="*/ 799 w 866"/>
                <a:gd name="T9" fmla="*/ 135 h 617"/>
                <a:gd name="T10" fmla="*/ 826 w 866"/>
                <a:gd name="T11" fmla="*/ 137 h 617"/>
                <a:gd name="T12" fmla="*/ 864 w 866"/>
                <a:gd name="T13" fmla="*/ 141 h 617"/>
                <a:gd name="T14" fmla="*/ 817 w 866"/>
                <a:gd name="T15" fmla="*/ 175 h 617"/>
                <a:gd name="T16" fmla="*/ 796 w 866"/>
                <a:gd name="T17" fmla="*/ 197 h 617"/>
                <a:gd name="T18" fmla="*/ 759 w 866"/>
                <a:gd name="T19" fmla="*/ 229 h 617"/>
                <a:gd name="T20" fmla="*/ 733 w 866"/>
                <a:gd name="T21" fmla="*/ 257 h 617"/>
                <a:gd name="T22" fmla="*/ 709 w 866"/>
                <a:gd name="T23" fmla="*/ 302 h 617"/>
                <a:gd name="T24" fmla="*/ 657 w 866"/>
                <a:gd name="T25" fmla="*/ 314 h 617"/>
                <a:gd name="T26" fmla="*/ 625 w 866"/>
                <a:gd name="T27" fmla="*/ 324 h 617"/>
                <a:gd name="T28" fmla="*/ 606 w 866"/>
                <a:gd name="T29" fmla="*/ 386 h 617"/>
                <a:gd name="T30" fmla="*/ 587 w 866"/>
                <a:gd name="T31" fmla="*/ 439 h 617"/>
                <a:gd name="T32" fmla="*/ 581 w 866"/>
                <a:gd name="T33" fmla="*/ 476 h 617"/>
                <a:gd name="T34" fmla="*/ 580 w 866"/>
                <a:gd name="T35" fmla="*/ 515 h 617"/>
                <a:gd name="T36" fmla="*/ 583 w 866"/>
                <a:gd name="T37" fmla="*/ 555 h 617"/>
                <a:gd name="T38" fmla="*/ 584 w 866"/>
                <a:gd name="T39" fmla="*/ 585 h 617"/>
                <a:gd name="T40" fmla="*/ 499 w 866"/>
                <a:gd name="T41" fmla="*/ 591 h 617"/>
                <a:gd name="T42" fmla="*/ 432 w 866"/>
                <a:gd name="T43" fmla="*/ 540 h 617"/>
                <a:gd name="T44" fmla="*/ 382 w 866"/>
                <a:gd name="T45" fmla="*/ 489 h 617"/>
                <a:gd name="T46" fmla="*/ 288 w 866"/>
                <a:gd name="T47" fmla="*/ 494 h 617"/>
                <a:gd name="T48" fmla="*/ 194 w 866"/>
                <a:gd name="T49" fmla="*/ 512 h 617"/>
                <a:gd name="T50" fmla="*/ 78 w 866"/>
                <a:gd name="T51" fmla="*/ 546 h 617"/>
                <a:gd name="T52" fmla="*/ 0 w 866"/>
                <a:gd name="T53" fmla="*/ 473 h 617"/>
                <a:gd name="T54" fmla="*/ 31 w 866"/>
                <a:gd name="T55" fmla="*/ 395 h 617"/>
                <a:gd name="T56" fmla="*/ 37 w 866"/>
                <a:gd name="T57" fmla="*/ 354 h 617"/>
                <a:gd name="T58" fmla="*/ 78 w 866"/>
                <a:gd name="T59" fmla="*/ 327 h 617"/>
                <a:gd name="T60" fmla="*/ 140 w 866"/>
                <a:gd name="T61" fmla="*/ 289 h 617"/>
                <a:gd name="T62" fmla="*/ 169 w 866"/>
                <a:gd name="T63" fmla="*/ 272 h 617"/>
                <a:gd name="T64" fmla="*/ 210 w 866"/>
                <a:gd name="T65" fmla="*/ 246 h 617"/>
                <a:gd name="T66" fmla="*/ 226 w 866"/>
                <a:gd name="T67" fmla="*/ 243 h 617"/>
                <a:gd name="T68" fmla="*/ 247 w 866"/>
                <a:gd name="T69" fmla="*/ 228 h 617"/>
                <a:gd name="T70" fmla="*/ 286 w 866"/>
                <a:gd name="T71" fmla="*/ 214 h 617"/>
                <a:gd name="T72" fmla="*/ 283 w 866"/>
                <a:gd name="T73" fmla="*/ 199 h 617"/>
                <a:gd name="T74" fmla="*/ 274 w 866"/>
                <a:gd name="T75" fmla="*/ 178 h 617"/>
                <a:gd name="T76" fmla="*/ 265 w 866"/>
                <a:gd name="T77" fmla="*/ 158 h 617"/>
                <a:gd name="T78" fmla="*/ 265 w 866"/>
                <a:gd name="T79" fmla="*/ 140 h 617"/>
                <a:gd name="T80" fmla="*/ 267 w 866"/>
                <a:gd name="T81" fmla="*/ 105 h 617"/>
                <a:gd name="T82" fmla="*/ 268 w 866"/>
                <a:gd name="T83" fmla="*/ 79 h 617"/>
                <a:gd name="T84" fmla="*/ 262 w 866"/>
                <a:gd name="T85" fmla="*/ 59 h 617"/>
                <a:gd name="T86" fmla="*/ 265 w 866"/>
                <a:gd name="T87" fmla="*/ 23 h 617"/>
                <a:gd name="T88" fmla="*/ 277 w 866"/>
                <a:gd name="T89" fmla="*/ 10 h 617"/>
                <a:gd name="T90" fmla="*/ 300 w 866"/>
                <a:gd name="T91" fmla="*/ 10 h 617"/>
                <a:gd name="T92" fmla="*/ 327 w 866"/>
                <a:gd name="T93" fmla="*/ 10 h 617"/>
                <a:gd name="T94" fmla="*/ 356 w 866"/>
                <a:gd name="T95" fmla="*/ 10 h 617"/>
                <a:gd name="T96" fmla="*/ 385 w 866"/>
                <a:gd name="T97" fmla="*/ 10 h 617"/>
                <a:gd name="T98" fmla="*/ 405 w 866"/>
                <a:gd name="T99" fmla="*/ 9 h 617"/>
                <a:gd name="T100" fmla="*/ 428 w 866"/>
                <a:gd name="T101" fmla="*/ 9 h 617"/>
                <a:gd name="T102" fmla="*/ 457 w 866"/>
                <a:gd name="T103" fmla="*/ 9 h 617"/>
                <a:gd name="T104" fmla="*/ 498 w 866"/>
                <a:gd name="T105" fmla="*/ 9 h 617"/>
                <a:gd name="T106" fmla="*/ 540 w 866"/>
                <a:gd name="T107" fmla="*/ 9 h 617"/>
                <a:gd name="T108" fmla="*/ 575 w 866"/>
                <a:gd name="T109" fmla="*/ 7 h 617"/>
                <a:gd name="T110" fmla="*/ 595 w 866"/>
                <a:gd name="T111" fmla="*/ 7 h 617"/>
                <a:gd name="T112" fmla="*/ 633 w 866"/>
                <a:gd name="T113" fmla="*/ 7 h 617"/>
                <a:gd name="T114" fmla="*/ 831 w 866"/>
                <a:gd name="T115" fmla="*/ 4 h 617"/>
                <a:gd name="T116" fmla="*/ 850 w 866"/>
                <a:gd name="T117" fmla="*/ 1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66" h="617">
                  <a:moveTo>
                    <a:pt x="861" y="3"/>
                  </a:moveTo>
                  <a:lnTo>
                    <a:pt x="863" y="6"/>
                  </a:lnTo>
                  <a:lnTo>
                    <a:pt x="864" y="6"/>
                  </a:lnTo>
                  <a:lnTo>
                    <a:pt x="863" y="7"/>
                  </a:lnTo>
                  <a:lnTo>
                    <a:pt x="861" y="7"/>
                  </a:lnTo>
                  <a:lnTo>
                    <a:pt x="860" y="9"/>
                  </a:lnTo>
                  <a:lnTo>
                    <a:pt x="858" y="9"/>
                  </a:lnTo>
                  <a:lnTo>
                    <a:pt x="857" y="10"/>
                  </a:lnTo>
                  <a:lnTo>
                    <a:pt x="855" y="12"/>
                  </a:lnTo>
                  <a:lnTo>
                    <a:pt x="853" y="12"/>
                  </a:lnTo>
                  <a:lnTo>
                    <a:pt x="852" y="13"/>
                  </a:lnTo>
                  <a:lnTo>
                    <a:pt x="850" y="15"/>
                  </a:lnTo>
                  <a:lnTo>
                    <a:pt x="849" y="16"/>
                  </a:lnTo>
                  <a:lnTo>
                    <a:pt x="847" y="18"/>
                  </a:lnTo>
                  <a:lnTo>
                    <a:pt x="846" y="20"/>
                  </a:lnTo>
                  <a:lnTo>
                    <a:pt x="844" y="20"/>
                  </a:lnTo>
                  <a:lnTo>
                    <a:pt x="844" y="21"/>
                  </a:lnTo>
                  <a:lnTo>
                    <a:pt x="843" y="23"/>
                  </a:lnTo>
                  <a:lnTo>
                    <a:pt x="841" y="24"/>
                  </a:lnTo>
                  <a:lnTo>
                    <a:pt x="841" y="26"/>
                  </a:lnTo>
                  <a:lnTo>
                    <a:pt x="840" y="26"/>
                  </a:lnTo>
                  <a:lnTo>
                    <a:pt x="840" y="27"/>
                  </a:lnTo>
                  <a:lnTo>
                    <a:pt x="838" y="27"/>
                  </a:lnTo>
                  <a:lnTo>
                    <a:pt x="838" y="27"/>
                  </a:lnTo>
                  <a:lnTo>
                    <a:pt x="838" y="29"/>
                  </a:lnTo>
                  <a:lnTo>
                    <a:pt x="838" y="30"/>
                  </a:lnTo>
                  <a:lnTo>
                    <a:pt x="837" y="32"/>
                  </a:lnTo>
                  <a:lnTo>
                    <a:pt x="835" y="35"/>
                  </a:lnTo>
                  <a:lnTo>
                    <a:pt x="835" y="36"/>
                  </a:lnTo>
                  <a:lnTo>
                    <a:pt x="834" y="38"/>
                  </a:lnTo>
                  <a:lnTo>
                    <a:pt x="834" y="39"/>
                  </a:lnTo>
                  <a:lnTo>
                    <a:pt x="832" y="41"/>
                  </a:lnTo>
                  <a:lnTo>
                    <a:pt x="829" y="47"/>
                  </a:lnTo>
                  <a:lnTo>
                    <a:pt x="819" y="70"/>
                  </a:lnTo>
                  <a:lnTo>
                    <a:pt x="815" y="76"/>
                  </a:lnTo>
                  <a:lnTo>
                    <a:pt x="814" y="82"/>
                  </a:lnTo>
                  <a:lnTo>
                    <a:pt x="812" y="85"/>
                  </a:lnTo>
                  <a:lnTo>
                    <a:pt x="811" y="88"/>
                  </a:lnTo>
                  <a:lnTo>
                    <a:pt x="809" y="89"/>
                  </a:lnTo>
                  <a:lnTo>
                    <a:pt x="809" y="91"/>
                  </a:lnTo>
                  <a:lnTo>
                    <a:pt x="809" y="93"/>
                  </a:lnTo>
                  <a:lnTo>
                    <a:pt x="808" y="93"/>
                  </a:lnTo>
                  <a:lnTo>
                    <a:pt x="808" y="94"/>
                  </a:lnTo>
                  <a:lnTo>
                    <a:pt x="805" y="100"/>
                  </a:lnTo>
                  <a:lnTo>
                    <a:pt x="803" y="103"/>
                  </a:lnTo>
                  <a:lnTo>
                    <a:pt x="802" y="106"/>
                  </a:lnTo>
                  <a:lnTo>
                    <a:pt x="802" y="109"/>
                  </a:lnTo>
                  <a:lnTo>
                    <a:pt x="802" y="111"/>
                  </a:lnTo>
                  <a:lnTo>
                    <a:pt x="800" y="111"/>
                  </a:lnTo>
                  <a:lnTo>
                    <a:pt x="800" y="112"/>
                  </a:lnTo>
                  <a:lnTo>
                    <a:pt x="800" y="114"/>
                  </a:lnTo>
                  <a:lnTo>
                    <a:pt x="799" y="115"/>
                  </a:lnTo>
                  <a:lnTo>
                    <a:pt x="799" y="117"/>
                  </a:lnTo>
                  <a:lnTo>
                    <a:pt x="797" y="118"/>
                  </a:lnTo>
                  <a:lnTo>
                    <a:pt x="797" y="120"/>
                  </a:lnTo>
                  <a:lnTo>
                    <a:pt x="796" y="121"/>
                  </a:lnTo>
                  <a:lnTo>
                    <a:pt x="794" y="124"/>
                  </a:lnTo>
                  <a:lnTo>
                    <a:pt x="794" y="126"/>
                  </a:lnTo>
                  <a:lnTo>
                    <a:pt x="794" y="127"/>
                  </a:lnTo>
                  <a:lnTo>
                    <a:pt x="793" y="129"/>
                  </a:lnTo>
                  <a:lnTo>
                    <a:pt x="791" y="134"/>
                  </a:lnTo>
                  <a:lnTo>
                    <a:pt x="790" y="135"/>
                  </a:lnTo>
                  <a:lnTo>
                    <a:pt x="791" y="135"/>
                  </a:lnTo>
                  <a:lnTo>
                    <a:pt x="794" y="135"/>
                  </a:lnTo>
                  <a:lnTo>
                    <a:pt x="799" y="135"/>
                  </a:lnTo>
                  <a:lnTo>
                    <a:pt x="800" y="137"/>
                  </a:lnTo>
                  <a:lnTo>
                    <a:pt x="802" y="137"/>
                  </a:lnTo>
                  <a:lnTo>
                    <a:pt x="803" y="137"/>
                  </a:lnTo>
                  <a:lnTo>
                    <a:pt x="805" y="137"/>
                  </a:lnTo>
                  <a:lnTo>
                    <a:pt x="808" y="137"/>
                  </a:lnTo>
                  <a:lnTo>
                    <a:pt x="809" y="137"/>
                  </a:lnTo>
                  <a:lnTo>
                    <a:pt x="814" y="137"/>
                  </a:lnTo>
                  <a:lnTo>
                    <a:pt x="815" y="137"/>
                  </a:lnTo>
                  <a:lnTo>
                    <a:pt x="819" y="137"/>
                  </a:lnTo>
                  <a:lnTo>
                    <a:pt x="820" y="137"/>
                  </a:lnTo>
                  <a:lnTo>
                    <a:pt x="822" y="137"/>
                  </a:lnTo>
                  <a:lnTo>
                    <a:pt x="825" y="137"/>
                  </a:lnTo>
                  <a:lnTo>
                    <a:pt x="826" y="137"/>
                  </a:lnTo>
                  <a:lnTo>
                    <a:pt x="831" y="138"/>
                  </a:lnTo>
                  <a:lnTo>
                    <a:pt x="838" y="138"/>
                  </a:lnTo>
                  <a:lnTo>
                    <a:pt x="840" y="138"/>
                  </a:lnTo>
                  <a:lnTo>
                    <a:pt x="841" y="138"/>
                  </a:lnTo>
                  <a:lnTo>
                    <a:pt x="846" y="140"/>
                  </a:lnTo>
                  <a:lnTo>
                    <a:pt x="850" y="140"/>
                  </a:lnTo>
                  <a:lnTo>
                    <a:pt x="855" y="140"/>
                  </a:lnTo>
                  <a:lnTo>
                    <a:pt x="857" y="140"/>
                  </a:lnTo>
                  <a:lnTo>
                    <a:pt x="860" y="140"/>
                  </a:lnTo>
                  <a:lnTo>
                    <a:pt x="861" y="140"/>
                  </a:lnTo>
                  <a:lnTo>
                    <a:pt x="863" y="140"/>
                  </a:lnTo>
                  <a:lnTo>
                    <a:pt x="866" y="141"/>
                  </a:lnTo>
                  <a:lnTo>
                    <a:pt x="864" y="141"/>
                  </a:lnTo>
                  <a:lnTo>
                    <a:pt x="861" y="141"/>
                  </a:lnTo>
                  <a:lnTo>
                    <a:pt x="860" y="143"/>
                  </a:lnTo>
                  <a:lnTo>
                    <a:pt x="850" y="146"/>
                  </a:lnTo>
                  <a:lnTo>
                    <a:pt x="849" y="146"/>
                  </a:lnTo>
                  <a:lnTo>
                    <a:pt x="846" y="146"/>
                  </a:lnTo>
                  <a:lnTo>
                    <a:pt x="841" y="146"/>
                  </a:lnTo>
                  <a:lnTo>
                    <a:pt x="837" y="144"/>
                  </a:lnTo>
                  <a:lnTo>
                    <a:pt x="828" y="159"/>
                  </a:lnTo>
                  <a:lnTo>
                    <a:pt x="822" y="169"/>
                  </a:lnTo>
                  <a:lnTo>
                    <a:pt x="822" y="172"/>
                  </a:lnTo>
                  <a:lnTo>
                    <a:pt x="820" y="173"/>
                  </a:lnTo>
                  <a:lnTo>
                    <a:pt x="819" y="173"/>
                  </a:lnTo>
                  <a:lnTo>
                    <a:pt x="817" y="175"/>
                  </a:lnTo>
                  <a:lnTo>
                    <a:pt x="817" y="176"/>
                  </a:lnTo>
                  <a:lnTo>
                    <a:pt x="814" y="179"/>
                  </a:lnTo>
                  <a:lnTo>
                    <a:pt x="814" y="181"/>
                  </a:lnTo>
                  <a:lnTo>
                    <a:pt x="811" y="182"/>
                  </a:lnTo>
                  <a:lnTo>
                    <a:pt x="809" y="184"/>
                  </a:lnTo>
                  <a:lnTo>
                    <a:pt x="806" y="187"/>
                  </a:lnTo>
                  <a:lnTo>
                    <a:pt x="803" y="188"/>
                  </a:lnTo>
                  <a:lnTo>
                    <a:pt x="803" y="190"/>
                  </a:lnTo>
                  <a:lnTo>
                    <a:pt x="802" y="190"/>
                  </a:lnTo>
                  <a:lnTo>
                    <a:pt x="802" y="193"/>
                  </a:lnTo>
                  <a:lnTo>
                    <a:pt x="800" y="193"/>
                  </a:lnTo>
                  <a:lnTo>
                    <a:pt x="799" y="194"/>
                  </a:lnTo>
                  <a:lnTo>
                    <a:pt x="796" y="197"/>
                  </a:lnTo>
                  <a:lnTo>
                    <a:pt x="794" y="197"/>
                  </a:lnTo>
                  <a:lnTo>
                    <a:pt x="794" y="199"/>
                  </a:lnTo>
                  <a:lnTo>
                    <a:pt x="791" y="200"/>
                  </a:lnTo>
                  <a:lnTo>
                    <a:pt x="788" y="203"/>
                  </a:lnTo>
                  <a:lnTo>
                    <a:pt x="787" y="203"/>
                  </a:lnTo>
                  <a:lnTo>
                    <a:pt x="787" y="205"/>
                  </a:lnTo>
                  <a:lnTo>
                    <a:pt x="785" y="205"/>
                  </a:lnTo>
                  <a:lnTo>
                    <a:pt x="784" y="207"/>
                  </a:lnTo>
                  <a:lnTo>
                    <a:pt x="782" y="208"/>
                  </a:lnTo>
                  <a:lnTo>
                    <a:pt x="768" y="217"/>
                  </a:lnTo>
                  <a:lnTo>
                    <a:pt x="765" y="223"/>
                  </a:lnTo>
                  <a:lnTo>
                    <a:pt x="761" y="228"/>
                  </a:lnTo>
                  <a:lnTo>
                    <a:pt x="759" y="229"/>
                  </a:lnTo>
                  <a:lnTo>
                    <a:pt x="759" y="231"/>
                  </a:lnTo>
                  <a:lnTo>
                    <a:pt x="758" y="231"/>
                  </a:lnTo>
                  <a:lnTo>
                    <a:pt x="755" y="235"/>
                  </a:lnTo>
                  <a:lnTo>
                    <a:pt x="749" y="242"/>
                  </a:lnTo>
                  <a:lnTo>
                    <a:pt x="747" y="243"/>
                  </a:lnTo>
                  <a:lnTo>
                    <a:pt x="746" y="245"/>
                  </a:lnTo>
                  <a:lnTo>
                    <a:pt x="742" y="248"/>
                  </a:lnTo>
                  <a:lnTo>
                    <a:pt x="741" y="248"/>
                  </a:lnTo>
                  <a:lnTo>
                    <a:pt x="741" y="249"/>
                  </a:lnTo>
                  <a:lnTo>
                    <a:pt x="739" y="249"/>
                  </a:lnTo>
                  <a:lnTo>
                    <a:pt x="736" y="252"/>
                  </a:lnTo>
                  <a:lnTo>
                    <a:pt x="735" y="255"/>
                  </a:lnTo>
                  <a:lnTo>
                    <a:pt x="733" y="257"/>
                  </a:lnTo>
                  <a:lnTo>
                    <a:pt x="732" y="258"/>
                  </a:lnTo>
                  <a:lnTo>
                    <a:pt x="732" y="260"/>
                  </a:lnTo>
                  <a:lnTo>
                    <a:pt x="730" y="261"/>
                  </a:lnTo>
                  <a:lnTo>
                    <a:pt x="729" y="263"/>
                  </a:lnTo>
                  <a:lnTo>
                    <a:pt x="727" y="266"/>
                  </a:lnTo>
                  <a:lnTo>
                    <a:pt x="726" y="269"/>
                  </a:lnTo>
                  <a:lnTo>
                    <a:pt x="715" y="283"/>
                  </a:lnTo>
                  <a:lnTo>
                    <a:pt x="715" y="283"/>
                  </a:lnTo>
                  <a:lnTo>
                    <a:pt x="715" y="284"/>
                  </a:lnTo>
                  <a:lnTo>
                    <a:pt x="714" y="287"/>
                  </a:lnTo>
                  <a:lnTo>
                    <a:pt x="711" y="296"/>
                  </a:lnTo>
                  <a:lnTo>
                    <a:pt x="709" y="299"/>
                  </a:lnTo>
                  <a:lnTo>
                    <a:pt x="709" y="302"/>
                  </a:lnTo>
                  <a:lnTo>
                    <a:pt x="700" y="321"/>
                  </a:lnTo>
                  <a:lnTo>
                    <a:pt x="700" y="322"/>
                  </a:lnTo>
                  <a:lnTo>
                    <a:pt x="698" y="322"/>
                  </a:lnTo>
                  <a:lnTo>
                    <a:pt x="698" y="324"/>
                  </a:lnTo>
                  <a:lnTo>
                    <a:pt x="695" y="333"/>
                  </a:lnTo>
                  <a:lnTo>
                    <a:pt x="695" y="334"/>
                  </a:lnTo>
                  <a:lnTo>
                    <a:pt x="694" y="334"/>
                  </a:lnTo>
                  <a:lnTo>
                    <a:pt x="683" y="325"/>
                  </a:lnTo>
                  <a:lnTo>
                    <a:pt x="676" y="322"/>
                  </a:lnTo>
                  <a:lnTo>
                    <a:pt x="671" y="319"/>
                  </a:lnTo>
                  <a:lnTo>
                    <a:pt x="668" y="319"/>
                  </a:lnTo>
                  <a:lnTo>
                    <a:pt x="665" y="318"/>
                  </a:lnTo>
                  <a:lnTo>
                    <a:pt x="657" y="314"/>
                  </a:lnTo>
                  <a:lnTo>
                    <a:pt x="654" y="311"/>
                  </a:lnTo>
                  <a:lnTo>
                    <a:pt x="650" y="307"/>
                  </a:lnTo>
                  <a:lnTo>
                    <a:pt x="644" y="301"/>
                  </a:lnTo>
                  <a:lnTo>
                    <a:pt x="642" y="301"/>
                  </a:lnTo>
                  <a:lnTo>
                    <a:pt x="639" y="299"/>
                  </a:lnTo>
                  <a:lnTo>
                    <a:pt x="636" y="298"/>
                  </a:lnTo>
                  <a:lnTo>
                    <a:pt x="635" y="296"/>
                  </a:lnTo>
                  <a:lnTo>
                    <a:pt x="635" y="298"/>
                  </a:lnTo>
                  <a:lnTo>
                    <a:pt x="633" y="302"/>
                  </a:lnTo>
                  <a:lnTo>
                    <a:pt x="631" y="305"/>
                  </a:lnTo>
                  <a:lnTo>
                    <a:pt x="630" y="311"/>
                  </a:lnTo>
                  <a:lnTo>
                    <a:pt x="627" y="319"/>
                  </a:lnTo>
                  <a:lnTo>
                    <a:pt x="625" y="324"/>
                  </a:lnTo>
                  <a:lnTo>
                    <a:pt x="625" y="325"/>
                  </a:lnTo>
                  <a:lnTo>
                    <a:pt x="622" y="330"/>
                  </a:lnTo>
                  <a:lnTo>
                    <a:pt x="622" y="331"/>
                  </a:lnTo>
                  <a:lnTo>
                    <a:pt x="622" y="333"/>
                  </a:lnTo>
                  <a:lnTo>
                    <a:pt x="621" y="339"/>
                  </a:lnTo>
                  <a:lnTo>
                    <a:pt x="619" y="342"/>
                  </a:lnTo>
                  <a:lnTo>
                    <a:pt x="619" y="343"/>
                  </a:lnTo>
                  <a:lnTo>
                    <a:pt x="618" y="354"/>
                  </a:lnTo>
                  <a:lnTo>
                    <a:pt x="615" y="359"/>
                  </a:lnTo>
                  <a:lnTo>
                    <a:pt x="615" y="360"/>
                  </a:lnTo>
                  <a:lnTo>
                    <a:pt x="612" y="371"/>
                  </a:lnTo>
                  <a:lnTo>
                    <a:pt x="607" y="383"/>
                  </a:lnTo>
                  <a:lnTo>
                    <a:pt x="606" y="386"/>
                  </a:lnTo>
                  <a:lnTo>
                    <a:pt x="604" y="391"/>
                  </a:lnTo>
                  <a:lnTo>
                    <a:pt x="601" y="401"/>
                  </a:lnTo>
                  <a:lnTo>
                    <a:pt x="598" y="409"/>
                  </a:lnTo>
                  <a:lnTo>
                    <a:pt x="593" y="421"/>
                  </a:lnTo>
                  <a:lnTo>
                    <a:pt x="592" y="425"/>
                  </a:lnTo>
                  <a:lnTo>
                    <a:pt x="592" y="427"/>
                  </a:lnTo>
                  <a:lnTo>
                    <a:pt x="592" y="429"/>
                  </a:lnTo>
                  <a:lnTo>
                    <a:pt x="590" y="429"/>
                  </a:lnTo>
                  <a:lnTo>
                    <a:pt x="590" y="430"/>
                  </a:lnTo>
                  <a:lnTo>
                    <a:pt x="589" y="433"/>
                  </a:lnTo>
                  <a:lnTo>
                    <a:pt x="589" y="435"/>
                  </a:lnTo>
                  <a:lnTo>
                    <a:pt x="587" y="438"/>
                  </a:lnTo>
                  <a:lnTo>
                    <a:pt x="587" y="439"/>
                  </a:lnTo>
                  <a:lnTo>
                    <a:pt x="587" y="441"/>
                  </a:lnTo>
                  <a:lnTo>
                    <a:pt x="587" y="442"/>
                  </a:lnTo>
                  <a:lnTo>
                    <a:pt x="586" y="444"/>
                  </a:lnTo>
                  <a:lnTo>
                    <a:pt x="586" y="445"/>
                  </a:lnTo>
                  <a:lnTo>
                    <a:pt x="586" y="447"/>
                  </a:lnTo>
                  <a:lnTo>
                    <a:pt x="584" y="450"/>
                  </a:lnTo>
                  <a:lnTo>
                    <a:pt x="583" y="454"/>
                  </a:lnTo>
                  <a:lnTo>
                    <a:pt x="583" y="459"/>
                  </a:lnTo>
                  <a:lnTo>
                    <a:pt x="583" y="460"/>
                  </a:lnTo>
                  <a:lnTo>
                    <a:pt x="583" y="462"/>
                  </a:lnTo>
                  <a:lnTo>
                    <a:pt x="583" y="462"/>
                  </a:lnTo>
                  <a:lnTo>
                    <a:pt x="583" y="468"/>
                  </a:lnTo>
                  <a:lnTo>
                    <a:pt x="581" y="476"/>
                  </a:lnTo>
                  <a:lnTo>
                    <a:pt x="581" y="477"/>
                  </a:lnTo>
                  <a:lnTo>
                    <a:pt x="581" y="479"/>
                  </a:lnTo>
                  <a:lnTo>
                    <a:pt x="580" y="483"/>
                  </a:lnTo>
                  <a:lnTo>
                    <a:pt x="580" y="485"/>
                  </a:lnTo>
                  <a:lnTo>
                    <a:pt x="580" y="488"/>
                  </a:lnTo>
                  <a:lnTo>
                    <a:pt x="580" y="492"/>
                  </a:lnTo>
                  <a:lnTo>
                    <a:pt x="580" y="494"/>
                  </a:lnTo>
                  <a:lnTo>
                    <a:pt x="580" y="498"/>
                  </a:lnTo>
                  <a:lnTo>
                    <a:pt x="580" y="500"/>
                  </a:lnTo>
                  <a:lnTo>
                    <a:pt x="580" y="503"/>
                  </a:lnTo>
                  <a:lnTo>
                    <a:pt x="580" y="509"/>
                  </a:lnTo>
                  <a:lnTo>
                    <a:pt x="580" y="514"/>
                  </a:lnTo>
                  <a:lnTo>
                    <a:pt x="580" y="515"/>
                  </a:lnTo>
                  <a:lnTo>
                    <a:pt x="580" y="517"/>
                  </a:lnTo>
                  <a:lnTo>
                    <a:pt x="580" y="518"/>
                  </a:lnTo>
                  <a:lnTo>
                    <a:pt x="580" y="520"/>
                  </a:lnTo>
                  <a:lnTo>
                    <a:pt x="580" y="521"/>
                  </a:lnTo>
                  <a:lnTo>
                    <a:pt x="580" y="524"/>
                  </a:lnTo>
                  <a:lnTo>
                    <a:pt x="580" y="526"/>
                  </a:lnTo>
                  <a:lnTo>
                    <a:pt x="581" y="532"/>
                  </a:lnTo>
                  <a:lnTo>
                    <a:pt x="581" y="536"/>
                  </a:lnTo>
                  <a:lnTo>
                    <a:pt x="583" y="541"/>
                  </a:lnTo>
                  <a:lnTo>
                    <a:pt x="583" y="543"/>
                  </a:lnTo>
                  <a:lnTo>
                    <a:pt x="583" y="549"/>
                  </a:lnTo>
                  <a:lnTo>
                    <a:pt x="583" y="553"/>
                  </a:lnTo>
                  <a:lnTo>
                    <a:pt x="583" y="555"/>
                  </a:lnTo>
                  <a:lnTo>
                    <a:pt x="583" y="558"/>
                  </a:lnTo>
                  <a:lnTo>
                    <a:pt x="584" y="562"/>
                  </a:lnTo>
                  <a:lnTo>
                    <a:pt x="584" y="568"/>
                  </a:lnTo>
                  <a:lnTo>
                    <a:pt x="586" y="573"/>
                  </a:lnTo>
                  <a:lnTo>
                    <a:pt x="586" y="575"/>
                  </a:lnTo>
                  <a:lnTo>
                    <a:pt x="586" y="575"/>
                  </a:lnTo>
                  <a:lnTo>
                    <a:pt x="586" y="578"/>
                  </a:lnTo>
                  <a:lnTo>
                    <a:pt x="586" y="579"/>
                  </a:lnTo>
                  <a:lnTo>
                    <a:pt x="586" y="581"/>
                  </a:lnTo>
                  <a:lnTo>
                    <a:pt x="584" y="581"/>
                  </a:lnTo>
                  <a:lnTo>
                    <a:pt x="584" y="582"/>
                  </a:lnTo>
                  <a:lnTo>
                    <a:pt x="584" y="584"/>
                  </a:lnTo>
                  <a:lnTo>
                    <a:pt x="584" y="585"/>
                  </a:lnTo>
                  <a:lnTo>
                    <a:pt x="583" y="587"/>
                  </a:lnTo>
                  <a:lnTo>
                    <a:pt x="583" y="588"/>
                  </a:lnTo>
                  <a:lnTo>
                    <a:pt x="583" y="590"/>
                  </a:lnTo>
                  <a:lnTo>
                    <a:pt x="583" y="590"/>
                  </a:lnTo>
                  <a:lnTo>
                    <a:pt x="580" y="590"/>
                  </a:lnTo>
                  <a:lnTo>
                    <a:pt x="578" y="590"/>
                  </a:lnTo>
                  <a:lnTo>
                    <a:pt x="575" y="590"/>
                  </a:lnTo>
                  <a:lnTo>
                    <a:pt x="557" y="588"/>
                  </a:lnTo>
                  <a:lnTo>
                    <a:pt x="555" y="588"/>
                  </a:lnTo>
                  <a:lnTo>
                    <a:pt x="552" y="588"/>
                  </a:lnTo>
                  <a:lnTo>
                    <a:pt x="536" y="588"/>
                  </a:lnTo>
                  <a:lnTo>
                    <a:pt x="516" y="591"/>
                  </a:lnTo>
                  <a:lnTo>
                    <a:pt x="499" y="591"/>
                  </a:lnTo>
                  <a:lnTo>
                    <a:pt x="496" y="594"/>
                  </a:lnTo>
                  <a:lnTo>
                    <a:pt x="495" y="599"/>
                  </a:lnTo>
                  <a:lnTo>
                    <a:pt x="486" y="600"/>
                  </a:lnTo>
                  <a:lnTo>
                    <a:pt x="476" y="605"/>
                  </a:lnTo>
                  <a:lnTo>
                    <a:pt x="461" y="617"/>
                  </a:lnTo>
                  <a:lnTo>
                    <a:pt x="460" y="611"/>
                  </a:lnTo>
                  <a:lnTo>
                    <a:pt x="457" y="602"/>
                  </a:lnTo>
                  <a:lnTo>
                    <a:pt x="452" y="585"/>
                  </a:lnTo>
                  <a:lnTo>
                    <a:pt x="451" y="584"/>
                  </a:lnTo>
                  <a:lnTo>
                    <a:pt x="451" y="579"/>
                  </a:lnTo>
                  <a:lnTo>
                    <a:pt x="449" y="576"/>
                  </a:lnTo>
                  <a:lnTo>
                    <a:pt x="435" y="549"/>
                  </a:lnTo>
                  <a:lnTo>
                    <a:pt x="432" y="540"/>
                  </a:lnTo>
                  <a:lnTo>
                    <a:pt x="431" y="536"/>
                  </a:lnTo>
                  <a:lnTo>
                    <a:pt x="423" y="518"/>
                  </a:lnTo>
                  <a:lnTo>
                    <a:pt x="420" y="512"/>
                  </a:lnTo>
                  <a:lnTo>
                    <a:pt x="416" y="498"/>
                  </a:lnTo>
                  <a:lnTo>
                    <a:pt x="414" y="498"/>
                  </a:lnTo>
                  <a:lnTo>
                    <a:pt x="414" y="497"/>
                  </a:lnTo>
                  <a:lnTo>
                    <a:pt x="414" y="498"/>
                  </a:lnTo>
                  <a:lnTo>
                    <a:pt x="413" y="498"/>
                  </a:lnTo>
                  <a:lnTo>
                    <a:pt x="411" y="498"/>
                  </a:lnTo>
                  <a:lnTo>
                    <a:pt x="410" y="497"/>
                  </a:lnTo>
                  <a:lnTo>
                    <a:pt x="405" y="495"/>
                  </a:lnTo>
                  <a:lnTo>
                    <a:pt x="399" y="492"/>
                  </a:lnTo>
                  <a:lnTo>
                    <a:pt x="382" y="489"/>
                  </a:lnTo>
                  <a:lnTo>
                    <a:pt x="371" y="485"/>
                  </a:lnTo>
                  <a:lnTo>
                    <a:pt x="361" y="482"/>
                  </a:lnTo>
                  <a:lnTo>
                    <a:pt x="359" y="482"/>
                  </a:lnTo>
                  <a:lnTo>
                    <a:pt x="349" y="486"/>
                  </a:lnTo>
                  <a:lnTo>
                    <a:pt x="343" y="488"/>
                  </a:lnTo>
                  <a:lnTo>
                    <a:pt x="329" y="491"/>
                  </a:lnTo>
                  <a:lnTo>
                    <a:pt x="318" y="489"/>
                  </a:lnTo>
                  <a:lnTo>
                    <a:pt x="315" y="489"/>
                  </a:lnTo>
                  <a:lnTo>
                    <a:pt x="309" y="489"/>
                  </a:lnTo>
                  <a:lnTo>
                    <a:pt x="303" y="491"/>
                  </a:lnTo>
                  <a:lnTo>
                    <a:pt x="295" y="492"/>
                  </a:lnTo>
                  <a:lnTo>
                    <a:pt x="294" y="492"/>
                  </a:lnTo>
                  <a:lnTo>
                    <a:pt x="288" y="494"/>
                  </a:lnTo>
                  <a:lnTo>
                    <a:pt x="282" y="495"/>
                  </a:lnTo>
                  <a:lnTo>
                    <a:pt x="277" y="497"/>
                  </a:lnTo>
                  <a:lnTo>
                    <a:pt x="267" y="498"/>
                  </a:lnTo>
                  <a:lnTo>
                    <a:pt x="265" y="498"/>
                  </a:lnTo>
                  <a:lnTo>
                    <a:pt x="254" y="498"/>
                  </a:lnTo>
                  <a:lnTo>
                    <a:pt x="253" y="498"/>
                  </a:lnTo>
                  <a:lnTo>
                    <a:pt x="251" y="497"/>
                  </a:lnTo>
                  <a:lnTo>
                    <a:pt x="251" y="498"/>
                  </a:lnTo>
                  <a:lnTo>
                    <a:pt x="250" y="498"/>
                  </a:lnTo>
                  <a:lnTo>
                    <a:pt x="216" y="505"/>
                  </a:lnTo>
                  <a:lnTo>
                    <a:pt x="209" y="508"/>
                  </a:lnTo>
                  <a:lnTo>
                    <a:pt x="207" y="508"/>
                  </a:lnTo>
                  <a:lnTo>
                    <a:pt x="194" y="512"/>
                  </a:lnTo>
                  <a:lnTo>
                    <a:pt x="192" y="514"/>
                  </a:lnTo>
                  <a:lnTo>
                    <a:pt x="172" y="520"/>
                  </a:lnTo>
                  <a:lnTo>
                    <a:pt x="172" y="521"/>
                  </a:lnTo>
                  <a:lnTo>
                    <a:pt x="169" y="521"/>
                  </a:lnTo>
                  <a:lnTo>
                    <a:pt x="166" y="523"/>
                  </a:lnTo>
                  <a:lnTo>
                    <a:pt x="154" y="529"/>
                  </a:lnTo>
                  <a:lnTo>
                    <a:pt x="137" y="536"/>
                  </a:lnTo>
                  <a:lnTo>
                    <a:pt x="136" y="538"/>
                  </a:lnTo>
                  <a:lnTo>
                    <a:pt x="121" y="541"/>
                  </a:lnTo>
                  <a:lnTo>
                    <a:pt x="116" y="543"/>
                  </a:lnTo>
                  <a:lnTo>
                    <a:pt x="90" y="546"/>
                  </a:lnTo>
                  <a:lnTo>
                    <a:pt x="80" y="546"/>
                  </a:lnTo>
                  <a:lnTo>
                    <a:pt x="78" y="546"/>
                  </a:lnTo>
                  <a:lnTo>
                    <a:pt x="55" y="547"/>
                  </a:lnTo>
                  <a:lnTo>
                    <a:pt x="45" y="549"/>
                  </a:lnTo>
                  <a:lnTo>
                    <a:pt x="35" y="549"/>
                  </a:lnTo>
                  <a:lnTo>
                    <a:pt x="29" y="550"/>
                  </a:lnTo>
                  <a:lnTo>
                    <a:pt x="26" y="543"/>
                  </a:lnTo>
                  <a:lnTo>
                    <a:pt x="22" y="532"/>
                  </a:lnTo>
                  <a:lnTo>
                    <a:pt x="19" y="521"/>
                  </a:lnTo>
                  <a:lnTo>
                    <a:pt x="16" y="515"/>
                  </a:lnTo>
                  <a:lnTo>
                    <a:pt x="16" y="514"/>
                  </a:lnTo>
                  <a:lnTo>
                    <a:pt x="14" y="512"/>
                  </a:lnTo>
                  <a:lnTo>
                    <a:pt x="7" y="494"/>
                  </a:lnTo>
                  <a:lnTo>
                    <a:pt x="0" y="474"/>
                  </a:lnTo>
                  <a:lnTo>
                    <a:pt x="0" y="473"/>
                  </a:lnTo>
                  <a:lnTo>
                    <a:pt x="4" y="473"/>
                  </a:lnTo>
                  <a:lnTo>
                    <a:pt x="5" y="471"/>
                  </a:lnTo>
                  <a:lnTo>
                    <a:pt x="11" y="470"/>
                  </a:lnTo>
                  <a:lnTo>
                    <a:pt x="26" y="465"/>
                  </a:lnTo>
                  <a:lnTo>
                    <a:pt x="23" y="459"/>
                  </a:lnTo>
                  <a:lnTo>
                    <a:pt x="22" y="453"/>
                  </a:lnTo>
                  <a:lnTo>
                    <a:pt x="17" y="442"/>
                  </a:lnTo>
                  <a:lnTo>
                    <a:pt x="13" y="430"/>
                  </a:lnTo>
                  <a:lnTo>
                    <a:pt x="4" y="406"/>
                  </a:lnTo>
                  <a:lnTo>
                    <a:pt x="19" y="400"/>
                  </a:lnTo>
                  <a:lnTo>
                    <a:pt x="20" y="400"/>
                  </a:lnTo>
                  <a:lnTo>
                    <a:pt x="23" y="398"/>
                  </a:lnTo>
                  <a:lnTo>
                    <a:pt x="31" y="395"/>
                  </a:lnTo>
                  <a:lnTo>
                    <a:pt x="34" y="394"/>
                  </a:lnTo>
                  <a:lnTo>
                    <a:pt x="42" y="392"/>
                  </a:lnTo>
                  <a:lnTo>
                    <a:pt x="42" y="391"/>
                  </a:lnTo>
                  <a:lnTo>
                    <a:pt x="37" y="375"/>
                  </a:lnTo>
                  <a:lnTo>
                    <a:pt x="35" y="371"/>
                  </a:lnTo>
                  <a:lnTo>
                    <a:pt x="34" y="369"/>
                  </a:lnTo>
                  <a:lnTo>
                    <a:pt x="34" y="368"/>
                  </a:lnTo>
                  <a:lnTo>
                    <a:pt x="34" y="366"/>
                  </a:lnTo>
                  <a:lnTo>
                    <a:pt x="32" y="366"/>
                  </a:lnTo>
                  <a:lnTo>
                    <a:pt x="31" y="360"/>
                  </a:lnTo>
                  <a:lnTo>
                    <a:pt x="29" y="357"/>
                  </a:lnTo>
                  <a:lnTo>
                    <a:pt x="29" y="356"/>
                  </a:lnTo>
                  <a:lnTo>
                    <a:pt x="37" y="354"/>
                  </a:lnTo>
                  <a:lnTo>
                    <a:pt x="38" y="353"/>
                  </a:lnTo>
                  <a:lnTo>
                    <a:pt x="48" y="346"/>
                  </a:lnTo>
                  <a:lnTo>
                    <a:pt x="51" y="343"/>
                  </a:lnTo>
                  <a:lnTo>
                    <a:pt x="52" y="345"/>
                  </a:lnTo>
                  <a:lnTo>
                    <a:pt x="55" y="343"/>
                  </a:lnTo>
                  <a:lnTo>
                    <a:pt x="54" y="342"/>
                  </a:lnTo>
                  <a:lnTo>
                    <a:pt x="58" y="340"/>
                  </a:lnTo>
                  <a:lnTo>
                    <a:pt x="60" y="339"/>
                  </a:lnTo>
                  <a:lnTo>
                    <a:pt x="64" y="336"/>
                  </a:lnTo>
                  <a:lnTo>
                    <a:pt x="72" y="331"/>
                  </a:lnTo>
                  <a:lnTo>
                    <a:pt x="75" y="330"/>
                  </a:lnTo>
                  <a:lnTo>
                    <a:pt x="77" y="328"/>
                  </a:lnTo>
                  <a:lnTo>
                    <a:pt x="78" y="327"/>
                  </a:lnTo>
                  <a:lnTo>
                    <a:pt x="81" y="325"/>
                  </a:lnTo>
                  <a:lnTo>
                    <a:pt x="83" y="325"/>
                  </a:lnTo>
                  <a:lnTo>
                    <a:pt x="86" y="322"/>
                  </a:lnTo>
                  <a:lnTo>
                    <a:pt x="92" y="319"/>
                  </a:lnTo>
                  <a:lnTo>
                    <a:pt x="98" y="316"/>
                  </a:lnTo>
                  <a:lnTo>
                    <a:pt x="105" y="311"/>
                  </a:lnTo>
                  <a:lnTo>
                    <a:pt x="110" y="308"/>
                  </a:lnTo>
                  <a:lnTo>
                    <a:pt x="116" y="304"/>
                  </a:lnTo>
                  <a:lnTo>
                    <a:pt x="121" y="301"/>
                  </a:lnTo>
                  <a:lnTo>
                    <a:pt x="124" y="299"/>
                  </a:lnTo>
                  <a:lnTo>
                    <a:pt x="131" y="295"/>
                  </a:lnTo>
                  <a:lnTo>
                    <a:pt x="139" y="290"/>
                  </a:lnTo>
                  <a:lnTo>
                    <a:pt x="140" y="289"/>
                  </a:lnTo>
                  <a:lnTo>
                    <a:pt x="143" y="287"/>
                  </a:lnTo>
                  <a:lnTo>
                    <a:pt x="146" y="286"/>
                  </a:lnTo>
                  <a:lnTo>
                    <a:pt x="146" y="284"/>
                  </a:lnTo>
                  <a:lnTo>
                    <a:pt x="153" y="283"/>
                  </a:lnTo>
                  <a:lnTo>
                    <a:pt x="154" y="283"/>
                  </a:lnTo>
                  <a:lnTo>
                    <a:pt x="157" y="280"/>
                  </a:lnTo>
                  <a:lnTo>
                    <a:pt x="162" y="276"/>
                  </a:lnTo>
                  <a:lnTo>
                    <a:pt x="166" y="273"/>
                  </a:lnTo>
                  <a:lnTo>
                    <a:pt x="166" y="275"/>
                  </a:lnTo>
                  <a:lnTo>
                    <a:pt x="168" y="275"/>
                  </a:lnTo>
                  <a:lnTo>
                    <a:pt x="168" y="273"/>
                  </a:lnTo>
                  <a:lnTo>
                    <a:pt x="169" y="273"/>
                  </a:lnTo>
                  <a:lnTo>
                    <a:pt x="169" y="272"/>
                  </a:lnTo>
                  <a:lnTo>
                    <a:pt x="175" y="267"/>
                  </a:lnTo>
                  <a:lnTo>
                    <a:pt x="177" y="267"/>
                  </a:lnTo>
                  <a:lnTo>
                    <a:pt x="184" y="263"/>
                  </a:lnTo>
                  <a:lnTo>
                    <a:pt x="191" y="258"/>
                  </a:lnTo>
                  <a:lnTo>
                    <a:pt x="192" y="258"/>
                  </a:lnTo>
                  <a:lnTo>
                    <a:pt x="198" y="254"/>
                  </a:lnTo>
                  <a:lnTo>
                    <a:pt x="203" y="251"/>
                  </a:lnTo>
                  <a:lnTo>
                    <a:pt x="204" y="251"/>
                  </a:lnTo>
                  <a:lnTo>
                    <a:pt x="204" y="249"/>
                  </a:lnTo>
                  <a:lnTo>
                    <a:pt x="206" y="249"/>
                  </a:lnTo>
                  <a:lnTo>
                    <a:pt x="207" y="248"/>
                  </a:lnTo>
                  <a:lnTo>
                    <a:pt x="209" y="248"/>
                  </a:lnTo>
                  <a:lnTo>
                    <a:pt x="210" y="246"/>
                  </a:lnTo>
                  <a:lnTo>
                    <a:pt x="212" y="246"/>
                  </a:lnTo>
                  <a:lnTo>
                    <a:pt x="213" y="246"/>
                  </a:lnTo>
                  <a:lnTo>
                    <a:pt x="215" y="246"/>
                  </a:lnTo>
                  <a:lnTo>
                    <a:pt x="216" y="246"/>
                  </a:lnTo>
                  <a:lnTo>
                    <a:pt x="218" y="246"/>
                  </a:lnTo>
                  <a:lnTo>
                    <a:pt x="219" y="246"/>
                  </a:lnTo>
                  <a:lnTo>
                    <a:pt x="219" y="246"/>
                  </a:lnTo>
                  <a:lnTo>
                    <a:pt x="219" y="245"/>
                  </a:lnTo>
                  <a:lnTo>
                    <a:pt x="221" y="245"/>
                  </a:lnTo>
                  <a:lnTo>
                    <a:pt x="222" y="245"/>
                  </a:lnTo>
                  <a:lnTo>
                    <a:pt x="224" y="245"/>
                  </a:lnTo>
                  <a:lnTo>
                    <a:pt x="224" y="243"/>
                  </a:lnTo>
                  <a:lnTo>
                    <a:pt x="226" y="243"/>
                  </a:lnTo>
                  <a:lnTo>
                    <a:pt x="226" y="242"/>
                  </a:lnTo>
                  <a:lnTo>
                    <a:pt x="227" y="242"/>
                  </a:lnTo>
                  <a:lnTo>
                    <a:pt x="227" y="240"/>
                  </a:lnTo>
                  <a:lnTo>
                    <a:pt x="229" y="240"/>
                  </a:lnTo>
                  <a:lnTo>
                    <a:pt x="229" y="238"/>
                  </a:lnTo>
                  <a:lnTo>
                    <a:pt x="230" y="238"/>
                  </a:lnTo>
                  <a:lnTo>
                    <a:pt x="230" y="237"/>
                  </a:lnTo>
                  <a:lnTo>
                    <a:pt x="230" y="235"/>
                  </a:lnTo>
                  <a:lnTo>
                    <a:pt x="232" y="235"/>
                  </a:lnTo>
                  <a:lnTo>
                    <a:pt x="239" y="232"/>
                  </a:lnTo>
                  <a:lnTo>
                    <a:pt x="239" y="231"/>
                  </a:lnTo>
                  <a:lnTo>
                    <a:pt x="241" y="231"/>
                  </a:lnTo>
                  <a:lnTo>
                    <a:pt x="247" y="228"/>
                  </a:lnTo>
                  <a:lnTo>
                    <a:pt x="250" y="226"/>
                  </a:lnTo>
                  <a:lnTo>
                    <a:pt x="251" y="228"/>
                  </a:lnTo>
                  <a:lnTo>
                    <a:pt x="253" y="226"/>
                  </a:lnTo>
                  <a:lnTo>
                    <a:pt x="254" y="226"/>
                  </a:lnTo>
                  <a:lnTo>
                    <a:pt x="256" y="225"/>
                  </a:lnTo>
                  <a:lnTo>
                    <a:pt x="257" y="225"/>
                  </a:lnTo>
                  <a:lnTo>
                    <a:pt x="259" y="223"/>
                  </a:lnTo>
                  <a:lnTo>
                    <a:pt x="267" y="220"/>
                  </a:lnTo>
                  <a:lnTo>
                    <a:pt x="270" y="220"/>
                  </a:lnTo>
                  <a:lnTo>
                    <a:pt x="271" y="220"/>
                  </a:lnTo>
                  <a:lnTo>
                    <a:pt x="280" y="216"/>
                  </a:lnTo>
                  <a:lnTo>
                    <a:pt x="283" y="216"/>
                  </a:lnTo>
                  <a:lnTo>
                    <a:pt x="286" y="214"/>
                  </a:lnTo>
                  <a:lnTo>
                    <a:pt x="288" y="214"/>
                  </a:lnTo>
                  <a:lnTo>
                    <a:pt x="286" y="211"/>
                  </a:lnTo>
                  <a:lnTo>
                    <a:pt x="285" y="210"/>
                  </a:lnTo>
                  <a:lnTo>
                    <a:pt x="283" y="210"/>
                  </a:lnTo>
                  <a:lnTo>
                    <a:pt x="282" y="211"/>
                  </a:lnTo>
                  <a:lnTo>
                    <a:pt x="282" y="210"/>
                  </a:lnTo>
                  <a:lnTo>
                    <a:pt x="286" y="210"/>
                  </a:lnTo>
                  <a:lnTo>
                    <a:pt x="288" y="208"/>
                  </a:lnTo>
                  <a:lnTo>
                    <a:pt x="289" y="208"/>
                  </a:lnTo>
                  <a:lnTo>
                    <a:pt x="286" y="203"/>
                  </a:lnTo>
                  <a:lnTo>
                    <a:pt x="285" y="199"/>
                  </a:lnTo>
                  <a:lnTo>
                    <a:pt x="283" y="200"/>
                  </a:lnTo>
                  <a:lnTo>
                    <a:pt x="283" y="199"/>
                  </a:lnTo>
                  <a:lnTo>
                    <a:pt x="282" y="196"/>
                  </a:lnTo>
                  <a:lnTo>
                    <a:pt x="283" y="196"/>
                  </a:lnTo>
                  <a:lnTo>
                    <a:pt x="283" y="194"/>
                  </a:lnTo>
                  <a:lnTo>
                    <a:pt x="282" y="193"/>
                  </a:lnTo>
                  <a:lnTo>
                    <a:pt x="280" y="190"/>
                  </a:lnTo>
                  <a:lnTo>
                    <a:pt x="280" y="188"/>
                  </a:lnTo>
                  <a:lnTo>
                    <a:pt x="279" y="188"/>
                  </a:lnTo>
                  <a:lnTo>
                    <a:pt x="279" y="187"/>
                  </a:lnTo>
                  <a:lnTo>
                    <a:pt x="279" y="185"/>
                  </a:lnTo>
                  <a:lnTo>
                    <a:pt x="277" y="182"/>
                  </a:lnTo>
                  <a:lnTo>
                    <a:pt x="274" y="181"/>
                  </a:lnTo>
                  <a:lnTo>
                    <a:pt x="274" y="179"/>
                  </a:lnTo>
                  <a:lnTo>
                    <a:pt x="274" y="178"/>
                  </a:lnTo>
                  <a:lnTo>
                    <a:pt x="273" y="178"/>
                  </a:lnTo>
                  <a:lnTo>
                    <a:pt x="273" y="176"/>
                  </a:lnTo>
                  <a:lnTo>
                    <a:pt x="273" y="175"/>
                  </a:lnTo>
                  <a:lnTo>
                    <a:pt x="271" y="172"/>
                  </a:lnTo>
                  <a:lnTo>
                    <a:pt x="270" y="170"/>
                  </a:lnTo>
                  <a:lnTo>
                    <a:pt x="270" y="169"/>
                  </a:lnTo>
                  <a:lnTo>
                    <a:pt x="268" y="167"/>
                  </a:lnTo>
                  <a:lnTo>
                    <a:pt x="268" y="165"/>
                  </a:lnTo>
                  <a:lnTo>
                    <a:pt x="268" y="164"/>
                  </a:lnTo>
                  <a:lnTo>
                    <a:pt x="267" y="164"/>
                  </a:lnTo>
                  <a:lnTo>
                    <a:pt x="267" y="162"/>
                  </a:lnTo>
                  <a:lnTo>
                    <a:pt x="267" y="161"/>
                  </a:lnTo>
                  <a:lnTo>
                    <a:pt x="265" y="158"/>
                  </a:lnTo>
                  <a:lnTo>
                    <a:pt x="265" y="156"/>
                  </a:lnTo>
                  <a:lnTo>
                    <a:pt x="265" y="155"/>
                  </a:lnTo>
                  <a:lnTo>
                    <a:pt x="265" y="153"/>
                  </a:lnTo>
                  <a:lnTo>
                    <a:pt x="264" y="150"/>
                  </a:lnTo>
                  <a:lnTo>
                    <a:pt x="262" y="149"/>
                  </a:lnTo>
                  <a:lnTo>
                    <a:pt x="262" y="147"/>
                  </a:lnTo>
                  <a:lnTo>
                    <a:pt x="262" y="146"/>
                  </a:lnTo>
                  <a:lnTo>
                    <a:pt x="262" y="144"/>
                  </a:lnTo>
                  <a:lnTo>
                    <a:pt x="260" y="143"/>
                  </a:lnTo>
                  <a:lnTo>
                    <a:pt x="260" y="141"/>
                  </a:lnTo>
                  <a:lnTo>
                    <a:pt x="262" y="140"/>
                  </a:lnTo>
                  <a:lnTo>
                    <a:pt x="264" y="140"/>
                  </a:lnTo>
                  <a:lnTo>
                    <a:pt x="265" y="140"/>
                  </a:lnTo>
                  <a:lnTo>
                    <a:pt x="267" y="138"/>
                  </a:lnTo>
                  <a:lnTo>
                    <a:pt x="267" y="137"/>
                  </a:lnTo>
                  <a:lnTo>
                    <a:pt x="267" y="137"/>
                  </a:lnTo>
                  <a:lnTo>
                    <a:pt x="267" y="127"/>
                  </a:lnTo>
                  <a:lnTo>
                    <a:pt x="268" y="121"/>
                  </a:lnTo>
                  <a:lnTo>
                    <a:pt x="268" y="118"/>
                  </a:lnTo>
                  <a:lnTo>
                    <a:pt x="270" y="117"/>
                  </a:lnTo>
                  <a:lnTo>
                    <a:pt x="270" y="115"/>
                  </a:lnTo>
                  <a:lnTo>
                    <a:pt x="270" y="114"/>
                  </a:lnTo>
                  <a:lnTo>
                    <a:pt x="270" y="112"/>
                  </a:lnTo>
                  <a:lnTo>
                    <a:pt x="268" y="112"/>
                  </a:lnTo>
                  <a:lnTo>
                    <a:pt x="268" y="111"/>
                  </a:lnTo>
                  <a:lnTo>
                    <a:pt x="267" y="105"/>
                  </a:lnTo>
                  <a:lnTo>
                    <a:pt x="265" y="103"/>
                  </a:lnTo>
                  <a:lnTo>
                    <a:pt x="265" y="100"/>
                  </a:lnTo>
                  <a:lnTo>
                    <a:pt x="260" y="93"/>
                  </a:lnTo>
                  <a:lnTo>
                    <a:pt x="260" y="91"/>
                  </a:lnTo>
                  <a:lnTo>
                    <a:pt x="259" y="89"/>
                  </a:lnTo>
                  <a:lnTo>
                    <a:pt x="259" y="88"/>
                  </a:lnTo>
                  <a:lnTo>
                    <a:pt x="259" y="86"/>
                  </a:lnTo>
                  <a:lnTo>
                    <a:pt x="260" y="85"/>
                  </a:lnTo>
                  <a:lnTo>
                    <a:pt x="262" y="83"/>
                  </a:lnTo>
                  <a:lnTo>
                    <a:pt x="264" y="83"/>
                  </a:lnTo>
                  <a:lnTo>
                    <a:pt x="267" y="80"/>
                  </a:lnTo>
                  <a:lnTo>
                    <a:pt x="268" y="80"/>
                  </a:lnTo>
                  <a:lnTo>
                    <a:pt x="268" y="79"/>
                  </a:lnTo>
                  <a:lnTo>
                    <a:pt x="270" y="77"/>
                  </a:lnTo>
                  <a:lnTo>
                    <a:pt x="270" y="74"/>
                  </a:lnTo>
                  <a:lnTo>
                    <a:pt x="270" y="73"/>
                  </a:lnTo>
                  <a:lnTo>
                    <a:pt x="270" y="71"/>
                  </a:lnTo>
                  <a:lnTo>
                    <a:pt x="271" y="70"/>
                  </a:lnTo>
                  <a:lnTo>
                    <a:pt x="270" y="67"/>
                  </a:lnTo>
                  <a:lnTo>
                    <a:pt x="270" y="65"/>
                  </a:lnTo>
                  <a:lnTo>
                    <a:pt x="268" y="64"/>
                  </a:lnTo>
                  <a:lnTo>
                    <a:pt x="267" y="64"/>
                  </a:lnTo>
                  <a:lnTo>
                    <a:pt x="267" y="62"/>
                  </a:lnTo>
                  <a:lnTo>
                    <a:pt x="265" y="61"/>
                  </a:lnTo>
                  <a:lnTo>
                    <a:pt x="264" y="61"/>
                  </a:lnTo>
                  <a:lnTo>
                    <a:pt x="262" y="59"/>
                  </a:lnTo>
                  <a:lnTo>
                    <a:pt x="264" y="50"/>
                  </a:lnTo>
                  <a:lnTo>
                    <a:pt x="264" y="48"/>
                  </a:lnTo>
                  <a:lnTo>
                    <a:pt x="265" y="48"/>
                  </a:lnTo>
                  <a:lnTo>
                    <a:pt x="264" y="48"/>
                  </a:lnTo>
                  <a:lnTo>
                    <a:pt x="264" y="47"/>
                  </a:lnTo>
                  <a:lnTo>
                    <a:pt x="265" y="45"/>
                  </a:lnTo>
                  <a:lnTo>
                    <a:pt x="265" y="44"/>
                  </a:lnTo>
                  <a:lnTo>
                    <a:pt x="265" y="41"/>
                  </a:lnTo>
                  <a:lnTo>
                    <a:pt x="265" y="39"/>
                  </a:lnTo>
                  <a:lnTo>
                    <a:pt x="267" y="33"/>
                  </a:lnTo>
                  <a:lnTo>
                    <a:pt x="267" y="27"/>
                  </a:lnTo>
                  <a:lnTo>
                    <a:pt x="265" y="26"/>
                  </a:lnTo>
                  <a:lnTo>
                    <a:pt x="265" y="23"/>
                  </a:lnTo>
                  <a:lnTo>
                    <a:pt x="265" y="21"/>
                  </a:lnTo>
                  <a:lnTo>
                    <a:pt x="265" y="16"/>
                  </a:lnTo>
                  <a:lnTo>
                    <a:pt x="265" y="15"/>
                  </a:lnTo>
                  <a:lnTo>
                    <a:pt x="264" y="13"/>
                  </a:lnTo>
                  <a:lnTo>
                    <a:pt x="264" y="12"/>
                  </a:lnTo>
                  <a:lnTo>
                    <a:pt x="262" y="12"/>
                  </a:lnTo>
                  <a:lnTo>
                    <a:pt x="262" y="10"/>
                  </a:lnTo>
                  <a:lnTo>
                    <a:pt x="264" y="10"/>
                  </a:lnTo>
                  <a:lnTo>
                    <a:pt x="265" y="10"/>
                  </a:lnTo>
                  <a:lnTo>
                    <a:pt x="268" y="10"/>
                  </a:lnTo>
                  <a:lnTo>
                    <a:pt x="274" y="10"/>
                  </a:lnTo>
                  <a:lnTo>
                    <a:pt x="276" y="10"/>
                  </a:lnTo>
                  <a:lnTo>
                    <a:pt x="277" y="10"/>
                  </a:lnTo>
                  <a:lnTo>
                    <a:pt x="279" y="10"/>
                  </a:lnTo>
                  <a:lnTo>
                    <a:pt x="280" y="10"/>
                  </a:lnTo>
                  <a:lnTo>
                    <a:pt x="282" y="10"/>
                  </a:lnTo>
                  <a:lnTo>
                    <a:pt x="283" y="10"/>
                  </a:lnTo>
                  <a:lnTo>
                    <a:pt x="285" y="10"/>
                  </a:lnTo>
                  <a:lnTo>
                    <a:pt x="286" y="10"/>
                  </a:lnTo>
                  <a:lnTo>
                    <a:pt x="288" y="10"/>
                  </a:lnTo>
                  <a:lnTo>
                    <a:pt x="289" y="10"/>
                  </a:lnTo>
                  <a:lnTo>
                    <a:pt x="291" y="10"/>
                  </a:lnTo>
                  <a:lnTo>
                    <a:pt x="292" y="10"/>
                  </a:lnTo>
                  <a:lnTo>
                    <a:pt x="295" y="10"/>
                  </a:lnTo>
                  <a:lnTo>
                    <a:pt x="297" y="10"/>
                  </a:lnTo>
                  <a:lnTo>
                    <a:pt x="300" y="10"/>
                  </a:lnTo>
                  <a:lnTo>
                    <a:pt x="302" y="10"/>
                  </a:lnTo>
                  <a:lnTo>
                    <a:pt x="303" y="10"/>
                  </a:lnTo>
                  <a:lnTo>
                    <a:pt x="306" y="10"/>
                  </a:lnTo>
                  <a:lnTo>
                    <a:pt x="308" y="10"/>
                  </a:lnTo>
                  <a:lnTo>
                    <a:pt x="312" y="10"/>
                  </a:lnTo>
                  <a:lnTo>
                    <a:pt x="314" y="10"/>
                  </a:lnTo>
                  <a:lnTo>
                    <a:pt x="315" y="10"/>
                  </a:lnTo>
                  <a:lnTo>
                    <a:pt x="317" y="10"/>
                  </a:lnTo>
                  <a:lnTo>
                    <a:pt x="318" y="10"/>
                  </a:lnTo>
                  <a:lnTo>
                    <a:pt x="321" y="10"/>
                  </a:lnTo>
                  <a:lnTo>
                    <a:pt x="323" y="10"/>
                  </a:lnTo>
                  <a:lnTo>
                    <a:pt x="326" y="10"/>
                  </a:lnTo>
                  <a:lnTo>
                    <a:pt x="327" y="10"/>
                  </a:lnTo>
                  <a:lnTo>
                    <a:pt x="327" y="10"/>
                  </a:lnTo>
                  <a:lnTo>
                    <a:pt x="329" y="10"/>
                  </a:lnTo>
                  <a:lnTo>
                    <a:pt x="332" y="10"/>
                  </a:lnTo>
                  <a:lnTo>
                    <a:pt x="333" y="10"/>
                  </a:lnTo>
                  <a:lnTo>
                    <a:pt x="337" y="10"/>
                  </a:lnTo>
                  <a:lnTo>
                    <a:pt x="338" y="10"/>
                  </a:lnTo>
                  <a:lnTo>
                    <a:pt x="341" y="10"/>
                  </a:lnTo>
                  <a:lnTo>
                    <a:pt x="343" y="10"/>
                  </a:lnTo>
                  <a:lnTo>
                    <a:pt x="347" y="10"/>
                  </a:lnTo>
                  <a:lnTo>
                    <a:pt x="352" y="10"/>
                  </a:lnTo>
                  <a:lnTo>
                    <a:pt x="353" y="10"/>
                  </a:lnTo>
                  <a:lnTo>
                    <a:pt x="355" y="10"/>
                  </a:lnTo>
                  <a:lnTo>
                    <a:pt x="356" y="10"/>
                  </a:lnTo>
                  <a:lnTo>
                    <a:pt x="358" y="10"/>
                  </a:lnTo>
                  <a:lnTo>
                    <a:pt x="361" y="10"/>
                  </a:lnTo>
                  <a:lnTo>
                    <a:pt x="362" y="10"/>
                  </a:lnTo>
                  <a:lnTo>
                    <a:pt x="364" y="10"/>
                  </a:lnTo>
                  <a:lnTo>
                    <a:pt x="368" y="10"/>
                  </a:lnTo>
                  <a:lnTo>
                    <a:pt x="373" y="10"/>
                  </a:lnTo>
                  <a:lnTo>
                    <a:pt x="375" y="10"/>
                  </a:lnTo>
                  <a:lnTo>
                    <a:pt x="378" y="10"/>
                  </a:lnTo>
                  <a:lnTo>
                    <a:pt x="379" y="10"/>
                  </a:lnTo>
                  <a:lnTo>
                    <a:pt x="381" y="10"/>
                  </a:lnTo>
                  <a:lnTo>
                    <a:pt x="382" y="10"/>
                  </a:lnTo>
                  <a:lnTo>
                    <a:pt x="384" y="10"/>
                  </a:lnTo>
                  <a:lnTo>
                    <a:pt x="385" y="10"/>
                  </a:lnTo>
                  <a:lnTo>
                    <a:pt x="387" y="10"/>
                  </a:lnTo>
                  <a:lnTo>
                    <a:pt x="388" y="10"/>
                  </a:lnTo>
                  <a:lnTo>
                    <a:pt x="388" y="9"/>
                  </a:lnTo>
                  <a:lnTo>
                    <a:pt x="390" y="9"/>
                  </a:lnTo>
                  <a:lnTo>
                    <a:pt x="391" y="9"/>
                  </a:lnTo>
                  <a:lnTo>
                    <a:pt x="393" y="9"/>
                  </a:lnTo>
                  <a:lnTo>
                    <a:pt x="394" y="9"/>
                  </a:lnTo>
                  <a:lnTo>
                    <a:pt x="396" y="9"/>
                  </a:lnTo>
                  <a:lnTo>
                    <a:pt x="399" y="9"/>
                  </a:lnTo>
                  <a:lnTo>
                    <a:pt x="400" y="9"/>
                  </a:lnTo>
                  <a:lnTo>
                    <a:pt x="400" y="9"/>
                  </a:lnTo>
                  <a:lnTo>
                    <a:pt x="403" y="9"/>
                  </a:lnTo>
                  <a:lnTo>
                    <a:pt x="405" y="9"/>
                  </a:lnTo>
                  <a:lnTo>
                    <a:pt x="408" y="9"/>
                  </a:lnTo>
                  <a:lnTo>
                    <a:pt x="410" y="9"/>
                  </a:lnTo>
                  <a:lnTo>
                    <a:pt x="413" y="9"/>
                  </a:lnTo>
                  <a:lnTo>
                    <a:pt x="414" y="9"/>
                  </a:lnTo>
                  <a:lnTo>
                    <a:pt x="416" y="9"/>
                  </a:lnTo>
                  <a:lnTo>
                    <a:pt x="417" y="9"/>
                  </a:lnTo>
                  <a:lnTo>
                    <a:pt x="419" y="9"/>
                  </a:lnTo>
                  <a:lnTo>
                    <a:pt x="420" y="9"/>
                  </a:lnTo>
                  <a:lnTo>
                    <a:pt x="422" y="9"/>
                  </a:lnTo>
                  <a:lnTo>
                    <a:pt x="423" y="9"/>
                  </a:lnTo>
                  <a:lnTo>
                    <a:pt x="425" y="9"/>
                  </a:lnTo>
                  <a:lnTo>
                    <a:pt x="426" y="9"/>
                  </a:lnTo>
                  <a:lnTo>
                    <a:pt x="428" y="9"/>
                  </a:lnTo>
                  <a:lnTo>
                    <a:pt x="429" y="9"/>
                  </a:lnTo>
                  <a:lnTo>
                    <a:pt x="431" y="9"/>
                  </a:lnTo>
                  <a:lnTo>
                    <a:pt x="434" y="9"/>
                  </a:lnTo>
                  <a:lnTo>
                    <a:pt x="435" y="9"/>
                  </a:lnTo>
                  <a:lnTo>
                    <a:pt x="437" y="9"/>
                  </a:lnTo>
                  <a:lnTo>
                    <a:pt x="440" y="9"/>
                  </a:lnTo>
                  <a:lnTo>
                    <a:pt x="441" y="9"/>
                  </a:lnTo>
                  <a:lnTo>
                    <a:pt x="444" y="9"/>
                  </a:lnTo>
                  <a:lnTo>
                    <a:pt x="446" y="9"/>
                  </a:lnTo>
                  <a:lnTo>
                    <a:pt x="449" y="9"/>
                  </a:lnTo>
                  <a:lnTo>
                    <a:pt x="451" y="9"/>
                  </a:lnTo>
                  <a:lnTo>
                    <a:pt x="452" y="9"/>
                  </a:lnTo>
                  <a:lnTo>
                    <a:pt x="457" y="9"/>
                  </a:lnTo>
                  <a:lnTo>
                    <a:pt x="461" y="9"/>
                  </a:lnTo>
                  <a:lnTo>
                    <a:pt x="463" y="9"/>
                  </a:lnTo>
                  <a:lnTo>
                    <a:pt x="464" y="9"/>
                  </a:lnTo>
                  <a:lnTo>
                    <a:pt x="466" y="9"/>
                  </a:lnTo>
                  <a:lnTo>
                    <a:pt x="469" y="9"/>
                  </a:lnTo>
                  <a:lnTo>
                    <a:pt x="473" y="9"/>
                  </a:lnTo>
                  <a:lnTo>
                    <a:pt x="476" y="9"/>
                  </a:lnTo>
                  <a:lnTo>
                    <a:pt x="478" y="9"/>
                  </a:lnTo>
                  <a:lnTo>
                    <a:pt x="481" y="9"/>
                  </a:lnTo>
                  <a:lnTo>
                    <a:pt x="486" y="9"/>
                  </a:lnTo>
                  <a:lnTo>
                    <a:pt x="489" y="9"/>
                  </a:lnTo>
                  <a:lnTo>
                    <a:pt x="493" y="9"/>
                  </a:lnTo>
                  <a:lnTo>
                    <a:pt x="498" y="9"/>
                  </a:lnTo>
                  <a:lnTo>
                    <a:pt x="502" y="9"/>
                  </a:lnTo>
                  <a:lnTo>
                    <a:pt x="507" y="9"/>
                  </a:lnTo>
                  <a:lnTo>
                    <a:pt x="508" y="9"/>
                  </a:lnTo>
                  <a:lnTo>
                    <a:pt x="510" y="9"/>
                  </a:lnTo>
                  <a:lnTo>
                    <a:pt x="513" y="9"/>
                  </a:lnTo>
                  <a:lnTo>
                    <a:pt x="517" y="9"/>
                  </a:lnTo>
                  <a:lnTo>
                    <a:pt x="522" y="9"/>
                  </a:lnTo>
                  <a:lnTo>
                    <a:pt x="527" y="9"/>
                  </a:lnTo>
                  <a:lnTo>
                    <a:pt x="528" y="9"/>
                  </a:lnTo>
                  <a:lnTo>
                    <a:pt x="531" y="9"/>
                  </a:lnTo>
                  <a:lnTo>
                    <a:pt x="533" y="9"/>
                  </a:lnTo>
                  <a:lnTo>
                    <a:pt x="536" y="9"/>
                  </a:lnTo>
                  <a:lnTo>
                    <a:pt x="540" y="9"/>
                  </a:lnTo>
                  <a:lnTo>
                    <a:pt x="545" y="9"/>
                  </a:lnTo>
                  <a:lnTo>
                    <a:pt x="546" y="9"/>
                  </a:lnTo>
                  <a:lnTo>
                    <a:pt x="548" y="9"/>
                  </a:lnTo>
                  <a:lnTo>
                    <a:pt x="557" y="7"/>
                  </a:lnTo>
                  <a:lnTo>
                    <a:pt x="559" y="9"/>
                  </a:lnTo>
                  <a:lnTo>
                    <a:pt x="560" y="9"/>
                  </a:lnTo>
                  <a:lnTo>
                    <a:pt x="562" y="7"/>
                  </a:lnTo>
                  <a:lnTo>
                    <a:pt x="563" y="7"/>
                  </a:lnTo>
                  <a:lnTo>
                    <a:pt x="565" y="7"/>
                  </a:lnTo>
                  <a:lnTo>
                    <a:pt x="569" y="7"/>
                  </a:lnTo>
                  <a:lnTo>
                    <a:pt x="572" y="7"/>
                  </a:lnTo>
                  <a:lnTo>
                    <a:pt x="574" y="7"/>
                  </a:lnTo>
                  <a:lnTo>
                    <a:pt x="575" y="7"/>
                  </a:lnTo>
                  <a:lnTo>
                    <a:pt x="578" y="7"/>
                  </a:lnTo>
                  <a:lnTo>
                    <a:pt x="580" y="7"/>
                  </a:lnTo>
                  <a:lnTo>
                    <a:pt x="581" y="7"/>
                  </a:lnTo>
                  <a:lnTo>
                    <a:pt x="583" y="7"/>
                  </a:lnTo>
                  <a:lnTo>
                    <a:pt x="583" y="7"/>
                  </a:lnTo>
                  <a:lnTo>
                    <a:pt x="584" y="7"/>
                  </a:lnTo>
                  <a:lnTo>
                    <a:pt x="586" y="7"/>
                  </a:lnTo>
                  <a:lnTo>
                    <a:pt x="587" y="7"/>
                  </a:lnTo>
                  <a:lnTo>
                    <a:pt x="589" y="7"/>
                  </a:lnTo>
                  <a:lnTo>
                    <a:pt x="590" y="7"/>
                  </a:lnTo>
                  <a:lnTo>
                    <a:pt x="592" y="7"/>
                  </a:lnTo>
                  <a:lnTo>
                    <a:pt x="593" y="7"/>
                  </a:lnTo>
                  <a:lnTo>
                    <a:pt x="595" y="7"/>
                  </a:lnTo>
                  <a:lnTo>
                    <a:pt x="598" y="7"/>
                  </a:lnTo>
                  <a:lnTo>
                    <a:pt x="600" y="7"/>
                  </a:lnTo>
                  <a:lnTo>
                    <a:pt x="603" y="7"/>
                  </a:lnTo>
                  <a:lnTo>
                    <a:pt x="606" y="7"/>
                  </a:lnTo>
                  <a:lnTo>
                    <a:pt x="607" y="7"/>
                  </a:lnTo>
                  <a:lnTo>
                    <a:pt x="609" y="7"/>
                  </a:lnTo>
                  <a:lnTo>
                    <a:pt x="610" y="7"/>
                  </a:lnTo>
                  <a:lnTo>
                    <a:pt x="613" y="7"/>
                  </a:lnTo>
                  <a:lnTo>
                    <a:pt x="615" y="7"/>
                  </a:lnTo>
                  <a:lnTo>
                    <a:pt x="616" y="7"/>
                  </a:lnTo>
                  <a:lnTo>
                    <a:pt x="618" y="7"/>
                  </a:lnTo>
                  <a:lnTo>
                    <a:pt x="630" y="7"/>
                  </a:lnTo>
                  <a:lnTo>
                    <a:pt x="633" y="7"/>
                  </a:lnTo>
                  <a:lnTo>
                    <a:pt x="638" y="7"/>
                  </a:lnTo>
                  <a:lnTo>
                    <a:pt x="645" y="7"/>
                  </a:lnTo>
                  <a:lnTo>
                    <a:pt x="665" y="7"/>
                  </a:lnTo>
                  <a:lnTo>
                    <a:pt x="695" y="6"/>
                  </a:lnTo>
                  <a:lnTo>
                    <a:pt x="732" y="6"/>
                  </a:lnTo>
                  <a:lnTo>
                    <a:pt x="750" y="6"/>
                  </a:lnTo>
                  <a:lnTo>
                    <a:pt x="767" y="6"/>
                  </a:lnTo>
                  <a:lnTo>
                    <a:pt x="794" y="6"/>
                  </a:lnTo>
                  <a:lnTo>
                    <a:pt x="808" y="6"/>
                  </a:lnTo>
                  <a:lnTo>
                    <a:pt x="826" y="4"/>
                  </a:lnTo>
                  <a:lnTo>
                    <a:pt x="828" y="4"/>
                  </a:lnTo>
                  <a:lnTo>
                    <a:pt x="829" y="4"/>
                  </a:lnTo>
                  <a:lnTo>
                    <a:pt x="831" y="4"/>
                  </a:lnTo>
                  <a:lnTo>
                    <a:pt x="832" y="4"/>
                  </a:lnTo>
                  <a:lnTo>
                    <a:pt x="834" y="4"/>
                  </a:lnTo>
                  <a:lnTo>
                    <a:pt x="835" y="4"/>
                  </a:lnTo>
                  <a:lnTo>
                    <a:pt x="837" y="4"/>
                  </a:lnTo>
                  <a:lnTo>
                    <a:pt x="838" y="4"/>
                  </a:lnTo>
                  <a:lnTo>
                    <a:pt x="838" y="4"/>
                  </a:lnTo>
                  <a:lnTo>
                    <a:pt x="838" y="3"/>
                  </a:lnTo>
                  <a:lnTo>
                    <a:pt x="840" y="3"/>
                  </a:lnTo>
                  <a:lnTo>
                    <a:pt x="841" y="3"/>
                  </a:lnTo>
                  <a:lnTo>
                    <a:pt x="843" y="3"/>
                  </a:lnTo>
                  <a:lnTo>
                    <a:pt x="844" y="3"/>
                  </a:lnTo>
                  <a:lnTo>
                    <a:pt x="847" y="3"/>
                  </a:lnTo>
                  <a:lnTo>
                    <a:pt x="850" y="1"/>
                  </a:lnTo>
                  <a:lnTo>
                    <a:pt x="857" y="1"/>
                  </a:lnTo>
                  <a:lnTo>
                    <a:pt x="858" y="0"/>
                  </a:lnTo>
                  <a:lnTo>
                    <a:pt x="861" y="0"/>
                  </a:lnTo>
                  <a:lnTo>
                    <a:pt x="861" y="1"/>
                  </a:lnTo>
                  <a:lnTo>
                    <a:pt x="861" y="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1" name="Freeform 18">
              <a:extLst>
                <a:ext uri="{FF2B5EF4-FFF2-40B4-BE49-F238E27FC236}">
                  <a16:creationId xmlns:a16="http://schemas.microsoft.com/office/drawing/2014/main" id="{B894839B-3ACB-156B-566C-39F10A8BE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775" y="3298825"/>
              <a:ext cx="1063625" cy="895350"/>
            </a:xfrm>
            <a:custGeom>
              <a:avLst/>
              <a:gdLst>
                <a:gd name="T0" fmla="*/ 499 w 670"/>
                <a:gd name="T1" fmla="*/ 22 h 564"/>
                <a:gd name="T2" fmla="*/ 514 w 670"/>
                <a:gd name="T3" fmla="*/ 18 h 564"/>
                <a:gd name="T4" fmla="*/ 564 w 670"/>
                <a:gd name="T5" fmla="*/ 15 h 564"/>
                <a:gd name="T6" fmla="*/ 573 w 670"/>
                <a:gd name="T7" fmla="*/ 25 h 564"/>
                <a:gd name="T8" fmla="*/ 584 w 670"/>
                <a:gd name="T9" fmla="*/ 33 h 564"/>
                <a:gd name="T10" fmla="*/ 597 w 670"/>
                <a:gd name="T11" fmla="*/ 41 h 564"/>
                <a:gd name="T12" fmla="*/ 619 w 670"/>
                <a:gd name="T13" fmla="*/ 41 h 564"/>
                <a:gd name="T14" fmla="*/ 654 w 670"/>
                <a:gd name="T15" fmla="*/ 47 h 564"/>
                <a:gd name="T16" fmla="*/ 657 w 670"/>
                <a:gd name="T17" fmla="*/ 70 h 564"/>
                <a:gd name="T18" fmla="*/ 663 w 670"/>
                <a:gd name="T19" fmla="*/ 95 h 564"/>
                <a:gd name="T20" fmla="*/ 670 w 670"/>
                <a:gd name="T21" fmla="*/ 129 h 564"/>
                <a:gd name="T22" fmla="*/ 670 w 670"/>
                <a:gd name="T23" fmla="*/ 155 h 564"/>
                <a:gd name="T24" fmla="*/ 666 w 670"/>
                <a:gd name="T25" fmla="*/ 181 h 564"/>
                <a:gd name="T26" fmla="*/ 651 w 670"/>
                <a:gd name="T27" fmla="*/ 229 h 564"/>
                <a:gd name="T28" fmla="*/ 635 w 670"/>
                <a:gd name="T29" fmla="*/ 261 h 564"/>
                <a:gd name="T30" fmla="*/ 610 w 670"/>
                <a:gd name="T31" fmla="*/ 305 h 564"/>
                <a:gd name="T32" fmla="*/ 620 w 670"/>
                <a:gd name="T33" fmla="*/ 365 h 564"/>
                <a:gd name="T34" fmla="*/ 573 w 670"/>
                <a:gd name="T35" fmla="*/ 416 h 564"/>
                <a:gd name="T36" fmla="*/ 585 w 670"/>
                <a:gd name="T37" fmla="*/ 451 h 564"/>
                <a:gd name="T38" fmla="*/ 570 w 670"/>
                <a:gd name="T39" fmla="*/ 489 h 564"/>
                <a:gd name="T40" fmla="*/ 549 w 670"/>
                <a:gd name="T41" fmla="*/ 514 h 564"/>
                <a:gd name="T42" fmla="*/ 520 w 670"/>
                <a:gd name="T43" fmla="*/ 523 h 564"/>
                <a:gd name="T44" fmla="*/ 492 w 670"/>
                <a:gd name="T45" fmla="*/ 526 h 564"/>
                <a:gd name="T46" fmla="*/ 467 w 670"/>
                <a:gd name="T47" fmla="*/ 532 h 564"/>
                <a:gd name="T48" fmla="*/ 422 w 670"/>
                <a:gd name="T49" fmla="*/ 545 h 564"/>
                <a:gd name="T50" fmla="*/ 395 w 670"/>
                <a:gd name="T51" fmla="*/ 555 h 564"/>
                <a:gd name="T52" fmla="*/ 369 w 670"/>
                <a:gd name="T53" fmla="*/ 559 h 564"/>
                <a:gd name="T54" fmla="*/ 346 w 670"/>
                <a:gd name="T55" fmla="*/ 562 h 564"/>
                <a:gd name="T56" fmla="*/ 318 w 670"/>
                <a:gd name="T57" fmla="*/ 564 h 564"/>
                <a:gd name="T58" fmla="*/ 267 w 670"/>
                <a:gd name="T59" fmla="*/ 564 h 564"/>
                <a:gd name="T60" fmla="*/ 207 w 670"/>
                <a:gd name="T61" fmla="*/ 562 h 564"/>
                <a:gd name="T62" fmla="*/ 131 w 670"/>
                <a:gd name="T63" fmla="*/ 564 h 564"/>
                <a:gd name="T64" fmla="*/ 99 w 670"/>
                <a:gd name="T65" fmla="*/ 561 h 564"/>
                <a:gd name="T66" fmla="*/ 100 w 670"/>
                <a:gd name="T67" fmla="*/ 535 h 564"/>
                <a:gd name="T68" fmla="*/ 105 w 670"/>
                <a:gd name="T69" fmla="*/ 512 h 564"/>
                <a:gd name="T70" fmla="*/ 106 w 670"/>
                <a:gd name="T71" fmla="*/ 479 h 564"/>
                <a:gd name="T72" fmla="*/ 109 w 670"/>
                <a:gd name="T73" fmla="*/ 454 h 564"/>
                <a:gd name="T74" fmla="*/ 112 w 670"/>
                <a:gd name="T75" fmla="*/ 433 h 564"/>
                <a:gd name="T76" fmla="*/ 117 w 670"/>
                <a:gd name="T77" fmla="*/ 384 h 564"/>
                <a:gd name="T78" fmla="*/ 120 w 670"/>
                <a:gd name="T79" fmla="*/ 349 h 564"/>
                <a:gd name="T80" fmla="*/ 121 w 670"/>
                <a:gd name="T81" fmla="*/ 328 h 564"/>
                <a:gd name="T82" fmla="*/ 126 w 670"/>
                <a:gd name="T83" fmla="*/ 301 h 564"/>
                <a:gd name="T84" fmla="*/ 126 w 670"/>
                <a:gd name="T85" fmla="*/ 273 h 564"/>
                <a:gd name="T86" fmla="*/ 121 w 670"/>
                <a:gd name="T87" fmla="*/ 254 h 564"/>
                <a:gd name="T88" fmla="*/ 114 w 670"/>
                <a:gd name="T89" fmla="*/ 235 h 564"/>
                <a:gd name="T90" fmla="*/ 103 w 670"/>
                <a:gd name="T91" fmla="*/ 219 h 564"/>
                <a:gd name="T92" fmla="*/ 79 w 670"/>
                <a:gd name="T93" fmla="*/ 197 h 564"/>
                <a:gd name="T94" fmla="*/ 56 w 670"/>
                <a:gd name="T95" fmla="*/ 190 h 564"/>
                <a:gd name="T96" fmla="*/ 30 w 670"/>
                <a:gd name="T97" fmla="*/ 182 h 564"/>
                <a:gd name="T98" fmla="*/ 13 w 670"/>
                <a:gd name="T99" fmla="*/ 170 h 564"/>
                <a:gd name="T100" fmla="*/ 1 w 670"/>
                <a:gd name="T101" fmla="*/ 149 h 564"/>
                <a:gd name="T102" fmla="*/ 48 w 670"/>
                <a:gd name="T103" fmla="*/ 129 h 564"/>
                <a:gd name="T104" fmla="*/ 111 w 670"/>
                <a:gd name="T105" fmla="*/ 82 h 564"/>
                <a:gd name="T106" fmla="*/ 170 w 670"/>
                <a:gd name="T107" fmla="*/ 30 h 564"/>
                <a:gd name="T108" fmla="*/ 216 w 670"/>
                <a:gd name="T109" fmla="*/ 6 h 564"/>
                <a:gd name="T110" fmla="*/ 264 w 670"/>
                <a:gd name="T111" fmla="*/ 0 h 564"/>
                <a:gd name="T112" fmla="*/ 304 w 670"/>
                <a:gd name="T113" fmla="*/ 7 h 564"/>
                <a:gd name="T114" fmla="*/ 337 w 670"/>
                <a:gd name="T115" fmla="*/ 13 h 564"/>
                <a:gd name="T116" fmla="*/ 365 w 670"/>
                <a:gd name="T117" fmla="*/ 18 h 564"/>
                <a:gd name="T118" fmla="*/ 450 w 670"/>
                <a:gd name="T119" fmla="*/ 2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70" h="564">
                  <a:moveTo>
                    <a:pt x="476" y="25"/>
                  </a:moveTo>
                  <a:lnTo>
                    <a:pt x="480" y="25"/>
                  </a:lnTo>
                  <a:lnTo>
                    <a:pt x="483" y="25"/>
                  </a:lnTo>
                  <a:lnTo>
                    <a:pt x="485" y="25"/>
                  </a:lnTo>
                  <a:lnTo>
                    <a:pt x="486" y="25"/>
                  </a:lnTo>
                  <a:lnTo>
                    <a:pt x="488" y="25"/>
                  </a:lnTo>
                  <a:lnTo>
                    <a:pt x="489" y="25"/>
                  </a:lnTo>
                  <a:lnTo>
                    <a:pt x="492" y="24"/>
                  </a:lnTo>
                  <a:lnTo>
                    <a:pt x="494" y="24"/>
                  </a:lnTo>
                  <a:lnTo>
                    <a:pt x="495" y="24"/>
                  </a:lnTo>
                  <a:lnTo>
                    <a:pt x="497" y="24"/>
                  </a:lnTo>
                  <a:lnTo>
                    <a:pt x="499" y="24"/>
                  </a:lnTo>
                  <a:lnTo>
                    <a:pt x="499" y="22"/>
                  </a:lnTo>
                  <a:lnTo>
                    <a:pt x="500" y="22"/>
                  </a:lnTo>
                  <a:lnTo>
                    <a:pt x="502" y="22"/>
                  </a:lnTo>
                  <a:lnTo>
                    <a:pt x="503" y="22"/>
                  </a:lnTo>
                  <a:lnTo>
                    <a:pt x="505" y="22"/>
                  </a:lnTo>
                  <a:lnTo>
                    <a:pt x="505" y="21"/>
                  </a:lnTo>
                  <a:lnTo>
                    <a:pt x="505" y="21"/>
                  </a:lnTo>
                  <a:lnTo>
                    <a:pt x="506" y="21"/>
                  </a:lnTo>
                  <a:lnTo>
                    <a:pt x="508" y="21"/>
                  </a:lnTo>
                  <a:lnTo>
                    <a:pt x="508" y="19"/>
                  </a:lnTo>
                  <a:lnTo>
                    <a:pt x="509" y="19"/>
                  </a:lnTo>
                  <a:lnTo>
                    <a:pt x="511" y="19"/>
                  </a:lnTo>
                  <a:lnTo>
                    <a:pt x="512" y="18"/>
                  </a:lnTo>
                  <a:lnTo>
                    <a:pt x="514" y="18"/>
                  </a:lnTo>
                  <a:lnTo>
                    <a:pt x="520" y="15"/>
                  </a:lnTo>
                  <a:lnTo>
                    <a:pt x="538" y="9"/>
                  </a:lnTo>
                  <a:lnTo>
                    <a:pt x="540" y="9"/>
                  </a:lnTo>
                  <a:lnTo>
                    <a:pt x="555" y="1"/>
                  </a:lnTo>
                  <a:lnTo>
                    <a:pt x="555" y="3"/>
                  </a:lnTo>
                  <a:lnTo>
                    <a:pt x="558" y="6"/>
                  </a:lnTo>
                  <a:lnTo>
                    <a:pt x="558" y="7"/>
                  </a:lnTo>
                  <a:lnTo>
                    <a:pt x="559" y="7"/>
                  </a:lnTo>
                  <a:lnTo>
                    <a:pt x="559" y="9"/>
                  </a:lnTo>
                  <a:lnTo>
                    <a:pt x="559" y="9"/>
                  </a:lnTo>
                  <a:lnTo>
                    <a:pt x="561" y="9"/>
                  </a:lnTo>
                  <a:lnTo>
                    <a:pt x="561" y="10"/>
                  </a:lnTo>
                  <a:lnTo>
                    <a:pt x="564" y="15"/>
                  </a:lnTo>
                  <a:lnTo>
                    <a:pt x="564" y="16"/>
                  </a:lnTo>
                  <a:lnTo>
                    <a:pt x="565" y="15"/>
                  </a:lnTo>
                  <a:lnTo>
                    <a:pt x="567" y="15"/>
                  </a:lnTo>
                  <a:lnTo>
                    <a:pt x="567" y="18"/>
                  </a:lnTo>
                  <a:lnTo>
                    <a:pt x="568" y="19"/>
                  </a:lnTo>
                  <a:lnTo>
                    <a:pt x="568" y="21"/>
                  </a:lnTo>
                  <a:lnTo>
                    <a:pt x="570" y="22"/>
                  </a:lnTo>
                  <a:lnTo>
                    <a:pt x="570" y="21"/>
                  </a:lnTo>
                  <a:lnTo>
                    <a:pt x="572" y="21"/>
                  </a:lnTo>
                  <a:lnTo>
                    <a:pt x="572" y="22"/>
                  </a:lnTo>
                  <a:lnTo>
                    <a:pt x="572" y="24"/>
                  </a:lnTo>
                  <a:lnTo>
                    <a:pt x="573" y="24"/>
                  </a:lnTo>
                  <a:lnTo>
                    <a:pt x="573" y="25"/>
                  </a:lnTo>
                  <a:lnTo>
                    <a:pt x="575" y="25"/>
                  </a:lnTo>
                  <a:lnTo>
                    <a:pt x="575" y="27"/>
                  </a:lnTo>
                  <a:lnTo>
                    <a:pt x="576" y="27"/>
                  </a:lnTo>
                  <a:lnTo>
                    <a:pt x="576" y="29"/>
                  </a:lnTo>
                  <a:lnTo>
                    <a:pt x="578" y="29"/>
                  </a:lnTo>
                  <a:lnTo>
                    <a:pt x="578" y="30"/>
                  </a:lnTo>
                  <a:lnTo>
                    <a:pt x="578" y="30"/>
                  </a:lnTo>
                  <a:lnTo>
                    <a:pt x="579" y="30"/>
                  </a:lnTo>
                  <a:lnTo>
                    <a:pt x="579" y="32"/>
                  </a:lnTo>
                  <a:lnTo>
                    <a:pt x="581" y="32"/>
                  </a:lnTo>
                  <a:lnTo>
                    <a:pt x="581" y="33"/>
                  </a:lnTo>
                  <a:lnTo>
                    <a:pt x="582" y="33"/>
                  </a:lnTo>
                  <a:lnTo>
                    <a:pt x="584" y="33"/>
                  </a:lnTo>
                  <a:lnTo>
                    <a:pt x="584" y="35"/>
                  </a:lnTo>
                  <a:lnTo>
                    <a:pt x="585" y="35"/>
                  </a:lnTo>
                  <a:lnTo>
                    <a:pt x="585" y="36"/>
                  </a:lnTo>
                  <a:lnTo>
                    <a:pt x="587" y="36"/>
                  </a:lnTo>
                  <a:lnTo>
                    <a:pt x="588" y="36"/>
                  </a:lnTo>
                  <a:lnTo>
                    <a:pt x="590" y="38"/>
                  </a:lnTo>
                  <a:lnTo>
                    <a:pt x="591" y="38"/>
                  </a:lnTo>
                  <a:lnTo>
                    <a:pt x="593" y="38"/>
                  </a:lnTo>
                  <a:lnTo>
                    <a:pt x="593" y="39"/>
                  </a:lnTo>
                  <a:lnTo>
                    <a:pt x="594" y="39"/>
                  </a:lnTo>
                  <a:lnTo>
                    <a:pt x="596" y="39"/>
                  </a:lnTo>
                  <a:lnTo>
                    <a:pt x="597" y="39"/>
                  </a:lnTo>
                  <a:lnTo>
                    <a:pt x="597" y="41"/>
                  </a:lnTo>
                  <a:lnTo>
                    <a:pt x="599" y="41"/>
                  </a:lnTo>
                  <a:lnTo>
                    <a:pt x="600" y="41"/>
                  </a:lnTo>
                  <a:lnTo>
                    <a:pt x="602" y="41"/>
                  </a:lnTo>
                  <a:lnTo>
                    <a:pt x="603" y="41"/>
                  </a:lnTo>
                  <a:lnTo>
                    <a:pt x="605" y="41"/>
                  </a:lnTo>
                  <a:lnTo>
                    <a:pt x="606" y="41"/>
                  </a:lnTo>
                  <a:lnTo>
                    <a:pt x="608" y="41"/>
                  </a:lnTo>
                  <a:lnTo>
                    <a:pt x="610" y="41"/>
                  </a:lnTo>
                  <a:lnTo>
                    <a:pt x="611" y="41"/>
                  </a:lnTo>
                  <a:lnTo>
                    <a:pt x="613" y="41"/>
                  </a:lnTo>
                  <a:lnTo>
                    <a:pt x="614" y="41"/>
                  </a:lnTo>
                  <a:lnTo>
                    <a:pt x="614" y="41"/>
                  </a:lnTo>
                  <a:lnTo>
                    <a:pt x="619" y="41"/>
                  </a:lnTo>
                  <a:lnTo>
                    <a:pt x="620" y="41"/>
                  </a:lnTo>
                  <a:lnTo>
                    <a:pt x="622" y="41"/>
                  </a:lnTo>
                  <a:lnTo>
                    <a:pt x="626" y="41"/>
                  </a:lnTo>
                  <a:lnTo>
                    <a:pt x="628" y="41"/>
                  </a:lnTo>
                  <a:lnTo>
                    <a:pt x="634" y="39"/>
                  </a:lnTo>
                  <a:lnTo>
                    <a:pt x="649" y="39"/>
                  </a:lnTo>
                  <a:lnTo>
                    <a:pt x="651" y="39"/>
                  </a:lnTo>
                  <a:lnTo>
                    <a:pt x="651" y="41"/>
                  </a:lnTo>
                  <a:lnTo>
                    <a:pt x="651" y="45"/>
                  </a:lnTo>
                  <a:lnTo>
                    <a:pt x="651" y="45"/>
                  </a:lnTo>
                  <a:lnTo>
                    <a:pt x="652" y="45"/>
                  </a:lnTo>
                  <a:lnTo>
                    <a:pt x="654" y="45"/>
                  </a:lnTo>
                  <a:lnTo>
                    <a:pt x="654" y="47"/>
                  </a:lnTo>
                  <a:lnTo>
                    <a:pt x="654" y="48"/>
                  </a:lnTo>
                  <a:lnTo>
                    <a:pt x="654" y="50"/>
                  </a:lnTo>
                  <a:lnTo>
                    <a:pt x="654" y="51"/>
                  </a:lnTo>
                  <a:lnTo>
                    <a:pt x="654" y="56"/>
                  </a:lnTo>
                  <a:lnTo>
                    <a:pt x="654" y="57"/>
                  </a:lnTo>
                  <a:lnTo>
                    <a:pt x="654" y="59"/>
                  </a:lnTo>
                  <a:lnTo>
                    <a:pt x="655" y="60"/>
                  </a:lnTo>
                  <a:lnTo>
                    <a:pt x="655" y="62"/>
                  </a:lnTo>
                  <a:lnTo>
                    <a:pt x="655" y="63"/>
                  </a:lnTo>
                  <a:lnTo>
                    <a:pt x="655" y="65"/>
                  </a:lnTo>
                  <a:lnTo>
                    <a:pt x="655" y="67"/>
                  </a:lnTo>
                  <a:lnTo>
                    <a:pt x="655" y="68"/>
                  </a:lnTo>
                  <a:lnTo>
                    <a:pt x="657" y="70"/>
                  </a:lnTo>
                  <a:lnTo>
                    <a:pt x="657" y="71"/>
                  </a:lnTo>
                  <a:lnTo>
                    <a:pt x="657" y="73"/>
                  </a:lnTo>
                  <a:lnTo>
                    <a:pt x="657" y="74"/>
                  </a:lnTo>
                  <a:lnTo>
                    <a:pt x="658" y="77"/>
                  </a:lnTo>
                  <a:lnTo>
                    <a:pt x="658" y="80"/>
                  </a:lnTo>
                  <a:lnTo>
                    <a:pt x="658" y="82"/>
                  </a:lnTo>
                  <a:lnTo>
                    <a:pt x="660" y="82"/>
                  </a:lnTo>
                  <a:lnTo>
                    <a:pt x="660" y="83"/>
                  </a:lnTo>
                  <a:lnTo>
                    <a:pt x="660" y="86"/>
                  </a:lnTo>
                  <a:lnTo>
                    <a:pt x="661" y="89"/>
                  </a:lnTo>
                  <a:lnTo>
                    <a:pt x="661" y="91"/>
                  </a:lnTo>
                  <a:lnTo>
                    <a:pt x="663" y="92"/>
                  </a:lnTo>
                  <a:lnTo>
                    <a:pt x="663" y="95"/>
                  </a:lnTo>
                  <a:lnTo>
                    <a:pt x="664" y="100"/>
                  </a:lnTo>
                  <a:lnTo>
                    <a:pt x="664" y="103"/>
                  </a:lnTo>
                  <a:lnTo>
                    <a:pt x="666" y="105"/>
                  </a:lnTo>
                  <a:lnTo>
                    <a:pt x="666" y="108"/>
                  </a:lnTo>
                  <a:lnTo>
                    <a:pt x="667" y="111"/>
                  </a:lnTo>
                  <a:lnTo>
                    <a:pt x="667" y="114"/>
                  </a:lnTo>
                  <a:lnTo>
                    <a:pt x="667" y="117"/>
                  </a:lnTo>
                  <a:lnTo>
                    <a:pt x="669" y="117"/>
                  </a:lnTo>
                  <a:lnTo>
                    <a:pt x="669" y="118"/>
                  </a:lnTo>
                  <a:lnTo>
                    <a:pt x="669" y="123"/>
                  </a:lnTo>
                  <a:lnTo>
                    <a:pt x="669" y="124"/>
                  </a:lnTo>
                  <a:lnTo>
                    <a:pt x="670" y="127"/>
                  </a:lnTo>
                  <a:lnTo>
                    <a:pt x="670" y="129"/>
                  </a:lnTo>
                  <a:lnTo>
                    <a:pt x="670" y="130"/>
                  </a:lnTo>
                  <a:lnTo>
                    <a:pt x="670" y="132"/>
                  </a:lnTo>
                  <a:lnTo>
                    <a:pt x="670" y="135"/>
                  </a:lnTo>
                  <a:lnTo>
                    <a:pt x="670" y="138"/>
                  </a:lnTo>
                  <a:lnTo>
                    <a:pt x="670" y="140"/>
                  </a:lnTo>
                  <a:lnTo>
                    <a:pt x="670" y="141"/>
                  </a:lnTo>
                  <a:lnTo>
                    <a:pt x="670" y="144"/>
                  </a:lnTo>
                  <a:lnTo>
                    <a:pt x="670" y="146"/>
                  </a:lnTo>
                  <a:lnTo>
                    <a:pt x="670" y="147"/>
                  </a:lnTo>
                  <a:lnTo>
                    <a:pt x="670" y="150"/>
                  </a:lnTo>
                  <a:lnTo>
                    <a:pt x="670" y="152"/>
                  </a:lnTo>
                  <a:lnTo>
                    <a:pt x="670" y="153"/>
                  </a:lnTo>
                  <a:lnTo>
                    <a:pt x="670" y="155"/>
                  </a:lnTo>
                  <a:lnTo>
                    <a:pt x="670" y="156"/>
                  </a:lnTo>
                  <a:lnTo>
                    <a:pt x="670" y="158"/>
                  </a:lnTo>
                  <a:lnTo>
                    <a:pt x="670" y="159"/>
                  </a:lnTo>
                  <a:lnTo>
                    <a:pt x="669" y="162"/>
                  </a:lnTo>
                  <a:lnTo>
                    <a:pt x="669" y="165"/>
                  </a:lnTo>
                  <a:lnTo>
                    <a:pt x="669" y="167"/>
                  </a:lnTo>
                  <a:lnTo>
                    <a:pt x="669" y="168"/>
                  </a:lnTo>
                  <a:lnTo>
                    <a:pt x="669" y="170"/>
                  </a:lnTo>
                  <a:lnTo>
                    <a:pt x="669" y="171"/>
                  </a:lnTo>
                  <a:lnTo>
                    <a:pt x="667" y="174"/>
                  </a:lnTo>
                  <a:lnTo>
                    <a:pt x="667" y="176"/>
                  </a:lnTo>
                  <a:lnTo>
                    <a:pt x="667" y="178"/>
                  </a:lnTo>
                  <a:lnTo>
                    <a:pt x="666" y="181"/>
                  </a:lnTo>
                  <a:lnTo>
                    <a:pt x="666" y="184"/>
                  </a:lnTo>
                  <a:lnTo>
                    <a:pt x="666" y="185"/>
                  </a:lnTo>
                  <a:lnTo>
                    <a:pt x="664" y="187"/>
                  </a:lnTo>
                  <a:lnTo>
                    <a:pt x="664" y="190"/>
                  </a:lnTo>
                  <a:lnTo>
                    <a:pt x="663" y="191"/>
                  </a:lnTo>
                  <a:lnTo>
                    <a:pt x="663" y="193"/>
                  </a:lnTo>
                  <a:lnTo>
                    <a:pt x="660" y="203"/>
                  </a:lnTo>
                  <a:lnTo>
                    <a:pt x="658" y="208"/>
                  </a:lnTo>
                  <a:lnTo>
                    <a:pt x="655" y="216"/>
                  </a:lnTo>
                  <a:lnTo>
                    <a:pt x="655" y="220"/>
                  </a:lnTo>
                  <a:lnTo>
                    <a:pt x="654" y="222"/>
                  </a:lnTo>
                  <a:lnTo>
                    <a:pt x="652" y="226"/>
                  </a:lnTo>
                  <a:lnTo>
                    <a:pt x="651" y="229"/>
                  </a:lnTo>
                  <a:lnTo>
                    <a:pt x="651" y="234"/>
                  </a:lnTo>
                  <a:lnTo>
                    <a:pt x="651" y="237"/>
                  </a:lnTo>
                  <a:lnTo>
                    <a:pt x="651" y="238"/>
                  </a:lnTo>
                  <a:lnTo>
                    <a:pt x="651" y="240"/>
                  </a:lnTo>
                  <a:lnTo>
                    <a:pt x="649" y="241"/>
                  </a:lnTo>
                  <a:lnTo>
                    <a:pt x="649" y="243"/>
                  </a:lnTo>
                  <a:lnTo>
                    <a:pt x="649" y="244"/>
                  </a:lnTo>
                  <a:lnTo>
                    <a:pt x="648" y="246"/>
                  </a:lnTo>
                  <a:lnTo>
                    <a:pt x="644" y="252"/>
                  </a:lnTo>
                  <a:lnTo>
                    <a:pt x="643" y="254"/>
                  </a:lnTo>
                  <a:lnTo>
                    <a:pt x="643" y="255"/>
                  </a:lnTo>
                  <a:lnTo>
                    <a:pt x="640" y="258"/>
                  </a:lnTo>
                  <a:lnTo>
                    <a:pt x="635" y="261"/>
                  </a:lnTo>
                  <a:lnTo>
                    <a:pt x="634" y="263"/>
                  </a:lnTo>
                  <a:lnTo>
                    <a:pt x="631" y="266"/>
                  </a:lnTo>
                  <a:lnTo>
                    <a:pt x="629" y="266"/>
                  </a:lnTo>
                  <a:lnTo>
                    <a:pt x="626" y="275"/>
                  </a:lnTo>
                  <a:lnTo>
                    <a:pt x="620" y="287"/>
                  </a:lnTo>
                  <a:lnTo>
                    <a:pt x="617" y="292"/>
                  </a:lnTo>
                  <a:lnTo>
                    <a:pt x="616" y="293"/>
                  </a:lnTo>
                  <a:lnTo>
                    <a:pt x="614" y="293"/>
                  </a:lnTo>
                  <a:lnTo>
                    <a:pt x="614" y="296"/>
                  </a:lnTo>
                  <a:lnTo>
                    <a:pt x="613" y="298"/>
                  </a:lnTo>
                  <a:lnTo>
                    <a:pt x="611" y="301"/>
                  </a:lnTo>
                  <a:lnTo>
                    <a:pt x="610" y="304"/>
                  </a:lnTo>
                  <a:lnTo>
                    <a:pt x="610" y="305"/>
                  </a:lnTo>
                  <a:lnTo>
                    <a:pt x="606" y="310"/>
                  </a:lnTo>
                  <a:lnTo>
                    <a:pt x="603" y="314"/>
                  </a:lnTo>
                  <a:lnTo>
                    <a:pt x="603" y="317"/>
                  </a:lnTo>
                  <a:lnTo>
                    <a:pt x="602" y="322"/>
                  </a:lnTo>
                  <a:lnTo>
                    <a:pt x="599" y="333"/>
                  </a:lnTo>
                  <a:lnTo>
                    <a:pt x="599" y="334"/>
                  </a:lnTo>
                  <a:lnTo>
                    <a:pt x="606" y="336"/>
                  </a:lnTo>
                  <a:lnTo>
                    <a:pt x="606" y="337"/>
                  </a:lnTo>
                  <a:lnTo>
                    <a:pt x="610" y="337"/>
                  </a:lnTo>
                  <a:lnTo>
                    <a:pt x="613" y="343"/>
                  </a:lnTo>
                  <a:lnTo>
                    <a:pt x="614" y="354"/>
                  </a:lnTo>
                  <a:lnTo>
                    <a:pt x="616" y="355"/>
                  </a:lnTo>
                  <a:lnTo>
                    <a:pt x="620" y="365"/>
                  </a:lnTo>
                  <a:lnTo>
                    <a:pt x="619" y="372"/>
                  </a:lnTo>
                  <a:lnTo>
                    <a:pt x="619" y="374"/>
                  </a:lnTo>
                  <a:lnTo>
                    <a:pt x="617" y="377"/>
                  </a:lnTo>
                  <a:lnTo>
                    <a:pt x="620" y="390"/>
                  </a:lnTo>
                  <a:lnTo>
                    <a:pt x="613" y="396"/>
                  </a:lnTo>
                  <a:lnTo>
                    <a:pt x="606" y="400"/>
                  </a:lnTo>
                  <a:lnTo>
                    <a:pt x="605" y="401"/>
                  </a:lnTo>
                  <a:lnTo>
                    <a:pt x="603" y="403"/>
                  </a:lnTo>
                  <a:lnTo>
                    <a:pt x="579" y="412"/>
                  </a:lnTo>
                  <a:lnTo>
                    <a:pt x="576" y="415"/>
                  </a:lnTo>
                  <a:lnTo>
                    <a:pt x="575" y="415"/>
                  </a:lnTo>
                  <a:lnTo>
                    <a:pt x="575" y="416"/>
                  </a:lnTo>
                  <a:lnTo>
                    <a:pt x="573" y="416"/>
                  </a:lnTo>
                  <a:lnTo>
                    <a:pt x="564" y="419"/>
                  </a:lnTo>
                  <a:lnTo>
                    <a:pt x="559" y="422"/>
                  </a:lnTo>
                  <a:lnTo>
                    <a:pt x="558" y="424"/>
                  </a:lnTo>
                  <a:lnTo>
                    <a:pt x="556" y="424"/>
                  </a:lnTo>
                  <a:lnTo>
                    <a:pt x="556" y="428"/>
                  </a:lnTo>
                  <a:lnTo>
                    <a:pt x="556" y="430"/>
                  </a:lnTo>
                  <a:lnTo>
                    <a:pt x="555" y="433"/>
                  </a:lnTo>
                  <a:lnTo>
                    <a:pt x="556" y="434"/>
                  </a:lnTo>
                  <a:lnTo>
                    <a:pt x="562" y="438"/>
                  </a:lnTo>
                  <a:lnTo>
                    <a:pt x="570" y="441"/>
                  </a:lnTo>
                  <a:lnTo>
                    <a:pt x="578" y="445"/>
                  </a:lnTo>
                  <a:lnTo>
                    <a:pt x="584" y="450"/>
                  </a:lnTo>
                  <a:lnTo>
                    <a:pt x="585" y="451"/>
                  </a:lnTo>
                  <a:lnTo>
                    <a:pt x="590" y="453"/>
                  </a:lnTo>
                  <a:lnTo>
                    <a:pt x="590" y="454"/>
                  </a:lnTo>
                  <a:lnTo>
                    <a:pt x="588" y="456"/>
                  </a:lnTo>
                  <a:lnTo>
                    <a:pt x="587" y="457"/>
                  </a:lnTo>
                  <a:lnTo>
                    <a:pt x="582" y="463"/>
                  </a:lnTo>
                  <a:lnTo>
                    <a:pt x="581" y="465"/>
                  </a:lnTo>
                  <a:lnTo>
                    <a:pt x="578" y="469"/>
                  </a:lnTo>
                  <a:lnTo>
                    <a:pt x="578" y="471"/>
                  </a:lnTo>
                  <a:lnTo>
                    <a:pt x="576" y="474"/>
                  </a:lnTo>
                  <a:lnTo>
                    <a:pt x="573" y="477"/>
                  </a:lnTo>
                  <a:lnTo>
                    <a:pt x="573" y="480"/>
                  </a:lnTo>
                  <a:lnTo>
                    <a:pt x="572" y="483"/>
                  </a:lnTo>
                  <a:lnTo>
                    <a:pt x="570" y="489"/>
                  </a:lnTo>
                  <a:lnTo>
                    <a:pt x="568" y="494"/>
                  </a:lnTo>
                  <a:lnTo>
                    <a:pt x="567" y="497"/>
                  </a:lnTo>
                  <a:lnTo>
                    <a:pt x="565" y="500"/>
                  </a:lnTo>
                  <a:lnTo>
                    <a:pt x="562" y="501"/>
                  </a:lnTo>
                  <a:lnTo>
                    <a:pt x="562" y="503"/>
                  </a:lnTo>
                  <a:lnTo>
                    <a:pt x="556" y="504"/>
                  </a:lnTo>
                  <a:lnTo>
                    <a:pt x="555" y="504"/>
                  </a:lnTo>
                  <a:lnTo>
                    <a:pt x="553" y="507"/>
                  </a:lnTo>
                  <a:lnTo>
                    <a:pt x="552" y="509"/>
                  </a:lnTo>
                  <a:lnTo>
                    <a:pt x="550" y="509"/>
                  </a:lnTo>
                  <a:lnTo>
                    <a:pt x="550" y="511"/>
                  </a:lnTo>
                  <a:lnTo>
                    <a:pt x="549" y="512"/>
                  </a:lnTo>
                  <a:lnTo>
                    <a:pt x="549" y="514"/>
                  </a:lnTo>
                  <a:lnTo>
                    <a:pt x="547" y="514"/>
                  </a:lnTo>
                  <a:lnTo>
                    <a:pt x="547" y="515"/>
                  </a:lnTo>
                  <a:lnTo>
                    <a:pt x="544" y="517"/>
                  </a:lnTo>
                  <a:lnTo>
                    <a:pt x="543" y="518"/>
                  </a:lnTo>
                  <a:lnTo>
                    <a:pt x="541" y="518"/>
                  </a:lnTo>
                  <a:lnTo>
                    <a:pt x="541" y="518"/>
                  </a:lnTo>
                  <a:lnTo>
                    <a:pt x="537" y="518"/>
                  </a:lnTo>
                  <a:lnTo>
                    <a:pt x="529" y="518"/>
                  </a:lnTo>
                  <a:lnTo>
                    <a:pt x="529" y="523"/>
                  </a:lnTo>
                  <a:lnTo>
                    <a:pt x="524" y="523"/>
                  </a:lnTo>
                  <a:lnTo>
                    <a:pt x="523" y="523"/>
                  </a:lnTo>
                  <a:lnTo>
                    <a:pt x="521" y="523"/>
                  </a:lnTo>
                  <a:lnTo>
                    <a:pt x="520" y="523"/>
                  </a:lnTo>
                  <a:lnTo>
                    <a:pt x="518" y="523"/>
                  </a:lnTo>
                  <a:lnTo>
                    <a:pt x="517" y="523"/>
                  </a:lnTo>
                  <a:lnTo>
                    <a:pt x="515" y="524"/>
                  </a:lnTo>
                  <a:lnTo>
                    <a:pt x="514" y="524"/>
                  </a:lnTo>
                  <a:lnTo>
                    <a:pt x="512" y="524"/>
                  </a:lnTo>
                  <a:lnTo>
                    <a:pt x="511" y="524"/>
                  </a:lnTo>
                  <a:lnTo>
                    <a:pt x="508" y="524"/>
                  </a:lnTo>
                  <a:lnTo>
                    <a:pt x="506" y="524"/>
                  </a:lnTo>
                  <a:lnTo>
                    <a:pt x="505" y="524"/>
                  </a:lnTo>
                  <a:lnTo>
                    <a:pt x="503" y="524"/>
                  </a:lnTo>
                  <a:lnTo>
                    <a:pt x="502" y="526"/>
                  </a:lnTo>
                  <a:lnTo>
                    <a:pt x="497" y="526"/>
                  </a:lnTo>
                  <a:lnTo>
                    <a:pt x="492" y="526"/>
                  </a:lnTo>
                  <a:lnTo>
                    <a:pt x="491" y="527"/>
                  </a:lnTo>
                  <a:lnTo>
                    <a:pt x="489" y="527"/>
                  </a:lnTo>
                  <a:lnTo>
                    <a:pt x="488" y="527"/>
                  </a:lnTo>
                  <a:lnTo>
                    <a:pt x="486" y="527"/>
                  </a:lnTo>
                  <a:lnTo>
                    <a:pt x="483" y="529"/>
                  </a:lnTo>
                  <a:lnTo>
                    <a:pt x="482" y="529"/>
                  </a:lnTo>
                  <a:lnTo>
                    <a:pt x="479" y="529"/>
                  </a:lnTo>
                  <a:lnTo>
                    <a:pt x="474" y="530"/>
                  </a:lnTo>
                  <a:lnTo>
                    <a:pt x="473" y="530"/>
                  </a:lnTo>
                  <a:lnTo>
                    <a:pt x="471" y="530"/>
                  </a:lnTo>
                  <a:lnTo>
                    <a:pt x="470" y="532"/>
                  </a:lnTo>
                  <a:lnTo>
                    <a:pt x="468" y="532"/>
                  </a:lnTo>
                  <a:lnTo>
                    <a:pt x="467" y="532"/>
                  </a:lnTo>
                  <a:lnTo>
                    <a:pt x="465" y="533"/>
                  </a:lnTo>
                  <a:lnTo>
                    <a:pt x="464" y="533"/>
                  </a:lnTo>
                  <a:lnTo>
                    <a:pt x="459" y="535"/>
                  </a:lnTo>
                  <a:lnTo>
                    <a:pt x="456" y="535"/>
                  </a:lnTo>
                  <a:lnTo>
                    <a:pt x="453" y="536"/>
                  </a:lnTo>
                  <a:lnTo>
                    <a:pt x="451" y="536"/>
                  </a:lnTo>
                  <a:lnTo>
                    <a:pt x="450" y="536"/>
                  </a:lnTo>
                  <a:lnTo>
                    <a:pt x="447" y="538"/>
                  </a:lnTo>
                  <a:lnTo>
                    <a:pt x="444" y="539"/>
                  </a:lnTo>
                  <a:lnTo>
                    <a:pt x="436" y="541"/>
                  </a:lnTo>
                  <a:lnTo>
                    <a:pt x="430" y="544"/>
                  </a:lnTo>
                  <a:lnTo>
                    <a:pt x="424" y="545"/>
                  </a:lnTo>
                  <a:lnTo>
                    <a:pt x="422" y="545"/>
                  </a:lnTo>
                  <a:lnTo>
                    <a:pt x="421" y="547"/>
                  </a:lnTo>
                  <a:lnTo>
                    <a:pt x="418" y="547"/>
                  </a:lnTo>
                  <a:lnTo>
                    <a:pt x="416" y="547"/>
                  </a:lnTo>
                  <a:lnTo>
                    <a:pt x="415" y="549"/>
                  </a:lnTo>
                  <a:lnTo>
                    <a:pt x="413" y="549"/>
                  </a:lnTo>
                  <a:lnTo>
                    <a:pt x="412" y="550"/>
                  </a:lnTo>
                  <a:lnTo>
                    <a:pt x="409" y="550"/>
                  </a:lnTo>
                  <a:lnTo>
                    <a:pt x="407" y="550"/>
                  </a:lnTo>
                  <a:lnTo>
                    <a:pt x="404" y="552"/>
                  </a:lnTo>
                  <a:lnTo>
                    <a:pt x="400" y="553"/>
                  </a:lnTo>
                  <a:lnTo>
                    <a:pt x="398" y="553"/>
                  </a:lnTo>
                  <a:lnTo>
                    <a:pt x="397" y="553"/>
                  </a:lnTo>
                  <a:lnTo>
                    <a:pt x="395" y="555"/>
                  </a:lnTo>
                  <a:lnTo>
                    <a:pt x="395" y="555"/>
                  </a:lnTo>
                  <a:lnTo>
                    <a:pt x="394" y="555"/>
                  </a:lnTo>
                  <a:lnTo>
                    <a:pt x="391" y="555"/>
                  </a:lnTo>
                  <a:lnTo>
                    <a:pt x="388" y="555"/>
                  </a:lnTo>
                  <a:lnTo>
                    <a:pt x="386" y="555"/>
                  </a:lnTo>
                  <a:lnTo>
                    <a:pt x="384" y="556"/>
                  </a:lnTo>
                  <a:lnTo>
                    <a:pt x="383" y="556"/>
                  </a:lnTo>
                  <a:lnTo>
                    <a:pt x="378" y="556"/>
                  </a:lnTo>
                  <a:lnTo>
                    <a:pt x="377" y="558"/>
                  </a:lnTo>
                  <a:lnTo>
                    <a:pt x="375" y="558"/>
                  </a:lnTo>
                  <a:lnTo>
                    <a:pt x="374" y="558"/>
                  </a:lnTo>
                  <a:lnTo>
                    <a:pt x="371" y="558"/>
                  </a:lnTo>
                  <a:lnTo>
                    <a:pt x="369" y="559"/>
                  </a:lnTo>
                  <a:lnTo>
                    <a:pt x="368" y="559"/>
                  </a:lnTo>
                  <a:lnTo>
                    <a:pt x="366" y="559"/>
                  </a:lnTo>
                  <a:lnTo>
                    <a:pt x="365" y="559"/>
                  </a:lnTo>
                  <a:lnTo>
                    <a:pt x="362" y="561"/>
                  </a:lnTo>
                  <a:lnTo>
                    <a:pt x="360" y="561"/>
                  </a:lnTo>
                  <a:lnTo>
                    <a:pt x="359" y="561"/>
                  </a:lnTo>
                  <a:lnTo>
                    <a:pt x="359" y="561"/>
                  </a:lnTo>
                  <a:lnTo>
                    <a:pt x="357" y="561"/>
                  </a:lnTo>
                  <a:lnTo>
                    <a:pt x="354" y="561"/>
                  </a:lnTo>
                  <a:lnTo>
                    <a:pt x="353" y="562"/>
                  </a:lnTo>
                  <a:lnTo>
                    <a:pt x="351" y="562"/>
                  </a:lnTo>
                  <a:lnTo>
                    <a:pt x="350" y="562"/>
                  </a:lnTo>
                  <a:lnTo>
                    <a:pt x="346" y="562"/>
                  </a:lnTo>
                  <a:lnTo>
                    <a:pt x="345" y="562"/>
                  </a:lnTo>
                  <a:lnTo>
                    <a:pt x="343" y="562"/>
                  </a:lnTo>
                  <a:lnTo>
                    <a:pt x="342" y="562"/>
                  </a:lnTo>
                  <a:lnTo>
                    <a:pt x="339" y="562"/>
                  </a:lnTo>
                  <a:lnTo>
                    <a:pt x="337" y="562"/>
                  </a:lnTo>
                  <a:lnTo>
                    <a:pt x="336" y="562"/>
                  </a:lnTo>
                  <a:lnTo>
                    <a:pt x="331" y="562"/>
                  </a:lnTo>
                  <a:lnTo>
                    <a:pt x="330" y="564"/>
                  </a:lnTo>
                  <a:lnTo>
                    <a:pt x="328" y="564"/>
                  </a:lnTo>
                  <a:lnTo>
                    <a:pt x="327" y="564"/>
                  </a:lnTo>
                  <a:lnTo>
                    <a:pt x="324" y="564"/>
                  </a:lnTo>
                  <a:lnTo>
                    <a:pt x="322" y="564"/>
                  </a:lnTo>
                  <a:lnTo>
                    <a:pt x="318" y="564"/>
                  </a:lnTo>
                  <a:lnTo>
                    <a:pt x="313" y="564"/>
                  </a:lnTo>
                  <a:lnTo>
                    <a:pt x="310" y="564"/>
                  </a:lnTo>
                  <a:lnTo>
                    <a:pt x="305" y="564"/>
                  </a:lnTo>
                  <a:lnTo>
                    <a:pt x="301" y="564"/>
                  </a:lnTo>
                  <a:lnTo>
                    <a:pt x="298" y="564"/>
                  </a:lnTo>
                  <a:lnTo>
                    <a:pt x="290" y="564"/>
                  </a:lnTo>
                  <a:lnTo>
                    <a:pt x="287" y="564"/>
                  </a:lnTo>
                  <a:lnTo>
                    <a:pt x="287" y="564"/>
                  </a:lnTo>
                  <a:lnTo>
                    <a:pt x="283" y="564"/>
                  </a:lnTo>
                  <a:lnTo>
                    <a:pt x="278" y="564"/>
                  </a:lnTo>
                  <a:lnTo>
                    <a:pt x="275" y="564"/>
                  </a:lnTo>
                  <a:lnTo>
                    <a:pt x="272" y="564"/>
                  </a:lnTo>
                  <a:lnTo>
                    <a:pt x="267" y="564"/>
                  </a:lnTo>
                  <a:lnTo>
                    <a:pt x="264" y="564"/>
                  </a:lnTo>
                  <a:lnTo>
                    <a:pt x="258" y="564"/>
                  </a:lnTo>
                  <a:lnTo>
                    <a:pt x="255" y="564"/>
                  </a:lnTo>
                  <a:lnTo>
                    <a:pt x="251" y="564"/>
                  </a:lnTo>
                  <a:lnTo>
                    <a:pt x="249" y="564"/>
                  </a:lnTo>
                  <a:lnTo>
                    <a:pt x="245" y="564"/>
                  </a:lnTo>
                  <a:lnTo>
                    <a:pt x="242" y="564"/>
                  </a:lnTo>
                  <a:lnTo>
                    <a:pt x="237" y="564"/>
                  </a:lnTo>
                  <a:lnTo>
                    <a:pt x="229" y="564"/>
                  </a:lnTo>
                  <a:lnTo>
                    <a:pt x="223" y="564"/>
                  </a:lnTo>
                  <a:lnTo>
                    <a:pt x="220" y="564"/>
                  </a:lnTo>
                  <a:lnTo>
                    <a:pt x="214" y="564"/>
                  </a:lnTo>
                  <a:lnTo>
                    <a:pt x="207" y="562"/>
                  </a:lnTo>
                  <a:lnTo>
                    <a:pt x="204" y="562"/>
                  </a:lnTo>
                  <a:lnTo>
                    <a:pt x="199" y="562"/>
                  </a:lnTo>
                  <a:lnTo>
                    <a:pt x="191" y="562"/>
                  </a:lnTo>
                  <a:lnTo>
                    <a:pt x="185" y="562"/>
                  </a:lnTo>
                  <a:lnTo>
                    <a:pt x="178" y="562"/>
                  </a:lnTo>
                  <a:lnTo>
                    <a:pt x="164" y="562"/>
                  </a:lnTo>
                  <a:lnTo>
                    <a:pt x="156" y="562"/>
                  </a:lnTo>
                  <a:lnTo>
                    <a:pt x="149" y="562"/>
                  </a:lnTo>
                  <a:lnTo>
                    <a:pt x="147" y="562"/>
                  </a:lnTo>
                  <a:lnTo>
                    <a:pt x="143" y="562"/>
                  </a:lnTo>
                  <a:lnTo>
                    <a:pt x="140" y="564"/>
                  </a:lnTo>
                  <a:lnTo>
                    <a:pt x="137" y="564"/>
                  </a:lnTo>
                  <a:lnTo>
                    <a:pt x="131" y="564"/>
                  </a:lnTo>
                  <a:lnTo>
                    <a:pt x="128" y="564"/>
                  </a:lnTo>
                  <a:lnTo>
                    <a:pt x="126" y="564"/>
                  </a:lnTo>
                  <a:lnTo>
                    <a:pt x="124" y="564"/>
                  </a:lnTo>
                  <a:lnTo>
                    <a:pt x="123" y="564"/>
                  </a:lnTo>
                  <a:lnTo>
                    <a:pt x="117" y="564"/>
                  </a:lnTo>
                  <a:lnTo>
                    <a:pt x="111" y="564"/>
                  </a:lnTo>
                  <a:lnTo>
                    <a:pt x="106" y="564"/>
                  </a:lnTo>
                  <a:lnTo>
                    <a:pt x="105" y="564"/>
                  </a:lnTo>
                  <a:lnTo>
                    <a:pt x="103" y="564"/>
                  </a:lnTo>
                  <a:lnTo>
                    <a:pt x="100" y="564"/>
                  </a:lnTo>
                  <a:lnTo>
                    <a:pt x="99" y="564"/>
                  </a:lnTo>
                  <a:lnTo>
                    <a:pt x="99" y="562"/>
                  </a:lnTo>
                  <a:lnTo>
                    <a:pt x="99" y="561"/>
                  </a:lnTo>
                  <a:lnTo>
                    <a:pt x="99" y="559"/>
                  </a:lnTo>
                  <a:lnTo>
                    <a:pt x="99" y="558"/>
                  </a:lnTo>
                  <a:lnTo>
                    <a:pt x="99" y="556"/>
                  </a:lnTo>
                  <a:lnTo>
                    <a:pt x="99" y="555"/>
                  </a:lnTo>
                  <a:lnTo>
                    <a:pt x="100" y="555"/>
                  </a:lnTo>
                  <a:lnTo>
                    <a:pt x="100" y="553"/>
                  </a:lnTo>
                  <a:lnTo>
                    <a:pt x="100" y="552"/>
                  </a:lnTo>
                  <a:lnTo>
                    <a:pt x="100" y="549"/>
                  </a:lnTo>
                  <a:lnTo>
                    <a:pt x="100" y="545"/>
                  </a:lnTo>
                  <a:lnTo>
                    <a:pt x="100" y="542"/>
                  </a:lnTo>
                  <a:lnTo>
                    <a:pt x="100" y="538"/>
                  </a:lnTo>
                  <a:lnTo>
                    <a:pt x="100" y="536"/>
                  </a:lnTo>
                  <a:lnTo>
                    <a:pt x="100" y="535"/>
                  </a:lnTo>
                  <a:lnTo>
                    <a:pt x="100" y="532"/>
                  </a:lnTo>
                  <a:lnTo>
                    <a:pt x="102" y="530"/>
                  </a:lnTo>
                  <a:lnTo>
                    <a:pt x="102" y="529"/>
                  </a:lnTo>
                  <a:lnTo>
                    <a:pt x="102" y="527"/>
                  </a:lnTo>
                  <a:lnTo>
                    <a:pt x="102" y="526"/>
                  </a:lnTo>
                  <a:lnTo>
                    <a:pt x="102" y="523"/>
                  </a:lnTo>
                  <a:lnTo>
                    <a:pt x="102" y="521"/>
                  </a:lnTo>
                  <a:lnTo>
                    <a:pt x="103" y="520"/>
                  </a:lnTo>
                  <a:lnTo>
                    <a:pt x="103" y="518"/>
                  </a:lnTo>
                  <a:lnTo>
                    <a:pt x="103" y="517"/>
                  </a:lnTo>
                  <a:lnTo>
                    <a:pt x="103" y="514"/>
                  </a:lnTo>
                  <a:lnTo>
                    <a:pt x="105" y="514"/>
                  </a:lnTo>
                  <a:lnTo>
                    <a:pt x="105" y="512"/>
                  </a:lnTo>
                  <a:lnTo>
                    <a:pt x="105" y="511"/>
                  </a:lnTo>
                  <a:lnTo>
                    <a:pt x="105" y="509"/>
                  </a:lnTo>
                  <a:lnTo>
                    <a:pt x="105" y="504"/>
                  </a:lnTo>
                  <a:lnTo>
                    <a:pt x="105" y="498"/>
                  </a:lnTo>
                  <a:lnTo>
                    <a:pt x="105" y="497"/>
                  </a:lnTo>
                  <a:lnTo>
                    <a:pt x="105" y="495"/>
                  </a:lnTo>
                  <a:lnTo>
                    <a:pt x="105" y="494"/>
                  </a:lnTo>
                  <a:lnTo>
                    <a:pt x="105" y="492"/>
                  </a:lnTo>
                  <a:lnTo>
                    <a:pt x="105" y="491"/>
                  </a:lnTo>
                  <a:lnTo>
                    <a:pt x="105" y="488"/>
                  </a:lnTo>
                  <a:lnTo>
                    <a:pt x="106" y="486"/>
                  </a:lnTo>
                  <a:lnTo>
                    <a:pt x="106" y="482"/>
                  </a:lnTo>
                  <a:lnTo>
                    <a:pt x="106" y="479"/>
                  </a:lnTo>
                  <a:lnTo>
                    <a:pt x="106" y="476"/>
                  </a:lnTo>
                  <a:lnTo>
                    <a:pt x="106" y="474"/>
                  </a:lnTo>
                  <a:lnTo>
                    <a:pt x="106" y="473"/>
                  </a:lnTo>
                  <a:lnTo>
                    <a:pt x="108" y="471"/>
                  </a:lnTo>
                  <a:lnTo>
                    <a:pt x="108" y="469"/>
                  </a:lnTo>
                  <a:lnTo>
                    <a:pt x="108" y="463"/>
                  </a:lnTo>
                  <a:lnTo>
                    <a:pt x="108" y="462"/>
                  </a:lnTo>
                  <a:lnTo>
                    <a:pt x="108" y="460"/>
                  </a:lnTo>
                  <a:lnTo>
                    <a:pt x="108" y="459"/>
                  </a:lnTo>
                  <a:lnTo>
                    <a:pt x="109" y="459"/>
                  </a:lnTo>
                  <a:lnTo>
                    <a:pt x="109" y="457"/>
                  </a:lnTo>
                  <a:lnTo>
                    <a:pt x="109" y="456"/>
                  </a:lnTo>
                  <a:lnTo>
                    <a:pt x="109" y="454"/>
                  </a:lnTo>
                  <a:lnTo>
                    <a:pt x="109" y="451"/>
                  </a:lnTo>
                  <a:lnTo>
                    <a:pt x="111" y="450"/>
                  </a:lnTo>
                  <a:lnTo>
                    <a:pt x="111" y="448"/>
                  </a:lnTo>
                  <a:lnTo>
                    <a:pt x="111" y="447"/>
                  </a:lnTo>
                  <a:lnTo>
                    <a:pt x="111" y="445"/>
                  </a:lnTo>
                  <a:lnTo>
                    <a:pt x="111" y="445"/>
                  </a:lnTo>
                  <a:lnTo>
                    <a:pt x="111" y="444"/>
                  </a:lnTo>
                  <a:lnTo>
                    <a:pt x="111" y="442"/>
                  </a:lnTo>
                  <a:lnTo>
                    <a:pt x="111" y="439"/>
                  </a:lnTo>
                  <a:lnTo>
                    <a:pt x="111" y="438"/>
                  </a:lnTo>
                  <a:lnTo>
                    <a:pt x="111" y="436"/>
                  </a:lnTo>
                  <a:lnTo>
                    <a:pt x="112" y="434"/>
                  </a:lnTo>
                  <a:lnTo>
                    <a:pt x="112" y="433"/>
                  </a:lnTo>
                  <a:lnTo>
                    <a:pt x="112" y="431"/>
                  </a:lnTo>
                  <a:lnTo>
                    <a:pt x="112" y="428"/>
                  </a:lnTo>
                  <a:lnTo>
                    <a:pt x="112" y="425"/>
                  </a:lnTo>
                  <a:lnTo>
                    <a:pt x="114" y="419"/>
                  </a:lnTo>
                  <a:lnTo>
                    <a:pt x="114" y="415"/>
                  </a:lnTo>
                  <a:lnTo>
                    <a:pt x="114" y="412"/>
                  </a:lnTo>
                  <a:lnTo>
                    <a:pt x="114" y="409"/>
                  </a:lnTo>
                  <a:lnTo>
                    <a:pt x="114" y="407"/>
                  </a:lnTo>
                  <a:lnTo>
                    <a:pt x="115" y="404"/>
                  </a:lnTo>
                  <a:lnTo>
                    <a:pt x="115" y="403"/>
                  </a:lnTo>
                  <a:lnTo>
                    <a:pt x="115" y="400"/>
                  </a:lnTo>
                  <a:lnTo>
                    <a:pt x="117" y="389"/>
                  </a:lnTo>
                  <a:lnTo>
                    <a:pt x="117" y="384"/>
                  </a:lnTo>
                  <a:lnTo>
                    <a:pt x="117" y="383"/>
                  </a:lnTo>
                  <a:lnTo>
                    <a:pt x="117" y="380"/>
                  </a:lnTo>
                  <a:lnTo>
                    <a:pt x="118" y="375"/>
                  </a:lnTo>
                  <a:lnTo>
                    <a:pt x="118" y="371"/>
                  </a:lnTo>
                  <a:lnTo>
                    <a:pt x="118" y="368"/>
                  </a:lnTo>
                  <a:lnTo>
                    <a:pt x="118" y="365"/>
                  </a:lnTo>
                  <a:lnTo>
                    <a:pt x="120" y="360"/>
                  </a:lnTo>
                  <a:lnTo>
                    <a:pt x="120" y="357"/>
                  </a:lnTo>
                  <a:lnTo>
                    <a:pt x="120" y="355"/>
                  </a:lnTo>
                  <a:lnTo>
                    <a:pt x="120" y="354"/>
                  </a:lnTo>
                  <a:lnTo>
                    <a:pt x="120" y="352"/>
                  </a:lnTo>
                  <a:lnTo>
                    <a:pt x="120" y="351"/>
                  </a:lnTo>
                  <a:lnTo>
                    <a:pt x="120" y="349"/>
                  </a:lnTo>
                  <a:lnTo>
                    <a:pt x="120" y="346"/>
                  </a:lnTo>
                  <a:lnTo>
                    <a:pt x="121" y="343"/>
                  </a:lnTo>
                  <a:lnTo>
                    <a:pt x="121" y="342"/>
                  </a:lnTo>
                  <a:lnTo>
                    <a:pt x="121" y="340"/>
                  </a:lnTo>
                  <a:lnTo>
                    <a:pt x="121" y="339"/>
                  </a:lnTo>
                  <a:lnTo>
                    <a:pt x="121" y="337"/>
                  </a:lnTo>
                  <a:lnTo>
                    <a:pt x="121" y="336"/>
                  </a:lnTo>
                  <a:lnTo>
                    <a:pt x="121" y="336"/>
                  </a:lnTo>
                  <a:lnTo>
                    <a:pt x="121" y="334"/>
                  </a:lnTo>
                  <a:lnTo>
                    <a:pt x="121" y="333"/>
                  </a:lnTo>
                  <a:lnTo>
                    <a:pt x="121" y="331"/>
                  </a:lnTo>
                  <a:lnTo>
                    <a:pt x="121" y="330"/>
                  </a:lnTo>
                  <a:lnTo>
                    <a:pt x="121" y="328"/>
                  </a:lnTo>
                  <a:lnTo>
                    <a:pt x="121" y="327"/>
                  </a:lnTo>
                  <a:lnTo>
                    <a:pt x="123" y="327"/>
                  </a:lnTo>
                  <a:lnTo>
                    <a:pt x="123" y="325"/>
                  </a:lnTo>
                  <a:lnTo>
                    <a:pt x="123" y="323"/>
                  </a:lnTo>
                  <a:lnTo>
                    <a:pt x="123" y="322"/>
                  </a:lnTo>
                  <a:lnTo>
                    <a:pt x="123" y="320"/>
                  </a:lnTo>
                  <a:lnTo>
                    <a:pt x="123" y="319"/>
                  </a:lnTo>
                  <a:lnTo>
                    <a:pt x="124" y="316"/>
                  </a:lnTo>
                  <a:lnTo>
                    <a:pt x="124" y="308"/>
                  </a:lnTo>
                  <a:lnTo>
                    <a:pt x="124" y="307"/>
                  </a:lnTo>
                  <a:lnTo>
                    <a:pt x="124" y="304"/>
                  </a:lnTo>
                  <a:lnTo>
                    <a:pt x="124" y="302"/>
                  </a:lnTo>
                  <a:lnTo>
                    <a:pt x="126" y="301"/>
                  </a:lnTo>
                  <a:lnTo>
                    <a:pt x="126" y="299"/>
                  </a:lnTo>
                  <a:lnTo>
                    <a:pt x="126" y="296"/>
                  </a:lnTo>
                  <a:lnTo>
                    <a:pt x="126" y="293"/>
                  </a:lnTo>
                  <a:lnTo>
                    <a:pt x="126" y="290"/>
                  </a:lnTo>
                  <a:lnTo>
                    <a:pt x="126" y="287"/>
                  </a:lnTo>
                  <a:lnTo>
                    <a:pt x="126" y="285"/>
                  </a:lnTo>
                  <a:lnTo>
                    <a:pt x="126" y="284"/>
                  </a:lnTo>
                  <a:lnTo>
                    <a:pt x="126" y="282"/>
                  </a:lnTo>
                  <a:lnTo>
                    <a:pt x="126" y="279"/>
                  </a:lnTo>
                  <a:lnTo>
                    <a:pt x="126" y="278"/>
                  </a:lnTo>
                  <a:lnTo>
                    <a:pt x="126" y="276"/>
                  </a:lnTo>
                  <a:lnTo>
                    <a:pt x="126" y="275"/>
                  </a:lnTo>
                  <a:lnTo>
                    <a:pt x="126" y="273"/>
                  </a:lnTo>
                  <a:lnTo>
                    <a:pt x="126" y="272"/>
                  </a:lnTo>
                  <a:lnTo>
                    <a:pt x="126" y="270"/>
                  </a:lnTo>
                  <a:lnTo>
                    <a:pt x="126" y="266"/>
                  </a:lnTo>
                  <a:lnTo>
                    <a:pt x="124" y="264"/>
                  </a:lnTo>
                  <a:lnTo>
                    <a:pt x="124" y="263"/>
                  </a:lnTo>
                  <a:lnTo>
                    <a:pt x="124" y="263"/>
                  </a:lnTo>
                  <a:lnTo>
                    <a:pt x="124" y="261"/>
                  </a:lnTo>
                  <a:lnTo>
                    <a:pt x="124" y="260"/>
                  </a:lnTo>
                  <a:lnTo>
                    <a:pt x="123" y="258"/>
                  </a:lnTo>
                  <a:lnTo>
                    <a:pt x="123" y="257"/>
                  </a:lnTo>
                  <a:lnTo>
                    <a:pt x="123" y="255"/>
                  </a:lnTo>
                  <a:lnTo>
                    <a:pt x="123" y="254"/>
                  </a:lnTo>
                  <a:lnTo>
                    <a:pt x="121" y="254"/>
                  </a:lnTo>
                  <a:lnTo>
                    <a:pt x="121" y="252"/>
                  </a:lnTo>
                  <a:lnTo>
                    <a:pt x="121" y="251"/>
                  </a:lnTo>
                  <a:lnTo>
                    <a:pt x="121" y="249"/>
                  </a:lnTo>
                  <a:lnTo>
                    <a:pt x="120" y="247"/>
                  </a:lnTo>
                  <a:lnTo>
                    <a:pt x="120" y="246"/>
                  </a:lnTo>
                  <a:lnTo>
                    <a:pt x="118" y="244"/>
                  </a:lnTo>
                  <a:lnTo>
                    <a:pt x="118" y="243"/>
                  </a:lnTo>
                  <a:lnTo>
                    <a:pt x="118" y="241"/>
                  </a:lnTo>
                  <a:lnTo>
                    <a:pt x="117" y="241"/>
                  </a:lnTo>
                  <a:lnTo>
                    <a:pt x="117" y="240"/>
                  </a:lnTo>
                  <a:lnTo>
                    <a:pt x="117" y="238"/>
                  </a:lnTo>
                  <a:lnTo>
                    <a:pt x="115" y="237"/>
                  </a:lnTo>
                  <a:lnTo>
                    <a:pt x="114" y="235"/>
                  </a:lnTo>
                  <a:lnTo>
                    <a:pt x="114" y="232"/>
                  </a:lnTo>
                  <a:lnTo>
                    <a:pt x="112" y="232"/>
                  </a:lnTo>
                  <a:lnTo>
                    <a:pt x="112" y="231"/>
                  </a:lnTo>
                  <a:lnTo>
                    <a:pt x="111" y="229"/>
                  </a:lnTo>
                  <a:lnTo>
                    <a:pt x="111" y="228"/>
                  </a:lnTo>
                  <a:lnTo>
                    <a:pt x="109" y="228"/>
                  </a:lnTo>
                  <a:lnTo>
                    <a:pt x="109" y="226"/>
                  </a:lnTo>
                  <a:lnTo>
                    <a:pt x="108" y="226"/>
                  </a:lnTo>
                  <a:lnTo>
                    <a:pt x="108" y="225"/>
                  </a:lnTo>
                  <a:lnTo>
                    <a:pt x="106" y="225"/>
                  </a:lnTo>
                  <a:lnTo>
                    <a:pt x="105" y="222"/>
                  </a:lnTo>
                  <a:lnTo>
                    <a:pt x="105" y="220"/>
                  </a:lnTo>
                  <a:lnTo>
                    <a:pt x="103" y="219"/>
                  </a:lnTo>
                  <a:lnTo>
                    <a:pt x="102" y="217"/>
                  </a:lnTo>
                  <a:lnTo>
                    <a:pt x="100" y="216"/>
                  </a:lnTo>
                  <a:lnTo>
                    <a:pt x="97" y="212"/>
                  </a:lnTo>
                  <a:lnTo>
                    <a:pt x="96" y="211"/>
                  </a:lnTo>
                  <a:lnTo>
                    <a:pt x="94" y="209"/>
                  </a:lnTo>
                  <a:lnTo>
                    <a:pt x="91" y="206"/>
                  </a:lnTo>
                  <a:lnTo>
                    <a:pt x="88" y="205"/>
                  </a:lnTo>
                  <a:lnTo>
                    <a:pt x="86" y="203"/>
                  </a:lnTo>
                  <a:lnTo>
                    <a:pt x="83" y="200"/>
                  </a:lnTo>
                  <a:lnTo>
                    <a:pt x="82" y="200"/>
                  </a:lnTo>
                  <a:lnTo>
                    <a:pt x="80" y="199"/>
                  </a:lnTo>
                  <a:lnTo>
                    <a:pt x="79" y="199"/>
                  </a:lnTo>
                  <a:lnTo>
                    <a:pt x="79" y="197"/>
                  </a:lnTo>
                  <a:lnTo>
                    <a:pt x="79" y="196"/>
                  </a:lnTo>
                  <a:lnTo>
                    <a:pt x="77" y="196"/>
                  </a:lnTo>
                  <a:lnTo>
                    <a:pt x="76" y="196"/>
                  </a:lnTo>
                  <a:lnTo>
                    <a:pt x="74" y="196"/>
                  </a:lnTo>
                  <a:lnTo>
                    <a:pt x="73" y="194"/>
                  </a:lnTo>
                  <a:lnTo>
                    <a:pt x="71" y="194"/>
                  </a:lnTo>
                  <a:lnTo>
                    <a:pt x="70" y="193"/>
                  </a:lnTo>
                  <a:lnTo>
                    <a:pt x="68" y="193"/>
                  </a:lnTo>
                  <a:lnTo>
                    <a:pt x="67" y="191"/>
                  </a:lnTo>
                  <a:lnTo>
                    <a:pt x="65" y="191"/>
                  </a:lnTo>
                  <a:lnTo>
                    <a:pt x="65" y="190"/>
                  </a:lnTo>
                  <a:lnTo>
                    <a:pt x="61" y="190"/>
                  </a:lnTo>
                  <a:lnTo>
                    <a:pt x="56" y="190"/>
                  </a:lnTo>
                  <a:lnTo>
                    <a:pt x="55" y="188"/>
                  </a:lnTo>
                  <a:lnTo>
                    <a:pt x="53" y="188"/>
                  </a:lnTo>
                  <a:lnTo>
                    <a:pt x="51" y="188"/>
                  </a:lnTo>
                  <a:lnTo>
                    <a:pt x="50" y="188"/>
                  </a:lnTo>
                  <a:lnTo>
                    <a:pt x="47" y="187"/>
                  </a:lnTo>
                  <a:lnTo>
                    <a:pt x="39" y="185"/>
                  </a:lnTo>
                  <a:lnTo>
                    <a:pt x="38" y="185"/>
                  </a:lnTo>
                  <a:lnTo>
                    <a:pt x="36" y="185"/>
                  </a:lnTo>
                  <a:lnTo>
                    <a:pt x="33" y="184"/>
                  </a:lnTo>
                  <a:lnTo>
                    <a:pt x="32" y="184"/>
                  </a:lnTo>
                  <a:lnTo>
                    <a:pt x="32" y="182"/>
                  </a:lnTo>
                  <a:lnTo>
                    <a:pt x="32" y="182"/>
                  </a:lnTo>
                  <a:lnTo>
                    <a:pt x="30" y="182"/>
                  </a:lnTo>
                  <a:lnTo>
                    <a:pt x="29" y="181"/>
                  </a:lnTo>
                  <a:lnTo>
                    <a:pt x="27" y="181"/>
                  </a:lnTo>
                  <a:lnTo>
                    <a:pt x="26" y="179"/>
                  </a:lnTo>
                  <a:lnTo>
                    <a:pt x="24" y="179"/>
                  </a:lnTo>
                  <a:lnTo>
                    <a:pt x="23" y="178"/>
                  </a:lnTo>
                  <a:lnTo>
                    <a:pt x="21" y="176"/>
                  </a:lnTo>
                  <a:lnTo>
                    <a:pt x="20" y="176"/>
                  </a:lnTo>
                  <a:lnTo>
                    <a:pt x="20" y="174"/>
                  </a:lnTo>
                  <a:lnTo>
                    <a:pt x="18" y="174"/>
                  </a:lnTo>
                  <a:lnTo>
                    <a:pt x="17" y="173"/>
                  </a:lnTo>
                  <a:lnTo>
                    <a:pt x="17" y="171"/>
                  </a:lnTo>
                  <a:lnTo>
                    <a:pt x="15" y="171"/>
                  </a:lnTo>
                  <a:lnTo>
                    <a:pt x="13" y="170"/>
                  </a:lnTo>
                  <a:lnTo>
                    <a:pt x="12" y="168"/>
                  </a:lnTo>
                  <a:lnTo>
                    <a:pt x="12" y="167"/>
                  </a:lnTo>
                  <a:lnTo>
                    <a:pt x="10" y="167"/>
                  </a:lnTo>
                  <a:lnTo>
                    <a:pt x="10" y="165"/>
                  </a:lnTo>
                  <a:lnTo>
                    <a:pt x="9" y="165"/>
                  </a:lnTo>
                  <a:lnTo>
                    <a:pt x="9" y="164"/>
                  </a:lnTo>
                  <a:lnTo>
                    <a:pt x="7" y="162"/>
                  </a:lnTo>
                  <a:lnTo>
                    <a:pt x="9" y="162"/>
                  </a:lnTo>
                  <a:lnTo>
                    <a:pt x="9" y="161"/>
                  </a:lnTo>
                  <a:lnTo>
                    <a:pt x="6" y="158"/>
                  </a:lnTo>
                  <a:lnTo>
                    <a:pt x="0" y="150"/>
                  </a:lnTo>
                  <a:lnTo>
                    <a:pt x="0" y="149"/>
                  </a:lnTo>
                  <a:lnTo>
                    <a:pt x="1" y="149"/>
                  </a:lnTo>
                  <a:lnTo>
                    <a:pt x="4" y="149"/>
                  </a:lnTo>
                  <a:lnTo>
                    <a:pt x="6" y="147"/>
                  </a:lnTo>
                  <a:lnTo>
                    <a:pt x="29" y="140"/>
                  </a:lnTo>
                  <a:lnTo>
                    <a:pt x="30" y="140"/>
                  </a:lnTo>
                  <a:lnTo>
                    <a:pt x="32" y="140"/>
                  </a:lnTo>
                  <a:lnTo>
                    <a:pt x="32" y="138"/>
                  </a:lnTo>
                  <a:lnTo>
                    <a:pt x="33" y="138"/>
                  </a:lnTo>
                  <a:lnTo>
                    <a:pt x="35" y="138"/>
                  </a:lnTo>
                  <a:lnTo>
                    <a:pt x="36" y="136"/>
                  </a:lnTo>
                  <a:lnTo>
                    <a:pt x="38" y="136"/>
                  </a:lnTo>
                  <a:lnTo>
                    <a:pt x="39" y="135"/>
                  </a:lnTo>
                  <a:lnTo>
                    <a:pt x="41" y="135"/>
                  </a:lnTo>
                  <a:lnTo>
                    <a:pt x="48" y="129"/>
                  </a:lnTo>
                  <a:lnTo>
                    <a:pt x="61" y="121"/>
                  </a:lnTo>
                  <a:lnTo>
                    <a:pt x="80" y="109"/>
                  </a:lnTo>
                  <a:lnTo>
                    <a:pt x="82" y="109"/>
                  </a:lnTo>
                  <a:lnTo>
                    <a:pt x="82" y="108"/>
                  </a:lnTo>
                  <a:lnTo>
                    <a:pt x="83" y="108"/>
                  </a:lnTo>
                  <a:lnTo>
                    <a:pt x="85" y="106"/>
                  </a:lnTo>
                  <a:lnTo>
                    <a:pt x="88" y="102"/>
                  </a:lnTo>
                  <a:lnTo>
                    <a:pt x="93" y="98"/>
                  </a:lnTo>
                  <a:lnTo>
                    <a:pt x="102" y="89"/>
                  </a:lnTo>
                  <a:lnTo>
                    <a:pt x="103" y="89"/>
                  </a:lnTo>
                  <a:lnTo>
                    <a:pt x="103" y="88"/>
                  </a:lnTo>
                  <a:lnTo>
                    <a:pt x="105" y="88"/>
                  </a:lnTo>
                  <a:lnTo>
                    <a:pt x="111" y="82"/>
                  </a:lnTo>
                  <a:lnTo>
                    <a:pt x="117" y="76"/>
                  </a:lnTo>
                  <a:lnTo>
                    <a:pt x="121" y="71"/>
                  </a:lnTo>
                  <a:lnTo>
                    <a:pt x="124" y="70"/>
                  </a:lnTo>
                  <a:lnTo>
                    <a:pt x="124" y="68"/>
                  </a:lnTo>
                  <a:lnTo>
                    <a:pt x="141" y="53"/>
                  </a:lnTo>
                  <a:lnTo>
                    <a:pt x="141" y="51"/>
                  </a:lnTo>
                  <a:lnTo>
                    <a:pt x="143" y="50"/>
                  </a:lnTo>
                  <a:lnTo>
                    <a:pt x="149" y="45"/>
                  </a:lnTo>
                  <a:lnTo>
                    <a:pt x="155" y="41"/>
                  </a:lnTo>
                  <a:lnTo>
                    <a:pt x="161" y="36"/>
                  </a:lnTo>
                  <a:lnTo>
                    <a:pt x="162" y="35"/>
                  </a:lnTo>
                  <a:lnTo>
                    <a:pt x="164" y="33"/>
                  </a:lnTo>
                  <a:lnTo>
                    <a:pt x="170" y="30"/>
                  </a:lnTo>
                  <a:lnTo>
                    <a:pt x="175" y="27"/>
                  </a:lnTo>
                  <a:lnTo>
                    <a:pt x="178" y="24"/>
                  </a:lnTo>
                  <a:lnTo>
                    <a:pt x="179" y="24"/>
                  </a:lnTo>
                  <a:lnTo>
                    <a:pt x="179" y="22"/>
                  </a:lnTo>
                  <a:lnTo>
                    <a:pt x="199" y="12"/>
                  </a:lnTo>
                  <a:lnTo>
                    <a:pt x="202" y="10"/>
                  </a:lnTo>
                  <a:lnTo>
                    <a:pt x="205" y="9"/>
                  </a:lnTo>
                  <a:lnTo>
                    <a:pt x="207" y="9"/>
                  </a:lnTo>
                  <a:lnTo>
                    <a:pt x="208" y="9"/>
                  </a:lnTo>
                  <a:lnTo>
                    <a:pt x="210" y="7"/>
                  </a:lnTo>
                  <a:lnTo>
                    <a:pt x="213" y="7"/>
                  </a:lnTo>
                  <a:lnTo>
                    <a:pt x="214" y="6"/>
                  </a:lnTo>
                  <a:lnTo>
                    <a:pt x="216" y="6"/>
                  </a:lnTo>
                  <a:lnTo>
                    <a:pt x="216" y="4"/>
                  </a:lnTo>
                  <a:lnTo>
                    <a:pt x="219" y="4"/>
                  </a:lnTo>
                  <a:lnTo>
                    <a:pt x="220" y="4"/>
                  </a:lnTo>
                  <a:lnTo>
                    <a:pt x="226" y="3"/>
                  </a:lnTo>
                  <a:lnTo>
                    <a:pt x="239" y="0"/>
                  </a:lnTo>
                  <a:lnTo>
                    <a:pt x="240" y="0"/>
                  </a:lnTo>
                  <a:lnTo>
                    <a:pt x="242" y="0"/>
                  </a:lnTo>
                  <a:lnTo>
                    <a:pt x="243" y="0"/>
                  </a:lnTo>
                  <a:lnTo>
                    <a:pt x="245" y="0"/>
                  </a:lnTo>
                  <a:lnTo>
                    <a:pt x="251" y="0"/>
                  </a:lnTo>
                  <a:lnTo>
                    <a:pt x="261" y="0"/>
                  </a:lnTo>
                  <a:lnTo>
                    <a:pt x="263" y="0"/>
                  </a:lnTo>
                  <a:lnTo>
                    <a:pt x="264" y="0"/>
                  </a:lnTo>
                  <a:lnTo>
                    <a:pt x="266" y="0"/>
                  </a:lnTo>
                  <a:lnTo>
                    <a:pt x="267" y="0"/>
                  </a:lnTo>
                  <a:lnTo>
                    <a:pt x="269" y="0"/>
                  </a:lnTo>
                  <a:lnTo>
                    <a:pt x="270" y="0"/>
                  </a:lnTo>
                  <a:lnTo>
                    <a:pt x="272" y="0"/>
                  </a:lnTo>
                  <a:lnTo>
                    <a:pt x="275" y="0"/>
                  </a:lnTo>
                  <a:lnTo>
                    <a:pt x="277" y="1"/>
                  </a:lnTo>
                  <a:lnTo>
                    <a:pt x="284" y="3"/>
                  </a:lnTo>
                  <a:lnTo>
                    <a:pt x="289" y="4"/>
                  </a:lnTo>
                  <a:lnTo>
                    <a:pt x="295" y="6"/>
                  </a:lnTo>
                  <a:lnTo>
                    <a:pt x="301" y="7"/>
                  </a:lnTo>
                  <a:lnTo>
                    <a:pt x="302" y="7"/>
                  </a:lnTo>
                  <a:lnTo>
                    <a:pt x="304" y="7"/>
                  </a:lnTo>
                  <a:lnTo>
                    <a:pt x="305" y="7"/>
                  </a:lnTo>
                  <a:lnTo>
                    <a:pt x="308" y="7"/>
                  </a:lnTo>
                  <a:lnTo>
                    <a:pt x="310" y="7"/>
                  </a:lnTo>
                  <a:lnTo>
                    <a:pt x="313" y="9"/>
                  </a:lnTo>
                  <a:lnTo>
                    <a:pt x="315" y="9"/>
                  </a:lnTo>
                  <a:lnTo>
                    <a:pt x="316" y="9"/>
                  </a:lnTo>
                  <a:lnTo>
                    <a:pt x="318" y="9"/>
                  </a:lnTo>
                  <a:lnTo>
                    <a:pt x="321" y="9"/>
                  </a:lnTo>
                  <a:lnTo>
                    <a:pt x="322" y="9"/>
                  </a:lnTo>
                  <a:lnTo>
                    <a:pt x="324" y="9"/>
                  </a:lnTo>
                  <a:lnTo>
                    <a:pt x="328" y="10"/>
                  </a:lnTo>
                  <a:lnTo>
                    <a:pt x="334" y="12"/>
                  </a:lnTo>
                  <a:lnTo>
                    <a:pt x="337" y="13"/>
                  </a:lnTo>
                  <a:lnTo>
                    <a:pt x="340" y="13"/>
                  </a:lnTo>
                  <a:lnTo>
                    <a:pt x="345" y="15"/>
                  </a:lnTo>
                  <a:lnTo>
                    <a:pt x="346" y="15"/>
                  </a:lnTo>
                  <a:lnTo>
                    <a:pt x="350" y="15"/>
                  </a:lnTo>
                  <a:lnTo>
                    <a:pt x="353" y="16"/>
                  </a:lnTo>
                  <a:lnTo>
                    <a:pt x="354" y="16"/>
                  </a:lnTo>
                  <a:lnTo>
                    <a:pt x="357" y="16"/>
                  </a:lnTo>
                  <a:lnTo>
                    <a:pt x="359" y="16"/>
                  </a:lnTo>
                  <a:lnTo>
                    <a:pt x="359" y="16"/>
                  </a:lnTo>
                  <a:lnTo>
                    <a:pt x="360" y="16"/>
                  </a:lnTo>
                  <a:lnTo>
                    <a:pt x="362" y="18"/>
                  </a:lnTo>
                  <a:lnTo>
                    <a:pt x="363" y="18"/>
                  </a:lnTo>
                  <a:lnTo>
                    <a:pt x="365" y="18"/>
                  </a:lnTo>
                  <a:lnTo>
                    <a:pt x="366" y="18"/>
                  </a:lnTo>
                  <a:lnTo>
                    <a:pt x="368" y="18"/>
                  </a:lnTo>
                  <a:lnTo>
                    <a:pt x="369" y="18"/>
                  </a:lnTo>
                  <a:lnTo>
                    <a:pt x="374" y="18"/>
                  </a:lnTo>
                  <a:lnTo>
                    <a:pt x="377" y="18"/>
                  </a:lnTo>
                  <a:lnTo>
                    <a:pt x="395" y="19"/>
                  </a:lnTo>
                  <a:lnTo>
                    <a:pt x="398" y="19"/>
                  </a:lnTo>
                  <a:lnTo>
                    <a:pt x="421" y="21"/>
                  </a:lnTo>
                  <a:lnTo>
                    <a:pt x="430" y="22"/>
                  </a:lnTo>
                  <a:lnTo>
                    <a:pt x="432" y="22"/>
                  </a:lnTo>
                  <a:lnTo>
                    <a:pt x="444" y="22"/>
                  </a:lnTo>
                  <a:lnTo>
                    <a:pt x="447" y="22"/>
                  </a:lnTo>
                  <a:lnTo>
                    <a:pt x="450" y="24"/>
                  </a:lnTo>
                  <a:lnTo>
                    <a:pt x="451" y="24"/>
                  </a:lnTo>
                  <a:lnTo>
                    <a:pt x="457" y="24"/>
                  </a:lnTo>
                  <a:lnTo>
                    <a:pt x="465" y="24"/>
                  </a:lnTo>
                  <a:lnTo>
                    <a:pt x="468" y="25"/>
                  </a:lnTo>
                  <a:lnTo>
                    <a:pt x="470" y="25"/>
                  </a:lnTo>
                  <a:lnTo>
                    <a:pt x="471" y="25"/>
                  </a:lnTo>
                  <a:lnTo>
                    <a:pt x="473" y="25"/>
                  </a:lnTo>
                  <a:lnTo>
                    <a:pt x="474" y="25"/>
                  </a:lnTo>
                  <a:lnTo>
                    <a:pt x="476" y="2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8D8275A-4B25-75C1-9677-F0C258140058}"/>
              </a:ext>
            </a:extLst>
          </p:cNvPr>
          <p:cNvGrpSpPr/>
          <p:nvPr/>
        </p:nvGrpSpPr>
        <p:grpSpPr>
          <a:xfrm>
            <a:off x="4826549" y="1045762"/>
            <a:ext cx="3892988" cy="3902252"/>
            <a:chOff x="565150" y="1046163"/>
            <a:chExt cx="4002088" cy="4011612"/>
          </a:xfrm>
          <a:solidFill>
            <a:schemeClr val="accent5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59F2468-67B4-4167-7418-116A2E9D7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8088" y="3462338"/>
              <a:ext cx="1763712" cy="839787"/>
            </a:xfrm>
            <a:custGeom>
              <a:avLst/>
              <a:gdLst>
                <a:gd name="T0" fmla="*/ 536 w 1111"/>
                <a:gd name="T1" fmla="*/ 119 h 529"/>
                <a:gd name="T2" fmla="*/ 588 w 1111"/>
                <a:gd name="T3" fmla="*/ 119 h 529"/>
                <a:gd name="T4" fmla="*/ 664 w 1111"/>
                <a:gd name="T5" fmla="*/ 123 h 529"/>
                <a:gd name="T6" fmla="*/ 723 w 1111"/>
                <a:gd name="T7" fmla="*/ 123 h 529"/>
                <a:gd name="T8" fmla="*/ 787 w 1111"/>
                <a:gd name="T9" fmla="*/ 129 h 529"/>
                <a:gd name="T10" fmla="*/ 818 w 1111"/>
                <a:gd name="T11" fmla="*/ 122 h 529"/>
                <a:gd name="T12" fmla="*/ 891 w 1111"/>
                <a:gd name="T13" fmla="*/ 81 h 529"/>
                <a:gd name="T14" fmla="*/ 994 w 1111"/>
                <a:gd name="T15" fmla="*/ 59 h 529"/>
                <a:gd name="T16" fmla="*/ 1008 w 1111"/>
                <a:gd name="T17" fmla="*/ 75 h 529"/>
                <a:gd name="T18" fmla="*/ 1038 w 1111"/>
                <a:gd name="T19" fmla="*/ 85 h 529"/>
                <a:gd name="T20" fmla="*/ 1064 w 1111"/>
                <a:gd name="T21" fmla="*/ 96 h 529"/>
                <a:gd name="T22" fmla="*/ 1093 w 1111"/>
                <a:gd name="T23" fmla="*/ 122 h 529"/>
                <a:gd name="T24" fmla="*/ 1103 w 1111"/>
                <a:gd name="T25" fmla="*/ 141 h 529"/>
                <a:gd name="T26" fmla="*/ 1111 w 1111"/>
                <a:gd name="T27" fmla="*/ 163 h 529"/>
                <a:gd name="T28" fmla="*/ 1111 w 1111"/>
                <a:gd name="T29" fmla="*/ 198 h 529"/>
                <a:gd name="T30" fmla="*/ 1106 w 1111"/>
                <a:gd name="T31" fmla="*/ 230 h 529"/>
                <a:gd name="T32" fmla="*/ 1105 w 1111"/>
                <a:gd name="T33" fmla="*/ 257 h 529"/>
                <a:gd name="T34" fmla="*/ 1099 w 1111"/>
                <a:gd name="T35" fmla="*/ 316 h 529"/>
                <a:gd name="T36" fmla="*/ 1094 w 1111"/>
                <a:gd name="T37" fmla="*/ 348 h 529"/>
                <a:gd name="T38" fmla="*/ 1091 w 1111"/>
                <a:gd name="T39" fmla="*/ 383 h 529"/>
                <a:gd name="T40" fmla="*/ 1088 w 1111"/>
                <a:gd name="T41" fmla="*/ 417 h 529"/>
                <a:gd name="T42" fmla="*/ 1085 w 1111"/>
                <a:gd name="T43" fmla="*/ 452 h 529"/>
                <a:gd name="T44" fmla="*/ 1056 w 1111"/>
                <a:gd name="T45" fmla="*/ 462 h 529"/>
                <a:gd name="T46" fmla="*/ 1032 w 1111"/>
                <a:gd name="T47" fmla="*/ 464 h 529"/>
                <a:gd name="T48" fmla="*/ 1002 w 1111"/>
                <a:gd name="T49" fmla="*/ 468 h 529"/>
                <a:gd name="T50" fmla="*/ 974 w 1111"/>
                <a:gd name="T51" fmla="*/ 477 h 529"/>
                <a:gd name="T52" fmla="*/ 951 w 1111"/>
                <a:gd name="T53" fmla="*/ 488 h 529"/>
                <a:gd name="T54" fmla="*/ 960 w 1111"/>
                <a:gd name="T55" fmla="*/ 506 h 529"/>
                <a:gd name="T56" fmla="*/ 929 w 1111"/>
                <a:gd name="T57" fmla="*/ 525 h 529"/>
                <a:gd name="T58" fmla="*/ 863 w 1111"/>
                <a:gd name="T59" fmla="*/ 525 h 529"/>
                <a:gd name="T60" fmla="*/ 819 w 1111"/>
                <a:gd name="T61" fmla="*/ 528 h 529"/>
                <a:gd name="T62" fmla="*/ 769 w 1111"/>
                <a:gd name="T63" fmla="*/ 528 h 529"/>
                <a:gd name="T64" fmla="*/ 725 w 1111"/>
                <a:gd name="T65" fmla="*/ 525 h 529"/>
                <a:gd name="T66" fmla="*/ 723 w 1111"/>
                <a:gd name="T67" fmla="*/ 502 h 529"/>
                <a:gd name="T68" fmla="*/ 738 w 1111"/>
                <a:gd name="T69" fmla="*/ 464 h 529"/>
                <a:gd name="T70" fmla="*/ 764 w 1111"/>
                <a:gd name="T71" fmla="*/ 412 h 529"/>
                <a:gd name="T72" fmla="*/ 787 w 1111"/>
                <a:gd name="T73" fmla="*/ 394 h 529"/>
                <a:gd name="T74" fmla="*/ 760 w 1111"/>
                <a:gd name="T75" fmla="*/ 392 h 529"/>
                <a:gd name="T76" fmla="*/ 561 w 1111"/>
                <a:gd name="T77" fmla="*/ 395 h 529"/>
                <a:gd name="T78" fmla="*/ 515 w 1111"/>
                <a:gd name="T79" fmla="*/ 395 h 529"/>
                <a:gd name="T80" fmla="*/ 486 w 1111"/>
                <a:gd name="T81" fmla="*/ 395 h 529"/>
                <a:gd name="T82" fmla="*/ 436 w 1111"/>
                <a:gd name="T83" fmla="*/ 397 h 529"/>
                <a:gd name="T84" fmla="*/ 386 w 1111"/>
                <a:gd name="T85" fmla="*/ 397 h 529"/>
                <a:gd name="T86" fmla="*/ 349 w 1111"/>
                <a:gd name="T87" fmla="*/ 397 h 529"/>
                <a:gd name="T88" fmla="*/ 322 w 1111"/>
                <a:gd name="T89" fmla="*/ 397 h 529"/>
                <a:gd name="T90" fmla="*/ 296 w 1111"/>
                <a:gd name="T91" fmla="*/ 398 h 529"/>
                <a:gd name="T92" fmla="*/ 255 w 1111"/>
                <a:gd name="T93" fmla="*/ 398 h 529"/>
                <a:gd name="T94" fmla="*/ 223 w 1111"/>
                <a:gd name="T95" fmla="*/ 398 h 529"/>
                <a:gd name="T96" fmla="*/ 191 w 1111"/>
                <a:gd name="T97" fmla="*/ 398 h 529"/>
                <a:gd name="T98" fmla="*/ 176 w 1111"/>
                <a:gd name="T99" fmla="*/ 373 h 529"/>
                <a:gd name="T100" fmla="*/ 153 w 1111"/>
                <a:gd name="T101" fmla="*/ 347 h 529"/>
                <a:gd name="T102" fmla="*/ 135 w 1111"/>
                <a:gd name="T103" fmla="*/ 322 h 529"/>
                <a:gd name="T104" fmla="*/ 121 w 1111"/>
                <a:gd name="T105" fmla="*/ 277 h 529"/>
                <a:gd name="T106" fmla="*/ 85 w 1111"/>
                <a:gd name="T107" fmla="*/ 265 h 529"/>
                <a:gd name="T108" fmla="*/ 51 w 1111"/>
                <a:gd name="T109" fmla="*/ 245 h 529"/>
                <a:gd name="T110" fmla="*/ 16 w 1111"/>
                <a:gd name="T111" fmla="*/ 196 h 529"/>
                <a:gd name="T112" fmla="*/ 51 w 1111"/>
                <a:gd name="T113" fmla="*/ 134 h 529"/>
                <a:gd name="T114" fmla="*/ 139 w 1111"/>
                <a:gd name="T115" fmla="*/ 68 h 529"/>
                <a:gd name="T116" fmla="*/ 185 w 1111"/>
                <a:gd name="T117" fmla="*/ 17 h 529"/>
                <a:gd name="T118" fmla="*/ 223 w 1111"/>
                <a:gd name="T119" fmla="*/ 0 h 529"/>
                <a:gd name="T120" fmla="*/ 276 w 1111"/>
                <a:gd name="T121" fmla="*/ 14 h 529"/>
                <a:gd name="T122" fmla="*/ 357 w 1111"/>
                <a:gd name="T123" fmla="*/ 76 h 529"/>
                <a:gd name="T124" fmla="*/ 419 w 1111"/>
                <a:gd name="T125" fmla="*/ 11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11" h="529">
                  <a:moveTo>
                    <a:pt x="472" y="128"/>
                  </a:moveTo>
                  <a:lnTo>
                    <a:pt x="474" y="128"/>
                  </a:lnTo>
                  <a:lnTo>
                    <a:pt x="475" y="128"/>
                  </a:lnTo>
                  <a:lnTo>
                    <a:pt x="478" y="128"/>
                  </a:lnTo>
                  <a:lnTo>
                    <a:pt x="483" y="126"/>
                  </a:lnTo>
                  <a:lnTo>
                    <a:pt x="495" y="123"/>
                  </a:lnTo>
                  <a:lnTo>
                    <a:pt x="497" y="123"/>
                  </a:lnTo>
                  <a:lnTo>
                    <a:pt x="500" y="123"/>
                  </a:lnTo>
                  <a:lnTo>
                    <a:pt x="501" y="123"/>
                  </a:lnTo>
                  <a:lnTo>
                    <a:pt x="503" y="123"/>
                  </a:lnTo>
                  <a:lnTo>
                    <a:pt x="509" y="122"/>
                  </a:lnTo>
                  <a:lnTo>
                    <a:pt x="510" y="122"/>
                  </a:lnTo>
                  <a:lnTo>
                    <a:pt x="512" y="122"/>
                  </a:lnTo>
                  <a:lnTo>
                    <a:pt x="533" y="119"/>
                  </a:lnTo>
                  <a:lnTo>
                    <a:pt x="535" y="119"/>
                  </a:lnTo>
                  <a:lnTo>
                    <a:pt x="536" y="119"/>
                  </a:lnTo>
                  <a:lnTo>
                    <a:pt x="538" y="119"/>
                  </a:lnTo>
                  <a:lnTo>
                    <a:pt x="539" y="119"/>
                  </a:lnTo>
                  <a:lnTo>
                    <a:pt x="542" y="119"/>
                  </a:lnTo>
                  <a:lnTo>
                    <a:pt x="545" y="119"/>
                  </a:lnTo>
                  <a:lnTo>
                    <a:pt x="547" y="119"/>
                  </a:lnTo>
                  <a:lnTo>
                    <a:pt x="550" y="119"/>
                  </a:lnTo>
                  <a:lnTo>
                    <a:pt x="551" y="119"/>
                  </a:lnTo>
                  <a:lnTo>
                    <a:pt x="553" y="119"/>
                  </a:lnTo>
                  <a:lnTo>
                    <a:pt x="554" y="119"/>
                  </a:lnTo>
                  <a:lnTo>
                    <a:pt x="558" y="119"/>
                  </a:lnTo>
                  <a:lnTo>
                    <a:pt x="564" y="119"/>
                  </a:lnTo>
                  <a:lnTo>
                    <a:pt x="568" y="119"/>
                  </a:lnTo>
                  <a:lnTo>
                    <a:pt x="570" y="119"/>
                  </a:lnTo>
                  <a:lnTo>
                    <a:pt x="576" y="119"/>
                  </a:lnTo>
                  <a:lnTo>
                    <a:pt x="586" y="119"/>
                  </a:lnTo>
                  <a:lnTo>
                    <a:pt x="588" y="119"/>
                  </a:lnTo>
                  <a:lnTo>
                    <a:pt x="594" y="120"/>
                  </a:lnTo>
                  <a:lnTo>
                    <a:pt x="603" y="120"/>
                  </a:lnTo>
                  <a:lnTo>
                    <a:pt x="606" y="120"/>
                  </a:lnTo>
                  <a:lnTo>
                    <a:pt x="615" y="120"/>
                  </a:lnTo>
                  <a:lnTo>
                    <a:pt x="615" y="120"/>
                  </a:lnTo>
                  <a:lnTo>
                    <a:pt x="624" y="122"/>
                  </a:lnTo>
                  <a:lnTo>
                    <a:pt x="635" y="122"/>
                  </a:lnTo>
                  <a:lnTo>
                    <a:pt x="637" y="122"/>
                  </a:lnTo>
                  <a:lnTo>
                    <a:pt x="638" y="122"/>
                  </a:lnTo>
                  <a:lnTo>
                    <a:pt x="647" y="123"/>
                  </a:lnTo>
                  <a:lnTo>
                    <a:pt x="652" y="123"/>
                  </a:lnTo>
                  <a:lnTo>
                    <a:pt x="653" y="123"/>
                  </a:lnTo>
                  <a:lnTo>
                    <a:pt x="655" y="123"/>
                  </a:lnTo>
                  <a:lnTo>
                    <a:pt x="656" y="123"/>
                  </a:lnTo>
                  <a:lnTo>
                    <a:pt x="659" y="123"/>
                  </a:lnTo>
                  <a:lnTo>
                    <a:pt x="664" y="123"/>
                  </a:lnTo>
                  <a:lnTo>
                    <a:pt x="665" y="123"/>
                  </a:lnTo>
                  <a:lnTo>
                    <a:pt x="667" y="123"/>
                  </a:lnTo>
                  <a:lnTo>
                    <a:pt x="675" y="123"/>
                  </a:lnTo>
                  <a:lnTo>
                    <a:pt x="687" y="123"/>
                  </a:lnTo>
                  <a:lnTo>
                    <a:pt x="691" y="122"/>
                  </a:lnTo>
                  <a:lnTo>
                    <a:pt x="700" y="122"/>
                  </a:lnTo>
                  <a:lnTo>
                    <a:pt x="705" y="122"/>
                  </a:lnTo>
                  <a:lnTo>
                    <a:pt x="708" y="122"/>
                  </a:lnTo>
                  <a:lnTo>
                    <a:pt x="710" y="122"/>
                  </a:lnTo>
                  <a:lnTo>
                    <a:pt x="711" y="122"/>
                  </a:lnTo>
                  <a:lnTo>
                    <a:pt x="713" y="122"/>
                  </a:lnTo>
                  <a:lnTo>
                    <a:pt x="713" y="123"/>
                  </a:lnTo>
                  <a:lnTo>
                    <a:pt x="716" y="123"/>
                  </a:lnTo>
                  <a:lnTo>
                    <a:pt x="719" y="123"/>
                  </a:lnTo>
                  <a:lnTo>
                    <a:pt x="720" y="123"/>
                  </a:lnTo>
                  <a:lnTo>
                    <a:pt x="723" y="123"/>
                  </a:lnTo>
                  <a:lnTo>
                    <a:pt x="725" y="123"/>
                  </a:lnTo>
                  <a:lnTo>
                    <a:pt x="731" y="126"/>
                  </a:lnTo>
                  <a:lnTo>
                    <a:pt x="735" y="128"/>
                  </a:lnTo>
                  <a:lnTo>
                    <a:pt x="738" y="128"/>
                  </a:lnTo>
                  <a:lnTo>
                    <a:pt x="740" y="128"/>
                  </a:lnTo>
                  <a:lnTo>
                    <a:pt x="742" y="128"/>
                  </a:lnTo>
                  <a:lnTo>
                    <a:pt x="743" y="129"/>
                  </a:lnTo>
                  <a:lnTo>
                    <a:pt x="745" y="129"/>
                  </a:lnTo>
                  <a:lnTo>
                    <a:pt x="746" y="129"/>
                  </a:lnTo>
                  <a:lnTo>
                    <a:pt x="748" y="129"/>
                  </a:lnTo>
                  <a:lnTo>
                    <a:pt x="751" y="129"/>
                  </a:lnTo>
                  <a:lnTo>
                    <a:pt x="770" y="129"/>
                  </a:lnTo>
                  <a:lnTo>
                    <a:pt x="772" y="129"/>
                  </a:lnTo>
                  <a:lnTo>
                    <a:pt x="775" y="129"/>
                  </a:lnTo>
                  <a:lnTo>
                    <a:pt x="781" y="129"/>
                  </a:lnTo>
                  <a:lnTo>
                    <a:pt x="787" y="129"/>
                  </a:lnTo>
                  <a:lnTo>
                    <a:pt x="789" y="129"/>
                  </a:lnTo>
                  <a:lnTo>
                    <a:pt x="790" y="129"/>
                  </a:lnTo>
                  <a:lnTo>
                    <a:pt x="792" y="129"/>
                  </a:lnTo>
                  <a:lnTo>
                    <a:pt x="792" y="128"/>
                  </a:lnTo>
                  <a:lnTo>
                    <a:pt x="793" y="128"/>
                  </a:lnTo>
                  <a:lnTo>
                    <a:pt x="795" y="128"/>
                  </a:lnTo>
                  <a:lnTo>
                    <a:pt x="796" y="128"/>
                  </a:lnTo>
                  <a:lnTo>
                    <a:pt x="798" y="128"/>
                  </a:lnTo>
                  <a:lnTo>
                    <a:pt x="798" y="126"/>
                  </a:lnTo>
                  <a:lnTo>
                    <a:pt x="799" y="126"/>
                  </a:lnTo>
                  <a:lnTo>
                    <a:pt x="801" y="126"/>
                  </a:lnTo>
                  <a:lnTo>
                    <a:pt x="808" y="123"/>
                  </a:lnTo>
                  <a:lnTo>
                    <a:pt x="811" y="123"/>
                  </a:lnTo>
                  <a:lnTo>
                    <a:pt x="813" y="123"/>
                  </a:lnTo>
                  <a:lnTo>
                    <a:pt x="813" y="123"/>
                  </a:lnTo>
                  <a:lnTo>
                    <a:pt x="818" y="122"/>
                  </a:lnTo>
                  <a:lnTo>
                    <a:pt x="825" y="119"/>
                  </a:lnTo>
                  <a:lnTo>
                    <a:pt x="828" y="119"/>
                  </a:lnTo>
                  <a:lnTo>
                    <a:pt x="828" y="117"/>
                  </a:lnTo>
                  <a:lnTo>
                    <a:pt x="830" y="117"/>
                  </a:lnTo>
                  <a:lnTo>
                    <a:pt x="831" y="117"/>
                  </a:lnTo>
                  <a:lnTo>
                    <a:pt x="833" y="116"/>
                  </a:lnTo>
                  <a:lnTo>
                    <a:pt x="834" y="116"/>
                  </a:lnTo>
                  <a:lnTo>
                    <a:pt x="834" y="114"/>
                  </a:lnTo>
                  <a:lnTo>
                    <a:pt x="836" y="114"/>
                  </a:lnTo>
                  <a:lnTo>
                    <a:pt x="840" y="111"/>
                  </a:lnTo>
                  <a:lnTo>
                    <a:pt x="862" y="97"/>
                  </a:lnTo>
                  <a:lnTo>
                    <a:pt x="865" y="96"/>
                  </a:lnTo>
                  <a:lnTo>
                    <a:pt x="875" y="88"/>
                  </a:lnTo>
                  <a:lnTo>
                    <a:pt x="881" y="87"/>
                  </a:lnTo>
                  <a:lnTo>
                    <a:pt x="889" y="82"/>
                  </a:lnTo>
                  <a:lnTo>
                    <a:pt x="891" y="81"/>
                  </a:lnTo>
                  <a:lnTo>
                    <a:pt x="894" y="79"/>
                  </a:lnTo>
                  <a:lnTo>
                    <a:pt x="903" y="75"/>
                  </a:lnTo>
                  <a:lnTo>
                    <a:pt x="904" y="73"/>
                  </a:lnTo>
                  <a:lnTo>
                    <a:pt x="906" y="73"/>
                  </a:lnTo>
                  <a:lnTo>
                    <a:pt x="907" y="71"/>
                  </a:lnTo>
                  <a:lnTo>
                    <a:pt x="909" y="70"/>
                  </a:lnTo>
                  <a:lnTo>
                    <a:pt x="929" y="62"/>
                  </a:lnTo>
                  <a:lnTo>
                    <a:pt x="932" y="62"/>
                  </a:lnTo>
                  <a:lnTo>
                    <a:pt x="944" y="58"/>
                  </a:lnTo>
                  <a:lnTo>
                    <a:pt x="945" y="56"/>
                  </a:lnTo>
                  <a:lnTo>
                    <a:pt x="948" y="56"/>
                  </a:lnTo>
                  <a:lnTo>
                    <a:pt x="960" y="52"/>
                  </a:lnTo>
                  <a:lnTo>
                    <a:pt x="985" y="47"/>
                  </a:lnTo>
                  <a:lnTo>
                    <a:pt x="991" y="55"/>
                  </a:lnTo>
                  <a:lnTo>
                    <a:pt x="994" y="58"/>
                  </a:lnTo>
                  <a:lnTo>
                    <a:pt x="994" y="59"/>
                  </a:lnTo>
                  <a:lnTo>
                    <a:pt x="992" y="59"/>
                  </a:lnTo>
                  <a:lnTo>
                    <a:pt x="994" y="61"/>
                  </a:lnTo>
                  <a:lnTo>
                    <a:pt x="994" y="62"/>
                  </a:lnTo>
                  <a:lnTo>
                    <a:pt x="995" y="62"/>
                  </a:lnTo>
                  <a:lnTo>
                    <a:pt x="995" y="64"/>
                  </a:lnTo>
                  <a:lnTo>
                    <a:pt x="997" y="64"/>
                  </a:lnTo>
                  <a:lnTo>
                    <a:pt x="997" y="65"/>
                  </a:lnTo>
                  <a:lnTo>
                    <a:pt x="998" y="67"/>
                  </a:lnTo>
                  <a:lnTo>
                    <a:pt x="1000" y="68"/>
                  </a:lnTo>
                  <a:lnTo>
                    <a:pt x="1002" y="68"/>
                  </a:lnTo>
                  <a:lnTo>
                    <a:pt x="1002" y="70"/>
                  </a:lnTo>
                  <a:lnTo>
                    <a:pt x="1003" y="71"/>
                  </a:lnTo>
                  <a:lnTo>
                    <a:pt x="1005" y="71"/>
                  </a:lnTo>
                  <a:lnTo>
                    <a:pt x="1005" y="73"/>
                  </a:lnTo>
                  <a:lnTo>
                    <a:pt x="1006" y="73"/>
                  </a:lnTo>
                  <a:lnTo>
                    <a:pt x="1008" y="75"/>
                  </a:lnTo>
                  <a:lnTo>
                    <a:pt x="1009" y="76"/>
                  </a:lnTo>
                  <a:lnTo>
                    <a:pt x="1011" y="76"/>
                  </a:lnTo>
                  <a:lnTo>
                    <a:pt x="1012" y="78"/>
                  </a:lnTo>
                  <a:lnTo>
                    <a:pt x="1014" y="78"/>
                  </a:lnTo>
                  <a:lnTo>
                    <a:pt x="1015" y="79"/>
                  </a:lnTo>
                  <a:lnTo>
                    <a:pt x="1017" y="79"/>
                  </a:lnTo>
                  <a:lnTo>
                    <a:pt x="1017" y="79"/>
                  </a:lnTo>
                  <a:lnTo>
                    <a:pt x="1017" y="81"/>
                  </a:lnTo>
                  <a:lnTo>
                    <a:pt x="1018" y="81"/>
                  </a:lnTo>
                  <a:lnTo>
                    <a:pt x="1021" y="82"/>
                  </a:lnTo>
                  <a:lnTo>
                    <a:pt x="1023" y="82"/>
                  </a:lnTo>
                  <a:lnTo>
                    <a:pt x="1024" y="82"/>
                  </a:lnTo>
                  <a:lnTo>
                    <a:pt x="1032" y="84"/>
                  </a:lnTo>
                  <a:lnTo>
                    <a:pt x="1035" y="85"/>
                  </a:lnTo>
                  <a:lnTo>
                    <a:pt x="1036" y="85"/>
                  </a:lnTo>
                  <a:lnTo>
                    <a:pt x="1038" y="85"/>
                  </a:lnTo>
                  <a:lnTo>
                    <a:pt x="1040" y="85"/>
                  </a:lnTo>
                  <a:lnTo>
                    <a:pt x="1041" y="87"/>
                  </a:lnTo>
                  <a:lnTo>
                    <a:pt x="1046" y="87"/>
                  </a:lnTo>
                  <a:lnTo>
                    <a:pt x="1050" y="87"/>
                  </a:lnTo>
                  <a:lnTo>
                    <a:pt x="1050" y="88"/>
                  </a:lnTo>
                  <a:lnTo>
                    <a:pt x="1052" y="88"/>
                  </a:lnTo>
                  <a:lnTo>
                    <a:pt x="1053" y="90"/>
                  </a:lnTo>
                  <a:lnTo>
                    <a:pt x="1055" y="90"/>
                  </a:lnTo>
                  <a:lnTo>
                    <a:pt x="1056" y="91"/>
                  </a:lnTo>
                  <a:lnTo>
                    <a:pt x="1058" y="91"/>
                  </a:lnTo>
                  <a:lnTo>
                    <a:pt x="1059" y="93"/>
                  </a:lnTo>
                  <a:lnTo>
                    <a:pt x="1061" y="93"/>
                  </a:lnTo>
                  <a:lnTo>
                    <a:pt x="1062" y="93"/>
                  </a:lnTo>
                  <a:lnTo>
                    <a:pt x="1064" y="93"/>
                  </a:lnTo>
                  <a:lnTo>
                    <a:pt x="1064" y="94"/>
                  </a:lnTo>
                  <a:lnTo>
                    <a:pt x="1064" y="96"/>
                  </a:lnTo>
                  <a:lnTo>
                    <a:pt x="1065" y="96"/>
                  </a:lnTo>
                  <a:lnTo>
                    <a:pt x="1067" y="97"/>
                  </a:lnTo>
                  <a:lnTo>
                    <a:pt x="1068" y="97"/>
                  </a:lnTo>
                  <a:lnTo>
                    <a:pt x="1071" y="100"/>
                  </a:lnTo>
                  <a:lnTo>
                    <a:pt x="1073" y="102"/>
                  </a:lnTo>
                  <a:lnTo>
                    <a:pt x="1076" y="103"/>
                  </a:lnTo>
                  <a:lnTo>
                    <a:pt x="1079" y="106"/>
                  </a:lnTo>
                  <a:lnTo>
                    <a:pt x="1081" y="108"/>
                  </a:lnTo>
                  <a:lnTo>
                    <a:pt x="1082" y="109"/>
                  </a:lnTo>
                  <a:lnTo>
                    <a:pt x="1085" y="113"/>
                  </a:lnTo>
                  <a:lnTo>
                    <a:pt x="1087" y="114"/>
                  </a:lnTo>
                  <a:lnTo>
                    <a:pt x="1088" y="116"/>
                  </a:lnTo>
                  <a:lnTo>
                    <a:pt x="1090" y="117"/>
                  </a:lnTo>
                  <a:lnTo>
                    <a:pt x="1090" y="119"/>
                  </a:lnTo>
                  <a:lnTo>
                    <a:pt x="1091" y="122"/>
                  </a:lnTo>
                  <a:lnTo>
                    <a:pt x="1093" y="122"/>
                  </a:lnTo>
                  <a:lnTo>
                    <a:pt x="1093" y="123"/>
                  </a:lnTo>
                  <a:lnTo>
                    <a:pt x="1094" y="123"/>
                  </a:lnTo>
                  <a:lnTo>
                    <a:pt x="1094" y="125"/>
                  </a:lnTo>
                  <a:lnTo>
                    <a:pt x="1096" y="125"/>
                  </a:lnTo>
                  <a:lnTo>
                    <a:pt x="1096" y="126"/>
                  </a:lnTo>
                  <a:lnTo>
                    <a:pt x="1097" y="128"/>
                  </a:lnTo>
                  <a:lnTo>
                    <a:pt x="1097" y="129"/>
                  </a:lnTo>
                  <a:lnTo>
                    <a:pt x="1099" y="129"/>
                  </a:lnTo>
                  <a:lnTo>
                    <a:pt x="1099" y="132"/>
                  </a:lnTo>
                  <a:lnTo>
                    <a:pt x="1100" y="134"/>
                  </a:lnTo>
                  <a:lnTo>
                    <a:pt x="1102" y="135"/>
                  </a:lnTo>
                  <a:lnTo>
                    <a:pt x="1102" y="137"/>
                  </a:lnTo>
                  <a:lnTo>
                    <a:pt x="1102" y="138"/>
                  </a:lnTo>
                  <a:lnTo>
                    <a:pt x="1103" y="138"/>
                  </a:lnTo>
                  <a:lnTo>
                    <a:pt x="1103" y="140"/>
                  </a:lnTo>
                  <a:lnTo>
                    <a:pt x="1103" y="141"/>
                  </a:lnTo>
                  <a:lnTo>
                    <a:pt x="1105" y="143"/>
                  </a:lnTo>
                  <a:lnTo>
                    <a:pt x="1105" y="144"/>
                  </a:lnTo>
                  <a:lnTo>
                    <a:pt x="1106" y="146"/>
                  </a:lnTo>
                  <a:lnTo>
                    <a:pt x="1106" y="148"/>
                  </a:lnTo>
                  <a:lnTo>
                    <a:pt x="1106" y="149"/>
                  </a:lnTo>
                  <a:lnTo>
                    <a:pt x="1106" y="151"/>
                  </a:lnTo>
                  <a:lnTo>
                    <a:pt x="1108" y="151"/>
                  </a:lnTo>
                  <a:lnTo>
                    <a:pt x="1108" y="152"/>
                  </a:lnTo>
                  <a:lnTo>
                    <a:pt x="1108" y="154"/>
                  </a:lnTo>
                  <a:lnTo>
                    <a:pt x="1108" y="155"/>
                  </a:lnTo>
                  <a:lnTo>
                    <a:pt x="1109" y="157"/>
                  </a:lnTo>
                  <a:lnTo>
                    <a:pt x="1109" y="158"/>
                  </a:lnTo>
                  <a:lnTo>
                    <a:pt x="1109" y="160"/>
                  </a:lnTo>
                  <a:lnTo>
                    <a:pt x="1109" y="160"/>
                  </a:lnTo>
                  <a:lnTo>
                    <a:pt x="1109" y="161"/>
                  </a:lnTo>
                  <a:lnTo>
                    <a:pt x="1111" y="163"/>
                  </a:lnTo>
                  <a:lnTo>
                    <a:pt x="1111" y="167"/>
                  </a:lnTo>
                  <a:lnTo>
                    <a:pt x="1111" y="169"/>
                  </a:lnTo>
                  <a:lnTo>
                    <a:pt x="1111" y="170"/>
                  </a:lnTo>
                  <a:lnTo>
                    <a:pt x="1111" y="172"/>
                  </a:lnTo>
                  <a:lnTo>
                    <a:pt x="1111" y="173"/>
                  </a:lnTo>
                  <a:lnTo>
                    <a:pt x="1111" y="175"/>
                  </a:lnTo>
                  <a:lnTo>
                    <a:pt x="1111" y="176"/>
                  </a:lnTo>
                  <a:lnTo>
                    <a:pt x="1111" y="179"/>
                  </a:lnTo>
                  <a:lnTo>
                    <a:pt x="1111" y="181"/>
                  </a:lnTo>
                  <a:lnTo>
                    <a:pt x="1111" y="182"/>
                  </a:lnTo>
                  <a:lnTo>
                    <a:pt x="1111" y="184"/>
                  </a:lnTo>
                  <a:lnTo>
                    <a:pt x="1111" y="187"/>
                  </a:lnTo>
                  <a:lnTo>
                    <a:pt x="1111" y="190"/>
                  </a:lnTo>
                  <a:lnTo>
                    <a:pt x="1111" y="193"/>
                  </a:lnTo>
                  <a:lnTo>
                    <a:pt x="1111" y="196"/>
                  </a:lnTo>
                  <a:lnTo>
                    <a:pt x="1111" y="198"/>
                  </a:lnTo>
                  <a:lnTo>
                    <a:pt x="1109" y="199"/>
                  </a:lnTo>
                  <a:lnTo>
                    <a:pt x="1109" y="201"/>
                  </a:lnTo>
                  <a:lnTo>
                    <a:pt x="1109" y="204"/>
                  </a:lnTo>
                  <a:lnTo>
                    <a:pt x="1109" y="205"/>
                  </a:lnTo>
                  <a:lnTo>
                    <a:pt x="1109" y="213"/>
                  </a:lnTo>
                  <a:lnTo>
                    <a:pt x="1108" y="216"/>
                  </a:lnTo>
                  <a:lnTo>
                    <a:pt x="1108" y="217"/>
                  </a:lnTo>
                  <a:lnTo>
                    <a:pt x="1108" y="219"/>
                  </a:lnTo>
                  <a:lnTo>
                    <a:pt x="1108" y="220"/>
                  </a:lnTo>
                  <a:lnTo>
                    <a:pt x="1108" y="222"/>
                  </a:lnTo>
                  <a:lnTo>
                    <a:pt x="1108" y="224"/>
                  </a:lnTo>
                  <a:lnTo>
                    <a:pt x="1106" y="224"/>
                  </a:lnTo>
                  <a:lnTo>
                    <a:pt x="1106" y="225"/>
                  </a:lnTo>
                  <a:lnTo>
                    <a:pt x="1106" y="227"/>
                  </a:lnTo>
                  <a:lnTo>
                    <a:pt x="1106" y="228"/>
                  </a:lnTo>
                  <a:lnTo>
                    <a:pt x="1106" y="230"/>
                  </a:lnTo>
                  <a:lnTo>
                    <a:pt x="1106" y="231"/>
                  </a:lnTo>
                  <a:lnTo>
                    <a:pt x="1106" y="233"/>
                  </a:lnTo>
                  <a:lnTo>
                    <a:pt x="1106" y="233"/>
                  </a:lnTo>
                  <a:lnTo>
                    <a:pt x="1106" y="234"/>
                  </a:lnTo>
                  <a:lnTo>
                    <a:pt x="1106" y="236"/>
                  </a:lnTo>
                  <a:lnTo>
                    <a:pt x="1106" y="237"/>
                  </a:lnTo>
                  <a:lnTo>
                    <a:pt x="1106" y="239"/>
                  </a:lnTo>
                  <a:lnTo>
                    <a:pt x="1106" y="240"/>
                  </a:lnTo>
                  <a:lnTo>
                    <a:pt x="1105" y="243"/>
                  </a:lnTo>
                  <a:lnTo>
                    <a:pt x="1105" y="246"/>
                  </a:lnTo>
                  <a:lnTo>
                    <a:pt x="1105" y="248"/>
                  </a:lnTo>
                  <a:lnTo>
                    <a:pt x="1105" y="249"/>
                  </a:lnTo>
                  <a:lnTo>
                    <a:pt x="1105" y="251"/>
                  </a:lnTo>
                  <a:lnTo>
                    <a:pt x="1105" y="252"/>
                  </a:lnTo>
                  <a:lnTo>
                    <a:pt x="1105" y="254"/>
                  </a:lnTo>
                  <a:lnTo>
                    <a:pt x="1105" y="257"/>
                  </a:lnTo>
                  <a:lnTo>
                    <a:pt x="1103" y="262"/>
                  </a:lnTo>
                  <a:lnTo>
                    <a:pt x="1103" y="265"/>
                  </a:lnTo>
                  <a:lnTo>
                    <a:pt x="1103" y="268"/>
                  </a:lnTo>
                  <a:lnTo>
                    <a:pt x="1103" y="272"/>
                  </a:lnTo>
                  <a:lnTo>
                    <a:pt x="1102" y="277"/>
                  </a:lnTo>
                  <a:lnTo>
                    <a:pt x="1102" y="280"/>
                  </a:lnTo>
                  <a:lnTo>
                    <a:pt x="1102" y="281"/>
                  </a:lnTo>
                  <a:lnTo>
                    <a:pt x="1102" y="286"/>
                  </a:lnTo>
                  <a:lnTo>
                    <a:pt x="1100" y="297"/>
                  </a:lnTo>
                  <a:lnTo>
                    <a:pt x="1100" y="300"/>
                  </a:lnTo>
                  <a:lnTo>
                    <a:pt x="1100" y="301"/>
                  </a:lnTo>
                  <a:lnTo>
                    <a:pt x="1099" y="304"/>
                  </a:lnTo>
                  <a:lnTo>
                    <a:pt x="1099" y="306"/>
                  </a:lnTo>
                  <a:lnTo>
                    <a:pt x="1099" y="309"/>
                  </a:lnTo>
                  <a:lnTo>
                    <a:pt x="1099" y="312"/>
                  </a:lnTo>
                  <a:lnTo>
                    <a:pt x="1099" y="316"/>
                  </a:lnTo>
                  <a:lnTo>
                    <a:pt x="1097" y="322"/>
                  </a:lnTo>
                  <a:lnTo>
                    <a:pt x="1097" y="325"/>
                  </a:lnTo>
                  <a:lnTo>
                    <a:pt x="1097" y="328"/>
                  </a:lnTo>
                  <a:lnTo>
                    <a:pt x="1097" y="330"/>
                  </a:lnTo>
                  <a:lnTo>
                    <a:pt x="1097" y="331"/>
                  </a:lnTo>
                  <a:lnTo>
                    <a:pt x="1096" y="333"/>
                  </a:lnTo>
                  <a:lnTo>
                    <a:pt x="1096" y="335"/>
                  </a:lnTo>
                  <a:lnTo>
                    <a:pt x="1096" y="336"/>
                  </a:lnTo>
                  <a:lnTo>
                    <a:pt x="1096" y="339"/>
                  </a:lnTo>
                  <a:lnTo>
                    <a:pt x="1096" y="341"/>
                  </a:lnTo>
                  <a:lnTo>
                    <a:pt x="1096" y="342"/>
                  </a:lnTo>
                  <a:lnTo>
                    <a:pt x="1096" y="342"/>
                  </a:lnTo>
                  <a:lnTo>
                    <a:pt x="1096" y="344"/>
                  </a:lnTo>
                  <a:lnTo>
                    <a:pt x="1096" y="345"/>
                  </a:lnTo>
                  <a:lnTo>
                    <a:pt x="1096" y="347"/>
                  </a:lnTo>
                  <a:lnTo>
                    <a:pt x="1094" y="348"/>
                  </a:lnTo>
                  <a:lnTo>
                    <a:pt x="1094" y="351"/>
                  </a:lnTo>
                  <a:lnTo>
                    <a:pt x="1094" y="353"/>
                  </a:lnTo>
                  <a:lnTo>
                    <a:pt x="1094" y="354"/>
                  </a:lnTo>
                  <a:lnTo>
                    <a:pt x="1094" y="356"/>
                  </a:lnTo>
                  <a:lnTo>
                    <a:pt x="1093" y="356"/>
                  </a:lnTo>
                  <a:lnTo>
                    <a:pt x="1093" y="357"/>
                  </a:lnTo>
                  <a:lnTo>
                    <a:pt x="1093" y="359"/>
                  </a:lnTo>
                  <a:lnTo>
                    <a:pt x="1093" y="360"/>
                  </a:lnTo>
                  <a:lnTo>
                    <a:pt x="1093" y="366"/>
                  </a:lnTo>
                  <a:lnTo>
                    <a:pt x="1093" y="368"/>
                  </a:lnTo>
                  <a:lnTo>
                    <a:pt x="1091" y="370"/>
                  </a:lnTo>
                  <a:lnTo>
                    <a:pt x="1091" y="371"/>
                  </a:lnTo>
                  <a:lnTo>
                    <a:pt x="1091" y="373"/>
                  </a:lnTo>
                  <a:lnTo>
                    <a:pt x="1091" y="376"/>
                  </a:lnTo>
                  <a:lnTo>
                    <a:pt x="1091" y="379"/>
                  </a:lnTo>
                  <a:lnTo>
                    <a:pt x="1091" y="383"/>
                  </a:lnTo>
                  <a:lnTo>
                    <a:pt x="1090" y="385"/>
                  </a:lnTo>
                  <a:lnTo>
                    <a:pt x="1090" y="388"/>
                  </a:lnTo>
                  <a:lnTo>
                    <a:pt x="1090" y="389"/>
                  </a:lnTo>
                  <a:lnTo>
                    <a:pt x="1090" y="391"/>
                  </a:lnTo>
                  <a:lnTo>
                    <a:pt x="1090" y="392"/>
                  </a:lnTo>
                  <a:lnTo>
                    <a:pt x="1090" y="394"/>
                  </a:lnTo>
                  <a:lnTo>
                    <a:pt x="1090" y="395"/>
                  </a:lnTo>
                  <a:lnTo>
                    <a:pt x="1090" y="401"/>
                  </a:lnTo>
                  <a:lnTo>
                    <a:pt x="1090" y="406"/>
                  </a:lnTo>
                  <a:lnTo>
                    <a:pt x="1090" y="408"/>
                  </a:lnTo>
                  <a:lnTo>
                    <a:pt x="1090" y="409"/>
                  </a:lnTo>
                  <a:lnTo>
                    <a:pt x="1090" y="411"/>
                  </a:lnTo>
                  <a:lnTo>
                    <a:pt x="1088" y="411"/>
                  </a:lnTo>
                  <a:lnTo>
                    <a:pt x="1088" y="414"/>
                  </a:lnTo>
                  <a:lnTo>
                    <a:pt x="1088" y="415"/>
                  </a:lnTo>
                  <a:lnTo>
                    <a:pt x="1088" y="417"/>
                  </a:lnTo>
                  <a:lnTo>
                    <a:pt x="1087" y="418"/>
                  </a:lnTo>
                  <a:lnTo>
                    <a:pt x="1087" y="420"/>
                  </a:lnTo>
                  <a:lnTo>
                    <a:pt x="1087" y="423"/>
                  </a:lnTo>
                  <a:lnTo>
                    <a:pt x="1087" y="424"/>
                  </a:lnTo>
                  <a:lnTo>
                    <a:pt x="1087" y="426"/>
                  </a:lnTo>
                  <a:lnTo>
                    <a:pt x="1087" y="427"/>
                  </a:lnTo>
                  <a:lnTo>
                    <a:pt x="1085" y="429"/>
                  </a:lnTo>
                  <a:lnTo>
                    <a:pt x="1085" y="432"/>
                  </a:lnTo>
                  <a:lnTo>
                    <a:pt x="1085" y="433"/>
                  </a:lnTo>
                  <a:lnTo>
                    <a:pt x="1085" y="435"/>
                  </a:lnTo>
                  <a:lnTo>
                    <a:pt x="1085" y="439"/>
                  </a:lnTo>
                  <a:lnTo>
                    <a:pt x="1085" y="442"/>
                  </a:lnTo>
                  <a:lnTo>
                    <a:pt x="1085" y="446"/>
                  </a:lnTo>
                  <a:lnTo>
                    <a:pt x="1085" y="449"/>
                  </a:lnTo>
                  <a:lnTo>
                    <a:pt x="1085" y="450"/>
                  </a:lnTo>
                  <a:lnTo>
                    <a:pt x="1085" y="452"/>
                  </a:lnTo>
                  <a:lnTo>
                    <a:pt x="1084" y="452"/>
                  </a:lnTo>
                  <a:lnTo>
                    <a:pt x="1084" y="453"/>
                  </a:lnTo>
                  <a:lnTo>
                    <a:pt x="1084" y="455"/>
                  </a:lnTo>
                  <a:lnTo>
                    <a:pt x="1084" y="456"/>
                  </a:lnTo>
                  <a:lnTo>
                    <a:pt x="1084" y="458"/>
                  </a:lnTo>
                  <a:lnTo>
                    <a:pt x="1084" y="459"/>
                  </a:lnTo>
                  <a:lnTo>
                    <a:pt x="1084" y="461"/>
                  </a:lnTo>
                  <a:lnTo>
                    <a:pt x="1075" y="461"/>
                  </a:lnTo>
                  <a:lnTo>
                    <a:pt x="1070" y="461"/>
                  </a:lnTo>
                  <a:lnTo>
                    <a:pt x="1065" y="461"/>
                  </a:lnTo>
                  <a:lnTo>
                    <a:pt x="1064" y="461"/>
                  </a:lnTo>
                  <a:lnTo>
                    <a:pt x="1062" y="461"/>
                  </a:lnTo>
                  <a:lnTo>
                    <a:pt x="1061" y="462"/>
                  </a:lnTo>
                  <a:lnTo>
                    <a:pt x="1059" y="462"/>
                  </a:lnTo>
                  <a:lnTo>
                    <a:pt x="1058" y="462"/>
                  </a:lnTo>
                  <a:lnTo>
                    <a:pt x="1056" y="462"/>
                  </a:lnTo>
                  <a:lnTo>
                    <a:pt x="1055" y="462"/>
                  </a:lnTo>
                  <a:lnTo>
                    <a:pt x="1053" y="462"/>
                  </a:lnTo>
                  <a:lnTo>
                    <a:pt x="1053" y="462"/>
                  </a:lnTo>
                  <a:lnTo>
                    <a:pt x="1052" y="462"/>
                  </a:lnTo>
                  <a:lnTo>
                    <a:pt x="1050" y="462"/>
                  </a:lnTo>
                  <a:lnTo>
                    <a:pt x="1049" y="462"/>
                  </a:lnTo>
                  <a:lnTo>
                    <a:pt x="1047" y="462"/>
                  </a:lnTo>
                  <a:lnTo>
                    <a:pt x="1046" y="462"/>
                  </a:lnTo>
                  <a:lnTo>
                    <a:pt x="1044" y="462"/>
                  </a:lnTo>
                  <a:lnTo>
                    <a:pt x="1043" y="462"/>
                  </a:lnTo>
                  <a:lnTo>
                    <a:pt x="1041" y="462"/>
                  </a:lnTo>
                  <a:lnTo>
                    <a:pt x="1040" y="462"/>
                  </a:lnTo>
                  <a:lnTo>
                    <a:pt x="1038" y="462"/>
                  </a:lnTo>
                  <a:lnTo>
                    <a:pt x="1036" y="462"/>
                  </a:lnTo>
                  <a:lnTo>
                    <a:pt x="1035" y="462"/>
                  </a:lnTo>
                  <a:lnTo>
                    <a:pt x="1032" y="464"/>
                  </a:lnTo>
                  <a:lnTo>
                    <a:pt x="1030" y="464"/>
                  </a:lnTo>
                  <a:lnTo>
                    <a:pt x="1029" y="464"/>
                  </a:lnTo>
                  <a:lnTo>
                    <a:pt x="1027" y="464"/>
                  </a:lnTo>
                  <a:lnTo>
                    <a:pt x="1026" y="464"/>
                  </a:lnTo>
                  <a:lnTo>
                    <a:pt x="1024" y="464"/>
                  </a:lnTo>
                  <a:lnTo>
                    <a:pt x="1021" y="464"/>
                  </a:lnTo>
                  <a:lnTo>
                    <a:pt x="1018" y="465"/>
                  </a:lnTo>
                  <a:lnTo>
                    <a:pt x="1017" y="465"/>
                  </a:lnTo>
                  <a:lnTo>
                    <a:pt x="1014" y="465"/>
                  </a:lnTo>
                  <a:lnTo>
                    <a:pt x="1011" y="467"/>
                  </a:lnTo>
                  <a:lnTo>
                    <a:pt x="1009" y="467"/>
                  </a:lnTo>
                  <a:lnTo>
                    <a:pt x="1008" y="467"/>
                  </a:lnTo>
                  <a:lnTo>
                    <a:pt x="1006" y="467"/>
                  </a:lnTo>
                  <a:lnTo>
                    <a:pt x="1005" y="468"/>
                  </a:lnTo>
                  <a:lnTo>
                    <a:pt x="1003" y="468"/>
                  </a:lnTo>
                  <a:lnTo>
                    <a:pt x="1002" y="468"/>
                  </a:lnTo>
                  <a:lnTo>
                    <a:pt x="1000" y="468"/>
                  </a:lnTo>
                  <a:lnTo>
                    <a:pt x="998" y="470"/>
                  </a:lnTo>
                  <a:lnTo>
                    <a:pt x="995" y="470"/>
                  </a:lnTo>
                  <a:lnTo>
                    <a:pt x="994" y="470"/>
                  </a:lnTo>
                  <a:lnTo>
                    <a:pt x="992" y="470"/>
                  </a:lnTo>
                  <a:lnTo>
                    <a:pt x="992" y="471"/>
                  </a:lnTo>
                  <a:lnTo>
                    <a:pt x="991" y="471"/>
                  </a:lnTo>
                  <a:lnTo>
                    <a:pt x="988" y="471"/>
                  </a:lnTo>
                  <a:lnTo>
                    <a:pt x="986" y="473"/>
                  </a:lnTo>
                  <a:lnTo>
                    <a:pt x="985" y="473"/>
                  </a:lnTo>
                  <a:lnTo>
                    <a:pt x="983" y="473"/>
                  </a:lnTo>
                  <a:lnTo>
                    <a:pt x="982" y="474"/>
                  </a:lnTo>
                  <a:lnTo>
                    <a:pt x="980" y="474"/>
                  </a:lnTo>
                  <a:lnTo>
                    <a:pt x="980" y="474"/>
                  </a:lnTo>
                  <a:lnTo>
                    <a:pt x="976" y="476"/>
                  </a:lnTo>
                  <a:lnTo>
                    <a:pt x="974" y="477"/>
                  </a:lnTo>
                  <a:lnTo>
                    <a:pt x="971" y="479"/>
                  </a:lnTo>
                  <a:lnTo>
                    <a:pt x="970" y="479"/>
                  </a:lnTo>
                  <a:lnTo>
                    <a:pt x="968" y="479"/>
                  </a:lnTo>
                  <a:lnTo>
                    <a:pt x="967" y="481"/>
                  </a:lnTo>
                  <a:lnTo>
                    <a:pt x="965" y="481"/>
                  </a:lnTo>
                  <a:lnTo>
                    <a:pt x="964" y="481"/>
                  </a:lnTo>
                  <a:lnTo>
                    <a:pt x="964" y="482"/>
                  </a:lnTo>
                  <a:lnTo>
                    <a:pt x="962" y="482"/>
                  </a:lnTo>
                  <a:lnTo>
                    <a:pt x="960" y="482"/>
                  </a:lnTo>
                  <a:lnTo>
                    <a:pt x="960" y="484"/>
                  </a:lnTo>
                  <a:lnTo>
                    <a:pt x="959" y="484"/>
                  </a:lnTo>
                  <a:lnTo>
                    <a:pt x="957" y="484"/>
                  </a:lnTo>
                  <a:lnTo>
                    <a:pt x="956" y="485"/>
                  </a:lnTo>
                  <a:lnTo>
                    <a:pt x="954" y="485"/>
                  </a:lnTo>
                  <a:lnTo>
                    <a:pt x="947" y="488"/>
                  </a:lnTo>
                  <a:lnTo>
                    <a:pt x="951" y="488"/>
                  </a:lnTo>
                  <a:lnTo>
                    <a:pt x="953" y="488"/>
                  </a:lnTo>
                  <a:lnTo>
                    <a:pt x="954" y="488"/>
                  </a:lnTo>
                  <a:lnTo>
                    <a:pt x="954" y="490"/>
                  </a:lnTo>
                  <a:lnTo>
                    <a:pt x="956" y="490"/>
                  </a:lnTo>
                  <a:lnTo>
                    <a:pt x="957" y="491"/>
                  </a:lnTo>
                  <a:lnTo>
                    <a:pt x="959" y="493"/>
                  </a:lnTo>
                  <a:lnTo>
                    <a:pt x="959" y="494"/>
                  </a:lnTo>
                  <a:lnTo>
                    <a:pt x="960" y="494"/>
                  </a:lnTo>
                  <a:lnTo>
                    <a:pt x="960" y="496"/>
                  </a:lnTo>
                  <a:lnTo>
                    <a:pt x="960" y="497"/>
                  </a:lnTo>
                  <a:lnTo>
                    <a:pt x="960" y="499"/>
                  </a:lnTo>
                  <a:lnTo>
                    <a:pt x="960" y="500"/>
                  </a:lnTo>
                  <a:lnTo>
                    <a:pt x="959" y="503"/>
                  </a:lnTo>
                  <a:lnTo>
                    <a:pt x="960" y="503"/>
                  </a:lnTo>
                  <a:lnTo>
                    <a:pt x="960" y="505"/>
                  </a:lnTo>
                  <a:lnTo>
                    <a:pt x="960" y="506"/>
                  </a:lnTo>
                  <a:lnTo>
                    <a:pt x="959" y="506"/>
                  </a:lnTo>
                  <a:lnTo>
                    <a:pt x="959" y="508"/>
                  </a:lnTo>
                  <a:lnTo>
                    <a:pt x="957" y="509"/>
                  </a:lnTo>
                  <a:lnTo>
                    <a:pt x="957" y="511"/>
                  </a:lnTo>
                  <a:lnTo>
                    <a:pt x="956" y="512"/>
                  </a:lnTo>
                  <a:lnTo>
                    <a:pt x="954" y="514"/>
                  </a:lnTo>
                  <a:lnTo>
                    <a:pt x="953" y="517"/>
                  </a:lnTo>
                  <a:lnTo>
                    <a:pt x="945" y="525"/>
                  </a:lnTo>
                  <a:lnTo>
                    <a:pt x="944" y="525"/>
                  </a:lnTo>
                  <a:lnTo>
                    <a:pt x="944" y="525"/>
                  </a:lnTo>
                  <a:lnTo>
                    <a:pt x="942" y="525"/>
                  </a:lnTo>
                  <a:lnTo>
                    <a:pt x="942" y="526"/>
                  </a:lnTo>
                  <a:lnTo>
                    <a:pt x="936" y="525"/>
                  </a:lnTo>
                  <a:lnTo>
                    <a:pt x="932" y="525"/>
                  </a:lnTo>
                  <a:lnTo>
                    <a:pt x="930" y="525"/>
                  </a:lnTo>
                  <a:lnTo>
                    <a:pt x="929" y="525"/>
                  </a:lnTo>
                  <a:lnTo>
                    <a:pt x="925" y="525"/>
                  </a:lnTo>
                  <a:lnTo>
                    <a:pt x="919" y="525"/>
                  </a:lnTo>
                  <a:lnTo>
                    <a:pt x="910" y="525"/>
                  </a:lnTo>
                  <a:lnTo>
                    <a:pt x="909" y="525"/>
                  </a:lnTo>
                  <a:lnTo>
                    <a:pt x="904" y="525"/>
                  </a:lnTo>
                  <a:lnTo>
                    <a:pt x="900" y="525"/>
                  </a:lnTo>
                  <a:lnTo>
                    <a:pt x="894" y="525"/>
                  </a:lnTo>
                  <a:lnTo>
                    <a:pt x="887" y="525"/>
                  </a:lnTo>
                  <a:lnTo>
                    <a:pt x="883" y="525"/>
                  </a:lnTo>
                  <a:lnTo>
                    <a:pt x="878" y="525"/>
                  </a:lnTo>
                  <a:lnTo>
                    <a:pt x="874" y="525"/>
                  </a:lnTo>
                  <a:lnTo>
                    <a:pt x="872" y="525"/>
                  </a:lnTo>
                  <a:lnTo>
                    <a:pt x="871" y="525"/>
                  </a:lnTo>
                  <a:lnTo>
                    <a:pt x="869" y="525"/>
                  </a:lnTo>
                  <a:lnTo>
                    <a:pt x="866" y="525"/>
                  </a:lnTo>
                  <a:lnTo>
                    <a:pt x="863" y="525"/>
                  </a:lnTo>
                  <a:lnTo>
                    <a:pt x="859" y="525"/>
                  </a:lnTo>
                  <a:lnTo>
                    <a:pt x="857" y="525"/>
                  </a:lnTo>
                  <a:lnTo>
                    <a:pt x="857" y="525"/>
                  </a:lnTo>
                  <a:lnTo>
                    <a:pt x="856" y="525"/>
                  </a:lnTo>
                  <a:lnTo>
                    <a:pt x="853" y="525"/>
                  </a:lnTo>
                  <a:lnTo>
                    <a:pt x="851" y="525"/>
                  </a:lnTo>
                  <a:lnTo>
                    <a:pt x="845" y="525"/>
                  </a:lnTo>
                  <a:lnTo>
                    <a:pt x="840" y="526"/>
                  </a:lnTo>
                  <a:lnTo>
                    <a:pt x="837" y="526"/>
                  </a:lnTo>
                  <a:lnTo>
                    <a:pt x="836" y="526"/>
                  </a:lnTo>
                  <a:lnTo>
                    <a:pt x="830" y="528"/>
                  </a:lnTo>
                  <a:lnTo>
                    <a:pt x="828" y="528"/>
                  </a:lnTo>
                  <a:lnTo>
                    <a:pt x="827" y="528"/>
                  </a:lnTo>
                  <a:lnTo>
                    <a:pt x="825" y="528"/>
                  </a:lnTo>
                  <a:lnTo>
                    <a:pt x="824" y="528"/>
                  </a:lnTo>
                  <a:lnTo>
                    <a:pt x="819" y="528"/>
                  </a:lnTo>
                  <a:lnTo>
                    <a:pt x="818" y="528"/>
                  </a:lnTo>
                  <a:lnTo>
                    <a:pt x="813" y="528"/>
                  </a:lnTo>
                  <a:lnTo>
                    <a:pt x="810" y="526"/>
                  </a:lnTo>
                  <a:lnTo>
                    <a:pt x="808" y="526"/>
                  </a:lnTo>
                  <a:lnTo>
                    <a:pt x="799" y="526"/>
                  </a:lnTo>
                  <a:lnTo>
                    <a:pt x="798" y="526"/>
                  </a:lnTo>
                  <a:lnTo>
                    <a:pt x="793" y="526"/>
                  </a:lnTo>
                  <a:lnTo>
                    <a:pt x="792" y="528"/>
                  </a:lnTo>
                  <a:lnTo>
                    <a:pt x="789" y="529"/>
                  </a:lnTo>
                  <a:lnTo>
                    <a:pt x="786" y="528"/>
                  </a:lnTo>
                  <a:lnTo>
                    <a:pt x="784" y="528"/>
                  </a:lnTo>
                  <a:lnTo>
                    <a:pt x="783" y="528"/>
                  </a:lnTo>
                  <a:lnTo>
                    <a:pt x="780" y="528"/>
                  </a:lnTo>
                  <a:lnTo>
                    <a:pt x="778" y="528"/>
                  </a:lnTo>
                  <a:lnTo>
                    <a:pt x="773" y="528"/>
                  </a:lnTo>
                  <a:lnTo>
                    <a:pt x="769" y="528"/>
                  </a:lnTo>
                  <a:lnTo>
                    <a:pt x="764" y="526"/>
                  </a:lnTo>
                  <a:lnTo>
                    <a:pt x="763" y="526"/>
                  </a:lnTo>
                  <a:lnTo>
                    <a:pt x="761" y="526"/>
                  </a:lnTo>
                  <a:lnTo>
                    <a:pt x="754" y="526"/>
                  </a:lnTo>
                  <a:lnTo>
                    <a:pt x="749" y="525"/>
                  </a:lnTo>
                  <a:lnTo>
                    <a:pt x="748" y="525"/>
                  </a:lnTo>
                  <a:lnTo>
                    <a:pt x="745" y="525"/>
                  </a:lnTo>
                  <a:lnTo>
                    <a:pt x="743" y="525"/>
                  </a:lnTo>
                  <a:lnTo>
                    <a:pt x="742" y="525"/>
                  </a:lnTo>
                  <a:lnTo>
                    <a:pt x="738" y="525"/>
                  </a:lnTo>
                  <a:lnTo>
                    <a:pt x="737" y="525"/>
                  </a:lnTo>
                  <a:lnTo>
                    <a:pt x="732" y="525"/>
                  </a:lnTo>
                  <a:lnTo>
                    <a:pt x="731" y="525"/>
                  </a:lnTo>
                  <a:lnTo>
                    <a:pt x="728" y="525"/>
                  </a:lnTo>
                  <a:lnTo>
                    <a:pt x="726" y="525"/>
                  </a:lnTo>
                  <a:lnTo>
                    <a:pt x="725" y="525"/>
                  </a:lnTo>
                  <a:lnTo>
                    <a:pt x="723" y="525"/>
                  </a:lnTo>
                  <a:lnTo>
                    <a:pt x="722" y="523"/>
                  </a:lnTo>
                  <a:lnTo>
                    <a:pt x="717" y="523"/>
                  </a:lnTo>
                  <a:lnTo>
                    <a:pt x="714" y="523"/>
                  </a:lnTo>
                  <a:lnTo>
                    <a:pt x="713" y="523"/>
                  </a:lnTo>
                  <a:lnTo>
                    <a:pt x="714" y="522"/>
                  </a:lnTo>
                  <a:lnTo>
                    <a:pt x="716" y="517"/>
                  </a:lnTo>
                  <a:lnTo>
                    <a:pt x="717" y="515"/>
                  </a:lnTo>
                  <a:lnTo>
                    <a:pt x="717" y="514"/>
                  </a:lnTo>
                  <a:lnTo>
                    <a:pt x="717" y="512"/>
                  </a:lnTo>
                  <a:lnTo>
                    <a:pt x="719" y="509"/>
                  </a:lnTo>
                  <a:lnTo>
                    <a:pt x="720" y="508"/>
                  </a:lnTo>
                  <a:lnTo>
                    <a:pt x="720" y="506"/>
                  </a:lnTo>
                  <a:lnTo>
                    <a:pt x="722" y="505"/>
                  </a:lnTo>
                  <a:lnTo>
                    <a:pt x="722" y="503"/>
                  </a:lnTo>
                  <a:lnTo>
                    <a:pt x="723" y="502"/>
                  </a:lnTo>
                  <a:lnTo>
                    <a:pt x="723" y="500"/>
                  </a:lnTo>
                  <a:lnTo>
                    <a:pt x="723" y="499"/>
                  </a:lnTo>
                  <a:lnTo>
                    <a:pt x="725" y="499"/>
                  </a:lnTo>
                  <a:lnTo>
                    <a:pt x="725" y="497"/>
                  </a:lnTo>
                  <a:lnTo>
                    <a:pt x="725" y="494"/>
                  </a:lnTo>
                  <a:lnTo>
                    <a:pt x="726" y="491"/>
                  </a:lnTo>
                  <a:lnTo>
                    <a:pt x="728" y="488"/>
                  </a:lnTo>
                  <a:lnTo>
                    <a:pt x="731" y="482"/>
                  </a:lnTo>
                  <a:lnTo>
                    <a:pt x="731" y="481"/>
                  </a:lnTo>
                  <a:lnTo>
                    <a:pt x="732" y="481"/>
                  </a:lnTo>
                  <a:lnTo>
                    <a:pt x="732" y="479"/>
                  </a:lnTo>
                  <a:lnTo>
                    <a:pt x="732" y="477"/>
                  </a:lnTo>
                  <a:lnTo>
                    <a:pt x="734" y="476"/>
                  </a:lnTo>
                  <a:lnTo>
                    <a:pt x="735" y="473"/>
                  </a:lnTo>
                  <a:lnTo>
                    <a:pt x="737" y="470"/>
                  </a:lnTo>
                  <a:lnTo>
                    <a:pt x="738" y="464"/>
                  </a:lnTo>
                  <a:lnTo>
                    <a:pt x="742" y="458"/>
                  </a:lnTo>
                  <a:lnTo>
                    <a:pt x="752" y="435"/>
                  </a:lnTo>
                  <a:lnTo>
                    <a:pt x="755" y="429"/>
                  </a:lnTo>
                  <a:lnTo>
                    <a:pt x="757" y="427"/>
                  </a:lnTo>
                  <a:lnTo>
                    <a:pt x="757" y="426"/>
                  </a:lnTo>
                  <a:lnTo>
                    <a:pt x="758" y="424"/>
                  </a:lnTo>
                  <a:lnTo>
                    <a:pt x="758" y="423"/>
                  </a:lnTo>
                  <a:lnTo>
                    <a:pt x="760" y="420"/>
                  </a:lnTo>
                  <a:lnTo>
                    <a:pt x="761" y="418"/>
                  </a:lnTo>
                  <a:lnTo>
                    <a:pt x="761" y="417"/>
                  </a:lnTo>
                  <a:lnTo>
                    <a:pt x="761" y="415"/>
                  </a:lnTo>
                  <a:lnTo>
                    <a:pt x="761" y="415"/>
                  </a:lnTo>
                  <a:lnTo>
                    <a:pt x="763" y="415"/>
                  </a:lnTo>
                  <a:lnTo>
                    <a:pt x="763" y="414"/>
                  </a:lnTo>
                  <a:lnTo>
                    <a:pt x="764" y="414"/>
                  </a:lnTo>
                  <a:lnTo>
                    <a:pt x="764" y="412"/>
                  </a:lnTo>
                  <a:lnTo>
                    <a:pt x="766" y="411"/>
                  </a:lnTo>
                  <a:lnTo>
                    <a:pt x="767" y="409"/>
                  </a:lnTo>
                  <a:lnTo>
                    <a:pt x="767" y="408"/>
                  </a:lnTo>
                  <a:lnTo>
                    <a:pt x="769" y="408"/>
                  </a:lnTo>
                  <a:lnTo>
                    <a:pt x="770" y="406"/>
                  </a:lnTo>
                  <a:lnTo>
                    <a:pt x="772" y="404"/>
                  </a:lnTo>
                  <a:lnTo>
                    <a:pt x="773" y="403"/>
                  </a:lnTo>
                  <a:lnTo>
                    <a:pt x="775" y="401"/>
                  </a:lnTo>
                  <a:lnTo>
                    <a:pt x="776" y="400"/>
                  </a:lnTo>
                  <a:lnTo>
                    <a:pt x="778" y="400"/>
                  </a:lnTo>
                  <a:lnTo>
                    <a:pt x="780" y="398"/>
                  </a:lnTo>
                  <a:lnTo>
                    <a:pt x="781" y="397"/>
                  </a:lnTo>
                  <a:lnTo>
                    <a:pt x="783" y="397"/>
                  </a:lnTo>
                  <a:lnTo>
                    <a:pt x="784" y="395"/>
                  </a:lnTo>
                  <a:lnTo>
                    <a:pt x="786" y="395"/>
                  </a:lnTo>
                  <a:lnTo>
                    <a:pt x="787" y="394"/>
                  </a:lnTo>
                  <a:lnTo>
                    <a:pt x="786" y="394"/>
                  </a:lnTo>
                  <a:lnTo>
                    <a:pt x="784" y="391"/>
                  </a:lnTo>
                  <a:lnTo>
                    <a:pt x="784" y="389"/>
                  </a:lnTo>
                  <a:lnTo>
                    <a:pt x="784" y="388"/>
                  </a:lnTo>
                  <a:lnTo>
                    <a:pt x="781" y="388"/>
                  </a:lnTo>
                  <a:lnTo>
                    <a:pt x="780" y="389"/>
                  </a:lnTo>
                  <a:lnTo>
                    <a:pt x="773" y="389"/>
                  </a:lnTo>
                  <a:lnTo>
                    <a:pt x="770" y="391"/>
                  </a:lnTo>
                  <a:lnTo>
                    <a:pt x="767" y="391"/>
                  </a:lnTo>
                  <a:lnTo>
                    <a:pt x="766" y="391"/>
                  </a:lnTo>
                  <a:lnTo>
                    <a:pt x="764" y="391"/>
                  </a:lnTo>
                  <a:lnTo>
                    <a:pt x="763" y="391"/>
                  </a:lnTo>
                  <a:lnTo>
                    <a:pt x="761" y="391"/>
                  </a:lnTo>
                  <a:lnTo>
                    <a:pt x="761" y="392"/>
                  </a:lnTo>
                  <a:lnTo>
                    <a:pt x="761" y="392"/>
                  </a:lnTo>
                  <a:lnTo>
                    <a:pt x="760" y="392"/>
                  </a:lnTo>
                  <a:lnTo>
                    <a:pt x="758" y="392"/>
                  </a:lnTo>
                  <a:lnTo>
                    <a:pt x="757" y="392"/>
                  </a:lnTo>
                  <a:lnTo>
                    <a:pt x="755" y="392"/>
                  </a:lnTo>
                  <a:lnTo>
                    <a:pt x="754" y="392"/>
                  </a:lnTo>
                  <a:lnTo>
                    <a:pt x="752" y="392"/>
                  </a:lnTo>
                  <a:lnTo>
                    <a:pt x="751" y="392"/>
                  </a:lnTo>
                  <a:lnTo>
                    <a:pt x="749" y="392"/>
                  </a:lnTo>
                  <a:lnTo>
                    <a:pt x="731" y="394"/>
                  </a:lnTo>
                  <a:lnTo>
                    <a:pt x="717" y="394"/>
                  </a:lnTo>
                  <a:lnTo>
                    <a:pt x="690" y="394"/>
                  </a:lnTo>
                  <a:lnTo>
                    <a:pt x="673" y="394"/>
                  </a:lnTo>
                  <a:lnTo>
                    <a:pt x="655" y="394"/>
                  </a:lnTo>
                  <a:lnTo>
                    <a:pt x="618" y="394"/>
                  </a:lnTo>
                  <a:lnTo>
                    <a:pt x="588" y="395"/>
                  </a:lnTo>
                  <a:lnTo>
                    <a:pt x="568" y="395"/>
                  </a:lnTo>
                  <a:lnTo>
                    <a:pt x="561" y="395"/>
                  </a:lnTo>
                  <a:lnTo>
                    <a:pt x="556" y="395"/>
                  </a:lnTo>
                  <a:lnTo>
                    <a:pt x="553" y="395"/>
                  </a:lnTo>
                  <a:lnTo>
                    <a:pt x="541" y="395"/>
                  </a:lnTo>
                  <a:lnTo>
                    <a:pt x="539" y="395"/>
                  </a:lnTo>
                  <a:lnTo>
                    <a:pt x="538" y="395"/>
                  </a:lnTo>
                  <a:lnTo>
                    <a:pt x="536" y="395"/>
                  </a:lnTo>
                  <a:lnTo>
                    <a:pt x="533" y="395"/>
                  </a:lnTo>
                  <a:lnTo>
                    <a:pt x="532" y="395"/>
                  </a:lnTo>
                  <a:lnTo>
                    <a:pt x="530" y="395"/>
                  </a:lnTo>
                  <a:lnTo>
                    <a:pt x="529" y="395"/>
                  </a:lnTo>
                  <a:lnTo>
                    <a:pt x="526" y="395"/>
                  </a:lnTo>
                  <a:lnTo>
                    <a:pt x="523" y="395"/>
                  </a:lnTo>
                  <a:lnTo>
                    <a:pt x="521" y="395"/>
                  </a:lnTo>
                  <a:lnTo>
                    <a:pt x="518" y="395"/>
                  </a:lnTo>
                  <a:lnTo>
                    <a:pt x="516" y="395"/>
                  </a:lnTo>
                  <a:lnTo>
                    <a:pt x="515" y="395"/>
                  </a:lnTo>
                  <a:lnTo>
                    <a:pt x="513" y="395"/>
                  </a:lnTo>
                  <a:lnTo>
                    <a:pt x="512" y="395"/>
                  </a:lnTo>
                  <a:lnTo>
                    <a:pt x="510" y="395"/>
                  </a:lnTo>
                  <a:lnTo>
                    <a:pt x="509" y="395"/>
                  </a:lnTo>
                  <a:lnTo>
                    <a:pt x="507" y="395"/>
                  </a:lnTo>
                  <a:lnTo>
                    <a:pt x="506" y="395"/>
                  </a:lnTo>
                  <a:lnTo>
                    <a:pt x="506" y="395"/>
                  </a:lnTo>
                  <a:lnTo>
                    <a:pt x="504" y="395"/>
                  </a:lnTo>
                  <a:lnTo>
                    <a:pt x="503" y="395"/>
                  </a:lnTo>
                  <a:lnTo>
                    <a:pt x="501" y="395"/>
                  </a:lnTo>
                  <a:lnTo>
                    <a:pt x="498" y="395"/>
                  </a:lnTo>
                  <a:lnTo>
                    <a:pt x="497" y="395"/>
                  </a:lnTo>
                  <a:lnTo>
                    <a:pt x="495" y="395"/>
                  </a:lnTo>
                  <a:lnTo>
                    <a:pt x="492" y="395"/>
                  </a:lnTo>
                  <a:lnTo>
                    <a:pt x="488" y="395"/>
                  </a:lnTo>
                  <a:lnTo>
                    <a:pt x="486" y="395"/>
                  </a:lnTo>
                  <a:lnTo>
                    <a:pt x="485" y="395"/>
                  </a:lnTo>
                  <a:lnTo>
                    <a:pt x="483" y="397"/>
                  </a:lnTo>
                  <a:lnTo>
                    <a:pt x="482" y="397"/>
                  </a:lnTo>
                  <a:lnTo>
                    <a:pt x="480" y="395"/>
                  </a:lnTo>
                  <a:lnTo>
                    <a:pt x="471" y="397"/>
                  </a:lnTo>
                  <a:lnTo>
                    <a:pt x="469" y="397"/>
                  </a:lnTo>
                  <a:lnTo>
                    <a:pt x="468" y="397"/>
                  </a:lnTo>
                  <a:lnTo>
                    <a:pt x="463" y="397"/>
                  </a:lnTo>
                  <a:lnTo>
                    <a:pt x="459" y="397"/>
                  </a:lnTo>
                  <a:lnTo>
                    <a:pt x="456" y="397"/>
                  </a:lnTo>
                  <a:lnTo>
                    <a:pt x="454" y="397"/>
                  </a:lnTo>
                  <a:lnTo>
                    <a:pt x="451" y="397"/>
                  </a:lnTo>
                  <a:lnTo>
                    <a:pt x="450" y="397"/>
                  </a:lnTo>
                  <a:lnTo>
                    <a:pt x="445" y="397"/>
                  </a:lnTo>
                  <a:lnTo>
                    <a:pt x="440" y="397"/>
                  </a:lnTo>
                  <a:lnTo>
                    <a:pt x="436" y="397"/>
                  </a:lnTo>
                  <a:lnTo>
                    <a:pt x="433" y="397"/>
                  </a:lnTo>
                  <a:lnTo>
                    <a:pt x="431" y="397"/>
                  </a:lnTo>
                  <a:lnTo>
                    <a:pt x="430" y="397"/>
                  </a:lnTo>
                  <a:lnTo>
                    <a:pt x="425" y="397"/>
                  </a:lnTo>
                  <a:lnTo>
                    <a:pt x="421" y="397"/>
                  </a:lnTo>
                  <a:lnTo>
                    <a:pt x="416" y="397"/>
                  </a:lnTo>
                  <a:lnTo>
                    <a:pt x="412" y="397"/>
                  </a:lnTo>
                  <a:lnTo>
                    <a:pt x="409" y="397"/>
                  </a:lnTo>
                  <a:lnTo>
                    <a:pt x="404" y="397"/>
                  </a:lnTo>
                  <a:lnTo>
                    <a:pt x="401" y="397"/>
                  </a:lnTo>
                  <a:lnTo>
                    <a:pt x="399" y="397"/>
                  </a:lnTo>
                  <a:lnTo>
                    <a:pt x="396" y="397"/>
                  </a:lnTo>
                  <a:lnTo>
                    <a:pt x="392" y="397"/>
                  </a:lnTo>
                  <a:lnTo>
                    <a:pt x="389" y="397"/>
                  </a:lnTo>
                  <a:lnTo>
                    <a:pt x="387" y="397"/>
                  </a:lnTo>
                  <a:lnTo>
                    <a:pt x="386" y="397"/>
                  </a:lnTo>
                  <a:lnTo>
                    <a:pt x="384" y="397"/>
                  </a:lnTo>
                  <a:lnTo>
                    <a:pt x="380" y="397"/>
                  </a:lnTo>
                  <a:lnTo>
                    <a:pt x="375" y="397"/>
                  </a:lnTo>
                  <a:lnTo>
                    <a:pt x="374" y="397"/>
                  </a:lnTo>
                  <a:lnTo>
                    <a:pt x="372" y="397"/>
                  </a:lnTo>
                  <a:lnTo>
                    <a:pt x="369" y="397"/>
                  </a:lnTo>
                  <a:lnTo>
                    <a:pt x="367" y="397"/>
                  </a:lnTo>
                  <a:lnTo>
                    <a:pt x="364" y="397"/>
                  </a:lnTo>
                  <a:lnTo>
                    <a:pt x="363" y="397"/>
                  </a:lnTo>
                  <a:lnTo>
                    <a:pt x="360" y="397"/>
                  </a:lnTo>
                  <a:lnTo>
                    <a:pt x="358" y="397"/>
                  </a:lnTo>
                  <a:lnTo>
                    <a:pt x="357" y="397"/>
                  </a:lnTo>
                  <a:lnTo>
                    <a:pt x="354" y="397"/>
                  </a:lnTo>
                  <a:lnTo>
                    <a:pt x="352" y="397"/>
                  </a:lnTo>
                  <a:lnTo>
                    <a:pt x="351" y="397"/>
                  </a:lnTo>
                  <a:lnTo>
                    <a:pt x="349" y="397"/>
                  </a:lnTo>
                  <a:lnTo>
                    <a:pt x="348" y="397"/>
                  </a:lnTo>
                  <a:lnTo>
                    <a:pt x="346" y="397"/>
                  </a:lnTo>
                  <a:lnTo>
                    <a:pt x="345" y="397"/>
                  </a:lnTo>
                  <a:lnTo>
                    <a:pt x="343" y="397"/>
                  </a:lnTo>
                  <a:lnTo>
                    <a:pt x="342" y="397"/>
                  </a:lnTo>
                  <a:lnTo>
                    <a:pt x="340" y="397"/>
                  </a:lnTo>
                  <a:lnTo>
                    <a:pt x="339" y="397"/>
                  </a:lnTo>
                  <a:lnTo>
                    <a:pt x="337" y="397"/>
                  </a:lnTo>
                  <a:lnTo>
                    <a:pt x="336" y="397"/>
                  </a:lnTo>
                  <a:lnTo>
                    <a:pt x="333" y="397"/>
                  </a:lnTo>
                  <a:lnTo>
                    <a:pt x="331" y="397"/>
                  </a:lnTo>
                  <a:lnTo>
                    <a:pt x="328" y="397"/>
                  </a:lnTo>
                  <a:lnTo>
                    <a:pt x="326" y="397"/>
                  </a:lnTo>
                  <a:lnTo>
                    <a:pt x="323" y="397"/>
                  </a:lnTo>
                  <a:lnTo>
                    <a:pt x="323" y="397"/>
                  </a:lnTo>
                  <a:lnTo>
                    <a:pt x="322" y="397"/>
                  </a:lnTo>
                  <a:lnTo>
                    <a:pt x="319" y="397"/>
                  </a:lnTo>
                  <a:lnTo>
                    <a:pt x="317" y="397"/>
                  </a:lnTo>
                  <a:lnTo>
                    <a:pt x="316" y="397"/>
                  </a:lnTo>
                  <a:lnTo>
                    <a:pt x="314" y="397"/>
                  </a:lnTo>
                  <a:lnTo>
                    <a:pt x="313" y="397"/>
                  </a:lnTo>
                  <a:lnTo>
                    <a:pt x="311" y="397"/>
                  </a:lnTo>
                  <a:lnTo>
                    <a:pt x="311" y="398"/>
                  </a:lnTo>
                  <a:lnTo>
                    <a:pt x="310" y="398"/>
                  </a:lnTo>
                  <a:lnTo>
                    <a:pt x="308" y="398"/>
                  </a:lnTo>
                  <a:lnTo>
                    <a:pt x="307" y="398"/>
                  </a:lnTo>
                  <a:lnTo>
                    <a:pt x="305" y="398"/>
                  </a:lnTo>
                  <a:lnTo>
                    <a:pt x="304" y="398"/>
                  </a:lnTo>
                  <a:lnTo>
                    <a:pt x="302" y="398"/>
                  </a:lnTo>
                  <a:lnTo>
                    <a:pt x="301" y="398"/>
                  </a:lnTo>
                  <a:lnTo>
                    <a:pt x="298" y="398"/>
                  </a:lnTo>
                  <a:lnTo>
                    <a:pt x="296" y="398"/>
                  </a:lnTo>
                  <a:lnTo>
                    <a:pt x="291" y="398"/>
                  </a:lnTo>
                  <a:lnTo>
                    <a:pt x="287" y="398"/>
                  </a:lnTo>
                  <a:lnTo>
                    <a:pt x="285" y="398"/>
                  </a:lnTo>
                  <a:lnTo>
                    <a:pt x="284" y="398"/>
                  </a:lnTo>
                  <a:lnTo>
                    <a:pt x="281" y="398"/>
                  </a:lnTo>
                  <a:lnTo>
                    <a:pt x="279" y="398"/>
                  </a:lnTo>
                  <a:lnTo>
                    <a:pt x="278" y="398"/>
                  </a:lnTo>
                  <a:lnTo>
                    <a:pt x="276" y="398"/>
                  </a:lnTo>
                  <a:lnTo>
                    <a:pt x="275" y="398"/>
                  </a:lnTo>
                  <a:lnTo>
                    <a:pt x="270" y="398"/>
                  </a:lnTo>
                  <a:lnTo>
                    <a:pt x="266" y="398"/>
                  </a:lnTo>
                  <a:lnTo>
                    <a:pt x="264" y="398"/>
                  </a:lnTo>
                  <a:lnTo>
                    <a:pt x="261" y="398"/>
                  </a:lnTo>
                  <a:lnTo>
                    <a:pt x="260" y="398"/>
                  </a:lnTo>
                  <a:lnTo>
                    <a:pt x="256" y="398"/>
                  </a:lnTo>
                  <a:lnTo>
                    <a:pt x="255" y="398"/>
                  </a:lnTo>
                  <a:lnTo>
                    <a:pt x="252" y="398"/>
                  </a:lnTo>
                  <a:lnTo>
                    <a:pt x="250" y="398"/>
                  </a:lnTo>
                  <a:lnTo>
                    <a:pt x="250" y="398"/>
                  </a:lnTo>
                  <a:lnTo>
                    <a:pt x="249" y="398"/>
                  </a:lnTo>
                  <a:lnTo>
                    <a:pt x="246" y="398"/>
                  </a:lnTo>
                  <a:lnTo>
                    <a:pt x="244" y="398"/>
                  </a:lnTo>
                  <a:lnTo>
                    <a:pt x="241" y="398"/>
                  </a:lnTo>
                  <a:lnTo>
                    <a:pt x="240" y="398"/>
                  </a:lnTo>
                  <a:lnTo>
                    <a:pt x="238" y="398"/>
                  </a:lnTo>
                  <a:lnTo>
                    <a:pt x="237" y="398"/>
                  </a:lnTo>
                  <a:lnTo>
                    <a:pt x="235" y="398"/>
                  </a:lnTo>
                  <a:lnTo>
                    <a:pt x="231" y="398"/>
                  </a:lnTo>
                  <a:lnTo>
                    <a:pt x="229" y="398"/>
                  </a:lnTo>
                  <a:lnTo>
                    <a:pt x="226" y="398"/>
                  </a:lnTo>
                  <a:lnTo>
                    <a:pt x="225" y="398"/>
                  </a:lnTo>
                  <a:lnTo>
                    <a:pt x="223" y="398"/>
                  </a:lnTo>
                  <a:lnTo>
                    <a:pt x="220" y="398"/>
                  </a:lnTo>
                  <a:lnTo>
                    <a:pt x="218" y="398"/>
                  </a:lnTo>
                  <a:lnTo>
                    <a:pt x="215" y="398"/>
                  </a:lnTo>
                  <a:lnTo>
                    <a:pt x="214" y="398"/>
                  </a:lnTo>
                  <a:lnTo>
                    <a:pt x="212" y="398"/>
                  </a:lnTo>
                  <a:lnTo>
                    <a:pt x="211" y="398"/>
                  </a:lnTo>
                  <a:lnTo>
                    <a:pt x="209" y="398"/>
                  </a:lnTo>
                  <a:lnTo>
                    <a:pt x="208" y="398"/>
                  </a:lnTo>
                  <a:lnTo>
                    <a:pt x="206" y="398"/>
                  </a:lnTo>
                  <a:lnTo>
                    <a:pt x="205" y="398"/>
                  </a:lnTo>
                  <a:lnTo>
                    <a:pt x="203" y="398"/>
                  </a:lnTo>
                  <a:lnTo>
                    <a:pt x="202" y="398"/>
                  </a:lnTo>
                  <a:lnTo>
                    <a:pt x="200" y="398"/>
                  </a:lnTo>
                  <a:lnTo>
                    <a:pt x="199" y="398"/>
                  </a:lnTo>
                  <a:lnTo>
                    <a:pt x="197" y="398"/>
                  </a:lnTo>
                  <a:lnTo>
                    <a:pt x="191" y="398"/>
                  </a:lnTo>
                  <a:lnTo>
                    <a:pt x="188" y="398"/>
                  </a:lnTo>
                  <a:lnTo>
                    <a:pt x="187" y="398"/>
                  </a:lnTo>
                  <a:lnTo>
                    <a:pt x="185" y="398"/>
                  </a:lnTo>
                  <a:lnTo>
                    <a:pt x="187" y="398"/>
                  </a:lnTo>
                  <a:lnTo>
                    <a:pt x="187" y="397"/>
                  </a:lnTo>
                  <a:lnTo>
                    <a:pt x="185" y="394"/>
                  </a:lnTo>
                  <a:lnTo>
                    <a:pt x="185" y="392"/>
                  </a:lnTo>
                  <a:lnTo>
                    <a:pt x="185" y="389"/>
                  </a:lnTo>
                  <a:lnTo>
                    <a:pt x="183" y="388"/>
                  </a:lnTo>
                  <a:lnTo>
                    <a:pt x="182" y="385"/>
                  </a:lnTo>
                  <a:lnTo>
                    <a:pt x="180" y="380"/>
                  </a:lnTo>
                  <a:lnTo>
                    <a:pt x="180" y="379"/>
                  </a:lnTo>
                  <a:lnTo>
                    <a:pt x="179" y="379"/>
                  </a:lnTo>
                  <a:lnTo>
                    <a:pt x="177" y="374"/>
                  </a:lnTo>
                  <a:lnTo>
                    <a:pt x="177" y="373"/>
                  </a:lnTo>
                  <a:lnTo>
                    <a:pt x="176" y="373"/>
                  </a:lnTo>
                  <a:lnTo>
                    <a:pt x="176" y="371"/>
                  </a:lnTo>
                  <a:lnTo>
                    <a:pt x="174" y="370"/>
                  </a:lnTo>
                  <a:lnTo>
                    <a:pt x="174" y="368"/>
                  </a:lnTo>
                  <a:lnTo>
                    <a:pt x="173" y="366"/>
                  </a:lnTo>
                  <a:lnTo>
                    <a:pt x="171" y="365"/>
                  </a:lnTo>
                  <a:lnTo>
                    <a:pt x="171" y="363"/>
                  </a:lnTo>
                  <a:lnTo>
                    <a:pt x="168" y="362"/>
                  </a:lnTo>
                  <a:lnTo>
                    <a:pt x="164" y="359"/>
                  </a:lnTo>
                  <a:lnTo>
                    <a:pt x="162" y="357"/>
                  </a:lnTo>
                  <a:lnTo>
                    <a:pt x="161" y="356"/>
                  </a:lnTo>
                  <a:lnTo>
                    <a:pt x="161" y="354"/>
                  </a:lnTo>
                  <a:lnTo>
                    <a:pt x="158" y="351"/>
                  </a:lnTo>
                  <a:lnTo>
                    <a:pt x="156" y="350"/>
                  </a:lnTo>
                  <a:lnTo>
                    <a:pt x="155" y="348"/>
                  </a:lnTo>
                  <a:lnTo>
                    <a:pt x="153" y="348"/>
                  </a:lnTo>
                  <a:lnTo>
                    <a:pt x="153" y="347"/>
                  </a:lnTo>
                  <a:lnTo>
                    <a:pt x="152" y="345"/>
                  </a:lnTo>
                  <a:lnTo>
                    <a:pt x="149" y="342"/>
                  </a:lnTo>
                  <a:lnTo>
                    <a:pt x="147" y="341"/>
                  </a:lnTo>
                  <a:lnTo>
                    <a:pt x="147" y="339"/>
                  </a:lnTo>
                  <a:lnTo>
                    <a:pt x="145" y="338"/>
                  </a:lnTo>
                  <a:lnTo>
                    <a:pt x="144" y="336"/>
                  </a:lnTo>
                  <a:lnTo>
                    <a:pt x="144" y="335"/>
                  </a:lnTo>
                  <a:lnTo>
                    <a:pt x="142" y="335"/>
                  </a:lnTo>
                  <a:lnTo>
                    <a:pt x="142" y="336"/>
                  </a:lnTo>
                  <a:lnTo>
                    <a:pt x="141" y="336"/>
                  </a:lnTo>
                  <a:lnTo>
                    <a:pt x="139" y="331"/>
                  </a:lnTo>
                  <a:lnTo>
                    <a:pt x="138" y="331"/>
                  </a:lnTo>
                  <a:lnTo>
                    <a:pt x="138" y="330"/>
                  </a:lnTo>
                  <a:lnTo>
                    <a:pt x="138" y="328"/>
                  </a:lnTo>
                  <a:lnTo>
                    <a:pt x="136" y="327"/>
                  </a:lnTo>
                  <a:lnTo>
                    <a:pt x="135" y="322"/>
                  </a:lnTo>
                  <a:lnTo>
                    <a:pt x="133" y="313"/>
                  </a:lnTo>
                  <a:lnTo>
                    <a:pt x="132" y="306"/>
                  </a:lnTo>
                  <a:lnTo>
                    <a:pt x="132" y="306"/>
                  </a:lnTo>
                  <a:lnTo>
                    <a:pt x="132" y="304"/>
                  </a:lnTo>
                  <a:lnTo>
                    <a:pt x="132" y="303"/>
                  </a:lnTo>
                  <a:lnTo>
                    <a:pt x="132" y="301"/>
                  </a:lnTo>
                  <a:lnTo>
                    <a:pt x="132" y="292"/>
                  </a:lnTo>
                  <a:lnTo>
                    <a:pt x="132" y="287"/>
                  </a:lnTo>
                  <a:lnTo>
                    <a:pt x="127" y="283"/>
                  </a:lnTo>
                  <a:lnTo>
                    <a:pt x="127" y="281"/>
                  </a:lnTo>
                  <a:lnTo>
                    <a:pt x="126" y="281"/>
                  </a:lnTo>
                  <a:lnTo>
                    <a:pt x="126" y="280"/>
                  </a:lnTo>
                  <a:lnTo>
                    <a:pt x="124" y="280"/>
                  </a:lnTo>
                  <a:lnTo>
                    <a:pt x="124" y="278"/>
                  </a:lnTo>
                  <a:lnTo>
                    <a:pt x="123" y="278"/>
                  </a:lnTo>
                  <a:lnTo>
                    <a:pt x="121" y="277"/>
                  </a:lnTo>
                  <a:lnTo>
                    <a:pt x="120" y="275"/>
                  </a:lnTo>
                  <a:lnTo>
                    <a:pt x="118" y="274"/>
                  </a:lnTo>
                  <a:lnTo>
                    <a:pt x="117" y="274"/>
                  </a:lnTo>
                  <a:lnTo>
                    <a:pt x="115" y="274"/>
                  </a:lnTo>
                  <a:lnTo>
                    <a:pt x="114" y="274"/>
                  </a:lnTo>
                  <a:lnTo>
                    <a:pt x="112" y="272"/>
                  </a:lnTo>
                  <a:lnTo>
                    <a:pt x="111" y="272"/>
                  </a:lnTo>
                  <a:lnTo>
                    <a:pt x="109" y="272"/>
                  </a:lnTo>
                  <a:lnTo>
                    <a:pt x="106" y="272"/>
                  </a:lnTo>
                  <a:lnTo>
                    <a:pt x="104" y="272"/>
                  </a:lnTo>
                  <a:lnTo>
                    <a:pt x="103" y="271"/>
                  </a:lnTo>
                  <a:lnTo>
                    <a:pt x="92" y="269"/>
                  </a:lnTo>
                  <a:lnTo>
                    <a:pt x="88" y="268"/>
                  </a:lnTo>
                  <a:lnTo>
                    <a:pt x="86" y="266"/>
                  </a:lnTo>
                  <a:lnTo>
                    <a:pt x="85" y="266"/>
                  </a:lnTo>
                  <a:lnTo>
                    <a:pt x="85" y="265"/>
                  </a:lnTo>
                  <a:lnTo>
                    <a:pt x="83" y="265"/>
                  </a:lnTo>
                  <a:lnTo>
                    <a:pt x="82" y="265"/>
                  </a:lnTo>
                  <a:lnTo>
                    <a:pt x="82" y="263"/>
                  </a:lnTo>
                  <a:lnTo>
                    <a:pt x="80" y="263"/>
                  </a:lnTo>
                  <a:lnTo>
                    <a:pt x="79" y="260"/>
                  </a:lnTo>
                  <a:lnTo>
                    <a:pt x="77" y="260"/>
                  </a:lnTo>
                  <a:lnTo>
                    <a:pt x="77" y="259"/>
                  </a:lnTo>
                  <a:lnTo>
                    <a:pt x="76" y="257"/>
                  </a:lnTo>
                  <a:lnTo>
                    <a:pt x="69" y="249"/>
                  </a:lnTo>
                  <a:lnTo>
                    <a:pt x="69" y="248"/>
                  </a:lnTo>
                  <a:lnTo>
                    <a:pt x="69" y="249"/>
                  </a:lnTo>
                  <a:lnTo>
                    <a:pt x="66" y="248"/>
                  </a:lnTo>
                  <a:lnTo>
                    <a:pt x="62" y="248"/>
                  </a:lnTo>
                  <a:lnTo>
                    <a:pt x="57" y="246"/>
                  </a:lnTo>
                  <a:lnTo>
                    <a:pt x="53" y="245"/>
                  </a:lnTo>
                  <a:lnTo>
                    <a:pt x="51" y="245"/>
                  </a:lnTo>
                  <a:lnTo>
                    <a:pt x="47" y="237"/>
                  </a:lnTo>
                  <a:lnTo>
                    <a:pt x="44" y="234"/>
                  </a:lnTo>
                  <a:lnTo>
                    <a:pt x="42" y="233"/>
                  </a:lnTo>
                  <a:lnTo>
                    <a:pt x="33" y="222"/>
                  </a:lnTo>
                  <a:lnTo>
                    <a:pt x="34" y="219"/>
                  </a:lnTo>
                  <a:lnTo>
                    <a:pt x="36" y="216"/>
                  </a:lnTo>
                  <a:lnTo>
                    <a:pt x="39" y="213"/>
                  </a:lnTo>
                  <a:lnTo>
                    <a:pt x="39" y="211"/>
                  </a:lnTo>
                  <a:lnTo>
                    <a:pt x="33" y="208"/>
                  </a:lnTo>
                  <a:lnTo>
                    <a:pt x="33" y="208"/>
                  </a:lnTo>
                  <a:lnTo>
                    <a:pt x="31" y="207"/>
                  </a:lnTo>
                  <a:lnTo>
                    <a:pt x="28" y="205"/>
                  </a:lnTo>
                  <a:lnTo>
                    <a:pt x="27" y="205"/>
                  </a:lnTo>
                  <a:lnTo>
                    <a:pt x="22" y="201"/>
                  </a:lnTo>
                  <a:lnTo>
                    <a:pt x="18" y="196"/>
                  </a:lnTo>
                  <a:lnTo>
                    <a:pt x="16" y="196"/>
                  </a:lnTo>
                  <a:lnTo>
                    <a:pt x="15" y="196"/>
                  </a:lnTo>
                  <a:lnTo>
                    <a:pt x="13" y="196"/>
                  </a:lnTo>
                  <a:lnTo>
                    <a:pt x="13" y="195"/>
                  </a:lnTo>
                  <a:lnTo>
                    <a:pt x="12" y="195"/>
                  </a:lnTo>
                  <a:lnTo>
                    <a:pt x="7" y="190"/>
                  </a:lnTo>
                  <a:lnTo>
                    <a:pt x="0" y="184"/>
                  </a:lnTo>
                  <a:lnTo>
                    <a:pt x="3" y="181"/>
                  </a:lnTo>
                  <a:lnTo>
                    <a:pt x="12" y="170"/>
                  </a:lnTo>
                  <a:lnTo>
                    <a:pt x="19" y="161"/>
                  </a:lnTo>
                  <a:lnTo>
                    <a:pt x="30" y="152"/>
                  </a:lnTo>
                  <a:lnTo>
                    <a:pt x="31" y="152"/>
                  </a:lnTo>
                  <a:lnTo>
                    <a:pt x="33" y="151"/>
                  </a:lnTo>
                  <a:lnTo>
                    <a:pt x="34" y="148"/>
                  </a:lnTo>
                  <a:lnTo>
                    <a:pt x="39" y="143"/>
                  </a:lnTo>
                  <a:lnTo>
                    <a:pt x="47" y="138"/>
                  </a:lnTo>
                  <a:lnTo>
                    <a:pt x="51" y="134"/>
                  </a:lnTo>
                  <a:lnTo>
                    <a:pt x="71" y="120"/>
                  </a:lnTo>
                  <a:lnTo>
                    <a:pt x="74" y="119"/>
                  </a:lnTo>
                  <a:lnTo>
                    <a:pt x="74" y="117"/>
                  </a:lnTo>
                  <a:lnTo>
                    <a:pt x="86" y="109"/>
                  </a:lnTo>
                  <a:lnTo>
                    <a:pt x="106" y="94"/>
                  </a:lnTo>
                  <a:lnTo>
                    <a:pt x="117" y="87"/>
                  </a:lnTo>
                  <a:lnTo>
                    <a:pt x="118" y="87"/>
                  </a:lnTo>
                  <a:lnTo>
                    <a:pt x="121" y="85"/>
                  </a:lnTo>
                  <a:lnTo>
                    <a:pt x="124" y="82"/>
                  </a:lnTo>
                  <a:lnTo>
                    <a:pt x="126" y="81"/>
                  </a:lnTo>
                  <a:lnTo>
                    <a:pt x="127" y="81"/>
                  </a:lnTo>
                  <a:lnTo>
                    <a:pt x="129" y="79"/>
                  </a:lnTo>
                  <a:lnTo>
                    <a:pt x="130" y="78"/>
                  </a:lnTo>
                  <a:lnTo>
                    <a:pt x="133" y="75"/>
                  </a:lnTo>
                  <a:lnTo>
                    <a:pt x="135" y="71"/>
                  </a:lnTo>
                  <a:lnTo>
                    <a:pt x="139" y="68"/>
                  </a:lnTo>
                  <a:lnTo>
                    <a:pt x="145" y="58"/>
                  </a:lnTo>
                  <a:lnTo>
                    <a:pt x="150" y="53"/>
                  </a:lnTo>
                  <a:lnTo>
                    <a:pt x="152" y="53"/>
                  </a:lnTo>
                  <a:lnTo>
                    <a:pt x="152" y="52"/>
                  </a:lnTo>
                  <a:lnTo>
                    <a:pt x="158" y="46"/>
                  </a:lnTo>
                  <a:lnTo>
                    <a:pt x="161" y="41"/>
                  </a:lnTo>
                  <a:lnTo>
                    <a:pt x="162" y="40"/>
                  </a:lnTo>
                  <a:lnTo>
                    <a:pt x="164" y="37"/>
                  </a:lnTo>
                  <a:lnTo>
                    <a:pt x="165" y="37"/>
                  </a:lnTo>
                  <a:lnTo>
                    <a:pt x="165" y="35"/>
                  </a:lnTo>
                  <a:lnTo>
                    <a:pt x="167" y="33"/>
                  </a:lnTo>
                  <a:lnTo>
                    <a:pt x="171" y="29"/>
                  </a:lnTo>
                  <a:lnTo>
                    <a:pt x="173" y="27"/>
                  </a:lnTo>
                  <a:lnTo>
                    <a:pt x="174" y="26"/>
                  </a:lnTo>
                  <a:lnTo>
                    <a:pt x="176" y="26"/>
                  </a:lnTo>
                  <a:lnTo>
                    <a:pt x="185" y="17"/>
                  </a:lnTo>
                  <a:lnTo>
                    <a:pt x="190" y="14"/>
                  </a:lnTo>
                  <a:lnTo>
                    <a:pt x="194" y="11"/>
                  </a:lnTo>
                  <a:lnTo>
                    <a:pt x="194" y="9"/>
                  </a:lnTo>
                  <a:lnTo>
                    <a:pt x="199" y="6"/>
                  </a:lnTo>
                  <a:lnTo>
                    <a:pt x="200" y="6"/>
                  </a:lnTo>
                  <a:lnTo>
                    <a:pt x="203" y="5"/>
                  </a:lnTo>
                  <a:lnTo>
                    <a:pt x="206" y="5"/>
                  </a:lnTo>
                  <a:lnTo>
                    <a:pt x="211" y="3"/>
                  </a:lnTo>
                  <a:lnTo>
                    <a:pt x="212" y="2"/>
                  </a:lnTo>
                  <a:lnTo>
                    <a:pt x="214" y="2"/>
                  </a:lnTo>
                  <a:lnTo>
                    <a:pt x="215" y="2"/>
                  </a:lnTo>
                  <a:lnTo>
                    <a:pt x="215" y="2"/>
                  </a:lnTo>
                  <a:lnTo>
                    <a:pt x="218" y="2"/>
                  </a:lnTo>
                  <a:lnTo>
                    <a:pt x="220" y="2"/>
                  </a:lnTo>
                  <a:lnTo>
                    <a:pt x="220" y="0"/>
                  </a:lnTo>
                  <a:lnTo>
                    <a:pt x="223" y="0"/>
                  </a:lnTo>
                  <a:lnTo>
                    <a:pt x="226" y="0"/>
                  </a:lnTo>
                  <a:lnTo>
                    <a:pt x="228" y="0"/>
                  </a:lnTo>
                  <a:lnTo>
                    <a:pt x="229" y="0"/>
                  </a:lnTo>
                  <a:lnTo>
                    <a:pt x="231" y="2"/>
                  </a:lnTo>
                  <a:lnTo>
                    <a:pt x="234" y="2"/>
                  </a:lnTo>
                  <a:lnTo>
                    <a:pt x="237" y="2"/>
                  </a:lnTo>
                  <a:lnTo>
                    <a:pt x="243" y="3"/>
                  </a:lnTo>
                  <a:lnTo>
                    <a:pt x="244" y="5"/>
                  </a:lnTo>
                  <a:lnTo>
                    <a:pt x="246" y="5"/>
                  </a:lnTo>
                  <a:lnTo>
                    <a:pt x="249" y="6"/>
                  </a:lnTo>
                  <a:lnTo>
                    <a:pt x="250" y="6"/>
                  </a:lnTo>
                  <a:lnTo>
                    <a:pt x="261" y="11"/>
                  </a:lnTo>
                  <a:lnTo>
                    <a:pt x="269" y="12"/>
                  </a:lnTo>
                  <a:lnTo>
                    <a:pt x="270" y="14"/>
                  </a:lnTo>
                  <a:lnTo>
                    <a:pt x="273" y="14"/>
                  </a:lnTo>
                  <a:lnTo>
                    <a:pt x="276" y="14"/>
                  </a:lnTo>
                  <a:lnTo>
                    <a:pt x="279" y="15"/>
                  </a:lnTo>
                  <a:lnTo>
                    <a:pt x="282" y="17"/>
                  </a:lnTo>
                  <a:lnTo>
                    <a:pt x="285" y="18"/>
                  </a:lnTo>
                  <a:lnTo>
                    <a:pt x="288" y="21"/>
                  </a:lnTo>
                  <a:lnTo>
                    <a:pt x="293" y="23"/>
                  </a:lnTo>
                  <a:lnTo>
                    <a:pt x="298" y="27"/>
                  </a:lnTo>
                  <a:lnTo>
                    <a:pt x="302" y="30"/>
                  </a:lnTo>
                  <a:lnTo>
                    <a:pt x="304" y="32"/>
                  </a:lnTo>
                  <a:lnTo>
                    <a:pt x="310" y="38"/>
                  </a:lnTo>
                  <a:lnTo>
                    <a:pt x="320" y="46"/>
                  </a:lnTo>
                  <a:lnTo>
                    <a:pt x="333" y="56"/>
                  </a:lnTo>
                  <a:lnTo>
                    <a:pt x="336" y="59"/>
                  </a:lnTo>
                  <a:lnTo>
                    <a:pt x="342" y="62"/>
                  </a:lnTo>
                  <a:lnTo>
                    <a:pt x="345" y="65"/>
                  </a:lnTo>
                  <a:lnTo>
                    <a:pt x="349" y="70"/>
                  </a:lnTo>
                  <a:lnTo>
                    <a:pt x="357" y="76"/>
                  </a:lnTo>
                  <a:lnTo>
                    <a:pt x="371" y="87"/>
                  </a:lnTo>
                  <a:lnTo>
                    <a:pt x="372" y="87"/>
                  </a:lnTo>
                  <a:lnTo>
                    <a:pt x="374" y="88"/>
                  </a:lnTo>
                  <a:lnTo>
                    <a:pt x="378" y="91"/>
                  </a:lnTo>
                  <a:lnTo>
                    <a:pt x="380" y="93"/>
                  </a:lnTo>
                  <a:lnTo>
                    <a:pt x="381" y="94"/>
                  </a:lnTo>
                  <a:lnTo>
                    <a:pt x="396" y="106"/>
                  </a:lnTo>
                  <a:lnTo>
                    <a:pt x="399" y="108"/>
                  </a:lnTo>
                  <a:lnTo>
                    <a:pt x="405" y="113"/>
                  </a:lnTo>
                  <a:lnTo>
                    <a:pt x="409" y="114"/>
                  </a:lnTo>
                  <a:lnTo>
                    <a:pt x="410" y="114"/>
                  </a:lnTo>
                  <a:lnTo>
                    <a:pt x="412" y="116"/>
                  </a:lnTo>
                  <a:lnTo>
                    <a:pt x="413" y="116"/>
                  </a:lnTo>
                  <a:lnTo>
                    <a:pt x="416" y="117"/>
                  </a:lnTo>
                  <a:lnTo>
                    <a:pt x="418" y="117"/>
                  </a:lnTo>
                  <a:lnTo>
                    <a:pt x="419" y="119"/>
                  </a:lnTo>
                  <a:lnTo>
                    <a:pt x="421" y="119"/>
                  </a:lnTo>
                  <a:lnTo>
                    <a:pt x="425" y="120"/>
                  </a:lnTo>
                  <a:lnTo>
                    <a:pt x="433" y="123"/>
                  </a:lnTo>
                  <a:lnTo>
                    <a:pt x="436" y="123"/>
                  </a:lnTo>
                  <a:lnTo>
                    <a:pt x="439" y="123"/>
                  </a:lnTo>
                  <a:lnTo>
                    <a:pt x="440" y="123"/>
                  </a:lnTo>
                  <a:lnTo>
                    <a:pt x="443" y="123"/>
                  </a:lnTo>
                  <a:lnTo>
                    <a:pt x="450" y="125"/>
                  </a:lnTo>
                  <a:lnTo>
                    <a:pt x="456" y="126"/>
                  </a:lnTo>
                  <a:lnTo>
                    <a:pt x="459" y="126"/>
                  </a:lnTo>
                  <a:lnTo>
                    <a:pt x="465" y="128"/>
                  </a:lnTo>
                  <a:lnTo>
                    <a:pt x="466" y="128"/>
                  </a:lnTo>
                  <a:lnTo>
                    <a:pt x="469" y="128"/>
                  </a:lnTo>
                  <a:lnTo>
                    <a:pt x="471" y="128"/>
                  </a:lnTo>
                  <a:lnTo>
                    <a:pt x="472" y="128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714A36B3-5617-C60E-C96E-67EC62310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8025" y="1046163"/>
              <a:ext cx="1795462" cy="1763712"/>
            </a:xfrm>
            <a:custGeom>
              <a:avLst/>
              <a:gdLst>
                <a:gd name="T0" fmla="*/ 1030 w 1131"/>
                <a:gd name="T1" fmla="*/ 64 h 1111"/>
                <a:gd name="T2" fmla="*/ 1128 w 1131"/>
                <a:gd name="T3" fmla="*/ 140 h 1111"/>
                <a:gd name="T4" fmla="*/ 1097 w 1131"/>
                <a:gd name="T5" fmla="*/ 196 h 1111"/>
                <a:gd name="T6" fmla="*/ 1014 w 1131"/>
                <a:gd name="T7" fmla="*/ 336 h 1111"/>
                <a:gd name="T8" fmla="*/ 959 w 1131"/>
                <a:gd name="T9" fmla="*/ 386 h 1111"/>
                <a:gd name="T10" fmla="*/ 877 w 1131"/>
                <a:gd name="T11" fmla="*/ 557 h 1111"/>
                <a:gd name="T12" fmla="*/ 924 w 1131"/>
                <a:gd name="T13" fmla="*/ 576 h 1111"/>
                <a:gd name="T14" fmla="*/ 938 w 1131"/>
                <a:gd name="T15" fmla="*/ 625 h 1111"/>
                <a:gd name="T16" fmla="*/ 965 w 1131"/>
                <a:gd name="T17" fmla="*/ 661 h 1111"/>
                <a:gd name="T18" fmla="*/ 1002 w 1131"/>
                <a:gd name="T19" fmla="*/ 698 h 1111"/>
                <a:gd name="T20" fmla="*/ 1035 w 1131"/>
                <a:gd name="T21" fmla="*/ 757 h 1111"/>
                <a:gd name="T22" fmla="*/ 979 w 1131"/>
                <a:gd name="T23" fmla="*/ 750 h 1111"/>
                <a:gd name="T24" fmla="*/ 919 w 1131"/>
                <a:gd name="T25" fmla="*/ 801 h 1111"/>
                <a:gd name="T26" fmla="*/ 871 w 1131"/>
                <a:gd name="T27" fmla="*/ 810 h 1111"/>
                <a:gd name="T28" fmla="*/ 837 w 1131"/>
                <a:gd name="T29" fmla="*/ 801 h 1111"/>
                <a:gd name="T30" fmla="*/ 798 w 1131"/>
                <a:gd name="T31" fmla="*/ 807 h 1111"/>
                <a:gd name="T32" fmla="*/ 757 w 1131"/>
                <a:gd name="T33" fmla="*/ 815 h 1111"/>
                <a:gd name="T34" fmla="*/ 713 w 1131"/>
                <a:gd name="T35" fmla="*/ 806 h 1111"/>
                <a:gd name="T36" fmla="*/ 670 w 1131"/>
                <a:gd name="T37" fmla="*/ 797 h 1111"/>
                <a:gd name="T38" fmla="*/ 643 w 1131"/>
                <a:gd name="T39" fmla="*/ 780 h 1111"/>
                <a:gd name="T40" fmla="*/ 614 w 1131"/>
                <a:gd name="T41" fmla="*/ 756 h 1111"/>
                <a:gd name="T42" fmla="*/ 583 w 1131"/>
                <a:gd name="T43" fmla="*/ 718 h 1111"/>
                <a:gd name="T44" fmla="*/ 547 w 1131"/>
                <a:gd name="T45" fmla="*/ 689 h 1111"/>
                <a:gd name="T46" fmla="*/ 494 w 1131"/>
                <a:gd name="T47" fmla="*/ 671 h 1111"/>
                <a:gd name="T48" fmla="*/ 477 w 1131"/>
                <a:gd name="T49" fmla="*/ 710 h 1111"/>
                <a:gd name="T50" fmla="*/ 482 w 1131"/>
                <a:gd name="T51" fmla="*/ 745 h 1111"/>
                <a:gd name="T52" fmla="*/ 501 w 1131"/>
                <a:gd name="T53" fmla="*/ 795 h 1111"/>
                <a:gd name="T54" fmla="*/ 489 w 1131"/>
                <a:gd name="T55" fmla="*/ 824 h 1111"/>
                <a:gd name="T56" fmla="*/ 465 w 1131"/>
                <a:gd name="T57" fmla="*/ 861 h 1111"/>
                <a:gd name="T58" fmla="*/ 442 w 1131"/>
                <a:gd name="T59" fmla="*/ 877 h 1111"/>
                <a:gd name="T60" fmla="*/ 413 w 1131"/>
                <a:gd name="T61" fmla="*/ 915 h 1111"/>
                <a:gd name="T62" fmla="*/ 392 w 1131"/>
                <a:gd name="T63" fmla="*/ 929 h 1111"/>
                <a:gd name="T64" fmla="*/ 390 w 1131"/>
                <a:gd name="T65" fmla="*/ 950 h 1111"/>
                <a:gd name="T66" fmla="*/ 418 w 1131"/>
                <a:gd name="T67" fmla="*/ 1004 h 1111"/>
                <a:gd name="T68" fmla="*/ 308 w 1131"/>
                <a:gd name="T69" fmla="*/ 1098 h 1111"/>
                <a:gd name="T70" fmla="*/ 298 w 1131"/>
                <a:gd name="T71" fmla="*/ 1077 h 1111"/>
                <a:gd name="T72" fmla="*/ 276 w 1131"/>
                <a:gd name="T73" fmla="*/ 1028 h 1111"/>
                <a:gd name="T74" fmla="*/ 223 w 1131"/>
                <a:gd name="T75" fmla="*/ 1040 h 1111"/>
                <a:gd name="T76" fmla="*/ 203 w 1131"/>
                <a:gd name="T77" fmla="*/ 1039 h 1111"/>
                <a:gd name="T78" fmla="*/ 182 w 1131"/>
                <a:gd name="T79" fmla="*/ 1042 h 1111"/>
                <a:gd name="T80" fmla="*/ 150 w 1131"/>
                <a:gd name="T81" fmla="*/ 1035 h 1111"/>
                <a:gd name="T82" fmla="*/ 85 w 1131"/>
                <a:gd name="T83" fmla="*/ 1016 h 1111"/>
                <a:gd name="T84" fmla="*/ 74 w 1131"/>
                <a:gd name="T85" fmla="*/ 944 h 1111"/>
                <a:gd name="T86" fmla="*/ 106 w 1131"/>
                <a:gd name="T87" fmla="*/ 850 h 1111"/>
                <a:gd name="T88" fmla="*/ 13 w 1131"/>
                <a:gd name="T89" fmla="*/ 807 h 1111"/>
                <a:gd name="T90" fmla="*/ 3 w 1131"/>
                <a:gd name="T91" fmla="*/ 698 h 1111"/>
                <a:gd name="T92" fmla="*/ 69 w 1131"/>
                <a:gd name="T93" fmla="*/ 640 h 1111"/>
                <a:gd name="T94" fmla="*/ 165 w 1131"/>
                <a:gd name="T95" fmla="*/ 608 h 1111"/>
                <a:gd name="T96" fmla="*/ 141 w 1131"/>
                <a:gd name="T97" fmla="*/ 570 h 1111"/>
                <a:gd name="T98" fmla="*/ 170 w 1131"/>
                <a:gd name="T99" fmla="*/ 532 h 1111"/>
                <a:gd name="T100" fmla="*/ 228 w 1131"/>
                <a:gd name="T101" fmla="*/ 508 h 1111"/>
                <a:gd name="T102" fmla="*/ 269 w 1131"/>
                <a:gd name="T103" fmla="*/ 462 h 1111"/>
                <a:gd name="T104" fmla="*/ 340 w 1131"/>
                <a:gd name="T105" fmla="*/ 398 h 1111"/>
                <a:gd name="T106" fmla="*/ 386 w 1131"/>
                <a:gd name="T107" fmla="*/ 315 h 1111"/>
                <a:gd name="T108" fmla="*/ 433 w 1131"/>
                <a:gd name="T109" fmla="*/ 318 h 1111"/>
                <a:gd name="T110" fmla="*/ 468 w 1131"/>
                <a:gd name="T111" fmla="*/ 258 h 1111"/>
                <a:gd name="T112" fmla="*/ 541 w 1131"/>
                <a:gd name="T113" fmla="*/ 210 h 1111"/>
                <a:gd name="T114" fmla="*/ 586 w 1131"/>
                <a:gd name="T115" fmla="*/ 184 h 1111"/>
                <a:gd name="T116" fmla="*/ 696 w 1131"/>
                <a:gd name="T117" fmla="*/ 152 h 1111"/>
                <a:gd name="T118" fmla="*/ 807 w 1131"/>
                <a:gd name="T119" fmla="*/ 134 h 1111"/>
                <a:gd name="T120" fmla="*/ 859 w 1131"/>
                <a:gd name="T121" fmla="*/ 116 h 1111"/>
                <a:gd name="T122" fmla="*/ 944 w 1131"/>
                <a:gd name="T123" fmla="*/ 53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31" h="1111">
                  <a:moveTo>
                    <a:pt x="959" y="2"/>
                  </a:moveTo>
                  <a:lnTo>
                    <a:pt x="962" y="24"/>
                  </a:lnTo>
                  <a:lnTo>
                    <a:pt x="973" y="20"/>
                  </a:lnTo>
                  <a:lnTo>
                    <a:pt x="982" y="15"/>
                  </a:lnTo>
                  <a:lnTo>
                    <a:pt x="983" y="17"/>
                  </a:lnTo>
                  <a:lnTo>
                    <a:pt x="986" y="26"/>
                  </a:lnTo>
                  <a:lnTo>
                    <a:pt x="986" y="27"/>
                  </a:lnTo>
                  <a:lnTo>
                    <a:pt x="988" y="35"/>
                  </a:lnTo>
                  <a:lnTo>
                    <a:pt x="989" y="35"/>
                  </a:lnTo>
                  <a:lnTo>
                    <a:pt x="1005" y="26"/>
                  </a:lnTo>
                  <a:lnTo>
                    <a:pt x="1006" y="26"/>
                  </a:lnTo>
                  <a:lnTo>
                    <a:pt x="1011" y="24"/>
                  </a:lnTo>
                  <a:lnTo>
                    <a:pt x="1011" y="27"/>
                  </a:lnTo>
                  <a:lnTo>
                    <a:pt x="1012" y="30"/>
                  </a:lnTo>
                  <a:lnTo>
                    <a:pt x="1012" y="32"/>
                  </a:lnTo>
                  <a:lnTo>
                    <a:pt x="1017" y="44"/>
                  </a:lnTo>
                  <a:lnTo>
                    <a:pt x="1021" y="56"/>
                  </a:lnTo>
                  <a:lnTo>
                    <a:pt x="1023" y="58"/>
                  </a:lnTo>
                  <a:lnTo>
                    <a:pt x="1026" y="61"/>
                  </a:lnTo>
                  <a:lnTo>
                    <a:pt x="1027" y="62"/>
                  </a:lnTo>
                  <a:lnTo>
                    <a:pt x="1029" y="62"/>
                  </a:lnTo>
                  <a:lnTo>
                    <a:pt x="1029" y="64"/>
                  </a:lnTo>
                  <a:lnTo>
                    <a:pt x="1030" y="64"/>
                  </a:lnTo>
                  <a:lnTo>
                    <a:pt x="1030" y="65"/>
                  </a:lnTo>
                  <a:lnTo>
                    <a:pt x="1032" y="68"/>
                  </a:lnTo>
                  <a:lnTo>
                    <a:pt x="1033" y="70"/>
                  </a:lnTo>
                  <a:lnTo>
                    <a:pt x="1037" y="70"/>
                  </a:lnTo>
                  <a:lnTo>
                    <a:pt x="1043" y="71"/>
                  </a:lnTo>
                  <a:lnTo>
                    <a:pt x="1049" y="87"/>
                  </a:lnTo>
                  <a:lnTo>
                    <a:pt x="1049" y="88"/>
                  </a:lnTo>
                  <a:lnTo>
                    <a:pt x="1068" y="96"/>
                  </a:lnTo>
                  <a:lnTo>
                    <a:pt x="1070" y="96"/>
                  </a:lnTo>
                  <a:lnTo>
                    <a:pt x="1084" y="105"/>
                  </a:lnTo>
                  <a:lnTo>
                    <a:pt x="1087" y="106"/>
                  </a:lnTo>
                  <a:lnTo>
                    <a:pt x="1103" y="114"/>
                  </a:lnTo>
                  <a:lnTo>
                    <a:pt x="1103" y="116"/>
                  </a:lnTo>
                  <a:lnTo>
                    <a:pt x="1105" y="119"/>
                  </a:lnTo>
                  <a:lnTo>
                    <a:pt x="1106" y="122"/>
                  </a:lnTo>
                  <a:lnTo>
                    <a:pt x="1108" y="123"/>
                  </a:lnTo>
                  <a:lnTo>
                    <a:pt x="1108" y="126"/>
                  </a:lnTo>
                  <a:lnTo>
                    <a:pt x="1110" y="129"/>
                  </a:lnTo>
                  <a:lnTo>
                    <a:pt x="1110" y="131"/>
                  </a:lnTo>
                  <a:lnTo>
                    <a:pt x="1110" y="135"/>
                  </a:lnTo>
                  <a:lnTo>
                    <a:pt x="1114" y="137"/>
                  </a:lnTo>
                  <a:lnTo>
                    <a:pt x="1120" y="138"/>
                  </a:lnTo>
                  <a:lnTo>
                    <a:pt x="1128" y="140"/>
                  </a:lnTo>
                  <a:lnTo>
                    <a:pt x="1131" y="140"/>
                  </a:lnTo>
                  <a:lnTo>
                    <a:pt x="1129" y="140"/>
                  </a:lnTo>
                  <a:lnTo>
                    <a:pt x="1129" y="144"/>
                  </a:lnTo>
                  <a:lnTo>
                    <a:pt x="1128" y="149"/>
                  </a:lnTo>
                  <a:lnTo>
                    <a:pt x="1128" y="151"/>
                  </a:lnTo>
                  <a:lnTo>
                    <a:pt x="1126" y="152"/>
                  </a:lnTo>
                  <a:lnTo>
                    <a:pt x="1123" y="157"/>
                  </a:lnTo>
                  <a:lnTo>
                    <a:pt x="1125" y="163"/>
                  </a:lnTo>
                  <a:lnTo>
                    <a:pt x="1125" y="164"/>
                  </a:lnTo>
                  <a:lnTo>
                    <a:pt x="1125" y="166"/>
                  </a:lnTo>
                  <a:lnTo>
                    <a:pt x="1126" y="169"/>
                  </a:lnTo>
                  <a:lnTo>
                    <a:pt x="1128" y="173"/>
                  </a:lnTo>
                  <a:lnTo>
                    <a:pt x="1129" y="181"/>
                  </a:lnTo>
                  <a:lnTo>
                    <a:pt x="1131" y="187"/>
                  </a:lnTo>
                  <a:lnTo>
                    <a:pt x="1131" y="189"/>
                  </a:lnTo>
                  <a:lnTo>
                    <a:pt x="1131" y="190"/>
                  </a:lnTo>
                  <a:lnTo>
                    <a:pt x="1131" y="189"/>
                  </a:lnTo>
                  <a:lnTo>
                    <a:pt x="1119" y="192"/>
                  </a:lnTo>
                  <a:lnTo>
                    <a:pt x="1114" y="193"/>
                  </a:lnTo>
                  <a:lnTo>
                    <a:pt x="1114" y="193"/>
                  </a:lnTo>
                  <a:lnTo>
                    <a:pt x="1099" y="195"/>
                  </a:lnTo>
                  <a:lnTo>
                    <a:pt x="1097" y="195"/>
                  </a:lnTo>
                  <a:lnTo>
                    <a:pt x="1097" y="196"/>
                  </a:lnTo>
                  <a:lnTo>
                    <a:pt x="1099" y="196"/>
                  </a:lnTo>
                  <a:lnTo>
                    <a:pt x="1099" y="204"/>
                  </a:lnTo>
                  <a:lnTo>
                    <a:pt x="1100" y="210"/>
                  </a:lnTo>
                  <a:lnTo>
                    <a:pt x="1100" y="214"/>
                  </a:lnTo>
                  <a:lnTo>
                    <a:pt x="1103" y="233"/>
                  </a:lnTo>
                  <a:lnTo>
                    <a:pt x="1103" y="236"/>
                  </a:lnTo>
                  <a:lnTo>
                    <a:pt x="1100" y="237"/>
                  </a:lnTo>
                  <a:lnTo>
                    <a:pt x="1106" y="249"/>
                  </a:lnTo>
                  <a:lnTo>
                    <a:pt x="1100" y="260"/>
                  </a:lnTo>
                  <a:lnTo>
                    <a:pt x="1099" y="262"/>
                  </a:lnTo>
                  <a:lnTo>
                    <a:pt x="1097" y="262"/>
                  </a:lnTo>
                  <a:lnTo>
                    <a:pt x="1096" y="262"/>
                  </a:lnTo>
                  <a:lnTo>
                    <a:pt x="1096" y="262"/>
                  </a:lnTo>
                  <a:lnTo>
                    <a:pt x="1097" y="271"/>
                  </a:lnTo>
                  <a:lnTo>
                    <a:pt x="1097" y="283"/>
                  </a:lnTo>
                  <a:lnTo>
                    <a:pt x="1090" y="287"/>
                  </a:lnTo>
                  <a:lnTo>
                    <a:pt x="1087" y="289"/>
                  </a:lnTo>
                  <a:lnTo>
                    <a:pt x="1088" y="295"/>
                  </a:lnTo>
                  <a:lnTo>
                    <a:pt x="1087" y="296"/>
                  </a:lnTo>
                  <a:lnTo>
                    <a:pt x="1084" y="298"/>
                  </a:lnTo>
                  <a:lnTo>
                    <a:pt x="1078" y="300"/>
                  </a:lnTo>
                  <a:lnTo>
                    <a:pt x="1026" y="331"/>
                  </a:lnTo>
                  <a:lnTo>
                    <a:pt x="1014" y="336"/>
                  </a:lnTo>
                  <a:lnTo>
                    <a:pt x="1008" y="365"/>
                  </a:lnTo>
                  <a:lnTo>
                    <a:pt x="1008" y="366"/>
                  </a:lnTo>
                  <a:lnTo>
                    <a:pt x="1005" y="369"/>
                  </a:lnTo>
                  <a:lnTo>
                    <a:pt x="1005" y="369"/>
                  </a:lnTo>
                  <a:lnTo>
                    <a:pt x="1003" y="371"/>
                  </a:lnTo>
                  <a:lnTo>
                    <a:pt x="1002" y="371"/>
                  </a:lnTo>
                  <a:lnTo>
                    <a:pt x="999" y="373"/>
                  </a:lnTo>
                  <a:lnTo>
                    <a:pt x="992" y="376"/>
                  </a:lnTo>
                  <a:lnTo>
                    <a:pt x="989" y="379"/>
                  </a:lnTo>
                  <a:lnTo>
                    <a:pt x="986" y="380"/>
                  </a:lnTo>
                  <a:lnTo>
                    <a:pt x="985" y="382"/>
                  </a:lnTo>
                  <a:lnTo>
                    <a:pt x="983" y="380"/>
                  </a:lnTo>
                  <a:lnTo>
                    <a:pt x="982" y="380"/>
                  </a:lnTo>
                  <a:lnTo>
                    <a:pt x="979" y="383"/>
                  </a:lnTo>
                  <a:lnTo>
                    <a:pt x="976" y="386"/>
                  </a:lnTo>
                  <a:lnTo>
                    <a:pt x="968" y="391"/>
                  </a:lnTo>
                  <a:lnTo>
                    <a:pt x="968" y="389"/>
                  </a:lnTo>
                  <a:lnTo>
                    <a:pt x="965" y="389"/>
                  </a:lnTo>
                  <a:lnTo>
                    <a:pt x="964" y="389"/>
                  </a:lnTo>
                  <a:lnTo>
                    <a:pt x="962" y="388"/>
                  </a:lnTo>
                  <a:lnTo>
                    <a:pt x="961" y="388"/>
                  </a:lnTo>
                  <a:lnTo>
                    <a:pt x="961" y="386"/>
                  </a:lnTo>
                  <a:lnTo>
                    <a:pt x="959" y="386"/>
                  </a:lnTo>
                  <a:lnTo>
                    <a:pt x="942" y="397"/>
                  </a:lnTo>
                  <a:lnTo>
                    <a:pt x="926" y="407"/>
                  </a:lnTo>
                  <a:lnTo>
                    <a:pt x="903" y="423"/>
                  </a:lnTo>
                  <a:lnTo>
                    <a:pt x="907" y="427"/>
                  </a:lnTo>
                  <a:lnTo>
                    <a:pt x="916" y="435"/>
                  </a:lnTo>
                  <a:lnTo>
                    <a:pt x="945" y="462"/>
                  </a:lnTo>
                  <a:lnTo>
                    <a:pt x="945" y="464"/>
                  </a:lnTo>
                  <a:lnTo>
                    <a:pt x="941" y="473"/>
                  </a:lnTo>
                  <a:lnTo>
                    <a:pt x="930" y="496"/>
                  </a:lnTo>
                  <a:lnTo>
                    <a:pt x="930" y="497"/>
                  </a:lnTo>
                  <a:lnTo>
                    <a:pt x="926" y="508"/>
                  </a:lnTo>
                  <a:lnTo>
                    <a:pt x="919" y="517"/>
                  </a:lnTo>
                  <a:lnTo>
                    <a:pt x="916" y="517"/>
                  </a:lnTo>
                  <a:lnTo>
                    <a:pt x="915" y="517"/>
                  </a:lnTo>
                  <a:lnTo>
                    <a:pt x="912" y="515"/>
                  </a:lnTo>
                  <a:lnTo>
                    <a:pt x="897" y="508"/>
                  </a:lnTo>
                  <a:lnTo>
                    <a:pt x="895" y="508"/>
                  </a:lnTo>
                  <a:lnTo>
                    <a:pt x="894" y="514"/>
                  </a:lnTo>
                  <a:lnTo>
                    <a:pt x="892" y="517"/>
                  </a:lnTo>
                  <a:lnTo>
                    <a:pt x="886" y="532"/>
                  </a:lnTo>
                  <a:lnTo>
                    <a:pt x="886" y="534"/>
                  </a:lnTo>
                  <a:lnTo>
                    <a:pt x="877" y="555"/>
                  </a:lnTo>
                  <a:lnTo>
                    <a:pt x="877" y="557"/>
                  </a:lnTo>
                  <a:lnTo>
                    <a:pt x="875" y="557"/>
                  </a:lnTo>
                  <a:lnTo>
                    <a:pt x="877" y="557"/>
                  </a:lnTo>
                  <a:lnTo>
                    <a:pt x="878" y="558"/>
                  </a:lnTo>
                  <a:lnTo>
                    <a:pt x="880" y="558"/>
                  </a:lnTo>
                  <a:lnTo>
                    <a:pt x="881" y="560"/>
                  </a:lnTo>
                  <a:lnTo>
                    <a:pt x="883" y="560"/>
                  </a:lnTo>
                  <a:lnTo>
                    <a:pt x="886" y="563"/>
                  </a:lnTo>
                  <a:lnTo>
                    <a:pt x="888" y="563"/>
                  </a:lnTo>
                  <a:lnTo>
                    <a:pt x="889" y="564"/>
                  </a:lnTo>
                  <a:lnTo>
                    <a:pt x="891" y="564"/>
                  </a:lnTo>
                  <a:lnTo>
                    <a:pt x="892" y="564"/>
                  </a:lnTo>
                  <a:lnTo>
                    <a:pt x="895" y="567"/>
                  </a:lnTo>
                  <a:lnTo>
                    <a:pt x="898" y="569"/>
                  </a:lnTo>
                  <a:lnTo>
                    <a:pt x="903" y="570"/>
                  </a:lnTo>
                  <a:lnTo>
                    <a:pt x="904" y="572"/>
                  </a:lnTo>
                  <a:lnTo>
                    <a:pt x="906" y="572"/>
                  </a:lnTo>
                  <a:lnTo>
                    <a:pt x="907" y="573"/>
                  </a:lnTo>
                  <a:lnTo>
                    <a:pt x="909" y="573"/>
                  </a:lnTo>
                  <a:lnTo>
                    <a:pt x="915" y="573"/>
                  </a:lnTo>
                  <a:lnTo>
                    <a:pt x="916" y="575"/>
                  </a:lnTo>
                  <a:lnTo>
                    <a:pt x="918" y="575"/>
                  </a:lnTo>
                  <a:lnTo>
                    <a:pt x="922" y="576"/>
                  </a:lnTo>
                  <a:lnTo>
                    <a:pt x="924" y="576"/>
                  </a:lnTo>
                  <a:lnTo>
                    <a:pt x="926" y="576"/>
                  </a:lnTo>
                  <a:lnTo>
                    <a:pt x="929" y="576"/>
                  </a:lnTo>
                  <a:lnTo>
                    <a:pt x="930" y="576"/>
                  </a:lnTo>
                  <a:lnTo>
                    <a:pt x="930" y="578"/>
                  </a:lnTo>
                  <a:lnTo>
                    <a:pt x="932" y="579"/>
                  </a:lnTo>
                  <a:lnTo>
                    <a:pt x="932" y="581"/>
                  </a:lnTo>
                  <a:lnTo>
                    <a:pt x="932" y="582"/>
                  </a:lnTo>
                  <a:lnTo>
                    <a:pt x="929" y="588"/>
                  </a:lnTo>
                  <a:lnTo>
                    <a:pt x="930" y="588"/>
                  </a:lnTo>
                  <a:lnTo>
                    <a:pt x="932" y="588"/>
                  </a:lnTo>
                  <a:lnTo>
                    <a:pt x="932" y="591"/>
                  </a:lnTo>
                  <a:lnTo>
                    <a:pt x="930" y="596"/>
                  </a:lnTo>
                  <a:lnTo>
                    <a:pt x="930" y="598"/>
                  </a:lnTo>
                  <a:lnTo>
                    <a:pt x="930" y="599"/>
                  </a:lnTo>
                  <a:lnTo>
                    <a:pt x="930" y="601"/>
                  </a:lnTo>
                  <a:lnTo>
                    <a:pt x="932" y="601"/>
                  </a:lnTo>
                  <a:lnTo>
                    <a:pt x="932" y="608"/>
                  </a:lnTo>
                  <a:lnTo>
                    <a:pt x="932" y="610"/>
                  </a:lnTo>
                  <a:lnTo>
                    <a:pt x="932" y="611"/>
                  </a:lnTo>
                  <a:lnTo>
                    <a:pt x="932" y="614"/>
                  </a:lnTo>
                  <a:lnTo>
                    <a:pt x="933" y="616"/>
                  </a:lnTo>
                  <a:lnTo>
                    <a:pt x="938" y="625"/>
                  </a:lnTo>
                  <a:lnTo>
                    <a:pt x="938" y="625"/>
                  </a:lnTo>
                  <a:lnTo>
                    <a:pt x="939" y="626"/>
                  </a:lnTo>
                  <a:lnTo>
                    <a:pt x="941" y="629"/>
                  </a:lnTo>
                  <a:lnTo>
                    <a:pt x="942" y="634"/>
                  </a:lnTo>
                  <a:lnTo>
                    <a:pt x="944" y="634"/>
                  </a:lnTo>
                  <a:lnTo>
                    <a:pt x="944" y="636"/>
                  </a:lnTo>
                  <a:lnTo>
                    <a:pt x="945" y="639"/>
                  </a:lnTo>
                  <a:lnTo>
                    <a:pt x="947" y="640"/>
                  </a:lnTo>
                  <a:lnTo>
                    <a:pt x="947" y="642"/>
                  </a:lnTo>
                  <a:lnTo>
                    <a:pt x="948" y="643"/>
                  </a:lnTo>
                  <a:lnTo>
                    <a:pt x="948" y="645"/>
                  </a:lnTo>
                  <a:lnTo>
                    <a:pt x="950" y="645"/>
                  </a:lnTo>
                  <a:lnTo>
                    <a:pt x="950" y="646"/>
                  </a:lnTo>
                  <a:lnTo>
                    <a:pt x="950" y="648"/>
                  </a:lnTo>
                  <a:lnTo>
                    <a:pt x="951" y="652"/>
                  </a:lnTo>
                  <a:lnTo>
                    <a:pt x="953" y="654"/>
                  </a:lnTo>
                  <a:lnTo>
                    <a:pt x="954" y="655"/>
                  </a:lnTo>
                  <a:lnTo>
                    <a:pt x="959" y="660"/>
                  </a:lnTo>
                  <a:lnTo>
                    <a:pt x="961" y="660"/>
                  </a:lnTo>
                  <a:lnTo>
                    <a:pt x="961" y="661"/>
                  </a:lnTo>
                  <a:lnTo>
                    <a:pt x="962" y="661"/>
                  </a:lnTo>
                  <a:lnTo>
                    <a:pt x="962" y="661"/>
                  </a:lnTo>
                  <a:lnTo>
                    <a:pt x="964" y="661"/>
                  </a:lnTo>
                  <a:lnTo>
                    <a:pt x="965" y="661"/>
                  </a:lnTo>
                  <a:lnTo>
                    <a:pt x="965" y="663"/>
                  </a:lnTo>
                  <a:lnTo>
                    <a:pt x="967" y="663"/>
                  </a:lnTo>
                  <a:lnTo>
                    <a:pt x="967" y="664"/>
                  </a:lnTo>
                  <a:lnTo>
                    <a:pt x="968" y="664"/>
                  </a:lnTo>
                  <a:lnTo>
                    <a:pt x="968" y="666"/>
                  </a:lnTo>
                  <a:lnTo>
                    <a:pt x="968" y="668"/>
                  </a:lnTo>
                  <a:lnTo>
                    <a:pt x="968" y="669"/>
                  </a:lnTo>
                  <a:lnTo>
                    <a:pt x="968" y="671"/>
                  </a:lnTo>
                  <a:lnTo>
                    <a:pt x="968" y="672"/>
                  </a:lnTo>
                  <a:lnTo>
                    <a:pt x="970" y="672"/>
                  </a:lnTo>
                  <a:lnTo>
                    <a:pt x="970" y="674"/>
                  </a:lnTo>
                  <a:lnTo>
                    <a:pt x="971" y="678"/>
                  </a:lnTo>
                  <a:lnTo>
                    <a:pt x="971" y="680"/>
                  </a:lnTo>
                  <a:lnTo>
                    <a:pt x="971" y="681"/>
                  </a:lnTo>
                  <a:lnTo>
                    <a:pt x="976" y="681"/>
                  </a:lnTo>
                  <a:lnTo>
                    <a:pt x="976" y="683"/>
                  </a:lnTo>
                  <a:lnTo>
                    <a:pt x="977" y="683"/>
                  </a:lnTo>
                  <a:lnTo>
                    <a:pt x="982" y="684"/>
                  </a:lnTo>
                  <a:lnTo>
                    <a:pt x="988" y="687"/>
                  </a:lnTo>
                  <a:lnTo>
                    <a:pt x="989" y="687"/>
                  </a:lnTo>
                  <a:lnTo>
                    <a:pt x="999" y="692"/>
                  </a:lnTo>
                  <a:lnTo>
                    <a:pt x="999" y="693"/>
                  </a:lnTo>
                  <a:lnTo>
                    <a:pt x="1002" y="698"/>
                  </a:lnTo>
                  <a:lnTo>
                    <a:pt x="1003" y="699"/>
                  </a:lnTo>
                  <a:lnTo>
                    <a:pt x="1005" y="701"/>
                  </a:lnTo>
                  <a:lnTo>
                    <a:pt x="1005" y="702"/>
                  </a:lnTo>
                  <a:lnTo>
                    <a:pt x="1005" y="704"/>
                  </a:lnTo>
                  <a:lnTo>
                    <a:pt x="1006" y="707"/>
                  </a:lnTo>
                  <a:lnTo>
                    <a:pt x="1008" y="712"/>
                  </a:lnTo>
                  <a:lnTo>
                    <a:pt x="1009" y="716"/>
                  </a:lnTo>
                  <a:lnTo>
                    <a:pt x="1012" y="724"/>
                  </a:lnTo>
                  <a:lnTo>
                    <a:pt x="1014" y="725"/>
                  </a:lnTo>
                  <a:lnTo>
                    <a:pt x="1015" y="728"/>
                  </a:lnTo>
                  <a:lnTo>
                    <a:pt x="1015" y="730"/>
                  </a:lnTo>
                  <a:lnTo>
                    <a:pt x="1017" y="730"/>
                  </a:lnTo>
                  <a:lnTo>
                    <a:pt x="1018" y="733"/>
                  </a:lnTo>
                  <a:lnTo>
                    <a:pt x="1020" y="734"/>
                  </a:lnTo>
                  <a:lnTo>
                    <a:pt x="1021" y="737"/>
                  </a:lnTo>
                  <a:lnTo>
                    <a:pt x="1023" y="737"/>
                  </a:lnTo>
                  <a:lnTo>
                    <a:pt x="1026" y="742"/>
                  </a:lnTo>
                  <a:lnTo>
                    <a:pt x="1027" y="745"/>
                  </a:lnTo>
                  <a:lnTo>
                    <a:pt x="1029" y="745"/>
                  </a:lnTo>
                  <a:lnTo>
                    <a:pt x="1030" y="748"/>
                  </a:lnTo>
                  <a:lnTo>
                    <a:pt x="1032" y="750"/>
                  </a:lnTo>
                  <a:lnTo>
                    <a:pt x="1033" y="753"/>
                  </a:lnTo>
                  <a:lnTo>
                    <a:pt x="1035" y="757"/>
                  </a:lnTo>
                  <a:lnTo>
                    <a:pt x="1035" y="759"/>
                  </a:lnTo>
                  <a:lnTo>
                    <a:pt x="1037" y="759"/>
                  </a:lnTo>
                  <a:lnTo>
                    <a:pt x="1014" y="751"/>
                  </a:lnTo>
                  <a:lnTo>
                    <a:pt x="1008" y="748"/>
                  </a:lnTo>
                  <a:lnTo>
                    <a:pt x="1003" y="747"/>
                  </a:lnTo>
                  <a:lnTo>
                    <a:pt x="999" y="744"/>
                  </a:lnTo>
                  <a:lnTo>
                    <a:pt x="997" y="744"/>
                  </a:lnTo>
                  <a:lnTo>
                    <a:pt x="992" y="742"/>
                  </a:lnTo>
                  <a:lnTo>
                    <a:pt x="976" y="734"/>
                  </a:lnTo>
                  <a:lnTo>
                    <a:pt x="974" y="734"/>
                  </a:lnTo>
                  <a:lnTo>
                    <a:pt x="970" y="734"/>
                  </a:lnTo>
                  <a:lnTo>
                    <a:pt x="965" y="733"/>
                  </a:lnTo>
                  <a:lnTo>
                    <a:pt x="965" y="734"/>
                  </a:lnTo>
                  <a:lnTo>
                    <a:pt x="968" y="737"/>
                  </a:lnTo>
                  <a:lnTo>
                    <a:pt x="970" y="739"/>
                  </a:lnTo>
                  <a:lnTo>
                    <a:pt x="971" y="742"/>
                  </a:lnTo>
                  <a:lnTo>
                    <a:pt x="973" y="742"/>
                  </a:lnTo>
                  <a:lnTo>
                    <a:pt x="974" y="744"/>
                  </a:lnTo>
                  <a:lnTo>
                    <a:pt x="976" y="745"/>
                  </a:lnTo>
                  <a:lnTo>
                    <a:pt x="977" y="747"/>
                  </a:lnTo>
                  <a:lnTo>
                    <a:pt x="979" y="747"/>
                  </a:lnTo>
                  <a:lnTo>
                    <a:pt x="979" y="748"/>
                  </a:lnTo>
                  <a:lnTo>
                    <a:pt x="979" y="750"/>
                  </a:lnTo>
                  <a:lnTo>
                    <a:pt x="980" y="751"/>
                  </a:lnTo>
                  <a:lnTo>
                    <a:pt x="980" y="753"/>
                  </a:lnTo>
                  <a:lnTo>
                    <a:pt x="982" y="754"/>
                  </a:lnTo>
                  <a:lnTo>
                    <a:pt x="982" y="756"/>
                  </a:lnTo>
                  <a:lnTo>
                    <a:pt x="982" y="757"/>
                  </a:lnTo>
                  <a:lnTo>
                    <a:pt x="983" y="759"/>
                  </a:lnTo>
                  <a:lnTo>
                    <a:pt x="985" y="762"/>
                  </a:lnTo>
                  <a:lnTo>
                    <a:pt x="988" y="769"/>
                  </a:lnTo>
                  <a:lnTo>
                    <a:pt x="986" y="769"/>
                  </a:lnTo>
                  <a:lnTo>
                    <a:pt x="979" y="771"/>
                  </a:lnTo>
                  <a:lnTo>
                    <a:pt x="971" y="775"/>
                  </a:lnTo>
                  <a:lnTo>
                    <a:pt x="968" y="777"/>
                  </a:lnTo>
                  <a:lnTo>
                    <a:pt x="965" y="778"/>
                  </a:lnTo>
                  <a:lnTo>
                    <a:pt x="964" y="780"/>
                  </a:lnTo>
                  <a:lnTo>
                    <a:pt x="956" y="783"/>
                  </a:lnTo>
                  <a:lnTo>
                    <a:pt x="953" y="785"/>
                  </a:lnTo>
                  <a:lnTo>
                    <a:pt x="950" y="786"/>
                  </a:lnTo>
                  <a:lnTo>
                    <a:pt x="947" y="786"/>
                  </a:lnTo>
                  <a:lnTo>
                    <a:pt x="945" y="788"/>
                  </a:lnTo>
                  <a:lnTo>
                    <a:pt x="942" y="789"/>
                  </a:lnTo>
                  <a:lnTo>
                    <a:pt x="933" y="794"/>
                  </a:lnTo>
                  <a:lnTo>
                    <a:pt x="929" y="797"/>
                  </a:lnTo>
                  <a:lnTo>
                    <a:pt x="919" y="801"/>
                  </a:lnTo>
                  <a:lnTo>
                    <a:pt x="915" y="801"/>
                  </a:lnTo>
                  <a:lnTo>
                    <a:pt x="912" y="803"/>
                  </a:lnTo>
                  <a:lnTo>
                    <a:pt x="909" y="803"/>
                  </a:lnTo>
                  <a:lnTo>
                    <a:pt x="907" y="804"/>
                  </a:lnTo>
                  <a:lnTo>
                    <a:pt x="906" y="804"/>
                  </a:lnTo>
                  <a:lnTo>
                    <a:pt x="903" y="804"/>
                  </a:lnTo>
                  <a:lnTo>
                    <a:pt x="898" y="806"/>
                  </a:lnTo>
                  <a:lnTo>
                    <a:pt x="897" y="806"/>
                  </a:lnTo>
                  <a:lnTo>
                    <a:pt x="895" y="806"/>
                  </a:lnTo>
                  <a:lnTo>
                    <a:pt x="895" y="807"/>
                  </a:lnTo>
                  <a:lnTo>
                    <a:pt x="894" y="807"/>
                  </a:lnTo>
                  <a:lnTo>
                    <a:pt x="892" y="807"/>
                  </a:lnTo>
                  <a:lnTo>
                    <a:pt x="889" y="807"/>
                  </a:lnTo>
                  <a:lnTo>
                    <a:pt x="886" y="809"/>
                  </a:lnTo>
                  <a:lnTo>
                    <a:pt x="883" y="810"/>
                  </a:lnTo>
                  <a:lnTo>
                    <a:pt x="880" y="812"/>
                  </a:lnTo>
                  <a:lnTo>
                    <a:pt x="878" y="813"/>
                  </a:lnTo>
                  <a:lnTo>
                    <a:pt x="877" y="813"/>
                  </a:lnTo>
                  <a:lnTo>
                    <a:pt x="875" y="813"/>
                  </a:lnTo>
                  <a:lnTo>
                    <a:pt x="874" y="812"/>
                  </a:lnTo>
                  <a:lnTo>
                    <a:pt x="872" y="812"/>
                  </a:lnTo>
                  <a:lnTo>
                    <a:pt x="872" y="810"/>
                  </a:lnTo>
                  <a:lnTo>
                    <a:pt x="871" y="810"/>
                  </a:lnTo>
                  <a:lnTo>
                    <a:pt x="869" y="809"/>
                  </a:lnTo>
                  <a:lnTo>
                    <a:pt x="868" y="809"/>
                  </a:lnTo>
                  <a:lnTo>
                    <a:pt x="866" y="807"/>
                  </a:lnTo>
                  <a:lnTo>
                    <a:pt x="865" y="807"/>
                  </a:lnTo>
                  <a:lnTo>
                    <a:pt x="863" y="807"/>
                  </a:lnTo>
                  <a:lnTo>
                    <a:pt x="862" y="807"/>
                  </a:lnTo>
                  <a:lnTo>
                    <a:pt x="860" y="807"/>
                  </a:lnTo>
                  <a:lnTo>
                    <a:pt x="859" y="806"/>
                  </a:lnTo>
                  <a:lnTo>
                    <a:pt x="859" y="806"/>
                  </a:lnTo>
                  <a:lnTo>
                    <a:pt x="857" y="804"/>
                  </a:lnTo>
                  <a:lnTo>
                    <a:pt x="856" y="804"/>
                  </a:lnTo>
                  <a:lnTo>
                    <a:pt x="854" y="804"/>
                  </a:lnTo>
                  <a:lnTo>
                    <a:pt x="851" y="803"/>
                  </a:lnTo>
                  <a:lnTo>
                    <a:pt x="850" y="803"/>
                  </a:lnTo>
                  <a:lnTo>
                    <a:pt x="848" y="803"/>
                  </a:lnTo>
                  <a:lnTo>
                    <a:pt x="846" y="803"/>
                  </a:lnTo>
                  <a:lnTo>
                    <a:pt x="845" y="803"/>
                  </a:lnTo>
                  <a:lnTo>
                    <a:pt x="843" y="803"/>
                  </a:lnTo>
                  <a:lnTo>
                    <a:pt x="843" y="801"/>
                  </a:lnTo>
                  <a:lnTo>
                    <a:pt x="842" y="801"/>
                  </a:lnTo>
                  <a:lnTo>
                    <a:pt x="840" y="801"/>
                  </a:lnTo>
                  <a:lnTo>
                    <a:pt x="839" y="801"/>
                  </a:lnTo>
                  <a:lnTo>
                    <a:pt x="837" y="801"/>
                  </a:lnTo>
                  <a:lnTo>
                    <a:pt x="836" y="801"/>
                  </a:lnTo>
                  <a:lnTo>
                    <a:pt x="834" y="801"/>
                  </a:lnTo>
                  <a:lnTo>
                    <a:pt x="833" y="801"/>
                  </a:lnTo>
                  <a:lnTo>
                    <a:pt x="831" y="801"/>
                  </a:lnTo>
                  <a:lnTo>
                    <a:pt x="830" y="801"/>
                  </a:lnTo>
                  <a:lnTo>
                    <a:pt x="828" y="801"/>
                  </a:lnTo>
                  <a:lnTo>
                    <a:pt x="827" y="801"/>
                  </a:lnTo>
                  <a:lnTo>
                    <a:pt x="825" y="801"/>
                  </a:lnTo>
                  <a:lnTo>
                    <a:pt x="824" y="801"/>
                  </a:lnTo>
                  <a:lnTo>
                    <a:pt x="822" y="801"/>
                  </a:lnTo>
                  <a:lnTo>
                    <a:pt x="822" y="803"/>
                  </a:lnTo>
                  <a:lnTo>
                    <a:pt x="822" y="803"/>
                  </a:lnTo>
                  <a:lnTo>
                    <a:pt x="819" y="803"/>
                  </a:lnTo>
                  <a:lnTo>
                    <a:pt x="818" y="803"/>
                  </a:lnTo>
                  <a:lnTo>
                    <a:pt x="816" y="803"/>
                  </a:lnTo>
                  <a:lnTo>
                    <a:pt x="815" y="803"/>
                  </a:lnTo>
                  <a:lnTo>
                    <a:pt x="813" y="803"/>
                  </a:lnTo>
                  <a:lnTo>
                    <a:pt x="813" y="804"/>
                  </a:lnTo>
                  <a:lnTo>
                    <a:pt x="811" y="804"/>
                  </a:lnTo>
                  <a:lnTo>
                    <a:pt x="805" y="806"/>
                  </a:lnTo>
                  <a:lnTo>
                    <a:pt x="801" y="807"/>
                  </a:lnTo>
                  <a:lnTo>
                    <a:pt x="799" y="807"/>
                  </a:lnTo>
                  <a:lnTo>
                    <a:pt x="798" y="807"/>
                  </a:lnTo>
                  <a:lnTo>
                    <a:pt x="796" y="807"/>
                  </a:lnTo>
                  <a:lnTo>
                    <a:pt x="793" y="807"/>
                  </a:lnTo>
                  <a:lnTo>
                    <a:pt x="789" y="809"/>
                  </a:lnTo>
                  <a:lnTo>
                    <a:pt x="787" y="809"/>
                  </a:lnTo>
                  <a:lnTo>
                    <a:pt x="787" y="809"/>
                  </a:lnTo>
                  <a:lnTo>
                    <a:pt x="784" y="810"/>
                  </a:lnTo>
                  <a:lnTo>
                    <a:pt x="783" y="810"/>
                  </a:lnTo>
                  <a:lnTo>
                    <a:pt x="781" y="810"/>
                  </a:lnTo>
                  <a:lnTo>
                    <a:pt x="780" y="810"/>
                  </a:lnTo>
                  <a:lnTo>
                    <a:pt x="778" y="810"/>
                  </a:lnTo>
                  <a:lnTo>
                    <a:pt x="777" y="810"/>
                  </a:lnTo>
                  <a:lnTo>
                    <a:pt x="775" y="812"/>
                  </a:lnTo>
                  <a:lnTo>
                    <a:pt x="773" y="812"/>
                  </a:lnTo>
                  <a:lnTo>
                    <a:pt x="770" y="812"/>
                  </a:lnTo>
                  <a:lnTo>
                    <a:pt x="769" y="812"/>
                  </a:lnTo>
                  <a:lnTo>
                    <a:pt x="767" y="812"/>
                  </a:lnTo>
                  <a:lnTo>
                    <a:pt x="767" y="813"/>
                  </a:lnTo>
                  <a:lnTo>
                    <a:pt x="766" y="813"/>
                  </a:lnTo>
                  <a:lnTo>
                    <a:pt x="764" y="813"/>
                  </a:lnTo>
                  <a:lnTo>
                    <a:pt x="761" y="813"/>
                  </a:lnTo>
                  <a:lnTo>
                    <a:pt x="763" y="813"/>
                  </a:lnTo>
                  <a:lnTo>
                    <a:pt x="761" y="813"/>
                  </a:lnTo>
                  <a:lnTo>
                    <a:pt x="757" y="815"/>
                  </a:lnTo>
                  <a:lnTo>
                    <a:pt x="755" y="815"/>
                  </a:lnTo>
                  <a:lnTo>
                    <a:pt x="752" y="815"/>
                  </a:lnTo>
                  <a:lnTo>
                    <a:pt x="751" y="815"/>
                  </a:lnTo>
                  <a:lnTo>
                    <a:pt x="751" y="815"/>
                  </a:lnTo>
                  <a:lnTo>
                    <a:pt x="749" y="815"/>
                  </a:lnTo>
                  <a:lnTo>
                    <a:pt x="746" y="815"/>
                  </a:lnTo>
                  <a:lnTo>
                    <a:pt x="743" y="815"/>
                  </a:lnTo>
                  <a:lnTo>
                    <a:pt x="740" y="815"/>
                  </a:lnTo>
                  <a:lnTo>
                    <a:pt x="732" y="815"/>
                  </a:lnTo>
                  <a:lnTo>
                    <a:pt x="729" y="815"/>
                  </a:lnTo>
                  <a:lnTo>
                    <a:pt x="723" y="813"/>
                  </a:lnTo>
                  <a:lnTo>
                    <a:pt x="716" y="813"/>
                  </a:lnTo>
                  <a:lnTo>
                    <a:pt x="714" y="813"/>
                  </a:lnTo>
                  <a:lnTo>
                    <a:pt x="714" y="812"/>
                  </a:lnTo>
                  <a:lnTo>
                    <a:pt x="713" y="812"/>
                  </a:lnTo>
                  <a:lnTo>
                    <a:pt x="711" y="812"/>
                  </a:lnTo>
                  <a:lnTo>
                    <a:pt x="708" y="812"/>
                  </a:lnTo>
                  <a:lnTo>
                    <a:pt x="710" y="810"/>
                  </a:lnTo>
                  <a:lnTo>
                    <a:pt x="711" y="810"/>
                  </a:lnTo>
                  <a:lnTo>
                    <a:pt x="716" y="806"/>
                  </a:lnTo>
                  <a:lnTo>
                    <a:pt x="714" y="804"/>
                  </a:lnTo>
                  <a:lnTo>
                    <a:pt x="714" y="806"/>
                  </a:lnTo>
                  <a:lnTo>
                    <a:pt x="713" y="806"/>
                  </a:lnTo>
                  <a:lnTo>
                    <a:pt x="711" y="807"/>
                  </a:lnTo>
                  <a:lnTo>
                    <a:pt x="711" y="807"/>
                  </a:lnTo>
                  <a:lnTo>
                    <a:pt x="710" y="809"/>
                  </a:lnTo>
                  <a:lnTo>
                    <a:pt x="708" y="807"/>
                  </a:lnTo>
                  <a:lnTo>
                    <a:pt x="707" y="807"/>
                  </a:lnTo>
                  <a:lnTo>
                    <a:pt x="705" y="807"/>
                  </a:lnTo>
                  <a:lnTo>
                    <a:pt x="704" y="807"/>
                  </a:lnTo>
                  <a:lnTo>
                    <a:pt x="699" y="807"/>
                  </a:lnTo>
                  <a:lnTo>
                    <a:pt x="694" y="806"/>
                  </a:lnTo>
                  <a:lnTo>
                    <a:pt x="693" y="806"/>
                  </a:lnTo>
                  <a:lnTo>
                    <a:pt x="691" y="806"/>
                  </a:lnTo>
                  <a:lnTo>
                    <a:pt x="690" y="806"/>
                  </a:lnTo>
                  <a:lnTo>
                    <a:pt x="690" y="804"/>
                  </a:lnTo>
                  <a:lnTo>
                    <a:pt x="688" y="804"/>
                  </a:lnTo>
                  <a:lnTo>
                    <a:pt x="684" y="803"/>
                  </a:lnTo>
                  <a:lnTo>
                    <a:pt x="681" y="801"/>
                  </a:lnTo>
                  <a:lnTo>
                    <a:pt x="678" y="801"/>
                  </a:lnTo>
                  <a:lnTo>
                    <a:pt x="678" y="800"/>
                  </a:lnTo>
                  <a:lnTo>
                    <a:pt x="676" y="800"/>
                  </a:lnTo>
                  <a:lnTo>
                    <a:pt x="675" y="798"/>
                  </a:lnTo>
                  <a:lnTo>
                    <a:pt x="673" y="798"/>
                  </a:lnTo>
                  <a:lnTo>
                    <a:pt x="672" y="798"/>
                  </a:lnTo>
                  <a:lnTo>
                    <a:pt x="670" y="797"/>
                  </a:lnTo>
                  <a:lnTo>
                    <a:pt x="669" y="797"/>
                  </a:lnTo>
                  <a:lnTo>
                    <a:pt x="667" y="795"/>
                  </a:lnTo>
                  <a:lnTo>
                    <a:pt x="666" y="795"/>
                  </a:lnTo>
                  <a:lnTo>
                    <a:pt x="666" y="794"/>
                  </a:lnTo>
                  <a:lnTo>
                    <a:pt x="664" y="794"/>
                  </a:lnTo>
                  <a:lnTo>
                    <a:pt x="662" y="794"/>
                  </a:lnTo>
                  <a:lnTo>
                    <a:pt x="661" y="792"/>
                  </a:lnTo>
                  <a:lnTo>
                    <a:pt x="659" y="792"/>
                  </a:lnTo>
                  <a:lnTo>
                    <a:pt x="659" y="791"/>
                  </a:lnTo>
                  <a:lnTo>
                    <a:pt x="658" y="791"/>
                  </a:lnTo>
                  <a:lnTo>
                    <a:pt x="656" y="791"/>
                  </a:lnTo>
                  <a:lnTo>
                    <a:pt x="656" y="789"/>
                  </a:lnTo>
                  <a:lnTo>
                    <a:pt x="655" y="789"/>
                  </a:lnTo>
                  <a:lnTo>
                    <a:pt x="653" y="788"/>
                  </a:lnTo>
                  <a:lnTo>
                    <a:pt x="652" y="788"/>
                  </a:lnTo>
                  <a:lnTo>
                    <a:pt x="650" y="786"/>
                  </a:lnTo>
                  <a:lnTo>
                    <a:pt x="652" y="786"/>
                  </a:lnTo>
                  <a:lnTo>
                    <a:pt x="649" y="785"/>
                  </a:lnTo>
                  <a:lnTo>
                    <a:pt x="649" y="783"/>
                  </a:lnTo>
                  <a:lnTo>
                    <a:pt x="647" y="783"/>
                  </a:lnTo>
                  <a:lnTo>
                    <a:pt x="646" y="782"/>
                  </a:lnTo>
                  <a:lnTo>
                    <a:pt x="644" y="782"/>
                  </a:lnTo>
                  <a:lnTo>
                    <a:pt x="643" y="780"/>
                  </a:lnTo>
                  <a:lnTo>
                    <a:pt x="641" y="780"/>
                  </a:lnTo>
                  <a:lnTo>
                    <a:pt x="641" y="778"/>
                  </a:lnTo>
                  <a:lnTo>
                    <a:pt x="641" y="777"/>
                  </a:lnTo>
                  <a:lnTo>
                    <a:pt x="638" y="775"/>
                  </a:lnTo>
                  <a:lnTo>
                    <a:pt x="637" y="775"/>
                  </a:lnTo>
                  <a:lnTo>
                    <a:pt x="637" y="774"/>
                  </a:lnTo>
                  <a:lnTo>
                    <a:pt x="635" y="774"/>
                  </a:lnTo>
                  <a:lnTo>
                    <a:pt x="632" y="771"/>
                  </a:lnTo>
                  <a:lnTo>
                    <a:pt x="632" y="771"/>
                  </a:lnTo>
                  <a:lnTo>
                    <a:pt x="629" y="769"/>
                  </a:lnTo>
                  <a:lnTo>
                    <a:pt x="628" y="769"/>
                  </a:lnTo>
                  <a:lnTo>
                    <a:pt x="628" y="768"/>
                  </a:lnTo>
                  <a:lnTo>
                    <a:pt x="626" y="768"/>
                  </a:lnTo>
                  <a:lnTo>
                    <a:pt x="624" y="766"/>
                  </a:lnTo>
                  <a:lnTo>
                    <a:pt x="624" y="765"/>
                  </a:lnTo>
                  <a:lnTo>
                    <a:pt x="623" y="765"/>
                  </a:lnTo>
                  <a:lnTo>
                    <a:pt x="621" y="763"/>
                  </a:lnTo>
                  <a:lnTo>
                    <a:pt x="620" y="762"/>
                  </a:lnTo>
                  <a:lnTo>
                    <a:pt x="618" y="760"/>
                  </a:lnTo>
                  <a:lnTo>
                    <a:pt x="617" y="759"/>
                  </a:lnTo>
                  <a:lnTo>
                    <a:pt x="615" y="757"/>
                  </a:lnTo>
                  <a:lnTo>
                    <a:pt x="615" y="756"/>
                  </a:lnTo>
                  <a:lnTo>
                    <a:pt x="614" y="756"/>
                  </a:lnTo>
                  <a:lnTo>
                    <a:pt x="612" y="754"/>
                  </a:lnTo>
                  <a:lnTo>
                    <a:pt x="611" y="753"/>
                  </a:lnTo>
                  <a:lnTo>
                    <a:pt x="611" y="751"/>
                  </a:lnTo>
                  <a:lnTo>
                    <a:pt x="609" y="750"/>
                  </a:lnTo>
                  <a:lnTo>
                    <a:pt x="608" y="748"/>
                  </a:lnTo>
                  <a:lnTo>
                    <a:pt x="606" y="747"/>
                  </a:lnTo>
                  <a:lnTo>
                    <a:pt x="605" y="745"/>
                  </a:lnTo>
                  <a:lnTo>
                    <a:pt x="605" y="744"/>
                  </a:lnTo>
                  <a:lnTo>
                    <a:pt x="605" y="742"/>
                  </a:lnTo>
                  <a:lnTo>
                    <a:pt x="603" y="742"/>
                  </a:lnTo>
                  <a:lnTo>
                    <a:pt x="603" y="740"/>
                  </a:lnTo>
                  <a:lnTo>
                    <a:pt x="602" y="739"/>
                  </a:lnTo>
                  <a:lnTo>
                    <a:pt x="599" y="736"/>
                  </a:lnTo>
                  <a:lnTo>
                    <a:pt x="599" y="734"/>
                  </a:lnTo>
                  <a:lnTo>
                    <a:pt x="597" y="734"/>
                  </a:lnTo>
                  <a:lnTo>
                    <a:pt x="596" y="733"/>
                  </a:lnTo>
                  <a:lnTo>
                    <a:pt x="596" y="731"/>
                  </a:lnTo>
                  <a:lnTo>
                    <a:pt x="594" y="730"/>
                  </a:lnTo>
                  <a:lnTo>
                    <a:pt x="593" y="728"/>
                  </a:lnTo>
                  <a:lnTo>
                    <a:pt x="590" y="724"/>
                  </a:lnTo>
                  <a:lnTo>
                    <a:pt x="588" y="722"/>
                  </a:lnTo>
                  <a:lnTo>
                    <a:pt x="586" y="721"/>
                  </a:lnTo>
                  <a:lnTo>
                    <a:pt x="583" y="718"/>
                  </a:lnTo>
                  <a:lnTo>
                    <a:pt x="582" y="715"/>
                  </a:lnTo>
                  <a:lnTo>
                    <a:pt x="579" y="712"/>
                  </a:lnTo>
                  <a:lnTo>
                    <a:pt x="577" y="712"/>
                  </a:lnTo>
                  <a:lnTo>
                    <a:pt x="577" y="710"/>
                  </a:lnTo>
                  <a:lnTo>
                    <a:pt x="576" y="709"/>
                  </a:lnTo>
                  <a:lnTo>
                    <a:pt x="574" y="707"/>
                  </a:lnTo>
                  <a:lnTo>
                    <a:pt x="571" y="706"/>
                  </a:lnTo>
                  <a:lnTo>
                    <a:pt x="570" y="704"/>
                  </a:lnTo>
                  <a:lnTo>
                    <a:pt x="568" y="702"/>
                  </a:lnTo>
                  <a:lnTo>
                    <a:pt x="568" y="701"/>
                  </a:lnTo>
                  <a:lnTo>
                    <a:pt x="567" y="701"/>
                  </a:lnTo>
                  <a:lnTo>
                    <a:pt x="565" y="699"/>
                  </a:lnTo>
                  <a:lnTo>
                    <a:pt x="564" y="698"/>
                  </a:lnTo>
                  <a:lnTo>
                    <a:pt x="562" y="698"/>
                  </a:lnTo>
                  <a:lnTo>
                    <a:pt x="561" y="696"/>
                  </a:lnTo>
                  <a:lnTo>
                    <a:pt x="559" y="696"/>
                  </a:lnTo>
                  <a:lnTo>
                    <a:pt x="558" y="695"/>
                  </a:lnTo>
                  <a:lnTo>
                    <a:pt x="556" y="693"/>
                  </a:lnTo>
                  <a:lnTo>
                    <a:pt x="555" y="693"/>
                  </a:lnTo>
                  <a:lnTo>
                    <a:pt x="553" y="692"/>
                  </a:lnTo>
                  <a:lnTo>
                    <a:pt x="551" y="690"/>
                  </a:lnTo>
                  <a:lnTo>
                    <a:pt x="548" y="690"/>
                  </a:lnTo>
                  <a:lnTo>
                    <a:pt x="547" y="689"/>
                  </a:lnTo>
                  <a:lnTo>
                    <a:pt x="545" y="687"/>
                  </a:lnTo>
                  <a:lnTo>
                    <a:pt x="542" y="686"/>
                  </a:lnTo>
                  <a:lnTo>
                    <a:pt x="538" y="684"/>
                  </a:lnTo>
                  <a:lnTo>
                    <a:pt x="535" y="683"/>
                  </a:lnTo>
                  <a:lnTo>
                    <a:pt x="533" y="681"/>
                  </a:lnTo>
                  <a:lnTo>
                    <a:pt x="526" y="678"/>
                  </a:lnTo>
                  <a:lnTo>
                    <a:pt x="521" y="677"/>
                  </a:lnTo>
                  <a:lnTo>
                    <a:pt x="515" y="674"/>
                  </a:lnTo>
                  <a:lnTo>
                    <a:pt x="513" y="674"/>
                  </a:lnTo>
                  <a:lnTo>
                    <a:pt x="512" y="672"/>
                  </a:lnTo>
                  <a:lnTo>
                    <a:pt x="509" y="672"/>
                  </a:lnTo>
                  <a:lnTo>
                    <a:pt x="507" y="671"/>
                  </a:lnTo>
                  <a:lnTo>
                    <a:pt x="506" y="669"/>
                  </a:lnTo>
                  <a:lnTo>
                    <a:pt x="504" y="669"/>
                  </a:lnTo>
                  <a:lnTo>
                    <a:pt x="500" y="668"/>
                  </a:lnTo>
                  <a:lnTo>
                    <a:pt x="500" y="666"/>
                  </a:lnTo>
                  <a:lnTo>
                    <a:pt x="498" y="666"/>
                  </a:lnTo>
                  <a:lnTo>
                    <a:pt x="497" y="666"/>
                  </a:lnTo>
                  <a:lnTo>
                    <a:pt x="495" y="664"/>
                  </a:lnTo>
                  <a:lnTo>
                    <a:pt x="495" y="664"/>
                  </a:lnTo>
                  <a:lnTo>
                    <a:pt x="495" y="668"/>
                  </a:lnTo>
                  <a:lnTo>
                    <a:pt x="494" y="669"/>
                  </a:lnTo>
                  <a:lnTo>
                    <a:pt x="494" y="671"/>
                  </a:lnTo>
                  <a:lnTo>
                    <a:pt x="492" y="674"/>
                  </a:lnTo>
                  <a:lnTo>
                    <a:pt x="492" y="675"/>
                  </a:lnTo>
                  <a:lnTo>
                    <a:pt x="492" y="677"/>
                  </a:lnTo>
                  <a:lnTo>
                    <a:pt x="492" y="678"/>
                  </a:lnTo>
                  <a:lnTo>
                    <a:pt x="491" y="680"/>
                  </a:lnTo>
                  <a:lnTo>
                    <a:pt x="491" y="681"/>
                  </a:lnTo>
                  <a:lnTo>
                    <a:pt x="491" y="683"/>
                  </a:lnTo>
                  <a:lnTo>
                    <a:pt x="491" y="684"/>
                  </a:lnTo>
                  <a:lnTo>
                    <a:pt x="489" y="687"/>
                  </a:lnTo>
                  <a:lnTo>
                    <a:pt x="488" y="690"/>
                  </a:lnTo>
                  <a:lnTo>
                    <a:pt x="488" y="692"/>
                  </a:lnTo>
                  <a:lnTo>
                    <a:pt x="486" y="693"/>
                  </a:lnTo>
                  <a:lnTo>
                    <a:pt x="485" y="698"/>
                  </a:lnTo>
                  <a:lnTo>
                    <a:pt x="485" y="699"/>
                  </a:lnTo>
                  <a:lnTo>
                    <a:pt x="483" y="699"/>
                  </a:lnTo>
                  <a:lnTo>
                    <a:pt x="483" y="701"/>
                  </a:lnTo>
                  <a:lnTo>
                    <a:pt x="482" y="702"/>
                  </a:lnTo>
                  <a:lnTo>
                    <a:pt x="480" y="704"/>
                  </a:lnTo>
                  <a:lnTo>
                    <a:pt x="479" y="706"/>
                  </a:lnTo>
                  <a:lnTo>
                    <a:pt x="479" y="707"/>
                  </a:lnTo>
                  <a:lnTo>
                    <a:pt x="477" y="707"/>
                  </a:lnTo>
                  <a:lnTo>
                    <a:pt x="477" y="709"/>
                  </a:lnTo>
                  <a:lnTo>
                    <a:pt x="477" y="710"/>
                  </a:lnTo>
                  <a:lnTo>
                    <a:pt x="477" y="712"/>
                  </a:lnTo>
                  <a:lnTo>
                    <a:pt x="475" y="712"/>
                  </a:lnTo>
                  <a:lnTo>
                    <a:pt x="475" y="713"/>
                  </a:lnTo>
                  <a:lnTo>
                    <a:pt x="475" y="715"/>
                  </a:lnTo>
                  <a:lnTo>
                    <a:pt x="475" y="716"/>
                  </a:lnTo>
                  <a:lnTo>
                    <a:pt x="475" y="718"/>
                  </a:lnTo>
                  <a:lnTo>
                    <a:pt x="477" y="718"/>
                  </a:lnTo>
                  <a:lnTo>
                    <a:pt x="477" y="719"/>
                  </a:lnTo>
                  <a:lnTo>
                    <a:pt x="477" y="721"/>
                  </a:lnTo>
                  <a:lnTo>
                    <a:pt x="477" y="722"/>
                  </a:lnTo>
                  <a:lnTo>
                    <a:pt x="477" y="724"/>
                  </a:lnTo>
                  <a:lnTo>
                    <a:pt x="479" y="728"/>
                  </a:lnTo>
                  <a:lnTo>
                    <a:pt x="479" y="731"/>
                  </a:lnTo>
                  <a:lnTo>
                    <a:pt x="479" y="733"/>
                  </a:lnTo>
                  <a:lnTo>
                    <a:pt x="479" y="734"/>
                  </a:lnTo>
                  <a:lnTo>
                    <a:pt x="479" y="734"/>
                  </a:lnTo>
                  <a:lnTo>
                    <a:pt x="480" y="736"/>
                  </a:lnTo>
                  <a:lnTo>
                    <a:pt x="480" y="737"/>
                  </a:lnTo>
                  <a:lnTo>
                    <a:pt x="480" y="739"/>
                  </a:lnTo>
                  <a:lnTo>
                    <a:pt x="480" y="740"/>
                  </a:lnTo>
                  <a:lnTo>
                    <a:pt x="482" y="742"/>
                  </a:lnTo>
                  <a:lnTo>
                    <a:pt x="482" y="744"/>
                  </a:lnTo>
                  <a:lnTo>
                    <a:pt x="482" y="745"/>
                  </a:lnTo>
                  <a:lnTo>
                    <a:pt x="483" y="745"/>
                  </a:lnTo>
                  <a:lnTo>
                    <a:pt x="483" y="747"/>
                  </a:lnTo>
                  <a:lnTo>
                    <a:pt x="483" y="748"/>
                  </a:lnTo>
                  <a:lnTo>
                    <a:pt x="485" y="750"/>
                  </a:lnTo>
                  <a:lnTo>
                    <a:pt x="485" y="751"/>
                  </a:lnTo>
                  <a:lnTo>
                    <a:pt x="486" y="753"/>
                  </a:lnTo>
                  <a:lnTo>
                    <a:pt x="488" y="756"/>
                  </a:lnTo>
                  <a:lnTo>
                    <a:pt x="489" y="759"/>
                  </a:lnTo>
                  <a:lnTo>
                    <a:pt x="495" y="769"/>
                  </a:lnTo>
                  <a:lnTo>
                    <a:pt x="495" y="772"/>
                  </a:lnTo>
                  <a:lnTo>
                    <a:pt x="497" y="774"/>
                  </a:lnTo>
                  <a:lnTo>
                    <a:pt x="498" y="780"/>
                  </a:lnTo>
                  <a:lnTo>
                    <a:pt x="500" y="780"/>
                  </a:lnTo>
                  <a:lnTo>
                    <a:pt x="500" y="782"/>
                  </a:lnTo>
                  <a:lnTo>
                    <a:pt x="501" y="783"/>
                  </a:lnTo>
                  <a:lnTo>
                    <a:pt x="501" y="785"/>
                  </a:lnTo>
                  <a:lnTo>
                    <a:pt x="501" y="786"/>
                  </a:lnTo>
                  <a:lnTo>
                    <a:pt x="501" y="788"/>
                  </a:lnTo>
                  <a:lnTo>
                    <a:pt x="501" y="789"/>
                  </a:lnTo>
                  <a:lnTo>
                    <a:pt x="501" y="791"/>
                  </a:lnTo>
                  <a:lnTo>
                    <a:pt x="501" y="792"/>
                  </a:lnTo>
                  <a:lnTo>
                    <a:pt x="501" y="794"/>
                  </a:lnTo>
                  <a:lnTo>
                    <a:pt x="501" y="795"/>
                  </a:lnTo>
                  <a:lnTo>
                    <a:pt x="501" y="797"/>
                  </a:lnTo>
                  <a:lnTo>
                    <a:pt x="500" y="798"/>
                  </a:lnTo>
                  <a:lnTo>
                    <a:pt x="500" y="800"/>
                  </a:lnTo>
                  <a:lnTo>
                    <a:pt x="500" y="801"/>
                  </a:lnTo>
                  <a:lnTo>
                    <a:pt x="500" y="803"/>
                  </a:lnTo>
                  <a:lnTo>
                    <a:pt x="500" y="804"/>
                  </a:lnTo>
                  <a:lnTo>
                    <a:pt x="500" y="806"/>
                  </a:lnTo>
                  <a:lnTo>
                    <a:pt x="498" y="806"/>
                  </a:lnTo>
                  <a:lnTo>
                    <a:pt x="498" y="807"/>
                  </a:lnTo>
                  <a:lnTo>
                    <a:pt x="497" y="807"/>
                  </a:lnTo>
                  <a:lnTo>
                    <a:pt x="497" y="809"/>
                  </a:lnTo>
                  <a:lnTo>
                    <a:pt x="495" y="812"/>
                  </a:lnTo>
                  <a:lnTo>
                    <a:pt x="495" y="813"/>
                  </a:lnTo>
                  <a:lnTo>
                    <a:pt x="494" y="813"/>
                  </a:lnTo>
                  <a:lnTo>
                    <a:pt x="494" y="815"/>
                  </a:lnTo>
                  <a:lnTo>
                    <a:pt x="492" y="817"/>
                  </a:lnTo>
                  <a:lnTo>
                    <a:pt x="492" y="818"/>
                  </a:lnTo>
                  <a:lnTo>
                    <a:pt x="491" y="818"/>
                  </a:lnTo>
                  <a:lnTo>
                    <a:pt x="491" y="820"/>
                  </a:lnTo>
                  <a:lnTo>
                    <a:pt x="491" y="821"/>
                  </a:lnTo>
                  <a:lnTo>
                    <a:pt x="489" y="821"/>
                  </a:lnTo>
                  <a:lnTo>
                    <a:pt x="489" y="823"/>
                  </a:lnTo>
                  <a:lnTo>
                    <a:pt x="489" y="824"/>
                  </a:lnTo>
                  <a:lnTo>
                    <a:pt x="488" y="827"/>
                  </a:lnTo>
                  <a:lnTo>
                    <a:pt x="488" y="829"/>
                  </a:lnTo>
                  <a:lnTo>
                    <a:pt x="488" y="830"/>
                  </a:lnTo>
                  <a:lnTo>
                    <a:pt x="486" y="830"/>
                  </a:lnTo>
                  <a:lnTo>
                    <a:pt x="486" y="832"/>
                  </a:lnTo>
                  <a:lnTo>
                    <a:pt x="486" y="833"/>
                  </a:lnTo>
                  <a:lnTo>
                    <a:pt x="485" y="835"/>
                  </a:lnTo>
                  <a:lnTo>
                    <a:pt x="485" y="838"/>
                  </a:lnTo>
                  <a:lnTo>
                    <a:pt x="483" y="838"/>
                  </a:lnTo>
                  <a:lnTo>
                    <a:pt x="483" y="839"/>
                  </a:lnTo>
                  <a:lnTo>
                    <a:pt x="483" y="841"/>
                  </a:lnTo>
                  <a:lnTo>
                    <a:pt x="482" y="841"/>
                  </a:lnTo>
                  <a:lnTo>
                    <a:pt x="482" y="842"/>
                  </a:lnTo>
                  <a:lnTo>
                    <a:pt x="480" y="844"/>
                  </a:lnTo>
                  <a:lnTo>
                    <a:pt x="479" y="844"/>
                  </a:lnTo>
                  <a:lnTo>
                    <a:pt x="479" y="845"/>
                  </a:lnTo>
                  <a:lnTo>
                    <a:pt x="477" y="847"/>
                  </a:lnTo>
                  <a:lnTo>
                    <a:pt x="475" y="848"/>
                  </a:lnTo>
                  <a:lnTo>
                    <a:pt x="474" y="850"/>
                  </a:lnTo>
                  <a:lnTo>
                    <a:pt x="474" y="851"/>
                  </a:lnTo>
                  <a:lnTo>
                    <a:pt x="472" y="851"/>
                  </a:lnTo>
                  <a:lnTo>
                    <a:pt x="468" y="858"/>
                  </a:lnTo>
                  <a:lnTo>
                    <a:pt x="465" y="861"/>
                  </a:lnTo>
                  <a:lnTo>
                    <a:pt x="462" y="864"/>
                  </a:lnTo>
                  <a:lnTo>
                    <a:pt x="460" y="865"/>
                  </a:lnTo>
                  <a:lnTo>
                    <a:pt x="459" y="865"/>
                  </a:lnTo>
                  <a:lnTo>
                    <a:pt x="459" y="867"/>
                  </a:lnTo>
                  <a:lnTo>
                    <a:pt x="459" y="867"/>
                  </a:lnTo>
                  <a:lnTo>
                    <a:pt x="459" y="868"/>
                  </a:lnTo>
                  <a:lnTo>
                    <a:pt x="457" y="868"/>
                  </a:lnTo>
                  <a:lnTo>
                    <a:pt x="457" y="870"/>
                  </a:lnTo>
                  <a:lnTo>
                    <a:pt x="456" y="870"/>
                  </a:lnTo>
                  <a:lnTo>
                    <a:pt x="456" y="871"/>
                  </a:lnTo>
                  <a:lnTo>
                    <a:pt x="454" y="871"/>
                  </a:lnTo>
                  <a:lnTo>
                    <a:pt x="453" y="871"/>
                  </a:lnTo>
                  <a:lnTo>
                    <a:pt x="453" y="873"/>
                  </a:lnTo>
                  <a:lnTo>
                    <a:pt x="451" y="873"/>
                  </a:lnTo>
                  <a:lnTo>
                    <a:pt x="450" y="873"/>
                  </a:lnTo>
                  <a:lnTo>
                    <a:pt x="448" y="873"/>
                  </a:lnTo>
                  <a:lnTo>
                    <a:pt x="448" y="874"/>
                  </a:lnTo>
                  <a:lnTo>
                    <a:pt x="447" y="874"/>
                  </a:lnTo>
                  <a:lnTo>
                    <a:pt x="445" y="874"/>
                  </a:lnTo>
                  <a:lnTo>
                    <a:pt x="445" y="876"/>
                  </a:lnTo>
                  <a:lnTo>
                    <a:pt x="444" y="876"/>
                  </a:lnTo>
                  <a:lnTo>
                    <a:pt x="442" y="876"/>
                  </a:lnTo>
                  <a:lnTo>
                    <a:pt x="442" y="877"/>
                  </a:lnTo>
                  <a:lnTo>
                    <a:pt x="440" y="877"/>
                  </a:lnTo>
                  <a:lnTo>
                    <a:pt x="439" y="877"/>
                  </a:lnTo>
                  <a:lnTo>
                    <a:pt x="439" y="879"/>
                  </a:lnTo>
                  <a:lnTo>
                    <a:pt x="437" y="879"/>
                  </a:lnTo>
                  <a:lnTo>
                    <a:pt x="437" y="880"/>
                  </a:lnTo>
                  <a:lnTo>
                    <a:pt x="436" y="880"/>
                  </a:lnTo>
                  <a:lnTo>
                    <a:pt x="436" y="880"/>
                  </a:lnTo>
                  <a:lnTo>
                    <a:pt x="434" y="880"/>
                  </a:lnTo>
                  <a:lnTo>
                    <a:pt x="434" y="882"/>
                  </a:lnTo>
                  <a:lnTo>
                    <a:pt x="433" y="882"/>
                  </a:lnTo>
                  <a:lnTo>
                    <a:pt x="433" y="883"/>
                  </a:lnTo>
                  <a:lnTo>
                    <a:pt x="431" y="883"/>
                  </a:lnTo>
                  <a:lnTo>
                    <a:pt x="431" y="885"/>
                  </a:lnTo>
                  <a:lnTo>
                    <a:pt x="430" y="885"/>
                  </a:lnTo>
                  <a:lnTo>
                    <a:pt x="430" y="886"/>
                  </a:lnTo>
                  <a:lnTo>
                    <a:pt x="428" y="888"/>
                  </a:lnTo>
                  <a:lnTo>
                    <a:pt x="428" y="889"/>
                  </a:lnTo>
                  <a:lnTo>
                    <a:pt x="425" y="893"/>
                  </a:lnTo>
                  <a:lnTo>
                    <a:pt x="422" y="900"/>
                  </a:lnTo>
                  <a:lnTo>
                    <a:pt x="422" y="900"/>
                  </a:lnTo>
                  <a:lnTo>
                    <a:pt x="418" y="908"/>
                  </a:lnTo>
                  <a:lnTo>
                    <a:pt x="415" y="914"/>
                  </a:lnTo>
                  <a:lnTo>
                    <a:pt x="413" y="915"/>
                  </a:lnTo>
                  <a:lnTo>
                    <a:pt x="413" y="917"/>
                  </a:lnTo>
                  <a:lnTo>
                    <a:pt x="412" y="917"/>
                  </a:lnTo>
                  <a:lnTo>
                    <a:pt x="412" y="917"/>
                  </a:lnTo>
                  <a:lnTo>
                    <a:pt x="410" y="917"/>
                  </a:lnTo>
                  <a:lnTo>
                    <a:pt x="410" y="918"/>
                  </a:lnTo>
                  <a:lnTo>
                    <a:pt x="409" y="920"/>
                  </a:lnTo>
                  <a:lnTo>
                    <a:pt x="407" y="920"/>
                  </a:lnTo>
                  <a:lnTo>
                    <a:pt x="407" y="921"/>
                  </a:lnTo>
                  <a:lnTo>
                    <a:pt x="406" y="921"/>
                  </a:lnTo>
                  <a:lnTo>
                    <a:pt x="406" y="923"/>
                  </a:lnTo>
                  <a:lnTo>
                    <a:pt x="404" y="923"/>
                  </a:lnTo>
                  <a:lnTo>
                    <a:pt x="404" y="924"/>
                  </a:lnTo>
                  <a:lnTo>
                    <a:pt x="402" y="924"/>
                  </a:lnTo>
                  <a:lnTo>
                    <a:pt x="401" y="924"/>
                  </a:lnTo>
                  <a:lnTo>
                    <a:pt x="401" y="926"/>
                  </a:lnTo>
                  <a:lnTo>
                    <a:pt x="399" y="926"/>
                  </a:lnTo>
                  <a:lnTo>
                    <a:pt x="398" y="926"/>
                  </a:lnTo>
                  <a:lnTo>
                    <a:pt x="398" y="928"/>
                  </a:lnTo>
                  <a:lnTo>
                    <a:pt x="396" y="928"/>
                  </a:lnTo>
                  <a:lnTo>
                    <a:pt x="395" y="928"/>
                  </a:lnTo>
                  <a:lnTo>
                    <a:pt x="393" y="928"/>
                  </a:lnTo>
                  <a:lnTo>
                    <a:pt x="393" y="929"/>
                  </a:lnTo>
                  <a:lnTo>
                    <a:pt x="392" y="929"/>
                  </a:lnTo>
                  <a:lnTo>
                    <a:pt x="390" y="929"/>
                  </a:lnTo>
                  <a:lnTo>
                    <a:pt x="389" y="929"/>
                  </a:lnTo>
                  <a:lnTo>
                    <a:pt x="387" y="929"/>
                  </a:lnTo>
                  <a:lnTo>
                    <a:pt x="386" y="929"/>
                  </a:lnTo>
                  <a:lnTo>
                    <a:pt x="384" y="929"/>
                  </a:lnTo>
                  <a:lnTo>
                    <a:pt x="384" y="931"/>
                  </a:lnTo>
                  <a:lnTo>
                    <a:pt x="384" y="932"/>
                  </a:lnTo>
                  <a:lnTo>
                    <a:pt x="386" y="934"/>
                  </a:lnTo>
                  <a:lnTo>
                    <a:pt x="384" y="934"/>
                  </a:lnTo>
                  <a:lnTo>
                    <a:pt x="383" y="934"/>
                  </a:lnTo>
                  <a:lnTo>
                    <a:pt x="383" y="935"/>
                  </a:lnTo>
                  <a:lnTo>
                    <a:pt x="383" y="937"/>
                  </a:lnTo>
                  <a:lnTo>
                    <a:pt x="384" y="937"/>
                  </a:lnTo>
                  <a:lnTo>
                    <a:pt x="384" y="938"/>
                  </a:lnTo>
                  <a:lnTo>
                    <a:pt x="386" y="940"/>
                  </a:lnTo>
                  <a:lnTo>
                    <a:pt x="386" y="941"/>
                  </a:lnTo>
                  <a:lnTo>
                    <a:pt x="386" y="941"/>
                  </a:lnTo>
                  <a:lnTo>
                    <a:pt x="386" y="943"/>
                  </a:lnTo>
                  <a:lnTo>
                    <a:pt x="387" y="944"/>
                  </a:lnTo>
                  <a:lnTo>
                    <a:pt x="389" y="946"/>
                  </a:lnTo>
                  <a:lnTo>
                    <a:pt x="389" y="947"/>
                  </a:lnTo>
                  <a:lnTo>
                    <a:pt x="390" y="949"/>
                  </a:lnTo>
                  <a:lnTo>
                    <a:pt x="390" y="950"/>
                  </a:lnTo>
                  <a:lnTo>
                    <a:pt x="392" y="952"/>
                  </a:lnTo>
                  <a:lnTo>
                    <a:pt x="393" y="955"/>
                  </a:lnTo>
                  <a:lnTo>
                    <a:pt x="395" y="956"/>
                  </a:lnTo>
                  <a:lnTo>
                    <a:pt x="396" y="961"/>
                  </a:lnTo>
                  <a:lnTo>
                    <a:pt x="398" y="962"/>
                  </a:lnTo>
                  <a:lnTo>
                    <a:pt x="398" y="964"/>
                  </a:lnTo>
                  <a:lnTo>
                    <a:pt x="399" y="966"/>
                  </a:lnTo>
                  <a:lnTo>
                    <a:pt x="399" y="967"/>
                  </a:lnTo>
                  <a:lnTo>
                    <a:pt x="399" y="969"/>
                  </a:lnTo>
                  <a:lnTo>
                    <a:pt x="401" y="970"/>
                  </a:lnTo>
                  <a:lnTo>
                    <a:pt x="401" y="972"/>
                  </a:lnTo>
                  <a:lnTo>
                    <a:pt x="402" y="973"/>
                  </a:lnTo>
                  <a:lnTo>
                    <a:pt x="404" y="975"/>
                  </a:lnTo>
                  <a:lnTo>
                    <a:pt x="409" y="987"/>
                  </a:lnTo>
                  <a:lnTo>
                    <a:pt x="410" y="990"/>
                  </a:lnTo>
                  <a:lnTo>
                    <a:pt x="412" y="990"/>
                  </a:lnTo>
                  <a:lnTo>
                    <a:pt x="412" y="991"/>
                  </a:lnTo>
                  <a:lnTo>
                    <a:pt x="415" y="996"/>
                  </a:lnTo>
                  <a:lnTo>
                    <a:pt x="415" y="997"/>
                  </a:lnTo>
                  <a:lnTo>
                    <a:pt x="416" y="999"/>
                  </a:lnTo>
                  <a:lnTo>
                    <a:pt x="416" y="1000"/>
                  </a:lnTo>
                  <a:lnTo>
                    <a:pt x="418" y="1002"/>
                  </a:lnTo>
                  <a:lnTo>
                    <a:pt x="418" y="1004"/>
                  </a:lnTo>
                  <a:lnTo>
                    <a:pt x="419" y="1007"/>
                  </a:lnTo>
                  <a:lnTo>
                    <a:pt x="421" y="1008"/>
                  </a:lnTo>
                  <a:lnTo>
                    <a:pt x="407" y="1043"/>
                  </a:lnTo>
                  <a:lnTo>
                    <a:pt x="404" y="1051"/>
                  </a:lnTo>
                  <a:lnTo>
                    <a:pt x="399" y="1064"/>
                  </a:lnTo>
                  <a:lnTo>
                    <a:pt x="398" y="1069"/>
                  </a:lnTo>
                  <a:lnTo>
                    <a:pt x="396" y="1073"/>
                  </a:lnTo>
                  <a:lnTo>
                    <a:pt x="387" y="1096"/>
                  </a:lnTo>
                  <a:lnTo>
                    <a:pt x="386" y="1101"/>
                  </a:lnTo>
                  <a:lnTo>
                    <a:pt x="386" y="1105"/>
                  </a:lnTo>
                  <a:lnTo>
                    <a:pt x="383" y="1111"/>
                  </a:lnTo>
                  <a:lnTo>
                    <a:pt x="358" y="1107"/>
                  </a:lnTo>
                  <a:lnTo>
                    <a:pt x="351" y="1105"/>
                  </a:lnTo>
                  <a:lnTo>
                    <a:pt x="348" y="1104"/>
                  </a:lnTo>
                  <a:lnTo>
                    <a:pt x="334" y="1101"/>
                  </a:lnTo>
                  <a:lnTo>
                    <a:pt x="329" y="1101"/>
                  </a:lnTo>
                  <a:lnTo>
                    <a:pt x="328" y="1099"/>
                  </a:lnTo>
                  <a:lnTo>
                    <a:pt x="320" y="1099"/>
                  </a:lnTo>
                  <a:lnTo>
                    <a:pt x="317" y="1099"/>
                  </a:lnTo>
                  <a:lnTo>
                    <a:pt x="316" y="1099"/>
                  </a:lnTo>
                  <a:lnTo>
                    <a:pt x="314" y="1099"/>
                  </a:lnTo>
                  <a:lnTo>
                    <a:pt x="311" y="1098"/>
                  </a:lnTo>
                  <a:lnTo>
                    <a:pt x="308" y="1098"/>
                  </a:lnTo>
                  <a:lnTo>
                    <a:pt x="307" y="1098"/>
                  </a:lnTo>
                  <a:lnTo>
                    <a:pt x="305" y="1098"/>
                  </a:lnTo>
                  <a:lnTo>
                    <a:pt x="304" y="1098"/>
                  </a:lnTo>
                  <a:lnTo>
                    <a:pt x="302" y="1096"/>
                  </a:lnTo>
                  <a:lnTo>
                    <a:pt x="301" y="1096"/>
                  </a:lnTo>
                  <a:lnTo>
                    <a:pt x="299" y="1096"/>
                  </a:lnTo>
                  <a:lnTo>
                    <a:pt x="296" y="1096"/>
                  </a:lnTo>
                  <a:lnTo>
                    <a:pt x="295" y="1096"/>
                  </a:lnTo>
                  <a:lnTo>
                    <a:pt x="293" y="1096"/>
                  </a:lnTo>
                  <a:lnTo>
                    <a:pt x="291" y="1096"/>
                  </a:lnTo>
                  <a:lnTo>
                    <a:pt x="290" y="1096"/>
                  </a:lnTo>
                  <a:lnTo>
                    <a:pt x="288" y="1095"/>
                  </a:lnTo>
                  <a:lnTo>
                    <a:pt x="287" y="1095"/>
                  </a:lnTo>
                  <a:lnTo>
                    <a:pt x="285" y="1093"/>
                  </a:lnTo>
                  <a:lnTo>
                    <a:pt x="284" y="1093"/>
                  </a:lnTo>
                  <a:lnTo>
                    <a:pt x="284" y="1092"/>
                  </a:lnTo>
                  <a:lnTo>
                    <a:pt x="285" y="1090"/>
                  </a:lnTo>
                  <a:lnTo>
                    <a:pt x="288" y="1089"/>
                  </a:lnTo>
                  <a:lnTo>
                    <a:pt x="291" y="1087"/>
                  </a:lnTo>
                  <a:lnTo>
                    <a:pt x="295" y="1086"/>
                  </a:lnTo>
                  <a:lnTo>
                    <a:pt x="296" y="1084"/>
                  </a:lnTo>
                  <a:lnTo>
                    <a:pt x="298" y="1084"/>
                  </a:lnTo>
                  <a:lnTo>
                    <a:pt x="298" y="1077"/>
                  </a:lnTo>
                  <a:lnTo>
                    <a:pt x="298" y="1069"/>
                  </a:lnTo>
                  <a:lnTo>
                    <a:pt x="298" y="1067"/>
                  </a:lnTo>
                  <a:lnTo>
                    <a:pt x="298" y="1063"/>
                  </a:lnTo>
                  <a:lnTo>
                    <a:pt x="298" y="1061"/>
                  </a:lnTo>
                  <a:lnTo>
                    <a:pt x="298" y="1058"/>
                  </a:lnTo>
                  <a:lnTo>
                    <a:pt x="299" y="1058"/>
                  </a:lnTo>
                  <a:lnTo>
                    <a:pt x="299" y="1057"/>
                  </a:lnTo>
                  <a:lnTo>
                    <a:pt x="298" y="1048"/>
                  </a:lnTo>
                  <a:lnTo>
                    <a:pt x="298" y="1046"/>
                  </a:lnTo>
                  <a:lnTo>
                    <a:pt x="302" y="1039"/>
                  </a:lnTo>
                  <a:lnTo>
                    <a:pt x="308" y="1031"/>
                  </a:lnTo>
                  <a:lnTo>
                    <a:pt x="307" y="1031"/>
                  </a:lnTo>
                  <a:lnTo>
                    <a:pt x="305" y="1032"/>
                  </a:lnTo>
                  <a:lnTo>
                    <a:pt x="299" y="1026"/>
                  </a:lnTo>
                  <a:lnTo>
                    <a:pt x="299" y="1026"/>
                  </a:lnTo>
                  <a:lnTo>
                    <a:pt x="299" y="1025"/>
                  </a:lnTo>
                  <a:lnTo>
                    <a:pt x="293" y="1026"/>
                  </a:lnTo>
                  <a:lnTo>
                    <a:pt x="291" y="1026"/>
                  </a:lnTo>
                  <a:lnTo>
                    <a:pt x="291" y="1026"/>
                  </a:lnTo>
                  <a:lnTo>
                    <a:pt x="287" y="1026"/>
                  </a:lnTo>
                  <a:lnTo>
                    <a:pt x="279" y="1028"/>
                  </a:lnTo>
                  <a:lnTo>
                    <a:pt x="278" y="1028"/>
                  </a:lnTo>
                  <a:lnTo>
                    <a:pt x="276" y="1028"/>
                  </a:lnTo>
                  <a:lnTo>
                    <a:pt x="275" y="1028"/>
                  </a:lnTo>
                  <a:lnTo>
                    <a:pt x="267" y="1028"/>
                  </a:lnTo>
                  <a:lnTo>
                    <a:pt x="266" y="1028"/>
                  </a:lnTo>
                  <a:lnTo>
                    <a:pt x="258" y="1028"/>
                  </a:lnTo>
                  <a:lnTo>
                    <a:pt x="257" y="1028"/>
                  </a:lnTo>
                  <a:lnTo>
                    <a:pt x="255" y="1028"/>
                  </a:lnTo>
                  <a:lnTo>
                    <a:pt x="255" y="1029"/>
                  </a:lnTo>
                  <a:lnTo>
                    <a:pt x="250" y="1029"/>
                  </a:lnTo>
                  <a:lnTo>
                    <a:pt x="244" y="1029"/>
                  </a:lnTo>
                  <a:lnTo>
                    <a:pt x="240" y="1029"/>
                  </a:lnTo>
                  <a:lnTo>
                    <a:pt x="235" y="1029"/>
                  </a:lnTo>
                  <a:lnTo>
                    <a:pt x="231" y="1029"/>
                  </a:lnTo>
                  <a:lnTo>
                    <a:pt x="231" y="1028"/>
                  </a:lnTo>
                  <a:lnTo>
                    <a:pt x="228" y="1028"/>
                  </a:lnTo>
                  <a:lnTo>
                    <a:pt x="228" y="1029"/>
                  </a:lnTo>
                  <a:lnTo>
                    <a:pt x="226" y="1031"/>
                  </a:lnTo>
                  <a:lnTo>
                    <a:pt x="226" y="1032"/>
                  </a:lnTo>
                  <a:lnTo>
                    <a:pt x="226" y="1034"/>
                  </a:lnTo>
                  <a:lnTo>
                    <a:pt x="225" y="1034"/>
                  </a:lnTo>
                  <a:lnTo>
                    <a:pt x="225" y="1035"/>
                  </a:lnTo>
                  <a:lnTo>
                    <a:pt x="225" y="1037"/>
                  </a:lnTo>
                  <a:lnTo>
                    <a:pt x="225" y="1039"/>
                  </a:lnTo>
                  <a:lnTo>
                    <a:pt x="223" y="1040"/>
                  </a:lnTo>
                  <a:lnTo>
                    <a:pt x="223" y="1042"/>
                  </a:lnTo>
                  <a:lnTo>
                    <a:pt x="223" y="1043"/>
                  </a:lnTo>
                  <a:lnTo>
                    <a:pt x="222" y="1043"/>
                  </a:lnTo>
                  <a:lnTo>
                    <a:pt x="220" y="1045"/>
                  </a:lnTo>
                  <a:lnTo>
                    <a:pt x="219" y="1045"/>
                  </a:lnTo>
                  <a:lnTo>
                    <a:pt x="217" y="1045"/>
                  </a:lnTo>
                  <a:lnTo>
                    <a:pt x="215" y="1045"/>
                  </a:lnTo>
                  <a:lnTo>
                    <a:pt x="215" y="1043"/>
                  </a:lnTo>
                  <a:lnTo>
                    <a:pt x="214" y="1042"/>
                  </a:lnTo>
                  <a:lnTo>
                    <a:pt x="212" y="1042"/>
                  </a:lnTo>
                  <a:lnTo>
                    <a:pt x="211" y="1040"/>
                  </a:lnTo>
                  <a:lnTo>
                    <a:pt x="211" y="1037"/>
                  </a:lnTo>
                  <a:lnTo>
                    <a:pt x="212" y="1032"/>
                  </a:lnTo>
                  <a:lnTo>
                    <a:pt x="212" y="1029"/>
                  </a:lnTo>
                  <a:lnTo>
                    <a:pt x="206" y="1028"/>
                  </a:lnTo>
                  <a:lnTo>
                    <a:pt x="206" y="1029"/>
                  </a:lnTo>
                  <a:lnTo>
                    <a:pt x="205" y="1029"/>
                  </a:lnTo>
                  <a:lnTo>
                    <a:pt x="205" y="1031"/>
                  </a:lnTo>
                  <a:lnTo>
                    <a:pt x="205" y="1032"/>
                  </a:lnTo>
                  <a:lnTo>
                    <a:pt x="203" y="1034"/>
                  </a:lnTo>
                  <a:lnTo>
                    <a:pt x="203" y="1035"/>
                  </a:lnTo>
                  <a:lnTo>
                    <a:pt x="203" y="1037"/>
                  </a:lnTo>
                  <a:lnTo>
                    <a:pt x="203" y="1039"/>
                  </a:lnTo>
                  <a:lnTo>
                    <a:pt x="203" y="1040"/>
                  </a:lnTo>
                  <a:lnTo>
                    <a:pt x="203" y="1042"/>
                  </a:lnTo>
                  <a:lnTo>
                    <a:pt x="202" y="1043"/>
                  </a:lnTo>
                  <a:lnTo>
                    <a:pt x="202" y="1045"/>
                  </a:lnTo>
                  <a:lnTo>
                    <a:pt x="202" y="1046"/>
                  </a:lnTo>
                  <a:lnTo>
                    <a:pt x="200" y="1046"/>
                  </a:lnTo>
                  <a:lnTo>
                    <a:pt x="199" y="1046"/>
                  </a:lnTo>
                  <a:lnTo>
                    <a:pt x="199" y="1048"/>
                  </a:lnTo>
                  <a:lnTo>
                    <a:pt x="197" y="1048"/>
                  </a:lnTo>
                  <a:lnTo>
                    <a:pt x="194" y="1049"/>
                  </a:lnTo>
                  <a:lnTo>
                    <a:pt x="193" y="1049"/>
                  </a:lnTo>
                  <a:lnTo>
                    <a:pt x="193" y="1048"/>
                  </a:lnTo>
                  <a:lnTo>
                    <a:pt x="191" y="1048"/>
                  </a:lnTo>
                  <a:lnTo>
                    <a:pt x="191" y="1046"/>
                  </a:lnTo>
                  <a:lnTo>
                    <a:pt x="191" y="1045"/>
                  </a:lnTo>
                  <a:lnTo>
                    <a:pt x="190" y="1045"/>
                  </a:lnTo>
                  <a:lnTo>
                    <a:pt x="190" y="1043"/>
                  </a:lnTo>
                  <a:lnTo>
                    <a:pt x="188" y="1043"/>
                  </a:lnTo>
                  <a:lnTo>
                    <a:pt x="188" y="1042"/>
                  </a:lnTo>
                  <a:lnTo>
                    <a:pt x="187" y="1042"/>
                  </a:lnTo>
                  <a:lnTo>
                    <a:pt x="185" y="1042"/>
                  </a:lnTo>
                  <a:lnTo>
                    <a:pt x="184" y="1042"/>
                  </a:lnTo>
                  <a:lnTo>
                    <a:pt x="182" y="1042"/>
                  </a:lnTo>
                  <a:lnTo>
                    <a:pt x="180" y="1043"/>
                  </a:lnTo>
                  <a:lnTo>
                    <a:pt x="177" y="1045"/>
                  </a:lnTo>
                  <a:lnTo>
                    <a:pt x="176" y="1046"/>
                  </a:lnTo>
                  <a:lnTo>
                    <a:pt x="174" y="1046"/>
                  </a:lnTo>
                  <a:lnTo>
                    <a:pt x="173" y="1046"/>
                  </a:lnTo>
                  <a:lnTo>
                    <a:pt x="170" y="1042"/>
                  </a:lnTo>
                  <a:lnTo>
                    <a:pt x="170" y="1039"/>
                  </a:lnTo>
                  <a:lnTo>
                    <a:pt x="168" y="1037"/>
                  </a:lnTo>
                  <a:lnTo>
                    <a:pt x="167" y="1035"/>
                  </a:lnTo>
                  <a:lnTo>
                    <a:pt x="167" y="1032"/>
                  </a:lnTo>
                  <a:lnTo>
                    <a:pt x="167" y="1031"/>
                  </a:lnTo>
                  <a:lnTo>
                    <a:pt x="165" y="1031"/>
                  </a:lnTo>
                  <a:lnTo>
                    <a:pt x="165" y="1029"/>
                  </a:lnTo>
                  <a:lnTo>
                    <a:pt x="164" y="1029"/>
                  </a:lnTo>
                  <a:lnTo>
                    <a:pt x="164" y="1028"/>
                  </a:lnTo>
                  <a:lnTo>
                    <a:pt x="162" y="1028"/>
                  </a:lnTo>
                  <a:lnTo>
                    <a:pt x="161" y="1028"/>
                  </a:lnTo>
                  <a:lnTo>
                    <a:pt x="161" y="1029"/>
                  </a:lnTo>
                  <a:lnTo>
                    <a:pt x="159" y="1029"/>
                  </a:lnTo>
                  <a:lnTo>
                    <a:pt x="158" y="1031"/>
                  </a:lnTo>
                  <a:lnTo>
                    <a:pt x="156" y="1031"/>
                  </a:lnTo>
                  <a:lnTo>
                    <a:pt x="153" y="1034"/>
                  </a:lnTo>
                  <a:lnTo>
                    <a:pt x="150" y="1035"/>
                  </a:lnTo>
                  <a:lnTo>
                    <a:pt x="146" y="1037"/>
                  </a:lnTo>
                  <a:lnTo>
                    <a:pt x="139" y="1042"/>
                  </a:lnTo>
                  <a:lnTo>
                    <a:pt x="135" y="1035"/>
                  </a:lnTo>
                  <a:lnTo>
                    <a:pt x="132" y="1029"/>
                  </a:lnTo>
                  <a:lnTo>
                    <a:pt x="130" y="1029"/>
                  </a:lnTo>
                  <a:lnTo>
                    <a:pt x="130" y="1031"/>
                  </a:lnTo>
                  <a:lnTo>
                    <a:pt x="123" y="1034"/>
                  </a:lnTo>
                  <a:lnTo>
                    <a:pt x="123" y="1035"/>
                  </a:lnTo>
                  <a:lnTo>
                    <a:pt x="118" y="1028"/>
                  </a:lnTo>
                  <a:lnTo>
                    <a:pt x="104" y="1011"/>
                  </a:lnTo>
                  <a:lnTo>
                    <a:pt x="101" y="1007"/>
                  </a:lnTo>
                  <a:lnTo>
                    <a:pt x="97" y="1008"/>
                  </a:lnTo>
                  <a:lnTo>
                    <a:pt x="95" y="1010"/>
                  </a:lnTo>
                  <a:lnTo>
                    <a:pt x="97" y="1013"/>
                  </a:lnTo>
                  <a:lnTo>
                    <a:pt x="95" y="1014"/>
                  </a:lnTo>
                  <a:lnTo>
                    <a:pt x="95" y="1013"/>
                  </a:lnTo>
                  <a:lnTo>
                    <a:pt x="92" y="1016"/>
                  </a:lnTo>
                  <a:lnTo>
                    <a:pt x="89" y="1017"/>
                  </a:lnTo>
                  <a:lnTo>
                    <a:pt x="86" y="1019"/>
                  </a:lnTo>
                  <a:lnTo>
                    <a:pt x="85" y="1020"/>
                  </a:lnTo>
                  <a:lnTo>
                    <a:pt x="83" y="1017"/>
                  </a:lnTo>
                  <a:lnTo>
                    <a:pt x="85" y="1017"/>
                  </a:lnTo>
                  <a:lnTo>
                    <a:pt x="85" y="1016"/>
                  </a:lnTo>
                  <a:lnTo>
                    <a:pt x="79" y="1019"/>
                  </a:lnTo>
                  <a:lnTo>
                    <a:pt x="77" y="1020"/>
                  </a:lnTo>
                  <a:lnTo>
                    <a:pt x="74" y="1022"/>
                  </a:lnTo>
                  <a:lnTo>
                    <a:pt x="69" y="1025"/>
                  </a:lnTo>
                  <a:lnTo>
                    <a:pt x="68" y="1025"/>
                  </a:lnTo>
                  <a:lnTo>
                    <a:pt x="66" y="1023"/>
                  </a:lnTo>
                  <a:lnTo>
                    <a:pt x="66" y="1022"/>
                  </a:lnTo>
                  <a:lnTo>
                    <a:pt x="63" y="1017"/>
                  </a:lnTo>
                  <a:lnTo>
                    <a:pt x="60" y="1013"/>
                  </a:lnTo>
                  <a:lnTo>
                    <a:pt x="57" y="1007"/>
                  </a:lnTo>
                  <a:lnTo>
                    <a:pt x="53" y="1000"/>
                  </a:lnTo>
                  <a:lnTo>
                    <a:pt x="53" y="999"/>
                  </a:lnTo>
                  <a:lnTo>
                    <a:pt x="54" y="997"/>
                  </a:lnTo>
                  <a:lnTo>
                    <a:pt x="57" y="988"/>
                  </a:lnTo>
                  <a:lnTo>
                    <a:pt x="59" y="981"/>
                  </a:lnTo>
                  <a:lnTo>
                    <a:pt x="60" y="978"/>
                  </a:lnTo>
                  <a:lnTo>
                    <a:pt x="62" y="975"/>
                  </a:lnTo>
                  <a:lnTo>
                    <a:pt x="66" y="966"/>
                  </a:lnTo>
                  <a:lnTo>
                    <a:pt x="66" y="964"/>
                  </a:lnTo>
                  <a:lnTo>
                    <a:pt x="69" y="956"/>
                  </a:lnTo>
                  <a:lnTo>
                    <a:pt x="71" y="953"/>
                  </a:lnTo>
                  <a:lnTo>
                    <a:pt x="73" y="947"/>
                  </a:lnTo>
                  <a:lnTo>
                    <a:pt x="74" y="944"/>
                  </a:lnTo>
                  <a:lnTo>
                    <a:pt x="74" y="943"/>
                  </a:lnTo>
                  <a:lnTo>
                    <a:pt x="77" y="935"/>
                  </a:lnTo>
                  <a:lnTo>
                    <a:pt x="82" y="923"/>
                  </a:lnTo>
                  <a:lnTo>
                    <a:pt x="83" y="918"/>
                  </a:lnTo>
                  <a:lnTo>
                    <a:pt x="85" y="915"/>
                  </a:lnTo>
                  <a:lnTo>
                    <a:pt x="88" y="908"/>
                  </a:lnTo>
                  <a:lnTo>
                    <a:pt x="89" y="905"/>
                  </a:lnTo>
                  <a:lnTo>
                    <a:pt x="92" y="894"/>
                  </a:lnTo>
                  <a:lnTo>
                    <a:pt x="94" y="893"/>
                  </a:lnTo>
                  <a:lnTo>
                    <a:pt x="94" y="891"/>
                  </a:lnTo>
                  <a:lnTo>
                    <a:pt x="94" y="888"/>
                  </a:lnTo>
                  <a:lnTo>
                    <a:pt x="94" y="886"/>
                  </a:lnTo>
                  <a:lnTo>
                    <a:pt x="95" y="882"/>
                  </a:lnTo>
                  <a:lnTo>
                    <a:pt x="95" y="880"/>
                  </a:lnTo>
                  <a:lnTo>
                    <a:pt x="97" y="880"/>
                  </a:lnTo>
                  <a:lnTo>
                    <a:pt x="97" y="879"/>
                  </a:lnTo>
                  <a:lnTo>
                    <a:pt x="100" y="871"/>
                  </a:lnTo>
                  <a:lnTo>
                    <a:pt x="100" y="868"/>
                  </a:lnTo>
                  <a:lnTo>
                    <a:pt x="101" y="867"/>
                  </a:lnTo>
                  <a:lnTo>
                    <a:pt x="104" y="858"/>
                  </a:lnTo>
                  <a:lnTo>
                    <a:pt x="106" y="853"/>
                  </a:lnTo>
                  <a:lnTo>
                    <a:pt x="106" y="851"/>
                  </a:lnTo>
                  <a:lnTo>
                    <a:pt x="106" y="850"/>
                  </a:lnTo>
                  <a:lnTo>
                    <a:pt x="108" y="847"/>
                  </a:lnTo>
                  <a:lnTo>
                    <a:pt x="108" y="845"/>
                  </a:lnTo>
                  <a:lnTo>
                    <a:pt x="109" y="844"/>
                  </a:lnTo>
                  <a:lnTo>
                    <a:pt x="111" y="841"/>
                  </a:lnTo>
                  <a:lnTo>
                    <a:pt x="111" y="839"/>
                  </a:lnTo>
                  <a:lnTo>
                    <a:pt x="112" y="835"/>
                  </a:lnTo>
                  <a:lnTo>
                    <a:pt x="111" y="835"/>
                  </a:lnTo>
                  <a:lnTo>
                    <a:pt x="97" y="830"/>
                  </a:lnTo>
                  <a:lnTo>
                    <a:pt x="94" y="830"/>
                  </a:lnTo>
                  <a:lnTo>
                    <a:pt x="92" y="829"/>
                  </a:lnTo>
                  <a:lnTo>
                    <a:pt x="85" y="827"/>
                  </a:lnTo>
                  <a:lnTo>
                    <a:pt x="83" y="827"/>
                  </a:lnTo>
                  <a:lnTo>
                    <a:pt x="76" y="824"/>
                  </a:lnTo>
                  <a:lnTo>
                    <a:pt x="74" y="824"/>
                  </a:lnTo>
                  <a:lnTo>
                    <a:pt x="73" y="824"/>
                  </a:lnTo>
                  <a:lnTo>
                    <a:pt x="50" y="809"/>
                  </a:lnTo>
                  <a:lnTo>
                    <a:pt x="47" y="807"/>
                  </a:lnTo>
                  <a:lnTo>
                    <a:pt x="21" y="795"/>
                  </a:lnTo>
                  <a:lnTo>
                    <a:pt x="21" y="797"/>
                  </a:lnTo>
                  <a:lnTo>
                    <a:pt x="19" y="800"/>
                  </a:lnTo>
                  <a:lnTo>
                    <a:pt x="13" y="806"/>
                  </a:lnTo>
                  <a:lnTo>
                    <a:pt x="13" y="807"/>
                  </a:lnTo>
                  <a:lnTo>
                    <a:pt x="13" y="807"/>
                  </a:lnTo>
                  <a:lnTo>
                    <a:pt x="12" y="803"/>
                  </a:lnTo>
                  <a:lnTo>
                    <a:pt x="12" y="801"/>
                  </a:lnTo>
                  <a:lnTo>
                    <a:pt x="12" y="798"/>
                  </a:lnTo>
                  <a:lnTo>
                    <a:pt x="10" y="794"/>
                  </a:lnTo>
                  <a:lnTo>
                    <a:pt x="10" y="792"/>
                  </a:lnTo>
                  <a:lnTo>
                    <a:pt x="9" y="783"/>
                  </a:lnTo>
                  <a:lnTo>
                    <a:pt x="9" y="778"/>
                  </a:lnTo>
                  <a:lnTo>
                    <a:pt x="7" y="768"/>
                  </a:lnTo>
                  <a:lnTo>
                    <a:pt x="7" y="762"/>
                  </a:lnTo>
                  <a:lnTo>
                    <a:pt x="7" y="760"/>
                  </a:lnTo>
                  <a:lnTo>
                    <a:pt x="7" y="759"/>
                  </a:lnTo>
                  <a:lnTo>
                    <a:pt x="7" y="756"/>
                  </a:lnTo>
                  <a:lnTo>
                    <a:pt x="6" y="753"/>
                  </a:lnTo>
                  <a:lnTo>
                    <a:pt x="6" y="751"/>
                  </a:lnTo>
                  <a:lnTo>
                    <a:pt x="6" y="750"/>
                  </a:lnTo>
                  <a:lnTo>
                    <a:pt x="6" y="748"/>
                  </a:lnTo>
                  <a:lnTo>
                    <a:pt x="6" y="747"/>
                  </a:lnTo>
                  <a:lnTo>
                    <a:pt x="6" y="745"/>
                  </a:lnTo>
                  <a:lnTo>
                    <a:pt x="3" y="733"/>
                  </a:lnTo>
                  <a:lnTo>
                    <a:pt x="1" y="718"/>
                  </a:lnTo>
                  <a:lnTo>
                    <a:pt x="1" y="709"/>
                  </a:lnTo>
                  <a:lnTo>
                    <a:pt x="0" y="699"/>
                  </a:lnTo>
                  <a:lnTo>
                    <a:pt x="3" y="698"/>
                  </a:lnTo>
                  <a:lnTo>
                    <a:pt x="13" y="701"/>
                  </a:lnTo>
                  <a:lnTo>
                    <a:pt x="16" y="704"/>
                  </a:lnTo>
                  <a:lnTo>
                    <a:pt x="19" y="704"/>
                  </a:lnTo>
                  <a:lnTo>
                    <a:pt x="21" y="706"/>
                  </a:lnTo>
                  <a:lnTo>
                    <a:pt x="22" y="707"/>
                  </a:lnTo>
                  <a:lnTo>
                    <a:pt x="24" y="707"/>
                  </a:lnTo>
                  <a:lnTo>
                    <a:pt x="25" y="709"/>
                  </a:lnTo>
                  <a:lnTo>
                    <a:pt x="28" y="710"/>
                  </a:lnTo>
                  <a:lnTo>
                    <a:pt x="30" y="710"/>
                  </a:lnTo>
                  <a:lnTo>
                    <a:pt x="31" y="710"/>
                  </a:lnTo>
                  <a:lnTo>
                    <a:pt x="31" y="709"/>
                  </a:lnTo>
                  <a:lnTo>
                    <a:pt x="41" y="696"/>
                  </a:lnTo>
                  <a:lnTo>
                    <a:pt x="41" y="695"/>
                  </a:lnTo>
                  <a:lnTo>
                    <a:pt x="48" y="683"/>
                  </a:lnTo>
                  <a:lnTo>
                    <a:pt x="50" y="680"/>
                  </a:lnTo>
                  <a:lnTo>
                    <a:pt x="51" y="680"/>
                  </a:lnTo>
                  <a:lnTo>
                    <a:pt x="57" y="669"/>
                  </a:lnTo>
                  <a:lnTo>
                    <a:pt x="57" y="668"/>
                  </a:lnTo>
                  <a:lnTo>
                    <a:pt x="57" y="663"/>
                  </a:lnTo>
                  <a:lnTo>
                    <a:pt x="59" y="661"/>
                  </a:lnTo>
                  <a:lnTo>
                    <a:pt x="62" y="655"/>
                  </a:lnTo>
                  <a:lnTo>
                    <a:pt x="68" y="640"/>
                  </a:lnTo>
                  <a:lnTo>
                    <a:pt x="69" y="640"/>
                  </a:lnTo>
                  <a:lnTo>
                    <a:pt x="69" y="642"/>
                  </a:lnTo>
                  <a:lnTo>
                    <a:pt x="91" y="651"/>
                  </a:lnTo>
                  <a:lnTo>
                    <a:pt x="100" y="655"/>
                  </a:lnTo>
                  <a:lnTo>
                    <a:pt x="111" y="661"/>
                  </a:lnTo>
                  <a:lnTo>
                    <a:pt x="111" y="660"/>
                  </a:lnTo>
                  <a:lnTo>
                    <a:pt x="115" y="654"/>
                  </a:lnTo>
                  <a:lnTo>
                    <a:pt x="120" y="646"/>
                  </a:lnTo>
                  <a:lnTo>
                    <a:pt x="129" y="636"/>
                  </a:lnTo>
                  <a:lnTo>
                    <a:pt x="129" y="634"/>
                  </a:lnTo>
                  <a:lnTo>
                    <a:pt x="130" y="634"/>
                  </a:lnTo>
                  <a:lnTo>
                    <a:pt x="130" y="633"/>
                  </a:lnTo>
                  <a:lnTo>
                    <a:pt x="138" y="628"/>
                  </a:lnTo>
                  <a:lnTo>
                    <a:pt x="138" y="626"/>
                  </a:lnTo>
                  <a:lnTo>
                    <a:pt x="139" y="626"/>
                  </a:lnTo>
                  <a:lnTo>
                    <a:pt x="141" y="625"/>
                  </a:lnTo>
                  <a:lnTo>
                    <a:pt x="144" y="625"/>
                  </a:lnTo>
                  <a:lnTo>
                    <a:pt x="149" y="622"/>
                  </a:lnTo>
                  <a:lnTo>
                    <a:pt x="152" y="619"/>
                  </a:lnTo>
                  <a:lnTo>
                    <a:pt x="158" y="614"/>
                  </a:lnTo>
                  <a:lnTo>
                    <a:pt x="161" y="611"/>
                  </a:lnTo>
                  <a:lnTo>
                    <a:pt x="162" y="610"/>
                  </a:lnTo>
                  <a:lnTo>
                    <a:pt x="164" y="608"/>
                  </a:lnTo>
                  <a:lnTo>
                    <a:pt x="165" y="608"/>
                  </a:lnTo>
                  <a:lnTo>
                    <a:pt x="167" y="605"/>
                  </a:lnTo>
                  <a:lnTo>
                    <a:pt x="168" y="605"/>
                  </a:lnTo>
                  <a:lnTo>
                    <a:pt x="170" y="605"/>
                  </a:lnTo>
                  <a:lnTo>
                    <a:pt x="168" y="604"/>
                  </a:lnTo>
                  <a:lnTo>
                    <a:pt x="167" y="601"/>
                  </a:lnTo>
                  <a:lnTo>
                    <a:pt x="167" y="598"/>
                  </a:lnTo>
                  <a:lnTo>
                    <a:pt x="165" y="595"/>
                  </a:lnTo>
                  <a:lnTo>
                    <a:pt x="162" y="591"/>
                  </a:lnTo>
                  <a:lnTo>
                    <a:pt x="161" y="590"/>
                  </a:lnTo>
                  <a:lnTo>
                    <a:pt x="158" y="588"/>
                  </a:lnTo>
                  <a:lnTo>
                    <a:pt x="156" y="588"/>
                  </a:lnTo>
                  <a:lnTo>
                    <a:pt x="156" y="587"/>
                  </a:lnTo>
                  <a:lnTo>
                    <a:pt x="155" y="585"/>
                  </a:lnTo>
                  <a:lnTo>
                    <a:pt x="153" y="585"/>
                  </a:lnTo>
                  <a:lnTo>
                    <a:pt x="152" y="582"/>
                  </a:lnTo>
                  <a:lnTo>
                    <a:pt x="150" y="581"/>
                  </a:lnTo>
                  <a:lnTo>
                    <a:pt x="149" y="579"/>
                  </a:lnTo>
                  <a:lnTo>
                    <a:pt x="147" y="578"/>
                  </a:lnTo>
                  <a:lnTo>
                    <a:pt x="146" y="576"/>
                  </a:lnTo>
                  <a:lnTo>
                    <a:pt x="144" y="575"/>
                  </a:lnTo>
                  <a:lnTo>
                    <a:pt x="142" y="573"/>
                  </a:lnTo>
                  <a:lnTo>
                    <a:pt x="141" y="572"/>
                  </a:lnTo>
                  <a:lnTo>
                    <a:pt x="141" y="570"/>
                  </a:lnTo>
                  <a:lnTo>
                    <a:pt x="141" y="569"/>
                  </a:lnTo>
                  <a:lnTo>
                    <a:pt x="139" y="569"/>
                  </a:lnTo>
                  <a:lnTo>
                    <a:pt x="139" y="567"/>
                  </a:lnTo>
                  <a:lnTo>
                    <a:pt x="139" y="566"/>
                  </a:lnTo>
                  <a:lnTo>
                    <a:pt x="138" y="563"/>
                  </a:lnTo>
                  <a:lnTo>
                    <a:pt x="135" y="557"/>
                  </a:lnTo>
                  <a:lnTo>
                    <a:pt x="135" y="555"/>
                  </a:lnTo>
                  <a:lnTo>
                    <a:pt x="135" y="553"/>
                  </a:lnTo>
                  <a:lnTo>
                    <a:pt x="135" y="552"/>
                  </a:lnTo>
                  <a:lnTo>
                    <a:pt x="135" y="552"/>
                  </a:lnTo>
                  <a:lnTo>
                    <a:pt x="133" y="552"/>
                  </a:lnTo>
                  <a:lnTo>
                    <a:pt x="133" y="550"/>
                  </a:lnTo>
                  <a:lnTo>
                    <a:pt x="135" y="550"/>
                  </a:lnTo>
                  <a:lnTo>
                    <a:pt x="136" y="549"/>
                  </a:lnTo>
                  <a:lnTo>
                    <a:pt x="138" y="549"/>
                  </a:lnTo>
                  <a:lnTo>
                    <a:pt x="139" y="547"/>
                  </a:lnTo>
                  <a:lnTo>
                    <a:pt x="142" y="546"/>
                  </a:lnTo>
                  <a:lnTo>
                    <a:pt x="146" y="544"/>
                  </a:lnTo>
                  <a:lnTo>
                    <a:pt x="150" y="543"/>
                  </a:lnTo>
                  <a:lnTo>
                    <a:pt x="159" y="538"/>
                  </a:lnTo>
                  <a:lnTo>
                    <a:pt x="164" y="535"/>
                  </a:lnTo>
                  <a:lnTo>
                    <a:pt x="167" y="534"/>
                  </a:lnTo>
                  <a:lnTo>
                    <a:pt x="170" y="532"/>
                  </a:lnTo>
                  <a:lnTo>
                    <a:pt x="171" y="532"/>
                  </a:lnTo>
                  <a:lnTo>
                    <a:pt x="179" y="531"/>
                  </a:lnTo>
                  <a:lnTo>
                    <a:pt x="182" y="529"/>
                  </a:lnTo>
                  <a:lnTo>
                    <a:pt x="190" y="528"/>
                  </a:lnTo>
                  <a:lnTo>
                    <a:pt x="191" y="528"/>
                  </a:lnTo>
                  <a:lnTo>
                    <a:pt x="194" y="526"/>
                  </a:lnTo>
                  <a:lnTo>
                    <a:pt x="196" y="526"/>
                  </a:lnTo>
                  <a:lnTo>
                    <a:pt x="197" y="526"/>
                  </a:lnTo>
                  <a:lnTo>
                    <a:pt x="200" y="526"/>
                  </a:lnTo>
                  <a:lnTo>
                    <a:pt x="202" y="526"/>
                  </a:lnTo>
                  <a:lnTo>
                    <a:pt x="203" y="525"/>
                  </a:lnTo>
                  <a:lnTo>
                    <a:pt x="203" y="525"/>
                  </a:lnTo>
                  <a:lnTo>
                    <a:pt x="203" y="523"/>
                  </a:lnTo>
                  <a:lnTo>
                    <a:pt x="206" y="522"/>
                  </a:lnTo>
                  <a:lnTo>
                    <a:pt x="209" y="520"/>
                  </a:lnTo>
                  <a:lnTo>
                    <a:pt x="211" y="518"/>
                  </a:lnTo>
                  <a:lnTo>
                    <a:pt x="214" y="515"/>
                  </a:lnTo>
                  <a:lnTo>
                    <a:pt x="215" y="515"/>
                  </a:lnTo>
                  <a:lnTo>
                    <a:pt x="219" y="514"/>
                  </a:lnTo>
                  <a:lnTo>
                    <a:pt x="223" y="511"/>
                  </a:lnTo>
                  <a:lnTo>
                    <a:pt x="225" y="509"/>
                  </a:lnTo>
                  <a:lnTo>
                    <a:pt x="226" y="509"/>
                  </a:lnTo>
                  <a:lnTo>
                    <a:pt x="228" y="508"/>
                  </a:lnTo>
                  <a:lnTo>
                    <a:pt x="229" y="508"/>
                  </a:lnTo>
                  <a:lnTo>
                    <a:pt x="234" y="506"/>
                  </a:lnTo>
                  <a:lnTo>
                    <a:pt x="235" y="506"/>
                  </a:lnTo>
                  <a:lnTo>
                    <a:pt x="235" y="505"/>
                  </a:lnTo>
                  <a:lnTo>
                    <a:pt x="237" y="505"/>
                  </a:lnTo>
                  <a:lnTo>
                    <a:pt x="238" y="503"/>
                  </a:lnTo>
                  <a:lnTo>
                    <a:pt x="240" y="499"/>
                  </a:lnTo>
                  <a:lnTo>
                    <a:pt x="240" y="499"/>
                  </a:lnTo>
                  <a:lnTo>
                    <a:pt x="243" y="493"/>
                  </a:lnTo>
                  <a:lnTo>
                    <a:pt x="244" y="491"/>
                  </a:lnTo>
                  <a:lnTo>
                    <a:pt x="246" y="490"/>
                  </a:lnTo>
                  <a:lnTo>
                    <a:pt x="246" y="488"/>
                  </a:lnTo>
                  <a:lnTo>
                    <a:pt x="247" y="488"/>
                  </a:lnTo>
                  <a:lnTo>
                    <a:pt x="247" y="487"/>
                  </a:lnTo>
                  <a:lnTo>
                    <a:pt x="253" y="479"/>
                  </a:lnTo>
                  <a:lnTo>
                    <a:pt x="257" y="476"/>
                  </a:lnTo>
                  <a:lnTo>
                    <a:pt x="260" y="473"/>
                  </a:lnTo>
                  <a:lnTo>
                    <a:pt x="263" y="470"/>
                  </a:lnTo>
                  <a:lnTo>
                    <a:pt x="263" y="468"/>
                  </a:lnTo>
                  <a:lnTo>
                    <a:pt x="264" y="467"/>
                  </a:lnTo>
                  <a:lnTo>
                    <a:pt x="264" y="465"/>
                  </a:lnTo>
                  <a:lnTo>
                    <a:pt x="267" y="462"/>
                  </a:lnTo>
                  <a:lnTo>
                    <a:pt x="269" y="462"/>
                  </a:lnTo>
                  <a:lnTo>
                    <a:pt x="272" y="458"/>
                  </a:lnTo>
                  <a:lnTo>
                    <a:pt x="273" y="456"/>
                  </a:lnTo>
                  <a:lnTo>
                    <a:pt x="276" y="455"/>
                  </a:lnTo>
                  <a:lnTo>
                    <a:pt x="276" y="453"/>
                  </a:lnTo>
                  <a:lnTo>
                    <a:pt x="281" y="450"/>
                  </a:lnTo>
                  <a:lnTo>
                    <a:pt x="285" y="447"/>
                  </a:lnTo>
                  <a:lnTo>
                    <a:pt x="291" y="442"/>
                  </a:lnTo>
                  <a:lnTo>
                    <a:pt x="293" y="441"/>
                  </a:lnTo>
                  <a:lnTo>
                    <a:pt x="307" y="429"/>
                  </a:lnTo>
                  <a:lnTo>
                    <a:pt x="313" y="423"/>
                  </a:lnTo>
                  <a:lnTo>
                    <a:pt x="316" y="420"/>
                  </a:lnTo>
                  <a:lnTo>
                    <a:pt x="316" y="418"/>
                  </a:lnTo>
                  <a:lnTo>
                    <a:pt x="317" y="418"/>
                  </a:lnTo>
                  <a:lnTo>
                    <a:pt x="317" y="417"/>
                  </a:lnTo>
                  <a:lnTo>
                    <a:pt x="322" y="414"/>
                  </a:lnTo>
                  <a:lnTo>
                    <a:pt x="329" y="407"/>
                  </a:lnTo>
                  <a:lnTo>
                    <a:pt x="331" y="406"/>
                  </a:lnTo>
                  <a:lnTo>
                    <a:pt x="333" y="406"/>
                  </a:lnTo>
                  <a:lnTo>
                    <a:pt x="334" y="404"/>
                  </a:lnTo>
                  <a:lnTo>
                    <a:pt x="336" y="403"/>
                  </a:lnTo>
                  <a:lnTo>
                    <a:pt x="339" y="400"/>
                  </a:lnTo>
                  <a:lnTo>
                    <a:pt x="339" y="398"/>
                  </a:lnTo>
                  <a:lnTo>
                    <a:pt x="340" y="398"/>
                  </a:lnTo>
                  <a:lnTo>
                    <a:pt x="342" y="397"/>
                  </a:lnTo>
                  <a:lnTo>
                    <a:pt x="343" y="397"/>
                  </a:lnTo>
                  <a:lnTo>
                    <a:pt x="345" y="394"/>
                  </a:lnTo>
                  <a:lnTo>
                    <a:pt x="348" y="392"/>
                  </a:lnTo>
                  <a:lnTo>
                    <a:pt x="349" y="391"/>
                  </a:lnTo>
                  <a:lnTo>
                    <a:pt x="351" y="388"/>
                  </a:lnTo>
                  <a:lnTo>
                    <a:pt x="352" y="388"/>
                  </a:lnTo>
                  <a:lnTo>
                    <a:pt x="351" y="386"/>
                  </a:lnTo>
                  <a:lnTo>
                    <a:pt x="349" y="382"/>
                  </a:lnTo>
                  <a:lnTo>
                    <a:pt x="349" y="380"/>
                  </a:lnTo>
                  <a:lnTo>
                    <a:pt x="349" y="379"/>
                  </a:lnTo>
                  <a:lnTo>
                    <a:pt x="354" y="371"/>
                  </a:lnTo>
                  <a:lnTo>
                    <a:pt x="358" y="366"/>
                  </a:lnTo>
                  <a:lnTo>
                    <a:pt x="363" y="362"/>
                  </a:lnTo>
                  <a:lnTo>
                    <a:pt x="366" y="357"/>
                  </a:lnTo>
                  <a:lnTo>
                    <a:pt x="369" y="354"/>
                  </a:lnTo>
                  <a:lnTo>
                    <a:pt x="369" y="353"/>
                  </a:lnTo>
                  <a:lnTo>
                    <a:pt x="369" y="351"/>
                  </a:lnTo>
                  <a:lnTo>
                    <a:pt x="377" y="338"/>
                  </a:lnTo>
                  <a:lnTo>
                    <a:pt x="378" y="335"/>
                  </a:lnTo>
                  <a:lnTo>
                    <a:pt x="378" y="333"/>
                  </a:lnTo>
                  <a:lnTo>
                    <a:pt x="386" y="316"/>
                  </a:lnTo>
                  <a:lnTo>
                    <a:pt x="386" y="315"/>
                  </a:lnTo>
                  <a:lnTo>
                    <a:pt x="389" y="306"/>
                  </a:lnTo>
                  <a:lnTo>
                    <a:pt x="390" y="301"/>
                  </a:lnTo>
                  <a:lnTo>
                    <a:pt x="392" y="301"/>
                  </a:lnTo>
                  <a:lnTo>
                    <a:pt x="395" y="303"/>
                  </a:lnTo>
                  <a:lnTo>
                    <a:pt x="398" y="304"/>
                  </a:lnTo>
                  <a:lnTo>
                    <a:pt x="399" y="304"/>
                  </a:lnTo>
                  <a:lnTo>
                    <a:pt x="404" y="306"/>
                  </a:lnTo>
                  <a:lnTo>
                    <a:pt x="406" y="306"/>
                  </a:lnTo>
                  <a:lnTo>
                    <a:pt x="409" y="307"/>
                  </a:lnTo>
                  <a:lnTo>
                    <a:pt x="412" y="309"/>
                  </a:lnTo>
                  <a:lnTo>
                    <a:pt x="415" y="310"/>
                  </a:lnTo>
                  <a:lnTo>
                    <a:pt x="416" y="310"/>
                  </a:lnTo>
                  <a:lnTo>
                    <a:pt x="418" y="310"/>
                  </a:lnTo>
                  <a:lnTo>
                    <a:pt x="421" y="312"/>
                  </a:lnTo>
                  <a:lnTo>
                    <a:pt x="422" y="312"/>
                  </a:lnTo>
                  <a:lnTo>
                    <a:pt x="422" y="313"/>
                  </a:lnTo>
                  <a:lnTo>
                    <a:pt x="424" y="315"/>
                  </a:lnTo>
                  <a:lnTo>
                    <a:pt x="425" y="315"/>
                  </a:lnTo>
                  <a:lnTo>
                    <a:pt x="425" y="316"/>
                  </a:lnTo>
                  <a:lnTo>
                    <a:pt x="427" y="316"/>
                  </a:lnTo>
                  <a:lnTo>
                    <a:pt x="428" y="316"/>
                  </a:lnTo>
                  <a:lnTo>
                    <a:pt x="430" y="316"/>
                  </a:lnTo>
                  <a:lnTo>
                    <a:pt x="433" y="318"/>
                  </a:lnTo>
                  <a:lnTo>
                    <a:pt x="434" y="318"/>
                  </a:lnTo>
                  <a:lnTo>
                    <a:pt x="436" y="318"/>
                  </a:lnTo>
                  <a:lnTo>
                    <a:pt x="440" y="313"/>
                  </a:lnTo>
                  <a:lnTo>
                    <a:pt x="442" y="313"/>
                  </a:lnTo>
                  <a:lnTo>
                    <a:pt x="444" y="312"/>
                  </a:lnTo>
                  <a:lnTo>
                    <a:pt x="445" y="310"/>
                  </a:lnTo>
                  <a:lnTo>
                    <a:pt x="442" y="307"/>
                  </a:lnTo>
                  <a:lnTo>
                    <a:pt x="439" y="304"/>
                  </a:lnTo>
                  <a:lnTo>
                    <a:pt x="436" y="300"/>
                  </a:lnTo>
                  <a:lnTo>
                    <a:pt x="434" y="298"/>
                  </a:lnTo>
                  <a:lnTo>
                    <a:pt x="433" y="298"/>
                  </a:lnTo>
                  <a:lnTo>
                    <a:pt x="431" y="298"/>
                  </a:lnTo>
                  <a:lnTo>
                    <a:pt x="428" y="296"/>
                  </a:lnTo>
                  <a:lnTo>
                    <a:pt x="427" y="295"/>
                  </a:lnTo>
                  <a:lnTo>
                    <a:pt x="433" y="292"/>
                  </a:lnTo>
                  <a:lnTo>
                    <a:pt x="433" y="290"/>
                  </a:lnTo>
                  <a:lnTo>
                    <a:pt x="434" y="290"/>
                  </a:lnTo>
                  <a:lnTo>
                    <a:pt x="445" y="284"/>
                  </a:lnTo>
                  <a:lnTo>
                    <a:pt x="448" y="281"/>
                  </a:lnTo>
                  <a:lnTo>
                    <a:pt x="450" y="281"/>
                  </a:lnTo>
                  <a:lnTo>
                    <a:pt x="459" y="268"/>
                  </a:lnTo>
                  <a:lnTo>
                    <a:pt x="460" y="266"/>
                  </a:lnTo>
                  <a:lnTo>
                    <a:pt x="468" y="258"/>
                  </a:lnTo>
                  <a:lnTo>
                    <a:pt x="475" y="251"/>
                  </a:lnTo>
                  <a:lnTo>
                    <a:pt x="477" y="249"/>
                  </a:lnTo>
                  <a:lnTo>
                    <a:pt x="477" y="248"/>
                  </a:lnTo>
                  <a:lnTo>
                    <a:pt x="480" y="245"/>
                  </a:lnTo>
                  <a:lnTo>
                    <a:pt x="485" y="240"/>
                  </a:lnTo>
                  <a:lnTo>
                    <a:pt x="495" y="242"/>
                  </a:lnTo>
                  <a:lnTo>
                    <a:pt x="495" y="243"/>
                  </a:lnTo>
                  <a:lnTo>
                    <a:pt x="500" y="243"/>
                  </a:lnTo>
                  <a:lnTo>
                    <a:pt x="503" y="243"/>
                  </a:lnTo>
                  <a:lnTo>
                    <a:pt x="507" y="245"/>
                  </a:lnTo>
                  <a:lnTo>
                    <a:pt x="509" y="245"/>
                  </a:lnTo>
                  <a:lnTo>
                    <a:pt x="510" y="245"/>
                  </a:lnTo>
                  <a:lnTo>
                    <a:pt x="518" y="239"/>
                  </a:lnTo>
                  <a:lnTo>
                    <a:pt x="518" y="237"/>
                  </a:lnTo>
                  <a:lnTo>
                    <a:pt x="521" y="236"/>
                  </a:lnTo>
                  <a:lnTo>
                    <a:pt x="524" y="231"/>
                  </a:lnTo>
                  <a:lnTo>
                    <a:pt x="526" y="230"/>
                  </a:lnTo>
                  <a:lnTo>
                    <a:pt x="529" y="227"/>
                  </a:lnTo>
                  <a:lnTo>
                    <a:pt x="532" y="224"/>
                  </a:lnTo>
                  <a:lnTo>
                    <a:pt x="536" y="217"/>
                  </a:lnTo>
                  <a:lnTo>
                    <a:pt x="538" y="214"/>
                  </a:lnTo>
                  <a:lnTo>
                    <a:pt x="539" y="211"/>
                  </a:lnTo>
                  <a:lnTo>
                    <a:pt x="541" y="210"/>
                  </a:lnTo>
                  <a:lnTo>
                    <a:pt x="542" y="208"/>
                  </a:lnTo>
                  <a:lnTo>
                    <a:pt x="544" y="211"/>
                  </a:lnTo>
                  <a:lnTo>
                    <a:pt x="545" y="213"/>
                  </a:lnTo>
                  <a:lnTo>
                    <a:pt x="548" y="217"/>
                  </a:lnTo>
                  <a:lnTo>
                    <a:pt x="551" y="222"/>
                  </a:lnTo>
                  <a:lnTo>
                    <a:pt x="551" y="224"/>
                  </a:lnTo>
                  <a:lnTo>
                    <a:pt x="553" y="224"/>
                  </a:lnTo>
                  <a:lnTo>
                    <a:pt x="555" y="220"/>
                  </a:lnTo>
                  <a:lnTo>
                    <a:pt x="556" y="220"/>
                  </a:lnTo>
                  <a:lnTo>
                    <a:pt x="556" y="219"/>
                  </a:lnTo>
                  <a:lnTo>
                    <a:pt x="558" y="217"/>
                  </a:lnTo>
                  <a:lnTo>
                    <a:pt x="564" y="210"/>
                  </a:lnTo>
                  <a:lnTo>
                    <a:pt x="565" y="208"/>
                  </a:lnTo>
                  <a:lnTo>
                    <a:pt x="567" y="207"/>
                  </a:lnTo>
                  <a:lnTo>
                    <a:pt x="570" y="199"/>
                  </a:lnTo>
                  <a:lnTo>
                    <a:pt x="574" y="195"/>
                  </a:lnTo>
                  <a:lnTo>
                    <a:pt x="576" y="193"/>
                  </a:lnTo>
                  <a:lnTo>
                    <a:pt x="582" y="187"/>
                  </a:lnTo>
                  <a:lnTo>
                    <a:pt x="583" y="184"/>
                  </a:lnTo>
                  <a:lnTo>
                    <a:pt x="585" y="184"/>
                  </a:lnTo>
                  <a:lnTo>
                    <a:pt x="585" y="182"/>
                  </a:lnTo>
                  <a:lnTo>
                    <a:pt x="585" y="184"/>
                  </a:lnTo>
                  <a:lnTo>
                    <a:pt x="586" y="184"/>
                  </a:lnTo>
                  <a:lnTo>
                    <a:pt x="588" y="182"/>
                  </a:lnTo>
                  <a:lnTo>
                    <a:pt x="588" y="181"/>
                  </a:lnTo>
                  <a:lnTo>
                    <a:pt x="590" y="181"/>
                  </a:lnTo>
                  <a:lnTo>
                    <a:pt x="590" y="179"/>
                  </a:lnTo>
                  <a:lnTo>
                    <a:pt x="591" y="178"/>
                  </a:lnTo>
                  <a:lnTo>
                    <a:pt x="596" y="170"/>
                  </a:lnTo>
                  <a:lnTo>
                    <a:pt x="603" y="161"/>
                  </a:lnTo>
                  <a:lnTo>
                    <a:pt x="609" y="149"/>
                  </a:lnTo>
                  <a:lnTo>
                    <a:pt x="612" y="143"/>
                  </a:lnTo>
                  <a:lnTo>
                    <a:pt x="615" y="138"/>
                  </a:lnTo>
                  <a:lnTo>
                    <a:pt x="615" y="137"/>
                  </a:lnTo>
                  <a:lnTo>
                    <a:pt x="626" y="120"/>
                  </a:lnTo>
                  <a:lnTo>
                    <a:pt x="641" y="129"/>
                  </a:lnTo>
                  <a:lnTo>
                    <a:pt x="644" y="126"/>
                  </a:lnTo>
                  <a:lnTo>
                    <a:pt x="652" y="117"/>
                  </a:lnTo>
                  <a:lnTo>
                    <a:pt x="655" y="120"/>
                  </a:lnTo>
                  <a:lnTo>
                    <a:pt x="656" y="122"/>
                  </a:lnTo>
                  <a:lnTo>
                    <a:pt x="667" y="129"/>
                  </a:lnTo>
                  <a:lnTo>
                    <a:pt x="687" y="146"/>
                  </a:lnTo>
                  <a:lnTo>
                    <a:pt x="688" y="147"/>
                  </a:lnTo>
                  <a:lnTo>
                    <a:pt x="690" y="149"/>
                  </a:lnTo>
                  <a:lnTo>
                    <a:pt x="693" y="151"/>
                  </a:lnTo>
                  <a:lnTo>
                    <a:pt x="696" y="152"/>
                  </a:lnTo>
                  <a:lnTo>
                    <a:pt x="710" y="161"/>
                  </a:lnTo>
                  <a:lnTo>
                    <a:pt x="711" y="163"/>
                  </a:lnTo>
                  <a:lnTo>
                    <a:pt x="714" y="166"/>
                  </a:lnTo>
                  <a:lnTo>
                    <a:pt x="717" y="169"/>
                  </a:lnTo>
                  <a:lnTo>
                    <a:pt x="722" y="173"/>
                  </a:lnTo>
                  <a:lnTo>
                    <a:pt x="723" y="175"/>
                  </a:lnTo>
                  <a:lnTo>
                    <a:pt x="740" y="155"/>
                  </a:lnTo>
                  <a:lnTo>
                    <a:pt x="742" y="154"/>
                  </a:lnTo>
                  <a:lnTo>
                    <a:pt x="745" y="152"/>
                  </a:lnTo>
                  <a:lnTo>
                    <a:pt x="748" y="147"/>
                  </a:lnTo>
                  <a:lnTo>
                    <a:pt x="751" y="143"/>
                  </a:lnTo>
                  <a:lnTo>
                    <a:pt x="757" y="151"/>
                  </a:lnTo>
                  <a:lnTo>
                    <a:pt x="761" y="157"/>
                  </a:lnTo>
                  <a:lnTo>
                    <a:pt x="763" y="157"/>
                  </a:lnTo>
                  <a:lnTo>
                    <a:pt x="780" y="146"/>
                  </a:lnTo>
                  <a:lnTo>
                    <a:pt x="783" y="144"/>
                  </a:lnTo>
                  <a:lnTo>
                    <a:pt x="789" y="138"/>
                  </a:lnTo>
                  <a:lnTo>
                    <a:pt x="795" y="129"/>
                  </a:lnTo>
                  <a:lnTo>
                    <a:pt x="796" y="125"/>
                  </a:lnTo>
                  <a:lnTo>
                    <a:pt x="798" y="125"/>
                  </a:lnTo>
                  <a:lnTo>
                    <a:pt x="799" y="126"/>
                  </a:lnTo>
                  <a:lnTo>
                    <a:pt x="801" y="128"/>
                  </a:lnTo>
                  <a:lnTo>
                    <a:pt x="807" y="134"/>
                  </a:lnTo>
                  <a:lnTo>
                    <a:pt x="808" y="134"/>
                  </a:lnTo>
                  <a:lnTo>
                    <a:pt x="808" y="135"/>
                  </a:lnTo>
                  <a:lnTo>
                    <a:pt x="808" y="134"/>
                  </a:lnTo>
                  <a:lnTo>
                    <a:pt x="810" y="134"/>
                  </a:lnTo>
                  <a:lnTo>
                    <a:pt x="811" y="131"/>
                  </a:lnTo>
                  <a:lnTo>
                    <a:pt x="818" y="123"/>
                  </a:lnTo>
                  <a:lnTo>
                    <a:pt x="822" y="126"/>
                  </a:lnTo>
                  <a:lnTo>
                    <a:pt x="822" y="128"/>
                  </a:lnTo>
                  <a:lnTo>
                    <a:pt x="825" y="129"/>
                  </a:lnTo>
                  <a:lnTo>
                    <a:pt x="825" y="131"/>
                  </a:lnTo>
                  <a:lnTo>
                    <a:pt x="833" y="126"/>
                  </a:lnTo>
                  <a:lnTo>
                    <a:pt x="843" y="122"/>
                  </a:lnTo>
                  <a:lnTo>
                    <a:pt x="845" y="122"/>
                  </a:lnTo>
                  <a:lnTo>
                    <a:pt x="846" y="122"/>
                  </a:lnTo>
                  <a:lnTo>
                    <a:pt x="851" y="119"/>
                  </a:lnTo>
                  <a:lnTo>
                    <a:pt x="851" y="120"/>
                  </a:lnTo>
                  <a:lnTo>
                    <a:pt x="853" y="122"/>
                  </a:lnTo>
                  <a:lnTo>
                    <a:pt x="854" y="120"/>
                  </a:lnTo>
                  <a:lnTo>
                    <a:pt x="856" y="120"/>
                  </a:lnTo>
                  <a:lnTo>
                    <a:pt x="856" y="119"/>
                  </a:lnTo>
                  <a:lnTo>
                    <a:pt x="857" y="117"/>
                  </a:lnTo>
                  <a:lnTo>
                    <a:pt x="859" y="117"/>
                  </a:lnTo>
                  <a:lnTo>
                    <a:pt x="859" y="116"/>
                  </a:lnTo>
                  <a:lnTo>
                    <a:pt x="860" y="116"/>
                  </a:lnTo>
                  <a:lnTo>
                    <a:pt x="866" y="109"/>
                  </a:lnTo>
                  <a:lnTo>
                    <a:pt x="868" y="111"/>
                  </a:lnTo>
                  <a:lnTo>
                    <a:pt x="869" y="114"/>
                  </a:lnTo>
                  <a:lnTo>
                    <a:pt x="874" y="117"/>
                  </a:lnTo>
                  <a:lnTo>
                    <a:pt x="874" y="119"/>
                  </a:lnTo>
                  <a:lnTo>
                    <a:pt x="875" y="119"/>
                  </a:lnTo>
                  <a:lnTo>
                    <a:pt x="894" y="108"/>
                  </a:lnTo>
                  <a:lnTo>
                    <a:pt x="898" y="103"/>
                  </a:lnTo>
                  <a:lnTo>
                    <a:pt x="904" y="99"/>
                  </a:lnTo>
                  <a:lnTo>
                    <a:pt x="907" y="96"/>
                  </a:lnTo>
                  <a:lnTo>
                    <a:pt x="904" y="94"/>
                  </a:lnTo>
                  <a:lnTo>
                    <a:pt x="906" y="93"/>
                  </a:lnTo>
                  <a:lnTo>
                    <a:pt x="921" y="81"/>
                  </a:lnTo>
                  <a:lnTo>
                    <a:pt x="929" y="76"/>
                  </a:lnTo>
                  <a:lnTo>
                    <a:pt x="932" y="73"/>
                  </a:lnTo>
                  <a:lnTo>
                    <a:pt x="935" y="68"/>
                  </a:lnTo>
                  <a:lnTo>
                    <a:pt x="936" y="68"/>
                  </a:lnTo>
                  <a:lnTo>
                    <a:pt x="938" y="67"/>
                  </a:lnTo>
                  <a:lnTo>
                    <a:pt x="939" y="65"/>
                  </a:lnTo>
                  <a:lnTo>
                    <a:pt x="948" y="59"/>
                  </a:lnTo>
                  <a:lnTo>
                    <a:pt x="945" y="55"/>
                  </a:lnTo>
                  <a:lnTo>
                    <a:pt x="944" y="53"/>
                  </a:lnTo>
                  <a:lnTo>
                    <a:pt x="942" y="52"/>
                  </a:lnTo>
                  <a:lnTo>
                    <a:pt x="941" y="47"/>
                  </a:lnTo>
                  <a:lnTo>
                    <a:pt x="939" y="33"/>
                  </a:lnTo>
                  <a:lnTo>
                    <a:pt x="939" y="29"/>
                  </a:lnTo>
                  <a:lnTo>
                    <a:pt x="936" y="14"/>
                  </a:lnTo>
                  <a:lnTo>
                    <a:pt x="935" y="5"/>
                  </a:lnTo>
                  <a:lnTo>
                    <a:pt x="935" y="2"/>
                  </a:lnTo>
                  <a:lnTo>
                    <a:pt x="933" y="0"/>
                  </a:lnTo>
                  <a:lnTo>
                    <a:pt x="959" y="2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B7D9501-BC9C-5CD6-7540-246B8502E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8663" y="2957513"/>
              <a:ext cx="661987" cy="381000"/>
            </a:xfrm>
            <a:custGeom>
              <a:avLst/>
              <a:gdLst>
                <a:gd name="T0" fmla="*/ 120 w 417"/>
                <a:gd name="T1" fmla="*/ 5 h 240"/>
                <a:gd name="T2" fmla="*/ 131 w 417"/>
                <a:gd name="T3" fmla="*/ 8 h 240"/>
                <a:gd name="T4" fmla="*/ 141 w 417"/>
                <a:gd name="T5" fmla="*/ 17 h 240"/>
                <a:gd name="T6" fmla="*/ 155 w 417"/>
                <a:gd name="T7" fmla="*/ 22 h 240"/>
                <a:gd name="T8" fmla="*/ 175 w 417"/>
                <a:gd name="T9" fmla="*/ 32 h 240"/>
                <a:gd name="T10" fmla="*/ 186 w 417"/>
                <a:gd name="T11" fmla="*/ 37 h 240"/>
                <a:gd name="T12" fmla="*/ 201 w 417"/>
                <a:gd name="T13" fmla="*/ 38 h 240"/>
                <a:gd name="T14" fmla="*/ 225 w 417"/>
                <a:gd name="T15" fmla="*/ 40 h 240"/>
                <a:gd name="T16" fmla="*/ 237 w 417"/>
                <a:gd name="T17" fmla="*/ 40 h 240"/>
                <a:gd name="T18" fmla="*/ 249 w 417"/>
                <a:gd name="T19" fmla="*/ 41 h 240"/>
                <a:gd name="T20" fmla="*/ 259 w 417"/>
                <a:gd name="T21" fmla="*/ 46 h 240"/>
                <a:gd name="T22" fmla="*/ 265 w 417"/>
                <a:gd name="T23" fmla="*/ 53 h 240"/>
                <a:gd name="T24" fmla="*/ 268 w 417"/>
                <a:gd name="T25" fmla="*/ 66 h 240"/>
                <a:gd name="T26" fmla="*/ 300 w 417"/>
                <a:gd name="T27" fmla="*/ 52 h 240"/>
                <a:gd name="T28" fmla="*/ 324 w 417"/>
                <a:gd name="T29" fmla="*/ 40 h 240"/>
                <a:gd name="T30" fmla="*/ 344 w 417"/>
                <a:gd name="T31" fmla="*/ 29 h 240"/>
                <a:gd name="T32" fmla="*/ 371 w 417"/>
                <a:gd name="T33" fmla="*/ 17 h 240"/>
                <a:gd name="T34" fmla="*/ 380 w 417"/>
                <a:gd name="T35" fmla="*/ 20 h 240"/>
                <a:gd name="T36" fmla="*/ 389 w 417"/>
                <a:gd name="T37" fmla="*/ 29 h 240"/>
                <a:gd name="T38" fmla="*/ 404 w 417"/>
                <a:gd name="T39" fmla="*/ 29 h 240"/>
                <a:gd name="T40" fmla="*/ 411 w 417"/>
                <a:gd name="T41" fmla="*/ 22 h 240"/>
                <a:gd name="T42" fmla="*/ 415 w 417"/>
                <a:gd name="T43" fmla="*/ 25 h 240"/>
                <a:gd name="T44" fmla="*/ 417 w 417"/>
                <a:gd name="T45" fmla="*/ 41 h 240"/>
                <a:gd name="T46" fmla="*/ 411 w 417"/>
                <a:gd name="T47" fmla="*/ 63 h 240"/>
                <a:gd name="T48" fmla="*/ 394 w 417"/>
                <a:gd name="T49" fmla="*/ 128 h 240"/>
                <a:gd name="T50" fmla="*/ 354 w 417"/>
                <a:gd name="T51" fmla="*/ 151 h 240"/>
                <a:gd name="T52" fmla="*/ 338 w 417"/>
                <a:gd name="T53" fmla="*/ 167 h 240"/>
                <a:gd name="T54" fmla="*/ 316 w 417"/>
                <a:gd name="T55" fmla="*/ 181 h 240"/>
                <a:gd name="T56" fmla="*/ 274 w 417"/>
                <a:gd name="T57" fmla="*/ 199 h 240"/>
                <a:gd name="T58" fmla="*/ 246 w 417"/>
                <a:gd name="T59" fmla="*/ 213 h 240"/>
                <a:gd name="T60" fmla="*/ 198 w 417"/>
                <a:gd name="T61" fmla="*/ 234 h 240"/>
                <a:gd name="T62" fmla="*/ 189 w 417"/>
                <a:gd name="T63" fmla="*/ 237 h 240"/>
                <a:gd name="T64" fmla="*/ 175 w 417"/>
                <a:gd name="T65" fmla="*/ 240 h 240"/>
                <a:gd name="T66" fmla="*/ 157 w 417"/>
                <a:gd name="T67" fmla="*/ 240 h 240"/>
                <a:gd name="T68" fmla="*/ 117 w 417"/>
                <a:gd name="T69" fmla="*/ 237 h 240"/>
                <a:gd name="T70" fmla="*/ 52 w 417"/>
                <a:gd name="T71" fmla="*/ 233 h 240"/>
                <a:gd name="T72" fmla="*/ 37 w 417"/>
                <a:gd name="T73" fmla="*/ 230 h 240"/>
                <a:gd name="T74" fmla="*/ 8 w 417"/>
                <a:gd name="T75" fmla="*/ 224 h 240"/>
                <a:gd name="T76" fmla="*/ 0 w 417"/>
                <a:gd name="T77" fmla="*/ 207 h 240"/>
                <a:gd name="T78" fmla="*/ 2 w 417"/>
                <a:gd name="T79" fmla="*/ 187 h 240"/>
                <a:gd name="T80" fmla="*/ 9 w 417"/>
                <a:gd name="T81" fmla="*/ 172 h 240"/>
                <a:gd name="T82" fmla="*/ 6 w 417"/>
                <a:gd name="T83" fmla="*/ 157 h 240"/>
                <a:gd name="T84" fmla="*/ 6 w 417"/>
                <a:gd name="T85" fmla="*/ 145 h 240"/>
                <a:gd name="T86" fmla="*/ 9 w 417"/>
                <a:gd name="T87" fmla="*/ 131 h 240"/>
                <a:gd name="T88" fmla="*/ 8 w 417"/>
                <a:gd name="T89" fmla="*/ 119 h 240"/>
                <a:gd name="T90" fmla="*/ 9 w 417"/>
                <a:gd name="T91" fmla="*/ 113 h 240"/>
                <a:gd name="T92" fmla="*/ 12 w 417"/>
                <a:gd name="T93" fmla="*/ 102 h 240"/>
                <a:gd name="T94" fmla="*/ 18 w 417"/>
                <a:gd name="T95" fmla="*/ 96 h 240"/>
                <a:gd name="T96" fmla="*/ 24 w 417"/>
                <a:gd name="T97" fmla="*/ 87 h 240"/>
                <a:gd name="T98" fmla="*/ 27 w 417"/>
                <a:gd name="T99" fmla="*/ 82 h 240"/>
                <a:gd name="T100" fmla="*/ 33 w 417"/>
                <a:gd name="T101" fmla="*/ 78 h 240"/>
                <a:gd name="T102" fmla="*/ 41 w 417"/>
                <a:gd name="T103" fmla="*/ 66 h 240"/>
                <a:gd name="T104" fmla="*/ 44 w 417"/>
                <a:gd name="T105" fmla="*/ 56 h 240"/>
                <a:gd name="T106" fmla="*/ 56 w 417"/>
                <a:gd name="T107" fmla="*/ 47 h 240"/>
                <a:gd name="T108" fmla="*/ 64 w 417"/>
                <a:gd name="T109" fmla="*/ 43 h 240"/>
                <a:gd name="T110" fmla="*/ 79 w 417"/>
                <a:gd name="T111" fmla="*/ 31 h 240"/>
                <a:gd name="T112" fmla="*/ 82 w 417"/>
                <a:gd name="T113" fmla="*/ 25 h 240"/>
                <a:gd name="T114" fmla="*/ 93 w 417"/>
                <a:gd name="T115" fmla="*/ 17 h 240"/>
                <a:gd name="T116" fmla="*/ 99 w 417"/>
                <a:gd name="T117" fmla="*/ 9 h 240"/>
                <a:gd name="T118" fmla="*/ 108 w 417"/>
                <a:gd name="T119" fmla="*/ 5 h 240"/>
                <a:gd name="T120" fmla="*/ 114 w 417"/>
                <a:gd name="T121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7" h="240">
                  <a:moveTo>
                    <a:pt x="114" y="0"/>
                  </a:moveTo>
                  <a:lnTo>
                    <a:pt x="114" y="2"/>
                  </a:lnTo>
                  <a:lnTo>
                    <a:pt x="116" y="2"/>
                  </a:lnTo>
                  <a:lnTo>
                    <a:pt x="117" y="2"/>
                  </a:lnTo>
                  <a:lnTo>
                    <a:pt x="117" y="3"/>
                  </a:lnTo>
                  <a:lnTo>
                    <a:pt x="119" y="3"/>
                  </a:lnTo>
                  <a:lnTo>
                    <a:pt x="119" y="5"/>
                  </a:lnTo>
                  <a:lnTo>
                    <a:pt x="119" y="5"/>
                  </a:lnTo>
                  <a:lnTo>
                    <a:pt x="120" y="5"/>
                  </a:lnTo>
                  <a:lnTo>
                    <a:pt x="120" y="6"/>
                  </a:lnTo>
                  <a:lnTo>
                    <a:pt x="122" y="8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25" y="6"/>
                  </a:lnTo>
                  <a:lnTo>
                    <a:pt x="126" y="8"/>
                  </a:lnTo>
                  <a:lnTo>
                    <a:pt x="128" y="8"/>
                  </a:lnTo>
                  <a:lnTo>
                    <a:pt x="129" y="8"/>
                  </a:lnTo>
                  <a:lnTo>
                    <a:pt x="131" y="8"/>
                  </a:lnTo>
                  <a:lnTo>
                    <a:pt x="132" y="9"/>
                  </a:lnTo>
                  <a:lnTo>
                    <a:pt x="131" y="11"/>
                  </a:lnTo>
                  <a:lnTo>
                    <a:pt x="131" y="12"/>
                  </a:lnTo>
                  <a:lnTo>
                    <a:pt x="132" y="12"/>
                  </a:lnTo>
                  <a:lnTo>
                    <a:pt x="134" y="6"/>
                  </a:lnTo>
                  <a:lnTo>
                    <a:pt x="144" y="12"/>
                  </a:lnTo>
                  <a:lnTo>
                    <a:pt x="141" y="15"/>
                  </a:lnTo>
                  <a:lnTo>
                    <a:pt x="140" y="15"/>
                  </a:lnTo>
                  <a:lnTo>
                    <a:pt x="141" y="17"/>
                  </a:lnTo>
                  <a:lnTo>
                    <a:pt x="143" y="17"/>
                  </a:lnTo>
                  <a:lnTo>
                    <a:pt x="144" y="15"/>
                  </a:lnTo>
                  <a:lnTo>
                    <a:pt x="146" y="17"/>
                  </a:lnTo>
                  <a:lnTo>
                    <a:pt x="146" y="18"/>
                  </a:lnTo>
                  <a:lnTo>
                    <a:pt x="148" y="18"/>
                  </a:lnTo>
                  <a:lnTo>
                    <a:pt x="151" y="20"/>
                  </a:lnTo>
                  <a:lnTo>
                    <a:pt x="152" y="22"/>
                  </a:lnTo>
                  <a:lnTo>
                    <a:pt x="155" y="23"/>
                  </a:lnTo>
                  <a:lnTo>
                    <a:pt x="155" y="22"/>
                  </a:lnTo>
                  <a:lnTo>
                    <a:pt x="160" y="25"/>
                  </a:lnTo>
                  <a:lnTo>
                    <a:pt x="160" y="23"/>
                  </a:lnTo>
                  <a:lnTo>
                    <a:pt x="161" y="25"/>
                  </a:lnTo>
                  <a:lnTo>
                    <a:pt x="160" y="26"/>
                  </a:lnTo>
                  <a:lnTo>
                    <a:pt x="161" y="26"/>
                  </a:lnTo>
                  <a:lnTo>
                    <a:pt x="161" y="25"/>
                  </a:lnTo>
                  <a:lnTo>
                    <a:pt x="167" y="28"/>
                  </a:lnTo>
                  <a:lnTo>
                    <a:pt x="167" y="29"/>
                  </a:lnTo>
                  <a:lnTo>
                    <a:pt x="175" y="32"/>
                  </a:lnTo>
                  <a:lnTo>
                    <a:pt x="175" y="34"/>
                  </a:lnTo>
                  <a:lnTo>
                    <a:pt x="176" y="34"/>
                  </a:lnTo>
                  <a:lnTo>
                    <a:pt x="178" y="35"/>
                  </a:lnTo>
                  <a:lnTo>
                    <a:pt x="179" y="35"/>
                  </a:lnTo>
                  <a:lnTo>
                    <a:pt x="181" y="35"/>
                  </a:lnTo>
                  <a:lnTo>
                    <a:pt x="181" y="37"/>
                  </a:lnTo>
                  <a:lnTo>
                    <a:pt x="182" y="37"/>
                  </a:lnTo>
                  <a:lnTo>
                    <a:pt x="184" y="37"/>
                  </a:lnTo>
                  <a:lnTo>
                    <a:pt x="186" y="37"/>
                  </a:lnTo>
                  <a:lnTo>
                    <a:pt x="189" y="37"/>
                  </a:lnTo>
                  <a:lnTo>
                    <a:pt x="190" y="38"/>
                  </a:lnTo>
                  <a:lnTo>
                    <a:pt x="192" y="38"/>
                  </a:lnTo>
                  <a:lnTo>
                    <a:pt x="192" y="38"/>
                  </a:lnTo>
                  <a:lnTo>
                    <a:pt x="193" y="38"/>
                  </a:lnTo>
                  <a:lnTo>
                    <a:pt x="195" y="38"/>
                  </a:lnTo>
                  <a:lnTo>
                    <a:pt x="196" y="38"/>
                  </a:lnTo>
                  <a:lnTo>
                    <a:pt x="198" y="38"/>
                  </a:lnTo>
                  <a:lnTo>
                    <a:pt x="201" y="38"/>
                  </a:lnTo>
                  <a:lnTo>
                    <a:pt x="202" y="38"/>
                  </a:lnTo>
                  <a:lnTo>
                    <a:pt x="204" y="38"/>
                  </a:lnTo>
                  <a:lnTo>
                    <a:pt x="205" y="38"/>
                  </a:lnTo>
                  <a:lnTo>
                    <a:pt x="207" y="40"/>
                  </a:lnTo>
                  <a:lnTo>
                    <a:pt x="208" y="40"/>
                  </a:lnTo>
                  <a:lnTo>
                    <a:pt x="211" y="40"/>
                  </a:lnTo>
                  <a:lnTo>
                    <a:pt x="214" y="40"/>
                  </a:lnTo>
                  <a:lnTo>
                    <a:pt x="224" y="40"/>
                  </a:lnTo>
                  <a:lnTo>
                    <a:pt x="225" y="40"/>
                  </a:lnTo>
                  <a:lnTo>
                    <a:pt x="227" y="40"/>
                  </a:lnTo>
                  <a:lnTo>
                    <a:pt x="228" y="40"/>
                  </a:lnTo>
                  <a:lnTo>
                    <a:pt x="228" y="40"/>
                  </a:lnTo>
                  <a:lnTo>
                    <a:pt x="230" y="40"/>
                  </a:lnTo>
                  <a:lnTo>
                    <a:pt x="231" y="40"/>
                  </a:lnTo>
                  <a:lnTo>
                    <a:pt x="233" y="40"/>
                  </a:lnTo>
                  <a:lnTo>
                    <a:pt x="234" y="40"/>
                  </a:lnTo>
                  <a:lnTo>
                    <a:pt x="236" y="40"/>
                  </a:lnTo>
                  <a:lnTo>
                    <a:pt x="237" y="40"/>
                  </a:lnTo>
                  <a:lnTo>
                    <a:pt x="239" y="40"/>
                  </a:lnTo>
                  <a:lnTo>
                    <a:pt x="242" y="40"/>
                  </a:lnTo>
                  <a:lnTo>
                    <a:pt x="243" y="40"/>
                  </a:lnTo>
                  <a:lnTo>
                    <a:pt x="245" y="40"/>
                  </a:lnTo>
                  <a:lnTo>
                    <a:pt x="245" y="41"/>
                  </a:lnTo>
                  <a:lnTo>
                    <a:pt x="246" y="41"/>
                  </a:lnTo>
                  <a:lnTo>
                    <a:pt x="248" y="41"/>
                  </a:lnTo>
                  <a:lnTo>
                    <a:pt x="249" y="41"/>
                  </a:lnTo>
                  <a:lnTo>
                    <a:pt x="249" y="41"/>
                  </a:lnTo>
                  <a:lnTo>
                    <a:pt x="251" y="41"/>
                  </a:lnTo>
                  <a:lnTo>
                    <a:pt x="252" y="41"/>
                  </a:lnTo>
                  <a:lnTo>
                    <a:pt x="252" y="41"/>
                  </a:lnTo>
                  <a:lnTo>
                    <a:pt x="254" y="41"/>
                  </a:lnTo>
                  <a:lnTo>
                    <a:pt x="254" y="41"/>
                  </a:lnTo>
                  <a:lnTo>
                    <a:pt x="255" y="41"/>
                  </a:lnTo>
                  <a:lnTo>
                    <a:pt x="255" y="43"/>
                  </a:lnTo>
                  <a:lnTo>
                    <a:pt x="257" y="44"/>
                  </a:lnTo>
                  <a:lnTo>
                    <a:pt x="259" y="46"/>
                  </a:lnTo>
                  <a:lnTo>
                    <a:pt x="260" y="46"/>
                  </a:lnTo>
                  <a:lnTo>
                    <a:pt x="260" y="47"/>
                  </a:lnTo>
                  <a:lnTo>
                    <a:pt x="262" y="47"/>
                  </a:lnTo>
                  <a:lnTo>
                    <a:pt x="262" y="49"/>
                  </a:lnTo>
                  <a:lnTo>
                    <a:pt x="263" y="49"/>
                  </a:lnTo>
                  <a:lnTo>
                    <a:pt x="263" y="50"/>
                  </a:lnTo>
                  <a:lnTo>
                    <a:pt x="265" y="52"/>
                  </a:lnTo>
                  <a:lnTo>
                    <a:pt x="265" y="53"/>
                  </a:lnTo>
                  <a:lnTo>
                    <a:pt x="265" y="53"/>
                  </a:lnTo>
                  <a:lnTo>
                    <a:pt x="265" y="55"/>
                  </a:lnTo>
                  <a:lnTo>
                    <a:pt x="265" y="56"/>
                  </a:lnTo>
                  <a:lnTo>
                    <a:pt x="266" y="58"/>
                  </a:lnTo>
                  <a:lnTo>
                    <a:pt x="268" y="58"/>
                  </a:lnTo>
                  <a:lnTo>
                    <a:pt x="268" y="61"/>
                  </a:lnTo>
                  <a:lnTo>
                    <a:pt x="269" y="63"/>
                  </a:lnTo>
                  <a:lnTo>
                    <a:pt x="269" y="64"/>
                  </a:lnTo>
                  <a:lnTo>
                    <a:pt x="268" y="64"/>
                  </a:lnTo>
                  <a:lnTo>
                    <a:pt x="268" y="66"/>
                  </a:lnTo>
                  <a:lnTo>
                    <a:pt x="268" y="67"/>
                  </a:lnTo>
                  <a:lnTo>
                    <a:pt x="269" y="69"/>
                  </a:lnTo>
                  <a:lnTo>
                    <a:pt x="271" y="69"/>
                  </a:lnTo>
                  <a:lnTo>
                    <a:pt x="274" y="67"/>
                  </a:lnTo>
                  <a:lnTo>
                    <a:pt x="278" y="66"/>
                  </a:lnTo>
                  <a:lnTo>
                    <a:pt x="287" y="60"/>
                  </a:lnTo>
                  <a:lnTo>
                    <a:pt x="292" y="56"/>
                  </a:lnTo>
                  <a:lnTo>
                    <a:pt x="297" y="55"/>
                  </a:lnTo>
                  <a:lnTo>
                    <a:pt x="300" y="52"/>
                  </a:lnTo>
                  <a:lnTo>
                    <a:pt x="304" y="49"/>
                  </a:lnTo>
                  <a:lnTo>
                    <a:pt x="310" y="46"/>
                  </a:lnTo>
                  <a:lnTo>
                    <a:pt x="312" y="46"/>
                  </a:lnTo>
                  <a:lnTo>
                    <a:pt x="312" y="44"/>
                  </a:lnTo>
                  <a:lnTo>
                    <a:pt x="313" y="44"/>
                  </a:lnTo>
                  <a:lnTo>
                    <a:pt x="315" y="43"/>
                  </a:lnTo>
                  <a:lnTo>
                    <a:pt x="318" y="41"/>
                  </a:lnTo>
                  <a:lnTo>
                    <a:pt x="322" y="41"/>
                  </a:lnTo>
                  <a:lnTo>
                    <a:pt x="324" y="40"/>
                  </a:lnTo>
                  <a:lnTo>
                    <a:pt x="328" y="37"/>
                  </a:lnTo>
                  <a:lnTo>
                    <a:pt x="330" y="37"/>
                  </a:lnTo>
                  <a:lnTo>
                    <a:pt x="331" y="35"/>
                  </a:lnTo>
                  <a:lnTo>
                    <a:pt x="335" y="34"/>
                  </a:lnTo>
                  <a:lnTo>
                    <a:pt x="336" y="34"/>
                  </a:lnTo>
                  <a:lnTo>
                    <a:pt x="338" y="32"/>
                  </a:lnTo>
                  <a:lnTo>
                    <a:pt x="339" y="31"/>
                  </a:lnTo>
                  <a:lnTo>
                    <a:pt x="342" y="29"/>
                  </a:lnTo>
                  <a:lnTo>
                    <a:pt x="344" y="29"/>
                  </a:lnTo>
                  <a:lnTo>
                    <a:pt x="345" y="28"/>
                  </a:lnTo>
                  <a:lnTo>
                    <a:pt x="351" y="25"/>
                  </a:lnTo>
                  <a:lnTo>
                    <a:pt x="354" y="23"/>
                  </a:lnTo>
                  <a:lnTo>
                    <a:pt x="365" y="15"/>
                  </a:lnTo>
                  <a:lnTo>
                    <a:pt x="366" y="15"/>
                  </a:lnTo>
                  <a:lnTo>
                    <a:pt x="368" y="15"/>
                  </a:lnTo>
                  <a:lnTo>
                    <a:pt x="370" y="15"/>
                  </a:lnTo>
                  <a:lnTo>
                    <a:pt x="370" y="17"/>
                  </a:lnTo>
                  <a:lnTo>
                    <a:pt x="371" y="17"/>
                  </a:lnTo>
                  <a:lnTo>
                    <a:pt x="371" y="18"/>
                  </a:lnTo>
                  <a:lnTo>
                    <a:pt x="373" y="18"/>
                  </a:lnTo>
                  <a:lnTo>
                    <a:pt x="374" y="18"/>
                  </a:lnTo>
                  <a:lnTo>
                    <a:pt x="374" y="18"/>
                  </a:lnTo>
                  <a:lnTo>
                    <a:pt x="374" y="20"/>
                  </a:lnTo>
                  <a:lnTo>
                    <a:pt x="376" y="20"/>
                  </a:lnTo>
                  <a:lnTo>
                    <a:pt x="377" y="20"/>
                  </a:lnTo>
                  <a:lnTo>
                    <a:pt x="379" y="20"/>
                  </a:lnTo>
                  <a:lnTo>
                    <a:pt x="380" y="20"/>
                  </a:lnTo>
                  <a:lnTo>
                    <a:pt x="382" y="20"/>
                  </a:lnTo>
                  <a:lnTo>
                    <a:pt x="382" y="18"/>
                  </a:lnTo>
                  <a:lnTo>
                    <a:pt x="383" y="18"/>
                  </a:lnTo>
                  <a:lnTo>
                    <a:pt x="385" y="18"/>
                  </a:lnTo>
                  <a:lnTo>
                    <a:pt x="386" y="22"/>
                  </a:lnTo>
                  <a:lnTo>
                    <a:pt x="388" y="23"/>
                  </a:lnTo>
                  <a:lnTo>
                    <a:pt x="386" y="25"/>
                  </a:lnTo>
                  <a:lnTo>
                    <a:pt x="388" y="26"/>
                  </a:lnTo>
                  <a:lnTo>
                    <a:pt x="389" y="29"/>
                  </a:lnTo>
                  <a:lnTo>
                    <a:pt x="389" y="31"/>
                  </a:lnTo>
                  <a:lnTo>
                    <a:pt x="391" y="35"/>
                  </a:lnTo>
                  <a:lnTo>
                    <a:pt x="392" y="35"/>
                  </a:lnTo>
                  <a:lnTo>
                    <a:pt x="392" y="37"/>
                  </a:lnTo>
                  <a:lnTo>
                    <a:pt x="395" y="34"/>
                  </a:lnTo>
                  <a:lnTo>
                    <a:pt x="400" y="32"/>
                  </a:lnTo>
                  <a:lnTo>
                    <a:pt x="401" y="31"/>
                  </a:lnTo>
                  <a:lnTo>
                    <a:pt x="403" y="31"/>
                  </a:lnTo>
                  <a:lnTo>
                    <a:pt x="404" y="29"/>
                  </a:lnTo>
                  <a:lnTo>
                    <a:pt x="406" y="29"/>
                  </a:lnTo>
                  <a:lnTo>
                    <a:pt x="406" y="28"/>
                  </a:lnTo>
                  <a:lnTo>
                    <a:pt x="408" y="28"/>
                  </a:lnTo>
                  <a:lnTo>
                    <a:pt x="408" y="26"/>
                  </a:lnTo>
                  <a:lnTo>
                    <a:pt x="409" y="26"/>
                  </a:lnTo>
                  <a:lnTo>
                    <a:pt x="411" y="25"/>
                  </a:lnTo>
                  <a:lnTo>
                    <a:pt x="411" y="23"/>
                  </a:lnTo>
                  <a:lnTo>
                    <a:pt x="411" y="23"/>
                  </a:lnTo>
                  <a:lnTo>
                    <a:pt x="411" y="22"/>
                  </a:lnTo>
                  <a:lnTo>
                    <a:pt x="412" y="22"/>
                  </a:lnTo>
                  <a:lnTo>
                    <a:pt x="412" y="20"/>
                  </a:lnTo>
                  <a:lnTo>
                    <a:pt x="412" y="18"/>
                  </a:lnTo>
                  <a:lnTo>
                    <a:pt x="414" y="18"/>
                  </a:lnTo>
                  <a:lnTo>
                    <a:pt x="414" y="20"/>
                  </a:lnTo>
                  <a:lnTo>
                    <a:pt x="415" y="20"/>
                  </a:lnTo>
                  <a:lnTo>
                    <a:pt x="415" y="22"/>
                  </a:lnTo>
                  <a:lnTo>
                    <a:pt x="415" y="23"/>
                  </a:lnTo>
                  <a:lnTo>
                    <a:pt x="415" y="25"/>
                  </a:lnTo>
                  <a:lnTo>
                    <a:pt x="415" y="26"/>
                  </a:lnTo>
                  <a:lnTo>
                    <a:pt x="415" y="29"/>
                  </a:lnTo>
                  <a:lnTo>
                    <a:pt x="415" y="32"/>
                  </a:lnTo>
                  <a:lnTo>
                    <a:pt x="417" y="35"/>
                  </a:lnTo>
                  <a:lnTo>
                    <a:pt x="417" y="37"/>
                  </a:lnTo>
                  <a:lnTo>
                    <a:pt x="417" y="38"/>
                  </a:lnTo>
                  <a:lnTo>
                    <a:pt x="417" y="40"/>
                  </a:lnTo>
                  <a:lnTo>
                    <a:pt x="417" y="41"/>
                  </a:lnTo>
                  <a:lnTo>
                    <a:pt x="417" y="41"/>
                  </a:lnTo>
                  <a:lnTo>
                    <a:pt x="415" y="41"/>
                  </a:lnTo>
                  <a:lnTo>
                    <a:pt x="415" y="43"/>
                  </a:lnTo>
                  <a:lnTo>
                    <a:pt x="415" y="44"/>
                  </a:lnTo>
                  <a:lnTo>
                    <a:pt x="415" y="46"/>
                  </a:lnTo>
                  <a:lnTo>
                    <a:pt x="415" y="47"/>
                  </a:lnTo>
                  <a:lnTo>
                    <a:pt x="414" y="50"/>
                  </a:lnTo>
                  <a:lnTo>
                    <a:pt x="414" y="52"/>
                  </a:lnTo>
                  <a:lnTo>
                    <a:pt x="412" y="53"/>
                  </a:lnTo>
                  <a:lnTo>
                    <a:pt x="411" y="63"/>
                  </a:lnTo>
                  <a:lnTo>
                    <a:pt x="411" y="63"/>
                  </a:lnTo>
                  <a:lnTo>
                    <a:pt x="411" y="66"/>
                  </a:lnTo>
                  <a:lnTo>
                    <a:pt x="404" y="85"/>
                  </a:lnTo>
                  <a:lnTo>
                    <a:pt x="400" y="98"/>
                  </a:lnTo>
                  <a:lnTo>
                    <a:pt x="400" y="101"/>
                  </a:lnTo>
                  <a:lnTo>
                    <a:pt x="397" y="108"/>
                  </a:lnTo>
                  <a:lnTo>
                    <a:pt x="392" y="123"/>
                  </a:lnTo>
                  <a:lnTo>
                    <a:pt x="392" y="125"/>
                  </a:lnTo>
                  <a:lnTo>
                    <a:pt x="394" y="128"/>
                  </a:lnTo>
                  <a:lnTo>
                    <a:pt x="395" y="133"/>
                  </a:lnTo>
                  <a:lnTo>
                    <a:pt x="389" y="134"/>
                  </a:lnTo>
                  <a:lnTo>
                    <a:pt x="388" y="136"/>
                  </a:lnTo>
                  <a:lnTo>
                    <a:pt x="385" y="136"/>
                  </a:lnTo>
                  <a:lnTo>
                    <a:pt x="377" y="139"/>
                  </a:lnTo>
                  <a:lnTo>
                    <a:pt x="368" y="145"/>
                  </a:lnTo>
                  <a:lnTo>
                    <a:pt x="365" y="146"/>
                  </a:lnTo>
                  <a:lnTo>
                    <a:pt x="363" y="146"/>
                  </a:lnTo>
                  <a:lnTo>
                    <a:pt x="354" y="151"/>
                  </a:lnTo>
                  <a:lnTo>
                    <a:pt x="348" y="157"/>
                  </a:lnTo>
                  <a:lnTo>
                    <a:pt x="347" y="157"/>
                  </a:lnTo>
                  <a:lnTo>
                    <a:pt x="345" y="158"/>
                  </a:lnTo>
                  <a:lnTo>
                    <a:pt x="344" y="158"/>
                  </a:lnTo>
                  <a:lnTo>
                    <a:pt x="341" y="161"/>
                  </a:lnTo>
                  <a:lnTo>
                    <a:pt x="341" y="163"/>
                  </a:lnTo>
                  <a:lnTo>
                    <a:pt x="339" y="163"/>
                  </a:lnTo>
                  <a:lnTo>
                    <a:pt x="338" y="166"/>
                  </a:lnTo>
                  <a:lnTo>
                    <a:pt x="338" y="167"/>
                  </a:lnTo>
                  <a:lnTo>
                    <a:pt x="336" y="167"/>
                  </a:lnTo>
                  <a:lnTo>
                    <a:pt x="335" y="169"/>
                  </a:lnTo>
                  <a:lnTo>
                    <a:pt x="330" y="174"/>
                  </a:lnTo>
                  <a:lnTo>
                    <a:pt x="327" y="175"/>
                  </a:lnTo>
                  <a:lnTo>
                    <a:pt x="327" y="177"/>
                  </a:lnTo>
                  <a:lnTo>
                    <a:pt x="322" y="180"/>
                  </a:lnTo>
                  <a:lnTo>
                    <a:pt x="321" y="180"/>
                  </a:lnTo>
                  <a:lnTo>
                    <a:pt x="318" y="181"/>
                  </a:lnTo>
                  <a:lnTo>
                    <a:pt x="316" y="181"/>
                  </a:lnTo>
                  <a:lnTo>
                    <a:pt x="315" y="183"/>
                  </a:lnTo>
                  <a:lnTo>
                    <a:pt x="313" y="183"/>
                  </a:lnTo>
                  <a:lnTo>
                    <a:pt x="307" y="186"/>
                  </a:lnTo>
                  <a:lnTo>
                    <a:pt x="293" y="190"/>
                  </a:lnTo>
                  <a:lnTo>
                    <a:pt x="292" y="192"/>
                  </a:lnTo>
                  <a:lnTo>
                    <a:pt x="289" y="193"/>
                  </a:lnTo>
                  <a:lnTo>
                    <a:pt x="287" y="193"/>
                  </a:lnTo>
                  <a:lnTo>
                    <a:pt x="283" y="196"/>
                  </a:lnTo>
                  <a:lnTo>
                    <a:pt x="274" y="199"/>
                  </a:lnTo>
                  <a:lnTo>
                    <a:pt x="272" y="201"/>
                  </a:lnTo>
                  <a:lnTo>
                    <a:pt x="271" y="202"/>
                  </a:lnTo>
                  <a:lnTo>
                    <a:pt x="269" y="202"/>
                  </a:lnTo>
                  <a:lnTo>
                    <a:pt x="266" y="204"/>
                  </a:lnTo>
                  <a:lnTo>
                    <a:pt x="265" y="204"/>
                  </a:lnTo>
                  <a:lnTo>
                    <a:pt x="257" y="207"/>
                  </a:lnTo>
                  <a:lnTo>
                    <a:pt x="254" y="210"/>
                  </a:lnTo>
                  <a:lnTo>
                    <a:pt x="251" y="210"/>
                  </a:lnTo>
                  <a:lnTo>
                    <a:pt x="246" y="213"/>
                  </a:lnTo>
                  <a:lnTo>
                    <a:pt x="245" y="213"/>
                  </a:lnTo>
                  <a:lnTo>
                    <a:pt x="240" y="215"/>
                  </a:lnTo>
                  <a:lnTo>
                    <a:pt x="242" y="216"/>
                  </a:lnTo>
                  <a:lnTo>
                    <a:pt x="227" y="224"/>
                  </a:lnTo>
                  <a:lnTo>
                    <a:pt x="225" y="224"/>
                  </a:lnTo>
                  <a:lnTo>
                    <a:pt x="207" y="230"/>
                  </a:lnTo>
                  <a:lnTo>
                    <a:pt x="201" y="233"/>
                  </a:lnTo>
                  <a:lnTo>
                    <a:pt x="199" y="233"/>
                  </a:lnTo>
                  <a:lnTo>
                    <a:pt x="198" y="234"/>
                  </a:lnTo>
                  <a:lnTo>
                    <a:pt x="196" y="234"/>
                  </a:lnTo>
                  <a:lnTo>
                    <a:pt x="195" y="234"/>
                  </a:lnTo>
                  <a:lnTo>
                    <a:pt x="195" y="236"/>
                  </a:lnTo>
                  <a:lnTo>
                    <a:pt x="193" y="236"/>
                  </a:lnTo>
                  <a:lnTo>
                    <a:pt x="192" y="236"/>
                  </a:lnTo>
                  <a:lnTo>
                    <a:pt x="192" y="236"/>
                  </a:lnTo>
                  <a:lnTo>
                    <a:pt x="192" y="237"/>
                  </a:lnTo>
                  <a:lnTo>
                    <a:pt x="190" y="237"/>
                  </a:lnTo>
                  <a:lnTo>
                    <a:pt x="189" y="237"/>
                  </a:lnTo>
                  <a:lnTo>
                    <a:pt x="187" y="237"/>
                  </a:lnTo>
                  <a:lnTo>
                    <a:pt x="186" y="237"/>
                  </a:lnTo>
                  <a:lnTo>
                    <a:pt x="186" y="239"/>
                  </a:lnTo>
                  <a:lnTo>
                    <a:pt x="184" y="239"/>
                  </a:lnTo>
                  <a:lnTo>
                    <a:pt x="182" y="239"/>
                  </a:lnTo>
                  <a:lnTo>
                    <a:pt x="181" y="239"/>
                  </a:lnTo>
                  <a:lnTo>
                    <a:pt x="179" y="239"/>
                  </a:lnTo>
                  <a:lnTo>
                    <a:pt x="176" y="240"/>
                  </a:lnTo>
                  <a:lnTo>
                    <a:pt x="175" y="240"/>
                  </a:lnTo>
                  <a:lnTo>
                    <a:pt x="173" y="240"/>
                  </a:lnTo>
                  <a:lnTo>
                    <a:pt x="172" y="240"/>
                  </a:lnTo>
                  <a:lnTo>
                    <a:pt x="170" y="240"/>
                  </a:lnTo>
                  <a:lnTo>
                    <a:pt x="167" y="240"/>
                  </a:lnTo>
                  <a:lnTo>
                    <a:pt x="163" y="240"/>
                  </a:lnTo>
                  <a:lnTo>
                    <a:pt x="161" y="240"/>
                  </a:lnTo>
                  <a:lnTo>
                    <a:pt x="160" y="240"/>
                  </a:lnTo>
                  <a:lnTo>
                    <a:pt x="158" y="240"/>
                  </a:lnTo>
                  <a:lnTo>
                    <a:pt x="157" y="240"/>
                  </a:lnTo>
                  <a:lnTo>
                    <a:pt x="155" y="240"/>
                  </a:lnTo>
                  <a:lnTo>
                    <a:pt x="152" y="239"/>
                  </a:lnTo>
                  <a:lnTo>
                    <a:pt x="144" y="239"/>
                  </a:lnTo>
                  <a:lnTo>
                    <a:pt x="138" y="239"/>
                  </a:lnTo>
                  <a:lnTo>
                    <a:pt x="137" y="239"/>
                  </a:lnTo>
                  <a:lnTo>
                    <a:pt x="134" y="237"/>
                  </a:lnTo>
                  <a:lnTo>
                    <a:pt x="131" y="237"/>
                  </a:lnTo>
                  <a:lnTo>
                    <a:pt x="119" y="237"/>
                  </a:lnTo>
                  <a:lnTo>
                    <a:pt x="117" y="237"/>
                  </a:lnTo>
                  <a:lnTo>
                    <a:pt x="108" y="236"/>
                  </a:lnTo>
                  <a:lnTo>
                    <a:pt x="85" y="234"/>
                  </a:lnTo>
                  <a:lnTo>
                    <a:pt x="82" y="234"/>
                  </a:lnTo>
                  <a:lnTo>
                    <a:pt x="64" y="233"/>
                  </a:lnTo>
                  <a:lnTo>
                    <a:pt x="61" y="233"/>
                  </a:lnTo>
                  <a:lnTo>
                    <a:pt x="56" y="233"/>
                  </a:lnTo>
                  <a:lnTo>
                    <a:pt x="55" y="233"/>
                  </a:lnTo>
                  <a:lnTo>
                    <a:pt x="53" y="233"/>
                  </a:lnTo>
                  <a:lnTo>
                    <a:pt x="52" y="233"/>
                  </a:lnTo>
                  <a:lnTo>
                    <a:pt x="50" y="233"/>
                  </a:lnTo>
                  <a:lnTo>
                    <a:pt x="49" y="233"/>
                  </a:lnTo>
                  <a:lnTo>
                    <a:pt x="47" y="231"/>
                  </a:lnTo>
                  <a:lnTo>
                    <a:pt x="46" y="231"/>
                  </a:lnTo>
                  <a:lnTo>
                    <a:pt x="46" y="231"/>
                  </a:lnTo>
                  <a:lnTo>
                    <a:pt x="44" y="231"/>
                  </a:lnTo>
                  <a:lnTo>
                    <a:pt x="41" y="231"/>
                  </a:lnTo>
                  <a:lnTo>
                    <a:pt x="40" y="231"/>
                  </a:lnTo>
                  <a:lnTo>
                    <a:pt x="37" y="230"/>
                  </a:lnTo>
                  <a:lnTo>
                    <a:pt x="33" y="230"/>
                  </a:lnTo>
                  <a:lnTo>
                    <a:pt x="32" y="230"/>
                  </a:lnTo>
                  <a:lnTo>
                    <a:pt x="27" y="228"/>
                  </a:lnTo>
                  <a:lnTo>
                    <a:pt x="24" y="228"/>
                  </a:lnTo>
                  <a:lnTo>
                    <a:pt x="21" y="227"/>
                  </a:lnTo>
                  <a:lnTo>
                    <a:pt x="15" y="225"/>
                  </a:lnTo>
                  <a:lnTo>
                    <a:pt x="11" y="224"/>
                  </a:lnTo>
                  <a:lnTo>
                    <a:pt x="9" y="224"/>
                  </a:lnTo>
                  <a:lnTo>
                    <a:pt x="8" y="224"/>
                  </a:lnTo>
                  <a:lnTo>
                    <a:pt x="5" y="224"/>
                  </a:lnTo>
                  <a:lnTo>
                    <a:pt x="3" y="224"/>
                  </a:lnTo>
                  <a:lnTo>
                    <a:pt x="3" y="222"/>
                  </a:lnTo>
                  <a:lnTo>
                    <a:pt x="2" y="215"/>
                  </a:lnTo>
                  <a:lnTo>
                    <a:pt x="0" y="215"/>
                  </a:lnTo>
                  <a:lnTo>
                    <a:pt x="0" y="212"/>
                  </a:lnTo>
                  <a:lnTo>
                    <a:pt x="2" y="212"/>
                  </a:lnTo>
                  <a:lnTo>
                    <a:pt x="0" y="209"/>
                  </a:lnTo>
                  <a:lnTo>
                    <a:pt x="0" y="207"/>
                  </a:lnTo>
                  <a:lnTo>
                    <a:pt x="0" y="206"/>
                  </a:lnTo>
                  <a:lnTo>
                    <a:pt x="0" y="204"/>
                  </a:lnTo>
                  <a:lnTo>
                    <a:pt x="0" y="202"/>
                  </a:lnTo>
                  <a:lnTo>
                    <a:pt x="0" y="196"/>
                  </a:lnTo>
                  <a:lnTo>
                    <a:pt x="0" y="193"/>
                  </a:lnTo>
                  <a:lnTo>
                    <a:pt x="0" y="192"/>
                  </a:lnTo>
                  <a:lnTo>
                    <a:pt x="0" y="190"/>
                  </a:lnTo>
                  <a:lnTo>
                    <a:pt x="0" y="187"/>
                  </a:lnTo>
                  <a:lnTo>
                    <a:pt x="2" y="187"/>
                  </a:lnTo>
                  <a:lnTo>
                    <a:pt x="2" y="186"/>
                  </a:lnTo>
                  <a:lnTo>
                    <a:pt x="2" y="184"/>
                  </a:lnTo>
                  <a:lnTo>
                    <a:pt x="2" y="181"/>
                  </a:lnTo>
                  <a:lnTo>
                    <a:pt x="3" y="181"/>
                  </a:lnTo>
                  <a:lnTo>
                    <a:pt x="3" y="180"/>
                  </a:lnTo>
                  <a:lnTo>
                    <a:pt x="5" y="180"/>
                  </a:lnTo>
                  <a:lnTo>
                    <a:pt x="6" y="178"/>
                  </a:lnTo>
                  <a:lnTo>
                    <a:pt x="8" y="175"/>
                  </a:lnTo>
                  <a:lnTo>
                    <a:pt x="9" y="172"/>
                  </a:lnTo>
                  <a:lnTo>
                    <a:pt x="9" y="172"/>
                  </a:lnTo>
                  <a:lnTo>
                    <a:pt x="11" y="171"/>
                  </a:lnTo>
                  <a:lnTo>
                    <a:pt x="11" y="169"/>
                  </a:lnTo>
                  <a:lnTo>
                    <a:pt x="11" y="167"/>
                  </a:lnTo>
                  <a:lnTo>
                    <a:pt x="9" y="164"/>
                  </a:lnTo>
                  <a:lnTo>
                    <a:pt x="9" y="163"/>
                  </a:lnTo>
                  <a:lnTo>
                    <a:pt x="9" y="163"/>
                  </a:lnTo>
                  <a:lnTo>
                    <a:pt x="8" y="158"/>
                  </a:lnTo>
                  <a:lnTo>
                    <a:pt x="6" y="157"/>
                  </a:lnTo>
                  <a:lnTo>
                    <a:pt x="6" y="155"/>
                  </a:lnTo>
                  <a:lnTo>
                    <a:pt x="6" y="154"/>
                  </a:lnTo>
                  <a:lnTo>
                    <a:pt x="5" y="152"/>
                  </a:lnTo>
                  <a:lnTo>
                    <a:pt x="5" y="151"/>
                  </a:lnTo>
                  <a:lnTo>
                    <a:pt x="5" y="149"/>
                  </a:lnTo>
                  <a:lnTo>
                    <a:pt x="5" y="148"/>
                  </a:lnTo>
                  <a:lnTo>
                    <a:pt x="5" y="146"/>
                  </a:lnTo>
                  <a:lnTo>
                    <a:pt x="6" y="146"/>
                  </a:lnTo>
                  <a:lnTo>
                    <a:pt x="6" y="145"/>
                  </a:lnTo>
                  <a:lnTo>
                    <a:pt x="6" y="143"/>
                  </a:lnTo>
                  <a:lnTo>
                    <a:pt x="6" y="142"/>
                  </a:lnTo>
                  <a:lnTo>
                    <a:pt x="8" y="142"/>
                  </a:lnTo>
                  <a:lnTo>
                    <a:pt x="8" y="137"/>
                  </a:lnTo>
                  <a:lnTo>
                    <a:pt x="9" y="136"/>
                  </a:lnTo>
                  <a:lnTo>
                    <a:pt x="9" y="134"/>
                  </a:lnTo>
                  <a:lnTo>
                    <a:pt x="9" y="133"/>
                  </a:lnTo>
                  <a:lnTo>
                    <a:pt x="9" y="133"/>
                  </a:lnTo>
                  <a:lnTo>
                    <a:pt x="9" y="131"/>
                  </a:lnTo>
                  <a:lnTo>
                    <a:pt x="9" y="129"/>
                  </a:lnTo>
                  <a:lnTo>
                    <a:pt x="9" y="128"/>
                  </a:lnTo>
                  <a:lnTo>
                    <a:pt x="9" y="128"/>
                  </a:lnTo>
                  <a:lnTo>
                    <a:pt x="9" y="126"/>
                  </a:lnTo>
                  <a:lnTo>
                    <a:pt x="9" y="125"/>
                  </a:lnTo>
                  <a:lnTo>
                    <a:pt x="9" y="123"/>
                  </a:lnTo>
                  <a:lnTo>
                    <a:pt x="8" y="120"/>
                  </a:lnTo>
                  <a:lnTo>
                    <a:pt x="9" y="119"/>
                  </a:lnTo>
                  <a:lnTo>
                    <a:pt x="8" y="119"/>
                  </a:lnTo>
                  <a:lnTo>
                    <a:pt x="9" y="117"/>
                  </a:lnTo>
                  <a:lnTo>
                    <a:pt x="8" y="117"/>
                  </a:lnTo>
                  <a:lnTo>
                    <a:pt x="9" y="117"/>
                  </a:lnTo>
                  <a:lnTo>
                    <a:pt x="9" y="116"/>
                  </a:lnTo>
                  <a:lnTo>
                    <a:pt x="8" y="116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8" y="114"/>
                  </a:lnTo>
                  <a:lnTo>
                    <a:pt x="9" y="113"/>
                  </a:lnTo>
                  <a:lnTo>
                    <a:pt x="9" y="111"/>
                  </a:lnTo>
                  <a:lnTo>
                    <a:pt x="11" y="110"/>
                  </a:lnTo>
                  <a:lnTo>
                    <a:pt x="14" y="110"/>
                  </a:lnTo>
                  <a:lnTo>
                    <a:pt x="14" y="108"/>
                  </a:lnTo>
                  <a:lnTo>
                    <a:pt x="15" y="108"/>
                  </a:lnTo>
                  <a:lnTo>
                    <a:pt x="15" y="107"/>
                  </a:lnTo>
                  <a:lnTo>
                    <a:pt x="15" y="105"/>
                  </a:lnTo>
                  <a:lnTo>
                    <a:pt x="14" y="104"/>
                  </a:lnTo>
                  <a:lnTo>
                    <a:pt x="12" y="102"/>
                  </a:lnTo>
                  <a:lnTo>
                    <a:pt x="14" y="101"/>
                  </a:lnTo>
                  <a:lnTo>
                    <a:pt x="12" y="99"/>
                  </a:lnTo>
                  <a:lnTo>
                    <a:pt x="14" y="98"/>
                  </a:lnTo>
                  <a:lnTo>
                    <a:pt x="15" y="99"/>
                  </a:lnTo>
                  <a:lnTo>
                    <a:pt x="17" y="96"/>
                  </a:lnTo>
                  <a:lnTo>
                    <a:pt x="18" y="98"/>
                  </a:lnTo>
                  <a:lnTo>
                    <a:pt x="20" y="98"/>
                  </a:lnTo>
                  <a:lnTo>
                    <a:pt x="20" y="96"/>
                  </a:lnTo>
                  <a:lnTo>
                    <a:pt x="18" y="96"/>
                  </a:lnTo>
                  <a:lnTo>
                    <a:pt x="20" y="95"/>
                  </a:lnTo>
                  <a:lnTo>
                    <a:pt x="20" y="93"/>
                  </a:lnTo>
                  <a:lnTo>
                    <a:pt x="17" y="91"/>
                  </a:lnTo>
                  <a:lnTo>
                    <a:pt x="18" y="90"/>
                  </a:lnTo>
                  <a:lnTo>
                    <a:pt x="20" y="88"/>
                  </a:lnTo>
                  <a:lnTo>
                    <a:pt x="21" y="87"/>
                  </a:lnTo>
                  <a:lnTo>
                    <a:pt x="23" y="88"/>
                  </a:lnTo>
                  <a:lnTo>
                    <a:pt x="23" y="87"/>
                  </a:lnTo>
                  <a:lnTo>
                    <a:pt x="24" y="87"/>
                  </a:lnTo>
                  <a:lnTo>
                    <a:pt x="24" y="85"/>
                  </a:lnTo>
                  <a:lnTo>
                    <a:pt x="27" y="87"/>
                  </a:lnTo>
                  <a:lnTo>
                    <a:pt x="27" y="85"/>
                  </a:lnTo>
                  <a:lnTo>
                    <a:pt x="29" y="85"/>
                  </a:lnTo>
                  <a:lnTo>
                    <a:pt x="29" y="84"/>
                  </a:lnTo>
                  <a:lnTo>
                    <a:pt x="27" y="84"/>
                  </a:lnTo>
                  <a:lnTo>
                    <a:pt x="27" y="82"/>
                  </a:lnTo>
                  <a:lnTo>
                    <a:pt x="29" y="82"/>
                  </a:lnTo>
                  <a:lnTo>
                    <a:pt x="27" y="82"/>
                  </a:lnTo>
                  <a:lnTo>
                    <a:pt x="29" y="81"/>
                  </a:lnTo>
                  <a:lnTo>
                    <a:pt x="30" y="81"/>
                  </a:lnTo>
                  <a:lnTo>
                    <a:pt x="32" y="81"/>
                  </a:lnTo>
                  <a:lnTo>
                    <a:pt x="32" y="79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29" y="75"/>
                  </a:lnTo>
                  <a:lnTo>
                    <a:pt x="30" y="75"/>
                  </a:lnTo>
                  <a:lnTo>
                    <a:pt x="33" y="78"/>
                  </a:lnTo>
                  <a:lnTo>
                    <a:pt x="33" y="76"/>
                  </a:lnTo>
                  <a:lnTo>
                    <a:pt x="35" y="76"/>
                  </a:lnTo>
                  <a:lnTo>
                    <a:pt x="37" y="76"/>
                  </a:lnTo>
                  <a:lnTo>
                    <a:pt x="37" y="75"/>
                  </a:lnTo>
                  <a:lnTo>
                    <a:pt x="40" y="72"/>
                  </a:lnTo>
                  <a:lnTo>
                    <a:pt x="37" y="67"/>
                  </a:lnTo>
                  <a:lnTo>
                    <a:pt x="40" y="63"/>
                  </a:lnTo>
                  <a:lnTo>
                    <a:pt x="41" y="64"/>
                  </a:lnTo>
                  <a:lnTo>
                    <a:pt x="41" y="66"/>
                  </a:lnTo>
                  <a:lnTo>
                    <a:pt x="43" y="63"/>
                  </a:lnTo>
                  <a:lnTo>
                    <a:pt x="44" y="64"/>
                  </a:lnTo>
                  <a:lnTo>
                    <a:pt x="46" y="64"/>
                  </a:lnTo>
                  <a:lnTo>
                    <a:pt x="46" y="63"/>
                  </a:lnTo>
                  <a:lnTo>
                    <a:pt x="46" y="61"/>
                  </a:lnTo>
                  <a:lnTo>
                    <a:pt x="46" y="60"/>
                  </a:lnTo>
                  <a:lnTo>
                    <a:pt x="44" y="58"/>
                  </a:lnTo>
                  <a:lnTo>
                    <a:pt x="46" y="56"/>
                  </a:lnTo>
                  <a:lnTo>
                    <a:pt x="44" y="56"/>
                  </a:lnTo>
                  <a:lnTo>
                    <a:pt x="46" y="52"/>
                  </a:lnTo>
                  <a:lnTo>
                    <a:pt x="49" y="53"/>
                  </a:lnTo>
                  <a:lnTo>
                    <a:pt x="50" y="53"/>
                  </a:lnTo>
                  <a:lnTo>
                    <a:pt x="52" y="50"/>
                  </a:lnTo>
                  <a:lnTo>
                    <a:pt x="53" y="49"/>
                  </a:lnTo>
                  <a:lnTo>
                    <a:pt x="53" y="50"/>
                  </a:lnTo>
                  <a:lnTo>
                    <a:pt x="53" y="49"/>
                  </a:lnTo>
                  <a:lnTo>
                    <a:pt x="55" y="47"/>
                  </a:lnTo>
                  <a:lnTo>
                    <a:pt x="56" y="47"/>
                  </a:lnTo>
                  <a:lnTo>
                    <a:pt x="56" y="49"/>
                  </a:lnTo>
                  <a:lnTo>
                    <a:pt x="58" y="49"/>
                  </a:lnTo>
                  <a:lnTo>
                    <a:pt x="59" y="49"/>
                  </a:lnTo>
                  <a:lnTo>
                    <a:pt x="61" y="47"/>
                  </a:lnTo>
                  <a:lnTo>
                    <a:pt x="64" y="44"/>
                  </a:lnTo>
                  <a:lnTo>
                    <a:pt x="64" y="46"/>
                  </a:lnTo>
                  <a:lnTo>
                    <a:pt x="62" y="46"/>
                  </a:lnTo>
                  <a:lnTo>
                    <a:pt x="62" y="44"/>
                  </a:lnTo>
                  <a:lnTo>
                    <a:pt x="64" y="43"/>
                  </a:lnTo>
                  <a:lnTo>
                    <a:pt x="62" y="41"/>
                  </a:lnTo>
                  <a:lnTo>
                    <a:pt x="65" y="40"/>
                  </a:lnTo>
                  <a:lnTo>
                    <a:pt x="67" y="38"/>
                  </a:lnTo>
                  <a:lnTo>
                    <a:pt x="68" y="37"/>
                  </a:lnTo>
                  <a:lnTo>
                    <a:pt x="71" y="34"/>
                  </a:lnTo>
                  <a:lnTo>
                    <a:pt x="76" y="31"/>
                  </a:lnTo>
                  <a:lnTo>
                    <a:pt x="78" y="32"/>
                  </a:lnTo>
                  <a:lnTo>
                    <a:pt x="78" y="31"/>
                  </a:lnTo>
                  <a:lnTo>
                    <a:pt x="79" y="31"/>
                  </a:lnTo>
                  <a:lnTo>
                    <a:pt x="79" y="32"/>
                  </a:lnTo>
                  <a:lnTo>
                    <a:pt x="81" y="31"/>
                  </a:lnTo>
                  <a:lnTo>
                    <a:pt x="79" y="31"/>
                  </a:lnTo>
                  <a:lnTo>
                    <a:pt x="81" y="29"/>
                  </a:lnTo>
                  <a:lnTo>
                    <a:pt x="81" y="28"/>
                  </a:lnTo>
                  <a:lnTo>
                    <a:pt x="82" y="28"/>
                  </a:lnTo>
                  <a:lnTo>
                    <a:pt x="81" y="26"/>
                  </a:lnTo>
                  <a:lnTo>
                    <a:pt x="82" y="26"/>
                  </a:lnTo>
                  <a:lnTo>
                    <a:pt x="82" y="25"/>
                  </a:lnTo>
                  <a:lnTo>
                    <a:pt x="82" y="25"/>
                  </a:lnTo>
                  <a:lnTo>
                    <a:pt x="84" y="23"/>
                  </a:lnTo>
                  <a:lnTo>
                    <a:pt x="85" y="23"/>
                  </a:lnTo>
                  <a:lnTo>
                    <a:pt x="87" y="22"/>
                  </a:lnTo>
                  <a:lnTo>
                    <a:pt x="88" y="22"/>
                  </a:lnTo>
                  <a:lnTo>
                    <a:pt x="90" y="20"/>
                  </a:lnTo>
                  <a:lnTo>
                    <a:pt x="91" y="18"/>
                  </a:lnTo>
                  <a:lnTo>
                    <a:pt x="91" y="17"/>
                  </a:lnTo>
                  <a:lnTo>
                    <a:pt x="93" y="17"/>
                  </a:lnTo>
                  <a:lnTo>
                    <a:pt x="91" y="17"/>
                  </a:lnTo>
                  <a:lnTo>
                    <a:pt x="93" y="15"/>
                  </a:lnTo>
                  <a:lnTo>
                    <a:pt x="94" y="14"/>
                  </a:lnTo>
                  <a:lnTo>
                    <a:pt x="96" y="12"/>
                  </a:lnTo>
                  <a:lnTo>
                    <a:pt x="97" y="11"/>
                  </a:lnTo>
                  <a:lnTo>
                    <a:pt x="97" y="12"/>
                  </a:lnTo>
                  <a:lnTo>
                    <a:pt x="97" y="11"/>
                  </a:lnTo>
                  <a:lnTo>
                    <a:pt x="99" y="11"/>
                  </a:lnTo>
                  <a:lnTo>
                    <a:pt x="99" y="9"/>
                  </a:lnTo>
                  <a:lnTo>
                    <a:pt x="100" y="9"/>
                  </a:lnTo>
                  <a:lnTo>
                    <a:pt x="100" y="8"/>
                  </a:lnTo>
                  <a:lnTo>
                    <a:pt x="102" y="9"/>
                  </a:lnTo>
                  <a:lnTo>
                    <a:pt x="103" y="9"/>
                  </a:lnTo>
                  <a:lnTo>
                    <a:pt x="103" y="8"/>
                  </a:lnTo>
                  <a:lnTo>
                    <a:pt x="103" y="6"/>
                  </a:lnTo>
                  <a:lnTo>
                    <a:pt x="105" y="5"/>
                  </a:lnTo>
                  <a:lnTo>
                    <a:pt x="106" y="6"/>
                  </a:lnTo>
                  <a:lnTo>
                    <a:pt x="108" y="5"/>
                  </a:lnTo>
                  <a:lnTo>
                    <a:pt x="106" y="5"/>
                  </a:lnTo>
                  <a:lnTo>
                    <a:pt x="108" y="5"/>
                  </a:lnTo>
                  <a:lnTo>
                    <a:pt x="106" y="3"/>
                  </a:lnTo>
                  <a:lnTo>
                    <a:pt x="108" y="2"/>
                  </a:lnTo>
                  <a:lnTo>
                    <a:pt x="111" y="0"/>
                  </a:lnTo>
                  <a:lnTo>
                    <a:pt x="111" y="2"/>
                  </a:lnTo>
                  <a:lnTo>
                    <a:pt x="111" y="0"/>
                  </a:lnTo>
                  <a:lnTo>
                    <a:pt x="113" y="0"/>
                  </a:lnTo>
                  <a:lnTo>
                    <a:pt x="114" y="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619D317-75B4-8895-F933-9146BBB5F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8388" y="1936750"/>
              <a:ext cx="958850" cy="1376362"/>
            </a:xfrm>
            <a:custGeom>
              <a:avLst/>
              <a:gdLst>
                <a:gd name="T0" fmla="*/ 441 w 604"/>
                <a:gd name="T1" fmla="*/ 29 h 867"/>
                <a:gd name="T2" fmla="*/ 505 w 604"/>
                <a:gd name="T3" fmla="*/ 49 h 867"/>
                <a:gd name="T4" fmla="*/ 546 w 604"/>
                <a:gd name="T5" fmla="*/ 81 h 867"/>
                <a:gd name="T6" fmla="*/ 598 w 604"/>
                <a:gd name="T7" fmla="*/ 93 h 867"/>
                <a:gd name="T8" fmla="*/ 586 w 604"/>
                <a:gd name="T9" fmla="*/ 152 h 867"/>
                <a:gd name="T10" fmla="*/ 561 w 604"/>
                <a:gd name="T11" fmla="*/ 190 h 867"/>
                <a:gd name="T12" fmla="*/ 539 w 604"/>
                <a:gd name="T13" fmla="*/ 204 h 867"/>
                <a:gd name="T14" fmla="*/ 530 w 604"/>
                <a:gd name="T15" fmla="*/ 230 h 867"/>
                <a:gd name="T16" fmla="*/ 517 w 604"/>
                <a:gd name="T17" fmla="*/ 256 h 867"/>
                <a:gd name="T18" fmla="*/ 484 w 604"/>
                <a:gd name="T19" fmla="*/ 259 h 867"/>
                <a:gd name="T20" fmla="*/ 478 w 604"/>
                <a:gd name="T21" fmla="*/ 287 h 867"/>
                <a:gd name="T22" fmla="*/ 466 w 604"/>
                <a:gd name="T23" fmla="*/ 306 h 867"/>
                <a:gd name="T24" fmla="*/ 467 w 604"/>
                <a:gd name="T25" fmla="*/ 332 h 867"/>
                <a:gd name="T26" fmla="*/ 466 w 604"/>
                <a:gd name="T27" fmla="*/ 363 h 867"/>
                <a:gd name="T28" fmla="*/ 467 w 604"/>
                <a:gd name="T29" fmla="*/ 455 h 867"/>
                <a:gd name="T30" fmla="*/ 485 w 604"/>
                <a:gd name="T31" fmla="*/ 490 h 867"/>
                <a:gd name="T32" fmla="*/ 426 w 604"/>
                <a:gd name="T33" fmla="*/ 520 h 867"/>
                <a:gd name="T34" fmla="*/ 364 w 604"/>
                <a:gd name="T35" fmla="*/ 578 h 867"/>
                <a:gd name="T36" fmla="*/ 387 w 604"/>
                <a:gd name="T37" fmla="*/ 671 h 867"/>
                <a:gd name="T38" fmla="*/ 444 w 604"/>
                <a:gd name="T39" fmla="*/ 757 h 867"/>
                <a:gd name="T40" fmla="*/ 447 w 604"/>
                <a:gd name="T41" fmla="*/ 826 h 867"/>
                <a:gd name="T42" fmla="*/ 371 w 604"/>
                <a:gd name="T43" fmla="*/ 867 h 867"/>
                <a:gd name="T44" fmla="*/ 289 w 604"/>
                <a:gd name="T45" fmla="*/ 826 h 867"/>
                <a:gd name="T46" fmla="*/ 216 w 604"/>
                <a:gd name="T47" fmla="*/ 774 h 867"/>
                <a:gd name="T48" fmla="*/ 197 w 604"/>
                <a:gd name="T49" fmla="*/ 706 h 867"/>
                <a:gd name="T50" fmla="*/ 203 w 604"/>
                <a:gd name="T51" fmla="*/ 678 h 867"/>
                <a:gd name="T52" fmla="*/ 197 w 604"/>
                <a:gd name="T53" fmla="*/ 666 h 867"/>
                <a:gd name="T54" fmla="*/ 175 w 604"/>
                <a:gd name="T55" fmla="*/ 674 h 867"/>
                <a:gd name="T56" fmla="*/ 160 w 604"/>
                <a:gd name="T57" fmla="*/ 661 h 867"/>
                <a:gd name="T58" fmla="*/ 125 w 604"/>
                <a:gd name="T59" fmla="*/ 674 h 867"/>
                <a:gd name="T60" fmla="*/ 90 w 604"/>
                <a:gd name="T61" fmla="*/ 692 h 867"/>
                <a:gd name="T62" fmla="*/ 54 w 604"/>
                <a:gd name="T63" fmla="*/ 701 h 867"/>
                <a:gd name="T64" fmla="*/ 41 w 604"/>
                <a:gd name="T65" fmla="*/ 686 h 867"/>
                <a:gd name="T66" fmla="*/ 25 w 604"/>
                <a:gd name="T67" fmla="*/ 683 h 867"/>
                <a:gd name="T68" fmla="*/ 23 w 604"/>
                <a:gd name="T69" fmla="*/ 657 h 867"/>
                <a:gd name="T70" fmla="*/ 17 w 604"/>
                <a:gd name="T71" fmla="*/ 637 h 867"/>
                <a:gd name="T72" fmla="*/ 20 w 604"/>
                <a:gd name="T73" fmla="*/ 617 h 867"/>
                <a:gd name="T74" fmla="*/ 19 w 604"/>
                <a:gd name="T75" fmla="*/ 593 h 867"/>
                <a:gd name="T76" fmla="*/ 17 w 604"/>
                <a:gd name="T77" fmla="*/ 567 h 867"/>
                <a:gd name="T78" fmla="*/ 13 w 604"/>
                <a:gd name="T79" fmla="*/ 544 h 867"/>
                <a:gd name="T80" fmla="*/ 2 w 604"/>
                <a:gd name="T81" fmla="*/ 525 h 867"/>
                <a:gd name="T82" fmla="*/ 28 w 604"/>
                <a:gd name="T83" fmla="*/ 503 h 867"/>
                <a:gd name="T84" fmla="*/ 58 w 604"/>
                <a:gd name="T85" fmla="*/ 485 h 867"/>
                <a:gd name="T86" fmla="*/ 93 w 604"/>
                <a:gd name="T87" fmla="*/ 456 h 867"/>
                <a:gd name="T88" fmla="*/ 116 w 604"/>
                <a:gd name="T89" fmla="*/ 441 h 867"/>
                <a:gd name="T90" fmla="*/ 154 w 604"/>
                <a:gd name="T91" fmla="*/ 420 h 867"/>
                <a:gd name="T92" fmla="*/ 190 w 604"/>
                <a:gd name="T93" fmla="*/ 397 h 867"/>
                <a:gd name="T94" fmla="*/ 168 w 604"/>
                <a:gd name="T95" fmla="*/ 379 h 867"/>
                <a:gd name="T96" fmla="*/ 154 w 604"/>
                <a:gd name="T97" fmla="*/ 370 h 867"/>
                <a:gd name="T98" fmla="*/ 157 w 604"/>
                <a:gd name="T99" fmla="*/ 348 h 867"/>
                <a:gd name="T100" fmla="*/ 163 w 604"/>
                <a:gd name="T101" fmla="*/ 325 h 867"/>
                <a:gd name="T102" fmla="*/ 151 w 604"/>
                <a:gd name="T103" fmla="*/ 303 h 867"/>
                <a:gd name="T104" fmla="*/ 157 w 604"/>
                <a:gd name="T105" fmla="*/ 280 h 867"/>
                <a:gd name="T106" fmla="*/ 142 w 604"/>
                <a:gd name="T107" fmla="*/ 262 h 867"/>
                <a:gd name="T108" fmla="*/ 124 w 604"/>
                <a:gd name="T109" fmla="*/ 231 h 867"/>
                <a:gd name="T110" fmla="*/ 117 w 604"/>
                <a:gd name="T111" fmla="*/ 213 h 867"/>
                <a:gd name="T112" fmla="*/ 142 w 604"/>
                <a:gd name="T113" fmla="*/ 201 h 867"/>
                <a:gd name="T114" fmla="*/ 187 w 604"/>
                <a:gd name="T115" fmla="*/ 170 h 867"/>
                <a:gd name="T116" fmla="*/ 239 w 604"/>
                <a:gd name="T117" fmla="*/ 126 h 867"/>
                <a:gd name="T118" fmla="*/ 308 w 604"/>
                <a:gd name="T119" fmla="*/ 91 h 867"/>
                <a:gd name="T120" fmla="*/ 315 w 604"/>
                <a:gd name="T121" fmla="*/ 43 h 867"/>
                <a:gd name="T122" fmla="*/ 362 w 604"/>
                <a:gd name="T123" fmla="*/ 6 h 867"/>
                <a:gd name="T124" fmla="*/ 425 w 604"/>
                <a:gd name="T125" fmla="*/ 2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04" h="867">
                  <a:moveTo>
                    <a:pt x="435" y="5"/>
                  </a:moveTo>
                  <a:lnTo>
                    <a:pt x="435" y="8"/>
                  </a:lnTo>
                  <a:lnTo>
                    <a:pt x="434" y="12"/>
                  </a:lnTo>
                  <a:lnTo>
                    <a:pt x="434" y="14"/>
                  </a:lnTo>
                  <a:lnTo>
                    <a:pt x="432" y="15"/>
                  </a:lnTo>
                  <a:lnTo>
                    <a:pt x="432" y="17"/>
                  </a:lnTo>
                  <a:lnTo>
                    <a:pt x="431" y="18"/>
                  </a:lnTo>
                  <a:lnTo>
                    <a:pt x="431" y="20"/>
                  </a:lnTo>
                  <a:lnTo>
                    <a:pt x="431" y="21"/>
                  </a:lnTo>
                  <a:lnTo>
                    <a:pt x="429" y="24"/>
                  </a:lnTo>
                  <a:lnTo>
                    <a:pt x="429" y="26"/>
                  </a:lnTo>
                  <a:lnTo>
                    <a:pt x="431" y="26"/>
                  </a:lnTo>
                  <a:lnTo>
                    <a:pt x="432" y="26"/>
                  </a:lnTo>
                  <a:lnTo>
                    <a:pt x="441" y="26"/>
                  </a:lnTo>
                  <a:lnTo>
                    <a:pt x="441" y="29"/>
                  </a:lnTo>
                  <a:lnTo>
                    <a:pt x="441" y="38"/>
                  </a:lnTo>
                  <a:lnTo>
                    <a:pt x="446" y="38"/>
                  </a:lnTo>
                  <a:lnTo>
                    <a:pt x="454" y="38"/>
                  </a:lnTo>
                  <a:lnTo>
                    <a:pt x="467" y="40"/>
                  </a:lnTo>
                  <a:lnTo>
                    <a:pt x="469" y="40"/>
                  </a:lnTo>
                  <a:lnTo>
                    <a:pt x="470" y="41"/>
                  </a:lnTo>
                  <a:lnTo>
                    <a:pt x="473" y="44"/>
                  </a:lnTo>
                  <a:lnTo>
                    <a:pt x="475" y="44"/>
                  </a:lnTo>
                  <a:lnTo>
                    <a:pt x="484" y="46"/>
                  </a:lnTo>
                  <a:lnTo>
                    <a:pt x="485" y="46"/>
                  </a:lnTo>
                  <a:lnTo>
                    <a:pt x="487" y="46"/>
                  </a:lnTo>
                  <a:lnTo>
                    <a:pt x="488" y="46"/>
                  </a:lnTo>
                  <a:lnTo>
                    <a:pt x="492" y="47"/>
                  </a:lnTo>
                  <a:lnTo>
                    <a:pt x="502" y="49"/>
                  </a:lnTo>
                  <a:lnTo>
                    <a:pt x="505" y="49"/>
                  </a:lnTo>
                  <a:lnTo>
                    <a:pt x="507" y="49"/>
                  </a:lnTo>
                  <a:lnTo>
                    <a:pt x="510" y="49"/>
                  </a:lnTo>
                  <a:lnTo>
                    <a:pt x="520" y="50"/>
                  </a:lnTo>
                  <a:lnTo>
                    <a:pt x="525" y="50"/>
                  </a:lnTo>
                  <a:lnTo>
                    <a:pt x="525" y="52"/>
                  </a:lnTo>
                  <a:lnTo>
                    <a:pt x="525" y="52"/>
                  </a:lnTo>
                  <a:lnTo>
                    <a:pt x="525" y="55"/>
                  </a:lnTo>
                  <a:lnTo>
                    <a:pt x="527" y="58"/>
                  </a:lnTo>
                  <a:lnTo>
                    <a:pt x="530" y="61"/>
                  </a:lnTo>
                  <a:lnTo>
                    <a:pt x="530" y="62"/>
                  </a:lnTo>
                  <a:lnTo>
                    <a:pt x="542" y="75"/>
                  </a:lnTo>
                  <a:lnTo>
                    <a:pt x="543" y="75"/>
                  </a:lnTo>
                  <a:lnTo>
                    <a:pt x="543" y="76"/>
                  </a:lnTo>
                  <a:lnTo>
                    <a:pt x="545" y="78"/>
                  </a:lnTo>
                  <a:lnTo>
                    <a:pt x="546" y="81"/>
                  </a:lnTo>
                  <a:lnTo>
                    <a:pt x="548" y="82"/>
                  </a:lnTo>
                  <a:lnTo>
                    <a:pt x="551" y="85"/>
                  </a:lnTo>
                  <a:lnTo>
                    <a:pt x="551" y="87"/>
                  </a:lnTo>
                  <a:lnTo>
                    <a:pt x="555" y="94"/>
                  </a:lnTo>
                  <a:lnTo>
                    <a:pt x="565" y="81"/>
                  </a:lnTo>
                  <a:lnTo>
                    <a:pt x="572" y="70"/>
                  </a:lnTo>
                  <a:lnTo>
                    <a:pt x="574" y="70"/>
                  </a:lnTo>
                  <a:lnTo>
                    <a:pt x="575" y="72"/>
                  </a:lnTo>
                  <a:lnTo>
                    <a:pt x="578" y="72"/>
                  </a:lnTo>
                  <a:lnTo>
                    <a:pt x="578" y="73"/>
                  </a:lnTo>
                  <a:lnTo>
                    <a:pt x="587" y="79"/>
                  </a:lnTo>
                  <a:lnTo>
                    <a:pt x="598" y="87"/>
                  </a:lnTo>
                  <a:lnTo>
                    <a:pt x="598" y="90"/>
                  </a:lnTo>
                  <a:lnTo>
                    <a:pt x="596" y="91"/>
                  </a:lnTo>
                  <a:lnTo>
                    <a:pt x="598" y="93"/>
                  </a:lnTo>
                  <a:lnTo>
                    <a:pt x="604" y="110"/>
                  </a:lnTo>
                  <a:lnTo>
                    <a:pt x="601" y="111"/>
                  </a:lnTo>
                  <a:lnTo>
                    <a:pt x="601" y="113"/>
                  </a:lnTo>
                  <a:lnTo>
                    <a:pt x="601" y="114"/>
                  </a:lnTo>
                  <a:lnTo>
                    <a:pt x="601" y="119"/>
                  </a:lnTo>
                  <a:lnTo>
                    <a:pt x="601" y="122"/>
                  </a:lnTo>
                  <a:lnTo>
                    <a:pt x="603" y="126"/>
                  </a:lnTo>
                  <a:lnTo>
                    <a:pt x="603" y="129"/>
                  </a:lnTo>
                  <a:lnTo>
                    <a:pt x="603" y="131"/>
                  </a:lnTo>
                  <a:lnTo>
                    <a:pt x="603" y="132"/>
                  </a:lnTo>
                  <a:lnTo>
                    <a:pt x="589" y="131"/>
                  </a:lnTo>
                  <a:lnTo>
                    <a:pt x="587" y="131"/>
                  </a:lnTo>
                  <a:lnTo>
                    <a:pt x="587" y="134"/>
                  </a:lnTo>
                  <a:lnTo>
                    <a:pt x="587" y="141"/>
                  </a:lnTo>
                  <a:lnTo>
                    <a:pt x="586" y="152"/>
                  </a:lnTo>
                  <a:lnTo>
                    <a:pt x="584" y="155"/>
                  </a:lnTo>
                  <a:lnTo>
                    <a:pt x="583" y="155"/>
                  </a:lnTo>
                  <a:lnTo>
                    <a:pt x="577" y="157"/>
                  </a:lnTo>
                  <a:lnTo>
                    <a:pt x="575" y="157"/>
                  </a:lnTo>
                  <a:lnTo>
                    <a:pt x="569" y="157"/>
                  </a:lnTo>
                  <a:lnTo>
                    <a:pt x="566" y="157"/>
                  </a:lnTo>
                  <a:lnTo>
                    <a:pt x="563" y="160"/>
                  </a:lnTo>
                  <a:lnTo>
                    <a:pt x="558" y="163"/>
                  </a:lnTo>
                  <a:lnTo>
                    <a:pt x="558" y="164"/>
                  </a:lnTo>
                  <a:lnTo>
                    <a:pt x="560" y="170"/>
                  </a:lnTo>
                  <a:lnTo>
                    <a:pt x="560" y="173"/>
                  </a:lnTo>
                  <a:lnTo>
                    <a:pt x="561" y="184"/>
                  </a:lnTo>
                  <a:lnTo>
                    <a:pt x="561" y="186"/>
                  </a:lnTo>
                  <a:lnTo>
                    <a:pt x="561" y="189"/>
                  </a:lnTo>
                  <a:lnTo>
                    <a:pt x="561" y="190"/>
                  </a:lnTo>
                  <a:lnTo>
                    <a:pt x="561" y="193"/>
                  </a:lnTo>
                  <a:lnTo>
                    <a:pt x="561" y="195"/>
                  </a:lnTo>
                  <a:lnTo>
                    <a:pt x="563" y="196"/>
                  </a:lnTo>
                  <a:lnTo>
                    <a:pt x="561" y="198"/>
                  </a:lnTo>
                  <a:lnTo>
                    <a:pt x="561" y="198"/>
                  </a:lnTo>
                  <a:lnTo>
                    <a:pt x="560" y="198"/>
                  </a:lnTo>
                  <a:lnTo>
                    <a:pt x="558" y="202"/>
                  </a:lnTo>
                  <a:lnTo>
                    <a:pt x="557" y="204"/>
                  </a:lnTo>
                  <a:lnTo>
                    <a:pt x="555" y="207"/>
                  </a:lnTo>
                  <a:lnTo>
                    <a:pt x="555" y="208"/>
                  </a:lnTo>
                  <a:lnTo>
                    <a:pt x="552" y="207"/>
                  </a:lnTo>
                  <a:lnTo>
                    <a:pt x="551" y="207"/>
                  </a:lnTo>
                  <a:lnTo>
                    <a:pt x="545" y="205"/>
                  </a:lnTo>
                  <a:lnTo>
                    <a:pt x="540" y="204"/>
                  </a:lnTo>
                  <a:lnTo>
                    <a:pt x="539" y="204"/>
                  </a:lnTo>
                  <a:lnTo>
                    <a:pt x="536" y="204"/>
                  </a:lnTo>
                  <a:lnTo>
                    <a:pt x="528" y="202"/>
                  </a:lnTo>
                  <a:lnTo>
                    <a:pt x="527" y="204"/>
                  </a:lnTo>
                  <a:lnTo>
                    <a:pt x="527" y="207"/>
                  </a:lnTo>
                  <a:lnTo>
                    <a:pt x="527" y="208"/>
                  </a:lnTo>
                  <a:lnTo>
                    <a:pt x="527" y="210"/>
                  </a:lnTo>
                  <a:lnTo>
                    <a:pt x="525" y="213"/>
                  </a:lnTo>
                  <a:lnTo>
                    <a:pt x="525" y="216"/>
                  </a:lnTo>
                  <a:lnTo>
                    <a:pt x="525" y="217"/>
                  </a:lnTo>
                  <a:lnTo>
                    <a:pt x="523" y="221"/>
                  </a:lnTo>
                  <a:lnTo>
                    <a:pt x="522" y="225"/>
                  </a:lnTo>
                  <a:lnTo>
                    <a:pt x="522" y="227"/>
                  </a:lnTo>
                  <a:lnTo>
                    <a:pt x="523" y="227"/>
                  </a:lnTo>
                  <a:lnTo>
                    <a:pt x="527" y="228"/>
                  </a:lnTo>
                  <a:lnTo>
                    <a:pt x="530" y="230"/>
                  </a:lnTo>
                  <a:lnTo>
                    <a:pt x="531" y="230"/>
                  </a:lnTo>
                  <a:lnTo>
                    <a:pt x="528" y="245"/>
                  </a:lnTo>
                  <a:lnTo>
                    <a:pt x="528" y="246"/>
                  </a:lnTo>
                  <a:lnTo>
                    <a:pt x="528" y="248"/>
                  </a:lnTo>
                  <a:lnTo>
                    <a:pt x="528" y="251"/>
                  </a:lnTo>
                  <a:lnTo>
                    <a:pt x="530" y="256"/>
                  </a:lnTo>
                  <a:lnTo>
                    <a:pt x="528" y="256"/>
                  </a:lnTo>
                  <a:lnTo>
                    <a:pt x="528" y="257"/>
                  </a:lnTo>
                  <a:lnTo>
                    <a:pt x="527" y="256"/>
                  </a:lnTo>
                  <a:lnTo>
                    <a:pt x="525" y="256"/>
                  </a:lnTo>
                  <a:lnTo>
                    <a:pt x="525" y="256"/>
                  </a:lnTo>
                  <a:lnTo>
                    <a:pt x="523" y="256"/>
                  </a:lnTo>
                  <a:lnTo>
                    <a:pt x="522" y="257"/>
                  </a:lnTo>
                  <a:lnTo>
                    <a:pt x="520" y="257"/>
                  </a:lnTo>
                  <a:lnTo>
                    <a:pt x="517" y="256"/>
                  </a:lnTo>
                  <a:lnTo>
                    <a:pt x="516" y="254"/>
                  </a:lnTo>
                  <a:lnTo>
                    <a:pt x="508" y="252"/>
                  </a:lnTo>
                  <a:lnTo>
                    <a:pt x="505" y="251"/>
                  </a:lnTo>
                  <a:lnTo>
                    <a:pt x="504" y="251"/>
                  </a:lnTo>
                  <a:lnTo>
                    <a:pt x="502" y="249"/>
                  </a:lnTo>
                  <a:lnTo>
                    <a:pt x="501" y="251"/>
                  </a:lnTo>
                  <a:lnTo>
                    <a:pt x="501" y="252"/>
                  </a:lnTo>
                  <a:lnTo>
                    <a:pt x="499" y="252"/>
                  </a:lnTo>
                  <a:lnTo>
                    <a:pt x="498" y="254"/>
                  </a:lnTo>
                  <a:lnTo>
                    <a:pt x="496" y="256"/>
                  </a:lnTo>
                  <a:lnTo>
                    <a:pt x="495" y="256"/>
                  </a:lnTo>
                  <a:lnTo>
                    <a:pt x="493" y="257"/>
                  </a:lnTo>
                  <a:lnTo>
                    <a:pt x="490" y="257"/>
                  </a:lnTo>
                  <a:lnTo>
                    <a:pt x="488" y="257"/>
                  </a:lnTo>
                  <a:lnTo>
                    <a:pt x="484" y="259"/>
                  </a:lnTo>
                  <a:lnTo>
                    <a:pt x="482" y="260"/>
                  </a:lnTo>
                  <a:lnTo>
                    <a:pt x="479" y="260"/>
                  </a:lnTo>
                  <a:lnTo>
                    <a:pt x="476" y="262"/>
                  </a:lnTo>
                  <a:lnTo>
                    <a:pt x="475" y="262"/>
                  </a:lnTo>
                  <a:lnTo>
                    <a:pt x="473" y="262"/>
                  </a:lnTo>
                  <a:lnTo>
                    <a:pt x="473" y="263"/>
                  </a:lnTo>
                  <a:lnTo>
                    <a:pt x="473" y="265"/>
                  </a:lnTo>
                  <a:lnTo>
                    <a:pt x="473" y="269"/>
                  </a:lnTo>
                  <a:lnTo>
                    <a:pt x="473" y="271"/>
                  </a:lnTo>
                  <a:lnTo>
                    <a:pt x="473" y="274"/>
                  </a:lnTo>
                  <a:lnTo>
                    <a:pt x="473" y="277"/>
                  </a:lnTo>
                  <a:lnTo>
                    <a:pt x="475" y="280"/>
                  </a:lnTo>
                  <a:lnTo>
                    <a:pt x="475" y="281"/>
                  </a:lnTo>
                  <a:lnTo>
                    <a:pt x="476" y="283"/>
                  </a:lnTo>
                  <a:lnTo>
                    <a:pt x="478" y="287"/>
                  </a:lnTo>
                  <a:lnTo>
                    <a:pt x="479" y="294"/>
                  </a:lnTo>
                  <a:lnTo>
                    <a:pt x="478" y="294"/>
                  </a:lnTo>
                  <a:lnTo>
                    <a:pt x="476" y="294"/>
                  </a:lnTo>
                  <a:lnTo>
                    <a:pt x="475" y="294"/>
                  </a:lnTo>
                  <a:lnTo>
                    <a:pt x="473" y="294"/>
                  </a:lnTo>
                  <a:lnTo>
                    <a:pt x="472" y="295"/>
                  </a:lnTo>
                  <a:lnTo>
                    <a:pt x="470" y="295"/>
                  </a:lnTo>
                  <a:lnTo>
                    <a:pt x="467" y="295"/>
                  </a:lnTo>
                  <a:lnTo>
                    <a:pt x="466" y="297"/>
                  </a:lnTo>
                  <a:lnTo>
                    <a:pt x="464" y="297"/>
                  </a:lnTo>
                  <a:lnTo>
                    <a:pt x="464" y="298"/>
                  </a:lnTo>
                  <a:lnTo>
                    <a:pt x="464" y="300"/>
                  </a:lnTo>
                  <a:lnTo>
                    <a:pt x="466" y="303"/>
                  </a:lnTo>
                  <a:lnTo>
                    <a:pt x="466" y="304"/>
                  </a:lnTo>
                  <a:lnTo>
                    <a:pt x="466" y="306"/>
                  </a:lnTo>
                  <a:lnTo>
                    <a:pt x="466" y="307"/>
                  </a:lnTo>
                  <a:lnTo>
                    <a:pt x="466" y="309"/>
                  </a:lnTo>
                  <a:lnTo>
                    <a:pt x="466" y="312"/>
                  </a:lnTo>
                  <a:lnTo>
                    <a:pt x="466" y="313"/>
                  </a:lnTo>
                  <a:lnTo>
                    <a:pt x="466" y="315"/>
                  </a:lnTo>
                  <a:lnTo>
                    <a:pt x="466" y="318"/>
                  </a:lnTo>
                  <a:lnTo>
                    <a:pt x="467" y="319"/>
                  </a:lnTo>
                  <a:lnTo>
                    <a:pt x="467" y="319"/>
                  </a:lnTo>
                  <a:lnTo>
                    <a:pt x="467" y="321"/>
                  </a:lnTo>
                  <a:lnTo>
                    <a:pt x="467" y="322"/>
                  </a:lnTo>
                  <a:lnTo>
                    <a:pt x="467" y="324"/>
                  </a:lnTo>
                  <a:lnTo>
                    <a:pt x="469" y="328"/>
                  </a:lnTo>
                  <a:lnTo>
                    <a:pt x="469" y="330"/>
                  </a:lnTo>
                  <a:lnTo>
                    <a:pt x="467" y="330"/>
                  </a:lnTo>
                  <a:lnTo>
                    <a:pt x="467" y="332"/>
                  </a:lnTo>
                  <a:lnTo>
                    <a:pt x="467" y="333"/>
                  </a:lnTo>
                  <a:lnTo>
                    <a:pt x="467" y="335"/>
                  </a:lnTo>
                  <a:lnTo>
                    <a:pt x="467" y="336"/>
                  </a:lnTo>
                  <a:lnTo>
                    <a:pt x="467" y="338"/>
                  </a:lnTo>
                  <a:lnTo>
                    <a:pt x="467" y="339"/>
                  </a:lnTo>
                  <a:lnTo>
                    <a:pt x="467" y="341"/>
                  </a:lnTo>
                  <a:lnTo>
                    <a:pt x="467" y="342"/>
                  </a:lnTo>
                  <a:lnTo>
                    <a:pt x="467" y="344"/>
                  </a:lnTo>
                  <a:lnTo>
                    <a:pt x="467" y="345"/>
                  </a:lnTo>
                  <a:lnTo>
                    <a:pt x="467" y="347"/>
                  </a:lnTo>
                  <a:lnTo>
                    <a:pt x="467" y="348"/>
                  </a:lnTo>
                  <a:lnTo>
                    <a:pt x="467" y="350"/>
                  </a:lnTo>
                  <a:lnTo>
                    <a:pt x="467" y="356"/>
                  </a:lnTo>
                  <a:lnTo>
                    <a:pt x="466" y="359"/>
                  </a:lnTo>
                  <a:lnTo>
                    <a:pt x="466" y="363"/>
                  </a:lnTo>
                  <a:lnTo>
                    <a:pt x="466" y="368"/>
                  </a:lnTo>
                  <a:lnTo>
                    <a:pt x="466" y="383"/>
                  </a:lnTo>
                  <a:lnTo>
                    <a:pt x="464" y="412"/>
                  </a:lnTo>
                  <a:lnTo>
                    <a:pt x="464" y="427"/>
                  </a:lnTo>
                  <a:lnTo>
                    <a:pt x="464" y="433"/>
                  </a:lnTo>
                  <a:lnTo>
                    <a:pt x="464" y="435"/>
                  </a:lnTo>
                  <a:lnTo>
                    <a:pt x="464" y="436"/>
                  </a:lnTo>
                  <a:lnTo>
                    <a:pt x="464" y="439"/>
                  </a:lnTo>
                  <a:lnTo>
                    <a:pt x="466" y="447"/>
                  </a:lnTo>
                  <a:lnTo>
                    <a:pt x="466" y="449"/>
                  </a:lnTo>
                  <a:lnTo>
                    <a:pt x="466" y="450"/>
                  </a:lnTo>
                  <a:lnTo>
                    <a:pt x="466" y="452"/>
                  </a:lnTo>
                  <a:lnTo>
                    <a:pt x="466" y="453"/>
                  </a:lnTo>
                  <a:lnTo>
                    <a:pt x="466" y="455"/>
                  </a:lnTo>
                  <a:lnTo>
                    <a:pt x="467" y="455"/>
                  </a:lnTo>
                  <a:lnTo>
                    <a:pt x="467" y="456"/>
                  </a:lnTo>
                  <a:lnTo>
                    <a:pt x="467" y="458"/>
                  </a:lnTo>
                  <a:lnTo>
                    <a:pt x="469" y="458"/>
                  </a:lnTo>
                  <a:lnTo>
                    <a:pt x="470" y="462"/>
                  </a:lnTo>
                  <a:lnTo>
                    <a:pt x="472" y="464"/>
                  </a:lnTo>
                  <a:lnTo>
                    <a:pt x="472" y="465"/>
                  </a:lnTo>
                  <a:lnTo>
                    <a:pt x="475" y="468"/>
                  </a:lnTo>
                  <a:lnTo>
                    <a:pt x="476" y="471"/>
                  </a:lnTo>
                  <a:lnTo>
                    <a:pt x="479" y="474"/>
                  </a:lnTo>
                  <a:lnTo>
                    <a:pt x="481" y="476"/>
                  </a:lnTo>
                  <a:lnTo>
                    <a:pt x="482" y="481"/>
                  </a:lnTo>
                  <a:lnTo>
                    <a:pt x="482" y="482"/>
                  </a:lnTo>
                  <a:lnTo>
                    <a:pt x="484" y="484"/>
                  </a:lnTo>
                  <a:lnTo>
                    <a:pt x="484" y="485"/>
                  </a:lnTo>
                  <a:lnTo>
                    <a:pt x="485" y="490"/>
                  </a:lnTo>
                  <a:lnTo>
                    <a:pt x="485" y="491"/>
                  </a:lnTo>
                  <a:lnTo>
                    <a:pt x="484" y="491"/>
                  </a:lnTo>
                  <a:lnTo>
                    <a:pt x="482" y="491"/>
                  </a:lnTo>
                  <a:lnTo>
                    <a:pt x="479" y="493"/>
                  </a:lnTo>
                  <a:lnTo>
                    <a:pt x="478" y="493"/>
                  </a:lnTo>
                  <a:lnTo>
                    <a:pt x="472" y="494"/>
                  </a:lnTo>
                  <a:lnTo>
                    <a:pt x="457" y="500"/>
                  </a:lnTo>
                  <a:lnTo>
                    <a:pt x="447" y="502"/>
                  </a:lnTo>
                  <a:lnTo>
                    <a:pt x="447" y="503"/>
                  </a:lnTo>
                  <a:lnTo>
                    <a:pt x="446" y="503"/>
                  </a:lnTo>
                  <a:lnTo>
                    <a:pt x="446" y="508"/>
                  </a:lnTo>
                  <a:lnTo>
                    <a:pt x="446" y="516"/>
                  </a:lnTo>
                  <a:lnTo>
                    <a:pt x="437" y="517"/>
                  </a:lnTo>
                  <a:lnTo>
                    <a:pt x="435" y="517"/>
                  </a:lnTo>
                  <a:lnTo>
                    <a:pt x="426" y="520"/>
                  </a:lnTo>
                  <a:lnTo>
                    <a:pt x="417" y="523"/>
                  </a:lnTo>
                  <a:lnTo>
                    <a:pt x="411" y="526"/>
                  </a:lnTo>
                  <a:lnTo>
                    <a:pt x="405" y="529"/>
                  </a:lnTo>
                  <a:lnTo>
                    <a:pt x="397" y="534"/>
                  </a:lnTo>
                  <a:lnTo>
                    <a:pt x="393" y="537"/>
                  </a:lnTo>
                  <a:lnTo>
                    <a:pt x="382" y="547"/>
                  </a:lnTo>
                  <a:lnTo>
                    <a:pt x="379" y="552"/>
                  </a:lnTo>
                  <a:lnTo>
                    <a:pt x="377" y="555"/>
                  </a:lnTo>
                  <a:lnTo>
                    <a:pt x="376" y="557"/>
                  </a:lnTo>
                  <a:lnTo>
                    <a:pt x="374" y="560"/>
                  </a:lnTo>
                  <a:lnTo>
                    <a:pt x="373" y="560"/>
                  </a:lnTo>
                  <a:lnTo>
                    <a:pt x="368" y="569"/>
                  </a:lnTo>
                  <a:lnTo>
                    <a:pt x="368" y="570"/>
                  </a:lnTo>
                  <a:lnTo>
                    <a:pt x="365" y="575"/>
                  </a:lnTo>
                  <a:lnTo>
                    <a:pt x="364" y="578"/>
                  </a:lnTo>
                  <a:lnTo>
                    <a:pt x="362" y="585"/>
                  </a:lnTo>
                  <a:lnTo>
                    <a:pt x="362" y="595"/>
                  </a:lnTo>
                  <a:lnTo>
                    <a:pt x="362" y="598"/>
                  </a:lnTo>
                  <a:lnTo>
                    <a:pt x="361" y="605"/>
                  </a:lnTo>
                  <a:lnTo>
                    <a:pt x="361" y="607"/>
                  </a:lnTo>
                  <a:lnTo>
                    <a:pt x="362" y="611"/>
                  </a:lnTo>
                  <a:lnTo>
                    <a:pt x="362" y="614"/>
                  </a:lnTo>
                  <a:lnTo>
                    <a:pt x="364" y="622"/>
                  </a:lnTo>
                  <a:lnTo>
                    <a:pt x="365" y="627"/>
                  </a:lnTo>
                  <a:lnTo>
                    <a:pt x="367" y="634"/>
                  </a:lnTo>
                  <a:lnTo>
                    <a:pt x="367" y="636"/>
                  </a:lnTo>
                  <a:lnTo>
                    <a:pt x="370" y="642"/>
                  </a:lnTo>
                  <a:lnTo>
                    <a:pt x="376" y="651"/>
                  </a:lnTo>
                  <a:lnTo>
                    <a:pt x="381" y="663"/>
                  </a:lnTo>
                  <a:lnTo>
                    <a:pt x="387" y="671"/>
                  </a:lnTo>
                  <a:lnTo>
                    <a:pt x="387" y="672"/>
                  </a:lnTo>
                  <a:lnTo>
                    <a:pt x="394" y="686"/>
                  </a:lnTo>
                  <a:lnTo>
                    <a:pt x="396" y="690"/>
                  </a:lnTo>
                  <a:lnTo>
                    <a:pt x="403" y="701"/>
                  </a:lnTo>
                  <a:lnTo>
                    <a:pt x="406" y="706"/>
                  </a:lnTo>
                  <a:lnTo>
                    <a:pt x="412" y="713"/>
                  </a:lnTo>
                  <a:lnTo>
                    <a:pt x="416" y="719"/>
                  </a:lnTo>
                  <a:lnTo>
                    <a:pt x="431" y="736"/>
                  </a:lnTo>
                  <a:lnTo>
                    <a:pt x="435" y="741"/>
                  </a:lnTo>
                  <a:lnTo>
                    <a:pt x="437" y="741"/>
                  </a:lnTo>
                  <a:lnTo>
                    <a:pt x="438" y="744"/>
                  </a:lnTo>
                  <a:lnTo>
                    <a:pt x="438" y="745"/>
                  </a:lnTo>
                  <a:lnTo>
                    <a:pt x="441" y="750"/>
                  </a:lnTo>
                  <a:lnTo>
                    <a:pt x="444" y="756"/>
                  </a:lnTo>
                  <a:lnTo>
                    <a:pt x="444" y="757"/>
                  </a:lnTo>
                  <a:lnTo>
                    <a:pt x="446" y="759"/>
                  </a:lnTo>
                  <a:lnTo>
                    <a:pt x="450" y="772"/>
                  </a:lnTo>
                  <a:lnTo>
                    <a:pt x="450" y="776"/>
                  </a:lnTo>
                  <a:lnTo>
                    <a:pt x="452" y="776"/>
                  </a:lnTo>
                  <a:lnTo>
                    <a:pt x="452" y="777"/>
                  </a:lnTo>
                  <a:lnTo>
                    <a:pt x="452" y="780"/>
                  </a:lnTo>
                  <a:lnTo>
                    <a:pt x="452" y="788"/>
                  </a:lnTo>
                  <a:lnTo>
                    <a:pt x="452" y="803"/>
                  </a:lnTo>
                  <a:lnTo>
                    <a:pt x="452" y="804"/>
                  </a:lnTo>
                  <a:lnTo>
                    <a:pt x="452" y="809"/>
                  </a:lnTo>
                  <a:lnTo>
                    <a:pt x="452" y="812"/>
                  </a:lnTo>
                  <a:lnTo>
                    <a:pt x="450" y="817"/>
                  </a:lnTo>
                  <a:lnTo>
                    <a:pt x="450" y="818"/>
                  </a:lnTo>
                  <a:lnTo>
                    <a:pt x="449" y="821"/>
                  </a:lnTo>
                  <a:lnTo>
                    <a:pt x="447" y="826"/>
                  </a:lnTo>
                  <a:lnTo>
                    <a:pt x="444" y="829"/>
                  </a:lnTo>
                  <a:lnTo>
                    <a:pt x="440" y="835"/>
                  </a:lnTo>
                  <a:lnTo>
                    <a:pt x="434" y="839"/>
                  </a:lnTo>
                  <a:lnTo>
                    <a:pt x="432" y="841"/>
                  </a:lnTo>
                  <a:lnTo>
                    <a:pt x="420" y="850"/>
                  </a:lnTo>
                  <a:lnTo>
                    <a:pt x="416" y="853"/>
                  </a:lnTo>
                  <a:lnTo>
                    <a:pt x="411" y="856"/>
                  </a:lnTo>
                  <a:lnTo>
                    <a:pt x="406" y="859"/>
                  </a:lnTo>
                  <a:lnTo>
                    <a:pt x="396" y="864"/>
                  </a:lnTo>
                  <a:lnTo>
                    <a:pt x="394" y="864"/>
                  </a:lnTo>
                  <a:lnTo>
                    <a:pt x="393" y="865"/>
                  </a:lnTo>
                  <a:lnTo>
                    <a:pt x="388" y="867"/>
                  </a:lnTo>
                  <a:lnTo>
                    <a:pt x="381" y="867"/>
                  </a:lnTo>
                  <a:lnTo>
                    <a:pt x="379" y="867"/>
                  </a:lnTo>
                  <a:lnTo>
                    <a:pt x="371" y="867"/>
                  </a:lnTo>
                  <a:lnTo>
                    <a:pt x="370" y="867"/>
                  </a:lnTo>
                  <a:lnTo>
                    <a:pt x="361" y="867"/>
                  </a:lnTo>
                  <a:lnTo>
                    <a:pt x="356" y="865"/>
                  </a:lnTo>
                  <a:lnTo>
                    <a:pt x="355" y="865"/>
                  </a:lnTo>
                  <a:lnTo>
                    <a:pt x="352" y="864"/>
                  </a:lnTo>
                  <a:lnTo>
                    <a:pt x="350" y="864"/>
                  </a:lnTo>
                  <a:lnTo>
                    <a:pt x="349" y="864"/>
                  </a:lnTo>
                  <a:lnTo>
                    <a:pt x="344" y="861"/>
                  </a:lnTo>
                  <a:lnTo>
                    <a:pt x="336" y="858"/>
                  </a:lnTo>
                  <a:lnTo>
                    <a:pt x="326" y="853"/>
                  </a:lnTo>
                  <a:lnTo>
                    <a:pt x="317" y="849"/>
                  </a:lnTo>
                  <a:lnTo>
                    <a:pt x="314" y="845"/>
                  </a:lnTo>
                  <a:lnTo>
                    <a:pt x="308" y="842"/>
                  </a:lnTo>
                  <a:lnTo>
                    <a:pt x="297" y="832"/>
                  </a:lnTo>
                  <a:lnTo>
                    <a:pt x="289" y="826"/>
                  </a:lnTo>
                  <a:lnTo>
                    <a:pt x="279" y="812"/>
                  </a:lnTo>
                  <a:lnTo>
                    <a:pt x="277" y="812"/>
                  </a:lnTo>
                  <a:lnTo>
                    <a:pt x="276" y="807"/>
                  </a:lnTo>
                  <a:lnTo>
                    <a:pt x="270" y="800"/>
                  </a:lnTo>
                  <a:lnTo>
                    <a:pt x="263" y="794"/>
                  </a:lnTo>
                  <a:lnTo>
                    <a:pt x="260" y="791"/>
                  </a:lnTo>
                  <a:lnTo>
                    <a:pt x="253" y="785"/>
                  </a:lnTo>
                  <a:lnTo>
                    <a:pt x="248" y="782"/>
                  </a:lnTo>
                  <a:lnTo>
                    <a:pt x="245" y="780"/>
                  </a:lnTo>
                  <a:lnTo>
                    <a:pt x="238" y="777"/>
                  </a:lnTo>
                  <a:lnTo>
                    <a:pt x="236" y="777"/>
                  </a:lnTo>
                  <a:lnTo>
                    <a:pt x="232" y="776"/>
                  </a:lnTo>
                  <a:lnTo>
                    <a:pt x="228" y="776"/>
                  </a:lnTo>
                  <a:lnTo>
                    <a:pt x="218" y="774"/>
                  </a:lnTo>
                  <a:lnTo>
                    <a:pt x="216" y="774"/>
                  </a:lnTo>
                  <a:lnTo>
                    <a:pt x="209" y="774"/>
                  </a:lnTo>
                  <a:lnTo>
                    <a:pt x="203" y="772"/>
                  </a:lnTo>
                  <a:lnTo>
                    <a:pt x="200" y="774"/>
                  </a:lnTo>
                  <a:lnTo>
                    <a:pt x="194" y="774"/>
                  </a:lnTo>
                  <a:lnTo>
                    <a:pt x="192" y="774"/>
                  </a:lnTo>
                  <a:lnTo>
                    <a:pt x="181" y="776"/>
                  </a:lnTo>
                  <a:lnTo>
                    <a:pt x="180" y="771"/>
                  </a:lnTo>
                  <a:lnTo>
                    <a:pt x="178" y="768"/>
                  </a:lnTo>
                  <a:lnTo>
                    <a:pt x="178" y="766"/>
                  </a:lnTo>
                  <a:lnTo>
                    <a:pt x="183" y="751"/>
                  </a:lnTo>
                  <a:lnTo>
                    <a:pt x="186" y="744"/>
                  </a:lnTo>
                  <a:lnTo>
                    <a:pt x="186" y="741"/>
                  </a:lnTo>
                  <a:lnTo>
                    <a:pt x="190" y="728"/>
                  </a:lnTo>
                  <a:lnTo>
                    <a:pt x="197" y="709"/>
                  </a:lnTo>
                  <a:lnTo>
                    <a:pt x="197" y="706"/>
                  </a:lnTo>
                  <a:lnTo>
                    <a:pt x="197" y="706"/>
                  </a:lnTo>
                  <a:lnTo>
                    <a:pt x="198" y="696"/>
                  </a:lnTo>
                  <a:lnTo>
                    <a:pt x="200" y="695"/>
                  </a:lnTo>
                  <a:lnTo>
                    <a:pt x="200" y="693"/>
                  </a:lnTo>
                  <a:lnTo>
                    <a:pt x="201" y="690"/>
                  </a:lnTo>
                  <a:lnTo>
                    <a:pt x="201" y="689"/>
                  </a:lnTo>
                  <a:lnTo>
                    <a:pt x="201" y="687"/>
                  </a:lnTo>
                  <a:lnTo>
                    <a:pt x="201" y="686"/>
                  </a:lnTo>
                  <a:lnTo>
                    <a:pt x="201" y="684"/>
                  </a:lnTo>
                  <a:lnTo>
                    <a:pt x="203" y="684"/>
                  </a:lnTo>
                  <a:lnTo>
                    <a:pt x="203" y="684"/>
                  </a:lnTo>
                  <a:lnTo>
                    <a:pt x="203" y="683"/>
                  </a:lnTo>
                  <a:lnTo>
                    <a:pt x="203" y="681"/>
                  </a:lnTo>
                  <a:lnTo>
                    <a:pt x="203" y="680"/>
                  </a:lnTo>
                  <a:lnTo>
                    <a:pt x="203" y="678"/>
                  </a:lnTo>
                  <a:lnTo>
                    <a:pt x="201" y="675"/>
                  </a:lnTo>
                  <a:lnTo>
                    <a:pt x="201" y="672"/>
                  </a:lnTo>
                  <a:lnTo>
                    <a:pt x="201" y="669"/>
                  </a:lnTo>
                  <a:lnTo>
                    <a:pt x="201" y="668"/>
                  </a:lnTo>
                  <a:lnTo>
                    <a:pt x="201" y="666"/>
                  </a:lnTo>
                  <a:lnTo>
                    <a:pt x="201" y="665"/>
                  </a:lnTo>
                  <a:lnTo>
                    <a:pt x="201" y="663"/>
                  </a:lnTo>
                  <a:lnTo>
                    <a:pt x="200" y="663"/>
                  </a:lnTo>
                  <a:lnTo>
                    <a:pt x="200" y="661"/>
                  </a:lnTo>
                  <a:lnTo>
                    <a:pt x="198" y="661"/>
                  </a:lnTo>
                  <a:lnTo>
                    <a:pt x="198" y="663"/>
                  </a:lnTo>
                  <a:lnTo>
                    <a:pt x="198" y="665"/>
                  </a:lnTo>
                  <a:lnTo>
                    <a:pt x="197" y="665"/>
                  </a:lnTo>
                  <a:lnTo>
                    <a:pt x="197" y="666"/>
                  </a:lnTo>
                  <a:lnTo>
                    <a:pt x="197" y="666"/>
                  </a:lnTo>
                  <a:lnTo>
                    <a:pt x="197" y="668"/>
                  </a:lnTo>
                  <a:lnTo>
                    <a:pt x="195" y="669"/>
                  </a:lnTo>
                  <a:lnTo>
                    <a:pt x="194" y="669"/>
                  </a:lnTo>
                  <a:lnTo>
                    <a:pt x="194" y="671"/>
                  </a:lnTo>
                  <a:lnTo>
                    <a:pt x="192" y="671"/>
                  </a:lnTo>
                  <a:lnTo>
                    <a:pt x="192" y="672"/>
                  </a:lnTo>
                  <a:lnTo>
                    <a:pt x="190" y="672"/>
                  </a:lnTo>
                  <a:lnTo>
                    <a:pt x="189" y="674"/>
                  </a:lnTo>
                  <a:lnTo>
                    <a:pt x="187" y="674"/>
                  </a:lnTo>
                  <a:lnTo>
                    <a:pt x="186" y="675"/>
                  </a:lnTo>
                  <a:lnTo>
                    <a:pt x="181" y="677"/>
                  </a:lnTo>
                  <a:lnTo>
                    <a:pt x="178" y="680"/>
                  </a:lnTo>
                  <a:lnTo>
                    <a:pt x="178" y="678"/>
                  </a:lnTo>
                  <a:lnTo>
                    <a:pt x="177" y="678"/>
                  </a:lnTo>
                  <a:lnTo>
                    <a:pt x="175" y="674"/>
                  </a:lnTo>
                  <a:lnTo>
                    <a:pt x="175" y="672"/>
                  </a:lnTo>
                  <a:lnTo>
                    <a:pt x="174" y="669"/>
                  </a:lnTo>
                  <a:lnTo>
                    <a:pt x="172" y="668"/>
                  </a:lnTo>
                  <a:lnTo>
                    <a:pt x="174" y="666"/>
                  </a:lnTo>
                  <a:lnTo>
                    <a:pt x="172" y="665"/>
                  </a:lnTo>
                  <a:lnTo>
                    <a:pt x="171" y="661"/>
                  </a:lnTo>
                  <a:lnTo>
                    <a:pt x="169" y="661"/>
                  </a:lnTo>
                  <a:lnTo>
                    <a:pt x="168" y="661"/>
                  </a:lnTo>
                  <a:lnTo>
                    <a:pt x="168" y="663"/>
                  </a:lnTo>
                  <a:lnTo>
                    <a:pt x="166" y="663"/>
                  </a:lnTo>
                  <a:lnTo>
                    <a:pt x="165" y="663"/>
                  </a:lnTo>
                  <a:lnTo>
                    <a:pt x="163" y="663"/>
                  </a:lnTo>
                  <a:lnTo>
                    <a:pt x="162" y="663"/>
                  </a:lnTo>
                  <a:lnTo>
                    <a:pt x="160" y="663"/>
                  </a:lnTo>
                  <a:lnTo>
                    <a:pt x="160" y="661"/>
                  </a:lnTo>
                  <a:lnTo>
                    <a:pt x="160" y="661"/>
                  </a:lnTo>
                  <a:lnTo>
                    <a:pt x="159" y="661"/>
                  </a:lnTo>
                  <a:lnTo>
                    <a:pt x="157" y="661"/>
                  </a:lnTo>
                  <a:lnTo>
                    <a:pt x="157" y="660"/>
                  </a:lnTo>
                  <a:lnTo>
                    <a:pt x="156" y="660"/>
                  </a:lnTo>
                  <a:lnTo>
                    <a:pt x="156" y="658"/>
                  </a:lnTo>
                  <a:lnTo>
                    <a:pt x="154" y="658"/>
                  </a:lnTo>
                  <a:lnTo>
                    <a:pt x="152" y="658"/>
                  </a:lnTo>
                  <a:lnTo>
                    <a:pt x="151" y="658"/>
                  </a:lnTo>
                  <a:lnTo>
                    <a:pt x="140" y="666"/>
                  </a:lnTo>
                  <a:lnTo>
                    <a:pt x="137" y="668"/>
                  </a:lnTo>
                  <a:lnTo>
                    <a:pt x="131" y="671"/>
                  </a:lnTo>
                  <a:lnTo>
                    <a:pt x="130" y="672"/>
                  </a:lnTo>
                  <a:lnTo>
                    <a:pt x="128" y="672"/>
                  </a:lnTo>
                  <a:lnTo>
                    <a:pt x="125" y="674"/>
                  </a:lnTo>
                  <a:lnTo>
                    <a:pt x="124" y="675"/>
                  </a:lnTo>
                  <a:lnTo>
                    <a:pt x="122" y="677"/>
                  </a:lnTo>
                  <a:lnTo>
                    <a:pt x="121" y="677"/>
                  </a:lnTo>
                  <a:lnTo>
                    <a:pt x="117" y="678"/>
                  </a:lnTo>
                  <a:lnTo>
                    <a:pt x="116" y="680"/>
                  </a:lnTo>
                  <a:lnTo>
                    <a:pt x="114" y="680"/>
                  </a:lnTo>
                  <a:lnTo>
                    <a:pt x="110" y="683"/>
                  </a:lnTo>
                  <a:lnTo>
                    <a:pt x="108" y="684"/>
                  </a:lnTo>
                  <a:lnTo>
                    <a:pt x="104" y="684"/>
                  </a:lnTo>
                  <a:lnTo>
                    <a:pt x="101" y="686"/>
                  </a:lnTo>
                  <a:lnTo>
                    <a:pt x="99" y="687"/>
                  </a:lnTo>
                  <a:lnTo>
                    <a:pt x="98" y="687"/>
                  </a:lnTo>
                  <a:lnTo>
                    <a:pt x="98" y="689"/>
                  </a:lnTo>
                  <a:lnTo>
                    <a:pt x="96" y="689"/>
                  </a:lnTo>
                  <a:lnTo>
                    <a:pt x="90" y="692"/>
                  </a:lnTo>
                  <a:lnTo>
                    <a:pt x="86" y="695"/>
                  </a:lnTo>
                  <a:lnTo>
                    <a:pt x="83" y="698"/>
                  </a:lnTo>
                  <a:lnTo>
                    <a:pt x="78" y="699"/>
                  </a:lnTo>
                  <a:lnTo>
                    <a:pt x="73" y="703"/>
                  </a:lnTo>
                  <a:lnTo>
                    <a:pt x="64" y="709"/>
                  </a:lnTo>
                  <a:lnTo>
                    <a:pt x="60" y="710"/>
                  </a:lnTo>
                  <a:lnTo>
                    <a:pt x="57" y="712"/>
                  </a:lnTo>
                  <a:lnTo>
                    <a:pt x="55" y="712"/>
                  </a:lnTo>
                  <a:lnTo>
                    <a:pt x="54" y="710"/>
                  </a:lnTo>
                  <a:lnTo>
                    <a:pt x="54" y="709"/>
                  </a:lnTo>
                  <a:lnTo>
                    <a:pt x="54" y="707"/>
                  </a:lnTo>
                  <a:lnTo>
                    <a:pt x="55" y="707"/>
                  </a:lnTo>
                  <a:lnTo>
                    <a:pt x="55" y="706"/>
                  </a:lnTo>
                  <a:lnTo>
                    <a:pt x="54" y="704"/>
                  </a:lnTo>
                  <a:lnTo>
                    <a:pt x="54" y="701"/>
                  </a:lnTo>
                  <a:lnTo>
                    <a:pt x="52" y="701"/>
                  </a:lnTo>
                  <a:lnTo>
                    <a:pt x="51" y="699"/>
                  </a:lnTo>
                  <a:lnTo>
                    <a:pt x="51" y="698"/>
                  </a:lnTo>
                  <a:lnTo>
                    <a:pt x="51" y="696"/>
                  </a:lnTo>
                  <a:lnTo>
                    <a:pt x="51" y="696"/>
                  </a:lnTo>
                  <a:lnTo>
                    <a:pt x="51" y="695"/>
                  </a:lnTo>
                  <a:lnTo>
                    <a:pt x="49" y="693"/>
                  </a:lnTo>
                  <a:lnTo>
                    <a:pt x="49" y="692"/>
                  </a:lnTo>
                  <a:lnTo>
                    <a:pt x="48" y="692"/>
                  </a:lnTo>
                  <a:lnTo>
                    <a:pt x="48" y="690"/>
                  </a:lnTo>
                  <a:lnTo>
                    <a:pt x="46" y="690"/>
                  </a:lnTo>
                  <a:lnTo>
                    <a:pt x="46" y="689"/>
                  </a:lnTo>
                  <a:lnTo>
                    <a:pt x="45" y="689"/>
                  </a:lnTo>
                  <a:lnTo>
                    <a:pt x="43" y="687"/>
                  </a:lnTo>
                  <a:lnTo>
                    <a:pt x="41" y="686"/>
                  </a:lnTo>
                  <a:lnTo>
                    <a:pt x="41" y="684"/>
                  </a:lnTo>
                  <a:lnTo>
                    <a:pt x="40" y="684"/>
                  </a:lnTo>
                  <a:lnTo>
                    <a:pt x="40" y="684"/>
                  </a:lnTo>
                  <a:lnTo>
                    <a:pt x="38" y="684"/>
                  </a:lnTo>
                  <a:lnTo>
                    <a:pt x="38" y="684"/>
                  </a:lnTo>
                  <a:lnTo>
                    <a:pt x="37" y="684"/>
                  </a:lnTo>
                  <a:lnTo>
                    <a:pt x="35" y="684"/>
                  </a:lnTo>
                  <a:lnTo>
                    <a:pt x="35" y="684"/>
                  </a:lnTo>
                  <a:lnTo>
                    <a:pt x="34" y="684"/>
                  </a:lnTo>
                  <a:lnTo>
                    <a:pt x="32" y="684"/>
                  </a:lnTo>
                  <a:lnTo>
                    <a:pt x="31" y="684"/>
                  </a:lnTo>
                  <a:lnTo>
                    <a:pt x="31" y="683"/>
                  </a:lnTo>
                  <a:lnTo>
                    <a:pt x="29" y="683"/>
                  </a:lnTo>
                  <a:lnTo>
                    <a:pt x="28" y="683"/>
                  </a:lnTo>
                  <a:lnTo>
                    <a:pt x="25" y="683"/>
                  </a:lnTo>
                  <a:lnTo>
                    <a:pt x="26" y="681"/>
                  </a:lnTo>
                  <a:lnTo>
                    <a:pt x="26" y="680"/>
                  </a:lnTo>
                  <a:lnTo>
                    <a:pt x="26" y="678"/>
                  </a:lnTo>
                  <a:lnTo>
                    <a:pt x="25" y="677"/>
                  </a:lnTo>
                  <a:lnTo>
                    <a:pt x="25" y="675"/>
                  </a:lnTo>
                  <a:lnTo>
                    <a:pt x="25" y="672"/>
                  </a:lnTo>
                  <a:lnTo>
                    <a:pt x="25" y="671"/>
                  </a:lnTo>
                  <a:lnTo>
                    <a:pt x="25" y="668"/>
                  </a:lnTo>
                  <a:lnTo>
                    <a:pt x="25" y="666"/>
                  </a:lnTo>
                  <a:lnTo>
                    <a:pt x="25" y="665"/>
                  </a:lnTo>
                  <a:lnTo>
                    <a:pt x="23" y="663"/>
                  </a:lnTo>
                  <a:lnTo>
                    <a:pt x="23" y="661"/>
                  </a:lnTo>
                  <a:lnTo>
                    <a:pt x="23" y="660"/>
                  </a:lnTo>
                  <a:lnTo>
                    <a:pt x="23" y="658"/>
                  </a:lnTo>
                  <a:lnTo>
                    <a:pt x="23" y="657"/>
                  </a:lnTo>
                  <a:lnTo>
                    <a:pt x="22" y="655"/>
                  </a:lnTo>
                  <a:lnTo>
                    <a:pt x="22" y="654"/>
                  </a:lnTo>
                  <a:lnTo>
                    <a:pt x="22" y="652"/>
                  </a:lnTo>
                  <a:lnTo>
                    <a:pt x="22" y="651"/>
                  </a:lnTo>
                  <a:lnTo>
                    <a:pt x="22" y="649"/>
                  </a:lnTo>
                  <a:lnTo>
                    <a:pt x="20" y="648"/>
                  </a:lnTo>
                  <a:lnTo>
                    <a:pt x="20" y="648"/>
                  </a:lnTo>
                  <a:lnTo>
                    <a:pt x="20" y="646"/>
                  </a:lnTo>
                  <a:lnTo>
                    <a:pt x="19" y="646"/>
                  </a:lnTo>
                  <a:lnTo>
                    <a:pt x="19" y="645"/>
                  </a:lnTo>
                  <a:lnTo>
                    <a:pt x="19" y="643"/>
                  </a:lnTo>
                  <a:lnTo>
                    <a:pt x="17" y="642"/>
                  </a:lnTo>
                  <a:lnTo>
                    <a:pt x="17" y="640"/>
                  </a:lnTo>
                  <a:lnTo>
                    <a:pt x="17" y="639"/>
                  </a:lnTo>
                  <a:lnTo>
                    <a:pt x="17" y="637"/>
                  </a:lnTo>
                  <a:lnTo>
                    <a:pt x="17" y="636"/>
                  </a:lnTo>
                  <a:lnTo>
                    <a:pt x="17" y="634"/>
                  </a:lnTo>
                  <a:lnTo>
                    <a:pt x="19" y="634"/>
                  </a:lnTo>
                  <a:lnTo>
                    <a:pt x="19" y="633"/>
                  </a:lnTo>
                  <a:lnTo>
                    <a:pt x="20" y="633"/>
                  </a:lnTo>
                  <a:lnTo>
                    <a:pt x="19" y="627"/>
                  </a:lnTo>
                  <a:lnTo>
                    <a:pt x="20" y="627"/>
                  </a:lnTo>
                  <a:lnTo>
                    <a:pt x="22" y="627"/>
                  </a:lnTo>
                  <a:lnTo>
                    <a:pt x="22" y="625"/>
                  </a:lnTo>
                  <a:lnTo>
                    <a:pt x="20" y="625"/>
                  </a:lnTo>
                  <a:lnTo>
                    <a:pt x="20" y="623"/>
                  </a:lnTo>
                  <a:lnTo>
                    <a:pt x="20" y="622"/>
                  </a:lnTo>
                  <a:lnTo>
                    <a:pt x="20" y="620"/>
                  </a:lnTo>
                  <a:lnTo>
                    <a:pt x="20" y="619"/>
                  </a:lnTo>
                  <a:lnTo>
                    <a:pt x="20" y="617"/>
                  </a:lnTo>
                  <a:lnTo>
                    <a:pt x="19" y="617"/>
                  </a:lnTo>
                  <a:lnTo>
                    <a:pt x="19" y="616"/>
                  </a:lnTo>
                  <a:lnTo>
                    <a:pt x="19" y="614"/>
                  </a:lnTo>
                  <a:lnTo>
                    <a:pt x="19" y="611"/>
                  </a:lnTo>
                  <a:lnTo>
                    <a:pt x="19" y="611"/>
                  </a:lnTo>
                  <a:lnTo>
                    <a:pt x="19" y="610"/>
                  </a:lnTo>
                  <a:lnTo>
                    <a:pt x="19" y="608"/>
                  </a:lnTo>
                  <a:lnTo>
                    <a:pt x="19" y="607"/>
                  </a:lnTo>
                  <a:lnTo>
                    <a:pt x="19" y="605"/>
                  </a:lnTo>
                  <a:lnTo>
                    <a:pt x="19" y="604"/>
                  </a:lnTo>
                  <a:lnTo>
                    <a:pt x="19" y="602"/>
                  </a:lnTo>
                  <a:lnTo>
                    <a:pt x="19" y="601"/>
                  </a:lnTo>
                  <a:lnTo>
                    <a:pt x="17" y="599"/>
                  </a:lnTo>
                  <a:lnTo>
                    <a:pt x="17" y="598"/>
                  </a:lnTo>
                  <a:lnTo>
                    <a:pt x="19" y="593"/>
                  </a:lnTo>
                  <a:lnTo>
                    <a:pt x="19" y="590"/>
                  </a:lnTo>
                  <a:lnTo>
                    <a:pt x="19" y="589"/>
                  </a:lnTo>
                  <a:lnTo>
                    <a:pt x="19" y="585"/>
                  </a:lnTo>
                  <a:lnTo>
                    <a:pt x="19" y="582"/>
                  </a:lnTo>
                  <a:lnTo>
                    <a:pt x="19" y="581"/>
                  </a:lnTo>
                  <a:lnTo>
                    <a:pt x="19" y="579"/>
                  </a:lnTo>
                  <a:lnTo>
                    <a:pt x="19" y="578"/>
                  </a:lnTo>
                  <a:lnTo>
                    <a:pt x="19" y="576"/>
                  </a:lnTo>
                  <a:lnTo>
                    <a:pt x="19" y="575"/>
                  </a:lnTo>
                  <a:lnTo>
                    <a:pt x="19" y="575"/>
                  </a:lnTo>
                  <a:lnTo>
                    <a:pt x="19" y="573"/>
                  </a:lnTo>
                  <a:lnTo>
                    <a:pt x="19" y="572"/>
                  </a:lnTo>
                  <a:lnTo>
                    <a:pt x="19" y="570"/>
                  </a:lnTo>
                  <a:lnTo>
                    <a:pt x="17" y="569"/>
                  </a:lnTo>
                  <a:lnTo>
                    <a:pt x="17" y="567"/>
                  </a:lnTo>
                  <a:lnTo>
                    <a:pt x="17" y="566"/>
                  </a:lnTo>
                  <a:lnTo>
                    <a:pt x="17" y="564"/>
                  </a:lnTo>
                  <a:lnTo>
                    <a:pt x="17" y="563"/>
                  </a:lnTo>
                  <a:lnTo>
                    <a:pt x="17" y="561"/>
                  </a:lnTo>
                  <a:lnTo>
                    <a:pt x="16" y="560"/>
                  </a:lnTo>
                  <a:lnTo>
                    <a:pt x="16" y="558"/>
                  </a:lnTo>
                  <a:lnTo>
                    <a:pt x="16" y="557"/>
                  </a:lnTo>
                  <a:lnTo>
                    <a:pt x="14" y="555"/>
                  </a:lnTo>
                  <a:lnTo>
                    <a:pt x="14" y="554"/>
                  </a:lnTo>
                  <a:lnTo>
                    <a:pt x="14" y="552"/>
                  </a:lnTo>
                  <a:lnTo>
                    <a:pt x="14" y="550"/>
                  </a:lnTo>
                  <a:lnTo>
                    <a:pt x="14" y="549"/>
                  </a:lnTo>
                  <a:lnTo>
                    <a:pt x="13" y="547"/>
                  </a:lnTo>
                  <a:lnTo>
                    <a:pt x="13" y="546"/>
                  </a:lnTo>
                  <a:lnTo>
                    <a:pt x="13" y="544"/>
                  </a:lnTo>
                  <a:lnTo>
                    <a:pt x="11" y="544"/>
                  </a:lnTo>
                  <a:lnTo>
                    <a:pt x="11" y="543"/>
                  </a:lnTo>
                  <a:lnTo>
                    <a:pt x="10" y="541"/>
                  </a:lnTo>
                  <a:lnTo>
                    <a:pt x="10" y="540"/>
                  </a:lnTo>
                  <a:lnTo>
                    <a:pt x="6" y="538"/>
                  </a:lnTo>
                  <a:lnTo>
                    <a:pt x="6" y="537"/>
                  </a:lnTo>
                  <a:lnTo>
                    <a:pt x="5" y="537"/>
                  </a:lnTo>
                  <a:lnTo>
                    <a:pt x="5" y="535"/>
                  </a:lnTo>
                  <a:lnTo>
                    <a:pt x="3" y="535"/>
                  </a:lnTo>
                  <a:lnTo>
                    <a:pt x="3" y="534"/>
                  </a:lnTo>
                  <a:lnTo>
                    <a:pt x="2" y="532"/>
                  </a:lnTo>
                  <a:lnTo>
                    <a:pt x="0" y="531"/>
                  </a:lnTo>
                  <a:lnTo>
                    <a:pt x="0" y="529"/>
                  </a:lnTo>
                  <a:lnTo>
                    <a:pt x="0" y="528"/>
                  </a:lnTo>
                  <a:lnTo>
                    <a:pt x="2" y="525"/>
                  </a:lnTo>
                  <a:lnTo>
                    <a:pt x="2" y="523"/>
                  </a:lnTo>
                  <a:lnTo>
                    <a:pt x="2" y="522"/>
                  </a:lnTo>
                  <a:lnTo>
                    <a:pt x="3" y="522"/>
                  </a:lnTo>
                  <a:lnTo>
                    <a:pt x="3" y="520"/>
                  </a:lnTo>
                  <a:lnTo>
                    <a:pt x="5" y="520"/>
                  </a:lnTo>
                  <a:lnTo>
                    <a:pt x="5" y="519"/>
                  </a:lnTo>
                  <a:lnTo>
                    <a:pt x="6" y="519"/>
                  </a:lnTo>
                  <a:lnTo>
                    <a:pt x="8" y="517"/>
                  </a:lnTo>
                  <a:lnTo>
                    <a:pt x="16" y="511"/>
                  </a:lnTo>
                  <a:lnTo>
                    <a:pt x="19" y="509"/>
                  </a:lnTo>
                  <a:lnTo>
                    <a:pt x="20" y="508"/>
                  </a:lnTo>
                  <a:lnTo>
                    <a:pt x="22" y="508"/>
                  </a:lnTo>
                  <a:lnTo>
                    <a:pt x="23" y="506"/>
                  </a:lnTo>
                  <a:lnTo>
                    <a:pt x="26" y="505"/>
                  </a:lnTo>
                  <a:lnTo>
                    <a:pt x="28" y="503"/>
                  </a:lnTo>
                  <a:lnTo>
                    <a:pt x="31" y="502"/>
                  </a:lnTo>
                  <a:lnTo>
                    <a:pt x="35" y="500"/>
                  </a:lnTo>
                  <a:lnTo>
                    <a:pt x="38" y="499"/>
                  </a:lnTo>
                  <a:lnTo>
                    <a:pt x="40" y="497"/>
                  </a:lnTo>
                  <a:lnTo>
                    <a:pt x="41" y="497"/>
                  </a:lnTo>
                  <a:lnTo>
                    <a:pt x="43" y="496"/>
                  </a:lnTo>
                  <a:lnTo>
                    <a:pt x="45" y="496"/>
                  </a:lnTo>
                  <a:lnTo>
                    <a:pt x="45" y="494"/>
                  </a:lnTo>
                  <a:lnTo>
                    <a:pt x="48" y="491"/>
                  </a:lnTo>
                  <a:lnTo>
                    <a:pt x="49" y="491"/>
                  </a:lnTo>
                  <a:lnTo>
                    <a:pt x="49" y="490"/>
                  </a:lnTo>
                  <a:lnTo>
                    <a:pt x="51" y="490"/>
                  </a:lnTo>
                  <a:lnTo>
                    <a:pt x="51" y="490"/>
                  </a:lnTo>
                  <a:lnTo>
                    <a:pt x="52" y="488"/>
                  </a:lnTo>
                  <a:lnTo>
                    <a:pt x="58" y="485"/>
                  </a:lnTo>
                  <a:lnTo>
                    <a:pt x="60" y="485"/>
                  </a:lnTo>
                  <a:lnTo>
                    <a:pt x="63" y="484"/>
                  </a:lnTo>
                  <a:lnTo>
                    <a:pt x="63" y="482"/>
                  </a:lnTo>
                  <a:lnTo>
                    <a:pt x="64" y="482"/>
                  </a:lnTo>
                  <a:lnTo>
                    <a:pt x="64" y="481"/>
                  </a:lnTo>
                  <a:lnTo>
                    <a:pt x="66" y="481"/>
                  </a:lnTo>
                  <a:lnTo>
                    <a:pt x="67" y="479"/>
                  </a:lnTo>
                  <a:lnTo>
                    <a:pt x="69" y="479"/>
                  </a:lnTo>
                  <a:lnTo>
                    <a:pt x="72" y="478"/>
                  </a:lnTo>
                  <a:lnTo>
                    <a:pt x="70" y="474"/>
                  </a:lnTo>
                  <a:lnTo>
                    <a:pt x="69" y="473"/>
                  </a:lnTo>
                  <a:lnTo>
                    <a:pt x="69" y="470"/>
                  </a:lnTo>
                  <a:lnTo>
                    <a:pt x="81" y="465"/>
                  </a:lnTo>
                  <a:lnTo>
                    <a:pt x="81" y="464"/>
                  </a:lnTo>
                  <a:lnTo>
                    <a:pt x="93" y="456"/>
                  </a:lnTo>
                  <a:lnTo>
                    <a:pt x="92" y="455"/>
                  </a:lnTo>
                  <a:lnTo>
                    <a:pt x="93" y="455"/>
                  </a:lnTo>
                  <a:lnTo>
                    <a:pt x="98" y="450"/>
                  </a:lnTo>
                  <a:lnTo>
                    <a:pt x="101" y="449"/>
                  </a:lnTo>
                  <a:lnTo>
                    <a:pt x="102" y="449"/>
                  </a:lnTo>
                  <a:lnTo>
                    <a:pt x="104" y="447"/>
                  </a:lnTo>
                  <a:lnTo>
                    <a:pt x="105" y="447"/>
                  </a:lnTo>
                  <a:lnTo>
                    <a:pt x="105" y="446"/>
                  </a:lnTo>
                  <a:lnTo>
                    <a:pt x="107" y="446"/>
                  </a:lnTo>
                  <a:lnTo>
                    <a:pt x="108" y="444"/>
                  </a:lnTo>
                  <a:lnTo>
                    <a:pt x="110" y="444"/>
                  </a:lnTo>
                  <a:lnTo>
                    <a:pt x="111" y="443"/>
                  </a:lnTo>
                  <a:lnTo>
                    <a:pt x="113" y="443"/>
                  </a:lnTo>
                  <a:lnTo>
                    <a:pt x="114" y="441"/>
                  </a:lnTo>
                  <a:lnTo>
                    <a:pt x="116" y="441"/>
                  </a:lnTo>
                  <a:lnTo>
                    <a:pt x="130" y="435"/>
                  </a:lnTo>
                  <a:lnTo>
                    <a:pt x="139" y="430"/>
                  </a:lnTo>
                  <a:lnTo>
                    <a:pt x="140" y="430"/>
                  </a:lnTo>
                  <a:lnTo>
                    <a:pt x="142" y="430"/>
                  </a:lnTo>
                  <a:lnTo>
                    <a:pt x="140" y="430"/>
                  </a:lnTo>
                  <a:lnTo>
                    <a:pt x="140" y="429"/>
                  </a:lnTo>
                  <a:lnTo>
                    <a:pt x="146" y="429"/>
                  </a:lnTo>
                  <a:lnTo>
                    <a:pt x="145" y="424"/>
                  </a:lnTo>
                  <a:lnTo>
                    <a:pt x="143" y="424"/>
                  </a:lnTo>
                  <a:lnTo>
                    <a:pt x="145" y="424"/>
                  </a:lnTo>
                  <a:lnTo>
                    <a:pt x="146" y="423"/>
                  </a:lnTo>
                  <a:lnTo>
                    <a:pt x="148" y="423"/>
                  </a:lnTo>
                  <a:lnTo>
                    <a:pt x="151" y="421"/>
                  </a:lnTo>
                  <a:lnTo>
                    <a:pt x="152" y="421"/>
                  </a:lnTo>
                  <a:lnTo>
                    <a:pt x="154" y="420"/>
                  </a:lnTo>
                  <a:lnTo>
                    <a:pt x="156" y="420"/>
                  </a:lnTo>
                  <a:lnTo>
                    <a:pt x="159" y="418"/>
                  </a:lnTo>
                  <a:lnTo>
                    <a:pt x="160" y="417"/>
                  </a:lnTo>
                  <a:lnTo>
                    <a:pt x="165" y="415"/>
                  </a:lnTo>
                  <a:lnTo>
                    <a:pt x="168" y="414"/>
                  </a:lnTo>
                  <a:lnTo>
                    <a:pt x="171" y="414"/>
                  </a:lnTo>
                  <a:lnTo>
                    <a:pt x="172" y="412"/>
                  </a:lnTo>
                  <a:lnTo>
                    <a:pt x="184" y="409"/>
                  </a:lnTo>
                  <a:lnTo>
                    <a:pt x="197" y="405"/>
                  </a:lnTo>
                  <a:lnTo>
                    <a:pt x="197" y="401"/>
                  </a:lnTo>
                  <a:lnTo>
                    <a:pt x="197" y="400"/>
                  </a:lnTo>
                  <a:lnTo>
                    <a:pt x="195" y="400"/>
                  </a:lnTo>
                  <a:lnTo>
                    <a:pt x="194" y="398"/>
                  </a:lnTo>
                  <a:lnTo>
                    <a:pt x="192" y="398"/>
                  </a:lnTo>
                  <a:lnTo>
                    <a:pt x="190" y="397"/>
                  </a:lnTo>
                  <a:lnTo>
                    <a:pt x="189" y="395"/>
                  </a:lnTo>
                  <a:lnTo>
                    <a:pt x="187" y="394"/>
                  </a:lnTo>
                  <a:lnTo>
                    <a:pt x="186" y="392"/>
                  </a:lnTo>
                  <a:lnTo>
                    <a:pt x="184" y="392"/>
                  </a:lnTo>
                  <a:lnTo>
                    <a:pt x="183" y="392"/>
                  </a:lnTo>
                  <a:lnTo>
                    <a:pt x="181" y="392"/>
                  </a:lnTo>
                  <a:lnTo>
                    <a:pt x="177" y="389"/>
                  </a:lnTo>
                  <a:lnTo>
                    <a:pt x="177" y="388"/>
                  </a:lnTo>
                  <a:lnTo>
                    <a:pt x="175" y="388"/>
                  </a:lnTo>
                  <a:lnTo>
                    <a:pt x="177" y="388"/>
                  </a:lnTo>
                  <a:lnTo>
                    <a:pt x="175" y="386"/>
                  </a:lnTo>
                  <a:lnTo>
                    <a:pt x="172" y="383"/>
                  </a:lnTo>
                  <a:lnTo>
                    <a:pt x="169" y="382"/>
                  </a:lnTo>
                  <a:lnTo>
                    <a:pt x="168" y="380"/>
                  </a:lnTo>
                  <a:lnTo>
                    <a:pt x="168" y="379"/>
                  </a:lnTo>
                  <a:lnTo>
                    <a:pt x="165" y="377"/>
                  </a:lnTo>
                  <a:lnTo>
                    <a:pt x="163" y="377"/>
                  </a:lnTo>
                  <a:lnTo>
                    <a:pt x="163" y="376"/>
                  </a:lnTo>
                  <a:lnTo>
                    <a:pt x="160" y="374"/>
                  </a:lnTo>
                  <a:lnTo>
                    <a:pt x="160" y="373"/>
                  </a:lnTo>
                  <a:lnTo>
                    <a:pt x="160" y="373"/>
                  </a:lnTo>
                  <a:lnTo>
                    <a:pt x="160" y="371"/>
                  </a:lnTo>
                  <a:lnTo>
                    <a:pt x="159" y="371"/>
                  </a:lnTo>
                  <a:lnTo>
                    <a:pt x="160" y="371"/>
                  </a:lnTo>
                  <a:lnTo>
                    <a:pt x="159" y="371"/>
                  </a:lnTo>
                  <a:lnTo>
                    <a:pt x="159" y="373"/>
                  </a:lnTo>
                  <a:lnTo>
                    <a:pt x="157" y="371"/>
                  </a:lnTo>
                  <a:lnTo>
                    <a:pt x="156" y="371"/>
                  </a:lnTo>
                  <a:lnTo>
                    <a:pt x="154" y="371"/>
                  </a:lnTo>
                  <a:lnTo>
                    <a:pt x="154" y="370"/>
                  </a:lnTo>
                  <a:lnTo>
                    <a:pt x="152" y="368"/>
                  </a:lnTo>
                  <a:lnTo>
                    <a:pt x="152" y="367"/>
                  </a:lnTo>
                  <a:lnTo>
                    <a:pt x="154" y="367"/>
                  </a:lnTo>
                  <a:lnTo>
                    <a:pt x="152" y="365"/>
                  </a:lnTo>
                  <a:lnTo>
                    <a:pt x="152" y="363"/>
                  </a:lnTo>
                  <a:lnTo>
                    <a:pt x="156" y="362"/>
                  </a:lnTo>
                  <a:lnTo>
                    <a:pt x="156" y="360"/>
                  </a:lnTo>
                  <a:lnTo>
                    <a:pt x="156" y="357"/>
                  </a:lnTo>
                  <a:lnTo>
                    <a:pt x="156" y="356"/>
                  </a:lnTo>
                  <a:lnTo>
                    <a:pt x="156" y="356"/>
                  </a:lnTo>
                  <a:lnTo>
                    <a:pt x="156" y="353"/>
                  </a:lnTo>
                  <a:lnTo>
                    <a:pt x="157" y="353"/>
                  </a:lnTo>
                  <a:lnTo>
                    <a:pt x="157" y="351"/>
                  </a:lnTo>
                  <a:lnTo>
                    <a:pt x="157" y="350"/>
                  </a:lnTo>
                  <a:lnTo>
                    <a:pt x="157" y="348"/>
                  </a:lnTo>
                  <a:lnTo>
                    <a:pt x="159" y="347"/>
                  </a:lnTo>
                  <a:lnTo>
                    <a:pt x="159" y="345"/>
                  </a:lnTo>
                  <a:lnTo>
                    <a:pt x="159" y="344"/>
                  </a:lnTo>
                  <a:lnTo>
                    <a:pt x="160" y="344"/>
                  </a:lnTo>
                  <a:lnTo>
                    <a:pt x="160" y="342"/>
                  </a:lnTo>
                  <a:lnTo>
                    <a:pt x="160" y="341"/>
                  </a:lnTo>
                  <a:lnTo>
                    <a:pt x="160" y="341"/>
                  </a:lnTo>
                  <a:lnTo>
                    <a:pt x="160" y="339"/>
                  </a:lnTo>
                  <a:lnTo>
                    <a:pt x="162" y="338"/>
                  </a:lnTo>
                  <a:lnTo>
                    <a:pt x="165" y="335"/>
                  </a:lnTo>
                  <a:lnTo>
                    <a:pt x="165" y="333"/>
                  </a:lnTo>
                  <a:lnTo>
                    <a:pt x="165" y="332"/>
                  </a:lnTo>
                  <a:lnTo>
                    <a:pt x="165" y="330"/>
                  </a:lnTo>
                  <a:lnTo>
                    <a:pt x="163" y="328"/>
                  </a:lnTo>
                  <a:lnTo>
                    <a:pt x="163" y="325"/>
                  </a:lnTo>
                  <a:lnTo>
                    <a:pt x="162" y="325"/>
                  </a:lnTo>
                  <a:lnTo>
                    <a:pt x="160" y="327"/>
                  </a:lnTo>
                  <a:lnTo>
                    <a:pt x="160" y="325"/>
                  </a:lnTo>
                  <a:lnTo>
                    <a:pt x="160" y="324"/>
                  </a:lnTo>
                  <a:lnTo>
                    <a:pt x="160" y="322"/>
                  </a:lnTo>
                  <a:lnTo>
                    <a:pt x="160" y="321"/>
                  </a:lnTo>
                  <a:lnTo>
                    <a:pt x="160" y="319"/>
                  </a:lnTo>
                  <a:lnTo>
                    <a:pt x="160" y="319"/>
                  </a:lnTo>
                  <a:lnTo>
                    <a:pt x="160" y="316"/>
                  </a:lnTo>
                  <a:lnTo>
                    <a:pt x="160" y="312"/>
                  </a:lnTo>
                  <a:lnTo>
                    <a:pt x="160" y="309"/>
                  </a:lnTo>
                  <a:lnTo>
                    <a:pt x="159" y="307"/>
                  </a:lnTo>
                  <a:lnTo>
                    <a:pt x="156" y="307"/>
                  </a:lnTo>
                  <a:lnTo>
                    <a:pt x="152" y="301"/>
                  </a:lnTo>
                  <a:lnTo>
                    <a:pt x="151" y="303"/>
                  </a:lnTo>
                  <a:lnTo>
                    <a:pt x="149" y="298"/>
                  </a:lnTo>
                  <a:lnTo>
                    <a:pt x="152" y="297"/>
                  </a:lnTo>
                  <a:lnTo>
                    <a:pt x="152" y="295"/>
                  </a:lnTo>
                  <a:lnTo>
                    <a:pt x="151" y="295"/>
                  </a:lnTo>
                  <a:lnTo>
                    <a:pt x="151" y="294"/>
                  </a:lnTo>
                  <a:lnTo>
                    <a:pt x="151" y="292"/>
                  </a:lnTo>
                  <a:lnTo>
                    <a:pt x="156" y="290"/>
                  </a:lnTo>
                  <a:lnTo>
                    <a:pt x="160" y="287"/>
                  </a:lnTo>
                  <a:lnTo>
                    <a:pt x="160" y="286"/>
                  </a:lnTo>
                  <a:lnTo>
                    <a:pt x="160" y="284"/>
                  </a:lnTo>
                  <a:lnTo>
                    <a:pt x="160" y="283"/>
                  </a:lnTo>
                  <a:lnTo>
                    <a:pt x="159" y="283"/>
                  </a:lnTo>
                  <a:lnTo>
                    <a:pt x="159" y="281"/>
                  </a:lnTo>
                  <a:lnTo>
                    <a:pt x="157" y="281"/>
                  </a:lnTo>
                  <a:lnTo>
                    <a:pt x="157" y="280"/>
                  </a:lnTo>
                  <a:lnTo>
                    <a:pt x="157" y="278"/>
                  </a:lnTo>
                  <a:lnTo>
                    <a:pt x="157" y="277"/>
                  </a:lnTo>
                  <a:lnTo>
                    <a:pt x="156" y="277"/>
                  </a:lnTo>
                  <a:lnTo>
                    <a:pt x="156" y="275"/>
                  </a:lnTo>
                  <a:lnTo>
                    <a:pt x="156" y="274"/>
                  </a:lnTo>
                  <a:lnTo>
                    <a:pt x="154" y="272"/>
                  </a:lnTo>
                  <a:lnTo>
                    <a:pt x="154" y="271"/>
                  </a:lnTo>
                  <a:lnTo>
                    <a:pt x="152" y="269"/>
                  </a:lnTo>
                  <a:lnTo>
                    <a:pt x="151" y="271"/>
                  </a:lnTo>
                  <a:lnTo>
                    <a:pt x="148" y="272"/>
                  </a:lnTo>
                  <a:lnTo>
                    <a:pt x="146" y="268"/>
                  </a:lnTo>
                  <a:lnTo>
                    <a:pt x="145" y="268"/>
                  </a:lnTo>
                  <a:lnTo>
                    <a:pt x="143" y="265"/>
                  </a:lnTo>
                  <a:lnTo>
                    <a:pt x="143" y="263"/>
                  </a:lnTo>
                  <a:lnTo>
                    <a:pt x="142" y="262"/>
                  </a:lnTo>
                  <a:lnTo>
                    <a:pt x="140" y="262"/>
                  </a:lnTo>
                  <a:lnTo>
                    <a:pt x="142" y="262"/>
                  </a:lnTo>
                  <a:lnTo>
                    <a:pt x="142" y="260"/>
                  </a:lnTo>
                  <a:lnTo>
                    <a:pt x="140" y="260"/>
                  </a:lnTo>
                  <a:lnTo>
                    <a:pt x="140" y="259"/>
                  </a:lnTo>
                  <a:lnTo>
                    <a:pt x="140" y="257"/>
                  </a:lnTo>
                  <a:lnTo>
                    <a:pt x="139" y="256"/>
                  </a:lnTo>
                  <a:lnTo>
                    <a:pt x="139" y="254"/>
                  </a:lnTo>
                  <a:lnTo>
                    <a:pt x="134" y="256"/>
                  </a:lnTo>
                  <a:lnTo>
                    <a:pt x="134" y="251"/>
                  </a:lnTo>
                  <a:lnTo>
                    <a:pt x="133" y="246"/>
                  </a:lnTo>
                  <a:lnTo>
                    <a:pt x="131" y="243"/>
                  </a:lnTo>
                  <a:lnTo>
                    <a:pt x="130" y="239"/>
                  </a:lnTo>
                  <a:lnTo>
                    <a:pt x="127" y="234"/>
                  </a:lnTo>
                  <a:lnTo>
                    <a:pt x="124" y="231"/>
                  </a:lnTo>
                  <a:lnTo>
                    <a:pt x="124" y="230"/>
                  </a:lnTo>
                  <a:lnTo>
                    <a:pt x="119" y="222"/>
                  </a:lnTo>
                  <a:lnTo>
                    <a:pt x="119" y="221"/>
                  </a:lnTo>
                  <a:lnTo>
                    <a:pt x="117" y="221"/>
                  </a:lnTo>
                  <a:lnTo>
                    <a:pt x="116" y="217"/>
                  </a:lnTo>
                  <a:lnTo>
                    <a:pt x="113" y="213"/>
                  </a:lnTo>
                  <a:lnTo>
                    <a:pt x="111" y="211"/>
                  </a:lnTo>
                  <a:lnTo>
                    <a:pt x="110" y="210"/>
                  </a:lnTo>
                  <a:lnTo>
                    <a:pt x="108" y="208"/>
                  </a:lnTo>
                  <a:lnTo>
                    <a:pt x="110" y="207"/>
                  </a:lnTo>
                  <a:lnTo>
                    <a:pt x="113" y="207"/>
                  </a:lnTo>
                  <a:lnTo>
                    <a:pt x="114" y="208"/>
                  </a:lnTo>
                  <a:lnTo>
                    <a:pt x="116" y="210"/>
                  </a:lnTo>
                  <a:lnTo>
                    <a:pt x="116" y="210"/>
                  </a:lnTo>
                  <a:lnTo>
                    <a:pt x="117" y="213"/>
                  </a:lnTo>
                  <a:lnTo>
                    <a:pt x="119" y="213"/>
                  </a:lnTo>
                  <a:lnTo>
                    <a:pt x="121" y="211"/>
                  </a:lnTo>
                  <a:lnTo>
                    <a:pt x="122" y="211"/>
                  </a:lnTo>
                  <a:lnTo>
                    <a:pt x="124" y="211"/>
                  </a:lnTo>
                  <a:lnTo>
                    <a:pt x="125" y="211"/>
                  </a:lnTo>
                  <a:lnTo>
                    <a:pt x="125" y="210"/>
                  </a:lnTo>
                  <a:lnTo>
                    <a:pt x="127" y="210"/>
                  </a:lnTo>
                  <a:lnTo>
                    <a:pt x="128" y="210"/>
                  </a:lnTo>
                  <a:lnTo>
                    <a:pt x="130" y="210"/>
                  </a:lnTo>
                  <a:lnTo>
                    <a:pt x="130" y="208"/>
                  </a:lnTo>
                  <a:lnTo>
                    <a:pt x="133" y="207"/>
                  </a:lnTo>
                  <a:lnTo>
                    <a:pt x="136" y="205"/>
                  </a:lnTo>
                  <a:lnTo>
                    <a:pt x="137" y="205"/>
                  </a:lnTo>
                  <a:lnTo>
                    <a:pt x="139" y="202"/>
                  </a:lnTo>
                  <a:lnTo>
                    <a:pt x="142" y="201"/>
                  </a:lnTo>
                  <a:lnTo>
                    <a:pt x="143" y="199"/>
                  </a:lnTo>
                  <a:lnTo>
                    <a:pt x="145" y="199"/>
                  </a:lnTo>
                  <a:lnTo>
                    <a:pt x="146" y="199"/>
                  </a:lnTo>
                  <a:lnTo>
                    <a:pt x="151" y="198"/>
                  </a:lnTo>
                  <a:lnTo>
                    <a:pt x="154" y="196"/>
                  </a:lnTo>
                  <a:lnTo>
                    <a:pt x="157" y="196"/>
                  </a:lnTo>
                  <a:lnTo>
                    <a:pt x="157" y="195"/>
                  </a:lnTo>
                  <a:lnTo>
                    <a:pt x="160" y="193"/>
                  </a:lnTo>
                  <a:lnTo>
                    <a:pt x="165" y="190"/>
                  </a:lnTo>
                  <a:lnTo>
                    <a:pt x="166" y="189"/>
                  </a:lnTo>
                  <a:lnTo>
                    <a:pt x="168" y="187"/>
                  </a:lnTo>
                  <a:lnTo>
                    <a:pt x="174" y="178"/>
                  </a:lnTo>
                  <a:lnTo>
                    <a:pt x="175" y="176"/>
                  </a:lnTo>
                  <a:lnTo>
                    <a:pt x="181" y="173"/>
                  </a:lnTo>
                  <a:lnTo>
                    <a:pt x="187" y="170"/>
                  </a:lnTo>
                  <a:lnTo>
                    <a:pt x="187" y="169"/>
                  </a:lnTo>
                  <a:lnTo>
                    <a:pt x="189" y="169"/>
                  </a:lnTo>
                  <a:lnTo>
                    <a:pt x="192" y="166"/>
                  </a:lnTo>
                  <a:lnTo>
                    <a:pt x="201" y="160"/>
                  </a:lnTo>
                  <a:lnTo>
                    <a:pt x="203" y="158"/>
                  </a:lnTo>
                  <a:lnTo>
                    <a:pt x="204" y="157"/>
                  </a:lnTo>
                  <a:lnTo>
                    <a:pt x="207" y="155"/>
                  </a:lnTo>
                  <a:lnTo>
                    <a:pt x="216" y="145"/>
                  </a:lnTo>
                  <a:lnTo>
                    <a:pt x="215" y="143"/>
                  </a:lnTo>
                  <a:lnTo>
                    <a:pt x="215" y="141"/>
                  </a:lnTo>
                  <a:lnTo>
                    <a:pt x="219" y="138"/>
                  </a:lnTo>
                  <a:lnTo>
                    <a:pt x="228" y="135"/>
                  </a:lnTo>
                  <a:lnTo>
                    <a:pt x="233" y="131"/>
                  </a:lnTo>
                  <a:lnTo>
                    <a:pt x="238" y="126"/>
                  </a:lnTo>
                  <a:lnTo>
                    <a:pt x="239" y="126"/>
                  </a:lnTo>
                  <a:lnTo>
                    <a:pt x="241" y="125"/>
                  </a:lnTo>
                  <a:lnTo>
                    <a:pt x="247" y="120"/>
                  </a:lnTo>
                  <a:lnTo>
                    <a:pt x="250" y="117"/>
                  </a:lnTo>
                  <a:lnTo>
                    <a:pt x="257" y="113"/>
                  </a:lnTo>
                  <a:lnTo>
                    <a:pt x="259" y="113"/>
                  </a:lnTo>
                  <a:lnTo>
                    <a:pt x="268" y="108"/>
                  </a:lnTo>
                  <a:lnTo>
                    <a:pt x="270" y="108"/>
                  </a:lnTo>
                  <a:lnTo>
                    <a:pt x="270" y="107"/>
                  </a:lnTo>
                  <a:lnTo>
                    <a:pt x="276" y="103"/>
                  </a:lnTo>
                  <a:lnTo>
                    <a:pt x="279" y="100"/>
                  </a:lnTo>
                  <a:lnTo>
                    <a:pt x="279" y="100"/>
                  </a:lnTo>
                  <a:lnTo>
                    <a:pt x="291" y="94"/>
                  </a:lnTo>
                  <a:lnTo>
                    <a:pt x="295" y="93"/>
                  </a:lnTo>
                  <a:lnTo>
                    <a:pt x="297" y="93"/>
                  </a:lnTo>
                  <a:lnTo>
                    <a:pt x="308" y="91"/>
                  </a:lnTo>
                  <a:lnTo>
                    <a:pt x="309" y="91"/>
                  </a:lnTo>
                  <a:lnTo>
                    <a:pt x="312" y="91"/>
                  </a:lnTo>
                  <a:lnTo>
                    <a:pt x="317" y="90"/>
                  </a:lnTo>
                  <a:lnTo>
                    <a:pt x="317" y="87"/>
                  </a:lnTo>
                  <a:lnTo>
                    <a:pt x="314" y="79"/>
                  </a:lnTo>
                  <a:lnTo>
                    <a:pt x="314" y="78"/>
                  </a:lnTo>
                  <a:lnTo>
                    <a:pt x="314" y="75"/>
                  </a:lnTo>
                  <a:lnTo>
                    <a:pt x="314" y="62"/>
                  </a:lnTo>
                  <a:lnTo>
                    <a:pt x="314" y="59"/>
                  </a:lnTo>
                  <a:lnTo>
                    <a:pt x="315" y="53"/>
                  </a:lnTo>
                  <a:lnTo>
                    <a:pt x="315" y="52"/>
                  </a:lnTo>
                  <a:lnTo>
                    <a:pt x="315" y="50"/>
                  </a:lnTo>
                  <a:lnTo>
                    <a:pt x="315" y="49"/>
                  </a:lnTo>
                  <a:lnTo>
                    <a:pt x="315" y="47"/>
                  </a:lnTo>
                  <a:lnTo>
                    <a:pt x="315" y="43"/>
                  </a:lnTo>
                  <a:lnTo>
                    <a:pt x="317" y="43"/>
                  </a:lnTo>
                  <a:lnTo>
                    <a:pt x="317" y="41"/>
                  </a:lnTo>
                  <a:lnTo>
                    <a:pt x="317" y="37"/>
                  </a:lnTo>
                  <a:lnTo>
                    <a:pt x="315" y="32"/>
                  </a:lnTo>
                  <a:lnTo>
                    <a:pt x="315" y="30"/>
                  </a:lnTo>
                  <a:lnTo>
                    <a:pt x="315" y="23"/>
                  </a:lnTo>
                  <a:lnTo>
                    <a:pt x="315" y="17"/>
                  </a:lnTo>
                  <a:lnTo>
                    <a:pt x="326" y="14"/>
                  </a:lnTo>
                  <a:lnTo>
                    <a:pt x="329" y="14"/>
                  </a:lnTo>
                  <a:lnTo>
                    <a:pt x="333" y="14"/>
                  </a:lnTo>
                  <a:lnTo>
                    <a:pt x="335" y="12"/>
                  </a:lnTo>
                  <a:lnTo>
                    <a:pt x="350" y="9"/>
                  </a:lnTo>
                  <a:lnTo>
                    <a:pt x="352" y="9"/>
                  </a:lnTo>
                  <a:lnTo>
                    <a:pt x="359" y="8"/>
                  </a:lnTo>
                  <a:lnTo>
                    <a:pt x="362" y="6"/>
                  </a:lnTo>
                  <a:lnTo>
                    <a:pt x="370" y="6"/>
                  </a:lnTo>
                  <a:lnTo>
                    <a:pt x="379" y="5"/>
                  </a:lnTo>
                  <a:lnTo>
                    <a:pt x="379" y="5"/>
                  </a:lnTo>
                  <a:lnTo>
                    <a:pt x="394" y="5"/>
                  </a:lnTo>
                  <a:lnTo>
                    <a:pt x="396" y="5"/>
                  </a:lnTo>
                  <a:lnTo>
                    <a:pt x="397" y="5"/>
                  </a:lnTo>
                  <a:lnTo>
                    <a:pt x="412" y="3"/>
                  </a:lnTo>
                  <a:lnTo>
                    <a:pt x="414" y="3"/>
                  </a:lnTo>
                  <a:lnTo>
                    <a:pt x="416" y="3"/>
                  </a:lnTo>
                  <a:lnTo>
                    <a:pt x="417" y="2"/>
                  </a:lnTo>
                  <a:lnTo>
                    <a:pt x="419" y="2"/>
                  </a:lnTo>
                  <a:lnTo>
                    <a:pt x="420" y="2"/>
                  </a:lnTo>
                  <a:lnTo>
                    <a:pt x="422" y="2"/>
                  </a:lnTo>
                  <a:lnTo>
                    <a:pt x="423" y="2"/>
                  </a:lnTo>
                  <a:lnTo>
                    <a:pt x="425" y="2"/>
                  </a:lnTo>
                  <a:lnTo>
                    <a:pt x="435" y="0"/>
                  </a:lnTo>
                  <a:lnTo>
                    <a:pt x="437" y="0"/>
                  </a:lnTo>
                  <a:lnTo>
                    <a:pt x="438" y="0"/>
                  </a:lnTo>
                  <a:lnTo>
                    <a:pt x="435" y="5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4482EFB-2412-00C2-5F90-29410B01A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6038" y="2100263"/>
              <a:ext cx="831850" cy="758825"/>
            </a:xfrm>
            <a:custGeom>
              <a:avLst/>
              <a:gdLst>
                <a:gd name="T0" fmla="*/ 330 w 524"/>
                <a:gd name="T1" fmla="*/ 148 h 478"/>
                <a:gd name="T2" fmla="*/ 369 w 524"/>
                <a:gd name="T3" fmla="*/ 151 h 478"/>
                <a:gd name="T4" fmla="*/ 392 w 524"/>
                <a:gd name="T5" fmla="*/ 148 h 478"/>
                <a:gd name="T6" fmla="*/ 416 w 524"/>
                <a:gd name="T7" fmla="*/ 143 h 478"/>
                <a:gd name="T8" fmla="*/ 441 w 524"/>
                <a:gd name="T9" fmla="*/ 137 h 478"/>
                <a:gd name="T10" fmla="*/ 460 w 524"/>
                <a:gd name="T11" fmla="*/ 137 h 478"/>
                <a:gd name="T12" fmla="*/ 479 w 524"/>
                <a:gd name="T13" fmla="*/ 143 h 478"/>
                <a:gd name="T14" fmla="*/ 495 w 524"/>
                <a:gd name="T15" fmla="*/ 151 h 478"/>
                <a:gd name="T16" fmla="*/ 511 w 524"/>
                <a:gd name="T17" fmla="*/ 168 h 478"/>
                <a:gd name="T18" fmla="*/ 518 w 524"/>
                <a:gd name="T19" fmla="*/ 181 h 478"/>
                <a:gd name="T20" fmla="*/ 524 w 524"/>
                <a:gd name="T21" fmla="*/ 212 h 478"/>
                <a:gd name="T22" fmla="*/ 521 w 524"/>
                <a:gd name="T23" fmla="*/ 230 h 478"/>
                <a:gd name="T24" fmla="*/ 515 w 524"/>
                <a:gd name="T25" fmla="*/ 247 h 478"/>
                <a:gd name="T26" fmla="*/ 508 w 524"/>
                <a:gd name="T27" fmla="*/ 268 h 478"/>
                <a:gd name="T28" fmla="*/ 503 w 524"/>
                <a:gd name="T29" fmla="*/ 285 h 478"/>
                <a:gd name="T30" fmla="*/ 506 w 524"/>
                <a:gd name="T31" fmla="*/ 315 h 478"/>
                <a:gd name="T32" fmla="*/ 491 w 524"/>
                <a:gd name="T33" fmla="*/ 347 h 478"/>
                <a:gd name="T34" fmla="*/ 454 w 524"/>
                <a:gd name="T35" fmla="*/ 373 h 478"/>
                <a:gd name="T36" fmla="*/ 444 w 524"/>
                <a:gd name="T37" fmla="*/ 411 h 478"/>
                <a:gd name="T38" fmla="*/ 445 w 524"/>
                <a:gd name="T39" fmla="*/ 432 h 478"/>
                <a:gd name="T40" fmla="*/ 432 w 524"/>
                <a:gd name="T41" fmla="*/ 460 h 478"/>
                <a:gd name="T42" fmla="*/ 351 w 524"/>
                <a:gd name="T43" fmla="*/ 473 h 478"/>
                <a:gd name="T44" fmla="*/ 311 w 524"/>
                <a:gd name="T45" fmla="*/ 452 h 478"/>
                <a:gd name="T46" fmla="*/ 295 w 524"/>
                <a:gd name="T47" fmla="*/ 469 h 478"/>
                <a:gd name="T48" fmla="*/ 266 w 524"/>
                <a:gd name="T49" fmla="*/ 473 h 478"/>
                <a:gd name="T50" fmla="*/ 248 w 524"/>
                <a:gd name="T51" fmla="*/ 475 h 478"/>
                <a:gd name="T52" fmla="*/ 223 w 524"/>
                <a:gd name="T53" fmla="*/ 475 h 478"/>
                <a:gd name="T54" fmla="*/ 193 w 524"/>
                <a:gd name="T55" fmla="*/ 475 h 478"/>
                <a:gd name="T56" fmla="*/ 144 w 524"/>
                <a:gd name="T57" fmla="*/ 472 h 478"/>
                <a:gd name="T58" fmla="*/ 44 w 524"/>
                <a:gd name="T59" fmla="*/ 457 h 478"/>
                <a:gd name="T60" fmla="*/ 21 w 524"/>
                <a:gd name="T61" fmla="*/ 387 h 478"/>
                <a:gd name="T62" fmla="*/ 26 w 524"/>
                <a:gd name="T63" fmla="*/ 323 h 478"/>
                <a:gd name="T64" fmla="*/ 9 w 524"/>
                <a:gd name="T65" fmla="*/ 288 h 478"/>
                <a:gd name="T66" fmla="*/ 0 w 524"/>
                <a:gd name="T67" fmla="*/ 271 h 478"/>
                <a:gd name="T68" fmla="*/ 10 w 524"/>
                <a:gd name="T69" fmla="*/ 264 h 478"/>
                <a:gd name="T70" fmla="*/ 24 w 524"/>
                <a:gd name="T71" fmla="*/ 257 h 478"/>
                <a:gd name="T72" fmla="*/ 42 w 524"/>
                <a:gd name="T73" fmla="*/ 229 h 478"/>
                <a:gd name="T74" fmla="*/ 54 w 524"/>
                <a:gd name="T75" fmla="*/ 216 h 478"/>
                <a:gd name="T76" fmla="*/ 67 w 524"/>
                <a:gd name="T77" fmla="*/ 209 h 478"/>
                <a:gd name="T78" fmla="*/ 77 w 524"/>
                <a:gd name="T79" fmla="*/ 201 h 478"/>
                <a:gd name="T80" fmla="*/ 99 w 524"/>
                <a:gd name="T81" fmla="*/ 177 h 478"/>
                <a:gd name="T82" fmla="*/ 106 w 524"/>
                <a:gd name="T83" fmla="*/ 159 h 478"/>
                <a:gd name="T84" fmla="*/ 115 w 524"/>
                <a:gd name="T85" fmla="*/ 143 h 478"/>
                <a:gd name="T86" fmla="*/ 118 w 524"/>
                <a:gd name="T87" fmla="*/ 125 h 478"/>
                <a:gd name="T88" fmla="*/ 103 w 524"/>
                <a:gd name="T89" fmla="*/ 89 h 478"/>
                <a:gd name="T90" fmla="*/ 96 w 524"/>
                <a:gd name="T91" fmla="*/ 70 h 478"/>
                <a:gd name="T92" fmla="*/ 92 w 524"/>
                <a:gd name="T93" fmla="*/ 49 h 478"/>
                <a:gd name="T94" fmla="*/ 102 w 524"/>
                <a:gd name="T95" fmla="*/ 34 h 478"/>
                <a:gd name="T96" fmla="*/ 111 w 524"/>
                <a:gd name="T97" fmla="*/ 7 h 478"/>
                <a:gd name="T98" fmla="*/ 129 w 524"/>
                <a:gd name="T99" fmla="*/ 8 h 478"/>
                <a:gd name="T100" fmla="*/ 170 w 524"/>
                <a:gd name="T101" fmla="*/ 28 h 478"/>
                <a:gd name="T102" fmla="*/ 188 w 524"/>
                <a:gd name="T103" fmla="*/ 42 h 478"/>
                <a:gd name="T104" fmla="*/ 213 w 524"/>
                <a:gd name="T105" fmla="*/ 67 h 478"/>
                <a:gd name="T106" fmla="*/ 226 w 524"/>
                <a:gd name="T107" fmla="*/ 86 h 478"/>
                <a:gd name="T108" fmla="*/ 241 w 524"/>
                <a:gd name="T109" fmla="*/ 102 h 478"/>
                <a:gd name="T110" fmla="*/ 258 w 524"/>
                <a:gd name="T111" fmla="*/ 116 h 478"/>
                <a:gd name="T112" fmla="*/ 273 w 524"/>
                <a:gd name="T113" fmla="*/ 127 h 478"/>
                <a:gd name="T114" fmla="*/ 290 w 524"/>
                <a:gd name="T115" fmla="*/ 134 h 478"/>
                <a:gd name="T116" fmla="*/ 316 w 524"/>
                <a:gd name="T117" fmla="*/ 143 h 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24" h="478">
                  <a:moveTo>
                    <a:pt x="325" y="143"/>
                  </a:moveTo>
                  <a:lnTo>
                    <a:pt x="327" y="145"/>
                  </a:lnTo>
                  <a:lnTo>
                    <a:pt x="328" y="143"/>
                  </a:lnTo>
                  <a:lnTo>
                    <a:pt x="328" y="143"/>
                  </a:lnTo>
                  <a:lnTo>
                    <a:pt x="330" y="142"/>
                  </a:lnTo>
                  <a:lnTo>
                    <a:pt x="331" y="142"/>
                  </a:lnTo>
                  <a:lnTo>
                    <a:pt x="331" y="140"/>
                  </a:lnTo>
                  <a:lnTo>
                    <a:pt x="333" y="142"/>
                  </a:lnTo>
                  <a:lnTo>
                    <a:pt x="328" y="146"/>
                  </a:lnTo>
                  <a:lnTo>
                    <a:pt x="327" y="146"/>
                  </a:lnTo>
                  <a:lnTo>
                    <a:pt x="325" y="148"/>
                  </a:lnTo>
                  <a:lnTo>
                    <a:pt x="328" y="148"/>
                  </a:lnTo>
                  <a:lnTo>
                    <a:pt x="330" y="148"/>
                  </a:lnTo>
                  <a:lnTo>
                    <a:pt x="331" y="148"/>
                  </a:lnTo>
                  <a:lnTo>
                    <a:pt x="331" y="149"/>
                  </a:lnTo>
                  <a:lnTo>
                    <a:pt x="333" y="149"/>
                  </a:lnTo>
                  <a:lnTo>
                    <a:pt x="340" y="149"/>
                  </a:lnTo>
                  <a:lnTo>
                    <a:pt x="346" y="151"/>
                  </a:lnTo>
                  <a:lnTo>
                    <a:pt x="349" y="151"/>
                  </a:lnTo>
                  <a:lnTo>
                    <a:pt x="357" y="151"/>
                  </a:lnTo>
                  <a:lnTo>
                    <a:pt x="360" y="151"/>
                  </a:lnTo>
                  <a:lnTo>
                    <a:pt x="363" y="151"/>
                  </a:lnTo>
                  <a:lnTo>
                    <a:pt x="366" y="151"/>
                  </a:lnTo>
                  <a:lnTo>
                    <a:pt x="368" y="151"/>
                  </a:lnTo>
                  <a:lnTo>
                    <a:pt x="368" y="151"/>
                  </a:lnTo>
                  <a:lnTo>
                    <a:pt x="369" y="151"/>
                  </a:lnTo>
                  <a:lnTo>
                    <a:pt x="372" y="151"/>
                  </a:lnTo>
                  <a:lnTo>
                    <a:pt x="374" y="151"/>
                  </a:lnTo>
                  <a:lnTo>
                    <a:pt x="378" y="149"/>
                  </a:lnTo>
                  <a:lnTo>
                    <a:pt x="380" y="149"/>
                  </a:lnTo>
                  <a:lnTo>
                    <a:pt x="378" y="149"/>
                  </a:lnTo>
                  <a:lnTo>
                    <a:pt x="381" y="149"/>
                  </a:lnTo>
                  <a:lnTo>
                    <a:pt x="383" y="149"/>
                  </a:lnTo>
                  <a:lnTo>
                    <a:pt x="384" y="149"/>
                  </a:lnTo>
                  <a:lnTo>
                    <a:pt x="384" y="148"/>
                  </a:lnTo>
                  <a:lnTo>
                    <a:pt x="386" y="148"/>
                  </a:lnTo>
                  <a:lnTo>
                    <a:pt x="387" y="148"/>
                  </a:lnTo>
                  <a:lnTo>
                    <a:pt x="390" y="148"/>
                  </a:lnTo>
                  <a:lnTo>
                    <a:pt x="392" y="148"/>
                  </a:lnTo>
                  <a:lnTo>
                    <a:pt x="394" y="146"/>
                  </a:lnTo>
                  <a:lnTo>
                    <a:pt x="395" y="146"/>
                  </a:lnTo>
                  <a:lnTo>
                    <a:pt x="397" y="146"/>
                  </a:lnTo>
                  <a:lnTo>
                    <a:pt x="398" y="146"/>
                  </a:lnTo>
                  <a:lnTo>
                    <a:pt x="400" y="146"/>
                  </a:lnTo>
                  <a:lnTo>
                    <a:pt x="401" y="146"/>
                  </a:lnTo>
                  <a:lnTo>
                    <a:pt x="404" y="145"/>
                  </a:lnTo>
                  <a:lnTo>
                    <a:pt x="404" y="145"/>
                  </a:lnTo>
                  <a:lnTo>
                    <a:pt x="406" y="145"/>
                  </a:lnTo>
                  <a:lnTo>
                    <a:pt x="410" y="143"/>
                  </a:lnTo>
                  <a:lnTo>
                    <a:pt x="413" y="143"/>
                  </a:lnTo>
                  <a:lnTo>
                    <a:pt x="415" y="143"/>
                  </a:lnTo>
                  <a:lnTo>
                    <a:pt x="416" y="143"/>
                  </a:lnTo>
                  <a:lnTo>
                    <a:pt x="418" y="143"/>
                  </a:lnTo>
                  <a:lnTo>
                    <a:pt x="422" y="142"/>
                  </a:lnTo>
                  <a:lnTo>
                    <a:pt x="428" y="140"/>
                  </a:lnTo>
                  <a:lnTo>
                    <a:pt x="430" y="140"/>
                  </a:lnTo>
                  <a:lnTo>
                    <a:pt x="430" y="139"/>
                  </a:lnTo>
                  <a:lnTo>
                    <a:pt x="432" y="139"/>
                  </a:lnTo>
                  <a:lnTo>
                    <a:pt x="433" y="139"/>
                  </a:lnTo>
                  <a:lnTo>
                    <a:pt x="435" y="139"/>
                  </a:lnTo>
                  <a:lnTo>
                    <a:pt x="436" y="139"/>
                  </a:lnTo>
                  <a:lnTo>
                    <a:pt x="439" y="139"/>
                  </a:lnTo>
                  <a:lnTo>
                    <a:pt x="439" y="139"/>
                  </a:lnTo>
                  <a:lnTo>
                    <a:pt x="439" y="137"/>
                  </a:lnTo>
                  <a:lnTo>
                    <a:pt x="441" y="137"/>
                  </a:lnTo>
                  <a:lnTo>
                    <a:pt x="442" y="137"/>
                  </a:lnTo>
                  <a:lnTo>
                    <a:pt x="444" y="137"/>
                  </a:lnTo>
                  <a:lnTo>
                    <a:pt x="445" y="137"/>
                  </a:lnTo>
                  <a:lnTo>
                    <a:pt x="447" y="137"/>
                  </a:lnTo>
                  <a:lnTo>
                    <a:pt x="448" y="137"/>
                  </a:lnTo>
                  <a:lnTo>
                    <a:pt x="450" y="137"/>
                  </a:lnTo>
                  <a:lnTo>
                    <a:pt x="451" y="137"/>
                  </a:lnTo>
                  <a:lnTo>
                    <a:pt x="453" y="137"/>
                  </a:lnTo>
                  <a:lnTo>
                    <a:pt x="454" y="137"/>
                  </a:lnTo>
                  <a:lnTo>
                    <a:pt x="456" y="137"/>
                  </a:lnTo>
                  <a:lnTo>
                    <a:pt x="457" y="137"/>
                  </a:lnTo>
                  <a:lnTo>
                    <a:pt x="459" y="137"/>
                  </a:lnTo>
                  <a:lnTo>
                    <a:pt x="460" y="137"/>
                  </a:lnTo>
                  <a:lnTo>
                    <a:pt x="460" y="139"/>
                  </a:lnTo>
                  <a:lnTo>
                    <a:pt x="462" y="139"/>
                  </a:lnTo>
                  <a:lnTo>
                    <a:pt x="463" y="139"/>
                  </a:lnTo>
                  <a:lnTo>
                    <a:pt x="465" y="139"/>
                  </a:lnTo>
                  <a:lnTo>
                    <a:pt x="467" y="139"/>
                  </a:lnTo>
                  <a:lnTo>
                    <a:pt x="468" y="139"/>
                  </a:lnTo>
                  <a:lnTo>
                    <a:pt x="471" y="140"/>
                  </a:lnTo>
                  <a:lnTo>
                    <a:pt x="473" y="140"/>
                  </a:lnTo>
                  <a:lnTo>
                    <a:pt x="474" y="140"/>
                  </a:lnTo>
                  <a:lnTo>
                    <a:pt x="476" y="142"/>
                  </a:lnTo>
                  <a:lnTo>
                    <a:pt x="476" y="142"/>
                  </a:lnTo>
                  <a:lnTo>
                    <a:pt x="477" y="143"/>
                  </a:lnTo>
                  <a:lnTo>
                    <a:pt x="479" y="143"/>
                  </a:lnTo>
                  <a:lnTo>
                    <a:pt x="480" y="143"/>
                  </a:lnTo>
                  <a:lnTo>
                    <a:pt x="482" y="143"/>
                  </a:lnTo>
                  <a:lnTo>
                    <a:pt x="483" y="143"/>
                  </a:lnTo>
                  <a:lnTo>
                    <a:pt x="485" y="145"/>
                  </a:lnTo>
                  <a:lnTo>
                    <a:pt x="486" y="145"/>
                  </a:lnTo>
                  <a:lnTo>
                    <a:pt x="488" y="146"/>
                  </a:lnTo>
                  <a:lnTo>
                    <a:pt x="489" y="146"/>
                  </a:lnTo>
                  <a:lnTo>
                    <a:pt x="489" y="148"/>
                  </a:lnTo>
                  <a:lnTo>
                    <a:pt x="491" y="148"/>
                  </a:lnTo>
                  <a:lnTo>
                    <a:pt x="492" y="149"/>
                  </a:lnTo>
                  <a:lnTo>
                    <a:pt x="494" y="149"/>
                  </a:lnTo>
                  <a:lnTo>
                    <a:pt x="494" y="151"/>
                  </a:lnTo>
                  <a:lnTo>
                    <a:pt x="495" y="151"/>
                  </a:lnTo>
                  <a:lnTo>
                    <a:pt x="498" y="153"/>
                  </a:lnTo>
                  <a:lnTo>
                    <a:pt x="498" y="154"/>
                  </a:lnTo>
                  <a:lnTo>
                    <a:pt x="500" y="156"/>
                  </a:lnTo>
                  <a:lnTo>
                    <a:pt x="501" y="156"/>
                  </a:lnTo>
                  <a:lnTo>
                    <a:pt x="503" y="157"/>
                  </a:lnTo>
                  <a:lnTo>
                    <a:pt x="503" y="159"/>
                  </a:lnTo>
                  <a:lnTo>
                    <a:pt x="505" y="160"/>
                  </a:lnTo>
                  <a:lnTo>
                    <a:pt x="506" y="160"/>
                  </a:lnTo>
                  <a:lnTo>
                    <a:pt x="506" y="162"/>
                  </a:lnTo>
                  <a:lnTo>
                    <a:pt x="508" y="163"/>
                  </a:lnTo>
                  <a:lnTo>
                    <a:pt x="509" y="165"/>
                  </a:lnTo>
                  <a:lnTo>
                    <a:pt x="511" y="166"/>
                  </a:lnTo>
                  <a:lnTo>
                    <a:pt x="511" y="168"/>
                  </a:lnTo>
                  <a:lnTo>
                    <a:pt x="512" y="168"/>
                  </a:lnTo>
                  <a:lnTo>
                    <a:pt x="512" y="169"/>
                  </a:lnTo>
                  <a:lnTo>
                    <a:pt x="512" y="171"/>
                  </a:lnTo>
                  <a:lnTo>
                    <a:pt x="512" y="172"/>
                  </a:lnTo>
                  <a:lnTo>
                    <a:pt x="514" y="172"/>
                  </a:lnTo>
                  <a:lnTo>
                    <a:pt x="514" y="174"/>
                  </a:lnTo>
                  <a:lnTo>
                    <a:pt x="515" y="175"/>
                  </a:lnTo>
                  <a:lnTo>
                    <a:pt x="515" y="177"/>
                  </a:lnTo>
                  <a:lnTo>
                    <a:pt x="517" y="178"/>
                  </a:lnTo>
                  <a:lnTo>
                    <a:pt x="517" y="180"/>
                  </a:lnTo>
                  <a:lnTo>
                    <a:pt x="518" y="180"/>
                  </a:lnTo>
                  <a:lnTo>
                    <a:pt x="518" y="180"/>
                  </a:lnTo>
                  <a:lnTo>
                    <a:pt x="518" y="181"/>
                  </a:lnTo>
                  <a:lnTo>
                    <a:pt x="520" y="183"/>
                  </a:lnTo>
                  <a:lnTo>
                    <a:pt x="520" y="184"/>
                  </a:lnTo>
                  <a:lnTo>
                    <a:pt x="520" y="186"/>
                  </a:lnTo>
                  <a:lnTo>
                    <a:pt x="521" y="187"/>
                  </a:lnTo>
                  <a:lnTo>
                    <a:pt x="523" y="197"/>
                  </a:lnTo>
                  <a:lnTo>
                    <a:pt x="523" y="198"/>
                  </a:lnTo>
                  <a:lnTo>
                    <a:pt x="523" y="200"/>
                  </a:lnTo>
                  <a:lnTo>
                    <a:pt x="523" y="201"/>
                  </a:lnTo>
                  <a:lnTo>
                    <a:pt x="523" y="203"/>
                  </a:lnTo>
                  <a:lnTo>
                    <a:pt x="523" y="207"/>
                  </a:lnTo>
                  <a:lnTo>
                    <a:pt x="524" y="209"/>
                  </a:lnTo>
                  <a:lnTo>
                    <a:pt x="524" y="210"/>
                  </a:lnTo>
                  <a:lnTo>
                    <a:pt x="524" y="212"/>
                  </a:lnTo>
                  <a:lnTo>
                    <a:pt x="524" y="213"/>
                  </a:lnTo>
                  <a:lnTo>
                    <a:pt x="524" y="215"/>
                  </a:lnTo>
                  <a:lnTo>
                    <a:pt x="523" y="216"/>
                  </a:lnTo>
                  <a:lnTo>
                    <a:pt x="523" y="216"/>
                  </a:lnTo>
                  <a:lnTo>
                    <a:pt x="523" y="218"/>
                  </a:lnTo>
                  <a:lnTo>
                    <a:pt x="523" y="219"/>
                  </a:lnTo>
                  <a:lnTo>
                    <a:pt x="523" y="221"/>
                  </a:lnTo>
                  <a:lnTo>
                    <a:pt x="523" y="222"/>
                  </a:lnTo>
                  <a:lnTo>
                    <a:pt x="523" y="224"/>
                  </a:lnTo>
                  <a:lnTo>
                    <a:pt x="523" y="225"/>
                  </a:lnTo>
                  <a:lnTo>
                    <a:pt x="521" y="227"/>
                  </a:lnTo>
                  <a:lnTo>
                    <a:pt x="521" y="229"/>
                  </a:lnTo>
                  <a:lnTo>
                    <a:pt x="521" y="230"/>
                  </a:lnTo>
                  <a:lnTo>
                    <a:pt x="521" y="232"/>
                  </a:lnTo>
                  <a:lnTo>
                    <a:pt x="520" y="232"/>
                  </a:lnTo>
                  <a:lnTo>
                    <a:pt x="520" y="235"/>
                  </a:lnTo>
                  <a:lnTo>
                    <a:pt x="520" y="236"/>
                  </a:lnTo>
                  <a:lnTo>
                    <a:pt x="518" y="236"/>
                  </a:lnTo>
                  <a:lnTo>
                    <a:pt x="518" y="238"/>
                  </a:lnTo>
                  <a:lnTo>
                    <a:pt x="518" y="239"/>
                  </a:lnTo>
                  <a:lnTo>
                    <a:pt x="517" y="241"/>
                  </a:lnTo>
                  <a:lnTo>
                    <a:pt x="517" y="242"/>
                  </a:lnTo>
                  <a:lnTo>
                    <a:pt x="517" y="244"/>
                  </a:lnTo>
                  <a:lnTo>
                    <a:pt x="515" y="244"/>
                  </a:lnTo>
                  <a:lnTo>
                    <a:pt x="515" y="245"/>
                  </a:lnTo>
                  <a:lnTo>
                    <a:pt x="515" y="247"/>
                  </a:lnTo>
                  <a:lnTo>
                    <a:pt x="514" y="248"/>
                  </a:lnTo>
                  <a:lnTo>
                    <a:pt x="514" y="250"/>
                  </a:lnTo>
                  <a:lnTo>
                    <a:pt x="512" y="254"/>
                  </a:lnTo>
                  <a:lnTo>
                    <a:pt x="512" y="256"/>
                  </a:lnTo>
                  <a:lnTo>
                    <a:pt x="511" y="256"/>
                  </a:lnTo>
                  <a:lnTo>
                    <a:pt x="511" y="257"/>
                  </a:lnTo>
                  <a:lnTo>
                    <a:pt x="512" y="257"/>
                  </a:lnTo>
                  <a:lnTo>
                    <a:pt x="509" y="260"/>
                  </a:lnTo>
                  <a:lnTo>
                    <a:pt x="509" y="262"/>
                  </a:lnTo>
                  <a:lnTo>
                    <a:pt x="509" y="264"/>
                  </a:lnTo>
                  <a:lnTo>
                    <a:pt x="509" y="265"/>
                  </a:lnTo>
                  <a:lnTo>
                    <a:pt x="508" y="267"/>
                  </a:lnTo>
                  <a:lnTo>
                    <a:pt x="508" y="268"/>
                  </a:lnTo>
                  <a:lnTo>
                    <a:pt x="508" y="270"/>
                  </a:lnTo>
                  <a:lnTo>
                    <a:pt x="506" y="270"/>
                  </a:lnTo>
                  <a:lnTo>
                    <a:pt x="506" y="271"/>
                  </a:lnTo>
                  <a:lnTo>
                    <a:pt x="506" y="273"/>
                  </a:lnTo>
                  <a:lnTo>
                    <a:pt x="506" y="274"/>
                  </a:lnTo>
                  <a:lnTo>
                    <a:pt x="505" y="276"/>
                  </a:lnTo>
                  <a:lnTo>
                    <a:pt x="505" y="277"/>
                  </a:lnTo>
                  <a:lnTo>
                    <a:pt x="505" y="279"/>
                  </a:lnTo>
                  <a:lnTo>
                    <a:pt x="505" y="280"/>
                  </a:lnTo>
                  <a:lnTo>
                    <a:pt x="505" y="282"/>
                  </a:lnTo>
                  <a:lnTo>
                    <a:pt x="503" y="282"/>
                  </a:lnTo>
                  <a:lnTo>
                    <a:pt x="503" y="283"/>
                  </a:lnTo>
                  <a:lnTo>
                    <a:pt x="503" y="285"/>
                  </a:lnTo>
                  <a:lnTo>
                    <a:pt x="503" y="286"/>
                  </a:lnTo>
                  <a:lnTo>
                    <a:pt x="503" y="289"/>
                  </a:lnTo>
                  <a:lnTo>
                    <a:pt x="503" y="291"/>
                  </a:lnTo>
                  <a:lnTo>
                    <a:pt x="503" y="297"/>
                  </a:lnTo>
                  <a:lnTo>
                    <a:pt x="503" y="300"/>
                  </a:lnTo>
                  <a:lnTo>
                    <a:pt x="503" y="302"/>
                  </a:lnTo>
                  <a:lnTo>
                    <a:pt x="503" y="303"/>
                  </a:lnTo>
                  <a:lnTo>
                    <a:pt x="503" y="305"/>
                  </a:lnTo>
                  <a:lnTo>
                    <a:pt x="505" y="308"/>
                  </a:lnTo>
                  <a:lnTo>
                    <a:pt x="505" y="309"/>
                  </a:lnTo>
                  <a:lnTo>
                    <a:pt x="505" y="311"/>
                  </a:lnTo>
                  <a:lnTo>
                    <a:pt x="506" y="312"/>
                  </a:lnTo>
                  <a:lnTo>
                    <a:pt x="506" y="315"/>
                  </a:lnTo>
                  <a:lnTo>
                    <a:pt x="508" y="318"/>
                  </a:lnTo>
                  <a:lnTo>
                    <a:pt x="508" y="320"/>
                  </a:lnTo>
                  <a:lnTo>
                    <a:pt x="508" y="321"/>
                  </a:lnTo>
                  <a:lnTo>
                    <a:pt x="509" y="326"/>
                  </a:lnTo>
                  <a:lnTo>
                    <a:pt x="509" y="326"/>
                  </a:lnTo>
                  <a:lnTo>
                    <a:pt x="511" y="329"/>
                  </a:lnTo>
                  <a:lnTo>
                    <a:pt x="509" y="330"/>
                  </a:lnTo>
                  <a:lnTo>
                    <a:pt x="508" y="333"/>
                  </a:lnTo>
                  <a:lnTo>
                    <a:pt x="506" y="335"/>
                  </a:lnTo>
                  <a:lnTo>
                    <a:pt x="503" y="336"/>
                  </a:lnTo>
                  <a:lnTo>
                    <a:pt x="501" y="338"/>
                  </a:lnTo>
                  <a:lnTo>
                    <a:pt x="500" y="340"/>
                  </a:lnTo>
                  <a:lnTo>
                    <a:pt x="491" y="347"/>
                  </a:lnTo>
                  <a:lnTo>
                    <a:pt x="486" y="350"/>
                  </a:lnTo>
                  <a:lnTo>
                    <a:pt x="482" y="353"/>
                  </a:lnTo>
                  <a:lnTo>
                    <a:pt x="476" y="358"/>
                  </a:lnTo>
                  <a:lnTo>
                    <a:pt x="467" y="365"/>
                  </a:lnTo>
                  <a:lnTo>
                    <a:pt x="465" y="365"/>
                  </a:lnTo>
                  <a:lnTo>
                    <a:pt x="465" y="367"/>
                  </a:lnTo>
                  <a:lnTo>
                    <a:pt x="465" y="368"/>
                  </a:lnTo>
                  <a:lnTo>
                    <a:pt x="465" y="370"/>
                  </a:lnTo>
                  <a:lnTo>
                    <a:pt x="463" y="370"/>
                  </a:lnTo>
                  <a:lnTo>
                    <a:pt x="460" y="370"/>
                  </a:lnTo>
                  <a:lnTo>
                    <a:pt x="459" y="371"/>
                  </a:lnTo>
                  <a:lnTo>
                    <a:pt x="454" y="371"/>
                  </a:lnTo>
                  <a:lnTo>
                    <a:pt x="454" y="373"/>
                  </a:lnTo>
                  <a:lnTo>
                    <a:pt x="454" y="379"/>
                  </a:lnTo>
                  <a:lnTo>
                    <a:pt x="454" y="384"/>
                  </a:lnTo>
                  <a:lnTo>
                    <a:pt x="448" y="385"/>
                  </a:lnTo>
                  <a:lnTo>
                    <a:pt x="450" y="388"/>
                  </a:lnTo>
                  <a:lnTo>
                    <a:pt x="450" y="391"/>
                  </a:lnTo>
                  <a:lnTo>
                    <a:pt x="451" y="391"/>
                  </a:lnTo>
                  <a:lnTo>
                    <a:pt x="453" y="400"/>
                  </a:lnTo>
                  <a:lnTo>
                    <a:pt x="450" y="402"/>
                  </a:lnTo>
                  <a:lnTo>
                    <a:pt x="447" y="402"/>
                  </a:lnTo>
                  <a:lnTo>
                    <a:pt x="442" y="403"/>
                  </a:lnTo>
                  <a:lnTo>
                    <a:pt x="444" y="408"/>
                  </a:lnTo>
                  <a:lnTo>
                    <a:pt x="444" y="409"/>
                  </a:lnTo>
                  <a:lnTo>
                    <a:pt x="444" y="411"/>
                  </a:lnTo>
                  <a:lnTo>
                    <a:pt x="447" y="416"/>
                  </a:lnTo>
                  <a:lnTo>
                    <a:pt x="448" y="417"/>
                  </a:lnTo>
                  <a:lnTo>
                    <a:pt x="448" y="419"/>
                  </a:lnTo>
                  <a:lnTo>
                    <a:pt x="447" y="419"/>
                  </a:lnTo>
                  <a:lnTo>
                    <a:pt x="445" y="419"/>
                  </a:lnTo>
                  <a:lnTo>
                    <a:pt x="444" y="420"/>
                  </a:lnTo>
                  <a:lnTo>
                    <a:pt x="445" y="420"/>
                  </a:lnTo>
                  <a:lnTo>
                    <a:pt x="448" y="423"/>
                  </a:lnTo>
                  <a:lnTo>
                    <a:pt x="448" y="425"/>
                  </a:lnTo>
                  <a:lnTo>
                    <a:pt x="447" y="428"/>
                  </a:lnTo>
                  <a:lnTo>
                    <a:pt x="447" y="429"/>
                  </a:lnTo>
                  <a:lnTo>
                    <a:pt x="447" y="431"/>
                  </a:lnTo>
                  <a:lnTo>
                    <a:pt x="445" y="432"/>
                  </a:lnTo>
                  <a:lnTo>
                    <a:pt x="445" y="435"/>
                  </a:lnTo>
                  <a:lnTo>
                    <a:pt x="442" y="443"/>
                  </a:lnTo>
                  <a:lnTo>
                    <a:pt x="438" y="444"/>
                  </a:lnTo>
                  <a:lnTo>
                    <a:pt x="438" y="446"/>
                  </a:lnTo>
                  <a:lnTo>
                    <a:pt x="439" y="446"/>
                  </a:lnTo>
                  <a:lnTo>
                    <a:pt x="441" y="446"/>
                  </a:lnTo>
                  <a:lnTo>
                    <a:pt x="439" y="451"/>
                  </a:lnTo>
                  <a:lnTo>
                    <a:pt x="439" y="452"/>
                  </a:lnTo>
                  <a:lnTo>
                    <a:pt x="439" y="454"/>
                  </a:lnTo>
                  <a:lnTo>
                    <a:pt x="439" y="455"/>
                  </a:lnTo>
                  <a:lnTo>
                    <a:pt x="439" y="460"/>
                  </a:lnTo>
                  <a:lnTo>
                    <a:pt x="438" y="458"/>
                  </a:lnTo>
                  <a:lnTo>
                    <a:pt x="432" y="460"/>
                  </a:lnTo>
                  <a:lnTo>
                    <a:pt x="433" y="467"/>
                  </a:lnTo>
                  <a:lnTo>
                    <a:pt x="433" y="470"/>
                  </a:lnTo>
                  <a:lnTo>
                    <a:pt x="413" y="472"/>
                  </a:lnTo>
                  <a:lnTo>
                    <a:pt x="403" y="472"/>
                  </a:lnTo>
                  <a:lnTo>
                    <a:pt x="400" y="472"/>
                  </a:lnTo>
                  <a:lnTo>
                    <a:pt x="390" y="472"/>
                  </a:lnTo>
                  <a:lnTo>
                    <a:pt x="386" y="473"/>
                  </a:lnTo>
                  <a:lnTo>
                    <a:pt x="374" y="473"/>
                  </a:lnTo>
                  <a:lnTo>
                    <a:pt x="369" y="473"/>
                  </a:lnTo>
                  <a:lnTo>
                    <a:pt x="366" y="475"/>
                  </a:lnTo>
                  <a:lnTo>
                    <a:pt x="356" y="475"/>
                  </a:lnTo>
                  <a:lnTo>
                    <a:pt x="354" y="475"/>
                  </a:lnTo>
                  <a:lnTo>
                    <a:pt x="351" y="473"/>
                  </a:lnTo>
                  <a:lnTo>
                    <a:pt x="345" y="472"/>
                  </a:lnTo>
                  <a:lnTo>
                    <a:pt x="343" y="472"/>
                  </a:lnTo>
                  <a:lnTo>
                    <a:pt x="342" y="472"/>
                  </a:lnTo>
                  <a:lnTo>
                    <a:pt x="340" y="472"/>
                  </a:lnTo>
                  <a:lnTo>
                    <a:pt x="340" y="472"/>
                  </a:lnTo>
                  <a:lnTo>
                    <a:pt x="340" y="469"/>
                  </a:lnTo>
                  <a:lnTo>
                    <a:pt x="339" y="464"/>
                  </a:lnTo>
                  <a:lnTo>
                    <a:pt x="337" y="463"/>
                  </a:lnTo>
                  <a:lnTo>
                    <a:pt x="336" y="457"/>
                  </a:lnTo>
                  <a:lnTo>
                    <a:pt x="333" y="457"/>
                  </a:lnTo>
                  <a:lnTo>
                    <a:pt x="316" y="461"/>
                  </a:lnTo>
                  <a:lnTo>
                    <a:pt x="314" y="451"/>
                  </a:lnTo>
                  <a:lnTo>
                    <a:pt x="311" y="452"/>
                  </a:lnTo>
                  <a:lnTo>
                    <a:pt x="305" y="454"/>
                  </a:lnTo>
                  <a:lnTo>
                    <a:pt x="304" y="454"/>
                  </a:lnTo>
                  <a:lnTo>
                    <a:pt x="305" y="457"/>
                  </a:lnTo>
                  <a:lnTo>
                    <a:pt x="305" y="458"/>
                  </a:lnTo>
                  <a:lnTo>
                    <a:pt x="304" y="458"/>
                  </a:lnTo>
                  <a:lnTo>
                    <a:pt x="304" y="464"/>
                  </a:lnTo>
                  <a:lnTo>
                    <a:pt x="302" y="464"/>
                  </a:lnTo>
                  <a:lnTo>
                    <a:pt x="302" y="463"/>
                  </a:lnTo>
                  <a:lnTo>
                    <a:pt x="299" y="464"/>
                  </a:lnTo>
                  <a:lnTo>
                    <a:pt x="298" y="464"/>
                  </a:lnTo>
                  <a:lnTo>
                    <a:pt x="298" y="466"/>
                  </a:lnTo>
                  <a:lnTo>
                    <a:pt x="295" y="466"/>
                  </a:lnTo>
                  <a:lnTo>
                    <a:pt x="295" y="469"/>
                  </a:lnTo>
                  <a:lnTo>
                    <a:pt x="295" y="470"/>
                  </a:lnTo>
                  <a:lnTo>
                    <a:pt x="295" y="470"/>
                  </a:lnTo>
                  <a:lnTo>
                    <a:pt x="293" y="470"/>
                  </a:lnTo>
                  <a:lnTo>
                    <a:pt x="293" y="469"/>
                  </a:lnTo>
                  <a:lnTo>
                    <a:pt x="290" y="451"/>
                  </a:lnTo>
                  <a:lnTo>
                    <a:pt x="279" y="452"/>
                  </a:lnTo>
                  <a:lnTo>
                    <a:pt x="270" y="455"/>
                  </a:lnTo>
                  <a:lnTo>
                    <a:pt x="266" y="455"/>
                  </a:lnTo>
                  <a:lnTo>
                    <a:pt x="263" y="457"/>
                  </a:lnTo>
                  <a:lnTo>
                    <a:pt x="266" y="472"/>
                  </a:lnTo>
                  <a:lnTo>
                    <a:pt x="264" y="472"/>
                  </a:lnTo>
                  <a:lnTo>
                    <a:pt x="264" y="473"/>
                  </a:lnTo>
                  <a:lnTo>
                    <a:pt x="266" y="473"/>
                  </a:lnTo>
                  <a:lnTo>
                    <a:pt x="266" y="475"/>
                  </a:lnTo>
                  <a:lnTo>
                    <a:pt x="263" y="475"/>
                  </a:lnTo>
                  <a:lnTo>
                    <a:pt x="261" y="475"/>
                  </a:lnTo>
                  <a:lnTo>
                    <a:pt x="260" y="475"/>
                  </a:lnTo>
                  <a:lnTo>
                    <a:pt x="258" y="475"/>
                  </a:lnTo>
                  <a:lnTo>
                    <a:pt x="258" y="473"/>
                  </a:lnTo>
                  <a:lnTo>
                    <a:pt x="260" y="473"/>
                  </a:lnTo>
                  <a:lnTo>
                    <a:pt x="258" y="472"/>
                  </a:lnTo>
                  <a:lnTo>
                    <a:pt x="255" y="472"/>
                  </a:lnTo>
                  <a:lnTo>
                    <a:pt x="252" y="472"/>
                  </a:lnTo>
                  <a:lnTo>
                    <a:pt x="252" y="473"/>
                  </a:lnTo>
                  <a:lnTo>
                    <a:pt x="252" y="475"/>
                  </a:lnTo>
                  <a:lnTo>
                    <a:pt x="248" y="475"/>
                  </a:lnTo>
                  <a:lnTo>
                    <a:pt x="243" y="475"/>
                  </a:lnTo>
                  <a:lnTo>
                    <a:pt x="240" y="475"/>
                  </a:lnTo>
                  <a:lnTo>
                    <a:pt x="238" y="475"/>
                  </a:lnTo>
                  <a:lnTo>
                    <a:pt x="234" y="475"/>
                  </a:lnTo>
                  <a:lnTo>
                    <a:pt x="232" y="475"/>
                  </a:lnTo>
                  <a:lnTo>
                    <a:pt x="231" y="475"/>
                  </a:lnTo>
                  <a:lnTo>
                    <a:pt x="229" y="475"/>
                  </a:lnTo>
                  <a:lnTo>
                    <a:pt x="229" y="473"/>
                  </a:lnTo>
                  <a:lnTo>
                    <a:pt x="228" y="473"/>
                  </a:lnTo>
                  <a:lnTo>
                    <a:pt x="226" y="473"/>
                  </a:lnTo>
                  <a:lnTo>
                    <a:pt x="226" y="475"/>
                  </a:lnTo>
                  <a:lnTo>
                    <a:pt x="225" y="475"/>
                  </a:lnTo>
                  <a:lnTo>
                    <a:pt x="223" y="475"/>
                  </a:lnTo>
                  <a:lnTo>
                    <a:pt x="222" y="475"/>
                  </a:lnTo>
                  <a:lnTo>
                    <a:pt x="222" y="475"/>
                  </a:lnTo>
                  <a:lnTo>
                    <a:pt x="220" y="475"/>
                  </a:lnTo>
                  <a:lnTo>
                    <a:pt x="219" y="475"/>
                  </a:lnTo>
                  <a:lnTo>
                    <a:pt x="216" y="475"/>
                  </a:lnTo>
                  <a:lnTo>
                    <a:pt x="213" y="475"/>
                  </a:lnTo>
                  <a:lnTo>
                    <a:pt x="208" y="475"/>
                  </a:lnTo>
                  <a:lnTo>
                    <a:pt x="207" y="475"/>
                  </a:lnTo>
                  <a:lnTo>
                    <a:pt x="202" y="475"/>
                  </a:lnTo>
                  <a:lnTo>
                    <a:pt x="199" y="475"/>
                  </a:lnTo>
                  <a:lnTo>
                    <a:pt x="197" y="475"/>
                  </a:lnTo>
                  <a:lnTo>
                    <a:pt x="196" y="475"/>
                  </a:lnTo>
                  <a:lnTo>
                    <a:pt x="193" y="475"/>
                  </a:lnTo>
                  <a:lnTo>
                    <a:pt x="191" y="475"/>
                  </a:lnTo>
                  <a:lnTo>
                    <a:pt x="190" y="475"/>
                  </a:lnTo>
                  <a:lnTo>
                    <a:pt x="188" y="475"/>
                  </a:lnTo>
                  <a:lnTo>
                    <a:pt x="187" y="475"/>
                  </a:lnTo>
                  <a:lnTo>
                    <a:pt x="185" y="475"/>
                  </a:lnTo>
                  <a:lnTo>
                    <a:pt x="184" y="473"/>
                  </a:lnTo>
                  <a:lnTo>
                    <a:pt x="182" y="476"/>
                  </a:lnTo>
                  <a:lnTo>
                    <a:pt x="182" y="478"/>
                  </a:lnTo>
                  <a:lnTo>
                    <a:pt x="181" y="478"/>
                  </a:lnTo>
                  <a:lnTo>
                    <a:pt x="179" y="478"/>
                  </a:lnTo>
                  <a:lnTo>
                    <a:pt x="152" y="473"/>
                  </a:lnTo>
                  <a:lnTo>
                    <a:pt x="146" y="472"/>
                  </a:lnTo>
                  <a:lnTo>
                    <a:pt x="144" y="472"/>
                  </a:lnTo>
                  <a:lnTo>
                    <a:pt x="143" y="472"/>
                  </a:lnTo>
                  <a:lnTo>
                    <a:pt x="140" y="472"/>
                  </a:lnTo>
                  <a:lnTo>
                    <a:pt x="138" y="472"/>
                  </a:lnTo>
                  <a:lnTo>
                    <a:pt x="124" y="470"/>
                  </a:lnTo>
                  <a:lnTo>
                    <a:pt x="121" y="470"/>
                  </a:lnTo>
                  <a:lnTo>
                    <a:pt x="105" y="467"/>
                  </a:lnTo>
                  <a:lnTo>
                    <a:pt x="77" y="463"/>
                  </a:lnTo>
                  <a:lnTo>
                    <a:pt x="76" y="463"/>
                  </a:lnTo>
                  <a:lnTo>
                    <a:pt x="70" y="461"/>
                  </a:lnTo>
                  <a:lnTo>
                    <a:pt x="62" y="460"/>
                  </a:lnTo>
                  <a:lnTo>
                    <a:pt x="61" y="460"/>
                  </a:lnTo>
                  <a:lnTo>
                    <a:pt x="59" y="460"/>
                  </a:lnTo>
                  <a:lnTo>
                    <a:pt x="44" y="457"/>
                  </a:lnTo>
                  <a:lnTo>
                    <a:pt x="30" y="454"/>
                  </a:lnTo>
                  <a:lnTo>
                    <a:pt x="27" y="454"/>
                  </a:lnTo>
                  <a:lnTo>
                    <a:pt x="19" y="452"/>
                  </a:lnTo>
                  <a:lnTo>
                    <a:pt x="18" y="452"/>
                  </a:lnTo>
                  <a:lnTo>
                    <a:pt x="1" y="447"/>
                  </a:lnTo>
                  <a:lnTo>
                    <a:pt x="0" y="447"/>
                  </a:lnTo>
                  <a:lnTo>
                    <a:pt x="3" y="441"/>
                  </a:lnTo>
                  <a:lnTo>
                    <a:pt x="3" y="437"/>
                  </a:lnTo>
                  <a:lnTo>
                    <a:pt x="4" y="432"/>
                  </a:lnTo>
                  <a:lnTo>
                    <a:pt x="13" y="409"/>
                  </a:lnTo>
                  <a:lnTo>
                    <a:pt x="15" y="405"/>
                  </a:lnTo>
                  <a:lnTo>
                    <a:pt x="16" y="400"/>
                  </a:lnTo>
                  <a:lnTo>
                    <a:pt x="21" y="387"/>
                  </a:lnTo>
                  <a:lnTo>
                    <a:pt x="24" y="379"/>
                  </a:lnTo>
                  <a:lnTo>
                    <a:pt x="38" y="344"/>
                  </a:lnTo>
                  <a:lnTo>
                    <a:pt x="36" y="343"/>
                  </a:lnTo>
                  <a:lnTo>
                    <a:pt x="35" y="340"/>
                  </a:lnTo>
                  <a:lnTo>
                    <a:pt x="35" y="338"/>
                  </a:lnTo>
                  <a:lnTo>
                    <a:pt x="33" y="336"/>
                  </a:lnTo>
                  <a:lnTo>
                    <a:pt x="33" y="335"/>
                  </a:lnTo>
                  <a:lnTo>
                    <a:pt x="32" y="333"/>
                  </a:lnTo>
                  <a:lnTo>
                    <a:pt x="32" y="332"/>
                  </a:lnTo>
                  <a:lnTo>
                    <a:pt x="29" y="327"/>
                  </a:lnTo>
                  <a:lnTo>
                    <a:pt x="29" y="326"/>
                  </a:lnTo>
                  <a:lnTo>
                    <a:pt x="27" y="326"/>
                  </a:lnTo>
                  <a:lnTo>
                    <a:pt x="26" y="323"/>
                  </a:lnTo>
                  <a:lnTo>
                    <a:pt x="21" y="311"/>
                  </a:lnTo>
                  <a:lnTo>
                    <a:pt x="19" y="309"/>
                  </a:lnTo>
                  <a:lnTo>
                    <a:pt x="18" y="308"/>
                  </a:lnTo>
                  <a:lnTo>
                    <a:pt x="18" y="306"/>
                  </a:lnTo>
                  <a:lnTo>
                    <a:pt x="16" y="305"/>
                  </a:lnTo>
                  <a:lnTo>
                    <a:pt x="16" y="303"/>
                  </a:lnTo>
                  <a:lnTo>
                    <a:pt x="16" y="302"/>
                  </a:lnTo>
                  <a:lnTo>
                    <a:pt x="15" y="300"/>
                  </a:lnTo>
                  <a:lnTo>
                    <a:pt x="15" y="298"/>
                  </a:lnTo>
                  <a:lnTo>
                    <a:pt x="13" y="297"/>
                  </a:lnTo>
                  <a:lnTo>
                    <a:pt x="12" y="292"/>
                  </a:lnTo>
                  <a:lnTo>
                    <a:pt x="10" y="291"/>
                  </a:lnTo>
                  <a:lnTo>
                    <a:pt x="9" y="288"/>
                  </a:lnTo>
                  <a:lnTo>
                    <a:pt x="7" y="286"/>
                  </a:lnTo>
                  <a:lnTo>
                    <a:pt x="7" y="285"/>
                  </a:lnTo>
                  <a:lnTo>
                    <a:pt x="6" y="283"/>
                  </a:lnTo>
                  <a:lnTo>
                    <a:pt x="6" y="282"/>
                  </a:lnTo>
                  <a:lnTo>
                    <a:pt x="4" y="280"/>
                  </a:lnTo>
                  <a:lnTo>
                    <a:pt x="3" y="279"/>
                  </a:lnTo>
                  <a:lnTo>
                    <a:pt x="3" y="277"/>
                  </a:lnTo>
                  <a:lnTo>
                    <a:pt x="3" y="277"/>
                  </a:lnTo>
                  <a:lnTo>
                    <a:pt x="3" y="276"/>
                  </a:lnTo>
                  <a:lnTo>
                    <a:pt x="1" y="274"/>
                  </a:lnTo>
                  <a:lnTo>
                    <a:pt x="1" y="273"/>
                  </a:lnTo>
                  <a:lnTo>
                    <a:pt x="0" y="273"/>
                  </a:lnTo>
                  <a:lnTo>
                    <a:pt x="0" y="271"/>
                  </a:lnTo>
                  <a:lnTo>
                    <a:pt x="0" y="270"/>
                  </a:lnTo>
                  <a:lnTo>
                    <a:pt x="1" y="270"/>
                  </a:lnTo>
                  <a:lnTo>
                    <a:pt x="3" y="270"/>
                  </a:lnTo>
                  <a:lnTo>
                    <a:pt x="1" y="268"/>
                  </a:lnTo>
                  <a:lnTo>
                    <a:pt x="1" y="267"/>
                  </a:lnTo>
                  <a:lnTo>
                    <a:pt x="1" y="265"/>
                  </a:lnTo>
                  <a:lnTo>
                    <a:pt x="3" y="265"/>
                  </a:lnTo>
                  <a:lnTo>
                    <a:pt x="4" y="265"/>
                  </a:lnTo>
                  <a:lnTo>
                    <a:pt x="6" y="265"/>
                  </a:lnTo>
                  <a:lnTo>
                    <a:pt x="7" y="265"/>
                  </a:lnTo>
                  <a:lnTo>
                    <a:pt x="9" y="265"/>
                  </a:lnTo>
                  <a:lnTo>
                    <a:pt x="10" y="265"/>
                  </a:lnTo>
                  <a:lnTo>
                    <a:pt x="10" y="264"/>
                  </a:lnTo>
                  <a:lnTo>
                    <a:pt x="12" y="264"/>
                  </a:lnTo>
                  <a:lnTo>
                    <a:pt x="13" y="264"/>
                  </a:lnTo>
                  <a:lnTo>
                    <a:pt x="15" y="264"/>
                  </a:lnTo>
                  <a:lnTo>
                    <a:pt x="15" y="262"/>
                  </a:lnTo>
                  <a:lnTo>
                    <a:pt x="16" y="262"/>
                  </a:lnTo>
                  <a:lnTo>
                    <a:pt x="18" y="262"/>
                  </a:lnTo>
                  <a:lnTo>
                    <a:pt x="18" y="260"/>
                  </a:lnTo>
                  <a:lnTo>
                    <a:pt x="19" y="260"/>
                  </a:lnTo>
                  <a:lnTo>
                    <a:pt x="21" y="260"/>
                  </a:lnTo>
                  <a:lnTo>
                    <a:pt x="21" y="259"/>
                  </a:lnTo>
                  <a:lnTo>
                    <a:pt x="23" y="259"/>
                  </a:lnTo>
                  <a:lnTo>
                    <a:pt x="23" y="257"/>
                  </a:lnTo>
                  <a:lnTo>
                    <a:pt x="24" y="257"/>
                  </a:lnTo>
                  <a:lnTo>
                    <a:pt x="24" y="256"/>
                  </a:lnTo>
                  <a:lnTo>
                    <a:pt x="26" y="256"/>
                  </a:lnTo>
                  <a:lnTo>
                    <a:pt x="27" y="254"/>
                  </a:lnTo>
                  <a:lnTo>
                    <a:pt x="27" y="253"/>
                  </a:lnTo>
                  <a:lnTo>
                    <a:pt x="29" y="253"/>
                  </a:lnTo>
                  <a:lnTo>
                    <a:pt x="29" y="253"/>
                  </a:lnTo>
                  <a:lnTo>
                    <a:pt x="30" y="253"/>
                  </a:lnTo>
                  <a:lnTo>
                    <a:pt x="30" y="251"/>
                  </a:lnTo>
                  <a:lnTo>
                    <a:pt x="32" y="250"/>
                  </a:lnTo>
                  <a:lnTo>
                    <a:pt x="35" y="244"/>
                  </a:lnTo>
                  <a:lnTo>
                    <a:pt x="39" y="236"/>
                  </a:lnTo>
                  <a:lnTo>
                    <a:pt x="39" y="236"/>
                  </a:lnTo>
                  <a:lnTo>
                    <a:pt x="42" y="229"/>
                  </a:lnTo>
                  <a:lnTo>
                    <a:pt x="45" y="225"/>
                  </a:lnTo>
                  <a:lnTo>
                    <a:pt x="45" y="224"/>
                  </a:lnTo>
                  <a:lnTo>
                    <a:pt x="47" y="222"/>
                  </a:lnTo>
                  <a:lnTo>
                    <a:pt x="47" y="221"/>
                  </a:lnTo>
                  <a:lnTo>
                    <a:pt x="48" y="221"/>
                  </a:lnTo>
                  <a:lnTo>
                    <a:pt x="48" y="219"/>
                  </a:lnTo>
                  <a:lnTo>
                    <a:pt x="50" y="219"/>
                  </a:lnTo>
                  <a:lnTo>
                    <a:pt x="50" y="218"/>
                  </a:lnTo>
                  <a:lnTo>
                    <a:pt x="51" y="218"/>
                  </a:lnTo>
                  <a:lnTo>
                    <a:pt x="51" y="216"/>
                  </a:lnTo>
                  <a:lnTo>
                    <a:pt x="53" y="216"/>
                  </a:lnTo>
                  <a:lnTo>
                    <a:pt x="53" y="216"/>
                  </a:lnTo>
                  <a:lnTo>
                    <a:pt x="54" y="216"/>
                  </a:lnTo>
                  <a:lnTo>
                    <a:pt x="54" y="215"/>
                  </a:lnTo>
                  <a:lnTo>
                    <a:pt x="56" y="215"/>
                  </a:lnTo>
                  <a:lnTo>
                    <a:pt x="56" y="213"/>
                  </a:lnTo>
                  <a:lnTo>
                    <a:pt x="57" y="213"/>
                  </a:lnTo>
                  <a:lnTo>
                    <a:pt x="59" y="213"/>
                  </a:lnTo>
                  <a:lnTo>
                    <a:pt x="59" y="212"/>
                  </a:lnTo>
                  <a:lnTo>
                    <a:pt x="61" y="212"/>
                  </a:lnTo>
                  <a:lnTo>
                    <a:pt x="62" y="212"/>
                  </a:lnTo>
                  <a:lnTo>
                    <a:pt x="62" y="210"/>
                  </a:lnTo>
                  <a:lnTo>
                    <a:pt x="64" y="210"/>
                  </a:lnTo>
                  <a:lnTo>
                    <a:pt x="65" y="210"/>
                  </a:lnTo>
                  <a:lnTo>
                    <a:pt x="65" y="209"/>
                  </a:lnTo>
                  <a:lnTo>
                    <a:pt x="67" y="209"/>
                  </a:lnTo>
                  <a:lnTo>
                    <a:pt x="68" y="209"/>
                  </a:lnTo>
                  <a:lnTo>
                    <a:pt x="70" y="209"/>
                  </a:lnTo>
                  <a:lnTo>
                    <a:pt x="70" y="207"/>
                  </a:lnTo>
                  <a:lnTo>
                    <a:pt x="71" y="207"/>
                  </a:lnTo>
                  <a:lnTo>
                    <a:pt x="73" y="207"/>
                  </a:lnTo>
                  <a:lnTo>
                    <a:pt x="73" y="206"/>
                  </a:lnTo>
                  <a:lnTo>
                    <a:pt x="74" y="206"/>
                  </a:lnTo>
                  <a:lnTo>
                    <a:pt x="74" y="204"/>
                  </a:lnTo>
                  <a:lnTo>
                    <a:pt x="76" y="204"/>
                  </a:lnTo>
                  <a:lnTo>
                    <a:pt x="76" y="203"/>
                  </a:lnTo>
                  <a:lnTo>
                    <a:pt x="76" y="203"/>
                  </a:lnTo>
                  <a:lnTo>
                    <a:pt x="76" y="201"/>
                  </a:lnTo>
                  <a:lnTo>
                    <a:pt x="77" y="201"/>
                  </a:lnTo>
                  <a:lnTo>
                    <a:pt x="79" y="200"/>
                  </a:lnTo>
                  <a:lnTo>
                    <a:pt x="82" y="197"/>
                  </a:lnTo>
                  <a:lnTo>
                    <a:pt x="85" y="194"/>
                  </a:lnTo>
                  <a:lnTo>
                    <a:pt x="89" y="187"/>
                  </a:lnTo>
                  <a:lnTo>
                    <a:pt x="91" y="187"/>
                  </a:lnTo>
                  <a:lnTo>
                    <a:pt x="91" y="186"/>
                  </a:lnTo>
                  <a:lnTo>
                    <a:pt x="92" y="184"/>
                  </a:lnTo>
                  <a:lnTo>
                    <a:pt x="94" y="183"/>
                  </a:lnTo>
                  <a:lnTo>
                    <a:pt x="96" y="181"/>
                  </a:lnTo>
                  <a:lnTo>
                    <a:pt x="96" y="180"/>
                  </a:lnTo>
                  <a:lnTo>
                    <a:pt x="97" y="180"/>
                  </a:lnTo>
                  <a:lnTo>
                    <a:pt x="99" y="178"/>
                  </a:lnTo>
                  <a:lnTo>
                    <a:pt x="99" y="177"/>
                  </a:lnTo>
                  <a:lnTo>
                    <a:pt x="100" y="177"/>
                  </a:lnTo>
                  <a:lnTo>
                    <a:pt x="100" y="175"/>
                  </a:lnTo>
                  <a:lnTo>
                    <a:pt x="100" y="174"/>
                  </a:lnTo>
                  <a:lnTo>
                    <a:pt x="102" y="174"/>
                  </a:lnTo>
                  <a:lnTo>
                    <a:pt x="102" y="171"/>
                  </a:lnTo>
                  <a:lnTo>
                    <a:pt x="103" y="169"/>
                  </a:lnTo>
                  <a:lnTo>
                    <a:pt x="103" y="168"/>
                  </a:lnTo>
                  <a:lnTo>
                    <a:pt x="103" y="166"/>
                  </a:lnTo>
                  <a:lnTo>
                    <a:pt x="105" y="166"/>
                  </a:lnTo>
                  <a:lnTo>
                    <a:pt x="105" y="165"/>
                  </a:lnTo>
                  <a:lnTo>
                    <a:pt x="105" y="163"/>
                  </a:lnTo>
                  <a:lnTo>
                    <a:pt x="106" y="160"/>
                  </a:lnTo>
                  <a:lnTo>
                    <a:pt x="106" y="159"/>
                  </a:lnTo>
                  <a:lnTo>
                    <a:pt x="106" y="157"/>
                  </a:lnTo>
                  <a:lnTo>
                    <a:pt x="108" y="157"/>
                  </a:lnTo>
                  <a:lnTo>
                    <a:pt x="108" y="156"/>
                  </a:lnTo>
                  <a:lnTo>
                    <a:pt x="108" y="154"/>
                  </a:lnTo>
                  <a:lnTo>
                    <a:pt x="109" y="154"/>
                  </a:lnTo>
                  <a:lnTo>
                    <a:pt x="109" y="153"/>
                  </a:lnTo>
                  <a:lnTo>
                    <a:pt x="111" y="151"/>
                  </a:lnTo>
                  <a:lnTo>
                    <a:pt x="111" y="149"/>
                  </a:lnTo>
                  <a:lnTo>
                    <a:pt x="112" y="149"/>
                  </a:lnTo>
                  <a:lnTo>
                    <a:pt x="112" y="148"/>
                  </a:lnTo>
                  <a:lnTo>
                    <a:pt x="114" y="145"/>
                  </a:lnTo>
                  <a:lnTo>
                    <a:pt x="114" y="143"/>
                  </a:lnTo>
                  <a:lnTo>
                    <a:pt x="115" y="143"/>
                  </a:lnTo>
                  <a:lnTo>
                    <a:pt x="115" y="142"/>
                  </a:lnTo>
                  <a:lnTo>
                    <a:pt x="117" y="142"/>
                  </a:lnTo>
                  <a:lnTo>
                    <a:pt x="117" y="140"/>
                  </a:lnTo>
                  <a:lnTo>
                    <a:pt x="117" y="139"/>
                  </a:lnTo>
                  <a:lnTo>
                    <a:pt x="117" y="137"/>
                  </a:lnTo>
                  <a:lnTo>
                    <a:pt x="117" y="136"/>
                  </a:lnTo>
                  <a:lnTo>
                    <a:pt x="117" y="134"/>
                  </a:lnTo>
                  <a:lnTo>
                    <a:pt x="118" y="133"/>
                  </a:lnTo>
                  <a:lnTo>
                    <a:pt x="118" y="131"/>
                  </a:lnTo>
                  <a:lnTo>
                    <a:pt x="118" y="130"/>
                  </a:lnTo>
                  <a:lnTo>
                    <a:pt x="118" y="128"/>
                  </a:lnTo>
                  <a:lnTo>
                    <a:pt x="118" y="127"/>
                  </a:lnTo>
                  <a:lnTo>
                    <a:pt x="118" y="125"/>
                  </a:lnTo>
                  <a:lnTo>
                    <a:pt x="118" y="124"/>
                  </a:lnTo>
                  <a:lnTo>
                    <a:pt x="118" y="122"/>
                  </a:lnTo>
                  <a:lnTo>
                    <a:pt x="118" y="121"/>
                  </a:lnTo>
                  <a:lnTo>
                    <a:pt x="118" y="119"/>
                  </a:lnTo>
                  <a:lnTo>
                    <a:pt x="117" y="118"/>
                  </a:lnTo>
                  <a:lnTo>
                    <a:pt x="117" y="116"/>
                  </a:lnTo>
                  <a:lnTo>
                    <a:pt x="115" y="116"/>
                  </a:lnTo>
                  <a:lnTo>
                    <a:pt x="114" y="110"/>
                  </a:lnTo>
                  <a:lnTo>
                    <a:pt x="112" y="108"/>
                  </a:lnTo>
                  <a:lnTo>
                    <a:pt x="112" y="105"/>
                  </a:lnTo>
                  <a:lnTo>
                    <a:pt x="106" y="95"/>
                  </a:lnTo>
                  <a:lnTo>
                    <a:pt x="105" y="92"/>
                  </a:lnTo>
                  <a:lnTo>
                    <a:pt x="103" y="89"/>
                  </a:lnTo>
                  <a:lnTo>
                    <a:pt x="102" y="87"/>
                  </a:lnTo>
                  <a:lnTo>
                    <a:pt x="102" y="86"/>
                  </a:lnTo>
                  <a:lnTo>
                    <a:pt x="100" y="84"/>
                  </a:lnTo>
                  <a:lnTo>
                    <a:pt x="100" y="83"/>
                  </a:lnTo>
                  <a:lnTo>
                    <a:pt x="100" y="81"/>
                  </a:lnTo>
                  <a:lnTo>
                    <a:pt x="99" y="81"/>
                  </a:lnTo>
                  <a:lnTo>
                    <a:pt x="99" y="80"/>
                  </a:lnTo>
                  <a:lnTo>
                    <a:pt x="99" y="78"/>
                  </a:lnTo>
                  <a:lnTo>
                    <a:pt x="97" y="76"/>
                  </a:lnTo>
                  <a:lnTo>
                    <a:pt x="97" y="75"/>
                  </a:lnTo>
                  <a:lnTo>
                    <a:pt x="97" y="73"/>
                  </a:lnTo>
                  <a:lnTo>
                    <a:pt x="97" y="72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69"/>
                  </a:lnTo>
                  <a:lnTo>
                    <a:pt x="96" y="67"/>
                  </a:lnTo>
                  <a:lnTo>
                    <a:pt x="96" y="64"/>
                  </a:lnTo>
                  <a:lnTo>
                    <a:pt x="94" y="60"/>
                  </a:lnTo>
                  <a:lnTo>
                    <a:pt x="94" y="58"/>
                  </a:lnTo>
                  <a:lnTo>
                    <a:pt x="94" y="57"/>
                  </a:lnTo>
                  <a:lnTo>
                    <a:pt x="94" y="55"/>
                  </a:lnTo>
                  <a:lnTo>
                    <a:pt x="94" y="54"/>
                  </a:lnTo>
                  <a:lnTo>
                    <a:pt x="92" y="54"/>
                  </a:lnTo>
                  <a:lnTo>
                    <a:pt x="92" y="52"/>
                  </a:lnTo>
                  <a:lnTo>
                    <a:pt x="92" y="51"/>
                  </a:lnTo>
                  <a:lnTo>
                    <a:pt x="92" y="49"/>
                  </a:lnTo>
                  <a:lnTo>
                    <a:pt x="92" y="48"/>
                  </a:lnTo>
                  <a:lnTo>
                    <a:pt x="94" y="48"/>
                  </a:lnTo>
                  <a:lnTo>
                    <a:pt x="94" y="46"/>
                  </a:lnTo>
                  <a:lnTo>
                    <a:pt x="94" y="45"/>
                  </a:lnTo>
                  <a:lnTo>
                    <a:pt x="94" y="43"/>
                  </a:lnTo>
                  <a:lnTo>
                    <a:pt x="96" y="43"/>
                  </a:lnTo>
                  <a:lnTo>
                    <a:pt x="96" y="42"/>
                  </a:lnTo>
                  <a:lnTo>
                    <a:pt x="97" y="40"/>
                  </a:lnTo>
                  <a:lnTo>
                    <a:pt x="99" y="38"/>
                  </a:lnTo>
                  <a:lnTo>
                    <a:pt x="100" y="37"/>
                  </a:lnTo>
                  <a:lnTo>
                    <a:pt x="100" y="35"/>
                  </a:lnTo>
                  <a:lnTo>
                    <a:pt x="102" y="35"/>
                  </a:lnTo>
                  <a:lnTo>
                    <a:pt x="102" y="34"/>
                  </a:lnTo>
                  <a:lnTo>
                    <a:pt x="103" y="29"/>
                  </a:lnTo>
                  <a:lnTo>
                    <a:pt x="105" y="28"/>
                  </a:lnTo>
                  <a:lnTo>
                    <a:pt x="105" y="26"/>
                  </a:lnTo>
                  <a:lnTo>
                    <a:pt x="106" y="23"/>
                  </a:lnTo>
                  <a:lnTo>
                    <a:pt x="108" y="20"/>
                  </a:lnTo>
                  <a:lnTo>
                    <a:pt x="108" y="19"/>
                  </a:lnTo>
                  <a:lnTo>
                    <a:pt x="108" y="17"/>
                  </a:lnTo>
                  <a:lnTo>
                    <a:pt x="108" y="16"/>
                  </a:lnTo>
                  <a:lnTo>
                    <a:pt x="109" y="14"/>
                  </a:lnTo>
                  <a:lnTo>
                    <a:pt x="109" y="13"/>
                  </a:lnTo>
                  <a:lnTo>
                    <a:pt x="109" y="11"/>
                  </a:lnTo>
                  <a:lnTo>
                    <a:pt x="109" y="10"/>
                  </a:lnTo>
                  <a:lnTo>
                    <a:pt x="111" y="7"/>
                  </a:lnTo>
                  <a:lnTo>
                    <a:pt x="111" y="5"/>
                  </a:lnTo>
                  <a:lnTo>
                    <a:pt x="112" y="4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14" y="2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7" y="4"/>
                  </a:lnTo>
                  <a:lnTo>
                    <a:pt x="121" y="5"/>
                  </a:lnTo>
                  <a:lnTo>
                    <a:pt x="123" y="5"/>
                  </a:lnTo>
                  <a:lnTo>
                    <a:pt x="124" y="7"/>
                  </a:lnTo>
                  <a:lnTo>
                    <a:pt x="126" y="8"/>
                  </a:lnTo>
                  <a:lnTo>
                    <a:pt x="129" y="8"/>
                  </a:lnTo>
                  <a:lnTo>
                    <a:pt x="130" y="10"/>
                  </a:lnTo>
                  <a:lnTo>
                    <a:pt x="132" y="10"/>
                  </a:lnTo>
                  <a:lnTo>
                    <a:pt x="138" y="13"/>
                  </a:lnTo>
                  <a:lnTo>
                    <a:pt x="143" y="14"/>
                  </a:lnTo>
                  <a:lnTo>
                    <a:pt x="150" y="17"/>
                  </a:lnTo>
                  <a:lnTo>
                    <a:pt x="152" y="19"/>
                  </a:lnTo>
                  <a:lnTo>
                    <a:pt x="155" y="20"/>
                  </a:lnTo>
                  <a:lnTo>
                    <a:pt x="159" y="22"/>
                  </a:lnTo>
                  <a:lnTo>
                    <a:pt x="162" y="23"/>
                  </a:lnTo>
                  <a:lnTo>
                    <a:pt x="164" y="25"/>
                  </a:lnTo>
                  <a:lnTo>
                    <a:pt x="165" y="26"/>
                  </a:lnTo>
                  <a:lnTo>
                    <a:pt x="168" y="26"/>
                  </a:lnTo>
                  <a:lnTo>
                    <a:pt x="170" y="28"/>
                  </a:lnTo>
                  <a:lnTo>
                    <a:pt x="172" y="29"/>
                  </a:lnTo>
                  <a:lnTo>
                    <a:pt x="173" y="29"/>
                  </a:lnTo>
                  <a:lnTo>
                    <a:pt x="175" y="31"/>
                  </a:lnTo>
                  <a:lnTo>
                    <a:pt x="176" y="32"/>
                  </a:lnTo>
                  <a:lnTo>
                    <a:pt x="178" y="32"/>
                  </a:lnTo>
                  <a:lnTo>
                    <a:pt x="179" y="34"/>
                  </a:lnTo>
                  <a:lnTo>
                    <a:pt x="181" y="34"/>
                  </a:lnTo>
                  <a:lnTo>
                    <a:pt x="182" y="35"/>
                  </a:lnTo>
                  <a:lnTo>
                    <a:pt x="184" y="37"/>
                  </a:lnTo>
                  <a:lnTo>
                    <a:pt x="185" y="37"/>
                  </a:lnTo>
                  <a:lnTo>
                    <a:pt x="185" y="38"/>
                  </a:lnTo>
                  <a:lnTo>
                    <a:pt x="187" y="40"/>
                  </a:lnTo>
                  <a:lnTo>
                    <a:pt x="188" y="42"/>
                  </a:lnTo>
                  <a:lnTo>
                    <a:pt x="191" y="43"/>
                  </a:lnTo>
                  <a:lnTo>
                    <a:pt x="193" y="45"/>
                  </a:lnTo>
                  <a:lnTo>
                    <a:pt x="194" y="46"/>
                  </a:lnTo>
                  <a:lnTo>
                    <a:pt x="194" y="48"/>
                  </a:lnTo>
                  <a:lnTo>
                    <a:pt x="196" y="48"/>
                  </a:lnTo>
                  <a:lnTo>
                    <a:pt x="199" y="51"/>
                  </a:lnTo>
                  <a:lnTo>
                    <a:pt x="200" y="54"/>
                  </a:lnTo>
                  <a:lnTo>
                    <a:pt x="203" y="57"/>
                  </a:lnTo>
                  <a:lnTo>
                    <a:pt x="205" y="58"/>
                  </a:lnTo>
                  <a:lnTo>
                    <a:pt x="207" y="60"/>
                  </a:lnTo>
                  <a:lnTo>
                    <a:pt x="210" y="64"/>
                  </a:lnTo>
                  <a:lnTo>
                    <a:pt x="211" y="66"/>
                  </a:lnTo>
                  <a:lnTo>
                    <a:pt x="213" y="67"/>
                  </a:lnTo>
                  <a:lnTo>
                    <a:pt x="213" y="69"/>
                  </a:lnTo>
                  <a:lnTo>
                    <a:pt x="214" y="70"/>
                  </a:lnTo>
                  <a:lnTo>
                    <a:pt x="216" y="70"/>
                  </a:lnTo>
                  <a:lnTo>
                    <a:pt x="216" y="72"/>
                  </a:lnTo>
                  <a:lnTo>
                    <a:pt x="219" y="75"/>
                  </a:lnTo>
                  <a:lnTo>
                    <a:pt x="220" y="76"/>
                  </a:lnTo>
                  <a:lnTo>
                    <a:pt x="220" y="78"/>
                  </a:lnTo>
                  <a:lnTo>
                    <a:pt x="222" y="78"/>
                  </a:lnTo>
                  <a:lnTo>
                    <a:pt x="222" y="80"/>
                  </a:lnTo>
                  <a:lnTo>
                    <a:pt x="222" y="81"/>
                  </a:lnTo>
                  <a:lnTo>
                    <a:pt x="223" y="83"/>
                  </a:lnTo>
                  <a:lnTo>
                    <a:pt x="225" y="84"/>
                  </a:lnTo>
                  <a:lnTo>
                    <a:pt x="226" y="86"/>
                  </a:lnTo>
                  <a:lnTo>
                    <a:pt x="228" y="87"/>
                  </a:lnTo>
                  <a:lnTo>
                    <a:pt x="228" y="89"/>
                  </a:lnTo>
                  <a:lnTo>
                    <a:pt x="229" y="90"/>
                  </a:lnTo>
                  <a:lnTo>
                    <a:pt x="231" y="92"/>
                  </a:lnTo>
                  <a:lnTo>
                    <a:pt x="232" y="92"/>
                  </a:lnTo>
                  <a:lnTo>
                    <a:pt x="232" y="93"/>
                  </a:lnTo>
                  <a:lnTo>
                    <a:pt x="234" y="95"/>
                  </a:lnTo>
                  <a:lnTo>
                    <a:pt x="235" y="96"/>
                  </a:lnTo>
                  <a:lnTo>
                    <a:pt x="237" y="98"/>
                  </a:lnTo>
                  <a:lnTo>
                    <a:pt x="238" y="99"/>
                  </a:lnTo>
                  <a:lnTo>
                    <a:pt x="240" y="101"/>
                  </a:lnTo>
                  <a:lnTo>
                    <a:pt x="241" y="101"/>
                  </a:lnTo>
                  <a:lnTo>
                    <a:pt x="241" y="102"/>
                  </a:lnTo>
                  <a:lnTo>
                    <a:pt x="243" y="104"/>
                  </a:lnTo>
                  <a:lnTo>
                    <a:pt x="245" y="104"/>
                  </a:lnTo>
                  <a:lnTo>
                    <a:pt x="245" y="105"/>
                  </a:lnTo>
                  <a:lnTo>
                    <a:pt x="246" y="105"/>
                  </a:lnTo>
                  <a:lnTo>
                    <a:pt x="249" y="107"/>
                  </a:lnTo>
                  <a:lnTo>
                    <a:pt x="249" y="107"/>
                  </a:lnTo>
                  <a:lnTo>
                    <a:pt x="252" y="110"/>
                  </a:lnTo>
                  <a:lnTo>
                    <a:pt x="254" y="110"/>
                  </a:lnTo>
                  <a:lnTo>
                    <a:pt x="254" y="111"/>
                  </a:lnTo>
                  <a:lnTo>
                    <a:pt x="255" y="111"/>
                  </a:lnTo>
                  <a:lnTo>
                    <a:pt x="258" y="113"/>
                  </a:lnTo>
                  <a:lnTo>
                    <a:pt x="258" y="114"/>
                  </a:lnTo>
                  <a:lnTo>
                    <a:pt x="258" y="116"/>
                  </a:lnTo>
                  <a:lnTo>
                    <a:pt x="260" y="116"/>
                  </a:lnTo>
                  <a:lnTo>
                    <a:pt x="261" y="118"/>
                  </a:lnTo>
                  <a:lnTo>
                    <a:pt x="263" y="118"/>
                  </a:lnTo>
                  <a:lnTo>
                    <a:pt x="264" y="119"/>
                  </a:lnTo>
                  <a:lnTo>
                    <a:pt x="266" y="119"/>
                  </a:lnTo>
                  <a:lnTo>
                    <a:pt x="266" y="121"/>
                  </a:lnTo>
                  <a:lnTo>
                    <a:pt x="269" y="122"/>
                  </a:lnTo>
                  <a:lnTo>
                    <a:pt x="267" y="122"/>
                  </a:lnTo>
                  <a:lnTo>
                    <a:pt x="269" y="124"/>
                  </a:lnTo>
                  <a:lnTo>
                    <a:pt x="270" y="124"/>
                  </a:lnTo>
                  <a:lnTo>
                    <a:pt x="272" y="125"/>
                  </a:lnTo>
                  <a:lnTo>
                    <a:pt x="273" y="125"/>
                  </a:lnTo>
                  <a:lnTo>
                    <a:pt x="273" y="127"/>
                  </a:lnTo>
                  <a:lnTo>
                    <a:pt x="275" y="127"/>
                  </a:lnTo>
                  <a:lnTo>
                    <a:pt x="276" y="127"/>
                  </a:lnTo>
                  <a:lnTo>
                    <a:pt x="276" y="128"/>
                  </a:lnTo>
                  <a:lnTo>
                    <a:pt x="278" y="128"/>
                  </a:lnTo>
                  <a:lnTo>
                    <a:pt x="279" y="130"/>
                  </a:lnTo>
                  <a:lnTo>
                    <a:pt x="281" y="130"/>
                  </a:lnTo>
                  <a:lnTo>
                    <a:pt x="283" y="130"/>
                  </a:lnTo>
                  <a:lnTo>
                    <a:pt x="283" y="131"/>
                  </a:lnTo>
                  <a:lnTo>
                    <a:pt x="284" y="131"/>
                  </a:lnTo>
                  <a:lnTo>
                    <a:pt x="286" y="133"/>
                  </a:lnTo>
                  <a:lnTo>
                    <a:pt x="287" y="133"/>
                  </a:lnTo>
                  <a:lnTo>
                    <a:pt x="289" y="134"/>
                  </a:lnTo>
                  <a:lnTo>
                    <a:pt x="290" y="134"/>
                  </a:lnTo>
                  <a:lnTo>
                    <a:pt x="292" y="134"/>
                  </a:lnTo>
                  <a:lnTo>
                    <a:pt x="293" y="136"/>
                  </a:lnTo>
                  <a:lnTo>
                    <a:pt x="295" y="136"/>
                  </a:lnTo>
                  <a:lnTo>
                    <a:pt x="295" y="137"/>
                  </a:lnTo>
                  <a:lnTo>
                    <a:pt x="298" y="137"/>
                  </a:lnTo>
                  <a:lnTo>
                    <a:pt x="301" y="139"/>
                  </a:lnTo>
                  <a:lnTo>
                    <a:pt x="305" y="140"/>
                  </a:lnTo>
                  <a:lnTo>
                    <a:pt x="307" y="140"/>
                  </a:lnTo>
                  <a:lnTo>
                    <a:pt x="307" y="142"/>
                  </a:lnTo>
                  <a:lnTo>
                    <a:pt x="308" y="142"/>
                  </a:lnTo>
                  <a:lnTo>
                    <a:pt x="310" y="142"/>
                  </a:lnTo>
                  <a:lnTo>
                    <a:pt x="311" y="142"/>
                  </a:lnTo>
                  <a:lnTo>
                    <a:pt x="316" y="143"/>
                  </a:lnTo>
                  <a:lnTo>
                    <a:pt x="321" y="143"/>
                  </a:lnTo>
                  <a:lnTo>
                    <a:pt x="322" y="143"/>
                  </a:lnTo>
                  <a:lnTo>
                    <a:pt x="324" y="143"/>
                  </a:lnTo>
                  <a:lnTo>
                    <a:pt x="325" y="143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E0D0F59-88AC-561D-1BCC-2C7E7474C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963" y="2209800"/>
              <a:ext cx="665162" cy="812800"/>
            </a:xfrm>
            <a:custGeom>
              <a:avLst/>
              <a:gdLst>
                <a:gd name="T0" fmla="*/ 294 w 419"/>
                <a:gd name="T1" fmla="*/ 42 h 512"/>
                <a:gd name="T2" fmla="*/ 326 w 419"/>
                <a:gd name="T3" fmla="*/ 38 h 512"/>
                <a:gd name="T4" fmla="*/ 352 w 419"/>
                <a:gd name="T5" fmla="*/ 67 h 512"/>
                <a:gd name="T6" fmla="*/ 365 w 419"/>
                <a:gd name="T7" fmla="*/ 91 h 512"/>
                <a:gd name="T8" fmla="*/ 379 w 419"/>
                <a:gd name="T9" fmla="*/ 108 h 512"/>
                <a:gd name="T10" fmla="*/ 371 w 419"/>
                <a:gd name="T11" fmla="*/ 126 h 512"/>
                <a:gd name="T12" fmla="*/ 382 w 419"/>
                <a:gd name="T13" fmla="*/ 155 h 512"/>
                <a:gd name="T14" fmla="*/ 381 w 419"/>
                <a:gd name="T15" fmla="*/ 172 h 512"/>
                <a:gd name="T16" fmla="*/ 374 w 419"/>
                <a:gd name="T17" fmla="*/ 193 h 512"/>
                <a:gd name="T18" fmla="*/ 382 w 419"/>
                <a:gd name="T19" fmla="*/ 201 h 512"/>
                <a:gd name="T20" fmla="*/ 403 w 419"/>
                <a:gd name="T21" fmla="*/ 220 h 512"/>
                <a:gd name="T22" fmla="*/ 394 w 419"/>
                <a:gd name="T23" fmla="*/ 240 h 512"/>
                <a:gd name="T24" fmla="*/ 367 w 419"/>
                <a:gd name="T25" fmla="*/ 252 h 512"/>
                <a:gd name="T26" fmla="*/ 329 w 419"/>
                <a:gd name="T27" fmla="*/ 274 h 512"/>
                <a:gd name="T28" fmla="*/ 292 w 419"/>
                <a:gd name="T29" fmla="*/ 302 h 512"/>
                <a:gd name="T30" fmla="*/ 271 w 419"/>
                <a:gd name="T31" fmla="*/ 318 h 512"/>
                <a:gd name="T32" fmla="*/ 244 w 419"/>
                <a:gd name="T33" fmla="*/ 336 h 512"/>
                <a:gd name="T34" fmla="*/ 222 w 419"/>
                <a:gd name="T35" fmla="*/ 357 h 512"/>
                <a:gd name="T36" fmla="*/ 235 w 419"/>
                <a:gd name="T37" fmla="*/ 374 h 512"/>
                <a:gd name="T38" fmla="*/ 239 w 419"/>
                <a:gd name="T39" fmla="*/ 395 h 512"/>
                <a:gd name="T40" fmla="*/ 241 w 419"/>
                <a:gd name="T41" fmla="*/ 418 h 512"/>
                <a:gd name="T42" fmla="*/ 241 w 419"/>
                <a:gd name="T43" fmla="*/ 444 h 512"/>
                <a:gd name="T44" fmla="*/ 241 w 419"/>
                <a:gd name="T45" fmla="*/ 462 h 512"/>
                <a:gd name="T46" fmla="*/ 244 w 419"/>
                <a:gd name="T47" fmla="*/ 479 h 512"/>
                <a:gd name="T48" fmla="*/ 247 w 419"/>
                <a:gd name="T49" fmla="*/ 503 h 512"/>
                <a:gd name="T50" fmla="*/ 235 w 419"/>
                <a:gd name="T51" fmla="*/ 511 h 512"/>
                <a:gd name="T52" fmla="*/ 201 w 419"/>
                <a:gd name="T53" fmla="*/ 509 h 512"/>
                <a:gd name="T54" fmla="*/ 183 w 419"/>
                <a:gd name="T55" fmla="*/ 503 h 512"/>
                <a:gd name="T56" fmla="*/ 154 w 419"/>
                <a:gd name="T57" fmla="*/ 489 h 512"/>
                <a:gd name="T58" fmla="*/ 137 w 419"/>
                <a:gd name="T59" fmla="*/ 479 h 512"/>
                <a:gd name="T60" fmla="*/ 124 w 419"/>
                <a:gd name="T61" fmla="*/ 473 h 512"/>
                <a:gd name="T62" fmla="*/ 111 w 419"/>
                <a:gd name="T63" fmla="*/ 477 h 512"/>
                <a:gd name="T64" fmla="*/ 99 w 419"/>
                <a:gd name="T65" fmla="*/ 488 h 512"/>
                <a:gd name="T66" fmla="*/ 89 w 419"/>
                <a:gd name="T67" fmla="*/ 499 h 512"/>
                <a:gd name="T68" fmla="*/ 70 w 419"/>
                <a:gd name="T69" fmla="*/ 512 h 512"/>
                <a:gd name="T70" fmla="*/ 63 w 419"/>
                <a:gd name="T71" fmla="*/ 499 h 512"/>
                <a:gd name="T72" fmla="*/ 54 w 419"/>
                <a:gd name="T73" fmla="*/ 488 h 512"/>
                <a:gd name="T74" fmla="*/ 45 w 419"/>
                <a:gd name="T75" fmla="*/ 473 h 512"/>
                <a:gd name="T76" fmla="*/ 29 w 419"/>
                <a:gd name="T77" fmla="*/ 455 h 512"/>
                <a:gd name="T78" fmla="*/ 17 w 419"/>
                <a:gd name="T79" fmla="*/ 448 h 512"/>
                <a:gd name="T80" fmla="*/ 2 w 419"/>
                <a:gd name="T81" fmla="*/ 438 h 512"/>
                <a:gd name="T82" fmla="*/ 8 w 419"/>
                <a:gd name="T83" fmla="*/ 413 h 512"/>
                <a:gd name="T84" fmla="*/ 11 w 419"/>
                <a:gd name="T85" fmla="*/ 401 h 512"/>
                <a:gd name="T86" fmla="*/ 23 w 419"/>
                <a:gd name="T87" fmla="*/ 366 h 512"/>
                <a:gd name="T88" fmla="*/ 22 w 419"/>
                <a:gd name="T89" fmla="*/ 342 h 512"/>
                <a:gd name="T90" fmla="*/ 32 w 419"/>
                <a:gd name="T91" fmla="*/ 302 h 512"/>
                <a:gd name="T92" fmla="*/ 79 w 419"/>
                <a:gd name="T93" fmla="*/ 269 h 512"/>
                <a:gd name="T94" fmla="*/ 83 w 419"/>
                <a:gd name="T95" fmla="*/ 240 h 512"/>
                <a:gd name="T96" fmla="*/ 83 w 419"/>
                <a:gd name="T97" fmla="*/ 211 h 512"/>
                <a:gd name="T98" fmla="*/ 87 w 419"/>
                <a:gd name="T99" fmla="*/ 191 h 512"/>
                <a:gd name="T100" fmla="*/ 96 w 419"/>
                <a:gd name="T101" fmla="*/ 170 h 512"/>
                <a:gd name="T102" fmla="*/ 101 w 419"/>
                <a:gd name="T103" fmla="*/ 150 h 512"/>
                <a:gd name="T104" fmla="*/ 101 w 419"/>
                <a:gd name="T105" fmla="*/ 128 h 512"/>
                <a:gd name="T106" fmla="*/ 90 w 419"/>
                <a:gd name="T107" fmla="*/ 103 h 512"/>
                <a:gd name="T108" fmla="*/ 78 w 419"/>
                <a:gd name="T109" fmla="*/ 87 h 512"/>
                <a:gd name="T110" fmla="*/ 90 w 419"/>
                <a:gd name="T111" fmla="*/ 73 h 512"/>
                <a:gd name="T112" fmla="*/ 142 w 419"/>
                <a:gd name="T113" fmla="*/ 53 h 512"/>
                <a:gd name="T114" fmla="*/ 177 w 419"/>
                <a:gd name="T115" fmla="*/ 23 h 512"/>
                <a:gd name="T116" fmla="*/ 160 w 419"/>
                <a:gd name="T117" fmla="*/ 1 h 512"/>
                <a:gd name="T118" fmla="*/ 233 w 419"/>
                <a:gd name="T119" fmla="*/ 29 h 512"/>
                <a:gd name="T120" fmla="*/ 265 w 419"/>
                <a:gd name="T121" fmla="*/ 3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9" h="512">
                  <a:moveTo>
                    <a:pt x="277" y="36"/>
                  </a:moveTo>
                  <a:lnTo>
                    <a:pt x="279" y="36"/>
                  </a:lnTo>
                  <a:lnTo>
                    <a:pt x="279" y="38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2" y="38"/>
                  </a:lnTo>
                  <a:lnTo>
                    <a:pt x="283" y="38"/>
                  </a:lnTo>
                  <a:lnTo>
                    <a:pt x="285" y="39"/>
                  </a:lnTo>
                  <a:lnTo>
                    <a:pt x="286" y="39"/>
                  </a:lnTo>
                  <a:lnTo>
                    <a:pt x="286" y="41"/>
                  </a:lnTo>
                  <a:lnTo>
                    <a:pt x="288" y="41"/>
                  </a:lnTo>
                  <a:lnTo>
                    <a:pt x="289" y="42"/>
                  </a:lnTo>
                  <a:lnTo>
                    <a:pt x="291" y="42"/>
                  </a:lnTo>
                  <a:lnTo>
                    <a:pt x="294" y="42"/>
                  </a:lnTo>
                  <a:lnTo>
                    <a:pt x="295" y="42"/>
                  </a:lnTo>
                  <a:lnTo>
                    <a:pt x="303" y="44"/>
                  </a:lnTo>
                  <a:lnTo>
                    <a:pt x="309" y="44"/>
                  </a:lnTo>
                  <a:lnTo>
                    <a:pt x="309" y="44"/>
                  </a:lnTo>
                  <a:lnTo>
                    <a:pt x="311" y="42"/>
                  </a:lnTo>
                  <a:lnTo>
                    <a:pt x="314" y="42"/>
                  </a:lnTo>
                  <a:lnTo>
                    <a:pt x="315" y="41"/>
                  </a:lnTo>
                  <a:lnTo>
                    <a:pt x="317" y="41"/>
                  </a:lnTo>
                  <a:lnTo>
                    <a:pt x="318" y="39"/>
                  </a:lnTo>
                  <a:lnTo>
                    <a:pt x="321" y="38"/>
                  </a:lnTo>
                  <a:lnTo>
                    <a:pt x="323" y="38"/>
                  </a:lnTo>
                  <a:lnTo>
                    <a:pt x="323" y="38"/>
                  </a:lnTo>
                  <a:lnTo>
                    <a:pt x="324" y="38"/>
                  </a:lnTo>
                  <a:lnTo>
                    <a:pt x="326" y="38"/>
                  </a:lnTo>
                  <a:lnTo>
                    <a:pt x="327" y="36"/>
                  </a:lnTo>
                  <a:lnTo>
                    <a:pt x="329" y="36"/>
                  </a:lnTo>
                  <a:lnTo>
                    <a:pt x="330" y="36"/>
                  </a:lnTo>
                  <a:lnTo>
                    <a:pt x="332" y="38"/>
                  </a:lnTo>
                  <a:lnTo>
                    <a:pt x="333" y="39"/>
                  </a:lnTo>
                  <a:lnTo>
                    <a:pt x="335" y="41"/>
                  </a:lnTo>
                  <a:lnTo>
                    <a:pt x="338" y="45"/>
                  </a:lnTo>
                  <a:lnTo>
                    <a:pt x="339" y="49"/>
                  </a:lnTo>
                  <a:lnTo>
                    <a:pt x="341" y="49"/>
                  </a:lnTo>
                  <a:lnTo>
                    <a:pt x="341" y="50"/>
                  </a:lnTo>
                  <a:lnTo>
                    <a:pt x="346" y="58"/>
                  </a:lnTo>
                  <a:lnTo>
                    <a:pt x="346" y="59"/>
                  </a:lnTo>
                  <a:lnTo>
                    <a:pt x="349" y="62"/>
                  </a:lnTo>
                  <a:lnTo>
                    <a:pt x="352" y="67"/>
                  </a:lnTo>
                  <a:lnTo>
                    <a:pt x="353" y="71"/>
                  </a:lnTo>
                  <a:lnTo>
                    <a:pt x="355" y="74"/>
                  </a:lnTo>
                  <a:lnTo>
                    <a:pt x="356" y="79"/>
                  </a:lnTo>
                  <a:lnTo>
                    <a:pt x="356" y="84"/>
                  </a:lnTo>
                  <a:lnTo>
                    <a:pt x="361" y="82"/>
                  </a:lnTo>
                  <a:lnTo>
                    <a:pt x="361" y="84"/>
                  </a:lnTo>
                  <a:lnTo>
                    <a:pt x="362" y="85"/>
                  </a:lnTo>
                  <a:lnTo>
                    <a:pt x="362" y="87"/>
                  </a:lnTo>
                  <a:lnTo>
                    <a:pt x="362" y="88"/>
                  </a:lnTo>
                  <a:lnTo>
                    <a:pt x="364" y="88"/>
                  </a:lnTo>
                  <a:lnTo>
                    <a:pt x="364" y="90"/>
                  </a:lnTo>
                  <a:lnTo>
                    <a:pt x="362" y="90"/>
                  </a:lnTo>
                  <a:lnTo>
                    <a:pt x="364" y="90"/>
                  </a:lnTo>
                  <a:lnTo>
                    <a:pt x="365" y="91"/>
                  </a:lnTo>
                  <a:lnTo>
                    <a:pt x="365" y="93"/>
                  </a:lnTo>
                  <a:lnTo>
                    <a:pt x="367" y="96"/>
                  </a:lnTo>
                  <a:lnTo>
                    <a:pt x="368" y="96"/>
                  </a:lnTo>
                  <a:lnTo>
                    <a:pt x="370" y="100"/>
                  </a:lnTo>
                  <a:lnTo>
                    <a:pt x="373" y="99"/>
                  </a:lnTo>
                  <a:lnTo>
                    <a:pt x="374" y="97"/>
                  </a:lnTo>
                  <a:lnTo>
                    <a:pt x="376" y="99"/>
                  </a:lnTo>
                  <a:lnTo>
                    <a:pt x="376" y="100"/>
                  </a:lnTo>
                  <a:lnTo>
                    <a:pt x="378" y="102"/>
                  </a:lnTo>
                  <a:lnTo>
                    <a:pt x="378" y="103"/>
                  </a:lnTo>
                  <a:lnTo>
                    <a:pt x="378" y="105"/>
                  </a:lnTo>
                  <a:lnTo>
                    <a:pt x="379" y="105"/>
                  </a:lnTo>
                  <a:lnTo>
                    <a:pt x="379" y="106"/>
                  </a:lnTo>
                  <a:lnTo>
                    <a:pt x="379" y="108"/>
                  </a:lnTo>
                  <a:lnTo>
                    <a:pt x="379" y="109"/>
                  </a:lnTo>
                  <a:lnTo>
                    <a:pt x="381" y="109"/>
                  </a:lnTo>
                  <a:lnTo>
                    <a:pt x="381" y="111"/>
                  </a:lnTo>
                  <a:lnTo>
                    <a:pt x="382" y="111"/>
                  </a:lnTo>
                  <a:lnTo>
                    <a:pt x="382" y="112"/>
                  </a:lnTo>
                  <a:lnTo>
                    <a:pt x="382" y="114"/>
                  </a:lnTo>
                  <a:lnTo>
                    <a:pt x="382" y="115"/>
                  </a:lnTo>
                  <a:lnTo>
                    <a:pt x="378" y="118"/>
                  </a:lnTo>
                  <a:lnTo>
                    <a:pt x="373" y="120"/>
                  </a:lnTo>
                  <a:lnTo>
                    <a:pt x="373" y="122"/>
                  </a:lnTo>
                  <a:lnTo>
                    <a:pt x="373" y="123"/>
                  </a:lnTo>
                  <a:lnTo>
                    <a:pt x="374" y="123"/>
                  </a:lnTo>
                  <a:lnTo>
                    <a:pt x="374" y="125"/>
                  </a:lnTo>
                  <a:lnTo>
                    <a:pt x="371" y="126"/>
                  </a:lnTo>
                  <a:lnTo>
                    <a:pt x="373" y="131"/>
                  </a:lnTo>
                  <a:lnTo>
                    <a:pt x="374" y="129"/>
                  </a:lnTo>
                  <a:lnTo>
                    <a:pt x="378" y="135"/>
                  </a:lnTo>
                  <a:lnTo>
                    <a:pt x="381" y="135"/>
                  </a:lnTo>
                  <a:lnTo>
                    <a:pt x="382" y="137"/>
                  </a:lnTo>
                  <a:lnTo>
                    <a:pt x="382" y="140"/>
                  </a:lnTo>
                  <a:lnTo>
                    <a:pt x="382" y="144"/>
                  </a:lnTo>
                  <a:lnTo>
                    <a:pt x="382" y="147"/>
                  </a:lnTo>
                  <a:lnTo>
                    <a:pt x="382" y="147"/>
                  </a:lnTo>
                  <a:lnTo>
                    <a:pt x="382" y="149"/>
                  </a:lnTo>
                  <a:lnTo>
                    <a:pt x="382" y="150"/>
                  </a:lnTo>
                  <a:lnTo>
                    <a:pt x="382" y="152"/>
                  </a:lnTo>
                  <a:lnTo>
                    <a:pt x="382" y="153"/>
                  </a:lnTo>
                  <a:lnTo>
                    <a:pt x="382" y="155"/>
                  </a:lnTo>
                  <a:lnTo>
                    <a:pt x="384" y="153"/>
                  </a:lnTo>
                  <a:lnTo>
                    <a:pt x="385" y="153"/>
                  </a:lnTo>
                  <a:lnTo>
                    <a:pt x="385" y="156"/>
                  </a:lnTo>
                  <a:lnTo>
                    <a:pt x="387" y="158"/>
                  </a:lnTo>
                  <a:lnTo>
                    <a:pt x="387" y="160"/>
                  </a:lnTo>
                  <a:lnTo>
                    <a:pt x="387" y="161"/>
                  </a:lnTo>
                  <a:lnTo>
                    <a:pt x="387" y="163"/>
                  </a:lnTo>
                  <a:lnTo>
                    <a:pt x="384" y="166"/>
                  </a:lnTo>
                  <a:lnTo>
                    <a:pt x="382" y="167"/>
                  </a:lnTo>
                  <a:lnTo>
                    <a:pt x="382" y="169"/>
                  </a:lnTo>
                  <a:lnTo>
                    <a:pt x="382" y="169"/>
                  </a:lnTo>
                  <a:lnTo>
                    <a:pt x="382" y="170"/>
                  </a:lnTo>
                  <a:lnTo>
                    <a:pt x="382" y="172"/>
                  </a:lnTo>
                  <a:lnTo>
                    <a:pt x="381" y="172"/>
                  </a:lnTo>
                  <a:lnTo>
                    <a:pt x="381" y="173"/>
                  </a:lnTo>
                  <a:lnTo>
                    <a:pt x="381" y="175"/>
                  </a:lnTo>
                  <a:lnTo>
                    <a:pt x="379" y="176"/>
                  </a:lnTo>
                  <a:lnTo>
                    <a:pt x="379" y="178"/>
                  </a:lnTo>
                  <a:lnTo>
                    <a:pt x="379" y="179"/>
                  </a:lnTo>
                  <a:lnTo>
                    <a:pt x="379" y="181"/>
                  </a:lnTo>
                  <a:lnTo>
                    <a:pt x="378" y="181"/>
                  </a:lnTo>
                  <a:lnTo>
                    <a:pt x="378" y="184"/>
                  </a:lnTo>
                  <a:lnTo>
                    <a:pt x="378" y="184"/>
                  </a:lnTo>
                  <a:lnTo>
                    <a:pt x="378" y="185"/>
                  </a:lnTo>
                  <a:lnTo>
                    <a:pt x="378" y="188"/>
                  </a:lnTo>
                  <a:lnTo>
                    <a:pt x="378" y="190"/>
                  </a:lnTo>
                  <a:lnTo>
                    <a:pt x="374" y="191"/>
                  </a:lnTo>
                  <a:lnTo>
                    <a:pt x="374" y="193"/>
                  </a:lnTo>
                  <a:lnTo>
                    <a:pt x="376" y="195"/>
                  </a:lnTo>
                  <a:lnTo>
                    <a:pt x="374" y="195"/>
                  </a:lnTo>
                  <a:lnTo>
                    <a:pt x="374" y="196"/>
                  </a:lnTo>
                  <a:lnTo>
                    <a:pt x="376" y="198"/>
                  </a:lnTo>
                  <a:lnTo>
                    <a:pt x="376" y="199"/>
                  </a:lnTo>
                  <a:lnTo>
                    <a:pt x="378" y="199"/>
                  </a:lnTo>
                  <a:lnTo>
                    <a:pt x="379" y="199"/>
                  </a:lnTo>
                  <a:lnTo>
                    <a:pt x="381" y="201"/>
                  </a:lnTo>
                  <a:lnTo>
                    <a:pt x="381" y="199"/>
                  </a:lnTo>
                  <a:lnTo>
                    <a:pt x="382" y="199"/>
                  </a:lnTo>
                  <a:lnTo>
                    <a:pt x="381" y="199"/>
                  </a:lnTo>
                  <a:lnTo>
                    <a:pt x="382" y="199"/>
                  </a:lnTo>
                  <a:lnTo>
                    <a:pt x="382" y="201"/>
                  </a:lnTo>
                  <a:lnTo>
                    <a:pt x="382" y="201"/>
                  </a:lnTo>
                  <a:lnTo>
                    <a:pt x="382" y="202"/>
                  </a:lnTo>
                  <a:lnTo>
                    <a:pt x="385" y="204"/>
                  </a:lnTo>
                  <a:lnTo>
                    <a:pt x="385" y="205"/>
                  </a:lnTo>
                  <a:lnTo>
                    <a:pt x="387" y="205"/>
                  </a:lnTo>
                  <a:lnTo>
                    <a:pt x="390" y="207"/>
                  </a:lnTo>
                  <a:lnTo>
                    <a:pt x="390" y="208"/>
                  </a:lnTo>
                  <a:lnTo>
                    <a:pt x="391" y="210"/>
                  </a:lnTo>
                  <a:lnTo>
                    <a:pt x="394" y="211"/>
                  </a:lnTo>
                  <a:lnTo>
                    <a:pt x="397" y="214"/>
                  </a:lnTo>
                  <a:lnTo>
                    <a:pt x="399" y="216"/>
                  </a:lnTo>
                  <a:lnTo>
                    <a:pt x="397" y="216"/>
                  </a:lnTo>
                  <a:lnTo>
                    <a:pt x="399" y="216"/>
                  </a:lnTo>
                  <a:lnTo>
                    <a:pt x="399" y="217"/>
                  </a:lnTo>
                  <a:lnTo>
                    <a:pt x="403" y="220"/>
                  </a:lnTo>
                  <a:lnTo>
                    <a:pt x="405" y="220"/>
                  </a:lnTo>
                  <a:lnTo>
                    <a:pt x="406" y="220"/>
                  </a:lnTo>
                  <a:lnTo>
                    <a:pt x="408" y="220"/>
                  </a:lnTo>
                  <a:lnTo>
                    <a:pt x="409" y="222"/>
                  </a:lnTo>
                  <a:lnTo>
                    <a:pt x="411" y="223"/>
                  </a:lnTo>
                  <a:lnTo>
                    <a:pt x="412" y="225"/>
                  </a:lnTo>
                  <a:lnTo>
                    <a:pt x="414" y="226"/>
                  </a:lnTo>
                  <a:lnTo>
                    <a:pt x="416" y="226"/>
                  </a:lnTo>
                  <a:lnTo>
                    <a:pt x="417" y="228"/>
                  </a:lnTo>
                  <a:lnTo>
                    <a:pt x="419" y="228"/>
                  </a:lnTo>
                  <a:lnTo>
                    <a:pt x="419" y="229"/>
                  </a:lnTo>
                  <a:lnTo>
                    <a:pt x="419" y="233"/>
                  </a:lnTo>
                  <a:lnTo>
                    <a:pt x="406" y="237"/>
                  </a:lnTo>
                  <a:lnTo>
                    <a:pt x="394" y="240"/>
                  </a:lnTo>
                  <a:lnTo>
                    <a:pt x="393" y="242"/>
                  </a:lnTo>
                  <a:lnTo>
                    <a:pt x="390" y="242"/>
                  </a:lnTo>
                  <a:lnTo>
                    <a:pt x="387" y="243"/>
                  </a:lnTo>
                  <a:lnTo>
                    <a:pt x="382" y="245"/>
                  </a:lnTo>
                  <a:lnTo>
                    <a:pt x="381" y="246"/>
                  </a:lnTo>
                  <a:lnTo>
                    <a:pt x="378" y="248"/>
                  </a:lnTo>
                  <a:lnTo>
                    <a:pt x="376" y="248"/>
                  </a:lnTo>
                  <a:lnTo>
                    <a:pt x="374" y="249"/>
                  </a:lnTo>
                  <a:lnTo>
                    <a:pt x="373" y="249"/>
                  </a:lnTo>
                  <a:lnTo>
                    <a:pt x="370" y="251"/>
                  </a:lnTo>
                  <a:lnTo>
                    <a:pt x="368" y="251"/>
                  </a:lnTo>
                  <a:lnTo>
                    <a:pt x="367" y="252"/>
                  </a:lnTo>
                  <a:lnTo>
                    <a:pt x="365" y="252"/>
                  </a:lnTo>
                  <a:lnTo>
                    <a:pt x="367" y="252"/>
                  </a:lnTo>
                  <a:lnTo>
                    <a:pt x="368" y="257"/>
                  </a:lnTo>
                  <a:lnTo>
                    <a:pt x="362" y="257"/>
                  </a:lnTo>
                  <a:lnTo>
                    <a:pt x="362" y="258"/>
                  </a:lnTo>
                  <a:lnTo>
                    <a:pt x="364" y="258"/>
                  </a:lnTo>
                  <a:lnTo>
                    <a:pt x="362" y="258"/>
                  </a:lnTo>
                  <a:lnTo>
                    <a:pt x="361" y="258"/>
                  </a:lnTo>
                  <a:lnTo>
                    <a:pt x="352" y="263"/>
                  </a:lnTo>
                  <a:lnTo>
                    <a:pt x="338" y="269"/>
                  </a:lnTo>
                  <a:lnTo>
                    <a:pt x="336" y="269"/>
                  </a:lnTo>
                  <a:lnTo>
                    <a:pt x="335" y="271"/>
                  </a:lnTo>
                  <a:lnTo>
                    <a:pt x="333" y="271"/>
                  </a:lnTo>
                  <a:lnTo>
                    <a:pt x="332" y="272"/>
                  </a:lnTo>
                  <a:lnTo>
                    <a:pt x="330" y="272"/>
                  </a:lnTo>
                  <a:lnTo>
                    <a:pt x="329" y="274"/>
                  </a:lnTo>
                  <a:lnTo>
                    <a:pt x="327" y="274"/>
                  </a:lnTo>
                  <a:lnTo>
                    <a:pt x="327" y="275"/>
                  </a:lnTo>
                  <a:lnTo>
                    <a:pt x="326" y="275"/>
                  </a:lnTo>
                  <a:lnTo>
                    <a:pt x="324" y="277"/>
                  </a:lnTo>
                  <a:lnTo>
                    <a:pt x="323" y="277"/>
                  </a:lnTo>
                  <a:lnTo>
                    <a:pt x="320" y="278"/>
                  </a:lnTo>
                  <a:lnTo>
                    <a:pt x="315" y="283"/>
                  </a:lnTo>
                  <a:lnTo>
                    <a:pt x="314" y="283"/>
                  </a:lnTo>
                  <a:lnTo>
                    <a:pt x="315" y="284"/>
                  </a:lnTo>
                  <a:lnTo>
                    <a:pt x="303" y="292"/>
                  </a:lnTo>
                  <a:lnTo>
                    <a:pt x="303" y="293"/>
                  </a:lnTo>
                  <a:lnTo>
                    <a:pt x="291" y="298"/>
                  </a:lnTo>
                  <a:lnTo>
                    <a:pt x="291" y="301"/>
                  </a:lnTo>
                  <a:lnTo>
                    <a:pt x="292" y="302"/>
                  </a:lnTo>
                  <a:lnTo>
                    <a:pt x="294" y="306"/>
                  </a:lnTo>
                  <a:lnTo>
                    <a:pt x="291" y="307"/>
                  </a:lnTo>
                  <a:lnTo>
                    <a:pt x="289" y="307"/>
                  </a:lnTo>
                  <a:lnTo>
                    <a:pt x="288" y="309"/>
                  </a:lnTo>
                  <a:lnTo>
                    <a:pt x="286" y="309"/>
                  </a:lnTo>
                  <a:lnTo>
                    <a:pt x="286" y="310"/>
                  </a:lnTo>
                  <a:lnTo>
                    <a:pt x="285" y="310"/>
                  </a:lnTo>
                  <a:lnTo>
                    <a:pt x="285" y="312"/>
                  </a:lnTo>
                  <a:lnTo>
                    <a:pt x="282" y="313"/>
                  </a:lnTo>
                  <a:lnTo>
                    <a:pt x="280" y="313"/>
                  </a:lnTo>
                  <a:lnTo>
                    <a:pt x="274" y="316"/>
                  </a:lnTo>
                  <a:lnTo>
                    <a:pt x="273" y="318"/>
                  </a:lnTo>
                  <a:lnTo>
                    <a:pt x="273" y="318"/>
                  </a:lnTo>
                  <a:lnTo>
                    <a:pt x="271" y="318"/>
                  </a:lnTo>
                  <a:lnTo>
                    <a:pt x="271" y="319"/>
                  </a:lnTo>
                  <a:lnTo>
                    <a:pt x="270" y="319"/>
                  </a:lnTo>
                  <a:lnTo>
                    <a:pt x="267" y="322"/>
                  </a:lnTo>
                  <a:lnTo>
                    <a:pt x="267" y="324"/>
                  </a:lnTo>
                  <a:lnTo>
                    <a:pt x="265" y="324"/>
                  </a:lnTo>
                  <a:lnTo>
                    <a:pt x="263" y="325"/>
                  </a:lnTo>
                  <a:lnTo>
                    <a:pt x="262" y="325"/>
                  </a:lnTo>
                  <a:lnTo>
                    <a:pt x="260" y="327"/>
                  </a:lnTo>
                  <a:lnTo>
                    <a:pt x="257" y="328"/>
                  </a:lnTo>
                  <a:lnTo>
                    <a:pt x="253" y="330"/>
                  </a:lnTo>
                  <a:lnTo>
                    <a:pt x="250" y="331"/>
                  </a:lnTo>
                  <a:lnTo>
                    <a:pt x="248" y="333"/>
                  </a:lnTo>
                  <a:lnTo>
                    <a:pt x="245" y="334"/>
                  </a:lnTo>
                  <a:lnTo>
                    <a:pt x="244" y="336"/>
                  </a:lnTo>
                  <a:lnTo>
                    <a:pt x="242" y="336"/>
                  </a:lnTo>
                  <a:lnTo>
                    <a:pt x="241" y="337"/>
                  </a:lnTo>
                  <a:lnTo>
                    <a:pt x="238" y="339"/>
                  </a:lnTo>
                  <a:lnTo>
                    <a:pt x="230" y="345"/>
                  </a:lnTo>
                  <a:lnTo>
                    <a:pt x="228" y="347"/>
                  </a:lnTo>
                  <a:lnTo>
                    <a:pt x="227" y="347"/>
                  </a:lnTo>
                  <a:lnTo>
                    <a:pt x="227" y="348"/>
                  </a:lnTo>
                  <a:lnTo>
                    <a:pt x="225" y="348"/>
                  </a:lnTo>
                  <a:lnTo>
                    <a:pt x="225" y="350"/>
                  </a:lnTo>
                  <a:lnTo>
                    <a:pt x="224" y="350"/>
                  </a:lnTo>
                  <a:lnTo>
                    <a:pt x="224" y="351"/>
                  </a:lnTo>
                  <a:lnTo>
                    <a:pt x="224" y="353"/>
                  </a:lnTo>
                  <a:lnTo>
                    <a:pt x="222" y="356"/>
                  </a:lnTo>
                  <a:lnTo>
                    <a:pt x="222" y="357"/>
                  </a:lnTo>
                  <a:lnTo>
                    <a:pt x="222" y="359"/>
                  </a:lnTo>
                  <a:lnTo>
                    <a:pt x="224" y="360"/>
                  </a:lnTo>
                  <a:lnTo>
                    <a:pt x="225" y="362"/>
                  </a:lnTo>
                  <a:lnTo>
                    <a:pt x="225" y="363"/>
                  </a:lnTo>
                  <a:lnTo>
                    <a:pt x="227" y="363"/>
                  </a:lnTo>
                  <a:lnTo>
                    <a:pt x="227" y="365"/>
                  </a:lnTo>
                  <a:lnTo>
                    <a:pt x="228" y="365"/>
                  </a:lnTo>
                  <a:lnTo>
                    <a:pt x="228" y="366"/>
                  </a:lnTo>
                  <a:lnTo>
                    <a:pt x="232" y="368"/>
                  </a:lnTo>
                  <a:lnTo>
                    <a:pt x="232" y="369"/>
                  </a:lnTo>
                  <a:lnTo>
                    <a:pt x="233" y="371"/>
                  </a:lnTo>
                  <a:lnTo>
                    <a:pt x="233" y="372"/>
                  </a:lnTo>
                  <a:lnTo>
                    <a:pt x="235" y="372"/>
                  </a:lnTo>
                  <a:lnTo>
                    <a:pt x="235" y="374"/>
                  </a:lnTo>
                  <a:lnTo>
                    <a:pt x="235" y="375"/>
                  </a:lnTo>
                  <a:lnTo>
                    <a:pt x="236" y="377"/>
                  </a:lnTo>
                  <a:lnTo>
                    <a:pt x="236" y="378"/>
                  </a:lnTo>
                  <a:lnTo>
                    <a:pt x="236" y="380"/>
                  </a:lnTo>
                  <a:lnTo>
                    <a:pt x="236" y="382"/>
                  </a:lnTo>
                  <a:lnTo>
                    <a:pt x="236" y="383"/>
                  </a:lnTo>
                  <a:lnTo>
                    <a:pt x="238" y="385"/>
                  </a:lnTo>
                  <a:lnTo>
                    <a:pt x="238" y="386"/>
                  </a:lnTo>
                  <a:lnTo>
                    <a:pt x="238" y="388"/>
                  </a:lnTo>
                  <a:lnTo>
                    <a:pt x="239" y="389"/>
                  </a:lnTo>
                  <a:lnTo>
                    <a:pt x="239" y="391"/>
                  </a:lnTo>
                  <a:lnTo>
                    <a:pt x="239" y="392"/>
                  </a:lnTo>
                  <a:lnTo>
                    <a:pt x="239" y="394"/>
                  </a:lnTo>
                  <a:lnTo>
                    <a:pt x="239" y="395"/>
                  </a:lnTo>
                  <a:lnTo>
                    <a:pt x="239" y="397"/>
                  </a:lnTo>
                  <a:lnTo>
                    <a:pt x="241" y="398"/>
                  </a:lnTo>
                  <a:lnTo>
                    <a:pt x="241" y="400"/>
                  </a:lnTo>
                  <a:lnTo>
                    <a:pt x="241" y="401"/>
                  </a:lnTo>
                  <a:lnTo>
                    <a:pt x="241" y="403"/>
                  </a:lnTo>
                  <a:lnTo>
                    <a:pt x="241" y="403"/>
                  </a:lnTo>
                  <a:lnTo>
                    <a:pt x="241" y="404"/>
                  </a:lnTo>
                  <a:lnTo>
                    <a:pt x="241" y="406"/>
                  </a:lnTo>
                  <a:lnTo>
                    <a:pt x="241" y="407"/>
                  </a:lnTo>
                  <a:lnTo>
                    <a:pt x="241" y="409"/>
                  </a:lnTo>
                  <a:lnTo>
                    <a:pt x="241" y="410"/>
                  </a:lnTo>
                  <a:lnTo>
                    <a:pt x="241" y="413"/>
                  </a:lnTo>
                  <a:lnTo>
                    <a:pt x="241" y="417"/>
                  </a:lnTo>
                  <a:lnTo>
                    <a:pt x="241" y="418"/>
                  </a:lnTo>
                  <a:lnTo>
                    <a:pt x="241" y="421"/>
                  </a:lnTo>
                  <a:lnTo>
                    <a:pt x="239" y="426"/>
                  </a:lnTo>
                  <a:lnTo>
                    <a:pt x="239" y="427"/>
                  </a:lnTo>
                  <a:lnTo>
                    <a:pt x="241" y="429"/>
                  </a:lnTo>
                  <a:lnTo>
                    <a:pt x="241" y="430"/>
                  </a:lnTo>
                  <a:lnTo>
                    <a:pt x="241" y="432"/>
                  </a:lnTo>
                  <a:lnTo>
                    <a:pt x="241" y="433"/>
                  </a:lnTo>
                  <a:lnTo>
                    <a:pt x="241" y="435"/>
                  </a:lnTo>
                  <a:lnTo>
                    <a:pt x="241" y="436"/>
                  </a:lnTo>
                  <a:lnTo>
                    <a:pt x="241" y="438"/>
                  </a:lnTo>
                  <a:lnTo>
                    <a:pt x="241" y="439"/>
                  </a:lnTo>
                  <a:lnTo>
                    <a:pt x="241" y="439"/>
                  </a:lnTo>
                  <a:lnTo>
                    <a:pt x="241" y="442"/>
                  </a:lnTo>
                  <a:lnTo>
                    <a:pt x="241" y="444"/>
                  </a:lnTo>
                  <a:lnTo>
                    <a:pt x="241" y="445"/>
                  </a:lnTo>
                  <a:lnTo>
                    <a:pt x="242" y="445"/>
                  </a:lnTo>
                  <a:lnTo>
                    <a:pt x="242" y="447"/>
                  </a:lnTo>
                  <a:lnTo>
                    <a:pt x="242" y="448"/>
                  </a:lnTo>
                  <a:lnTo>
                    <a:pt x="242" y="450"/>
                  </a:lnTo>
                  <a:lnTo>
                    <a:pt x="242" y="451"/>
                  </a:lnTo>
                  <a:lnTo>
                    <a:pt x="242" y="453"/>
                  </a:lnTo>
                  <a:lnTo>
                    <a:pt x="244" y="453"/>
                  </a:lnTo>
                  <a:lnTo>
                    <a:pt x="244" y="455"/>
                  </a:lnTo>
                  <a:lnTo>
                    <a:pt x="242" y="455"/>
                  </a:lnTo>
                  <a:lnTo>
                    <a:pt x="241" y="455"/>
                  </a:lnTo>
                  <a:lnTo>
                    <a:pt x="242" y="461"/>
                  </a:lnTo>
                  <a:lnTo>
                    <a:pt x="241" y="461"/>
                  </a:lnTo>
                  <a:lnTo>
                    <a:pt x="241" y="462"/>
                  </a:lnTo>
                  <a:lnTo>
                    <a:pt x="239" y="462"/>
                  </a:lnTo>
                  <a:lnTo>
                    <a:pt x="239" y="464"/>
                  </a:lnTo>
                  <a:lnTo>
                    <a:pt x="239" y="465"/>
                  </a:lnTo>
                  <a:lnTo>
                    <a:pt x="239" y="467"/>
                  </a:lnTo>
                  <a:lnTo>
                    <a:pt x="239" y="468"/>
                  </a:lnTo>
                  <a:lnTo>
                    <a:pt x="239" y="470"/>
                  </a:lnTo>
                  <a:lnTo>
                    <a:pt x="241" y="471"/>
                  </a:lnTo>
                  <a:lnTo>
                    <a:pt x="241" y="473"/>
                  </a:lnTo>
                  <a:lnTo>
                    <a:pt x="241" y="474"/>
                  </a:lnTo>
                  <a:lnTo>
                    <a:pt x="242" y="474"/>
                  </a:lnTo>
                  <a:lnTo>
                    <a:pt x="242" y="476"/>
                  </a:lnTo>
                  <a:lnTo>
                    <a:pt x="242" y="476"/>
                  </a:lnTo>
                  <a:lnTo>
                    <a:pt x="244" y="477"/>
                  </a:lnTo>
                  <a:lnTo>
                    <a:pt x="244" y="479"/>
                  </a:lnTo>
                  <a:lnTo>
                    <a:pt x="244" y="480"/>
                  </a:lnTo>
                  <a:lnTo>
                    <a:pt x="244" y="482"/>
                  </a:lnTo>
                  <a:lnTo>
                    <a:pt x="244" y="483"/>
                  </a:lnTo>
                  <a:lnTo>
                    <a:pt x="245" y="485"/>
                  </a:lnTo>
                  <a:lnTo>
                    <a:pt x="245" y="486"/>
                  </a:lnTo>
                  <a:lnTo>
                    <a:pt x="245" y="488"/>
                  </a:lnTo>
                  <a:lnTo>
                    <a:pt x="245" y="489"/>
                  </a:lnTo>
                  <a:lnTo>
                    <a:pt x="245" y="491"/>
                  </a:lnTo>
                  <a:lnTo>
                    <a:pt x="247" y="493"/>
                  </a:lnTo>
                  <a:lnTo>
                    <a:pt x="247" y="494"/>
                  </a:lnTo>
                  <a:lnTo>
                    <a:pt x="247" y="496"/>
                  </a:lnTo>
                  <a:lnTo>
                    <a:pt x="247" y="499"/>
                  </a:lnTo>
                  <a:lnTo>
                    <a:pt x="247" y="500"/>
                  </a:lnTo>
                  <a:lnTo>
                    <a:pt x="247" y="503"/>
                  </a:lnTo>
                  <a:lnTo>
                    <a:pt x="247" y="505"/>
                  </a:lnTo>
                  <a:lnTo>
                    <a:pt x="248" y="506"/>
                  </a:lnTo>
                  <a:lnTo>
                    <a:pt x="248" y="508"/>
                  </a:lnTo>
                  <a:lnTo>
                    <a:pt x="248" y="509"/>
                  </a:lnTo>
                  <a:lnTo>
                    <a:pt x="247" y="511"/>
                  </a:lnTo>
                  <a:lnTo>
                    <a:pt x="245" y="511"/>
                  </a:lnTo>
                  <a:lnTo>
                    <a:pt x="244" y="511"/>
                  </a:lnTo>
                  <a:lnTo>
                    <a:pt x="242" y="511"/>
                  </a:lnTo>
                  <a:lnTo>
                    <a:pt x="241" y="511"/>
                  </a:lnTo>
                  <a:lnTo>
                    <a:pt x="239" y="511"/>
                  </a:lnTo>
                  <a:lnTo>
                    <a:pt x="238" y="511"/>
                  </a:lnTo>
                  <a:lnTo>
                    <a:pt x="236" y="511"/>
                  </a:lnTo>
                  <a:lnTo>
                    <a:pt x="236" y="511"/>
                  </a:lnTo>
                  <a:lnTo>
                    <a:pt x="235" y="511"/>
                  </a:lnTo>
                  <a:lnTo>
                    <a:pt x="233" y="511"/>
                  </a:lnTo>
                  <a:lnTo>
                    <a:pt x="232" y="511"/>
                  </a:lnTo>
                  <a:lnTo>
                    <a:pt x="222" y="511"/>
                  </a:lnTo>
                  <a:lnTo>
                    <a:pt x="219" y="511"/>
                  </a:lnTo>
                  <a:lnTo>
                    <a:pt x="216" y="511"/>
                  </a:lnTo>
                  <a:lnTo>
                    <a:pt x="215" y="511"/>
                  </a:lnTo>
                  <a:lnTo>
                    <a:pt x="213" y="509"/>
                  </a:lnTo>
                  <a:lnTo>
                    <a:pt x="212" y="509"/>
                  </a:lnTo>
                  <a:lnTo>
                    <a:pt x="210" y="509"/>
                  </a:lnTo>
                  <a:lnTo>
                    <a:pt x="209" y="509"/>
                  </a:lnTo>
                  <a:lnTo>
                    <a:pt x="206" y="509"/>
                  </a:lnTo>
                  <a:lnTo>
                    <a:pt x="204" y="509"/>
                  </a:lnTo>
                  <a:lnTo>
                    <a:pt x="203" y="509"/>
                  </a:lnTo>
                  <a:lnTo>
                    <a:pt x="201" y="509"/>
                  </a:lnTo>
                  <a:lnTo>
                    <a:pt x="200" y="509"/>
                  </a:lnTo>
                  <a:lnTo>
                    <a:pt x="200" y="509"/>
                  </a:lnTo>
                  <a:lnTo>
                    <a:pt x="198" y="509"/>
                  </a:lnTo>
                  <a:lnTo>
                    <a:pt x="197" y="508"/>
                  </a:lnTo>
                  <a:lnTo>
                    <a:pt x="194" y="508"/>
                  </a:lnTo>
                  <a:lnTo>
                    <a:pt x="192" y="508"/>
                  </a:lnTo>
                  <a:lnTo>
                    <a:pt x="190" y="508"/>
                  </a:lnTo>
                  <a:lnTo>
                    <a:pt x="189" y="508"/>
                  </a:lnTo>
                  <a:lnTo>
                    <a:pt x="189" y="506"/>
                  </a:lnTo>
                  <a:lnTo>
                    <a:pt x="187" y="506"/>
                  </a:lnTo>
                  <a:lnTo>
                    <a:pt x="186" y="506"/>
                  </a:lnTo>
                  <a:lnTo>
                    <a:pt x="184" y="505"/>
                  </a:lnTo>
                  <a:lnTo>
                    <a:pt x="183" y="505"/>
                  </a:lnTo>
                  <a:lnTo>
                    <a:pt x="183" y="503"/>
                  </a:lnTo>
                  <a:lnTo>
                    <a:pt x="175" y="500"/>
                  </a:lnTo>
                  <a:lnTo>
                    <a:pt x="175" y="499"/>
                  </a:lnTo>
                  <a:lnTo>
                    <a:pt x="169" y="496"/>
                  </a:lnTo>
                  <a:lnTo>
                    <a:pt x="169" y="497"/>
                  </a:lnTo>
                  <a:lnTo>
                    <a:pt x="168" y="497"/>
                  </a:lnTo>
                  <a:lnTo>
                    <a:pt x="169" y="496"/>
                  </a:lnTo>
                  <a:lnTo>
                    <a:pt x="168" y="494"/>
                  </a:lnTo>
                  <a:lnTo>
                    <a:pt x="168" y="496"/>
                  </a:lnTo>
                  <a:lnTo>
                    <a:pt x="163" y="493"/>
                  </a:lnTo>
                  <a:lnTo>
                    <a:pt x="163" y="494"/>
                  </a:lnTo>
                  <a:lnTo>
                    <a:pt x="160" y="493"/>
                  </a:lnTo>
                  <a:lnTo>
                    <a:pt x="159" y="491"/>
                  </a:lnTo>
                  <a:lnTo>
                    <a:pt x="156" y="489"/>
                  </a:lnTo>
                  <a:lnTo>
                    <a:pt x="154" y="489"/>
                  </a:lnTo>
                  <a:lnTo>
                    <a:pt x="154" y="488"/>
                  </a:lnTo>
                  <a:lnTo>
                    <a:pt x="152" y="486"/>
                  </a:lnTo>
                  <a:lnTo>
                    <a:pt x="151" y="488"/>
                  </a:lnTo>
                  <a:lnTo>
                    <a:pt x="149" y="488"/>
                  </a:lnTo>
                  <a:lnTo>
                    <a:pt x="148" y="486"/>
                  </a:lnTo>
                  <a:lnTo>
                    <a:pt x="149" y="486"/>
                  </a:lnTo>
                  <a:lnTo>
                    <a:pt x="152" y="483"/>
                  </a:lnTo>
                  <a:lnTo>
                    <a:pt x="142" y="477"/>
                  </a:lnTo>
                  <a:lnTo>
                    <a:pt x="140" y="483"/>
                  </a:lnTo>
                  <a:lnTo>
                    <a:pt x="139" y="483"/>
                  </a:lnTo>
                  <a:lnTo>
                    <a:pt x="139" y="482"/>
                  </a:lnTo>
                  <a:lnTo>
                    <a:pt x="140" y="480"/>
                  </a:lnTo>
                  <a:lnTo>
                    <a:pt x="139" y="479"/>
                  </a:lnTo>
                  <a:lnTo>
                    <a:pt x="137" y="479"/>
                  </a:lnTo>
                  <a:lnTo>
                    <a:pt x="136" y="479"/>
                  </a:lnTo>
                  <a:lnTo>
                    <a:pt x="134" y="479"/>
                  </a:lnTo>
                  <a:lnTo>
                    <a:pt x="133" y="477"/>
                  </a:lnTo>
                  <a:lnTo>
                    <a:pt x="131" y="477"/>
                  </a:lnTo>
                  <a:lnTo>
                    <a:pt x="131" y="479"/>
                  </a:lnTo>
                  <a:lnTo>
                    <a:pt x="130" y="479"/>
                  </a:lnTo>
                  <a:lnTo>
                    <a:pt x="128" y="477"/>
                  </a:lnTo>
                  <a:lnTo>
                    <a:pt x="128" y="476"/>
                  </a:lnTo>
                  <a:lnTo>
                    <a:pt x="127" y="476"/>
                  </a:lnTo>
                  <a:lnTo>
                    <a:pt x="127" y="476"/>
                  </a:lnTo>
                  <a:lnTo>
                    <a:pt x="127" y="474"/>
                  </a:lnTo>
                  <a:lnTo>
                    <a:pt x="125" y="474"/>
                  </a:lnTo>
                  <a:lnTo>
                    <a:pt x="125" y="473"/>
                  </a:lnTo>
                  <a:lnTo>
                    <a:pt x="124" y="473"/>
                  </a:lnTo>
                  <a:lnTo>
                    <a:pt x="122" y="473"/>
                  </a:lnTo>
                  <a:lnTo>
                    <a:pt x="122" y="471"/>
                  </a:lnTo>
                  <a:lnTo>
                    <a:pt x="121" y="471"/>
                  </a:lnTo>
                  <a:lnTo>
                    <a:pt x="119" y="471"/>
                  </a:lnTo>
                  <a:lnTo>
                    <a:pt x="119" y="473"/>
                  </a:lnTo>
                  <a:lnTo>
                    <a:pt x="119" y="471"/>
                  </a:lnTo>
                  <a:lnTo>
                    <a:pt x="116" y="473"/>
                  </a:lnTo>
                  <a:lnTo>
                    <a:pt x="114" y="474"/>
                  </a:lnTo>
                  <a:lnTo>
                    <a:pt x="116" y="476"/>
                  </a:lnTo>
                  <a:lnTo>
                    <a:pt x="114" y="476"/>
                  </a:lnTo>
                  <a:lnTo>
                    <a:pt x="116" y="476"/>
                  </a:lnTo>
                  <a:lnTo>
                    <a:pt x="114" y="477"/>
                  </a:lnTo>
                  <a:lnTo>
                    <a:pt x="113" y="476"/>
                  </a:lnTo>
                  <a:lnTo>
                    <a:pt x="111" y="477"/>
                  </a:lnTo>
                  <a:lnTo>
                    <a:pt x="111" y="479"/>
                  </a:lnTo>
                  <a:lnTo>
                    <a:pt x="111" y="480"/>
                  </a:lnTo>
                  <a:lnTo>
                    <a:pt x="110" y="480"/>
                  </a:lnTo>
                  <a:lnTo>
                    <a:pt x="108" y="479"/>
                  </a:lnTo>
                  <a:lnTo>
                    <a:pt x="108" y="480"/>
                  </a:lnTo>
                  <a:lnTo>
                    <a:pt x="107" y="480"/>
                  </a:lnTo>
                  <a:lnTo>
                    <a:pt x="107" y="482"/>
                  </a:lnTo>
                  <a:lnTo>
                    <a:pt x="105" y="482"/>
                  </a:lnTo>
                  <a:lnTo>
                    <a:pt x="105" y="483"/>
                  </a:lnTo>
                  <a:lnTo>
                    <a:pt x="105" y="482"/>
                  </a:lnTo>
                  <a:lnTo>
                    <a:pt x="104" y="483"/>
                  </a:lnTo>
                  <a:lnTo>
                    <a:pt x="102" y="485"/>
                  </a:lnTo>
                  <a:lnTo>
                    <a:pt x="101" y="486"/>
                  </a:lnTo>
                  <a:lnTo>
                    <a:pt x="99" y="488"/>
                  </a:lnTo>
                  <a:lnTo>
                    <a:pt x="101" y="488"/>
                  </a:lnTo>
                  <a:lnTo>
                    <a:pt x="99" y="488"/>
                  </a:lnTo>
                  <a:lnTo>
                    <a:pt x="99" y="489"/>
                  </a:lnTo>
                  <a:lnTo>
                    <a:pt x="98" y="491"/>
                  </a:lnTo>
                  <a:lnTo>
                    <a:pt x="96" y="493"/>
                  </a:lnTo>
                  <a:lnTo>
                    <a:pt x="95" y="493"/>
                  </a:lnTo>
                  <a:lnTo>
                    <a:pt x="93" y="494"/>
                  </a:lnTo>
                  <a:lnTo>
                    <a:pt x="92" y="494"/>
                  </a:lnTo>
                  <a:lnTo>
                    <a:pt x="90" y="496"/>
                  </a:lnTo>
                  <a:lnTo>
                    <a:pt x="90" y="496"/>
                  </a:lnTo>
                  <a:lnTo>
                    <a:pt x="90" y="497"/>
                  </a:lnTo>
                  <a:lnTo>
                    <a:pt x="89" y="497"/>
                  </a:lnTo>
                  <a:lnTo>
                    <a:pt x="90" y="499"/>
                  </a:lnTo>
                  <a:lnTo>
                    <a:pt x="89" y="499"/>
                  </a:lnTo>
                  <a:lnTo>
                    <a:pt x="89" y="500"/>
                  </a:lnTo>
                  <a:lnTo>
                    <a:pt x="87" y="502"/>
                  </a:lnTo>
                  <a:lnTo>
                    <a:pt x="89" y="502"/>
                  </a:lnTo>
                  <a:lnTo>
                    <a:pt x="87" y="503"/>
                  </a:lnTo>
                  <a:lnTo>
                    <a:pt x="87" y="502"/>
                  </a:lnTo>
                  <a:lnTo>
                    <a:pt x="86" y="502"/>
                  </a:lnTo>
                  <a:lnTo>
                    <a:pt x="86" y="503"/>
                  </a:lnTo>
                  <a:lnTo>
                    <a:pt x="84" y="502"/>
                  </a:lnTo>
                  <a:lnTo>
                    <a:pt x="79" y="505"/>
                  </a:lnTo>
                  <a:lnTo>
                    <a:pt x="76" y="508"/>
                  </a:lnTo>
                  <a:lnTo>
                    <a:pt x="75" y="509"/>
                  </a:lnTo>
                  <a:lnTo>
                    <a:pt x="73" y="511"/>
                  </a:lnTo>
                  <a:lnTo>
                    <a:pt x="70" y="512"/>
                  </a:lnTo>
                  <a:lnTo>
                    <a:pt x="70" y="512"/>
                  </a:lnTo>
                  <a:lnTo>
                    <a:pt x="69" y="512"/>
                  </a:lnTo>
                  <a:lnTo>
                    <a:pt x="67" y="512"/>
                  </a:lnTo>
                  <a:lnTo>
                    <a:pt x="66" y="512"/>
                  </a:lnTo>
                  <a:lnTo>
                    <a:pt x="66" y="511"/>
                  </a:lnTo>
                  <a:lnTo>
                    <a:pt x="64" y="509"/>
                  </a:lnTo>
                  <a:lnTo>
                    <a:pt x="66" y="508"/>
                  </a:lnTo>
                  <a:lnTo>
                    <a:pt x="66" y="506"/>
                  </a:lnTo>
                  <a:lnTo>
                    <a:pt x="67" y="505"/>
                  </a:lnTo>
                  <a:lnTo>
                    <a:pt x="66" y="505"/>
                  </a:lnTo>
                  <a:lnTo>
                    <a:pt x="67" y="503"/>
                  </a:lnTo>
                  <a:lnTo>
                    <a:pt x="66" y="502"/>
                  </a:lnTo>
                  <a:lnTo>
                    <a:pt x="64" y="502"/>
                  </a:lnTo>
                  <a:lnTo>
                    <a:pt x="63" y="500"/>
                  </a:lnTo>
                  <a:lnTo>
                    <a:pt x="63" y="499"/>
                  </a:lnTo>
                  <a:lnTo>
                    <a:pt x="61" y="500"/>
                  </a:lnTo>
                  <a:lnTo>
                    <a:pt x="60" y="500"/>
                  </a:lnTo>
                  <a:lnTo>
                    <a:pt x="60" y="499"/>
                  </a:lnTo>
                  <a:lnTo>
                    <a:pt x="58" y="500"/>
                  </a:lnTo>
                  <a:lnTo>
                    <a:pt x="58" y="499"/>
                  </a:lnTo>
                  <a:lnTo>
                    <a:pt x="57" y="500"/>
                  </a:lnTo>
                  <a:lnTo>
                    <a:pt x="57" y="499"/>
                  </a:lnTo>
                  <a:lnTo>
                    <a:pt x="57" y="497"/>
                  </a:lnTo>
                  <a:lnTo>
                    <a:pt x="57" y="496"/>
                  </a:lnTo>
                  <a:lnTo>
                    <a:pt x="55" y="494"/>
                  </a:lnTo>
                  <a:lnTo>
                    <a:pt x="57" y="493"/>
                  </a:lnTo>
                  <a:lnTo>
                    <a:pt x="57" y="491"/>
                  </a:lnTo>
                  <a:lnTo>
                    <a:pt x="55" y="489"/>
                  </a:lnTo>
                  <a:lnTo>
                    <a:pt x="54" y="488"/>
                  </a:lnTo>
                  <a:lnTo>
                    <a:pt x="54" y="489"/>
                  </a:lnTo>
                  <a:lnTo>
                    <a:pt x="54" y="486"/>
                  </a:lnTo>
                  <a:lnTo>
                    <a:pt x="52" y="488"/>
                  </a:lnTo>
                  <a:lnTo>
                    <a:pt x="52" y="486"/>
                  </a:lnTo>
                  <a:lnTo>
                    <a:pt x="51" y="486"/>
                  </a:lnTo>
                  <a:lnTo>
                    <a:pt x="49" y="488"/>
                  </a:lnTo>
                  <a:lnTo>
                    <a:pt x="49" y="486"/>
                  </a:lnTo>
                  <a:lnTo>
                    <a:pt x="49" y="483"/>
                  </a:lnTo>
                  <a:lnTo>
                    <a:pt x="48" y="482"/>
                  </a:lnTo>
                  <a:lnTo>
                    <a:pt x="51" y="480"/>
                  </a:lnTo>
                  <a:lnTo>
                    <a:pt x="51" y="479"/>
                  </a:lnTo>
                  <a:lnTo>
                    <a:pt x="48" y="476"/>
                  </a:lnTo>
                  <a:lnTo>
                    <a:pt x="46" y="476"/>
                  </a:lnTo>
                  <a:lnTo>
                    <a:pt x="45" y="473"/>
                  </a:lnTo>
                  <a:lnTo>
                    <a:pt x="43" y="471"/>
                  </a:lnTo>
                  <a:lnTo>
                    <a:pt x="43" y="470"/>
                  </a:lnTo>
                  <a:lnTo>
                    <a:pt x="43" y="471"/>
                  </a:lnTo>
                  <a:lnTo>
                    <a:pt x="41" y="470"/>
                  </a:lnTo>
                  <a:lnTo>
                    <a:pt x="40" y="470"/>
                  </a:lnTo>
                  <a:lnTo>
                    <a:pt x="38" y="470"/>
                  </a:lnTo>
                  <a:lnTo>
                    <a:pt x="37" y="468"/>
                  </a:lnTo>
                  <a:lnTo>
                    <a:pt x="35" y="467"/>
                  </a:lnTo>
                  <a:lnTo>
                    <a:pt x="34" y="465"/>
                  </a:lnTo>
                  <a:lnTo>
                    <a:pt x="32" y="464"/>
                  </a:lnTo>
                  <a:lnTo>
                    <a:pt x="34" y="462"/>
                  </a:lnTo>
                  <a:lnTo>
                    <a:pt x="31" y="461"/>
                  </a:lnTo>
                  <a:lnTo>
                    <a:pt x="29" y="458"/>
                  </a:lnTo>
                  <a:lnTo>
                    <a:pt x="29" y="455"/>
                  </a:lnTo>
                  <a:lnTo>
                    <a:pt x="28" y="453"/>
                  </a:lnTo>
                  <a:lnTo>
                    <a:pt x="25" y="453"/>
                  </a:lnTo>
                  <a:lnTo>
                    <a:pt x="23" y="453"/>
                  </a:lnTo>
                  <a:lnTo>
                    <a:pt x="23" y="451"/>
                  </a:lnTo>
                  <a:lnTo>
                    <a:pt x="22" y="451"/>
                  </a:lnTo>
                  <a:lnTo>
                    <a:pt x="20" y="451"/>
                  </a:lnTo>
                  <a:lnTo>
                    <a:pt x="20" y="453"/>
                  </a:lnTo>
                  <a:lnTo>
                    <a:pt x="19" y="451"/>
                  </a:lnTo>
                  <a:lnTo>
                    <a:pt x="17" y="450"/>
                  </a:lnTo>
                  <a:lnTo>
                    <a:pt x="19" y="448"/>
                  </a:lnTo>
                  <a:lnTo>
                    <a:pt x="19" y="447"/>
                  </a:lnTo>
                  <a:lnTo>
                    <a:pt x="17" y="447"/>
                  </a:lnTo>
                  <a:lnTo>
                    <a:pt x="17" y="447"/>
                  </a:lnTo>
                  <a:lnTo>
                    <a:pt x="17" y="448"/>
                  </a:lnTo>
                  <a:lnTo>
                    <a:pt x="16" y="447"/>
                  </a:lnTo>
                  <a:lnTo>
                    <a:pt x="13" y="444"/>
                  </a:lnTo>
                  <a:lnTo>
                    <a:pt x="14" y="444"/>
                  </a:lnTo>
                  <a:lnTo>
                    <a:pt x="13" y="444"/>
                  </a:lnTo>
                  <a:lnTo>
                    <a:pt x="14" y="444"/>
                  </a:lnTo>
                  <a:lnTo>
                    <a:pt x="13" y="442"/>
                  </a:lnTo>
                  <a:lnTo>
                    <a:pt x="13" y="441"/>
                  </a:lnTo>
                  <a:lnTo>
                    <a:pt x="8" y="438"/>
                  </a:lnTo>
                  <a:lnTo>
                    <a:pt x="6" y="439"/>
                  </a:lnTo>
                  <a:lnTo>
                    <a:pt x="6" y="438"/>
                  </a:lnTo>
                  <a:lnTo>
                    <a:pt x="5" y="439"/>
                  </a:lnTo>
                  <a:lnTo>
                    <a:pt x="3" y="439"/>
                  </a:lnTo>
                  <a:lnTo>
                    <a:pt x="3" y="438"/>
                  </a:lnTo>
                  <a:lnTo>
                    <a:pt x="2" y="438"/>
                  </a:lnTo>
                  <a:lnTo>
                    <a:pt x="0" y="436"/>
                  </a:lnTo>
                  <a:lnTo>
                    <a:pt x="2" y="435"/>
                  </a:lnTo>
                  <a:lnTo>
                    <a:pt x="3" y="435"/>
                  </a:lnTo>
                  <a:lnTo>
                    <a:pt x="5" y="433"/>
                  </a:lnTo>
                  <a:lnTo>
                    <a:pt x="5" y="432"/>
                  </a:lnTo>
                  <a:lnTo>
                    <a:pt x="8" y="424"/>
                  </a:lnTo>
                  <a:lnTo>
                    <a:pt x="5" y="424"/>
                  </a:lnTo>
                  <a:lnTo>
                    <a:pt x="5" y="423"/>
                  </a:lnTo>
                  <a:lnTo>
                    <a:pt x="5" y="420"/>
                  </a:lnTo>
                  <a:lnTo>
                    <a:pt x="6" y="420"/>
                  </a:lnTo>
                  <a:lnTo>
                    <a:pt x="6" y="418"/>
                  </a:lnTo>
                  <a:lnTo>
                    <a:pt x="6" y="417"/>
                  </a:lnTo>
                  <a:lnTo>
                    <a:pt x="6" y="415"/>
                  </a:lnTo>
                  <a:lnTo>
                    <a:pt x="8" y="413"/>
                  </a:lnTo>
                  <a:lnTo>
                    <a:pt x="10" y="413"/>
                  </a:lnTo>
                  <a:lnTo>
                    <a:pt x="10" y="412"/>
                  </a:lnTo>
                  <a:lnTo>
                    <a:pt x="11" y="413"/>
                  </a:lnTo>
                  <a:lnTo>
                    <a:pt x="11" y="412"/>
                  </a:lnTo>
                  <a:lnTo>
                    <a:pt x="11" y="410"/>
                  </a:lnTo>
                  <a:lnTo>
                    <a:pt x="10" y="409"/>
                  </a:lnTo>
                  <a:lnTo>
                    <a:pt x="8" y="407"/>
                  </a:lnTo>
                  <a:lnTo>
                    <a:pt x="11" y="406"/>
                  </a:lnTo>
                  <a:lnTo>
                    <a:pt x="11" y="404"/>
                  </a:lnTo>
                  <a:lnTo>
                    <a:pt x="13" y="403"/>
                  </a:lnTo>
                  <a:lnTo>
                    <a:pt x="14" y="403"/>
                  </a:lnTo>
                  <a:lnTo>
                    <a:pt x="14" y="401"/>
                  </a:lnTo>
                  <a:lnTo>
                    <a:pt x="13" y="401"/>
                  </a:lnTo>
                  <a:lnTo>
                    <a:pt x="11" y="401"/>
                  </a:lnTo>
                  <a:lnTo>
                    <a:pt x="11" y="398"/>
                  </a:lnTo>
                  <a:lnTo>
                    <a:pt x="10" y="391"/>
                  </a:lnTo>
                  <a:lnTo>
                    <a:pt x="16" y="389"/>
                  </a:lnTo>
                  <a:lnTo>
                    <a:pt x="17" y="391"/>
                  </a:lnTo>
                  <a:lnTo>
                    <a:pt x="17" y="386"/>
                  </a:lnTo>
                  <a:lnTo>
                    <a:pt x="17" y="385"/>
                  </a:lnTo>
                  <a:lnTo>
                    <a:pt x="17" y="383"/>
                  </a:lnTo>
                  <a:lnTo>
                    <a:pt x="17" y="382"/>
                  </a:lnTo>
                  <a:lnTo>
                    <a:pt x="19" y="377"/>
                  </a:lnTo>
                  <a:lnTo>
                    <a:pt x="17" y="377"/>
                  </a:lnTo>
                  <a:lnTo>
                    <a:pt x="16" y="377"/>
                  </a:lnTo>
                  <a:lnTo>
                    <a:pt x="16" y="375"/>
                  </a:lnTo>
                  <a:lnTo>
                    <a:pt x="20" y="374"/>
                  </a:lnTo>
                  <a:lnTo>
                    <a:pt x="23" y="366"/>
                  </a:lnTo>
                  <a:lnTo>
                    <a:pt x="23" y="363"/>
                  </a:lnTo>
                  <a:lnTo>
                    <a:pt x="25" y="362"/>
                  </a:lnTo>
                  <a:lnTo>
                    <a:pt x="25" y="360"/>
                  </a:lnTo>
                  <a:lnTo>
                    <a:pt x="25" y="359"/>
                  </a:lnTo>
                  <a:lnTo>
                    <a:pt x="26" y="356"/>
                  </a:lnTo>
                  <a:lnTo>
                    <a:pt x="26" y="354"/>
                  </a:lnTo>
                  <a:lnTo>
                    <a:pt x="23" y="351"/>
                  </a:lnTo>
                  <a:lnTo>
                    <a:pt x="22" y="351"/>
                  </a:lnTo>
                  <a:lnTo>
                    <a:pt x="23" y="350"/>
                  </a:lnTo>
                  <a:lnTo>
                    <a:pt x="25" y="350"/>
                  </a:lnTo>
                  <a:lnTo>
                    <a:pt x="26" y="350"/>
                  </a:lnTo>
                  <a:lnTo>
                    <a:pt x="26" y="348"/>
                  </a:lnTo>
                  <a:lnTo>
                    <a:pt x="25" y="347"/>
                  </a:lnTo>
                  <a:lnTo>
                    <a:pt x="22" y="342"/>
                  </a:lnTo>
                  <a:lnTo>
                    <a:pt x="22" y="340"/>
                  </a:lnTo>
                  <a:lnTo>
                    <a:pt x="22" y="339"/>
                  </a:lnTo>
                  <a:lnTo>
                    <a:pt x="20" y="334"/>
                  </a:lnTo>
                  <a:lnTo>
                    <a:pt x="25" y="333"/>
                  </a:lnTo>
                  <a:lnTo>
                    <a:pt x="28" y="333"/>
                  </a:lnTo>
                  <a:lnTo>
                    <a:pt x="31" y="331"/>
                  </a:lnTo>
                  <a:lnTo>
                    <a:pt x="29" y="322"/>
                  </a:lnTo>
                  <a:lnTo>
                    <a:pt x="28" y="322"/>
                  </a:lnTo>
                  <a:lnTo>
                    <a:pt x="28" y="319"/>
                  </a:lnTo>
                  <a:lnTo>
                    <a:pt x="26" y="316"/>
                  </a:lnTo>
                  <a:lnTo>
                    <a:pt x="32" y="315"/>
                  </a:lnTo>
                  <a:lnTo>
                    <a:pt x="32" y="310"/>
                  </a:lnTo>
                  <a:lnTo>
                    <a:pt x="32" y="304"/>
                  </a:lnTo>
                  <a:lnTo>
                    <a:pt x="32" y="302"/>
                  </a:lnTo>
                  <a:lnTo>
                    <a:pt x="37" y="302"/>
                  </a:lnTo>
                  <a:lnTo>
                    <a:pt x="38" y="301"/>
                  </a:lnTo>
                  <a:lnTo>
                    <a:pt x="41" y="301"/>
                  </a:lnTo>
                  <a:lnTo>
                    <a:pt x="43" y="301"/>
                  </a:lnTo>
                  <a:lnTo>
                    <a:pt x="43" y="299"/>
                  </a:lnTo>
                  <a:lnTo>
                    <a:pt x="43" y="298"/>
                  </a:lnTo>
                  <a:lnTo>
                    <a:pt x="43" y="296"/>
                  </a:lnTo>
                  <a:lnTo>
                    <a:pt x="45" y="296"/>
                  </a:lnTo>
                  <a:lnTo>
                    <a:pt x="54" y="289"/>
                  </a:lnTo>
                  <a:lnTo>
                    <a:pt x="60" y="284"/>
                  </a:lnTo>
                  <a:lnTo>
                    <a:pt x="64" y="281"/>
                  </a:lnTo>
                  <a:lnTo>
                    <a:pt x="69" y="278"/>
                  </a:lnTo>
                  <a:lnTo>
                    <a:pt x="78" y="271"/>
                  </a:lnTo>
                  <a:lnTo>
                    <a:pt x="79" y="269"/>
                  </a:lnTo>
                  <a:lnTo>
                    <a:pt x="81" y="267"/>
                  </a:lnTo>
                  <a:lnTo>
                    <a:pt x="84" y="266"/>
                  </a:lnTo>
                  <a:lnTo>
                    <a:pt x="86" y="264"/>
                  </a:lnTo>
                  <a:lnTo>
                    <a:pt x="87" y="261"/>
                  </a:lnTo>
                  <a:lnTo>
                    <a:pt x="89" y="260"/>
                  </a:lnTo>
                  <a:lnTo>
                    <a:pt x="87" y="257"/>
                  </a:lnTo>
                  <a:lnTo>
                    <a:pt x="87" y="257"/>
                  </a:lnTo>
                  <a:lnTo>
                    <a:pt x="86" y="252"/>
                  </a:lnTo>
                  <a:lnTo>
                    <a:pt x="86" y="251"/>
                  </a:lnTo>
                  <a:lnTo>
                    <a:pt x="86" y="249"/>
                  </a:lnTo>
                  <a:lnTo>
                    <a:pt x="84" y="246"/>
                  </a:lnTo>
                  <a:lnTo>
                    <a:pt x="84" y="243"/>
                  </a:lnTo>
                  <a:lnTo>
                    <a:pt x="83" y="242"/>
                  </a:lnTo>
                  <a:lnTo>
                    <a:pt x="83" y="240"/>
                  </a:lnTo>
                  <a:lnTo>
                    <a:pt x="83" y="239"/>
                  </a:lnTo>
                  <a:lnTo>
                    <a:pt x="81" y="236"/>
                  </a:lnTo>
                  <a:lnTo>
                    <a:pt x="81" y="234"/>
                  </a:lnTo>
                  <a:lnTo>
                    <a:pt x="81" y="233"/>
                  </a:lnTo>
                  <a:lnTo>
                    <a:pt x="81" y="231"/>
                  </a:lnTo>
                  <a:lnTo>
                    <a:pt x="81" y="228"/>
                  </a:lnTo>
                  <a:lnTo>
                    <a:pt x="81" y="222"/>
                  </a:lnTo>
                  <a:lnTo>
                    <a:pt x="81" y="220"/>
                  </a:lnTo>
                  <a:lnTo>
                    <a:pt x="81" y="217"/>
                  </a:lnTo>
                  <a:lnTo>
                    <a:pt x="81" y="216"/>
                  </a:lnTo>
                  <a:lnTo>
                    <a:pt x="81" y="214"/>
                  </a:lnTo>
                  <a:lnTo>
                    <a:pt x="81" y="213"/>
                  </a:lnTo>
                  <a:lnTo>
                    <a:pt x="83" y="213"/>
                  </a:lnTo>
                  <a:lnTo>
                    <a:pt x="83" y="211"/>
                  </a:lnTo>
                  <a:lnTo>
                    <a:pt x="83" y="210"/>
                  </a:lnTo>
                  <a:lnTo>
                    <a:pt x="83" y="208"/>
                  </a:lnTo>
                  <a:lnTo>
                    <a:pt x="83" y="207"/>
                  </a:lnTo>
                  <a:lnTo>
                    <a:pt x="84" y="205"/>
                  </a:lnTo>
                  <a:lnTo>
                    <a:pt x="84" y="204"/>
                  </a:lnTo>
                  <a:lnTo>
                    <a:pt x="84" y="202"/>
                  </a:lnTo>
                  <a:lnTo>
                    <a:pt x="84" y="201"/>
                  </a:lnTo>
                  <a:lnTo>
                    <a:pt x="86" y="201"/>
                  </a:lnTo>
                  <a:lnTo>
                    <a:pt x="86" y="199"/>
                  </a:lnTo>
                  <a:lnTo>
                    <a:pt x="86" y="198"/>
                  </a:lnTo>
                  <a:lnTo>
                    <a:pt x="87" y="196"/>
                  </a:lnTo>
                  <a:lnTo>
                    <a:pt x="87" y="195"/>
                  </a:lnTo>
                  <a:lnTo>
                    <a:pt x="87" y="193"/>
                  </a:lnTo>
                  <a:lnTo>
                    <a:pt x="87" y="191"/>
                  </a:lnTo>
                  <a:lnTo>
                    <a:pt x="90" y="188"/>
                  </a:lnTo>
                  <a:lnTo>
                    <a:pt x="89" y="188"/>
                  </a:lnTo>
                  <a:lnTo>
                    <a:pt x="89" y="187"/>
                  </a:lnTo>
                  <a:lnTo>
                    <a:pt x="90" y="187"/>
                  </a:lnTo>
                  <a:lnTo>
                    <a:pt x="90" y="185"/>
                  </a:lnTo>
                  <a:lnTo>
                    <a:pt x="92" y="181"/>
                  </a:lnTo>
                  <a:lnTo>
                    <a:pt x="92" y="179"/>
                  </a:lnTo>
                  <a:lnTo>
                    <a:pt x="93" y="178"/>
                  </a:lnTo>
                  <a:lnTo>
                    <a:pt x="93" y="176"/>
                  </a:lnTo>
                  <a:lnTo>
                    <a:pt x="93" y="175"/>
                  </a:lnTo>
                  <a:lnTo>
                    <a:pt x="95" y="175"/>
                  </a:lnTo>
                  <a:lnTo>
                    <a:pt x="95" y="173"/>
                  </a:lnTo>
                  <a:lnTo>
                    <a:pt x="95" y="172"/>
                  </a:lnTo>
                  <a:lnTo>
                    <a:pt x="96" y="170"/>
                  </a:lnTo>
                  <a:lnTo>
                    <a:pt x="96" y="169"/>
                  </a:lnTo>
                  <a:lnTo>
                    <a:pt x="96" y="167"/>
                  </a:lnTo>
                  <a:lnTo>
                    <a:pt x="98" y="167"/>
                  </a:lnTo>
                  <a:lnTo>
                    <a:pt x="98" y="166"/>
                  </a:lnTo>
                  <a:lnTo>
                    <a:pt x="98" y="163"/>
                  </a:lnTo>
                  <a:lnTo>
                    <a:pt x="99" y="163"/>
                  </a:lnTo>
                  <a:lnTo>
                    <a:pt x="99" y="161"/>
                  </a:lnTo>
                  <a:lnTo>
                    <a:pt x="99" y="160"/>
                  </a:lnTo>
                  <a:lnTo>
                    <a:pt x="99" y="158"/>
                  </a:lnTo>
                  <a:lnTo>
                    <a:pt x="101" y="156"/>
                  </a:lnTo>
                  <a:lnTo>
                    <a:pt x="101" y="155"/>
                  </a:lnTo>
                  <a:lnTo>
                    <a:pt x="101" y="153"/>
                  </a:lnTo>
                  <a:lnTo>
                    <a:pt x="101" y="152"/>
                  </a:lnTo>
                  <a:lnTo>
                    <a:pt x="101" y="150"/>
                  </a:lnTo>
                  <a:lnTo>
                    <a:pt x="101" y="149"/>
                  </a:lnTo>
                  <a:lnTo>
                    <a:pt x="101" y="147"/>
                  </a:lnTo>
                  <a:lnTo>
                    <a:pt x="101" y="147"/>
                  </a:lnTo>
                  <a:lnTo>
                    <a:pt x="102" y="146"/>
                  </a:lnTo>
                  <a:lnTo>
                    <a:pt x="102" y="144"/>
                  </a:lnTo>
                  <a:lnTo>
                    <a:pt x="102" y="143"/>
                  </a:lnTo>
                  <a:lnTo>
                    <a:pt x="102" y="141"/>
                  </a:lnTo>
                  <a:lnTo>
                    <a:pt x="102" y="140"/>
                  </a:lnTo>
                  <a:lnTo>
                    <a:pt x="101" y="138"/>
                  </a:lnTo>
                  <a:lnTo>
                    <a:pt x="101" y="134"/>
                  </a:lnTo>
                  <a:lnTo>
                    <a:pt x="101" y="132"/>
                  </a:lnTo>
                  <a:lnTo>
                    <a:pt x="101" y="131"/>
                  </a:lnTo>
                  <a:lnTo>
                    <a:pt x="101" y="129"/>
                  </a:lnTo>
                  <a:lnTo>
                    <a:pt x="101" y="128"/>
                  </a:lnTo>
                  <a:lnTo>
                    <a:pt x="99" y="118"/>
                  </a:lnTo>
                  <a:lnTo>
                    <a:pt x="98" y="117"/>
                  </a:lnTo>
                  <a:lnTo>
                    <a:pt x="98" y="115"/>
                  </a:lnTo>
                  <a:lnTo>
                    <a:pt x="98" y="114"/>
                  </a:lnTo>
                  <a:lnTo>
                    <a:pt x="96" y="112"/>
                  </a:lnTo>
                  <a:lnTo>
                    <a:pt x="96" y="111"/>
                  </a:lnTo>
                  <a:lnTo>
                    <a:pt x="96" y="111"/>
                  </a:lnTo>
                  <a:lnTo>
                    <a:pt x="95" y="111"/>
                  </a:lnTo>
                  <a:lnTo>
                    <a:pt x="95" y="109"/>
                  </a:lnTo>
                  <a:lnTo>
                    <a:pt x="93" y="108"/>
                  </a:lnTo>
                  <a:lnTo>
                    <a:pt x="93" y="106"/>
                  </a:lnTo>
                  <a:lnTo>
                    <a:pt x="92" y="105"/>
                  </a:lnTo>
                  <a:lnTo>
                    <a:pt x="92" y="103"/>
                  </a:lnTo>
                  <a:lnTo>
                    <a:pt x="90" y="103"/>
                  </a:lnTo>
                  <a:lnTo>
                    <a:pt x="90" y="102"/>
                  </a:lnTo>
                  <a:lnTo>
                    <a:pt x="90" y="100"/>
                  </a:lnTo>
                  <a:lnTo>
                    <a:pt x="90" y="99"/>
                  </a:lnTo>
                  <a:lnTo>
                    <a:pt x="89" y="99"/>
                  </a:lnTo>
                  <a:lnTo>
                    <a:pt x="89" y="97"/>
                  </a:lnTo>
                  <a:lnTo>
                    <a:pt x="87" y="96"/>
                  </a:lnTo>
                  <a:lnTo>
                    <a:pt x="86" y="94"/>
                  </a:lnTo>
                  <a:lnTo>
                    <a:pt x="84" y="93"/>
                  </a:lnTo>
                  <a:lnTo>
                    <a:pt x="84" y="91"/>
                  </a:lnTo>
                  <a:lnTo>
                    <a:pt x="83" y="91"/>
                  </a:lnTo>
                  <a:lnTo>
                    <a:pt x="81" y="90"/>
                  </a:lnTo>
                  <a:lnTo>
                    <a:pt x="81" y="88"/>
                  </a:lnTo>
                  <a:lnTo>
                    <a:pt x="79" y="87"/>
                  </a:lnTo>
                  <a:lnTo>
                    <a:pt x="78" y="87"/>
                  </a:lnTo>
                  <a:lnTo>
                    <a:pt x="76" y="85"/>
                  </a:lnTo>
                  <a:lnTo>
                    <a:pt x="76" y="84"/>
                  </a:lnTo>
                  <a:lnTo>
                    <a:pt x="73" y="82"/>
                  </a:lnTo>
                  <a:lnTo>
                    <a:pt x="72" y="82"/>
                  </a:lnTo>
                  <a:lnTo>
                    <a:pt x="72" y="80"/>
                  </a:lnTo>
                  <a:lnTo>
                    <a:pt x="73" y="80"/>
                  </a:lnTo>
                  <a:lnTo>
                    <a:pt x="75" y="79"/>
                  </a:lnTo>
                  <a:lnTo>
                    <a:pt x="78" y="77"/>
                  </a:lnTo>
                  <a:lnTo>
                    <a:pt x="81" y="76"/>
                  </a:lnTo>
                  <a:lnTo>
                    <a:pt x="84" y="74"/>
                  </a:lnTo>
                  <a:lnTo>
                    <a:pt x="87" y="74"/>
                  </a:lnTo>
                  <a:lnTo>
                    <a:pt x="89" y="74"/>
                  </a:lnTo>
                  <a:lnTo>
                    <a:pt x="90" y="74"/>
                  </a:lnTo>
                  <a:lnTo>
                    <a:pt x="90" y="73"/>
                  </a:lnTo>
                  <a:lnTo>
                    <a:pt x="92" y="73"/>
                  </a:lnTo>
                  <a:lnTo>
                    <a:pt x="93" y="73"/>
                  </a:lnTo>
                  <a:lnTo>
                    <a:pt x="98" y="71"/>
                  </a:lnTo>
                  <a:lnTo>
                    <a:pt x="101" y="71"/>
                  </a:lnTo>
                  <a:lnTo>
                    <a:pt x="102" y="71"/>
                  </a:lnTo>
                  <a:lnTo>
                    <a:pt x="104" y="70"/>
                  </a:lnTo>
                  <a:lnTo>
                    <a:pt x="107" y="70"/>
                  </a:lnTo>
                  <a:lnTo>
                    <a:pt x="110" y="68"/>
                  </a:lnTo>
                  <a:lnTo>
                    <a:pt x="114" y="68"/>
                  </a:lnTo>
                  <a:lnTo>
                    <a:pt x="124" y="64"/>
                  </a:lnTo>
                  <a:lnTo>
                    <a:pt x="128" y="61"/>
                  </a:lnTo>
                  <a:lnTo>
                    <a:pt x="137" y="56"/>
                  </a:lnTo>
                  <a:lnTo>
                    <a:pt x="140" y="55"/>
                  </a:lnTo>
                  <a:lnTo>
                    <a:pt x="142" y="53"/>
                  </a:lnTo>
                  <a:lnTo>
                    <a:pt x="145" y="53"/>
                  </a:lnTo>
                  <a:lnTo>
                    <a:pt x="148" y="52"/>
                  </a:lnTo>
                  <a:lnTo>
                    <a:pt x="151" y="50"/>
                  </a:lnTo>
                  <a:lnTo>
                    <a:pt x="159" y="47"/>
                  </a:lnTo>
                  <a:lnTo>
                    <a:pt x="160" y="45"/>
                  </a:lnTo>
                  <a:lnTo>
                    <a:pt x="163" y="44"/>
                  </a:lnTo>
                  <a:lnTo>
                    <a:pt x="166" y="42"/>
                  </a:lnTo>
                  <a:lnTo>
                    <a:pt x="174" y="38"/>
                  </a:lnTo>
                  <a:lnTo>
                    <a:pt x="181" y="36"/>
                  </a:lnTo>
                  <a:lnTo>
                    <a:pt x="183" y="36"/>
                  </a:lnTo>
                  <a:lnTo>
                    <a:pt x="180" y="29"/>
                  </a:lnTo>
                  <a:lnTo>
                    <a:pt x="178" y="26"/>
                  </a:lnTo>
                  <a:lnTo>
                    <a:pt x="177" y="24"/>
                  </a:lnTo>
                  <a:lnTo>
                    <a:pt x="177" y="23"/>
                  </a:lnTo>
                  <a:lnTo>
                    <a:pt x="177" y="21"/>
                  </a:lnTo>
                  <a:lnTo>
                    <a:pt x="175" y="20"/>
                  </a:lnTo>
                  <a:lnTo>
                    <a:pt x="175" y="18"/>
                  </a:lnTo>
                  <a:lnTo>
                    <a:pt x="174" y="17"/>
                  </a:lnTo>
                  <a:lnTo>
                    <a:pt x="174" y="15"/>
                  </a:lnTo>
                  <a:lnTo>
                    <a:pt x="174" y="14"/>
                  </a:lnTo>
                  <a:lnTo>
                    <a:pt x="172" y="14"/>
                  </a:lnTo>
                  <a:lnTo>
                    <a:pt x="171" y="12"/>
                  </a:lnTo>
                  <a:lnTo>
                    <a:pt x="169" y="11"/>
                  </a:lnTo>
                  <a:lnTo>
                    <a:pt x="168" y="9"/>
                  </a:lnTo>
                  <a:lnTo>
                    <a:pt x="166" y="9"/>
                  </a:lnTo>
                  <a:lnTo>
                    <a:pt x="165" y="6"/>
                  </a:lnTo>
                  <a:lnTo>
                    <a:pt x="163" y="4"/>
                  </a:lnTo>
                  <a:lnTo>
                    <a:pt x="160" y="1"/>
                  </a:lnTo>
                  <a:lnTo>
                    <a:pt x="160" y="0"/>
                  </a:lnTo>
                  <a:lnTo>
                    <a:pt x="165" y="1"/>
                  </a:lnTo>
                  <a:lnTo>
                    <a:pt x="169" y="1"/>
                  </a:lnTo>
                  <a:lnTo>
                    <a:pt x="171" y="1"/>
                  </a:lnTo>
                  <a:lnTo>
                    <a:pt x="187" y="9"/>
                  </a:lnTo>
                  <a:lnTo>
                    <a:pt x="192" y="11"/>
                  </a:lnTo>
                  <a:lnTo>
                    <a:pt x="194" y="11"/>
                  </a:lnTo>
                  <a:lnTo>
                    <a:pt x="198" y="14"/>
                  </a:lnTo>
                  <a:lnTo>
                    <a:pt x="203" y="15"/>
                  </a:lnTo>
                  <a:lnTo>
                    <a:pt x="209" y="18"/>
                  </a:lnTo>
                  <a:lnTo>
                    <a:pt x="232" y="26"/>
                  </a:lnTo>
                  <a:lnTo>
                    <a:pt x="232" y="27"/>
                  </a:lnTo>
                  <a:lnTo>
                    <a:pt x="232" y="29"/>
                  </a:lnTo>
                  <a:lnTo>
                    <a:pt x="233" y="29"/>
                  </a:lnTo>
                  <a:lnTo>
                    <a:pt x="235" y="29"/>
                  </a:lnTo>
                  <a:lnTo>
                    <a:pt x="236" y="29"/>
                  </a:lnTo>
                  <a:lnTo>
                    <a:pt x="236" y="30"/>
                  </a:lnTo>
                  <a:lnTo>
                    <a:pt x="238" y="30"/>
                  </a:lnTo>
                  <a:lnTo>
                    <a:pt x="239" y="30"/>
                  </a:lnTo>
                  <a:lnTo>
                    <a:pt x="241" y="30"/>
                  </a:lnTo>
                  <a:lnTo>
                    <a:pt x="242" y="30"/>
                  </a:lnTo>
                  <a:lnTo>
                    <a:pt x="244" y="30"/>
                  </a:lnTo>
                  <a:lnTo>
                    <a:pt x="245" y="32"/>
                  </a:lnTo>
                  <a:lnTo>
                    <a:pt x="247" y="32"/>
                  </a:lnTo>
                  <a:lnTo>
                    <a:pt x="248" y="32"/>
                  </a:lnTo>
                  <a:lnTo>
                    <a:pt x="251" y="32"/>
                  </a:lnTo>
                  <a:lnTo>
                    <a:pt x="254" y="32"/>
                  </a:lnTo>
                  <a:lnTo>
                    <a:pt x="265" y="35"/>
                  </a:lnTo>
                  <a:lnTo>
                    <a:pt x="267" y="35"/>
                  </a:lnTo>
                  <a:lnTo>
                    <a:pt x="268" y="35"/>
                  </a:lnTo>
                  <a:lnTo>
                    <a:pt x="270" y="35"/>
                  </a:lnTo>
                  <a:lnTo>
                    <a:pt x="276" y="36"/>
                  </a:lnTo>
                  <a:lnTo>
                    <a:pt x="277" y="36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1C87DB7-2CC1-559D-6D30-EB85094B9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150" y="2817813"/>
              <a:ext cx="1766887" cy="1357312"/>
            </a:xfrm>
            <a:custGeom>
              <a:avLst/>
              <a:gdLst>
                <a:gd name="T0" fmla="*/ 909 w 1113"/>
                <a:gd name="T1" fmla="*/ 70 h 855"/>
                <a:gd name="T2" fmla="*/ 918 w 1113"/>
                <a:gd name="T3" fmla="*/ 97 h 855"/>
                <a:gd name="T4" fmla="*/ 937 w 1113"/>
                <a:gd name="T5" fmla="*/ 140 h 855"/>
                <a:gd name="T6" fmla="*/ 988 w 1113"/>
                <a:gd name="T7" fmla="*/ 271 h 855"/>
                <a:gd name="T8" fmla="*/ 1039 w 1113"/>
                <a:gd name="T9" fmla="*/ 366 h 855"/>
                <a:gd name="T10" fmla="*/ 1089 w 1113"/>
                <a:gd name="T11" fmla="*/ 439 h 855"/>
                <a:gd name="T12" fmla="*/ 1107 w 1113"/>
                <a:gd name="T13" fmla="*/ 491 h 855"/>
                <a:gd name="T14" fmla="*/ 1064 w 1113"/>
                <a:gd name="T15" fmla="*/ 529 h 855"/>
                <a:gd name="T16" fmla="*/ 991 w 1113"/>
                <a:gd name="T17" fmla="*/ 525 h 855"/>
                <a:gd name="T18" fmla="*/ 941 w 1113"/>
                <a:gd name="T19" fmla="*/ 525 h 855"/>
                <a:gd name="T20" fmla="*/ 876 w 1113"/>
                <a:gd name="T21" fmla="*/ 534 h 855"/>
                <a:gd name="T22" fmla="*/ 821 w 1113"/>
                <a:gd name="T23" fmla="*/ 523 h 855"/>
                <a:gd name="T24" fmla="*/ 750 w 1113"/>
                <a:gd name="T25" fmla="*/ 471 h 855"/>
                <a:gd name="T26" fmla="*/ 675 w 1113"/>
                <a:gd name="T27" fmla="*/ 420 h 855"/>
                <a:gd name="T28" fmla="*/ 625 w 1113"/>
                <a:gd name="T29" fmla="*/ 408 h 855"/>
                <a:gd name="T30" fmla="*/ 579 w 1113"/>
                <a:gd name="T31" fmla="*/ 432 h 855"/>
                <a:gd name="T32" fmla="*/ 538 w 1113"/>
                <a:gd name="T33" fmla="*/ 481 h 855"/>
                <a:gd name="T34" fmla="*/ 444 w 1113"/>
                <a:gd name="T35" fmla="*/ 549 h 855"/>
                <a:gd name="T36" fmla="*/ 385 w 1113"/>
                <a:gd name="T37" fmla="*/ 628 h 855"/>
                <a:gd name="T38" fmla="*/ 412 w 1113"/>
                <a:gd name="T39" fmla="*/ 762 h 855"/>
                <a:gd name="T40" fmla="*/ 363 w 1113"/>
                <a:gd name="T41" fmla="*/ 855 h 855"/>
                <a:gd name="T42" fmla="*/ 344 w 1113"/>
                <a:gd name="T43" fmla="*/ 830 h 855"/>
                <a:gd name="T44" fmla="*/ 338 w 1113"/>
                <a:gd name="T45" fmla="*/ 812 h 855"/>
                <a:gd name="T46" fmla="*/ 289 w 1113"/>
                <a:gd name="T47" fmla="*/ 776 h 855"/>
                <a:gd name="T48" fmla="*/ 260 w 1113"/>
                <a:gd name="T49" fmla="*/ 741 h 855"/>
                <a:gd name="T50" fmla="*/ 251 w 1113"/>
                <a:gd name="T51" fmla="*/ 712 h 855"/>
                <a:gd name="T52" fmla="*/ 230 w 1113"/>
                <a:gd name="T53" fmla="*/ 699 h 855"/>
                <a:gd name="T54" fmla="*/ 217 w 1113"/>
                <a:gd name="T55" fmla="*/ 683 h 855"/>
                <a:gd name="T56" fmla="*/ 217 w 1113"/>
                <a:gd name="T57" fmla="*/ 651 h 855"/>
                <a:gd name="T58" fmla="*/ 198 w 1113"/>
                <a:gd name="T59" fmla="*/ 608 h 855"/>
                <a:gd name="T60" fmla="*/ 167 w 1113"/>
                <a:gd name="T61" fmla="*/ 566 h 855"/>
                <a:gd name="T62" fmla="*/ 119 w 1113"/>
                <a:gd name="T63" fmla="*/ 579 h 855"/>
                <a:gd name="T64" fmla="*/ 114 w 1113"/>
                <a:gd name="T65" fmla="*/ 535 h 855"/>
                <a:gd name="T66" fmla="*/ 72 w 1113"/>
                <a:gd name="T67" fmla="*/ 494 h 855"/>
                <a:gd name="T68" fmla="*/ 50 w 1113"/>
                <a:gd name="T69" fmla="*/ 449 h 855"/>
                <a:gd name="T70" fmla="*/ 5 w 1113"/>
                <a:gd name="T71" fmla="*/ 414 h 855"/>
                <a:gd name="T72" fmla="*/ 37 w 1113"/>
                <a:gd name="T73" fmla="*/ 362 h 855"/>
                <a:gd name="T74" fmla="*/ 56 w 1113"/>
                <a:gd name="T75" fmla="*/ 322 h 855"/>
                <a:gd name="T76" fmla="*/ 30 w 1113"/>
                <a:gd name="T77" fmla="*/ 295 h 855"/>
                <a:gd name="T78" fmla="*/ 56 w 1113"/>
                <a:gd name="T79" fmla="*/ 274 h 855"/>
                <a:gd name="T80" fmla="*/ 140 w 1113"/>
                <a:gd name="T81" fmla="*/ 313 h 855"/>
                <a:gd name="T82" fmla="*/ 164 w 1113"/>
                <a:gd name="T83" fmla="*/ 315 h 855"/>
                <a:gd name="T84" fmla="*/ 224 w 1113"/>
                <a:gd name="T85" fmla="*/ 306 h 855"/>
                <a:gd name="T86" fmla="*/ 234 w 1113"/>
                <a:gd name="T87" fmla="*/ 254 h 855"/>
                <a:gd name="T88" fmla="*/ 266 w 1113"/>
                <a:gd name="T89" fmla="*/ 207 h 855"/>
                <a:gd name="T90" fmla="*/ 298 w 1113"/>
                <a:gd name="T91" fmla="*/ 190 h 855"/>
                <a:gd name="T92" fmla="*/ 309 w 1113"/>
                <a:gd name="T93" fmla="*/ 170 h 855"/>
                <a:gd name="T94" fmla="*/ 315 w 1113"/>
                <a:gd name="T95" fmla="*/ 134 h 855"/>
                <a:gd name="T96" fmla="*/ 380 w 1113"/>
                <a:gd name="T97" fmla="*/ 146 h 855"/>
                <a:gd name="T98" fmla="*/ 392 w 1113"/>
                <a:gd name="T99" fmla="*/ 166 h 855"/>
                <a:gd name="T100" fmla="*/ 405 w 1113"/>
                <a:gd name="T101" fmla="*/ 181 h 855"/>
                <a:gd name="T102" fmla="*/ 423 w 1113"/>
                <a:gd name="T103" fmla="*/ 195 h 855"/>
                <a:gd name="T104" fmla="*/ 443 w 1113"/>
                <a:gd name="T105" fmla="*/ 213 h 855"/>
                <a:gd name="T106" fmla="*/ 468 w 1113"/>
                <a:gd name="T107" fmla="*/ 210 h 855"/>
                <a:gd name="T108" fmla="*/ 502 w 1113"/>
                <a:gd name="T109" fmla="*/ 192 h 855"/>
                <a:gd name="T110" fmla="*/ 630 w 1113"/>
                <a:gd name="T111" fmla="*/ 119 h 855"/>
                <a:gd name="T112" fmla="*/ 727 w 1113"/>
                <a:gd name="T113" fmla="*/ 56 h 855"/>
                <a:gd name="T114" fmla="*/ 806 w 1113"/>
                <a:gd name="T115" fmla="*/ 6 h 855"/>
                <a:gd name="T116" fmla="*/ 844 w 1113"/>
                <a:gd name="T117" fmla="*/ 11 h 855"/>
                <a:gd name="T118" fmla="*/ 874 w 1113"/>
                <a:gd name="T119" fmla="*/ 43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13" h="855">
                  <a:moveTo>
                    <a:pt x="874" y="43"/>
                  </a:moveTo>
                  <a:lnTo>
                    <a:pt x="883" y="43"/>
                  </a:lnTo>
                  <a:lnTo>
                    <a:pt x="883" y="44"/>
                  </a:lnTo>
                  <a:lnTo>
                    <a:pt x="893" y="50"/>
                  </a:lnTo>
                  <a:lnTo>
                    <a:pt x="896" y="53"/>
                  </a:lnTo>
                  <a:lnTo>
                    <a:pt x="899" y="55"/>
                  </a:lnTo>
                  <a:lnTo>
                    <a:pt x="902" y="56"/>
                  </a:lnTo>
                  <a:lnTo>
                    <a:pt x="903" y="56"/>
                  </a:lnTo>
                  <a:lnTo>
                    <a:pt x="905" y="56"/>
                  </a:lnTo>
                  <a:lnTo>
                    <a:pt x="906" y="59"/>
                  </a:lnTo>
                  <a:lnTo>
                    <a:pt x="908" y="61"/>
                  </a:lnTo>
                  <a:lnTo>
                    <a:pt x="908" y="62"/>
                  </a:lnTo>
                  <a:lnTo>
                    <a:pt x="908" y="64"/>
                  </a:lnTo>
                  <a:lnTo>
                    <a:pt x="909" y="67"/>
                  </a:lnTo>
                  <a:lnTo>
                    <a:pt x="909" y="68"/>
                  </a:lnTo>
                  <a:lnTo>
                    <a:pt x="909" y="70"/>
                  </a:lnTo>
                  <a:lnTo>
                    <a:pt x="909" y="72"/>
                  </a:lnTo>
                  <a:lnTo>
                    <a:pt x="911" y="73"/>
                  </a:lnTo>
                  <a:lnTo>
                    <a:pt x="911" y="75"/>
                  </a:lnTo>
                  <a:lnTo>
                    <a:pt x="911" y="79"/>
                  </a:lnTo>
                  <a:lnTo>
                    <a:pt x="911" y="81"/>
                  </a:lnTo>
                  <a:lnTo>
                    <a:pt x="911" y="82"/>
                  </a:lnTo>
                  <a:lnTo>
                    <a:pt x="912" y="82"/>
                  </a:lnTo>
                  <a:lnTo>
                    <a:pt x="912" y="85"/>
                  </a:lnTo>
                  <a:lnTo>
                    <a:pt x="914" y="87"/>
                  </a:lnTo>
                  <a:lnTo>
                    <a:pt x="914" y="88"/>
                  </a:lnTo>
                  <a:lnTo>
                    <a:pt x="914" y="90"/>
                  </a:lnTo>
                  <a:lnTo>
                    <a:pt x="915" y="91"/>
                  </a:lnTo>
                  <a:lnTo>
                    <a:pt x="915" y="93"/>
                  </a:lnTo>
                  <a:lnTo>
                    <a:pt x="917" y="93"/>
                  </a:lnTo>
                  <a:lnTo>
                    <a:pt x="917" y="96"/>
                  </a:lnTo>
                  <a:lnTo>
                    <a:pt x="918" y="97"/>
                  </a:lnTo>
                  <a:lnTo>
                    <a:pt x="918" y="99"/>
                  </a:lnTo>
                  <a:lnTo>
                    <a:pt x="921" y="103"/>
                  </a:lnTo>
                  <a:lnTo>
                    <a:pt x="921" y="105"/>
                  </a:lnTo>
                  <a:lnTo>
                    <a:pt x="923" y="108"/>
                  </a:lnTo>
                  <a:lnTo>
                    <a:pt x="923" y="110"/>
                  </a:lnTo>
                  <a:lnTo>
                    <a:pt x="923" y="111"/>
                  </a:lnTo>
                  <a:lnTo>
                    <a:pt x="925" y="113"/>
                  </a:lnTo>
                  <a:lnTo>
                    <a:pt x="925" y="114"/>
                  </a:lnTo>
                  <a:lnTo>
                    <a:pt x="926" y="117"/>
                  </a:lnTo>
                  <a:lnTo>
                    <a:pt x="928" y="122"/>
                  </a:lnTo>
                  <a:lnTo>
                    <a:pt x="931" y="128"/>
                  </a:lnTo>
                  <a:lnTo>
                    <a:pt x="931" y="129"/>
                  </a:lnTo>
                  <a:lnTo>
                    <a:pt x="932" y="131"/>
                  </a:lnTo>
                  <a:lnTo>
                    <a:pt x="935" y="135"/>
                  </a:lnTo>
                  <a:lnTo>
                    <a:pt x="935" y="137"/>
                  </a:lnTo>
                  <a:lnTo>
                    <a:pt x="937" y="140"/>
                  </a:lnTo>
                  <a:lnTo>
                    <a:pt x="938" y="146"/>
                  </a:lnTo>
                  <a:lnTo>
                    <a:pt x="941" y="152"/>
                  </a:lnTo>
                  <a:lnTo>
                    <a:pt x="943" y="155"/>
                  </a:lnTo>
                  <a:lnTo>
                    <a:pt x="946" y="163"/>
                  </a:lnTo>
                  <a:lnTo>
                    <a:pt x="946" y="164"/>
                  </a:lnTo>
                  <a:lnTo>
                    <a:pt x="949" y="173"/>
                  </a:lnTo>
                  <a:lnTo>
                    <a:pt x="952" y="181"/>
                  </a:lnTo>
                  <a:lnTo>
                    <a:pt x="958" y="193"/>
                  </a:lnTo>
                  <a:lnTo>
                    <a:pt x="963" y="202"/>
                  </a:lnTo>
                  <a:lnTo>
                    <a:pt x="966" y="213"/>
                  </a:lnTo>
                  <a:lnTo>
                    <a:pt x="967" y="214"/>
                  </a:lnTo>
                  <a:lnTo>
                    <a:pt x="970" y="224"/>
                  </a:lnTo>
                  <a:lnTo>
                    <a:pt x="972" y="227"/>
                  </a:lnTo>
                  <a:lnTo>
                    <a:pt x="975" y="233"/>
                  </a:lnTo>
                  <a:lnTo>
                    <a:pt x="979" y="242"/>
                  </a:lnTo>
                  <a:lnTo>
                    <a:pt x="988" y="271"/>
                  </a:lnTo>
                  <a:lnTo>
                    <a:pt x="996" y="284"/>
                  </a:lnTo>
                  <a:lnTo>
                    <a:pt x="999" y="292"/>
                  </a:lnTo>
                  <a:lnTo>
                    <a:pt x="1002" y="300"/>
                  </a:lnTo>
                  <a:lnTo>
                    <a:pt x="1005" y="310"/>
                  </a:lnTo>
                  <a:lnTo>
                    <a:pt x="1008" y="313"/>
                  </a:lnTo>
                  <a:lnTo>
                    <a:pt x="1011" y="319"/>
                  </a:lnTo>
                  <a:lnTo>
                    <a:pt x="1014" y="327"/>
                  </a:lnTo>
                  <a:lnTo>
                    <a:pt x="1016" y="330"/>
                  </a:lnTo>
                  <a:lnTo>
                    <a:pt x="1017" y="333"/>
                  </a:lnTo>
                  <a:lnTo>
                    <a:pt x="1020" y="338"/>
                  </a:lnTo>
                  <a:lnTo>
                    <a:pt x="1020" y="341"/>
                  </a:lnTo>
                  <a:lnTo>
                    <a:pt x="1022" y="344"/>
                  </a:lnTo>
                  <a:lnTo>
                    <a:pt x="1025" y="348"/>
                  </a:lnTo>
                  <a:lnTo>
                    <a:pt x="1028" y="351"/>
                  </a:lnTo>
                  <a:lnTo>
                    <a:pt x="1032" y="357"/>
                  </a:lnTo>
                  <a:lnTo>
                    <a:pt x="1039" y="366"/>
                  </a:lnTo>
                  <a:lnTo>
                    <a:pt x="1042" y="373"/>
                  </a:lnTo>
                  <a:lnTo>
                    <a:pt x="1046" y="377"/>
                  </a:lnTo>
                  <a:lnTo>
                    <a:pt x="1052" y="385"/>
                  </a:lnTo>
                  <a:lnTo>
                    <a:pt x="1060" y="395"/>
                  </a:lnTo>
                  <a:lnTo>
                    <a:pt x="1063" y="400"/>
                  </a:lnTo>
                  <a:lnTo>
                    <a:pt x="1067" y="406"/>
                  </a:lnTo>
                  <a:lnTo>
                    <a:pt x="1072" y="412"/>
                  </a:lnTo>
                  <a:lnTo>
                    <a:pt x="1075" y="417"/>
                  </a:lnTo>
                  <a:lnTo>
                    <a:pt x="1080" y="421"/>
                  </a:lnTo>
                  <a:lnTo>
                    <a:pt x="1080" y="423"/>
                  </a:lnTo>
                  <a:lnTo>
                    <a:pt x="1081" y="426"/>
                  </a:lnTo>
                  <a:lnTo>
                    <a:pt x="1083" y="429"/>
                  </a:lnTo>
                  <a:lnTo>
                    <a:pt x="1086" y="432"/>
                  </a:lnTo>
                  <a:lnTo>
                    <a:pt x="1087" y="433"/>
                  </a:lnTo>
                  <a:lnTo>
                    <a:pt x="1089" y="436"/>
                  </a:lnTo>
                  <a:lnTo>
                    <a:pt x="1089" y="439"/>
                  </a:lnTo>
                  <a:lnTo>
                    <a:pt x="1090" y="441"/>
                  </a:lnTo>
                  <a:lnTo>
                    <a:pt x="1090" y="443"/>
                  </a:lnTo>
                  <a:lnTo>
                    <a:pt x="1093" y="447"/>
                  </a:lnTo>
                  <a:lnTo>
                    <a:pt x="1095" y="453"/>
                  </a:lnTo>
                  <a:lnTo>
                    <a:pt x="1095" y="455"/>
                  </a:lnTo>
                  <a:lnTo>
                    <a:pt x="1096" y="456"/>
                  </a:lnTo>
                  <a:lnTo>
                    <a:pt x="1098" y="461"/>
                  </a:lnTo>
                  <a:lnTo>
                    <a:pt x="1099" y="467"/>
                  </a:lnTo>
                  <a:lnTo>
                    <a:pt x="1101" y="470"/>
                  </a:lnTo>
                  <a:lnTo>
                    <a:pt x="1102" y="473"/>
                  </a:lnTo>
                  <a:lnTo>
                    <a:pt x="1104" y="477"/>
                  </a:lnTo>
                  <a:lnTo>
                    <a:pt x="1104" y="479"/>
                  </a:lnTo>
                  <a:lnTo>
                    <a:pt x="1104" y="482"/>
                  </a:lnTo>
                  <a:lnTo>
                    <a:pt x="1105" y="487"/>
                  </a:lnTo>
                  <a:lnTo>
                    <a:pt x="1105" y="488"/>
                  </a:lnTo>
                  <a:lnTo>
                    <a:pt x="1107" y="491"/>
                  </a:lnTo>
                  <a:lnTo>
                    <a:pt x="1107" y="494"/>
                  </a:lnTo>
                  <a:lnTo>
                    <a:pt x="1109" y="499"/>
                  </a:lnTo>
                  <a:lnTo>
                    <a:pt x="1109" y="502"/>
                  </a:lnTo>
                  <a:lnTo>
                    <a:pt x="1110" y="509"/>
                  </a:lnTo>
                  <a:lnTo>
                    <a:pt x="1112" y="517"/>
                  </a:lnTo>
                  <a:lnTo>
                    <a:pt x="1113" y="528"/>
                  </a:lnTo>
                  <a:lnTo>
                    <a:pt x="1112" y="528"/>
                  </a:lnTo>
                  <a:lnTo>
                    <a:pt x="1110" y="528"/>
                  </a:lnTo>
                  <a:lnTo>
                    <a:pt x="1105" y="528"/>
                  </a:lnTo>
                  <a:lnTo>
                    <a:pt x="1096" y="528"/>
                  </a:lnTo>
                  <a:lnTo>
                    <a:pt x="1092" y="529"/>
                  </a:lnTo>
                  <a:lnTo>
                    <a:pt x="1080" y="529"/>
                  </a:lnTo>
                  <a:lnTo>
                    <a:pt x="1072" y="529"/>
                  </a:lnTo>
                  <a:lnTo>
                    <a:pt x="1070" y="529"/>
                  </a:lnTo>
                  <a:lnTo>
                    <a:pt x="1069" y="529"/>
                  </a:lnTo>
                  <a:lnTo>
                    <a:pt x="1064" y="529"/>
                  </a:lnTo>
                  <a:lnTo>
                    <a:pt x="1061" y="529"/>
                  </a:lnTo>
                  <a:lnTo>
                    <a:pt x="1060" y="529"/>
                  </a:lnTo>
                  <a:lnTo>
                    <a:pt x="1058" y="529"/>
                  </a:lnTo>
                  <a:lnTo>
                    <a:pt x="1057" y="529"/>
                  </a:lnTo>
                  <a:lnTo>
                    <a:pt x="1052" y="529"/>
                  </a:lnTo>
                  <a:lnTo>
                    <a:pt x="1043" y="528"/>
                  </a:lnTo>
                  <a:lnTo>
                    <a:pt x="1042" y="528"/>
                  </a:lnTo>
                  <a:lnTo>
                    <a:pt x="1040" y="528"/>
                  </a:lnTo>
                  <a:lnTo>
                    <a:pt x="1029" y="528"/>
                  </a:lnTo>
                  <a:lnTo>
                    <a:pt x="1020" y="526"/>
                  </a:lnTo>
                  <a:lnTo>
                    <a:pt x="1020" y="526"/>
                  </a:lnTo>
                  <a:lnTo>
                    <a:pt x="1011" y="526"/>
                  </a:lnTo>
                  <a:lnTo>
                    <a:pt x="1008" y="526"/>
                  </a:lnTo>
                  <a:lnTo>
                    <a:pt x="999" y="526"/>
                  </a:lnTo>
                  <a:lnTo>
                    <a:pt x="993" y="525"/>
                  </a:lnTo>
                  <a:lnTo>
                    <a:pt x="991" y="525"/>
                  </a:lnTo>
                  <a:lnTo>
                    <a:pt x="981" y="525"/>
                  </a:lnTo>
                  <a:lnTo>
                    <a:pt x="975" y="525"/>
                  </a:lnTo>
                  <a:lnTo>
                    <a:pt x="973" y="525"/>
                  </a:lnTo>
                  <a:lnTo>
                    <a:pt x="972" y="525"/>
                  </a:lnTo>
                  <a:lnTo>
                    <a:pt x="969" y="525"/>
                  </a:lnTo>
                  <a:lnTo>
                    <a:pt x="963" y="525"/>
                  </a:lnTo>
                  <a:lnTo>
                    <a:pt x="959" y="525"/>
                  </a:lnTo>
                  <a:lnTo>
                    <a:pt x="958" y="525"/>
                  </a:lnTo>
                  <a:lnTo>
                    <a:pt x="956" y="525"/>
                  </a:lnTo>
                  <a:lnTo>
                    <a:pt x="955" y="525"/>
                  </a:lnTo>
                  <a:lnTo>
                    <a:pt x="952" y="525"/>
                  </a:lnTo>
                  <a:lnTo>
                    <a:pt x="950" y="525"/>
                  </a:lnTo>
                  <a:lnTo>
                    <a:pt x="947" y="525"/>
                  </a:lnTo>
                  <a:lnTo>
                    <a:pt x="944" y="525"/>
                  </a:lnTo>
                  <a:lnTo>
                    <a:pt x="943" y="525"/>
                  </a:lnTo>
                  <a:lnTo>
                    <a:pt x="941" y="525"/>
                  </a:lnTo>
                  <a:lnTo>
                    <a:pt x="940" y="525"/>
                  </a:lnTo>
                  <a:lnTo>
                    <a:pt x="938" y="525"/>
                  </a:lnTo>
                  <a:lnTo>
                    <a:pt x="917" y="528"/>
                  </a:lnTo>
                  <a:lnTo>
                    <a:pt x="915" y="528"/>
                  </a:lnTo>
                  <a:lnTo>
                    <a:pt x="914" y="528"/>
                  </a:lnTo>
                  <a:lnTo>
                    <a:pt x="908" y="529"/>
                  </a:lnTo>
                  <a:lnTo>
                    <a:pt x="906" y="529"/>
                  </a:lnTo>
                  <a:lnTo>
                    <a:pt x="905" y="529"/>
                  </a:lnTo>
                  <a:lnTo>
                    <a:pt x="902" y="529"/>
                  </a:lnTo>
                  <a:lnTo>
                    <a:pt x="900" y="529"/>
                  </a:lnTo>
                  <a:lnTo>
                    <a:pt x="888" y="532"/>
                  </a:lnTo>
                  <a:lnTo>
                    <a:pt x="883" y="534"/>
                  </a:lnTo>
                  <a:lnTo>
                    <a:pt x="880" y="534"/>
                  </a:lnTo>
                  <a:lnTo>
                    <a:pt x="879" y="534"/>
                  </a:lnTo>
                  <a:lnTo>
                    <a:pt x="877" y="534"/>
                  </a:lnTo>
                  <a:lnTo>
                    <a:pt x="876" y="534"/>
                  </a:lnTo>
                  <a:lnTo>
                    <a:pt x="874" y="534"/>
                  </a:lnTo>
                  <a:lnTo>
                    <a:pt x="871" y="534"/>
                  </a:lnTo>
                  <a:lnTo>
                    <a:pt x="870" y="534"/>
                  </a:lnTo>
                  <a:lnTo>
                    <a:pt x="864" y="532"/>
                  </a:lnTo>
                  <a:lnTo>
                    <a:pt x="861" y="532"/>
                  </a:lnTo>
                  <a:lnTo>
                    <a:pt x="855" y="531"/>
                  </a:lnTo>
                  <a:lnTo>
                    <a:pt x="848" y="529"/>
                  </a:lnTo>
                  <a:lnTo>
                    <a:pt x="845" y="529"/>
                  </a:lnTo>
                  <a:lnTo>
                    <a:pt x="844" y="529"/>
                  </a:lnTo>
                  <a:lnTo>
                    <a:pt x="841" y="529"/>
                  </a:lnTo>
                  <a:lnTo>
                    <a:pt x="838" y="529"/>
                  </a:lnTo>
                  <a:lnTo>
                    <a:pt x="830" y="526"/>
                  </a:lnTo>
                  <a:lnTo>
                    <a:pt x="826" y="525"/>
                  </a:lnTo>
                  <a:lnTo>
                    <a:pt x="824" y="525"/>
                  </a:lnTo>
                  <a:lnTo>
                    <a:pt x="823" y="523"/>
                  </a:lnTo>
                  <a:lnTo>
                    <a:pt x="821" y="523"/>
                  </a:lnTo>
                  <a:lnTo>
                    <a:pt x="818" y="522"/>
                  </a:lnTo>
                  <a:lnTo>
                    <a:pt x="817" y="522"/>
                  </a:lnTo>
                  <a:lnTo>
                    <a:pt x="815" y="520"/>
                  </a:lnTo>
                  <a:lnTo>
                    <a:pt x="814" y="520"/>
                  </a:lnTo>
                  <a:lnTo>
                    <a:pt x="810" y="519"/>
                  </a:lnTo>
                  <a:lnTo>
                    <a:pt x="804" y="514"/>
                  </a:lnTo>
                  <a:lnTo>
                    <a:pt x="801" y="512"/>
                  </a:lnTo>
                  <a:lnTo>
                    <a:pt x="786" y="500"/>
                  </a:lnTo>
                  <a:lnTo>
                    <a:pt x="785" y="499"/>
                  </a:lnTo>
                  <a:lnTo>
                    <a:pt x="783" y="497"/>
                  </a:lnTo>
                  <a:lnTo>
                    <a:pt x="779" y="494"/>
                  </a:lnTo>
                  <a:lnTo>
                    <a:pt x="777" y="493"/>
                  </a:lnTo>
                  <a:lnTo>
                    <a:pt x="776" y="493"/>
                  </a:lnTo>
                  <a:lnTo>
                    <a:pt x="762" y="482"/>
                  </a:lnTo>
                  <a:lnTo>
                    <a:pt x="754" y="476"/>
                  </a:lnTo>
                  <a:lnTo>
                    <a:pt x="750" y="471"/>
                  </a:lnTo>
                  <a:lnTo>
                    <a:pt x="747" y="468"/>
                  </a:lnTo>
                  <a:lnTo>
                    <a:pt x="741" y="465"/>
                  </a:lnTo>
                  <a:lnTo>
                    <a:pt x="738" y="462"/>
                  </a:lnTo>
                  <a:lnTo>
                    <a:pt x="725" y="452"/>
                  </a:lnTo>
                  <a:lnTo>
                    <a:pt x="715" y="444"/>
                  </a:lnTo>
                  <a:lnTo>
                    <a:pt x="709" y="438"/>
                  </a:lnTo>
                  <a:lnTo>
                    <a:pt x="707" y="436"/>
                  </a:lnTo>
                  <a:lnTo>
                    <a:pt x="703" y="433"/>
                  </a:lnTo>
                  <a:lnTo>
                    <a:pt x="698" y="429"/>
                  </a:lnTo>
                  <a:lnTo>
                    <a:pt x="693" y="427"/>
                  </a:lnTo>
                  <a:lnTo>
                    <a:pt x="690" y="424"/>
                  </a:lnTo>
                  <a:lnTo>
                    <a:pt x="687" y="423"/>
                  </a:lnTo>
                  <a:lnTo>
                    <a:pt x="684" y="421"/>
                  </a:lnTo>
                  <a:lnTo>
                    <a:pt x="681" y="420"/>
                  </a:lnTo>
                  <a:lnTo>
                    <a:pt x="678" y="420"/>
                  </a:lnTo>
                  <a:lnTo>
                    <a:pt x="675" y="420"/>
                  </a:lnTo>
                  <a:lnTo>
                    <a:pt x="674" y="418"/>
                  </a:lnTo>
                  <a:lnTo>
                    <a:pt x="666" y="417"/>
                  </a:lnTo>
                  <a:lnTo>
                    <a:pt x="655" y="412"/>
                  </a:lnTo>
                  <a:lnTo>
                    <a:pt x="654" y="412"/>
                  </a:lnTo>
                  <a:lnTo>
                    <a:pt x="651" y="411"/>
                  </a:lnTo>
                  <a:lnTo>
                    <a:pt x="649" y="411"/>
                  </a:lnTo>
                  <a:lnTo>
                    <a:pt x="648" y="409"/>
                  </a:lnTo>
                  <a:lnTo>
                    <a:pt x="642" y="408"/>
                  </a:lnTo>
                  <a:lnTo>
                    <a:pt x="639" y="408"/>
                  </a:lnTo>
                  <a:lnTo>
                    <a:pt x="636" y="408"/>
                  </a:lnTo>
                  <a:lnTo>
                    <a:pt x="634" y="406"/>
                  </a:lnTo>
                  <a:lnTo>
                    <a:pt x="633" y="406"/>
                  </a:lnTo>
                  <a:lnTo>
                    <a:pt x="631" y="406"/>
                  </a:lnTo>
                  <a:lnTo>
                    <a:pt x="628" y="406"/>
                  </a:lnTo>
                  <a:lnTo>
                    <a:pt x="625" y="406"/>
                  </a:lnTo>
                  <a:lnTo>
                    <a:pt x="625" y="408"/>
                  </a:lnTo>
                  <a:lnTo>
                    <a:pt x="623" y="408"/>
                  </a:lnTo>
                  <a:lnTo>
                    <a:pt x="620" y="408"/>
                  </a:lnTo>
                  <a:lnTo>
                    <a:pt x="620" y="408"/>
                  </a:lnTo>
                  <a:lnTo>
                    <a:pt x="619" y="408"/>
                  </a:lnTo>
                  <a:lnTo>
                    <a:pt x="617" y="408"/>
                  </a:lnTo>
                  <a:lnTo>
                    <a:pt x="616" y="409"/>
                  </a:lnTo>
                  <a:lnTo>
                    <a:pt x="611" y="411"/>
                  </a:lnTo>
                  <a:lnTo>
                    <a:pt x="608" y="411"/>
                  </a:lnTo>
                  <a:lnTo>
                    <a:pt x="605" y="412"/>
                  </a:lnTo>
                  <a:lnTo>
                    <a:pt x="604" y="412"/>
                  </a:lnTo>
                  <a:lnTo>
                    <a:pt x="599" y="415"/>
                  </a:lnTo>
                  <a:lnTo>
                    <a:pt x="599" y="417"/>
                  </a:lnTo>
                  <a:lnTo>
                    <a:pt x="595" y="420"/>
                  </a:lnTo>
                  <a:lnTo>
                    <a:pt x="590" y="423"/>
                  </a:lnTo>
                  <a:lnTo>
                    <a:pt x="581" y="432"/>
                  </a:lnTo>
                  <a:lnTo>
                    <a:pt x="579" y="432"/>
                  </a:lnTo>
                  <a:lnTo>
                    <a:pt x="578" y="433"/>
                  </a:lnTo>
                  <a:lnTo>
                    <a:pt x="576" y="435"/>
                  </a:lnTo>
                  <a:lnTo>
                    <a:pt x="572" y="439"/>
                  </a:lnTo>
                  <a:lnTo>
                    <a:pt x="570" y="441"/>
                  </a:lnTo>
                  <a:lnTo>
                    <a:pt x="570" y="443"/>
                  </a:lnTo>
                  <a:lnTo>
                    <a:pt x="569" y="443"/>
                  </a:lnTo>
                  <a:lnTo>
                    <a:pt x="567" y="446"/>
                  </a:lnTo>
                  <a:lnTo>
                    <a:pt x="566" y="447"/>
                  </a:lnTo>
                  <a:lnTo>
                    <a:pt x="563" y="452"/>
                  </a:lnTo>
                  <a:lnTo>
                    <a:pt x="557" y="458"/>
                  </a:lnTo>
                  <a:lnTo>
                    <a:pt x="557" y="459"/>
                  </a:lnTo>
                  <a:lnTo>
                    <a:pt x="555" y="459"/>
                  </a:lnTo>
                  <a:lnTo>
                    <a:pt x="550" y="464"/>
                  </a:lnTo>
                  <a:lnTo>
                    <a:pt x="544" y="474"/>
                  </a:lnTo>
                  <a:lnTo>
                    <a:pt x="540" y="477"/>
                  </a:lnTo>
                  <a:lnTo>
                    <a:pt x="538" y="481"/>
                  </a:lnTo>
                  <a:lnTo>
                    <a:pt x="535" y="484"/>
                  </a:lnTo>
                  <a:lnTo>
                    <a:pt x="534" y="485"/>
                  </a:lnTo>
                  <a:lnTo>
                    <a:pt x="532" y="487"/>
                  </a:lnTo>
                  <a:lnTo>
                    <a:pt x="531" y="487"/>
                  </a:lnTo>
                  <a:lnTo>
                    <a:pt x="529" y="488"/>
                  </a:lnTo>
                  <a:lnTo>
                    <a:pt x="526" y="491"/>
                  </a:lnTo>
                  <a:lnTo>
                    <a:pt x="523" y="493"/>
                  </a:lnTo>
                  <a:lnTo>
                    <a:pt x="522" y="493"/>
                  </a:lnTo>
                  <a:lnTo>
                    <a:pt x="511" y="500"/>
                  </a:lnTo>
                  <a:lnTo>
                    <a:pt x="491" y="515"/>
                  </a:lnTo>
                  <a:lnTo>
                    <a:pt x="479" y="523"/>
                  </a:lnTo>
                  <a:lnTo>
                    <a:pt x="479" y="525"/>
                  </a:lnTo>
                  <a:lnTo>
                    <a:pt x="476" y="526"/>
                  </a:lnTo>
                  <a:lnTo>
                    <a:pt x="456" y="540"/>
                  </a:lnTo>
                  <a:lnTo>
                    <a:pt x="452" y="544"/>
                  </a:lnTo>
                  <a:lnTo>
                    <a:pt x="444" y="549"/>
                  </a:lnTo>
                  <a:lnTo>
                    <a:pt x="439" y="554"/>
                  </a:lnTo>
                  <a:lnTo>
                    <a:pt x="438" y="557"/>
                  </a:lnTo>
                  <a:lnTo>
                    <a:pt x="436" y="558"/>
                  </a:lnTo>
                  <a:lnTo>
                    <a:pt x="435" y="558"/>
                  </a:lnTo>
                  <a:lnTo>
                    <a:pt x="424" y="567"/>
                  </a:lnTo>
                  <a:lnTo>
                    <a:pt x="417" y="576"/>
                  </a:lnTo>
                  <a:lnTo>
                    <a:pt x="408" y="587"/>
                  </a:lnTo>
                  <a:lnTo>
                    <a:pt x="405" y="590"/>
                  </a:lnTo>
                  <a:lnTo>
                    <a:pt x="401" y="595"/>
                  </a:lnTo>
                  <a:lnTo>
                    <a:pt x="394" y="607"/>
                  </a:lnTo>
                  <a:lnTo>
                    <a:pt x="394" y="608"/>
                  </a:lnTo>
                  <a:lnTo>
                    <a:pt x="391" y="611"/>
                  </a:lnTo>
                  <a:lnTo>
                    <a:pt x="385" y="625"/>
                  </a:lnTo>
                  <a:lnTo>
                    <a:pt x="391" y="611"/>
                  </a:lnTo>
                  <a:lnTo>
                    <a:pt x="385" y="626"/>
                  </a:lnTo>
                  <a:lnTo>
                    <a:pt x="385" y="628"/>
                  </a:lnTo>
                  <a:lnTo>
                    <a:pt x="383" y="630"/>
                  </a:lnTo>
                  <a:lnTo>
                    <a:pt x="383" y="631"/>
                  </a:lnTo>
                  <a:lnTo>
                    <a:pt x="382" y="636"/>
                  </a:lnTo>
                  <a:lnTo>
                    <a:pt x="380" y="637"/>
                  </a:lnTo>
                  <a:lnTo>
                    <a:pt x="380" y="639"/>
                  </a:lnTo>
                  <a:lnTo>
                    <a:pt x="379" y="645"/>
                  </a:lnTo>
                  <a:lnTo>
                    <a:pt x="377" y="649"/>
                  </a:lnTo>
                  <a:lnTo>
                    <a:pt x="377" y="663"/>
                  </a:lnTo>
                  <a:lnTo>
                    <a:pt x="383" y="689"/>
                  </a:lnTo>
                  <a:lnTo>
                    <a:pt x="383" y="693"/>
                  </a:lnTo>
                  <a:lnTo>
                    <a:pt x="388" y="710"/>
                  </a:lnTo>
                  <a:lnTo>
                    <a:pt x="391" y="719"/>
                  </a:lnTo>
                  <a:lnTo>
                    <a:pt x="395" y="728"/>
                  </a:lnTo>
                  <a:lnTo>
                    <a:pt x="406" y="748"/>
                  </a:lnTo>
                  <a:lnTo>
                    <a:pt x="409" y="754"/>
                  </a:lnTo>
                  <a:lnTo>
                    <a:pt x="412" y="762"/>
                  </a:lnTo>
                  <a:lnTo>
                    <a:pt x="414" y="772"/>
                  </a:lnTo>
                  <a:lnTo>
                    <a:pt x="414" y="776"/>
                  </a:lnTo>
                  <a:lnTo>
                    <a:pt x="414" y="779"/>
                  </a:lnTo>
                  <a:lnTo>
                    <a:pt x="415" y="782"/>
                  </a:lnTo>
                  <a:lnTo>
                    <a:pt x="415" y="791"/>
                  </a:lnTo>
                  <a:lnTo>
                    <a:pt x="415" y="795"/>
                  </a:lnTo>
                  <a:lnTo>
                    <a:pt x="414" y="800"/>
                  </a:lnTo>
                  <a:lnTo>
                    <a:pt x="412" y="809"/>
                  </a:lnTo>
                  <a:lnTo>
                    <a:pt x="409" y="814"/>
                  </a:lnTo>
                  <a:lnTo>
                    <a:pt x="403" y="821"/>
                  </a:lnTo>
                  <a:lnTo>
                    <a:pt x="395" y="829"/>
                  </a:lnTo>
                  <a:lnTo>
                    <a:pt x="376" y="845"/>
                  </a:lnTo>
                  <a:lnTo>
                    <a:pt x="376" y="847"/>
                  </a:lnTo>
                  <a:lnTo>
                    <a:pt x="374" y="847"/>
                  </a:lnTo>
                  <a:lnTo>
                    <a:pt x="371" y="848"/>
                  </a:lnTo>
                  <a:lnTo>
                    <a:pt x="363" y="855"/>
                  </a:lnTo>
                  <a:lnTo>
                    <a:pt x="363" y="853"/>
                  </a:lnTo>
                  <a:lnTo>
                    <a:pt x="362" y="853"/>
                  </a:lnTo>
                  <a:lnTo>
                    <a:pt x="362" y="852"/>
                  </a:lnTo>
                  <a:lnTo>
                    <a:pt x="359" y="847"/>
                  </a:lnTo>
                  <a:lnTo>
                    <a:pt x="357" y="845"/>
                  </a:lnTo>
                  <a:lnTo>
                    <a:pt x="356" y="844"/>
                  </a:lnTo>
                  <a:lnTo>
                    <a:pt x="356" y="842"/>
                  </a:lnTo>
                  <a:lnTo>
                    <a:pt x="354" y="842"/>
                  </a:lnTo>
                  <a:lnTo>
                    <a:pt x="354" y="841"/>
                  </a:lnTo>
                  <a:lnTo>
                    <a:pt x="353" y="841"/>
                  </a:lnTo>
                  <a:lnTo>
                    <a:pt x="353" y="839"/>
                  </a:lnTo>
                  <a:lnTo>
                    <a:pt x="351" y="838"/>
                  </a:lnTo>
                  <a:lnTo>
                    <a:pt x="350" y="836"/>
                  </a:lnTo>
                  <a:lnTo>
                    <a:pt x="348" y="833"/>
                  </a:lnTo>
                  <a:lnTo>
                    <a:pt x="345" y="830"/>
                  </a:lnTo>
                  <a:lnTo>
                    <a:pt x="344" y="830"/>
                  </a:lnTo>
                  <a:lnTo>
                    <a:pt x="344" y="829"/>
                  </a:lnTo>
                  <a:lnTo>
                    <a:pt x="342" y="829"/>
                  </a:lnTo>
                  <a:lnTo>
                    <a:pt x="342" y="827"/>
                  </a:lnTo>
                  <a:lnTo>
                    <a:pt x="341" y="827"/>
                  </a:lnTo>
                  <a:lnTo>
                    <a:pt x="341" y="826"/>
                  </a:lnTo>
                  <a:lnTo>
                    <a:pt x="339" y="826"/>
                  </a:lnTo>
                  <a:lnTo>
                    <a:pt x="339" y="824"/>
                  </a:lnTo>
                  <a:lnTo>
                    <a:pt x="338" y="824"/>
                  </a:lnTo>
                  <a:lnTo>
                    <a:pt x="341" y="821"/>
                  </a:lnTo>
                  <a:lnTo>
                    <a:pt x="341" y="820"/>
                  </a:lnTo>
                  <a:lnTo>
                    <a:pt x="342" y="818"/>
                  </a:lnTo>
                  <a:lnTo>
                    <a:pt x="342" y="817"/>
                  </a:lnTo>
                  <a:lnTo>
                    <a:pt x="344" y="817"/>
                  </a:lnTo>
                  <a:lnTo>
                    <a:pt x="342" y="817"/>
                  </a:lnTo>
                  <a:lnTo>
                    <a:pt x="342" y="815"/>
                  </a:lnTo>
                  <a:lnTo>
                    <a:pt x="338" y="812"/>
                  </a:lnTo>
                  <a:lnTo>
                    <a:pt x="336" y="810"/>
                  </a:lnTo>
                  <a:lnTo>
                    <a:pt x="333" y="809"/>
                  </a:lnTo>
                  <a:lnTo>
                    <a:pt x="333" y="810"/>
                  </a:lnTo>
                  <a:lnTo>
                    <a:pt x="324" y="801"/>
                  </a:lnTo>
                  <a:lnTo>
                    <a:pt x="322" y="801"/>
                  </a:lnTo>
                  <a:lnTo>
                    <a:pt x="321" y="800"/>
                  </a:lnTo>
                  <a:lnTo>
                    <a:pt x="319" y="798"/>
                  </a:lnTo>
                  <a:lnTo>
                    <a:pt x="315" y="795"/>
                  </a:lnTo>
                  <a:lnTo>
                    <a:pt x="315" y="797"/>
                  </a:lnTo>
                  <a:lnTo>
                    <a:pt x="313" y="795"/>
                  </a:lnTo>
                  <a:lnTo>
                    <a:pt x="312" y="795"/>
                  </a:lnTo>
                  <a:lnTo>
                    <a:pt x="292" y="782"/>
                  </a:lnTo>
                  <a:lnTo>
                    <a:pt x="292" y="780"/>
                  </a:lnTo>
                  <a:lnTo>
                    <a:pt x="290" y="782"/>
                  </a:lnTo>
                  <a:lnTo>
                    <a:pt x="289" y="777"/>
                  </a:lnTo>
                  <a:lnTo>
                    <a:pt x="289" y="776"/>
                  </a:lnTo>
                  <a:lnTo>
                    <a:pt x="287" y="774"/>
                  </a:lnTo>
                  <a:lnTo>
                    <a:pt x="284" y="769"/>
                  </a:lnTo>
                  <a:lnTo>
                    <a:pt x="284" y="768"/>
                  </a:lnTo>
                  <a:lnTo>
                    <a:pt x="284" y="766"/>
                  </a:lnTo>
                  <a:lnTo>
                    <a:pt x="283" y="766"/>
                  </a:lnTo>
                  <a:lnTo>
                    <a:pt x="283" y="765"/>
                  </a:lnTo>
                  <a:lnTo>
                    <a:pt x="277" y="754"/>
                  </a:lnTo>
                  <a:lnTo>
                    <a:pt x="274" y="750"/>
                  </a:lnTo>
                  <a:lnTo>
                    <a:pt x="272" y="748"/>
                  </a:lnTo>
                  <a:lnTo>
                    <a:pt x="272" y="748"/>
                  </a:lnTo>
                  <a:lnTo>
                    <a:pt x="271" y="747"/>
                  </a:lnTo>
                  <a:lnTo>
                    <a:pt x="269" y="745"/>
                  </a:lnTo>
                  <a:lnTo>
                    <a:pt x="266" y="742"/>
                  </a:lnTo>
                  <a:lnTo>
                    <a:pt x="265" y="742"/>
                  </a:lnTo>
                  <a:lnTo>
                    <a:pt x="263" y="742"/>
                  </a:lnTo>
                  <a:lnTo>
                    <a:pt x="260" y="741"/>
                  </a:lnTo>
                  <a:lnTo>
                    <a:pt x="260" y="739"/>
                  </a:lnTo>
                  <a:lnTo>
                    <a:pt x="259" y="739"/>
                  </a:lnTo>
                  <a:lnTo>
                    <a:pt x="256" y="736"/>
                  </a:lnTo>
                  <a:lnTo>
                    <a:pt x="256" y="734"/>
                  </a:lnTo>
                  <a:lnTo>
                    <a:pt x="254" y="733"/>
                  </a:lnTo>
                  <a:lnTo>
                    <a:pt x="252" y="731"/>
                  </a:lnTo>
                  <a:lnTo>
                    <a:pt x="254" y="730"/>
                  </a:lnTo>
                  <a:lnTo>
                    <a:pt x="260" y="718"/>
                  </a:lnTo>
                  <a:lnTo>
                    <a:pt x="259" y="716"/>
                  </a:lnTo>
                  <a:lnTo>
                    <a:pt x="257" y="716"/>
                  </a:lnTo>
                  <a:lnTo>
                    <a:pt x="257" y="715"/>
                  </a:lnTo>
                  <a:lnTo>
                    <a:pt x="256" y="713"/>
                  </a:lnTo>
                  <a:lnTo>
                    <a:pt x="254" y="712"/>
                  </a:lnTo>
                  <a:lnTo>
                    <a:pt x="252" y="712"/>
                  </a:lnTo>
                  <a:lnTo>
                    <a:pt x="252" y="712"/>
                  </a:lnTo>
                  <a:lnTo>
                    <a:pt x="251" y="712"/>
                  </a:lnTo>
                  <a:lnTo>
                    <a:pt x="251" y="710"/>
                  </a:lnTo>
                  <a:lnTo>
                    <a:pt x="249" y="710"/>
                  </a:lnTo>
                  <a:lnTo>
                    <a:pt x="248" y="709"/>
                  </a:lnTo>
                  <a:lnTo>
                    <a:pt x="246" y="709"/>
                  </a:lnTo>
                  <a:lnTo>
                    <a:pt x="245" y="707"/>
                  </a:lnTo>
                  <a:lnTo>
                    <a:pt x="243" y="706"/>
                  </a:lnTo>
                  <a:lnTo>
                    <a:pt x="242" y="706"/>
                  </a:lnTo>
                  <a:lnTo>
                    <a:pt x="240" y="704"/>
                  </a:lnTo>
                  <a:lnTo>
                    <a:pt x="239" y="704"/>
                  </a:lnTo>
                  <a:lnTo>
                    <a:pt x="237" y="703"/>
                  </a:lnTo>
                  <a:lnTo>
                    <a:pt x="236" y="703"/>
                  </a:lnTo>
                  <a:lnTo>
                    <a:pt x="234" y="701"/>
                  </a:lnTo>
                  <a:lnTo>
                    <a:pt x="233" y="701"/>
                  </a:lnTo>
                  <a:lnTo>
                    <a:pt x="233" y="699"/>
                  </a:lnTo>
                  <a:lnTo>
                    <a:pt x="231" y="699"/>
                  </a:lnTo>
                  <a:lnTo>
                    <a:pt x="230" y="699"/>
                  </a:lnTo>
                  <a:lnTo>
                    <a:pt x="230" y="698"/>
                  </a:lnTo>
                  <a:lnTo>
                    <a:pt x="228" y="698"/>
                  </a:lnTo>
                  <a:lnTo>
                    <a:pt x="228" y="696"/>
                  </a:lnTo>
                  <a:lnTo>
                    <a:pt x="227" y="696"/>
                  </a:lnTo>
                  <a:lnTo>
                    <a:pt x="227" y="695"/>
                  </a:lnTo>
                  <a:lnTo>
                    <a:pt x="225" y="695"/>
                  </a:lnTo>
                  <a:lnTo>
                    <a:pt x="224" y="693"/>
                  </a:lnTo>
                  <a:lnTo>
                    <a:pt x="222" y="692"/>
                  </a:lnTo>
                  <a:lnTo>
                    <a:pt x="222" y="690"/>
                  </a:lnTo>
                  <a:lnTo>
                    <a:pt x="219" y="690"/>
                  </a:lnTo>
                  <a:lnTo>
                    <a:pt x="219" y="689"/>
                  </a:lnTo>
                  <a:lnTo>
                    <a:pt x="217" y="689"/>
                  </a:lnTo>
                  <a:lnTo>
                    <a:pt x="217" y="687"/>
                  </a:lnTo>
                  <a:lnTo>
                    <a:pt x="217" y="686"/>
                  </a:lnTo>
                  <a:lnTo>
                    <a:pt x="217" y="684"/>
                  </a:lnTo>
                  <a:lnTo>
                    <a:pt x="217" y="683"/>
                  </a:lnTo>
                  <a:lnTo>
                    <a:pt x="217" y="681"/>
                  </a:lnTo>
                  <a:lnTo>
                    <a:pt x="217" y="680"/>
                  </a:lnTo>
                  <a:lnTo>
                    <a:pt x="217" y="678"/>
                  </a:lnTo>
                  <a:lnTo>
                    <a:pt x="216" y="680"/>
                  </a:lnTo>
                  <a:lnTo>
                    <a:pt x="214" y="680"/>
                  </a:lnTo>
                  <a:lnTo>
                    <a:pt x="214" y="678"/>
                  </a:lnTo>
                  <a:lnTo>
                    <a:pt x="214" y="677"/>
                  </a:lnTo>
                  <a:lnTo>
                    <a:pt x="213" y="677"/>
                  </a:lnTo>
                  <a:lnTo>
                    <a:pt x="213" y="675"/>
                  </a:lnTo>
                  <a:lnTo>
                    <a:pt x="214" y="669"/>
                  </a:lnTo>
                  <a:lnTo>
                    <a:pt x="216" y="666"/>
                  </a:lnTo>
                  <a:lnTo>
                    <a:pt x="216" y="665"/>
                  </a:lnTo>
                  <a:lnTo>
                    <a:pt x="216" y="661"/>
                  </a:lnTo>
                  <a:lnTo>
                    <a:pt x="216" y="660"/>
                  </a:lnTo>
                  <a:lnTo>
                    <a:pt x="216" y="658"/>
                  </a:lnTo>
                  <a:lnTo>
                    <a:pt x="217" y="651"/>
                  </a:lnTo>
                  <a:lnTo>
                    <a:pt x="217" y="643"/>
                  </a:lnTo>
                  <a:lnTo>
                    <a:pt x="219" y="643"/>
                  </a:lnTo>
                  <a:lnTo>
                    <a:pt x="219" y="642"/>
                  </a:lnTo>
                  <a:lnTo>
                    <a:pt x="219" y="639"/>
                  </a:lnTo>
                  <a:lnTo>
                    <a:pt x="219" y="634"/>
                  </a:lnTo>
                  <a:lnTo>
                    <a:pt x="219" y="633"/>
                  </a:lnTo>
                  <a:lnTo>
                    <a:pt x="221" y="623"/>
                  </a:lnTo>
                  <a:lnTo>
                    <a:pt x="222" y="619"/>
                  </a:lnTo>
                  <a:lnTo>
                    <a:pt x="221" y="619"/>
                  </a:lnTo>
                  <a:lnTo>
                    <a:pt x="219" y="617"/>
                  </a:lnTo>
                  <a:lnTo>
                    <a:pt x="219" y="617"/>
                  </a:lnTo>
                  <a:lnTo>
                    <a:pt x="210" y="616"/>
                  </a:lnTo>
                  <a:lnTo>
                    <a:pt x="208" y="616"/>
                  </a:lnTo>
                  <a:lnTo>
                    <a:pt x="207" y="616"/>
                  </a:lnTo>
                  <a:lnTo>
                    <a:pt x="198" y="610"/>
                  </a:lnTo>
                  <a:lnTo>
                    <a:pt x="198" y="608"/>
                  </a:lnTo>
                  <a:lnTo>
                    <a:pt x="198" y="607"/>
                  </a:lnTo>
                  <a:lnTo>
                    <a:pt x="196" y="605"/>
                  </a:lnTo>
                  <a:lnTo>
                    <a:pt x="193" y="602"/>
                  </a:lnTo>
                  <a:lnTo>
                    <a:pt x="189" y="601"/>
                  </a:lnTo>
                  <a:lnTo>
                    <a:pt x="184" y="598"/>
                  </a:lnTo>
                  <a:lnTo>
                    <a:pt x="176" y="590"/>
                  </a:lnTo>
                  <a:lnTo>
                    <a:pt x="175" y="588"/>
                  </a:lnTo>
                  <a:lnTo>
                    <a:pt x="169" y="584"/>
                  </a:lnTo>
                  <a:lnTo>
                    <a:pt x="169" y="582"/>
                  </a:lnTo>
                  <a:lnTo>
                    <a:pt x="167" y="582"/>
                  </a:lnTo>
                  <a:lnTo>
                    <a:pt x="167" y="581"/>
                  </a:lnTo>
                  <a:lnTo>
                    <a:pt x="169" y="576"/>
                  </a:lnTo>
                  <a:lnTo>
                    <a:pt x="170" y="564"/>
                  </a:lnTo>
                  <a:lnTo>
                    <a:pt x="167" y="564"/>
                  </a:lnTo>
                  <a:lnTo>
                    <a:pt x="167" y="566"/>
                  </a:lnTo>
                  <a:lnTo>
                    <a:pt x="167" y="566"/>
                  </a:lnTo>
                  <a:lnTo>
                    <a:pt x="157" y="567"/>
                  </a:lnTo>
                  <a:lnTo>
                    <a:pt x="157" y="569"/>
                  </a:lnTo>
                  <a:lnTo>
                    <a:pt x="154" y="569"/>
                  </a:lnTo>
                  <a:lnTo>
                    <a:pt x="152" y="569"/>
                  </a:lnTo>
                  <a:lnTo>
                    <a:pt x="149" y="570"/>
                  </a:lnTo>
                  <a:lnTo>
                    <a:pt x="146" y="570"/>
                  </a:lnTo>
                  <a:lnTo>
                    <a:pt x="146" y="572"/>
                  </a:lnTo>
                  <a:lnTo>
                    <a:pt x="143" y="572"/>
                  </a:lnTo>
                  <a:lnTo>
                    <a:pt x="141" y="572"/>
                  </a:lnTo>
                  <a:lnTo>
                    <a:pt x="138" y="573"/>
                  </a:lnTo>
                  <a:lnTo>
                    <a:pt x="137" y="573"/>
                  </a:lnTo>
                  <a:lnTo>
                    <a:pt x="131" y="573"/>
                  </a:lnTo>
                  <a:lnTo>
                    <a:pt x="123" y="575"/>
                  </a:lnTo>
                  <a:lnTo>
                    <a:pt x="122" y="581"/>
                  </a:lnTo>
                  <a:lnTo>
                    <a:pt x="120" y="579"/>
                  </a:lnTo>
                  <a:lnTo>
                    <a:pt x="119" y="579"/>
                  </a:lnTo>
                  <a:lnTo>
                    <a:pt x="113" y="575"/>
                  </a:lnTo>
                  <a:lnTo>
                    <a:pt x="111" y="575"/>
                  </a:lnTo>
                  <a:lnTo>
                    <a:pt x="111" y="572"/>
                  </a:lnTo>
                  <a:lnTo>
                    <a:pt x="113" y="572"/>
                  </a:lnTo>
                  <a:lnTo>
                    <a:pt x="113" y="570"/>
                  </a:lnTo>
                  <a:lnTo>
                    <a:pt x="113" y="569"/>
                  </a:lnTo>
                  <a:lnTo>
                    <a:pt x="113" y="567"/>
                  </a:lnTo>
                  <a:lnTo>
                    <a:pt x="113" y="566"/>
                  </a:lnTo>
                  <a:lnTo>
                    <a:pt x="114" y="564"/>
                  </a:lnTo>
                  <a:lnTo>
                    <a:pt x="113" y="564"/>
                  </a:lnTo>
                  <a:lnTo>
                    <a:pt x="110" y="563"/>
                  </a:lnTo>
                  <a:lnTo>
                    <a:pt x="110" y="561"/>
                  </a:lnTo>
                  <a:lnTo>
                    <a:pt x="110" y="561"/>
                  </a:lnTo>
                  <a:lnTo>
                    <a:pt x="108" y="560"/>
                  </a:lnTo>
                  <a:lnTo>
                    <a:pt x="110" y="549"/>
                  </a:lnTo>
                  <a:lnTo>
                    <a:pt x="114" y="535"/>
                  </a:lnTo>
                  <a:lnTo>
                    <a:pt x="114" y="534"/>
                  </a:lnTo>
                  <a:lnTo>
                    <a:pt x="106" y="528"/>
                  </a:lnTo>
                  <a:lnTo>
                    <a:pt x="94" y="519"/>
                  </a:lnTo>
                  <a:lnTo>
                    <a:pt x="94" y="517"/>
                  </a:lnTo>
                  <a:lnTo>
                    <a:pt x="97" y="514"/>
                  </a:lnTo>
                  <a:lnTo>
                    <a:pt x="96" y="514"/>
                  </a:lnTo>
                  <a:lnTo>
                    <a:pt x="94" y="512"/>
                  </a:lnTo>
                  <a:lnTo>
                    <a:pt x="91" y="511"/>
                  </a:lnTo>
                  <a:lnTo>
                    <a:pt x="91" y="509"/>
                  </a:lnTo>
                  <a:lnTo>
                    <a:pt x="90" y="509"/>
                  </a:lnTo>
                  <a:lnTo>
                    <a:pt x="88" y="508"/>
                  </a:lnTo>
                  <a:lnTo>
                    <a:pt x="87" y="506"/>
                  </a:lnTo>
                  <a:lnTo>
                    <a:pt x="84" y="505"/>
                  </a:lnTo>
                  <a:lnTo>
                    <a:pt x="82" y="503"/>
                  </a:lnTo>
                  <a:lnTo>
                    <a:pt x="76" y="499"/>
                  </a:lnTo>
                  <a:lnTo>
                    <a:pt x="72" y="494"/>
                  </a:lnTo>
                  <a:lnTo>
                    <a:pt x="68" y="493"/>
                  </a:lnTo>
                  <a:lnTo>
                    <a:pt x="67" y="491"/>
                  </a:lnTo>
                  <a:lnTo>
                    <a:pt x="65" y="491"/>
                  </a:lnTo>
                  <a:lnTo>
                    <a:pt x="70" y="487"/>
                  </a:lnTo>
                  <a:lnTo>
                    <a:pt x="68" y="485"/>
                  </a:lnTo>
                  <a:lnTo>
                    <a:pt x="52" y="471"/>
                  </a:lnTo>
                  <a:lnTo>
                    <a:pt x="53" y="471"/>
                  </a:lnTo>
                  <a:lnTo>
                    <a:pt x="53" y="470"/>
                  </a:lnTo>
                  <a:lnTo>
                    <a:pt x="55" y="468"/>
                  </a:lnTo>
                  <a:lnTo>
                    <a:pt x="53" y="467"/>
                  </a:lnTo>
                  <a:lnTo>
                    <a:pt x="52" y="465"/>
                  </a:lnTo>
                  <a:lnTo>
                    <a:pt x="50" y="464"/>
                  </a:lnTo>
                  <a:lnTo>
                    <a:pt x="44" y="456"/>
                  </a:lnTo>
                  <a:lnTo>
                    <a:pt x="43" y="453"/>
                  </a:lnTo>
                  <a:lnTo>
                    <a:pt x="44" y="452"/>
                  </a:lnTo>
                  <a:lnTo>
                    <a:pt x="50" y="449"/>
                  </a:lnTo>
                  <a:lnTo>
                    <a:pt x="53" y="446"/>
                  </a:lnTo>
                  <a:lnTo>
                    <a:pt x="52" y="444"/>
                  </a:lnTo>
                  <a:lnTo>
                    <a:pt x="49" y="443"/>
                  </a:lnTo>
                  <a:lnTo>
                    <a:pt x="44" y="439"/>
                  </a:lnTo>
                  <a:lnTo>
                    <a:pt x="41" y="436"/>
                  </a:lnTo>
                  <a:lnTo>
                    <a:pt x="37" y="433"/>
                  </a:lnTo>
                  <a:lnTo>
                    <a:pt x="37" y="432"/>
                  </a:lnTo>
                  <a:lnTo>
                    <a:pt x="35" y="430"/>
                  </a:lnTo>
                  <a:lnTo>
                    <a:pt x="32" y="429"/>
                  </a:lnTo>
                  <a:lnTo>
                    <a:pt x="27" y="424"/>
                  </a:lnTo>
                  <a:lnTo>
                    <a:pt x="20" y="420"/>
                  </a:lnTo>
                  <a:lnTo>
                    <a:pt x="15" y="420"/>
                  </a:lnTo>
                  <a:lnTo>
                    <a:pt x="12" y="418"/>
                  </a:lnTo>
                  <a:lnTo>
                    <a:pt x="9" y="415"/>
                  </a:lnTo>
                  <a:lnTo>
                    <a:pt x="8" y="415"/>
                  </a:lnTo>
                  <a:lnTo>
                    <a:pt x="5" y="414"/>
                  </a:lnTo>
                  <a:lnTo>
                    <a:pt x="8" y="408"/>
                  </a:lnTo>
                  <a:lnTo>
                    <a:pt x="9" y="405"/>
                  </a:lnTo>
                  <a:lnTo>
                    <a:pt x="0" y="395"/>
                  </a:lnTo>
                  <a:lnTo>
                    <a:pt x="0" y="394"/>
                  </a:lnTo>
                  <a:lnTo>
                    <a:pt x="2" y="392"/>
                  </a:lnTo>
                  <a:lnTo>
                    <a:pt x="2" y="391"/>
                  </a:lnTo>
                  <a:lnTo>
                    <a:pt x="3" y="389"/>
                  </a:lnTo>
                  <a:lnTo>
                    <a:pt x="5" y="388"/>
                  </a:lnTo>
                  <a:lnTo>
                    <a:pt x="5" y="386"/>
                  </a:lnTo>
                  <a:lnTo>
                    <a:pt x="6" y="386"/>
                  </a:lnTo>
                  <a:lnTo>
                    <a:pt x="11" y="379"/>
                  </a:lnTo>
                  <a:lnTo>
                    <a:pt x="12" y="379"/>
                  </a:lnTo>
                  <a:lnTo>
                    <a:pt x="14" y="379"/>
                  </a:lnTo>
                  <a:lnTo>
                    <a:pt x="21" y="382"/>
                  </a:lnTo>
                  <a:lnTo>
                    <a:pt x="29" y="371"/>
                  </a:lnTo>
                  <a:lnTo>
                    <a:pt x="37" y="362"/>
                  </a:lnTo>
                  <a:lnTo>
                    <a:pt x="37" y="360"/>
                  </a:lnTo>
                  <a:lnTo>
                    <a:pt x="35" y="360"/>
                  </a:lnTo>
                  <a:lnTo>
                    <a:pt x="49" y="347"/>
                  </a:lnTo>
                  <a:lnTo>
                    <a:pt x="50" y="345"/>
                  </a:lnTo>
                  <a:lnTo>
                    <a:pt x="56" y="338"/>
                  </a:lnTo>
                  <a:lnTo>
                    <a:pt x="58" y="338"/>
                  </a:lnTo>
                  <a:lnTo>
                    <a:pt x="62" y="332"/>
                  </a:lnTo>
                  <a:lnTo>
                    <a:pt x="64" y="332"/>
                  </a:lnTo>
                  <a:lnTo>
                    <a:pt x="62" y="332"/>
                  </a:lnTo>
                  <a:lnTo>
                    <a:pt x="61" y="328"/>
                  </a:lnTo>
                  <a:lnTo>
                    <a:pt x="59" y="327"/>
                  </a:lnTo>
                  <a:lnTo>
                    <a:pt x="59" y="325"/>
                  </a:lnTo>
                  <a:lnTo>
                    <a:pt x="58" y="325"/>
                  </a:lnTo>
                  <a:lnTo>
                    <a:pt x="58" y="324"/>
                  </a:lnTo>
                  <a:lnTo>
                    <a:pt x="56" y="324"/>
                  </a:lnTo>
                  <a:lnTo>
                    <a:pt x="56" y="322"/>
                  </a:lnTo>
                  <a:lnTo>
                    <a:pt x="55" y="322"/>
                  </a:lnTo>
                  <a:lnTo>
                    <a:pt x="53" y="321"/>
                  </a:lnTo>
                  <a:lnTo>
                    <a:pt x="53" y="319"/>
                  </a:lnTo>
                  <a:lnTo>
                    <a:pt x="50" y="316"/>
                  </a:lnTo>
                  <a:lnTo>
                    <a:pt x="49" y="315"/>
                  </a:lnTo>
                  <a:lnTo>
                    <a:pt x="47" y="313"/>
                  </a:lnTo>
                  <a:lnTo>
                    <a:pt x="46" y="312"/>
                  </a:lnTo>
                  <a:lnTo>
                    <a:pt x="44" y="312"/>
                  </a:lnTo>
                  <a:lnTo>
                    <a:pt x="43" y="310"/>
                  </a:lnTo>
                  <a:lnTo>
                    <a:pt x="43" y="309"/>
                  </a:lnTo>
                  <a:lnTo>
                    <a:pt x="41" y="309"/>
                  </a:lnTo>
                  <a:lnTo>
                    <a:pt x="37" y="304"/>
                  </a:lnTo>
                  <a:lnTo>
                    <a:pt x="35" y="301"/>
                  </a:lnTo>
                  <a:lnTo>
                    <a:pt x="34" y="300"/>
                  </a:lnTo>
                  <a:lnTo>
                    <a:pt x="32" y="298"/>
                  </a:lnTo>
                  <a:lnTo>
                    <a:pt x="30" y="295"/>
                  </a:lnTo>
                  <a:lnTo>
                    <a:pt x="29" y="295"/>
                  </a:lnTo>
                  <a:lnTo>
                    <a:pt x="27" y="292"/>
                  </a:lnTo>
                  <a:lnTo>
                    <a:pt x="26" y="292"/>
                  </a:lnTo>
                  <a:lnTo>
                    <a:pt x="24" y="290"/>
                  </a:lnTo>
                  <a:lnTo>
                    <a:pt x="34" y="278"/>
                  </a:lnTo>
                  <a:lnTo>
                    <a:pt x="38" y="272"/>
                  </a:lnTo>
                  <a:lnTo>
                    <a:pt x="41" y="274"/>
                  </a:lnTo>
                  <a:lnTo>
                    <a:pt x="44" y="275"/>
                  </a:lnTo>
                  <a:lnTo>
                    <a:pt x="46" y="275"/>
                  </a:lnTo>
                  <a:lnTo>
                    <a:pt x="47" y="272"/>
                  </a:lnTo>
                  <a:lnTo>
                    <a:pt x="49" y="272"/>
                  </a:lnTo>
                  <a:lnTo>
                    <a:pt x="52" y="268"/>
                  </a:lnTo>
                  <a:lnTo>
                    <a:pt x="53" y="266"/>
                  </a:lnTo>
                  <a:lnTo>
                    <a:pt x="53" y="269"/>
                  </a:lnTo>
                  <a:lnTo>
                    <a:pt x="55" y="271"/>
                  </a:lnTo>
                  <a:lnTo>
                    <a:pt x="56" y="274"/>
                  </a:lnTo>
                  <a:lnTo>
                    <a:pt x="70" y="281"/>
                  </a:lnTo>
                  <a:lnTo>
                    <a:pt x="72" y="283"/>
                  </a:lnTo>
                  <a:lnTo>
                    <a:pt x="73" y="284"/>
                  </a:lnTo>
                  <a:lnTo>
                    <a:pt x="73" y="283"/>
                  </a:lnTo>
                  <a:lnTo>
                    <a:pt x="73" y="280"/>
                  </a:lnTo>
                  <a:lnTo>
                    <a:pt x="75" y="280"/>
                  </a:lnTo>
                  <a:lnTo>
                    <a:pt x="99" y="297"/>
                  </a:lnTo>
                  <a:lnTo>
                    <a:pt x="110" y="304"/>
                  </a:lnTo>
                  <a:lnTo>
                    <a:pt x="113" y="306"/>
                  </a:lnTo>
                  <a:lnTo>
                    <a:pt x="114" y="306"/>
                  </a:lnTo>
                  <a:lnTo>
                    <a:pt x="117" y="307"/>
                  </a:lnTo>
                  <a:lnTo>
                    <a:pt x="120" y="307"/>
                  </a:lnTo>
                  <a:lnTo>
                    <a:pt x="123" y="307"/>
                  </a:lnTo>
                  <a:lnTo>
                    <a:pt x="132" y="310"/>
                  </a:lnTo>
                  <a:lnTo>
                    <a:pt x="134" y="312"/>
                  </a:lnTo>
                  <a:lnTo>
                    <a:pt x="140" y="313"/>
                  </a:lnTo>
                  <a:lnTo>
                    <a:pt x="141" y="313"/>
                  </a:lnTo>
                  <a:lnTo>
                    <a:pt x="143" y="315"/>
                  </a:lnTo>
                  <a:lnTo>
                    <a:pt x="145" y="315"/>
                  </a:lnTo>
                  <a:lnTo>
                    <a:pt x="145" y="312"/>
                  </a:lnTo>
                  <a:lnTo>
                    <a:pt x="145" y="312"/>
                  </a:lnTo>
                  <a:lnTo>
                    <a:pt x="146" y="300"/>
                  </a:lnTo>
                  <a:lnTo>
                    <a:pt x="148" y="298"/>
                  </a:lnTo>
                  <a:lnTo>
                    <a:pt x="149" y="301"/>
                  </a:lnTo>
                  <a:lnTo>
                    <a:pt x="151" y="303"/>
                  </a:lnTo>
                  <a:lnTo>
                    <a:pt x="152" y="304"/>
                  </a:lnTo>
                  <a:lnTo>
                    <a:pt x="154" y="306"/>
                  </a:lnTo>
                  <a:lnTo>
                    <a:pt x="157" y="309"/>
                  </a:lnTo>
                  <a:lnTo>
                    <a:pt x="158" y="310"/>
                  </a:lnTo>
                  <a:lnTo>
                    <a:pt x="160" y="312"/>
                  </a:lnTo>
                  <a:lnTo>
                    <a:pt x="161" y="312"/>
                  </a:lnTo>
                  <a:lnTo>
                    <a:pt x="164" y="315"/>
                  </a:lnTo>
                  <a:lnTo>
                    <a:pt x="179" y="324"/>
                  </a:lnTo>
                  <a:lnTo>
                    <a:pt x="181" y="322"/>
                  </a:lnTo>
                  <a:lnTo>
                    <a:pt x="183" y="319"/>
                  </a:lnTo>
                  <a:lnTo>
                    <a:pt x="190" y="307"/>
                  </a:lnTo>
                  <a:lnTo>
                    <a:pt x="192" y="306"/>
                  </a:lnTo>
                  <a:lnTo>
                    <a:pt x="193" y="306"/>
                  </a:lnTo>
                  <a:lnTo>
                    <a:pt x="192" y="304"/>
                  </a:lnTo>
                  <a:lnTo>
                    <a:pt x="193" y="304"/>
                  </a:lnTo>
                  <a:lnTo>
                    <a:pt x="193" y="306"/>
                  </a:lnTo>
                  <a:lnTo>
                    <a:pt x="196" y="307"/>
                  </a:lnTo>
                  <a:lnTo>
                    <a:pt x="207" y="315"/>
                  </a:lnTo>
                  <a:lnTo>
                    <a:pt x="210" y="313"/>
                  </a:lnTo>
                  <a:lnTo>
                    <a:pt x="211" y="312"/>
                  </a:lnTo>
                  <a:lnTo>
                    <a:pt x="216" y="312"/>
                  </a:lnTo>
                  <a:lnTo>
                    <a:pt x="217" y="310"/>
                  </a:lnTo>
                  <a:lnTo>
                    <a:pt x="224" y="306"/>
                  </a:lnTo>
                  <a:lnTo>
                    <a:pt x="227" y="304"/>
                  </a:lnTo>
                  <a:lnTo>
                    <a:pt x="225" y="303"/>
                  </a:lnTo>
                  <a:lnTo>
                    <a:pt x="222" y="300"/>
                  </a:lnTo>
                  <a:lnTo>
                    <a:pt x="221" y="298"/>
                  </a:lnTo>
                  <a:lnTo>
                    <a:pt x="208" y="286"/>
                  </a:lnTo>
                  <a:lnTo>
                    <a:pt x="207" y="286"/>
                  </a:lnTo>
                  <a:lnTo>
                    <a:pt x="208" y="284"/>
                  </a:lnTo>
                  <a:lnTo>
                    <a:pt x="221" y="269"/>
                  </a:lnTo>
                  <a:lnTo>
                    <a:pt x="222" y="269"/>
                  </a:lnTo>
                  <a:lnTo>
                    <a:pt x="222" y="268"/>
                  </a:lnTo>
                  <a:lnTo>
                    <a:pt x="224" y="268"/>
                  </a:lnTo>
                  <a:lnTo>
                    <a:pt x="228" y="260"/>
                  </a:lnTo>
                  <a:lnTo>
                    <a:pt x="230" y="259"/>
                  </a:lnTo>
                  <a:lnTo>
                    <a:pt x="233" y="255"/>
                  </a:lnTo>
                  <a:lnTo>
                    <a:pt x="233" y="254"/>
                  </a:lnTo>
                  <a:lnTo>
                    <a:pt x="234" y="254"/>
                  </a:lnTo>
                  <a:lnTo>
                    <a:pt x="239" y="246"/>
                  </a:lnTo>
                  <a:lnTo>
                    <a:pt x="240" y="245"/>
                  </a:lnTo>
                  <a:lnTo>
                    <a:pt x="242" y="243"/>
                  </a:lnTo>
                  <a:lnTo>
                    <a:pt x="243" y="240"/>
                  </a:lnTo>
                  <a:lnTo>
                    <a:pt x="245" y="239"/>
                  </a:lnTo>
                  <a:lnTo>
                    <a:pt x="249" y="234"/>
                  </a:lnTo>
                  <a:lnTo>
                    <a:pt x="251" y="233"/>
                  </a:lnTo>
                  <a:lnTo>
                    <a:pt x="259" y="219"/>
                  </a:lnTo>
                  <a:lnTo>
                    <a:pt x="260" y="219"/>
                  </a:lnTo>
                  <a:lnTo>
                    <a:pt x="260" y="217"/>
                  </a:lnTo>
                  <a:lnTo>
                    <a:pt x="263" y="214"/>
                  </a:lnTo>
                  <a:lnTo>
                    <a:pt x="266" y="210"/>
                  </a:lnTo>
                  <a:lnTo>
                    <a:pt x="266" y="208"/>
                  </a:lnTo>
                  <a:lnTo>
                    <a:pt x="265" y="208"/>
                  </a:lnTo>
                  <a:lnTo>
                    <a:pt x="266" y="208"/>
                  </a:lnTo>
                  <a:lnTo>
                    <a:pt x="266" y="207"/>
                  </a:lnTo>
                  <a:lnTo>
                    <a:pt x="268" y="205"/>
                  </a:lnTo>
                  <a:lnTo>
                    <a:pt x="269" y="202"/>
                  </a:lnTo>
                  <a:lnTo>
                    <a:pt x="269" y="201"/>
                  </a:lnTo>
                  <a:lnTo>
                    <a:pt x="271" y="199"/>
                  </a:lnTo>
                  <a:lnTo>
                    <a:pt x="271" y="198"/>
                  </a:lnTo>
                  <a:lnTo>
                    <a:pt x="274" y="199"/>
                  </a:lnTo>
                  <a:lnTo>
                    <a:pt x="275" y="199"/>
                  </a:lnTo>
                  <a:lnTo>
                    <a:pt x="278" y="198"/>
                  </a:lnTo>
                  <a:lnTo>
                    <a:pt x="283" y="195"/>
                  </a:lnTo>
                  <a:lnTo>
                    <a:pt x="284" y="195"/>
                  </a:lnTo>
                  <a:lnTo>
                    <a:pt x="286" y="192"/>
                  </a:lnTo>
                  <a:lnTo>
                    <a:pt x="286" y="190"/>
                  </a:lnTo>
                  <a:lnTo>
                    <a:pt x="289" y="189"/>
                  </a:lnTo>
                  <a:lnTo>
                    <a:pt x="292" y="187"/>
                  </a:lnTo>
                  <a:lnTo>
                    <a:pt x="297" y="190"/>
                  </a:lnTo>
                  <a:lnTo>
                    <a:pt x="298" y="190"/>
                  </a:lnTo>
                  <a:lnTo>
                    <a:pt x="298" y="189"/>
                  </a:lnTo>
                  <a:lnTo>
                    <a:pt x="300" y="187"/>
                  </a:lnTo>
                  <a:lnTo>
                    <a:pt x="300" y="186"/>
                  </a:lnTo>
                  <a:lnTo>
                    <a:pt x="301" y="186"/>
                  </a:lnTo>
                  <a:lnTo>
                    <a:pt x="303" y="186"/>
                  </a:lnTo>
                  <a:lnTo>
                    <a:pt x="304" y="186"/>
                  </a:lnTo>
                  <a:lnTo>
                    <a:pt x="306" y="187"/>
                  </a:lnTo>
                  <a:lnTo>
                    <a:pt x="306" y="186"/>
                  </a:lnTo>
                  <a:lnTo>
                    <a:pt x="306" y="184"/>
                  </a:lnTo>
                  <a:lnTo>
                    <a:pt x="307" y="184"/>
                  </a:lnTo>
                  <a:lnTo>
                    <a:pt x="307" y="183"/>
                  </a:lnTo>
                  <a:lnTo>
                    <a:pt x="307" y="181"/>
                  </a:lnTo>
                  <a:lnTo>
                    <a:pt x="307" y="178"/>
                  </a:lnTo>
                  <a:lnTo>
                    <a:pt x="307" y="175"/>
                  </a:lnTo>
                  <a:lnTo>
                    <a:pt x="309" y="172"/>
                  </a:lnTo>
                  <a:lnTo>
                    <a:pt x="309" y="170"/>
                  </a:lnTo>
                  <a:lnTo>
                    <a:pt x="309" y="169"/>
                  </a:lnTo>
                  <a:lnTo>
                    <a:pt x="309" y="166"/>
                  </a:lnTo>
                  <a:lnTo>
                    <a:pt x="304" y="166"/>
                  </a:lnTo>
                  <a:lnTo>
                    <a:pt x="303" y="166"/>
                  </a:lnTo>
                  <a:lnTo>
                    <a:pt x="300" y="166"/>
                  </a:lnTo>
                  <a:lnTo>
                    <a:pt x="300" y="164"/>
                  </a:lnTo>
                  <a:lnTo>
                    <a:pt x="301" y="163"/>
                  </a:lnTo>
                  <a:lnTo>
                    <a:pt x="301" y="161"/>
                  </a:lnTo>
                  <a:lnTo>
                    <a:pt x="303" y="160"/>
                  </a:lnTo>
                  <a:lnTo>
                    <a:pt x="306" y="152"/>
                  </a:lnTo>
                  <a:lnTo>
                    <a:pt x="307" y="151"/>
                  </a:lnTo>
                  <a:lnTo>
                    <a:pt x="309" y="146"/>
                  </a:lnTo>
                  <a:lnTo>
                    <a:pt x="309" y="144"/>
                  </a:lnTo>
                  <a:lnTo>
                    <a:pt x="312" y="138"/>
                  </a:lnTo>
                  <a:lnTo>
                    <a:pt x="315" y="135"/>
                  </a:lnTo>
                  <a:lnTo>
                    <a:pt x="315" y="134"/>
                  </a:lnTo>
                  <a:lnTo>
                    <a:pt x="338" y="141"/>
                  </a:lnTo>
                  <a:lnTo>
                    <a:pt x="350" y="144"/>
                  </a:lnTo>
                  <a:lnTo>
                    <a:pt x="351" y="143"/>
                  </a:lnTo>
                  <a:lnTo>
                    <a:pt x="353" y="141"/>
                  </a:lnTo>
                  <a:lnTo>
                    <a:pt x="354" y="140"/>
                  </a:lnTo>
                  <a:lnTo>
                    <a:pt x="354" y="141"/>
                  </a:lnTo>
                  <a:lnTo>
                    <a:pt x="362" y="148"/>
                  </a:lnTo>
                  <a:lnTo>
                    <a:pt x="363" y="149"/>
                  </a:lnTo>
                  <a:lnTo>
                    <a:pt x="363" y="151"/>
                  </a:lnTo>
                  <a:lnTo>
                    <a:pt x="365" y="152"/>
                  </a:lnTo>
                  <a:lnTo>
                    <a:pt x="365" y="154"/>
                  </a:lnTo>
                  <a:lnTo>
                    <a:pt x="368" y="155"/>
                  </a:lnTo>
                  <a:lnTo>
                    <a:pt x="368" y="157"/>
                  </a:lnTo>
                  <a:lnTo>
                    <a:pt x="374" y="151"/>
                  </a:lnTo>
                  <a:lnTo>
                    <a:pt x="376" y="149"/>
                  </a:lnTo>
                  <a:lnTo>
                    <a:pt x="380" y="146"/>
                  </a:lnTo>
                  <a:lnTo>
                    <a:pt x="380" y="148"/>
                  </a:lnTo>
                  <a:lnTo>
                    <a:pt x="382" y="149"/>
                  </a:lnTo>
                  <a:lnTo>
                    <a:pt x="382" y="151"/>
                  </a:lnTo>
                  <a:lnTo>
                    <a:pt x="383" y="152"/>
                  </a:lnTo>
                  <a:lnTo>
                    <a:pt x="383" y="154"/>
                  </a:lnTo>
                  <a:lnTo>
                    <a:pt x="385" y="155"/>
                  </a:lnTo>
                  <a:lnTo>
                    <a:pt x="385" y="157"/>
                  </a:lnTo>
                  <a:lnTo>
                    <a:pt x="386" y="158"/>
                  </a:lnTo>
                  <a:lnTo>
                    <a:pt x="388" y="160"/>
                  </a:lnTo>
                  <a:lnTo>
                    <a:pt x="388" y="161"/>
                  </a:lnTo>
                  <a:lnTo>
                    <a:pt x="389" y="161"/>
                  </a:lnTo>
                  <a:lnTo>
                    <a:pt x="389" y="163"/>
                  </a:lnTo>
                  <a:lnTo>
                    <a:pt x="391" y="163"/>
                  </a:lnTo>
                  <a:lnTo>
                    <a:pt x="391" y="164"/>
                  </a:lnTo>
                  <a:lnTo>
                    <a:pt x="391" y="166"/>
                  </a:lnTo>
                  <a:lnTo>
                    <a:pt x="392" y="166"/>
                  </a:lnTo>
                  <a:lnTo>
                    <a:pt x="392" y="166"/>
                  </a:lnTo>
                  <a:lnTo>
                    <a:pt x="394" y="166"/>
                  </a:lnTo>
                  <a:lnTo>
                    <a:pt x="394" y="167"/>
                  </a:lnTo>
                  <a:lnTo>
                    <a:pt x="395" y="169"/>
                  </a:lnTo>
                  <a:lnTo>
                    <a:pt x="395" y="170"/>
                  </a:lnTo>
                  <a:lnTo>
                    <a:pt x="397" y="170"/>
                  </a:lnTo>
                  <a:lnTo>
                    <a:pt x="397" y="172"/>
                  </a:lnTo>
                  <a:lnTo>
                    <a:pt x="398" y="172"/>
                  </a:lnTo>
                  <a:lnTo>
                    <a:pt x="398" y="173"/>
                  </a:lnTo>
                  <a:lnTo>
                    <a:pt x="400" y="173"/>
                  </a:lnTo>
                  <a:lnTo>
                    <a:pt x="401" y="175"/>
                  </a:lnTo>
                  <a:lnTo>
                    <a:pt x="401" y="175"/>
                  </a:lnTo>
                  <a:lnTo>
                    <a:pt x="401" y="176"/>
                  </a:lnTo>
                  <a:lnTo>
                    <a:pt x="403" y="178"/>
                  </a:lnTo>
                  <a:lnTo>
                    <a:pt x="405" y="179"/>
                  </a:lnTo>
                  <a:lnTo>
                    <a:pt x="405" y="181"/>
                  </a:lnTo>
                  <a:lnTo>
                    <a:pt x="406" y="183"/>
                  </a:lnTo>
                  <a:lnTo>
                    <a:pt x="408" y="183"/>
                  </a:lnTo>
                  <a:lnTo>
                    <a:pt x="408" y="184"/>
                  </a:lnTo>
                  <a:lnTo>
                    <a:pt x="409" y="184"/>
                  </a:lnTo>
                  <a:lnTo>
                    <a:pt x="411" y="183"/>
                  </a:lnTo>
                  <a:lnTo>
                    <a:pt x="414" y="181"/>
                  </a:lnTo>
                  <a:lnTo>
                    <a:pt x="414" y="183"/>
                  </a:lnTo>
                  <a:lnTo>
                    <a:pt x="415" y="184"/>
                  </a:lnTo>
                  <a:lnTo>
                    <a:pt x="417" y="187"/>
                  </a:lnTo>
                  <a:lnTo>
                    <a:pt x="418" y="187"/>
                  </a:lnTo>
                  <a:lnTo>
                    <a:pt x="418" y="189"/>
                  </a:lnTo>
                  <a:lnTo>
                    <a:pt x="420" y="190"/>
                  </a:lnTo>
                  <a:lnTo>
                    <a:pt x="420" y="192"/>
                  </a:lnTo>
                  <a:lnTo>
                    <a:pt x="421" y="192"/>
                  </a:lnTo>
                  <a:lnTo>
                    <a:pt x="421" y="193"/>
                  </a:lnTo>
                  <a:lnTo>
                    <a:pt x="423" y="195"/>
                  </a:lnTo>
                  <a:lnTo>
                    <a:pt x="424" y="198"/>
                  </a:lnTo>
                  <a:lnTo>
                    <a:pt x="426" y="199"/>
                  </a:lnTo>
                  <a:lnTo>
                    <a:pt x="427" y="199"/>
                  </a:lnTo>
                  <a:lnTo>
                    <a:pt x="427" y="201"/>
                  </a:lnTo>
                  <a:lnTo>
                    <a:pt x="429" y="202"/>
                  </a:lnTo>
                  <a:lnTo>
                    <a:pt x="430" y="202"/>
                  </a:lnTo>
                  <a:lnTo>
                    <a:pt x="432" y="204"/>
                  </a:lnTo>
                  <a:lnTo>
                    <a:pt x="433" y="205"/>
                  </a:lnTo>
                  <a:lnTo>
                    <a:pt x="435" y="207"/>
                  </a:lnTo>
                  <a:lnTo>
                    <a:pt x="436" y="208"/>
                  </a:lnTo>
                  <a:lnTo>
                    <a:pt x="436" y="210"/>
                  </a:lnTo>
                  <a:lnTo>
                    <a:pt x="438" y="210"/>
                  </a:lnTo>
                  <a:lnTo>
                    <a:pt x="441" y="216"/>
                  </a:lnTo>
                  <a:lnTo>
                    <a:pt x="441" y="214"/>
                  </a:lnTo>
                  <a:lnTo>
                    <a:pt x="443" y="214"/>
                  </a:lnTo>
                  <a:lnTo>
                    <a:pt x="443" y="213"/>
                  </a:lnTo>
                  <a:lnTo>
                    <a:pt x="443" y="211"/>
                  </a:lnTo>
                  <a:lnTo>
                    <a:pt x="444" y="211"/>
                  </a:lnTo>
                  <a:lnTo>
                    <a:pt x="447" y="210"/>
                  </a:lnTo>
                  <a:lnTo>
                    <a:pt x="452" y="207"/>
                  </a:lnTo>
                  <a:lnTo>
                    <a:pt x="453" y="207"/>
                  </a:lnTo>
                  <a:lnTo>
                    <a:pt x="455" y="207"/>
                  </a:lnTo>
                  <a:lnTo>
                    <a:pt x="459" y="207"/>
                  </a:lnTo>
                  <a:lnTo>
                    <a:pt x="461" y="207"/>
                  </a:lnTo>
                  <a:lnTo>
                    <a:pt x="462" y="210"/>
                  </a:lnTo>
                  <a:lnTo>
                    <a:pt x="462" y="213"/>
                  </a:lnTo>
                  <a:lnTo>
                    <a:pt x="464" y="214"/>
                  </a:lnTo>
                  <a:lnTo>
                    <a:pt x="465" y="213"/>
                  </a:lnTo>
                  <a:lnTo>
                    <a:pt x="467" y="213"/>
                  </a:lnTo>
                  <a:lnTo>
                    <a:pt x="467" y="211"/>
                  </a:lnTo>
                  <a:lnTo>
                    <a:pt x="468" y="211"/>
                  </a:lnTo>
                  <a:lnTo>
                    <a:pt x="468" y="210"/>
                  </a:lnTo>
                  <a:lnTo>
                    <a:pt x="467" y="210"/>
                  </a:lnTo>
                  <a:lnTo>
                    <a:pt x="468" y="210"/>
                  </a:lnTo>
                  <a:lnTo>
                    <a:pt x="470" y="208"/>
                  </a:lnTo>
                  <a:lnTo>
                    <a:pt x="474" y="205"/>
                  </a:lnTo>
                  <a:lnTo>
                    <a:pt x="474" y="205"/>
                  </a:lnTo>
                  <a:lnTo>
                    <a:pt x="476" y="205"/>
                  </a:lnTo>
                  <a:lnTo>
                    <a:pt x="481" y="202"/>
                  </a:lnTo>
                  <a:lnTo>
                    <a:pt x="485" y="201"/>
                  </a:lnTo>
                  <a:lnTo>
                    <a:pt x="490" y="199"/>
                  </a:lnTo>
                  <a:lnTo>
                    <a:pt x="490" y="198"/>
                  </a:lnTo>
                  <a:lnTo>
                    <a:pt x="491" y="198"/>
                  </a:lnTo>
                  <a:lnTo>
                    <a:pt x="493" y="198"/>
                  </a:lnTo>
                  <a:lnTo>
                    <a:pt x="496" y="196"/>
                  </a:lnTo>
                  <a:lnTo>
                    <a:pt x="496" y="195"/>
                  </a:lnTo>
                  <a:lnTo>
                    <a:pt x="499" y="193"/>
                  </a:lnTo>
                  <a:lnTo>
                    <a:pt x="502" y="192"/>
                  </a:lnTo>
                  <a:lnTo>
                    <a:pt x="506" y="189"/>
                  </a:lnTo>
                  <a:lnTo>
                    <a:pt x="516" y="183"/>
                  </a:lnTo>
                  <a:lnTo>
                    <a:pt x="537" y="172"/>
                  </a:lnTo>
                  <a:lnTo>
                    <a:pt x="538" y="170"/>
                  </a:lnTo>
                  <a:lnTo>
                    <a:pt x="557" y="161"/>
                  </a:lnTo>
                  <a:lnTo>
                    <a:pt x="564" y="158"/>
                  </a:lnTo>
                  <a:lnTo>
                    <a:pt x="567" y="155"/>
                  </a:lnTo>
                  <a:lnTo>
                    <a:pt x="585" y="143"/>
                  </a:lnTo>
                  <a:lnTo>
                    <a:pt x="587" y="143"/>
                  </a:lnTo>
                  <a:lnTo>
                    <a:pt x="595" y="138"/>
                  </a:lnTo>
                  <a:lnTo>
                    <a:pt x="602" y="135"/>
                  </a:lnTo>
                  <a:lnTo>
                    <a:pt x="607" y="132"/>
                  </a:lnTo>
                  <a:lnTo>
                    <a:pt x="610" y="129"/>
                  </a:lnTo>
                  <a:lnTo>
                    <a:pt x="611" y="129"/>
                  </a:lnTo>
                  <a:lnTo>
                    <a:pt x="620" y="125"/>
                  </a:lnTo>
                  <a:lnTo>
                    <a:pt x="630" y="119"/>
                  </a:lnTo>
                  <a:lnTo>
                    <a:pt x="631" y="117"/>
                  </a:lnTo>
                  <a:lnTo>
                    <a:pt x="636" y="114"/>
                  </a:lnTo>
                  <a:lnTo>
                    <a:pt x="637" y="114"/>
                  </a:lnTo>
                  <a:lnTo>
                    <a:pt x="671" y="91"/>
                  </a:lnTo>
                  <a:lnTo>
                    <a:pt x="675" y="88"/>
                  </a:lnTo>
                  <a:lnTo>
                    <a:pt x="677" y="88"/>
                  </a:lnTo>
                  <a:lnTo>
                    <a:pt x="677" y="90"/>
                  </a:lnTo>
                  <a:lnTo>
                    <a:pt x="677" y="88"/>
                  </a:lnTo>
                  <a:lnTo>
                    <a:pt x="703" y="73"/>
                  </a:lnTo>
                  <a:lnTo>
                    <a:pt x="703" y="72"/>
                  </a:lnTo>
                  <a:lnTo>
                    <a:pt x="704" y="72"/>
                  </a:lnTo>
                  <a:lnTo>
                    <a:pt x="712" y="67"/>
                  </a:lnTo>
                  <a:lnTo>
                    <a:pt x="713" y="65"/>
                  </a:lnTo>
                  <a:lnTo>
                    <a:pt x="716" y="64"/>
                  </a:lnTo>
                  <a:lnTo>
                    <a:pt x="724" y="59"/>
                  </a:lnTo>
                  <a:lnTo>
                    <a:pt x="727" y="56"/>
                  </a:lnTo>
                  <a:lnTo>
                    <a:pt x="728" y="56"/>
                  </a:lnTo>
                  <a:lnTo>
                    <a:pt x="736" y="52"/>
                  </a:lnTo>
                  <a:lnTo>
                    <a:pt x="741" y="49"/>
                  </a:lnTo>
                  <a:lnTo>
                    <a:pt x="742" y="47"/>
                  </a:lnTo>
                  <a:lnTo>
                    <a:pt x="744" y="46"/>
                  </a:lnTo>
                  <a:lnTo>
                    <a:pt x="745" y="46"/>
                  </a:lnTo>
                  <a:lnTo>
                    <a:pt x="765" y="32"/>
                  </a:lnTo>
                  <a:lnTo>
                    <a:pt x="765" y="32"/>
                  </a:lnTo>
                  <a:lnTo>
                    <a:pt x="772" y="27"/>
                  </a:lnTo>
                  <a:lnTo>
                    <a:pt x="776" y="24"/>
                  </a:lnTo>
                  <a:lnTo>
                    <a:pt x="791" y="17"/>
                  </a:lnTo>
                  <a:lnTo>
                    <a:pt x="794" y="15"/>
                  </a:lnTo>
                  <a:lnTo>
                    <a:pt x="797" y="12"/>
                  </a:lnTo>
                  <a:lnTo>
                    <a:pt x="798" y="12"/>
                  </a:lnTo>
                  <a:lnTo>
                    <a:pt x="798" y="11"/>
                  </a:lnTo>
                  <a:lnTo>
                    <a:pt x="806" y="6"/>
                  </a:lnTo>
                  <a:lnTo>
                    <a:pt x="814" y="2"/>
                  </a:lnTo>
                  <a:lnTo>
                    <a:pt x="815" y="0"/>
                  </a:lnTo>
                  <a:lnTo>
                    <a:pt x="817" y="0"/>
                  </a:lnTo>
                  <a:lnTo>
                    <a:pt x="818" y="2"/>
                  </a:lnTo>
                  <a:lnTo>
                    <a:pt x="820" y="2"/>
                  </a:lnTo>
                  <a:lnTo>
                    <a:pt x="821" y="3"/>
                  </a:lnTo>
                  <a:lnTo>
                    <a:pt x="823" y="3"/>
                  </a:lnTo>
                  <a:lnTo>
                    <a:pt x="824" y="5"/>
                  </a:lnTo>
                  <a:lnTo>
                    <a:pt x="827" y="6"/>
                  </a:lnTo>
                  <a:lnTo>
                    <a:pt x="830" y="8"/>
                  </a:lnTo>
                  <a:lnTo>
                    <a:pt x="836" y="9"/>
                  </a:lnTo>
                  <a:lnTo>
                    <a:pt x="838" y="11"/>
                  </a:lnTo>
                  <a:lnTo>
                    <a:pt x="839" y="11"/>
                  </a:lnTo>
                  <a:lnTo>
                    <a:pt x="841" y="11"/>
                  </a:lnTo>
                  <a:lnTo>
                    <a:pt x="842" y="11"/>
                  </a:lnTo>
                  <a:lnTo>
                    <a:pt x="844" y="11"/>
                  </a:lnTo>
                  <a:lnTo>
                    <a:pt x="844" y="12"/>
                  </a:lnTo>
                  <a:lnTo>
                    <a:pt x="844" y="14"/>
                  </a:lnTo>
                  <a:lnTo>
                    <a:pt x="845" y="17"/>
                  </a:lnTo>
                  <a:lnTo>
                    <a:pt x="848" y="20"/>
                  </a:lnTo>
                  <a:lnTo>
                    <a:pt x="850" y="21"/>
                  </a:lnTo>
                  <a:lnTo>
                    <a:pt x="855" y="27"/>
                  </a:lnTo>
                  <a:lnTo>
                    <a:pt x="856" y="29"/>
                  </a:lnTo>
                  <a:lnTo>
                    <a:pt x="858" y="32"/>
                  </a:lnTo>
                  <a:lnTo>
                    <a:pt x="859" y="34"/>
                  </a:lnTo>
                  <a:lnTo>
                    <a:pt x="861" y="34"/>
                  </a:lnTo>
                  <a:lnTo>
                    <a:pt x="865" y="38"/>
                  </a:lnTo>
                  <a:lnTo>
                    <a:pt x="867" y="38"/>
                  </a:lnTo>
                  <a:lnTo>
                    <a:pt x="868" y="38"/>
                  </a:lnTo>
                  <a:lnTo>
                    <a:pt x="873" y="41"/>
                  </a:lnTo>
                  <a:lnTo>
                    <a:pt x="873" y="43"/>
                  </a:lnTo>
                  <a:lnTo>
                    <a:pt x="874" y="43"/>
                  </a:lnTo>
                  <a:lnTo>
                    <a:pt x="874" y="43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C89247A-BCC9-157B-2987-1EEA363B3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7513" y="3081338"/>
              <a:ext cx="328612" cy="274637"/>
            </a:xfrm>
            <a:custGeom>
              <a:avLst/>
              <a:gdLst>
                <a:gd name="T0" fmla="*/ 160 w 207"/>
                <a:gd name="T1" fmla="*/ 21 h 173"/>
                <a:gd name="T2" fmla="*/ 169 w 207"/>
                <a:gd name="T3" fmla="*/ 20 h 173"/>
                <a:gd name="T4" fmla="*/ 176 w 207"/>
                <a:gd name="T5" fmla="*/ 23 h 173"/>
                <a:gd name="T6" fmla="*/ 181 w 207"/>
                <a:gd name="T7" fmla="*/ 33 h 173"/>
                <a:gd name="T8" fmla="*/ 190 w 207"/>
                <a:gd name="T9" fmla="*/ 39 h 173"/>
                <a:gd name="T10" fmla="*/ 199 w 207"/>
                <a:gd name="T11" fmla="*/ 44 h 173"/>
                <a:gd name="T12" fmla="*/ 205 w 207"/>
                <a:gd name="T13" fmla="*/ 48 h 173"/>
                <a:gd name="T14" fmla="*/ 205 w 207"/>
                <a:gd name="T15" fmla="*/ 55 h 173"/>
                <a:gd name="T16" fmla="*/ 202 w 207"/>
                <a:gd name="T17" fmla="*/ 65 h 173"/>
                <a:gd name="T18" fmla="*/ 201 w 207"/>
                <a:gd name="T19" fmla="*/ 73 h 173"/>
                <a:gd name="T20" fmla="*/ 205 w 207"/>
                <a:gd name="T21" fmla="*/ 85 h 173"/>
                <a:gd name="T22" fmla="*/ 205 w 207"/>
                <a:gd name="T23" fmla="*/ 94 h 173"/>
                <a:gd name="T24" fmla="*/ 199 w 207"/>
                <a:gd name="T25" fmla="*/ 103 h 173"/>
                <a:gd name="T26" fmla="*/ 196 w 207"/>
                <a:gd name="T27" fmla="*/ 112 h 173"/>
                <a:gd name="T28" fmla="*/ 196 w 207"/>
                <a:gd name="T29" fmla="*/ 128 h 173"/>
                <a:gd name="T30" fmla="*/ 198 w 207"/>
                <a:gd name="T31" fmla="*/ 137 h 173"/>
                <a:gd name="T32" fmla="*/ 191 w 207"/>
                <a:gd name="T33" fmla="*/ 144 h 173"/>
                <a:gd name="T34" fmla="*/ 172 w 207"/>
                <a:gd name="T35" fmla="*/ 141 h 173"/>
                <a:gd name="T36" fmla="*/ 152 w 207"/>
                <a:gd name="T37" fmla="*/ 137 h 173"/>
                <a:gd name="T38" fmla="*/ 134 w 207"/>
                <a:gd name="T39" fmla="*/ 137 h 173"/>
                <a:gd name="T40" fmla="*/ 109 w 207"/>
                <a:gd name="T41" fmla="*/ 140 h 173"/>
                <a:gd name="T42" fmla="*/ 96 w 207"/>
                <a:gd name="T43" fmla="*/ 144 h 173"/>
                <a:gd name="T44" fmla="*/ 82 w 207"/>
                <a:gd name="T45" fmla="*/ 149 h 173"/>
                <a:gd name="T46" fmla="*/ 47 w 207"/>
                <a:gd name="T47" fmla="*/ 170 h 173"/>
                <a:gd name="T48" fmla="*/ 38 w 207"/>
                <a:gd name="T49" fmla="*/ 158 h 173"/>
                <a:gd name="T50" fmla="*/ 36 w 207"/>
                <a:gd name="T51" fmla="*/ 152 h 173"/>
                <a:gd name="T52" fmla="*/ 32 w 207"/>
                <a:gd name="T53" fmla="*/ 141 h 173"/>
                <a:gd name="T54" fmla="*/ 29 w 207"/>
                <a:gd name="T55" fmla="*/ 132 h 173"/>
                <a:gd name="T56" fmla="*/ 24 w 207"/>
                <a:gd name="T57" fmla="*/ 126 h 173"/>
                <a:gd name="T58" fmla="*/ 23 w 207"/>
                <a:gd name="T59" fmla="*/ 120 h 173"/>
                <a:gd name="T60" fmla="*/ 18 w 207"/>
                <a:gd name="T61" fmla="*/ 112 h 173"/>
                <a:gd name="T62" fmla="*/ 15 w 207"/>
                <a:gd name="T63" fmla="*/ 108 h 173"/>
                <a:gd name="T64" fmla="*/ 9 w 207"/>
                <a:gd name="T65" fmla="*/ 97 h 173"/>
                <a:gd name="T66" fmla="*/ 4 w 207"/>
                <a:gd name="T67" fmla="*/ 88 h 173"/>
                <a:gd name="T68" fmla="*/ 1 w 207"/>
                <a:gd name="T69" fmla="*/ 80 h 173"/>
                <a:gd name="T70" fmla="*/ 4 w 207"/>
                <a:gd name="T71" fmla="*/ 76 h 173"/>
                <a:gd name="T72" fmla="*/ 9 w 207"/>
                <a:gd name="T73" fmla="*/ 73 h 173"/>
                <a:gd name="T74" fmla="*/ 12 w 207"/>
                <a:gd name="T75" fmla="*/ 67 h 173"/>
                <a:gd name="T76" fmla="*/ 17 w 207"/>
                <a:gd name="T77" fmla="*/ 62 h 173"/>
                <a:gd name="T78" fmla="*/ 20 w 207"/>
                <a:gd name="T79" fmla="*/ 55 h 173"/>
                <a:gd name="T80" fmla="*/ 20 w 207"/>
                <a:gd name="T81" fmla="*/ 48 h 173"/>
                <a:gd name="T82" fmla="*/ 20 w 207"/>
                <a:gd name="T83" fmla="*/ 36 h 173"/>
                <a:gd name="T84" fmla="*/ 27 w 207"/>
                <a:gd name="T85" fmla="*/ 36 h 173"/>
                <a:gd name="T86" fmla="*/ 36 w 207"/>
                <a:gd name="T87" fmla="*/ 36 h 173"/>
                <a:gd name="T88" fmla="*/ 45 w 207"/>
                <a:gd name="T89" fmla="*/ 36 h 173"/>
                <a:gd name="T90" fmla="*/ 52 w 207"/>
                <a:gd name="T91" fmla="*/ 32 h 173"/>
                <a:gd name="T92" fmla="*/ 58 w 207"/>
                <a:gd name="T93" fmla="*/ 24 h 173"/>
                <a:gd name="T94" fmla="*/ 62 w 207"/>
                <a:gd name="T95" fmla="*/ 23 h 173"/>
                <a:gd name="T96" fmla="*/ 70 w 207"/>
                <a:gd name="T97" fmla="*/ 26 h 173"/>
                <a:gd name="T98" fmla="*/ 79 w 207"/>
                <a:gd name="T99" fmla="*/ 26 h 173"/>
                <a:gd name="T100" fmla="*/ 87 w 207"/>
                <a:gd name="T101" fmla="*/ 23 h 173"/>
                <a:gd name="T102" fmla="*/ 91 w 207"/>
                <a:gd name="T103" fmla="*/ 18 h 173"/>
                <a:gd name="T104" fmla="*/ 93 w 207"/>
                <a:gd name="T105" fmla="*/ 10 h 173"/>
                <a:gd name="T106" fmla="*/ 99 w 207"/>
                <a:gd name="T107" fmla="*/ 9 h 173"/>
                <a:gd name="T108" fmla="*/ 105 w 207"/>
                <a:gd name="T109" fmla="*/ 12 h 173"/>
                <a:gd name="T110" fmla="*/ 112 w 207"/>
                <a:gd name="T111" fmla="*/ 12 h 173"/>
                <a:gd name="T112" fmla="*/ 120 w 207"/>
                <a:gd name="T113" fmla="*/ 9 h 173"/>
                <a:gd name="T114" fmla="*/ 128 w 207"/>
                <a:gd name="T115" fmla="*/ 3 h 173"/>
                <a:gd name="T116" fmla="*/ 134 w 207"/>
                <a:gd name="T117" fmla="*/ 0 h 173"/>
                <a:gd name="T118" fmla="*/ 141 w 207"/>
                <a:gd name="T119" fmla="*/ 0 h 173"/>
                <a:gd name="T120" fmla="*/ 147 w 207"/>
                <a:gd name="T121" fmla="*/ 6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7" h="173">
                  <a:moveTo>
                    <a:pt x="149" y="9"/>
                  </a:moveTo>
                  <a:lnTo>
                    <a:pt x="153" y="15"/>
                  </a:lnTo>
                  <a:lnTo>
                    <a:pt x="155" y="18"/>
                  </a:lnTo>
                  <a:lnTo>
                    <a:pt x="156" y="20"/>
                  </a:lnTo>
                  <a:lnTo>
                    <a:pt x="158" y="21"/>
                  </a:lnTo>
                  <a:lnTo>
                    <a:pt x="160" y="21"/>
                  </a:lnTo>
                  <a:lnTo>
                    <a:pt x="161" y="21"/>
                  </a:lnTo>
                  <a:lnTo>
                    <a:pt x="163" y="21"/>
                  </a:lnTo>
                  <a:lnTo>
                    <a:pt x="164" y="21"/>
                  </a:lnTo>
                  <a:lnTo>
                    <a:pt x="164" y="20"/>
                  </a:lnTo>
                  <a:lnTo>
                    <a:pt x="166" y="20"/>
                  </a:lnTo>
                  <a:lnTo>
                    <a:pt x="169" y="20"/>
                  </a:lnTo>
                  <a:lnTo>
                    <a:pt x="170" y="20"/>
                  </a:lnTo>
                  <a:lnTo>
                    <a:pt x="173" y="20"/>
                  </a:lnTo>
                  <a:lnTo>
                    <a:pt x="175" y="20"/>
                  </a:lnTo>
                  <a:lnTo>
                    <a:pt x="176" y="20"/>
                  </a:lnTo>
                  <a:lnTo>
                    <a:pt x="176" y="21"/>
                  </a:lnTo>
                  <a:lnTo>
                    <a:pt x="176" y="23"/>
                  </a:lnTo>
                  <a:lnTo>
                    <a:pt x="178" y="26"/>
                  </a:lnTo>
                  <a:lnTo>
                    <a:pt x="178" y="29"/>
                  </a:lnTo>
                  <a:lnTo>
                    <a:pt x="178" y="30"/>
                  </a:lnTo>
                  <a:lnTo>
                    <a:pt x="179" y="30"/>
                  </a:lnTo>
                  <a:lnTo>
                    <a:pt x="179" y="32"/>
                  </a:lnTo>
                  <a:lnTo>
                    <a:pt x="181" y="33"/>
                  </a:lnTo>
                  <a:lnTo>
                    <a:pt x="184" y="36"/>
                  </a:lnTo>
                  <a:lnTo>
                    <a:pt x="185" y="36"/>
                  </a:lnTo>
                  <a:lnTo>
                    <a:pt x="187" y="36"/>
                  </a:lnTo>
                  <a:lnTo>
                    <a:pt x="188" y="38"/>
                  </a:lnTo>
                  <a:lnTo>
                    <a:pt x="188" y="39"/>
                  </a:lnTo>
                  <a:lnTo>
                    <a:pt x="190" y="39"/>
                  </a:lnTo>
                  <a:lnTo>
                    <a:pt x="191" y="39"/>
                  </a:lnTo>
                  <a:lnTo>
                    <a:pt x="193" y="41"/>
                  </a:lnTo>
                  <a:lnTo>
                    <a:pt x="194" y="41"/>
                  </a:lnTo>
                  <a:lnTo>
                    <a:pt x="196" y="42"/>
                  </a:lnTo>
                  <a:lnTo>
                    <a:pt x="198" y="42"/>
                  </a:lnTo>
                  <a:lnTo>
                    <a:pt x="199" y="44"/>
                  </a:lnTo>
                  <a:lnTo>
                    <a:pt x="201" y="44"/>
                  </a:lnTo>
                  <a:lnTo>
                    <a:pt x="202" y="45"/>
                  </a:lnTo>
                  <a:lnTo>
                    <a:pt x="204" y="45"/>
                  </a:lnTo>
                  <a:lnTo>
                    <a:pt x="204" y="47"/>
                  </a:lnTo>
                  <a:lnTo>
                    <a:pt x="205" y="47"/>
                  </a:lnTo>
                  <a:lnTo>
                    <a:pt x="205" y="48"/>
                  </a:lnTo>
                  <a:lnTo>
                    <a:pt x="205" y="50"/>
                  </a:lnTo>
                  <a:lnTo>
                    <a:pt x="205" y="50"/>
                  </a:lnTo>
                  <a:lnTo>
                    <a:pt x="205" y="51"/>
                  </a:lnTo>
                  <a:lnTo>
                    <a:pt x="205" y="53"/>
                  </a:lnTo>
                  <a:lnTo>
                    <a:pt x="205" y="55"/>
                  </a:lnTo>
                  <a:lnTo>
                    <a:pt x="205" y="55"/>
                  </a:lnTo>
                  <a:lnTo>
                    <a:pt x="205" y="56"/>
                  </a:lnTo>
                  <a:lnTo>
                    <a:pt x="205" y="58"/>
                  </a:lnTo>
                  <a:lnTo>
                    <a:pt x="204" y="59"/>
                  </a:lnTo>
                  <a:lnTo>
                    <a:pt x="204" y="64"/>
                  </a:lnTo>
                  <a:lnTo>
                    <a:pt x="202" y="64"/>
                  </a:lnTo>
                  <a:lnTo>
                    <a:pt x="202" y="65"/>
                  </a:lnTo>
                  <a:lnTo>
                    <a:pt x="202" y="67"/>
                  </a:lnTo>
                  <a:lnTo>
                    <a:pt x="202" y="68"/>
                  </a:lnTo>
                  <a:lnTo>
                    <a:pt x="201" y="68"/>
                  </a:lnTo>
                  <a:lnTo>
                    <a:pt x="201" y="70"/>
                  </a:lnTo>
                  <a:lnTo>
                    <a:pt x="201" y="71"/>
                  </a:lnTo>
                  <a:lnTo>
                    <a:pt x="201" y="73"/>
                  </a:lnTo>
                  <a:lnTo>
                    <a:pt x="201" y="74"/>
                  </a:lnTo>
                  <a:lnTo>
                    <a:pt x="202" y="76"/>
                  </a:lnTo>
                  <a:lnTo>
                    <a:pt x="202" y="77"/>
                  </a:lnTo>
                  <a:lnTo>
                    <a:pt x="202" y="79"/>
                  </a:lnTo>
                  <a:lnTo>
                    <a:pt x="204" y="80"/>
                  </a:lnTo>
                  <a:lnTo>
                    <a:pt x="205" y="85"/>
                  </a:lnTo>
                  <a:lnTo>
                    <a:pt x="205" y="85"/>
                  </a:lnTo>
                  <a:lnTo>
                    <a:pt x="205" y="86"/>
                  </a:lnTo>
                  <a:lnTo>
                    <a:pt x="207" y="89"/>
                  </a:lnTo>
                  <a:lnTo>
                    <a:pt x="207" y="91"/>
                  </a:lnTo>
                  <a:lnTo>
                    <a:pt x="207" y="93"/>
                  </a:lnTo>
                  <a:lnTo>
                    <a:pt x="205" y="94"/>
                  </a:lnTo>
                  <a:lnTo>
                    <a:pt x="205" y="94"/>
                  </a:lnTo>
                  <a:lnTo>
                    <a:pt x="204" y="97"/>
                  </a:lnTo>
                  <a:lnTo>
                    <a:pt x="202" y="100"/>
                  </a:lnTo>
                  <a:lnTo>
                    <a:pt x="201" y="102"/>
                  </a:lnTo>
                  <a:lnTo>
                    <a:pt x="199" y="102"/>
                  </a:lnTo>
                  <a:lnTo>
                    <a:pt x="199" y="103"/>
                  </a:lnTo>
                  <a:lnTo>
                    <a:pt x="198" y="103"/>
                  </a:lnTo>
                  <a:lnTo>
                    <a:pt x="198" y="106"/>
                  </a:lnTo>
                  <a:lnTo>
                    <a:pt x="198" y="108"/>
                  </a:lnTo>
                  <a:lnTo>
                    <a:pt x="198" y="109"/>
                  </a:lnTo>
                  <a:lnTo>
                    <a:pt x="196" y="109"/>
                  </a:lnTo>
                  <a:lnTo>
                    <a:pt x="196" y="112"/>
                  </a:lnTo>
                  <a:lnTo>
                    <a:pt x="196" y="114"/>
                  </a:lnTo>
                  <a:lnTo>
                    <a:pt x="196" y="115"/>
                  </a:lnTo>
                  <a:lnTo>
                    <a:pt x="196" y="118"/>
                  </a:lnTo>
                  <a:lnTo>
                    <a:pt x="196" y="124"/>
                  </a:lnTo>
                  <a:lnTo>
                    <a:pt x="196" y="126"/>
                  </a:lnTo>
                  <a:lnTo>
                    <a:pt x="196" y="128"/>
                  </a:lnTo>
                  <a:lnTo>
                    <a:pt x="196" y="129"/>
                  </a:lnTo>
                  <a:lnTo>
                    <a:pt x="196" y="131"/>
                  </a:lnTo>
                  <a:lnTo>
                    <a:pt x="198" y="134"/>
                  </a:lnTo>
                  <a:lnTo>
                    <a:pt x="196" y="134"/>
                  </a:lnTo>
                  <a:lnTo>
                    <a:pt x="196" y="137"/>
                  </a:lnTo>
                  <a:lnTo>
                    <a:pt x="198" y="137"/>
                  </a:lnTo>
                  <a:lnTo>
                    <a:pt x="199" y="144"/>
                  </a:lnTo>
                  <a:lnTo>
                    <a:pt x="199" y="146"/>
                  </a:lnTo>
                  <a:lnTo>
                    <a:pt x="198" y="146"/>
                  </a:lnTo>
                  <a:lnTo>
                    <a:pt x="196" y="146"/>
                  </a:lnTo>
                  <a:lnTo>
                    <a:pt x="193" y="144"/>
                  </a:lnTo>
                  <a:lnTo>
                    <a:pt x="191" y="144"/>
                  </a:lnTo>
                  <a:lnTo>
                    <a:pt x="188" y="144"/>
                  </a:lnTo>
                  <a:lnTo>
                    <a:pt x="187" y="144"/>
                  </a:lnTo>
                  <a:lnTo>
                    <a:pt x="185" y="144"/>
                  </a:lnTo>
                  <a:lnTo>
                    <a:pt x="184" y="144"/>
                  </a:lnTo>
                  <a:lnTo>
                    <a:pt x="178" y="143"/>
                  </a:lnTo>
                  <a:lnTo>
                    <a:pt x="172" y="141"/>
                  </a:lnTo>
                  <a:lnTo>
                    <a:pt x="167" y="140"/>
                  </a:lnTo>
                  <a:lnTo>
                    <a:pt x="160" y="138"/>
                  </a:lnTo>
                  <a:lnTo>
                    <a:pt x="158" y="137"/>
                  </a:lnTo>
                  <a:lnTo>
                    <a:pt x="155" y="137"/>
                  </a:lnTo>
                  <a:lnTo>
                    <a:pt x="153" y="137"/>
                  </a:lnTo>
                  <a:lnTo>
                    <a:pt x="152" y="137"/>
                  </a:lnTo>
                  <a:lnTo>
                    <a:pt x="150" y="137"/>
                  </a:lnTo>
                  <a:lnTo>
                    <a:pt x="149" y="137"/>
                  </a:lnTo>
                  <a:lnTo>
                    <a:pt x="147" y="137"/>
                  </a:lnTo>
                  <a:lnTo>
                    <a:pt x="146" y="137"/>
                  </a:lnTo>
                  <a:lnTo>
                    <a:pt x="144" y="137"/>
                  </a:lnTo>
                  <a:lnTo>
                    <a:pt x="134" y="137"/>
                  </a:lnTo>
                  <a:lnTo>
                    <a:pt x="128" y="137"/>
                  </a:lnTo>
                  <a:lnTo>
                    <a:pt x="126" y="137"/>
                  </a:lnTo>
                  <a:lnTo>
                    <a:pt x="125" y="137"/>
                  </a:lnTo>
                  <a:lnTo>
                    <a:pt x="123" y="137"/>
                  </a:lnTo>
                  <a:lnTo>
                    <a:pt x="122" y="137"/>
                  </a:lnTo>
                  <a:lnTo>
                    <a:pt x="109" y="140"/>
                  </a:lnTo>
                  <a:lnTo>
                    <a:pt x="103" y="141"/>
                  </a:lnTo>
                  <a:lnTo>
                    <a:pt x="102" y="141"/>
                  </a:lnTo>
                  <a:lnTo>
                    <a:pt x="99" y="141"/>
                  </a:lnTo>
                  <a:lnTo>
                    <a:pt x="99" y="143"/>
                  </a:lnTo>
                  <a:lnTo>
                    <a:pt x="97" y="143"/>
                  </a:lnTo>
                  <a:lnTo>
                    <a:pt x="96" y="144"/>
                  </a:lnTo>
                  <a:lnTo>
                    <a:pt x="93" y="144"/>
                  </a:lnTo>
                  <a:lnTo>
                    <a:pt x="91" y="146"/>
                  </a:lnTo>
                  <a:lnTo>
                    <a:pt x="90" y="146"/>
                  </a:lnTo>
                  <a:lnTo>
                    <a:pt x="88" y="146"/>
                  </a:lnTo>
                  <a:lnTo>
                    <a:pt x="85" y="147"/>
                  </a:lnTo>
                  <a:lnTo>
                    <a:pt x="82" y="149"/>
                  </a:lnTo>
                  <a:lnTo>
                    <a:pt x="62" y="159"/>
                  </a:lnTo>
                  <a:lnTo>
                    <a:pt x="62" y="161"/>
                  </a:lnTo>
                  <a:lnTo>
                    <a:pt x="61" y="161"/>
                  </a:lnTo>
                  <a:lnTo>
                    <a:pt x="58" y="164"/>
                  </a:lnTo>
                  <a:lnTo>
                    <a:pt x="53" y="167"/>
                  </a:lnTo>
                  <a:lnTo>
                    <a:pt x="47" y="170"/>
                  </a:lnTo>
                  <a:lnTo>
                    <a:pt x="45" y="172"/>
                  </a:lnTo>
                  <a:lnTo>
                    <a:pt x="44" y="173"/>
                  </a:lnTo>
                  <a:lnTo>
                    <a:pt x="39" y="166"/>
                  </a:lnTo>
                  <a:lnTo>
                    <a:pt x="38" y="164"/>
                  </a:lnTo>
                  <a:lnTo>
                    <a:pt x="36" y="159"/>
                  </a:lnTo>
                  <a:lnTo>
                    <a:pt x="38" y="158"/>
                  </a:lnTo>
                  <a:lnTo>
                    <a:pt x="39" y="156"/>
                  </a:lnTo>
                  <a:lnTo>
                    <a:pt x="39" y="155"/>
                  </a:lnTo>
                  <a:lnTo>
                    <a:pt x="38" y="155"/>
                  </a:lnTo>
                  <a:lnTo>
                    <a:pt x="36" y="155"/>
                  </a:lnTo>
                  <a:lnTo>
                    <a:pt x="36" y="153"/>
                  </a:lnTo>
                  <a:lnTo>
                    <a:pt x="36" y="152"/>
                  </a:lnTo>
                  <a:lnTo>
                    <a:pt x="35" y="150"/>
                  </a:lnTo>
                  <a:lnTo>
                    <a:pt x="35" y="149"/>
                  </a:lnTo>
                  <a:lnTo>
                    <a:pt x="33" y="146"/>
                  </a:lnTo>
                  <a:lnTo>
                    <a:pt x="33" y="144"/>
                  </a:lnTo>
                  <a:lnTo>
                    <a:pt x="33" y="143"/>
                  </a:lnTo>
                  <a:lnTo>
                    <a:pt x="32" y="141"/>
                  </a:lnTo>
                  <a:lnTo>
                    <a:pt x="32" y="140"/>
                  </a:lnTo>
                  <a:lnTo>
                    <a:pt x="30" y="138"/>
                  </a:lnTo>
                  <a:lnTo>
                    <a:pt x="30" y="137"/>
                  </a:lnTo>
                  <a:lnTo>
                    <a:pt x="29" y="135"/>
                  </a:lnTo>
                  <a:lnTo>
                    <a:pt x="29" y="134"/>
                  </a:lnTo>
                  <a:lnTo>
                    <a:pt x="29" y="132"/>
                  </a:lnTo>
                  <a:lnTo>
                    <a:pt x="27" y="132"/>
                  </a:lnTo>
                  <a:lnTo>
                    <a:pt x="27" y="131"/>
                  </a:lnTo>
                  <a:lnTo>
                    <a:pt x="26" y="129"/>
                  </a:lnTo>
                  <a:lnTo>
                    <a:pt x="26" y="128"/>
                  </a:lnTo>
                  <a:lnTo>
                    <a:pt x="24" y="128"/>
                  </a:lnTo>
                  <a:lnTo>
                    <a:pt x="24" y="126"/>
                  </a:lnTo>
                  <a:lnTo>
                    <a:pt x="24" y="124"/>
                  </a:lnTo>
                  <a:lnTo>
                    <a:pt x="24" y="124"/>
                  </a:lnTo>
                  <a:lnTo>
                    <a:pt x="24" y="123"/>
                  </a:lnTo>
                  <a:lnTo>
                    <a:pt x="24" y="121"/>
                  </a:lnTo>
                  <a:lnTo>
                    <a:pt x="23" y="121"/>
                  </a:lnTo>
                  <a:lnTo>
                    <a:pt x="23" y="120"/>
                  </a:lnTo>
                  <a:lnTo>
                    <a:pt x="21" y="118"/>
                  </a:lnTo>
                  <a:lnTo>
                    <a:pt x="21" y="117"/>
                  </a:lnTo>
                  <a:lnTo>
                    <a:pt x="21" y="115"/>
                  </a:lnTo>
                  <a:lnTo>
                    <a:pt x="20" y="115"/>
                  </a:lnTo>
                  <a:lnTo>
                    <a:pt x="20" y="114"/>
                  </a:lnTo>
                  <a:lnTo>
                    <a:pt x="18" y="112"/>
                  </a:lnTo>
                  <a:lnTo>
                    <a:pt x="18" y="111"/>
                  </a:lnTo>
                  <a:lnTo>
                    <a:pt x="17" y="111"/>
                  </a:lnTo>
                  <a:lnTo>
                    <a:pt x="17" y="109"/>
                  </a:lnTo>
                  <a:lnTo>
                    <a:pt x="17" y="109"/>
                  </a:lnTo>
                  <a:lnTo>
                    <a:pt x="15" y="109"/>
                  </a:lnTo>
                  <a:lnTo>
                    <a:pt x="15" y="108"/>
                  </a:lnTo>
                  <a:lnTo>
                    <a:pt x="12" y="105"/>
                  </a:lnTo>
                  <a:lnTo>
                    <a:pt x="12" y="103"/>
                  </a:lnTo>
                  <a:lnTo>
                    <a:pt x="12" y="102"/>
                  </a:lnTo>
                  <a:lnTo>
                    <a:pt x="11" y="100"/>
                  </a:lnTo>
                  <a:lnTo>
                    <a:pt x="9" y="99"/>
                  </a:lnTo>
                  <a:lnTo>
                    <a:pt x="9" y="97"/>
                  </a:lnTo>
                  <a:lnTo>
                    <a:pt x="9" y="96"/>
                  </a:lnTo>
                  <a:lnTo>
                    <a:pt x="7" y="96"/>
                  </a:lnTo>
                  <a:lnTo>
                    <a:pt x="6" y="93"/>
                  </a:lnTo>
                  <a:lnTo>
                    <a:pt x="6" y="91"/>
                  </a:lnTo>
                  <a:lnTo>
                    <a:pt x="4" y="89"/>
                  </a:lnTo>
                  <a:lnTo>
                    <a:pt x="4" y="88"/>
                  </a:lnTo>
                  <a:lnTo>
                    <a:pt x="3" y="88"/>
                  </a:lnTo>
                  <a:lnTo>
                    <a:pt x="3" y="86"/>
                  </a:lnTo>
                  <a:lnTo>
                    <a:pt x="3" y="85"/>
                  </a:lnTo>
                  <a:lnTo>
                    <a:pt x="3" y="83"/>
                  </a:lnTo>
                  <a:lnTo>
                    <a:pt x="1" y="83"/>
                  </a:lnTo>
                  <a:lnTo>
                    <a:pt x="1" y="80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1" y="77"/>
                  </a:lnTo>
                  <a:lnTo>
                    <a:pt x="3" y="77"/>
                  </a:lnTo>
                  <a:lnTo>
                    <a:pt x="3" y="76"/>
                  </a:lnTo>
                  <a:lnTo>
                    <a:pt x="4" y="76"/>
                  </a:lnTo>
                  <a:lnTo>
                    <a:pt x="4" y="74"/>
                  </a:lnTo>
                  <a:lnTo>
                    <a:pt x="6" y="74"/>
                  </a:lnTo>
                  <a:lnTo>
                    <a:pt x="6" y="73"/>
                  </a:lnTo>
                  <a:lnTo>
                    <a:pt x="7" y="73"/>
                  </a:lnTo>
                  <a:lnTo>
                    <a:pt x="7" y="73"/>
                  </a:lnTo>
                  <a:lnTo>
                    <a:pt x="9" y="73"/>
                  </a:lnTo>
                  <a:lnTo>
                    <a:pt x="7" y="73"/>
                  </a:lnTo>
                  <a:lnTo>
                    <a:pt x="9" y="71"/>
                  </a:lnTo>
                  <a:lnTo>
                    <a:pt x="11" y="70"/>
                  </a:lnTo>
                  <a:lnTo>
                    <a:pt x="11" y="68"/>
                  </a:lnTo>
                  <a:lnTo>
                    <a:pt x="12" y="68"/>
                  </a:lnTo>
                  <a:lnTo>
                    <a:pt x="12" y="67"/>
                  </a:lnTo>
                  <a:lnTo>
                    <a:pt x="14" y="67"/>
                  </a:lnTo>
                  <a:lnTo>
                    <a:pt x="14" y="65"/>
                  </a:lnTo>
                  <a:lnTo>
                    <a:pt x="15" y="65"/>
                  </a:lnTo>
                  <a:lnTo>
                    <a:pt x="15" y="64"/>
                  </a:lnTo>
                  <a:lnTo>
                    <a:pt x="15" y="62"/>
                  </a:lnTo>
                  <a:lnTo>
                    <a:pt x="17" y="62"/>
                  </a:lnTo>
                  <a:lnTo>
                    <a:pt x="17" y="61"/>
                  </a:lnTo>
                  <a:lnTo>
                    <a:pt x="18" y="59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20" y="56"/>
                  </a:lnTo>
                  <a:lnTo>
                    <a:pt x="20" y="55"/>
                  </a:lnTo>
                  <a:lnTo>
                    <a:pt x="20" y="53"/>
                  </a:lnTo>
                  <a:lnTo>
                    <a:pt x="20" y="51"/>
                  </a:lnTo>
                  <a:lnTo>
                    <a:pt x="18" y="51"/>
                  </a:lnTo>
                  <a:lnTo>
                    <a:pt x="18" y="50"/>
                  </a:lnTo>
                  <a:lnTo>
                    <a:pt x="18" y="48"/>
                  </a:lnTo>
                  <a:lnTo>
                    <a:pt x="20" y="48"/>
                  </a:lnTo>
                  <a:lnTo>
                    <a:pt x="20" y="47"/>
                  </a:lnTo>
                  <a:lnTo>
                    <a:pt x="20" y="42"/>
                  </a:lnTo>
                  <a:lnTo>
                    <a:pt x="20" y="41"/>
                  </a:lnTo>
                  <a:lnTo>
                    <a:pt x="20" y="39"/>
                  </a:lnTo>
                  <a:lnTo>
                    <a:pt x="20" y="38"/>
                  </a:lnTo>
                  <a:lnTo>
                    <a:pt x="20" y="36"/>
                  </a:lnTo>
                  <a:lnTo>
                    <a:pt x="21" y="36"/>
                  </a:lnTo>
                  <a:lnTo>
                    <a:pt x="23" y="36"/>
                  </a:lnTo>
                  <a:lnTo>
                    <a:pt x="24" y="36"/>
                  </a:lnTo>
                  <a:lnTo>
                    <a:pt x="24" y="36"/>
                  </a:lnTo>
                  <a:lnTo>
                    <a:pt x="26" y="36"/>
                  </a:lnTo>
                  <a:lnTo>
                    <a:pt x="27" y="36"/>
                  </a:lnTo>
                  <a:lnTo>
                    <a:pt x="29" y="36"/>
                  </a:lnTo>
                  <a:lnTo>
                    <a:pt x="30" y="36"/>
                  </a:lnTo>
                  <a:lnTo>
                    <a:pt x="32" y="36"/>
                  </a:lnTo>
                  <a:lnTo>
                    <a:pt x="33" y="36"/>
                  </a:lnTo>
                  <a:lnTo>
                    <a:pt x="35" y="36"/>
                  </a:lnTo>
                  <a:lnTo>
                    <a:pt x="36" y="36"/>
                  </a:lnTo>
                  <a:lnTo>
                    <a:pt x="38" y="36"/>
                  </a:lnTo>
                  <a:lnTo>
                    <a:pt x="39" y="36"/>
                  </a:lnTo>
                  <a:lnTo>
                    <a:pt x="41" y="36"/>
                  </a:lnTo>
                  <a:lnTo>
                    <a:pt x="42" y="36"/>
                  </a:lnTo>
                  <a:lnTo>
                    <a:pt x="44" y="36"/>
                  </a:lnTo>
                  <a:lnTo>
                    <a:pt x="45" y="36"/>
                  </a:lnTo>
                  <a:lnTo>
                    <a:pt x="47" y="36"/>
                  </a:lnTo>
                  <a:lnTo>
                    <a:pt x="47" y="35"/>
                  </a:lnTo>
                  <a:lnTo>
                    <a:pt x="49" y="35"/>
                  </a:lnTo>
                  <a:lnTo>
                    <a:pt x="50" y="35"/>
                  </a:lnTo>
                  <a:lnTo>
                    <a:pt x="50" y="33"/>
                  </a:lnTo>
                  <a:lnTo>
                    <a:pt x="52" y="32"/>
                  </a:lnTo>
                  <a:lnTo>
                    <a:pt x="53" y="30"/>
                  </a:lnTo>
                  <a:lnTo>
                    <a:pt x="53" y="29"/>
                  </a:lnTo>
                  <a:lnTo>
                    <a:pt x="55" y="29"/>
                  </a:lnTo>
                  <a:lnTo>
                    <a:pt x="55" y="27"/>
                  </a:lnTo>
                  <a:lnTo>
                    <a:pt x="56" y="26"/>
                  </a:lnTo>
                  <a:lnTo>
                    <a:pt x="58" y="24"/>
                  </a:lnTo>
                  <a:lnTo>
                    <a:pt x="58" y="23"/>
                  </a:lnTo>
                  <a:lnTo>
                    <a:pt x="59" y="23"/>
                  </a:lnTo>
                  <a:lnTo>
                    <a:pt x="59" y="21"/>
                  </a:lnTo>
                  <a:lnTo>
                    <a:pt x="61" y="21"/>
                  </a:lnTo>
                  <a:lnTo>
                    <a:pt x="61" y="21"/>
                  </a:lnTo>
                  <a:lnTo>
                    <a:pt x="62" y="23"/>
                  </a:lnTo>
                  <a:lnTo>
                    <a:pt x="64" y="23"/>
                  </a:lnTo>
                  <a:lnTo>
                    <a:pt x="65" y="23"/>
                  </a:lnTo>
                  <a:lnTo>
                    <a:pt x="67" y="24"/>
                  </a:lnTo>
                  <a:lnTo>
                    <a:pt x="68" y="24"/>
                  </a:lnTo>
                  <a:lnTo>
                    <a:pt x="68" y="26"/>
                  </a:lnTo>
                  <a:lnTo>
                    <a:pt x="70" y="26"/>
                  </a:lnTo>
                  <a:lnTo>
                    <a:pt x="71" y="26"/>
                  </a:lnTo>
                  <a:lnTo>
                    <a:pt x="73" y="26"/>
                  </a:lnTo>
                  <a:lnTo>
                    <a:pt x="74" y="26"/>
                  </a:lnTo>
                  <a:lnTo>
                    <a:pt x="76" y="26"/>
                  </a:lnTo>
                  <a:lnTo>
                    <a:pt x="77" y="26"/>
                  </a:lnTo>
                  <a:lnTo>
                    <a:pt x="79" y="26"/>
                  </a:lnTo>
                  <a:lnTo>
                    <a:pt x="79" y="24"/>
                  </a:lnTo>
                  <a:lnTo>
                    <a:pt x="80" y="24"/>
                  </a:lnTo>
                  <a:lnTo>
                    <a:pt x="82" y="24"/>
                  </a:lnTo>
                  <a:lnTo>
                    <a:pt x="84" y="24"/>
                  </a:lnTo>
                  <a:lnTo>
                    <a:pt x="85" y="23"/>
                  </a:lnTo>
                  <a:lnTo>
                    <a:pt x="87" y="23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90" y="21"/>
                  </a:lnTo>
                  <a:lnTo>
                    <a:pt x="90" y="20"/>
                  </a:lnTo>
                  <a:lnTo>
                    <a:pt x="90" y="18"/>
                  </a:lnTo>
                  <a:lnTo>
                    <a:pt x="91" y="18"/>
                  </a:lnTo>
                  <a:lnTo>
                    <a:pt x="91" y="17"/>
                  </a:lnTo>
                  <a:lnTo>
                    <a:pt x="91" y="15"/>
                  </a:lnTo>
                  <a:lnTo>
                    <a:pt x="91" y="13"/>
                  </a:lnTo>
                  <a:lnTo>
                    <a:pt x="93" y="13"/>
                  </a:lnTo>
                  <a:lnTo>
                    <a:pt x="93" y="12"/>
                  </a:lnTo>
                  <a:lnTo>
                    <a:pt x="93" y="10"/>
                  </a:lnTo>
                  <a:lnTo>
                    <a:pt x="94" y="10"/>
                  </a:lnTo>
                  <a:lnTo>
                    <a:pt x="94" y="9"/>
                  </a:lnTo>
                  <a:lnTo>
                    <a:pt x="96" y="9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99" y="9"/>
                  </a:lnTo>
                  <a:lnTo>
                    <a:pt x="99" y="10"/>
                  </a:lnTo>
                  <a:lnTo>
                    <a:pt x="100" y="10"/>
                  </a:lnTo>
                  <a:lnTo>
                    <a:pt x="102" y="10"/>
                  </a:lnTo>
                  <a:lnTo>
                    <a:pt x="102" y="12"/>
                  </a:lnTo>
                  <a:lnTo>
                    <a:pt x="103" y="12"/>
                  </a:lnTo>
                  <a:lnTo>
                    <a:pt x="105" y="12"/>
                  </a:lnTo>
                  <a:lnTo>
                    <a:pt x="106" y="12"/>
                  </a:lnTo>
                  <a:lnTo>
                    <a:pt x="106" y="13"/>
                  </a:lnTo>
                  <a:lnTo>
                    <a:pt x="108" y="13"/>
                  </a:lnTo>
                  <a:lnTo>
                    <a:pt x="109" y="13"/>
                  </a:lnTo>
                  <a:lnTo>
                    <a:pt x="111" y="12"/>
                  </a:lnTo>
                  <a:lnTo>
                    <a:pt x="112" y="12"/>
                  </a:lnTo>
                  <a:lnTo>
                    <a:pt x="114" y="12"/>
                  </a:lnTo>
                  <a:lnTo>
                    <a:pt x="115" y="12"/>
                  </a:lnTo>
                  <a:lnTo>
                    <a:pt x="117" y="10"/>
                  </a:lnTo>
                  <a:lnTo>
                    <a:pt x="118" y="10"/>
                  </a:lnTo>
                  <a:lnTo>
                    <a:pt x="118" y="9"/>
                  </a:lnTo>
                  <a:lnTo>
                    <a:pt x="120" y="9"/>
                  </a:lnTo>
                  <a:lnTo>
                    <a:pt x="122" y="7"/>
                  </a:lnTo>
                  <a:lnTo>
                    <a:pt x="123" y="7"/>
                  </a:lnTo>
                  <a:lnTo>
                    <a:pt x="125" y="6"/>
                  </a:lnTo>
                  <a:lnTo>
                    <a:pt x="126" y="4"/>
                  </a:lnTo>
                  <a:lnTo>
                    <a:pt x="128" y="4"/>
                  </a:lnTo>
                  <a:lnTo>
                    <a:pt x="128" y="3"/>
                  </a:lnTo>
                  <a:lnTo>
                    <a:pt x="129" y="3"/>
                  </a:lnTo>
                  <a:lnTo>
                    <a:pt x="131" y="3"/>
                  </a:lnTo>
                  <a:lnTo>
                    <a:pt x="131" y="1"/>
                  </a:lnTo>
                  <a:lnTo>
                    <a:pt x="132" y="1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4" y="0"/>
                  </a:lnTo>
                  <a:lnTo>
                    <a:pt x="135" y="0"/>
                  </a:lnTo>
                  <a:lnTo>
                    <a:pt x="137" y="0"/>
                  </a:lnTo>
                  <a:lnTo>
                    <a:pt x="138" y="0"/>
                  </a:lnTo>
                  <a:lnTo>
                    <a:pt x="140" y="0"/>
                  </a:lnTo>
                  <a:lnTo>
                    <a:pt x="141" y="0"/>
                  </a:lnTo>
                  <a:lnTo>
                    <a:pt x="143" y="0"/>
                  </a:lnTo>
                  <a:lnTo>
                    <a:pt x="143" y="1"/>
                  </a:lnTo>
                  <a:lnTo>
                    <a:pt x="144" y="3"/>
                  </a:lnTo>
                  <a:lnTo>
                    <a:pt x="146" y="4"/>
                  </a:lnTo>
                  <a:lnTo>
                    <a:pt x="146" y="6"/>
                  </a:lnTo>
                  <a:lnTo>
                    <a:pt x="147" y="6"/>
                  </a:lnTo>
                  <a:lnTo>
                    <a:pt x="147" y="7"/>
                  </a:lnTo>
                  <a:lnTo>
                    <a:pt x="149" y="9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2471864-928C-A8DA-FB9A-FAFB6556B9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2250" y="2816225"/>
              <a:ext cx="608012" cy="352425"/>
            </a:xfrm>
            <a:custGeom>
              <a:avLst/>
              <a:gdLst>
                <a:gd name="T0" fmla="*/ 193 w 383"/>
                <a:gd name="T1" fmla="*/ 7 h 222"/>
                <a:gd name="T2" fmla="*/ 229 w 383"/>
                <a:gd name="T3" fmla="*/ 18 h 222"/>
                <a:gd name="T4" fmla="*/ 275 w 383"/>
                <a:gd name="T5" fmla="*/ 22 h 222"/>
                <a:gd name="T6" fmla="*/ 319 w 383"/>
                <a:gd name="T7" fmla="*/ 25 h 222"/>
                <a:gd name="T8" fmla="*/ 316 w 383"/>
                <a:gd name="T9" fmla="*/ 38 h 222"/>
                <a:gd name="T10" fmla="*/ 316 w 383"/>
                <a:gd name="T11" fmla="*/ 57 h 222"/>
                <a:gd name="T12" fmla="*/ 328 w 383"/>
                <a:gd name="T13" fmla="*/ 65 h 222"/>
                <a:gd name="T14" fmla="*/ 339 w 383"/>
                <a:gd name="T15" fmla="*/ 71 h 222"/>
                <a:gd name="T16" fmla="*/ 354 w 383"/>
                <a:gd name="T17" fmla="*/ 89 h 222"/>
                <a:gd name="T18" fmla="*/ 362 w 383"/>
                <a:gd name="T19" fmla="*/ 104 h 222"/>
                <a:gd name="T20" fmla="*/ 368 w 383"/>
                <a:gd name="T21" fmla="*/ 117 h 222"/>
                <a:gd name="T22" fmla="*/ 377 w 383"/>
                <a:gd name="T23" fmla="*/ 123 h 222"/>
                <a:gd name="T24" fmla="*/ 381 w 383"/>
                <a:gd name="T25" fmla="*/ 133 h 222"/>
                <a:gd name="T26" fmla="*/ 372 w 383"/>
                <a:gd name="T27" fmla="*/ 138 h 222"/>
                <a:gd name="T28" fmla="*/ 363 w 383"/>
                <a:gd name="T29" fmla="*/ 153 h 222"/>
                <a:gd name="T30" fmla="*/ 349 w 383"/>
                <a:gd name="T31" fmla="*/ 164 h 222"/>
                <a:gd name="T32" fmla="*/ 348 w 383"/>
                <a:gd name="T33" fmla="*/ 173 h 222"/>
                <a:gd name="T34" fmla="*/ 339 w 383"/>
                <a:gd name="T35" fmla="*/ 182 h 222"/>
                <a:gd name="T36" fmla="*/ 333 w 383"/>
                <a:gd name="T37" fmla="*/ 193 h 222"/>
                <a:gd name="T38" fmla="*/ 327 w 383"/>
                <a:gd name="T39" fmla="*/ 205 h 222"/>
                <a:gd name="T40" fmla="*/ 327 w 383"/>
                <a:gd name="T41" fmla="*/ 214 h 222"/>
                <a:gd name="T42" fmla="*/ 311 w 383"/>
                <a:gd name="T43" fmla="*/ 205 h 222"/>
                <a:gd name="T44" fmla="*/ 299 w 383"/>
                <a:gd name="T45" fmla="*/ 187 h 222"/>
                <a:gd name="T46" fmla="*/ 279 w 383"/>
                <a:gd name="T47" fmla="*/ 187 h 222"/>
                <a:gd name="T48" fmla="*/ 263 w 383"/>
                <a:gd name="T49" fmla="*/ 167 h 222"/>
                <a:gd name="T50" fmla="*/ 251 w 383"/>
                <a:gd name="T51" fmla="*/ 171 h 222"/>
                <a:gd name="T52" fmla="*/ 234 w 383"/>
                <a:gd name="T53" fmla="*/ 179 h 222"/>
                <a:gd name="T54" fmla="*/ 220 w 383"/>
                <a:gd name="T55" fmla="*/ 176 h 222"/>
                <a:gd name="T56" fmla="*/ 213 w 383"/>
                <a:gd name="T57" fmla="*/ 185 h 222"/>
                <a:gd name="T58" fmla="*/ 200 w 383"/>
                <a:gd name="T59" fmla="*/ 193 h 222"/>
                <a:gd name="T60" fmla="*/ 184 w 383"/>
                <a:gd name="T61" fmla="*/ 188 h 222"/>
                <a:gd name="T62" fmla="*/ 173 w 383"/>
                <a:gd name="T63" fmla="*/ 200 h 222"/>
                <a:gd name="T64" fmla="*/ 158 w 383"/>
                <a:gd name="T65" fmla="*/ 203 h 222"/>
                <a:gd name="T66" fmla="*/ 143 w 383"/>
                <a:gd name="T67" fmla="*/ 205 h 222"/>
                <a:gd name="T68" fmla="*/ 141 w 383"/>
                <a:gd name="T69" fmla="*/ 222 h 222"/>
                <a:gd name="T70" fmla="*/ 126 w 383"/>
                <a:gd name="T71" fmla="*/ 218 h 222"/>
                <a:gd name="T72" fmla="*/ 112 w 383"/>
                <a:gd name="T73" fmla="*/ 212 h 222"/>
                <a:gd name="T74" fmla="*/ 109 w 383"/>
                <a:gd name="T75" fmla="*/ 211 h 222"/>
                <a:gd name="T76" fmla="*/ 100 w 383"/>
                <a:gd name="T77" fmla="*/ 203 h 222"/>
                <a:gd name="T78" fmla="*/ 91 w 383"/>
                <a:gd name="T79" fmla="*/ 200 h 222"/>
                <a:gd name="T80" fmla="*/ 80 w 383"/>
                <a:gd name="T81" fmla="*/ 194 h 222"/>
                <a:gd name="T82" fmla="*/ 74 w 383"/>
                <a:gd name="T83" fmla="*/ 188 h 222"/>
                <a:gd name="T84" fmla="*/ 62 w 383"/>
                <a:gd name="T85" fmla="*/ 182 h 222"/>
                <a:gd name="T86" fmla="*/ 54 w 383"/>
                <a:gd name="T87" fmla="*/ 176 h 222"/>
                <a:gd name="T88" fmla="*/ 33 w 383"/>
                <a:gd name="T89" fmla="*/ 173 h 222"/>
                <a:gd name="T90" fmla="*/ 23 w 383"/>
                <a:gd name="T91" fmla="*/ 167 h 222"/>
                <a:gd name="T92" fmla="*/ 12 w 383"/>
                <a:gd name="T93" fmla="*/ 168 h 222"/>
                <a:gd name="T94" fmla="*/ 10 w 383"/>
                <a:gd name="T95" fmla="*/ 150 h 222"/>
                <a:gd name="T96" fmla="*/ 7 w 383"/>
                <a:gd name="T97" fmla="*/ 132 h 222"/>
                <a:gd name="T98" fmla="*/ 1 w 383"/>
                <a:gd name="T99" fmla="*/ 114 h 222"/>
                <a:gd name="T100" fmla="*/ 3 w 383"/>
                <a:gd name="T101" fmla="*/ 100 h 222"/>
                <a:gd name="T102" fmla="*/ 21 w 383"/>
                <a:gd name="T103" fmla="*/ 88 h 222"/>
                <a:gd name="T104" fmla="*/ 33 w 383"/>
                <a:gd name="T105" fmla="*/ 73 h 222"/>
                <a:gd name="T106" fmla="*/ 27 w 383"/>
                <a:gd name="T107" fmla="*/ 56 h 222"/>
                <a:gd name="T108" fmla="*/ 29 w 383"/>
                <a:gd name="T109" fmla="*/ 36 h 222"/>
                <a:gd name="T110" fmla="*/ 33 w 383"/>
                <a:gd name="T111" fmla="*/ 21 h 222"/>
                <a:gd name="T112" fmla="*/ 80 w 383"/>
                <a:gd name="T113" fmla="*/ 24 h 222"/>
                <a:gd name="T114" fmla="*/ 111 w 383"/>
                <a:gd name="T115" fmla="*/ 24 h 222"/>
                <a:gd name="T116" fmla="*/ 127 w 383"/>
                <a:gd name="T117" fmla="*/ 24 h 222"/>
                <a:gd name="T118" fmla="*/ 149 w 383"/>
                <a:gd name="T119" fmla="*/ 24 h 222"/>
                <a:gd name="T120" fmla="*/ 179 w 383"/>
                <a:gd name="T121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83" h="222">
                  <a:moveTo>
                    <a:pt x="182" y="19"/>
                  </a:moveTo>
                  <a:lnTo>
                    <a:pt x="184" y="19"/>
                  </a:lnTo>
                  <a:lnTo>
                    <a:pt x="184" y="19"/>
                  </a:lnTo>
                  <a:lnTo>
                    <a:pt x="184" y="18"/>
                  </a:lnTo>
                  <a:lnTo>
                    <a:pt x="184" y="15"/>
                  </a:lnTo>
                  <a:lnTo>
                    <a:pt x="187" y="15"/>
                  </a:lnTo>
                  <a:lnTo>
                    <a:pt x="187" y="13"/>
                  </a:lnTo>
                  <a:lnTo>
                    <a:pt x="188" y="13"/>
                  </a:lnTo>
                  <a:lnTo>
                    <a:pt x="191" y="12"/>
                  </a:lnTo>
                  <a:lnTo>
                    <a:pt x="191" y="13"/>
                  </a:lnTo>
                  <a:lnTo>
                    <a:pt x="193" y="13"/>
                  </a:lnTo>
                  <a:lnTo>
                    <a:pt x="193" y="7"/>
                  </a:lnTo>
                  <a:lnTo>
                    <a:pt x="194" y="7"/>
                  </a:lnTo>
                  <a:lnTo>
                    <a:pt x="194" y="6"/>
                  </a:lnTo>
                  <a:lnTo>
                    <a:pt x="193" y="3"/>
                  </a:lnTo>
                  <a:lnTo>
                    <a:pt x="194" y="3"/>
                  </a:lnTo>
                  <a:lnTo>
                    <a:pt x="200" y="1"/>
                  </a:lnTo>
                  <a:lnTo>
                    <a:pt x="203" y="0"/>
                  </a:lnTo>
                  <a:lnTo>
                    <a:pt x="205" y="10"/>
                  </a:lnTo>
                  <a:lnTo>
                    <a:pt x="222" y="6"/>
                  </a:lnTo>
                  <a:lnTo>
                    <a:pt x="225" y="6"/>
                  </a:lnTo>
                  <a:lnTo>
                    <a:pt x="226" y="12"/>
                  </a:lnTo>
                  <a:lnTo>
                    <a:pt x="228" y="13"/>
                  </a:lnTo>
                  <a:lnTo>
                    <a:pt x="229" y="18"/>
                  </a:lnTo>
                  <a:lnTo>
                    <a:pt x="229" y="21"/>
                  </a:lnTo>
                  <a:lnTo>
                    <a:pt x="229" y="21"/>
                  </a:lnTo>
                  <a:lnTo>
                    <a:pt x="231" y="21"/>
                  </a:lnTo>
                  <a:lnTo>
                    <a:pt x="232" y="21"/>
                  </a:lnTo>
                  <a:lnTo>
                    <a:pt x="234" y="21"/>
                  </a:lnTo>
                  <a:lnTo>
                    <a:pt x="240" y="22"/>
                  </a:lnTo>
                  <a:lnTo>
                    <a:pt x="243" y="24"/>
                  </a:lnTo>
                  <a:lnTo>
                    <a:pt x="245" y="24"/>
                  </a:lnTo>
                  <a:lnTo>
                    <a:pt x="255" y="24"/>
                  </a:lnTo>
                  <a:lnTo>
                    <a:pt x="258" y="22"/>
                  </a:lnTo>
                  <a:lnTo>
                    <a:pt x="263" y="22"/>
                  </a:lnTo>
                  <a:lnTo>
                    <a:pt x="275" y="22"/>
                  </a:lnTo>
                  <a:lnTo>
                    <a:pt x="279" y="21"/>
                  </a:lnTo>
                  <a:lnTo>
                    <a:pt x="289" y="21"/>
                  </a:lnTo>
                  <a:lnTo>
                    <a:pt x="292" y="21"/>
                  </a:lnTo>
                  <a:lnTo>
                    <a:pt x="302" y="21"/>
                  </a:lnTo>
                  <a:lnTo>
                    <a:pt x="322" y="19"/>
                  </a:lnTo>
                  <a:lnTo>
                    <a:pt x="324" y="19"/>
                  </a:lnTo>
                  <a:lnTo>
                    <a:pt x="325" y="19"/>
                  </a:lnTo>
                  <a:lnTo>
                    <a:pt x="325" y="21"/>
                  </a:lnTo>
                  <a:lnTo>
                    <a:pt x="324" y="21"/>
                  </a:lnTo>
                  <a:lnTo>
                    <a:pt x="322" y="22"/>
                  </a:lnTo>
                  <a:lnTo>
                    <a:pt x="322" y="24"/>
                  </a:lnTo>
                  <a:lnTo>
                    <a:pt x="319" y="25"/>
                  </a:lnTo>
                  <a:lnTo>
                    <a:pt x="321" y="27"/>
                  </a:lnTo>
                  <a:lnTo>
                    <a:pt x="322" y="28"/>
                  </a:lnTo>
                  <a:lnTo>
                    <a:pt x="322" y="30"/>
                  </a:lnTo>
                  <a:lnTo>
                    <a:pt x="322" y="31"/>
                  </a:lnTo>
                  <a:lnTo>
                    <a:pt x="321" y="30"/>
                  </a:lnTo>
                  <a:lnTo>
                    <a:pt x="321" y="31"/>
                  </a:lnTo>
                  <a:lnTo>
                    <a:pt x="319" y="31"/>
                  </a:lnTo>
                  <a:lnTo>
                    <a:pt x="317" y="33"/>
                  </a:lnTo>
                  <a:lnTo>
                    <a:pt x="317" y="35"/>
                  </a:lnTo>
                  <a:lnTo>
                    <a:pt x="317" y="36"/>
                  </a:lnTo>
                  <a:lnTo>
                    <a:pt x="317" y="38"/>
                  </a:lnTo>
                  <a:lnTo>
                    <a:pt x="316" y="38"/>
                  </a:lnTo>
                  <a:lnTo>
                    <a:pt x="316" y="41"/>
                  </a:lnTo>
                  <a:lnTo>
                    <a:pt x="316" y="42"/>
                  </a:lnTo>
                  <a:lnTo>
                    <a:pt x="319" y="42"/>
                  </a:lnTo>
                  <a:lnTo>
                    <a:pt x="316" y="50"/>
                  </a:lnTo>
                  <a:lnTo>
                    <a:pt x="316" y="51"/>
                  </a:lnTo>
                  <a:lnTo>
                    <a:pt x="314" y="53"/>
                  </a:lnTo>
                  <a:lnTo>
                    <a:pt x="313" y="53"/>
                  </a:lnTo>
                  <a:lnTo>
                    <a:pt x="311" y="54"/>
                  </a:lnTo>
                  <a:lnTo>
                    <a:pt x="313" y="56"/>
                  </a:lnTo>
                  <a:lnTo>
                    <a:pt x="314" y="56"/>
                  </a:lnTo>
                  <a:lnTo>
                    <a:pt x="314" y="57"/>
                  </a:lnTo>
                  <a:lnTo>
                    <a:pt x="316" y="57"/>
                  </a:lnTo>
                  <a:lnTo>
                    <a:pt x="317" y="56"/>
                  </a:lnTo>
                  <a:lnTo>
                    <a:pt x="317" y="57"/>
                  </a:lnTo>
                  <a:lnTo>
                    <a:pt x="319" y="56"/>
                  </a:lnTo>
                  <a:lnTo>
                    <a:pt x="324" y="59"/>
                  </a:lnTo>
                  <a:lnTo>
                    <a:pt x="324" y="60"/>
                  </a:lnTo>
                  <a:lnTo>
                    <a:pt x="325" y="62"/>
                  </a:lnTo>
                  <a:lnTo>
                    <a:pt x="324" y="62"/>
                  </a:lnTo>
                  <a:lnTo>
                    <a:pt x="325" y="62"/>
                  </a:lnTo>
                  <a:lnTo>
                    <a:pt x="324" y="62"/>
                  </a:lnTo>
                  <a:lnTo>
                    <a:pt x="327" y="65"/>
                  </a:lnTo>
                  <a:lnTo>
                    <a:pt x="328" y="66"/>
                  </a:lnTo>
                  <a:lnTo>
                    <a:pt x="328" y="65"/>
                  </a:lnTo>
                  <a:lnTo>
                    <a:pt x="328" y="65"/>
                  </a:lnTo>
                  <a:lnTo>
                    <a:pt x="330" y="65"/>
                  </a:lnTo>
                  <a:lnTo>
                    <a:pt x="330" y="66"/>
                  </a:lnTo>
                  <a:lnTo>
                    <a:pt x="328" y="68"/>
                  </a:lnTo>
                  <a:lnTo>
                    <a:pt x="330" y="69"/>
                  </a:lnTo>
                  <a:lnTo>
                    <a:pt x="331" y="71"/>
                  </a:lnTo>
                  <a:lnTo>
                    <a:pt x="331" y="69"/>
                  </a:lnTo>
                  <a:lnTo>
                    <a:pt x="333" y="69"/>
                  </a:lnTo>
                  <a:lnTo>
                    <a:pt x="334" y="69"/>
                  </a:lnTo>
                  <a:lnTo>
                    <a:pt x="334" y="71"/>
                  </a:lnTo>
                  <a:lnTo>
                    <a:pt x="336" y="71"/>
                  </a:lnTo>
                  <a:lnTo>
                    <a:pt x="339" y="71"/>
                  </a:lnTo>
                  <a:lnTo>
                    <a:pt x="340" y="73"/>
                  </a:lnTo>
                  <a:lnTo>
                    <a:pt x="340" y="76"/>
                  </a:lnTo>
                  <a:lnTo>
                    <a:pt x="342" y="79"/>
                  </a:lnTo>
                  <a:lnTo>
                    <a:pt x="345" y="80"/>
                  </a:lnTo>
                  <a:lnTo>
                    <a:pt x="343" y="82"/>
                  </a:lnTo>
                  <a:lnTo>
                    <a:pt x="345" y="83"/>
                  </a:lnTo>
                  <a:lnTo>
                    <a:pt x="346" y="85"/>
                  </a:lnTo>
                  <a:lnTo>
                    <a:pt x="348" y="86"/>
                  </a:lnTo>
                  <a:lnTo>
                    <a:pt x="349" y="88"/>
                  </a:lnTo>
                  <a:lnTo>
                    <a:pt x="351" y="88"/>
                  </a:lnTo>
                  <a:lnTo>
                    <a:pt x="352" y="88"/>
                  </a:lnTo>
                  <a:lnTo>
                    <a:pt x="354" y="89"/>
                  </a:lnTo>
                  <a:lnTo>
                    <a:pt x="354" y="88"/>
                  </a:lnTo>
                  <a:lnTo>
                    <a:pt x="354" y="89"/>
                  </a:lnTo>
                  <a:lnTo>
                    <a:pt x="356" y="91"/>
                  </a:lnTo>
                  <a:lnTo>
                    <a:pt x="357" y="94"/>
                  </a:lnTo>
                  <a:lnTo>
                    <a:pt x="359" y="94"/>
                  </a:lnTo>
                  <a:lnTo>
                    <a:pt x="362" y="97"/>
                  </a:lnTo>
                  <a:lnTo>
                    <a:pt x="362" y="98"/>
                  </a:lnTo>
                  <a:lnTo>
                    <a:pt x="359" y="100"/>
                  </a:lnTo>
                  <a:lnTo>
                    <a:pt x="360" y="101"/>
                  </a:lnTo>
                  <a:lnTo>
                    <a:pt x="360" y="104"/>
                  </a:lnTo>
                  <a:lnTo>
                    <a:pt x="360" y="106"/>
                  </a:lnTo>
                  <a:lnTo>
                    <a:pt x="362" y="104"/>
                  </a:lnTo>
                  <a:lnTo>
                    <a:pt x="363" y="104"/>
                  </a:lnTo>
                  <a:lnTo>
                    <a:pt x="363" y="106"/>
                  </a:lnTo>
                  <a:lnTo>
                    <a:pt x="365" y="104"/>
                  </a:lnTo>
                  <a:lnTo>
                    <a:pt x="365" y="107"/>
                  </a:lnTo>
                  <a:lnTo>
                    <a:pt x="365" y="106"/>
                  </a:lnTo>
                  <a:lnTo>
                    <a:pt x="366" y="107"/>
                  </a:lnTo>
                  <a:lnTo>
                    <a:pt x="368" y="109"/>
                  </a:lnTo>
                  <a:lnTo>
                    <a:pt x="368" y="111"/>
                  </a:lnTo>
                  <a:lnTo>
                    <a:pt x="366" y="112"/>
                  </a:lnTo>
                  <a:lnTo>
                    <a:pt x="368" y="114"/>
                  </a:lnTo>
                  <a:lnTo>
                    <a:pt x="368" y="115"/>
                  </a:lnTo>
                  <a:lnTo>
                    <a:pt x="368" y="117"/>
                  </a:lnTo>
                  <a:lnTo>
                    <a:pt x="368" y="118"/>
                  </a:lnTo>
                  <a:lnTo>
                    <a:pt x="369" y="117"/>
                  </a:lnTo>
                  <a:lnTo>
                    <a:pt x="369" y="118"/>
                  </a:lnTo>
                  <a:lnTo>
                    <a:pt x="371" y="117"/>
                  </a:lnTo>
                  <a:lnTo>
                    <a:pt x="371" y="118"/>
                  </a:lnTo>
                  <a:lnTo>
                    <a:pt x="372" y="118"/>
                  </a:lnTo>
                  <a:lnTo>
                    <a:pt x="374" y="117"/>
                  </a:lnTo>
                  <a:lnTo>
                    <a:pt x="374" y="118"/>
                  </a:lnTo>
                  <a:lnTo>
                    <a:pt x="375" y="120"/>
                  </a:lnTo>
                  <a:lnTo>
                    <a:pt x="377" y="120"/>
                  </a:lnTo>
                  <a:lnTo>
                    <a:pt x="378" y="121"/>
                  </a:lnTo>
                  <a:lnTo>
                    <a:pt x="377" y="123"/>
                  </a:lnTo>
                  <a:lnTo>
                    <a:pt x="378" y="123"/>
                  </a:lnTo>
                  <a:lnTo>
                    <a:pt x="377" y="124"/>
                  </a:lnTo>
                  <a:lnTo>
                    <a:pt x="377" y="126"/>
                  </a:lnTo>
                  <a:lnTo>
                    <a:pt x="375" y="127"/>
                  </a:lnTo>
                  <a:lnTo>
                    <a:pt x="377" y="129"/>
                  </a:lnTo>
                  <a:lnTo>
                    <a:pt x="377" y="130"/>
                  </a:lnTo>
                  <a:lnTo>
                    <a:pt x="378" y="130"/>
                  </a:lnTo>
                  <a:lnTo>
                    <a:pt x="380" y="130"/>
                  </a:lnTo>
                  <a:lnTo>
                    <a:pt x="381" y="130"/>
                  </a:lnTo>
                  <a:lnTo>
                    <a:pt x="381" y="130"/>
                  </a:lnTo>
                  <a:lnTo>
                    <a:pt x="383" y="132"/>
                  </a:lnTo>
                  <a:lnTo>
                    <a:pt x="381" y="133"/>
                  </a:lnTo>
                  <a:lnTo>
                    <a:pt x="381" y="135"/>
                  </a:lnTo>
                  <a:lnTo>
                    <a:pt x="383" y="135"/>
                  </a:lnTo>
                  <a:lnTo>
                    <a:pt x="383" y="133"/>
                  </a:lnTo>
                  <a:lnTo>
                    <a:pt x="380" y="136"/>
                  </a:lnTo>
                  <a:lnTo>
                    <a:pt x="378" y="138"/>
                  </a:lnTo>
                  <a:lnTo>
                    <a:pt x="377" y="138"/>
                  </a:lnTo>
                  <a:lnTo>
                    <a:pt x="375" y="138"/>
                  </a:lnTo>
                  <a:lnTo>
                    <a:pt x="375" y="136"/>
                  </a:lnTo>
                  <a:lnTo>
                    <a:pt x="374" y="136"/>
                  </a:lnTo>
                  <a:lnTo>
                    <a:pt x="372" y="138"/>
                  </a:lnTo>
                  <a:lnTo>
                    <a:pt x="372" y="139"/>
                  </a:lnTo>
                  <a:lnTo>
                    <a:pt x="372" y="138"/>
                  </a:lnTo>
                  <a:lnTo>
                    <a:pt x="371" y="139"/>
                  </a:lnTo>
                  <a:lnTo>
                    <a:pt x="369" y="142"/>
                  </a:lnTo>
                  <a:lnTo>
                    <a:pt x="368" y="142"/>
                  </a:lnTo>
                  <a:lnTo>
                    <a:pt x="365" y="141"/>
                  </a:lnTo>
                  <a:lnTo>
                    <a:pt x="363" y="145"/>
                  </a:lnTo>
                  <a:lnTo>
                    <a:pt x="365" y="145"/>
                  </a:lnTo>
                  <a:lnTo>
                    <a:pt x="363" y="147"/>
                  </a:lnTo>
                  <a:lnTo>
                    <a:pt x="365" y="149"/>
                  </a:lnTo>
                  <a:lnTo>
                    <a:pt x="365" y="150"/>
                  </a:lnTo>
                  <a:lnTo>
                    <a:pt x="365" y="152"/>
                  </a:lnTo>
                  <a:lnTo>
                    <a:pt x="365" y="153"/>
                  </a:lnTo>
                  <a:lnTo>
                    <a:pt x="363" y="153"/>
                  </a:lnTo>
                  <a:lnTo>
                    <a:pt x="362" y="152"/>
                  </a:lnTo>
                  <a:lnTo>
                    <a:pt x="360" y="155"/>
                  </a:lnTo>
                  <a:lnTo>
                    <a:pt x="360" y="153"/>
                  </a:lnTo>
                  <a:lnTo>
                    <a:pt x="359" y="152"/>
                  </a:lnTo>
                  <a:lnTo>
                    <a:pt x="356" y="156"/>
                  </a:lnTo>
                  <a:lnTo>
                    <a:pt x="359" y="161"/>
                  </a:lnTo>
                  <a:lnTo>
                    <a:pt x="356" y="164"/>
                  </a:lnTo>
                  <a:lnTo>
                    <a:pt x="356" y="165"/>
                  </a:lnTo>
                  <a:lnTo>
                    <a:pt x="354" y="165"/>
                  </a:lnTo>
                  <a:lnTo>
                    <a:pt x="352" y="165"/>
                  </a:lnTo>
                  <a:lnTo>
                    <a:pt x="352" y="167"/>
                  </a:lnTo>
                  <a:lnTo>
                    <a:pt x="349" y="164"/>
                  </a:lnTo>
                  <a:lnTo>
                    <a:pt x="348" y="164"/>
                  </a:lnTo>
                  <a:lnTo>
                    <a:pt x="351" y="167"/>
                  </a:lnTo>
                  <a:lnTo>
                    <a:pt x="351" y="167"/>
                  </a:lnTo>
                  <a:lnTo>
                    <a:pt x="351" y="168"/>
                  </a:lnTo>
                  <a:lnTo>
                    <a:pt x="351" y="170"/>
                  </a:lnTo>
                  <a:lnTo>
                    <a:pt x="349" y="170"/>
                  </a:lnTo>
                  <a:lnTo>
                    <a:pt x="348" y="170"/>
                  </a:lnTo>
                  <a:lnTo>
                    <a:pt x="346" y="171"/>
                  </a:lnTo>
                  <a:lnTo>
                    <a:pt x="348" y="171"/>
                  </a:lnTo>
                  <a:lnTo>
                    <a:pt x="346" y="171"/>
                  </a:lnTo>
                  <a:lnTo>
                    <a:pt x="346" y="173"/>
                  </a:lnTo>
                  <a:lnTo>
                    <a:pt x="348" y="173"/>
                  </a:lnTo>
                  <a:lnTo>
                    <a:pt x="348" y="174"/>
                  </a:lnTo>
                  <a:lnTo>
                    <a:pt x="346" y="174"/>
                  </a:lnTo>
                  <a:lnTo>
                    <a:pt x="346" y="176"/>
                  </a:lnTo>
                  <a:lnTo>
                    <a:pt x="343" y="174"/>
                  </a:lnTo>
                  <a:lnTo>
                    <a:pt x="343" y="176"/>
                  </a:lnTo>
                  <a:lnTo>
                    <a:pt x="342" y="176"/>
                  </a:lnTo>
                  <a:lnTo>
                    <a:pt x="342" y="177"/>
                  </a:lnTo>
                  <a:lnTo>
                    <a:pt x="340" y="176"/>
                  </a:lnTo>
                  <a:lnTo>
                    <a:pt x="339" y="177"/>
                  </a:lnTo>
                  <a:lnTo>
                    <a:pt x="337" y="179"/>
                  </a:lnTo>
                  <a:lnTo>
                    <a:pt x="336" y="180"/>
                  </a:lnTo>
                  <a:lnTo>
                    <a:pt x="339" y="182"/>
                  </a:lnTo>
                  <a:lnTo>
                    <a:pt x="339" y="184"/>
                  </a:lnTo>
                  <a:lnTo>
                    <a:pt x="337" y="185"/>
                  </a:lnTo>
                  <a:lnTo>
                    <a:pt x="339" y="185"/>
                  </a:lnTo>
                  <a:lnTo>
                    <a:pt x="339" y="187"/>
                  </a:lnTo>
                  <a:lnTo>
                    <a:pt x="337" y="187"/>
                  </a:lnTo>
                  <a:lnTo>
                    <a:pt x="336" y="185"/>
                  </a:lnTo>
                  <a:lnTo>
                    <a:pt x="334" y="188"/>
                  </a:lnTo>
                  <a:lnTo>
                    <a:pt x="333" y="187"/>
                  </a:lnTo>
                  <a:lnTo>
                    <a:pt x="331" y="188"/>
                  </a:lnTo>
                  <a:lnTo>
                    <a:pt x="333" y="190"/>
                  </a:lnTo>
                  <a:lnTo>
                    <a:pt x="331" y="191"/>
                  </a:lnTo>
                  <a:lnTo>
                    <a:pt x="333" y="193"/>
                  </a:lnTo>
                  <a:lnTo>
                    <a:pt x="334" y="194"/>
                  </a:lnTo>
                  <a:lnTo>
                    <a:pt x="334" y="196"/>
                  </a:lnTo>
                  <a:lnTo>
                    <a:pt x="334" y="197"/>
                  </a:lnTo>
                  <a:lnTo>
                    <a:pt x="333" y="197"/>
                  </a:lnTo>
                  <a:lnTo>
                    <a:pt x="333" y="199"/>
                  </a:lnTo>
                  <a:lnTo>
                    <a:pt x="330" y="199"/>
                  </a:lnTo>
                  <a:lnTo>
                    <a:pt x="328" y="200"/>
                  </a:lnTo>
                  <a:lnTo>
                    <a:pt x="328" y="202"/>
                  </a:lnTo>
                  <a:lnTo>
                    <a:pt x="327" y="203"/>
                  </a:lnTo>
                  <a:lnTo>
                    <a:pt x="328" y="203"/>
                  </a:lnTo>
                  <a:lnTo>
                    <a:pt x="328" y="203"/>
                  </a:lnTo>
                  <a:lnTo>
                    <a:pt x="327" y="205"/>
                  </a:lnTo>
                  <a:lnTo>
                    <a:pt x="328" y="205"/>
                  </a:lnTo>
                  <a:lnTo>
                    <a:pt x="328" y="206"/>
                  </a:lnTo>
                  <a:lnTo>
                    <a:pt x="327" y="206"/>
                  </a:lnTo>
                  <a:lnTo>
                    <a:pt x="328" y="206"/>
                  </a:lnTo>
                  <a:lnTo>
                    <a:pt x="327" y="208"/>
                  </a:lnTo>
                  <a:lnTo>
                    <a:pt x="328" y="208"/>
                  </a:lnTo>
                  <a:lnTo>
                    <a:pt x="327" y="209"/>
                  </a:lnTo>
                  <a:lnTo>
                    <a:pt x="328" y="212"/>
                  </a:lnTo>
                  <a:lnTo>
                    <a:pt x="328" y="214"/>
                  </a:lnTo>
                  <a:lnTo>
                    <a:pt x="328" y="215"/>
                  </a:lnTo>
                  <a:lnTo>
                    <a:pt x="328" y="214"/>
                  </a:lnTo>
                  <a:lnTo>
                    <a:pt x="327" y="214"/>
                  </a:lnTo>
                  <a:lnTo>
                    <a:pt x="327" y="212"/>
                  </a:lnTo>
                  <a:lnTo>
                    <a:pt x="325" y="212"/>
                  </a:lnTo>
                  <a:lnTo>
                    <a:pt x="324" y="211"/>
                  </a:lnTo>
                  <a:lnTo>
                    <a:pt x="322" y="211"/>
                  </a:lnTo>
                  <a:lnTo>
                    <a:pt x="321" y="209"/>
                  </a:lnTo>
                  <a:lnTo>
                    <a:pt x="319" y="209"/>
                  </a:lnTo>
                  <a:lnTo>
                    <a:pt x="317" y="208"/>
                  </a:lnTo>
                  <a:lnTo>
                    <a:pt x="316" y="208"/>
                  </a:lnTo>
                  <a:lnTo>
                    <a:pt x="314" y="206"/>
                  </a:lnTo>
                  <a:lnTo>
                    <a:pt x="313" y="206"/>
                  </a:lnTo>
                  <a:lnTo>
                    <a:pt x="311" y="206"/>
                  </a:lnTo>
                  <a:lnTo>
                    <a:pt x="311" y="205"/>
                  </a:lnTo>
                  <a:lnTo>
                    <a:pt x="310" y="203"/>
                  </a:lnTo>
                  <a:lnTo>
                    <a:pt x="308" y="203"/>
                  </a:lnTo>
                  <a:lnTo>
                    <a:pt x="307" y="203"/>
                  </a:lnTo>
                  <a:lnTo>
                    <a:pt x="304" y="200"/>
                  </a:lnTo>
                  <a:lnTo>
                    <a:pt x="302" y="199"/>
                  </a:lnTo>
                  <a:lnTo>
                    <a:pt x="302" y="197"/>
                  </a:lnTo>
                  <a:lnTo>
                    <a:pt x="301" y="197"/>
                  </a:lnTo>
                  <a:lnTo>
                    <a:pt x="301" y="196"/>
                  </a:lnTo>
                  <a:lnTo>
                    <a:pt x="301" y="193"/>
                  </a:lnTo>
                  <a:lnTo>
                    <a:pt x="299" y="190"/>
                  </a:lnTo>
                  <a:lnTo>
                    <a:pt x="299" y="188"/>
                  </a:lnTo>
                  <a:lnTo>
                    <a:pt x="299" y="187"/>
                  </a:lnTo>
                  <a:lnTo>
                    <a:pt x="298" y="187"/>
                  </a:lnTo>
                  <a:lnTo>
                    <a:pt x="296" y="187"/>
                  </a:lnTo>
                  <a:lnTo>
                    <a:pt x="293" y="187"/>
                  </a:lnTo>
                  <a:lnTo>
                    <a:pt x="292" y="187"/>
                  </a:lnTo>
                  <a:lnTo>
                    <a:pt x="289" y="187"/>
                  </a:lnTo>
                  <a:lnTo>
                    <a:pt x="287" y="187"/>
                  </a:lnTo>
                  <a:lnTo>
                    <a:pt x="287" y="188"/>
                  </a:lnTo>
                  <a:lnTo>
                    <a:pt x="286" y="188"/>
                  </a:lnTo>
                  <a:lnTo>
                    <a:pt x="284" y="188"/>
                  </a:lnTo>
                  <a:lnTo>
                    <a:pt x="283" y="188"/>
                  </a:lnTo>
                  <a:lnTo>
                    <a:pt x="281" y="188"/>
                  </a:lnTo>
                  <a:lnTo>
                    <a:pt x="279" y="187"/>
                  </a:lnTo>
                  <a:lnTo>
                    <a:pt x="278" y="185"/>
                  </a:lnTo>
                  <a:lnTo>
                    <a:pt x="276" y="182"/>
                  </a:lnTo>
                  <a:lnTo>
                    <a:pt x="272" y="176"/>
                  </a:lnTo>
                  <a:lnTo>
                    <a:pt x="270" y="174"/>
                  </a:lnTo>
                  <a:lnTo>
                    <a:pt x="270" y="173"/>
                  </a:lnTo>
                  <a:lnTo>
                    <a:pt x="269" y="173"/>
                  </a:lnTo>
                  <a:lnTo>
                    <a:pt x="269" y="171"/>
                  </a:lnTo>
                  <a:lnTo>
                    <a:pt x="267" y="170"/>
                  </a:lnTo>
                  <a:lnTo>
                    <a:pt x="266" y="168"/>
                  </a:lnTo>
                  <a:lnTo>
                    <a:pt x="266" y="167"/>
                  </a:lnTo>
                  <a:lnTo>
                    <a:pt x="264" y="167"/>
                  </a:lnTo>
                  <a:lnTo>
                    <a:pt x="263" y="167"/>
                  </a:lnTo>
                  <a:lnTo>
                    <a:pt x="261" y="167"/>
                  </a:lnTo>
                  <a:lnTo>
                    <a:pt x="260" y="167"/>
                  </a:lnTo>
                  <a:lnTo>
                    <a:pt x="258" y="167"/>
                  </a:lnTo>
                  <a:lnTo>
                    <a:pt x="257" y="167"/>
                  </a:lnTo>
                  <a:lnTo>
                    <a:pt x="257" y="167"/>
                  </a:lnTo>
                  <a:lnTo>
                    <a:pt x="257" y="167"/>
                  </a:lnTo>
                  <a:lnTo>
                    <a:pt x="255" y="168"/>
                  </a:lnTo>
                  <a:lnTo>
                    <a:pt x="254" y="168"/>
                  </a:lnTo>
                  <a:lnTo>
                    <a:pt x="254" y="170"/>
                  </a:lnTo>
                  <a:lnTo>
                    <a:pt x="252" y="170"/>
                  </a:lnTo>
                  <a:lnTo>
                    <a:pt x="251" y="170"/>
                  </a:lnTo>
                  <a:lnTo>
                    <a:pt x="251" y="171"/>
                  </a:lnTo>
                  <a:lnTo>
                    <a:pt x="249" y="171"/>
                  </a:lnTo>
                  <a:lnTo>
                    <a:pt x="248" y="173"/>
                  </a:lnTo>
                  <a:lnTo>
                    <a:pt x="246" y="174"/>
                  </a:lnTo>
                  <a:lnTo>
                    <a:pt x="245" y="174"/>
                  </a:lnTo>
                  <a:lnTo>
                    <a:pt x="243" y="176"/>
                  </a:lnTo>
                  <a:lnTo>
                    <a:pt x="241" y="176"/>
                  </a:lnTo>
                  <a:lnTo>
                    <a:pt x="241" y="177"/>
                  </a:lnTo>
                  <a:lnTo>
                    <a:pt x="240" y="177"/>
                  </a:lnTo>
                  <a:lnTo>
                    <a:pt x="238" y="179"/>
                  </a:lnTo>
                  <a:lnTo>
                    <a:pt x="237" y="179"/>
                  </a:lnTo>
                  <a:lnTo>
                    <a:pt x="235" y="179"/>
                  </a:lnTo>
                  <a:lnTo>
                    <a:pt x="234" y="179"/>
                  </a:lnTo>
                  <a:lnTo>
                    <a:pt x="232" y="180"/>
                  </a:lnTo>
                  <a:lnTo>
                    <a:pt x="231" y="180"/>
                  </a:lnTo>
                  <a:lnTo>
                    <a:pt x="229" y="180"/>
                  </a:lnTo>
                  <a:lnTo>
                    <a:pt x="229" y="179"/>
                  </a:lnTo>
                  <a:lnTo>
                    <a:pt x="228" y="179"/>
                  </a:lnTo>
                  <a:lnTo>
                    <a:pt x="226" y="179"/>
                  </a:lnTo>
                  <a:lnTo>
                    <a:pt x="225" y="179"/>
                  </a:lnTo>
                  <a:lnTo>
                    <a:pt x="225" y="177"/>
                  </a:lnTo>
                  <a:lnTo>
                    <a:pt x="223" y="177"/>
                  </a:lnTo>
                  <a:lnTo>
                    <a:pt x="222" y="177"/>
                  </a:lnTo>
                  <a:lnTo>
                    <a:pt x="222" y="176"/>
                  </a:lnTo>
                  <a:lnTo>
                    <a:pt x="220" y="176"/>
                  </a:lnTo>
                  <a:lnTo>
                    <a:pt x="220" y="176"/>
                  </a:lnTo>
                  <a:lnTo>
                    <a:pt x="219" y="176"/>
                  </a:lnTo>
                  <a:lnTo>
                    <a:pt x="217" y="176"/>
                  </a:lnTo>
                  <a:lnTo>
                    <a:pt x="217" y="177"/>
                  </a:lnTo>
                  <a:lnTo>
                    <a:pt x="216" y="177"/>
                  </a:lnTo>
                  <a:lnTo>
                    <a:pt x="216" y="179"/>
                  </a:lnTo>
                  <a:lnTo>
                    <a:pt x="216" y="180"/>
                  </a:lnTo>
                  <a:lnTo>
                    <a:pt x="214" y="180"/>
                  </a:lnTo>
                  <a:lnTo>
                    <a:pt x="214" y="182"/>
                  </a:lnTo>
                  <a:lnTo>
                    <a:pt x="214" y="184"/>
                  </a:lnTo>
                  <a:lnTo>
                    <a:pt x="214" y="185"/>
                  </a:lnTo>
                  <a:lnTo>
                    <a:pt x="213" y="185"/>
                  </a:lnTo>
                  <a:lnTo>
                    <a:pt x="213" y="187"/>
                  </a:lnTo>
                  <a:lnTo>
                    <a:pt x="213" y="188"/>
                  </a:lnTo>
                  <a:lnTo>
                    <a:pt x="211" y="188"/>
                  </a:lnTo>
                  <a:lnTo>
                    <a:pt x="211" y="190"/>
                  </a:lnTo>
                  <a:lnTo>
                    <a:pt x="210" y="190"/>
                  </a:lnTo>
                  <a:lnTo>
                    <a:pt x="208" y="190"/>
                  </a:lnTo>
                  <a:lnTo>
                    <a:pt x="207" y="191"/>
                  </a:lnTo>
                  <a:lnTo>
                    <a:pt x="205" y="191"/>
                  </a:lnTo>
                  <a:lnTo>
                    <a:pt x="203" y="191"/>
                  </a:lnTo>
                  <a:lnTo>
                    <a:pt x="202" y="191"/>
                  </a:lnTo>
                  <a:lnTo>
                    <a:pt x="202" y="193"/>
                  </a:lnTo>
                  <a:lnTo>
                    <a:pt x="200" y="193"/>
                  </a:lnTo>
                  <a:lnTo>
                    <a:pt x="199" y="193"/>
                  </a:lnTo>
                  <a:lnTo>
                    <a:pt x="197" y="193"/>
                  </a:lnTo>
                  <a:lnTo>
                    <a:pt x="196" y="193"/>
                  </a:lnTo>
                  <a:lnTo>
                    <a:pt x="194" y="193"/>
                  </a:lnTo>
                  <a:lnTo>
                    <a:pt x="193" y="193"/>
                  </a:lnTo>
                  <a:lnTo>
                    <a:pt x="191" y="193"/>
                  </a:lnTo>
                  <a:lnTo>
                    <a:pt x="191" y="191"/>
                  </a:lnTo>
                  <a:lnTo>
                    <a:pt x="190" y="191"/>
                  </a:lnTo>
                  <a:lnTo>
                    <a:pt x="188" y="190"/>
                  </a:lnTo>
                  <a:lnTo>
                    <a:pt x="187" y="190"/>
                  </a:lnTo>
                  <a:lnTo>
                    <a:pt x="185" y="190"/>
                  </a:lnTo>
                  <a:lnTo>
                    <a:pt x="184" y="188"/>
                  </a:lnTo>
                  <a:lnTo>
                    <a:pt x="184" y="188"/>
                  </a:lnTo>
                  <a:lnTo>
                    <a:pt x="182" y="188"/>
                  </a:lnTo>
                  <a:lnTo>
                    <a:pt x="182" y="190"/>
                  </a:lnTo>
                  <a:lnTo>
                    <a:pt x="181" y="190"/>
                  </a:lnTo>
                  <a:lnTo>
                    <a:pt x="181" y="191"/>
                  </a:lnTo>
                  <a:lnTo>
                    <a:pt x="179" y="193"/>
                  </a:lnTo>
                  <a:lnTo>
                    <a:pt x="178" y="194"/>
                  </a:lnTo>
                  <a:lnTo>
                    <a:pt x="178" y="196"/>
                  </a:lnTo>
                  <a:lnTo>
                    <a:pt x="176" y="196"/>
                  </a:lnTo>
                  <a:lnTo>
                    <a:pt x="176" y="197"/>
                  </a:lnTo>
                  <a:lnTo>
                    <a:pt x="175" y="199"/>
                  </a:lnTo>
                  <a:lnTo>
                    <a:pt x="173" y="200"/>
                  </a:lnTo>
                  <a:lnTo>
                    <a:pt x="173" y="202"/>
                  </a:lnTo>
                  <a:lnTo>
                    <a:pt x="172" y="202"/>
                  </a:lnTo>
                  <a:lnTo>
                    <a:pt x="170" y="202"/>
                  </a:lnTo>
                  <a:lnTo>
                    <a:pt x="170" y="203"/>
                  </a:lnTo>
                  <a:lnTo>
                    <a:pt x="168" y="203"/>
                  </a:lnTo>
                  <a:lnTo>
                    <a:pt x="167" y="203"/>
                  </a:lnTo>
                  <a:lnTo>
                    <a:pt x="165" y="203"/>
                  </a:lnTo>
                  <a:lnTo>
                    <a:pt x="164" y="203"/>
                  </a:lnTo>
                  <a:lnTo>
                    <a:pt x="162" y="203"/>
                  </a:lnTo>
                  <a:lnTo>
                    <a:pt x="161" y="203"/>
                  </a:lnTo>
                  <a:lnTo>
                    <a:pt x="159" y="203"/>
                  </a:lnTo>
                  <a:lnTo>
                    <a:pt x="158" y="203"/>
                  </a:lnTo>
                  <a:lnTo>
                    <a:pt x="156" y="203"/>
                  </a:lnTo>
                  <a:lnTo>
                    <a:pt x="155" y="203"/>
                  </a:lnTo>
                  <a:lnTo>
                    <a:pt x="153" y="203"/>
                  </a:lnTo>
                  <a:lnTo>
                    <a:pt x="152" y="203"/>
                  </a:lnTo>
                  <a:lnTo>
                    <a:pt x="150" y="203"/>
                  </a:lnTo>
                  <a:lnTo>
                    <a:pt x="149" y="203"/>
                  </a:lnTo>
                  <a:lnTo>
                    <a:pt x="147" y="203"/>
                  </a:lnTo>
                  <a:lnTo>
                    <a:pt x="147" y="203"/>
                  </a:lnTo>
                  <a:lnTo>
                    <a:pt x="146" y="203"/>
                  </a:lnTo>
                  <a:lnTo>
                    <a:pt x="144" y="203"/>
                  </a:lnTo>
                  <a:lnTo>
                    <a:pt x="143" y="203"/>
                  </a:lnTo>
                  <a:lnTo>
                    <a:pt x="143" y="205"/>
                  </a:lnTo>
                  <a:lnTo>
                    <a:pt x="143" y="206"/>
                  </a:lnTo>
                  <a:lnTo>
                    <a:pt x="143" y="208"/>
                  </a:lnTo>
                  <a:lnTo>
                    <a:pt x="143" y="209"/>
                  </a:lnTo>
                  <a:lnTo>
                    <a:pt x="143" y="214"/>
                  </a:lnTo>
                  <a:lnTo>
                    <a:pt x="143" y="215"/>
                  </a:lnTo>
                  <a:lnTo>
                    <a:pt x="141" y="215"/>
                  </a:lnTo>
                  <a:lnTo>
                    <a:pt x="141" y="217"/>
                  </a:lnTo>
                  <a:lnTo>
                    <a:pt x="141" y="218"/>
                  </a:lnTo>
                  <a:lnTo>
                    <a:pt x="143" y="218"/>
                  </a:lnTo>
                  <a:lnTo>
                    <a:pt x="143" y="220"/>
                  </a:lnTo>
                  <a:lnTo>
                    <a:pt x="143" y="222"/>
                  </a:lnTo>
                  <a:lnTo>
                    <a:pt x="141" y="222"/>
                  </a:lnTo>
                  <a:lnTo>
                    <a:pt x="140" y="222"/>
                  </a:lnTo>
                  <a:lnTo>
                    <a:pt x="138" y="220"/>
                  </a:lnTo>
                  <a:lnTo>
                    <a:pt x="135" y="222"/>
                  </a:lnTo>
                  <a:lnTo>
                    <a:pt x="135" y="220"/>
                  </a:lnTo>
                  <a:lnTo>
                    <a:pt x="134" y="220"/>
                  </a:lnTo>
                  <a:lnTo>
                    <a:pt x="134" y="218"/>
                  </a:lnTo>
                  <a:lnTo>
                    <a:pt x="132" y="218"/>
                  </a:lnTo>
                  <a:lnTo>
                    <a:pt x="130" y="217"/>
                  </a:lnTo>
                  <a:lnTo>
                    <a:pt x="130" y="218"/>
                  </a:lnTo>
                  <a:lnTo>
                    <a:pt x="129" y="218"/>
                  </a:lnTo>
                  <a:lnTo>
                    <a:pt x="127" y="218"/>
                  </a:lnTo>
                  <a:lnTo>
                    <a:pt x="126" y="218"/>
                  </a:lnTo>
                  <a:lnTo>
                    <a:pt x="124" y="217"/>
                  </a:lnTo>
                  <a:lnTo>
                    <a:pt x="124" y="218"/>
                  </a:lnTo>
                  <a:lnTo>
                    <a:pt x="123" y="218"/>
                  </a:lnTo>
                  <a:lnTo>
                    <a:pt x="121" y="218"/>
                  </a:lnTo>
                  <a:lnTo>
                    <a:pt x="118" y="218"/>
                  </a:lnTo>
                  <a:lnTo>
                    <a:pt x="115" y="218"/>
                  </a:lnTo>
                  <a:lnTo>
                    <a:pt x="117" y="212"/>
                  </a:lnTo>
                  <a:lnTo>
                    <a:pt x="115" y="212"/>
                  </a:lnTo>
                  <a:lnTo>
                    <a:pt x="115" y="214"/>
                  </a:lnTo>
                  <a:lnTo>
                    <a:pt x="114" y="214"/>
                  </a:lnTo>
                  <a:lnTo>
                    <a:pt x="112" y="214"/>
                  </a:lnTo>
                  <a:lnTo>
                    <a:pt x="112" y="212"/>
                  </a:lnTo>
                  <a:lnTo>
                    <a:pt x="112" y="209"/>
                  </a:lnTo>
                  <a:lnTo>
                    <a:pt x="111" y="209"/>
                  </a:lnTo>
                  <a:lnTo>
                    <a:pt x="111" y="209"/>
                  </a:lnTo>
                  <a:lnTo>
                    <a:pt x="109" y="209"/>
                  </a:lnTo>
                  <a:lnTo>
                    <a:pt x="111" y="208"/>
                  </a:lnTo>
                  <a:lnTo>
                    <a:pt x="111" y="206"/>
                  </a:lnTo>
                  <a:lnTo>
                    <a:pt x="109" y="206"/>
                  </a:lnTo>
                  <a:lnTo>
                    <a:pt x="109" y="205"/>
                  </a:lnTo>
                  <a:lnTo>
                    <a:pt x="109" y="206"/>
                  </a:lnTo>
                  <a:lnTo>
                    <a:pt x="109" y="208"/>
                  </a:lnTo>
                  <a:lnTo>
                    <a:pt x="109" y="209"/>
                  </a:lnTo>
                  <a:lnTo>
                    <a:pt x="109" y="211"/>
                  </a:lnTo>
                  <a:lnTo>
                    <a:pt x="108" y="211"/>
                  </a:lnTo>
                  <a:lnTo>
                    <a:pt x="106" y="211"/>
                  </a:lnTo>
                  <a:lnTo>
                    <a:pt x="106" y="209"/>
                  </a:lnTo>
                  <a:lnTo>
                    <a:pt x="106" y="208"/>
                  </a:lnTo>
                  <a:lnTo>
                    <a:pt x="106" y="206"/>
                  </a:lnTo>
                  <a:lnTo>
                    <a:pt x="105" y="205"/>
                  </a:lnTo>
                  <a:lnTo>
                    <a:pt x="103" y="205"/>
                  </a:lnTo>
                  <a:lnTo>
                    <a:pt x="102" y="205"/>
                  </a:lnTo>
                  <a:lnTo>
                    <a:pt x="102" y="203"/>
                  </a:lnTo>
                  <a:lnTo>
                    <a:pt x="102" y="202"/>
                  </a:lnTo>
                  <a:lnTo>
                    <a:pt x="100" y="202"/>
                  </a:lnTo>
                  <a:lnTo>
                    <a:pt x="100" y="203"/>
                  </a:lnTo>
                  <a:lnTo>
                    <a:pt x="97" y="203"/>
                  </a:lnTo>
                  <a:lnTo>
                    <a:pt x="92" y="203"/>
                  </a:lnTo>
                  <a:lnTo>
                    <a:pt x="92" y="200"/>
                  </a:lnTo>
                  <a:lnTo>
                    <a:pt x="92" y="199"/>
                  </a:lnTo>
                  <a:lnTo>
                    <a:pt x="92" y="197"/>
                  </a:lnTo>
                  <a:lnTo>
                    <a:pt x="94" y="197"/>
                  </a:lnTo>
                  <a:lnTo>
                    <a:pt x="92" y="197"/>
                  </a:lnTo>
                  <a:lnTo>
                    <a:pt x="91" y="196"/>
                  </a:lnTo>
                  <a:lnTo>
                    <a:pt x="91" y="197"/>
                  </a:lnTo>
                  <a:lnTo>
                    <a:pt x="92" y="197"/>
                  </a:lnTo>
                  <a:lnTo>
                    <a:pt x="91" y="199"/>
                  </a:lnTo>
                  <a:lnTo>
                    <a:pt x="91" y="200"/>
                  </a:lnTo>
                  <a:lnTo>
                    <a:pt x="91" y="202"/>
                  </a:lnTo>
                  <a:lnTo>
                    <a:pt x="88" y="200"/>
                  </a:lnTo>
                  <a:lnTo>
                    <a:pt x="86" y="200"/>
                  </a:lnTo>
                  <a:lnTo>
                    <a:pt x="85" y="200"/>
                  </a:lnTo>
                  <a:lnTo>
                    <a:pt x="86" y="196"/>
                  </a:lnTo>
                  <a:lnTo>
                    <a:pt x="83" y="196"/>
                  </a:lnTo>
                  <a:lnTo>
                    <a:pt x="83" y="193"/>
                  </a:lnTo>
                  <a:lnTo>
                    <a:pt x="85" y="193"/>
                  </a:lnTo>
                  <a:lnTo>
                    <a:pt x="83" y="191"/>
                  </a:lnTo>
                  <a:lnTo>
                    <a:pt x="82" y="191"/>
                  </a:lnTo>
                  <a:lnTo>
                    <a:pt x="80" y="193"/>
                  </a:lnTo>
                  <a:lnTo>
                    <a:pt x="80" y="194"/>
                  </a:lnTo>
                  <a:lnTo>
                    <a:pt x="79" y="194"/>
                  </a:lnTo>
                  <a:lnTo>
                    <a:pt x="79" y="193"/>
                  </a:lnTo>
                  <a:lnTo>
                    <a:pt x="77" y="193"/>
                  </a:lnTo>
                  <a:lnTo>
                    <a:pt x="77" y="191"/>
                  </a:lnTo>
                  <a:lnTo>
                    <a:pt x="79" y="190"/>
                  </a:lnTo>
                  <a:lnTo>
                    <a:pt x="79" y="188"/>
                  </a:lnTo>
                  <a:lnTo>
                    <a:pt x="77" y="188"/>
                  </a:lnTo>
                  <a:lnTo>
                    <a:pt x="77" y="187"/>
                  </a:lnTo>
                  <a:lnTo>
                    <a:pt x="76" y="187"/>
                  </a:lnTo>
                  <a:lnTo>
                    <a:pt x="76" y="188"/>
                  </a:lnTo>
                  <a:lnTo>
                    <a:pt x="74" y="190"/>
                  </a:lnTo>
                  <a:lnTo>
                    <a:pt x="74" y="188"/>
                  </a:lnTo>
                  <a:lnTo>
                    <a:pt x="73" y="190"/>
                  </a:lnTo>
                  <a:lnTo>
                    <a:pt x="73" y="191"/>
                  </a:lnTo>
                  <a:lnTo>
                    <a:pt x="71" y="190"/>
                  </a:lnTo>
                  <a:lnTo>
                    <a:pt x="73" y="188"/>
                  </a:lnTo>
                  <a:lnTo>
                    <a:pt x="73" y="187"/>
                  </a:lnTo>
                  <a:lnTo>
                    <a:pt x="74" y="185"/>
                  </a:lnTo>
                  <a:lnTo>
                    <a:pt x="71" y="184"/>
                  </a:lnTo>
                  <a:lnTo>
                    <a:pt x="70" y="184"/>
                  </a:lnTo>
                  <a:lnTo>
                    <a:pt x="68" y="185"/>
                  </a:lnTo>
                  <a:lnTo>
                    <a:pt x="65" y="184"/>
                  </a:lnTo>
                  <a:lnTo>
                    <a:pt x="64" y="184"/>
                  </a:lnTo>
                  <a:lnTo>
                    <a:pt x="62" y="182"/>
                  </a:lnTo>
                  <a:lnTo>
                    <a:pt x="62" y="180"/>
                  </a:lnTo>
                  <a:lnTo>
                    <a:pt x="62" y="179"/>
                  </a:lnTo>
                  <a:lnTo>
                    <a:pt x="61" y="179"/>
                  </a:lnTo>
                  <a:lnTo>
                    <a:pt x="61" y="180"/>
                  </a:lnTo>
                  <a:lnTo>
                    <a:pt x="59" y="180"/>
                  </a:lnTo>
                  <a:lnTo>
                    <a:pt x="57" y="180"/>
                  </a:lnTo>
                  <a:lnTo>
                    <a:pt x="57" y="179"/>
                  </a:lnTo>
                  <a:lnTo>
                    <a:pt x="56" y="179"/>
                  </a:lnTo>
                  <a:lnTo>
                    <a:pt x="56" y="180"/>
                  </a:lnTo>
                  <a:lnTo>
                    <a:pt x="56" y="179"/>
                  </a:lnTo>
                  <a:lnTo>
                    <a:pt x="56" y="177"/>
                  </a:lnTo>
                  <a:lnTo>
                    <a:pt x="54" y="176"/>
                  </a:lnTo>
                  <a:lnTo>
                    <a:pt x="53" y="176"/>
                  </a:lnTo>
                  <a:lnTo>
                    <a:pt x="48" y="174"/>
                  </a:lnTo>
                  <a:lnTo>
                    <a:pt x="50" y="174"/>
                  </a:lnTo>
                  <a:lnTo>
                    <a:pt x="50" y="176"/>
                  </a:lnTo>
                  <a:lnTo>
                    <a:pt x="48" y="176"/>
                  </a:lnTo>
                  <a:lnTo>
                    <a:pt x="47" y="177"/>
                  </a:lnTo>
                  <a:lnTo>
                    <a:pt x="45" y="176"/>
                  </a:lnTo>
                  <a:lnTo>
                    <a:pt x="38" y="176"/>
                  </a:lnTo>
                  <a:lnTo>
                    <a:pt x="36" y="176"/>
                  </a:lnTo>
                  <a:lnTo>
                    <a:pt x="36" y="174"/>
                  </a:lnTo>
                  <a:lnTo>
                    <a:pt x="35" y="173"/>
                  </a:lnTo>
                  <a:lnTo>
                    <a:pt x="33" y="173"/>
                  </a:lnTo>
                  <a:lnTo>
                    <a:pt x="33" y="170"/>
                  </a:lnTo>
                  <a:lnTo>
                    <a:pt x="33" y="168"/>
                  </a:lnTo>
                  <a:lnTo>
                    <a:pt x="32" y="168"/>
                  </a:lnTo>
                  <a:lnTo>
                    <a:pt x="32" y="167"/>
                  </a:lnTo>
                  <a:lnTo>
                    <a:pt x="30" y="167"/>
                  </a:lnTo>
                  <a:lnTo>
                    <a:pt x="30" y="168"/>
                  </a:lnTo>
                  <a:lnTo>
                    <a:pt x="29" y="170"/>
                  </a:lnTo>
                  <a:lnTo>
                    <a:pt x="27" y="170"/>
                  </a:lnTo>
                  <a:lnTo>
                    <a:pt x="26" y="170"/>
                  </a:lnTo>
                  <a:lnTo>
                    <a:pt x="21" y="170"/>
                  </a:lnTo>
                  <a:lnTo>
                    <a:pt x="21" y="167"/>
                  </a:lnTo>
                  <a:lnTo>
                    <a:pt x="23" y="167"/>
                  </a:lnTo>
                  <a:lnTo>
                    <a:pt x="21" y="167"/>
                  </a:lnTo>
                  <a:lnTo>
                    <a:pt x="19" y="167"/>
                  </a:lnTo>
                  <a:lnTo>
                    <a:pt x="19" y="167"/>
                  </a:lnTo>
                  <a:lnTo>
                    <a:pt x="19" y="168"/>
                  </a:lnTo>
                  <a:lnTo>
                    <a:pt x="19" y="170"/>
                  </a:lnTo>
                  <a:lnTo>
                    <a:pt x="18" y="168"/>
                  </a:lnTo>
                  <a:lnTo>
                    <a:pt x="16" y="170"/>
                  </a:lnTo>
                  <a:lnTo>
                    <a:pt x="16" y="168"/>
                  </a:lnTo>
                  <a:lnTo>
                    <a:pt x="15" y="168"/>
                  </a:lnTo>
                  <a:lnTo>
                    <a:pt x="13" y="168"/>
                  </a:lnTo>
                  <a:lnTo>
                    <a:pt x="13" y="170"/>
                  </a:lnTo>
                  <a:lnTo>
                    <a:pt x="12" y="168"/>
                  </a:lnTo>
                  <a:lnTo>
                    <a:pt x="12" y="167"/>
                  </a:lnTo>
                  <a:lnTo>
                    <a:pt x="12" y="167"/>
                  </a:lnTo>
                  <a:lnTo>
                    <a:pt x="13" y="167"/>
                  </a:lnTo>
                  <a:lnTo>
                    <a:pt x="13" y="165"/>
                  </a:lnTo>
                  <a:lnTo>
                    <a:pt x="13" y="164"/>
                  </a:lnTo>
                  <a:lnTo>
                    <a:pt x="12" y="164"/>
                  </a:lnTo>
                  <a:lnTo>
                    <a:pt x="12" y="162"/>
                  </a:lnTo>
                  <a:lnTo>
                    <a:pt x="12" y="159"/>
                  </a:lnTo>
                  <a:lnTo>
                    <a:pt x="12" y="158"/>
                  </a:lnTo>
                  <a:lnTo>
                    <a:pt x="12" y="156"/>
                  </a:lnTo>
                  <a:lnTo>
                    <a:pt x="12" y="153"/>
                  </a:lnTo>
                  <a:lnTo>
                    <a:pt x="10" y="150"/>
                  </a:lnTo>
                  <a:lnTo>
                    <a:pt x="10" y="149"/>
                  </a:lnTo>
                  <a:lnTo>
                    <a:pt x="10" y="147"/>
                  </a:lnTo>
                  <a:lnTo>
                    <a:pt x="10" y="145"/>
                  </a:lnTo>
                  <a:lnTo>
                    <a:pt x="10" y="144"/>
                  </a:lnTo>
                  <a:lnTo>
                    <a:pt x="10" y="142"/>
                  </a:lnTo>
                  <a:lnTo>
                    <a:pt x="10" y="141"/>
                  </a:lnTo>
                  <a:lnTo>
                    <a:pt x="10" y="139"/>
                  </a:lnTo>
                  <a:lnTo>
                    <a:pt x="9" y="138"/>
                  </a:lnTo>
                  <a:lnTo>
                    <a:pt x="9" y="136"/>
                  </a:lnTo>
                  <a:lnTo>
                    <a:pt x="9" y="135"/>
                  </a:lnTo>
                  <a:lnTo>
                    <a:pt x="9" y="133"/>
                  </a:lnTo>
                  <a:lnTo>
                    <a:pt x="7" y="132"/>
                  </a:lnTo>
                  <a:lnTo>
                    <a:pt x="7" y="130"/>
                  </a:lnTo>
                  <a:lnTo>
                    <a:pt x="7" y="130"/>
                  </a:lnTo>
                  <a:lnTo>
                    <a:pt x="7" y="127"/>
                  </a:lnTo>
                  <a:lnTo>
                    <a:pt x="6" y="126"/>
                  </a:lnTo>
                  <a:lnTo>
                    <a:pt x="6" y="124"/>
                  </a:lnTo>
                  <a:lnTo>
                    <a:pt x="4" y="123"/>
                  </a:lnTo>
                  <a:lnTo>
                    <a:pt x="4" y="121"/>
                  </a:lnTo>
                  <a:lnTo>
                    <a:pt x="3" y="120"/>
                  </a:lnTo>
                  <a:lnTo>
                    <a:pt x="3" y="118"/>
                  </a:lnTo>
                  <a:lnTo>
                    <a:pt x="1" y="117"/>
                  </a:lnTo>
                  <a:lnTo>
                    <a:pt x="1" y="115"/>
                  </a:lnTo>
                  <a:lnTo>
                    <a:pt x="1" y="114"/>
                  </a:lnTo>
                  <a:lnTo>
                    <a:pt x="1" y="112"/>
                  </a:lnTo>
                  <a:lnTo>
                    <a:pt x="1" y="111"/>
                  </a:lnTo>
                  <a:lnTo>
                    <a:pt x="0" y="111"/>
                  </a:lnTo>
                  <a:lnTo>
                    <a:pt x="0" y="109"/>
                  </a:lnTo>
                  <a:lnTo>
                    <a:pt x="0" y="107"/>
                  </a:lnTo>
                  <a:lnTo>
                    <a:pt x="0" y="106"/>
                  </a:lnTo>
                  <a:lnTo>
                    <a:pt x="0" y="104"/>
                  </a:lnTo>
                  <a:lnTo>
                    <a:pt x="1" y="103"/>
                  </a:lnTo>
                  <a:lnTo>
                    <a:pt x="1" y="101"/>
                  </a:lnTo>
                  <a:lnTo>
                    <a:pt x="1" y="101"/>
                  </a:lnTo>
                  <a:lnTo>
                    <a:pt x="1" y="100"/>
                  </a:lnTo>
                  <a:lnTo>
                    <a:pt x="3" y="100"/>
                  </a:lnTo>
                  <a:lnTo>
                    <a:pt x="3" y="98"/>
                  </a:lnTo>
                  <a:lnTo>
                    <a:pt x="4" y="98"/>
                  </a:lnTo>
                  <a:lnTo>
                    <a:pt x="4" y="97"/>
                  </a:lnTo>
                  <a:lnTo>
                    <a:pt x="6" y="95"/>
                  </a:lnTo>
                  <a:lnTo>
                    <a:pt x="7" y="95"/>
                  </a:lnTo>
                  <a:lnTo>
                    <a:pt x="7" y="94"/>
                  </a:lnTo>
                  <a:lnTo>
                    <a:pt x="9" y="94"/>
                  </a:lnTo>
                  <a:lnTo>
                    <a:pt x="12" y="94"/>
                  </a:lnTo>
                  <a:lnTo>
                    <a:pt x="13" y="92"/>
                  </a:lnTo>
                  <a:lnTo>
                    <a:pt x="15" y="92"/>
                  </a:lnTo>
                  <a:lnTo>
                    <a:pt x="19" y="89"/>
                  </a:lnTo>
                  <a:lnTo>
                    <a:pt x="21" y="88"/>
                  </a:lnTo>
                  <a:lnTo>
                    <a:pt x="23" y="86"/>
                  </a:lnTo>
                  <a:lnTo>
                    <a:pt x="24" y="86"/>
                  </a:lnTo>
                  <a:lnTo>
                    <a:pt x="26" y="86"/>
                  </a:lnTo>
                  <a:lnTo>
                    <a:pt x="27" y="85"/>
                  </a:lnTo>
                  <a:lnTo>
                    <a:pt x="30" y="83"/>
                  </a:lnTo>
                  <a:lnTo>
                    <a:pt x="32" y="82"/>
                  </a:lnTo>
                  <a:lnTo>
                    <a:pt x="32" y="80"/>
                  </a:lnTo>
                  <a:lnTo>
                    <a:pt x="33" y="80"/>
                  </a:lnTo>
                  <a:lnTo>
                    <a:pt x="33" y="79"/>
                  </a:lnTo>
                  <a:lnTo>
                    <a:pt x="33" y="76"/>
                  </a:lnTo>
                  <a:lnTo>
                    <a:pt x="33" y="74"/>
                  </a:lnTo>
                  <a:lnTo>
                    <a:pt x="33" y="73"/>
                  </a:lnTo>
                  <a:lnTo>
                    <a:pt x="32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30" y="69"/>
                  </a:lnTo>
                  <a:lnTo>
                    <a:pt x="30" y="68"/>
                  </a:lnTo>
                  <a:lnTo>
                    <a:pt x="30" y="66"/>
                  </a:lnTo>
                  <a:lnTo>
                    <a:pt x="30" y="65"/>
                  </a:lnTo>
                  <a:lnTo>
                    <a:pt x="29" y="62"/>
                  </a:lnTo>
                  <a:lnTo>
                    <a:pt x="29" y="59"/>
                  </a:lnTo>
                  <a:lnTo>
                    <a:pt x="27" y="57"/>
                  </a:lnTo>
                  <a:lnTo>
                    <a:pt x="27" y="57"/>
                  </a:lnTo>
                  <a:lnTo>
                    <a:pt x="27" y="56"/>
                  </a:lnTo>
                  <a:lnTo>
                    <a:pt x="27" y="54"/>
                  </a:lnTo>
                  <a:lnTo>
                    <a:pt x="27" y="53"/>
                  </a:lnTo>
                  <a:lnTo>
                    <a:pt x="27" y="51"/>
                  </a:lnTo>
                  <a:lnTo>
                    <a:pt x="27" y="50"/>
                  </a:lnTo>
                  <a:lnTo>
                    <a:pt x="27" y="48"/>
                  </a:lnTo>
                  <a:lnTo>
                    <a:pt x="27" y="47"/>
                  </a:lnTo>
                  <a:lnTo>
                    <a:pt x="27" y="45"/>
                  </a:lnTo>
                  <a:lnTo>
                    <a:pt x="27" y="44"/>
                  </a:lnTo>
                  <a:lnTo>
                    <a:pt x="27" y="42"/>
                  </a:lnTo>
                  <a:lnTo>
                    <a:pt x="27" y="41"/>
                  </a:lnTo>
                  <a:lnTo>
                    <a:pt x="29" y="38"/>
                  </a:lnTo>
                  <a:lnTo>
                    <a:pt x="29" y="36"/>
                  </a:lnTo>
                  <a:lnTo>
                    <a:pt x="27" y="36"/>
                  </a:lnTo>
                  <a:lnTo>
                    <a:pt x="29" y="35"/>
                  </a:lnTo>
                  <a:lnTo>
                    <a:pt x="29" y="33"/>
                  </a:lnTo>
                  <a:lnTo>
                    <a:pt x="29" y="31"/>
                  </a:lnTo>
                  <a:lnTo>
                    <a:pt x="30" y="30"/>
                  </a:lnTo>
                  <a:lnTo>
                    <a:pt x="30" y="28"/>
                  </a:lnTo>
                  <a:lnTo>
                    <a:pt x="30" y="27"/>
                  </a:lnTo>
                  <a:lnTo>
                    <a:pt x="32" y="25"/>
                  </a:lnTo>
                  <a:lnTo>
                    <a:pt x="32" y="24"/>
                  </a:lnTo>
                  <a:lnTo>
                    <a:pt x="32" y="22"/>
                  </a:lnTo>
                  <a:lnTo>
                    <a:pt x="32" y="21"/>
                  </a:lnTo>
                  <a:lnTo>
                    <a:pt x="33" y="21"/>
                  </a:lnTo>
                  <a:lnTo>
                    <a:pt x="35" y="21"/>
                  </a:lnTo>
                  <a:lnTo>
                    <a:pt x="41" y="22"/>
                  </a:lnTo>
                  <a:lnTo>
                    <a:pt x="68" y="27"/>
                  </a:lnTo>
                  <a:lnTo>
                    <a:pt x="70" y="27"/>
                  </a:lnTo>
                  <a:lnTo>
                    <a:pt x="71" y="27"/>
                  </a:lnTo>
                  <a:lnTo>
                    <a:pt x="71" y="25"/>
                  </a:lnTo>
                  <a:lnTo>
                    <a:pt x="73" y="22"/>
                  </a:lnTo>
                  <a:lnTo>
                    <a:pt x="74" y="24"/>
                  </a:lnTo>
                  <a:lnTo>
                    <a:pt x="76" y="24"/>
                  </a:lnTo>
                  <a:lnTo>
                    <a:pt x="77" y="24"/>
                  </a:lnTo>
                  <a:lnTo>
                    <a:pt x="79" y="24"/>
                  </a:lnTo>
                  <a:lnTo>
                    <a:pt x="80" y="24"/>
                  </a:lnTo>
                  <a:lnTo>
                    <a:pt x="82" y="24"/>
                  </a:lnTo>
                  <a:lnTo>
                    <a:pt x="85" y="24"/>
                  </a:lnTo>
                  <a:lnTo>
                    <a:pt x="86" y="24"/>
                  </a:lnTo>
                  <a:lnTo>
                    <a:pt x="88" y="24"/>
                  </a:lnTo>
                  <a:lnTo>
                    <a:pt x="91" y="24"/>
                  </a:lnTo>
                  <a:lnTo>
                    <a:pt x="96" y="24"/>
                  </a:lnTo>
                  <a:lnTo>
                    <a:pt x="97" y="24"/>
                  </a:lnTo>
                  <a:lnTo>
                    <a:pt x="102" y="24"/>
                  </a:lnTo>
                  <a:lnTo>
                    <a:pt x="105" y="24"/>
                  </a:lnTo>
                  <a:lnTo>
                    <a:pt x="108" y="24"/>
                  </a:lnTo>
                  <a:lnTo>
                    <a:pt x="109" y="24"/>
                  </a:lnTo>
                  <a:lnTo>
                    <a:pt x="111" y="24"/>
                  </a:lnTo>
                  <a:lnTo>
                    <a:pt x="111" y="24"/>
                  </a:lnTo>
                  <a:lnTo>
                    <a:pt x="112" y="24"/>
                  </a:lnTo>
                  <a:lnTo>
                    <a:pt x="114" y="24"/>
                  </a:lnTo>
                  <a:lnTo>
                    <a:pt x="115" y="24"/>
                  </a:lnTo>
                  <a:lnTo>
                    <a:pt x="115" y="22"/>
                  </a:lnTo>
                  <a:lnTo>
                    <a:pt x="117" y="22"/>
                  </a:lnTo>
                  <a:lnTo>
                    <a:pt x="118" y="22"/>
                  </a:lnTo>
                  <a:lnTo>
                    <a:pt x="118" y="24"/>
                  </a:lnTo>
                  <a:lnTo>
                    <a:pt x="120" y="24"/>
                  </a:lnTo>
                  <a:lnTo>
                    <a:pt x="121" y="24"/>
                  </a:lnTo>
                  <a:lnTo>
                    <a:pt x="123" y="24"/>
                  </a:lnTo>
                  <a:lnTo>
                    <a:pt x="127" y="24"/>
                  </a:lnTo>
                  <a:lnTo>
                    <a:pt x="129" y="24"/>
                  </a:lnTo>
                  <a:lnTo>
                    <a:pt x="132" y="24"/>
                  </a:lnTo>
                  <a:lnTo>
                    <a:pt x="137" y="24"/>
                  </a:lnTo>
                  <a:lnTo>
                    <a:pt x="141" y="24"/>
                  </a:lnTo>
                  <a:lnTo>
                    <a:pt x="141" y="22"/>
                  </a:lnTo>
                  <a:lnTo>
                    <a:pt x="141" y="21"/>
                  </a:lnTo>
                  <a:lnTo>
                    <a:pt x="144" y="21"/>
                  </a:lnTo>
                  <a:lnTo>
                    <a:pt x="147" y="21"/>
                  </a:lnTo>
                  <a:lnTo>
                    <a:pt x="149" y="22"/>
                  </a:lnTo>
                  <a:lnTo>
                    <a:pt x="147" y="22"/>
                  </a:lnTo>
                  <a:lnTo>
                    <a:pt x="147" y="24"/>
                  </a:lnTo>
                  <a:lnTo>
                    <a:pt x="149" y="24"/>
                  </a:lnTo>
                  <a:lnTo>
                    <a:pt x="150" y="24"/>
                  </a:lnTo>
                  <a:lnTo>
                    <a:pt x="152" y="24"/>
                  </a:lnTo>
                  <a:lnTo>
                    <a:pt x="155" y="24"/>
                  </a:lnTo>
                  <a:lnTo>
                    <a:pt x="155" y="22"/>
                  </a:lnTo>
                  <a:lnTo>
                    <a:pt x="153" y="22"/>
                  </a:lnTo>
                  <a:lnTo>
                    <a:pt x="153" y="21"/>
                  </a:lnTo>
                  <a:lnTo>
                    <a:pt x="155" y="21"/>
                  </a:lnTo>
                  <a:lnTo>
                    <a:pt x="152" y="6"/>
                  </a:lnTo>
                  <a:lnTo>
                    <a:pt x="155" y="4"/>
                  </a:lnTo>
                  <a:lnTo>
                    <a:pt x="159" y="4"/>
                  </a:lnTo>
                  <a:lnTo>
                    <a:pt x="168" y="1"/>
                  </a:lnTo>
                  <a:lnTo>
                    <a:pt x="179" y="0"/>
                  </a:lnTo>
                  <a:lnTo>
                    <a:pt x="182" y="18"/>
                  </a:lnTo>
                  <a:lnTo>
                    <a:pt x="182" y="19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CCB030D-7170-DE36-9659-63575CEDF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963" y="2809875"/>
              <a:ext cx="876300" cy="534987"/>
            </a:xfrm>
            <a:custGeom>
              <a:avLst/>
              <a:gdLst>
                <a:gd name="T0" fmla="*/ 422 w 552"/>
                <a:gd name="T1" fmla="*/ 172 h 337"/>
                <a:gd name="T2" fmla="*/ 430 w 552"/>
                <a:gd name="T3" fmla="*/ 174 h 337"/>
                <a:gd name="T4" fmla="*/ 445 w 552"/>
                <a:gd name="T5" fmla="*/ 178 h 337"/>
                <a:gd name="T6" fmla="*/ 465 w 552"/>
                <a:gd name="T7" fmla="*/ 183 h 337"/>
                <a:gd name="T8" fmla="*/ 474 w 552"/>
                <a:gd name="T9" fmla="*/ 188 h 337"/>
                <a:gd name="T10" fmla="*/ 485 w 552"/>
                <a:gd name="T11" fmla="*/ 192 h 337"/>
                <a:gd name="T12" fmla="*/ 491 w 552"/>
                <a:gd name="T13" fmla="*/ 195 h 337"/>
                <a:gd name="T14" fmla="*/ 501 w 552"/>
                <a:gd name="T15" fmla="*/ 201 h 337"/>
                <a:gd name="T16" fmla="*/ 511 w 552"/>
                <a:gd name="T17" fmla="*/ 206 h 337"/>
                <a:gd name="T18" fmla="*/ 518 w 552"/>
                <a:gd name="T19" fmla="*/ 212 h 337"/>
                <a:gd name="T20" fmla="*/ 523 w 552"/>
                <a:gd name="T21" fmla="*/ 218 h 337"/>
                <a:gd name="T22" fmla="*/ 538 w 552"/>
                <a:gd name="T23" fmla="*/ 222 h 337"/>
                <a:gd name="T24" fmla="*/ 552 w 552"/>
                <a:gd name="T25" fmla="*/ 227 h 337"/>
                <a:gd name="T26" fmla="*/ 544 w 552"/>
                <a:gd name="T27" fmla="*/ 239 h 337"/>
                <a:gd name="T28" fmla="*/ 535 w 552"/>
                <a:gd name="T29" fmla="*/ 247 h 337"/>
                <a:gd name="T30" fmla="*/ 512 w 552"/>
                <a:gd name="T31" fmla="*/ 268 h 337"/>
                <a:gd name="T32" fmla="*/ 474 w 552"/>
                <a:gd name="T33" fmla="*/ 289 h 337"/>
                <a:gd name="T34" fmla="*/ 465 w 552"/>
                <a:gd name="T35" fmla="*/ 295 h 337"/>
                <a:gd name="T36" fmla="*/ 447 w 552"/>
                <a:gd name="T37" fmla="*/ 308 h 337"/>
                <a:gd name="T38" fmla="*/ 418 w 552"/>
                <a:gd name="T39" fmla="*/ 314 h 337"/>
                <a:gd name="T40" fmla="*/ 407 w 552"/>
                <a:gd name="T41" fmla="*/ 312 h 337"/>
                <a:gd name="T42" fmla="*/ 377 w 552"/>
                <a:gd name="T43" fmla="*/ 306 h 337"/>
                <a:gd name="T44" fmla="*/ 275 w 552"/>
                <a:gd name="T45" fmla="*/ 314 h 337"/>
                <a:gd name="T46" fmla="*/ 225 w 552"/>
                <a:gd name="T47" fmla="*/ 317 h 337"/>
                <a:gd name="T48" fmla="*/ 141 w 552"/>
                <a:gd name="T49" fmla="*/ 327 h 337"/>
                <a:gd name="T50" fmla="*/ 118 w 552"/>
                <a:gd name="T51" fmla="*/ 332 h 337"/>
                <a:gd name="T52" fmla="*/ 99 w 552"/>
                <a:gd name="T53" fmla="*/ 335 h 337"/>
                <a:gd name="T54" fmla="*/ 77 w 552"/>
                <a:gd name="T55" fmla="*/ 337 h 337"/>
                <a:gd name="T56" fmla="*/ 56 w 552"/>
                <a:gd name="T57" fmla="*/ 330 h 337"/>
                <a:gd name="T58" fmla="*/ 13 w 552"/>
                <a:gd name="T59" fmla="*/ 276 h 337"/>
                <a:gd name="T60" fmla="*/ 13 w 552"/>
                <a:gd name="T61" fmla="*/ 238 h 337"/>
                <a:gd name="T62" fmla="*/ 32 w 552"/>
                <a:gd name="T63" fmla="*/ 235 h 337"/>
                <a:gd name="T64" fmla="*/ 61 w 552"/>
                <a:gd name="T65" fmla="*/ 226 h 337"/>
                <a:gd name="T66" fmla="*/ 77 w 552"/>
                <a:gd name="T67" fmla="*/ 222 h 337"/>
                <a:gd name="T68" fmla="*/ 85 w 552"/>
                <a:gd name="T69" fmla="*/ 219 h 337"/>
                <a:gd name="T70" fmla="*/ 97 w 552"/>
                <a:gd name="T71" fmla="*/ 212 h 337"/>
                <a:gd name="T72" fmla="*/ 117 w 552"/>
                <a:gd name="T73" fmla="*/ 221 h 337"/>
                <a:gd name="T74" fmla="*/ 138 w 552"/>
                <a:gd name="T75" fmla="*/ 224 h 337"/>
                <a:gd name="T76" fmla="*/ 155 w 552"/>
                <a:gd name="T77" fmla="*/ 221 h 337"/>
                <a:gd name="T78" fmla="*/ 181 w 552"/>
                <a:gd name="T79" fmla="*/ 207 h 337"/>
                <a:gd name="T80" fmla="*/ 225 w 552"/>
                <a:gd name="T81" fmla="*/ 177 h 337"/>
                <a:gd name="T82" fmla="*/ 260 w 552"/>
                <a:gd name="T83" fmla="*/ 162 h 337"/>
                <a:gd name="T84" fmla="*/ 276 w 552"/>
                <a:gd name="T85" fmla="*/ 159 h 337"/>
                <a:gd name="T86" fmla="*/ 278 w 552"/>
                <a:gd name="T87" fmla="*/ 151 h 337"/>
                <a:gd name="T88" fmla="*/ 269 w 552"/>
                <a:gd name="T89" fmla="*/ 140 h 337"/>
                <a:gd name="T90" fmla="*/ 264 w 552"/>
                <a:gd name="T91" fmla="*/ 127 h 337"/>
                <a:gd name="T92" fmla="*/ 261 w 552"/>
                <a:gd name="T93" fmla="*/ 108 h 337"/>
                <a:gd name="T94" fmla="*/ 264 w 552"/>
                <a:gd name="T95" fmla="*/ 93 h 337"/>
                <a:gd name="T96" fmla="*/ 279 w 552"/>
                <a:gd name="T97" fmla="*/ 51 h 337"/>
                <a:gd name="T98" fmla="*/ 357 w 552"/>
                <a:gd name="T99" fmla="*/ 13 h 337"/>
                <a:gd name="T100" fmla="*/ 441 w 552"/>
                <a:gd name="T101" fmla="*/ 26 h 337"/>
                <a:gd name="T102" fmla="*/ 436 w 552"/>
                <a:gd name="T103" fmla="*/ 45 h 337"/>
                <a:gd name="T104" fmla="*/ 436 w 552"/>
                <a:gd name="T105" fmla="*/ 61 h 337"/>
                <a:gd name="T106" fmla="*/ 442 w 552"/>
                <a:gd name="T107" fmla="*/ 78 h 337"/>
                <a:gd name="T108" fmla="*/ 428 w 552"/>
                <a:gd name="T109" fmla="*/ 93 h 337"/>
                <a:gd name="T110" fmla="*/ 410 w 552"/>
                <a:gd name="T111" fmla="*/ 104 h 337"/>
                <a:gd name="T112" fmla="*/ 410 w 552"/>
                <a:gd name="T113" fmla="*/ 119 h 337"/>
                <a:gd name="T114" fmla="*/ 418 w 552"/>
                <a:gd name="T115" fmla="*/ 137 h 337"/>
                <a:gd name="T116" fmla="*/ 421 w 552"/>
                <a:gd name="T117" fmla="*/ 15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52" h="337">
                  <a:moveTo>
                    <a:pt x="421" y="162"/>
                  </a:moveTo>
                  <a:lnTo>
                    <a:pt x="421" y="163"/>
                  </a:lnTo>
                  <a:lnTo>
                    <a:pt x="421" y="166"/>
                  </a:lnTo>
                  <a:lnTo>
                    <a:pt x="421" y="168"/>
                  </a:lnTo>
                  <a:lnTo>
                    <a:pt x="422" y="168"/>
                  </a:lnTo>
                  <a:lnTo>
                    <a:pt x="422" y="169"/>
                  </a:lnTo>
                  <a:lnTo>
                    <a:pt x="422" y="171"/>
                  </a:lnTo>
                  <a:lnTo>
                    <a:pt x="421" y="171"/>
                  </a:lnTo>
                  <a:lnTo>
                    <a:pt x="421" y="171"/>
                  </a:lnTo>
                  <a:lnTo>
                    <a:pt x="421" y="172"/>
                  </a:lnTo>
                  <a:lnTo>
                    <a:pt x="422" y="174"/>
                  </a:lnTo>
                  <a:lnTo>
                    <a:pt x="422" y="172"/>
                  </a:lnTo>
                  <a:lnTo>
                    <a:pt x="424" y="172"/>
                  </a:lnTo>
                  <a:lnTo>
                    <a:pt x="425" y="172"/>
                  </a:lnTo>
                  <a:lnTo>
                    <a:pt x="425" y="174"/>
                  </a:lnTo>
                  <a:lnTo>
                    <a:pt x="427" y="172"/>
                  </a:lnTo>
                  <a:lnTo>
                    <a:pt x="428" y="174"/>
                  </a:lnTo>
                  <a:lnTo>
                    <a:pt x="428" y="172"/>
                  </a:lnTo>
                  <a:lnTo>
                    <a:pt x="428" y="171"/>
                  </a:lnTo>
                  <a:lnTo>
                    <a:pt x="428" y="171"/>
                  </a:lnTo>
                  <a:lnTo>
                    <a:pt x="430" y="171"/>
                  </a:lnTo>
                  <a:lnTo>
                    <a:pt x="432" y="171"/>
                  </a:lnTo>
                  <a:lnTo>
                    <a:pt x="430" y="171"/>
                  </a:lnTo>
                  <a:lnTo>
                    <a:pt x="430" y="174"/>
                  </a:lnTo>
                  <a:lnTo>
                    <a:pt x="435" y="174"/>
                  </a:lnTo>
                  <a:lnTo>
                    <a:pt x="436" y="174"/>
                  </a:lnTo>
                  <a:lnTo>
                    <a:pt x="438" y="174"/>
                  </a:lnTo>
                  <a:lnTo>
                    <a:pt x="439" y="172"/>
                  </a:lnTo>
                  <a:lnTo>
                    <a:pt x="439" y="171"/>
                  </a:lnTo>
                  <a:lnTo>
                    <a:pt x="441" y="171"/>
                  </a:lnTo>
                  <a:lnTo>
                    <a:pt x="441" y="172"/>
                  </a:lnTo>
                  <a:lnTo>
                    <a:pt x="442" y="172"/>
                  </a:lnTo>
                  <a:lnTo>
                    <a:pt x="442" y="174"/>
                  </a:lnTo>
                  <a:lnTo>
                    <a:pt x="442" y="177"/>
                  </a:lnTo>
                  <a:lnTo>
                    <a:pt x="444" y="177"/>
                  </a:lnTo>
                  <a:lnTo>
                    <a:pt x="445" y="178"/>
                  </a:lnTo>
                  <a:lnTo>
                    <a:pt x="445" y="180"/>
                  </a:lnTo>
                  <a:lnTo>
                    <a:pt x="447" y="180"/>
                  </a:lnTo>
                  <a:lnTo>
                    <a:pt x="454" y="180"/>
                  </a:lnTo>
                  <a:lnTo>
                    <a:pt x="456" y="181"/>
                  </a:lnTo>
                  <a:lnTo>
                    <a:pt x="457" y="180"/>
                  </a:lnTo>
                  <a:lnTo>
                    <a:pt x="459" y="180"/>
                  </a:lnTo>
                  <a:lnTo>
                    <a:pt x="459" y="178"/>
                  </a:lnTo>
                  <a:lnTo>
                    <a:pt x="457" y="178"/>
                  </a:lnTo>
                  <a:lnTo>
                    <a:pt x="462" y="180"/>
                  </a:lnTo>
                  <a:lnTo>
                    <a:pt x="463" y="180"/>
                  </a:lnTo>
                  <a:lnTo>
                    <a:pt x="465" y="181"/>
                  </a:lnTo>
                  <a:lnTo>
                    <a:pt x="465" y="183"/>
                  </a:lnTo>
                  <a:lnTo>
                    <a:pt x="465" y="184"/>
                  </a:lnTo>
                  <a:lnTo>
                    <a:pt x="465" y="183"/>
                  </a:lnTo>
                  <a:lnTo>
                    <a:pt x="466" y="183"/>
                  </a:lnTo>
                  <a:lnTo>
                    <a:pt x="466" y="184"/>
                  </a:lnTo>
                  <a:lnTo>
                    <a:pt x="468" y="184"/>
                  </a:lnTo>
                  <a:lnTo>
                    <a:pt x="470" y="184"/>
                  </a:lnTo>
                  <a:lnTo>
                    <a:pt x="470" y="183"/>
                  </a:lnTo>
                  <a:lnTo>
                    <a:pt x="471" y="183"/>
                  </a:lnTo>
                  <a:lnTo>
                    <a:pt x="471" y="184"/>
                  </a:lnTo>
                  <a:lnTo>
                    <a:pt x="471" y="186"/>
                  </a:lnTo>
                  <a:lnTo>
                    <a:pt x="473" y="188"/>
                  </a:lnTo>
                  <a:lnTo>
                    <a:pt x="474" y="188"/>
                  </a:lnTo>
                  <a:lnTo>
                    <a:pt x="477" y="189"/>
                  </a:lnTo>
                  <a:lnTo>
                    <a:pt x="479" y="188"/>
                  </a:lnTo>
                  <a:lnTo>
                    <a:pt x="480" y="188"/>
                  </a:lnTo>
                  <a:lnTo>
                    <a:pt x="483" y="189"/>
                  </a:lnTo>
                  <a:lnTo>
                    <a:pt x="482" y="191"/>
                  </a:lnTo>
                  <a:lnTo>
                    <a:pt x="482" y="192"/>
                  </a:lnTo>
                  <a:lnTo>
                    <a:pt x="480" y="194"/>
                  </a:lnTo>
                  <a:lnTo>
                    <a:pt x="482" y="195"/>
                  </a:lnTo>
                  <a:lnTo>
                    <a:pt x="482" y="194"/>
                  </a:lnTo>
                  <a:lnTo>
                    <a:pt x="483" y="192"/>
                  </a:lnTo>
                  <a:lnTo>
                    <a:pt x="483" y="194"/>
                  </a:lnTo>
                  <a:lnTo>
                    <a:pt x="485" y="192"/>
                  </a:lnTo>
                  <a:lnTo>
                    <a:pt x="485" y="191"/>
                  </a:lnTo>
                  <a:lnTo>
                    <a:pt x="486" y="191"/>
                  </a:lnTo>
                  <a:lnTo>
                    <a:pt x="486" y="192"/>
                  </a:lnTo>
                  <a:lnTo>
                    <a:pt x="488" y="192"/>
                  </a:lnTo>
                  <a:lnTo>
                    <a:pt x="488" y="194"/>
                  </a:lnTo>
                  <a:lnTo>
                    <a:pt x="486" y="195"/>
                  </a:lnTo>
                  <a:lnTo>
                    <a:pt x="486" y="197"/>
                  </a:lnTo>
                  <a:lnTo>
                    <a:pt x="488" y="197"/>
                  </a:lnTo>
                  <a:lnTo>
                    <a:pt x="488" y="198"/>
                  </a:lnTo>
                  <a:lnTo>
                    <a:pt x="489" y="198"/>
                  </a:lnTo>
                  <a:lnTo>
                    <a:pt x="489" y="197"/>
                  </a:lnTo>
                  <a:lnTo>
                    <a:pt x="491" y="195"/>
                  </a:lnTo>
                  <a:lnTo>
                    <a:pt x="492" y="195"/>
                  </a:lnTo>
                  <a:lnTo>
                    <a:pt x="494" y="197"/>
                  </a:lnTo>
                  <a:lnTo>
                    <a:pt x="492" y="197"/>
                  </a:lnTo>
                  <a:lnTo>
                    <a:pt x="492" y="200"/>
                  </a:lnTo>
                  <a:lnTo>
                    <a:pt x="495" y="200"/>
                  </a:lnTo>
                  <a:lnTo>
                    <a:pt x="494" y="204"/>
                  </a:lnTo>
                  <a:lnTo>
                    <a:pt x="495" y="204"/>
                  </a:lnTo>
                  <a:lnTo>
                    <a:pt x="497" y="204"/>
                  </a:lnTo>
                  <a:lnTo>
                    <a:pt x="500" y="206"/>
                  </a:lnTo>
                  <a:lnTo>
                    <a:pt x="500" y="204"/>
                  </a:lnTo>
                  <a:lnTo>
                    <a:pt x="500" y="203"/>
                  </a:lnTo>
                  <a:lnTo>
                    <a:pt x="501" y="201"/>
                  </a:lnTo>
                  <a:lnTo>
                    <a:pt x="500" y="201"/>
                  </a:lnTo>
                  <a:lnTo>
                    <a:pt x="500" y="200"/>
                  </a:lnTo>
                  <a:lnTo>
                    <a:pt x="501" y="201"/>
                  </a:lnTo>
                  <a:lnTo>
                    <a:pt x="503" y="201"/>
                  </a:lnTo>
                  <a:lnTo>
                    <a:pt x="501" y="201"/>
                  </a:lnTo>
                  <a:lnTo>
                    <a:pt x="501" y="203"/>
                  </a:lnTo>
                  <a:lnTo>
                    <a:pt x="501" y="204"/>
                  </a:lnTo>
                  <a:lnTo>
                    <a:pt x="501" y="207"/>
                  </a:lnTo>
                  <a:lnTo>
                    <a:pt x="506" y="207"/>
                  </a:lnTo>
                  <a:lnTo>
                    <a:pt x="509" y="207"/>
                  </a:lnTo>
                  <a:lnTo>
                    <a:pt x="509" y="206"/>
                  </a:lnTo>
                  <a:lnTo>
                    <a:pt x="511" y="206"/>
                  </a:lnTo>
                  <a:lnTo>
                    <a:pt x="511" y="207"/>
                  </a:lnTo>
                  <a:lnTo>
                    <a:pt x="511" y="209"/>
                  </a:lnTo>
                  <a:lnTo>
                    <a:pt x="512" y="209"/>
                  </a:lnTo>
                  <a:lnTo>
                    <a:pt x="514" y="209"/>
                  </a:lnTo>
                  <a:lnTo>
                    <a:pt x="515" y="210"/>
                  </a:lnTo>
                  <a:lnTo>
                    <a:pt x="515" y="212"/>
                  </a:lnTo>
                  <a:lnTo>
                    <a:pt x="515" y="213"/>
                  </a:lnTo>
                  <a:lnTo>
                    <a:pt x="515" y="215"/>
                  </a:lnTo>
                  <a:lnTo>
                    <a:pt x="517" y="215"/>
                  </a:lnTo>
                  <a:lnTo>
                    <a:pt x="518" y="215"/>
                  </a:lnTo>
                  <a:lnTo>
                    <a:pt x="518" y="213"/>
                  </a:lnTo>
                  <a:lnTo>
                    <a:pt x="518" y="212"/>
                  </a:lnTo>
                  <a:lnTo>
                    <a:pt x="518" y="210"/>
                  </a:lnTo>
                  <a:lnTo>
                    <a:pt x="518" y="209"/>
                  </a:lnTo>
                  <a:lnTo>
                    <a:pt x="518" y="210"/>
                  </a:lnTo>
                  <a:lnTo>
                    <a:pt x="520" y="210"/>
                  </a:lnTo>
                  <a:lnTo>
                    <a:pt x="520" y="212"/>
                  </a:lnTo>
                  <a:lnTo>
                    <a:pt x="518" y="213"/>
                  </a:lnTo>
                  <a:lnTo>
                    <a:pt x="520" y="213"/>
                  </a:lnTo>
                  <a:lnTo>
                    <a:pt x="520" y="213"/>
                  </a:lnTo>
                  <a:lnTo>
                    <a:pt x="521" y="213"/>
                  </a:lnTo>
                  <a:lnTo>
                    <a:pt x="521" y="216"/>
                  </a:lnTo>
                  <a:lnTo>
                    <a:pt x="521" y="218"/>
                  </a:lnTo>
                  <a:lnTo>
                    <a:pt x="523" y="218"/>
                  </a:lnTo>
                  <a:lnTo>
                    <a:pt x="524" y="218"/>
                  </a:lnTo>
                  <a:lnTo>
                    <a:pt x="524" y="216"/>
                  </a:lnTo>
                  <a:lnTo>
                    <a:pt x="526" y="216"/>
                  </a:lnTo>
                  <a:lnTo>
                    <a:pt x="524" y="222"/>
                  </a:lnTo>
                  <a:lnTo>
                    <a:pt x="527" y="222"/>
                  </a:lnTo>
                  <a:lnTo>
                    <a:pt x="530" y="222"/>
                  </a:lnTo>
                  <a:lnTo>
                    <a:pt x="532" y="222"/>
                  </a:lnTo>
                  <a:lnTo>
                    <a:pt x="533" y="222"/>
                  </a:lnTo>
                  <a:lnTo>
                    <a:pt x="533" y="221"/>
                  </a:lnTo>
                  <a:lnTo>
                    <a:pt x="535" y="222"/>
                  </a:lnTo>
                  <a:lnTo>
                    <a:pt x="536" y="222"/>
                  </a:lnTo>
                  <a:lnTo>
                    <a:pt x="538" y="222"/>
                  </a:lnTo>
                  <a:lnTo>
                    <a:pt x="539" y="222"/>
                  </a:lnTo>
                  <a:lnTo>
                    <a:pt x="539" y="221"/>
                  </a:lnTo>
                  <a:lnTo>
                    <a:pt x="541" y="222"/>
                  </a:lnTo>
                  <a:lnTo>
                    <a:pt x="543" y="222"/>
                  </a:lnTo>
                  <a:lnTo>
                    <a:pt x="543" y="224"/>
                  </a:lnTo>
                  <a:lnTo>
                    <a:pt x="544" y="224"/>
                  </a:lnTo>
                  <a:lnTo>
                    <a:pt x="544" y="226"/>
                  </a:lnTo>
                  <a:lnTo>
                    <a:pt x="547" y="224"/>
                  </a:lnTo>
                  <a:lnTo>
                    <a:pt x="549" y="226"/>
                  </a:lnTo>
                  <a:lnTo>
                    <a:pt x="550" y="226"/>
                  </a:lnTo>
                  <a:lnTo>
                    <a:pt x="552" y="226"/>
                  </a:lnTo>
                  <a:lnTo>
                    <a:pt x="552" y="227"/>
                  </a:lnTo>
                  <a:lnTo>
                    <a:pt x="550" y="227"/>
                  </a:lnTo>
                  <a:lnTo>
                    <a:pt x="550" y="229"/>
                  </a:lnTo>
                  <a:lnTo>
                    <a:pt x="550" y="230"/>
                  </a:lnTo>
                  <a:lnTo>
                    <a:pt x="549" y="232"/>
                  </a:lnTo>
                  <a:lnTo>
                    <a:pt x="549" y="233"/>
                  </a:lnTo>
                  <a:lnTo>
                    <a:pt x="547" y="233"/>
                  </a:lnTo>
                  <a:lnTo>
                    <a:pt x="547" y="235"/>
                  </a:lnTo>
                  <a:lnTo>
                    <a:pt x="547" y="236"/>
                  </a:lnTo>
                  <a:lnTo>
                    <a:pt x="546" y="236"/>
                  </a:lnTo>
                  <a:lnTo>
                    <a:pt x="546" y="238"/>
                  </a:lnTo>
                  <a:lnTo>
                    <a:pt x="544" y="238"/>
                  </a:lnTo>
                  <a:lnTo>
                    <a:pt x="544" y="239"/>
                  </a:lnTo>
                  <a:lnTo>
                    <a:pt x="543" y="239"/>
                  </a:lnTo>
                  <a:lnTo>
                    <a:pt x="543" y="241"/>
                  </a:lnTo>
                  <a:lnTo>
                    <a:pt x="541" y="242"/>
                  </a:lnTo>
                  <a:lnTo>
                    <a:pt x="539" y="244"/>
                  </a:lnTo>
                  <a:lnTo>
                    <a:pt x="541" y="244"/>
                  </a:lnTo>
                  <a:lnTo>
                    <a:pt x="539" y="244"/>
                  </a:lnTo>
                  <a:lnTo>
                    <a:pt x="539" y="244"/>
                  </a:lnTo>
                  <a:lnTo>
                    <a:pt x="538" y="244"/>
                  </a:lnTo>
                  <a:lnTo>
                    <a:pt x="538" y="245"/>
                  </a:lnTo>
                  <a:lnTo>
                    <a:pt x="536" y="245"/>
                  </a:lnTo>
                  <a:lnTo>
                    <a:pt x="536" y="247"/>
                  </a:lnTo>
                  <a:lnTo>
                    <a:pt x="535" y="247"/>
                  </a:lnTo>
                  <a:lnTo>
                    <a:pt x="535" y="248"/>
                  </a:lnTo>
                  <a:lnTo>
                    <a:pt x="533" y="248"/>
                  </a:lnTo>
                  <a:lnTo>
                    <a:pt x="532" y="248"/>
                  </a:lnTo>
                  <a:lnTo>
                    <a:pt x="530" y="248"/>
                  </a:lnTo>
                  <a:lnTo>
                    <a:pt x="526" y="253"/>
                  </a:lnTo>
                  <a:lnTo>
                    <a:pt x="520" y="259"/>
                  </a:lnTo>
                  <a:lnTo>
                    <a:pt x="518" y="262"/>
                  </a:lnTo>
                  <a:lnTo>
                    <a:pt x="517" y="264"/>
                  </a:lnTo>
                  <a:lnTo>
                    <a:pt x="515" y="265"/>
                  </a:lnTo>
                  <a:lnTo>
                    <a:pt x="514" y="267"/>
                  </a:lnTo>
                  <a:lnTo>
                    <a:pt x="512" y="267"/>
                  </a:lnTo>
                  <a:lnTo>
                    <a:pt x="512" y="268"/>
                  </a:lnTo>
                  <a:lnTo>
                    <a:pt x="509" y="270"/>
                  </a:lnTo>
                  <a:lnTo>
                    <a:pt x="506" y="271"/>
                  </a:lnTo>
                  <a:lnTo>
                    <a:pt x="498" y="276"/>
                  </a:lnTo>
                  <a:lnTo>
                    <a:pt x="491" y="280"/>
                  </a:lnTo>
                  <a:lnTo>
                    <a:pt x="489" y="280"/>
                  </a:lnTo>
                  <a:lnTo>
                    <a:pt x="483" y="283"/>
                  </a:lnTo>
                  <a:lnTo>
                    <a:pt x="483" y="285"/>
                  </a:lnTo>
                  <a:lnTo>
                    <a:pt x="482" y="285"/>
                  </a:lnTo>
                  <a:lnTo>
                    <a:pt x="477" y="288"/>
                  </a:lnTo>
                  <a:lnTo>
                    <a:pt x="476" y="288"/>
                  </a:lnTo>
                  <a:lnTo>
                    <a:pt x="476" y="289"/>
                  </a:lnTo>
                  <a:lnTo>
                    <a:pt x="474" y="289"/>
                  </a:lnTo>
                  <a:lnTo>
                    <a:pt x="473" y="289"/>
                  </a:lnTo>
                  <a:lnTo>
                    <a:pt x="471" y="289"/>
                  </a:lnTo>
                  <a:lnTo>
                    <a:pt x="471" y="291"/>
                  </a:lnTo>
                  <a:lnTo>
                    <a:pt x="470" y="291"/>
                  </a:lnTo>
                  <a:lnTo>
                    <a:pt x="470" y="289"/>
                  </a:lnTo>
                  <a:lnTo>
                    <a:pt x="468" y="289"/>
                  </a:lnTo>
                  <a:lnTo>
                    <a:pt x="466" y="289"/>
                  </a:lnTo>
                  <a:lnTo>
                    <a:pt x="465" y="289"/>
                  </a:lnTo>
                  <a:lnTo>
                    <a:pt x="463" y="292"/>
                  </a:lnTo>
                  <a:lnTo>
                    <a:pt x="465" y="292"/>
                  </a:lnTo>
                  <a:lnTo>
                    <a:pt x="465" y="294"/>
                  </a:lnTo>
                  <a:lnTo>
                    <a:pt x="465" y="295"/>
                  </a:lnTo>
                  <a:lnTo>
                    <a:pt x="463" y="295"/>
                  </a:lnTo>
                  <a:lnTo>
                    <a:pt x="463" y="297"/>
                  </a:lnTo>
                  <a:lnTo>
                    <a:pt x="462" y="297"/>
                  </a:lnTo>
                  <a:lnTo>
                    <a:pt x="460" y="299"/>
                  </a:lnTo>
                  <a:lnTo>
                    <a:pt x="459" y="299"/>
                  </a:lnTo>
                  <a:lnTo>
                    <a:pt x="457" y="300"/>
                  </a:lnTo>
                  <a:lnTo>
                    <a:pt x="456" y="302"/>
                  </a:lnTo>
                  <a:lnTo>
                    <a:pt x="451" y="305"/>
                  </a:lnTo>
                  <a:lnTo>
                    <a:pt x="450" y="305"/>
                  </a:lnTo>
                  <a:lnTo>
                    <a:pt x="448" y="305"/>
                  </a:lnTo>
                  <a:lnTo>
                    <a:pt x="448" y="306"/>
                  </a:lnTo>
                  <a:lnTo>
                    <a:pt x="447" y="308"/>
                  </a:lnTo>
                  <a:lnTo>
                    <a:pt x="444" y="311"/>
                  </a:lnTo>
                  <a:lnTo>
                    <a:pt x="439" y="314"/>
                  </a:lnTo>
                  <a:lnTo>
                    <a:pt x="438" y="314"/>
                  </a:lnTo>
                  <a:lnTo>
                    <a:pt x="433" y="317"/>
                  </a:lnTo>
                  <a:lnTo>
                    <a:pt x="432" y="317"/>
                  </a:lnTo>
                  <a:lnTo>
                    <a:pt x="432" y="317"/>
                  </a:lnTo>
                  <a:lnTo>
                    <a:pt x="430" y="317"/>
                  </a:lnTo>
                  <a:lnTo>
                    <a:pt x="427" y="314"/>
                  </a:lnTo>
                  <a:lnTo>
                    <a:pt x="422" y="314"/>
                  </a:lnTo>
                  <a:lnTo>
                    <a:pt x="421" y="314"/>
                  </a:lnTo>
                  <a:lnTo>
                    <a:pt x="419" y="314"/>
                  </a:lnTo>
                  <a:lnTo>
                    <a:pt x="418" y="314"/>
                  </a:lnTo>
                  <a:lnTo>
                    <a:pt x="416" y="314"/>
                  </a:lnTo>
                  <a:lnTo>
                    <a:pt x="416" y="315"/>
                  </a:lnTo>
                  <a:lnTo>
                    <a:pt x="415" y="315"/>
                  </a:lnTo>
                  <a:lnTo>
                    <a:pt x="413" y="315"/>
                  </a:lnTo>
                  <a:lnTo>
                    <a:pt x="412" y="315"/>
                  </a:lnTo>
                  <a:lnTo>
                    <a:pt x="410" y="315"/>
                  </a:lnTo>
                  <a:lnTo>
                    <a:pt x="410" y="317"/>
                  </a:lnTo>
                  <a:lnTo>
                    <a:pt x="410" y="317"/>
                  </a:lnTo>
                  <a:lnTo>
                    <a:pt x="409" y="317"/>
                  </a:lnTo>
                  <a:lnTo>
                    <a:pt x="409" y="315"/>
                  </a:lnTo>
                  <a:lnTo>
                    <a:pt x="407" y="315"/>
                  </a:lnTo>
                  <a:lnTo>
                    <a:pt x="407" y="312"/>
                  </a:lnTo>
                  <a:lnTo>
                    <a:pt x="407" y="311"/>
                  </a:lnTo>
                  <a:lnTo>
                    <a:pt x="406" y="309"/>
                  </a:lnTo>
                  <a:lnTo>
                    <a:pt x="404" y="308"/>
                  </a:lnTo>
                  <a:lnTo>
                    <a:pt x="403" y="306"/>
                  </a:lnTo>
                  <a:lnTo>
                    <a:pt x="401" y="306"/>
                  </a:lnTo>
                  <a:lnTo>
                    <a:pt x="401" y="305"/>
                  </a:lnTo>
                  <a:lnTo>
                    <a:pt x="400" y="305"/>
                  </a:lnTo>
                  <a:lnTo>
                    <a:pt x="398" y="305"/>
                  </a:lnTo>
                  <a:lnTo>
                    <a:pt x="390" y="306"/>
                  </a:lnTo>
                  <a:lnTo>
                    <a:pt x="386" y="306"/>
                  </a:lnTo>
                  <a:lnTo>
                    <a:pt x="381" y="306"/>
                  </a:lnTo>
                  <a:lnTo>
                    <a:pt x="377" y="306"/>
                  </a:lnTo>
                  <a:lnTo>
                    <a:pt x="374" y="306"/>
                  </a:lnTo>
                  <a:lnTo>
                    <a:pt x="363" y="308"/>
                  </a:lnTo>
                  <a:lnTo>
                    <a:pt x="355" y="308"/>
                  </a:lnTo>
                  <a:lnTo>
                    <a:pt x="343" y="309"/>
                  </a:lnTo>
                  <a:lnTo>
                    <a:pt x="339" y="309"/>
                  </a:lnTo>
                  <a:lnTo>
                    <a:pt x="337" y="309"/>
                  </a:lnTo>
                  <a:lnTo>
                    <a:pt x="327" y="309"/>
                  </a:lnTo>
                  <a:lnTo>
                    <a:pt x="311" y="311"/>
                  </a:lnTo>
                  <a:lnTo>
                    <a:pt x="301" y="312"/>
                  </a:lnTo>
                  <a:lnTo>
                    <a:pt x="289" y="312"/>
                  </a:lnTo>
                  <a:lnTo>
                    <a:pt x="286" y="312"/>
                  </a:lnTo>
                  <a:lnTo>
                    <a:pt x="275" y="314"/>
                  </a:lnTo>
                  <a:lnTo>
                    <a:pt x="273" y="314"/>
                  </a:lnTo>
                  <a:lnTo>
                    <a:pt x="273" y="317"/>
                  </a:lnTo>
                  <a:lnTo>
                    <a:pt x="228" y="318"/>
                  </a:lnTo>
                  <a:lnTo>
                    <a:pt x="228" y="320"/>
                  </a:lnTo>
                  <a:lnTo>
                    <a:pt x="228" y="321"/>
                  </a:lnTo>
                  <a:lnTo>
                    <a:pt x="226" y="321"/>
                  </a:lnTo>
                  <a:lnTo>
                    <a:pt x="225" y="321"/>
                  </a:lnTo>
                  <a:lnTo>
                    <a:pt x="225" y="323"/>
                  </a:lnTo>
                  <a:lnTo>
                    <a:pt x="225" y="321"/>
                  </a:lnTo>
                  <a:lnTo>
                    <a:pt x="225" y="318"/>
                  </a:lnTo>
                  <a:lnTo>
                    <a:pt x="225" y="317"/>
                  </a:lnTo>
                  <a:lnTo>
                    <a:pt x="225" y="317"/>
                  </a:lnTo>
                  <a:lnTo>
                    <a:pt x="182" y="318"/>
                  </a:lnTo>
                  <a:lnTo>
                    <a:pt x="182" y="326"/>
                  </a:lnTo>
                  <a:lnTo>
                    <a:pt x="179" y="326"/>
                  </a:lnTo>
                  <a:lnTo>
                    <a:pt x="168" y="327"/>
                  </a:lnTo>
                  <a:lnTo>
                    <a:pt x="167" y="327"/>
                  </a:lnTo>
                  <a:lnTo>
                    <a:pt x="167" y="326"/>
                  </a:lnTo>
                  <a:lnTo>
                    <a:pt x="159" y="326"/>
                  </a:lnTo>
                  <a:lnTo>
                    <a:pt x="152" y="326"/>
                  </a:lnTo>
                  <a:lnTo>
                    <a:pt x="147" y="326"/>
                  </a:lnTo>
                  <a:lnTo>
                    <a:pt x="146" y="326"/>
                  </a:lnTo>
                  <a:lnTo>
                    <a:pt x="144" y="326"/>
                  </a:lnTo>
                  <a:lnTo>
                    <a:pt x="141" y="327"/>
                  </a:lnTo>
                  <a:lnTo>
                    <a:pt x="140" y="327"/>
                  </a:lnTo>
                  <a:lnTo>
                    <a:pt x="140" y="326"/>
                  </a:lnTo>
                  <a:lnTo>
                    <a:pt x="140" y="327"/>
                  </a:lnTo>
                  <a:lnTo>
                    <a:pt x="138" y="327"/>
                  </a:lnTo>
                  <a:lnTo>
                    <a:pt x="137" y="327"/>
                  </a:lnTo>
                  <a:lnTo>
                    <a:pt x="137" y="329"/>
                  </a:lnTo>
                  <a:lnTo>
                    <a:pt x="132" y="329"/>
                  </a:lnTo>
                  <a:lnTo>
                    <a:pt x="124" y="330"/>
                  </a:lnTo>
                  <a:lnTo>
                    <a:pt x="123" y="330"/>
                  </a:lnTo>
                  <a:lnTo>
                    <a:pt x="121" y="330"/>
                  </a:lnTo>
                  <a:lnTo>
                    <a:pt x="120" y="332"/>
                  </a:lnTo>
                  <a:lnTo>
                    <a:pt x="118" y="332"/>
                  </a:lnTo>
                  <a:lnTo>
                    <a:pt x="115" y="332"/>
                  </a:lnTo>
                  <a:lnTo>
                    <a:pt x="114" y="332"/>
                  </a:lnTo>
                  <a:lnTo>
                    <a:pt x="114" y="333"/>
                  </a:lnTo>
                  <a:lnTo>
                    <a:pt x="114" y="335"/>
                  </a:lnTo>
                  <a:lnTo>
                    <a:pt x="111" y="335"/>
                  </a:lnTo>
                  <a:lnTo>
                    <a:pt x="109" y="335"/>
                  </a:lnTo>
                  <a:lnTo>
                    <a:pt x="108" y="335"/>
                  </a:lnTo>
                  <a:lnTo>
                    <a:pt x="106" y="335"/>
                  </a:lnTo>
                  <a:lnTo>
                    <a:pt x="105" y="335"/>
                  </a:lnTo>
                  <a:lnTo>
                    <a:pt x="103" y="335"/>
                  </a:lnTo>
                  <a:lnTo>
                    <a:pt x="100" y="335"/>
                  </a:lnTo>
                  <a:lnTo>
                    <a:pt x="99" y="335"/>
                  </a:lnTo>
                  <a:lnTo>
                    <a:pt x="97" y="335"/>
                  </a:lnTo>
                  <a:lnTo>
                    <a:pt x="95" y="335"/>
                  </a:lnTo>
                  <a:lnTo>
                    <a:pt x="95" y="337"/>
                  </a:lnTo>
                  <a:lnTo>
                    <a:pt x="94" y="337"/>
                  </a:lnTo>
                  <a:lnTo>
                    <a:pt x="91" y="337"/>
                  </a:lnTo>
                  <a:lnTo>
                    <a:pt x="89" y="337"/>
                  </a:lnTo>
                  <a:lnTo>
                    <a:pt x="88" y="337"/>
                  </a:lnTo>
                  <a:lnTo>
                    <a:pt x="86" y="337"/>
                  </a:lnTo>
                  <a:lnTo>
                    <a:pt x="85" y="337"/>
                  </a:lnTo>
                  <a:lnTo>
                    <a:pt x="80" y="337"/>
                  </a:lnTo>
                  <a:lnTo>
                    <a:pt x="79" y="337"/>
                  </a:lnTo>
                  <a:lnTo>
                    <a:pt x="77" y="337"/>
                  </a:lnTo>
                  <a:lnTo>
                    <a:pt x="76" y="337"/>
                  </a:lnTo>
                  <a:lnTo>
                    <a:pt x="74" y="337"/>
                  </a:lnTo>
                  <a:lnTo>
                    <a:pt x="73" y="335"/>
                  </a:lnTo>
                  <a:lnTo>
                    <a:pt x="71" y="335"/>
                  </a:lnTo>
                  <a:lnTo>
                    <a:pt x="70" y="335"/>
                  </a:lnTo>
                  <a:lnTo>
                    <a:pt x="68" y="335"/>
                  </a:lnTo>
                  <a:lnTo>
                    <a:pt x="67" y="335"/>
                  </a:lnTo>
                  <a:lnTo>
                    <a:pt x="67" y="333"/>
                  </a:lnTo>
                  <a:lnTo>
                    <a:pt x="61" y="330"/>
                  </a:lnTo>
                  <a:lnTo>
                    <a:pt x="59" y="330"/>
                  </a:lnTo>
                  <a:lnTo>
                    <a:pt x="57" y="330"/>
                  </a:lnTo>
                  <a:lnTo>
                    <a:pt x="56" y="330"/>
                  </a:lnTo>
                  <a:lnTo>
                    <a:pt x="44" y="330"/>
                  </a:lnTo>
                  <a:lnTo>
                    <a:pt x="44" y="332"/>
                  </a:lnTo>
                  <a:lnTo>
                    <a:pt x="39" y="332"/>
                  </a:lnTo>
                  <a:lnTo>
                    <a:pt x="38" y="330"/>
                  </a:lnTo>
                  <a:lnTo>
                    <a:pt x="38" y="329"/>
                  </a:lnTo>
                  <a:lnTo>
                    <a:pt x="36" y="324"/>
                  </a:lnTo>
                  <a:lnTo>
                    <a:pt x="33" y="318"/>
                  </a:lnTo>
                  <a:lnTo>
                    <a:pt x="30" y="315"/>
                  </a:lnTo>
                  <a:lnTo>
                    <a:pt x="27" y="305"/>
                  </a:lnTo>
                  <a:lnTo>
                    <a:pt x="24" y="297"/>
                  </a:lnTo>
                  <a:lnTo>
                    <a:pt x="21" y="289"/>
                  </a:lnTo>
                  <a:lnTo>
                    <a:pt x="13" y="276"/>
                  </a:lnTo>
                  <a:lnTo>
                    <a:pt x="4" y="247"/>
                  </a:lnTo>
                  <a:lnTo>
                    <a:pt x="0" y="238"/>
                  </a:lnTo>
                  <a:lnTo>
                    <a:pt x="1" y="238"/>
                  </a:lnTo>
                  <a:lnTo>
                    <a:pt x="3" y="238"/>
                  </a:lnTo>
                  <a:lnTo>
                    <a:pt x="4" y="238"/>
                  </a:lnTo>
                  <a:lnTo>
                    <a:pt x="6" y="238"/>
                  </a:lnTo>
                  <a:lnTo>
                    <a:pt x="7" y="238"/>
                  </a:lnTo>
                  <a:lnTo>
                    <a:pt x="9" y="238"/>
                  </a:lnTo>
                  <a:lnTo>
                    <a:pt x="9" y="238"/>
                  </a:lnTo>
                  <a:lnTo>
                    <a:pt x="10" y="238"/>
                  </a:lnTo>
                  <a:lnTo>
                    <a:pt x="12" y="238"/>
                  </a:lnTo>
                  <a:lnTo>
                    <a:pt x="13" y="238"/>
                  </a:lnTo>
                  <a:lnTo>
                    <a:pt x="15" y="238"/>
                  </a:lnTo>
                  <a:lnTo>
                    <a:pt x="16" y="238"/>
                  </a:lnTo>
                  <a:lnTo>
                    <a:pt x="18" y="238"/>
                  </a:lnTo>
                  <a:lnTo>
                    <a:pt x="19" y="236"/>
                  </a:lnTo>
                  <a:lnTo>
                    <a:pt x="21" y="236"/>
                  </a:lnTo>
                  <a:lnTo>
                    <a:pt x="23" y="236"/>
                  </a:lnTo>
                  <a:lnTo>
                    <a:pt x="24" y="236"/>
                  </a:lnTo>
                  <a:lnTo>
                    <a:pt x="26" y="236"/>
                  </a:lnTo>
                  <a:lnTo>
                    <a:pt x="27" y="235"/>
                  </a:lnTo>
                  <a:lnTo>
                    <a:pt x="29" y="235"/>
                  </a:lnTo>
                  <a:lnTo>
                    <a:pt x="30" y="235"/>
                  </a:lnTo>
                  <a:lnTo>
                    <a:pt x="32" y="235"/>
                  </a:lnTo>
                  <a:lnTo>
                    <a:pt x="33" y="233"/>
                  </a:lnTo>
                  <a:lnTo>
                    <a:pt x="35" y="233"/>
                  </a:lnTo>
                  <a:lnTo>
                    <a:pt x="36" y="232"/>
                  </a:lnTo>
                  <a:lnTo>
                    <a:pt x="38" y="232"/>
                  </a:lnTo>
                  <a:lnTo>
                    <a:pt x="41" y="232"/>
                  </a:lnTo>
                  <a:lnTo>
                    <a:pt x="44" y="230"/>
                  </a:lnTo>
                  <a:lnTo>
                    <a:pt x="47" y="229"/>
                  </a:lnTo>
                  <a:lnTo>
                    <a:pt x="51" y="227"/>
                  </a:lnTo>
                  <a:lnTo>
                    <a:pt x="54" y="226"/>
                  </a:lnTo>
                  <a:lnTo>
                    <a:pt x="56" y="226"/>
                  </a:lnTo>
                  <a:lnTo>
                    <a:pt x="59" y="226"/>
                  </a:lnTo>
                  <a:lnTo>
                    <a:pt x="61" y="226"/>
                  </a:lnTo>
                  <a:lnTo>
                    <a:pt x="61" y="224"/>
                  </a:lnTo>
                  <a:lnTo>
                    <a:pt x="62" y="224"/>
                  </a:lnTo>
                  <a:lnTo>
                    <a:pt x="64" y="224"/>
                  </a:lnTo>
                  <a:lnTo>
                    <a:pt x="65" y="224"/>
                  </a:lnTo>
                  <a:lnTo>
                    <a:pt x="67" y="224"/>
                  </a:lnTo>
                  <a:lnTo>
                    <a:pt x="68" y="224"/>
                  </a:lnTo>
                  <a:lnTo>
                    <a:pt x="70" y="222"/>
                  </a:lnTo>
                  <a:lnTo>
                    <a:pt x="71" y="222"/>
                  </a:lnTo>
                  <a:lnTo>
                    <a:pt x="73" y="222"/>
                  </a:lnTo>
                  <a:lnTo>
                    <a:pt x="74" y="222"/>
                  </a:lnTo>
                  <a:lnTo>
                    <a:pt x="76" y="222"/>
                  </a:lnTo>
                  <a:lnTo>
                    <a:pt x="77" y="222"/>
                  </a:lnTo>
                  <a:lnTo>
                    <a:pt x="79" y="222"/>
                  </a:lnTo>
                  <a:lnTo>
                    <a:pt x="80" y="221"/>
                  </a:lnTo>
                  <a:lnTo>
                    <a:pt x="80" y="219"/>
                  </a:lnTo>
                  <a:lnTo>
                    <a:pt x="80" y="218"/>
                  </a:lnTo>
                  <a:lnTo>
                    <a:pt x="82" y="218"/>
                  </a:lnTo>
                  <a:lnTo>
                    <a:pt x="82" y="216"/>
                  </a:lnTo>
                  <a:lnTo>
                    <a:pt x="82" y="215"/>
                  </a:lnTo>
                  <a:lnTo>
                    <a:pt x="82" y="215"/>
                  </a:lnTo>
                  <a:lnTo>
                    <a:pt x="82" y="218"/>
                  </a:lnTo>
                  <a:lnTo>
                    <a:pt x="82" y="219"/>
                  </a:lnTo>
                  <a:lnTo>
                    <a:pt x="83" y="219"/>
                  </a:lnTo>
                  <a:lnTo>
                    <a:pt x="85" y="219"/>
                  </a:lnTo>
                  <a:lnTo>
                    <a:pt x="86" y="219"/>
                  </a:lnTo>
                  <a:lnTo>
                    <a:pt x="86" y="218"/>
                  </a:lnTo>
                  <a:lnTo>
                    <a:pt x="88" y="218"/>
                  </a:lnTo>
                  <a:lnTo>
                    <a:pt x="89" y="218"/>
                  </a:lnTo>
                  <a:lnTo>
                    <a:pt x="91" y="218"/>
                  </a:lnTo>
                  <a:lnTo>
                    <a:pt x="92" y="219"/>
                  </a:lnTo>
                  <a:lnTo>
                    <a:pt x="94" y="218"/>
                  </a:lnTo>
                  <a:lnTo>
                    <a:pt x="94" y="216"/>
                  </a:lnTo>
                  <a:lnTo>
                    <a:pt x="94" y="215"/>
                  </a:lnTo>
                  <a:lnTo>
                    <a:pt x="94" y="213"/>
                  </a:lnTo>
                  <a:lnTo>
                    <a:pt x="95" y="212"/>
                  </a:lnTo>
                  <a:lnTo>
                    <a:pt x="97" y="212"/>
                  </a:lnTo>
                  <a:lnTo>
                    <a:pt x="99" y="213"/>
                  </a:lnTo>
                  <a:lnTo>
                    <a:pt x="100" y="213"/>
                  </a:lnTo>
                  <a:lnTo>
                    <a:pt x="100" y="215"/>
                  </a:lnTo>
                  <a:lnTo>
                    <a:pt x="102" y="215"/>
                  </a:lnTo>
                  <a:lnTo>
                    <a:pt x="105" y="216"/>
                  </a:lnTo>
                  <a:lnTo>
                    <a:pt x="106" y="216"/>
                  </a:lnTo>
                  <a:lnTo>
                    <a:pt x="108" y="218"/>
                  </a:lnTo>
                  <a:lnTo>
                    <a:pt x="109" y="218"/>
                  </a:lnTo>
                  <a:lnTo>
                    <a:pt x="111" y="219"/>
                  </a:lnTo>
                  <a:lnTo>
                    <a:pt x="112" y="219"/>
                  </a:lnTo>
                  <a:lnTo>
                    <a:pt x="115" y="221"/>
                  </a:lnTo>
                  <a:lnTo>
                    <a:pt x="117" y="221"/>
                  </a:lnTo>
                  <a:lnTo>
                    <a:pt x="118" y="222"/>
                  </a:lnTo>
                  <a:lnTo>
                    <a:pt x="118" y="222"/>
                  </a:lnTo>
                  <a:lnTo>
                    <a:pt x="120" y="222"/>
                  </a:lnTo>
                  <a:lnTo>
                    <a:pt x="121" y="222"/>
                  </a:lnTo>
                  <a:lnTo>
                    <a:pt x="124" y="224"/>
                  </a:lnTo>
                  <a:lnTo>
                    <a:pt x="126" y="224"/>
                  </a:lnTo>
                  <a:lnTo>
                    <a:pt x="129" y="224"/>
                  </a:lnTo>
                  <a:lnTo>
                    <a:pt x="130" y="224"/>
                  </a:lnTo>
                  <a:lnTo>
                    <a:pt x="132" y="224"/>
                  </a:lnTo>
                  <a:lnTo>
                    <a:pt x="135" y="224"/>
                  </a:lnTo>
                  <a:lnTo>
                    <a:pt x="137" y="224"/>
                  </a:lnTo>
                  <a:lnTo>
                    <a:pt x="138" y="224"/>
                  </a:lnTo>
                  <a:lnTo>
                    <a:pt x="140" y="224"/>
                  </a:lnTo>
                  <a:lnTo>
                    <a:pt x="141" y="224"/>
                  </a:lnTo>
                  <a:lnTo>
                    <a:pt x="143" y="224"/>
                  </a:lnTo>
                  <a:lnTo>
                    <a:pt x="144" y="224"/>
                  </a:lnTo>
                  <a:lnTo>
                    <a:pt x="146" y="224"/>
                  </a:lnTo>
                  <a:lnTo>
                    <a:pt x="147" y="224"/>
                  </a:lnTo>
                  <a:lnTo>
                    <a:pt x="149" y="222"/>
                  </a:lnTo>
                  <a:lnTo>
                    <a:pt x="150" y="222"/>
                  </a:lnTo>
                  <a:lnTo>
                    <a:pt x="152" y="222"/>
                  </a:lnTo>
                  <a:lnTo>
                    <a:pt x="153" y="222"/>
                  </a:lnTo>
                  <a:lnTo>
                    <a:pt x="155" y="221"/>
                  </a:lnTo>
                  <a:lnTo>
                    <a:pt x="155" y="221"/>
                  </a:lnTo>
                  <a:lnTo>
                    <a:pt x="156" y="221"/>
                  </a:lnTo>
                  <a:lnTo>
                    <a:pt x="158" y="219"/>
                  </a:lnTo>
                  <a:lnTo>
                    <a:pt x="159" y="219"/>
                  </a:lnTo>
                  <a:lnTo>
                    <a:pt x="161" y="218"/>
                  </a:lnTo>
                  <a:lnTo>
                    <a:pt x="162" y="218"/>
                  </a:lnTo>
                  <a:lnTo>
                    <a:pt x="164" y="216"/>
                  </a:lnTo>
                  <a:lnTo>
                    <a:pt x="165" y="216"/>
                  </a:lnTo>
                  <a:lnTo>
                    <a:pt x="167" y="215"/>
                  </a:lnTo>
                  <a:lnTo>
                    <a:pt x="168" y="213"/>
                  </a:lnTo>
                  <a:lnTo>
                    <a:pt x="172" y="212"/>
                  </a:lnTo>
                  <a:lnTo>
                    <a:pt x="175" y="210"/>
                  </a:lnTo>
                  <a:lnTo>
                    <a:pt x="181" y="207"/>
                  </a:lnTo>
                  <a:lnTo>
                    <a:pt x="185" y="203"/>
                  </a:lnTo>
                  <a:lnTo>
                    <a:pt x="196" y="195"/>
                  </a:lnTo>
                  <a:lnTo>
                    <a:pt x="197" y="194"/>
                  </a:lnTo>
                  <a:lnTo>
                    <a:pt x="208" y="188"/>
                  </a:lnTo>
                  <a:lnTo>
                    <a:pt x="213" y="183"/>
                  </a:lnTo>
                  <a:lnTo>
                    <a:pt x="217" y="180"/>
                  </a:lnTo>
                  <a:lnTo>
                    <a:pt x="219" y="180"/>
                  </a:lnTo>
                  <a:lnTo>
                    <a:pt x="220" y="178"/>
                  </a:lnTo>
                  <a:lnTo>
                    <a:pt x="222" y="178"/>
                  </a:lnTo>
                  <a:lnTo>
                    <a:pt x="222" y="177"/>
                  </a:lnTo>
                  <a:lnTo>
                    <a:pt x="223" y="177"/>
                  </a:lnTo>
                  <a:lnTo>
                    <a:pt x="225" y="177"/>
                  </a:lnTo>
                  <a:lnTo>
                    <a:pt x="225" y="175"/>
                  </a:lnTo>
                  <a:lnTo>
                    <a:pt x="228" y="174"/>
                  </a:lnTo>
                  <a:lnTo>
                    <a:pt x="228" y="174"/>
                  </a:lnTo>
                  <a:lnTo>
                    <a:pt x="229" y="174"/>
                  </a:lnTo>
                  <a:lnTo>
                    <a:pt x="232" y="172"/>
                  </a:lnTo>
                  <a:lnTo>
                    <a:pt x="238" y="171"/>
                  </a:lnTo>
                  <a:lnTo>
                    <a:pt x="249" y="166"/>
                  </a:lnTo>
                  <a:lnTo>
                    <a:pt x="252" y="165"/>
                  </a:lnTo>
                  <a:lnTo>
                    <a:pt x="255" y="165"/>
                  </a:lnTo>
                  <a:lnTo>
                    <a:pt x="257" y="163"/>
                  </a:lnTo>
                  <a:lnTo>
                    <a:pt x="258" y="163"/>
                  </a:lnTo>
                  <a:lnTo>
                    <a:pt x="260" y="162"/>
                  </a:lnTo>
                  <a:lnTo>
                    <a:pt x="261" y="162"/>
                  </a:lnTo>
                  <a:lnTo>
                    <a:pt x="263" y="162"/>
                  </a:lnTo>
                  <a:lnTo>
                    <a:pt x="264" y="160"/>
                  </a:lnTo>
                  <a:lnTo>
                    <a:pt x="264" y="160"/>
                  </a:lnTo>
                  <a:lnTo>
                    <a:pt x="266" y="160"/>
                  </a:lnTo>
                  <a:lnTo>
                    <a:pt x="267" y="160"/>
                  </a:lnTo>
                  <a:lnTo>
                    <a:pt x="269" y="160"/>
                  </a:lnTo>
                  <a:lnTo>
                    <a:pt x="270" y="160"/>
                  </a:lnTo>
                  <a:lnTo>
                    <a:pt x="272" y="159"/>
                  </a:lnTo>
                  <a:lnTo>
                    <a:pt x="273" y="159"/>
                  </a:lnTo>
                  <a:lnTo>
                    <a:pt x="275" y="159"/>
                  </a:lnTo>
                  <a:lnTo>
                    <a:pt x="276" y="159"/>
                  </a:lnTo>
                  <a:lnTo>
                    <a:pt x="278" y="160"/>
                  </a:lnTo>
                  <a:lnTo>
                    <a:pt x="281" y="160"/>
                  </a:lnTo>
                  <a:lnTo>
                    <a:pt x="283" y="160"/>
                  </a:lnTo>
                  <a:lnTo>
                    <a:pt x="284" y="160"/>
                  </a:lnTo>
                  <a:lnTo>
                    <a:pt x="286" y="160"/>
                  </a:lnTo>
                  <a:lnTo>
                    <a:pt x="287" y="160"/>
                  </a:lnTo>
                  <a:lnTo>
                    <a:pt x="289" y="162"/>
                  </a:lnTo>
                  <a:lnTo>
                    <a:pt x="290" y="162"/>
                  </a:lnTo>
                  <a:lnTo>
                    <a:pt x="286" y="159"/>
                  </a:lnTo>
                  <a:lnTo>
                    <a:pt x="281" y="153"/>
                  </a:lnTo>
                  <a:lnTo>
                    <a:pt x="279" y="151"/>
                  </a:lnTo>
                  <a:lnTo>
                    <a:pt x="278" y="151"/>
                  </a:lnTo>
                  <a:lnTo>
                    <a:pt x="278" y="149"/>
                  </a:lnTo>
                  <a:lnTo>
                    <a:pt x="276" y="149"/>
                  </a:lnTo>
                  <a:lnTo>
                    <a:pt x="276" y="148"/>
                  </a:lnTo>
                  <a:lnTo>
                    <a:pt x="275" y="148"/>
                  </a:lnTo>
                  <a:lnTo>
                    <a:pt x="275" y="146"/>
                  </a:lnTo>
                  <a:lnTo>
                    <a:pt x="273" y="146"/>
                  </a:lnTo>
                  <a:lnTo>
                    <a:pt x="273" y="145"/>
                  </a:lnTo>
                  <a:lnTo>
                    <a:pt x="272" y="145"/>
                  </a:lnTo>
                  <a:lnTo>
                    <a:pt x="272" y="143"/>
                  </a:lnTo>
                  <a:lnTo>
                    <a:pt x="270" y="142"/>
                  </a:lnTo>
                  <a:lnTo>
                    <a:pt x="270" y="140"/>
                  </a:lnTo>
                  <a:lnTo>
                    <a:pt x="269" y="140"/>
                  </a:lnTo>
                  <a:lnTo>
                    <a:pt x="269" y="139"/>
                  </a:lnTo>
                  <a:lnTo>
                    <a:pt x="267" y="139"/>
                  </a:lnTo>
                  <a:lnTo>
                    <a:pt x="267" y="137"/>
                  </a:lnTo>
                  <a:lnTo>
                    <a:pt x="267" y="136"/>
                  </a:lnTo>
                  <a:lnTo>
                    <a:pt x="266" y="134"/>
                  </a:lnTo>
                  <a:lnTo>
                    <a:pt x="264" y="134"/>
                  </a:lnTo>
                  <a:lnTo>
                    <a:pt x="264" y="133"/>
                  </a:lnTo>
                  <a:lnTo>
                    <a:pt x="264" y="131"/>
                  </a:lnTo>
                  <a:lnTo>
                    <a:pt x="264" y="131"/>
                  </a:lnTo>
                  <a:lnTo>
                    <a:pt x="264" y="130"/>
                  </a:lnTo>
                  <a:lnTo>
                    <a:pt x="264" y="128"/>
                  </a:lnTo>
                  <a:lnTo>
                    <a:pt x="264" y="127"/>
                  </a:lnTo>
                  <a:lnTo>
                    <a:pt x="263" y="125"/>
                  </a:lnTo>
                  <a:lnTo>
                    <a:pt x="263" y="124"/>
                  </a:lnTo>
                  <a:lnTo>
                    <a:pt x="263" y="122"/>
                  </a:lnTo>
                  <a:lnTo>
                    <a:pt x="263" y="121"/>
                  </a:lnTo>
                  <a:lnTo>
                    <a:pt x="261" y="119"/>
                  </a:lnTo>
                  <a:lnTo>
                    <a:pt x="261" y="118"/>
                  </a:lnTo>
                  <a:lnTo>
                    <a:pt x="261" y="116"/>
                  </a:lnTo>
                  <a:lnTo>
                    <a:pt x="261" y="115"/>
                  </a:lnTo>
                  <a:lnTo>
                    <a:pt x="261" y="113"/>
                  </a:lnTo>
                  <a:lnTo>
                    <a:pt x="261" y="111"/>
                  </a:lnTo>
                  <a:lnTo>
                    <a:pt x="261" y="110"/>
                  </a:lnTo>
                  <a:lnTo>
                    <a:pt x="261" y="108"/>
                  </a:lnTo>
                  <a:lnTo>
                    <a:pt x="261" y="107"/>
                  </a:lnTo>
                  <a:lnTo>
                    <a:pt x="261" y="105"/>
                  </a:lnTo>
                  <a:lnTo>
                    <a:pt x="261" y="104"/>
                  </a:lnTo>
                  <a:lnTo>
                    <a:pt x="261" y="102"/>
                  </a:lnTo>
                  <a:lnTo>
                    <a:pt x="263" y="102"/>
                  </a:lnTo>
                  <a:lnTo>
                    <a:pt x="263" y="101"/>
                  </a:lnTo>
                  <a:lnTo>
                    <a:pt x="263" y="99"/>
                  </a:lnTo>
                  <a:lnTo>
                    <a:pt x="263" y="98"/>
                  </a:lnTo>
                  <a:lnTo>
                    <a:pt x="263" y="98"/>
                  </a:lnTo>
                  <a:lnTo>
                    <a:pt x="264" y="96"/>
                  </a:lnTo>
                  <a:lnTo>
                    <a:pt x="264" y="95"/>
                  </a:lnTo>
                  <a:lnTo>
                    <a:pt x="264" y="93"/>
                  </a:lnTo>
                  <a:lnTo>
                    <a:pt x="264" y="92"/>
                  </a:lnTo>
                  <a:lnTo>
                    <a:pt x="264" y="90"/>
                  </a:lnTo>
                  <a:lnTo>
                    <a:pt x="266" y="89"/>
                  </a:lnTo>
                  <a:lnTo>
                    <a:pt x="266" y="86"/>
                  </a:lnTo>
                  <a:lnTo>
                    <a:pt x="269" y="77"/>
                  </a:lnTo>
                  <a:lnTo>
                    <a:pt x="270" y="73"/>
                  </a:lnTo>
                  <a:lnTo>
                    <a:pt x="272" y="72"/>
                  </a:lnTo>
                  <a:lnTo>
                    <a:pt x="273" y="69"/>
                  </a:lnTo>
                  <a:lnTo>
                    <a:pt x="273" y="66"/>
                  </a:lnTo>
                  <a:lnTo>
                    <a:pt x="275" y="64"/>
                  </a:lnTo>
                  <a:lnTo>
                    <a:pt x="279" y="54"/>
                  </a:lnTo>
                  <a:lnTo>
                    <a:pt x="279" y="51"/>
                  </a:lnTo>
                  <a:lnTo>
                    <a:pt x="281" y="48"/>
                  </a:lnTo>
                  <a:lnTo>
                    <a:pt x="284" y="40"/>
                  </a:lnTo>
                  <a:lnTo>
                    <a:pt x="286" y="37"/>
                  </a:lnTo>
                  <a:lnTo>
                    <a:pt x="289" y="26"/>
                  </a:lnTo>
                  <a:lnTo>
                    <a:pt x="296" y="7"/>
                  </a:lnTo>
                  <a:lnTo>
                    <a:pt x="299" y="0"/>
                  </a:lnTo>
                  <a:lnTo>
                    <a:pt x="316" y="5"/>
                  </a:lnTo>
                  <a:lnTo>
                    <a:pt x="317" y="5"/>
                  </a:lnTo>
                  <a:lnTo>
                    <a:pt x="325" y="7"/>
                  </a:lnTo>
                  <a:lnTo>
                    <a:pt x="328" y="7"/>
                  </a:lnTo>
                  <a:lnTo>
                    <a:pt x="342" y="10"/>
                  </a:lnTo>
                  <a:lnTo>
                    <a:pt x="357" y="13"/>
                  </a:lnTo>
                  <a:lnTo>
                    <a:pt x="359" y="13"/>
                  </a:lnTo>
                  <a:lnTo>
                    <a:pt x="360" y="13"/>
                  </a:lnTo>
                  <a:lnTo>
                    <a:pt x="368" y="14"/>
                  </a:lnTo>
                  <a:lnTo>
                    <a:pt x="374" y="16"/>
                  </a:lnTo>
                  <a:lnTo>
                    <a:pt x="375" y="16"/>
                  </a:lnTo>
                  <a:lnTo>
                    <a:pt x="403" y="20"/>
                  </a:lnTo>
                  <a:lnTo>
                    <a:pt x="419" y="23"/>
                  </a:lnTo>
                  <a:lnTo>
                    <a:pt x="422" y="23"/>
                  </a:lnTo>
                  <a:lnTo>
                    <a:pt x="436" y="25"/>
                  </a:lnTo>
                  <a:lnTo>
                    <a:pt x="438" y="25"/>
                  </a:lnTo>
                  <a:lnTo>
                    <a:pt x="441" y="25"/>
                  </a:lnTo>
                  <a:lnTo>
                    <a:pt x="441" y="26"/>
                  </a:lnTo>
                  <a:lnTo>
                    <a:pt x="441" y="28"/>
                  </a:lnTo>
                  <a:lnTo>
                    <a:pt x="441" y="29"/>
                  </a:lnTo>
                  <a:lnTo>
                    <a:pt x="439" y="31"/>
                  </a:lnTo>
                  <a:lnTo>
                    <a:pt x="439" y="32"/>
                  </a:lnTo>
                  <a:lnTo>
                    <a:pt x="439" y="34"/>
                  </a:lnTo>
                  <a:lnTo>
                    <a:pt x="438" y="35"/>
                  </a:lnTo>
                  <a:lnTo>
                    <a:pt x="438" y="37"/>
                  </a:lnTo>
                  <a:lnTo>
                    <a:pt x="438" y="39"/>
                  </a:lnTo>
                  <a:lnTo>
                    <a:pt x="436" y="40"/>
                  </a:lnTo>
                  <a:lnTo>
                    <a:pt x="438" y="40"/>
                  </a:lnTo>
                  <a:lnTo>
                    <a:pt x="438" y="42"/>
                  </a:lnTo>
                  <a:lnTo>
                    <a:pt x="436" y="45"/>
                  </a:lnTo>
                  <a:lnTo>
                    <a:pt x="436" y="46"/>
                  </a:lnTo>
                  <a:lnTo>
                    <a:pt x="436" y="48"/>
                  </a:lnTo>
                  <a:lnTo>
                    <a:pt x="436" y="49"/>
                  </a:lnTo>
                  <a:lnTo>
                    <a:pt x="436" y="51"/>
                  </a:lnTo>
                  <a:lnTo>
                    <a:pt x="436" y="52"/>
                  </a:lnTo>
                  <a:lnTo>
                    <a:pt x="436" y="54"/>
                  </a:lnTo>
                  <a:lnTo>
                    <a:pt x="436" y="55"/>
                  </a:lnTo>
                  <a:lnTo>
                    <a:pt x="436" y="57"/>
                  </a:lnTo>
                  <a:lnTo>
                    <a:pt x="436" y="58"/>
                  </a:lnTo>
                  <a:lnTo>
                    <a:pt x="436" y="60"/>
                  </a:lnTo>
                  <a:lnTo>
                    <a:pt x="436" y="61"/>
                  </a:lnTo>
                  <a:lnTo>
                    <a:pt x="436" y="61"/>
                  </a:lnTo>
                  <a:lnTo>
                    <a:pt x="438" y="63"/>
                  </a:lnTo>
                  <a:lnTo>
                    <a:pt x="438" y="66"/>
                  </a:lnTo>
                  <a:lnTo>
                    <a:pt x="438" y="67"/>
                  </a:lnTo>
                  <a:lnTo>
                    <a:pt x="439" y="69"/>
                  </a:lnTo>
                  <a:lnTo>
                    <a:pt x="439" y="70"/>
                  </a:lnTo>
                  <a:lnTo>
                    <a:pt x="439" y="72"/>
                  </a:lnTo>
                  <a:lnTo>
                    <a:pt x="439" y="73"/>
                  </a:lnTo>
                  <a:lnTo>
                    <a:pt x="439" y="75"/>
                  </a:lnTo>
                  <a:lnTo>
                    <a:pt x="439" y="77"/>
                  </a:lnTo>
                  <a:lnTo>
                    <a:pt x="441" y="77"/>
                  </a:lnTo>
                  <a:lnTo>
                    <a:pt x="442" y="77"/>
                  </a:lnTo>
                  <a:lnTo>
                    <a:pt x="442" y="78"/>
                  </a:lnTo>
                  <a:lnTo>
                    <a:pt x="442" y="80"/>
                  </a:lnTo>
                  <a:lnTo>
                    <a:pt x="442" y="83"/>
                  </a:lnTo>
                  <a:lnTo>
                    <a:pt x="442" y="84"/>
                  </a:lnTo>
                  <a:lnTo>
                    <a:pt x="441" y="84"/>
                  </a:lnTo>
                  <a:lnTo>
                    <a:pt x="441" y="86"/>
                  </a:lnTo>
                  <a:lnTo>
                    <a:pt x="439" y="87"/>
                  </a:lnTo>
                  <a:lnTo>
                    <a:pt x="436" y="89"/>
                  </a:lnTo>
                  <a:lnTo>
                    <a:pt x="435" y="90"/>
                  </a:lnTo>
                  <a:lnTo>
                    <a:pt x="433" y="90"/>
                  </a:lnTo>
                  <a:lnTo>
                    <a:pt x="432" y="90"/>
                  </a:lnTo>
                  <a:lnTo>
                    <a:pt x="430" y="92"/>
                  </a:lnTo>
                  <a:lnTo>
                    <a:pt x="428" y="93"/>
                  </a:lnTo>
                  <a:lnTo>
                    <a:pt x="424" y="96"/>
                  </a:lnTo>
                  <a:lnTo>
                    <a:pt x="422" y="96"/>
                  </a:lnTo>
                  <a:lnTo>
                    <a:pt x="421" y="98"/>
                  </a:lnTo>
                  <a:lnTo>
                    <a:pt x="418" y="98"/>
                  </a:lnTo>
                  <a:lnTo>
                    <a:pt x="416" y="98"/>
                  </a:lnTo>
                  <a:lnTo>
                    <a:pt x="416" y="99"/>
                  </a:lnTo>
                  <a:lnTo>
                    <a:pt x="415" y="99"/>
                  </a:lnTo>
                  <a:lnTo>
                    <a:pt x="413" y="101"/>
                  </a:lnTo>
                  <a:lnTo>
                    <a:pt x="413" y="102"/>
                  </a:lnTo>
                  <a:lnTo>
                    <a:pt x="412" y="102"/>
                  </a:lnTo>
                  <a:lnTo>
                    <a:pt x="412" y="104"/>
                  </a:lnTo>
                  <a:lnTo>
                    <a:pt x="410" y="104"/>
                  </a:lnTo>
                  <a:lnTo>
                    <a:pt x="410" y="105"/>
                  </a:lnTo>
                  <a:lnTo>
                    <a:pt x="410" y="105"/>
                  </a:lnTo>
                  <a:lnTo>
                    <a:pt x="410" y="107"/>
                  </a:lnTo>
                  <a:lnTo>
                    <a:pt x="409" y="108"/>
                  </a:lnTo>
                  <a:lnTo>
                    <a:pt x="409" y="110"/>
                  </a:lnTo>
                  <a:lnTo>
                    <a:pt x="409" y="111"/>
                  </a:lnTo>
                  <a:lnTo>
                    <a:pt x="409" y="113"/>
                  </a:lnTo>
                  <a:lnTo>
                    <a:pt x="409" y="115"/>
                  </a:lnTo>
                  <a:lnTo>
                    <a:pt x="410" y="115"/>
                  </a:lnTo>
                  <a:lnTo>
                    <a:pt x="410" y="116"/>
                  </a:lnTo>
                  <a:lnTo>
                    <a:pt x="410" y="118"/>
                  </a:lnTo>
                  <a:lnTo>
                    <a:pt x="410" y="119"/>
                  </a:lnTo>
                  <a:lnTo>
                    <a:pt x="410" y="121"/>
                  </a:lnTo>
                  <a:lnTo>
                    <a:pt x="412" y="122"/>
                  </a:lnTo>
                  <a:lnTo>
                    <a:pt x="412" y="124"/>
                  </a:lnTo>
                  <a:lnTo>
                    <a:pt x="413" y="125"/>
                  </a:lnTo>
                  <a:lnTo>
                    <a:pt x="413" y="127"/>
                  </a:lnTo>
                  <a:lnTo>
                    <a:pt x="415" y="128"/>
                  </a:lnTo>
                  <a:lnTo>
                    <a:pt x="415" y="130"/>
                  </a:lnTo>
                  <a:lnTo>
                    <a:pt x="416" y="131"/>
                  </a:lnTo>
                  <a:lnTo>
                    <a:pt x="416" y="134"/>
                  </a:lnTo>
                  <a:lnTo>
                    <a:pt x="416" y="134"/>
                  </a:lnTo>
                  <a:lnTo>
                    <a:pt x="416" y="136"/>
                  </a:lnTo>
                  <a:lnTo>
                    <a:pt x="418" y="137"/>
                  </a:lnTo>
                  <a:lnTo>
                    <a:pt x="418" y="139"/>
                  </a:lnTo>
                  <a:lnTo>
                    <a:pt x="418" y="140"/>
                  </a:lnTo>
                  <a:lnTo>
                    <a:pt x="418" y="142"/>
                  </a:lnTo>
                  <a:lnTo>
                    <a:pt x="419" y="143"/>
                  </a:lnTo>
                  <a:lnTo>
                    <a:pt x="419" y="145"/>
                  </a:lnTo>
                  <a:lnTo>
                    <a:pt x="419" y="146"/>
                  </a:lnTo>
                  <a:lnTo>
                    <a:pt x="419" y="148"/>
                  </a:lnTo>
                  <a:lnTo>
                    <a:pt x="419" y="149"/>
                  </a:lnTo>
                  <a:lnTo>
                    <a:pt x="419" y="151"/>
                  </a:lnTo>
                  <a:lnTo>
                    <a:pt x="419" y="153"/>
                  </a:lnTo>
                  <a:lnTo>
                    <a:pt x="419" y="154"/>
                  </a:lnTo>
                  <a:lnTo>
                    <a:pt x="421" y="157"/>
                  </a:lnTo>
                  <a:lnTo>
                    <a:pt x="421" y="160"/>
                  </a:lnTo>
                  <a:lnTo>
                    <a:pt x="421" y="162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B8CCF5D-0D5C-E909-218B-DF8950468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8963" y="2633663"/>
              <a:ext cx="728662" cy="554037"/>
            </a:xfrm>
            <a:custGeom>
              <a:avLst/>
              <a:gdLst>
                <a:gd name="T0" fmla="*/ 160 w 459"/>
                <a:gd name="T1" fmla="*/ 20 h 349"/>
                <a:gd name="T2" fmla="*/ 176 w 459"/>
                <a:gd name="T3" fmla="*/ 7 h 349"/>
                <a:gd name="T4" fmla="*/ 214 w 459"/>
                <a:gd name="T5" fmla="*/ 42 h 349"/>
                <a:gd name="T6" fmla="*/ 237 w 459"/>
                <a:gd name="T7" fmla="*/ 28 h 349"/>
                <a:gd name="T8" fmla="*/ 245 w 459"/>
                <a:gd name="T9" fmla="*/ 39 h 349"/>
                <a:gd name="T10" fmla="*/ 260 w 459"/>
                <a:gd name="T11" fmla="*/ 42 h 349"/>
                <a:gd name="T12" fmla="*/ 268 w 459"/>
                <a:gd name="T13" fmla="*/ 48 h 349"/>
                <a:gd name="T14" fmla="*/ 277 w 459"/>
                <a:gd name="T15" fmla="*/ 43 h 349"/>
                <a:gd name="T16" fmla="*/ 280 w 459"/>
                <a:gd name="T17" fmla="*/ 29 h 349"/>
                <a:gd name="T18" fmla="*/ 290 w 459"/>
                <a:gd name="T19" fmla="*/ 43 h 349"/>
                <a:gd name="T20" fmla="*/ 300 w 459"/>
                <a:gd name="T21" fmla="*/ 39 h 349"/>
                <a:gd name="T22" fmla="*/ 306 w 459"/>
                <a:gd name="T23" fmla="*/ 28 h 349"/>
                <a:gd name="T24" fmla="*/ 333 w 459"/>
                <a:gd name="T25" fmla="*/ 28 h 349"/>
                <a:gd name="T26" fmla="*/ 366 w 459"/>
                <a:gd name="T27" fmla="*/ 26 h 349"/>
                <a:gd name="T28" fmla="*/ 373 w 459"/>
                <a:gd name="T29" fmla="*/ 46 h 349"/>
                <a:gd name="T30" fmla="*/ 373 w 459"/>
                <a:gd name="T31" fmla="*/ 77 h 349"/>
                <a:gd name="T32" fmla="*/ 360 w 459"/>
                <a:gd name="T33" fmla="*/ 93 h 349"/>
                <a:gd name="T34" fmla="*/ 376 w 459"/>
                <a:gd name="T35" fmla="*/ 96 h 349"/>
                <a:gd name="T36" fmla="*/ 392 w 459"/>
                <a:gd name="T37" fmla="*/ 99 h 349"/>
                <a:gd name="T38" fmla="*/ 459 w 459"/>
                <a:gd name="T39" fmla="*/ 111 h 349"/>
                <a:gd name="T40" fmla="*/ 433 w 459"/>
                <a:gd name="T41" fmla="*/ 177 h 349"/>
                <a:gd name="T42" fmla="*/ 424 w 459"/>
                <a:gd name="T43" fmla="*/ 204 h 349"/>
                <a:gd name="T44" fmla="*/ 421 w 459"/>
                <a:gd name="T45" fmla="*/ 215 h 349"/>
                <a:gd name="T46" fmla="*/ 421 w 459"/>
                <a:gd name="T47" fmla="*/ 229 h 349"/>
                <a:gd name="T48" fmla="*/ 424 w 459"/>
                <a:gd name="T49" fmla="*/ 242 h 349"/>
                <a:gd name="T50" fmla="*/ 429 w 459"/>
                <a:gd name="T51" fmla="*/ 251 h 349"/>
                <a:gd name="T52" fmla="*/ 436 w 459"/>
                <a:gd name="T53" fmla="*/ 259 h 349"/>
                <a:gd name="T54" fmla="*/ 447 w 459"/>
                <a:gd name="T55" fmla="*/ 271 h 349"/>
                <a:gd name="T56" fmla="*/ 432 w 459"/>
                <a:gd name="T57" fmla="*/ 270 h 349"/>
                <a:gd name="T58" fmla="*/ 420 w 459"/>
                <a:gd name="T59" fmla="*/ 273 h 349"/>
                <a:gd name="T60" fmla="*/ 388 w 459"/>
                <a:gd name="T61" fmla="*/ 285 h 349"/>
                <a:gd name="T62" fmla="*/ 377 w 459"/>
                <a:gd name="T63" fmla="*/ 291 h 349"/>
                <a:gd name="T64" fmla="*/ 328 w 459"/>
                <a:gd name="T65" fmla="*/ 324 h 349"/>
                <a:gd name="T66" fmla="*/ 315 w 459"/>
                <a:gd name="T67" fmla="*/ 332 h 349"/>
                <a:gd name="T68" fmla="*/ 303 w 459"/>
                <a:gd name="T69" fmla="*/ 335 h 349"/>
                <a:gd name="T70" fmla="*/ 286 w 459"/>
                <a:gd name="T71" fmla="*/ 335 h 349"/>
                <a:gd name="T72" fmla="*/ 271 w 459"/>
                <a:gd name="T73" fmla="*/ 330 h 349"/>
                <a:gd name="T74" fmla="*/ 257 w 459"/>
                <a:gd name="T75" fmla="*/ 323 h 349"/>
                <a:gd name="T76" fmla="*/ 248 w 459"/>
                <a:gd name="T77" fmla="*/ 329 h 349"/>
                <a:gd name="T78" fmla="*/ 242 w 459"/>
                <a:gd name="T79" fmla="*/ 327 h 349"/>
                <a:gd name="T80" fmla="*/ 233 w 459"/>
                <a:gd name="T81" fmla="*/ 333 h 349"/>
                <a:gd name="T82" fmla="*/ 221 w 459"/>
                <a:gd name="T83" fmla="*/ 337 h 349"/>
                <a:gd name="T84" fmla="*/ 196 w 459"/>
                <a:gd name="T85" fmla="*/ 343 h 349"/>
                <a:gd name="T86" fmla="*/ 183 w 459"/>
                <a:gd name="T87" fmla="*/ 347 h 349"/>
                <a:gd name="T88" fmla="*/ 169 w 459"/>
                <a:gd name="T89" fmla="*/ 349 h 349"/>
                <a:gd name="T90" fmla="*/ 155 w 459"/>
                <a:gd name="T91" fmla="*/ 340 h 349"/>
                <a:gd name="T92" fmla="*/ 128 w 459"/>
                <a:gd name="T93" fmla="*/ 271 h 349"/>
                <a:gd name="T94" fmla="*/ 113 w 459"/>
                <a:gd name="T95" fmla="*/ 238 h 349"/>
                <a:gd name="T96" fmla="*/ 103 w 459"/>
                <a:gd name="T97" fmla="*/ 215 h 349"/>
                <a:gd name="T98" fmla="*/ 97 w 459"/>
                <a:gd name="T99" fmla="*/ 201 h 349"/>
                <a:gd name="T100" fmla="*/ 94 w 459"/>
                <a:gd name="T101" fmla="*/ 184 h 349"/>
                <a:gd name="T102" fmla="*/ 84 w 459"/>
                <a:gd name="T103" fmla="*/ 171 h 349"/>
                <a:gd name="T104" fmla="*/ 53 w 459"/>
                <a:gd name="T105" fmla="*/ 154 h 349"/>
                <a:gd name="T106" fmla="*/ 33 w 459"/>
                <a:gd name="T107" fmla="*/ 136 h 349"/>
                <a:gd name="T108" fmla="*/ 21 w 459"/>
                <a:gd name="T109" fmla="*/ 125 h 349"/>
                <a:gd name="T110" fmla="*/ 0 w 459"/>
                <a:gd name="T111" fmla="*/ 116 h 349"/>
                <a:gd name="T112" fmla="*/ 18 w 459"/>
                <a:gd name="T113" fmla="*/ 104 h 349"/>
                <a:gd name="T114" fmla="*/ 40 w 459"/>
                <a:gd name="T115" fmla="*/ 89 h 349"/>
                <a:gd name="T116" fmla="*/ 68 w 459"/>
                <a:gd name="T117" fmla="*/ 67 h 349"/>
                <a:gd name="T118" fmla="*/ 108 w 459"/>
                <a:gd name="T119" fmla="*/ 45 h 349"/>
                <a:gd name="T120" fmla="*/ 125 w 459"/>
                <a:gd name="T121" fmla="*/ 1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59" h="349">
                  <a:moveTo>
                    <a:pt x="143" y="25"/>
                  </a:moveTo>
                  <a:lnTo>
                    <a:pt x="144" y="25"/>
                  </a:lnTo>
                  <a:lnTo>
                    <a:pt x="149" y="22"/>
                  </a:lnTo>
                  <a:lnTo>
                    <a:pt x="152" y="20"/>
                  </a:lnTo>
                  <a:lnTo>
                    <a:pt x="154" y="19"/>
                  </a:lnTo>
                  <a:lnTo>
                    <a:pt x="160" y="16"/>
                  </a:lnTo>
                  <a:lnTo>
                    <a:pt x="160" y="17"/>
                  </a:lnTo>
                  <a:lnTo>
                    <a:pt x="158" y="17"/>
                  </a:lnTo>
                  <a:lnTo>
                    <a:pt x="160" y="20"/>
                  </a:lnTo>
                  <a:lnTo>
                    <a:pt x="161" y="19"/>
                  </a:lnTo>
                  <a:lnTo>
                    <a:pt x="164" y="17"/>
                  </a:lnTo>
                  <a:lnTo>
                    <a:pt x="167" y="16"/>
                  </a:lnTo>
                  <a:lnTo>
                    <a:pt x="170" y="13"/>
                  </a:lnTo>
                  <a:lnTo>
                    <a:pt x="170" y="14"/>
                  </a:lnTo>
                  <a:lnTo>
                    <a:pt x="172" y="13"/>
                  </a:lnTo>
                  <a:lnTo>
                    <a:pt x="170" y="10"/>
                  </a:lnTo>
                  <a:lnTo>
                    <a:pt x="172" y="8"/>
                  </a:lnTo>
                  <a:lnTo>
                    <a:pt x="176" y="7"/>
                  </a:lnTo>
                  <a:lnTo>
                    <a:pt x="179" y="11"/>
                  </a:lnTo>
                  <a:lnTo>
                    <a:pt x="193" y="28"/>
                  </a:lnTo>
                  <a:lnTo>
                    <a:pt x="198" y="35"/>
                  </a:lnTo>
                  <a:lnTo>
                    <a:pt x="198" y="34"/>
                  </a:lnTo>
                  <a:lnTo>
                    <a:pt x="205" y="31"/>
                  </a:lnTo>
                  <a:lnTo>
                    <a:pt x="205" y="29"/>
                  </a:lnTo>
                  <a:lnTo>
                    <a:pt x="207" y="29"/>
                  </a:lnTo>
                  <a:lnTo>
                    <a:pt x="210" y="35"/>
                  </a:lnTo>
                  <a:lnTo>
                    <a:pt x="214" y="42"/>
                  </a:lnTo>
                  <a:lnTo>
                    <a:pt x="221" y="37"/>
                  </a:lnTo>
                  <a:lnTo>
                    <a:pt x="225" y="35"/>
                  </a:lnTo>
                  <a:lnTo>
                    <a:pt x="228" y="34"/>
                  </a:lnTo>
                  <a:lnTo>
                    <a:pt x="231" y="31"/>
                  </a:lnTo>
                  <a:lnTo>
                    <a:pt x="233" y="31"/>
                  </a:lnTo>
                  <a:lnTo>
                    <a:pt x="234" y="29"/>
                  </a:lnTo>
                  <a:lnTo>
                    <a:pt x="236" y="29"/>
                  </a:lnTo>
                  <a:lnTo>
                    <a:pt x="236" y="28"/>
                  </a:lnTo>
                  <a:lnTo>
                    <a:pt x="237" y="28"/>
                  </a:lnTo>
                  <a:lnTo>
                    <a:pt x="239" y="28"/>
                  </a:lnTo>
                  <a:lnTo>
                    <a:pt x="239" y="29"/>
                  </a:lnTo>
                  <a:lnTo>
                    <a:pt x="240" y="29"/>
                  </a:lnTo>
                  <a:lnTo>
                    <a:pt x="240" y="31"/>
                  </a:lnTo>
                  <a:lnTo>
                    <a:pt x="242" y="31"/>
                  </a:lnTo>
                  <a:lnTo>
                    <a:pt x="242" y="32"/>
                  </a:lnTo>
                  <a:lnTo>
                    <a:pt x="242" y="35"/>
                  </a:lnTo>
                  <a:lnTo>
                    <a:pt x="243" y="37"/>
                  </a:lnTo>
                  <a:lnTo>
                    <a:pt x="245" y="39"/>
                  </a:lnTo>
                  <a:lnTo>
                    <a:pt x="245" y="42"/>
                  </a:lnTo>
                  <a:lnTo>
                    <a:pt x="248" y="46"/>
                  </a:lnTo>
                  <a:lnTo>
                    <a:pt x="249" y="46"/>
                  </a:lnTo>
                  <a:lnTo>
                    <a:pt x="251" y="46"/>
                  </a:lnTo>
                  <a:lnTo>
                    <a:pt x="252" y="45"/>
                  </a:lnTo>
                  <a:lnTo>
                    <a:pt x="255" y="43"/>
                  </a:lnTo>
                  <a:lnTo>
                    <a:pt x="257" y="42"/>
                  </a:lnTo>
                  <a:lnTo>
                    <a:pt x="259" y="42"/>
                  </a:lnTo>
                  <a:lnTo>
                    <a:pt x="260" y="42"/>
                  </a:lnTo>
                  <a:lnTo>
                    <a:pt x="262" y="42"/>
                  </a:lnTo>
                  <a:lnTo>
                    <a:pt x="263" y="42"/>
                  </a:lnTo>
                  <a:lnTo>
                    <a:pt x="263" y="43"/>
                  </a:lnTo>
                  <a:lnTo>
                    <a:pt x="265" y="43"/>
                  </a:lnTo>
                  <a:lnTo>
                    <a:pt x="265" y="45"/>
                  </a:lnTo>
                  <a:lnTo>
                    <a:pt x="266" y="45"/>
                  </a:lnTo>
                  <a:lnTo>
                    <a:pt x="266" y="46"/>
                  </a:lnTo>
                  <a:lnTo>
                    <a:pt x="266" y="48"/>
                  </a:lnTo>
                  <a:lnTo>
                    <a:pt x="268" y="48"/>
                  </a:lnTo>
                  <a:lnTo>
                    <a:pt x="268" y="49"/>
                  </a:lnTo>
                  <a:lnTo>
                    <a:pt x="269" y="49"/>
                  </a:lnTo>
                  <a:lnTo>
                    <a:pt x="272" y="48"/>
                  </a:lnTo>
                  <a:lnTo>
                    <a:pt x="274" y="48"/>
                  </a:lnTo>
                  <a:lnTo>
                    <a:pt x="274" y="46"/>
                  </a:lnTo>
                  <a:lnTo>
                    <a:pt x="275" y="46"/>
                  </a:lnTo>
                  <a:lnTo>
                    <a:pt x="277" y="46"/>
                  </a:lnTo>
                  <a:lnTo>
                    <a:pt x="277" y="45"/>
                  </a:lnTo>
                  <a:lnTo>
                    <a:pt x="277" y="43"/>
                  </a:lnTo>
                  <a:lnTo>
                    <a:pt x="278" y="42"/>
                  </a:lnTo>
                  <a:lnTo>
                    <a:pt x="278" y="40"/>
                  </a:lnTo>
                  <a:lnTo>
                    <a:pt x="278" y="39"/>
                  </a:lnTo>
                  <a:lnTo>
                    <a:pt x="278" y="37"/>
                  </a:lnTo>
                  <a:lnTo>
                    <a:pt x="278" y="35"/>
                  </a:lnTo>
                  <a:lnTo>
                    <a:pt x="278" y="34"/>
                  </a:lnTo>
                  <a:lnTo>
                    <a:pt x="280" y="32"/>
                  </a:lnTo>
                  <a:lnTo>
                    <a:pt x="280" y="31"/>
                  </a:lnTo>
                  <a:lnTo>
                    <a:pt x="280" y="29"/>
                  </a:lnTo>
                  <a:lnTo>
                    <a:pt x="281" y="29"/>
                  </a:lnTo>
                  <a:lnTo>
                    <a:pt x="281" y="28"/>
                  </a:lnTo>
                  <a:lnTo>
                    <a:pt x="287" y="29"/>
                  </a:lnTo>
                  <a:lnTo>
                    <a:pt x="287" y="32"/>
                  </a:lnTo>
                  <a:lnTo>
                    <a:pt x="286" y="37"/>
                  </a:lnTo>
                  <a:lnTo>
                    <a:pt x="286" y="40"/>
                  </a:lnTo>
                  <a:lnTo>
                    <a:pt x="287" y="42"/>
                  </a:lnTo>
                  <a:lnTo>
                    <a:pt x="289" y="42"/>
                  </a:lnTo>
                  <a:lnTo>
                    <a:pt x="290" y="43"/>
                  </a:lnTo>
                  <a:lnTo>
                    <a:pt x="290" y="45"/>
                  </a:lnTo>
                  <a:lnTo>
                    <a:pt x="292" y="45"/>
                  </a:lnTo>
                  <a:lnTo>
                    <a:pt x="294" y="45"/>
                  </a:lnTo>
                  <a:lnTo>
                    <a:pt x="295" y="45"/>
                  </a:lnTo>
                  <a:lnTo>
                    <a:pt x="297" y="43"/>
                  </a:lnTo>
                  <a:lnTo>
                    <a:pt x="298" y="43"/>
                  </a:lnTo>
                  <a:lnTo>
                    <a:pt x="298" y="42"/>
                  </a:lnTo>
                  <a:lnTo>
                    <a:pt x="298" y="40"/>
                  </a:lnTo>
                  <a:lnTo>
                    <a:pt x="300" y="39"/>
                  </a:lnTo>
                  <a:lnTo>
                    <a:pt x="300" y="37"/>
                  </a:lnTo>
                  <a:lnTo>
                    <a:pt x="300" y="35"/>
                  </a:lnTo>
                  <a:lnTo>
                    <a:pt x="300" y="34"/>
                  </a:lnTo>
                  <a:lnTo>
                    <a:pt x="301" y="34"/>
                  </a:lnTo>
                  <a:lnTo>
                    <a:pt x="301" y="32"/>
                  </a:lnTo>
                  <a:lnTo>
                    <a:pt x="301" y="31"/>
                  </a:lnTo>
                  <a:lnTo>
                    <a:pt x="303" y="29"/>
                  </a:lnTo>
                  <a:lnTo>
                    <a:pt x="303" y="28"/>
                  </a:lnTo>
                  <a:lnTo>
                    <a:pt x="306" y="28"/>
                  </a:lnTo>
                  <a:lnTo>
                    <a:pt x="306" y="29"/>
                  </a:lnTo>
                  <a:lnTo>
                    <a:pt x="310" y="29"/>
                  </a:lnTo>
                  <a:lnTo>
                    <a:pt x="315" y="29"/>
                  </a:lnTo>
                  <a:lnTo>
                    <a:pt x="319" y="29"/>
                  </a:lnTo>
                  <a:lnTo>
                    <a:pt x="325" y="29"/>
                  </a:lnTo>
                  <a:lnTo>
                    <a:pt x="330" y="29"/>
                  </a:lnTo>
                  <a:lnTo>
                    <a:pt x="330" y="28"/>
                  </a:lnTo>
                  <a:lnTo>
                    <a:pt x="332" y="28"/>
                  </a:lnTo>
                  <a:lnTo>
                    <a:pt x="333" y="28"/>
                  </a:lnTo>
                  <a:lnTo>
                    <a:pt x="341" y="28"/>
                  </a:lnTo>
                  <a:lnTo>
                    <a:pt x="342" y="28"/>
                  </a:lnTo>
                  <a:lnTo>
                    <a:pt x="350" y="28"/>
                  </a:lnTo>
                  <a:lnTo>
                    <a:pt x="351" y="28"/>
                  </a:lnTo>
                  <a:lnTo>
                    <a:pt x="353" y="28"/>
                  </a:lnTo>
                  <a:lnTo>
                    <a:pt x="354" y="28"/>
                  </a:lnTo>
                  <a:lnTo>
                    <a:pt x="362" y="26"/>
                  </a:lnTo>
                  <a:lnTo>
                    <a:pt x="366" y="26"/>
                  </a:lnTo>
                  <a:lnTo>
                    <a:pt x="366" y="26"/>
                  </a:lnTo>
                  <a:lnTo>
                    <a:pt x="368" y="26"/>
                  </a:lnTo>
                  <a:lnTo>
                    <a:pt x="374" y="25"/>
                  </a:lnTo>
                  <a:lnTo>
                    <a:pt x="374" y="26"/>
                  </a:lnTo>
                  <a:lnTo>
                    <a:pt x="374" y="26"/>
                  </a:lnTo>
                  <a:lnTo>
                    <a:pt x="380" y="32"/>
                  </a:lnTo>
                  <a:lnTo>
                    <a:pt x="382" y="31"/>
                  </a:lnTo>
                  <a:lnTo>
                    <a:pt x="383" y="31"/>
                  </a:lnTo>
                  <a:lnTo>
                    <a:pt x="377" y="39"/>
                  </a:lnTo>
                  <a:lnTo>
                    <a:pt x="373" y="46"/>
                  </a:lnTo>
                  <a:lnTo>
                    <a:pt x="373" y="48"/>
                  </a:lnTo>
                  <a:lnTo>
                    <a:pt x="374" y="57"/>
                  </a:lnTo>
                  <a:lnTo>
                    <a:pt x="374" y="58"/>
                  </a:lnTo>
                  <a:lnTo>
                    <a:pt x="373" y="58"/>
                  </a:lnTo>
                  <a:lnTo>
                    <a:pt x="373" y="61"/>
                  </a:lnTo>
                  <a:lnTo>
                    <a:pt x="373" y="63"/>
                  </a:lnTo>
                  <a:lnTo>
                    <a:pt x="373" y="67"/>
                  </a:lnTo>
                  <a:lnTo>
                    <a:pt x="373" y="69"/>
                  </a:lnTo>
                  <a:lnTo>
                    <a:pt x="373" y="77"/>
                  </a:lnTo>
                  <a:lnTo>
                    <a:pt x="373" y="84"/>
                  </a:lnTo>
                  <a:lnTo>
                    <a:pt x="371" y="84"/>
                  </a:lnTo>
                  <a:lnTo>
                    <a:pt x="370" y="86"/>
                  </a:lnTo>
                  <a:lnTo>
                    <a:pt x="366" y="87"/>
                  </a:lnTo>
                  <a:lnTo>
                    <a:pt x="363" y="89"/>
                  </a:lnTo>
                  <a:lnTo>
                    <a:pt x="360" y="90"/>
                  </a:lnTo>
                  <a:lnTo>
                    <a:pt x="359" y="92"/>
                  </a:lnTo>
                  <a:lnTo>
                    <a:pt x="359" y="93"/>
                  </a:lnTo>
                  <a:lnTo>
                    <a:pt x="360" y="93"/>
                  </a:lnTo>
                  <a:lnTo>
                    <a:pt x="362" y="95"/>
                  </a:lnTo>
                  <a:lnTo>
                    <a:pt x="363" y="95"/>
                  </a:lnTo>
                  <a:lnTo>
                    <a:pt x="365" y="96"/>
                  </a:lnTo>
                  <a:lnTo>
                    <a:pt x="366" y="96"/>
                  </a:lnTo>
                  <a:lnTo>
                    <a:pt x="368" y="96"/>
                  </a:lnTo>
                  <a:lnTo>
                    <a:pt x="370" y="96"/>
                  </a:lnTo>
                  <a:lnTo>
                    <a:pt x="371" y="96"/>
                  </a:lnTo>
                  <a:lnTo>
                    <a:pt x="374" y="96"/>
                  </a:lnTo>
                  <a:lnTo>
                    <a:pt x="376" y="96"/>
                  </a:lnTo>
                  <a:lnTo>
                    <a:pt x="377" y="96"/>
                  </a:lnTo>
                  <a:lnTo>
                    <a:pt x="379" y="98"/>
                  </a:lnTo>
                  <a:lnTo>
                    <a:pt x="380" y="98"/>
                  </a:lnTo>
                  <a:lnTo>
                    <a:pt x="382" y="98"/>
                  </a:lnTo>
                  <a:lnTo>
                    <a:pt x="383" y="98"/>
                  </a:lnTo>
                  <a:lnTo>
                    <a:pt x="386" y="98"/>
                  </a:lnTo>
                  <a:lnTo>
                    <a:pt x="389" y="99"/>
                  </a:lnTo>
                  <a:lnTo>
                    <a:pt x="391" y="99"/>
                  </a:lnTo>
                  <a:lnTo>
                    <a:pt x="392" y="99"/>
                  </a:lnTo>
                  <a:lnTo>
                    <a:pt x="395" y="99"/>
                  </a:lnTo>
                  <a:lnTo>
                    <a:pt x="403" y="99"/>
                  </a:lnTo>
                  <a:lnTo>
                    <a:pt x="404" y="101"/>
                  </a:lnTo>
                  <a:lnTo>
                    <a:pt x="409" y="101"/>
                  </a:lnTo>
                  <a:lnTo>
                    <a:pt x="423" y="104"/>
                  </a:lnTo>
                  <a:lnTo>
                    <a:pt x="426" y="105"/>
                  </a:lnTo>
                  <a:lnTo>
                    <a:pt x="433" y="107"/>
                  </a:lnTo>
                  <a:lnTo>
                    <a:pt x="458" y="111"/>
                  </a:lnTo>
                  <a:lnTo>
                    <a:pt x="459" y="111"/>
                  </a:lnTo>
                  <a:lnTo>
                    <a:pt x="456" y="118"/>
                  </a:lnTo>
                  <a:lnTo>
                    <a:pt x="449" y="137"/>
                  </a:lnTo>
                  <a:lnTo>
                    <a:pt x="446" y="148"/>
                  </a:lnTo>
                  <a:lnTo>
                    <a:pt x="444" y="151"/>
                  </a:lnTo>
                  <a:lnTo>
                    <a:pt x="441" y="159"/>
                  </a:lnTo>
                  <a:lnTo>
                    <a:pt x="439" y="162"/>
                  </a:lnTo>
                  <a:lnTo>
                    <a:pt x="439" y="165"/>
                  </a:lnTo>
                  <a:lnTo>
                    <a:pt x="435" y="175"/>
                  </a:lnTo>
                  <a:lnTo>
                    <a:pt x="433" y="177"/>
                  </a:lnTo>
                  <a:lnTo>
                    <a:pt x="433" y="180"/>
                  </a:lnTo>
                  <a:lnTo>
                    <a:pt x="432" y="183"/>
                  </a:lnTo>
                  <a:lnTo>
                    <a:pt x="430" y="184"/>
                  </a:lnTo>
                  <a:lnTo>
                    <a:pt x="429" y="188"/>
                  </a:lnTo>
                  <a:lnTo>
                    <a:pt x="426" y="197"/>
                  </a:lnTo>
                  <a:lnTo>
                    <a:pt x="426" y="200"/>
                  </a:lnTo>
                  <a:lnTo>
                    <a:pt x="424" y="201"/>
                  </a:lnTo>
                  <a:lnTo>
                    <a:pt x="424" y="203"/>
                  </a:lnTo>
                  <a:lnTo>
                    <a:pt x="424" y="204"/>
                  </a:lnTo>
                  <a:lnTo>
                    <a:pt x="424" y="206"/>
                  </a:lnTo>
                  <a:lnTo>
                    <a:pt x="424" y="207"/>
                  </a:lnTo>
                  <a:lnTo>
                    <a:pt x="423" y="209"/>
                  </a:lnTo>
                  <a:lnTo>
                    <a:pt x="423" y="209"/>
                  </a:lnTo>
                  <a:lnTo>
                    <a:pt x="423" y="210"/>
                  </a:lnTo>
                  <a:lnTo>
                    <a:pt x="423" y="212"/>
                  </a:lnTo>
                  <a:lnTo>
                    <a:pt x="423" y="213"/>
                  </a:lnTo>
                  <a:lnTo>
                    <a:pt x="421" y="213"/>
                  </a:lnTo>
                  <a:lnTo>
                    <a:pt x="421" y="215"/>
                  </a:lnTo>
                  <a:lnTo>
                    <a:pt x="421" y="216"/>
                  </a:lnTo>
                  <a:lnTo>
                    <a:pt x="421" y="218"/>
                  </a:lnTo>
                  <a:lnTo>
                    <a:pt x="421" y="219"/>
                  </a:lnTo>
                  <a:lnTo>
                    <a:pt x="421" y="221"/>
                  </a:lnTo>
                  <a:lnTo>
                    <a:pt x="421" y="222"/>
                  </a:lnTo>
                  <a:lnTo>
                    <a:pt x="421" y="224"/>
                  </a:lnTo>
                  <a:lnTo>
                    <a:pt x="421" y="226"/>
                  </a:lnTo>
                  <a:lnTo>
                    <a:pt x="421" y="227"/>
                  </a:lnTo>
                  <a:lnTo>
                    <a:pt x="421" y="229"/>
                  </a:lnTo>
                  <a:lnTo>
                    <a:pt x="421" y="230"/>
                  </a:lnTo>
                  <a:lnTo>
                    <a:pt x="423" y="232"/>
                  </a:lnTo>
                  <a:lnTo>
                    <a:pt x="423" y="233"/>
                  </a:lnTo>
                  <a:lnTo>
                    <a:pt x="423" y="235"/>
                  </a:lnTo>
                  <a:lnTo>
                    <a:pt x="423" y="236"/>
                  </a:lnTo>
                  <a:lnTo>
                    <a:pt x="424" y="238"/>
                  </a:lnTo>
                  <a:lnTo>
                    <a:pt x="424" y="239"/>
                  </a:lnTo>
                  <a:lnTo>
                    <a:pt x="424" y="241"/>
                  </a:lnTo>
                  <a:lnTo>
                    <a:pt x="424" y="242"/>
                  </a:lnTo>
                  <a:lnTo>
                    <a:pt x="424" y="242"/>
                  </a:lnTo>
                  <a:lnTo>
                    <a:pt x="424" y="244"/>
                  </a:lnTo>
                  <a:lnTo>
                    <a:pt x="424" y="245"/>
                  </a:lnTo>
                  <a:lnTo>
                    <a:pt x="426" y="245"/>
                  </a:lnTo>
                  <a:lnTo>
                    <a:pt x="427" y="247"/>
                  </a:lnTo>
                  <a:lnTo>
                    <a:pt x="427" y="248"/>
                  </a:lnTo>
                  <a:lnTo>
                    <a:pt x="427" y="250"/>
                  </a:lnTo>
                  <a:lnTo>
                    <a:pt x="429" y="250"/>
                  </a:lnTo>
                  <a:lnTo>
                    <a:pt x="429" y="251"/>
                  </a:lnTo>
                  <a:lnTo>
                    <a:pt x="430" y="251"/>
                  </a:lnTo>
                  <a:lnTo>
                    <a:pt x="430" y="253"/>
                  </a:lnTo>
                  <a:lnTo>
                    <a:pt x="432" y="254"/>
                  </a:lnTo>
                  <a:lnTo>
                    <a:pt x="432" y="256"/>
                  </a:lnTo>
                  <a:lnTo>
                    <a:pt x="433" y="256"/>
                  </a:lnTo>
                  <a:lnTo>
                    <a:pt x="433" y="257"/>
                  </a:lnTo>
                  <a:lnTo>
                    <a:pt x="435" y="257"/>
                  </a:lnTo>
                  <a:lnTo>
                    <a:pt x="435" y="259"/>
                  </a:lnTo>
                  <a:lnTo>
                    <a:pt x="436" y="259"/>
                  </a:lnTo>
                  <a:lnTo>
                    <a:pt x="436" y="260"/>
                  </a:lnTo>
                  <a:lnTo>
                    <a:pt x="438" y="260"/>
                  </a:lnTo>
                  <a:lnTo>
                    <a:pt x="438" y="262"/>
                  </a:lnTo>
                  <a:lnTo>
                    <a:pt x="439" y="262"/>
                  </a:lnTo>
                  <a:lnTo>
                    <a:pt x="441" y="264"/>
                  </a:lnTo>
                  <a:lnTo>
                    <a:pt x="446" y="270"/>
                  </a:lnTo>
                  <a:lnTo>
                    <a:pt x="450" y="273"/>
                  </a:lnTo>
                  <a:lnTo>
                    <a:pt x="449" y="273"/>
                  </a:lnTo>
                  <a:lnTo>
                    <a:pt x="447" y="271"/>
                  </a:lnTo>
                  <a:lnTo>
                    <a:pt x="446" y="271"/>
                  </a:lnTo>
                  <a:lnTo>
                    <a:pt x="444" y="271"/>
                  </a:lnTo>
                  <a:lnTo>
                    <a:pt x="443" y="271"/>
                  </a:lnTo>
                  <a:lnTo>
                    <a:pt x="441" y="271"/>
                  </a:lnTo>
                  <a:lnTo>
                    <a:pt x="438" y="271"/>
                  </a:lnTo>
                  <a:lnTo>
                    <a:pt x="436" y="270"/>
                  </a:lnTo>
                  <a:lnTo>
                    <a:pt x="435" y="270"/>
                  </a:lnTo>
                  <a:lnTo>
                    <a:pt x="433" y="270"/>
                  </a:lnTo>
                  <a:lnTo>
                    <a:pt x="432" y="270"/>
                  </a:lnTo>
                  <a:lnTo>
                    <a:pt x="430" y="271"/>
                  </a:lnTo>
                  <a:lnTo>
                    <a:pt x="429" y="271"/>
                  </a:lnTo>
                  <a:lnTo>
                    <a:pt x="427" y="271"/>
                  </a:lnTo>
                  <a:lnTo>
                    <a:pt x="426" y="271"/>
                  </a:lnTo>
                  <a:lnTo>
                    <a:pt x="424" y="271"/>
                  </a:lnTo>
                  <a:lnTo>
                    <a:pt x="424" y="271"/>
                  </a:lnTo>
                  <a:lnTo>
                    <a:pt x="423" y="273"/>
                  </a:lnTo>
                  <a:lnTo>
                    <a:pt x="421" y="273"/>
                  </a:lnTo>
                  <a:lnTo>
                    <a:pt x="420" y="273"/>
                  </a:lnTo>
                  <a:lnTo>
                    <a:pt x="418" y="274"/>
                  </a:lnTo>
                  <a:lnTo>
                    <a:pt x="417" y="274"/>
                  </a:lnTo>
                  <a:lnTo>
                    <a:pt x="415" y="276"/>
                  </a:lnTo>
                  <a:lnTo>
                    <a:pt x="412" y="276"/>
                  </a:lnTo>
                  <a:lnTo>
                    <a:pt x="409" y="277"/>
                  </a:lnTo>
                  <a:lnTo>
                    <a:pt x="398" y="282"/>
                  </a:lnTo>
                  <a:lnTo>
                    <a:pt x="392" y="283"/>
                  </a:lnTo>
                  <a:lnTo>
                    <a:pt x="389" y="285"/>
                  </a:lnTo>
                  <a:lnTo>
                    <a:pt x="388" y="285"/>
                  </a:lnTo>
                  <a:lnTo>
                    <a:pt x="388" y="285"/>
                  </a:lnTo>
                  <a:lnTo>
                    <a:pt x="385" y="286"/>
                  </a:lnTo>
                  <a:lnTo>
                    <a:pt x="385" y="288"/>
                  </a:lnTo>
                  <a:lnTo>
                    <a:pt x="383" y="288"/>
                  </a:lnTo>
                  <a:lnTo>
                    <a:pt x="382" y="288"/>
                  </a:lnTo>
                  <a:lnTo>
                    <a:pt x="382" y="289"/>
                  </a:lnTo>
                  <a:lnTo>
                    <a:pt x="380" y="289"/>
                  </a:lnTo>
                  <a:lnTo>
                    <a:pt x="379" y="291"/>
                  </a:lnTo>
                  <a:lnTo>
                    <a:pt x="377" y="291"/>
                  </a:lnTo>
                  <a:lnTo>
                    <a:pt x="373" y="294"/>
                  </a:lnTo>
                  <a:lnTo>
                    <a:pt x="368" y="299"/>
                  </a:lnTo>
                  <a:lnTo>
                    <a:pt x="357" y="305"/>
                  </a:lnTo>
                  <a:lnTo>
                    <a:pt x="356" y="306"/>
                  </a:lnTo>
                  <a:lnTo>
                    <a:pt x="345" y="314"/>
                  </a:lnTo>
                  <a:lnTo>
                    <a:pt x="341" y="318"/>
                  </a:lnTo>
                  <a:lnTo>
                    <a:pt x="335" y="321"/>
                  </a:lnTo>
                  <a:lnTo>
                    <a:pt x="332" y="323"/>
                  </a:lnTo>
                  <a:lnTo>
                    <a:pt x="328" y="324"/>
                  </a:lnTo>
                  <a:lnTo>
                    <a:pt x="327" y="326"/>
                  </a:lnTo>
                  <a:lnTo>
                    <a:pt x="325" y="327"/>
                  </a:lnTo>
                  <a:lnTo>
                    <a:pt x="324" y="327"/>
                  </a:lnTo>
                  <a:lnTo>
                    <a:pt x="322" y="329"/>
                  </a:lnTo>
                  <a:lnTo>
                    <a:pt x="321" y="329"/>
                  </a:lnTo>
                  <a:lnTo>
                    <a:pt x="319" y="330"/>
                  </a:lnTo>
                  <a:lnTo>
                    <a:pt x="318" y="330"/>
                  </a:lnTo>
                  <a:lnTo>
                    <a:pt x="316" y="332"/>
                  </a:lnTo>
                  <a:lnTo>
                    <a:pt x="315" y="332"/>
                  </a:lnTo>
                  <a:lnTo>
                    <a:pt x="315" y="332"/>
                  </a:lnTo>
                  <a:lnTo>
                    <a:pt x="313" y="333"/>
                  </a:lnTo>
                  <a:lnTo>
                    <a:pt x="312" y="333"/>
                  </a:lnTo>
                  <a:lnTo>
                    <a:pt x="310" y="333"/>
                  </a:lnTo>
                  <a:lnTo>
                    <a:pt x="309" y="333"/>
                  </a:lnTo>
                  <a:lnTo>
                    <a:pt x="307" y="335"/>
                  </a:lnTo>
                  <a:lnTo>
                    <a:pt x="306" y="335"/>
                  </a:lnTo>
                  <a:lnTo>
                    <a:pt x="304" y="335"/>
                  </a:lnTo>
                  <a:lnTo>
                    <a:pt x="303" y="335"/>
                  </a:lnTo>
                  <a:lnTo>
                    <a:pt x="301" y="335"/>
                  </a:lnTo>
                  <a:lnTo>
                    <a:pt x="300" y="335"/>
                  </a:lnTo>
                  <a:lnTo>
                    <a:pt x="298" y="335"/>
                  </a:lnTo>
                  <a:lnTo>
                    <a:pt x="297" y="335"/>
                  </a:lnTo>
                  <a:lnTo>
                    <a:pt x="295" y="335"/>
                  </a:lnTo>
                  <a:lnTo>
                    <a:pt x="292" y="335"/>
                  </a:lnTo>
                  <a:lnTo>
                    <a:pt x="290" y="335"/>
                  </a:lnTo>
                  <a:lnTo>
                    <a:pt x="289" y="335"/>
                  </a:lnTo>
                  <a:lnTo>
                    <a:pt x="286" y="335"/>
                  </a:lnTo>
                  <a:lnTo>
                    <a:pt x="284" y="335"/>
                  </a:lnTo>
                  <a:lnTo>
                    <a:pt x="281" y="333"/>
                  </a:lnTo>
                  <a:lnTo>
                    <a:pt x="280" y="333"/>
                  </a:lnTo>
                  <a:lnTo>
                    <a:pt x="278" y="333"/>
                  </a:lnTo>
                  <a:lnTo>
                    <a:pt x="278" y="333"/>
                  </a:lnTo>
                  <a:lnTo>
                    <a:pt x="277" y="332"/>
                  </a:lnTo>
                  <a:lnTo>
                    <a:pt x="275" y="332"/>
                  </a:lnTo>
                  <a:lnTo>
                    <a:pt x="272" y="330"/>
                  </a:lnTo>
                  <a:lnTo>
                    <a:pt x="271" y="330"/>
                  </a:lnTo>
                  <a:lnTo>
                    <a:pt x="269" y="329"/>
                  </a:lnTo>
                  <a:lnTo>
                    <a:pt x="268" y="329"/>
                  </a:lnTo>
                  <a:lnTo>
                    <a:pt x="266" y="327"/>
                  </a:lnTo>
                  <a:lnTo>
                    <a:pt x="265" y="327"/>
                  </a:lnTo>
                  <a:lnTo>
                    <a:pt x="262" y="326"/>
                  </a:lnTo>
                  <a:lnTo>
                    <a:pt x="260" y="326"/>
                  </a:lnTo>
                  <a:lnTo>
                    <a:pt x="260" y="324"/>
                  </a:lnTo>
                  <a:lnTo>
                    <a:pt x="259" y="324"/>
                  </a:lnTo>
                  <a:lnTo>
                    <a:pt x="257" y="323"/>
                  </a:lnTo>
                  <a:lnTo>
                    <a:pt x="255" y="323"/>
                  </a:lnTo>
                  <a:lnTo>
                    <a:pt x="254" y="324"/>
                  </a:lnTo>
                  <a:lnTo>
                    <a:pt x="254" y="326"/>
                  </a:lnTo>
                  <a:lnTo>
                    <a:pt x="254" y="327"/>
                  </a:lnTo>
                  <a:lnTo>
                    <a:pt x="254" y="329"/>
                  </a:lnTo>
                  <a:lnTo>
                    <a:pt x="252" y="330"/>
                  </a:lnTo>
                  <a:lnTo>
                    <a:pt x="251" y="329"/>
                  </a:lnTo>
                  <a:lnTo>
                    <a:pt x="249" y="329"/>
                  </a:lnTo>
                  <a:lnTo>
                    <a:pt x="248" y="329"/>
                  </a:lnTo>
                  <a:lnTo>
                    <a:pt x="246" y="329"/>
                  </a:lnTo>
                  <a:lnTo>
                    <a:pt x="246" y="330"/>
                  </a:lnTo>
                  <a:lnTo>
                    <a:pt x="245" y="330"/>
                  </a:lnTo>
                  <a:lnTo>
                    <a:pt x="243" y="330"/>
                  </a:lnTo>
                  <a:lnTo>
                    <a:pt x="242" y="330"/>
                  </a:lnTo>
                  <a:lnTo>
                    <a:pt x="242" y="329"/>
                  </a:lnTo>
                  <a:lnTo>
                    <a:pt x="242" y="326"/>
                  </a:lnTo>
                  <a:lnTo>
                    <a:pt x="242" y="326"/>
                  </a:lnTo>
                  <a:lnTo>
                    <a:pt x="242" y="327"/>
                  </a:lnTo>
                  <a:lnTo>
                    <a:pt x="242" y="329"/>
                  </a:lnTo>
                  <a:lnTo>
                    <a:pt x="240" y="329"/>
                  </a:lnTo>
                  <a:lnTo>
                    <a:pt x="240" y="330"/>
                  </a:lnTo>
                  <a:lnTo>
                    <a:pt x="240" y="332"/>
                  </a:lnTo>
                  <a:lnTo>
                    <a:pt x="239" y="333"/>
                  </a:lnTo>
                  <a:lnTo>
                    <a:pt x="237" y="333"/>
                  </a:lnTo>
                  <a:lnTo>
                    <a:pt x="236" y="333"/>
                  </a:lnTo>
                  <a:lnTo>
                    <a:pt x="234" y="333"/>
                  </a:lnTo>
                  <a:lnTo>
                    <a:pt x="233" y="333"/>
                  </a:lnTo>
                  <a:lnTo>
                    <a:pt x="231" y="333"/>
                  </a:lnTo>
                  <a:lnTo>
                    <a:pt x="230" y="333"/>
                  </a:lnTo>
                  <a:lnTo>
                    <a:pt x="228" y="335"/>
                  </a:lnTo>
                  <a:lnTo>
                    <a:pt x="227" y="335"/>
                  </a:lnTo>
                  <a:lnTo>
                    <a:pt x="225" y="335"/>
                  </a:lnTo>
                  <a:lnTo>
                    <a:pt x="224" y="335"/>
                  </a:lnTo>
                  <a:lnTo>
                    <a:pt x="222" y="335"/>
                  </a:lnTo>
                  <a:lnTo>
                    <a:pt x="221" y="335"/>
                  </a:lnTo>
                  <a:lnTo>
                    <a:pt x="221" y="337"/>
                  </a:lnTo>
                  <a:lnTo>
                    <a:pt x="219" y="337"/>
                  </a:lnTo>
                  <a:lnTo>
                    <a:pt x="216" y="337"/>
                  </a:lnTo>
                  <a:lnTo>
                    <a:pt x="214" y="337"/>
                  </a:lnTo>
                  <a:lnTo>
                    <a:pt x="211" y="338"/>
                  </a:lnTo>
                  <a:lnTo>
                    <a:pt x="207" y="340"/>
                  </a:lnTo>
                  <a:lnTo>
                    <a:pt x="204" y="341"/>
                  </a:lnTo>
                  <a:lnTo>
                    <a:pt x="201" y="343"/>
                  </a:lnTo>
                  <a:lnTo>
                    <a:pt x="198" y="343"/>
                  </a:lnTo>
                  <a:lnTo>
                    <a:pt x="196" y="343"/>
                  </a:lnTo>
                  <a:lnTo>
                    <a:pt x="195" y="344"/>
                  </a:lnTo>
                  <a:lnTo>
                    <a:pt x="193" y="344"/>
                  </a:lnTo>
                  <a:lnTo>
                    <a:pt x="192" y="346"/>
                  </a:lnTo>
                  <a:lnTo>
                    <a:pt x="190" y="346"/>
                  </a:lnTo>
                  <a:lnTo>
                    <a:pt x="189" y="346"/>
                  </a:lnTo>
                  <a:lnTo>
                    <a:pt x="187" y="346"/>
                  </a:lnTo>
                  <a:lnTo>
                    <a:pt x="186" y="347"/>
                  </a:lnTo>
                  <a:lnTo>
                    <a:pt x="184" y="347"/>
                  </a:lnTo>
                  <a:lnTo>
                    <a:pt x="183" y="347"/>
                  </a:lnTo>
                  <a:lnTo>
                    <a:pt x="181" y="347"/>
                  </a:lnTo>
                  <a:lnTo>
                    <a:pt x="179" y="347"/>
                  </a:lnTo>
                  <a:lnTo>
                    <a:pt x="178" y="349"/>
                  </a:lnTo>
                  <a:lnTo>
                    <a:pt x="176" y="349"/>
                  </a:lnTo>
                  <a:lnTo>
                    <a:pt x="175" y="349"/>
                  </a:lnTo>
                  <a:lnTo>
                    <a:pt x="173" y="349"/>
                  </a:lnTo>
                  <a:lnTo>
                    <a:pt x="172" y="349"/>
                  </a:lnTo>
                  <a:lnTo>
                    <a:pt x="170" y="349"/>
                  </a:lnTo>
                  <a:lnTo>
                    <a:pt x="169" y="349"/>
                  </a:lnTo>
                  <a:lnTo>
                    <a:pt x="169" y="349"/>
                  </a:lnTo>
                  <a:lnTo>
                    <a:pt x="167" y="349"/>
                  </a:lnTo>
                  <a:lnTo>
                    <a:pt x="166" y="349"/>
                  </a:lnTo>
                  <a:lnTo>
                    <a:pt x="164" y="349"/>
                  </a:lnTo>
                  <a:lnTo>
                    <a:pt x="163" y="349"/>
                  </a:lnTo>
                  <a:lnTo>
                    <a:pt x="161" y="349"/>
                  </a:lnTo>
                  <a:lnTo>
                    <a:pt x="160" y="349"/>
                  </a:lnTo>
                  <a:lnTo>
                    <a:pt x="157" y="343"/>
                  </a:lnTo>
                  <a:lnTo>
                    <a:pt x="155" y="340"/>
                  </a:lnTo>
                  <a:lnTo>
                    <a:pt x="152" y="330"/>
                  </a:lnTo>
                  <a:lnTo>
                    <a:pt x="151" y="329"/>
                  </a:lnTo>
                  <a:lnTo>
                    <a:pt x="148" y="318"/>
                  </a:lnTo>
                  <a:lnTo>
                    <a:pt x="143" y="309"/>
                  </a:lnTo>
                  <a:lnTo>
                    <a:pt x="137" y="297"/>
                  </a:lnTo>
                  <a:lnTo>
                    <a:pt x="134" y="289"/>
                  </a:lnTo>
                  <a:lnTo>
                    <a:pt x="131" y="280"/>
                  </a:lnTo>
                  <a:lnTo>
                    <a:pt x="131" y="279"/>
                  </a:lnTo>
                  <a:lnTo>
                    <a:pt x="128" y="271"/>
                  </a:lnTo>
                  <a:lnTo>
                    <a:pt x="126" y="268"/>
                  </a:lnTo>
                  <a:lnTo>
                    <a:pt x="123" y="262"/>
                  </a:lnTo>
                  <a:lnTo>
                    <a:pt x="122" y="256"/>
                  </a:lnTo>
                  <a:lnTo>
                    <a:pt x="120" y="253"/>
                  </a:lnTo>
                  <a:lnTo>
                    <a:pt x="120" y="251"/>
                  </a:lnTo>
                  <a:lnTo>
                    <a:pt x="117" y="247"/>
                  </a:lnTo>
                  <a:lnTo>
                    <a:pt x="116" y="245"/>
                  </a:lnTo>
                  <a:lnTo>
                    <a:pt x="116" y="244"/>
                  </a:lnTo>
                  <a:lnTo>
                    <a:pt x="113" y="238"/>
                  </a:lnTo>
                  <a:lnTo>
                    <a:pt x="111" y="233"/>
                  </a:lnTo>
                  <a:lnTo>
                    <a:pt x="110" y="230"/>
                  </a:lnTo>
                  <a:lnTo>
                    <a:pt x="110" y="229"/>
                  </a:lnTo>
                  <a:lnTo>
                    <a:pt x="108" y="227"/>
                  </a:lnTo>
                  <a:lnTo>
                    <a:pt x="108" y="226"/>
                  </a:lnTo>
                  <a:lnTo>
                    <a:pt x="108" y="224"/>
                  </a:lnTo>
                  <a:lnTo>
                    <a:pt x="106" y="221"/>
                  </a:lnTo>
                  <a:lnTo>
                    <a:pt x="106" y="219"/>
                  </a:lnTo>
                  <a:lnTo>
                    <a:pt x="103" y="215"/>
                  </a:lnTo>
                  <a:lnTo>
                    <a:pt x="103" y="213"/>
                  </a:lnTo>
                  <a:lnTo>
                    <a:pt x="102" y="212"/>
                  </a:lnTo>
                  <a:lnTo>
                    <a:pt x="102" y="209"/>
                  </a:lnTo>
                  <a:lnTo>
                    <a:pt x="100" y="209"/>
                  </a:lnTo>
                  <a:lnTo>
                    <a:pt x="100" y="207"/>
                  </a:lnTo>
                  <a:lnTo>
                    <a:pt x="99" y="206"/>
                  </a:lnTo>
                  <a:lnTo>
                    <a:pt x="99" y="204"/>
                  </a:lnTo>
                  <a:lnTo>
                    <a:pt x="99" y="203"/>
                  </a:lnTo>
                  <a:lnTo>
                    <a:pt x="97" y="201"/>
                  </a:lnTo>
                  <a:lnTo>
                    <a:pt x="97" y="198"/>
                  </a:lnTo>
                  <a:lnTo>
                    <a:pt x="96" y="198"/>
                  </a:lnTo>
                  <a:lnTo>
                    <a:pt x="96" y="197"/>
                  </a:lnTo>
                  <a:lnTo>
                    <a:pt x="96" y="195"/>
                  </a:lnTo>
                  <a:lnTo>
                    <a:pt x="96" y="191"/>
                  </a:lnTo>
                  <a:lnTo>
                    <a:pt x="96" y="189"/>
                  </a:lnTo>
                  <a:lnTo>
                    <a:pt x="94" y="188"/>
                  </a:lnTo>
                  <a:lnTo>
                    <a:pt x="94" y="186"/>
                  </a:lnTo>
                  <a:lnTo>
                    <a:pt x="94" y="184"/>
                  </a:lnTo>
                  <a:lnTo>
                    <a:pt x="94" y="183"/>
                  </a:lnTo>
                  <a:lnTo>
                    <a:pt x="93" y="180"/>
                  </a:lnTo>
                  <a:lnTo>
                    <a:pt x="93" y="178"/>
                  </a:lnTo>
                  <a:lnTo>
                    <a:pt x="93" y="177"/>
                  </a:lnTo>
                  <a:lnTo>
                    <a:pt x="91" y="175"/>
                  </a:lnTo>
                  <a:lnTo>
                    <a:pt x="90" y="172"/>
                  </a:lnTo>
                  <a:lnTo>
                    <a:pt x="88" y="172"/>
                  </a:lnTo>
                  <a:lnTo>
                    <a:pt x="87" y="172"/>
                  </a:lnTo>
                  <a:lnTo>
                    <a:pt x="84" y="171"/>
                  </a:lnTo>
                  <a:lnTo>
                    <a:pt x="81" y="169"/>
                  </a:lnTo>
                  <a:lnTo>
                    <a:pt x="78" y="166"/>
                  </a:lnTo>
                  <a:lnTo>
                    <a:pt x="68" y="160"/>
                  </a:lnTo>
                  <a:lnTo>
                    <a:pt x="68" y="159"/>
                  </a:lnTo>
                  <a:lnTo>
                    <a:pt x="59" y="159"/>
                  </a:lnTo>
                  <a:lnTo>
                    <a:pt x="59" y="159"/>
                  </a:lnTo>
                  <a:lnTo>
                    <a:pt x="58" y="159"/>
                  </a:lnTo>
                  <a:lnTo>
                    <a:pt x="58" y="157"/>
                  </a:lnTo>
                  <a:lnTo>
                    <a:pt x="53" y="154"/>
                  </a:lnTo>
                  <a:lnTo>
                    <a:pt x="52" y="154"/>
                  </a:lnTo>
                  <a:lnTo>
                    <a:pt x="50" y="154"/>
                  </a:lnTo>
                  <a:lnTo>
                    <a:pt x="46" y="150"/>
                  </a:lnTo>
                  <a:lnTo>
                    <a:pt x="44" y="150"/>
                  </a:lnTo>
                  <a:lnTo>
                    <a:pt x="43" y="148"/>
                  </a:lnTo>
                  <a:lnTo>
                    <a:pt x="41" y="145"/>
                  </a:lnTo>
                  <a:lnTo>
                    <a:pt x="40" y="143"/>
                  </a:lnTo>
                  <a:lnTo>
                    <a:pt x="35" y="137"/>
                  </a:lnTo>
                  <a:lnTo>
                    <a:pt x="33" y="136"/>
                  </a:lnTo>
                  <a:lnTo>
                    <a:pt x="30" y="133"/>
                  </a:lnTo>
                  <a:lnTo>
                    <a:pt x="29" y="130"/>
                  </a:lnTo>
                  <a:lnTo>
                    <a:pt x="29" y="128"/>
                  </a:lnTo>
                  <a:lnTo>
                    <a:pt x="29" y="127"/>
                  </a:lnTo>
                  <a:lnTo>
                    <a:pt x="27" y="127"/>
                  </a:lnTo>
                  <a:lnTo>
                    <a:pt x="26" y="127"/>
                  </a:lnTo>
                  <a:lnTo>
                    <a:pt x="24" y="127"/>
                  </a:lnTo>
                  <a:lnTo>
                    <a:pt x="23" y="127"/>
                  </a:lnTo>
                  <a:lnTo>
                    <a:pt x="21" y="125"/>
                  </a:lnTo>
                  <a:lnTo>
                    <a:pt x="15" y="124"/>
                  </a:lnTo>
                  <a:lnTo>
                    <a:pt x="12" y="122"/>
                  </a:lnTo>
                  <a:lnTo>
                    <a:pt x="9" y="121"/>
                  </a:lnTo>
                  <a:lnTo>
                    <a:pt x="8" y="119"/>
                  </a:lnTo>
                  <a:lnTo>
                    <a:pt x="6" y="119"/>
                  </a:lnTo>
                  <a:lnTo>
                    <a:pt x="5" y="118"/>
                  </a:lnTo>
                  <a:lnTo>
                    <a:pt x="3" y="118"/>
                  </a:lnTo>
                  <a:lnTo>
                    <a:pt x="2" y="116"/>
                  </a:lnTo>
                  <a:lnTo>
                    <a:pt x="0" y="116"/>
                  </a:lnTo>
                  <a:lnTo>
                    <a:pt x="2" y="115"/>
                  </a:lnTo>
                  <a:lnTo>
                    <a:pt x="3" y="115"/>
                  </a:lnTo>
                  <a:lnTo>
                    <a:pt x="5" y="113"/>
                  </a:lnTo>
                  <a:lnTo>
                    <a:pt x="8" y="111"/>
                  </a:lnTo>
                  <a:lnTo>
                    <a:pt x="11" y="110"/>
                  </a:lnTo>
                  <a:lnTo>
                    <a:pt x="14" y="107"/>
                  </a:lnTo>
                  <a:lnTo>
                    <a:pt x="15" y="105"/>
                  </a:lnTo>
                  <a:lnTo>
                    <a:pt x="17" y="105"/>
                  </a:lnTo>
                  <a:lnTo>
                    <a:pt x="18" y="104"/>
                  </a:lnTo>
                  <a:lnTo>
                    <a:pt x="20" y="102"/>
                  </a:lnTo>
                  <a:lnTo>
                    <a:pt x="21" y="101"/>
                  </a:lnTo>
                  <a:lnTo>
                    <a:pt x="23" y="99"/>
                  </a:lnTo>
                  <a:lnTo>
                    <a:pt x="23" y="99"/>
                  </a:lnTo>
                  <a:lnTo>
                    <a:pt x="24" y="99"/>
                  </a:lnTo>
                  <a:lnTo>
                    <a:pt x="29" y="96"/>
                  </a:lnTo>
                  <a:lnTo>
                    <a:pt x="33" y="93"/>
                  </a:lnTo>
                  <a:lnTo>
                    <a:pt x="38" y="90"/>
                  </a:lnTo>
                  <a:lnTo>
                    <a:pt x="40" y="89"/>
                  </a:lnTo>
                  <a:lnTo>
                    <a:pt x="41" y="87"/>
                  </a:lnTo>
                  <a:lnTo>
                    <a:pt x="41" y="86"/>
                  </a:lnTo>
                  <a:lnTo>
                    <a:pt x="43" y="86"/>
                  </a:lnTo>
                  <a:lnTo>
                    <a:pt x="50" y="80"/>
                  </a:lnTo>
                  <a:lnTo>
                    <a:pt x="53" y="78"/>
                  </a:lnTo>
                  <a:lnTo>
                    <a:pt x="55" y="77"/>
                  </a:lnTo>
                  <a:lnTo>
                    <a:pt x="62" y="72"/>
                  </a:lnTo>
                  <a:lnTo>
                    <a:pt x="67" y="69"/>
                  </a:lnTo>
                  <a:lnTo>
                    <a:pt x="68" y="67"/>
                  </a:lnTo>
                  <a:lnTo>
                    <a:pt x="72" y="66"/>
                  </a:lnTo>
                  <a:lnTo>
                    <a:pt x="75" y="64"/>
                  </a:lnTo>
                  <a:lnTo>
                    <a:pt x="81" y="61"/>
                  </a:lnTo>
                  <a:lnTo>
                    <a:pt x="93" y="55"/>
                  </a:lnTo>
                  <a:lnTo>
                    <a:pt x="94" y="54"/>
                  </a:lnTo>
                  <a:lnTo>
                    <a:pt x="96" y="54"/>
                  </a:lnTo>
                  <a:lnTo>
                    <a:pt x="97" y="51"/>
                  </a:lnTo>
                  <a:lnTo>
                    <a:pt x="100" y="49"/>
                  </a:lnTo>
                  <a:lnTo>
                    <a:pt x="108" y="45"/>
                  </a:lnTo>
                  <a:lnTo>
                    <a:pt x="110" y="43"/>
                  </a:lnTo>
                  <a:lnTo>
                    <a:pt x="113" y="42"/>
                  </a:lnTo>
                  <a:lnTo>
                    <a:pt x="114" y="40"/>
                  </a:lnTo>
                  <a:lnTo>
                    <a:pt x="114" y="39"/>
                  </a:lnTo>
                  <a:lnTo>
                    <a:pt x="116" y="34"/>
                  </a:lnTo>
                  <a:lnTo>
                    <a:pt x="120" y="23"/>
                  </a:lnTo>
                  <a:lnTo>
                    <a:pt x="122" y="19"/>
                  </a:lnTo>
                  <a:lnTo>
                    <a:pt x="122" y="17"/>
                  </a:lnTo>
                  <a:lnTo>
                    <a:pt x="125" y="10"/>
                  </a:lnTo>
                  <a:lnTo>
                    <a:pt x="128" y="2"/>
                  </a:lnTo>
                  <a:lnTo>
                    <a:pt x="128" y="0"/>
                  </a:lnTo>
                  <a:lnTo>
                    <a:pt x="132" y="7"/>
                  </a:lnTo>
                  <a:lnTo>
                    <a:pt x="135" y="13"/>
                  </a:lnTo>
                  <a:lnTo>
                    <a:pt x="138" y="17"/>
                  </a:lnTo>
                  <a:lnTo>
                    <a:pt x="141" y="22"/>
                  </a:lnTo>
                  <a:lnTo>
                    <a:pt x="141" y="23"/>
                  </a:lnTo>
                  <a:lnTo>
                    <a:pt x="143" y="25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10BA643-F7B1-A28E-5982-B1D9AE02F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875" y="3203575"/>
              <a:ext cx="852487" cy="463550"/>
            </a:xfrm>
            <a:custGeom>
              <a:avLst/>
              <a:gdLst>
                <a:gd name="T0" fmla="*/ 517 w 537"/>
                <a:gd name="T1" fmla="*/ 47 h 292"/>
                <a:gd name="T2" fmla="*/ 522 w 537"/>
                <a:gd name="T3" fmla="*/ 55 h 292"/>
                <a:gd name="T4" fmla="*/ 526 w 537"/>
                <a:gd name="T5" fmla="*/ 66 h 292"/>
                <a:gd name="T6" fmla="*/ 529 w 537"/>
                <a:gd name="T7" fmla="*/ 78 h 292"/>
                <a:gd name="T8" fmla="*/ 532 w 537"/>
                <a:gd name="T9" fmla="*/ 89 h 292"/>
                <a:gd name="T10" fmla="*/ 500 w 537"/>
                <a:gd name="T11" fmla="*/ 128 h 292"/>
                <a:gd name="T12" fmla="*/ 479 w 537"/>
                <a:gd name="T13" fmla="*/ 149 h 292"/>
                <a:gd name="T14" fmla="*/ 458 w 537"/>
                <a:gd name="T15" fmla="*/ 169 h 292"/>
                <a:gd name="T16" fmla="*/ 412 w 537"/>
                <a:gd name="T17" fmla="*/ 196 h 292"/>
                <a:gd name="T18" fmla="*/ 382 w 537"/>
                <a:gd name="T19" fmla="*/ 207 h 292"/>
                <a:gd name="T20" fmla="*/ 336 w 537"/>
                <a:gd name="T21" fmla="*/ 219 h 292"/>
                <a:gd name="T22" fmla="*/ 295 w 537"/>
                <a:gd name="T23" fmla="*/ 236 h 292"/>
                <a:gd name="T24" fmla="*/ 256 w 537"/>
                <a:gd name="T25" fmla="*/ 259 h 292"/>
                <a:gd name="T26" fmla="*/ 222 w 537"/>
                <a:gd name="T27" fmla="*/ 280 h 292"/>
                <a:gd name="T28" fmla="*/ 204 w 537"/>
                <a:gd name="T29" fmla="*/ 286 h 292"/>
                <a:gd name="T30" fmla="*/ 187 w 537"/>
                <a:gd name="T31" fmla="*/ 291 h 292"/>
                <a:gd name="T32" fmla="*/ 178 w 537"/>
                <a:gd name="T33" fmla="*/ 292 h 292"/>
                <a:gd name="T34" fmla="*/ 137 w 537"/>
                <a:gd name="T35" fmla="*/ 292 h 292"/>
                <a:gd name="T36" fmla="*/ 122 w 537"/>
                <a:gd name="T37" fmla="*/ 289 h 292"/>
                <a:gd name="T38" fmla="*/ 104 w 537"/>
                <a:gd name="T39" fmla="*/ 285 h 292"/>
                <a:gd name="T40" fmla="*/ 96 w 537"/>
                <a:gd name="T41" fmla="*/ 266 h 292"/>
                <a:gd name="T42" fmla="*/ 90 w 537"/>
                <a:gd name="T43" fmla="*/ 239 h 292"/>
                <a:gd name="T44" fmla="*/ 82 w 537"/>
                <a:gd name="T45" fmla="*/ 213 h 292"/>
                <a:gd name="T46" fmla="*/ 75 w 537"/>
                <a:gd name="T47" fmla="*/ 193 h 292"/>
                <a:gd name="T48" fmla="*/ 61 w 537"/>
                <a:gd name="T49" fmla="*/ 174 h 292"/>
                <a:gd name="T50" fmla="*/ 28 w 537"/>
                <a:gd name="T51" fmla="*/ 130 h 292"/>
                <a:gd name="T52" fmla="*/ 6 w 537"/>
                <a:gd name="T53" fmla="*/ 95 h 292"/>
                <a:gd name="T54" fmla="*/ 18 w 537"/>
                <a:gd name="T55" fmla="*/ 82 h 292"/>
                <a:gd name="T56" fmla="*/ 32 w 537"/>
                <a:gd name="T57" fmla="*/ 87 h 292"/>
                <a:gd name="T58" fmla="*/ 46 w 537"/>
                <a:gd name="T59" fmla="*/ 89 h 292"/>
                <a:gd name="T60" fmla="*/ 56 w 537"/>
                <a:gd name="T61" fmla="*/ 87 h 292"/>
                <a:gd name="T62" fmla="*/ 69 w 537"/>
                <a:gd name="T63" fmla="*/ 87 h 292"/>
                <a:gd name="T64" fmla="*/ 79 w 537"/>
                <a:gd name="T65" fmla="*/ 84 h 292"/>
                <a:gd name="T66" fmla="*/ 98 w 537"/>
                <a:gd name="T67" fmla="*/ 79 h 292"/>
                <a:gd name="T68" fmla="*/ 107 w 537"/>
                <a:gd name="T69" fmla="*/ 78 h 292"/>
                <a:gd name="T70" fmla="*/ 140 w 537"/>
                <a:gd name="T71" fmla="*/ 78 h 292"/>
                <a:gd name="T72" fmla="*/ 186 w 537"/>
                <a:gd name="T73" fmla="*/ 75 h 292"/>
                <a:gd name="T74" fmla="*/ 234 w 537"/>
                <a:gd name="T75" fmla="*/ 66 h 292"/>
                <a:gd name="T76" fmla="*/ 298 w 537"/>
                <a:gd name="T77" fmla="*/ 61 h 292"/>
                <a:gd name="T78" fmla="*/ 342 w 537"/>
                <a:gd name="T79" fmla="*/ 58 h 292"/>
                <a:gd name="T80" fmla="*/ 364 w 537"/>
                <a:gd name="T81" fmla="*/ 58 h 292"/>
                <a:gd name="T82" fmla="*/ 370 w 537"/>
                <a:gd name="T83" fmla="*/ 69 h 292"/>
                <a:gd name="T84" fmla="*/ 377 w 537"/>
                <a:gd name="T85" fmla="*/ 67 h 292"/>
                <a:gd name="T86" fmla="*/ 391 w 537"/>
                <a:gd name="T87" fmla="*/ 69 h 292"/>
                <a:gd name="T88" fmla="*/ 408 w 537"/>
                <a:gd name="T89" fmla="*/ 60 h 292"/>
                <a:gd name="T90" fmla="*/ 420 w 537"/>
                <a:gd name="T91" fmla="*/ 51 h 292"/>
                <a:gd name="T92" fmla="*/ 426 w 537"/>
                <a:gd name="T93" fmla="*/ 44 h 292"/>
                <a:gd name="T94" fmla="*/ 432 w 537"/>
                <a:gd name="T95" fmla="*/ 43 h 292"/>
                <a:gd name="T96" fmla="*/ 443 w 537"/>
                <a:gd name="T97" fmla="*/ 37 h 292"/>
                <a:gd name="T98" fmla="*/ 470 w 537"/>
                <a:gd name="T99" fmla="*/ 22 h 292"/>
                <a:gd name="T100" fmla="*/ 481 w 537"/>
                <a:gd name="T101" fmla="*/ 11 h 292"/>
                <a:gd name="T102" fmla="*/ 496 w 537"/>
                <a:gd name="T103" fmla="*/ 6 h 292"/>
                <a:gd name="T104" fmla="*/ 499 w 537"/>
                <a:gd name="T105" fmla="*/ 16 h 292"/>
                <a:gd name="T106" fmla="*/ 505 w 537"/>
                <a:gd name="T107" fmla="*/ 26 h 292"/>
                <a:gd name="T108" fmla="*/ 511 w 537"/>
                <a:gd name="T109" fmla="*/ 34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37" h="292">
                  <a:moveTo>
                    <a:pt x="514" y="41"/>
                  </a:moveTo>
                  <a:lnTo>
                    <a:pt x="516" y="43"/>
                  </a:lnTo>
                  <a:lnTo>
                    <a:pt x="516" y="44"/>
                  </a:lnTo>
                  <a:lnTo>
                    <a:pt x="517" y="44"/>
                  </a:lnTo>
                  <a:lnTo>
                    <a:pt x="517" y="46"/>
                  </a:lnTo>
                  <a:lnTo>
                    <a:pt x="517" y="47"/>
                  </a:lnTo>
                  <a:lnTo>
                    <a:pt x="517" y="47"/>
                  </a:lnTo>
                  <a:lnTo>
                    <a:pt x="517" y="49"/>
                  </a:lnTo>
                  <a:lnTo>
                    <a:pt x="517" y="51"/>
                  </a:lnTo>
                  <a:lnTo>
                    <a:pt x="519" y="51"/>
                  </a:lnTo>
                  <a:lnTo>
                    <a:pt x="519" y="52"/>
                  </a:lnTo>
                  <a:lnTo>
                    <a:pt x="520" y="54"/>
                  </a:lnTo>
                  <a:lnTo>
                    <a:pt x="520" y="55"/>
                  </a:lnTo>
                  <a:lnTo>
                    <a:pt x="522" y="55"/>
                  </a:lnTo>
                  <a:lnTo>
                    <a:pt x="522" y="57"/>
                  </a:lnTo>
                  <a:lnTo>
                    <a:pt x="522" y="58"/>
                  </a:lnTo>
                  <a:lnTo>
                    <a:pt x="523" y="60"/>
                  </a:lnTo>
                  <a:lnTo>
                    <a:pt x="523" y="61"/>
                  </a:lnTo>
                  <a:lnTo>
                    <a:pt x="525" y="63"/>
                  </a:lnTo>
                  <a:lnTo>
                    <a:pt x="525" y="64"/>
                  </a:lnTo>
                  <a:lnTo>
                    <a:pt x="526" y="66"/>
                  </a:lnTo>
                  <a:lnTo>
                    <a:pt x="526" y="67"/>
                  </a:lnTo>
                  <a:lnTo>
                    <a:pt x="526" y="69"/>
                  </a:lnTo>
                  <a:lnTo>
                    <a:pt x="528" y="72"/>
                  </a:lnTo>
                  <a:lnTo>
                    <a:pt x="528" y="73"/>
                  </a:lnTo>
                  <a:lnTo>
                    <a:pt x="529" y="75"/>
                  </a:lnTo>
                  <a:lnTo>
                    <a:pt x="529" y="76"/>
                  </a:lnTo>
                  <a:lnTo>
                    <a:pt x="529" y="78"/>
                  </a:lnTo>
                  <a:lnTo>
                    <a:pt x="531" y="78"/>
                  </a:lnTo>
                  <a:lnTo>
                    <a:pt x="532" y="78"/>
                  </a:lnTo>
                  <a:lnTo>
                    <a:pt x="532" y="79"/>
                  </a:lnTo>
                  <a:lnTo>
                    <a:pt x="531" y="81"/>
                  </a:lnTo>
                  <a:lnTo>
                    <a:pt x="529" y="82"/>
                  </a:lnTo>
                  <a:lnTo>
                    <a:pt x="531" y="87"/>
                  </a:lnTo>
                  <a:lnTo>
                    <a:pt x="532" y="89"/>
                  </a:lnTo>
                  <a:lnTo>
                    <a:pt x="537" y="96"/>
                  </a:lnTo>
                  <a:lnTo>
                    <a:pt x="531" y="101"/>
                  </a:lnTo>
                  <a:lnTo>
                    <a:pt x="525" y="105"/>
                  </a:lnTo>
                  <a:lnTo>
                    <a:pt x="519" y="110"/>
                  </a:lnTo>
                  <a:lnTo>
                    <a:pt x="517" y="111"/>
                  </a:lnTo>
                  <a:lnTo>
                    <a:pt x="517" y="113"/>
                  </a:lnTo>
                  <a:lnTo>
                    <a:pt x="500" y="128"/>
                  </a:lnTo>
                  <a:lnTo>
                    <a:pt x="500" y="130"/>
                  </a:lnTo>
                  <a:lnTo>
                    <a:pt x="497" y="131"/>
                  </a:lnTo>
                  <a:lnTo>
                    <a:pt x="493" y="136"/>
                  </a:lnTo>
                  <a:lnTo>
                    <a:pt x="487" y="142"/>
                  </a:lnTo>
                  <a:lnTo>
                    <a:pt x="481" y="148"/>
                  </a:lnTo>
                  <a:lnTo>
                    <a:pt x="479" y="148"/>
                  </a:lnTo>
                  <a:lnTo>
                    <a:pt x="479" y="149"/>
                  </a:lnTo>
                  <a:lnTo>
                    <a:pt x="478" y="149"/>
                  </a:lnTo>
                  <a:lnTo>
                    <a:pt x="469" y="158"/>
                  </a:lnTo>
                  <a:lnTo>
                    <a:pt x="464" y="162"/>
                  </a:lnTo>
                  <a:lnTo>
                    <a:pt x="461" y="166"/>
                  </a:lnTo>
                  <a:lnTo>
                    <a:pt x="459" y="168"/>
                  </a:lnTo>
                  <a:lnTo>
                    <a:pt x="458" y="168"/>
                  </a:lnTo>
                  <a:lnTo>
                    <a:pt x="458" y="169"/>
                  </a:lnTo>
                  <a:lnTo>
                    <a:pt x="456" y="169"/>
                  </a:lnTo>
                  <a:lnTo>
                    <a:pt x="437" y="181"/>
                  </a:lnTo>
                  <a:lnTo>
                    <a:pt x="424" y="189"/>
                  </a:lnTo>
                  <a:lnTo>
                    <a:pt x="417" y="195"/>
                  </a:lnTo>
                  <a:lnTo>
                    <a:pt x="415" y="195"/>
                  </a:lnTo>
                  <a:lnTo>
                    <a:pt x="414" y="196"/>
                  </a:lnTo>
                  <a:lnTo>
                    <a:pt x="412" y="196"/>
                  </a:lnTo>
                  <a:lnTo>
                    <a:pt x="411" y="198"/>
                  </a:lnTo>
                  <a:lnTo>
                    <a:pt x="409" y="198"/>
                  </a:lnTo>
                  <a:lnTo>
                    <a:pt x="408" y="198"/>
                  </a:lnTo>
                  <a:lnTo>
                    <a:pt x="408" y="200"/>
                  </a:lnTo>
                  <a:lnTo>
                    <a:pt x="406" y="200"/>
                  </a:lnTo>
                  <a:lnTo>
                    <a:pt x="405" y="200"/>
                  </a:lnTo>
                  <a:lnTo>
                    <a:pt x="382" y="207"/>
                  </a:lnTo>
                  <a:lnTo>
                    <a:pt x="380" y="209"/>
                  </a:lnTo>
                  <a:lnTo>
                    <a:pt x="377" y="209"/>
                  </a:lnTo>
                  <a:lnTo>
                    <a:pt x="376" y="209"/>
                  </a:lnTo>
                  <a:lnTo>
                    <a:pt x="376" y="210"/>
                  </a:lnTo>
                  <a:lnTo>
                    <a:pt x="351" y="215"/>
                  </a:lnTo>
                  <a:lnTo>
                    <a:pt x="339" y="219"/>
                  </a:lnTo>
                  <a:lnTo>
                    <a:pt x="336" y="219"/>
                  </a:lnTo>
                  <a:lnTo>
                    <a:pt x="335" y="221"/>
                  </a:lnTo>
                  <a:lnTo>
                    <a:pt x="323" y="225"/>
                  </a:lnTo>
                  <a:lnTo>
                    <a:pt x="320" y="225"/>
                  </a:lnTo>
                  <a:lnTo>
                    <a:pt x="300" y="233"/>
                  </a:lnTo>
                  <a:lnTo>
                    <a:pt x="298" y="234"/>
                  </a:lnTo>
                  <a:lnTo>
                    <a:pt x="297" y="236"/>
                  </a:lnTo>
                  <a:lnTo>
                    <a:pt x="295" y="236"/>
                  </a:lnTo>
                  <a:lnTo>
                    <a:pt x="294" y="238"/>
                  </a:lnTo>
                  <a:lnTo>
                    <a:pt x="285" y="242"/>
                  </a:lnTo>
                  <a:lnTo>
                    <a:pt x="282" y="244"/>
                  </a:lnTo>
                  <a:lnTo>
                    <a:pt x="280" y="245"/>
                  </a:lnTo>
                  <a:lnTo>
                    <a:pt x="272" y="250"/>
                  </a:lnTo>
                  <a:lnTo>
                    <a:pt x="266" y="251"/>
                  </a:lnTo>
                  <a:lnTo>
                    <a:pt x="256" y="259"/>
                  </a:lnTo>
                  <a:lnTo>
                    <a:pt x="253" y="260"/>
                  </a:lnTo>
                  <a:lnTo>
                    <a:pt x="231" y="274"/>
                  </a:lnTo>
                  <a:lnTo>
                    <a:pt x="227" y="277"/>
                  </a:lnTo>
                  <a:lnTo>
                    <a:pt x="225" y="277"/>
                  </a:lnTo>
                  <a:lnTo>
                    <a:pt x="225" y="279"/>
                  </a:lnTo>
                  <a:lnTo>
                    <a:pt x="224" y="279"/>
                  </a:lnTo>
                  <a:lnTo>
                    <a:pt x="222" y="280"/>
                  </a:lnTo>
                  <a:lnTo>
                    <a:pt x="221" y="280"/>
                  </a:lnTo>
                  <a:lnTo>
                    <a:pt x="219" y="280"/>
                  </a:lnTo>
                  <a:lnTo>
                    <a:pt x="219" y="282"/>
                  </a:lnTo>
                  <a:lnTo>
                    <a:pt x="216" y="282"/>
                  </a:lnTo>
                  <a:lnTo>
                    <a:pt x="209" y="285"/>
                  </a:lnTo>
                  <a:lnTo>
                    <a:pt x="204" y="286"/>
                  </a:lnTo>
                  <a:lnTo>
                    <a:pt x="204" y="286"/>
                  </a:lnTo>
                  <a:lnTo>
                    <a:pt x="202" y="286"/>
                  </a:lnTo>
                  <a:lnTo>
                    <a:pt x="199" y="286"/>
                  </a:lnTo>
                  <a:lnTo>
                    <a:pt x="192" y="289"/>
                  </a:lnTo>
                  <a:lnTo>
                    <a:pt x="190" y="289"/>
                  </a:lnTo>
                  <a:lnTo>
                    <a:pt x="189" y="289"/>
                  </a:lnTo>
                  <a:lnTo>
                    <a:pt x="189" y="291"/>
                  </a:lnTo>
                  <a:lnTo>
                    <a:pt x="187" y="291"/>
                  </a:lnTo>
                  <a:lnTo>
                    <a:pt x="186" y="291"/>
                  </a:lnTo>
                  <a:lnTo>
                    <a:pt x="184" y="291"/>
                  </a:lnTo>
                  <a:lnTo>
                    <a:pt x="183" y="291"/>
                  </a:lnTo>
                  <a:lnTo>
                    <a:pt x="183" y="292"/>
                  </a:lnTo>
                  <a:lnTo>
                    <a:pt x="181" y="292"/>
                  </a:lnTo>
                  <a:lnTo>
                    <a:pt x="180" y="292"/>
                  </a:lnTo>
                  <a:lnTo>
                    <a:pt x="178" y="292"/>
                  </a:lnTo>
                  <a:lnTo>
                    <a:pt x="172" y="292"/>
                  </a:lnTo>
                  <a:lnTo>
                    <a:pt x="166" y="292"/>
                  </a:lnTo>
                  <a:lnTo>
                    <a:pt x="163" y="292"/>
                  </a:lnTo>
                  <a:lnTo>
                    <a:pt x="161" y="292"/>
                  </a:lnTo>
                  <a:lnTo>
                    <a:pt x="142" y="292"/>
                  </a:lnTo>
                  <a:lnTo>
                    <a:pt x="139" y="292"/>
                  </a:lnTo>
                  <a:lnTo>
                    <a:pt x="137" y="292"/>
                  </a:lnTo>
                  <a:lnTo>
                    <a:pt x="136" y="292"/>
                  </a:lnTo>
                  <a:lnTo>
                    <a:pt x="134" y="292"/>
                  </a:lnTo>
                  <a:lnTo>
                    <a:pt x="133" y="291"/>
                  </a:lnTo>
                  <a:lnTo>
                    <a:pt x="131" y="291"/>
                  </a:lnTo>
                  <a:lnTo>
                    <a:pt x="129" y="291"/>
                  </a:lnTo>
                  <a:lnTo>
                    <a:pt x="126" y="291"/>
                  </a:lnTo>
                  <a:lnTo>
                    <a:pt x="122" y="289"/>
                  </a:lnTo>
                  <a:lnTo>
                    <a:pt x="116" y="286"/>
                  </a:lnTo>
                  <a:lnTo>
                    <a:pt x="114" y="286"/>
                  </a:lnTo>
                  <a:lnTo>
                    <a:pt x="111" y="286"/>
                  </a:lnTo>
                  <a:lnTo>
                    <a:pt x="110" y="286"/>
                  </a:lnTo>
                  <a:lnTo>
                    <a:pt x="107" y="286"/>
                  </a:lnTo>
                  <a:lnTo>
                    <a:pt x="104" y="286"/>
                  </a:lnTo>
                  <a:lnTo>
                    <a:pt x="104" y="285"/>
                  </a:lnTo>
                  <a:lnTo>
                    <a:pt x="102" y="285"/>
                  </a:lnTo>
                  <a:lnTo>
                    <a:pt x="101" y="285"/>
                  </a:lnTo>
                  <a:lnTo>
                    <a:pt x="99" y="285"/>
                  </a:lnTo>
                  <a:lnTo>
                    <a:pt x="98" y="285"/>
                  </a:lnTo>
                  <a:lnTo>
                    <a:pt x="99" y="285"/>
                  </a:lnTo>
                  <a:lnTo>
                    <a:pt x="98" y="274"/>
                  </a:lnTo>
                  <a:lnTo>
                    <a:pt x="96" y="266"/>
                  </a:lnTo>
                  <a:lnTo>
                    <a:pt x="95" y="259"/>
                  </a:lnTo>
                  <a:lnTo>
                    <a:pt x="95" y="256"/>
                  </a:lnTo>
                  <a:lnTo>
                    <a:pt x="93" y="251"/>
                  </a:lnTo>
                  <a:lnTo>
                    <a:pt x="93" y="248"/>
                  </a:lnTo>
                  <a:lnTo>
                    <a:pt x="91" y="245"/>
                  </a:lnTo>
                  <a:lnTo>
                    <a:pt x="91" y="244"/>
                  </a:lnTo>
                  <a:lnTo>
                    <a:pt x="90" y="239"/>
                  </a:lnTo>
                  <a:lnTo>
                    <a:pt x="90" y="236"/>
                  </a:lnTo>
                  <a:lnTo>
                    <a:pt x="90" y="234"/>
                  </a:lnTo>
                  <a:lnTo>
                    <a:pt x="88" y="230"/>
                  </a:lnTo>
                  <a:lnTo>
                    <a:pt x="87" y="227"/>
                  </a:lnTo>
                  <a:lnTo>
                    <a:pt x="85" y="224"/>
                  </a:lnTo>
                  <a:lnTo>
                    <a:pt x="84" y="218"/>
                  </a:lnTo>
                  <a:lnTo>
                    <a:pt x="82" y="213"/>
                  </a:lnTo>
                  <a:lnTo>
                    <a:pt x="81" y="212"/>
                  </a:lnTo>
                  <a:lnTo>
                    <a:pt x="81" y="210"/>
                  </a:lnTo>
                  <a:lnTo>
                    <a:pt x="79" y="204"/>
                  </a:lnTo>
                  <a:lnTo>
                    <a:pt x="76" y="200"/>
                  </a:lnTo>
                  <a:lnTo>
                    <a:pt x="76" y="198"/>
                  </a:lnTo>
                  <a:lnTo>
                    <a:pt x="75" y="196"/>
                  </a:lnTo>
                  <a:lnTo>
                    <a:pt x="75" y="193"/>
                  </a:lnTo>
                  <a:lnTo>
                    <a:pt x="73" y="190"/>
                  </a:lnTo>
                  <a:lnTo>
                    <a:pt x="72" y="189"/>
                  </a:lnTo>
                  <a:lnTo>
                    <a:pt x="69" y="186"/>
                  </a:lnTo>
                  <a:lnTo>
                    <a:pt x="67" y="183"/>
                  </a:lnTo>
                  <a:lnTo>
                    <a:pt x="66" y="180"/>
                  </a:lnTo>
                  <a:lnTo>
                    <a:pt x="66" y="178"/>
                  </a:lnTo>
                  <a:lnTo>
                    <a:pt x="61" y="174"/>
                  </a:lnTo>
                  <a:lnTo>
                    <a:pt x="58" y="169"/>
                  </a:lnTo>
                  <a:lnTo>
                    <a:pt x="53" y="163"/>
                  </a:lnTo>
                  <a:lnTo>
                    <a:pt x="49" y="157"/>
                  </a:lnTo>
                  <a:lnTo>
                    <a:pt x="46" y="152"/>
                  </a:lnTo>
                  <a:lnTo>
                    <a:pt x="38" y="142"/>
                  </a:lnTo>
                  <a:lnTo>
                    <a:pt x="32" y="134"/>
                  </a:lnTo>
                  <a:lnTo>
                    <a:pt x="28" y="130"/>
                  </a:lnTo>
                  <a:lnTo>
                    <a:pt x="25" y="123"/>
                  </a:lnTo>
                  <a:lnTo>
                    <a:pt x="18" y="114"/>
                  </a:lnTo>
                  <a:lnTo>
                    <a:pt x="14" y="108"/>
                  </a:lnTo>
                  <a:lnTo>
                    <a:pt x="11" y="105"/>
                  </a:lnTo>
                  <a:lnTo>
                    <a:pt x="8" y="101"/>
                  </a:lnTo>
                  <a:lnTo>
                    <a:pt x="6" y="98"/>
                  </a:lnTo>
                  <a:lnTo>
                    <a:pt x="6" y="95"/>
                  </a:lnTo>
                  <a:lnTo>
                    <a:pt x="3" y="90"/>
                  </a:lnTo>
                  <a:lnTo>
                    <a:pt x="2" y="87"/>
                  </a:lnTo>
                  <a:lnTo>
                    <a:pt x="0" y="84"/>
                  </a:lnTo>
                  <a:lnTo>
                    <a:pt x="5" y="84"/>
                  </a:lnTo>
                  <a:lnTo>
                    <a:pt x="5" y="82"/>
                  </a:lnTo>
                  <a:lnTo>
                    <a:pt x="17" y="82"/>
                  </a:lnTo>
                  <a:lnTo>
                    <a:pt x="18" y="82"/>
                  </a:lnTo>
                  <a:lnTo>
                    <a:pt x="20" y="82"/>
                  </a:lnTo>
                  <a:lnTo>
                    <a:pt x="22" y="82"/>
                  </a:lnTo>
                  <a:lnTo>
                    <a:pt x="28" y="85"/>
                  </a:lnTo>
                  <a:lnTo>
                    <a:pt x="28" y="87"/>
                  </a:lnTo>
                  <a:lnTo>
                    <a:pt x="29" y="87"/>
                  </a:lnTo>
                  <a:lnTo>
                    <a:pt x="31" y="87"/>
                  </a:lnTo>
                  <a:lnTo>
                    <a:pt x="32" y="87"/>
                  </a:lnTo>
                  <a:lnTo>
                    <a:pt x="34" y="87"/>
                  </a:lnTo>
                  <a:lnTo>
                    <a:pt x="35" y="89"/>
                  </a:lnTo>
                  <a:lnTo>
                    <a:pt x="37" y="89"/>
                  </a:lnTo>
                  <a:lnTo>
                    <a:pt x="38" y="89"/>
                  </a:lnTo>
                  <a:lnTo>
                    <a:pt x="40" y="89"/>
                  </a:lnTo>
                  <a:lnTo>
                    <a:pt x="41" y="89"/>
                  </a:lnTo>
                  <a:lnTo>
                    <a:pt x="46" y="89"/>
                  </a:lnTo>
                  <a:lnTo>
                    <a:pt x="47" y="89"/>
                  </a:lnTo>
                  <a:lnTo>
                    <a:pt x="49" y="89"/>
                  </a:lnTo>
                  <a:lnTo>
                    <a:pt x="50" y="89"/>
                  </a:lnTo>
                  <a:lnTo>
                    <a:pt x="52" y="89"/>
                  </a:lnTo>
                  <a:lnTo>
                    <a:pt x="55" y="89"/>
                  </a:lnTo>
                  <a:lnTo>
                    <a:pt x="56" y="89"/>
                  </a:lnTo>
                  <a:lnTo>
                    <a:pt x="56" y="87"/>
                  </a:lnTo>
                  <a:lnTo>
                    <a:pt x="58" y="87"/>
                  </a:lnTo>
                  <a:lnTo>
                    <a:pt x="60" y="87"/>
                  </a:lnTo>
                  <a:lnTo>
                    <a:pt x="61" y="87"/>
                  </a:lnTo>
                  <a:lnTo>
                    <a:pt x="64" y="87"/>
                  </a:lnTo>
                  <a:lnTo>
                    <a:pt x="66" y="87"/>
                  </a:lnTo>
                  <a:lnTo>
                    <a:pt x="67" y="87"/>
                  </a:lnTo>
                  <a:lnTo>
                    <a:pt x="69" y="87"/>
                  </a:lnTo>
                  <a:lnTo>
                    <a:pt x="70" y="87"/>
                  </a:lnTo>
                  <a:lnTo>
                    <a:pt x="72" y="87"/>
                  </a:lnTo>
                  <a:lnTo>
                    <a:pt x="75" y="87"/>
                  </a:lnTo>
                  <a:lnTo>
                    <a:pt x="75" y="85"/>
                  </a:lnTo>
                  <a:lnTo>
                    <a:pt x="75" y="84"/>
                  </a:lnTo>
                  <a:lnTo>
                    <a:pt x="76" y="84"/>
                  </a:lnTo>
                  <a:lnTo>
                    <a:pt x="79" y="84"/>
                  </a:lnTo>
                  <a:lnTo>
                    <a:pt x="81" y="84"/>
                  </a:lnTo>
                  <a:lnTo>
                    <a:pt x="82" y="82"/>
                  </a:lnTo>
                  <a:lnTo>
                    <a:pt x="84" y="82"/>
                  </a:lnTo>
                  <a:lnTo>
                    <a:pt x="85" y="82"/>
                  </a:lnTo>
                  <a:lnTo>
                    <a:pt x="93" y="81"/>
                  </a:lnTo>
                  <a:lnTo>
                    <a:pt x="98" y="81"/>
                  </a:lnTo>
                  <a:lnTo>
                    <a:pt x="98" y="79"/>
                  </a:lnTo>
                  <a:lnTo>
                    <a:pt x="99" y="79"/>
                  </a:lnTo>
                  <a:lnTo>
                    <a:pt x="101" y="79"/>
                  </a:lnTo>
                  <a:lnTo>
                    <a:pt x="101" y="78"/>
                  </a:lnTo>
                  <a:lnTo>
                    <a:pt x="101" y="79"/>
                  </a:lnTo>
                  <a:lnTo>
                    <a:pt x="102" y="79"/>
                  </a:lnTo>
                  <a:lnTo>
                    <a:pt x="105" y="78"/>
                  </a:lnTo>
                  <a:lnTo>
                    <a:pt x="107" y="78"/>
                  </a:lnTo>
                  <a:lnTo>
                    <a:pt x="108" y="78"/>
                  </a:lnTo>
                  <a:lnTo>
                    <a:pt x="113" y="78"/>
                  </a:lnTo>
                  <a:lnTo>
                    <a:pt x="120" y="78"/>
                  </a:lnTo>
                  <a:lnTo>
                    <a:pt x="128" y="78"/>
                  </a:lnTo>
                  <a:lnTo>
                    <a:pt x="128" y="79"/>
                  </a:lnTo>
                  <a:lnTo>
                    <a:pt x="129" y="79"/>
                  </a:lnTo>
                  <a:lnTo>
                    <a:pt x="140" y="78"/>
                  </a:lnTo>
                  <a:lnTo>
                    <a:pt x="143" y="78"/>
                  </a:lnTo>
                  <a:lnTo>
                    <a:pt x="143" y="70"/>
                  </a:lnTo>
                  <a:lnTo>
                    <a:pt x="186" y="69"/>
                  </a:lnTo>
                  <a:lnTo>
                    <a:pt x="186" y="69"/>
                  </a:lnTo>
                  <a:lnTo>
                    <a:pt x="186" y="70"/>
                  </a:lnTo>
                  <a:lnTo>
                    <a:pt x="186" y="73"/>
                  </a:lnTo>
                  <a:lnTo>
                    <a:pt x="186" y="75"/>
                  </a:lnTo>
                  <a:lnTo>
                    <a:pt x="186" y="73"/>
                  </a:lnTo>
                  <a:lnTo>
                    <a:pt x="187" y="73"/>
                  </a:lnTo>
                  <a:lnTo>
                    <a:pt x="189" y="73"/>
                  </a:lnTo>
                  <a:lnTo>
                    <a:pt x="189" y="72"/>
                  </a:lnTo>
                  <a:lnTo>
                    <a:pt x="189" y="70"/>
                  </a:lnTo>
                  <a:lnTo>
                    <a:pt x="234" y="69"/>
                  </a:lnTo>
                  <a:lnTo>
                    <a:pt x="234" y="66"/>
                  </a:lnTo>
                  <a:lnTo>
                    <a:pt x="236" y="66"/>
                  </a:lnTo>
                  <a:lnTo>
                    <a:pt x="247" y="64"/>
                  </a:lnTo>
                  <a:lnTo>
                    <a:pt x="250" y="64"/>
                  </a:lnTo>
                  <a:lnTo>
                    <a:pt x="262" y="64"/>
                  </a:lnTo>
                  <a:lnTo>
                    <a:pt x="272" y="63"/>
                  </a:lnTo>
                  <a:lnTo>
                    <a:pt x="288" y="61"/>
                  </a:lnTo>
                  <a:lnTo>
                    <a:pt x="298" y="61"/>
                  </a:lnTo>
                  <a:lnTo>
                    <a:pt x="300" y="61"/>
                  </a:lnTo>
                  <a:lnTo>
                    <a:pt x="304" y="61"/>
                  </a:lnTo>
                  <a:lnTo>
                    <a:pt x="316" y="60"/>
                  </a:lnTo>
                  <a:lnTo>
                    <a:pt x="324" y="60"/>
                  </a:lnTo>
                  <a:lnTo>
                    <a:pt x="335" y="58"/>
                  </a:lnTo>
                  <a:lnTo>
                    <a:pt x="338" y="58"/>
                  </a:lnTo>
                  <a:lnTo>
                    <a:pt x="342" y="58"/>
                  </a:lnTo>
                  <a:lnTo>
                    <a:pt x="347" y="58"/>
                  </a:lnTo>
                  <a:lnTo>
                    <a:pt x="351" y="58"/>
                  </a:lnTo>
                  <a:lnTo>
                    <a:pt x="359" y="57"/>
                  </a:lnTo>
                  <a:lnTo>
                    <a:pt x="361" y="57"/>
                  </a:lnTo>
                  <a:lnTo>
                    <a:pt x="362" y="57"/>
                  </a:lnTo>
                  <a:lnTo>
                    <a:pt x="362" y="58"/>
                  </a:lnTo>
                  <a:lnTo>
                    <a:pt x="364" y="58"/>
                  </a:lnTo>
                  <a:lnTo>
                    <a:pt x="365" y="60"/>
                  </a:lnTo>
                  <a:lnTo>
                    <a:pt x="367" y="61"/>
                  </a:lnTo>
                  <a:lnTo>
                    <a:pt x="368" y="63"/>
                  </a:lnTo>
                  <a:lnTo>
                    <a:pt x="368" y="64"/>
                  </a:lnTo>
                  <a:lnTo>
                    <a:pt x="368" y="67"/>
                  </a:lnTo>
                  <a:lnTo>
                    <a:pt x="370" y="67"/>
                  </a:lnTo>
                  <a:lnTo>
                    <a:pt x="370" y="69"/>
                  </a:lnTo>
                  <a:lnTo>
                    <a:pt x="371" y="69"/>
                  </a:lnTo>
                  <a:lnTo>
                    <a:pt x="371" y="69"/>
                  </a:lnTo>
                  <a:lnTo>
                    <a:pt x="371" y="67"/>
                  </a:lnTo>
                  <a:lnTo>
                    <a:pt x="373" y="67"/>
                  </a:lnTo>
                  <a:lnTo>
                    <a:pt x="374" y="67"/>
                  </a:lnTo>
                  <a:lnTo>
                    <a:pt x="376" y="67"/>
                  </a:lnTo>
                  <a:lnTo>
                    <a:pt x="377" y="67"/>
                  </a:lnTo>
                  <a:lnTo>
                    <a:pt x="377" y="66"/>
                  </a:lnTo>
                  <a:lnTo>
                    <a:pt x="379" y="66"/>
                  </a:lnTo>
                  <a:lnTo>
                    <a:pt x="380" y="66"/>
                  </a:lnTo>
                  <a:lnTo>
                    <a:pt x="382" y="66"/>
                  </a:lnTo>
                  <a:lnTo>
                    <a:pt x="383" y="66"/>
                  </a:lnTo>
                  <a:lnTo>
                    <a:pt x="388" y="66"/>
                  </a:lnTo>
                  <a:lnTo>
                    <a:pt x="391" y="69"/>
                  </a:lnTo>
                  <a:lnTo>
                    <a:pt x="393" y="69"/>
                  </a:lnTo>
                  <a:lnTo>
                    <a:pt x="393" y="69"/>
                  </a:lnTo>
                  <a:lnTo>
                    <a:pt x="394" y="69"/>
                  </a:lnTo>
                  <a:lnTo>
                    <a:pt x="399" y="66"/>
                  </a:lnTo>
                  <a:lnTo>
                    <a:pt x="400" y="66"/>
                  </a:lnTo>
                  <a:lnTo>
                    <a:pt x="405" y="63"/>
                  </a:lnTo>
                  <a:lnTo>
                    <a:pt x="408" y="60"/>
                  </a:lnTo>
                  <a:lnTo>
                    <a:pt x="409" y="58"/>
                  </a:lnTo>
                  <a:lnTo>
                    <a:pt x="409" y="57"/>
                  </a:lnTo>
                  <a:lnTo>
                    <a:pt x="411" y="57"/>
                  </a:lnTo>
                  <a:lnTo>
                    <a:pt x="412" y="57"/>
                  </a:lnTo>
                  <a:lnTo>
                    <a:pt x="417" y="54"/>
                  </a:lnTo>
                  <a:lnTo>
                    <a:pt x="418" y="52"/>
                  </a:lnTo>
                  <a:lnTo>
                    <a:pt x="420" y="51"/>
                  </a:lnTo>
                  <a:lnTo>
                    <a:pt x="421" y="51"/>
                  </a:lnTo>
                  <a:lnTo>
                    <a:pt x="423" y="49"/>
                  </a:lnTo>
                  <a:lnTo>
                    <a:pt x="424" y="49"/>
                  </a:lnTo>
                  <a:lnTo>
                    <a:pt x="424" y="47"/>
                  </a:lnTo>
                  <a:lnTo>
                    <a:pt x="426" y="47"/>
                  </a:lnTo>
                  <a:lnTo>
                    <a:pt x="426" y="46"/>
                  </a:lnTo>
                  <a:lnTo>
                    <a:pt x="426" y="44"/>
                  </a:lnTo>
                  <a:lnTo>
                    <a:pt x="424" y="44"/>
                  </a:lnTo>
                  <a:lnTo>
                    <a:pt x="426" y="41"/>
                  </a:lnTo>
                  <a:lnTo>
                    <a:pt x="427" y="41"/>
                  </a:lnTo>
                  <a:lnTo>
                    <a:pt x="429" y="41"/>
                  </a:lnTo>
                  <a:lnTo>
                    <a:pt x="431" y="41"/>
                  </a:lnTo>
                  <a:lnTo>
                    <a:pt x="431" y="43"/>
                  </a:lnTo>
                  <a:lnTo>
                    <a:pt x="432" y="43"/>
                  </a:lnTo>
                  <a:lnTo>
                    <a:pt x="432" y="41"/>
                  </a:lnTo>
                  <a:lnTo>
                    <a:pt x="434" y="41"/>
                  </a:lnTo>
                  <a:lnTo>
                    <a:pt x="435" y="41"/>
                  </a:lnTo>
                  <a:lnTo>
                    <a:pt x="437" y="41"/>
                  </a:lnTo>
                  <a:lnTo>
                    <a:pt x="437" y="40"/>
                  </a:lnTo>
                  <a:lnTo>
                    <a:pt x="438" y="40"/>
                  </a:lnTo>
                  <a:lnTo>
                    <a:pt x="443" y="37"/>
                  </a:lnTo>
                  <a:lnTo>
                    <a:pt x="444" y="37"/>
                  </a:lnTo>
                  <a:lnTo>
                    <a:pt x="444" y="35"/>
                  </a:lnTo>
                  <a:lnTo>
                    <a:pt x="450" y="32"/>
                  </a:lnTo>
                  <a:lnTo>
                    <a:pt x="452" y="32"/>
                  </a:lnTo>
                  <a:lnTo>
                    <a:pt x="459" y="28"/>
                  </a:lnTo>
                  <a:lnTo>
                    <a:pt x="467" y="23"/>
                  </a:lnTo>
                  <a:lnTo>
                    <a:pt x="470" y="22"/>
                  </a:lnTo>
                  <a:lnTo>
                    <a:pt x="473" y="20"/>
                  </a:lnTo>
                  <a:lnTo>
                    <a:pt x="473" y="19"/>
                  </a:lnTo>
                  <a:lnTo>
                    <a:pt x="475" y="19"/>
                  </a:lnTo>
                  <a:lnTo>
                    <a:pt x="476" y="17"/>
                  </a:lnTo>
                  <a:lnTo>
                    <a:pt x="478" y="16"/>
                  </a:lnTo>
                  <a:lnTo>
                    <a:pt x="479" y="14"/>
                  </a:lnTo>
                  <a:lnTo>
                    <a:pt x="481" y="11"/>
                  </a:lnTo>
                  <a:lnTo>
                    <a:pt x="487" y="5"/>
                  </a:lnTo>
                  <a:lnTo>
                    <a:pt x="491" y="0"/>
                  </a:lnTo>
                  <a:lnTo>
                    <a:pt x="493" y="0"/>
                  </a:lnTo>
                  <a:lnTo>
                    <a:pt x="493" y="2"/>
                  </a:lnTo>
                  <a:lnTo>
                    <a:pt x="494" y="3"/>
                  </a:lnTo>
                  <a:lnTo>
                    <a:pt x="494" y="6"/>
                  </a:lnTo>
                  <a:lnTo>
                    <a:pt x="496" y="6"/>
                  </a:lnTo>
                  <a:lnTo>
                    <a:pt x="496" y="8"/>
                  </a:lnTo>
                  <a:lnTo>
                    <a:pt x="496" y="9"/>
                  </a:lnTo>
                  <a:lnTo>
                    <a:pt x="496" y="11"/>
                  </a:lnTo>
                  <a:lnTo>
                    <a:pt x="497" y="11"/>
                  </a:lnTo>
                  <a:lnTo>
                    <a:pt x="497" y="12"/>
                  </a:lnTo>
                  <a:lnTo>
                    <a:pt x="499" y="14"/>
                  </a:lnTo>
                  <a:lnTo>
                    <a:pt x="499" y="16"/>
                  </a:lnTo>
                  <a:lnTo>
                    <a:pt x="500" y="19"/>
                  </a:lnTo>
                  <a:lnTo>
                    <a:pt x="502" y="19"/>
                  </a:lnTo>
                  <a:lnTo>
                    <a:pt x="502" y="20"/>
                  </a:lnTo>
                  <a:lnTo>
                    <a:pt x="502" y="22"/>
                  </a:lnTo>
                  <a:lnTo>
                    <a:pt x="504" y="23"/>
                  </a:lnTo>
                  <a:lnTo>
                    <a:pt x="505" y="25"/>
                  </a:lnTo>
                  <a:lnTo>
                    <a:pt x="505" y="26"/>
                  </a:lnTo>
                  <a:lnTo>
                    <a:pt x="505" y="28"/>
                  </a:lnTo>
                  <a:lnTo>
                    <a:pt x="508" y="31"/>
                  </a:lnTo>
                  <a:lnTo>
                    <a:pt x="508" y="32"/>
                  </a:lnTo>
                  <a:lnTo>
                    <a:pt x="510" y="32"/>
                  </a:lnTo>
                  <a:lnTo>
                    <a:pt x="510" y="32"/>
                  </a:lnTo>
                  <a:lnTo>
                    <a:pt x="510" y="34"/>
                  </a:lnTo>
                  <a:lnTo>
                    <a:pt x="511" y="34"/>
                  </a:lnTo>
                  <a:lnTo>
                    <a:pt x="511" y="35"/>
                  </a:lnTo>
                  <a:lnTo>
                    <a:pt x="513" y="37"/>
                  </a:lnTo>
                  <a:lnTo>
                    <a:pt x="513" y="38"/>
                  </a:lnTo>
                  <a:lnTo>
                    <a:pt x="514" y="38"/>
                  </a:lnTo>
                  <a:lnTo>
                    <a:pt x="514" y="40"/>
                  </a:lnTo>
                  <a:lnTo>
                    <a:pt x="514" y="41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B66154F-3A72-306C-4768-B834D8775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5850" y="4078288"/>
              <a:ext cx="1374775" cy="979487"/>
            </a:xfrm>
            <a:custGeom>
              <a:avLst/>
              <a:gdLst>
                <a:gd name="T0" fmla="*/ 849 w 866"/>
                <a:gd name="T1" fmla="*/ 16 h 617"/>
                <a:gd name="T2" fmla="*/ 838 w 866"/>
                <a:gd name="T3" fmla="*/ 30 h 617"/>
                <a:gd name="T4" fmla="*/ 809 w 866"/>
                <a:gd name="T5" fmla="*/ 89 h 617"/>
                <a:gd name="T6" fmla="*/ 799 w 866"/>
                <a:gd name="T7" fmla="*/ 115 h 617"/>
                <a:gd name="T8" fmla="*/ 799 w 866"/>
                <a:gd name="T9" fmla="*/ 135 h 617"/>
                <a:gd name="T10" fmla="*/ 826 w 866"/>
                <a:gd name="T11" fmla="*/ 137 h 617"/>
                <a:gd name="T12" fmla="*/ 864 w 866"/>
                <a:gd name="T13" fmla="*/ 141 h 617"/>
                <a:gd name="T14" fmla="*/ 817 w 866"/>
                <a:gd name="T15" fmla="*/ 175 h 617"/>
                <a:gd name="T16" fmla="*/ 796 w 866"/>
                <a:gd name="T17" fmla="*/ 197 h 617"/>
                <a:gd name="T18" fmla="*/ 759 w 866"/>
                <a:gd name="T19" fmla="*/ 229 h 617"/>
                <a:gd name="T20" fmla="*/ 733 w 866"/>
                <a:gd name="T21" fmla="*/ 257 h 617"/>
                <a:gd name="T22" fmla="*/ 709 w 866"/>
                <a:gd name="T23" fmla="*/ 302 h 617"/>
                <a:gd name="T24" fmla="*/ 657 w 866"/>
                <a:gd name="T25" fmla="*/ 314 h 617"/>
                <a:gd name="T26" fmla="*/ 625 w 866"/>
                <a:gd name="T27" fmla="*/ 324 h 617"/>
                <a:gd name="T28" fmla="*/ 606 w 866"/>
                <a:gd name="T29" fmla="*/ 386 h 617"/>
                <a:gd name="T30" fmla="*/ 587 w 866"/>
                <a:gd name="T31" fmla="*/ 439 h 617"/>
                <a:gd name="T32" fmla="*/ 581 w 866"/>
                <a:gd name="T33" fmla="*/ 476 h 617"/>
                <a:gd name="T34" fmla="*/ 580 w 866"/>
                <a:gd name="T35" fmla="*/ 515 h 617"/>
                <a:gd name="T36" fmla="*/ 583 w 866"/>
                <a:gd name="T37" fmla="*/ 555 h 617"/>
                <a:gd name="T38" fmla="*/ 584 w 866"/>
                <a:gd name="T39" fmla="*/ 585 h 617"/>
                <a:gd name="T40" fmla="*/ 499 w 866"/>
                <a:gd name="T41" fmla="*/ 591 h 617"/>
                <a:gd name="T42" fmla="*/ 432 w 866"/>
                <a:gd name="T43" fmla="*/ 540 h 617"/>
                <a:gd name="T44" fmla="*/ 382 w 866"/>
                <a:gd name="T45" fmla="*/ 489 h 617"/>
                <a:gd name="T46" fmla="*/ 288 w 866"/>
                <a:gd name="T47" fmla="*/ 494 h 617"/>
                <a:gd name="T48" fmla="*/ 194 w 866"/>
                <a:gd name="T49" fmla="*/ 512 h 617"/>
                <a:gd name="T50" fmla="*/ 78 w 866"/>
                <a:gd name="T51" fmla="*/ 546 h 617"/>
                <a:gd name="T52" fmla="*/ 0 w 866"/>
                <a:gd name="T53" fmla="*/ 473 h 617"/>
                <a:gd name="T54" fmla="*/ 31 w 866"/>
                <a:gd name="T55" fmla="*/ 395 h 617"/>
                <a:gd name="T56" fmla="*/ 37 w 866"/>
                <a:gd name="T57" fmla="*/ 354 h 617"/>
                <a:gd name="T58" fmla="*/ 78 w 866"/>
                <a:gd name="T59" fmla="*/ 327 h 617"/>
                <a:gd name="T60" fmla="*/ 140 w 866"/>
                <a:gd name="T61" fmla="*/ 289 h 617"/>
                <a:gd name="T62" fmla="*/ 169 w 866"/>
                <a:gd name="T63" fmla="*/ 272 h 617"/>
                <a:gd name="T64" fmla="*/ 210 w 866"/>
                <a:gd name="T65" fmla="*/ 246 h 617"/>
                <a:gd name="T66" fmla="*/ 226 w 866"/>
                <a:gd name="T67" fmla="*/ 243 h 617"/>
                <a:gd name="T68" fmla="*/ 247 w 866"/>
                <a:gd name="T69" fmla="*/ 228 h 617"/>
                <a:gd name="T70" fmla="*/ 286 w 866"/>
                <a:gd name="T71" fmla="*/ 214 h 617"/>
                <a:gd name="T72" fmla="*/ 283 w 866"/>
                <a:gd name="T73" fmla="*/ 199 h 617"/>
                <a:gd name="T74" fmla="*/ 274 w 866"/>
                <a:gd name="T75" fmla="*/ 178 h 617"/>
                <a:gd name="T76" fmla="*/ 265 w 866"/>
                <a:gd name="T77" fmla="*/ 158 h 617"/>
                <a:gd name="T78" fmla="*/ 265 w 866"/>
                <a:gd name="T79" fmla="*/ 140 h 617"/>
                <a:gd name="T80" fmla="*/ 267 w 866"/>
                <a:gd name="T81" fmla="*/ 105 h 617"/>
                <a:gd name="T82" fmla="*/ 268 w 866"/>
                <a:gd name="T83" fmla="*/ 79 h 617"/>
                <a:gd name="T84" fmla="*/ 262 w 866"/>
                <a:gd name="T85" fmla="*/ 59 h 617"/>
                <a:gd name="T86" fmla="*/ 265 w 866"/>
                <a:gd name="T87" fmla="*/ 23 h 617"/>
                <a:gd name="T88" fmla="*/ 277 w 866"/>
                <a:gd name="T89" fmla="*/ 10 h 617"/>
                <a:gd name="T90" fmla="*/ 300 w 866"/>
                <a:gd name="T91" fmla="*/ 10 h 617"/>
                <a:gd name="T92" fmla="*/ 327 w 866"/>
                <a:gd name="T93" fmla="*/ 10 h 617"/>
                <a:gd name="T94" fmla="*/ 356 w 866"/>
                <a:gd name="T95" fmla="*/ 10 h 617"/>
                <a:gd name="T96" fmla="*/ 385 w 866"/>
                <a:gd name="T97" fmla="*/ 10 h 617"/>
                <a:gd name="T98" fmla="*/ 405 w 866"/>
                <a:gd name="T99" fmla="*/ 9 h 617"/>
                <a:gd name="T100" fmla="*/ 428 w 866"/>
                <a:gd name="T101" fmla="*/ 9 h 617"/>
                <a:gd name="T102" fmla="*/ 457 w 866"/>
                <a:gd name="T103" fmla="*/ 9 h 617"/>
                <a:gd name="T104" fmla="*/ 498 w 866"/>
                <a:gd name="T105" fmla="*/ 9 h 617"/>
                <a:gd name="T106" fmla="*/ 540 w 866"/>
                <a:gd name="T107" fmla="*/ 9 h 617"/>
                <a:gd name="T108" fmla="*/ 575 w 866"/>
                <a:gd name="T109" fmla="*/ 7 h 617"/>
                <a:gd name="T110" fmla="*/ 595 w 866"/>
                <a:gd name="T111" fmla="*/ 7 h 617"/>
                <a:gd name="T112" fmla="*/ 633 w 866"/>
                <a:gd name="T113" fmla="*/ 7 h 617"/>
                <a:gd name="T114" fmla="*/ 831 w 866"/>
                <a:gd name="T115" fmla="*/ 4 h 617"/>
                <a:gd name="T116" fmla="*/ 850 w 866"/>
                <a:gd name="T117" fmla="*/ 1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66" h="617">
                  <a:moveTo>
                    <a:pt x="861" y="3"/>
                  </a:moveTo>
                  <a:lnTo>
                    <a:pt x="863" y="6"/>
                  </a:lnTo>
                  <a:lnTo>
                    <a:pt x="864" y="6"/>
                  </a:lnTo>
                  <a:lnTo>
                    <a:pt x="863" y="7"/>
                  </a:lnTo>
                  <a:lnTo>
                    <a:pt x="861" y="7"/>
                  </a:lnTo>
                  <a:lnTo>
                    <a:pt x="860" y="9"/>
                  </a:lnTo>
                  <a:lnTo>
                    <a:pt x="858" y="9"/>
                  </a:lnTo>
                  <a:lnTo>
                    <a:pt x="857" y="10"/>
                  </a:lnTo>
                  <a:lnTo>
                    <a:pt x="855" y="12"/>
                  </a:lnTo>
                  <a:lnTo>
                    <a:pt x="853" y="12"/>
                  </a:lnTo>
                  <a:lnTo>
                    <a:pt x="852" y="13"/>
                  </a:lnTo>
                  <a:lnTo>
                    <a:pt x="850" y="15"/>
                  </a:lnTo>
                  <a:lnTo>
                    <a:pt x="849" y="16"/>
                  </a:lnTo>
                  <a:lnTo>
                    <a:pt x="847" y="18"/>
                  </a:lnTo>
                  <a:lnTo>
                    <a:pt x="846" y="20"/>
                  </a:lnTo>
                  <a:lnTo>
                    <a:pt x="844" y="20"/>
                  </a:lnTo>
                  <a:lnTo>
                    <a:pt x="844" y="21"/>
                  </a:lnTo>
                  <a:lnTo>
                    <a:pt x="843" y="23"/>
                  </a:lnTo>
                  <a:lnTo>
                    <a:pt x="841" y="24"/>
                  </a:lnTo>
                  <a:lnTo>
                    <a:pt x="841" y="26"/>
                  </a:lnTo>
                  <a:lnTo>
                    <a:pt x="840" y="26"/>
                  </a:lnTo>
                  <a:lnTo>
                    <a:pt x="840" y="27"/>
                  </a:lnTo>
                  <a:lnTo>
                    <a:pt x="838" y="27"/>
                  </a:lnTo>
                  <a:lnTo>
                    <a:pt x="838" y="27"/>
                  </a:lnTo>
                  <a:lnTo>
                    <a:pt x="838" y="29"/>
                  </a:lnTo>
                  <a:lnTo>
                    <a:pt x="838" y="30"/>
                  </a:lnTo>
                  <a:lnTo>
                    <a:pt x="837" y="32"/>
                  </a:lnTo>
                  <a:lnTo>
                    <a:pt x="835" y="35"/>
                  </a:lnTo>
                  <a:lnTo>
                    <a:pt x="835" y="36"/>
                  </a:lnTo>
                  <a:lnTo>
                    <a:pt x="834" y="38"/>
                  </a:lnTo>
                  <a:lnTo>
                    <a:pt x="834" y="39"/>
                  </a:lnTo>
                  <a:lnTo>
                    <a:pt x="832" y="41"/>
                  </a:lnTo>
                  <a:lnTo>
                    <a:pt x="829" y="47"/>
                  </a:lnTo>
                  <a:lnTo>
                    <a:pt x="819" y="70"/>
                  </a:lnTo>
                  <a:lnTo>
                    <a:pt x="815" y="76"/>
                  </a:lnTo>
                  <a:lnTo>
                    <a:pt x="814" y="82"/>
                  </a:lnTo>
                  <a:lnTo>
                    <a:pt x="812" y="85"/>
                  </a:lnTo>
                  <a:lnTo>
                    <a:pt x="811" y="88"/>
                  </a:lnTo>
                  <a:lnTo>
                    <a:pt x="809" y="89"/>
                  </a:lnTo>
                  <a:lnTo>
                    <a:pt x="809" y="91"/>
                  </a:lnTo>
                  <a:lnTo>
                    <a:pt x="809" y="93"/>
                  </a:lnTo>
                  <a:lnTo>
                    <a:pt x="808" y="93"/>
                  </a:lnTo>
                  <a:lnTo>
                    <a:pt x="808" y="94"/>
                  </a:lnTo>
                  <a:lnTo>
                    <a:pt x="805" y="100"/>
                  </a:lnTo>
                  <a:lnTo>
                    <a:pt x="803" y="103"/>
                  </a:lnTo>
                  <a:lnTo>
                    <a:pt x="802" y="106"/>
                  </a:lnTo>
                  <a:lnTo>
                    <a:pt x="802" y="109"/>
                  </a:lnTo>
                  <a:lnTo>
                    <a:pt x="802" y="111"/>
                  </a:lnTo>
                  <a:lnTo>
                    <a:pt x="800" y="111"/>
                  </a:lnTo>
                  <a:lnTo>
                    <a:pt x="800" y="112"/>
                  </a:lnTo>
                  <a:lnTo>
                    <a:pt x="800" y="114"/>
                  </a:lnTo>
                  <a:lnTo>
                    <a:pt x="799" y="115"/>
                  </a:lnTo>
                  <a:lnTo>
                    <a:pt x="799" y="117"/>
                  </a:lnTo>
                  <a:lnTo>
                    <a:pt x="797" y="118"/>
                  </a:lnTo>
                  <a:lnTo>
                    <a:pt x="797" y="120"/>
                  </a:lnTo>
                  <a:lnTo>
                    <a:pt x="796" y="121"/>
                  </a:lnTo>
                  <a:lnTo>
                    <a:pt x="794" y="124"/>
                  </a:lnTo>
                  <a:lnTo>
                    <a:pt x="794" y="126"/>
                  </a:lnTo>
                  <a:lnTo>
                    <a:pt x="794" y="127"/>
                  </a:lnTo>
                  <a:lnTo>
                    <a:pt x="793" y="129"/>
                  </a:lnTo>
                  <a:lnTo>
                    <a:pt x="791" y="134"/>
                  </a:lnTo>
                  <a:lnTo>
                    <a:pt x="790" y="135"/>
                  </a:lnTo>
                  <a:lnTo>
                    <a:pt x="791" y="135"/>
                  </a:lnTo>
                  <a:lnTo>
                    <a:pt x="794" y="135"/>
                  </a:lnTo>
                  <a:lnTo>
                    <a:pt x="799" y="135"/>
                  </a:lnTo>
                  <a:lnTo>
                    <a:pt x="800" y="137"/>
                  </a:lnTo>
                  <a:lnTo>
                    <a:pt x="802" y="137"/>
                  </a:lnTo>
                  <a:lnTo>
                    <a:pt x="803" y="137"/>
                  </a:lnTo>
                  <a:lnTo>
                    <a:pt x="805" y="137"/>
                  </a:lnTo>
                  <a:lnTo>
                    <a:pt x="808" y="137"/>
                  </a:lnTo>
                  <a:lnTo>
                    <a:pt x="809" y="137"/>
                  </a:lnTo>
                  <a:lnTo>
                    <a:pt x="814" y="137"/>
                  </a:lnTo>
                  <a:lnTo>
                    <a:pt x="815" y="137"/>
                  </a:lnTo>
                  <a:lnTo>
                    <a:pt x="819" y="137"/>
                  </a:lnTo>
                  <a:lnTo>
                    <a:pt x="820" y="137"/>
                  </a:lnTo>
                  <a:lnTo>
                    <a:pt x="822" y="137"/>
                  </a:lnTo>
                  <a:lnTo>
                    <a:pt x="825" y="137"/>
                  </a:lnTo>
                  <a:lnTo>
                    <a:pt x="826" y="137"/>
                  </a:lnTo>
                  <a:lnTo>
                    <a:pt x="831" y="138"/>
                  </a:lnTo>
                  <a:lnTo>
                    <a:pt x="838" y="138"/>
                  </a:lnTo>
                  <a:lnTo>
                    <a:pt x="840" y="138"/>
                  </a:lnTo>
                  <a:lnTo>
                    <a:pt x="841" y="138"/>
                  </a:lnTo>
                  <a:lnTo>
                    <a:pt x="846" y="140"/>
                  </a:lnTo>
                  <a:lnTo>
                    <a:pt x="850" y="140"/>
                  </a:lnTo>
                  <a:lnTo>
                    <a:pt x="855" y="140"/>
                  </a:lnTo>
                  <a:lnTo>
                    <a:pt x="857" y="140"/>
                  </a:lnTo>
                  <a:lnTo>
                    <a:pt x="860" y="140"/>
                  </a:lnTo>
                  <a:lnTo>
                    <a:pt x="861" y="140"/>
                  </a:lnTo>
                  <a:lnTo>
                    <a:pt x="863" y="140"/>
                  </a:lnTo>
                  <a:lnTo>
                    <a:pt x="866" y="141"/>
                  </a:lnTo>
                  <a:lnTo>
                    <a:pt x="864" y="141"/>
                  </a:lnTo>
                  <a:lnTo>
                    <a:pt x="861" y="141"/>
                  </a:lnTo>
                  <a:lnTo>
                    <a:pt x="860" y="143"/>
                  </a:lnTo>
                  <a:lnTo>
                    <a:pt x="850" y="146"/>
                  </a:lnTo>
                  <a:lnTo>
                    <a:pt x="849" y="146"/>
                  </a:lnTo>
                  <a:lnTo>
                    <a:pt x="846" y="146"/>
                  </a:lnTo>
                  <a:lnTo>
                    <a:pt x="841" y="146"/>
                  </a:lnTo>
                  <a:lnTo>
                    <a:pt x="837" y="144"/>
                  </a:lnTo>
                  <a:lnTo>
                    <a:pt x="828" y="159"/>
                  </a:lnTo>
                  <a:lnTo>
                    <a:pt x="822" y="169"/>
                  </a:lnTo>
                  <a:lnTo>
                    <a:pt x="822" y="172"/>
                  </a:lnTo>
                  <a:lnTo>
                    <a:pt x="820" y="173"/>
                  </a:lnTo>
                  <a:lnTo>
                    <a:pt x="819" y="173"/>
                  </a:lnTo>
                  <a:lnTo>
                    <a:pt x="817" y="175"/>
                  </a:lnTo>
                  <a:lnTo>
                    <a:pt x="817" y="176"/>
                  </a:lnTo>
                  <a:lnTo>
                    <a:pt x="814" y="179"/>
                  </a:lnTo>
                  <a:lnTo>
                    <a:pt x="814" y="181"/>
                  </a:lnTo>
                  <a:lnTo>
                    <a:pt x="811" y="182"/>
                  </a:lnTo>
                  <a:lnTo>
                    <a:pt x="809" y="184"/>
                  </a:lnTo>
                  <a:lnTo>
                    <a:pt x="806" y="187"/>
                  </a:lnTo>
                  <a:lnTo>
                    <a:pt x="803" y="188"/>
                  </a:lnTo>
                  <a:lnTo>
                    <a:pt x="803" y="190"/>
                  </a:lnTo>
                  <a:lnTo>
                    <a:pt x="802" y="190"/>
                  </a:lnTo>
                  <a:lnTo>
                    <a:pt x="802" y="193"/>
                  </a:lnTo>
                  <a:lnTo>
                    <a:pt x="800" y="193"/>
                  </a:lnTo>
                  <a:lnTo>
                    <a:pt x="799" y="194"/>
                  </a:lnTo>
                  <a:lnTo>
                    <a:pt x="796" y="197"/>
                  </a:lnTo>
                  <a:lnTo>
                    <a:pt x="794" y="197"/>
                  </a:lnTo>
                  <a:lnTo>
                    <a:pt x="794" y="199"/>
                  </a:lnTo>
                  <a:lnTo>
                    <a:pt x="791" y="200"/>
                  </a:lnTo>
                  <a:lnTo>
                    <a:pt x="788" y="203"/>
                  </a:lnTo>
                  <a:lnTo>
                    <a:pt x="787" y="203"/>
                  </a:lnTo>
                  <a:lnTo>
                    <a:pt x="787" y="205"/>
                  </a:lnTo>
                  <a:lnTo>
                    <a:pt x="785" y="205"/>
                  </a:lnTo>
                  <a:lnTo>
                    <a:pt x="784" y="207"/>
                  </a:lnTo>
                  <a:lnTo>
                    <a:pt x="782" y="208"/>
                  </a:lnTo>
                  <a:lnTo>
                    <a:pt x="768" y="217"/>
                  </a:lnTo>
                  <a:lnTo>
                    <a:pt x="765" y="223"/>
                  </a:lnTo>
                  <a:lnTo>
                    <a:pt x="761" y="228"/>
                  </a:lnTo>
                  <a:lnTo>
                    <a:pt x="759" y="229"/>
                  </a:lnTo>
                  <a:lnTo>
                    <a:pt x="759" y="231"/>
                  </a:lnTo>
                  <a:lnTo>
                    <a:pt x="758" y="231"/>
                  </a:lnTo>
                  <a:lnTo>
                    <a:pt x="755" y="235"/>
                  </a:lnTo>
                  <a:lnTo>
                    <a:pt x="749" y="242"/>
                  </a:lnTo>
                  <a:lnTo>
                    <a:pt x="747" y="243"/>
                  </a:lnTo>
                  <a:lnTo>
                    <a:pt x="746" y="245"/>
                  </a:lnTo>
                  <a:lnTo>
                    <a:pt x="742" y="248"/>
                  </a:lnTo>
                  <a:lnTo>
                    <a:pt x="741" y="248"/>
                  </a:lnTo>
                  <a:lnTo>
                    <a:pt x="741" y="249"/>
                  </a:lnTo>
                  <a:lnTo>
                    <a:pt x="739" y="249"/>
                  </a:lnTo>
                  <a:lnTo>
                    <a:pt x="736" y="252"/>
                  </a:lnTo>
                  <a:lnTo>
                    <a:pt x="735" y="255"/>
                  </a:lnTo>
                  <a:lnTo>
                    <a:pt x="733" y="257"/>
                  </a:lnTo>
                  <a:lnTo>
                    <a:pt x="732" y="258"/>
                  </a:lnTo>
                  <a:lnTo>
                    <a:pt x="732" y="260"/>
                  </a:lnTo>
                  <a:lnTo>
                    <a:pt x="730" y="261"/>
                  </a:lnTo>
                  <a:lnTo>
                    <a:pt x="729" y="263"/>
                  </a:lnTo>
                  <a:lnTo>
                    <a:pt x="727" y="266"/>
                  </a:lnTo>
                  <a:lnTo>
                    <a:pt x="726" y="269"/>
                  </a:lnTo>
                  <a:lnTo>
                    <a:pt x="715" y="283"/>
                  </a:lnTo>
                  <a:lnTo>
                    <a:pt x="715" y="283"/>
                  </a:lnTo>
                  <a:lnTo>
                    <a:pt x="715" y="284"/>
                  </a:lnTo>
                  <a:lnTo>
                    <a:pt x="714" y="287"/>
                  </a:lnTo>
                  <a:lnTo>
                    <a:pt x="711" y="296"/>
                  </a:lnTo>
                  <a:lnTo>
                    <a:pt x="709" y="299"/>
                  </a:lnTo>
                  <a:lnTo>
                    <a:pt x="709" y="302"/>
                  </a:lnTo>
                  <a:lnTo>
                    <a:pt x="700" y="321"/>
                  </a:lnTo>
                  <a:lnTo>
                    <a:pt x="700" y="322"/>
                  </a:lnTo>
                  <a:lnTo>
                    <a:pt x="698" y="322"/>
                  </a:lnTo>
                  <a:lnTo>
                    <a:pt x="698" y="324"/>
                  </a:lnTo>
                  <a:lnTo>
                    <a:pt x="695" y="333"/>
                  </a:lnTo>
                  <a:lnTo>
                    <a:pt x="695" y="334"/>
                  </a:lnTo>
                  <a:lnTo>
                    <a:pt x="694" y="334"/>
                  </a:lnTo>
                  <a:lnTo>
                    <a:pt x="683" y="325"/>
                  </a:lnTo>
                  <a:lnTo>
                    <a:pt x="676" y="322"/>
                  </a:lnTo>
                  <a:lnTo>
                    <a:pt x="671" y="319"/>
                  </a:lnTo>
                  <a:lnTo>
                    <a:pt x="668" y="319"/>
                  </a:lnTo>
                  <a:lnTo>
                    <a:pt x="665" y="318"/>
                  </a:lnTo>
                  <a:lnTo>
                    <a:pt x="657" y="314"/>
                  </a:lnTo>
                  <a:lnTo>
                    <a:pt x="654" y="311"/>
                  </a:lnTo>
                  <a:lnTo>
                    <a:pt x="650" y="307"/>
                  </a:lnTo>
                  <a:lnTo>
                    <a:pt x="644" y="301"/>
                  </a:lnTo>
                  <a:lnTo>
                    <a:pt x="642" y="301"/>
                  </a:lnTo>
                  <a:lnTo>
                    <a:pt x="639" y="299"/>
                  </a:lnTo>
                  <a:lnTo>
                    <a:pt x="636" y="298"/>
                  </a:lnTo>
                  <a:lnTo>
                    <a:pt x="635" y="296"/>
                  </a:lnTo>
                  <a:lnTo>
                    <a:pt x="635" y="298"/>
                  </a:lnTo>
                  <a:lnTo>
                    <a:pt x="633" y="302"/>
                  </a:lnTo>
                  <a:lnTo>
                    <a:pt x="631" y="305"/>
                  </a:lnTo>
                  <a:lnTo>
                    <a:pt x="630" y="311"/>
                  </a:lnTo>
                  <a:lnTo>
                    <a:pt x="627" y="319"/>
                  </a:lnTo>
                  <a:lnTo>
                    <a:pt x="625" y="324"/>
                  </a:lnTo>
                  <a:lnTo>
                    <a:pt x="625" y="325"/>
                  </a:lnTo>
                  <a:lnTo>
                    <a:pt x="622" y="330"/>
                  </a:lnTo>
                  <a:lnTo>
                    <a:pt x="622" y="331"/>
                  </a:lnTo>
                  <a:lnTo>
                    <a:pt x="622" y="333"/>
                  </a:lnTo>
                  <a:lnTo>
                    <a:pt x="621" y="339"/>
                  </a:lnTo>
                  <a:lnTo>
                    <a:pt x="619" y="342"/>
                  </a:lnTo>
                  <a:lnTo>
                    <a:pt x="619" y="343"/>
                  </a:lnTo>
                  <a:lnTo>
                    <a:pt x="618" y="354"/>
                  </a:lnTo>
                  <a:lnTo>
                    <a:pt x="615" y="359"/>
                  </a:lnTo>
                  <a:lnTo>
                    <a:pt x="615" y="360"/>
                  </a:lnTo>
                  <a:lnTo>
                    <a:pt x="612" y="371"/>
                  </a:lnTo>
                  <a:lnTo>
                    <a:pt x="607" y="383"/>
                  </a:lnTo>
                  <a:lnTo>
                    <a:pt x="606" y="386"/>
                  </a:lnTo>
                  <a:lnTo>
                    <a:pt x="604" y="391"/>
                  </a:lnTo>
                  <a:lnTo>
                    <a:pt x="601" y="401"/>
                  </a:lnTo>
                  <a:lnTo>
                    <a:pt x="598" y="409"/>
                  </a:lnTo>
                  <a:lnTo>
                    <a:pt x="593" y="421"/>
                  </a:lnTo>
                  <a:lnTo>
                    <a:pt x="592" y="425"/>
                  </a:lnTo>
                  <a:lnTo>
                    <a:pt x="592" y="427"/>
                  </a:lnTo>
                  <a:lnTo>
                    <a:pt x="592" y="429"/>
                  </a:lnTo>
                  <a:lnTo>
                    <a:pt x="590" y="429"/>
                  </a:lnTo>
                  <a:lnTo>
                    <a:pt x="590" y="430"/>
                  </a:lnTo>
                  <a:lnTo>
                    <a:pt x="589" y="433"/>
                  </a:lnTo>
                  <a:lnTo>
                    <a:pt x="589" y="435"/>
                  </a:lnTo>
                  <a:lnTo>
                    <a:pt x="587" y="438"/>
                  </a:lnTo>
                  <a:lnTo>
                    <a:pt x="587" y="439"/>
                  </a:lnTo>
                  <a:lnTo>
                    <a:pt x="587" y="441"/>
                  </a:lnTo>
                  <a:lnTo>
                    <a:pt x="587" y="442"/>
                  </a:lnTo>
                  <a:lnTo>
                    <a:pt x="586" y="444"/>
                  </a:lnTo>
                  <a:lnTo>
                    <a:pt x="586" y="445"/>
                  </a:lnTo>
                  <a:lnTo>
                    <a:pt x="586" y="447"/>
                  </a:lnTo>
                  <a:lnTo>
                    <a:pt x="584" y="450"/>
                  </a:lnTo>
                  <a:lnTo>
                    <a:pt x="583" y="454"/>
                  </a:lnTo>
                  <a:lnTo>
                    <a:pt x="583" y="459"/>
                  </a:lnTo>
                  <a:lnTo>
                    <a:pt x="583" y="460"/>
                  </a:lnTo>
                  <a:lnTo>
                    <a:pt x="583" y="462"/>
                  </a:lnTo>
                  <a:lnTo>
                    <a:pt x="583" y="462"/>
                  </a:lnTo>
                  <a:lnTo>
                    <a:pt x="583" y="468"/>
                  </a:lnTo>
                  <a:lnTo>
                    <a:pt x="581" y="476"/>
                  </a:lnTo>
                  <a:lnTo>
                    <a:pt x="581" y="477"/>
                  </a:lnTo>
                  <a:lnTo>
                    <a:pt x="581" y="479"/>
                  </a:lnTo>
                  <a:lnTo>
                    <a:pt x="580" y="483"/>
                  </a:lnTo>
                  <a:lnTo>
                    <a:pt x="580" y="485"/>
                  </a:lnTo>
                  <a:lnTo>
                    <a:pt x="580" y="488"/>
                  </a:lnTo>
                  <a:lnTo>
                    <a:pt x="580" y="492"/>
                  </a:lnTo>
                  <a:lnTo>
                    <a:pt x="580" y="494"/>
                  </a:lnTo>
                  <a:lnTo>
                    <a:pt x="580" y="498"/>
                  </a:lnTo>
                  <a:lnTo>
                    <a:pt x="580" y="500"/>
                  </a:lnTo>
                  <a:lnTo>
                    <a:pt x="580" y="503"/>
                  </a:lnTo>
                  <a:lnTo>
                    <a:pt x="580" y="509"/>
                  </a:lnTo>
                  <a:lnTo>
                    <a:pt x="580" y="514"/>
                  </a:lnTo>
                  <a:lnTo>
                    <a:pt x="580" y="515"/>
                  </a:lnTo>
                  <a:lnTo>
                    <a:pt x="580" y="517"/>
                  </a:lnTo>
                  <a:lnTo>
                    <a:pt x="580" y="518"/>
                  </a:lnTo>
                  <a:lnTo>
                    <a:pt x="580" y="520"/>
                  </a:lnTo>
                  <a:lnTo>
                    <a:pt x="580" y="521"/>
                  </a:lnTo>
                  <a:lnTo>
                    <a:pt x="580" y="524"/>
                  </a:lnTo>
                  <a:lnTo>
                    <a:pt x="580" y="526"/>
                  </a:lnTo>
                  <a:lnTo>
                    <a:pt x="581" y="532"/>
                  </a:lnTo>
                  <a:lnTo>
                    <a:pt x="581" y="536"/>
                  </a:lnTo>
                  <a:lnTo>
                    <a:pt x="583" y="541"/>
                  </a:lnTo>
                  <a:lnTo>
                    <a:pt x="583" y="543"/>
                  </a:lnTo>
                  <a:lnTo>
                    <a:pt x="583" y="549"/>
                  </a:lnTo>
                  <a:lnTo>
                    <a:pt x="583" y="553"/>
                  </a:lnTo>
                  <a:lnTo>
                    <a:pt x="583" y="555"/>
                  </a:lnTo>
                  <a:lnTo>
                    <a:pt x="583" y="558"/>
                  </a:lnTo>
                  <a:lnTo>
                    <a:pt x="584" y="562"/>
                  </a:lnTo>
                  <a:lnTo>
                    <a:pt x="584" y="568"/>
                  </a:lnTo>
                  <a:lnTo>
                    <a:pt x="586" y="573"/>
                  </a:lnTo>
                  <a:lnTo>
                    <a:pt x="586" y="575"/>
                  </a:lnTo>
                  <a:lnTo>
                    <a:pt x="586" y="575"/>
                  </a:lnTo>
                  <a:lnTo>
                    <a:pt x="586" y="578"/>
                  </a:lnTo>
                  <a:lnTo>
                    <a:pt x="586" y="579"/>
                  </a:lnTo>
                  <a:lnTo>
                    <a:pt x="586" y="581"/>
                  </a:lnTo>
                  <a:lnTo>
                    <a:pt x="584" y="581"/>
                  </a:lnTo>
                  <a:lnTo>
                    <a:pt x="584" y="582"/>
                  </a:lnTo>
                  <a:lnTo>
                    <a:pt x="584" y="584"/>
                  </a:lnTo>
                  <a:lnTo>
                    <a:pt x="584" y="585"/>
                  </a:lnTo>
                  <a:lnTo>
                    <a:pt x="583" y="587"/>
                  </a:lnTo>
                  <a:lnTo>
                    <a:pt x="583" y="588"/>
                  </a:lnTo>
                  <a:lnTo>
                    <a:pt x="583" y="590"/>
                  </a:lnTo>
                  <a:lnTo>
                    <a:pt x="583" y="590"/>
                  </a:lnTo>
                  <a:lnTo>
                    <a:pt x="580" y="590"/>
                  </a:lnTo>
                  <a:lnTo>
                    <a:pt x="578" y="590"/>
                  </a:lnTo>
                  <a:lnTo>
                    <a:pt x="575" y="590"/>
                  </a:lnTo>
                  <a:lnTo>
                    <a:pt x="557" y="588"/>
                  </a:lnTo>
                  <a:lnTo>
                    <a:pt x="555" y="588"/>
                  </a:lnTo>
                  <a:lnTo>
                    <a:pt x="552" y="588"/>
                  </a:lnTo>
                  <a:lnTo>
                    <a:pt x="536" y="588"/>
                  </a:lnTo>
                  <a:lnTo>
                    <a:pt x="516" y="591"/>
                  </a:lnTo>
                  <a:lnTo>
                    <a:pt x="499" y="591"/>
                  </a:lnTo>
                  <a:lnTo>
                    <a:pt x="496" y="594"/>
                  </a:lnTo>
                  <a:lnTo>
                    <a:pt x="495" y="599"/>
                  </a:lnTo>
                  <a:lnTo>
                    <a:pt x="486" y="600"/>
                  </a:lnTo>
                  <a:lnTo>
                    <a:pt x="476" y="605"/>
                  </a:lnTo>
                  <a:lnTo>
                    <a:pt x="461" y="617"/>
                  </a:lnTo>
                  <a:lnTo>
                    <a:pt x="460" y="611"/>
                  </a:lnTo>
                  <a:lnTo>
                    <a:pt x="457" y="602"/>
                  </a:lnTo>
                  <a:lnTo>
                    <a:pt x="452" y="585"/>
                  </a:lnTo>
                  <a:lnTo>
                    <a:pt x="451" y="584"/>
                  </a:lnTo>
                  <a:lnTo>
                    <a:pt x="451" y="579"/>
                  </a:lnTo>
                  <a:lnTo>
                    <a:pt x="449" y="576"/>
                  </a:lnTo>
                  <a:lnTo>
                    <a:pt x="435" y="549"/>
                  </a:lnTo>
                  <a:lnTo>
                    <a:pt x="432" y="540"/>
                  </a:lnTo>
                  <a:lnTo>
                    <a:pt x="431" y="536"/>
                  </a:lnTo>
                  <a:lnTo>
                    <a:pt x="423" y="518"/>
                  </a:lnTo>
                  <a:lnTo>
                    <a:pt x="420" y="512"/>
                  </a:lnTo>
                  <a:lnTo>
                    <a:pt x="416" y="498"/>
                  </a:lnTo>
                  <a:lnTo>
                    <a:pt x="414" y="498"/>
                  </a:lnTo>
                  <a:lnTo>
                    <a:pt x="414" y="497"/>
                  </a:lnTo>
                  <a:lnTo>
                    <a:pt x="414" y="498"/>
                  </a:lnTo>
                  <a:lnTo>
                    <a:pt x="413" y="498"/>
                  </a:lnTo>
                  <a:lnTo>
                    <a:pt x="411" y="498"/>
                  </a:lnTo>
                  <a:lnTo>
                    <a:pt x="410" y="497"/>
                  </a:lnTo>
                  <a:lnTo>
                    <a:pt x="405" y="495"/>
                  </a:lnTo>
                  <a:lnTo>
                    <a:pt x="399" y="492"/>
                  </a:lnTo>
                  <a:lnTo>
                    <a:pt x="382" y="489"/>
                  </a:lnTo>
                  <a:lnTo>
                    <a:pt x="371" y="485"/>
                  </a:lnTo>
                  <a:lnTo>
                    <a:pt x="361" y="482"/>
                  </a:lnTo>
                  <a:lnTo>
                    <a:pt x="359" y="482"/>
                  </a:lnTo>
                  <a:lnTo>
                    <a:pt x="349" y="486"/>
                  </a:lnTo>
                  <a:lnTo>
                    <a:pt x="343" y="488"/>
                  </a:lnTo>
                  <a:lnTo>
                    <a:pt x="329" y="491"/>
                  </a:lnTo>
                  <a:lnTo>
                    <a:pt x="318" y="489"/>
                  </a:lnTo>
                  <a:lnTo>
                    <a:pt x="315" y="489"/>
                  </a:lnTo>
                  <a:lnTo>
                    <a:pt x="309" y="489"/>
                  </a:lnTo>
                  <a:lnTo>
                    <a:pt x="303" y="491"/>
                  </a:lnTo>
                  <a:lnTo>
                    <a:pt x="295" y="492"/>
                  </a:lnTo>
                  <a:lnTo>
                    <a:pt x="294" y="492"/>
                  </a:lnTo>
                  <a:lnTo>
                    <a:pt x="288" y="494"/>
                  </a:lnTo>
                  <a:lnTo>
                    <a:pt x="282" y="495"/>
                  </a:lnTo>
                  <a:lnTo>
                    <a:pt x="277" y="497"/>
                  </a:lnTo>
                  <a:lnTo>
                    <a:pt x="267" y="498"/>
                  </a:lnTo>
                  <a:lnTo>
                    <a:pt x="265" y="498"/>
                  </a:lnTo>
                  <a:lnTo>
                    <a:pt x="254" y="498"/>
                  </a:lnTo>
                  <a:lnTo>
                    <a:pt x="253" y="498"/>
                  </a:lnTo>
                  <a:lnTo>
                    <a:pt x="251" y="497"/>
                  </a:lnTo>
                  <a:lnTo>
                    <a:pt x="251" y="498"/>
                  </a:lnTo>
                  <a:lnTo>
                    <a:pt x="250" y="498"/>
                  </a:lnTo>
                  <a:lnTo>
                    <a:pt x="216" y="505"/>
                  </a:lnTo>
                  <a:lnTo>
                    <a:pt x="209" y="508"/>
                  </a:lnTo>
                  <a:lnTo>
                    <a:pt x="207" y="508"/>
                  </a:lnTo>
                  <a:lnTo>
                    <a:pt x="194" y="512"/>
                  </a:lnTo>
                  <a:lnTo>
                    <a:pt x="192" y="514"/>
                  </a:lnTo>
                  <a:lnTo>
                    <a:pt x="172" y="520"/>
                  </a:lnTo>
                  <a:lnTo>
                    <a:pt x="172" y="521"/>
                  </a:lnTo>
                  <a:lnTo>
                    <a:pt x="169" y="521"/>
                  </a:lnTo>
                  <a:lnTo>
                    <a:pt x="166" y="523"/>
                  </a:lnTo>
                  <a:lnTo>
                    <a:pt x="154" y="529"/>
                  </a:lnTo>
                  <a:lnTo>
                    <a:pt x="137" y="536"/>
                  </a:lnTo>
                  <a:lnTo>
                    <a:pt x="136" y="538"/>
                  </a:lnTo>
                  <a:lnTo>
                    <a:pt x="121" y="541"/>
                  </a:lnTo>
                  <a:lnTo>
                    <a:pt x="116" y="543"/>
                  </a:lnTo>
                  <a:lnTo>
                    <a:pt x="90" y="546"/>
                  </a:lnTo>
                  <a:lnTo>
                    <a:pt x="80" y="546"/>
                  </a:lnTo>
                  <a:lnTo>
                    <a:pt x="78" y="546"/>
                  </a:lnTo>
                  <a:lnTo>
                    <a:pt x="55" y="547"/>
                  </a:lnTo>
                  <a:lnTo>
                    <a:pt x="45" y="549"/>
                  </a:lnTo>
                  <a:lnTo>
                    <a:pt x="35" y="549"/>
                  </a:lnTo>
                  <a:lnTo>
                    <a:pt x="29" y="550"/>
                  </a:lnTo>
                  <a:lnTo>
                    <a:pt x="26" y="543"/>
                  </a:lnTo>
                  <a:lnTo>
                    <a:pt x="22" y="532"/>
                  </a:lnTo>
                  <a:lnTo>
                    <a:pt x="19" y="521"/>
                  </a:lnTo>
                  <a:lnTo>
                    <a:pt x="16" y="515"/>
                  </a:lnTo>
                  <a:lnTo>
                    <a:pt x="16" y="514"/>
                  </a:lnTo>
                  <a:lnTo>
                    <a:pt x="14" y="512"/>
                  </a:lnTo>
                  <a:lnTo>
                    <a:pt x="7" y="494"/>
                  </a:lnTo>
                  <a:lnTo>
                    <a:pt x="0" y="474"/>
                  </a:lnTo>
                  <a:lnTo>
                    <a:pt x="0" y="473"/>
                  </a:lnTo>
                  <a:lnTo>
                    <a:pt x="4" y="473"/>
                  </a:lnTo>
                  <a:lnTo>
                    <a:pt x="5" y="471"/>
                  </a:lnTo>
                  <a:lnTo>
                    <a:pt x="11" y="470"/>
                  </a:lnTo>
                  <a:lnTo>
                    <a:pt x="26" y="465"/>
                  </a:lnTo>
                  <a:lnTo>
                    <a:pt x="23" y="459"/>
                  </a:lnTo>
                  <a:lnTo>
                    <a:pt x="22" y="453"/>
                  </a:lnTo>
                  <a:lnTo>
                    <a:pt x="17" y="442"/>
                  </a:lnTo>
                  <a:lnTo>
                    <a:pt x="13" y="430"/>
                  </a:lnTo>
                  <a:lnTo>
                    <a:pt x="4" y="406"/>
                  </a:lnTo>
                  <a:lnTo>
                    <a:pt x="19" y="400"/>
                  </a:lnTo>
                  <a:lnTo>
                    <a:pt x="20" y="400"/>
                  </a:lnTo>
                  <a:lnTo>
                    <a:pt x="23" y="398"/>
                  </a:lnTo>
                  <a:lnTo>
                    <a:pt x="31" y="395"/>
                  </a:lnTo>
                  <a:lnTo>
                    <a:pt x="34" y="394"/>
                  </a:lnTo>
                  <a:lnTo>
                    <a:pt x="42" y="392"/>
                  </a:lnTo>
                  <a:lnTo>
                    <a:pt x="42" y="391"/>
                  </a:lnTo>
                  <a:lnTo>
                    <a:pt x="37" y="375"/>
                  </a:lnTo>
                  <a:lnTo>
                    <a:pt x="35" y="371"/>
                  </a:lnTo>
                  <a:lnTo>
                    <a:pt x="34" y="369"/>
                  </a:lnTo>
                  <a:lnTo>
                    <a:pt x="34" y="368"/>
                  </a:lnTo>
                  <a:lnTo>
                    <a:pt x="34" y="366"/>
                  </a:lnTo>
                  <a:lnTo>
                    <a:pt x="32" y="366"/>
                  </a:lnTo>
                  <a:lnTo>
                    <a:pt x="31" y="360"/>
                  </a:lnTo>
                  <a:lnTo>
                    <a:pt x="29" y="357"/>
                  </a:lnTo>
                  <a:lnTo>
                    <a:pt x="29" y="356"/>
                  </a:lnTo>
                  <a:lnTo>
                    <a:pt x="37" y="354"/>
                  </a:lnTo>
                  <a:lnTo>
                    <a:pt x="38" y="353"/>
                  </a:lnTo>
                  <a:lnTo>
                    <a:pt x="48" y="346"/>
                  </a:lnTo>
                  <a:lnTo>
                    <a:pt x="51" y="343"/>
                  </a:lnTo>
                  <a:lnTo>
                    <a:pt x="52" y="345"/>
                  </a:lnTo>
                  <a:lnTo>
                    <a:pt x="55" y="343"/>
                  </a:lnTo>
                  <a:lnTo>
                    <a:pt x="54" y="342"/>
                  </a:lnTo>
                  <a:lnTo>
                    <a:pt x="58" y="340"/>
                  </a:lnTo>
                  <a:lnTo>
                    <a:pt x="60" y="339"/>
                  </a:lnTo>
                  <a:lnTo>
                    <a:pt x="64" y="336"/>
                  </a:lnTo>
                  <a:lnTo>
                    <a:pt x="72" y="331"/>
                  </a:lnTo>
                  <a:lnTo>
                    <a:pt x="75" y="330"/>
                  </a:lnTo>
                  <a:lnTo>
                    <a:pt x="77" y="328"/>
                  </a:lnTo>
                  <a:lnTo>
                    <a:pt x="78" y="327"/>
                  </a:lnTo>
                  <a:lnTo>
                    <a:pt x="81" y="325"/>
                  </a:lnTo>
                  <a:lnTo>
                    <a:pt x="83" y="325"/>
                  </a:lnTo>
                  <a:lnTo>
                    <a:pt x="86" y="322"/>
                  </a:lnTo>
                  <a:lnTo>
                    <a:pt x="92" y="319"/>
                  </a:lnTo>
                  <a:lnTo>
                    <a:pt x="98" y="316"/>
                  </a:lnTo>
                  <a:lnTo>
                    <a:pt x="105" y="311"/>
                  </a:lnTo>
                  <a:lnTo>
                    <a:pt x="110" y="308"/>
                  </a:lnTo>
                  <a:lnTo>
                    <a:pt x="116" y="304"/>
                  </a:lnTo>
                  <a:lnTo>
                    <a:pt x="121" y="301"/>
                  </a:lnTo>
                  <a:lnTo>
                    <a:pt x="124" y="299"/>
                  </a:lnTo>
                  <a:lnTo>
                    <a:pt x="131" y="295"/>
                  </a:lnTo>
                  <a:lnTo>
                    <a:pt x="139" y="290"/>
                  </a:lnTo>
                  <a:lnTo>
                    <a:pt x="140" y="289"/>
                  </a:lnTo>
                  <a:lnTo>
                    <a:pt x="143" y="287"/>
                  </a:lnTo>
                  <a:lnTo>
                    <a:pt x="146" y="286"/>
                  </a:lnTo>
                  <a:lnTo>
                    <a:pt x="146" y="284"/>
                  </a:lnTo>
                  <a:lnTo>
                    <a:pt x="153" y="283"/>
                  </a:lnTo>
                  <a:lnTo>
                    <a:pt x="154" y="283"/>
                  </a:lnTo>
                  <a:lnTo>
                    <a:pt x="157" y="280"/>
                  </a:lnTo>
                  <a:lnTo>
                    <a:pt x="162" y="276"/>
                  </a:lnTo>
                  <a:lnTo>
                    <a:pt x="166" y="273"/>
                  </a:lnTo>
                  <a:lnTo>
                    <a:pt x="166" y="275"/>
                  </a:lnTo>
                  <a:lnTo>
                    <a:pt x="168" y="275"/>
                  </a:lnTo>
                  <a:lnTo>
                    <a:pt x="168" y="273"/>
                  </a:lnTo>
                  <a:lnTo>
                    <a:pt x="169" y="273"/>
                  </a:lnTo>
                  <a:lnTo>
                    <a:pt x="169" y="272"/>
                  </a:lnTo>
                  <a:lnTo>
                    <a:pt x="175" y="267"/>
                  </a:lnTo>
                  <a:lnTo>
                    <a:pt x="177" y="267"/>
                  </a:lnTo>
                  <a:lnTo>
                    <a:pt x="184" y="263"/>
                  </a:lnTo>
                  <a:lnTo>
                    <a:pt x="191" y="258"/>
                  </a:lnTo>
                  <a:lnTo>
                    <a:pt x="192" y="258"/>
                  </a:lnTo>
                  <a:lnTo>
                    <a:pt x="198" y="254"/>
                  </a:lnTo>
                  <a:lnTo>
                    <a:pt x="203" y="251"/>
                  </a:lnTo>
                  <a:lnTo>
                    <a:pt x="204" y="251"/>
                  </a:lnTo>
                  <a:lnTo>
                    <a:pt x="204" y="249"/>
                  </a:lnTo>
                  <a:lnTo>
                    <a:pt x="206" y="249"/>
                  </a:lnTo>
                  <a:lnTo>
                    <a:pt x="207" y="248"/>
                  </a:lnTo>
                  <a:lnTo>
                    <a:pt x="209" y="248"/>
                  </a:lnTo>
                  <a:lnTo>
                    <a:pt x="210" y="246"/>
                  </a:lnTo>
                  <a:lnTo>
                    <a:pt x="212" y="246"/>
                  </a:lnTo>
                  <a:lnTo>
                    <a:pt x="213" y="246"/>
                  </a:lnTo>
                  <a:lnTo>
                    <a:pt x="215" y="246"/>
                  </a:lnTo>
                  <a:lnTo>
                    <a:pt x="216" y="246"/>
                  </a:lnTo>
                  <a:lnTo>
                    <a:pt x="218" y="246"/>
                  </a:lnTo>
                  <a:lnTo>
                    <a:pt x="219" y="246"/>
                  </a:lnTo>
                  <a:lnTo>
                    <a:pt x="219" y="246"/>
                  </a:lnTo>
                  <a:lnTo>
                    <a:pt x="219" y="245"/>
                  </a:lnTo>
                  <a:lnTo>
                    <a:pt x="221" y="245"/>
                  </a:lnTo>
                  <a:lnTo>
                    <a:pt x="222" y="245"/>
                  </a:lnTo>
                  <a:lnTo>
                    <a:pt x="224" y="245"/>
                  </a:lnTo>
                  <a:lnTo>
                    <a:pt x="224" y="243"/>
                  </a:lnTo>
                  <a:lnTo>
                    <a:pt x="226" y="243"/>
                  </a:lnTo>
                  <a:lnTo>
                    <a:pt x="226" y="242"/>
                  </a:lnTo>
                  <a:lnTo>
                    <a:pt x="227" y="242"/>
                  </a:lnTo>
                  <a:lnTo>
                    <a:pt x="227" y="240"/>
                  </a:lnTo>
                  <a:lnTo>
                    <a:pt x="229" y="240"/>
                  </a:lnTo>
                  <a:lnTo>
                    <a:pt x="229" y="238"/>
                  </a:lnTo>
                  <a:lnTo>
                    <a:pt x="230" y="238"/>
                  </a:lnTo>
                  <a:lnTo>
                    <a:pt x="230" y="237"/>
                  </a:lnTo>
                  <a:lnTo>
                    <a:pt x="230" y="235"/>
                  </a:lnTo>
                  <a:lnTo>
                    <a:pt x="232" y="235"/>
                  </a:lnTo>
                  <a:lnTo>
                    <a:pt x="239" y="232"/>
                  </a:lnTo>
                  <a:lnTo>
                    <a:pt x="239" y="231"/>
                  </a:lnTo>
                  <a:lnTo>
                    <a:pt x="241" y="231"/>
                  </a:lnTo>
                  <a:lnTo>
                    <a:pt x="247" y="228"/>
                  </a:lnTo>
                  <a:lnTo>
                    <a:pt x="250" y="226"/>
                  </a:lnTo>
                  <a:lnTo>
                    <a:pt x="251" y="228"/>
                  </a:lnTo>
                  <a:lnTo>
                    <a:pt x="253" y="226"/>
                  </a:lnTo>
                  <a:lnTo>
                    <a:pt x="254" y="226"/>
                  </a:lnTo>
                  <a:lnTo>
                    <a:pt x="256" y="225"/>
                  </a:lnTo>
                  <a:lnTo>
                    <a:pt x="257" y="225"/>
                  </a:lnTo>
                  <a:lnTo>
                    <a:pt x="259" y="223"/>
                  </a:lnTo>
                  <a:lnTo>
                    <a:pt x="267" y="220"/>
                  </a:lnTo>
                  <a:lnTo>
                    <a:pt x="270" y="220"/>
                  </a:lnTo>
                  <a:lnTo>
                    <a:pt x="271" y="220"/>
                  </a:lnTo>
                  <a:lnTo>
                    <a:pt x="280" y="216"/>
                  </a:lnTo>
                  <a:lnTo>
                    <a:pt x="283" y="216"/>
                  </a:lnTo>
                  <a:lnTo>
                    <a:pt x="286" y="214"/>
                  </a:lnTo>
                  <a:lnTo>
                    <a:pt x="288" y="214"/>
                  </a:lnTo>
                  <a:lnTo>
                    <a:pt x="286" y="211"/>
                  </a:lnTo>
                  <a:lnTo>
                    <a:pt x="285" y="210"/>
                  </a:lnTo>
                  <a:lnTo>
                    <a:pt x="283" y="210"/>
                  </a:lnTo>
                  <a:lnTo>
                    <a:pt x="282" y="211"/>
                  </a:lnTo>
                  <a:lnTo>
                    <a:pt x="282" y="210"/>
                  </a:lnTo>
                  <a:lnTo>
                    <a:pt x="286" y="210"/>
                  </a:lnTo>
                  <a:lnTo>
                    <a:pt x="288" y="208"/>
                  </a:lnTo>
                  <a:lnTo>
                    <a:pt x="289" y="208"/>
                  </a:lnTo>
                  <a:lnTo>
                    <a:pt x="286" y="203"/>
                  </a:lnTo>
                  <a:lnTo>
                    <a:pt x="285" y="199"/>
                  </a:lnTo>
                  <a:lnTo>
                    <a:pt x="283" y="200"/>
                  </a:lnTo>
                  <a:lnTo>
                    <a:pt x="283" y="199"/>
                  </a:lnTo>
                  <a:lnTo>
                    <a:pt x="282" y="196"/>
                  </a:lnTo>
                  <a:lnTo>
                    <a:pt x="283" y="196"/>
                  </a:lnTo>
                  <a:lnTo>
                    <a:pt x="283" y="194"/>
                  </a:lnTo>
                  <a:lnTo>
                    <a:pt x="282" y="193"/>
                  </a:lnTo>
                  <a:lnTo>
                    <a:pt x="280" y="190"/>
                  </a:lnTo>
                  <a:lnTo>
                    <a:pt x="280" y="188"/>
                  </a:lnTo>
                  <a:lnTo>
                    <a:pt x="279" y="188"/>
                  </a:lnTo>
                  <a:lnTo>
                    <a:pt x="279" y="187"/>
                  </a:lnTo>
                  <a:lnTo>
                    <a:pt x="279" y="185"/>
                  </a:lnTo>
                  <a:lnTo>
                    <a:pt x="277" y="182"/>
                  </a:lnTo>
                  <a:lnTo>
                    <a:pt x="274" y="181"/>
                  </a:lnTo>
                  <a:lnTo>
                    <a:pt x="274" y="179"/>
                  </a:lnTo>
                  <a:lnTo>
                    <a:pt x="274" y="178"/>
                  </a:lnTo>
                  <a:lnTo>
                    <a:pt x="273" y="178"/>
                  </a:lnTo>
                  <a:lnTo>
                    <a:pt x="273" y="176"/>
                  </a:lnTo>
                  <a:lnTo>
                    <a:pt x="273" y="175"/>
                  </a:lnTo>
                  <a:lnTo>
                    <a:pt x="271" y="172"/>
                  </a:lnTo>
                  <a:lnTo>
                    <a:pt x="270" y="170"/>
                  </a:lnTo>
                  <a:lnTo>
                    <a:pt x="270" y="169"/>
                  </a:lnTo>
                  <a:lnTo>
                    <a:pt x="268" y="167"/>
                  </a:lnTo>
                  <a:lnTo>
                    <a:pt x="268" y="165"/>
                  </a:lnTo>
                  <a:lnTo>
                    <a:pt x="268" y="164"/>
                  </a:lnTo>
                  <a:lnTo>
                    <a:pt x="267" y="164"/>
                  </a:lnTo>
                  <a:lnTo>
                    <a:pt x="267" y="162"/>
                  </a:lnTo>
                  <a:lnTo>
                    <a:pt x="267" y="161"/>
                  </a:lnTo>
                  <a:lnTo>
                    <a:pt x="265" y="158"/>
                  </a:lnTo>
                  <a:lnTo>
                    <a:pt x="265" y="156"/>
                  </a:lnTo>
                  <a:lnTo>
                    <a:pt x="265" y="155"/>
                  </a:lnTo>
                  <a:lnTo>
                    <a:pt x="265" y="153"/>
                  </a:lnTo>
                  <a:lnTo>
                    <a:pt x="264" y="150"/>
                  </a:lnTo>
                  <a:lnTo>
                    <a:pt x="262" y="149"/>
                  </a:lnTo>
                  <a:lnTo>
                    <a:pt x="262" y="147"/>
                  </a:lnTo>
                  <a:lnTo>
                    <a:pt x="262" y="146"/>
                  </a:lnTo>
                  <a:lnTo>
                    <a:pt x="262" y="144"/>
                  </a:lnTo>
                  <a:lnTo>
                    <a:pt x="260" y="143"/>
                  </a:lnTo>
                  <a:lnTo>
                    <a:pt x="260" y="141"/>
                  </a:lnTo>
                  <a:lnTo>
                    <a:pt x="262" y="140"/>
                  </a:lnTo>
                  <a:lnTo>
                    <a:pt x="264" y="140"/>
                  </a:lnTo>
                  <a:lnTo>
                    <a:pt x="265" y="140"/>
                  </a:lnTo>
                  <a:lnTo>
                    <a:pt x="267" y="138"/>
                  </a:lnTo>
                  <a:lnTo>
                    <a:pt x="267" y="137"/>
                  </a:lnTo>
                  <a:lnTo>
                    <a:pt x="267" y="137"/>
                  </a:lnTo>
                  <a:lnTo>
                    <a:pt x="267" y="127"/>
                  </a:lnTo>
                  <a:lnTo>
                    <a:pt x="268" y="121"/>
                  </a:lnTo>
                  <a:lnTo>
                    <a:pt x="268" y="118"/>
                  </a:lnTo>
                  <a:lnTo>
                    <a:pt x="270" y="117"/>
                  </a:lnTo>
                  <a:lnTo>
                    <a:pt x="270" y="115"/>
                  </a:lnTo>
                  <a:lnTo>
                    <a:pt x="270" y="114"/>
                  </a:lnTo>
                  <a:lnTo>
                    <a:pt x="270" y="112"/>
                  </a:lnTo>
                  <a:lnTo>
                    <a:pt x="268" y="112"/>
                  </a:lnTo>
                  <a:lnTo>
                    <a:pt x="268" y="111"/>
                  </a:lnTo>
                  <a:lnTo>
                    <a:pt x="267" y="105"/>
                  </a:lnTo>
                  <a:lnTo>
                    <a:pt x="265" y="103"/>
                  </a:lnTo>
                  <a:lnTo>
                    <a:pt x="265" y="100"/>
                  </a:lnTo>
                  <a:lnTo>
                    <a:pt x="260" y="93"/>
                  </a:lnTo>
                  <a:lnTo>
                    <a:pt x="260" y="91"/>
                  </a:lnTo>
                  <a:lnTo>
                    <a:pt x="259" y="89"/>
                  </a:lnTo>
                  <a:lnTo>
                    <a:pt x="259" y="88"/>
                  </a:lnTo>
                  <a:lnTo>
                    <a:pt x="259" y="86"/>
                  </a:lnTo>
                  <a:lnTo>
                    <a:pt x="260" y="85"/>
                  </a:lnTo>
                  <a:lnTo>
                    <a:pt x="262" y="83"/>
                  </a:lnTo>
                  <a:lnTo>
                    <a:pt x="264" y="83"/>
                  </a:lnTo>
                  <a:lnTo>
                    <a:pt x="267" y="80"/>
                  </a:lnTo>
                  <a:lnTo>
                    <a:pt x="268" y="80"/>
                  </a:lnTo>
                  <a:lnTo>
                    <a:pt x="268" y="79"/>
                  </a:lnTo>
                  <a:lnTo>
                    <a:pt x="270" y="77"/>
                  </a:lnTo>
                  <a:lnTo>
                    <a:pt x="270" y="74"/>
                  </a:lnTo>
                  <a:lnTo>
                    <a:pt x="270" y="73"/>
                  </a:lnTo>
                  <a:lnTo>
                    <a:pt x="270" y="71"/>
                  </a:lnTo>
                  <a:lnTo>
                    <a:pt x="271" y="70"/>
                  </a:lnTo>
                  <a:lnTo>
                    <a:pt x="270" y="67"/>
                  </a:lnTo>
                  <a:lnTo>
                    <a:pt x="270" y="65"/>
                  </a:lnTo>
                  <a:lnTo>
                    <a:pt x="268" y="64"/>
                  </a:lnTo>
                  <a:lnTo>
                    <a:pt x="267" y="64"/>
                  </a:lnTo>
                  <a:lnTo>
                    <a:pt x="267" y="62"/>
                  </a:lnTo>
                  <a:lnTo>
                    <a:pt x="265" y="61"/>
                  </a:lnTo>
                  <a:lnTo>
                    <a:pt x="264" y="61"/>
                  </a:lnTo>
                  <a:lnTo>
                    <a:pt x="262" y="59"/>
                  </a:lnTo>
                  <a:lnTo>
                    <a:pt x="264" y="50"/>
                  </a:lnTo>
                  <a:lnTo>
                    <a:pt x="264" y="48"/>
                  </a:lnTo>
                  <a:lnTo>
                    <a:pt x="265" y="48"/>
                  </a:lnTo>
                  <a:lnTo>
                    <a:pt x="264" y="48"/>
                  </a:lnTo>
                  <a:lnTo>
                    <a:pt x="264" y="47"/>
                  </a:lnTo>
                  <a:lnTo>
                    <a:pt x="265" y="45"/>
                  </a:lnTo>
                  <a:lnTo>
                    <a:pt x="265" y="44"/>
                  </a:lnTo>
                  <a:lnTo>
                    <a:pt x="265" y="41"/>
                  </a:lnTo>
                  <a:lnTo>
                    <a:pt x="265" y="39"/>
                  </a:lnTo>
                  <a:lnTo>
                    <a:pt x="267" y="33"/>
                  </a:lnTo>
                  <a:lnTo>
                    <a:pt x="267" y="27"/>
                  </a:lnTo>
                  <a:lnTo>
                    <a:pt x="265" y="26"/>
                  </a:lnTo>
                  <a:lnTo>
                    <a:pt x="265" y="23"/>
                  </a:lnTo>
                  <a:lnTo>
                    <a:pt x="265" y="21"/>
                  </a:lnTo>
                  <a:lnTo>
                    <a:pt x="265" y="16"/>
                  </a:lnTo>
                  <a:lnTo>
                    <a:pt x="265" y="15"/>
                  </a:lnTo>
                  <a:lnTo>
                    <a:pt x="264" y="13"/>
                  </a:lnTo>
                  <a:lnTo>
                    <a:pt x="264" y="12"/>
                  </a:lnTo>
                  <a:lnTo>
                    <a:pt x="262" y="12"/>
                  </a:lnTo>
                  <a:lnTo>
                    <a:pt x="262" y="10"/>
                  </a:lnTo>
                  <a:lnTo>
                    <a:pt x="264" y="10"/>
                  </a:lnTo>
                  <a:lnTo>
                    <a:pt x="265" y="10"/>
                  </a:lnTo>
                  <a:lnTo>
                    <a:pt x="268" y="10"/>
                  </a:lnTo>
                  <a:lnTo>
                    <a:pt x="274" y="10"/>
                  </a:lnTo>
                  <a:lnTo>
                    <a:pt x="276" y="10"/>
                  </a:lnTo>
                  <a:lnTo>
                    <a:pt x="277" y="10"/>
                  </a:lnTo>
                  <a:lnTo>
                    <a:pt x="279" y="10"/>
                  </a:lnTo>
                  <a:lnTo>
                    <a:pt x="280" y="10"/>
                  </a:lnTo>
                  <a:lnTo>
                    <a:pt x="282" y="10"/>
                  </a:lnTo>
                  <a:lnTo>
                    <a:pt x="283" y="10"/>
                  </a:lnTo>
                  <a:lnTo>
                    <a:pt x="285" y="10"/>
                  </a:lnTo>
                  <a:lnTo>
                    <a:pt x="286" y="10"/>
                  </a:lnTo>
                  <a:lnTo>
                    <a:pt x="288" y="10"/>
                  </a:lnTo>
                  <a:lnTo>
                    <a:pt x="289" y="10"/>
                  </a:lnTo>
                  <a:lnTo>
                    <a:pt x="291" y="10"/>
                  </a:lnTo>
                  <a:lnTo>
                    <a:pt x="292" y="10"/>
                  </a:lnTo>
                  <a:lnTo>
                    <a:pt x="295" y="10"/>
                  </a:lnTo>
                  <a:lnTo>
                    <a:pt x="297" y="10"/>
                  </a:lnTo>
                  <a:lnTo>
                    <a:pt x="300" y="10"/>
                  </a:lnTo>
                  <a:lnTo>
                    <a:pt x="302" y="10"/>
                  </a:lnTo>
                  <a:lnTo>
                    <a:pt x="303" y="10"/>
                  </a:lnTo>
                  <a:lnTo>
                    <a:pt x="306" y="10"/>
                  </a:lnTo>
                  <a:lnTo>
                    <a:pt x="308" y="10"/>
                  </a:lnTo>
                  <a:lnTo>
                    <a:pt x="312" y="10"/>
                  </a:lnTo>
                  <a:lnTo>
                    <a:pt x="314" y="10"/>
                  </a:lnTo>
                  <a:lnTo>
                    <a:pt x="315" y="10"/>
                  </a:lnTo>
                  <a:lnTo>
                    <a:pt x="317" y="10"/>
                  </a:lnTo>
                  <a:lnTo>
                    <a:pt x="318" y="10"/>
                  </a:lnTo>
                  <a:lnTo>
                    <a:pt x="321" y="10"/>
                  </a:lnTo>
                  <a:lnTo>
                    <a:pt x="323" y="10"/>
                  </a:lnTo>
                  <a:lnTo>
                    <a:pt x="326" y="10"/>
                  </a:lnTo>
                  <a:lnTo>
                    <a:pt x="327" y="10"/>
                  </a:lnTo>
                  <a:lnTo>
                    <a:pt x="327" y="10"/>
                  </a:lnTo>
                  <a:lnTo>
                    <a:pt x="329" y="10"/>
                  </a:lnTo>
                  <a:lnTo>
                    <a:pt x="332" y="10"/>
                  </a:lnTo>
                  <a:lnTo>
                    <a:pt x="333" y="10"/>
                  </a:lnTo>
                  <a:lnTo>
                    <a:pt x="337" y="10"/>
                  </a:lnTo>
                  <a:lnTo>
                    <a:pt x="338" y="10"/>
                  </a:lnTo>
                  <a:lnTo>
                    <a:pt x="341" y="10"/>
                  </a:lnTo>
                  <a:lnTo>
                    <a:pt x="343" y="10"/>
                  </a:lnTo>
                  <a:lnTo>
                    <a:pt x="347" y="10"/>
                  </a:lnTo>
                  <a:lnTo>
                    <a:pt x="352" y="10"/>
                  </a:lnTo>
                  <a:lnTo>
                    <a:pt x="353" y="10"/>
                  </a:lnTo>
                  <a:lnTo>
                    <a:pt x="355" y="10"/>
                  </a:lnTo>
                  <a:lnTo>
                    <a:pt x="356" y="10"/>
                  </a:lnTo>
                  <a:lnTo>
                    <a:pt x="358" y="10"/>
                  </a:lnTo>
                  <a:lnTo>
                    <a:pt x="361" y="10"/>
                  </a:lnTo>
                  <a:lnTo>
                    <a:pt x="362" y="10"/>
                  </a:lnTo>
                  <a:lnTo>
                    <a:pt x="364" y="10"/>
                  </a:lnTo>
                  <a:lnTo>
                    <a:pt x="368" y="10"/>
                  </a:lnTo>
                  <a:lnTo>
                    <a:pt x="373" y="10"/>
                  </a:lnTo>
                  <a:lnTo>
                    <a:pt x="375" y="10"/>
                  </a:lnTo>
                  <a:lnTo>
                    <a:pt x="378" y="10"/>
                  </a:lnTo>
                  <a:lnTo>
                    <a:pt x="379" y="10"/>
                  </a:lnTo>
                  <a:lnTo>
                    <a:pt x="381" y="10"/>
                  </a:lnTo>
                  <a:lnTo>
                    <a:pt x="382" y="10"/>
                  </a:lnTo>
                  <a:lnTo>
                    <a:pt x="384" y="10"/>
                  </a:lnTo>
                  <a:lnTo>
                    <a:pt x="385" y="10"/>
                  </a:lnTo>
                  <a:lnTo>
                    <a:pt x="387" y="10"/>
                  </a:lnTo>
                  <a:lnTo>
                    <a:pt x="388" y="10"/>
                  </a:lnTo>
                  <a:lnTo>
                    <a:pt x="388" y="9"/>
                  </a:lnTo>
                  <a:lnTo>
                    <a:pt x="390" y="9"/>
                  </a:lnTo>
                  <a:lnTo>
                    <a:pt x="391" y="9"/>
                  </a:lnTo>
                  <a:lnTo>
                    <a:pt x="393" y="9"/>
                  </a:lnTo>
                  <a:lnTo>
                    <a:pt x="394" y="9"/>
                  </a:lnTo>
                  <a:lnTo>
                    <a:pt x="396" y="9"/>
                  </a:lnTo>
                  <a:lnTo>
                    <a:pt x="399" y="9"/>
                  </a:lnTo>
                  <a:lnTo>
                    <a:pt x="400" y="9"/>
                  </a:lnTo>
                  <a:lnTo>
                    <a:pt x="400" y="9"/>
                  </a:lnTo>
                  <a:lnTo>
                    <a:pt x="403" y="9"/>
                  </a:lnTo>
                  <a:lnTo>
                    <a:pt x="405" y="9"/>
                  </a:lnTo>
                  <a:lnTo>
                    <a:pt x="408" y="9"/>
                  </a:lnTo>
                  <a:lnTo>
                    <a:pt x="410" y="9"/>
                  </a:lnTo>
                  <a:lnTo>
                    <a:pt x="413" y="9"/>
                  </a:lnTo>
                  <a:lnTo>
                    <a:pt x="414" y="9"/>
                  </a:lnTo>
                  <a:lnTo>
                    <a:pt x="416" y="9"/>
                  </a:lnTo>
                  <a:lnTo>
                    <a:pt x="417" y="9"/>
                  </a:lnTo>
                  <a:lnTo>
                    <a:pt x="419" y="9"/>
                  </a:lnTo>
                  <a:lnTo>
                    <a:pt x="420" y="9"/>
                  </a:lnTo>
                  <a:lnTo>
                    <a:pt x="422" y="9"/>
                  </a:lnTo>
                  <a:lnTo>
                    <a:pt x="423" y="9"/>
                  </a:lnTo>
                  <a:lnTo>
                    <a:pt x="425" y="9"/>
                  </a:lnTo>
                  <a:lnTo>
                    <a:pt x="426" y="9"/>
                  </a:lnTo>
                  <a:lnTo>
                    <a:pt x="428" y="9"/>
                  </a:lnTo>
                  <a:lnTo>
                    <a:pt x="429" y="9"/>
                  </a:lnTo>
                  <a:lnTo>
                    <a:pt x="431" y="9"/>
                  </a:lnTo>
                  <a:lnTo>
                    <a:pt x="434" y="9"/>
                  </a:lnTo>
                  <a:lnTo>
                    <a:pt x="435" y="9"/>
                  </a:lnTo>
                  <a:lnTo>
                    <a:pt x="437" y="9"/>
                  </a:lnTo>
                  <a:lnTo>
                    <a:pt x="440" y="9"/>
                  </a:lnTo>
                  <a:lnTo>
                    <a:pt x="441" y="9"/>
                  </a:lnTo>
                  <a:lnTo>
                    <a:pt x="444" y="9"/>
                  </a:lnTo>
                  <a:lnTo>
                    <a:pt x="446" y="9"/>
                  </a:lnTo>
                  <a:lnTo>
                    <a:pt x="449" y="9"/>
                  </a:lnTo>
                  <a:lnTo>
                    <a:pt x="451" y="9"/>
                  </a:lnTo>
                  <a:lnTo>
                    <a:pt x="452" y="9"/>
                  </a:lnTo>
                  <a:lnTo>
                    <a:pt x="457" y="9"/>
                  </a:lnTo>
                  <a:lnTo>
                    <a:pt x="461" y="9"/>
                  </a:lnTo>
                  <a:lnTo>
                    <a:pt x="463" y="9"/>
                  </a:lnTo>
                  <a:lnTo>
                    <a:pt x="464" y="9"/>
                  </a:lnTo>
                  <a:lnTo>
                    <a:pt x="466" y="9"/>
                  </a:lnTo>
                  <a:lnTo>
                    <a:pt x="469" y="9"/>
                  </a:lnTo>
                  <a:lnTo>
                    <a:pt x="473" y="9"/>
                  </a:lnTo>
                  <a:lnTo>
                    <a:pt x="476" y="9"/>
                  </a:lnTo>
                  <a:lnTo>
                    <a:pt x="478" y="9"/>
                  </a:lnTo>
                  <a:lnTo>
                    <a:pt x="481" y="9"/>
                  </a:lnTo>
                  <a:lnTo>
                    <a:pt x="486" y="9"/>
                  </a:lnTo>
                  <a:lnTo>
                    <a:pt x="489" y="9"/>
                  </a:lnTo>
                  <a:lnTo>
                    <a:pt x="493" y="9"/>
                  </a:lnTo>
                  <a:lnTo>
                    <a:pt x="498" y="9"/>
                  </a:lnTo>
                  <a:lnTo>
                    <a:pt x="502" y="9"/>
                  </a:lnTo>
                  <a:lnTo>
                    <a:pt x="507" y="9"/>
                  </a:lnTo>
                  <a:lnTo>
                    <a:pt x="508" y="9"/>
                  </a:lnTo>
                  <a:lnTo>
                    <a:pt x="510" y="9"/>
                  </a:lnTo>
                  <a:lnTo>
                    <a:pt x="513" y="9"/>
                  </a:lnTo>
                  <a:lnTo>
                    <a:pt x="517" y="9"/>
                  </a:lnTo>
                  <a:lnTo>
                    <a:pt x="522" y="9"/>
                  </a:lnTo>
                  <a:lnTo>
                    <a:pt x="527" y="9"/>
                  </a:lnTo>
                  <a:lnTo>
                    <a:pt x="528" y="9"/>
                  </a:lnTo>
                  <a:lnTo>
                    <a:pt x="531" y="9"/>
                  </a:lnTo>
                  <a:lnTo>
                    <a:pt x="533" y="9"/>
                  </a:lnTo>
                  <a:lnTo>
                    <a:pt x="536" y="9"/>
                  </a:lnTo>
                  <a:lnTo>
                    <a:pt x="540" y="9"/>
                  </a:lnTo>
                  <a:lnTo>
                    <a:pt x="545" y="9"/>
                  </a:lnTo>
                  <a:lnTo>
                    <a:pt x="546" y="9"/>
                  </a:lnTo>
                  <a:lnTo>
                    <a:pt x="548" y="9"/>
                  </a:lnTo>
                  <a:lnTo>
                    <a:pt x="557" y="7"/>
                  </a:lnTo>
                  <a:lnTo>
                    <a:pt x="559" y="9"/>
                  </a:lnTo>
                  <a:lnTo>
                    <a:pt x="560" y="9"/>
                  </a:lnTo>
                  <a:lnTo>
                    <a:pt x="562" y="7"/>
                  </a:lnTo>
                  <a:lnTo>
                    <a:pt x="563" y="7"/>
                  </a:lnTo>
                  <a:lnTo>
                    <a:pt x="565" y="7"/>
                  </a:lnTo>
                  <a:lnTo>
                    <a:pt x="569" y="7"/>
                  </a:lnTo>
                  <a:lnTo>
                    <a:pt x="572" y="7"/>
                  </a:lnTo>
                  <a:lnTo>
                    <a:pt x="574" y="7"/>
                  </a:lnTo>
                  <a:lnTo>
                    <a:pt x="575" y="7"/>
                  </a:lnTo>
                  <a:lnTo>
                    <a:pt x="578" y="7"/>
                  </a:lnTo>
                  <a:lnTo>
                    <a:pt x="580" y="7"/>
                  </a:lnTo>
                  <a:lnTo>
                    <a:pt x="581" y="7"/>
                  </a:lnTo>
                  <a:lnTo>
                    <a:pt x="583" y="7"/>
                  </a:lnTo>
                  <a:lnTo>
                    <a:pt x="583" y="7"/>
                  </a:lnTo>
                  <a:lnTo>
                    <a:pt x="584" y="7"/>
                  </a:lnTo>
                  <a:lnTo>
                    <a:pt x="586" y="7"/>
                  </a:lnTo>
                  <a:lnTo>
                    <a:pt x="587" y="7"/>
                  </a:lnTo>
                  <a:lnTo>
                    <a:pt x="589" y="7"/>
                  </a:lnTo>
                  <a:lnTo>
                    <a:pt x="590" y="7"/>
                  </a:lnTo>
                  <a:lnTo>
                    <a:pt x="592" y="7"/>
                  </a:lnTo>
                  <a:lnTo>
                    <a:pt x="593" y="7"/>
                  </a:lnTo>
                  <a:lnTo>
                    <a:pt x="595" y="7"/>
                  </a:lnTo>
                  <a:lnTo>
                    <a:pt x="598" y="7"/>
                  </a:lnTo>
                  <a:lnTo>
                    <a:pt x="600" y="7"/>
                  </a:lnTo>
                  <a:lnTo>
                    <a:pt x="603" y="7"/>
                  </a:lnTo>
                  <a:lnTo>
                    <a:pt x="606" y="7"/>
                  </a:lnTo>
                  <a:lnTo>
                    <a:pt x="607" y="7"/>
                  </a:lnTo>
                  <a:lnTo>
                    <a:pt x="609" y="7"/>
                  </a:lnTo>
                  <a:lnTo>
                    <a:pt x="610" y="7"/>
                  </a:lnTo>
                  <a:lnTo>
                    <a:pt x="613" y="7"/>
                  </a:lnTo>
                  <a:lnTo>
                    <a:pt x="615" y="7"/>
                  </a:lnTo>
                  <a:lnTo>
                    <a:pt x="616" y="7"/>
                  </a:lnTo>
                  <a:lnTo>
                    <a:pt x="618" y="7"/>
                  </a:lnTo>
                  <a:lnTo>
                    <a:pt x="630" y="7"/>
                  </a:lnTo>
                  <a:lnTo>
                    <a:pt x="633" y="7"/>
                  </a:lnTo>
                  <a:lnTo>
                    <a:pt x="638" y="7"/>
                  </a:lnTo>
                  <a:lnTo>
                    <a:pt x="645" y="7"/>
                  </a:lnTo>
                  <a:lnTo>
                    <a:pt x="665" y="7"/>
                  </a:lnTo>
                  <a:lnTo>
                    <a:pt x="695" y="6"/>
                  </a:lnTo>
                  <a:lnTo>
                    <a:pt x="732" y="6"/>
                  </a:lnTo>
                  <a:lnTo>
                    <a:pt x="750" y="6"/>
                  </a:lnTo>
                  <a:lnTo>
                    <a:pt x="767" y="6"/>
                  </a:lnTo>
                  <a:lnTo>
                    <a:pt x="794" y="6"/>
                  </a:lnTo>
                  <a:lnTo>
                    <a:pt x="808" y="6"/>
                  </a:lnTo>
                  <a:lnTo>
                    <a:pt x="826" y="4"/>
                  </a:lnTo>
                  <a:lnTo>
                    <a:pt x="828" y="4"/>
                  </a:lnTo>
                  <a:lnTo>
                    <a:pt x="829" y="4"/>
                  </a:lnTo>
                  <a:lnTo>
                    <a:pt x="831" y="4"/>
                  </a:lnTo>
                  <a:lnTo>
                    <a:pt x="832" y="4"/>
                  </a:lnTo>
                  <a:lnTo>
                    <a:pt x="834" y="4"/>
                  </a:lnTo>
                  <a:lnTo>
                    <a:pt x="835" y="4"/>
                  </a:lnTo>
                  <a:lnTo>
                    <a:pt x="837" y="4"/>
                  </a:lnTo>
                  <a:lnTo>
                    <a:pt x="838" y="4"/>
                  </a:lnTo>
                  <a:lnTo>
                    <a:pt x="838" y="4"/>
                  </a:lnTo>
                  <a:lnTo>
                    <a:pt x="838" y="3"/>
                  </a:lnTo>
                  <a:lnTo>
                    <a:pt x="840" y="3"/>
                  </a:lnTo>
                  <a:lnTo>
                    <a:pt x="841" y="3"/>
                  </a:lnTo>
                  <a:lnTo>
                    <a:pt x="843" y="3"/>
                  </a:lnTo>
                  <a:lnTo>
                    <a:pt x="844" y="3"/>
                  </a:lnTo>
                  <a:lnTo>
                    <a:pt x="847" y="3"/>
                  </a:lnTo>
                  <a:lnTo>
                    <a:pt x="850" y="1"/>
                  </a:lnTo>
                  <a:lnTo>
                    <a:pt x="857" y="1"/>
                  </a:lnTo>
                  <a:lnTo>
                    <a:pt x="858" y="0"/>
                  </a:lnTo>
                  <a:lnTo>
                    <a:pt x="861" y="0"/>
                  </a:lnTo>
                  <a:lnTo>
                    <a:pt x="861" y="1"/>
                  </a:lnTo>
                  <a:lnTo>
                    <a:pt x="861" y="3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7CA37C1-FE8E-9023-392C-C71585578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775" y="3298825"/>
              <a:ext cx="1063625" cy="895350"/>
            </a:xfrm>
            <a:custGeom>
              <a:avLst/>
              <a:gdLst>
                <a:gd name="T0" fmla="*/ 499 w 670"/>
                <a:gd name="T1" fmla="*/ 22 h 564"/>
                <a:gd name="T2" fmla="*/ 514 w 670"/>
                <a:gd name="T3" fmla="*/ 18 h 564"/>
                <a:gd name="T4" fmla="*/ 564 w 670"/>
                <a:gd name="T5" fmla="*/ 15 h 564"/>
                <a:gd name="T6" fmla="*/ 573 w 670"/>
                <a:gd name="T7" fmla="*/ 25 h 564"/>
                <a:gd name="T8" fmla="*/ 584 w 670"/>
                <a:gd name="T9" fmla="*/ 33 h 564"/>
                <a:gd name="T10" fmla="*/ 597 w 670"/>
                <a:gd name="T11" fmla="*/ 41 h 564"/>
                <a:gd name="T12" fmla="*/ 619 w 670"/>
                <a:gd name="T13" fmla="*/ 41 h 564"/>
                <a:gd name="T14" fmla="*/ 654 w 670"/>
                <a:gd name="T15" fmla="*/ 47 h 564"/>
                <a:gd name="T16" fmla="*/ 657 w 670"/>
                <a:gd name="T17" fmla="*/ 70 h 564"/>
                <a:gd name="T18" fmla="*/ 663 w 670"/>
                <a:gd name="T19" fmla="*/ 95 h 564"/>
                <a:gd name="T20" fmla="*/ 670 w 670"/>
                <a:gd name="T21" fmla="*/ 129 h 564"/>
                <a:gd name="T22" fmla="*/ 670 w 670"/>
                <a:gd name="T23" fmla="*/ 155 h 564"/>
                <a:gd name="T24" fmla="*/ 666 w 670"/>
                <a:gd name="T25" fmla="*/ 181 h 564"/>
                <a:gd name="T26" fmla="*/ 651 w 670"/>
                <a:gd name="T27" fmla="*/ 229 h 564"/>
                <a:gd name="T28" fmla="*/ 635 w 670"/>
                <a:gd name="T29" fmla="*/ 261 h 564"/>
                <a:gd name="T30" fmla="*/ 610 w 670"/>
                <a:gd name="T31" fmla="*/ 305 h 564"/>
                <a:gd name="T32" fmla="*/ 620 w 670"/>
                <a:gd name="T33" fmla="*/ 365 h 564"/>
                <a:gd name="T34" fmla="*/ 573 w 670"/>
                <a:gd name="T35" fmla="*/ 416 h 564"/>
                <a:gd name="T36" fmla="*/ 585 w 670"/>
                <a:gd name="T37" fmla="*/ 451 h 564"/>
                <a:gd name="T38" fmla="*/ 570 w 670"/>
                <a:gd name="T39" fmla="*/ 489 h 564"/>
                <a:gd name="T40" fmla="*/ 549 w 670"/>
                <a:gd name="T41" fmla="*/ 514 h 564"/>
                <a:gd name="T42" fmla="*/ 520 w 670"/>
                <a:gd name="T43" fmla="*/ 523 h 564"/>
                <a:gd name="T44" fmla="*/ 492 w 670"/>
                <a:gd name="T45" fmla="*/ 526 h 564"/>
                <a:gd name="T46" fmla="*/ 467 w 670"/>
                <a:gd name="T47" fmla="*/ 532 h 564"/>
                <a:gd name="T48" fmla="*/ 422 w 670"/>
                <a:gd name="T49" fmla="*/ 545 h 564"/>
                <a:gd name="T50" fmla="*/ 395 w 670"/>
                <a:gd name="T51" fmla="*/ 555 h 564"/>
                <a:gd name="T52" fmla="*/ 369 w 670"/>
                <a:gd name="T53" fmla="*/ 559 h 564"/>
                <a:gd name="T54" fmla="*/ 346 w 670"/>
                <a:gd name="T55" fmla="*/ 562 h 564"/>
                <a:gd name="T56" fmla="*/ 318 w 670"/>
                <a:gd name="T57" fmla="*/ 564 h 564"/>
                <a:gd name="T58" fmla="*/ 267 w 670"/>
                <a:gd name="T59" fmla="*/ 564 h 564"/>
                <a:gd name="T60" fmla="*/ 207 w 670"/>
                <a:gd name="T61" fmla="*/ 562 h 564"/>
                <a:gd name="T62" fmla="*/ 131 w 670"/>
                <a:gd name="T63" fmla="*/ 564 h 564"/>
                <a:gd name="T64" fmla="*/ 99 w 670"/>
                <a:gd name="T65" fmla="*/ 561 h 564"/>
                <a:gd name="T66" fmla="*/ 100 w 670"/>
                <a:gd name="T67" fmla="*/ 535 h 564"/>
                <a:gd name="T68" fmla="*/ 105 w 670"/>
                <a:gd name="T69" fmla="*/ 512 h 564"/>
                <a:gd name="T70" fmla="*/ 106 w 670"/>
                <a:gd name="T71" fmla="*/ 479 h 564"/>
                <a:gd name="T72" fmla="*/ 109 w 670"/>
                <a:gd name="T73" fmla="*/ 454 h 564"/>
                <a:gd name="T74" fmla="*/ 112 w 670"/>
                <a:gd name="T75" fmla="*/ 433 h 564"/>
                <a:gd name="T76" fmla="*/ 117 w 670"/>
                <a:gd name="T77" fmla="*/ 384 h 564"/>
                <a:gd name="T78" fmla="*/ 120 w 670"/>
                <a:gd name="T79" fmla="*/ 349 h 564"/>
                <a:gd name="T80" fmla="*/ 121 w 670"/>
                <a:gd name="T81" fmla="*/ 328 h 564"/>
                <a:gd name="T82" fmla="*/ 126 w 670"/>
                <a:gd name="T83" fmla="*/ 301 h 564"/>
                <a:gd name="T84" fmla="*/ 126 w 670"/>
                <a:gd name="T85" fmla="*/ 273 h 564"/>
                <a:gd name="T86" fmla="*/ 121 w 670"/>
                <a:gd name="T87" fmla="*/ 254 h 564"/>
                <a:gd name="T88" fmla="*/ 114 w 670"/>
                <a:gd name="T89" fmla="*/ 235 h 564"/>
                <a:gd name="T90" fmla="*/ 103 w 670"/>
                <a:gd name="T91" fmla="*/ 219 h 564"/>
                <a:gd name="T92" fmla="*/ 79 w 670"/>
                <a:gd name="T93" fmla="*/ 197 h 564"/>
                <a:gd name="T94" fmla="*/ 56 w 670"/>
                <a:gd name="T95" fmla="*/ 190 h 564"/>
                <a:gd name="T96" fmla="*/ 30 w 670"/>
                <a:gd name="T97" fmla="*/ 182 h 564"/>
                <a:gd name="T98" fmla="*/ 13 w 670"/>
                <a:gd name="T99" fmla="*/ 170 h 564"/>
                <a:gd name="T100" fmla="*/ 1 w 670"/>
                <a:gd name="T101" fmla="*/ 149 h 564"/>
                <a:gd name="T102" fmla="*/ 48 w 670"/>
                <a:gd name="T103" fmla="*/ 129 h 564"/>
                <a:gd name="T104" fmla="*/ 111 w 670"/>
                <a:gd name="T105" fmla="*/ 82 h 564"/>
                <a:gd name="T106" fmla="*/ 170 w 670"/>
                <a:gd name="T107" fmla="*/ 30 h 564"/>
                <a:gd name="T108" fmla="*/ 216 w 670"/>
                <a:gd name="T109" fmla="*/ 6 h 564"/>
                <a:gd name="T110" fmla="*/ 264 w 670"/>
                <a:gd name="T111" fmla="*/ 0 h 564"/>
                <a:gd name="T112" fmla="*/ 304 w 670"/>
                <a:gd name="T113" fmla="*/ 7 h 564"/>
                <a:gd name="T114" fmla="*/ 337 w 670"/>
                <a:gd name="T115" fmla="*/ 13 h 564"/>
                <a:gd name="T116" fmla="*/ 365 w 670"/>
                <a:gd name="T117" fmla="*/ 18 h 564"/>
                <a:gd name="T118" fmla="*/ 450 w 670"/>
                <a:gd name="T119" fmla="*/ 2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70" h="564">
                  <a:moveTo>
                    <a:pt x="476" y="25"/>
                  </a:moveTo>
                  <a:lnTo>
                    <a:pt x="480" y="25"/>
                  </a:lnTo>
                  <a:lnTo>
                    <a:pt x="483" y="25"/>
                  </a:lnTo>
                  <a:lnTo>
                    <a:pt x="485" y="25"/>
                  </a:lnTo>
                  <a:lnTo>
                    <a:pt x="486" y="25"/>
                  </a:lnTo>
                  <a:lnTo>
                    <a:pt x="488" y="25"/>
                  </a:lnTo>
                  <a:lnTo>
                    <a:pt x="489" y="25"/>
                  </a:lnTo>
                  <a:lnTo>
                    <a:pt x="492" y="24"/>
                  </a:lnTo>
                  <a:lnTo>
                    <a:pt x="494" y="24"/>
                  </a:lnTo>
                  <a:lnTo>
                    <a:pt x="495" y="24"/>
                  </a:lnTo>
                  <a:lnTo>
                    <a:pt x="497" y="24"/>
                  </a:lnTo>
                  <a:lnTo>
                    <a:pt x="499" y="24"/>
                  </a:lnTo>
                  <a:lnTo>
                    <a:pt x="499" y="22"/>
                  </a:lnTo>
                  <a:lnTo>
                    <a:pt x="500" y="22"/>
                  </a:lnTo>
                  <a:lnTo>
                    <a:pt x="502" y="22"/>
                  </a:lnTo>
                  <a:lnTo>
                    <a:pt x="503" y="22"/>
                  </a:lnTo>
                  <a:lnTo>
                    <a:pt x="505" y="22"/>
                  </a:lnTo>
                  <a:lnTo>
                    <a:pt x="505" y="21"/>
                  </a:lnTo>
                  <a:lnTo>
                    <a:pt x="505" y="21"/>
                  </a:lnTo>
                  <a:lnTo>
                    <a:pt x="506" y="21"/>
                  </a:lnTo>
                  <a:lnTo>
                    <a:pt x="508" y="21"/>
                  </a:lnTo>
                  <a:lnTo>
                    <a:pt x="508" y="19"/>
                  </a:lnTo>
                  <a:lnTo>
                    <a:pt x="509" y="19"/>
                  </a:lnTo>
                  <a:lnTo>
                    <a:pt x="511" y="19"/>
                  </a:lnTo>
                  <a:lnTo>
                    <a:pt x="512" y="18"/>
                  </a:lnTo>
                  <a:lnTo>
                    <a:pt x="514" y="18"/>
                  </a:lnTo>
                  <a:lnTo>
                    <a:pt x="520" y="15"/>
                  </a:lnTo>
                  <a:lnTo>
                    <a:pt x="538" y="9"/>
                  </a:lnTo>
                  <a:lnTo>
                    <a:pt x="540" y="9"/>
                  </a:lnTo>
                  <a:lnTo>
                    <a:pt x="555" y="1"/>
                  </a:lnTo>
                  <a:lnTo>
                    <a:pt x="555" y="3"/>
                  </a:lnTo>
                  <a:lnTo>
                    <a:pt x="558" y="6"/>
                  </a:lnTo>
                  <a:lnTo>
                    <a:pt x="558" y="7"/>
                  </a:lnTo>
                  <a:lnTo>
                    <a:pt x="559" y="7"/>
                  </a:lnTo>
                  <a:lnTo>
                    <a:pt x="559" y="9"/>
                  </a:lnTo>
                  <a:lnTo>
                    <a:pt x="559" y="9"/>
                  </a:lnTo>
                  <a:lnTo>
                    <a:pt x="561" y="9"/>
                  </a:lnTo>
                  <a:lnTo>
                    <a:pt x="561" y="10"/>
                  </a:lnTo>
                  <a:lnTo>
                    <a:pt x="564" y="15"/>
                  </a:lnTo>
                  <a:lnTo>
                    <a:pt x="564" y="16"/>
                  </a:lnTo>
                  <a:lnTo>
                    <a:pt x="565" y="15"/>
                  </a:lnTo>
                  <a:lnTo>
                    <a:pt x="567" y="15"/>
                  </a:lnTo>
                  <a:lnTo>
                    <a:pt x="567" y="18"/>
                  </a:lnTo>
                  <a:lnTo>
                    <a:pt x="568" y="19"/>
                  </a:lnTo>
                  <a:lnTo>
                    <a:pt x="568" y="21"/>
                  </a:lnTo>
                  <a:lnTo>
                    <a:pt x="570" y="22"/>
                  </a:lnTo>
                  <a:lnTo>
                    <a:pt x="570" y="21"/>
                  </a:lnTo>
                  <a:lnTo>
                    <a:pt x="572" y="21"/>
                  </a:lnTo>
                  <a:lnTo>
                    <a:pt x="572" y="22"/>
                  </a:lnTo>
                  <a:lnTo>
                    <a:pt x="572" y="24"/>
                  </a:lnTo>
                  <a:lnTo>
                    <a:pt x="573" y="24"/>
                  </a:lnTo>
                  <a:lnTo>
                    <a:pt x="573" y="25"/>
                  </a:lnTo>
                  <a:lnTo>
                    <a:pt x="575" y="25"/>
                  </a:lnTo>
                  <a:lnTo>
                    <a:pt x="575" y="27"/>
                  </a:lnTo>
                  <a:lnTo>
                    <a:pt x="576" y="27"/>
                  </a:lnTo>
                  <a:lnTo>
                    <a:pt x="576" y="29"/>
                  </a:lnTo>
                  <a:lnTo>
                    <a:pt x="578" y="29"/>
                  </a:lnTo>
                  <a:lnTo>
                    <a:pt x="578" y="30"/>
                  </a:lnTo>
                  <a:lnTo>
                    <a:pt x="578" y="30"/>
                  </a:lnTo>
                  <a:lnTo>
                    <a:pt x="579" y="30"/>
                  </a:lnTo>
                  <a:lnTo>
                    <a:pt x="579" y="32"/>
                  </a:lnTo>
                  <a:lnTo>
                    <a:pt x="581" y="32"/>
                  </a:lnTo>
                  <a:lnTo>
                    <a:pt x="581" y="33"/>
                  </a:lnTo>
                  <a:lnTo>
                    <a:pt x="582" y="33"/>
                  </a:lnTo>
                  <a:lnTo>
                    <a:pt x="584" y="33"/>
                  </a:lnTo>
                  <a:lnTo>
                    <a:pt x="584" y="35"/>
                  </a:lnTo>
                  <a:lnTo>
                    <a:pt x="585" y="35"/>
                  </a:lnTo>
                  <a:lnTo>
                    <a:pt x="585" y="36"/>
                  </a:lnTo>
                  <a:lnTo>
                    <a:pt x="587" y="36"/>
                  </a:lnTo>
                  <a:lnTo>
                    <a:pt x="588" y="36"/>
                  </a:lnTo>
                  <a:lnTo>
                    <a:pt x="590" y="38"/>
                  </a:lnTo>
                  <a:lnTo>
                    <a:pt x="591" y="38"/>
                  </a:lnTo>
                  <a:lnTo>
                    <a:pt x="593" y="38"/>
                  </a:lnTo>
                  <a:lnTo>
                    <a:pt x="593" y="39"/>
                  </a:lnTo>
                  <a:lnTo>
                    <a:pt x="594" y="39"/>
                  </a:lnTo>
                  <a:lnTo>
                    <a:pt x="596" y="39"/>
                  </a:lnTo>
                  <a:lnTo>
                    <a:pt x="597" y="39"/>
                  </a:lnTo>
                  <a:lnTo>
                    <a:pt x="597" y="41"/>
                  </a:lnTo>
                  <a:lnTo>
                    <a:pt x="599" y="41"/>
                  </a:lnTo>
                  <a:lnTo>
                    <a:pt x="600" y="41"/>
                  </a:lnTo>
                  <a:lnTo>
                    <a:pt x="602" y="41"/>
                  </a:lnTo>
                  <a:lnTo>
                    <a:pt x="603" y="41"/>
                  </a:lnTo>
                  <a:lnTo>
                    <a:pt x="605" y="41"/>
                  </a:lnTo>
                  <a:lnTo>
                    <a:pt x="606" y="41"/>
                  </a:lnTo>
                  <a:lnTo>
                    <a:pt x="608" y="41"/>
                  </a:lnTo>
                  <a:lnTo>
                    <a:pt x="610" y="41"/>
                  </a:lnTo>
                  <a:lnTo>
                    <a:pt x="611" y="41"/>
                  </a:lnTo>
                  <a:lnTo>
                    <a:pt x="613" y="41"/>
                  </a:lnTo>
                  <a:lnTo>
                    <a:pt x="614" y="41"/>
                  </a:lnTo>
                  <a:lnTo>
                    <a:pt x="614" y="41"/>
                  </a:lnTo>
                  <a:lnTo>
                    <a:pt x="619" y="41"/>
                  </a:lnTo>
                  <a:lnTo>
                    <a:pt x="620" y="41"/>
                  </a:lnTo>
                  <a:lnTo>
                    <a:pt x="622" y="41"/>
                  </a:lnTo>
                  <a:lnTo>
                    <a:pt x="626" y="41"/>
                  </a:lnTo>
                  <a:lnTo>
                    <a:pt x="628" y="41"/>
                  </a:lnTo>
                  <a:lnTo>
                    <a:pt x="634" y="39"/>
                  </a:lnTo>
                  <a:lnTo>
                    <a:pt x="649" y="39"/>
                  </a:lnTo>
                  <a:lnTo>
                    <a:pt x="651" y="39"/>
                  </a:lnTo>
                  <a:lnTo>
                    <a:pt x="651" y="41"/>
                  </a:lnTo>
                  <a:lnTo>
                    <a:pt x="651" y="45"/>
                  </a:lnTo>
                  <a:lnTo>
                    <a:pt x="651" y="45"/>
                  </a:lnTo>
                  <a:lnTo>
                    <a:pt x="652" y="45"/>
                  </a:lnTo>
                  <a:lnTo>
                    <a:pt x="654" y="45"/>
                  </a:lnTo>
                  <a:lnTo>
                    <a:pt x="654" y="47"/>
                  </a:lnTo>
                  <a:lnTo>
                    <a:pt x="654" y="48"/>
                  </a:lnTo>
                  <a:lnTo>
                    <a:pt x="654" y="50"/>
                  </a:lnTo>
                  <a:lnTo>
                    <a:pt x="654" y="51"/>
                  </a:lnTo>
                  <a:lnTo>
                    <a:pt x="654" y="56"/>
                  </a:lnTo>
                  <a:lnTo>
                    <a:pt x="654" y="57"/>
                  </a:lnTo>
                  <a:lnTo>
                    <a:pt x="654" y="59"/>
                  </a:lnTo>
                  <a:lnTo>
                    <a:pt x="655" y="60"/>
                  </a:lnTo>
                  <a:lnTo>
                    <a:pt x="655" y="62"/>
                  </a:lnTo>
                  <a:lnTo>
                    <a:pt x="655" y="63"/>
                  </a:lnTo>
                  <a:lnTo>
                    <a:pt x="655" y="65"/>
                  </a:lnTo>
                  <a:lnTo>
                    <a:pt x="655" y="67"/>
                  </a:lnTo>
                  <a:lnTo>
                    <a:pt x="655" y="68"/>
                  </a:lnTo>
                  <a:lnTo>
                    <a:pt x="657" y="70"/>
                  </a:lnTo>
                  <a:lnTo>
                    <a:pt x="657" y="71"/>
                  </a:lnTo>
                  <a:lnTo>
                    <a:pt x="657" y="73"/>
                  </a:lnTo>
                  <a:lnTo>
                    <a:pt x="657" y="74"/>
                  </a:lnTo>
                  <a:lnTo>
                    <a:pt x="658" y="77"/>
                  </a:lnTo>
                  <a:lnTo>
                    <a:pt x="658" y="80"/>
                  </a:lnTo>
                  <a:lnTo>
                    <a:pt x="658" y="82"/>
                  </a:lnTo>
                  <a:lnTo>
                    <a:pt x="660" y="82"/>
                  </a:lnTo>
                  <a:lnTo>
                    <a:pt x="660" y="83"/>
                  </a:lnTo>
                  <a:lnTo>
                    <a:pt x="660" y="86"/>
                  </a:lnTo>
                  <a:lnTo>
                    <a:pt x="661" y="89"/>
                  </a:lnTo>
                  <a:lnTo>
                    <a:pt x="661" y="91"/>
                  </a:lnTo>
                  <a:lnTo>
                    <a:pt x="663" y="92"/>
                  </a:lnTo>
                  <a:lnTo>
                    <a:pt x="663" y="95"/>
                  </a:lnTo>
                  <a:lnTo>
                    <a:pt x="664" y="100"/>
                  </a:lnTo>
                  <a:lnTo>
                    <a:pt x="664" y="103"/>
                  </a:lnTo>
                  <a:lnTo>
                    <a:pt x="666" y="105"/>
                  </a:lnTo>
                  <a:lnTo>
                    <a:pt x="666" y="108"/>
                  </a:lnTo>
                  <a:lnTo>
                    <a:pt x="667" y="111"/>
                  </a:lnTo>
                  <a:lnTo>
                    <a:pt x="667" y="114"/>
                  </a:lnTo>
                  <a:lnTo>
                    <a:pt x="667" y="117"/>
                  </a:lnTo>
                  <a:lnTo>
                    <a:pt x="669" y="117"/>
                  </a:lnTo>
                  <a:lnTo>
                    <a:pt x="669" y="118"/>
                  </a:lnTo>
                  <a:lnTo>
                    <a:pt x="669" y="123"/>
                  </a:lnTo>
                  <a:lnTo>
                    <a:pt x="669" y="124"/>
                  </a:lnTo>
                  <a:lnTo>
                    <a:pt x="670" y="127"/>
                  </a:lnTo>
                  <a:lnTo>
                    <a:pt x="670" y="129"/>
                  </a:lnTo>
                  <a:lnTo>
                    <a:pt x="670" y="130"/>
                  </a:lnTo>
                  <a:lnTo>
                    <a:pt x="670" y="132"/>
                  </a:lnTo>
                  <a:lnTo>
                    <a:pt x="670" y="135"/>
                  </a:lnTo>
                  <a:lnTo>
                    <a:pt x="670" y="138"/>
                  </a:lnTo>
                  <a:lnTo>
                    <a:pt x="670" y="140"/>
                  </a:lnTo>
                  <a:lnTo>
                    <a:pt x="670" y="141"/>
                  </a:lnTo>
                  <a:lnTo>
                    <a:pt x="670" y="144"/>
                  </a:lnTo>
                  <a:lnTo>
                    <a:pt x="670" y="146"/>
                  </a:lnTo>
                  <a:lnTo>
                    <a:pt x="670" y="147"/>
                  </a:lnTo>
                  <a:lnTo>
                    <a:pt x="670" y="150"/>
                  </a:lnTo>
                  <a:lnTo>
                    <a:pt x="670" y="152"/>
                  </a:lnTo>
                  <a:lnTo>
                    <a:pt x="670" y="153"/>
                  </a:lnTo>
                  <a:lnTo>
                    <a:pt x="670" y="155"/>
                  </a:lnTo>
                  <a:lnTo>
                    <a:pt x="670" y="156"/>
                  </a:lnTo>
                  <a:lnTo>
                    <a:pt x="670" y="158"/>
                  </a:lnTo>
                  <a:lnTo>
                    <a:pt x="670" y="159"/>
                  </a:lnTo>
                  <a:lnTo>
                    <a:pt x="669" y="162"/>
                  </a:lnTo>
                  <a:lnTo>
                    <a:pt x="669" y="165"/>
                  </a:lnTo>
                  <a:lnTo>
                    <a:pt x="669" y="167"/>
                  </a:lnTo>
                  <a:lnTo>
                    <a:pt x="669" y="168"/>
                  </a:lnTo>
                  <a:lnTo>
                    <a:pt x="669" y="170"/>
                  </a:lnTo>
                  <a:lnTo>
                    <a:pt x="669" y="171"/>
                  </a:lnTo>
                  <a:lnTo>
                    <a:pt x="667" y="174"/>
                  </a:lnTo>
                  <a:lnTo>
                    <a:pt x="667" y="176"/>
                  </a:lnTo>
                  <a:lnTo>
                    <a:pt x="667" y="178"/>
                  </a:lnTo>
                  <a:lnTo>
                    <a:pt x="666" y="181"/>
                  </a:lnTo>
                  <a:lnTo>
                    <a:pt x="666" y="184"/>
                  </a:lnTo>
                  <a:lnTo>
                    <a:pt x="666" y="185"/>
                  </a:lnTo>
                  <a:lnTo>
                    <a:pt x="664" y="187"/>
                  </a:lnTo>
                  <a:lnTo>
                    <a:pt x="664" y="190"/>
                  </a:lnTo>
                  <a:lnTo>
                    <a:pt x="663" y="191"/>
                  </a:lnTo>
                  <a:lnTo>
                    <a:pt x="663" y="193"/>
                  </a:lnTo>
                  <a:lnTo>
                    <a:pt x="660" y="203"/>
                  </a:lnTo>
                  <a:lnTo>
                    <a:pt x="658" y="208"/>
                  </a:lnTo>
                  <a:lnTo>
                    <a:pt x="655" y="216"/>
                  </a:lnTo>
                  <a:lnTo>
                    <a:pt x="655" y="220"/>
                  </a:lnTo>
                  <a:lnTo>
                    <a:pt x="654" y="222"/>
                  </a:lnTo>
                  <a:lnTo>
                    <a:pt x="652" y="226"/>
                  </a:lnTo>
                  <a:lnTo>
                    <a:pt x="651" y="229"/>
                  </a:lnTo>
                  <a:lnTo>
                    <a:pt x="651" y="234"/>
                  </a:lnTo>
                  <a:lnTo>
                    <a:pt x="651" y="237"/>
                  </a:lnTo>
                  <a:lnTo>
                    <a:pt x="651" y="238"/>
                  </a:lnTo>
                  <a:lnTo>
                    <a:pt x="651" y="240"/>
                  </a:lnTo>
                  <a:lnTo>
                    <a:pt x="649" y="241"/>
                  </a:lnTo>
                  <a:lnTo>
                    <a:pt x="649" y="243"/>
                  </a:lnTo>
                  <a:lnTo>
                    <a:pt x="649" y="244"/>
                  </a:lnTo>
                  <a:lnTo>
                    <a:pt x="648" y="246"/>
                  </a:lnTo>
                  <a:lnTo>
                    <a:pt x="644" y="252"/>
                  </a:lnTo>
                  <a:lnTo>
                    <a:pt x="643" y="254"/>
                  </a:lnTo>
                  <a:lnTo>
                    <a:pt x="643" y="255"/>
                  </a:lnTo>
                  <a:lnTo>
                    <a:pt x="640" y="258"/>
                  </a:lnTo>
                  <a:lnTo>
                    <a:pt x="635" y="261"/>
                  </a:lnTo>
                  <a:lnTo>
                    <a:pt x="634" y="263"/>
                  </a:lnTo>
                  <a:lnTo>
                    <a:pt x="631" y="266"/>
                  </a:lnTo>
                  <a:lnTo>
                    <a:pt x="629" y="266"/>
                  </a:lnTo>
                  <a:lnTo>
                    <a:pt x="626" y="275"/>
                  </a:lnTo>
                  <a:lnTo>
                    <a:pt x="620" y="287"/>
                  </a:lnTo>
                  <a:lnTo>
                    <a:pt x="617" y="292"/>
                  </a:lnTo>
                  <a:lnTo>
                    <a:pt x="616" y="293"/>
                  </a:lnTo>
                  <a:lnTo>
                    <a:pt x="614" y="293"/>
                  </a:lnTo>
                  <a:lnTo>
                    <a:pt x="614" y="296"/>
                  </a:lnTo>
                  <a:lnTo>
                    <a:pt x="613" y="298"/>
                  </a:lnTo>
                  <a:lnTo>
                    <a:pt x="611" y="301"/>
                  </a:lnTo>
                  <a:lnTo>
                    <a:pt x="610" y="304"/>
                  </a:lnTo>
                  <a:lnTo>
                    <a:pt x="610" y="305"/>
                  </a:lnTo>
                  <a:lnTo>
                    <a:pt x="606" y="310"/>
                  </a:lnTo>
                  <a:lnTo>
                    <a:pt x="603" y="314"/>
                  </a:lnTo>
                  <a:lnTo>
                    <a:pt x="603" y="317"/>
                  </a:lnTo>
                  <a:lnTo>
                    <a:pt x="602" y="322"/>
                  </a:lnTo>
                  <a:lnTo>
                    <a:pt x="599" y="333"/>
                  </a:lnTo>
                  <a:lnTo>
                    <a:pt x="599" y="334"/>
                  </a:lnTo>
                  <a:lnTo>
                    <a:pt x="606" y="336"/>
                  </a:lnTo>
                  <a:lnTo>
                    <a:pt x="606" y="337"/>
                  </a:lnTo>
                  <a:lnTo>
                    <a:pt x="610" y="337"/>
                  </a:lnTo>
                  <a:lnTo>
                    <a:pt x="613" y="343"/>
                  </a:lnTo>
                  <a:lnTo>
                    <a:pt x="614" y="354"/>
                  </a:lnTo>
                  <a:lnTo>
                    <a:pt x="616" y="355"/>
                  </a:lnTo>
                  <a:lnTo>
                    <a:pt x="620" y="365"/>
                  </a:lnTo>
                  <a:lnTo>
                    <a:pt x="619" y="372"/>
                  </a:lnTo>
                  <a:lnTo>
                    <a:pt x="619" y="374"/>
                  </a:lnTo>
                  <a:lnTo>
                    <a:pt x="617" y="377"/>
                  </a:lnTo>
                  <a:lnTo>
                    <a:pt x="620" y="390"/>
                  </a:lnTo>
                  <a:lnTo>
                    <a:pt x="613" y="396"/>
                  </a:lnTo>
                  <a:lnTo>
                    <a:pt x="606" y="400"/>
                  </a:lnTo>
                  <a:lnTo>
                    <a:pt x="605" y="401"/>
                  </a:lnTo>
                  <a:lnTo>
                    <a:pt x="603" y="403"/>
                  </a:lnTo>
                  <a:lnTo>
                    <a:pt x="579" y="412"/>
                  </a:lnTo>
                  <a:lnTo>
                    <a:pt x="576" y="415"/>
                  </a:lnTo>
                  <a:lnTo>
                    <a:pt x="575" y="415"/>
                  </a:lnTo>
                  <a:lnTo>
                    <a:pt x="575" y="416"/>
                  </a:lnTo>
                  <a:lnTo>
                    <a:pt x="573" y="416"/>
                  </a:lnTo>
                  <a:lnTo>
                    <a:pt x="564" y="419"/>
                  </a:lnTo>
                  <a:lnTo>
                    <a:pt x="559" y="422"/>
                  </a:lnTo>
                  <a:lnTo>
                    <a:pt x="558" y="424"/>
                  </a:lnTo>
                  <a:lnTo>
                    <a:pt x="556" y="424"/>
                  </a:lnTo>
                  <a:lnTo>
                    <a:pt x="556" y="428"/>
                  </a:lnTo>
                  <a:lnTo>
                    <a:pt x="556" y="430"/>
                  </a:lnTo>
                  <a:lnTo>
                    <a:pt x="555" y="433"/>
                  </a:lnTo>
                  <a:lnTo>
                    <a:pt x="556" y="434"/>
                  </a:lnTo>
                  <a:lnTo>
                    <a:pt x="562" y="438"/>
                  </a:lnTo>
                  <a:lnTo>
                    <a:pt x="570" y="441"/>
                  </a:lnTo>
                  <a:lnTo>
                    <a:pt x="578" y="445"/>
                  </a:lnTo>
                  <a:lnTo>
                    <a:pt x="584" y="450"/>
                  </a:lnTo>
                  <a:lnTo>
                    <a:pt x="585" y="451"/>
                  </a:lnTo>
                  <a:lnTo>
                    <a:pt x="590" y="453"/>
                  </a:lnTo>
                  <a:lnTo>
                    <a:pt x="590" y="454"/>
                  </a:lnTo>
                  <a:lnTo>
                    <a:pt x="588" y="456"/>
                  </a:lnTo>
                  <a:lnTo>
                    <a:pt x="587" y="457"/>
                  </a:lnTo>
                  <a:lnTo>
                    <a:pt x="582" y="463"/>
                  </a:lnTo>
                  <a:lnTo>
                    <a:pt x="581" y="465"/>
                  </a:lnTo>
                  <a:lnTo>
                    <a:pt x="578" y="469"/>
                  </a:lnTo>
                  <a:lnTo>
                    <a:pt x="578" y="471"/>
                  </a:lnTo>
                  <a:lnTo>
                    <a:pt x="576" y="474"/>
                  </a:lnTo>
                  <a:lnTo>
                    <a:pt x="573" y="477"/>
                  </a:lnTo>
                  <a:lnTo>
                    <a:pt x="573" y="480"/>
                  </a:lnTo>
                  <a:lnTo>
                    <a:pt x="572" y="483"/>
                  </a:lnTo>
                  <a:lnTo>
                    <a:pt x="570" y="489"/>
                  </a:lnTo>
                  <a:lnTo>
                    <a:pt x="568" y="494"/>
                  </a:lnTo>
                  <a:lnTo>
                    <a:pt x="567" y="497"/>
                  </a:lnTo>
                  <a:lnTo>
                    <a:pt x="565" y="500"/>
                  </a:lnTo>
                  <a:lnTo>
                    <a:pt x="562" y="501"/>
                  </a:lnTo>
                  <a:lnTo>
                    <a:pt x="562" y="503"/>
                  </a:lnTo>
                  <a:lnTo>
                    <a:pt x="556" y="504"/>
                  </a:lnTo>
                  <a:lnTo>
                    <a:pt x="555" y="504"/>
                  </a:lnTo>
                  <a:lnTo>
                    <a:pt x="553" y="507"/>
                  </a:lnTo>
                  <a:lnTo>
                    <a:pt x="552" y="509"/>
                  </a:lnTo>
                  <a:lnTo>
                    <a:pt x="550" y="509"/>
                  </a:lnTo>
                  <a:lnTo>
                    <a:pt x="550" y="511"/>
                  </a:lnTo>
                  <a:lnTo>
                    <a:pt x="549" y="512"/>
                  </a:lnTo>
                  <a:lnTo>
                    <a:pt x="549" y="514"/>
                  </a:lnTo>
                  <a:lnTo>
                    <a:pt x="547" y="514"/>
                  </a:lnTo>
                  <a:lnTo>
                    <a:pt x="547" y="515"/>
                  </a:lnTo>
                  <a:lnTo>
                    <a:pt x="544" y="517"/>
                  </a:lnTo>
                  <a:lnTo>
                    <a:pt x="543" y="518"/>
                  </a:lnTo>
                  <a:lnTo>
                    <a:pt x="541" y="518"/>
                  </a:lnTo>
                  <a:lnTo>
                    <a:pt x="541" y="518"/>
                  </a:lnTo>
                  <a:lnTo>
                    <a:pt x="537" y="518"/>
                  </a:lnTo>
                  <a:lnTo>
                    <a:pt x="529" y="518"/>
                  </a:lnTo>
                  <a:lnTo>
                    <a:pt x="529" y="523"/>
                  </a:lnTo>
                  <a:lnTo>
                    <a:pt x="524" y="523"/>
                  </a:lnTo>
                  <a:lnTo>
                    <a:pt x="523" y="523"/>
                  </a:lnTo>
                  <a:lnTo>
                    <a:pt x="521" y="523"/>
                  </a:lnTo>
                  <a:lnTo>
                    <a:pt x="520" y="523"/>
                  </a:lnTo>
                  <a:lnTo>
                    <a:pt x="518" y="523"/>
                  </a:lnTo>
                  <a:lnTo>
                    <a:pt x="517" y="523"/>
                  </a:lnTo>
                  <a:lnTo>
                    <a:pt x="515" y="524"/>
                  </a:lnTo>
                  <a:lnTo>
                    <a:pt x="514" y="524"/>
                  </a:lnTo>
                  <a:lnTo>
                    <a:pt x="512" y="524"/>
                  </a:lnTo>
                  <a:lnTo>
                    <a:pt x="511" y="524"/>
                  </a:lnTo>
                  <a:lnTo>
                    <a:pt x="508" y="524"/>
                  </a:lnTo>
                  <a:lnTo>
                    <a:pt x="506" y="524"/>
                  </a:lnTo>
                  <a:lnTo>
                    <a:pt x="505" y="524"/>
                  </a:lnTo>
                  <a:lnTo>
                    <a:pt x="503" y="524"/>
                  </a:lnTo>
                  <a:lnTo>
                    <a:pt x="502" y="526"/>
                  </a:lnTo>
                  <a:lnTo>
                    <a:pt x="497" y="526"/>
                  </a:lnTo>
                  <a:lnTo>
                    <a:pt x="492" y="526"/>
                  </a:lnTo>
                  <a:lnTo>
                    <a:pt x="491" y="527"/>
                  </a:lnTo>
                  <a:lnTo>
                    <a:pt x="489" y="527"/>
                  </a:lnTo>
                  <a:lnTo>
                    <a:pt x="488" y="527"/>
                  </a:lnTo>
                  <a:lnTo>
                    <a:pt x="486" y="527"/>
                  </a:lnTo>
                  <a:lnTo>
                    <a:pt x="483" y="529"/>
                  </a:lnTo>
                  <a:lnTo>
                    <a:pt x="482" y="529"/>
                  </a:lnTo>
                  <a:lnTo>
                    <a:pt x="479" y="529"/>
                  </a:lnTo>
                  <a:lnTo>
                    <a:pt x="474" y="530"/>
                  </a:lnTo>
                  <a:lnTo>
                    <a:pt x="473" y="530"/>
                  </a:lnTo>
                  <a:lnTo>
                    <a:pt x="471" y="530"/>
                  </a:lnTo>
                  <a:lnTo>
                    <a:pt x="470" y="532"/>
                  </a:lnTo>
                  <a:lnTo>
                    <a:pt x="468" y="532"/>
                  </a:lnTo>
                  <a:lnTo>
                    <a:pt x="467" y="532"/>
                  </a:lnTo>
                  <a:lnTo>
                    <a:pt x="465" y="533"/>
                  </a:lnTo>
                  <a:lnTo>
                    <a:pt x="464" y="533"/>
                  </a:lnTo>
                  <a:lnTo>
                    <a:pt x="459" y="535"/>
                  </a:lnTo>
                  <a:lnTo>
                    <a:pt x="456" y="535"/>
                  </a:lnTo>
                  <a:lnTo>
                    <a:pt x="453" y="536"/>
                  </a:lnTo>
                  <a:lnTo>
                    <a:pt x="451" y="536"/>
                  </a:lnTo>
                  <a:lnTo>
                    <a:pt x="450" y="536"/>
                  </a:lnTo>
                  <a:lnTo>
                    <a:pt x="447" y="538"/>
                  </a:lnTo>
                  <a:lnTo>
                    <a:pt x="444" y="539"/>
                  </a:lnTo>
                  <a:lnTo>
                    <a:pt x="436" y="541"/>
                  </a:lnTo>
                  <a:lnTo>
                    <a:pt x="430" y="544"/>
                  </a:lnTo>
                  <a:lnTo>
                    <a:pt x="424" y="545"/>
                  </a:lnTo>
                  <a:lnTo>
                    <a:pt x="422" y="545"/>
                  </a:lnTo>
                  <a:lnTo>
                    <a:pt x="421" y="547"/>
                  </a:lnTo>
                  <a:lnTo>
                    <a:pt x="418" y="547"/>
                  </a:lnTo>
                  <a:lnTo>
                    <a:pt x="416" y="547"/>
                  </a:lnTo>
                  <a:lnTo>
                    <a:pt x="415" y="549"/>
                  </a:lnTo>
                  <a:lnTo>
                    <a:pt x="413" y="549"/>
                  </a:lnTo>
                  <a:lnTo>
                    <a:pt x="412" y="550"/>
                  </a:lnTo>
                  <a:lnTo>
                    <a:pt x="409" y="550"/>
                  </a:lnTo>
                  <a:lnTo>
                    <a:pt x="407" y="550"/>
                  </a:lnTo>
                  <a:lnTo>
                    <a:pt x="404" y="552"/>
                  </a:lnTo>
                  <a:lnTo>
                    <a:pt x="400" y="553"/>
                  </a:lnTo>
                  <a:lnTo>
                    <a:pt x="398" y="553"/>
                  </a:lnTo>
                  <a:lnTo>
                    <a:pt x="397" y="553"/>
                  </a:lnTo>
                  <a:lnTo>
                    <a:pt x="395" y="555"/>
                  </a:lnTo>
                  <a:lnTo>
                    <a:pt x="395" y="555"/>
                  </a:lnTo>
                  <a:lnTo>
                    <a:pt x="394" y="555"/>
                  </a:lnTo>
                  <a:lnTo>
                    <a:pt x="391" y="555"/>
                  </a:lnTo>
                  <a:lnTo>
                    <a:pt x="388" y="555"/>
                  </a:lnTo>
                  <a:lnTo>
                    <a:pt x="386" y="555"/>
                  </a:lnTo>
                  <a:lnTo>
                    <a:pt x="384" y="556"/>
                  </a:lnTo>
                  <a:lnTo>
                    <a:pt x="383" y="556"/>
                  </a:lnTo>
                  <a:lnTo>
                    <a:pt x="378" y="556"/>
                  </a:lnTo>
                  <a:lnTo>
                    <a:pt x="377" y="558"/>
                  </a:lnTo>
                  <a:lnTo>
                    <a:pt x="375" y="558"/>
                  </a:lnTo>
                  <a:lnTo>
                    <a:pt x="374" y="558"/>
                  </a:lnTo>
                  <a:lnTo>
                    <a:pt x="371" y="558"/>
                  </a:lnTo>
                  <a:lnTo>
                    <a:pt x="369" y="559"/>
                  </a:lnTo>
                  <a:lnTo>
                    <a:pt x="368" y="559"/>
                  </a:lnTo>
                  <a:lnTo>
                    <a:pt x="366" y="559"/>
                  </a:lnTo>
                  <a:lnTo>
                    <a:pt x="365" y="559"/>
                  </a:lnTo>
                  <a:lnTo>
                    <a:pt x="362" y="561"/>
                  </a:lnTo>
                  <a:lnTo>
                    <a:pt x="360" y="561"/>
                  </a:lnTo>
                  <a:lnTo>
                    <a:pt x="359" y="561"/>
                  </a:lnTo>
                  <a:lnTo>
                    <a:pt x="359" y="561"/>
                  </a:lnTo>
                  <a:lnTo>
                    <a:pt x="357" y="561"/>
                  </a:lnTo>
                  <a:lnTo>
                    <a:pt x="354" y="561"/>
                  </a:lnTo>
                  <a:lnTo>
                    <a:pt x="353" y="562"/>
                  </a:lnTo>
                  <a:lnTo>
                    <a:pt x="351" y="562"/>
                  </a:lnTo>
                  <a:lnTo>
                    <a:pt x="350" y="562"/>
                  </a:lnTo>
                  <a:lnTo>
                    <a:pt x="346" y="562"/>
                  </a:lnTo>
                  <a:lnTo>
                    <a:pt x="345" y="562"/>
                  </a:lnTo>
                  <a:lnTo>
                    <a:pt x="343" y="562"/>
                  </a:lnTo>
                  <a:lnTo>
                    <a:pt x="342" y="562"/>
                  </a:lnTo>
                  <a:lnTo>
                    <a:pt x="339" y="562"/>
                  </a:lnTo>
                  <a:lnTo>
                    <a:pt x="337" y="562"/>
                  </a:lnTo>
                  <a:lnTo>
                    <a:pt x="336" y="562"/>
                  </a:lnTo>
                  <a:lnTo>
                    <a:pt x="331" y="562"/>
                  </a:lnTo>
                  <a:lnTo>
                    <a:pt x="330" y="564"/>
                  </a:lnTo>
                  <a:lnTo>
                    <a:pt x="328" y="564"/>
                  </a:lnTo>
                  <a:lnTo>
                    <a:pt x="327" y="564"/>
                  </a:lnTo>
                  <a:lnTo>
                    <a:pt x="324" y="564"/>
                  </a:lnTo>
                  <a:lnTo>
                    <a:pt x="322" y="564"/>
                  </a:lnTo>
                  <a:lnTo>
                    <a:pt x="318" y="564"/>
                  </a:lnTo>
                  <a:lnTo>
                    <a:pt x="313" y="564"/>
                  </a:lnTo>
                  <a:lnTo>
                    <a:pt x="310" y="564"/>
                  </a:lnTo>
                  <a:lnTo>
                    <a:pt x="305" y="564"/>
                  </a:lnTo>
                  <a:lnTo>
                    <a:pt x="301" y="564"/>
                  </a:lnTo>
                  <a:lnTo>
                    <a:pt x="298" y="564"/>
                  </a:lnTo>
                  <a:lnTo>
                    <a:pt x="290" y="564"/>
                  </a:lnTo>
                  <a:lnTo>
                    <a:pt x="287" y="564"/>
                  </a:lnTo>
                  <a:lnTo>
                    <a:pt x="287" y="564"/>
                  </a:lnTo>
                  <a:lnTo>
                    <a:pt x="283" y="564"/>
                  </a:lnTo>
                  <a:lnTo>
                    <a:pt x="278" y="564"/>
                  </a:lnTo>
                  <a:lnTo>
                    <a:pt x="275" y="564"/>
                  </a:lnTo>
                  <a:lnTo>
                    <a:pt x="272" y="564"/>
                  </a:lnTo>
                  <a:lnTo>
                    <a:pt x="267" y="564"/>
                  </a:lnTo>
                  <a:lnTo>
                    <a:pt x="264" y="564"/>
                  </a:lnTo>
                  <a:lnTo>
                    <a:pt x="258" y="564"/>
                  </a:lnTo>
                  <a:lnTo>
                    <a:pt x="255" y="564"/>
                  </a:lnTo>
                  <a:lnTo>
                    <a:pt x="251" y="564"/>
                  </a:lnTo>
                  <a:lnTo>
                    <a:pt x="249" y="564"/>
                  </a:lnTo>
                  <a:lnTo>
                    <a:pt x="245" y="564"/>
                  </a:lnTo>
                  <a:lnTo>
                    <a:pt x="242" y="564"/>
                  </a:lnTo>
                  <a:lnTo>
                    <a:pt x="237" y="564"/>
                  </a:lnTo>
                  <a:lnTo>
                    <a:pt x="229" y="564"/>
                  </a:lnTo>
                  <a:lnTo>
                    <a:pt x="223" y="564"/>
                  </a:lnTo>
                  <a:lnTo>
                    <a:pt x="220" y="564"/>
                  </a:lnTo>
                  <a:lnTo>
                    <a:pt x="214" y="564"/>
                  </a:lnTo>
                  <a:lnTo>
                    <a:pt x="207" y="562"/>
                  </a:lnTo>
                  <a:lnTo>
                    <a:pt x="204" y="562"/>
                  </a:lnTo>
                  <a:lnTo>
                    <a:pt x="199" y="562"/>
                  </a:lnTo>
                  <a:lnTo>
                    <a:pt x="191" y="562"/>
                  </a:lnTo>
                  <a:lnTo>
                    <a:pt x="185" y="562"/>
                  </a:lnTo>
                  <a:lnTo>
                    <a:pt x="178" y="562"/>
                  </a:lnTo>
                  <a:lnTo>
                    <a:pt x="164" y="562"/>
                  </a:lnTo>
                  <a:lnTo>
                    <a:pt x="156" y="562"/>
                  </a:lnTo>
                  <a:lnTo>
                    <a:pt x="149" y="562"/>
                  </a:lnTo>
                  <a:lnTo>
                    <a:pt x="147" y="562"/>
                  </a:lnTo>
                  <a:lnTo>
                    <a:pt x="143" y="562"/>
                  </a:lnTo>
                  <a:lnTo>
                    <a:pt x="140" y="564"/>
                  </a:lnTo>
                  <a:lnTo>
                    <a:pt x="137" y="564"/>
                  </a:lnTo>
                  <a:lnTo>
                    <a:pt x="131" y="564"/>
                  </a:lnTo>
                  <a:lnTo>
                    <a:pt x="128" y="564"/>
                  </a:lnTo>
                  <a:lnTo>
                    <a:pt x="126" y="564"/>
                  </a:lnTo>
                  <a:lnTo>
                    <a:pt x="124" y="564"/>
                  </a:lnTo>
                  <a:lnTo>
                    <a:pt x="123" y="564"/>
                  </a:lnTo>
                  <a:lnTo>
                    <a:pt x="117" y="564"/>
                  </a:lnTo>
                  <a:lnTo>
                    <a:pt x="111" y="564"/>
                  </a:lnTo>
                  <a:lnTo>
                    <a:pt x="106" y="564"/>
                  </a:lnTo>
                  <a:lnTo>
                    <a:pt x="105" y="564"/>
                  </a:lnTo>
                  <a:lnTo>
                    <a:pt x="103" y="564"/>
                  </a:lnTo>
                  <a:lnTo>
                    <a:pt x="100" y="564"/>
                  </a:lnTo>
                  <a:lnTo>
                    <a:pt x="99" y="564"/>
                  </a:lnTo>
                  <a:lnTo>
                    <a:pt x="99" y="562"/>
                  </a:lnTo>
                  <a:lnTo>
                    <a:pt x="99" y="561"/>
                  </a:lnTo>
                  <a:lnTo>
                    <a:pt x="99" y="559"/>
                  </a:lnTo>
                  <a:lnTo>
                    <a:pt x="99" y="558"/>
                  </a:lnTo>
                  <a:lnTo>
                    <a:pt x="99" y="556"/>
                  </a:lnTo>
                  <a:lnTo>
                    <a:pt x="99" y="555"/>
                  </a:lnTo>
                  <a:lnTo>
                    <a:pt x="100" y="555"/>
                  </a:lnTo>
                  <a:lnTo>
                    <a:pt x="100" y="553"/>
                  </a:lnTo>
                  <a:lnTo>
                    <a:pt x="100" y="552"/>
                  </a:lnTo>
                  <a:lnTo>
                    <a:pt x="100" y="549"/>
                  </a:lnTo>
                  <a:lnTo>
                    <a:pt x="100" y="545"/>
                  </a:lnTo>
                  <a:lnTo>
                    <a:pt x="100" y="542"/>
                  </a:lnTo>
                  <a:lnTo>
                    <a:pt x="100" y="538"/>
                  </a:lnTo>
                  <a:lnTo>
                    <a:pt x="100" y="536"/>
                  </a:lnTo>
                  <a:lnTo>
                    <a:pt x="100" y="535"/>
                  </a:lnTo>
                  <a:lnTo>
                    <a:pt x="100" y="532"/>
                  </a:lnTo>
                  <a:lnTo>
                    <a:pt x="102" y="530"/>
                  </a:lnTo>
                  <a:lnTo>
                    <a:pt x="102" y="529"/>
                  </a:lnTo>
                  <a:lnTo>
                    <a:pt x="102" y="527"/>
                  </a:lnTo>
                  <a:lnTo>
                    <a:pt x="102" y="526"/>
                  </a:lnTo>
                  <a:lnTo>
                    <a:pt x="102" y="523"/>
                  </a:lnTo>
                  <a:lnTo>
                    <a:pt x="102" y="521"/>
                  </a:lnTo>
                  <a:lnTo>
                    <a:pt x="103" y="520"/>
                  </a:lnTo>
                  <a:lnTo>
                    <a:pt x="103" y="518"/>
                  </a:lnTo>
                  <a:lnTo>
                    <a:pt x="103" y="517"/>
                  </a:lnTo>
                  <a:lnTo>
                    <a:pt x="103" y="514"/>
                  </a:lnTo>
                  <a:lnTo>
                    <a:pt x="105" y="514"/>
                  </a:lnTo>
                  <a:lnTo>
                    <a:pt x="105" y="512"/>
                  </a:lnTo>
                  <a:lnTo>
                    <a:pt x="105" y="511"/>
                  </a:lnTo>
                  <a:lnTo>
                    <a:pt x="105" y="509"/>
                  </a:lnTo>
                  <a:lnTo>
                    <a:pt x="105" y="504"/>
                  </a:lnTo>
                  <a:lnTo>
                    <a:pt x="105" y="498"/>
                  </a:lnTo>
                  <a:lnTo>
                    <a:pt x="105" y="497"/>
                  </a:lnTo>
                  <a:lnTo>
                    <a:pt x="105" y="495"/>
                  </a:lnTo>
                  <a:lnTo>
                    <a:pt x="105" y="494"/>
                  </a:lnTo>
                  <a:lnTo>
                    <a:pt x="105" y="492"/>
                  </a:lnTo>
                  <a:lnTo>
                    <a:pt x="105" y="491"/>
                  </a:lnTo>
                  <a:lnTo>
                    <a:pt x="105" y="488"/>
                  </a:lnTo>
                  <a:lnTo>
                    <a:pt x="106" y="486"/>
                  </a:lnTo>
                  <a:lnTo>
                    <a:pt x="106" y="482"/>
                  </a:lnTo>
                  <a:lnTo>
                    <a:pt x="106" y="479"/>
                  </a:lnTo>
                  <a:lnTo>
                    <a:pt x="106" y="476"/>
                  </a:lnTo>
                  <a:lnTo>
                    <a:pt x="106" y="474"/>
                  </a:lnTo>
                  <a:lnTo>
                    <a:pt x="106" y="473"/>
                  </a:lnTo>
                  <a:lnTo>
                    <a:pt x="108" y="471"/>
                  </a:lnTo>
                  <a:lnTo>
                    <a:pt x="108" y="469"/>
                  </a:lnTo>
                  <a:lnTo>
                    <a:pt x="108" y="463"/>
                  </a:lnTo>
                  <a:lnTo>
                    <a:pt x="108" y="462"/>
                  </a:lnTo>
                  <a:lnTo>
                    <a:pt x="108" y="460"/>
                  </a:lnTo>
                  <a:lnTo>
                    <a:pt x="108" y="459"/>
                  </a:lnTo>
                  <a:lnTo>
                    <a:pt x="109" y="459"/>
                  </a:lnTo>
                  <a:lnTo>
                    <a:pt x="109" y="457"/>
                  </a:lnTo>
                  <a:lnTo>
                    <a:pt x="109" y="456"/>
                  </a:lnTo>
                  <a:lnTo>
                    <a:pt x="109" y="454"/>
                  </a:lnTo>
                  <a:lnTo>
                    <a:pt x="109" y="451"/>
                  </a:lnTo>
                  <a:lnTo>
                    <a:pt x="111" y="450"/>
                  </a:lnTo>
                  <a:lnTo>
                    <a:pt x="111" y="448"/>
                  </a:lnTo>
                  <a:lnTo>
                    <a:pt x="111" y="447"/>
                  </a:lnTo>
                  <a:lnTo>
                    <a:pt x="111" y="445"/>
                  </a:lnTo>
                  <a:lnTo>
                    <a:pt x="111" y="445"/>
                  </a:lnTo>
                  <a:lnTo>
                    <a:pt x="111" y="444"/>
                  </a:lnTo>
                  <a:lnTo>
                    <a:pt x="111" y="442"/>
                  </a:lnTo>
                  <a:lnTo>
                    <a:pt x="111" y="439"/>
                  </a:lnTo>
                  <a:lnTo>
                    <a:pt x="111" y="438"/>
                  </a:lnTo>
                  <a:lnTo>
                    <a:pt x="111" y="436"/>
                  </a:lnTo>
                  <a:lnTo>
                    <a:pt x="112" y="434"/>
                  </a:lnTo>
                  <a:lnTo>
                    <a:pt x="112" y="433"/>
                  </a:lnTo>
                  <a:lnTo>
                    <a:pt x="112" y="431"/>
                  </a:lnTo>
                  <a:lnTo>
                    <a:pt x="112" y="428"/>
                  </a:lnTo>
                  <a:lnTo>
                    <a:pt x="112" y="425"/>
                  </a:lnTo>
                  <a:lnTo>
                    <a:pt x="114" y="419"/>
                  </a:lnTo>
                  <a:lnTo>
                    <a:pt x="114" y="415"/>
                  </a:lnTo>
                  <a:lnTo>
                    <a:pt x="114" y="412"/>
                  </a:lnTo>
                  <a:lnTo>
                    <a:pt x="114" y="409"/>
                  </a:lnTo>
                  <a:lnTo>
                    <a:pt x="114" y="407"/>
                  </a:lnTo>
                  <a:lnTo>
                    <a:pt x="115" y="404"/>
                  </a:lnTo>
                  <a:lnTo>
                    <a:pt x="115" y="403"/>
                  </a:lnTo>
                  <a:lnTo>
                    <a:pt x="115" y="400"/>
                  </a:lnTo>
                  <a:lnTo>
                    <a:pt x="117" y="389"/>
                  </a:lnTo>
                  <a:lnTo>
                    <a:pt x="117" y="384"/>
                  </a:lnTo>
                  <a:lnTo>
                    <a:pt x="117" y="383"/>
                  </a:lnTo>
                  <a:lnTo>
                    <a:pt x="117" y="380"/>
                  </a:lnTo>
                  <a:lnTo>
                    <a:pt x="118" y="375"/>
                  </a:lnTo>
                  <a:lnTo>
                    <a:pt x="118" y="371"/>
                  </a:lnTo>
                  <a:lnTo>
                    <a:pt x="118" y="368"/>
                  </a:lnTo>
                  <a:lnTo>
                    <a:pt x="118" y="365"/>
                  </a:lnTo>
                  <a:lnTo>
                    <a:pt x="120" y="360"/>
                  </a:lnTo>
                  <a:lnTo>
                    <a:pt x="120" y="357"/>
                  </a:lnTo>
                  <a:lnTo>
                    <a:pt x="120" y="355"/>
                  </a:lnTo>
                  <a:lnTo>
                    <a:pt x="120" y="354"/>
                  </a:lnTo>
                  <a:lnTo>
                    <a:pt x="120" y="352"/>
                  </a:lnTo>
                  <a:lnTo>
                    <a:pt x="120" y="351"/>
                  </a:lnTo>
                  <a:lnTo>
                    <a:pt x="120" y="349"/>
                  </a:lnTo>
                  <a:lnTo>
                    <a:pt x="120" y="346"/>
                  </a:lnTo>
                  <a:lnTo>
                    <a:pt x="121" y="343"/>
                  </a:lnTo>
                  <a:lnTo>
                    <a:pt x="121" y="342"/>
                  </a:lnTo>
                  <a:lnTo>
                    <a:pt x="121" y="340"/>
                  </a:lnTo>
                  <a:lnTo>
                    <a:pt x="121" y="339"/>
                  </a:lnTo>
                  <a:lnTo>
                    <a:pt x="121" y="337"/>
                  </a:lnTo>
                  <a:lnTo>
                    <a:pt x="121" y="336"/>
                  </a:lnTo>
                  <a:lnTo>
                    <a:pt x="121" y="336"/>
                  </a:lnTo>
                  <a:lnTo>
                    <a:pt x="121" y="334"/>
                  </a:lnTo>
                  <a:lnTo>
                    <a:pt x="121" y="333"/>
                  </a:lnTo>
                  <a:lnTo>
                    <a:pt x="121" y="331"/>
                  </a:lnTo>
                  <a:lnTo>
                    <a:pt x="121" y="330"/>
                  </a:lnTo>
                  <a:lnTo>
                    <a:pt x="121" y="328"/>
                  </a:lnTo>
                  <a:lnTo>
                    <a:pt x="121" y="327"/>
                  </a:lnTo>
                  <a:lnTo>
                    <a:pt x="123" y="327"/>
                  </a:lnTo>
                  <a:lnTo>
                    <a:pt x="123" y="325"/>
                  </a:lnTo>
                  <a:lnTo>
                    <a:pt x="123" y="323"/>
                  </a:lnTo>
                  <a:lnTo>
                    <a:pt x="123" y="322"/>
                  </a:lnTo>
                  <a:lnTo>
                    <a:pt x="123" y="320"/>
                  </a:lnTo>
                  <a:lnTo>
                    <a:pt x="123" y="319"/>
                  </a:lnTo>
                  <a:lnTo>
                    <a:pt x="124" y="316"/>
                  </a:lnTo>
                  <a:lnTo>
                    <a:pt x="124" y="308"/>
                  </a:lnTo>
                  <a:lnTo>
                    <a:pt x="124" y="307"/>
                  </a:lnTo>
                  <a:lnTo>
                    <a:pt x="124" y="304"/>
                  </a:lnTo>
                  <a:lnTo>
                    <a:pt x="124" y="302"/>
                  </a:lnTo>
                  <a:lnTo>
                    <a:pt x="126" y="301"/>
                  </a:lnTo>
                  <a:lnTo>
                    <a:pt x="126" y="299"/>
                  </a:lnTo>
                  <a:lnTo>
                    <a:pt x="126" y="296"/>
                  </a:lnTo>
                  <a:lnTo>
                    <a:pt x="126" y="293"/>
                  </a:lnTo>
                  <a:lnTo>
                    <a:pt x="126" y="290"/>
                  </a:lnTo>
                  <a:lnTo>
                    <a:pt x="126" y="287"/>
                  </a:lnTo>
                  <a:lnTo>
                    <a:pt x="126" y="285"/>
                  </a:lnTo>
                  <a:lnTo>
                    <a:pt x="126" y="284"/>
                  </a:lnTo>
                  <a:lnTo>
                    <a:pt x="126" y="282"/>
                  </a:lnTo>
                  <a:lnTo>
                    <a:pt x="126" y="279"/>
                  </a:lnTo>
                  <a:lnTo>
                    <a:pt x="126" y="278"/>
                  </a:lnTo>
                  <a:lnTo>
                    <a:pt x="126" y="276"/>
                  </a:lnTo>
                  <a:lnTo>
                    <a:pt x="126" y="275"/>
                  </a:lnTo>
                  <a:lnTo>
                    <a:pt x="126" y="273"/>
                  </a:lnTo>
                  <a:lnTo>
                    <a:pt x="126" y="272"/>
                  </a:lnTo>
                  <a:lnTo>
                    <a:pt x="126" y="270"/>
                  </a:lnTo>
                  <a:lnTo>
                    <a:pt x="126" y="266"/>
                  </a:lnTo>
                  <a:lnTo>
                    <a:pt x="124" y="264"/>
                  </a:lnTo>
                  <a:lnTo>
                    <a:pt x="124" y="263"/>
                  </a:lnTo>
                  <a:lnTo>
                    <a:pt x="124" y="263"/>
                  </a:lnTo>
                  <a:lnTo>
                    <a:pt x="124" y="261"/>
                  </a:lnTo>
                  <a:lnTo>
                    <a:pt x="124" y="260"/>
                  </a:lnTo>
                  <a:lnTo>
                    <a:pt x="123" y="258"/>
                  </a:lnTo>
                  <a:lnTo>
                    <a:pt x="123" y="257"/>
                  </a:lnTo>
                  <a:lnTo>
                    <a:pt x="123" y="255"/>
                  </a:lnTo>
                  <a:lnTo>
                    <a:pt x="123" y="254"/>
                  </a:lnTo>
                  <a:lnTo>
                    <a:pt x="121" y="254"/>
                  </a:lnTo>
                  <a:lnTo>
                    <a:pt x="121" y="252"/>
                  </a:lnTo>
                  <a:lnTo>
                    <a:pt x="121" y="251"/>
                  </a:lnTo>
                  <a:lnTo>
                    <a:pt x="121" y="249"/>
                  </a:lnTo>
                  <a:lnTo>
                    <a:pt x="120" y="247"/>
                  </a:lnTo>
                  <a:lnTo>
                    <a:pt x="120" y="246"/>
                  </a:lnTo>
                  <a:lnTo>
                    <a:pt x="118" y="244"/>
                  </a:lnTo>
                  <a:lnTo>
                    <a:pt x="118" y="243"/>
                  </a:lnTo>
                  <a:lnTo>
                    <a:pt x="118" y="241"/>
                  </a:lnTo>
                  <a:lnTo>
                    <a:pt x="117" y="241"/>
                  </a:lnTo>
                  <a:lnTo>
                    <a:pt x="117" y="240"/>
                  </a:lnTo>
                  <a:lnTo>
                    <a:pt x="117" y="238"/>
                  </a:lnTo>
                  <a:lnTo>
                    <a:pt x="115" y="237"/>
                  </a:lnTo>
                  <a:lnTo>
                    <a:pt x="114" y="235"/>
                  </a:lnTo>
                  <a:lnTo>
                    <a:pt x="114" y="232"/>
                  </a:lnTo>
                  <a:lnTo>
                    <a:pt x="112" y="232"/>
                  </a:lnTo>
                  <a:lnTo>
                    <a:pt x="112" y="231"/>
                  </a:lnTo>
                  <a:lnTo>
                    <a:pt x="111" y="229"/>
                  </a:lnTo>
                  <a:lnTo>
                    <a:pt x="111" y="228"/>
                  </a:lnTo>
                  <a:lnTo>
                    <a:pt x="109" y="228"/>
                  </a:lnTo>
                  <a:lnTo>
                    <a:pt x="109" y="226"/>
                  </a:lnTo>
                  <a:lnTo>
                    <a:pt x="108" y="226"/>
                  </a:lnTo>
                  <a:lnTo>
                    <a:pt x="108" y="225"/>
                  </a:lnTo>
                  <a:lnTo>
                    <a:pt x="106" y="225"/>
                  </a:lnTo>
                  <a:lnTo>
                    <a:pt x="105" y="222"/>
                  </a:lnTo>
                  <a:lnTo>
                    <a:pt x="105" y="220"/>
                  </a:lnTo>
                  <a:lnTo>
                    <a:pt x="103" y="219"/>
                  </a:lnTo>
                  <a:lnTo>
                    <a:pt x="102" y="217"/>
                  </a:lnTo>
                  <a:lnTo>
                    <a:pt x="100" y="216"/>
                  </a:lnTo>
                  <a:lnTo>
                    <a:pt x="97" y="212"/>
                  </a:lnTo>
                  <a:lnTo>
                    <a:pt x="96" y="211"/>
                  </a:lnTo>
                  <a:lnTo>
                    <a:pt x="94" y="209"/>
                  </a:lnTo>
                  <a:lnTo>
                    <a:pt x="91" y="206"/>
                  </a:lnTo>
                  <a:lnTo>
                    <a:pt x="88" y="205"/>
                  </a:lnTo>
                  <a:lnTo>
                    <a:pt x="86" y="203"/>
                  </a:lnTo>
                  <a:lnTo>
                    <a:pt x="83" y="200"/>
                  </a:lnTo>
                  <a:lnTo>
                    <a:pt x="82" y="200"/>
                  </a:lnTo>
                  <a:lnTo>
                    <a:pt x="80" y="199"/>
                  </a:lnTo>
                  <a:lnTo>
                    <a:pt x="79" y="199"/>
                  </a:lnTo>
                  <a:lnTo>
                    <a:pt x="79" y="197"/>
                  </a:lnTo>
                  <a:lnTo>
                    <a:pt x="79" y="196"/>
                  </a:lnTo>
                  <a:lnTo>
                    <a:pt x="77" y="196"/>
                  </a:lnTo>
                  <a:lnTo>
                    <a:pt x="76" y="196"/>
                  </a:lnTo>
                  <a:lnTo>
                    <a:pt x="74" y="196"/>
                  </a:lnTo>
                  <a:lnTo>
                    <a:pt x="73" y="194"/>
                  </a:lnTo>
                  <a:lnTo>
                    <a:pt x="71" y="194"/>
                  </a:lnTo>
                  <a:lnTo>
                    <a:pt x="70" y="193"/>
                  </a:lnTo>
                  <a:lnTo>
                    <a:pt x="68" y="193"/>
                  </a:lnTo>
                  <a:lnTo>
                    <a:pt x="67" y="191"/>
                  </a:lnTo>
                  <a:lnTo>
                    <a:pt x="65" y="191"/>
                  </a:lnTo>
                  <a:lnTo>
                    <a:pt x="65" y="190"/>
                  </a:lnTo>
                  <a:lnTo>
                    <a:pt x="61" y="190"/>
                  </a:lnTo>
                  <a:lnTo>
                    <a:pt x="56" y="190"/>
                  </a:lnTo>
                  <a:lnTo>
                    <a:pt x="55" y="188"/>
                  </a:lnTo>
                  <a:lnTo>
                    <a:pt x="53" y="188"/>
                  </a:lnTo>
                  <a:lnTo>
                    <a:pt x="51" y="188"/>
                  </a:lnTo>
                  <a:lnTo>
                    <a:pt x="50" y="188"/>
                  </a:lnTo>
                  <a:lnTo>
                    <a:pt x="47" y="187"/>
                  </a:lnTo>
                  <a:lnTo>
                    <a:pt x="39" y="185"/>
                  </a:lnTo>
                  <a:lnTo>
                    <a:pt x="38" y="185"/>
                  </a:lnTo>
                  <a:lnTo>
                    <a:pt x="36" y="185"/>
                  </a:lnTo>
                  <a:lnTo>
                    <a:pt x="33" y="184"/>
                  </a:lnTo>
                  <a:lnTo>
                    <a:pt x="32" y="184"/>
                  </a:lnTo>
                  <a:lnTo>
                    <a:pt x="32" y="182"/>
                  </a:lnTo>
                  <a:lnTo>
                    <a:pt x="32" y="182"/>
                  </a:lnTo>
                  <a:lnTo>
                    <a:pt x="30" y="182"/>
                  </a:lnTo>
                  <a:lnTo>
                    <a:pt x="29" y="181"/>
                  </a:lnTo>
                  <a:lnTo>
                    <a:pt x="27" y="181"/>
                  </a:lnTo>
                  <a:lnTo>
                    <a:pt x="26" y="179"/>
                  </a:lnTo>
                  <a:lnTo>
                    <a:pt x="24" y="179"/>
                  </a:lnTo>
                  <a:lnTo>
                    <a:pt x="23" y="178"/>
                  </a:lnTo>
                  <a:lnTo>
                    <a:pt x="21" y="176"/>
                  </a:lnTo>
                  <a:lnTo>
                    <a:pt x="20" y="176"/>
                  </a:lnTo>
                  <a:lnTo>
                    <a:pt x="20" y="174"/>
                  </a:lnTo>
                  <a:lnTo>
                    <a:pt x="18" y="174"/>
                  </a:lnTo>
                  <a:lnTo>
                    <a:pt x="17" y="173"/>
                  </a:lnTo>
                  <a:lnTo>
                    <a:pt x="17" y="171"/>
                  </a:lnTo>
                  <a:lnTo>
                    <a:pt x="15" y="171"/>
                  </a:lnTo>
                  <a:lnTo>
                    <a:pt x="13" y="170"/>
                  </a:lnTo>
                  <a:lnTo>
                    <a:pt x="12" y="168"/>
                  </a:lnTo>
                  <a:lnTo>
                    <a:pt x="12" y="167"/>
                  </a:lnTo>
                  <a:lnTo>
                    <a:pt x="10" y="167"/>
                  </a:lnTo>
                  <a:lnTo>
                    <a:pt x="10" y="165"/>
                  </a:lnTo>
                  <a:lnTo>
                    <a:pt x="9" y="165"/>
                  </a:lnTo>
                  <a:lnTo>
                    <a:pt x="9" y="164"/>
                  </a:lnTo>
                  <a:lnTo>
                    <a:pt x="7" y="162"/>
                  </a:lnTo>
                  <a:lnTo>
                    <a:pt x="9" y="162"/>
                  </a:lnTo>
                  <a:lnTo>
                    <a:pt x="9" y="161"/>
                  </a:lnTo>
                  <a:lnTo>
                    <a:pt x="6" y="158"/>
                  </a:lnTo>
                  <a:lnTo>
                    <a:pt x="0" y="150"/>
                  </a:lnTo>
                  <a:lnTo>
                    <a:pt x="0" y="149"/>
                  </a:lnTo>
                  <a:lnTo>
                    <a:pt x="1" y="149"/>
                  </a:lnTo>
                  <a:lnTo>
                    <a:pt x="4" y="149"/>
                  </a:lnTo>
                  <a:lnTo>
                    <a:pt x="6" y="147"/>
                  </a:lnTo>
                  <a:lnTo>
                    <a:pt x="29" y="140"/>
                  </a:lnTo>
                  <a:lnTo>
                    <a:pt x="30" y="140"/>
                  </a:lnTo>
                  <a:lnTo>
                    <a:pt x="32" y="140"/>
                  </a:lnTo>
                  <a:lnTo>
                    <a:pt x="32" y="138"/>
                  </a:lnTo>
                  <a:lnTo>
                    <a:pt x="33" y="138"/>
                  </a:lnTo>
                  <a:lnTo>
                    <a:pt x="35" y="138"/>
                  </a:lnTo>
                  <a:lnTo>
                    <a:pt x="36" y="136"/>
                  </a:lnTo>
                  <a:lnTo>
                    <a:pt x="38" y="136"/>
                  </a:lnTo>
                  <a:lnTo>
                    <a:pt x="39" y="135"/>
                  </a:lnTo>
                  <a:lnTo>
                    <a:pt x="41" y="135"/>
                  </a:lnTo>
                  <a:lnTo>
                    <a:pt x="48" y="129"/>
                  </a:lnTo>
                  <a:lnTo>
                    <a:pt x="61" y="121"/>
                  </a:lnTo>
                  <a:lnTo>
                    <a:pt x="80" y="109"/>
                  </a:lnTo>
                  <a:lnTo>
                    <a:pt x="82" y="109"/>
                  </a:lnTo>
                  <a:lnTo>
                    <a:pt x="82" y="108"/>
                  </a:lnTo>
                  <a:lnTo>
                    <a:pt x="83" y="108"/>
                  </a:lnTo>
                  <a:lnTo>
                    <a:pt x="85" y="106"/>
                  </a:lnTo>
                  <a:lnTo>
                    <a:pt x="88" y="102"/>
                  </a:lnTo>
                  <a:lnTo>
                    <a:pt x="93" y="98"/>
                  </a:lnTo>
                  <a:lnTo>
                    <a:pt x="102" y="89"/>
                  </a:lnTo>
                  <a:lnTo>
                    <a:pt x="103" y="89"/>
                  </a:lnTo>
                  <a:lnTo>
                    <a:pt x="103" y="88"/>
                  </a:lnTo>
                  <a:lnTo>
                    <a:pt x="105" y="88"/>
                  </a:lnTo>
                  <a:lnTo>
                    <a:pt x="111" y="82"/>
                  </a:lnTo>
                  <a:lnTo>
                    <a:pt x="117" y="76"/>
                  </a:lnTo>
                  <a:lnTo>
                    <a:pt x="121" y="71"/>
                  </a:lnTo>
                  <a:lnTo>
                    <a:pt x="124" y="70"/>
                  </a:lnTo>
                  <a:lnTo>
                    <a:pt x="124" y="68"/>
                  </a:lnTo>
                  <a:lnTo>
                    <a:pt x="141" y="53"/>
                  </a:lnTo>
                  <a:lnTo>
                    <a:pt x="141" y="51"/>
                  </a:lnTo>
                  <a:lnTo>
                    <a:pt x="143" y="50"/>
                  </a:lnTo>
                  <a:lnTo>
                    <a:pt x="149" y="45"/>
                  </a:lnTo>
                  <a:lnTo>
                    <a:pt x="155" y="41"/>
                  </a:lnTo>
                  <a:lnTo>
                    <a:pt x="161" y="36"/>
                  </a:lnTo>
                  <a:lnTo>
                    <a:pt x="162" y="35"/>
                  </a:lnTo>
                  <a:lnTo>
                    <a:pt x="164" y="33"/>
                  </a:lnTo>
                  <a:lnTo>
                    <a:pt x="170" y="30"/>
                  </a:lnTo>
                  <a:lnTo>
                    <a:pt x="175" y="27"/>
                  </a:lnTo>
                  <a:lnTo>
                    <a:pt x="178" y="24"/>
                  </a:lnTo>
                  <a:lnTo>
                    <a:pt x="179" y="24"/>
                  </a:lnTo>
                  <a:lnTo>
                    <a:pt x="179" y="22"/>
                  </a:lnTo>
                  <a:lnTo>
                    <a:pt x="199" y="12"/>
                  </a:lnTo>
                  <a:lnTo>
                    <a:pt x="202" y="10"/>
                  </a:lnTo>
                  <a:lnTo>
                    <a:pt x="205" y="9"/>
                  </a:lnTo>
                  <a:lnTo>
                    <a:pt x="207" y="9"/>
                  </a:lnTo>
                  <a:lnTo>
                    <a:pt x="208" y="9"/>
                  </a:lnTo>
                  <a:lnTo>
                    <a:pt x="210" y="7"/>
                  </a:lnTo>
                  <a:lnTo>
                    <a:pt x="213" y="7"/>
                  </a:lnTo>
                  <a:lnTo>
                    <a:pt x="214" y="6"/>
                  </a:lnTo>
                  <a:lnTo>
                    <a:pt x="216" y="6"/>
                  </a:lnTo>
                  <a:lnTo>
                    <a:pt x="216" y="4"/>
                  </a:lnTo>
                  <a:lnTo>
                    <a:pt x="219" y="4"/>
                  </a:lnTo>
                  <a:lnTo>
                    <a:pt x="220" y="4"/>
                  </a:lnTo>
                  <a:lnTo>
                    <a:pt x="226" y="3"/>
                  </a:lnTo>
                  <a:lnTo>
                    <a:pt x="239" y="0"/>
                  </a:lnTo>
                  <a:lnTo>
                    <a:pt x="240" y="0"/>
                  </a:lnTo>
                  <a:lnTo>
                    <a:pt x="242" y="0"/>
                  </a:lnTo>
                  <a:lnTo>
                    <a:pt x="243" y="0"/>
                  </a:lnTo>
                  <a:lnTo>
                    <a:pt x="245" y="0"/>
                  </a:lnTo>
                  <a:lnTo>
                    <a:pt x="251" y="0"/>
                  </a:lnTo>
                  <a:lnTo>
                    <a:pt x="261" y="0"/>
                  </a:lnTo>
                  <a:lnTo>
                    <a:pt x="263" y="0"/>
                  </a:lnTo>
                  <a:lnTo>
                    <a:pt x="264" y="0"/>
                  </a:lnTo>
                  <a:lnTo>
                    <a:pt x="266" y="0"/>
                  </a:lnTo>
                  <a:lnTo>
                    <a:pt x="267" y="0"/>
                  </a:lnTo>
                  <a:lnTo>
                    <a:pt x="269" y="0"/>
                  </a:lnTo>
                  <a:lnTo>
                    <a:pt x="270" y="0"/>
                  </a:lnTo>
                  <a:lnTo>
                    <a:pt x="272" y="0"/>
                  </a:lnTo>
                  <a:lnTo>
                    <a:pt x="275" y="0"/>
                  </a:lnTo>
                  <a:lnTo>
                    <a:pt x="277" y="1"/>
                  </a:lnTo>
                  <a:lnTo>
                    <a:pt x="284" y="3"/>
                  </a:lnTo>
                  <a:lnTo>
                    <a:pt x="289" y="4"/>
                  </a:lnTo>
                  <a:lnTo>
                    <a:pt x="295" y="6"/>
                  </a:lnTo>
                  <a:lnTo>
                    <a:pt x="301" y="7"/>
                  </a:lnTo>
                  <a:lnTo>
                    <a:pt x="302" y="7"/>
                  </a:lnTo>
                  <a:lnTo>
                    <a:pt x="304" y="7"/>
                  </a:lnTo>
                  <a:lnTo>
                    <a:pt x="305" y="7"/>
                  </a:lnTo>
                  <a:lnTo>
                    <a:pt x="308" y="7"/>
                  </a:lnTo>
                  <a:lnTo>
                    <a:pt x="310" y="7"/>
                  </a:lnTo>
                  <a:lnTo>
                    <a:pt x="313" y="9"/>
                  </a:lnTo>
                  <a:lnTo>
                    <a:pt x="315" y="9"/>
                  </a:lnTo>
                  <a:lnTo>
                    <a:pt x="316" y="9"/>
                  </a:lnTo>
                  <a:lnTo>
                    <a:pt x="318" y="9"/>
                  </a:lnTo>
                  <a:lnTo>
                    <a:pt x="321" y="9"/>
                  </a:lnTo>
                  <a:lnTo>
                    <a:pt x="322" y="9"/>
                  </a:lnTo>
                  <a:lnTo>
                    <a:pt x="324" y="9"/>
                  </a:lnTo>
                  <a:lnTo>
                    <a:pt x="328" y="10"/>
                  </a:lnTo>
                  <a:lnTo>
                    <a:pt x="334" y="12"/>
                  </a:lnTo>
                  <a:lnTo>
                    <a:pt x="337" y="13"/>
                  </a:lnTo>
                  <a:lnTo>
                    <a:pt x="340" y="13"/>
                  </a:lnTo>
                  <a:lnTo>
                    <a:pt x="345" y="15"/>
                  </a:lnTo>
                  <a:lnTo>
                    <a:pt x="346" y="15"/>
                  </a:lnTo>
                  <a:lnTo>
                    <a:pt x="350" y="15"/>
                  </a:lnTo>
                  <a:lnTo>
                    <a:pt x="353" y="16"/>
                  </a:lnTo>
                  <a:lnTo>
                    <a:pt x="354" y="16"/>
                  </a:lnTo>
                  <a:lnTo>
                    <a:pt x="357" y="16"/>
                  </a:lnTo>
                  <a:lnTo>
                    <a:pt x="359" y="16"/>
                  </a:lnTo>
                  <a:lnTo>
                    <a:pt x="359" y="16"/>
                  </a:lnTo>
                  <a:lnTo>
                    <a:pt x="360" y="16"/>
                  </a:lnTo>
                  <a:lnTo>
                    <a:pt x="362" y="18"/>
                  </a:lnTo>
                  <a:lnTo>
                    <a:pt x="363" y="18"/>
                  </a:lnTo>
                  <a:lnTo>
                    <a:pt x="365" y="18"/>
                  </a:lnTo>
                  <a:lnTo>
                    <a:pt x="366" y="18"/>
                  </a:lnTo>
                  <a:lnTo>
                    <a:pt x="368" y="18"/>
                  </a:lnTo>
                  <a:lnTo>
                    <a:pt x="369" y="18"/>
                  </a:lnTo>
                  <a:lnTo>
                    <a:pt x="374" y="18"/>
                  </a:lnTo>
                  <a:lnTo>
                    <a:pt x="377" y="18"/>
                  </a:lnTo>
                  <a:lnTo>
                    <a:pt x="395" y="19"/>
                  </a:lnTo>
                  <a:lnTo>
                    <a:pt x="398" y="19"/>
                  </a:lnTo>
                  <a:lnTo>
                    <a:pt x="421" y="21"/>
                  </a:lnTo>
                  <a:lnTo>
                    <a:pt x="430" y="22"/>
                  </a:lnTo>
                  <a:lnTo>
                    <a:pt x="432" y="22"/>
                  </a:lnTo>
                  <a:lnTo>
                    <a:pt x="444" y="22"/>
                  </a:lnTo>
                  <a:lnTo>
                    <a:pt x="447" y="22"/>
                  </a:lnTo>
                  <a:lnTo>
                    <a:pt x="450" y="24"/>
                  </a:lnTo>
                  <a:lnTo>
                    <a:pt x="451" y="24"/>
                  </a:lnTo>
                  <a:lnTo>
                    <a:pt x="457" y="24"/>
                  </a:lnTo>
                  <a:lnTo>
                    <a:pt x="465" y="24"/>
                  </a:lnTo>
                  <a:lnTo>
                    <a:pt x="468" y="25"/>
                  </a:lnTo>
                  <a:lnTo>
                    <a:pt x="470" y="25"/>
                  </a:lnTo>
                  <a:lnTo>
                    <a:pt x="471" y="25"/>
                  </a:lnTo>
                  <a:lnTo>
                    <a:pt x="473" y="25"/>
                  </a:lnTo>
                  <a:lnTo>
                    <a:pt x="474" y="25"/>
                  </a:lnTo>
                  <a:lnTo>
                    <a:pt x="476" y="25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C1F0BCB-5E27-0E2E-A01D-D8953D5580D7}"/>
              </a:ext>
            </a:extLst>
          </p:cNvPr>
          <p:cNvGrpSpPr/>
          <p:nvPr/>
        </p:nvGrpSpPr>
        <p:grpSpPr>
          <a:xfrm>
            <a:off x="1335977" y="1756545"/>
            <a:ext cx="2799429" cy="2775631"/>
            <a:chOff x="2978086" y="1191780"/>
            <a:chExt cx="2799429" cy="277563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E9AA94D-A1C8-FFEF-7137-D39729F9825F}"/>
                </a:ext>
              </a:extLst>
            </p:cNvPr>
            <p:cNvSpPr txBox="1"/>
            <p:nvPr/>
          </p:nvSpPr>
          <p:spPr>
            <a:xfrm>
              <a:off x="4260455" y="1191780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14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9499B66-0FF9-A49D-1ABE-892B4E391867}"/>
                </a:ext>
              </a:extLst>
            </p:cNvPr>
            <p:cNvSpPr txBox="1"/>
            <p:nvPr/>
          </p:nvSpPr>
          <p:spPr>
            <a:xfrm>
              <a:off x="2978086" y="2565590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17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A867CC-78CB-7261-8928-FC61A604F32D}"/>
                </a:ext>
              </a:extLst>
            </p:cNvPr>
            <p:cNvSpPr txBox="1"/>
            <p:nvPr/>
          </p:nvSpPr>
          <p:spPr>
            <a:xfrm>
              <a:off x="3620415" y="3111925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5DC47AA-0F5D-61ED-02BE-65B1F5207BCF}"/>
                </a:ext>
              </a:extLst>
            </p:cNvPr>
            <p:cNvSpPr txBox="1"/>
            <p:nvPr/>
          </p:nvSpPr>
          <p:spPr>
            <a:xfrm>
              <a:off x="4787035" y="2999911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8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877C257-782A-CA92-0AD2-5125CF45C34D}"/>
                </a:ext>
              </a:extLst>
            </p:cNvPr>
            <p:cNvSpPr txBox="1"/>
            <p:nvPr/>
          </p:nvSpPr>
          <p:spPr>
            <a:xfrm>
              <a:off x="3190669" y="3751967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19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2F19146-74BE-E8A0-FEA5-86FEC830D176}"/>
                </a:ext>
              </a:extLst>
            </p:cNvPr>
            <p:cNvSpPr txBox="1"/>
            <p:nvPr/>
          </p:nvSpPr>
          <p:spPr>
            <a:xfrm>
              <a:off x="5490257" y="1930120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18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50AEE8E-452B-F0CF-7012-03B3F2654B5B}"/>
                </a:ext>
              </a:extLst>
            </p:cNvPr>
            <p:cNvSpPr txBox="1"/>
            <p:nvPr/>
          </p:nvSpPr>
          <p:spPr>
            <a:xfrm>
              <a:off x="4429610" y="1822685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12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A0397D1-DA58-DF40-3D70-3A46C4D0F2BE}"/>
                </a:ext>
              </a:extLst>
            </p:cNvPr>
            <p:cNvSpPr txBox="1"/>
            <p:nvPr/>
          </p:nvSpPr>
          <p:spPr>
            <a:xfrm>
              <a:off x="3707275" y="2160997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11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630FEFF-CD86-C4F2-5949-7FCA5E875F0F}"/>
                </a:ext>
              </a:extLst>
            </p:cNvPr>
            <p:cNvSpPr txBox="1"/>
            <p:nvPr/>
          </p:nvSpPr>
          <p:spPr>
            <a:xfrm>
              <a:off x="4025845" y="2686748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4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132BB95-2324-71D3-62D6-187DE8E2980E}"/>
                </a:ext>
              </a:extLst>
            </p:cNvPr>
            <p:cNvSpPr txBox="1"/>
            <p:nvPr/>
          </p:nvSpPr>
          <p:spPr>
            <a:xfrm>
              <a:off x="4068441" y="2451300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13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6FFDDEF-0235-03FD-5CF0-ADAD155C6935}"/>
                </a:ext>
              </a:extLst>
            </p:cNvPr>
            <p:cNvSpPr txBox="1"/>
            <p:nvPr/>
          </p:nvSpPr>
          <p:spPr>
            <a:xfrm>
              <a:off x="4997338" y="2405580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5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07F9DAA-F324-D723-D0AA-6CF12221B11C}"/>
                </a:ext>
              </a:extLst>
            </p:cNvPr>
            <p:cNvSpPr txBox="1"/>
            <p:nvPr/>
          </p:nvSpPr>
          <p:spPr>
            <a:xfrm>
              <a:off x="4499018" y="2231853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3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651E90D-9EA6-072E-2CFE-2FD9CB221EF5}"/>
                </a:ext>
              </a:extLst>
            </p:cNvPr>
            <p:cNvSpPr txBox="1"/>
            <p:nvPr/>
          </p:nvSpPr>
          <p:spPr>
            <a:xfrm>
              <a:off x="4999624" y="1879830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6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B2F8CEF-9BF0-D0EA-6D27-993203C7F42B}"/>
                </a:ext>
              </a:extLst>
            </p:cNvPr>
            <p:cNvSpPr txBox="1"/>
            <p:nvPr/>
          </p:nvSpPr>
          <p:spPr>
            <a:xfrm>
              <a:off x="4567589" y="2499306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0690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B6515-D525-ED3F-9D8A-0884E0F90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DC37F-1986-37BC-9CFD-E9A978E6C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Frankfurt </a:t>
            </a:r>
            <a:r>
              <a:rPr lang="en-US" altLang="zh-CN" dirty="0" err="1"/>
              <a:t>Schiedsamtsbezirke</a:t>
            </a:r>
            <a:r>
              <a:rPr lang="en-US" altLang="zh-CN" dirty="0"/>
              <a:t> map-</a:t>
            </a:r>
            <a:br>
              <a:rPr lang="en-US" altLang="zh-CN" dirty="0"/>
            </a:br>
            <a:r>
              <a:rPr lang="en-US" altLang="zh-CN" dirty="0"/>
              <a:t>Conciliation Office Districts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224C4B7-EC09-AB70-1E05-B5DB0DB7F4A4}"/>
              </a:ext>
            </a:extLst>
          </p:cNvPr>
          <p:cNvGrpSpPr/>
          <p:nvPr/>
        </p:nvGrpSpPr>
        <p:grpSpPr>
          <a:xfrm>
            <a:off x="567754" y="1051714"/>
            <a:ext cx="3877048" cy="3888432"/>
            <a:chOff x="612776" y="1058863"/>
            <a:chExt cx="3784600" cy="3795713"/>
          </a:xfrm>
          <a:solidFill>
            <a:srgbClr val="C3B996"/>
          </a:solidFill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5F3FC320-022D-0A86-88DA-A1EE2058F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613" y="2981326"/>
              <a:ext cx="955675" cy="558800"/>
            </a:xfrm>
            <a:custGeom>
              <a:avLst/>
              <a:gdLst>
                <a:gd name="T0" fmla="*/ 556 w 602"/>
                <a:gd name="T1" fmla="*/ 21 h 352"/>
                <a:gd name="T2" fmla="*/ 573 w 602"/>
                <a:gd name="T3" fmla="*/ 23 h 352"/>
                <a:gd name="T4" fmla="*/ 582 w 602"/>
                <a:gd name="T5" fmla="*/ 38 h 352"/>
                <a:gd name="T6" fmla="*/ 598 w 602"/>
                <a:gd name="T7" fmla="*/ 48 h 352"/>
                <a:gd name="T8" fmla="*/ 595 w 602"/>
                <a:gd name="T9" fmla="*/ 67 h 352"/>
                <a:gd name="T10" fmla="*/ 596 w 602"/>
                <a:gd name="T11" fmla="*/ 78 h 352"/>
                <a:gd name="T12" fmla="*/ 599 w 602"/>
                <a:gd name="T13" fmla="*/ 91 h 352"/>
                <a:gd name="T14" fmla="*/ 589 w 602"/>
                <a:gd name="T15" fmla="*/ 116 h 352"/>
                <a:gd name="T16" fmla="*/ 591 w 602"/>
                <a:gd name="T17" fmla="*/ 139 h 352"/>
                <a:gd name="T18" fmla="*/ 573 w 602"/>
                <a:gd name="T19" fmla="*/ 136 h 352"/>
                <a:gd name="T20" fmla="*/ 546 w 602"/>
                <a:gd name="T21" fmla="*/ 131 h 352"/>
                <a:gd name="T22" fmla="*/ 522 w 602"/>
                <a:gd name="T23" fmla="*/ 131 h 352"/>
                <a:gd name="T24" fmla="*/ 497 w 602"/>
                <a:gd name="T25" fmla="*/ 136 h 352"/>
                <a:gd name="T26" fmla="*/ 464 w 602"/>
                <a:gd name="T27" fmla="*/ 153 h 352"/>
                <a:gd name="T28" fmla="*/ 440 w 602"/>
                <a:gd name="T29" fmla="*/ 170 h 352"/>
                <a:gd name="T30" fmla="*/ 404 w 602"/>
                <a:gd name="T31" fmla="*/ 203 h 352"/>
                <a:gd name="T32" fmla="*/ 374 w 602"/>
                <a:gd name="T33" fmla="*/ 232 h 352"/>
                <a:gd name="T34" fmla="*/ 331 w 602"/>
                <a:gd name="T35" fmla="*/ 259 h 352"/>
                <a:gd name="T36" fmla="*/ 320 w 602"/>
                <a:gd name="T37" fmla="*/ 263 h 352"/>
                <a:gd name="T38" fmla="*/ 257 w 602"/>
                <a:gd name="T39" fmla="*/ 283 h 352"/>
                <a:gd name="T40" fmla="*/ 215 w 602"/>
                <a:gd name="T41" fmla="*/ 299 h 352"/>
                <a:gd name="T42" fmla="*/ 157 w 602"/>
                <a:gd name="T43" fmla="*/ 334 h 352"/>
                <a:gd name="T44" fmla="*/ 145 w 602"/>
                <a:gd name="T45" fmla="*/ 341 h 352"/>
                <a:gd name="T46" fmla="*/ 119 w 602"/>
                <a:gd name="T47" fmla="*/ 349 h 352"/>
                <a:gd name="T48" fmla="*/ 109 w 602"/>
                <a:gd name="T49" fmla="*/ 352 h 352"/>
                <a:gd name="T50" fmla="*/ 69 w 602"/>
                <a:gd name="T51" fmla="*/ 352 h 352"/>
                <a:gd name="T52" fmla="*/ 54 w 602"/>
                <a:gd name="T53" fmla="*/ 349 h 352"/>
                <a:gd name="T54" fmla="*/ 61 w 602"/>
                <a:gd name="T55" fmla="*/ 319 h 352"/>
                <a:gd name="T56" fmla="*/ 68 w 602"/>
                <a:gd name="T57" fmla="*/ 305 h 352"/>
                <a:gd name="T58" fmla="*/ 58 w 602"/>
                <a:gd name="T59" fmla="*/ 288 h 352"/>
                <a:gd name="T60" fmla="*/ 21 w 602"/>
                <a:gd name="T61" fmla="*/ 221 h 352"/>
                <a:gd name="T62" fmla="*/ 13 w 602"/>
                <a:gd name="T63" fmla="*/ 171 h 352"/>
                <a:gd name="T64" fmla="*/ 0 w 602"/>
                <a:gd name="T65" fmla="*/ 149 h 352"/>
                <a:gd name="T66" fmla="*/ 28 w 602"/>
                <a:gd name="T67" fmla="*/ 138 h 352"/>
                <a:gd name="T68" fmla="*/ 37 w 602"/>
                <a:gd name="T69" fmla="*/ 138 h 352"/>
                <a:gd name="T70" fmla="*/ 59 w 602"/>
                <a:gd name="T71" fmla="*/ 135 h 352"/>
                <a:gd name="T72" fmla="*/ 73 w 602"/>
                <a:gd name="T73" fmla="*/ 131 h 352"/>
                <a:gd name="T74" fmla="*/ 111 w 602"/>
                <a:gd name="T75" fmla="*/ 112 h 352"/>
                <a:gd name="T76" fmla="*/ 138 w 602"/>
                <a:gd name="T77" fmla="*/ 110 h 352"/>
                <a:gd name="T78" fmla="*/ 167 w 602"/>
                <a:gd name="T79" fmla="*/ 124 h 352"/>
                <a:gd name="T80" fmla="*/ 242 w 602"/>
                <a:gd name="T81" fmla="*/ 121 h 352"/>
                <a:gd name="T82" fmla="*/ 278 w 602"/>
                <a:gd name="T83" fmla="*/ 106 h 352"/>
                <a:gd name="T84" fmla="*/ 295 w 602"/>
                <a:gd name="T85" fmla="*/ 95 h 352"/>
                <a:gd name="T86" fmla="*/ 333 w 602"/>
                <a:gd name="T87" fmla="*/ 109 h 352"/>
                <a:gd name="T88" fmla="*/ 378 w 602"/>
                <a:gd name="T89" fmla="*/ 99 h 352"/>
                <a:gd name="T90" fmla="*/ 395 w 602"/>
                <a:gd name="T91" fmla="*/ 85 h 352"/>
                <a:gd name="T92" fmla="*/ 406 w 602"/>
                <a:gd name="T93" fmla="*/ 74 h 352"/>
                <a:gd name="T94" fmla="*/ 413 w 602"/>
                <a:gd name="T95" fmla="*/ 67 h 352"/>
                <a:gd name="T96" fmla="*/ 421 w 602"/>
                <a:gd name="T97" fmla="*/ 52 h 352"/>
                <a:gd name="T98" fmla="*/ 428 w 602"/>
                <a:gd name="T99" fmla="*/ 37 h 352"/>
                <a:gd name="T100" fmla="*/ 447 w 602"/>
                <a:gd name="T101" fmla="*/ 36 h 352"/>
                <a:gd name="T102" fmla="*/ 455 w 602"/>
                <a:gd name="T103" fmla="*/ 27 h 352"/>
                <a:gd name="T104" fmla="*/ 473 w 602"/>
                <a:gd name="T105" fmla="*/ 26 h 352"/>
                <a:gd name="T106" fmla="*/ 487 w 602"/>
                <a:gd name="T107" fmla="*/ 22 h 352"/>
                <a:gd name="T108" fmla="*/ 498 w 602"/>
                <a:gd name="T109" fmla="*/ 11 h 352"/>
                <a:gd name="T110" fmla="*/ 512 w 602"/>
                <a:gd name="T111" fmla="*/ 13 h 352"/>
                <a:gd name="T112" fmla="*/ 531 w 602"/>
                <a:gd name="T113" fmla="*/ 1 h 352"/>
                <a:gd name="T114" fmla="*/ 545 w 602"/>
                <a:gd name="T115" fmla="*/ 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02" h="352">
                  <a:moveTo>
                    <a:pt x="546" y="11"/>
                  </a:moveTo>
                  <a:lnTo>
                    <a:pt x="551" y="16"/>
                  </a:lnTo>
                  <a:lnTo>
                    <a:pt x="552" y="18"/>
                  </a:lnTo>
                  <a:lnTo>
                    <a:pt x="551" y="18"/>
                  </a:lnTo>
                  <a:lnTo>
                    <a:pt x="552" y="19"/>
                  </a:lnTo>
                  <a:lnTo>
                    <a:pt x="553" y="21"/>
                  </a:lnTo>
                  <a:lnTo>
                    <a:pt x="555" y="21"/>
                  </a:lnTo>
                  <a:lnTo>
                    <a:pt x="556" y="21"/>
                  </a:lnTo>
                  <a:lnTo>
                    <a:pt x="556" y="22"/>
                  </a:lnTo>
                  <a:lnTo>
                    <a:pt x="558" y="21"/>
                  </a:lnTo>
                  <a:lnTo>
                    <a:pt x="559" y="21"/>
                  </a:lnTo>
                  <a:lnTo>
                    <a:pt x="560" y="21"/>
                  </a:lnTo>
                  <a:lnTo>
                    <a:pt x="570" y="19"/>
                  </a:lnTo>
                  <a:lnTo>
                    <a:pt x="571" y="21"/>
                  </a:lnTo>
                  <a:lnTo>
                    <a:pt x="571" y="22"/>
                  </a:lnTo>
                  <a:lnTo>
                    <a:pt x="573" y="23"/>
                  </a:lnTo>
                  <a:lnTo>
                    <a:pt x="573" y="26"/>
                  </a:lnTo>
                  <a:lnTo>
                    <a:pt x="574" y="29"/>
                  </a:lnTo>
                  <a:lnTo>
                    <a:pt x="574" y="30"/>
                  </a:lnTo>
                  <a:lnTo>
                    <a:pt x="574" y="32"/>
                  </a:lnTo>
                  <a:lnTo>
                    <a:pt x="577" y="33"/>
                  </a:lnTo>
                  <a:lnTo>
                    <a:pt x="580" y="36"/>
                  </a:lnTo>
                  <a:lnTo>
                    <a:pt x="581" y="37"/>
                  </a:lnTo>
                  <a:lnTo>
                    <a:pt x="582" y="38"/>
                  </a:lnTo>
                  <a:lnTo>
                    <a:pt x="584" y="40"/>
                  </a:lnTo>
                  <a:lnTo>
                    <a:pt x="589" y="43"/>
                  </a:lnTo>
                  <a:lnTo>
                    <a:pt x="593" y="44"/>
                  </a:lnTo>
                  <a:lnTo>
                    <a:pt x="595" y="44"/>
                  </a:lnTo>
                  <a:lnTo>
                    <a:pt x="595" y="45"/>
                  </a:lnTo>
                  <a:lnTo>
                    <a:pt x="596" y="45"/>
                  </a:lnTo>
                  <a:lnTo>
                    <a:pt x="598" y="47"/>
                  </a:lnTo>
                  <a:lnTo>
                    <a:pt x="598" y="48"/>
                  </a:lnTo>
                  <a:lnTo>
                    <a:pt x="599" y="48"/>
                  </a:lnTo>
                  <a:lnTo>
                    <a:pt x="599" y="49"/>
                  </a:lnTo>
                  <a:lnTo>
                    <a:pt x="599" y="51"/>
                  </a:lnTo>
                  <a:lnTo>
                    <a:pt x="599" y="52"/>
                  </a:lnTo>
                  <a:lnTo>
                    <a:pt x="599" y="54"/>
                  </a:lnTo>
                  <a:lnTo>
                    <a:pt x="598" y="56"/>
                  </a:lnTo>
                  <a:lnTo>
                    <a:pt x="596" y="63"/>
                  </a:lnTo>
                  <a:lnTo>
                    <a:pt x="595" y="67"/>
                  </a:lnTo>
                  <a:lnTo>
                    <a:pt x="593" y="67"/>
                  </a:lnTo>
                  <a:lnTo>
                    <a:pt x="593" y="69"/>
                  </a:lnTo>
                  <a:lnTo>
                    <a:pt x="593" y="70"/>
                  </a:lnTo>
                  <a:lnTo>
                    <a:pt x="595" y="74"/>
                  </a:lnTo>
                  <a:lnTo>
                    <a:pt x="595" y="76"/>
                  </a:lnTo>
                  <a:lnTo>
                    <a:pt x="595" y="77"/>
                  </a:lnTo>
                  <a:lnTo>
                    <a:pt x="596" y="77"/>
                  </a:lnTo>
                  <a:lnTo>
                    <a:pt x="596" y="78"/>
                  </a:lnTo>
                  <a:lnTo>
                    <a:pt x="598" y="78"/>
                  </a:lnTo>
                  <a:lnTo>
                    <a:pt x="598" y="81"/>
                  </a:lnTo>
                  <a:lnTo>
                    <a:pt x="600" y="85"/>
                  </a:lnTo>
                  <a:lnTo>
                    <a:pt x="602" y="87"/>
                  </a:lnTo>
                  <a:lnTo>
                    <a:pt x="602" y="88"/>
                  </a:lnTo>
                  <a:lnTo>
                    <a:pt x="600" y="88"/>
                  </a:lnTo>
                  <a:lnTo>
                    <a:pt x="600" y="90"/>
                  </a:lnTo>
                  <a:lnTo>
                    <a:pt x="599" y="91"/>
                  </a:lnTo>
                  <a:lnTo>
                    <a:pt x="593" y="98"/>
                  </a:lnTo>
                  <a:lnTo>
                    <a:pt x="592" y="98"/>
                  </a:lnTo>
                  <a:lnTo>
                    <a:pt x="592" y="99"/>
                  </a:lnTo>
                  <a:lnTo>
                    <a:pt x="592" y="101"/>
                  </a:lnTo>
                  <a:lnTo>
                    <a:pt x="589" y="107"/>
                  </a:lnTo>
                  <a:lnTo>
                    <a:pt x="589" y="109"/>
                  </a:lnTo>
                  <a:lnTo>
                    <a:pt x="589" y="110"/>
                  </a:lnTo>
                  <a:lnTo>
                    <a:pt x="589" y="116"/>
                  </a:lnTo>
                  <a:lnTo>
                    <a:pt x="589" y="117"/>
                  </a:lnTo>
                  <a:lnTo>
                    <a:pt x="591" y="123"/>
                  </a:lnTo>
                  <a:lnTo>
                    <a:pt x="591" y="124"/>
                  </a:lnTo>
                  <a:lnTo>
                    <a:pt x="591" y="128"/>
                  </a:lnTo>
                  <a:lnTo>
                    <a:pt x="592" y="131"/>
                  </a:lnTo>
                  <a:lnTo>
                    <a:pt x="593" y="139"/>
                  </a:lnTo>
                  <a:lnTo>
                    <a:pt x="592" y="139"/>
                  </a:lnTo>
                  <a:lnTo>
                    <a:pt x="591" y="139"/>
                  </a:lnTo>
                  <a:lnTo>
                    <a:pt x="589" y="139"/>
                  </a:lnTo>
                  <a:lnTo>
                    <a:pt x="587" y="138"/>
                  </a:lnTo>
                  <a:lnTo>
                    <a:pt x="585" y="138"/>
                  </a:lnTo>
                  <a:lnTo>
                    <a:pt x="582" y="138"/>
                  </a:lnTo>
                  <a:lnTo>
                    <a:pt x="581" y="138"/>
                  </a:lnTo>
                  <a:lnTo>
                    <a:pt x="580" y="138"/>
                  </a:lnTo>
                  <a:lnTo>
                    <a:pt x="578" y="138"/>
                  </a:lnTo>
                  <a:lnTo>
                    <a:pt x="573" y="136"/>
                  </a:lnTo>
                  <a:lnTo>
                    <a:pt x="567" y="135"/>
                  </a:lnTo>
                  <a:lnTo>
                    <a:pt x="562" y="134"/>
                  </a:lnTo>
                  <a:lnTo>
                    <a:pt x="555" y="132"/>
                  </a:lnTo>
                  <a:lnTo>
                    <a:pt x="553" y="131"/>
                  </a:lnTo>
                  <a:lnTo>
                    <a:pt x="551" y="131"/>
                  </a:lnTo>
                  <a:lnTo>
                    <a:pt x="549" y="131"/>
                  </a:lnTo>
                  <a:lnTo>
                    <a:pt x="548" y="131"/>
                  </a:lnTo>
                  <a:lnTo>
                    <a:pt x="546" y="131"/>
                  </a:lnTo>
                  <a:lnTo>
                    <a:pt x="545" y="131"/>
                  </a:lnTo>
                  <a:lnTo>
                    <a:pt x="544" y="131"/>
                  </a:lnTo>
                  <a:lnTo>
                    <a:pt x="542" y="131"/>
                  </a:lnTo>
                  <a:lnTo>
                    <a:pt x="541" y="131"/>
                  </a:lnTo>
                  <a:lnTo>
                    <a:pt x="531" y="131"/>
                  </a:lnTo>
                  <a:lnTo>
                    <a:pt x="524" y="131"/>
                  </a:lnTo>
                  <a:lnTo>
                    <a:pt x="523" y="131"/>
                  </a:lnTo>
                  <a:lnTo>
                    <a:pt x="522" y="131"/>
                  </a:lnTo>
                  <a:lnTo>
                    <a:pt x="520" y="131"/>
                  </a:lnTo>
                  <a:lnTo>
                    <a:pt x="519" y="131"/>
                  </a:lnTo>
                  <a:lnTo>
                    <a:pt x="508" y="134"/>
                  </a:lnTo>
                  <a:lnTo>
                    <a:pt x="502" y="135"/>
                  </a:lnTo>
                  <a:lnTo>
                    <a:pt x="501" y="135"/>
                  </a:lnTo>
                  <a:lnTo>
                    <a:pt x="498" y="135"/>
                  </a:lnTo>
                  <a:lnTo>
                    <a:pt x="498" y="136"/>
                  </a:lnTo>
                  <a:lnTo>
                    <a:pt x="497" y="136"/>
                  </a:lnTo>
                  <a:lnTo>
                    <a:pt x="494" y="138"/>
                  </a:lnTo>
                  <a:lnTo>
                    <a:pt x="491" y="138"/>
                  </a:lnTo>
                  <a:lnTo>
                    <a:pt x="490" y="139"/>
                  </a:lnTo>
                  <a:lnTo>
                    <a:pt x="489" y="139"/>
                  </a:lnTo>
                  <a:lnTo>
                    <a:pt x="487" y="140"/>
                  </a:lnTo>
                  <a:lnTo>
                    <a:pt x="484" y="142"/>
                  </a:lnTo>
                  <a:lnTo>
                    <a:pt x="482" y="143"/>
                  </a:lnTo>
                  <a:lnTo>
                    <a:pt x="464" y="153"/>
                  </a:lnTo>
                  <a:lnTo>
                    <a:pt x="464" y="154"/>
                  </a:lnTo>
                  <a:lnTo>
                    <a:pt x="462" y="154"/>
                  </a:lnTo>
                  <a:lnTo>
                    <a:pt x="458" y="157"/>
                  </a:lnTo>
                  <a:lnTo>
                    <a:pt x="454" y="160"/>
                  </a:lnTo>
                  <a:lnTo>
                    <a:pt x="449" y="163"/>
                  </a:lnTo>
                  <a:lnTo>
                    <a:pt x="447" y="164"/>
                  </a:lnTo>
                  <a:lnTo>
                    <a:pt x="446" y="165"/>
                  </a:lnTo>
                  <a:lnTo>
                    <a:pt x="440" y="170"/>
                  </a:lnTo>
                  <a:lnTo>
                    <a:pt x="435" y="174"/>
                  </a:lnTo>
                  <a:lnTo>
                    <a:pt x="429" y="179"/>
                  </a:lnTo>
                  <a:lnTo>
                    <a:pt x="428" y="181"/>
                  </a:lnTo>
                  <a:lnTo>
                    <a:pt x="427" y="181"/>
                  </a:lnTo>
                  <a:lnTo>
                    <a:pt x="411" y="196"/>
                  </a:lnTo>
                  <a:lnTo>
                    <a:pt x="411" y="197"/>
                  </a:lnTo>
                  <a:lnTo>
                    <a:pt x="409" y="198"/>
                  </a:lnTo>
                  <a:lnTo>
                    <a:pt x="404" y="203"/>
                  </a:lnTo>
                  <a:lnTo>
                    <a:pt x="399" y="208"/>
                  </a:lnTo>
                  <a:lnTo>
                    <a:pt x="392" y="215"/>
                  </a:lnTo>
                  <a:lnTo>
                    <a:pt x="391" y="215"/>
                  </a:lnTo>
                  <a:lnTo>
                    <a:pt x="391" y="216"/>
                  </a:lnTo>
                  <a:lnTo>
                    <a:pt x="389" y="216"/>
                  </a:lnTo>
                  <a:lnTo>
                    <a:pt x="381" y="225"/>
                  </a:lnTo>
                  <a:lnTo>
                    <a:pt x="377" y="228"/>
                  </a:lnTo>
                  <a:lnTo>
                    <a:pt x="374" y="232"/>
                  </a:lnTo>
                  <a:lnTo>
                    <a:pt x="373" y="233"/>
                  </a:lnTo>
                  <a:lnTo>
                    <a:pt x="371" y="233"/>
                  </a:lnTo>
                  <a:lnTo>
                    <a:pt x="371" y="234"/>
                  </a:lnTo>
                  <a:lnTo>
                    <a:pt x="370" y="234"/>
                  </a:lnTo>
                  <a:lnTo>
                    <a:pt x="351" y="247"/>
                  </a:lnTo>
                  <a:lnTo>
                    <a:pt x="340" y="254"/>
                  </a:lnTo>
                  <a:lnTo>
                    <a:pt x="333" y="259"/>
                  </a:lnTo>
                  <a:lnTo>
                    <a:pt x="331" y="259"/>
                  </a:lnTo>
                  <a:lnTo>
                    <a:pt x="330" y="261"/>
                  </a:lnTo>
                  <a:lnTo>
                    <a:pt x="328" y="261"/>
                  </a:lnTo>
                  <a:lnTo>
                    <a:pt x="327" y="262"/>
                  </a:lnTo>
                  <a:lnTo>
                    <a:pt x="326" y="262"/>
                  </a:lnTo>
                  <a:lnTo>
                    <a:pt x="324" y="262"/>
                  </a:lnTo>
                  <a:lnTo>
                    <a:pt x="323" y="263"/>
                  </a:lnTo>
                  <a:lnTo>
                    <a:pt x="322" y="263"/>
                  </a:lnTo>
                  <a:lnTo>
                    <a:pt x="320" y="263"/>
                  </a:lnTo>
                  <a:lnTo>
                    <a:pt x="300" y="270"/>
                  </a:lnTo>
                  <a:lnTo>
                    <a:pt x="298" y="272"/>
                  </a:lnTo>
                  <a:lnTo>
                    <a:pt x="295" y="272"/>
                  </a:lnTo>
                  <a:lnTo>
                    <a:pt x="294" y="272"/>
                  </a:lnTo>
                  <a:lnTo>
                    <a:pt x="294" y="273"/>
                  </a:lnTo>
                  <a:lnTo>
                    <a:pt x="271" y="278"/>
                  </a:lnTo>
                  <a:lnTo>
                    <a:pt x="260" y="283"/>
                  </a:lnTo>
                  <a:lnTo>
                    <a:pt x="257" y="283"/>
                  </a:lnTo>
                  <a:lnTo>
                    <a:pt x="254" y="284"/>
                  </a:lnTo>
                  <a:lnTo>
                    <a:pt x="243" y="288"/>
                  </a:lnTo>
                  <a:lnTo>
                    <a:pt x="240" y="288"/>
                  </a:lnTo>
                  <a:lnTo>
                    <a:pt x="222" y="295"/>
                  </a:lnTo>
                  <a:lnTo>
                    <a:pt x="220" y="297"/>
                  </a:lnTo>
                  <a:lnTo>
                    <a:pt x="218" y="298"/>
                  </a:lnTo>
                  <a:lnTo>
                    <a:pt x="217" y="298"/>
                  </a:lnTo>
                  <a:lnTo>
                    <a:pt x="215" y="299"/>
                  </a:lnTo>
                  <a:lnTo>
                    <a:pt x="207" y="303"/>
                  </a:lnTo>
                  <a:lnTo>
                    <a:pt x="204" y="305"/>
                  </a:lnTo>
                  <a:lnTo>
                    <a:pt x="203" y="306"/>
                  </a:lnTo>
                  <a:lnTo>
                    <a:pt x="196" y="310"/>
                  </a:lnTo>
                  <a:lnTo>
                    <a:pt x="191" y="313"/>
                  </a:lnTo>
                  <a:lnTo>
                    <a:pt x="179" y="320"/>
                  </a:lnTo>
                  <a:lnTo>
                    <a:pt x="177" y="321"/>
                  </a:lnTo>
                  <a:lnTo>
                    <a:pt x="157" y="334"/>
                  </a:lnTo>
                  <a:lnTo>
                    <a:pt x="153" y="336"/>
                  </a:lnTo>
                  <a:lnTo>
                    <a:pt x="152" y="336"/>
                  </a:lnTo>
                  <a:lnTo>
                    <a:pt x="151" y="338"/>
                  </a:lnTo>
                  <a:lnTo>
                    <a:pt x="149" y="338"/>
                  </a:lnTo>
                  <a:lnTo>
                    <a:pt x="148" y="339"/>
                  </a:lnTo>
                  <a:lnTo>
                    <a:pt x="146" y="339"/>
                  </a:lnTo>
                  <a:lnTo>
                    <a:pt x="145" y="339"/>
                  </a:lnTo>
                  <a:lnTo>
                    <a:pt x="145" y="341"/>
                  </a:lnTo>
                  <a:lnTo>
                    <a:pt x="142" y="341"/>
                  </a:lnTo>
                  <a:lnTo>
                    <a:pt x="135" y="343"/>
                  </a:lnTo>
                  <a:lnTo>
                    <a:pt x="131" y="345"/>
                  </a:lnTo>
                  <a:lnTo>
                    <a:pt x="131" y="346"/>
                  </a:lnTo>
                  <a:lnTo>
                    <a:pt x="130" y="346"/>
                  </a:lnTo>
                  <a:lnTo>
                    <a:pt x="127" y="346"/>
                  </a:lnTo>
                  <a:lnTo>
                    <a:pt x="120" y="349"/>
                  </a:lnTo>
                  <a:lnTo>
                    <a:pt x="119" y="349"/>
                  </a:lnTo>
                  <a:lnTo>
                    <a:pt x="117" y="349"/>
                  </a:lnTo>
                  <a:lnTo>
                    <a:pt x="116" y="350"/>
                  </a:lnTo>
                  <a:lnTo>
                    <a:pt x="115" y="350"/>
                  </a:lnTo>
                  <a:lnTo>
                    <a:pt x="113" y="350"/>
                  </a:lnTo>
                  <a:lnTo>
                    <a:pt x="112" y="350"/>
                  </a:lnTo>
                  <a:lnTo>
                    <a:pt x="111" y="350"/>
                  </a:lnTo>
                  <a:lnTo>
                    <a:pt x="111" y="352"/>
                  </a:lnTo>
                  <a:lnTo>
                    <a:pt x="109" y="352"/>
                  </a:lnTo>
                  <a:lnTo>
                    <a:pt x="108" y="352"/>
                  </a:lnTo>
                  <a:lnTo>
                    <a:pt x="106" y="352"/>
                  </a:lnTo>
                  <a:lnTo>
                    <a:pt x="101" y="352"/>
                  </a:lnTo>
                  <a:lnTo>
                    <a:pt x="95" y="352"/>
                  </a:lnTo>
                  <a:lnTo>
                    <a:pt x="93" y="352"/>
                  </a:lnTo>
                  <a:lnTo>
                    <a:pt x="91" y="352"/>
                  </a:lnTo>
                  <a:lnTo>
                    <a:pt x="72" y="352"/>
                  </a:lnTo>
                  <a:lnTo>
                    <a:pt x="69" y="352"/>
                  </a:lnTo>
                  <a:lnTo>
                    <a:pt x="68" y="352"/>
                  </a:lnTo>
                  <a:lnTo>
                    <a:pt x="66" y="352"/>
                  </a:lnTo>
                  <a:lnTo>
                    <a:pt x="65" y="352"/>
                  </a:lnTo>
                  <a:lnTo>
                    <a:pt x="64" y="350"/>
                  </a:lnTo>
                  <a:lnTo>
                    <a:pt x="62" y="350"/>
                  </a:lnTo>
                  <a:lnTo>
                    <a:pt x="61" y="350"/>
                  </a:lnTo>
                  <a:lnTo>
                    <a:pt x="58" y="350"/>
                  </a:lnTo>
                  <a:lnTo>
                    <a:pt x="54" y="349"/>
                  </a:lnTo>
                  <a:lnTo>
                    <a:pt x="53" y="341"/>
                  </a:lnTo>
                  <a:lnTo>
                    <a:pt x="53" y="331"/>
                  </a:lnTo>
                  <a:lnTo>
                    <a:pt x="55" y="330"/>
                  </a:lnTo>
                  <a:lnTo>
                    <a:pt x="58" y="330"/>
                  </a:lnTo>
                  <a:lnTo>
                    <a:pt x="59" y="328"/>
                  </a:lnTo>
                  <a:lnTo>
                    <a:pt x="62" y="328"/>
                  </a:lnTo>
                  <a:lnTo>
                    <a:pt x="62" y="327"/>
                  </a:lnTo>
                  <a:lnTo>
                    <a:pt x="61" y="319"/>
                  </a:lnTo>
                  <a:lnTo>
                    <a:pt x="61" y="314"/>
                  </a:lnTo>
                  <a:lnTo>
                    <a:pt x="59" y="314"/>
                  </a:lnTo>
                  <a:lnTo>
                    <a:pt x="58" y="306"/>
                  </a:lnTo>
                  <a:lnTo>
                    <a:pt x="58" y="305"/>
                  </a:lnTo>
                  <a:lnTo>
                    <a:pt x="61" y="305"/>
                  </a:lnTo>
                  <a:lnTo>
                    <a:pt x="65" y="305"/>
                  </a:lnTo>
                  <a:lnTo>
                    <a:pt x="66" y="305"/>
                  </a:lnTo>
                  <a:lnTo>
                    <a:pt x="68" y="305"/>
                  </a:lnTo>
                  <a:lnTo>
                    <a:pt x="71" y="305"/>
                  </a:lnTo>
                  <a:lnTo>
                    <a:pt x="73" y="303"/>
                  </a:lnTo>
                  <a:lnTo>
                    <a:pt x="73" y="301"/>
                  </a:lnTo>
                  <a:lnTo>
                    <a:pt x="73" y="291"/>
                  </a:lnTo>
                  <a:lnTo>
                    <a:pt x="73" y="288"/>
                  </a:lnTo>
                  <a:lnTo>
                    <a:pt x="72" y="288"/>
                  </a:lnTo>
                  <a:lnTo>
                    <a:pt x="61" y="288"/>
                  </a:lnTo>
                  <a:lnTo>
                    <a:pt x="58" y="288"/>
                  </a:lnTo>
                  <a:lnTo>
                    <a:pt x="58" y="287"/>
                  </a:lnTo>
                  <a:lnTo>
                    <a:pt x="58" y="285"/>
                  </a:lnTo>
                  <a:lnTo>
                    <a:pt x="57" y="280"/>
                  </a:lnTo>
                  <a:lnTo>
                    <a:pt x="43" y="263"/>
                  </a:lnTo>
                  <a:lnTo>
                    <a:pt x="40" y="259"/>
                  </a:lnTo>
                  <a:lnTo>
                    <a:pt x="37" y="255"/>
                  </a:lnTo>
                  <a:lnTo>
                    <a:pt x="32" y="243"/>
                  </a:lnTo>
                  <a:lnTo>
                    <a:pt x="21" y="221"/>
                  </a:lnTo>
                  <a:lnTo>
                    <a:pt x="22" y="221"/>
                  </a:lnTo>
                  <a:lnTo>
                    <a:pt x="22" y="219"/>
                  </a:lnTo>
                  <a:lnTo>
                    <a:pt x="22" y="218"/>
                  </a:lnTo>
                  <a:lnTo>
                    <a:pt x="21" y="211"/>
                  </a:lnTo>
                  <a:lnTo>
                    <a:pt x="21" y="209"/>
                  </a:lnTo>
                  <a:lnTo>
                    <a:pt x="19" y="205"/>
                  </a:lnTo>
                  <a:lnTo>
                    <a:pt x="18" y="201"/>
                  </a:lnTo>
                  <a:lnTo>
                    <a:pt x="13" y="171"/>
                  </a:lnTo>
                  <a:lnTo>
                    <a:pt x="11" y="164"/>
                  </a:lnTo>
                  <a:lnTo>
                    <a:pt x="11" y="163"/>
                  </a:lnTo>
                  <a:lnTo>
                    <a:pt x="10" y="161"/>
                  </a:lnTo>
                  <a:lnTo>
                    <a:pt x="6" y="161"/>
                  </a:lnTo>
                  <a:lnTo>
                    <a:pt x="4" y="161"/>
                  </a:lnTo>
                  <a:lnTo>
                    <a:pt x="3" y="160"/>
                  </a:lnTo>
                  <a:lnTo>
                    <a:pt x="3" y="157"/>
                  </a:lnTo>
                  <a:lnTo>
                    <a:pt x="0" y="149"/>
                  </a:lnTo>
                  <a:lnTo>
                    <a:pt x="0" y="147"/>
                  </a:lnTo>
                  <a:lnTo>
                    <a:pt x="17" y="143"/>
                  </a:lnTo>
                  <a:lnTo>
                    <a:pt x="19" y="143"/>
                  </a:lnTo>
                  <a:lnTo>
                    <a:pt x="21" y="142"/>
                  </a:lnTo>
                  <a:lnTo>
                    <a:pt x="24" y="139"/>
                  </a:lnTo>
                  <a:lnTo>
                    <a:pt x="25" y="138"/>
                  </a:lnTo>
                  <a:lnTo>
                    <a:pt x="26" y="138"/>
                  </a:lnTo>
                  <a:lnTo>
                    <a:pt x="28" y="138"/>
                  </a:lnTo>
                  <a:lnTo>
                    <a:pt x="29" y="138"/>
                  </a:lnTo>
                  <a:lnTo>
                    <a:pt x="29" y="139"/>
                  </a:lnTo>
                  <a:lnTo>
                    <a:pt x="30" y="139"/>
                  </a:lnTo>
                  <a:lnTo>
                    <a:pt x="32" y="138"/>
                  </a:lnTo>
                  <a:lnTo>
                    <a:pt x="33" y="138"/>
                  </a:lnTo>
                  <a:lnTo>
                    <a:pt x="33" y="136"/>
                  </a:lnTo>
                  <a:lnTo>
                    <a:pt x="35" y="136"/>
                  </a:lnTo>
                  <a:lnTo>
                    <a:pt x="37" y="138"/>
                  </a:lnTo>
                  <a:lnTo>
                    <a:pt x="39" y="138"/>
                  </a:lnTo>
                  <a:lnTo>
                    <a:pt x="40" y="138"/>
                  </a:lnTo>
                  <a:lnTo>
                    <a:pt x="42" y="138"/>
                  </a:lnTo>
                  <a:lnTo>
                    <a:pt x="43" y="138"/>
                  </a:lnTo>
                  <a:lnTo>
                    <a:pt x="44" y="138"/>
                  </a:lnTo>
                  <a:lnTo>
                    <a:pt x="46" y="138"/>
                  </a:lnTo>
                  <a:lnTo>
                    <a:pt x="51" y="136"/>
                  </a:lnTo>
                  <a:lnTo>
                    <a:pt x="59" y="135"/>
                  </a:lnTo>
                  <a:lnTo>
                    <a:pt x="61" y="135"/>
                  </a:lnTo>
                  <a:lnTo>
                    <a:pt x="62" y="135"/>
                  </a:lnTo>
                  <a:lnTo>
                    <a:pt x="65" y="134"/>
                  </a:lnTo>
                  <a:lnTo>
                    <a:pt x="66" y="134"/>
                  </a:lnTo>
                  <a:lnTo>
                    <a:pt x="68" y="134"/>
                  </a:lnTo>
                  <a:lnTo>
                    <a:pt x="69" y="134"/>
                  </a:lnTo>
                  <a:lnTo>
                    <a:pt x="72" y="132"/>
                  </a:lnTo>
                  <a:lnTo>
                    <a:pt x="73" y="131"/>
                  </a:lnTo>
                  <a:lnTo>
                    <a:pt x="76" y="129"/>
                  </a:lnTo>
                  <a:lnTo>
                    <a:pt x="77" y="127"/>
                  </a:lnTo>
                  <a:lnTo>
                    <a:pt x="80" y="125"/>
                  </a:lnTo>
                  <a:lnTo>
                    <a:pt x="94" y="112"/>
                  </a:lnTo>
                  <a:lnTo>
                    <a:pt x="97" y="112"/>
                  </a:lnTo>
                  <a:lnTo>
                    <a:pt x="99" y="112"/>
                  </a:lnTo>
                  <a:lnTo>
                    <a:pt x="105" y="112"/>
                  </a:lnTo>
                  <a:lnTo>
                    <a:pt x="111" y="112"/>
                  </a:lnTo>
                  <a:lnTo>
                    <a:pt x="113" y="112"/>
                  </a:lnTo>
                  <a:lnTo>
                    <a:pt x="115" y="112"/>
                  </a:lnTo>
                  <a:lnTo>
                    <a:pt x="116" y="112"/>
                  </a:lnTo>
                  <a:lnTo>
                    <a:pt x="119" y="112"/>
                  </a:lnTo>
                  <a:lnTo>
                    <a:pt x="123" y="112"/>
                  </a:lnTo>
                  <a:lnTo>
                    <a:pt x="124" y="112"/>
                  </a:lnTo>
                  <a:lnTo>
                    <a:pt x="131" y="110"/>
                  </a:lnTo>
                  <a:lnTo>
                    <a:pt x="138" y="110"/>
                  </a:lnTo>
                  <a:lnTo>
                    <a:pt x="140" y="110"/>
                  </a:lnTo>
                  <a:lnTo>
                    <a:pt x="144" y="110"/>
                  </a:lnTo>
                  <a:lnTo>
                    <a:pt x="155" y="109"/>
                  </a:lnTo>
                  <a:lnTo>
                    <a:pt x="160" y="109"/>
                  </a:lnTo>
                  <a:lnTo>
                    <a:pt x="163" y="109"/>
                  </a:lnTo>
                  <a:lnTo>
                    <a:pt x="166" y="109"/>
                  </a:lnTo>
                  <a:lnTo>
                    <a:pt x="166" y="114"/>
                  </a:lnTo>
                  <a:lnTo>
                    <a:pt x="167" y="124"/>
                  </a:lnTo>
                  <a:lnTo>
                    <a:pt x="174" y="124"/>
                  </a:lnTo>
                  <a:lnTo>
                    <a:pt x="193" y="123"/>
                  </a:lnTo>
                  <a:lnTo>
                    <a:pt x="206" y="123"/>
                  </a:lnTo>
                  <a:lnTo>
                    <a:pt x="220" y="121"/>
                  </a:lnTo>
                  <a:lnTo>
                    <a:pt x="220" y="123"/>
                  </a:lnTo>
                  <a:lnTo>
                    <a:pt x="221" y="123"/>
                  </a:lnTo>
                  <a:lnTo>
                    <a:pt x="222" y="123"/>
                  </a:lnTo>
                  <a:lnTo>
                    <a:pt x="242" y="121"/>
                  </a:lnTo>
                  <a:lnTo>
                    <a:pt x="273" y="118"/>
                  </a:lnTo>
                  <a:lnTo>
                    <a:pt x="275" y="118"/>
                  </a:lnTo>
                  <a:lnTo>
                    <a:pt x="273" y="114"/>
                  </a:lnTo>
                  <a:lnTo>
                    <a:pt x="272" y="107"/>
                  </a:lnTo>
                  <a:lnTo>
                    <a:pt x="273" y="107"/>
                  </a:lnTo>
                  <a:lnTo>
                    <a:pt x="275" y="106"/>
                  </a:lnTo>
                  <a:lnTo>
                    <a:pt x="276" y="106"/>
                  </a:lnTo>
                  <a:lnTo>
                    <a:pt x="278" y="106"/>
                  </a:lnTo>
                  <a:lnTo>
                    <a:pt x="279" y="106"/>
                  </a:lnTo>
                  <a:lnTo>
                    <a:pt x="284" y="105"/>
                  </a:lnTo>
                  <a:lnTo>
                    <a:pt x="291" y="103"/>
                  </a:lnTo>
                  <a:lnTo>
                    <a:pt x="294" y="103"/>
                  </a:lnTo>
                  <a:lnTo>
                    <a:pt x="295" y="103"/>
                  </a:lnTo>
                  <a:lnTo>
                    <a:pt x="297" y="103"/>
                  </a:lnTo>
                  <a:lnTo>
                    <a:pt x="295" y="96"/>
                  </a:lnTo>
                  <a:lnTo>
                    <a:pt x="295" y="95"/>
                  </a:lnTo>
                  <a:lnTo>
                    <a:pt x="301" y="90"/>
                  </a:lnTo>
                  <a:lnTo>
                    <a:pt x="302" y="88"/>
                  </a:lnTo>
                  <a:lnTo>
                    <a:pt x="302" y="87"/>
                  </a:lnTo>
                  <a:lnTo>
                    <a:pt x="304" y="87"/>
                  </a:lnTo>
                  <a:lnTo>
                    <a:pt x="305" y="87"/>
                  </a:lnTo>
                  <a:lnTo>
                    <a:pt x="306" y="84"/>
                  </a:lnTo>
                  <a:lnTo>
                    <a:pt x="322" y="98"/>
                  </a:lnTo>
                  <a:lnTo>
                    <a:pt x="333" y="109"/>
                  </a:lnTo>
                  <a:lnTo>
                    <a:pt x="342" y="114"/>
                  </a:lnTo>
                  <a:lnTo>
                    <a:pt x="346" y="117"/>
                  </a:lnTo>
                  <a:lnTo>
                    <a:pt x="358" y="112"/>
                  </a:lnTo>
                  <a:lnTo>
                    <a:pt x="360" y="109"/>
                  </a:lnTo>
                  <a:lnTo>
                    <a:pt x="364" y="107"/>
                  </a:lnTo>
                  <a:lnTo>
                    <a:pt x="366" y="106"/>
                  </a:lnTo>
                  <a:lnTo>
                    <a:pt x="375" y="101"/>
                  </a:lnTo>
                  <a:lnTo>
                    <a:pt x="378" y="99"/>
                  </a:lnTo>
                  <a:lnTo>
                    <a:pt x="378" y="98"/>
                  </a:lnTo>
                  <a:lnTo>
                    <a:pt x="380" y="98"/>
                  </a:lnTo>
                  <a:lnTo>
                    <a:pt x="385" y="95"/>
                  </a:lnTo>
                  <a:lnTo>
                    <a:pt x="386" y="94"/>
                  </a:lnTo>
                  <a:lnTo>
                    <a:pt x="388" y="92"/>
                  </a:lnTo>
                  <a:lnTo>
                    <a:pt x="389" y="91"/>
                  </a:lnTo>
                  <a:lnTo>
                    <a:pt x="392" y="88"/>
                  </a:lnTo>
                  <a:lnTo>
                    <a:pt x="395" y="85"/>
                  </a:lnTo>
                  <a:lnTo>
                    <a:pt x="396" y="84"/>
                  </a:lnTo>
                  <a:lnTo>
                    <a:pt x="399" y="81"/>
                  </a:lnTo>
                  <a:lnTo>
                    <a:pt x="400" y="78"/>
                  </a:lnTo>
                  <a:lnTo>
                    <a:pt x="402" y="77"/>
                  </a:lnTo>
                  <a:lnTo>
                    <a:pt x="403" y="77"/>
                  </a:lnTo>
                  <a:lnTo>
                    <a:pt x="403" y="76"/>
                  </a:lnTo>
                  <a:lnTo>
                    <a:pt x="404" y="76"/>
                  </a:lnTo>
                  <a:lnTo>
                    <a:pt x="406" y="74"/>
                  </a:lnTo>
                  <a:lnTo>
                    <a:pt x="407" y="73"/>
                  </a:lnTo>
                  <a:lnTo>
                    <a:pt x="407" y="71"/>
                  </a:lnTo>
                  <a:lnTo>
                    <a:pt x="409" y="71"/>
                  </a:lnTo>
                  <a:lnTo>
                    <a:pt x="410" y="70"/>
                  </a:lnTo>
                  <a:lnTo>
                    <a:pt x="410" y="69"/>
                  </a:lnTo>
                  <a:lnTo>
                    <a:pt x="411" y="69"/>
                  </a:lnTo>
                  <a:lnTo>
                    <a:pt x="411" y="67"/>
                  </a:lnTo>
                  <a:lnTo>
                    <a:pt x="413" y="67"/>
                  </a:lnTo>
                  <a:lnTo>
                    <a:pt x="414" y="66"/>
                  </a:lnTo>
                  <a:lnTo>
                    <a:pt x="415" y="63"/>
                  </a:lnTo>
                  <a:lnTo>
                    <a:pt x="417" y="60"/>
                  </a:lnTo>
                  <a:lnTo>
                    <a:pt x="418" y="59"/>
                  </a:lnTo>
                  <a:lnTo>
                    <a:pt x="420" y="58"/>
                  </a:lnTo>
                  <a:lnTo>
                    <a:pt x="420" y="55"/>
                  </a:lnTo>
                  <a:lnTo>
                    <a:pt x="421" y="54"/>
                  </a:lnTo>
                  <a:lnTo>
                    <a:pt x="421" y="52"/>
                  </a:lnTo>
                  <a:lnTo>
                    <a:pt x="421" y="51"/>
                  </a:lnTo>
                  <a:lnTo>
                    <a:pt x="421" y="49"/>
                  </a:lnTo>
                  <a:lnTo>
                    <a:pt x="421" y="43"/>
                  </a:lnTo>
                  <a:lnTo>
                    <a:pt x="421" y="40"/>
                  </a:lnTo>
                  <a:lnTo>
                    <a:pt x="421" y="38"/>
                  </a:lnTo>
                  <a:lnTo>
                    <a:pt x="421" y="37"/>
                  </a:lnTo>
                  <a:lnTo>
                    <a:pt x="424" y="37"/>
                  </a:lnTo>
                  <a:lnTo>
                    <a:pt x="428" y="37"/>
                  </a:lnTo>
                  <a:lnTo>
                    <a:pt x="429" y="37"/>
                  </a:lnTo>
                  <a:lnTo>
                    <a:pt x="432" y="37"/>
                  </a:lnTo>
                  <a:lnTo>
                    <a:pt x="436" y="37"/>
                  </a:lnTo>
                  <a:lnTo>
                    <a:pt x="438" y="37"/>
                  </a:lnTo>
                  <a:lnTo>
                    <a:pt x="439" y="37"/>
                  </a:lnTo>
                  <a:lnTo>
                    <a:pt x="443" y="36"/>
                  </a:lnTo>
                  <a:lnTo>
                    <a:pt x="446" y="36"/>
                  </a:lnTo>
                  <a:lnTo>
                    <a:pt x="447" y="36"/>
                  </a:lnTo>
                  <a:lnTo>
                    <a:pt x="449" y="34"/>
                  </a:lnTo>
                  <a:lnTo>
                    <a:pt x="450" y="34"/>
                  </a:lnTo>
                  <a:lnTo>
                    <a:pt x="450" y="33"/>
                  </a:lnTo>
                  <a:lnTo>
                    <a:pt x="451" y="33"/>
                  </a:lnTo>
                  <a:lnTo>
                    <a:pt x="453" y="32"/>
                  </a:lnTo>
                  <a:lnTo>
                    <a:pt x="453" y="30"/>
                  </a:lnTo>
                  <a:lnTo>
                    <a:pt x="454" y="29"/>
                  </a:lnTo>
                  <a:lnTo>
                    <a:pt x="455" y="27"/>
                  </a:lnTo>
                  <a:lnTo>
                    <a:pt x="457" y="26"/>
                  </a:lnTo>
                  <a:lnTo>
                    <a:pt x="457" y="25"/>
                  </a:lnTo>
                  <a:lnTo>
                    <a:pt x="460" y="22"/>
                  </a:lnTo>
                  <a:lnTo>
                    <a:pt x="461" y="22"/>
                  </a:lnTo>
                  <a:lnTo>
                    <a:pt x="462" y="22"/>
                  </a:lnTo>
                  <a:lnTo>
                    <a:pt x="466" y="23"/>
                  </a:lnTo>
                  <a:lnTo>
                    <a:pt x="472" y="26"/>
                  </a:lnTo>
                  <a:lnTo>
                    <a:pt x="473" y="26"/>
                  </a:lnTo>
                  <a:lnTo>
                    <a:pt x="475" y="26"/>
                  </a:lnTo>
                  <a:lnTo>
                    <a:pt x="476" y="26"/>
                  </a:lnTo>
                  <a:lnTo>
                    <a:pt x="477" y="25"/>
                  </a:lnTo>
                  <a:lnTo>
                    <a:pt x="480" y="25"/>
                  </a:lnTo>
                  <a:lnTo>
                    <a:pt x="483" y="23"/>
                  </a:lnTo>
                  <a:lnTo>
                    <a:pt x="486" y="23"/>
                  </a:lnTo>
                  <a:lnTo>
                    <a:pt x="486" y="22"/>
                  </a:lnTo>
                  <a:lnTo>
                    <a:pt x="487" y="22"/>
                  </a:lnTo>
                  <a:lnTo>
                    <a:pt x="487" y="21"/>
                  </a:lnTo>
                  <a:lnTo>
                    <a:pt x="491" y="13"/>
                  </a:lnTo>
                  <a:lnTo>
                    <a:pt x="491" y="12"/>
                  </a:lnTo>
                  <a:lnTo>
                    <a:pt x="493" y="11"/>
                  </a:lnTo>
                  <a:lnTo>
                    <a:pt x="493" y="9"/>
                  </a:lnTo>
                  <a:lnTo>
                    <a:pt x="494" y="9"/>
                  </a:lnTo>
                  <a:lnTo>
                    <a:pt x="496" y="9"/>
                  </a:lnTo>
                  <a:lnTo>
                    <a:pt x="498" y="11"/>
                  </a:lnTo>
                  <a:lnTo>
                    <a:pt x="500" y="12"/>
                  </a:lnTo>
                  <a:lnTo>
                    <a:pt x="504" y="13"/>
                  </a:lnTo>
                  <a:lnTo>
                    <a:pt x="505" y="13"/>
                  </a:lnTo>
                  <a:lnTo>
                    <a:pt x="507" y="13"/>
                  </a:lnTo>
                  <a:lnTo>
                    <a:pt x="508" y="13"/>
                  </a:lnTo>
                  <a:lnTo>
                    <a:pt x="509" y="13"/>
                  </a:lnTo>
                  <a:lnTo>
                    <a:pt x="511" y="13"/>
                  </a:lnTo>
                  <a:lnTo>
                    <a:pt x="512" y="13"/>
                  </a:lnTo>
                  <a:lnTo>
                    <a:pt x="513" y="12"/>
                  </a:lnTo>
                  <a:lnTo>
                    <a:pt x="515" y="12"/>
                  </a:lnTo>
                  <a:lnTo>
                    <a:pt x="516" y="11"/>
                  </a:lnTo>
                  <a:lnTo>
                    <a:pt x="518" y="11"/>
                  </a:lnTo>
                  <a:lnTo>
                    <a:pt x="523" y="7"/>
                  </a:lnTo>
                  <a:lnTo>
                    <a:pt x="526" y="5"/>
                  </a:lnTo>
                  <a:lnTo>
                    <a:pt x="527" y="4"/>
                  </a:lnTo>
                  <a:lnTo>
                    <a:pt x="531" y="1"/>
                  </a:lnTo>
                  <a:lnTo>
                    <a:pt x="533" y="1"/>
                  </a:lnTo>
                  <a:lnTo>
                    <a:pt x="533" y="0"/>
                  </a:lnTo>
                  <a:lnTo>
                    <a:pt x="534" y="0"/>
                  </a:lnTo>
                  <a:lnTo>
                    <a:pt x="537" y="1"/>
                  </a:lnTo>
                  <a:lnTo>
                    <a:pt x="538" y="1"/>
                  </a:lnTo>
                  <a:lnTo>
                    <a:pt x="540" y="2"/>
                  </a:lnTo>
                  <a:lnTo>
                    <a:pt x="542" y="7"/>
                  </a:lnTo>
                  <a:lnTo>
                    <a:pt x="545" y="11"/>
                  </a:lnTo>
                  <a:lnTo>
                    <a:pt x="546" y="1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1E29A4D-73B2-F608-A08E-71CB9DDCA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613" y="2981326"/>
              <a:ext cx="955675" cy="558800"/>
            </a:xfrm>
            <a:custGeom>
              <a:avLst/>
              <a:gdLst>
                <a:gd name="T0" fmla="*/ 556 w 602"/>
                <a:gd name="T1" fmla="*/ 21 h 352"/>
                <a:gd name="T2" fmla="*/ 573 w 602"/>
                <a:gd name="T3" fmla="*/ 23 h 352"/>
                <a:gd name="T4" fmla="*/ 582 w 602"/>
                <a:gd name="T5" fmla="*/ 38 h 352"/>
                <a:gd name="T6" fmla="*/ 598 w 602"/>
                <a:gd name="T7" fmla="*/ 48 h 352"/>
                <a:gd name="T8" fmla="*/ 595 w 602"/>
                <a:gd name="T9" fmla="*/ 67 h 352"/>
                <a:gd name="T10" fmla="*/ 596 w 602"/>
                <a:gd name="T11" fmla="*/ 78 h 352"/>
                <a:gd name="T12" fmla="*/ 599 w 602"/>
                <a:gd name="T13" fmla="*/ 91 h 352"/>
                <a:gd name="T14" fmla="*/ 589 w 602"/>
                <a:gd name="T15" fmla="*/ 116 h 352"/>
                <a:gd name="T16" fmla="*/ 591 w 602"/>
                <a:gd name="T17" fmla="*/ 139 h 352"/>
                <a:gd name="T18" fmla="*/ 573 w 602"/>
                <a:gd name="T19" fmla="*/ 136 h 352"/>
                <a:gd name="T20" fmla="*/ 546 w 602"/>
                <a:gd name="T21" fmla="*/ 131 h 352"/>
                <a:gd name="T22" fmla="*/ 522 w 602"/>
                <a:gd name="T23" fmla="*/ 131 h 352"/>
                <a:gd name="T24" fmla="*/ 497 w 602"/>
                <a:gd name="T25" fmla="*/ 136 h 352"/>
                <a:gd name="T26" fmla="*/ 464 w 602"/>
                <a:gd name="T27" fmla="*/ 153 h 352"/>
                <a:gd name="T28" fmla="*/ 440 w 602"/>
                <a:gd name="T29" fmla="*/ 170 h 352"/>
                <a:gd name="T30" fmla="*/ 404 w 602"/>
                <a:gd name="T31" fmla="*/ 203 h 352"/>
                <a:gd name="T32" fmla="*/ 374 w 602"/>
                <a:gd name="T33" fmla="*/ 232 h 352"/>
                <a:gd name="T34" fmla="*/ 331 w 602"/>
                <a:gd name="T35" fmla="*/ 259 h 352"/>
                <a:gd name="T36" fmla="*/ 320 w 602"/>
                <a:gd name="T37" fmla="*/ 263 h 352"/>
                <a:gd name="T38" fmla="*/ 257 w 602"/>
                <a:gd name="T39" fmla="*/ 283 h 352"/>
                <a:gd name="T40" fmla="*/ 215 w 602"/>
                <a:gd name="T41" fmla="*/ 299 h 352"/>
                <a:gd name="T42" fmla="*/ 157 w 602"/>
                <a:gd name="T43" fmla="*/ 334 h 352"/>
                <a:gd name="T44" fmla="*/ 145 w 602"/>
                <a:gd name="T45" fmla="*/ 341 h 352"/>
                <a:gd name="T46" fmla="*/ 119 w 602"/>
                <a:gd name="T47" fmla="*/ 349 h 352"/>
                <a:gd name="T48" fmla="*/ 109 w 602"/>
                <a:gd name="T49" fmla="*/ 352 h 352"/>
                <a:gd name="T50" fmla="*/ 69 w 602"/>
                <a:gd name="T51" fmla="*/ 352 h 352"/>
                <a:gd name="T52" fmla="*/ 54 w 602"/>
                <a:gd name="T53" fmla="*/ 349 h 352"/>
                <a:gd name="T54" fmla="*/ 61 w 602"/>
                <a:gd name="T55" fmla="*/ 319 h 352"/>
                <a:gd name="T56" fmla="*/ 68 w 602"/>
                <a:gd name="T57" fmla="*/ 305 h 352"/>
                <a:gd name="T58" fmla="*/ 58 w 602"/>
                <a:gd name="T59" fmla="*/ 288 h 352"/>
                <a:gd name="T60" fmla="*/ 21 w 602"/>
                <a:gd name="T61" fmla="*/ 221 h 352"/>
                <a:gd name="T62" fmla="*/ 13 w 602"/>
                <a:gd name="T63" fmla="*/ 171 h 352"/>
                <a:gd name="T64" fmla="*/ 0 w 602"/>
                <a:gd name="T65" fmla="*/ 149 h 352"/>
                <a:gd name="T66" fmla="*/ 28 w 602"/>
                <a:gd name="T67" fmla="*/ 138 h 352"/>
                <a:gd name="T68" fmla="*/ 37 w 602"/>
                <a:gd name="T69" fmla="*/ 138 h 352"/>
                <a:gd name="T70" fmla="*/ 59 w 602"/>
                <a:gd name="T71" fmla="*/ 135 h 352"/>
                <a:gd name="T72" fmla="*/ 73 w 602"/>
                <a:gd name="T73" fmla="*/ 131 h 352"/>
                <a:gd name="T74" fmla="*/ 111 w 602"/>
                <a:gd name="T75" fmla="*/ 112 h 352"/>
                <a:gd name="T76" fmla="*/ 138 w 602"/>
                <a:gd name="T77" fmla="*/ 110 h 352"/>
                <a:gd name="T78" fmla="*/ 167 w 602"/>
                <a:gd name="T79" fmla="*/ 124 h 352"/>
                <a:gd name="T80" fmla="*/ 242 w 602"/>
                <a:gd name="T81" fmla="*/ 121 h 352"/>
                <a:gd name="T82" fmla="*/ 278 w 602"/>
                <a:gd name="T83" fmla="*/ 106 h 352"/>
                <a:gd name="T84" fmla="*/ 295 w 602"/>
                <a:gd name="T85" fmla="*/ 95 h 352"/>
                <a:gd name="T86" fmla="*/ 333 w 602"/>
                <a:gd name="T87" fmla="*/ 109 h 352"/>
                <a:gd name="T88" fmla="*/ 378 w 602"/>
                <a:gd name="T89" fmla="*/ 99 h 352"/>
                <a:gd name="T90" fmla="*/ 395 w 602"/>
                <a:gd name="T91" fmla="*/ 85 h 352"/>
                <a:gd name="T92" fmla="*/ 406 w 602"/>
                <a:gd name="T93" fmla="*/ 74 h 352"/>
                <a:gd name="T94" fmla="*/ 413 w 602"/>
                <a:gd name="T95" fmla="*/ 67 h 352"/>
                <a:gd name="T96" fmla="*/ 421 w 602"/>
                <a:gd name="T97" fmla="*/ 52 h 352"/>
                <a:gd name="T98" fmla="*/ 428 w 602"/>
                <a:gd name="T99" fmla="*/ 37 h 352"/>
                <a:gd name="T100" fmla="*/ 447 w 602"/>
                <a:gd name="T101" fmla="*/ 36 h 352"/>
                <a:gd name="T102" fmla="*/ 455 w 602"/>
                <a:gd name="T103" fmla="*/ 27 h 352"/>
                <a:gd name="T104" fmla="*/ 473 w 602"/>
                <a:gd name="T105" fmla="*/ 26 h 352"/>
                <a:gd name="T106" fmla="*/ 487 w 602"/>
                <a:gd name="T107" fmla="*/ 22 h 352"/>
                <a:gd name="T108" fmla="*/ 498 w 602"/>
                <a:gd name="T109" fmla="*/ 11 h 352"/>
                <a:gd name="T110" fmla="*/ 512 w 602"/>
                <a:gd name="T111" fmla="*/ 13 h 352"/>
                <a:gd name="T112" fmla="*/ 531 w 602"/>
                <a:gd name="T113" fmla="*/ 1 h 352"/>
                <a:gd name="T114" fmla="*/ 545 w 602"/>
                <a:gd name="T115" fmla="*/ 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02" h="352">
                  <a:moveTo>
                    <a:pt x="546" y="11"/>
                  </a:moveTo>
                  <a:lnTo>
                    <a:pt x="551" y="16"/>
                  </a:lnTo>
                  <a:lnTo>
                    <a:pt x="552" y="18"/>
                  </a:lnTo>
                  <a:lnTo>
                    <a:pt x="551" y="18"/>
                  </a:lnTo>
                  <a:lnTo>
                    <a:pt x="552" y="19"/>
                  </a:lnTo>
                  <a:lnTo>
                    <a:pt x="553" y="21"/>
                  </a:lnTo>
                  <a:lnTo>
                    <a:pt x="555" y="21"/>
                  </a:lnTo>
                  <a:lnTo>
                    <a:pt x="556" y="21"/>
                  </a:lnTo>
                  <a:lnTo>
                    <a:pt x="556" y="22"/>
                  </a:lnTo>
                  <a:lnTo>
                    <a:pt x="558" y="21"/>
                  </a:lnTo>
                  <a:lnTo>
                    <a:pt x="559" y="21"/>
                  </a:lnTo>
                  <a:lnTo>
                    <a:pt x="560" y="21"/>
                  </a:lnTo>
                  <a:lnTo>
                    <a:pt x="570" y="19"/>
                  </a:lnTo>
                  <a:lnTo>
                    <a:pt x="571" y="21"/>
                  </a:lnTo>
                  <a:lnTo>
                    <a:pt x="571" y="22"/>
                  </a:lnTo>
                  <a:lnTo>
                    <a:pt x="573" y="23"/>
                  </a:lnTo>
                  <a:lnTo>
                    <a:pt x="573" y="26"/>
                  </a:lnTo>
                  <a:lnTo>
                    <a:pt x="574" y="29"/>
                  </a:lnTo>
                  <a:lnTo>
                    <a:pt x="574" y="30"/>
                  </a:lnTo>
                  <a:lnTo>
                    <a:pt x="574" y="32"/>
                  </a:lnTo>
                  <a:lnTo>
                    <a:pt x="577" y="33"/>
                  </a:lnTo>
                  <a:lnTo>
                    <a:pt x="580" y="36"/>
                  </a:lnTo>
                  <a:lnTo>
                    <a:pt x="581" y="37"/>
                  </a:lnTo>
                  <a:lnTo>
                    <a:pt x="582" y="38"/>
                  </a:lnTo>
                  <a:lnTo>
                    <a:pt x="584" y="40"/>
                  </a:lnTo>
                  <a:lnTo>
                    <a:pt x="589" y="43"/>
                  </a:lnTo>
                  <a:lnTo>
                    <a:pt x="593" y="44"/>
                  </a:lnTo>
                  <a:lnTo>
                    <a:pt x="595" y="44"/>
                  </a:lnTo>
                  <a:lnTo>
                    <a:pt x="595" y="45"/>
                  </a:lnTo>
                  <a:lnTo>
                    <a:pt x="596" y="45"/>
                  </a:lnTo>
                  <a:lnTo>
                    <a:pt x="598" y="47"/>
                  </a:lnTo>
                  <a:lnTo>
                    <a:pt x="598" y="48"/>
                  </a:lnTo>
                  <a:lnTo>
                    <a:pt x="599" y="48"/>
                  </a:lnTo>
                  <a:lnTo>
                    <a:pt x="599" y="49"/>
                  </a:lnTo>
                  <a:lnTo>
                    <a:pt x="599" y="51"/>
                  </a:lnTo>
                  <a:lnTo>
                    <a:pt x="599" y="52"/>
                  </a:lnTo>
                  <a:lnTo>
                    <a:pt x="599" y="54"/>
                  </a:lnTo>
                  <a:lnTo>
                    <a:pt x="598" y="56"/>
                  </a:lnTo>
                  <a:lnTo>
                    <a:pt x="596" y="63"/>
                  </a:lnTo>
                  <a:lnTo>
                    <a:pt x="595" y="67"/>
                  </a:lnTo>
                  <a:lnTo>
                    <a:pt x="593" y="67"/>
                  </a:lnTo>
                  <a:lnTo>
                    <a:pt x="593" y="69"/>
                  </a:lnTo>
                  <a:lnTo>
                    <a:pt x="593" y="70"/>
                  </a:lnTo>
                  <a:lnTo>
                    <a:pt x="595" y="74"/>
                  </a:lnTo>
                  <a:lnTo>
                    <a:pt x="595" y="76"/>
                  </a:lnTo>
                  <a:lnTo>
                    <a:pt x="595" y="77"/>
                  </a:lnTo>
                  <a:lnTo>
                    <a:pt x="596" y="77"/>
                  </a:lnTo>
                  <a:lnTo>
                    <a:pt x="596" y="78"/>
                  </a:lnTo>
                  <a:lnTo>
                    <a:pt x="598" y="78"/>
                  </a:lnTo>
                  <a:lnTo>
                    <a:pt x="598" y="81"/>
                  </a:lnTo>
                  <a:lnTo>
                    <a:pt x="600" y="85"/>
                  </a:lnTo>
                  <a:lnTo>
                    <a:pt x="602" y="87"/>
                  </a:lnTo>
                  <a:lnTo>
                    <a:pt x="602" y="88"/>
                  </a:lnTo>
                  <a:lnTo>
                    <a:pt x="600" y="88"/>
                  </a:lnTo>
                  <a:lnTo>
                    <a:pt x="600" y="90"/>
                  </a:lnTo>
                  <a:lnTo>
                    <a:pt x="599" y="91"/>
                  </a:lnTo>
                  <a:lnTo>
                    <a:pt x="593" y="98"/>
                  </a:lnTo>
                  <a:lnTo>
                    <a:pt x="592" y="98"/>
                  </a:lnTo>
                  <a:lnTo>
                    <a:pt x="592" y="99"/>
                  </a:lnTo>
                  <a:lnTo>
                    <a:pt x="592" y="101"/>
                  </a:lnTo>
                  <a:lnTo>
                    <a:pt x="589" y="107"/>
                  </a:lnTo>
                  <a:lnTo>
                    <a:pt x="589" y="109"/>
                  </a:lnTo>
                  <a:lnTo>
                    <a:pt x="589" y="110"/>
                  </a:lnTo>
                  <a:lnTo>
                    <a:pt x="589" y="116"/>
                  </a:lnTo>
                  <a:lnTo>
                    <a:pt x="589" y="117"/>
                  </a:lnTo>
                  <a:lnTo>
                    <a:pt x="591" y="123"/>
                  </a:lnTo>
                  <a:lnTo>
                    <a:pt x="591" y="124"/>
                  </a:lnTo>
                  <a:lnTo>
                    <a:pt x="591" y="128"/>
                  </a:lnTo>
                  <a:lnTo>
                    <a:pt x="592" y="131"/>
                  </a:lnTo>
                  <a:lnTo>
                    <a:pt x="593" y="139"/>
                  </a:lnTo>
                  <a:lnTo>
                    <a:pt x="592" y="139"/>
                  </a:lnTo>
                  <a:lnTo>
                    <a:pt x="591" y="139"/>
                  </a:lnTo>
                  <a:lnTo>
                    <a:pt x="589" y="139"/>
                  </a:lnTo>
                  <a:lnTo>
                    <a:pt x="587" y="138"/>
                  </a:lnTo>
                  <a:lnTo>
                    <a:pt x="585" y="138"/>
                  </a:lnTo>
                  <a:lnTo>
                    <a:pt x="582" y="138"/>
                  </a:lnTo>
                  <a:lnTo>
                    <a:pt x="581" y="138"/>
                  </a:lnTo>
                  <a:lnTo>
                    <a:pt x="580" y="138"/>
                  </a:lnTo>
                  <a:lnTo>
                    <a:pt x="578" y="138"/>
                  </a:lnTo>
                  <a:lnTo>
                    <a:pt x="573" y="136"/>
                  </a:lnTo>
                  <a:lnTo>
                    <a:pt x="567" y="135"/>
                  </a:lnTo>
                  <a:lnTo>
                    <a:pt x="562" y="134"/>
                  </a:lnTo>
                  <a:lnTo>
                    <a:pt x="555" y="132"/>
                  </a:lnTo>
                  <a:lnTo>
                    <a:pt x="553" y="131"/>
                  </a:lnTo>
                  <a:lnTo>
                    <a:pt x="551" y="131"/>
                  </a:lnTo>
                  <a:lnTo>
                    <a:pt x="549" y="131"/>
                  </a:lnTo>
                  <a:lnTo>
                    <a:pt x="548" y="131"/>
                  </a:lnTo>
                  <a:lnTo>
                    <a:pt x="546" y="131"/>
                  </a:lnTo>
                  <a:lnTo>
                    <a:pt x="545" y="131"/>
                  </a:lnTo>
                  <a:lnTo>
                    <a:pt x="544" y="131"/>
                  </a:lnTo>
                  <a:lnTo>
                    <a:pt x="542" y="131"/>
                  </a:lnTo>
                  <a:lnTo>
                    <a:pt x="541" y="131"/>
                  </a:lnTo>
                  <a:lnTo>
                    <a:pt x="531" y="131"/>
                  </a:lnTo>
                  <a:lnTo>
                    <a:pt x="524" y="131"/>
                  </a:lnTo>
                  <a:lnTo>
                    <a:pt x="523" y="131"/>
                  </a:lnTo>
                  <a:lnTo>
                    <a:pt x="522" y="131"/>
                  </a:lnTo>
                  <a:lnTo>
                    <a:pt x="520" y="131"/>
                  </a:lnTo>
                  <a:lnTo>
                    <a:pt x="519" y="131"/>
                  </a:lnTo>
                  <a:lnTo>
                    <a:pt x="508" y="134"/>
                  </a:lnTo>
                  <a:lnTo>
                    <a:pt x="502" y="135"/>
                  </a:lnTo>
                  <a:lnTo>
                    <a:pt x="501" y="135"/>
                  </a:lnTo>
                  <a:lnTo>
                    <a:pt x="498" y="135"/>
                  </a:lnTo>
                  <a:lnTo>
                    <a:pt x="498" y="136"/>
                  </a:lnTo>
                  <a:lnTo>
                    <a:pt x="497" y="136"/>
                  </a:lnTo>
                  <a:lnTo>
                    <a:pt x="494" y="138"/>
                  </a:lnTo>
                  <a:lnTo>
                    <a:pt x="491" y="138"/>
                  </a:lnTo>
                  <a:lnTo>
                    <a:pt x="490" y="139"/>
                  </a:lnTo>
                  <a:lnTo>
                    <a:pt x="489" y="139"/>
                  </a:lnTo>
                  <a:lnTo>
                    <a:pt x="487" y="140"/>
                  </a:lnTo>
                  <a:lnTo>
                    <a:pt x="484" y="142"/>
                  </a:lnTo>
                  <a:lnTo>
                    <a:pt x="482" y="143"/>
                  </a:lnTo>
                  <a:lnTo>
                    <a:pt x="464" y="153"/>
                  </a:lnTo>
                  <a:lnTo>
                    <a:pt x="464" y="154"/>
                  </a:lnTo>
                  <a:lnTo>
                    <a:pt x="462" y="154"/>
                  </a:lnTo>
                  <a:lnTo>
                    <a:pt x="458" y="157"/>
                  </a:lnTo>
                  <a:lnTo>
                    <a:pt x="454" y="160"/>
                  </a:lnTo>
                  <a:lnTo>
                    <a:pt x="449" y="163"/>
                  </a:lnTo>
                  <a:lnTo>
                    <a:pt x="447" y="164"/>
                  </a:lnTo>
                  <a:lnTo>
                    <a:pt x="446" y="165"/>
                  </a:lnTo>
                  <a:lnTo>
                    <a:pt x="440" y="170"/>
                  </a:lnTo>
                  <a:lnTo>
                    <a:pt x="435" y="174"/>
                  </a:lnTo>
                  <a:lnTo>
                    <a:pt x="429" y="179"/>
                  </a:lnTo>
                  <a:lnTo>
                    <a:pt x="428" y="181"/>
                  </a:lnTo>
                  <a:lnTo>
                    <a:pt x="427" y="181"/>
                  </a:lnTo>
                  <a:lnTo>
                    <a:pt x="411" y="196"/>
                  </a:lnTo>
                  <a:lnTo>
                    <a:pt x="411" y="197"/>
                  </a:lnTo>
                  <a:lnTo>
                    <a:pt x="409" y="198"/>
                  </a:lnTo>
                  <a:lnTo>
                    <a:pt x="404" y="203"/>
                  </a:lnTo>
                  <a:lnTo>
                    <a:pt x="399" y="208"/>
                  </a:lnTo>
                  <a:lnTo>
                    <a:pt x="392" y="215"/>
                  </a:lnTo>
                  <a:lnTo>
                    <a:pt x="391" y="215"/>
                  </a:lnTo>
                  <a:lnTo>
                    <a:pt x="391" y="216"/>
                  </a:lnTo>
                  <a:lnTo>
                    <a:pt x="389" y="216"/>
                  </a:lnTo>
                  <a:lnTo>
                    <a:pt x="381" y="225"/>
                  </a:lnTo>
                  <a:lnTo>
                    <a:pt x="377" y="228"/>
                  </a:lnTo>
                  <a:lnTo>
                    <a:pt x="374" y="232"/>
                  </a:lnTo>
                  <a:lnTo>
                    <a:pt x="373" y="233"/>
                  </a:lnTo>
                  <a:lnTo>
                    <a:pt x="371" y="233"/>
                  </a:lnTo>
                  <a:lnTo>
                    <a:pt x="371" y="234"/>
                  </a:lnTo>
                  <a:lnTo>
                    <a:pt x="370" y="234"/>
                  </a:lnTo>
                  <a:lnTo>
                    <a:pt x="351" y="247"/>
                  </a:lnTo>
                  <a:lnTo>
                    <a:pt x="340" y="254"/>
                  </a:lnTo>
                  <a:lnTo>
                    <a:pt x="333" y="259"/>
                  </a:lnTo>
                  <a:lnTo>
                    <a:pt x="331" y="259"/>
                  </a:lnTo>
                  <a:lnTo>
                    <a:pt x="330" y="261"/>
                  </a:lnTo>
                  <a:lnTo>
                    <a:pt x="328" y="261"/>
                  </a:lnTo>
                  <a:lnTo>
                    <a:pt x="327" y="262"/>
                  </a:lnTo>
                  <a:lnTo>
                    <a:pt x="326" y="262"/>
                  </a:lnTo>
                  <a:lnTo>
                    <a:pt x="324" y="262"/>
                  </a:lnTo>
                  <a:lnTo>
                    <a:pt x="323" y="263"/>
                  </a:lnTo>
                  <a:lnTo>
                    <a:pt x="322" y="263"/>
                  </a:lnTo>
                  <a:lnTo>
                    <a:pt x="320" y="263"/>
                  </a:lnTo>
                  <a:lnTo>
                    <a:pt x="300" y="270"/>
                  </a:lnTo>
                  <a:lnTo>
                    <a:pt x="298" y="272"/>
                  </a:lnTo>
                  <a:lnTo>
                    <a:pt x="295" y="272"/>
                  </a:lnTo>
                  <a:lnTo>
                    <a:pt x="294" y="272"/>
                  </a:lnTo>
                  <a:lnTo>
                    <a:pt x="294" y="273"/>
                  </a:lnTo>
                  <a:lnTo>
                    <a:pt x="271" y="278"/>
                  </a:lnTo>
                  <a:lnTo>
                    <a:pt x="260" y="283"/>
                  </a:lnTo>
                  <a:lnTo>
                    <a:pt x="257" y="283"/>
                  </a:lnTo>
                  <a:lnTo>
                    <a:pt x="254" y="284"/>
                  </a:lnTo>
                  <a:lnTo>
                    <a:pt x="243" y="288"/>
                  </a:lnTo>
                  <a:lnTo>
                    <a:pt x="240" y="288"/>
                  </a:lnTo>
                  <a:lnTo>
                    <a:pt x="222" y="295"/>
                  </a:lnTo>
                  <a:lnTo>
                    <a:pt x="220" y="297"/>
                  </a:lnTo>
                  <a:lnTo>
                    <a:pt x="218" y="298"/>
                  </a:lnTo>
                  <a:lnTo>
                    <a:pt x="217" y="298"/>
                  </a:lnTo>
                  <a:lnTo>
                    <a:pt x="215" y="299"/>
                  </a:lnTo>
                  <a:lnTo>
                    <a:pt x="207" y="303"/>
                  </a:lnTo>
                  <a:lnTo>
                    <a:pt x="204" y="305"/>
                  </a:lnTo>
                  <a:lnTo>
                    <a:pt x="203" y="306"/>
                  </a:lnTo>
                  <a:lnTo>
                    <a:pt x="196" y="310"/>
                  </a:lnTo>
                  <a:lnTo>
                    <a:pt x="191" y="313"/>
                  </a:lnTo>
                  <a:lnTo>
                    <a:pt x="179" y="320"/>
                  </a:lnTo>
                  <a:lnTo>
                    <a:pt x="177" y="321"/>
                  </a:lnTo>
                  <a:lnTo>
                    <a:pt x="157" y="334"/>
                  </a:lnTo>
                  <a:lnTo>
                    <a:pt x="153" y="336"/>
                  </a:lnTo>
                  <a:lnTo>
                    <a:pt x="152" y="336"/>
                  </a:lnTo>
                  <a:lnTo>
                    <a:pt x="151" y="338"/>
                  </a:lnTo>
                  <a:lnTo>
                    <a:pt x="149" y="338"/>
                  </a:lnTo>
                  <a:lnTo>
                    <a:pt x="148" y="339"/>
                  </a:lnTo>
                  <a:lnTo>
                    <a:pt x="146" y="339"/>
                  </a:lnTo>
                  <a:lnTo>
                    <a:pt x="145" y="339"/>
                  </a:lnTo>
                  <a:lnTo>
                    <a:pt x="145" y="341"/>
                  </a:lnTo>
                  <a:lnTo>
                    <a:pt x="142" y="341"/>
                  </a:lnTo>
                  <a:lnTo>
                    <a:pt x="135" y="343"/>
                  </a:lnTo>
                  <a:lnTo>
                    <a:pt x="131" y="345"/>
                  </a:lnTo>
                  <a:lnTo>
                    <a:pt x="131" y="346"/>
                  </a:lnTo>
                  <a:lnTo>
                    <a:pt x="130" y="346"/>
                  </a:lnTo>
                  <a:lnTo>
                    <a:pt x="127" y="346"/>
                  </a:lnTo>
                  <a:lnTo>
                    <a:pt x="120" y="349"/>
                  </a:lnTo>
                  <a:lnTo>
                    <a:pt x="119" y="349"/>
                  </a:lnTo>
                  <a:lnTo>
                    <a:pt x="117" y="349"/>
                  </a:lnTo>
                  <a:lnTo>
                    <a:pt x="116" y="350"/>
                  </a:lnTo>
                  <a:lnTo>
                    <a:pt x="115" y="350"/>
                  </a:lnTo>
                  <a:lnTo>
                    <a:pt x="113" y="350"/>
                  </a:lnTo>
                  <a:lnTo>
                    <a:pt x="112" y="350"/>
                  </a:lnTo>
                  <a:lnTo>
                    <a:pt x="111" y="350"/>
                  </a:lnTo>
                  <a:lnTo>
                    <a:pt x="111" y="352"/>
                  </a:lnTo>
                  <a:lnTo>
                    <a:pt x="109" y="352"/>
                  </a:lnTo>
                  <a:lnTo>
                    <a:pt x="108" y="352"/>
                  </a:lnTo>
                  <a:lnTo>
                    <a:pt x="106" y="352"/>
                  </a:lnTo>
                  <a:lnTo>
                    <a:pt x="101" y="352"/>
                  </a:lnTo>
                  <a:lnTo>
                    <a:pt x="95" y="352"/>
                  </a:lnTo>
                  <a:lnTo>
                    <a:pt x="93" y="352"/>
                  </a:lnTo>
                  <a:lnTo>
                    <a:pt x="91" y="352"/>
                  </a:lnTo>
                  <a:lnTo>
                    <a:pt x="72" y="352"/>
                  </a:lnTo>
                  <a:lnTo>
                    <a:pt x="69" y="352"/>
                  </a:lnTo>
                  <a:lnTo>
                    <a:pt x="68" y="352"/>
                  </a:lnTo>
                  <a:lnTo>
                    <a:pt x="66" y="352"/>
                  </a:lnTo>
                  <a:lnTo>
                    <a:pt x="65" y="352"/>
                  </a:lnTo>
                  <a:lnTo>
                    <a:pt x="64" y="350"/>
                  </a:lnTo>
                  <a:lnTo>
                    <a:pt x="62" y="350"/>
                  </a:lnTo>
                  <a:lnTo>
                    <a:pt x="61" y="350"/>
                  </a:lnTo>
                  <a:lnTo>
                    <a:pt x="58" y="350"/>
                  </a:lnTo>
                  <a:lnTo>
                    <a:pt x="54" y="349"/>
                  </a:lnTo>
                  <a:lnTo>
                    <a:pt x="53" y="341"/>
                  </a:lnTo>
                  <a:lnTo>
                    <a:pt x="53" y="331"/>
                  </a:lnTo>
                  <a:lnTo>
                    <a:pt x="55" y="330"/>
                  </a:lnTo>
                  <a:lnTo>
                    <a:pt x="58" y="330"/>
                  </a:lnTo>
                  <a:lnTo>
                    <a:pt x="59" y="328"/>
                  </a:lnTo>
                  <a:lnTo>
                    <a:pt x="62" y="328"/>
                  </a:lnTo>
                  <a:lnTo>
                    <a:pt x="62" y="327"/>
                  </a:lnTo>
                  <a:lnTo>
                    <a:pt x="61" y="319"/>
                  </a:lnTo>
                  <a:lnTo>
                    <a:pt x="61" y="314"/>
                  </a:lnTo>
                  <a:lnTo>
                    <a:pt x="59" y="314"/>
                  </a:lnTo>
                  <a:lnTo>
                    <a:pt x="58" y="306"/>
                  </a:lnTo>
                  <a:lnTo>
                    <a:pt x="58" y="305"/>
                  </a:lnTo>
                  <a:lnTo>
                    <a:pt x="61" y="305"/>
                  </a:lnTo>
                  <a:lnTo>
                    <a:pt x="65" y="305"/>
                  </a:lnTo>
                  <a:lnTo>
                    <a:pt x="66" y="305"/>
                  </a:lnTo>
                  <a:lnTo>
                    <a:pt x="68" y="305"/>
                  </a:lnTo>
                  <a:lnTo>
                    <a:pt x="71" y="305"/>
                  </a:lnTo>
                  <a:lnTo>
                    <a:pt x="73" y="303"/>
                  </a:lnTo>
                  <a:lnTo>
                    <a:pt x="73" y="301"/>
                  </a:lnTo>
                  <a:lnTo>
                    <a:pt x="73" y="291"/>
                  </a:lnTo>
                  <a:lnTo>
                    <a:pt x="73" y="288"/>
                  </a:lnTo>
                  <a:lnTo>
                    <a:pt x="72" y="288"/>
                  </a:lnTo>
                  <a:lnTo>
                    <a:pt x="61" y="288"/>
                  </a:lnTo>
                  <a:lnTo>
                    <a:pt x="58" y="288"/>
                  </a:lnTo>
                  <a:lnTo>
                    <a:pt x="58" y="287"/>
                  </a:lnTo>
                  <a:lnTo>
                    <a:pt x="58" y="285"/>
                  </a:lnTo>
                  <a:lnTo>
                    <a:pt x="57" y="280"/>
                  </a:lnTo>
                  <a:lnTo>
                    <a:pt x="43" y="263"/>
                  </a:lnTo>
                  <a:lnTo>
                    <a:pt x="40" y="259"/>
                  </a:lnTo>
                  <a:lnTo>
                    <a:pt x="37" y="255"/>
                  </a:lnTo>
                  <a:lnTo>
                    <a:pt x="32" y="243"/>
                  </a:lnTo>
                  <a:lnTo>
                    <a:pt x="21" y="221"/>
                  </a:lnTo>
                  <a:lnTo>
                    <a:pt x="22" y="221"/>
                  </a:lnTo>
                  <a:lnTo>
                    <a:pt x="22" y="219"/>
                  </a:lnTo>
                  <a:lnTo>
                    <a:pt x="22" y="218"/>
                  </a:lnTo>
                  <a:lnTo>
                    <a:pt x="21" y="211"/>
                  </a:lnTo>
                  <a:lnTo>
                    <a:pt x="21" y="209"/>
                  </a:lnTo>
                  <a:lnTo>
                    <a:pt x="19" y="205"/>
                  </a:lnTo>
                  <a:lnTo>
                    <a:pt x="18" y="201"/>
                  </a:lnTo>
                  <a:lnTo>
                    <a:pt x="13" y="171"/>
                  </a:lnTo>
                  <a:lnTo>
                    <a:pt x="11" y="164"/>
                  </a:lnTo>
                  <a:lnTo>
                    <a:pt x="11" y="163"/>
                  </a:lnTo>
                  <a:lnTo>
                    <a:pt x="10" y="161"/>
                  </a:lnTo>
                  <a:lnTo>
                    <a:pt x="6" y="161"/>
                  </a:lnTo>
                  <a:lnTo>
                    <a:pt x="4" y="161"/>
                  </a:lnTo>
                  <a:lnTo>
                    <a:pt x="3" y="160"/>
                  </a:lnTo>
                  <a:lnTo>
                    <a:pt x="3" y="157"/>
                  </a:lnTo>
                  <a:lnTo>
                    <a:pt x="0" y="149"/>
                  </a:lnTo>
                  <a:lnTo>
                    <a:pt x="0" y="147"/>
                  </a:lnTo>
                  <a:lnTo>
                    <a:pt x="17" y="143"/>
                  </a:lnTo>
                  <a:lnTo>
                    <a:pt x="19" y="143"/>
                  </a:lnTo>
                  <a:lnTo>
                    <a:pt x="21" y="142"/>
                  </a:lnTo>
                  <a:lnTo>
                    <a:pt x="24" y="139"/>
                  </a:lnTo>
                  <a:lnTo>
                    <a:pt x="25" y="138"/>
                  </a:lnTo>
                  <a:lnTo>
                    <a:pt x="26" y="138"/>
                  </a:lnTo>
                  <a:lnTo>
                    <a:pt x="28" y="138"/>
                  </a:lnTo>
                  <a:lnTo>
                    <a:pt x="29" y="138"/>
                  </a:lnTo>
                  <a:lnTo>
                    <a:pt x="29" y="139"/>
                  </a:lnTo>
                  <a:lnTo>
                    <a:pt x="30" y="139"/>
                  </a:lnTo>
                  <a:lnTo>
                    <a:pt x="32" y="138"/>
                  </a:lnTo>
                  <a:lnTo>
                    <a:pt x="33" y="138"/>
                  </a:lnTo>
                  <a:lnTo>
                    <a:pt x="33" y="136"/>
                  </a:lnTo>
                  <a:lnTo>
                    <a:pt x="35" y="136"/>
                  </a:lnTo>
                  <a:lnTo>
                    <a:pt x="37" y="138"/>
                  </a:lnTo>
                  <a:lnTo>
                    <a:pt x="39" y="138"/>
                  </a:lnTo>
                  <a:lnTo>
                    <a:pt x="40" y="138"/>
                  </a:lnTo>
                  <a:lnTo>
                    <a:pt x="42" y="138"/>
                  </a:lnTo>
                  <a:lnTo>
                    <a:pt x="43" y="138"/>
                  </a:lnTo>
                  <a:lnTo>
                    <a:pt x="44" y="138"/>
                  </a:lnTo>
                  <a:lnTo>
                    <a:pt x="46" y="138"/>
                  </a:lnTo>
                  <a:lnTo>
                    <a:pt x="51" y="136"/>
                  </a:lnTo>
                  <a:lnTo>
                    <a:pt x="59" y="135"/>
                  </a:lnTo>
                  <a:lnTo>
                    <a:pt x="61" y="135"/>
                  </a:lnTo>
                  <a:lnTo>
                    <a:pt x="62" y="135"/>
                  </a:lnTo>
                  <a:lnTo>
                    <a:pt x="65" y="134"/>
                  </a:lnTo>
                  <a:lnTo>
                    <a:pt x="66" y="134"/>
                  </a:lnTo>
                  <a:lnTo>
                    <a:pt x="68" y="134"/>
                  </a:lnTo>
                  <a:lnTo>
                    <a:pt x="69" y="134"/>
                  </a:lnTo>
                  <a:lnTo>
                    <a:pt x="72" y="132"/>
                  </a:lnTo>
                  <a:lnTo>
                    <a:pt x="73" y="131"/>
                  </a:lnTo>
                  <a:lnTo>
                    <a:pt x="76" y="129"/>
                  </a:lnTo>
                  <a:lnTo>
                    <a:pt x="77" y="127"/>
                  </a:lnTo>
                  <a:lnTo>
                    <a:pt x="80" y="125"/>
                  </a:lnTo>
                  <a:lnTo>
                    <a:pt x="94" y="112"/>
                  </a:lnTo>
                  <a:lnTo>
                    <a:pt x="97" y="112"/>
                  </a:lnTo>
                  <a:lnTo>
                    <a:pt x="99" y="112"/>
                  </a:lnTo>
                  <a:lnTo>
                    <a:pt x="105" y="112"/>
                  </a:lnTo>
                  <a:lnTo>
                    <a:pt x="111" y="112"/>
                  </a:lnTo>
                  <a:lnTo>
                    <a:pt x="113" y="112"/>
                  </a:lnTo>
                  <a:lnTo>
                    <a:pt x="115" y="112"/>
                  </a:lnTo>
                  <a:lnTo>
                    <a:pt x="116" y="112"/>
                  </a:lnTo>
                  <a:lnTo>
                    <a:pt x="119" y="112"/>
                  </a:lnTo>
                  <a:lnTo>
                    <a:pt x="123" y="112"/>
                  </a:lnTo>
                  <a:lnTo>
                    <a:pt x="124" y="112"/>
                  </a:lnTo>
                  <a:lnTo>
                    <a:pt x="131" y="110"/>
                  </a:lnTo>
                  <a:lnTo>
                    <a:pt x="138" y="110"/>
                  </a:lnTo>
                  <a:lnTo>
                    <a:pt x="140" y="110"/>
                  </a:lnTo>
                  <a:lnTo>
                    <a:pt x="144" y="110"/>
                  </a:lnTo>
                  <a:lnTo>
                    <a:pt x="155" y="109"/>
                  </a:lnTo>
                  <a:lnTo>
                    <a:pt x="160" y="109"/>
                  </a:lnTo>
                  <a:lnTo>
                    <a:pt x="163" y="109"/>
                  </a:lnTo>
                  <a:lnTo>
                    <a:pt x="166" y="109"/>
                  </a:lnTo>
                  <a:lnTo>
                    <a:pt x="166" y="114"/>
                  </a:lnTo>
                  <a:lnTo>
                    <a:pt x="167" y="124"/>
                  </a:lnTo>
                  <a:lnTo>
                    <a:pt x="174" y="124"/>
                  </a:lnTo>
                  <a:lnTo>
                    <a:pt x="193" y="123"/>
                  </a:lnTo>
                  <a:lnTo>
                    <a:pt x="206" y="123"/>
                  </a:lnTo>
                  <a:lnTo>
                    <a:pt x="220" y="121"/>
                  </a:lnTo>
                  <a:lnTo>
                    <a:pt x="220" y="123"/>
                  </a:lnTo>
                  <a:lnTo>
                    <a:pt x="221" y="123"/>
                  </a:lnTo>
                  <a:lnTo>
                    <a:pt x="222" y="123"/>
                  </a:lnTo>
                  <a:lnTo>
                    <a:pt x="242" y="121"/>
                  </a:lnTo>
                  <a:lnTo>
                    <a:pt x="273" y="118"/>
                  </a:lnTo>
                  <a:lnTo>
                    <a:pt x="275" y="118"/>
                  </a:lnTo>
                  <a:lnTo>
                    <a:pt x="273" y="114"/>
                  </a:lnTo>
                  <a:lnTo>
                    <a:pt x="272" y="107"/>
                  </a:lnTo>
                  <a:lnTo>
                    <a:pt x="273" y="107"/>
                  </a:lnTo>
                  <a:lnTo>
                    <a:pt x="275" y="106"/>
                  </a:lnTo>
                  <a:lnTo>
                    <a:pt x="276" y="106"/>
                  </a:lnTo>
                  <a:lnTo>
                    <a:pt x="278" y="106"/>
                  </a:lnTo>
                  <a:lnTo>
                    <a:pt x="279" y="106"/>
                  </a:lnTo>
                  <a:lnTo>
                    <a:pt x="284" y="105"/>
                  </a:lnTo>
                  <a:lnTo>
                    <a:pt x="291" y="103"/>
                  </a:lnTo>
                  <a:lnTo>
                    <a:pt x="294" y="103"/>
                  </a:lnTo>
                  <a:lnTo>
                    <a:pt x="295" y="103"/>
                  </a:lnTo>
                  <a:lnTo>
                    <a:pt x="297" y="103"/>
                  </a:lnTo>
                  <a:lnTo>
                    <a:pt x="295" y="96"/>
                  </a:lnTo>
                  <a:lnTo>
                    <a:pt x="295" y="95"/>
                  </a:lnTo>
                  <a:lnTo>
                    <a:pt x="301" y="90"/>
                  </a:lnTo>
                  <a:lnTo>
                    <a:pt x="302" y="88"/>
                  </a:lnTo>
                  <a:lnTo>
                    <a:pt x="302" y="87"/>
                  </a:lnTo>
                  <a:lnTo>
                    <a:pt x="304" y="87"/>
                  </a:lnTo>
                  <a:lnTo>
                    <a:pt x="305" y="87"/>
                  </a:lnTo>
                  <a:lnTo>
                    <a:pt x="306" y="84"/>
                  </a:lnTo>
                  <a:lnTo>
                    <a:pt x="322" y="98"/>
                  </a:lnTo>
                  <a:lnTo>
                    <a:pt x="333" y="109"/>
                  </a:lnTo>
                  <a:lnTo>
                    <a:pt x="342" y="114"/>
                  </a:lnTo>
                  <a:lnTo>
                    <a:pt x="346" y="117"/>
                  </a:lnTo>
                  <a:lnTo>
                    <a:pt x="358" y="112"/>
                  </a:lnTo>
                  <a:lnTo>
                    <a:pt x="360" y="109"/>
                  </a:lnTo>
                  <a:lnTo>
                    <a:pt x="364" y="107"/>
                  </a:lnTo>
                  <a:lnTo>
                    <a:pt x="366" y="106"/>
                  </a:lnTo>
                  <a:lnTo>
                    <a:pt x="375" y="101"/>
                  </a:lnTo>
                  <a:lnTo>
                    <a:pt x="378" y="99"/>
                  </a:lnTo>
                  <a:lnTo>
                    <a:pt x="378" y="98"/>
                  </a:lnTo>
                  <a:lnTo>
                    <a:pt x="380" y="98"/>
                  </a:lnTo>
                  <a:lnTo>
                    <a:pt x="385" y="95"/>
                  </a:lnTo>
                  <a:lnTo>
                    <a:pt x="386" y="94"/>
                  </a:lnTo>
                  <a:lnTo>
                    <a:pt x="388" y="92"/>
                  </a:lnTo>
                  <a:lnTo>
                    <a:pt x="389" y="91"/>
                  </a:lnTo>
                  <a:lnTo>
                    <a:pt x="392" y="88"/>
                  </a:lnTo>
                  <a:lnTo>
                    <a:pt x="395" y="85"/>
                  </a:lnTo>
                  <a:lnTo>
                    <a:pt x="396" y="84"/>
                  </a:lnTo>
                  <a:lnTo>
                    <a:pt x="399" y="81"/>
                  </a:lnTo>
                  <a:lnTo>
                    <a:pt x="400" y="78"/>
                  </a:lnTo>
                  <a:lnTo>
                    <a:pt x="402" y="77"/>
                  </a:lnTo>
                  <a:lnTo>
                    <a:pt x="403" y="77"/>
                  </a:lnTo>
                  <a:lnTo>
                    <a:pt x="403" y="76"/>
                  </a:lnTo>
                  <a:lnTo>
                    <a:pt x="404" y="76"/>
                  </a:lnTo>
                  <a:lnTo>
                    <a:pt x="406" y="74"/>
                  </a:lnTo>
                  <a:lnTo>
                    <a:pt x="407" y="73"/>
                  </a:lnTo>
                  <a:lnTo>
                    <a:pt x="407" y="71"/>
                  </a:lnTo>
                  <a:lnTo>
                    <a:pt x="409" y="71"/>
                  </a:lnTo>
                  <a:lnTo>
                    <a:pt x="410" y="70"/>
                  </a:lnTo>
                  <a:lnTo>
                    <a:pt x="410" y="69"/>
                  </a:lnTo>
                  <a:lnTo>
                    <a:pt x="411" y="69"/>
                  </a:lnTo>
                  <a:lnTo>
                    <a:pt x="411" y="67"/>
                  </a:lnTo>
                  <a:lnTo>
                    <a:pt x="413" y="67"/>
                  </a:lnTo>
                  <a:lnTo>
                    <a:pt x="414" y="66"/>
                  </a:lnTo>
                  <a:lnTo>
                    <a:pt x="415" y="63"/>
                  </a:lnTo>
                  <a:lnTo>
                    <a:pt x="417" y="60"/>
                  </a:lnTo>
                  <a:lnTo>
                    <a:pt x="418" y="59"/>
                  </a:lnTo>
                  <a:lnTo>
                    <a:pt x="420" y="58"/>
                  </a:lnTo>
                  <a:lnTo>
                    <a:pt x="420" y="55"/>
                  </a:lnTo>
                  <a:lnTo>
                    <a:pt x="421" y="54"/>
                  </a:lnTo>
                  <a:lnTo>
                    <a:pt x="421" y="52"/>
                  </a:lnTo>
                  <a:lnTo>
                    <a:pt x="421" y="51"/>
                  </a:lnTo>
                  <a:lnTo>
                    <a:pt x="421" y="49"/>
                  </a:lnTo>
                  <a:lnTo>
                    <a:pt x="421" y="43"/>
                  </a:lnTo>
                  <a:lnTo>
                    <a:pt x="421" y="40"/>
                  </a:lnTo>
                  <a:lnTo>
                    <a:pt x="421" y="38"/>
                  </a:lnTo>
                  <a:lnTo>
                    <a:pt x="421" y="37"/>
                  </a:lnTo>
                  <a:lnTo>
                    <a:pt x="424" y="37"/>
                  </a:lnTo>
                  <a:lnTo>
                    <a:pt x="428" y="37"/>
                  </a:lnTo>
                  <a:lnTo>
                    <a:pt x="429" y="37"/>
                  </a:lnTo>
                  <a:lnTo>
                    <a:pt x="432" y="37"/>
                  </a:lnTo>
                  <a:lnTo>
                    <a:pt x="436" y="37"/>
                  </a:lnTo>
                  <a:lnTo>
                    <a:pt x="438" y="37"/>
                  </a:lnTo>
                  <a:lnTo>
                    <a:pt x="439" y="37"/>
                  </a:lnTo>
                  <a:lnTo>
                    <a:pt x="443" y="36"/>
                  </a:lnTo>
                  <a:lnTo>
                    <a:pt x="446" y="36"/>
                  </a:lnTo>
                  <a:lnTo>
                    <a:pt x="447" y="36"/>
                  </a:lnTo>
                  <a:lnTo>
                    <a:pt x="449" y="34"/>
                  </a:lnTo>
                  <a:lnTo>
                    <a:pt x="450" y="34"/>
                  </a:lnTo>
                  <a:lnTo>
                    <a:pt x="450" y="33"/>
                  </a:lnTo>
                  <a:lnTo>
                    <a:pt x="451" y="33"/>
                  </a:lnTo>
                  <a:lnTo>
                    <a:pt x="453" y="32"/>
                  </a:lnTo>
                  <a:lnTo>
                    <a:pt x="453" y="30"/>
                  </a:lnTo>
                  <a:lnTo>
                    <a:pt x="454" y="29"/>
                  </a:lnTo>
                  <a:lnTo>
                    <a:pt x="455" y="27"/>
                  </a:lnTo>
                  <a:lnTo>
                    <a:pt x="457" y="26"/>
                  </a:lnTo>
                  <a:lnTo>
                    <a:pt x="457" y="25"/>
                  </a:lnTo>
                  <a:lnTo>
                    <a:pt x="460" y="22"/>
                  </a:lnTo>
                  <a:lnTo>
                    <a:pt x="461" y="22"/>
                  </a:lnTo>
                  <a:lnTo>
                    <a:pt x="462" y="22"/>
                  </a:lnTo>
                  <a:lnTo>
                    <a:pt x="466" y="23"/>
                  </a:lnTo>
                  <a:lnTo>
                    <a:pt x="472" y="26"/>
                  </a:lnTo>
                  <a:lnTo>
                    <a:pt x="473" y="26"/>
                  </a:lnTo>
                  <a:lnTo>
                    <a:pt x="475" y="26"/>
                  </a:lnTo>
                  <a:lnTo>
                    <a:pt x="476" y="26"/>
                  </a:lnTo>
                  <a:lnTo>
                    <a:pt x="477" y="25"/>
                  </a:lnTo>
                  <a:lnTo>
                    <a:pt x="480" y="25"/>
                  </a:lnTo>
                  <a:lnTo>
                    <a:pt x="483" y="23"/>
                  </a:lnTo>
                  <a:lnTo>
                    <a:pt x="486" y="23"/>
                  </a:lnTo>
                  <a:lnTo>
                    <a:pt x="486" y="22"/>
                  </a:lnTo>
                  <a:lnTo>
                    <a:pt x="487" y="22"/>
                  </a:lnTo>
                  <a:lnTo>
                    <a:pt x="487" y="21"/>
                  </a:lnTo>
                  <a:lnTo>
                    <a:pt x="491" y="13"/>
                  </a:lnTo>
                  <a:lnTo>
                    <a:pt x="491" y="12"/>
                  </a:lnTo>
                  <a:lnTo>
                    <a:pt x="493" y="11"/>
                  </a:lnTo>
                  <a:lnTo>
                    <a:pt x="493" y="9"/>
                  </a:lnTo>
                  <a:lnTo>
                    <a:pt x="494" y="9"/>
                  </a:lnTo>
                  <a:lnTo>
                    <a:pt x="496" y="9"/>
                  </a:lnTo>
                  <a:lnTo>
                    <a:pt x="498" y="11"/>
                  </a:lnTo>
                  <a:lnTo>
                    <a:pt x="500" y="12"/>
                  </a:lnTo>
                  <a:lnTo>
                    <a:pt x="504" y="13"/>
                  </a:lnTo>
                  <a:lnTo>
                    <a:pt x="505" y="13"/>
                  </a:lnTo>
                  <a:lnTo>
                    <a:pt x="507" y="13"/>
                  </a:lnTo>
                  <a:lnTo>
                    <a:pt x="508" y="13"/>
                  </a:lnTo>
                  <a:lnTo>
                    <a:pt x="509" y="13"/>
                  </a:lnTo>
                  <a:lnTo>
                    <a:pt x="511" y="13"/>
                  </a:lnTo>
                  <a:lnTo>
                    <a:pt x="512" y="13"/>
                  </a:lnTo>
                  <a:lnTo>
                    <a:pt x="513" y="12"/>
                  </a:lnTo>
                  <a:lnTo>
                    <a:pt x="515" y="12"/>
                  </a:lnTo>
                  <a:lnTo>
                    <a:pt x="516" y="11"/>
                  </a:lnTo>
                  <a:lnTo>
                    <a:pt x="518" y="11"/>
                  </a:lnTo>
                  <a:lnTo>
                    <a:pt x="523" y="7"/>
                  </a:lnTo>
                  <a:lnTo>
                    <a:pt x="526" y="5"/>
                  </a:lnTo>
                  <a:lnTo>
                    <a:pt x="527" y="4"/>
                  </a:lnTo>
                  <a:lnTo>
                    <a:pt x="531" y="1"/>
                  </a:lnTo>
                  <a:lnTo>
                    <a:pt x="533" y="1"/>
                  </a:lnTo>
                  <a:lnTo>
                    <a:pt x="533" y="0"/>
                  </a:lnTo>
                  <a:lnTo>
                    <a:pt x="534" y="0"/>
                  </a:lnTo>
                  <a:lnTo>
                    <a:pt x="537" y="1"/>
                  </a:lnTo>
                  <a:lnTo>
                    <a:pt x="538" y="1"/>
                  </a:lnTo>
                  <a:lnTo>
                    <a:pt x="540" y="2"/>
                  </a:lnTo>
                  <a:lnTo>
                    <a:pt x="542" y="7"/>
                  </a:lnTo>
                  <a:lnTo>
                    <a:pt x="545" y="11"/>
                  </a:lnTo>
                  <a:lnTo>
                    <a:pt x="546" y="1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Freeform 7">
              <a:extLst>
                <a:ext uri="{FF2B5EF4-FFF2-40B4-BE49-F238E27FC236}">
                  <a16:creationId xmlns:a16="http://schemas.microsoft.com/office/drawing/2014/main" id="{B14CC4FD-D0CC-6520-33AB-39C2CEFFA2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338" y="2638426"/>
              <a:ext cx="930275" cy="598488"/>
            </a:xfrm>
            <a:custGeom>
              <a:avLst/>
              <a:gdLst>
                <a:gd name="T0" fmla="*/ 308 w 586"/>
                <a:gd name="T1" fmla="*/ 17 h 377"/>
                <a:gd name="T2" fmla="*/ 342 w 586"/>
                <a:gd name="T3" fmla="*/ 21 h 377"/>
                <a:gd name="T4" fmla="*/ 374 w 586"/>
                <a:gd name="T5" fmla="*/ 29 h 377"/>
                <a:gd name="T6" fmla="*/ 403 w 586"/>
                <a:gd name="T7" fmla="*/ 32 h 377"/>
                <a:gd name="T8" fmla="*/ 450 w 586"/>
                <a:gd name="T9" fmla="*/ 31 h 377"/>
                <a:gd name="T10" fmla="*/ 479 w 586"/>
                <a:gd name="T11" fmla="*/ 32 h 377"/>
                <a:gd name="T12" fmla="*/ 495 w 586"/>
                <a:gd name="T13" fmla="*/ 20 h 377"/>
                <a:gd name="T14" fmla="*/ 524 w 586"/>
                <a:gd name="T15" fmla="*/ 5 h 377"/>
                <a:gd name="T16" fmla="*/ 530 w 586"/>
                <a:gd name="T17" fmla="*/ 25 h 377"/>
                <a:gd name="T18" fmla="*/ 534 w 586"/>
                <a:gd name="T19" fmla="*/ 54 h 377"/>
                <a:gd name="T20" fmla="*/ 537 w 586"/>
                <a:gd name="T21" fmla="*/ 83 h 377"/>
                <a:gd name="T22" fmla="*/ 538 w 586"/>
                <a:gd name="T23" fmla="*/ 108 h 377"/>
                <a:gd name="T24" fmla="*/ 545 w 586"/>
                <a:gd name="T25" fmla="*/ 134 h 377"/>
                <a:gd name="T26" fmla="*/ 556 w 586"/>
                <a:gd name="T27" fmla="*/ 159 h 377"/>
                <a:gd name="T28" fmla="*/ 561 w 586"/>
                <a:gd name="T29" fmla="*/ 192 h 377"/>
                <a:gd name="T30" fmla="*/ 567 w 586"/>
                <a:gd name="T31" fmla="*/ 213 h 377"/>
                <a:gd name="T32" fmla="*/ 579 w 586"/>
                <a:gd name="T33" fmla="*/ 224 h 377"/>
                <a:gd name="T34" fmla="*/ 567 w 586"/>
                <a:gd name="T35" fmla="*/ 238 h 377"/>
                <a:gd name="T36" fmla="*/ 555 w 586"/>
                <a:gd name="T37" fmla="*/ 250 h 377"/>
                <a:gd name="T38" fmla="*/ 527 w 586"/>
                <a:gd name="T39" fmla="*/ 253 h 377"/>
                <a:gd name="T40" fmla="*/ 523 w 586"/>
                <a:gd name="T41" fmla="*/ 276 h 377"/>
                <a:gd name="T42" fmla="*/ 512 w 586"/>
                <a:gd name="T43" fmla="*/ 290 h 377"/>
                <a:gd name="T44" fmla="*/ 494 w 586"/>
                <a:gd name="T45" fmla="*/ 308 h 377"/>
                <a:gd name="T46" fmla="*/ 452 w 586"/>
                <a:gd name="T47" fmla="*/ 333 h 377"/>
                <a:gd name="T48" fmla="*/ 401 w 586"/>
                <a:gd name="T49" fmla="*/ 312 h 377"/>
                <a:gd name="T50" fmla="*/ 378 w 586"/>
                <a:gd name="T51" fmla="*/ 323 h 377"/>
                <a:gd name="T52" fmla="*/ 280 w 586"/>
                <a:gd name="T53" fmla="*/ 340 h 377"/>
                <a:gd name="T54" fmla="*/ 230 w 586"/>
                <a:gd name="T55" fmla="*/ 328 h 377"/>
                <a:gd name="T56" fmla="*/ 186 w 586"/>
                <a:gd name="T57" fmla="*/ 341 h 377"/>
                <a:gd name="T58" fmla="*/ 165 w 586"/>
                <a:gd name="T59" fmla="*/ 351 h 377"/>
                <a:gd name="T60" fmla="*/ 139 w 586"/>
                <a:gd name="T61" fmla="*/ 354 h 377"/>
                <a:gd name="T62" fmla="*/ 123 w 586"/>
                <a:gd name="T63" fmla="*/ 359 h 377"/>
                <a:gd name="T64" fmla="*/ 91 w 586"/>
                <a:gd name="T65" fmla="*/ 377 h 377"/>
                <a:gd name="T66" fmla="*/ 51 w 586"/>
                <a:gd name="T67" fmla="*/ 375 h 377"/>
                <a:gd name="T68" fmla="*/ 33 w 586"/>
                <a:gd name="T69" fmla="*/ 344 h 377"/>
                <a:gd name="T70" fmla="*/ 11 w 586"/>
                <a:gd name="T71" fmla="*/ 290 h 377"/>
                <a:gd name="T72" fmla="*/ 7 w 586"/>
                <a:gd name="T73" fmla="*/ 260 h 377"/>
                <a:gd name="T74" fmla="*/ 30 w 586"/>
                <a:gd name="T75" fmla="*/ 264 h 377"/>
                <a:gd name="T76" fmla="*/ 47 w 586"/>
                <a:gd name="T77" fmla="*/ 254 h 377"/>
                <a:gd name="T78" fmla="*/ 68 w 586"/>
                <a:gd name="T79" fmla="*/ 252 h 377"/>
                <a:gd name="T80" fmla="*/ 83 w 586"/>
                <a:gd name="T81" fmla="*/ 257 h 377"/>
                <a:gd name="T82" fmla="*/ 92 w 586"/>
                <a:gd name="T83" fmla="*/ 250 h 377"/>
                <a:gd name="T84" fmla="*/ 99 w 586"/>
                <a:gd name="T85" fmla="*/ 241 h 377"/>
                <a:gd name="T86" fmla="*/ 112 w 586"/>
                <a:gd name="T87" fmla="*/ 238 h 377"/>
                <a:gd name="T88" fmla="*/ 121 w 586"/>
                <a:gd name="T89" fmla="*/ 225 h 377"/>
                <a:gd name="T90" fmla="*/ 141 w 586"/>
                <a:gd name="T91" fmla="*/ 216 h 377"/>
                <a:gd name="T92" fmla="*/ 165 w 586"/>
                <a:gd name="T93" fmla="*/ 203 h 377"/>
                <a:gd name="T94" fmla="*/ 168 w 586"/>
                <a:gd name="T95" fmla="*/ 156 h 377"/>
                <a:gd name="T96" fmla="*/ 171 w 586"/>
                <a:gd name="T97" fmla="*/ 116 h 377"/>
                <a:gd name="T98" fmla="*/ 182 w 586"/>
                <a:gd name="T99" fmla="*/ 108 h 377"/>
                <a:gd name="T100" fmla="*/ 208 w 586"/>
                <a:gd name="T101" fmla="*/ 107 h 377"/>
                <a:gd name="T102" fmla="*/ 223 w 586"/>
                <a:gd name="T103" fmla="*/ 108 h 377"/>
                <a:gd name="T104" fmla="*/ 241 w 586"/>
                <a:gd name="T105" fmla="*/ 89 h 377"/>
                <a:gd name="T106" fmla="*/ 254 w 586"/>
                <a:gd name="T107" fmla="*/ 76 h 377"/>
                <a:gd name="T108" fmla="*/ 261 w 586"/>
                <a:gd name="T109" fmla="*/ 52 h 377"/>
                <a:gd name="T110" fmla="*/ 261 w 586"/>
                <a:gd name="T111" fmla="*/ 39 h 377"/>
                <a:gd name="T112" fmla="*/ 259 w 586"/>
                <a:gd name="T113" fmla="*/ 28 h 377"/>
                <a:gd name="T114" fmla="*/ 276 w 586"/>
                <a:gd name="T115" fmla="*/ 17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86" h="377">
                  <a:moveTo>
                    <a:pt x="281" y="0"/>
                  </a:moveTo>
                  <a:lnTo>
                    <a:pt x="290" y="5"/>
                  </a:lnTo>
                  <a:lnTo>
                    <a:pt x="291" y="3"/>
                  </a:lnTo>
                  <a:lnTo>
                    <a:pt x="302" y="9"/>
                  </a:lnTo>
                  <a:lnTo>
                    <a:pt x="302" y="11"/>
                  </a:lnTo>
                  <a:lnTo>
                    <a:pt x="303" y="13"/>
                  </a:lnTo>
                  <a:lnTo>
                    <a:pt x="305" y="13"/>
                  </a:lnTo>
                  <a:lnTo>
                    <a:pt x="305" y="11"/>
                  </a:lnTo>
                  <a:lnTo>
                    <a:pt x="306" y="11"/>
                  </a:lnTo>
                  <a:lnTo>
                    <a:pt x="308" y="13"/>
                  </a:lnTo>
                  <a:lnTo>
                    <a:pt x="308" y="17"/>
                  </a:lnTo>
                  <a:lnTo>
                    <a:pt x="315" y="17"/>
                  </a:lnTo>
                  <a:lnTo>
                    <a:pt x="316" y="17"/>
                  </a:lnTo>
                  <a:lnTo>
                    <a:pt x="317" y="17"/>
                  </a:lnTo>
                  <a:lnTo>
                    <a:pt x="319" y="24"/>
                  </a:lnTo>
                  <a:lnTo>
                    <a:pt x="321" y="24"/>
                  </a:lnTo>
                  <a:lnTo>
                    <a:pt x="323" y="23"/>
                  </a:lnTo>
                  <a:lnTo>
                    <a:pt x="323" y="21"/>
                  </a:lnTo>
                  <a:lnTo>
                    <a:pt x="328" y="21"/>
                  </a:lnTo>
                  <a:lnTo>
                    <a:pt x="337" y="21"/>
                  </a:lnTo>
                  <a:lnTo>
                    <a:pt x="341" y="21"/>
                  </a:lnTo>
                  <a:lnTo>
                    <a:pt x="342" y="21"/>
                  </a:lnTo>
                  <a:lnTo>
                    <a:pt x="343" y="21"/>
                  </a:lnTo>
                  <a:lnTo>
                    <a:pt x="345" y="21"/>
                  </a:lnTo>
                  <a:lnTo>
                    <a:pt x="345" y="23"/>
                  </a:lnTo>
                  <a:lnTo>
                    <a:pt x="353" y="23"/>
                  </a:lnTo>
                  <a:lnTo>
                    <a:pt x="354" y="23"/>
                  </a:lnTo>
                  <a:lnTo>
                    <a:pt x="357" y="24"/>
                  </a:lnTo>
                  <a:lnTo>
                    <a:pt x="359" y="24"/>
                  </a:lnTo>
                  <a:lnTo>
                    <a:pt x="360" y="24"/>
                  </a:lnTo>
                  <a:lnTo>
                    <a:pt x="367" y="27"/>
                  </a:lnTo>
                  <a:lnTo>
                    <a:pt x="368" y="28"/>
                  </a:lnTo>
                  <a:lnTo>
                    <a:pt x="374" y="29"/>
                  </a:lnTo>
                  <a:lnTo>
                    <a:pt x="375" y="29"/>
                  </a:lnTo>
                  <a:lnTo>
                    <a:pt x="377" y="31"/>
                  </a:lnTo>
                  <a:lnTo>
                    <a:pt x="378" y="31"/>
                  </a:lnTo>
                  <a:lnTo>
                    <a:pt x="379" y="31"/>
                  </a:lnTo>
                  <a:lnTo>
                    <a:pt x="381" y="31"/>
                  </a:lnTo>
                  <a:lnTo>
                    <a:pt x="384" y="31"/>
                  </a:lnTo>
                  <a:lnTo>
                    <a:pt x="386" y="32"/>
                  </a:lnTo>
                  <a:lnTo>
                    <a:pt x="390" y="32"/>
                  </a:lnTo>
                  <a:lnTo>
                    <a:pt x="397" y="32"/>
                  </a:lnTo>
                  <a:lnTo>
                    <a:pt x="401" y="32"/>
                  </a:lnTo>
                  <a:lnTo>
                    <a:pt x="403" y="32"/>
                  </a:lnTo>
                  <a:lnTo>
                    <a:pt x="410" y="32"/>
                  </a:lnTo>
                  <a:lnTo>
                    <a:pt x="411" y="32"/>
                  </a:lnTo>
                  <a:lnTo>
                    <a:pt x="417" y="32"/>
                  </a:lnTo>
                  <a:lnTo>
                    <a:pt x="422" y="32"/>
                  </a:lnTo>
                  <a:lnTo>
                    <a:pt x="423" y="32"/>
                  </a:lnTo>
                  <a:lnTo>
                    <a:pt x="428" y="32"/>
                  </a:lnTo>
                  <a:lnTo>
                    <a:pt x="432" y="32"/>
                  </a:lnTo>
                  <a:lnTo>
                    <a:pt x="434" y="32"/>
                  </a:lnTo>
                  <a:lnTo>
                    <a:pt x="436" y="32"/>
                  </a:lnTo>
                  <a:lnTo>
                    <a:pt x="443" y="32"/>
                  </a:lnTo>
                  <a:lnTo>
                    <a:pt x="450" y="31"/>
                  </a:lnTo>
                  <a:lnTo>
                    <a:pt x="458" y="31"/>
                  </a:lnTo>
                  <a:lnTo>
                    <a:pt x="461" y="31"/>
                  </a:lnTo>
                  <a:lnTo>
                    <a:pt x="464" y="31"/>
                  </a:lnTo>
                  <a:lnTo>
                    <a:pt x="466" y="31"/>
                  </a:lnTo>
                  <a:lnTo>
                    <a:pt x="468" y="31"/>
                  </a:lnTo>
                  <a:lnTo>
                    <a:pt x="470" y="31"/>
                  </a:lnTo>
                  <a:lnTo>
                    <a:pt x="473" y="32"/>
                  </a:lnTo>
                  <a:lnTo>
                    <a:pt x="475" y="32"/>
                  </a:lnTo>
                  <a:lnTo>
                    <a:pt x="476" y="32"/>
                  </a:lnTo>
                  <a:lnTo>
                    <a:pt x="477" y="32"/>
                  </a:lnTo>
                  <a:lnTo>
                    <a:pt x="479" y="32"/>
                  </a:lnTo>
                  <a:lnTo>
                    <a:pt x="480" y="32"/>
                  </a:lnTo>
                  <a:lnTo>
                    <a:pt x="481" y="31"/>
                  </a:lnTo>
                  <a:lnTo>
                    <a:pt x="483" y="31"/>
                  </a:lnTo>
                  <a:lnTo>
                    <a:pt x="484" y="29"/>
                  </a:lnTo>
                  <a:lnTo>
                    <a:pt x="486" y="29"/>
                  </a:lnTo>
                  <a:lnTo>
                    <a:pt x="487" y="27"/>
                  </a:lnTo>
                  <a:lnTo>
                    <a:pt x="488" y="25"/>
                  </a:lnTo>
                  <a:lnTo>
                    <a:pt x="490" y="24"/>
                  </a:lnTo>
                  <a:lnTo>
                    <a:pt x="492" y="23"/>
                  </a:lnTo>
                  <a:lnTo>
                    <a:pt x="494" y="21"/>
                  </a:lnTo>
                  <a:lnTo>
                    <a:pt x="495" y="20"/>
                  </a:lnTo>
                  <a:lnTo>
                    <a:pt x="498" y="20"/>
                  </a:lnTo>
                  <a:lnTo>
                    <a:pt x="501" y="17"/>
                  </a:lnTo>
                  <a:lnTo>
                    <a:pt x="502" y="17"/>
                  </a:lnTo>
                  <a:lnTo>
                    <a:pt x="503" y="16"/>
                  </a:lnTo>
                  <a:lnTo>
                    <a:pt x="508" y="14"/>
                  </a:lnTo>
                  <a:lnTo>
                    <a:pt x="509" y="13"/>
                  </a:lnTo>
                  <a:lnTo>
                    <a:pt x="512" y="11"/>
                  </a:lnTo>
                  <a:lnTo>
                    <a:pt x="515" y="10"/>
                  </a:lnTo>
                  <a:lnTo>
                    <a:pt x="516" y="9"/>
                  </a:lnTo>
                  <a:lnTo>
                    <a:pt x="523" y="6"/>
                  </a:lnTo>
                  <a:lnTo>
                    <a:pt x="524" y="5"/>
                  </a:lnTo>
                  <a:lnTo>
                    <a:pt x="524" y="6"/>
                  </a:lnTo>
                  <a:lnTo>
                    <a:pt x="524" y="7"/>
                  </a:lnTo>
                  <a:lnTo>
                    <a:pt x="524" y="9"/>
                  </a:lnTo>
                  <a:lnTo>
                    <a:pt x="526" y="11"/>
                  </a:lnTo>
                  <a:lnTo>
                    <a:pt x="526" y="13"/>
                  </a:lnTo>
                  <a:lnTo>
                    <a:pt x="526" y="14"/>
                  </a:lnTo>
                  <a:lnTo>
                    <a:pt x="527" y="17"/>
                  </a:lnTo>
                  <a:lnTo>
                    <a:pt x="528" y="21"/>
                  </a:lnTo>
                  <a:lnTo>
                    <a:pt x="528" y="23"/>
                  </a:lnTo>
                  <a:lnTo>
                    <a:pt x="528" y="24"/>
                  </a:lnTo>
                  <a:lnTo>
                    <a:pt x="530" y="25"/>
                  </a:lnTo>
                  <a:lnTo>
                    <a:pt x="530" y="27"/>
                  </a:lnTo>
                  <a:lnTo>
                    <a:pt x="530" y="28"/>
                  </a:lnTo>
                  <a:lnTo>
                    <a:pt x="531" y="31"/>
                  </a:lnTo>
                  <a:lnTo>
                    <a:pt x="531" y="32"/>
                  </a:lnTo>
                  <a:lnTo>
                    <a:pt x="531" y="34"/>
                  </a:lnTo>
                  <a:lnTo>
                    <a:pt x="531" y="36"/>
                  </a:lnTo>
                  <a:lnTo>
                    <a:pt x="533" y="39"/>
                  </a:lnTo>
                  <a:lnTo>
                    <a:pt x="533" y="45"/>
                  </a:lnTo>
                  <a:lnTo>
                    <a:pt x="533" y="47"/>
                  </a:lnTo>
                  <a:lnTo>
                    <a:pt x="534" y="50"/>
                  </a:lnTo>
                  <a:lnTo>
                    <a:pt x="534" y="54"/>
                  </a:lnTo>
                  <a:lnTo>
                    <a:pt x="534" y="56"/>
                  </a:lnTo>
                  <a:lnTo>
                    <a:pt x="534" y="57"/>
                  </a:lnTo>
                  <a:lnTo>
                    <a:pt x="535" y="61"/>
                  </a:lnTo>
                  <a:lnTo>
                    <a:pt x="535" y="64"/>
                  </a:lnTo>
                  <a:lnTo>
                    <a:pt x="535" y="65"/>
                  </a:lnTo>
                  <a:lnTo>
                    <a:pt x="537" y="69"/>
                  </a:lnTo>
                  <a:lnTo>
                    <a:pt x="537" y="71"/>
                  </a:lnTo>
                  <a:lnTo>
                    <a:pt x="537" y="78"/>
                  </a:lnTo>
                  <a:lnTo>
                    <a:pt x="537" y="80"/>
                  </a:lnTo>
                  <a:lnTo>
                    <a:pt x="537" y="82"/>
                  </a:lnTo>
                  <a:lnTo>
                    <a:pt x="537" y="83"/>
                  </a:lnTo>
                  <a:lnTo>
                    <a:pt x="537" y="85"/>
                  </a:lnTo>
                  <a:lnTo>
                    <a:pt x="537" y="89"/>
                  </a:lnTo>
                  <a:lnTo>
                    <a:pt x="537" y="92"/>
                  </a:lnTo>
                  <a:lnTo>
                    <a:pt x="537" y="94"/>
                  </a:lnTo>
                  <a:lnTo>
                    <a:pt x="537" y="96"/>
                  </a:lnTo>
                  <a:lnTo>
                    <a:pt x="537" y="97"/>
                  </a:lnTo>
                  <a:lnTo>
                    <a:pt x="537" y="101"/>
                  </a:lnTo>
                  <a:lnTo>
                    <a:pt x="538" y="104"/>
                  </a:lnTo>
                  <a:lnTo>
                    <a:pt x="538" y="105"/>
                  </a:lnTo>
                  <a:lnTo>
                    <a:pt x="538" y="107"/>
                  </a:lnTo>
                  <a:lnTo>
                    <a:pt x="538" y="108"/>
                  </a:lnTo>
                  <a:lnTo>
                    <a:pt x="538" y="110"/>
                  </a:lnTo>
                  <a:lnTo>
                    <a:pt x="539" y="112"/>
                  </a:lnTo>
                  <a:lnTo>
                    <a:pt x="539" y="114"/>
                  </a:lnTo>
                  <a:lnTo>
                    <a:pt x="541" y="118"/>
                  </a:lnTo>
                  <a:lnTo>
                    <a:pt x="541" y="121"/>
                  </a:lnTo>
                  <a:lnTo>
                    <a:pt x="542" y="123"/>
                  </a:lnTo>
                  <a:lnTo>
                    <a:pt x="542" y="125"/>
                  </a:lnTo>
                  <a:lnTo>
                    <a:pt x="542" y="126"/>
                  </a:lnTo>
                  <a:lnTo>
                    <a:pt x="544" y="130"/>
                  </a:lnTo>
                  <a:lnTo>
                    <a:pt x="545" y="133"/>
                  </a:lnTo>
                  <a:lnTo>
                    <a:pt x="545" y="134"/>
                  </a:lnTo>
                  <a:lnTo>
                    <a:pt x="546" y="137"/>
                  </a:lnTo>
                  <a:lnTo>
                    <a:pt x="548" y="140"/>
                  </a:lnTo>
                  <a:lnTo>
                    <a:pt x="549" y="143"/>
                  </a:lnTo>
                  <a:lnTo>
                    <a:pt x="552" y="148"/>
                  </a:lnTo>
                  <a:lnTo>
                    <a:pt x="553" y="148"/>
                  </a:lnTo>
                  <a:lnTo>
                    <a:pt x="553" y="149"/>
                  </a:lnTo>
                  <a:lnTo>
                    <a:pt x="553" y="151"/>
                  </a:lnTo>
                  <a:lnTo>
                    <a:pt x="555" y="152"/>
                  </a:lnTo>
                  <a:lnTo>
                    <a:pt x="555" y="154"/>
                  </a:lnTo>
                  <a:lnTo>
                    <a:pt x="556" y="158"/>
                  </a:lnTo>
                  <a:lnTo>
                    <a:pt x="556" y="159"/>
                  </a:lnTo>
                  <a:lnTo>
                    <a:pt x="556" y="160"/>
                  </a:lnTo>
                  <a:lnTo>
                    <a:pt x="559" y="169"/>
                  </a:lnTo>
                  <a:lnTo>
                    <a:pt x="559" y="172"/>
                  </a:lnTo>
                  <a:lnTo>
                    <a:pt x="560" y="177"/>
                  </a:lnTo>
                  <a:lnTo>
                    <a:pt x="561" y="180"/>
                  </a:lnTo>
                  <a:lnTo>
                    <a:pt x="561" y="181"/>
                  </a:lnTo>
                  <a:lnTo>
                    <a:pt x="561" y="183"/>
                  </a:lnTo>
                  <a:lnTo>
                    <a:pt x="561" y="184"/>
                  </a:lnTo>
                  <a:lnTo>
                    <a:pt x="563" y="185"/>
                  </a:lnTo>
                  <a:lnTo>
                    <a:pt x="561" y="191"/>
                  </a:lnTo>
                  <a:lnTo>
                    <a:pt x="561" y="192"/>
                  </a:lnTo>
                  <a:lnTo>
                    <a:pt x="561" y="198"/>
                  </a:lnTo>
                  <a:lnTo>
                    <a:pt x="561" y="199"/>
                  </a:lnTo>
                  <a:lnTo>
                    <a:pt x="561" y="202"/>
                  </a:lnTo>
                  <a:lnTo>
                    <a:pt x="561" y="203"/>
                  </a:lnTo>
                  <a:lnTo>
                    <a:pt x="561" y="205"/>
                  </a:lnTo>
                  <a:lnTo>
                    <a:pt x="561" y="206"/>
                  </a:lnTo>
                  <a:lnTo>
                    <a:pt x="561" y="207"/>
                  </a:lnTo>
                  <a:lnTo>
                    <a:pt x="563" y="209"/>
                  </a:lnTo>
                  <a:lnTo>
                    <a:pt x="564" y="210"/>
                  </a:lnTo>
                  <a:lnTo>
                    <a:pt x="566" y="212"/>
                  </a:lnTo>
                  <a:lnTo>
                    <a:pt x="567" y="213"/>
                  </a:lnTo>
                  <a:lnTo>
                    <a:pt x="568" y="213"/>
                  </a:lnTo>
                  <a:lnTo>
                    <a:pt x="568" y="214"/>
                  </a:lnTo>
                  <a:lnTo>
                    <a:pt x="570" y="214"/>
                  </a:lnTo>
                  <a:lnTo>
                    <a:pt x="571" y="214"/>
                  </a:lnTo>
                  <a:lnTo>
                    <a:pt x="571" y="216"/>
                  </a:lnTo>
                  <a:lnTo>
                    <a:pt x="574" y="216"/>
                  </a:lnTo>
                  <a:lnTo>
                    <a:pt x="575" y="217"/>
                  </a:lnTo>
                  <a:lnTo>
                    <a:pt x="577" y="218"/>
                  </a:lnTo>
                  <a:lnTo>
                    <a:pt x="577" y="220"/>
                  </a:lnTo>
                  <a:lnTo>
                    <a:pt x="578" y="221"/>
                  </a:lnTo>
                  <a:lnTo>
                    <a:pt x="579" y="224"/>
                  </a:lnTo>
                  <a:lnTo>
                    <a:pt x="579" y="225"/>
                  </a:lnTo>
                  <a:lnTo>
                    <a:pt x="586" y="239"/>
                  </a:lnTo>
                  <a:lnTo>
                    <a:pt x="586" y="241"/>
                  </a:lnTo>
                  <a:lnTo>
                    <a:pt x="583" y="241"/>
                  </a:lnTo>
                  <a:lnTo>
                    <a:pt x="582" y="242"/>
                  </a:lnTo>
                  <a:lnTo>
                    <a:pt x="581" y="242"/>
                  </a:lnTo>
                  <a:lnTo>
                    <a:pt x="579" y="242"/>
                  </a:lnTo>
                  <a:lnTo>
                    <a:pt x="578" y="242"/>
                  </a:lnTo>
                  <a:lnTo>
                    <a:pt x="572" y="239"/>
                  </a:lnTo>
                  <a:lnTo>
                    <a:pt x="568" y="238"/>
                  </a:lnTo>
                  <a:lnTo>
                    <a:pt x="567" y="238"/>
                  </a:lnTo>
                  <a:lnTo>
                    <a:pt x="566" y="238"/>
                  </a:lnTo>
                  <a:lnTo>
                    <a:pt x="563" y="241"/>
                  </a:lnTo>
                  <a:lnTo>
                    <a:pt x="563" y="242"/>
                  </a:lnTo>
                  <a:lnTo>
                    <a:pt x="561" y="243"/>
                  </a:lnTo>
                  <a:lnTo>
                    <a:pt x="560" y="245"/>
                  </a:lnTo>
                  <a:lnTo>
                    <a:pt x="559" y="246"/>
                  </a:lnTo>
                  <a:lnTo>
                    <a:pt x="559" y="248"/>
                  </a:lnTo>
                  <a:lnTo>
                    <a:pt x="557" y="249"/>
                  </a:lnTo>
                  <a:lnTo>
                    <a:pt x="556" y="249"/>
                  </a:lnTo>
                  <a:lnTo>
                    <a:pt x="556" y="250"/>
                  </a:lnTo>
                  <a:lnTo>
                    <a:pt x="555" y="250"/>
                  </a:lnTo>
                  <a:lnTo>
                    <a:pt x="553" y="252"/>
                  </a:lnTo>
                  <a:lnTo>
                    <a:pt x="552" y="252"/>
                  </a:lnTo>
                  <a:lnTo>
                    <a:pt x="549" y="252"/>
                  </a:lnTo>
                  <a:lnTo>
                    <a:pt x="545" y="253"/>
                  </a:lnTo>
                  <a:lnTo>
                    <a:pt x="544" y="253"/>
                  </a:lnTo>
                  <a:lnTo>
                    <a:pt x="542" y="253"/>
                  </a:lnTo>
                  <a:lnTo>
                    <a:pt x="538" y="253"/>
                  </a:lnTo>
                  <a:lnTo>
                    <a:pt x="535" y="253"/>
                  </a:lnTo>
                  <a:lnTo>
                    <a:pt x="534" y="253"/>
                  </a:lnTo>
                  <a:lnTo>
                    <a:pt x="530" y="253"/>
                  </a:lnTo>
                  <a:lnTo>
                    <a:pt x="527" y="253"/>
                  </a:lnTo>
                  <a:lnTo>
                    <a:pt x="527" y="254"/>
                  </a:lnTo>
                  <a:lnTo>
                    <a:pt x="527" y="256"/>
                  </a:lnTo>
                  <a:lnTo>
                    <a:pt x="527" y="259"/>
                  </a:lnTo>
                  <a:lnTo>
                    <a:pt x="527" y="265"/>
                  </a:lnTo>
                  <a:lnTo>
                    <a:pt x="527" y="267"/>
                  </a:lnTo>
                  <a:lnTo>
                    <a:pt x="527" y="268"/>
                  </a:lnTo>
                  <a:lnTo>
                    <a:pt x="527" y="270"/>
                  </a:lnTo>
                  <a:lnTo>
                    <a:pt x="526" y="271"/>
                  </a:lnTo>
                  <a:lnTo>
                    <a:pt x="526" y="274"/>
                  </a:lnTo>
                  <a:lnTo>
                    <a:pt x="524" y="275"/>
                  </a:lnTo>
                  <a:lnTo>
                    <a:pt x="523" y="276"/>
                  </a:lnTo>
                  <a:lnTo>
                    <a:pt x="521" y="279"/>
                  </a:lnTo>
                  <a:lnTo>
                    <a:pt x="520" y="282"/>
                  </a:lnTo>
                  <a:lnTo>
                    <a:pt x="519" y="283"/>
                  </a:lnTo>
                  <a:lnTo>
                    <a:pt x="517" y="283"/>
                  </a:lnTo>
                  <a:lnTo>
                    <a:pt x="517" y="285"/>
                  </a:lnTo>
                  <a:lnTo>
                    <a:pt x="516" y="285"/>
                  </a:lnTo>
                  <a:lnTo>
                    <a:pt x="516" y="286"/>
                  </a:lnTo>
                  <a:lnTo>
                    <a:pt x="515" y="287"/>
                  </a:lnTo>
                  <a:lnTo>
                    <a:pt x="513" y="287"/>
                  </a:lnTo>
                  <a:lnTo>
                    <a:pt x="513" y="289"/>
                  </a:lnTo>
                  <a:lnTo>
                    <a:pt x="512" y="290"/>
                  </a:lnTo>
                  <a:lnTo>
                    <a:pt x="510" y="292"/>
                  </a:lnTo>
                  <a:lnTo>
                    <a:pt x="509" y="292"/>
                  </a:lnTo>
                  <a:lnTo>
                    <a:pt x="509" y="293"/>
                  </a:lnTo>
                  <a:lnTo>
                    <a:pt x="508" y="293"/>
                  </a:lnTo>
                  <a:lnTo>
                    <a:pt x="506" y="294"/>
                  </a:lnTo>
                  <a:lnTo>
                    <a:pt x="505" y="297"/>
                  </a:lnTo>
                  <a:lnTo>
                    <a:pt x="502" y="300"/>
                  </a:lnTo>
                  <a:lnTo>
                    <a:pt x="501" y="301"/>
                  </a:lnTo>
                  <a:lnTo>
                    <a:pt x="498" y="304"/>
                  </a:lnTo>
                  <a:lnTo>
                    <a:pt x="495" y="307"/>
                  </a:lnTo>
                  <a:lnTo>
                    <a:pt x="494" y="308"/>
                  </a:lnTo>
                  <a:lnTo>
                    <a:pt x="492" y="310"/>
                  </a:lnTo>
                  <a:lnTo>
                    <a:pt x="491" y="311"/>
                  </a:lnTo>
                  <a:lnTo>
                    <a:pt x="486" y="314"/>
                  </a:lnTo>
                  <a:lnTo>
                    <a:pt x="484" y="314"/>
                  </a:lnTo>
                  <a:lnTo>
                    <a:pt x="484" y="315"/>
                  </a:lnTo>
                  <a:lnTo>
                    <a:pt x="481" y="317"/>
                  </a:lnTo>
                  <a:lnTo>
                    <a:pt x="472" y="322"/>
                  </a:lnTo>
                  <a:lnTo>
                    <a:pt x="470" y="323"/>
                  </a:lnTo>
                  <a:lnTo>
                    <a:pt x="466" y="325"/>
                  </a:lnTo>
                  <a:lnTo>
                    <a:pt x="464" y="328"/>
                  </a:lnTo>
                  <a:lnTo>
                    <a:pt x="452" y="333"/>
                  </a:lnTo>
                  <a:lnTo>
                    <a:pt x="448" y="330"/>
                  </a:lnTo>
                  <a:lnTo>
                    <a:pt x="439" y="325"/>
                  </a:lnTo>
                  <a:lnTo>
                    <a:pt x="428" y="314"/>
                  </a:lnTo>
                  <a:lnTo>
                    <a:pt x="412" y="300"/>
                  </a:lnTo>
                  <a:lnTo>
                    <a:pt x="411" y="303"/>
                  </a:lnTo>
                  <a:lnTo>
                    <a:pt x="410" y="303"/>
                  </a:lnTo>
                  <a:lnTo>
                    <a:pt x="408" y="303"/>
                  </a:lnTo>
                  <a:lnTo>
                    <a:pt x="408" y="304"/>
                  </a:lnTo>
                  <a:lnTo>
                    <a:pt x="407" y="306"/>
                  </a:lnTo>
                  <a:lnTo>
                    <a:pt x="401" y="311"/>
                  </a:lnTo>
                  <a:lnTo>
                    <a:pt x="401" y="312"/>
                  </a:lnTo>
                  <a:lnTo>
                    <a:pt x="403" y="319"/>
                  </a:lnTo>
                  <a:lnTo>
                    <a:pt x="401" y="319"/>
                  </a:lnTo>
                  <a:lnTo>
                    <a:pt x="400" y="319"/>
                  </a:lnTo>
                  <a:lnTo>
                    <a:pt x="397" y="319"/>
                  </a:lnTo>
                  <a:lnTo>
                    <a:pt x="390" y="321"/>
                  </a:lnTo>
                  <a:lnTo>
                    <a:pt x="385" y="322"/>
                  </a:lnTo>
                  <a:lnTo>
                    <a:pt x="384" y="322"/>
                  </a:lnTo>
                  <a:lnTo>
                    <a:pt x="382" y="322"/>
                  </a:lnTo>
                  <a:lnTo>
                    <a:pt x="381" y="322"/>
                  </a:lnTo>
                  <a:lnTo>
                    <a:pt x="379" y="323"/>
                  </a:lnTo>
                  <a:lnTo>
                    <a:pt x="378" y="323"/>
                  </a:lnTo>
                  <a:lnTo>
                    <a:pt x="379" y="330"/>
                  </a:lnTo>
                  <a:lnTo>
                    <a:pt x="381" y="334"/>
                  </a:lnTo>
                  <a:lnTo>
                    <a:pt x="379" y="334"/>
                  </a:lnTo>
                  <a:lnTo>
                    <a:pt x="348" y="337"/>
                  </a:lnTo>
                  <a:lnTo>
                    <a:pt x="328" y="339"/>
                  </a:lnTo>
                  <a:lnTo>
                    <a:pt x="327" y="339"/>
                  </a:lnTo>
                  <a:lnTo>
                    <a:pt x="326" y="339"/>
                  </a:lnTo>
                  <a:lnTo>
                    <a:pt x="326" y="337"/>
                  </a:lnTo>
                  <a:lnTo>
                    <a:pt x="312" y="339"/>
                  </a:lnTo>
                  <a:lnTo>
                    <a:pt x="299" y="339"/>
                  </a:lnTo>
                  <a:lnTo>
                    <a:pt x="280" y="340"/>
                  </a:lnTo>
                  <a:lnTo>
                    <a:pt x="273" y="340"/>
                  </a:lnTo>
                  <a:lnTo>
                    <a:pt x="272" y="330"/>
                  </a:lnTo>
                  <a:lnTo>
                    <a:pt x="272" y="325"/>
                  </a:lnTo>
                  <a:lnTo>
                    <a:pt x="269" y="325"/>
                  </a:lnTo>
                  <a:lnTo>
                    <a:pt x="266" y="325"/>
                  </a:lnTo>
                  <a:lnTo>
                    <a:pt x="261" y="325"/>
                  </a:lnTo>
                  <a:lnTo>
                    <a:pt x="250" y="326"/>
                  </a:lnTo>
                  <a:lnTo>
                    <a:pt x="246" y="326"/>
                  </a:lnTo>
                  <a:lnTo>
                    <a:pt x="244" y="326"/>
                  </a:lnTo>
                  <a:lnTo>
                    <a:pt x="237" y="326"/>
                  </a:lnTo>
                  <a:lnTo>
                    <a:pt x="230" y="328"/>
                  </a:lnTo>
                  <a:lnTo>
                    <a:pt x="229" y="328"/>
                  </a:lnTo>
                  <a:lnTo>
                    <a:pt x="225" y="328"/>
                  </a:lnTo>
                  <a:lnTo>
                    <a:pt x="222" y="328"/>
                  </a:lnTo>
                  <a:lnTo>
                    <a:pt x="221" y="328"/>
                  </a:lnTo>
                  <a:lnTo>
                    <a:pt x="219" y="328"/>
                  </a:lnTo>
                  <a:lnTo>
                    <a:pt x="217" y="328"/>
                  </a:lnTo>
                  <a:lnTo>
                    <a:pt x="211" y="328"/>
                  </a:lnTo>
                  <a:lnTo>
                    <a:pt x="205" y="328"/>
                  </a:lnTo>
                  <a:lnTo>
                    <a:pt x="203" y="328"/>
                  </a:lnTo>
                  <a:lnTo>
                    <a:pt x="200" y="328"/>
                  </a:lnTo>
                  <a:lnTo>
                    <a:pt x="186" y="341"/>
                  </a:lnTo>
                  <a:lnTo>
                    <a:pt x="183" y="343"/>
                  </a:lnTo>
                  <a:lnTo>
                    <a:pt x="182" y="345"/>
                  </a:lnTo>
                  <a:lnTo>
                    <a:pt x="179" y="347"/>
                  </a:lnTo>
                  <a:lnTo>
                    <a:pt x="178" y="348"/>
                  </a:lnTo>
                  <a:lnTo>
                    <a:pt x="175" y="350"/>
                  </a:lnTo>
                  <a:lnTo>
                    <a:pt x="174" y="350"/>
                  </a:lnTo>
                  <a:lnTo>
                    <a:pt x="172" y="350"/>
                  </a:lnTo>
                  <a:lnTo>
                    <a:pt x="171" y="350"/>
                  </a:lnTo>
                  <a:lnTo>
                    <a:pt x="168" y="351"/>
                  </a:lnTo>
                  <a:lnTo>
                    <a:pt x="167" y="351"/>
                  </a:lnTo>
                  <a:lnTo>
                    <a:pt x="165" y="351"/>
                  </a:lnTo>
                  <a:lnTo>
                    <a:pt x="157" y="352"/>
                  </a:lnTo>
                  <a:lnTo>
                    <a:pt x="152" y="354"/>
                  </a:lnTo>
                  <a:lnTo>
                    <a:pt x="150" y="354"/>
                  </a:lnTo>
                  <a:lnTo>
                    <a:pt x="149" y="354"/>
                  </a:lnTo>
                  <a:lnTo>
                    <a:pt x="148" y="354"/>
                  </a:lnTo>
                  <a:lnTo>
                    <a:pt x="146" y="354"/>
                  </a:lnTo>
                  <a:lnTo>
                    <a:pt x="145" y="354"/>
                  </a:lnTo>
                  <a:lnTo>
                    <a:pt x="143" y="354"/>
                  </a:lnTo>
                  <a:lnTo>
                    <a:pt x="141" y="352"/>
                  </a:lnTo>
                  <a:lnTo>
                    <a:pt x="139" y="352"/>
                  </a:lnTo>
                  <a:lnTo>
                    <a:pt x="139" y="354"/>
                  </a:lnTo>
                  <a:lnTo>
                    <a:pt x="138" y="354"/>
                  </a:lnTo>
                  <a:lnTo>
                    <a:pt x="136" y="355"/>
                  </a:lnTo>
                  <a:lnTo>
                    <a:pt x="135" y="355"/>
                  </a:lnTo>
                  <a:lnTo>
                    <a:pt x="135" y="354"/>
                  </a:lnTo>
                  <a:lnTo>
                    <a:pt x="134" y="354"/>
                  </a:lnTo>
                  <a:lnTo>
                    <a:pt x="132" y="354"/>
                  </a:lnTo>
                  <a:lnTo>
                    <a:pt x="131" y="354"/>
                  </a:lnTo>
                  <a:lnTo>
                    <a:pt x="130" y="355"/>
                  </a:lnTo>
                  <a:lnTo>
                    <a:pt x="127" y="358"/>
                  </a:lnTo>
                  <a:lnTo>
                    <a:pt x="125" y="359"/>
                  </a:lnTo>
                  <a:lnTo>
                    <a:pt x="123" y="359"/>
                  </a:lnTo>
                  <a:lnTo>
                    <a:pt x="106" y="363"/>
                  </a:lnTo>
                  <a:lnTo>
                    <a:pt x="106" y="365"/>
                  </a:lnTo>
                  <a:lnTo>
                    <a:pt x="109" y="373"/>
                  </a:lnTo>
                  <a:lnTo>
                    <a:pt x="109" y="376"/>
                  </a:lnTo>
                  <a:lnTo>
                    <a:pt x="110" y="377"/>
                  </a:lnTo>
                  <a:lnTo>
                    <a:pt x="109" y="377"/>
                  </a:lnTo>
                  <a:lnTo>
                    <a:pt x="105" y="377"/>
                  </a:lnTo>
                  <a:lnTo>
                    <a:pt x="101" y="377"/>
                  </a:lnTo>
                  <a:lnTo>
                    <a:pt x="98" y="377"/>
                  </a:lnTo>
                  <a:lnTo>
                    <a:pt x="94" y="377"/>
                  </a:lnTo>
                  <a:lnTo>
                    <a:pt x="91" y="377"/>
                  </a:lnTo>
                  <a:lnTo>
                    <a:pt x="87" y="377"/>
                  </a:lnTo>
                  <a:lnTo>
                    <a:pt x="81" y="377"/>
                  </a:lnTo>
                  <a:lnTo>
                    <a:pt x="79" y="377"/>
                  </a:lnTo>
                  <a:lnTo>
                    <a:pt x="76" y="377"/>
                  </a:lnTo>
                  <a:lnTo>
                    <a:pt x="73" y="377"/>
                  </a:lnTo>
                  <a:lnTo>
                    <a:pt x="69" y="376"/>
                  </a:lnTo>
                  <a:lnTo>
                    <a:pt x="66" y="376"/>
                  </a:lnTo>
                  <a:lnTo>
                    <a:pt x="61" y="376"/>
                  </a:lnTo>
                  <a:lnTo>
                    <a:pt x="56" y="375"/>
                  </a:lnTo>
                  <a:lnTo>
                    <a:pt x="52" y="375"/>
                  </a:lnTo>
                  <a:lnTo>
                    <a:pt x="51" y="375"/>
                  </a:lnTo>
                  <a:lnTo>
                    <a:pt x="48" y="375"/>
                  </a:lnTo>
                  <a:lnTo>
                    <a:pt x="45" y="373"/>
                  </a:lnTo>
                  <a:lnTo>
                    <a:pt x="44" y="370"/>
                  </a:lnTo>
                  <a:lnTo>
                    <a:pt x="43" y="369"/>
                  </a:lnTo>
                  <a:lnTo>
                    <a:pt x="41" y="363"/>
                  </a:lnTo>
                  <a:lnTo>
                    <a:pt x="39" y="359"/>
                  </a:lnTo>
                  <a:lnTo>
                    <a:pt x="39" y="358"/>
                  </a:lnTo>
                  <a:lnTo>
                    <a:pt x="37" y="355"/>
                  </a:lnTo>
                  <a:lnTo>
                    <a:pt x="36" y="354"/>
                  </a:lnTo>
                  <a:lnTo>
                    <a:pt x="34" y="347"/>
                  </a:lnTo>
                  <a:lnTo>
                    <a:pt x="33" y="344"/>
                  </a:lnTo>
                  <a:lnTo>
                    <a:pt x="30" y="337"/>
                  </a:lnTo>
                  <a:lnTo>
                    <a:pt x="29" y="336"/>
                  </a:lnTo>
                  <a:lnTo>
                    <a:pt x="29" y="334"/>
                  </a:lnTo>
                  <a:lnTo>
                    <a:pt x="27" y="330"/>
                  </a:lnTo>
                  <a:lnTo>
                    <a:pt x="26" y="328"/>
                  </a:lnTo>
                  <a:lnTo>
                    <a:pt x="22" y="321"/>
                  </a:lnTo>
                  <a:lnTo>
                    <a:pt x="18" y="308"/>
                  </a:lnTo>
                  <a:lnTo>
                    <a:pt x="15" y="303"/>
                  </a:lnTo>
                  <a:lnTo>
                    <a:pt x="15" y="300"/>
                  </a:lnTo>
                  <a:lnTo>
                    <a:pt x="12" y="294"/>
                  </a:lnTo>
                  <a:lnTo>
                    <a:pt x="11" y="290"/>
                  </a:lnTo>
                  <a:lnTo>
                    <a:pt x="8" y="286"/>
                  </a:lnTo>
                  <a:lnTo>
                    <a:pt x="7" y="281"/>
                  </a:lnTo>
                  <a:lnTo>
                    <a:pt x="5" y="281"/>
                  </a:lnTo>
                  <a:lnTo>
                    <a:pt x="5" y="279"/>
                  </a:lnTo>
                  <a:lnTo>
                    <a:pt x="5" y="278"/>
                  </a:lnTo>
                  <a:lnTo>
                    <a:pt x="4" y="276"/>
                  </a:lnTo>
                  <a:lnTo>
                    <a:pt x="4" y="275"/>
                  </a:lnTo>
                  <a:lnTo>
                    <a:pt x="1" y="268"/>
                  </a:lnTo>
                  <a:lnTo>
                    <a:pt x="0" y="264"/>
                  </a:lnTo>
                  <a:lnTo>
                    <a:pt x="1" y="263"/>
                  </a:lnTo>
                  <a:lnTo>
                    <a:pt x="7" y="260"/>
                  </a:lnTo>
                  <a:lnTo>
                    <a:pt x="8" y="261"/>
                  </a:lnTo>
                  <a:lnTo>
                    <a:pt x="10" y="261"/>
                  </a:lnTo>
                  <a:lnTo>
                    <a:pt x="11" y="261"/>
                  </a:lnTo>
                  <a:lnTo>
                    <a:pt x="12" y="263"/>
                  </a:lnTo>
                  <a:lnTo>
                    <a:pt x="14" y="263"/>
                  </a:lnTo>
                  <a:lnTo>
                    <a:pt x="15" y="263"/>
                  </a:lnTo>
                  <a:lnTo>
                    <a:pt x="16" y="263"/>
                  </a:lnTo>
                  <a:lnTo>
                    <a:pt x="16" y="264"/>
                  </a:lnTo>
                  <a:lnTo>
                    <a:pt x="18" y="264"/>
                  </a:lnTo>
                  <a:lnTo>
                    <a:pt x="29" y="264"/>
                  </a:lnTo>
                  <a:lnTo>
                    <a:pt x="30" y="264"/>
                  </a:lnTo>
                  <a:lnTo>
                    <a:pt x="32" y="264"/>
                  </a:lnTo>
                  <a:lnTo>
                    <a:pt x="33" y="263"/>
                  </a:lnTo>
                  <a:lnTo>
                    <a:pt x="34" y="261"/>
                  </a:lnTo>
                  <a:lnTo>
                    <a:pt x="36" y="261"/>
                  </a:lnTo>
                  <a:lnTo>
                    <a:pt x="39" y="260"/>
                  </a:lnTo>
                  <a:lnTo>
                    <a:pt x="41" y="257"/>
                  </a:lnTo>
                  <a:lnTo>
                    <a:pt x="43" y="257"/>
                  </a:lnTo>
                  <a:lnTo>
                    <a:pt x="44" y="256"/>
                  </a:lnTo>
                  <a:lnTo>
                    <a:pt x="45" y="256"/>
                  </a:lnTo>
                  <a:lnTo>
                    <a:pt x="45" y="254"/>
                  </a:lnTo>
                  <a:lnTo>
                    <a:pt x="47" y="254"/>
                  </a:lnTo>
                  <a:lnTo>
                    <a:pt x="48" y="254"/>
                  </a:lnTo>
                  <a:lnTo>
                    <a:pt x="50" y="253"/>
                  </a:lnTo>
                  <a:lnTo>
                    <a:pt x="51" y="253"/>
                  </a:lnTo>
                  <a:lnTo>
                    <a:pt x="52" y="253"/>
                  </a:lnTo>
                  <a:lnTo>
                    <a:pt x="55" y="252"/>
                  </a:lnTo>
                  <a:lnTo>
                    <a:pt x="59" y="252"/>
                  </a:lnTo>
                  <a:lnTo>
                    <a:pt x="61" y="252"/>
                  </a:lnTo>
                  <a:lnTo>
                    <a:pt x="62" y="252"/>
                  </a:lnTo>
                  <a:lnTo>
                    <a:pt x="63" y="252"/>
                  </a:lnTo>
                  <a:lnTo>
                    <a:pt x="66" y="252"/>
                  </a:lnTo>
                  <a:lnTo>
                    <a:pt x="68" y="252"/>
                  </a:lnTo>
                  <a:lnTo>
                    <a:pt x="69" y="252"/>
                  </a:lnTo>
                  <a:lnTo>
                    <a:pt x="70" y="252"/>
                  </a:lnTo>
                  <a:lnTo>
                    <a:pt x="72" y="252"/>
                  </a:lnTo>
                  <a:lnTo>
                    <a:pt x="72" y="253"/>
                  </a:lnTo>
                  <a:lnTo>
                    <a:pt x="73" y="253"/>
                  </a:lnTo>
                  <a:lnTo>
                    <a:pt x="74" y="253"/>
                  </a:lnTo>
                  <a:lnTo>
                    <a:pt x="76" y="254"/>
                  </a:lnTo>
                  <a:lnTo>
                    <a:pt x="77" y="254"/>
                  </a:lnTo>
                  <a:lnTo>
                    <a:pt x="79" y="254"/>
                  </a:lnTo>
                  <a:lnTo>
                    <a:pt x="79" y="256"/>
                  </a:lnTo>
                  <a:lnTo>
                    <a:pt x="83" y="257"/>
                  </a:lnTo>
                  <a:lnTo>
                    <a:pt x="84" y="257"/>
                  </a:lnTo>
                  <a:lnTo>
                    <a:pt x="85" y="259"/>
                  </a:lnTo>
                  <a:lnTo>
                    <a:pt x="85" y="257"/>
                  </a:lnTo>
                  <a:lnTo>
                    <a:pt x="85" y="256"/>
                  </a:lnTo>
                  <a:lnTo>
                    <a:pt x="87" y="256"/>
                  </a:lnTo>
                  <a:lnTo>
                    <a:pt x="87" y="254"/>
                  </a:lnTo>
                  <a:lnTo>
                    <a:pt x="88" y="254"/>
                  </a:lnTo>
                  <a:lnTo>
                    <a:pt x="90" y="253"/>
                  </a:lnTo>
                  <a:lnTo>
                    <a:pt x="91" y="252"/>
                  </a:lnTo>
                  <a:lnTo>
                    <a:pt x="92" y="252"/>
                  </a:lnTo>
                  <a:lnTo>
                    <a:pt x="92" y="250"/>
                  </a:lnTo>
                  <a:lnTo>
                    <a:pt x="94" y="250"/>
                  </a:lnTo>
                  <a:lnTo>
                    <a:pt x="95" y="250"/>
                  </a:lnTo>
                  <a:lnTo>
                    <a:pt x="95" y="249"/>
                  </a:lnTo>
                  <a:lnTo>
                    <a:pt x="95" y="248"/>
                  </a:lnTo>
                  <a:lnTo>
                    <a:pt x="95" y="246"/>
                  </a:lnTo>
                  <a:lnTo>
                    <a:pt x="95" y="245"/>
                  </a:lnTo>
                  <a:lnTo>
                    <a:pt x="96" y="245"/>
                  </a:lnTo>
                  <a:lnTo>
                    <a:pt x="96" y="243"/>
                  </a:lnTo>
                  <a:lnTo>
                    <a:pt x="98" y="242"/>
                  </a:lnTo>
                  <a:lnTo>
                    <a:pt x="98" y="241"/>
                  </a:lnTo>
                  <a:lnTo>
                    <a:pt x="99" y="241"/>
                  </a:lnTo>
                  <a:lnTo>
                    <a:pt x="101" y="242"/>
                  </a:lnTo>
                  <a:lnTo>
                    <a:pt x="102" y="242"/>
                  </a:lnTo>
                  <a:lnTo>
                    <a:pt x="103" y="242"/>
                  </a:lnTo>
                  <a:lnTo>
                    <a:pt x="105" y="241"/>
                  </a:lnTo>
                  <a:lnTo>
                    <a:pt x="106" y="241"/>
                  </a:lnTo>
                  <a:lnTo>
                    <a:pt x="108" y="241"/>
                  </a:lnTo>
                  <a:lnTo>
                    <a:pt x="109" y="241"/>
                  </a:lnTo>
                  <a:lnTo>
                    <a:pt x="109" y="239"/>
                  </a:lnTo>
                  <a:lnTo>
                    <a:pt x="110" y="239"/>
                  </a:lnTo>
                  <a:lnTo>
                    <a:pt x="112" y="239"/>
                  </a:lnTo>
                  <a:lnTo>
                    <a:pt x="112" y="238"/>
                  </a:lnTo>
                  <a:lnTo>
                    <a:pt x="112" y="237"/>
                  </a:lnTo>
                  <a:lnTo>
                    <a:pt x="113" y="235"/>
                  </a:lnTo>
                  <a:lnTo>
                    <a:pt x="113" y="234"/>
                  </a:lnTo>
                  <a:lnTo>
                    <a:pt x="114" y="232"/>
                  </a:lnTo>
                  <a:lnTo>
                    <a:pt x="114" y="231"/>
                  </a:lnTo>
                  <a:lnTo>
                    <a:pt x="116" y="229"/>
                  </a:lnTo>
                  <a:lnTo>
                    <a:pt x="116" y="228"/>
                  </a:lnTo>
                  <a:lnTo>
                    <a:pt x="117" y="228"/>
                  </a:lnTo>
                  <a:lnTo>
                    <a:pt x="119" y="227"/>
                  </a:lnTo>
                  <a:lnTo>
                    <a:pt x="120" y="225"/>
                  </a:lnTo>
                  <a:lnTo>
                    <a:pt x="121" y="225"/>
                  </a:lnTo>
                  <a:lnTo>
                    <a:pt x="123" y="225"/>
                  </a:lnTo>
                  <a:lnTo>
                    <a:pt x="124" y="225"/>
                  </a:lnTo>
                  <a:lnTo>
                    <a:pt x="134" y="225"/>
                  </a:lnTo>
                  <a:lnTo>
                    <a:pt x="135" y="225"/>
                  </a:lnTo>
                  <a:lnTo>
                    <a:pt x="135" y="224"/>
                  </a:lnTo>
                  <a:lnTo>
                    <a:pt x="138" y="223"/>
                  </a:lnTo>
                  <a:lnTo>
                    <a:pt x="139" y="221"/>
                  </a:lnTo>
                  <a:lnTo>
                    <a:pt x="139" y="220"/>
                  </a:lnTo>
                  <a:lnTo>
                    <a:pt x="141" y="218"/>
                  </a:lnTo>
                  <a:lnTo>
                    <a:pt x="141" y="217"/>
                  </a:lnTo>
                  <a:lnTo>
                    <a:pt x="141" y="216"/>
                  </a:lnTo>
                  <a:lnTo>
                    <a:pt x="142" y="214"/>
                  </a:lnTo>
                  <a:lnTo>
                    <a:pt x="142" y="213"/>
                  </a:lnTo>
                  <a:lnTo>
                    <a:pt x="142" y="212"/>
                  </a:lnTo>
                  <a:lnTo>
                    <a:pt x="143" y="210"/>
                  </a:lnTo>
                  <a:lnTo>
                    <a:pt x="145" y="210"/>
                  </a:lnTo>
                  <a:lnTo>
                    <a:pt x="145" y="212"/>
                  </a:lnTo>
                  <a:lnTo>
                    <a:pt x="146" y="212"/>
                  </a:lnTo>
                  <a:lnTo>
                    <a:pt x="152" y="209"/>
                  </a:lnTo>
                  <a:lnTo>
                    <a:pt x="161" y="205"/>
                  </a:lnTo>
                  <a:lnTo>
                    <a:pt x="163" y="203"/>
                  </a:lnTo>
                  <a:lnTo>
                    <a:pt x="165" y="203"/>
                  </a:lnTo>
                  <a:lnTo>
                    <a:pt x="167" y="203"/>
                  </a:lnTo>
                  <a:lnTo>
                    <a:pt x="167" y="201"/>
                  </a:lnTo>
                  <a:lnTo>
                    <a:pt x="167" y="199"/>
                  </a:lnTo>
                  <a:lnTo>
                    <a:pt x="167" y="196"/>
                  </a:lnTo>
                  <a:lnTo>
                    <a:pt x="167" y="194"/>
                  </a:lnTo>
                  <a:lnTo>
                    <a:pt x="167" y="192"/>
                  </a:lnTo>
                  <a:lnTo>
                    <a:pt x="167" y="190"/>
                  </a:lnTo>
                  <a:lnTo>
                    <a:pt x="167" y="187"/>
                  </a:lnTo>
                  <a:lnTo>
                    <a:pt x="168" y="172"/>
                  </a:lnTo>
                  <a:lnTo>
                    <a:pt x="168" y="166"/>
                  </a:lnTo>
                  <a:lnTo>
                    <a:pt x="168" y="156"/>
                  </a:lnTo>
                  <a:lnTo>
                    <a:pt x="170" y="147"/>
                  </a:lnTo>
                  <a:lnTo>
                    <a:pt x="170" y="144"/>
                  </a:lnTo>
                  <a:lnTo>
                    <a:pt x="170" y="141"/>
                  </a:lnTo>
                  <a:lnTo>
                    <a:pt x="171" y="129"/>
                  </a:lnTo>
                  <a:lnTo>
                    <a:pt x="171" y="127"/>
                  </a:lnTo>
                  <a:lnTo>
                    <a:pt x="171" y="125"/>
                  </a:lnTo>
                  <a:lnTo>
                    <a:pt x="171" y="123"/>
                  </a:lnTo>
                  <a:lnTo>
                    <a:pt x="171" y="122"/>
                  </a:lnTo>
                  <a:lnTo>
                    <a:pt x="171" y="121"/>
                  </a:lnTo>
                  <a:lnTo>
                    <a:pt x="171" y="119"/>
                  </a:lnTo>
                  <a:lnTo>
                    <a:pt x="171" y="116"/>
                  </a:lnTo>
                  <a:lnTo>
                    <a:pt x="171" y="114"/>
                  </a:lnTo>
                  <a:lnTo>
                    <a:pt x="171" y="112"/>
                  </a:lnTo>
                  <a:lnTo>
                    <a:pt x="171" y="111"/>
                  </a:lnTo>
                  <a:lnTo>
                    <a:pt x="171" y="110"/>
                  </a:lnTo>
                  <a:lnTo>
                    <a:pt x="171" y="108"/>
                  </a:lnTo>
                  <a:lnTo>
                    <a:pt x="171" y="107"/>
                  </a:lnTo>
                  <a:lnTo>
                    <a:pt x="172" y="105"/>
                  </a:lnTo>
                  <a:lnTo>
                    <a:pt x="175" y="103"/>
                  </a:lnTo>
                  <a:lnTo>
                    <a:pt x="175" y="104"/>
                  </a:lnTo>
                  <a:lnTo>
                    <a:pt x="181" y="107"/>
                  </a:lnTo>
                  <a:lnTo>
                    <a:pt x="182" y="108"/>
                  </a:lnTo>
                  <a:lnTo>
                    <a:pt x="183" y="108"/>
                  </a:lnTo>
                  <a:lnTo>
                    <a:pt x="183" y="110"/>
                  </a:lnTo>
                  <a:lnTo>
                    <a:pt x="185" y="110"/>
                  </a:lnTo>
                  <a:lnTo>
                    <a:pt x="186" y="110"/>
                  </a:lnTo>
                  <a:lnTo>
                    <a:pt x="188" y="110"/>
                  </a:lnTo>
                  <a:lnTo>
                    <a:pt x="189" y="110"/>
                  </a:lnTo>
                  <a:lnTo>
                    <a:pt x="192" y="110"/>
                  </a:lnTo>
                  <a:lnTo>
                    <a:pt x="199" y="108"/>
                  </a:lnTo>
                  <a:lnTo>
                    <a:pt x="203" y="107"/>
                  </a:lnTo>
                  <a:lnTo>
                    <a:pt x="204" y="107"/>
                  </a:lnTo>
                  <a:lnTo>
                    <a:pt x="208" y="107"/>
                  </a:lnTo>
                  <a:lnTo>
                    <a:pt x="214" y="105"/>
                  </a:lnTo>
                  <a:lnTo>
                    <a:pt x="215" y="105"/>
                  </a:lnTo>
                  <a:lnTo>
                    <a:pt x="217" y="105"/>
                  </a:lnTo>
                  <a:lnTo>
                    <a:pt x="218" y="105"/>
                  </a:lnTo>
                  <a:lnTo>
                    <a:pt x="218" y="107"/>
                  </a:lnTo>
                  <a:lnTo>
                    <a:pt x="219" y="107"/>
                  </a:lnTo>
                  <a:lnTo>
                    <a:pt x="221" y="107"/>
                  </a:lnTo>
                  <a:lnTo>
                    <a:pt x="221" y="108"/>
                  </a:lnTo>
                  <a:lnTo>
                    <a:pt x="222" y="108"/>
                  </a:lnTo>
                  <a:lnTo>
                    <a:pt x="223" y="111"/>
                  </a:lnTo>
                  <a:lnTo>
                    <a:pt x="223" y="108"/>
                  </a:lnTo>
                  <a:lnTo>
                    <a:pt x="225" y="105"/>
                  </a:lnTo>
                  <a:lnTo>
                    <a:pt x="226" y="103"/>
                  </a:lnTo>
                  <a:lnTo>
                    <a:pt x="226" y="100"/>
                  </a:lnTo>
                  <a:lnTo>
                    <a:pt x="226" y="98"/>
                  </a:lnTo>
                  <a:lnTo>
                    <a:pt x="228" y="97"/>
                  </a:lnTo>
                  <a:lnTo>
                    <a:pt x="228" y="96"/>
                  </a:lnTo>
                  <a:lnTo>
                    <a:pt x="228" y="94"/>
                  </a:lnTo>
                  <a:lnTo>
                    <a:pt x="228" y="93"/>
                  </a:lnTo>
                  <a:lnTo>
                    <a:pt x="229" y="92"/>
                  </a:lnTo>
                  <a:lnTo>
                    <a:pt x="237" y="90"/>
                  </a:lnTo>
                  <a:lnTo>
                    <a:pt x="241" y="89"/>
                  </a:lnTo>
                  <a:lnTo>
                    <a:pt x="243" y="87"/>
                  </a:lnTo>
                  <a:lnTo>
                    <a:pt x="247" y="85"/>
                  </a:lnTo>
                  <a:lnTo>
                    <a:pt x="248" y="85"/>
                  </a:lnTo>
                  <a:lnTo>
                    <a:pt x="250" y="83"/>
                  </a:lnTo>
                  <a:lnTo>
                    <a:pt x="252" y="82"/>
                  </a:lnTo>
                  <a:lnTo>
                    <a:pt x="252" y="80"/>
                  </a:lnTo>
                  <a:lnTo>
                    <a:pt x="251" y="80"/>
                  </a:lnTo>
                  <a:lnTo>
                    <a:pt x="251" y="79"/>
                  </a:lnTo>
                  <a:lnTo>
                    <a:pt x="251" y="78"/>
                  </a:lnTo>
                  <a:lnTo>
                    <a:pt x="252" y="76"/>
                  </a:lnTo>
                  <a:lnTo>
                    <a:pt x="254" y="76"/>
                  </a:lnTo>
                  <a:lnTo>
                    <a:pt x="254" y="75"/>
                  </a:lnTo>
                  <a:lnTo>
                    <a:pt x="251" y="69"/>
                  </a:lnTo>
                  <a:lnTo>
                    <a:pt x="250" y="67"/>
                  </a:lnTo>
                  <a:lnTo>
                    <a:pt x="248" y="64"/>
                  </a:lnTo>
                  <a:lnTo>
                    <a:pt x="247" y="63"/>
                  </a:lnTo>
                  <a:lnTo>
                    <a:pt x="244" y="58"/>
                  </a:lnTo>
                  <a:lnTo>
                    <a:pt x="240" y="53"/>
                  </a:lnTo>
                  <a:lnTo>
                    <a:pt x="237" y="50"/>
                  </a:lnTo>
                  <a:lnTo>
                    <a:pt x="239" y="47"/>
                  </a:lnTo>
                  <a:lnTo>
                    <a:pt x="259" y="52"/>
                  </a:lnTo>
                  <a:lnTo>
                    <a:pt x="261" y="52"/>
                  </a:lnTo>
                  <a:lnTo>
                    <a:pt x="262" y="52"/>
                  </a:lnTo>
                  <a:lnTo>
                    <a:pt x="266" y="53"/>
                  </a:lnTo>
                  <a:lnTo>
                    <a:pt x="266" y="50"/>
                  </a:lnTo>
                  <a:lnTo>
                    <a:pt x="266" y="49"/>
                  </a:lnTo>
                  <a:lnTo>
                    <a:pt x="265" y="47"/>
                  </a:lnTo>
                  <a:lnTo>
                    <a:pt x="265" y="46"/>
                  </a:lnTo>
                  <a:lnTo>
                    <a:pt x="263" y="45"/>
                  </a:lnTo>
                  <a:lnTo>
                    <a:pt x="263" y="43"/>
                  </a:lnTo>
                  <a:lnTo>
                    <a:pt x="262" y="42"/>
                  </a:lnTo>
                  <a:lnTo>
                    <a:pt x="261" y="41"/>
                  </a:lnTo>
                  <a:lnTo>
                    <a:pt x="261" y="39"/>
                  </a:lnTo>
                  <a:lnTo>
                    <a:pt x="259" y="38"/>
                  </a:lnTo>
                  <a:lnTo>
                    <a:pt x="258" y="36"/>
                  </a:lnTo>
                  <a:lnTo>
                    <a:pt x="258" y="35"/>
                  </a:lnTo>
                  <a:lnTo>
                    <a:pt x="257" y="35"/>
                  </a:lnTo>
                  <a:lnTo>
                    <a:pt x="257" y="34"/>
                  </a:lnTo>
                  <a:lnTo>
                    <a:pt x="255" y="32"/>
                  </a:lnTo>
                  <a:lnTo>
                    <a:pt x="255" y="31"/>
                  </a:lnTo>
                  <a:lnTo>
                    <a:pt x="257" y="31"/>
                  </a:lnTo>
                  <a:lnTo>
                    <a:pt x="258" y="31"/>
                  </a:lnTo>
                  <a:lnTo>
                    <a:pt x="258" y="29"/>
                  </a:lnTo>
                  <a:lnTo>
                    <a:pt x="259" y="28"/>
                  </a:lnTo>
                  <a:lnTo>
                    <a:pt x="261" y="28"/>
                  </a:lnTo>
                  <a:lnTo>
                    <a:pt x="262" y="27"/>
                  </a:lnTo>
                  <a:lnTo>
                    <a:pt x="262" y="25"/>
                  </a:lnTo>
                  <a:lnTo>
                    <a:pt x="263" y="24"/>
                  </a:lnTo>
                  <a:lnTo>
                    <a:pt x="265" y="24"/>
                  </a:lnTo>
                  <a:lnTo>
                    <a:pt x="265" y="23"/>
                  </a:lnTo>
                  <a:lnTo>
                    <a:pt x="266" y="23"/>
                  </a:lnTo>
                  <a:lnTo>
                    <a:pt x="269" y="21"/>
                  </a:lnTo>
                  <a:lnTo>
                    <a:pt x="270" y="20"/>
                  </a:lnTo>
                  <a:lnTo>
                    <a:pt x="273" y="18"/>
                  </a:lnTo>
                  <a:lnTo>
                    <a:pt x="276" y="17"/>
                  </a:lnTo>
                  <a:lnTo>
                    <a:pt x="273" y="10"/>
                  </a:lnTo>
                  <a:lnTo>
                    <a:pt x="270" y="3"/>
                  </a:lnTo>
                  <a:lnTo>
                    <a:pt x="272" y="2"/>
                  </a:lnTo>
                  <a:lnTo>
                    <a:pt x="276" y="2"/>
                  </a:lnTo>
                  <a:lnTo>
                    <a:pt x="276" y="0"/>
                  </a:lnTo>
                  <a:lnTo>
                    <a:pt x="279" y="0"/>
                  </a:lnTo>
                  <a:lnTo>
                    <a:pt x="281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Freeform 8">
              <a:extLst>
                <a:ext uri="{FF2B5EF4-FFF2-40B4-BE49-F238E27FC236}">
                  <a16:creationId xmlns:a16="http://schemas.microsoft.com/office/drawing/2014/main" id="{59E14614-2A65-296C-38BB-8CA2C4551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338" y="2638426"/>
              <a:ext cx="930275" cy="598488"/>
            </a:xfrm>
            <a:custGeom>
              <a:avLst/>
              <a:gdLst>
                <a:gd name="T0" fmla="*/ 308 w 586"/>
                <a:gd name="T1" fmla="*/ 17 h 377"/>
                <a:gd name="T2" fmla="*/ 342 w 586"/>
                <a:gd name="T3" fmla="*/ 21 h 377"/>
                <a:gd name="T4" fmla="*/ 374 w 586"/>
                <a:gd name="T5" fmla="*/ 29 h 377"/>
                <a:gd name="T6" fmla="*/ 403 w 586"/>
                <a:gd name="T7" fmla="*/ 32 h 377"/>
                <a:gd name="T8" fmla="*/ 450 w 586"/>
                <a:gd name="T9" fmla="*/ 31 h 377"/>
                <a:gd name="T10" fmla="*/ 479 w 586"/>
                <a:gd name="T11" fmla="*/ 32 h 377"/>
                <a:gd name="T12" fmla="*/ 495 w 586"/>
                <a:gd name="T13" fmla="*/ 20 h 377"/>
                <a:gd name="T14" fmla="*/ 524 w 586"/>
                <a:gd name="T15" fmla="*/ 5 h 377"/>
                <a:gd name="T16" fmla="*/ 530 w 586"/>
                <a:gd name="T17" fmla="*/ 25 h 377"/>
                <a:gd name="T18" fmla="*/ 534 w 586"/>
                <a:gd name="T19" fmla="*/ 54 h 377"/>
                <a:gd name="T20" fmla="*/ 537 w 586"/>
                <a:gd name="T21" fmla="*/ 83 h 377"/>
                <a:gd name="T22" fmla="*/ 538 w 586"/>
                <a:gd name="T23" fmla="*/ 108 h 377"/>
                <a:gd name="T24" fmla="*/ 545 w 586"/>
                <a:gd name="T25" fmla="*/ 134 h 377"/>
                <a:gd name="T26" fmla="*/ 556 w 586"/>
                <a:gd name="T27" fmla="*/ 159 h 377"/>
                <a:gd name="T28" fmla="*/ 561 w 586"/>
                <a:gd name="T29" fmla="*/ 192 h 377"/>
                <a:gd name="T30" fmla="*/ 567 w 586"/>
                <a:gd name="T31" fmla="*/ 213 h 377"/>
                <a:gd name="T32" fmla="*/ 579 w 586"/>
                <a:gd name="T33" fmla="*/ 224 h 377"/>
                <a:gd name="T34" fmla="*/ 567 w 586"/>
                <a:gd name="T35" fmla="*/ 238 h 377"/>
                <a:gd name="T36" fmla="*/ 555 w 586"/>
                <a:gd name="T37" fmla="*/ 250 h 377"/>
                <a:gd name="T38" fmla="*/ 527 w 586"/>
                <a:gd name="T39" fmla="*/ 253 h 377"/>
                <a:gd name="T40" fmla="*/ 523 w 586"/>
                <a:gd name="T41" fmla="*/ 276 h 377"/>
                <a:gd name="T42" fmla="*/ 512 w 586"/>
                <a:gd name="T43" fmla="*/ 290 h 377"/>
                <a:gd name="T44" fmla="*/ 494 w 586"/>
                <a:gd name="T45" fmla="*/ 308 h 377"/>
                <a:gd name="T46" fmla="*/ 452 w 586"/>
                <a:gd name="T47" fmla="*/ 333 h 377"/>
                <a:gd name="T48" fmla="*/ 401 w 586"/>
                <a:gd name="T49" fmla="*/ 312 h 377"/>
                <a:gd name="T50" fmla="*/ 378 w 586"/>
                <a:gd name="T51" fmla="*/ 323 h 377"/>
                <a:gd name="T52" fmla="*/ 280 w 586"/>
                <a:gd name="T53" fmla="*/ 340 h 377"/>
                <a:gd name="T54" fmla="*/ 230 w 586"/>
                <a:gd name="T55" fmla="*/ 328 h 377"/>
                <a:gd name="T56" fmla="*/ 186 w 586"/>
                <a:gd name="T57" fmla="*/ 341 h 377"/>
                <a:gd name="T58" fmla="*/ 165 w 586"/>
                <a:gd name="T59" fmla="*/ 351 h 377"/>
                <a:gd name="T60" fmla="*/ 139 w 586"/>
                <a:gd name="T61" fmla="*/ 354 h 377"/>
                <a:gd name="T62" fmla="*/ 123 w 586"/>
                <a:gd name="T63" fmla="*/ 359 h 377"/>
                <a:gd name="T64" fmla="*/ 91 w 586"/>
                <a:gd name="T65" fmla="*/ 377 h 377"/>
                <a:gd name="T66" fmla="*/ 51 w 586"/>
                <a:gd name="T67" fmla="*/ 375 h 377"/>
                <a:gd name="T68" fmla="*/ 33 w 586"/>
                <a:gd name="T69" fmla="*/ 344 h 377"/>
                <a:gd name="T70" fmla="*/ 11 w 586"/>
                <a:gd name="T71" fmla="*/ 290 h 377"/>
                <a:gd name="T72" fmla="*/ 7 w 586"/>
                <a:gd name="T73" fmla="*/ 260 h 377"/>
                <a:gd name="T74" fmla="*/ 30 w 586"/>
                <a:gd name="T75" fmla="*/ 264 h 377"/>
                <a:gd name="T76" fmla="*/ 47 w 586"/>
                <a:gd name="T77" fmla="*/ 254 h 377"/>
                <a:gd name="T78" fmla="*/ 68 w 586"/>
                <a:gd name="T79" fmla="*/ 252 h 377"/>
                <a:gd name="T80" fmla="*/ 83 w 586"/>
                <a:gd name="T81" fmla="*/ 257 h 377"/>
                <a:gd name="T82" fmla="*/ 92 w 586"/>
                <a:gd name="T83" fmla="*/ 250 h 377"/>
                <a:gd name="T84" fmla="*/ 99 w 586"/>
                <a:gd name="T85" fmla="*/ 241 h 377"/>
                <a:gd name="T86" fmla="*/ 112 w 586"/>
                <a:gd name="T87" fmla="*/ 238 h 377"/>
                <a:gd name="T88" fmla="*/ 121 w 586"/>
                <a:gd name="T89" fmla="*/ 225 h 377"/>
                <a:gd name="T90" fmla="*/ 141 w 586"/>
                <a:gd name="T91" fmla="*/ 216 h 377"/>
                <a:gd name="T92" fmla="*/ 165 w 586"/>
                <a:gd name="T93" fmla="*/ 203 h 377"/>
                <a:gd name="T94" fmla="*/ 168 w 586"/>
                <a:gd name="T95" fmla="*/ 156 h 377"/>
                <a:gd name="T96" fmla="*/ 171 w 586"/>
                <a:gd name="T97" fmla="*/ 116 h 377"/>
                <a:gd name="T98" fmla="*/ 182 w 586"/>
                <a:gd name="T99" fmla="*/ 108 h 377"/>
                <a:gd name="T100" fmla="*/ 208 w 586"/>
                <a:gd name="T101" fmla="*/ 107 h 377"/>
                <a:gd name="T102" fmla="*/ 223 w 586"/>
                <a:gd name="T103" fmla="*/ 108 h 377"/>
                <a:gd name="T104" fmla="*/ 241 w 586"/>
                <a:gd name="T105" fmla="*/ 89 h 377"/>
                <a:gd name="T106" fmla="*/ 254 w 586"/>
                <a:gd name="T107" fmla="*/ 76 h 377"/>
                <a:gd name="T108" fmla="*/ 261 w 586"/>
                <a:gd name="T109" fmla="*/ 52 h 377"/>
                <a:gd name="T110" fmla="*/ 261 w 586"/>
                <a:gd name="T111" fmla="*/ 39 h 377"/>
                <a:gd name="T112" fmla="*/ 259 w 586"/>
                <a:gd name="T113" fmla="*/ 28 h 377"/>
                <a:gd name="T114" fmla="*/ 276 w 586"/>
                <a:gd name="T115" fmla="*/ 17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86" h="377">
                  <a:moveTo>
                    <a:pt x="281" y="0"/>
                  </a:moveTo>
                  <a:lnTo>
                    <a:pt x="290" y="5"/>
                  </a:lnTo>
                  <a:lnTo>
                    <a:pt x="291" y="3"/>
                  </a:lnTo>
                  <a:lnTo>
                    <a:pt x="302" y="9"/>
                  </a:lnTo>
                  <a:lnTo>
                    <a:pt x="302" y="11"/>
                  </a:lnTo>
                  <a:lnTo>
                    <a:pt x="303" y="13"/>
                  </a:lnTo>
                  <a:lnTo>
                    <a:pt x="305" y="13"/>
                  </a:lnTo>
                  <a:lnTo>
                    <a:pt x="305" y="11"/>
                  </a:lnTo>
                  <a:lnTo>
                    <a:pt x="306" y="11"/>
                  </a:lnTo>
                  <a:lnTo>
                    <a:pt x="308" y="13"/>
                  </a:lnTo>
                  <a:lnTo>
                    <a:pt x="308" y="17"/>
                  </a:lnTo>
                  <a:lnTo>
                    <a:pt x="315" y="17"/>
                  </a:lnTo>
                  <a:lnTo>
                    <a:pt x="316" y="17"/>
                  </a:lnTo>
                  <a:lnTo>
                    <a:pt x="317" y="17"/>
                  </a:lnTo>
                  <a:lnTo>
                    <a:pt x="319" y="24"/>
                  </a:lnTo>
                  <a:lnTo>
                    <a:pt x="321" y="24"/>
                  </a:lnTo>
                  <a:lnTo>
                    <a:pt x="323" y="23"/>
                  </a:lnTo>
                  <a:lnTo>
                    <a:pt x="323" y="21"/>
                  </a:lnTo>
                  <a:lnTo>
                    <a:pt x="328" y="21"/>
                  </a:lnTo>
                  <a:lnTo>
                    <a:pt x="337" y="21"/>
                  </a:lnTo>
                  <a:lnTo>
                    <a:pt x="341" y="21"/>
                  </a:lnTo>
                  <a:lnTo>
                    <a:pt x="342" y="21"/>
                  </a:lnTo>
                  <a:lnTo>
                    <a:pt x="343" y="21"/>
                  </a:lnTo>
                  <a:lnTo>
                    <a:pt x="345" y="21"/>
                  </a:lnTo>
                  <a:lnTo>
                    <a:pt x="345" y="23"/>
                  </a:lnTo>
                  <a:lnTo>
                    <a:pt x="353" y="23"/>
                  </a:lnTo>
                  <a:lnTo>
                    <a:pt x="354" y="23"/>
                  </a:lnTo>
                  <a:lnTo>
                    <a:pt x="357" y="24"/>
                  </a:lnTo>
                  <a:lnTo>
                    <a:pt x="359" y="24"/>
                  </a:lnTo>
                  <a:lnTo>
                    <a:pt x="360" y="24"/>
                  </a:lnTo>
                  <a:lnTo>
                    <a:pt x="367" y="27"/>
                  </a:lnTo>
                  <a:lnTo>
                    <a:pt x="368" y="28"/>
                  </a:lnTo>
                  <a:lnTo>
                    <a:pt x="374" y="29"/>
                  </a:lnTo>
                  <a:lnTo>
                    <a:pt x="375" y="29"/>
                  </a:lnTo>
                  <a:lnTo>
                    <a:pt x="377" y="31"/>
                  </a:lnTo>
                  <a:lnTo>
                    <a:pt x="378" y="31"/>
                  </a:lnTo>
                  <a:lnTo>
                    <a:pt x="379" y="31"/>
                  </a:lnTo>
                  <a:lnTo>
                    <a:pt x="381" y="31"/>
                  </a:lnTo>
                  <a:lnTo>
                    <a:pt x="384" y="31"/>
                  </a:lnTo>
                  <a:lnTo>
                    <a:pt x="386" y="32"/>
                  </a:lnTo>
                  <a:lnTo>
                    <a:pt x="390" y="32"/>
                  </a:lnTo>
                  <a:lnTo>
                    <a:pt x="397" y="32"/>
                  </a:lnTo>
                  <a:lnTo>
                    <a:pt x="401" y="32"/>
                  </a:lnTo>
                  <a:lnTo>
                    <a:pt x="403" y="32"/>
                  </a:lnTo>
                  <a:lnTo>
                    <a:pt x="410" y="32"/>
                  </a:lnTo>
                  <a:lnTo>
                    <a:pt x="411" y="32"/>
                  </a:lnTo>
                  <a:lnTo>
                    <a:pt x="417" y="32"/>
                  </a:lnTo>
                  <a:lnTo>
                    <a:pt x="422" y="32"/>
                  </a:lnTo>
                  <a:lnTo>
                    <a:pt x="423" y="32"/>
                  </a:lnTo>
                  <a:lnTo>
                    <a:pt x="428" y="32"/>
                  </a:lnTo>
                  <a:lnTo>
                    <a:pt x="432" y="32"/>
                  </a:lnTo>
                  <a:lnTo>
                    <a:pt x="434" y="32"/>
                  </a:lnTo>
                  <a:lnTo>
                    <a:pt x="436" y="32"/>
                  </a:lnTo>
                  <a:lnTo>
                    <a:pt x="443" y="32"/>
                  </a:lnTo>
                  <a:lnTo>
                    <a:pt x="450" y="31"/>
                  </a:lnTo>
                  <a:lnTo>
                    <a:pt x="458" y="31"/>
                  </a:lnTo>
                  <a:lnTo>
                    <a:pt x="461" y="31"/>
                  </a:lnTo>
                  <a:lnTo>
                    <a:pt x="464" y="31"/>
                  </a:lnTo>
                  <a:lnTo>
                    <a:pt x="466" y="31"/>
                  </a:lnTo>
                  <a:lnTo>
                    <a:pt x="468" y="31"/>
                  </a:lnTo>
                  <a:lnTo>
                    <a:pt x="470" y="31"/>
                  </a:lnTo>
                  <a:lnTo>
                    <a:pt x="473" y="32"/>
                  </a:lnTo>
                  <a:lnTo>
                    <a:pt x="475" y="32"/>
                  </a:lnTo>
                  <a:lnTo>
                    <a:pt x="476" y="32"/>
                  </a:lnTo>
                  <a:lnTo>
                    <a:pt x="477" y="32"/>
                  </a:lnTo>
                  <a:lnTo>
                    <a:pt x="479" y="32"/>
                  </a:lnTo>
                  <a:lnTo>
                    <a:pt x="480" y="32"/>
                  </a:lnTo>
                  <a:lnTo>
                    <a:pt x="481" y="31"/>
                  </a:lnTo>
                  <a:lnTo>
                    <a:pt x="483" y="31"/>
                  </a:lnTo>
                  <a:lnTo>
                    <a:pt x="484" y="29"/>
                  </a:lnTo>
                  <a:lnTo>
                    <a:pt x="486" y="29"/>
                  </a:lnTo>
                  <a:lnTo>
                    <a:pt x="487" y="27"/>
                  </a:lnTo>
                  <a:lnTo>
                    <a:pt x="488" y="25"/>
                  </a:lnTo>
                  <a:lnTo>
                    <a:pt x="490" y="24"/>
                  </a:lnTo>
                  <a:lnTo>
                    <a:pt x="492" y="23"/>
                  </a:lnTo>
                  <a:lnTo>
                    <a:pt x="494" y="21"/>
                  </a:lnTo>
                  <a:lnTo>
                    <a:pt x="495" y="20"/>
                  </a:lnTo>
                  <a:lnTo>
                    <a:pt x="498" y="20"/>
                  </a:lnTo>
                  <a:lnTo>
                    <a:pt x="501" y="17"/>
                  </a:lnTo>
                  <a:lnTo>
                    <a:pt x="502" y="17"/>
                  </a:lnTo>
                  <a:lnTo>
                    <a:pt x="503" y="16"/>
                  </a:lnTo>
                  <a:lnTo>
                    <a:pt x="508" y="14"/>
                  </a:lnTo>
                  <a:lnTo>
                    <a:pt x="509" y="13"/>
                  </a:lnTo>
                  <a:lnTo>
                    <a:pt x="512" y="11"/>
                  </a:lnTo>
                  <a:lnTo>
                    <a:pt x="515" y="10"/>
                  </a:lnTo>
                  <a:lnTo>
                    <a:pt x="516" y="9"/>
                  </a:lnTo>
                  <a:lnTo>
                    <a:pt x="523" y="6"/>
                  </a:lnTo>
                  <a:lnTo>
                    <a:pt x="524" y="5"/>
                  </a:lnTo>
                  <a:lnTo>
                    <a:pt x="524" y="6"/>
                  </a:lnTo>
                  <a:lnTo>
                    <a:pt x="524" y="7"/>
                  </a:lnTo>
                  <a:lnTo>
                    <a:pt x="524" y="9"/>
                  </a:lnTo>
                  <a:lnTo>
                    <a:pt x="526" y="11"/>
                  </a:lnTo>
                  <a:lnTo>
                    <a:pt x="526" y="13"/>
                  </a:lnTo>
                  <a:lnTo>
                    <a:pt x="526" y="14"/>
                  </a:lnTo>
                  <a:lnTo>
                    <a:pt x="527" y="17"/>
                  </a:lnTo>
                  <a:lnTo>
                    <a:pt x="528" y="21"/>
                  </a:lnTo>
                  <a:lnTo>
                    <a:pt x="528" y="23"/>
                  </a:lnTo>
                  <a:lnTo>
                    <a:pt x="528" y="24"/>
                  </a:lnTo>
                  <a:lnTo>
                    <a:pt x="530" y="25"/>
                  </a:lnTo>
                  <a:lnTo>
                    <a:pt x="530" y="27"/>
                  </a:lnTo>
                  <a:lnTo>
                    <a:pt x="530" y="28"/>
                  </a:lnTo>
                  <a:lnTo>
                    <a:pt x="531" y="31"/>
                  </a:lnTo>
                  <a:lnTo>
                    <a:pt x="531" y="32"/>
                  </a:lnTo>
                  <a:lnTo>
                    <a:pt x="531" y="34"/>
                  </a:lnTo>
                  <a:lnTo>
                    <a:pt x="531" y="36"/>
                  </a:lnTo>
                  <a:lnTo>
                    <a:pt x="533" y="39"/>
                  </a:lnTo>
                  <a:lnTo>
                    <a:pt x="533" y="45"/>
                  </a:lnTo>
                  <a:lnTo>
                    <a:pt x="533" y="47"/>
                  </a:lnTo>
                  <a:lnTo>
                    <a:pt x="534" y="50"/>
                  </a:lnTo>
                  <a:lnTo>
                    <a:pt x="534" y="54"/>
                  </a:lnTo>
                  <a:lnTo>
                    <a:pt x="534" y="56"/>
                  </a:lnTo>
                  <a:lnTo>
                    <a:pt x="534" y="57"/>
                  </a:lnTo>
                  <a:lnTo>
                    <a:pt x="535" y="61"/>
                  </a:lnTo>
                  <a:lnTo>
                    <a:pt x="535" y="64"/>
                  </a:lnTo>
                  <a:lnTo>
                    <a:pt x="535" y="65"/>
                  </a:lnTo>
                  <a:lnTo>
                    <a:pt x="537" y="69"/>
                  </a:lnTo>
                  <a:lnTo>
                    <a:pt x="537" y="71"/>
                  </a:lnTo>
                  <a:lnTo>
                    <a:pt x="537" y="78"/>
                  </a:lnTo>
                  <a:lnTo>
                    <a:pt x="537" y="80"/>
                  </a:lnTo>
                  <a:lnTo>
                    <a:pt x="537" y="82"/>
                  </a:lnTo>
                  <a:lnTo>
                    <a:pt x="537" y="83"/>
                  </a:lnTo>
                  <a:lnTo>
                    <a:pt x="537" y="85"/>
                  </a:lnTo>
                  <a:lnTo>
                    <a:pt x="537" y="89"/>
                  </a:lnTo>
                  <a:lnTo>
                    <a:pt x="537" y="92"/>
                  </a:lnTo>
                  <a:lnTo>
                    <a:pt x="537" y="94"/>
                  </a:lnTo>
                  <a:lnTo>
                    <a:pt x="537" y="96"/>
                  </a:lnTo>
                  <a:lnTo>
                    <a:pt x="537" y="97"/>
                  </a:lnTo>
                  <a:lnTo>
                    <a:pt x="537" y="101"/>
                  </a:lnTo>
                  <a:lnTo>
                    <a:pt x="538" y="104"/>
                  </a:lnTo>
                  <a:lnTo>
                    <a:pt x="538" y="105"/>
                  </a:lnTo>
                  <a:lnTo>
                    <a:pt x="538" y="107"/>
                  </a:lnTo>
                  <a:lnTo>
                    <a:pt x="538" y="108"/>
                  </a:lnTo>
                  <a:lnTo>
                    <a:pt x="538" y="110"/>
                  </a:lnTo>
                  <a:lnTo>
                    <a:pt x="539" y="112"/>
                  </a:lnTo>
                  <a:lnTo>
                    <a:pt x="539" y="114"/>
                  </a:lnTo>
                  <a:lnTo>
                    <a:pt x="541" y="118"/>
                  </a:lnTo>
                  <a:lnTo>
                    <a:pt x="541" y="121"/>
                  </a:lnTo>
                  <a:lnTo>
                    <a:pt x="542" y="123"/>
                  </a:lnTo>
                  <a:lnTo>
                    <a:pt x="542" y="125"/>
                  </a:lnTo>
                  <a:lnTo>
                    <a:pt x="542" y="126"/>
                  </a:lnTo>
                  <a:lnTo>
                    <a:pt x="544" y="130"/>
                  </a:lnTo>
                  <a:lnTo>
                    <a:pt x="545" y="133"/>
                  </a:lnTo>
                  <a:lnTo>
                    <a:pt x="545" y="134"/>
                  </a:lnTo>
                  <a:lnTo>
                    <a:pt x="546" y="137"/>
                  </a:lnTo>
                  <a:lnTo>
                    <a:pt x="548" y="140"/>
                  </a:lnTo>
                  <a:lnTo>
                    <a:pt x="549" y="143"/>
                  </a:lnTo>
                  <a:lnTo>
                    <a:pt x="552" y="148"/>
                  </a:lnTo>
                  <a:lnTo>
                    <a:pt x="553" y="148"/>
                  </a:lnTo>
                  <a:lnTo>
                    <a:pt x="553" y="149"/>
                  </a:lnTo>
                  <a:lnTo>
                    <a:pt x="553" y="151"/>
                  </a:lnTo>
                  <a:lnTo>
                    <a:pt x="555" y="152"/>
                  </a:lnTo>
                  <a:lnTo>
                    <a:pt x="555" y="154"/>
                  </a:lnTo>
                  <a:lnTo>
                    <a:pt x="556" y="158"/>
                  </a:lnTo>
                  <a:lnTo>
                    <a:pt x="556" y="159"/>
                  </a:lnTo>
                  <a:lnTo>
                    <a:pt x="556" y="160"/>
                  </a:lnTo>
                  <a:lnTo>
                    <a:pt x="559" y="169"/>
                  </a:lnTo>
                  <a:lnTo>
                    <a:pt x="559" y="172"/>
                  </a:lnTo>
                  <a:lnTo>
                    <a:pt x="560" y="177"/>
                  </a:lnTo>
                  <a:lnTo>
                    <a:pt x="561" y="180"/>
                  </a:lnTo>
                  <a:lnTo>
                    <a:pt x="561" y="181"/>
                  </a:lnTo>
                  <a:lnTo>
                    <a:pt x="561" y="183"/>
                  </a:lnTo>
                  <a:lnTo>
                    <a:pt x="561" y="184"/>
                  </a:lnTo>
                  <a:lnTo>
                    <a:pt x="563" y="185"/>
                  </a:lnTo>
                  <a:lnTo>
                    <a:pt x="561" y="191"/>
                  </a:lnTo>
                  <a:lnTo>
                    <a:pt x="561" y="192"/>
                  </a:lnTo>
                  <a:lnTo>
                    <a:pt x="561" y="198"/>
                  </a:lnTo>
                  <a:lnTo>
                    <a:pt x="561" y="199"/>
                  </a:lnTo>
                  <a:lnTo>
                    <a:pt x="561" y="202"/>
                  </a:lnTo>
                  <a:lnTo>
                    <a:pt x="561" y="203"/>
                  </a:lnTo>
                  <a:lnTo>
                    <a:pt x="561" y="205"/>
                  </a:lnTo>
                  <a:lnTo>
                    <a:pt x="561" y="206"/>
                  </a:lnTo>
                  <a:lnTo>
                    <a:pt x="561" y="207"/>
                  </a:lnTo>
                  <a:lnTo>
                    <a:pt x="563" y="209"/>
                  </a:lnTo>
                  <a:lnTo>
                    <a:pt x="564" y="210"/>
                  </a:lnTo>
                  <a:lnTo>
                    <a:pt x="566" y="212"/>
                  </a:lnTo>
                  <a:lnTo>
                    <a:pt x="567" y="213"/>
                  </a:lnTo>
                  <a:lnTo>
                    <a:pt x="568" y="213"/>
                  </a:lnTo>
                  <a:lnTo>
                    <a:pt x="568" y="214"/>
                  </a:lnTo>
                  <a:lnTo>
                    <a:pt x="570" y="214"/>
                  </a:lnTo>
                  <a:lnTo>
                    <a:pt x="571" y="214"/>
                  </a:lnTo>
                  <a:lnTo>
                    <a:pt x="571" y="216"/>
                  </a:lnTo>
                  <a:lnTo>
                    <a:pt x="574" y="216"/>
                  </a:lnTo>
                  <a:lnTo>
                    <a:pt x="575" y="217"/>
                  </a:lnTo>
                  <a:lnTo>
                    <a:pt x="577" y="218"/>
                  </a:lnTo>
                  <a:lnTo>
                    <a:pt x="577" y="220"/>
                  </a:lnTo>
                  <a:lnTo>
                    <a:pt x="578" y="221"/>
                  </a:lnTo>
                  <a:lnTo>
                    <a:pt x="579" y="224"/>
                  </a:lnTo>
                  <a:lnTo>
                    <a:pt x="579" y="225"/>
                  </a:lnTo>
                  <a:lnTo>
                    <a:pt x="586" y="239"/>
                  </a:lnTo>
                  <a:lnTo>
                    <a:pt x="586" y="241"/>
                  </a:lnTo>
                  <a:lnTo>
                    <a:pt x="583" y="241"/>
                  </a:lnTo>
                  <a:lnTo>
                    <a:pt x="582" y="242"/>
                  </a:lnTo>
                  <a:lnTo>
                    <a:pt x="581" y="242"/>
                  </a:lnTo>
                  <a:lnTo>
                    <a:pt x="579" y="242"/>
                  </a:lnTo>
                  <a:lnTo>
                    <a:pt x="578" y="242"/>
                  </a:lnTo>
                  <a:lnTo>
                    <a:pt x="572" y="239"/>
                  </a:lnTo>
                  <a:lnTo>
                    <a:pt x="568" y="238"/>
                  </a:lnTo>
                  <a:lnTo>
                    <a:pt x="567" y="238"/>
                  </a:lnTo>
                  <a:lnTo>
                    <a:pt x="566" y="238"/>
                  </a:lnTo>
                  <a:lnTo>
                    <a:pt x="563" y="241"/>
                  </a:lnTo>
                  <a:lnTo>
                    <a:pt x="563" y="242"/>
                  </a:lnTo>
                  <a:lnTo>
                    <a:pt x="561" y="243"/>
                  </a:lnTo>
                  <a:lnTo>
                    <a:pt x="560" y="245"/>
                  </a:lnTo>
                  <a:lnTo>
                    <a:pt x="559" y="246"/>
                  </a:lnTo>
                  <a:lnTo>
                    <a:pt x="559" y="248"/>
                  </a:lnTo>
                  <a:lnTo>
                    <a:pt x="557" y="249"/>
                  </a:lnTo>
                  <a:lnTo>
                    <a:pt x="556" y="249"/>
                  </a:lnTo>
                  <a:lnTo>
                    <a:pt x="556" y="250"/>
                  </a:lnTo>
                  <a:lnTo>
                    <a:pt x="555" y="250"/>
                  </a:lnTo>
                  <a:lnTo>
                    <a:pt x="553" y="252"/>
                  </a:lnTo>
                  <a:lnTo>
                    <a:pt x="552" y="252"/>
                  </a:lnTo>
                  <a:lnTo>
                    <a:pt x="549" y="252"/>
                  </a:lnTo>
                  <a:lnTo>
                    <a:pt x="545" y="253"/>
                  </a:lnTo>
                  <a:lnTo>
                    <a:pt x="544" y="253"/>
                  </a:lnTo>
                  <a:lnTo>
                    <a:pt x="542" y="253"/>
                  </a:lnTo>
                  <a:lnTo>
                    <a:pt x="538" y="253"/>
                  </a:lnTo>
                  <a:lnTo>
                    <a:pt x="535" y="253"/>
                  </a:lnTo>
                  <a:lnTo>
                    <a:pt x="534" y="253"/>
                  </a:lnTo>
                  <a:lnTo>
                    <a:pt x="530" y="253"/>
                  </a:lnTo>
                  <a:lnTo>
                    <a:pt x="527" y="253"/>
                  </a:lnTo>
                  <a:lnTo>
                    <a:pt x="527" y="254"/>
                  </a:lnTo>
                  <a:lnTo>
                    <a:pt x="527" y="256"/>
                  </a:lnTo>
                  <a:lnTo>
                    <a:pt x="527" y="259"/>
                  </a:lnTo>
                  <a:lnTo>
                    <a:pt x="527" y="265"/>
                  </a:lnTo>
                  <a:lnTo>
                    <a:pt x="527" y="267"/>
                  </a:lnTo>
                  <a:lnTo>
                    <a:pt x="527" y="268"/>
                  </a:lnTo>
                  <a:lnTo>
                    <a:pt x="527" y="270"/>
                  </a:lnTo>
                  <a:lnTo>
                    <a:pt x="526" y="271"/>
                  </a:lnTo>
                  <a:lnTo>
                    <a:pt x="526" y="274"/>
                  </a:lnTo>
                  <a:lnTo>
                    <a:pt x="524" y="275"/>
                  </a:lnTo>
                  <a:lnTo>
                    <a:pt x="523" y="276"/>
                  </a:lnTo>
                  <a:lnTo>
                    <a:pt x="521" y="279"/>
                  </a:lnTo>
                  <a:lnTo>
                    <a:pt x="520" y="282"/>
                  </a:lnTo>
                  <a:lnTo>
                    <a:pt x="519" y="283"/>
                  </a:lnTo>
                  <a:lnTo>
                    <a:pt x="517" y="283"/>
                  </a:lnTo>
                  <a:lnTo>
                    <a:pt x="517" y="285"/>
                  </a:lnTo>
                  <a:lnTo>
                    <a:pt x="516" y="285"/>
                  </a:lnTo>
                  <a:lnTo>
                    <a:pt x="516" y="286"/>
                  </a:lnTo>
                  <a:lnTo>
                    <a:pt x="515" y="287"/>
                  </a:lnTo>
                  <a:lnTo>
                    <a:pt x="513" y="287"/>
                  </a:lnTo>
                  <a:lnTo>
                    <a:pt x="513" y="289"/>
                  </a:lnTo>
                  <a:lnTo>
                    <a:pt x="512" y="290"/>
                  </a:lnTo>
                  <a:lnTo>
                    <a:pt x="510" y="292"/>
                  </a:lnTo>
                  <a:lnTo>
                    <a:pt x="509" y="292"/>
                  </a:lnTo>
                  <a:lnTo>
                    <a:pt x="509" y="293"/>
                  </a:lnTo>
                  <a:lnTo>
                    <a:pt x="508" y="293"/>
                  </a:lnTo>
                  <a:lnTo>
                    <a:pt x="506" y="294"/>
                  </a:lnTo>
                  <a:lnTo>
                    <a:pt x="505" y="297"/>
                  </a:lnTo>
                  <a:lnTo>
                    <a:pt x="502" y="300"/>
                  </a:lnTo>
                  <a:lnTo>
                    <a:pt x="501" y="301"/>
                  </a:lnTo>
                  <a:lnTo>
                    <a:pt x="498" y="304"/>
                  </a:lnTo>
                  <a:lnTo>
                    <a:pt x="495" y="307"/>
                  </a:lnTo>
                  <a:lnTo>
                    <a:pt x="494" y="308"/>
                  </a:lnTo>
                  <a:lnTo>
                    <a:pt x="492" y="310"/>
                  </a:lnTo>
                  <a:lnTo>
                    <a:pt x="491" y="311"/>
                  </a:lnTo>
                  <a:lnTo>
                    <a:pt x="486" y="314"/>
                  </a:lnTo>
                  <a:lnTo>
                    <a:pt x="484" y="314"/>
                  </a:lnTo>
                  <a:lnTo>
                    <a:pt x="484" y="315"/>
                  </a:lnTo>
                  <a:lnTo>
                    <a:pt x="481" y="317"/>
                  </a:lnTo>
                  <a:lnTo>
                    <a:pt x="472" y="322"/>
                  </a:lnTo>
                  <a:lnTo>
                    <a:pt x="470" y="323"/>
                  </a:lnTo>
                  <a:lnTo>
                    <a:pt x="466" y="325"/>
                  </a:lnTo>
                  <a:lnTo>
                    <a:pt x="464" y="328"/>
                  </a:lnTo>
                  <a:lnTo>
                    <a:pt x="452" y="333"/>
                  </a:lnTo>
                  <a:lnTo>
                    <a:pt x="448" y="330"/>
                  </a:lnTo>
                  <a:lnTo>
                    <a:pt x="439" y="325"/>
                  </a:lnTo>
                  <a:lnTo>
                    <a:pt x="428" y="314"/>
                  </a:lnTo>
                  <a:lnTo>
                    <a:pt x="412" y="300"/>
                  </a:lnTo>
                  <a:lnTo>
                    <a:pt x="411" y="303"/>
                  </a:lnTo>
                  <a:lnTo>
                    <a:pt x="410" y="303"/>
                  </a:lnTo>
                  <a:lnTo>
                    <a:pt x="408" y="303"/>
                  </a:lnTo>
                  <a:lnTo>
                    <a:pt x="408" y="304"/>
                  </a:lnTo>
                  <a:lnTo>
                    <a:pt x="407" y="306"/>
                  </a:lnTo>
                  <a:lnTo>
                    <a:pt x="401" y="311"/>
                  </a:lnTo>
                  <a:lnTo>
                    <a:pt x="401" y="312"/>
                  </a:lnTo>
                  <a:lnTo>
                    <a:pt x="403" y="319"/>
                  </a:lnTo>
                  <a:lnTo>
                    <a:pt x="401" y="319"/>
                  </a:lnTo>
                  <a:lnTo>
                    <a:pt x="400" y="319"/>
                  </a:lnTo>
                  <a:lnTo>
                    <a:pt x="397" y="319"/>
                  </a:lnTo>
                  <a:lnTo>
                    <a:pt x="390" y="321"/>
                  </a:lnTo>
                  <a:lnTo>
                    <a:pt x="385" y="322"/>
                  </a:lnTo>
                  <a:lnTo>
                    <a:pt x="384" y="322"/>
                  </a:lnTo>
                  <a:lnTo>
                    <a:pt x="382" y="322"/>
                  </a:lnTo>
                  <a:lnTo>
                    <a:pt x="381" y="322"/>
                  </a:lnTo>
                  <a:lnTo>
                    <a:pt x="379" y="323"/>
                  </a:lnTo>
                  <a:lnTo>
                    <a:pt x="378" y="323"/>
                  </a:lnTo>
                  <a:lnTo>
                    <a:pt x="379" y="330"/>
                  </a:lnTo>
                  <a:lnTo>
                    <a:pt x="381" y="334"/>
                  </a:lnTo>
                  <a:lnTo>
                    <a:pt x="379" y="334"/>
                  </a:lnTo>
                  <a:lnTo>
                    <a:pt x="348" y="337"/>
                  </a:lnTo>
                  <a:lnTo>
                    <a:pt x="328" y="339"/>
                  </a:lnTo>
                  <a:lnTo>
                    <a:pt x="327" y="339"/>
                  </a:lnTo>
                  <a:lnTo>
                    <a:pt x="326" y="339"/>
                  </a:lnTo>
                  <a:lnTo>
                    <a:pt x="326" y="337"/>
                  </a:lnTo>
                  <a:lnTo>
                    <a:pt x="312" y="339"/>
                  </a:lnTo>
                  <a:lnTo>
                    <a:pt x="299" y="339"/>
                  </a:lnTo>
                  <a:lnTo>
                    <a:pt x="280" y="340"/>
                  </a:lnTo>
                  <a:lnTo>
                    <a:pt x="273" y="340"/>
                  </a:lnTo>
                  <a:lnTo>
                    <a:pt x="272" y="330"/>
                  </a:lnTo>
                  <a:lnTo>
                    <a:pt x="272" y="325"/>
                  </a:lnTo>
                  <a:lnTo>
                    <a:pt x="269" y="325"/>
                  </a:lnTo>
                  <a:lnTo>
                    <a:pt x="266" y="325"/>
                  </a:lnTo>
                  <a:lnTo>
                    <a:pt x="261" y="325"/>
                  </a:lnTo>
                  <a:lnTo>
                    <a:pt x="250" y="326"/>
                  </a:lnTo>
                  <a:lnTo>
                    <a:pt x="246" y="326"/>
                  </a:lnTo>
                  <a:lnTo>
                    <a:pt x="244" y="326"/>
                  </a:lnTo>
                  <a:lnTo>
                    <a:pt x="237" y="326"/>
                  </a:lnTo>
                  <a:lnTo>
                    <a:pt x="230" y="328"/>
                  </a:lnTo>
                  <a:lnTo>
                    <a:pt x="229" y="328"/>
                  </a:lnTo>
                  <a:lnTo>
                    <a:pt x="225" y="328"/>
                  </a:lnTo>
                  <a:lnTo>
                    <a:pt x="222" y="328"/>
                  </a:lnTo>
                  <a:lnTo>
                    <a:pt x="221" y="328"/>
                  </a:lnTo>
                  <a:lnTo>
                    <a:pt x="219" y="328"/>
                  </a:lnTo>
                  <a:lnTo>
                    <a:pt x="217" y="328"/>
                  </a:lnTo>
                  <a:lnTo>
                    <a:pt x="211" y="328"/>
                  </a:lnTo>
                  <a:lnTo>
                    <a:pt x="205" y="328"/>
                  </a:lnTo>
                  <a:lnTo>
                    <a:pt x="203" y="328"/>
                  </a:lnTo>
                  <a:lnTo>
                    <a:pt x="200" y="328"/>
                  </a:lnTo>
                  <a:lnTo>
                    <a:pt x="186" y="341"/>
                  </a:lnTo>
                  <a:lnTo>
                    <a:pt x="183" y="343"/>
                  </a:lnTo>
                  <a:lnTo>
                    <a:pt x="182" y="345"/>
                  </a:lnTo>
                  <a:lnTo>
                    <a:pt x="179" y="347"/>
                  </a:lnTo>
                  <a:lnTo>
                    <a:pt x="178" y="348"/>
                  </a:lnTo>
                  <a:lnTo>
                    <a:pt x="175" y="350"/>
                  </a:lnTo>
                  <a:lnTo>
                    <a:pt x="174" y="350"/>
                  </a:lnTo>
                  <a:lnTo>
                    <a:pt x="172" y="350"/>
                  </a:lnTo>
                  <a:lnTo>
                    <a:pt x="171" y="350"/>
                  </a:lnTo>
                  <a:lnTo>
                    <a:pt x="168" y="351"/>
                  </a:lnTo>
                  <a:lnTo>
                    <a:pt x="167" y="351"/>
                  </a:lnTo>
                  <a:lnTo>
                    <a:pt x="165" y="351"/>
                  </a:lnTo>
                  <a:lnTo>
                    <a:pt x="157" y="352"/>
                  </a:lnTo>
                  <a:lnTo>
                    <a:pt x="152" y="354"/>
                  </a:lnTo>
                  <a:lnTo>
                    <a:pt x="150" y="354"/>
                  </a:lnTo>
                  <a:lnTo>
                    <a:pt x="149" y="354"/>
                  </a:lnTo>
                  <a:lnTo>
                    <a:pt x="148" y="354"/>
                  </a:lnTo>
                  <a:lnTo>
                    <a:pt x="146" y="354"/>
                  </a:lnTo>
                  <a:lnTo>
                    <a:pt x="145" y="354"/>
                  </a:lnTo>
                  <a:lnTo>
                    <a:pt x="143" y="354"/>
                  </a:lnTo>
                  <a:lnTo>
                    <a:pt x="141" y="352"/>
                  </a:lnTo>
                  <a:lnTo>
                    <a:pt x="139" y="352"/>
                  </a:lnTo>
                  <a:lnTo>
                    <a:pt x="139" y="354"/>
                  </a:lnTo>
                  <a:lnTo>
                    <a:pt x="138" y="354"/>
                  </a:lnTo>
                  <a:lnTo>
                    <a:pt x="136" y="355"/>
                  </a:lnTo>
                  <a:lnTo>
                    <a:pt x="135" y="355"/>
                  </a:lnTo>
                  <a:lnTo>
                    <a:pt x="135" y="354"/>
                  </a:lnTo>
                  <a:lnTo>
                    <a:pt x="134" y="354"/>
                  </a:lnTo>
                  <a:lnTo>
                    <a:pt x="132" y="354"/>
                  </a:lnTo>
                  <a:lnTo>
                    <a:pt x="131" y="354"/>
                  </a:lnTo>
                  <a:lnTo>
                    <a:pt x="130" y="355"/>
                  </a:lnTo>
                  <a:lnTo>
                    <a:pt x="127" y="358"/>
                  </a:lnTo>
                  <a:lnTo>
                    <a:pt x="125" y="359"/>
                  </a:lnTo>
                  <a:lnTo>
                    <a:pt x="123" y="359"/>
                  </a:lnTo>
                  <a:lnTo>
                    <a:pt x="106" y="363"/>
                  </a:lnTo>
                  <a:lnTo>
                    <a:pt x="106" y="365"/>
                  </a:lnTo>
                  <a:lnTo>
                    <a:pt x="109" y="373"/>
                  </a:lnTo>
                  <a:lnTo>
                    <a:pt x="109" y="376"/>
                  </a:lnTo>
                  <a:lnTo>
                    <a:pt x="110" y="377"/>
                  </a:lnTo>
                  <a:lnTo>
                    <a:pt x="109" y="377"/>
                  </a:lnTo>
                  <a:lnTo>
                    <a:pt x="105" y="377"/>
                  </a:lnTo>
                  <a:lnTo>
                    <a:pt x="101" y="377"/>
                  </a:lnTo>
                  <a:lnTo>
                    <a:pt x="98" y="377"/>
                  </a:lnTo>
                  <a:lnTo>
                    <a:pt x="94" y="377"/>
                  </a:lnTo>
                  <a:lnTo>
                    <a:pt x="91" y="377"/>
                  </a:lnTo>
                  <a:lnTo>
                    <a:pt x="87" y="377"/>
                  </a:lnTo>
                  <a:lnTo>
                    <a:pt x="81" y="377"/>
                  </a:lnTo>
                  <a:lnTo>
                    <a:pt x="79" y="377"/>
                  </a:lnTo>
                  <a:lnTo>
                    <a:pt x="76" y="377"/>
                  </a:lnTo>
                  <a:lnTo>
                    <a:pt x="73" y="377"/>
                  </a:lnTo>
                  <a:lnTo>
                    <a:pt x="69" y="376"/>
                  </a:lnTo>
                  <a:lnTo>
                    <a:pt x="66" y="376"/>
                  </a:lnTo>
                  <a:lnTo>
                    <a:pt x="61" y="376"/>
                  </a:lnTo>
                  <a:lnTo>
                    <a:pt x="56" y="375"/>
                  </a:lnTo>
                  <a:lnTo>
                    <a:pt x="52" y="375"/>
                  </a:lnTo>
                  <a:lnTo>
                    <a:pt x="51" y="375"/>
                  </a:lnTo>
                  <a:lnTo>
                    <a:pt x="48" y="375"/>
                  </a:lnTo>
                  <a:lnTo>
                    <a:pt x="45" y="373"/>
                  </a:lnTo>
                  <a:lnTo>
                    <a:pt x="44" y="370"/>
                  </a:lnTo>
                  <a:lnTo>
                    <a:pt x="43" y="369"/>
                  </a:lnTo>
                  <a:lnTo>
                    <a:pt x="41" y="363"/>
                  </a:lnTo>
                  <a:lnTo>
                    <a:pt x="39" y="359"/>
                  </a:lnTo>
                  <a:lnTo>
                    <a:pt x="39" y="358"/>
                  </a:lnTo>
                  <a:lnTo>
                    <a:pt x="37" y="355"/>
                  </a:lnTo>
                  <a:lnTo>
                    <a:pt x="36" y="354"/>
                  </a:lnTo>
                  <a:lnTo>
                    <a:pt x="34" y="347"/>
                  </a:lnTo>
                  <a:lnTo>
                    <a:pt x="33" y="344"/>
                  </a:lnTo>
                  <a:lnTo>
                    <a:pt x="30" y="337"/>
                  </a:lnTo>
                  <a:lnTo>
                    <a:pt x="29" y="336"/>
                  </a:lnTo>
                  <a:lnTo>
                    <a:pt x="29" y="334"/>
                  </a:lnTo>
                  <a:lnTo>
                    <a:pt x="27" y="330"/>
                  </a:lnTo>
                  <a:lnTo>
                    <a:pt x="26" y="328"/>
                  </a:lnTo>
                  <a:lnTo>
                    <a:pt x="22" y="321"/>
                  </a:lnTo>
                  <a:lnTo>
                    <a:pt x="18" y="308"/>
                  </a:lnTo>
                  <a:lnTo>
                    <a:pt x="15" y="303"/>
                  </a:lnTo>
                  <a:lnTo>
                    <a:pt x="15" y="300"/>
                  </a:lnTo>
                  <a:lnTo>
                    <a:pt x="12" y="294"/>
                  </a:lnTo>
                  <a:lnTo>
                    <a:pt x="11" y="290"/>
                  </a:lnTo>
                  <a:lnTo>
                    <a:pt x="8" y="286"/>
                  </a:lnTo>
                  <a:lnTo>
                    <a:pt x="7" y="281"/>
                  </a:lnTo>
                  <a:lnTo>
                    <a:pt x="5" y="281"/>
                  </a:lnTo>
                  <a:lnTo>
                    <a:pt x="5" y="279"/>
                  </a:lnTo>
                  <a:lnTo>
                    <a:pt x="5" y="278"/>
                  </a:lnTo>
                  <a:lnTo>
                    <a:pt x="4" y="276"/>
                  </a:lnTo>
                  <a:lnTo>
                    <a:pt x="4" y="275"/>
                  </a:lnTo>
                  <a:lnTo>
                    <a:pt x="1" y="268"/>
                  </a:lnTo>
                  <a:lnTo>
                    <a:pt x="0" y="264"/>
                  </a:lnTo>
                  <a:lnTo>
                    <a:pt x="1" y="263"/>
                  </a:lnTo>
                  <a:lnTo>
                    <a:pt x="7" y="260"/>
                  </a:lnTo>
                  <a:lnTo>
                    <a:pt x="8" y="261"/>
                  </a:lnTo>
                  <a:lnTo>
                    <a:pt x="10" y="261"/>
                  </a:lnTo>
                  <a:lnTo>
                    <a:pt x="11" y="261"/>
                  </a:lnTo>
                  <a:lnTo>
                    <a:pt x="12" y="263"/>
                  </a:lnTo>
                  <a:lnTo>
                    <a:pt x="14" y="263"/>
                  </a:lnTo>
                  <a:lnTo>
                    <a:pt x="15" y="263"/>
                  </a:lnTo>
                  <a:lnTo>
                    <a:pt x="16" y="263"/>
                  </a:lnTo>
                  <a:lnTo>
                    <a:pt x="16" y="264"/>
                  </a:lnTo>
                  <a:lnTo>
                    <a:pt x="18" y="264"/>
                  </a:lnTo>
                  <a:lnTo>
                    <a:pt x="29" y="264"/>
                  </a:lnTo>
                  <a:lnTo>
                    <a:pt x="30" y="264"/>
                  </a:lnTo>
                  <a:lnTo>
                    <a:pt x="32" y="264"/>
                  </a:lnTo>
                  <a:lnTo>
                    <a:pt x="33" y="263"/>
                  </a:lnTo>
                  <a:lnTo>
                    <a:pt x="34" y="261"/>
                  </a:lnTo>
                  <a:lnTo>
                    <a:pt x="36" y="261"/>
                  </a:lnTo>
                  <a:lnTo>
                    <a:pt x="39" y="260"/>
                  </a:lnTo>
                  <a:lnTo>
                    <a:pt x="41" y="257"/>
                  </a:lnTo>
                  <a:lnTo>
                    <a:pt x="43" y="257"/>
                  </a:lnTo>
                  <a:lnTo>
                    <a:pt x="44" y="256"/>
                  </a:lnTo>
                  <a:lnTo>
                    <a:pt x="45" y="256"/>
                  </a:lnTo>
                  <a:lnTo>
                    <a:pt x="45" y="254"/>
                  </a:lnTo>
                  <a:lnTo>
                    <a:pt x="47" y="254"/>
                  </a:lnTo>
                  <a:lnTo>
                    <a:pt x="48" y="254"/>
                  </a:lnTo>
                  <a:lnTo>
                    <a:pt x="50" y="253"/>
                  </a:lnTo>
                  <a:lnTo>
                    <a:pt x="51" y="253"/>
                  </a:lnTo>
                  <a:lnTo>
                    <a:pt x="52" y="253"/>
                  </a:lnTo>
                  <a:lnTo>
                    <a:pt x="55" y="252"/>
                  </a:lnTo>
                  <a:lnTo>
                    <a:pt x="59" y="252"/>
                  </a:lnTo>
                  <a:lnTo>
                    <a:pt x="61" y="252"/>
                  </a:lnTo>
                  <a:lnTo>
                    <a:pt x="62" y="252"/>
                  </a:lnTo>
                  <a:lnTo>
                    <a:pt x="63" y="252"/>
                  </a:lnTo>
                  <a:lnTo>
                    <a:pt x="66" y="252"/>
                  </a:lnTo>
                  <a:lnTo>
                    <a:pt x="68" y="252"/>
                  </a:lnTo>
                  <a:lnTo>
                    <a:pt x="69" y="252"/>
                  </a:lnTo>
                  <a:lnTo>
                    <a:pt x="70" y="252"/>
                  </a:lnTo>
                  <a:lnTo>
                    <a:pt x="72" y="252"/>
                  </a:lnTo>
                  <a:lnTo>
                    <a:pt x="72" y="253"/>
                  </a:lnTo>
                  <a:lnTo>
                    <a:pt x="73" y="253"/>
                  </a:lnTo>
                  <a:lnTo>
                    <a:pt x="74" y="253"/>
                  </a:lnTo>
                  <a:lnTo>
                    <a:pt x="76" y="254"/>
                  </a:lnTo>
                  <a:lnTo>
                    <a:pt x="77" y="254"/>
                  </a:lnTo>
                  <a:lnTo>
                    <a:pt x="79" y="254"/>
                  </a:lnTo>
                  <a:lnTo>
                    <a:pt x="79" y="256"/>
                  </a:lnTo>
                  <a:lnTo>
                    <a:pt x="83" y="257"/>
                  </a:lnTo>
                  <a:lnTo>
                    <a:pt x="84" y="257"/>
                  </a:lnTo>
                  <a:lnTo>
                    <a:pt x="85" y="259"/>
                  </a:lnTo>
                  <a:lnTo>
                    <a:pt x="85" y="257"/>
                  </a:lnTo>
                  <a:lnTo>
                    <a:pt x="85" y="256"/>
                  </a:lnTo>
                  <a:lnTo>
                    <a:pt x="87" y="256"/>
                  </a:lnTo>
                  <a:lnTo>
                    <a:pt x="87" y="254"/>
                  </a:lnTo>
                  <a:lnTo>
                    <a:pt x="88" y="254"/>
                  </a:lnTo>
                  <a:lnTo>
                    <a:pt x="90" y="253"/>
                  </a:lnTo>
                  <a:lnTo>
                    <a:pt x="91" y="252"/>
                  </a:lnTo>
                  <a:lnTo>
                    <a:pt x="92" y="252"/>
                  </a:lnTo>
                  <a:lnTo>
                    <a:pt x="92" y="250"/>
                  </a:lnTo>
                  <a:lnTo>
                    <a:pt x="94" y="250"/>
                  </a:lnTo>
                  <a:lnTo>
                    <a:pt x="95" y="250"/>
                  </a:lnTo>
                  <a:lnTo>
                    <a:pt x="95" y="249"/>
                  </a:lnTo>
                  <a:lnTo>
                    <a:pt x="95" y="248"/>
                  </a:lnTo>
                  <a:lnTo>
                    <a:pt x="95" y="246"/>
                  </a:lnTo>
                  <a:lnTo>
                    <a:pt x="95" y="245"/>
                  </a:lnTo>
                  <a:lnTo>
                    <a:pt x="96" y="245"/>
                  </a:lnTo>
                  <a:lnTo>
                    <a:pt x="96" y="243"/>
                  </a:lnTo>
                  <a:lnTo>
                    <a:pt x="98" y="242"/>
                  </a:lnTo>
                  <a:lnTo>
                    <a:pt x="98" y="241"/>
                  </a:lnTo>
                  <a:lnTo>
                    <a:pt x="99" y="241"/>
                  </a:lnTo>
                  <a:lnTo>
                    <a:pt x="101" y="242"/>
                  </a:lnTo>
                  <a:lnTo>
                    <a:pt x="102" y="242"/>
                  </a:lnTo>
                  <a:lnTo>
                    <a:pt x="103" y="242"/>
                  </a:lnTo>
                  <a:lnTo>
                    <a:pt x="105" y="241"/>
                  </a:lnTo>
                  <a:lnTo>
                    <a:pt x="106" y="241"/>
                  </a:lnTo>
                  <a:lnTo>
                    <a:pt x="108" y="241"/>
                  </a:lnTo>
                  <a:lnTo>
                    <a:pt x="109" y="241"/>
                  </a:lnTo>
                  <a:lnTo>
                    <a:pt x="109" y="239"/>
                  </a:lnTo>
                  <a:lnTo>
                    <a:pt x="110" y="239"/>
                  </a:lnTo>
                  <a:lnTo>
                    <a:pt x="112" y="239"/>
                  </a:lnTo>
                  <a:lnTo>
                    <a:pt x="112" y="238"/>
                  </a:lnTo>
                  <a:lnTo>
                    <a:pt x="112" y="237"/>
                  </a:lnTo>
                  <a:lnTo>
                    <a:pt x="113" y="235"/>
                  </a:lnTo>
                  <a:lnTo>
                    <a:pt x="113" y="234"/>
                  </a:lnTo>
                  <a:lnTo>
                    <a:pt x="114" y="232"/>
                  </a:lnTo>
                  <a:lnTo>
                    <a:pt x="114" y="231"/>
                  </a:lnTo>
                  <a:lnTo>
                    <a:pt x="116" y="229"/>
                  </a:lnTo>
                  <a:lnTo>
                    <a:pt x="116" y="228"/>
                  </a:lnTo>
                  <a:lnTo>
                    <a:pt x="117" y="228"/>
                  </a:lnTo>
                  <a:lnTo>
                    <a:pt x="119" y="227"/>
                  </a:lnTo>
                  <a:lnTo>
                    <a:pt x="120" y="225"/>
                  </a:lnTo>
                  <a:lnTo>
                    <a:pt x="121" y="225"/>
                  </a:lnTo>
                  <a:lnTo>
                    <a:pt x="123" y="225"/>
                  </a:lnTo>
                  <a:lnTo>
                    <a:pt x="124" y="225"/>
                  </a:lnTo>
                  <a:lnTo>
                    <a:pt x="134" y="225"/>
                  </a:lnTo>
                  <a:lnTo>
                    <a:pt x="135" y="225"/>
                  </a:lnTo>
                  <a:lnTo>
                    <a:pt x="135" y="224"/>
                  </a:lnTo>
                  <a:lnTo>
                    <a:pt x="138" y="223"/>
                  </a:lnTo>
                  <a:lnTo>
                    <a:pt x="139" y="221"/>
                  </a:lnTo>
                  <a:lnTo>
                    <a:pt x="139" y="220"/>
                  </a:lnTo>
                  <a:lnTo>
                    <a:pt x="141" y="218"/>
                  </a:lnTo>
                  <a:lnTo>
                    <a:pt x="141" y="217"/>
                  </a:lnTo>
                  <a:lnTo>
                    <a:pt x="141" y="216"/>
                  </a:lnTo>
                  <a:lnTo>
                    <a:pt x="142" y="214"/>
                  </a:lnTo>
                  <a:lnTo>
                    <a:pt x="142" y="213"/>
                  </a:lnTo>
                  <a:lnTo>
                    <a:pt x="142" y="212"/>
                  </a:lnTo>
                  <a:lnTo>
                    <a:pt x="143" y="210"/>
                  </a:lnTo>
                  <a:lnTo>
                    <a:pt x="145" y="210"/>
                  </a:lnTo>
                  <a:lnTo>
                    <a:pt x="145" y="212"/>
                  </a:lnTo>
                  <a:lnTo>
                    <a:pt x="146" y="212"/>
                  </a:lnTo>
                  <a:lnTo>
                    <a:pt x="152" y="209"/>
                  </a:lnTo>
                  <a:lnTo>
                    <a:pt x="161" y="205"/>
                  </a:lnTo>
                  <a:lnTo>
                    <a:pt x="163" y="203"/>
                  </a:lnTo>
                  <a:lnTo>
                    <a:pt x="165" y="203"/>
                  </a:lnTo>
                  <a:lnTo>
                    <a:pt x="167" y="203"/>
                  </a:lnTo>
                  <a:lnTo>
                    <a:pt x="167" y="201"/>
                  </a:lnTo>
                  <a:lnTo>
                    <a:pt x="167" y="199"/>
                  </a:lnTo>
                  <a:lnTo>
                    <a:pt x="167" y="196"/>
                  </a:lnTo>
                  <a:lnTo>
                    <a:pt x="167" y="194"/>
                  </a:lnTo>
                  <a:lnTo>
                    <a:pt x="167" y="192"/>
                  </a:lnTo>
                  <a:lnTo>
                    <a:pt x="167" y="190"/>
                  </a:lnTo>
                  <a:lnTo>
                    <a:pt x="167" y="187"/>
                  </a:lnTo>
                  <a:lnTo>
                    <a:pt x="168" y="172"/>
                  </a:lnTo>
                  <a:lnTo>
                    <a:pt x="168" y="166"/>
                  </a:lnTo>
                  <a:lnTo>
                    <a:pt x="168" y="156"/>
                  </a:lnTo>
                  <a:lnTo>
                    <a:pt x="170" y="147"/>
                  </a:lnTo>
                  <a:lnTo>
                    <a:pt x="170" y="144"/>
                  </a:lnTo>
                  <a:lnTo>
                    <a:pt x="170" y="141"/>
                  </a:lnTo>
                  <a:lnTo>
                    <a:pt x="171" y="129"/>
                  </a:lnTo>
                  <a:lnTo>
                    <a:pt x="171" y="127"/>
                  </a:lnTo>
                  <a:lnTo>
                    <a:pt x="171" y="125"/>
                  </a:lnTo>
                  <a:lnTo>
                    <a:pt x="171" y="123"/>
                  </a:lnTo>
                  <a:lnTo>
                    <a:pt x="171" y="122"/>
                  </a:lnTo>
                  <a:lnTo>
                    <a:pt x="171" y="121"/>
                  </a:lnTo>
                  <a:lnTo>
                    <a:pt x="171" y="119"/>
                  </a:lnTo>
                  <a:lnTo>
                    <a:pt x="171" y="116"/>
                  </a:lnTo>
                  <a:lnTo>
                    <a:pt x="171" y="114"/>
                  </a:lnTo>
                  <a:lnTo>
                    <a:pt x="171" y="112"/>
                  </a:lnTo>
                  <a:lnTo>
                    <a:pt x="171" y="111"/>
                  </a:lnTo>
                  <a:lnTo>
                    <a:pt x="171" y="110"/>
                  </a:lnTo>
                  <a:lnTo>
                    <a:pt x="171" y="108"/>
                  </a:lnTo>
                  <a:lnTo>
                    <a:pt x="171" y="107"/>
                  </a:lnTo>
                  <a:lnTo>
                    <a:pt x="172" y="105"/>
                  </a:lnTo>
                  <a:lnTo>
                    <a:pt x="175" y="103"/>
                  </a:lnTo>
                  <a:lnTo>
                    <a:pt x="175" y="104"/>
                  </a:lnTo>
                  <a:lnTo>
                    <a:pt x="181" y="107"/>
                  </a:lnTo>
                  <a:lnTo>
                    <a:pt x="182" y="108"/>
                  </a:lnTo>
                  <a:lnTo>
                    <a:pt x="183" y="108"/>
                  </a:lnTo>
                  <a:lnTo>
                    <a:pt x="183" y="110"/>
                  </a:lnTo>
                  <a:lnTo>
                    <a:pt x="185" y="110"/>
                  </a:lnTo>
                  <a:lnTo>
                    <a:pt x="186" y="110"/>
                  </a:lnTo>
                  <a:lnTo>
                    <a:pt x="188" y="110"/>
                  </a:lnTo>
                  <a:lnTo>
                    <a:pt x="189" y="110"/>
                  </a:lnTo>
                  <a:lnTo>
                    <a:pt x="192" y="110"/>
                  </a:lnTo>
                  <a:lnTo>
                    <a:pt x="199" y="108"/>
                  </a:lnTo>
                  <a:lnTo>
                    <a:pt x="203" y="107"/>
                  </a:lnTo>
                  <a:lnTo>
                    <a:pt x="204" y="107"/>
                  </a:lnTo>
                  <a:lnTo>
                    <a:pt x="208" y="107"/>
                  </a:lnTo>
                  <a:lnTo>
                    <a:pt x="214" y="105"/>
                  </a:lnTo>
                  <a:lnTo>
                    <a:pt x="215" y="105"/>
                  </a:lnTo>
                  <a:lnTo>
                    <a:pt x="217" y="105"/>
                  </a:lnTo>
                  <a:lnTo>
                    <a:pt x="218" y="105"/>
                  </a:lnTo>
                  <a:lnTo>
                    <a:pt x="218" y="107"/>
                  </a:lnTo>
                  <a:lnTo>
                    <a:pt x="219" y="107"/>
                  </a:lnTo>
                  <a:lnTo>
                    <a:pt x="221" y="107"/>
                  </a:lnTo>
                  <a:lnTo>
                    <a:pt x="221" y="108"/>
                  </a:lnTo>
                  <a:lnTo>
                    <a:pt x="222" y="108"/>
                  </a:lnTo>
                  <a:lnTo>
                    <a:pt x="223" y="111"/>
                  </a:lnTo>
                  <a:lnTo>
                    <a:pt x="223" y="108"/>
                  </a:lnTo>
                  <a:lnTo>
                    <a:pt x="225" y="105"/>
                  </a:lnTo>
                  <a:lnTo>
                    <a:pt x="226" y="103"/>
                  </a:lnTo>
                  <a:lnTo>
                    <a:pt x="226" y="100"/>
                  </a:lnTo>
                  <a:lnTo>
                    <a:pt x="226" y="98"/>
                  </a:lnTo>
                  <a:lnTo>
                    <a:pt x="228" y="97"/>
                  </a:lnTo>
                  <a:lnTo>
                    <a:pt x="228" y="96"/>
                  </a:lnTo>
                  <a:lnTo>
                    <a:pt x="228" y="94"/>
                  </a:lnTo>
                  <a:lnTo>
                    <a:pt x="228" y="93"/>
                  </a:lnTo>
                  <a:lnTo>
                    <a:pt x="229" y="92"/>
                  </a:lnTo>
                  <a:lnTo>
                    <a:pt x="237" y="90"/>
                  </a:lnTo>
                  <a:lnTo>
                    <a:pt x="241" y="89"/>
                  </a:lnTo>
                  <a:lnTo>
                    <a:pt x="243" y="87"/>
                  </a:lnTo>
                  <a:lnTo>
                    <a:pt x="247" y="85"/>
                  </a:lnTo>
                  <a:lnTo>
                    <a:pt x="248" y="85"/>
                  </a:lnTo>
                  <a:lnTo>
                    <a:pt x="250" y="83"/>
                  </a:lnTo>
                  <a:lnTo>
                    <a:pt x="252" y="82"/>
                  </a:lnTo>
                  <a:lnTo>
                    <a:pt x="252" y="80"/>
                  </a:lnTo>
                  <a:lnTo>
                    <a:pt x="251" y="80"/>
                  </a:lnTo>
                  <a:lnTo>
                    <a:pt x="251" y="79"/>
                  </a:lnTo>
                  <a:lnTo>
                    <a:pt x="251" y="78"/>
                  </a:lnTo>
                  <a:lnTo>
                    <a:pt x="252" y="76"/>
                  </a:lnTo>
                  <a:lnTo>
                    <a:pt x="254" y="76"/>
                  </a:lnTo>
                  <a:lnTo>
                    <a:pt x="254" y="75"/>
                  </a:lnTo>
                  <a:lnTo>
                    <a:pt x="251" y="69"/>
                  </a:lnTo>
                  <a:lnTo>
                    <a:pt x="250" y="67"/>
                  </a:lnTo>
                  <a:lnTo>
                    <a:pt x="248" y="64"/>
                  </a:lnTo>
                  <a:lnTo>
                    <a:pt x="247" y="63"/>
                  </a:lnTo>
                  <a:lnTo>
                    <a:pt x="244" y="58"/>
                  </a:lnTo>
                  <a:lnTo>
                    <a:pt x="240" y="53"/>
                  </a:lnTo>
                  <a:lnTo>
                    <a:pt x="237" y="50"/>
                  </a:lnTo>
                  <a:lnTo>
                    <a:pt x="239" y="47"/>
                  </a:lnTo>
                  <a:lnTo>
                    <a:pt x="259" y="52"/>
                  </a:lnTo>
                  <a:lnTo>
                    <a:pt x="261" y="52"/>
                  </a:lnTo>
                  <a:lnTo>
                    <a:pt x="262" y="52"/>
                  </a:lnTo>
                  <a:lnTo>
                    <a:pt x="266" y="53"/>
                  </a:lnTo>
                  <a:lnTo>
                    <a:pt x="266" y="50"/>
                  </a:lnTo>
                  <a:lnTo>
                    <a:pt x="266" y="49"/>
                  </a:lnTo>
                  <a:lnTo>
                    <a:pt x="265" y="47"/>
                  </a:lnTo>
                  <a:lnTo>
                    <a:pt x="265" y="46"/>
                  </a:lnTo>
                  <a:lnTo>
                    <a:pt x="263" y="45"/>
                  </a:lnTo>
                  <a:lnTo>
                    <a:pt x="263" y="43"/>
                  </a:lnTo>
                  <a:lnTo>
                    <a:pt x="262" y="42"/>
                  </a:lnTo>
                  <a:lnTo>
                    <a:pt x="261" y="41"/>
                  </a:lnTo>
                  <a:lnTo>
                    <a:pt x="261" y="39"/>
                  </a:lnTo>
                  <a:lnTo>
                    <a:pt x="259" y="38"/>
                  </a:lnTo>
                  <a:lnTo>
                    <a:pt x="258" y="36"/>
                  </a:lnTo>
                  <a:lnTo>
                    <a:pt x="258" y="35"/>
                  </a:lnTo>
                  <a:lnTo>
                    <a:pt x="257" y="35"/>
                  </a:lnTo>
                  <a:lnTo>
                    <a:pt x="257" y="34"/>
                  </a:lnTo>
                  <a:lnTo>
                    <a:pt x="255" y="32"/>
                  </a:lnTo>
                  <a:lnTo>
                    <a:pt x="255" y="31"/>
                  </a:lnTo>
                  <a:lnTo>
                    <a:pt x="257" y="31"/>
                  </a:lnTo>
                  <a:lnTo>
                    <a:pt x="258" y="31"/>
                  </a:lnTo>
                  <a:lnTo>
                    <a:pt x="258" y="29"/>
                  </a:lnTo>
                  <a:lnTo>
                    <a:pt x="259" y="28"/>
                  </a:lnTo>
                  <a:lnTo>
                    <a:pt x="261" y="28"/>
                  </a:lnTo>
                  <a:lnTo>
                    <a:pt x="262" y="27"/>
                  </a:lnTo>
                  <a:lnTo>
                    <a:pt x="262" y="25"/>
                  </a:lnTo>
                  <a:lnTo>
                    <a:pt x="263" y="24"/>
                  </a:lnTo>
                  <a:lnTo>
                    <a:pt x="265" y="24"/>
                  </a:lnTo>
                  <a:lnTo>
                    <a:pt x="265" y="23"/>
                  </a:lnTo>
                  <a:lnTo>
                    <a:pt x="266" y="23"/>
                  </a:lnTo>
                  <a:lnTo>
                    <a:pt x="269" y="21"/>
                  </a:lnTo>
                  <a:lnTo>
                    <a:pt x="270" y="20"/>
                  </a:lnTo>
                  <a:lnTo>
                    <a:pt x="273" y="18"/>
                  </a:lnTo>
                  <a:lnTo>
                    <a:pt x="276" y="17"/>
                  </a:lnTo>
                  <a:lnTo>
                    <a:pt x="273" y="10"/>
                  </a:lnTo>
                  <a:lnTo>
                    <a:pt x="270" y="3"/>
                  </a:lnTo>
                  <a:lnTo>
                    <a:pt x="272" y="2"/>
                  </a:lnTo>
                  <a:lnTo>
                    <a:pt x="276" y="2"/>
                  </a:lnTo>
                  <a:lnTo>
                    <a:pt x="276" y="0"/>
                  </a:lnTo>
                  <a:lnTo>
                    <a:pt x="279" y="0"/>
                  </a:lnTo>
                  <a:lnTo>
                    <a:pt x="281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Freeform 9">
              <a:extLst>
                <a:ext uri="{FF2B5EF4-FFF2-40B4-BE49-F238E27FC236}">
                  <a16:creationId xmlns:a16="http://schemas.microsoft.com/office/drawing/2014/main" id="{A176FE47-8E96-71BB-BF1D-EC71E53D6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301" y="2571751"/>
              <a:ext cx="403225" cy="485775"/>
            </a:xfrm>
            <a:custGeom>
              <a:avLst/>
              <a:gdLst>
                <a:gd name="T0" fmla="*/ 203 w 254"/>
                <a:gd name="T1" fmla="*/ 47 h 306"/>
                <a:gd name="T2" fmla="*/ 211 w 254"/>
                <a:gd name="T3" fmla="*/ 51 h 306"/>
                <a:gd name="T4" fmla="*/ 218 w 254"/>
                <a:gd name="T5" fmla="*/ 73 h 306"/>
                <a:gd name="T6" fmla="*/ 239 w 254"/>
                <a:gd name="T7" fmla="*/ 89 h 306"/>
                <a:gd name="T8" fmla="*/ 254 w 254"/>
                <a:gd name="T9" fmla="*/ 103 h 306"/>
                <a:gd name="T10" fmla="*/ 248 w 254"/>
                <a:gd name="T11" fmla="*/ 122 h 306"/>
                <a:gd name="T12" fmla="*/ 246 w 254"/>
                <a:gd name="T13" fmla="*/ 143 h 306"/>
                <a:gd name="T14" fmla="*/ 242 w 254"/>
                <a:gd name="T15" fmla="*/ 154 h 306"/>
                <a:gd name="T16" fmla="*/ 239 w 254"/>
                <a:gd name="T17" fmla="*/ 163 h 306"/>
                <a:gd name="T18" fmla="*/ 237 w 254"/>
                <a:gd name="T19" fmla="*/ 171 h 306"/>
                <a:gd name="T20" fmla="*/ 228 w 254"/>
                <a:gd name="T21" fmla="*/ 179 h 306"/>
                <a:gd name="T22" fmla="*/ 221 w 254"/>
                <a:gd name="T23" fmla="*/ 185 h 306"/>
                <a:gd name="T24" fmla="*/ 206 w 254"/>
                <a:gd name="T25" fmla="*/ 200 h 306"/>
                <a:gd name="T26" fmla="*/ 207 w 254"/>
                <a:gd name="T27" fmla="*/ 208 h 306"/>
                <a:gd name="T28" fmla="*/ 217 w 254"/>
                <a:gd name="T29" fmla="*/ 221 h 306"/>
                <a:gd name="T30" fmla="*/ 224 w 254"/>
                <a:gd name="T31" fmla="*/ 232 h 306"/>
                <a:gd name="T32" fmla="*/ 217 w 254"/>
                <a:gd name="T33" fmla="*/ 238 h 306"/>
                <a:gd name="T34" fmla="*/ 204 w 254"/>
                <a:gd name="T35" fmla="*/ 251 h 306"/>
                <a:gd name="T36" fmla="*/ 196 w 254"/>
                <a:gd name="T37" fmla="*/ 262 h 306"/>
                <a:gd name="T38" fmla="*/ 184 w 254"/>
                <a:gd name="T39" fmla="*/ 279 h 306"/>
                <a:gd name="T40" fmla="*/ 174 w 254"/>
                <a:gd name="T41" fmla="*/ 301 h 306"/>
                <a:gd name="T42" fmla="*/ 173 w 254"/>
                <a:gd name="T43" fmla="*/ 305 h 306"/>
                <a:gd name="T44" fmla="*/ 159 w 254"/>
                <a:gd name="T45" fmla="*/ 298 h 306"/>
                <a:gd name="T46" fmla="*/ 149 w 254"/>
                <a:gd name="T47" fmla="*/ 288 h 306"/>
                <a:gd name="T48" fmla="*/ 145 w 254"/>
                <a:gd name="T49" fmla="*/ 277 h 306"/>
                <a:gd name="T50" fmla="*/ 130 w 254"/>
                <a:gd name="T51" fmla="*/ 279 h 306"/>
                <a:gd name="T52" fmla="*/ 121 w 254"/>
                <a:gd name="T53" fmla="*/ 269 h 306"/>
                <a:gd name="T54" fmla="*/ 109 w 254"/>
                <a:gd name="T55" fmla="*/ 258 h 306"/>
                <a:gd name="T56" fmla="*/ 98 w 254"/>
                <a:gd name="T57" fmla="*/ 265 h 306"/>
                <a:gd name="T58" fmla="*/ 86 w 254"/>
                <a:gd name="T59" fmla="*/ 271 h 306"/>
                <a:gd name="T60" fmla="*/ 75 w 254"/>
                <a:gd name="T61" fmla="*/ 270 h 306"/>
                <a:gd name="T62" fmla="*/ 66 w 254"/>
                <a:gd name="T63" fmla="*/ 270 h 306"/>
                <a:gd name="T64" fmla="*/ 58 w 254"/>
                <a:gd name="T65" fmla="*/ 281 h 306"/>
                <a:gd name="T66" fmla="*/ 46 w 254"/>
                <a:gd name="T67" fmla="*/ 262 h 306"/>
                <a:gd name="T68" fmla="*/ 39 w 254"/>
                <a:gd name="T69" fmla="*/ 256 h 306"/>
                <a:gd name="T70" fmla="*/ 32 w 254"/>
                <a:gd name="T71" fmla="*/ 251 h 306"/>
                <a:gd name="T72" fmla="*/ 30 w 254"/>
                <a:gd name="T73" fmla="*/ 241 h 306"/>
                <a:gd name="T74" fmla="*/ 30 w 254"/>
                <a:gd name="T75" fmla="*/ 225 h 306"/>
                <a:gd name="T76" fmla="*/ 25 w 254"/>
                <a:gd name="T77" fmla="*/ 202 h 306"/>
                <a:gd name="T78" fmla="*/ 22 w 254"/>
                <a:gd name="T79" fmla="*/ 191 h 306"/>
                <a:gd name="T80" fmla="*/ 14 w 254"/>
                <a:gd name="T81" fmla="*/ 176 h 306"/>
                <a:gd name="T82" fmla="*/ 10 w 254"/>
                <a:gd name="T83" fmla="*/ 163 h 306"/>
                <a:gd name="T84" fmla="*/ 7 w 254"/>
                <a:gd name="T85" fmla="*/ 149 h 306"/>
                <a:gd name="T86" fmla="*/ 6 w 254"/>
                <a:gd name="T87" fmla="*/ 136 h 306"/>
                <a:gd name="T88" fmla="*/ 6 w 254"/>
                <a:gd name="T89" fmla="*/ 122 h 306"/>
                <a:gd name="T90" fmla="*/ 4 w 254"/>
                <a:gd name="T91" fmla="*/ 103 h 306"/>
                <a:gd name="T92" fmla="*/ 2 w 254"/>
                <a:gd name="T93" fmla="*/ 87 h 306"/>
                <a:gd name="T94" fmla="*/ 18 w 254"/>
                <a:gd name="T95" fmla="*/ 74 h 306"/>
                <a:gd name="T96" fmla="*/ 61 w 254"/>
                <a:gd name="T97" fmla="*/ 63 h 306"/>
                <a:gd name="T98" fmla="*/ 66 w 254"/>
                <a:gd name="T99" fmla="*/ 71 h 306"/>
                <a:gd name="T100" fmla="*/ 88 w 254"/>
                <a:gd name="T101" fmla="*/ 69 h 306"/>
                <a:gd name="T102" fmla="*/ 97 w 254"/>
                <a:gd name="T103" fmla="*/ 59 h 306"/>
                <a:gd name="T104" fmla="*/ 98 w 254"/>
                <a:gd name="T105" fmla="*/ 48 h 306"/>
                <a:gd name="T106" fmla="*/ 128 w 254"/>
                <a:gd name="T107" fmla="*/ 40 h 306"/>
                <a:gd name="T108" fmla="*/ 148 w 254"/>
                <a:gd name="T109" fmla="*/ 37 h 306"/>
                <a:gd name="T110" fmla="*/ 162 w 254"/>
                <a:gd name="T111" fmla="*/ 27 h 306"/>
                <a:gd name="T112" fmla="*/ 159 w 254"/>
                <a:gd name="T113" fmla="*/ 19 h 306"/>
                <a:gd name="T114" fmla="*/ 167 w 254"/>
                <a:gd name="T115" fmla="*/ 7 h 306"/>
                <a:gd name="T116" fmla="*/ 177 w 254"/>
                <a:gd name="T117" fmla="*/ 1 h 306"/>
                <a:gd name="T118" fmla="*/ 185 w 254"/>
                <a:gd name="T119" fmla="*/ 4 h 306"/>
                <a:gd name="T120" fmla="*/ 199 w 254"/>
                <a:gd name="T121" fmla="*/ 25 h 306"/>
                <a:gd name="T122" fmla="*/ 197 w 254"/>
                <a:gd name="T123" fmla="*/ 33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4" h="306">
                  <a:moveTo>
                    <a:pt x="196" y="40"/>
                  </a:moveTo>
                  <a:lnTo>
                    <a:pt x="195" y="44"/>
                  </a:lnTo>
                  <a:lnTo>
                    <a:pt x="196" y="44"/>
                  </a:lnTo>
                  <a:lnTo>
                    <a:pt x="199" y="45"/>
                  </a:lnTo>
                  <a:lnTo>
                    <a:pt x="202" y="45"/>
                  </a:lnTo>
                  <a:lnTo>
                    <a:pt x="203" y="47"/>
                  </a:lnTo>
                  <a:lnTo>
                    <a:pt x="204" y="47"/>
                  </a:lnTo>
                  <a:lnTo>
                    <a:pt x="206" y="47"/>
                  </a:lnTo>
                  <a:lnTo>
                    <a:pt x="207" y="47"/>
                  </a:lnTo>
                  <a:lnTo>
                    <a:pt x="209" y="48"/>
                  </a:lnTo>
                  <a:lnTo>
                    <a:pt x="210" y="49"/>
                  </a:lnTo>
                  <a:lnTo>
                    <a:pt x="211" y="51"/>
                  </a:lnTo>
                  <a:lnTo>
                    <a:pt x="211" y="52"/>
                  </a:lnTo>
                  <a:lnTo>
                    <a:pt x="214" y="58"/>
                  </a:lnTo>
                  <a:lnTo>
                    <a:pt x="214" y="59"/>
                  </a:lnTo>
                  <a:lnTo>
                    <a:pt x="215" y="62"/>
                  </a:lnTo>
                  <a:lnTo>
                    <a:pt x="218" y="71"/>
                  </a:lnTo>
                  <a:lnTo>
                    <a:pt x="218" y="73"/>
                  </a:lnTo>
                  <a:lnTo>
                    <a:pt x="220" y="73"/>
                  </a:lnTo>
                  <a:lnTo>
                    <a:pt x="229" y="81"/>
                  </a:lnTo>
                  <a:lnTo>
                    <a:pt x="233" y="85"/>
                  </a:lnTo>
                  <a:lnTo>
                    <a:pt x="235" y="87"/>
                  </a:lnTo>
                  <a:lnTo>
                    <a:pt x="236" y="87"/>
                  </a:lnTo>
                  <a:lnTo>
                    <a:pt x="239" y="89"/>
                  </a:lnTo>
                  <a:lnTo>
                    <a:pt x="242" y="91"/>
                  </a:lnTo>
                  <a:lnTo>
                    <a:pt x="244" y="94"/>
                  </a:lnTo>
                  <a:lnTo>
                    <a:pt x="246" y="95"/>
                  </a:lnTo>
                  <a:lnTo>
                    <a:pt x="248" y="98"/>
                  </a:lnTo>
                  <a:lnTo>
                    <a:pt x="251" y="100"/>
                  </a:lnTo>
                  <a:lnTo>
                    <a:pt x="254" y="103"/>
                  </a:lnTo>
                  <a:lnTo>
                    <a:pt x="250" y="107"/>
                  </a:lnTo>
                  <a:lnTo>
                    <a:pt x="248" y="109"/>
                  </a:lnTo>
                  <a:lnTo>
                    <a:pt x="248" y="110"/>
                  </a:lnTo>
                  <a:lnTo>
                    <a:pt x="248" y="111"/>
                  </a:lnTo>
                  <a:lnTo>
                    <a:pt x="248" y="116"/>
                  </a:lnTo>
                  <a:lnTo>
                    <a:pt x="248" y="122"/>
                  </a:lnTo>
                  <a:lnTo>
                    <a:pt x="248" y="129"/>
                  </a:lnTo>
                  <a:lnTo>
                    <a:pt x="248" y="132"/>
                  </a:lnTo>
                  <a:lnTo>
                    <a:pt x="247" y="135"/>
                  </a:lnTo>
                  <a:lnTo>
                    <a:pt x="247" y="136"/>
                  </a:lnTo>
                  <a:lnTo>
                    <a:pt x="247" y="138"/>
                  </a:lnTo>
                  <a:lnTo>
                    <a:pt x="246" y="143"/>
                  </a:lnTo>
                  <a:lnTo>
                    <a:pt x="246" y="145"/>
                  </a:lnTo>
                  <a:lnTo>
                    <a:pt x="246" y="146"/>
                  </a:lnTo>
                  <a:lnTo>
                    <a:pt x="244" y="149"/>
                  </a:lnTo>
                  <a:lnTo>
                    <a:pt x="243" y="152"/>
                  </a:lnTo>
                  <a:lnTo>
                    <a:pt x="243" y="153"/>
                  </a:lnTo>
                  <a:lnTo>
                    <a:pt x="242" y="154"/>
                  </a:lnTo>
                  <a:lnTo>
                    <a:pt x="242" y="156"/>
                  </a:lnTo>
                  <a:lnTo>
                    <a:pt x="240" y="157"/>
                  </a:lnTo>
                  <a:lnTo>
                    <a:pt x="240" y="158"/>
                  </a:lnTo>
                  <a:lnTo>
                    <a:pt x="240" y="160"/>
                  </a:lnTo>
                  <a:lnTo>
                    <a:pt x="239" y="161"/>
                  </a:lnTo>
                  <a:lnTo>
                    <a:pt x="239" y="163"/>
                  </a:lnTo>
                  <a:lnTo>
                    <a:pt x="239" y="164"/>
                  </a:lnTo>
                  <a:lnTo>
                    <a:pt x="239" y="165"/>
                  </a:lnTo>
                  <a:lnTo>
                    <a:pt x="237" y="168"/>
                  </a:lnTo>
                  <a:lnTo>
                    <a:pt x="237" y="169"/>
                  </a:lnTo>
                  <a:lnTo>
                    <a:pt x="239" y="169"/>
                  </a:lnTo>
                  <a:lnTo>
                    <a:pt x="237" y="171"/>
                  </a:lnTo>
                  <a:lnTo>
                    <a:pt x="236" y="172"/>
                  </a:lnTo>
                  <a:lnTo>
                    <a:pt x="235" y="172"/>
                  </a:lnTo>
                  <a:lnTo>
                    <a:pt x="232" y="175"/>
                  </a:lnTo>
                  <a:lnTo>
                    <a:pt x="232" y="176"/>
                  </a:lnTo>
                  <a:lnTo>
                    <a:pt x="231" y="176"/>
                  </a:lnTo>
                  <a:lnTo>
                    <a:pt x="228" y="179"/>
                  </a:lnTo>
                  <a:lnTo>
                    <a:pt x="226" y="179"/>
                  </a:lnTo>
                  <a:lnTo>
                    <a:pt x="226" y="180"/>
                  </a:lnTo>
                  <a:lnTo>
                    <a:pt x="225" y="180"/>
                  </a:lnTo>
                  <a:lnTo>
                    <a:pt x="224" y="182"/>
                  </a:lnTo>
                  <a:lnTo>
                    <a:pt x="222" y="183"/>
                  </a:lnTo>
                  <a:lnTo>
                    <a:pt x="221" y="185"/>
                  </a:lnTo>
                  <a:lnTo>
                    <a:pt x="220" y="186"/>
                  </a:lnTo>
                  <a:lnTo>
                    <a:pt x="218" y="186"/>
                  </a:lnTo>
                  <a:lnTo>
                    <a:pt x="217" y="189"/>
                  </a:lnTo>
                  <a:lnTo>
                    <a:pt x="211" y="193"/>
                  </a:lnTo>
                  <a:lnTo>
                    <a:pt x="204" y="200"/>
                  </a:lnTo>
                  <a:lnTo>
                    <a:pt x="206" y="200"/>
                  </a:lnTo>
                  <a:lnTo>
                    <a:pt x="204" y="201"/>
                  </a:lnTo>
                  <a:lnTo>
                    <a:pt x="203" y="201"/>
                  </a:lnTo>
                  <a:lnTo>
                    <a:pt x="203" y="202"/>
                  </a:lnTo>
                  <a:lnTo>
                    <a:pt x="204" y="204"/>
                  </a:lnTo>
                  <a:lnTo>
                    <a:pt x="206" y="207"/>
                  </a:lnTo>
                  <a:lnTo>
                    <a:pt x="207" y="208"/>
                  </a:lnTo>
                  <a:lnTo>
                    <a:pt x="209" y="211"/>
                  </a:lnTo>
                  <a:lnTo>
                    <a:pt x="210" y="212"/>
                  </a:lnTo>
                  <a:lnTo>
                    <a:pt x="210" y="214"/>
                  </a:lnTo>
                  <a:lnTo>
                    <a:pt x="211" y="214"/>
                  </a:lnTo>
                  <a:lnTo>
                    <a:pt x="215" y="221"/>
                  </a:lnTo>
                  <a:lnTo>
                    <a:pt x="217" y="221"/>
                  </a:lnTo>
                  <a:lnTo>
                    <a:pt x="217" y="222"/>
                  </a:lnTo>
                  <a:lnTo>
                    <a:pt x="218" y="223"/>
                  </a:lnTo>
                  <a:lnTo>
                    <a:pt x="218" y="225"/>
                  </a:lnTo>
                  <a:lnTo>
                    <a:pt x="221" y="229"/>
                  </a:lnTo>
                  <a:lnTo>
                    <a:pt x="222" y="232"/>
                  </a:lnTo>
                  <a:lnTo>
                    <a:pt x="224" y="232"/>
                  </a:lnTo>
                  <a:lnTo>
                    <a:pt x="222" y="232"/>
                  </a:lnTo>
                  <a:lnTo>
                    <a:pt x="222" y="233"/>
                  </a:lnTo>
                  <a:lnTo>
                    <a:pt x="221" y="233"/>
                  </a:lnTo>
                  <a:lnTo>
                    <a:pt x="220" y="236"/>
                  </a:lnTo>
                  <a:lnTo>
                    <a:pt x="217" y="237"/>
                  </a:lnTo>
                  <a:lnTo>
                    <a:pt x="217" y="238"/>
                  </a:lnTo>
                  <a:lnTo>
                    <a:pt x="214" y="240"/>
                  </a:lnTo>
                  <a:lnTo>
                    <a:pt x="213" y="241"/>
                  </a:lnTo>
                  <a:lnTo>
                    <a:pt x="211" y="243"/>
                  </a:lnTo>
                  <a:lnTo>
                    <a:pt x="210" y="244"/>
                  </a:lnTo>
                  <a:lnTo>
                    <a:pt x="209" y="247"/>
                  </a:lnTo>
                  <a:lnTo>
                    <a:pt x="204" y="251"/>
                  </a:lnTo>
                  <a:lnTo>
                    <a:pt x="203" y="254"/>
                  </a:lnTo>
                  <a:lnTo>
                    <a:pt x="202" y="255"/>
                  </a:lnTo>
                  <a:lnTo>
                    <a:pt x="199" y="258"/>
                  </a:lnTo>
                  <a:lnTo>
                    <a:pt x="197" y="259"/>
                  </a:lnTo>
                  <a:lnTo>
                    <a:pt x="196" y="260"/>
                  </a:lnTo>
                  <a:lnTo>
                    <a:pt x="196" y="262"/>
                  </a:lnTo>
                  <a:lnTo>
                    <a:pt x="195" y="263"/>
                  </a:lnTo>
                  <a:lnTo>
                    <a:pt x="192" y="269"/>
                  </a:lnTo>
                  <a:lnTo>
                    <a:pt x="190" y="270"/>
                  </a:lnTo>
                  <a:lnTo>
                    <a:pt x="185" y="276"/>
                  </a:lnTo>
                  <a:lnTo>
                    <a:pt x="185" y="277"/>
                  </a:lnTo>
                  <a:lnTo>
                    <a:pt x="184" y="279"/>
                  </a:lnTo>
                  <a:lnTo>
                    <a:pt x="181" y="285"/>
                  </a:lnTo>
                  <a:lnTo>
                    <a:pt x="179" y="288"/>
                  </a:lnTo>
                  <a:lnTo>
                    <a:pt x="179" y="290"/>
                  </a:lnTo>
                  <a:lnTo>
                    <a:pt x="177" y="295"/>
                  </a:lnTo>
                  <a:lnTo>
                    <a:pt x="177" y="296"/>
                  </a:lnTo>
                  <a:lnTo>
                    <a:pt x="174" y="301"/>
                  </a:lnTo>
                  <a:lnTo>
                    <a:pt x="174" y="302"/>
                  </a:lnTo>
                  <a:lnTo>
                    <a:pt x="174" y="303"/>
                  </a:lnTo>
                  <a:lnTo>
                    <a:pt x="174" y="305"/>
                  </a:lnTo>
                  <a:lnTo>
                    <a:pt x="174" y="306"/>
                  </a:lnTo>
                  <a:lnTo>
                    <a:pt x="173" y="306"/>
                  </a:lnTo>
                  <a:lnTo>
                    <a:pt x="173" y="305"/>
                  </a:lnTo>
                  <a:lnTo>
                    <a:pt x="171" y="303"/>
                  </a:lnTo>
                  <a:lnTo>
                    <a:pt x="170" y="303"/>
                  </a:lnTo>
                  <a:lnTo>
                    <a:pt x="170" y="302"/>
                  </a:lnTo>
                  <a:lnTo>
                    <a:pt x="168" y="302"/>
                  </a:lnTo>
                  <a:lnTo>
                    <a:pt x="164" y="301"/>
                  </a:lnTo>
                  <a:lnTo>
                    <a:pt x="159" y="298"/>
                  </a:lnTo>
                  <a:lnTo>
                    <a:pt x="157" y="296"/>
                  </a:lnTo>
                  <a:lnTo>
                    <a:pt x="156" y="295"/>
                  </a:lnTo>
                  <a:lnTo>
                    <a:pt x="155" y="294"/>
                  </a:lnTo>
                  <a:lnTo>
                    <a:pt x="152" y="291"/>
                  </a:lnTo>
                  <a:lnTo>
                    <a:pt x="149" y="290"/>
                  </a:lnTo>
                  <a:lnTo>
                    <a:pt x="149" y="288"/>
                  </a:lnTo>
                  <a:lnTo>
                    <a:pt x="149" y="287"/>
                  </a:lnTo>
                  <a:lnTo>
                    <a:pt x="148" y="284"/>
                  </a:lnTo>
                  <a:lnTo>
                    <a:pt x="148" y="281"/>
                  </a:lnTo>
                  <a:lnTo>
                    <a:pt x="146" y="280"/>
                  </a:lnTo>
                  <a:lnTo>
                    <a:pt x="146" y="279"/>
                  </a:lnTo>
                  <a:lnTo>
                    <a:pt x="145" y="277"/>
                  </a:lnTo>
                  <a:lnTo>
                    <a:pt x="135" y="279"/>
                  </a:lnTo>
                  <a:lnTo>
                    <a:pt x="134" y="279"/>
                  </a:lnTo>
                  <a:lnTo>
                    <a:pt x="133" y="279"/>
                  </a:lnTo>
                  <a:lnTo>
                    <a:pt x="131" y="280"/>
                  </a:lnTo>
                  <a:lnTo>
                    <a:pt x="131" y="279"/>
                  </a:lnTo>
                  <a:lnTo>
                    <a:pt x="130" y="279"/>
                  </a:lnTo>
                  <a:lnTo>
                    <a:pt x="128" y="279"/>
                  </a:lnTo>
                  <a:lnTo>
                    <a:pt x="127" y="277"/>
                  </a:lnTo>
                  <a:lnTo>
                    <a:pt x="126" y="276"/>
                  </a:lnTo>
                  <a:lnTo>
                    <a:pt x="127" y="276"/>
                  </a:lnTo>
                  <a:lnTo>
                    <a:pt x="126" y="274"/>
                  </a:lnTo>
                  <a:lnTo>
                    <a:pt x="121" y="269"/>
                  </a:lnTo>
                  <a:lnTo>
                    <a:pt x="120" y="269"/>
                  </a:lnTo>
                  <a:lnTo>
                    <a:pt x="117" y="265"/>
                  </a:lnTo>
                  <a:lnTo>
                    <a:pt x="115" y="260"/>
                  </a:lnTo>
                  <a:lnTo>
                    <a:pt x="113" y="259"/>
                  </a:lnTo>
                  <a:lnTo>
                    <a:pt x="112" y="259"/>
                  </a:lnTo>
                  <a:lnTo>
                    <a:pt x="109" y="258"/>
                  </a:lnTo>
                  <a:lnTo>
                    <a:pt x="108" y="258"/>
                  </a:lnTo>
                  <a:lnTo>
                    <a:pt x="108" y="259"/>
                  </a:lnTo>
                  <a:lnTo>
                    <a:pt x="106" y="259"/>
                  </a:lnTo>
                  <a:lnTo>
                    <a:pt x="102" y="262"/>
                  </a:lnTo>
                  <a:lnTo>
                    <a:pt x="101" y="263"/>
                  </a:lnTo>
                  <a:lnTo>
                    <a:pt x="98" y="265"/>
                  </a:lnTo>
                  <a:lnTo>
                    <a:pt x="93" y="269"/>
                  </a:lnTo>
                  <a:lnTo>
                    <a:pt x="91" y="269"/>
                  </a:lnTo>
                  <a:lnTo>
                    <a:pt x="90" y="270"/>
                  </a:lnTo>
                  <a:lnTo>
                    <a:pt x="88" y="270"/>
                  </a:lnTo>
                  <a:lnTo>
                    <a:pt x="87" y="271"/>
                  </a:lnTo>
                  <a:lnTo>
                    <a:pt x="86" y="271"/>
                  </a:lnTo>
                  <a:lnTo>
                    <a:pt x="84" y="271"/>
                  </a:lnTo>
                  <a:lnTo>
                    <a:pt x="83" y="271"/>
                  </a:lnTo>
                  <a:lnTo>
                    <a:pt x="82" y="271"/>
                  </a:lnTo>
                  <a:lnTo>
                    <a:pt x="80" y="271"/>
                  </a:lnTo>
                  <a:lnTo>
                    <a:pt x="79" y="271"/>
                  </a:lnTo>
                  <a:lnTo>
                    <a:pt x="75" y="270"/>
                  </a:lnTo>
                  <a:lnTo>
                    <a:pt x="73" y="269"/>
                  </a:lnTo>
                  <a:lnTo>
                    <a:pt x="71" y="267"/>
                  </a:lnTo>
                  <a:lnTo>
                    <a:pt x="69" y="267"/>
                  </a:lnTo>
                  <a:lnTo>
                    <a:pt x="68" y="267"/>
                  </a:lnTo>
                  <a:lnTo>
                    <a:pt x="68" y="269"/>
                  </a:lnTo>
                  <a:lnTo>
                    <a:pt x="66" y="270"/>
                  </a:lnTo>
                  <a:lnTo>
                    <a:pt x="66" y="271"/>
                  </a:lnTo>
                  <a:lnTo>
                    <a:pt x="62" y="279"/>
                  </a:lnTo>
                  <a:lnTo>
                    <a:pt x="62" y="280"/>
                  </a:lnTo>
                  <a:lnTo>
                    <a:pt x="61" y="280"/>
                  </a:lnTo>
                  <a:lnTo>
                    <a:pt x="61" y="281"/>
                  </a:lnTo>
                  <a:lnTo>
                    <a:pt x="58" y="281"/>
                  </a:lnTo>
                  <a:lnTo>
                    <a:pt x="55" y="283"/>
                  </a:lnTo>
                  <a:lnTo>
                    <a:pt x="55" y="281"/>
                  </a:lnTo>
                  <a:lnTo>
                    <a:pt x="48" y="267"/>
                  </a:lnTo>
                  <a:lnTo>
                    <a:pt x="48" y="266"/>
                  </a:lnTo>
                  <a:lnTo>
                    <a:pt x="47" y="263"/>
                  </a:lnTo>
                  <a:lnTo>
                    <a:pt x="46" y="262"/>
                  </a:lnTo>
                  <a:lnTo>
                    <a:pt x="46" y="260"/>
                  </a:lnTo>
                  <a:lnTo>
                    <a:pt x="44" y="259"/>
                  </a:lnTo>
                  <a:lnTo>
                    <a:pt x="43" y="258"/>
                  </a:lnTo>
                  <a:lnTo>
                    <a:pt x="40" y="258"/>
                  </a:lnTo>
                  <a:lnTo>
                    <a:pt x="40" y="256"/>
                  </a:lnTo>
                  <a:lnTo>
                    <a:pt x="39" y="256"/>
                  </a:lnTo>
                  <a:lnTo>
                    <a:pt x="37" y="256"/>
                  </a:lnTo>
                  <a:lnTo>
                    <a:pt x="37" y="255"/>
                  </a:lnTo>
                  <a:lnTo>
                    <a:pt x="36" y="255"/>
                  </a:lnTo>
                  <a:lnTo>
                    <a:pt x="35" y="254"/>
                  </a:lnTo>
                  <a:lnTo>
                    <a:pt x="33" y="252"/>
                  </a:lnTo>
                  <a:lnTo>
                    <a:pt x="32" y="251"/>
                  </a:lnTo>
                  <a:lnTo>
                    <a:pt x="30" y="249"/>
                  </a:lnTo>
                  <a:lnTo>
                    <a:pt x="30" y="248"/>
                  </a:lnTo>
                  <a:lnTo>
                    <a:pt x="30" y="247"/>
                  </a:lnTo>
                  <a:lnTo>
                    <a:pt x="30" y="245"/>
                  </a:lnTo>
                  <a:lnTo>
                    <a:pt x="30" y="244"/>
                  </a:lnTo>
                  <a:lnTo>
                    <a:pt x="30" y="241"/>
                  </a:lnTo>
                  <a:lnTo>
                    <a:pt x="30" y="240"/>
                  </a:lnTo>
                  <a:lnTo>
                    <a:pt x="30" y="234"/>
                  </a:lnTo>
                  <a:lnTo>
                    <a:pt x="30" y="233"/>
                  </a:lnTo>
                  <a:lnTo>
                    <a:pt x="32" y="227"/>
                  </a:lnTo>
                  <a:lnTo>
                    <a:pt x="30" y="226"/>
                  </a:lnTo>
                  <a:lnTo>
                    <a:pt x="30" y="225"/>
                  </a:lnTo>
                  <a:lnTo>
                    <a:pt x="30" y="223"/>
                  </a:lnTo>
                  <a:lnTo>
                    <a:pt x="30" y="222"/>
                  </a:lnTo>
                  <a:lnTo>
                    <a:pt x="29" y="219"/>
                  </a:lnTo>
                  <a:lnTo>
                    <a:pt x="28" y="214"/>
                  </a:lnTo>
                  <a:lnTo>
                    <a:pt x="28" y="211"/>
                  </a:lnTo>
                  <a:lnTo>
                    <a:pt x="25" y="202"/>
                  </a:lnTo>
                  <a:lnTo>
                    <a:pt x="25" y="201"/>
                  </a:lnTo>
                  <a:lnTo>
                    <a:pt x="25" y="200"/>
                  </a:lnTo>
                  <a:lnTo>
                    <a:pt x="24" y="196"/>
                  </a:lnTo>
                  <a:lnTo>
                    <a:pt x="24" y="194"/>
                  </a:lnTo>
                  <a:lnTo>
                    <a:pt x="22" y="193"/>
                  </a:lnTo>
                  <a:lnTo>
                    <a:pt x="22" y="191"/>
                  </a:lnTo>
                  <a:lnTo>
                    <a:pt x="22" y="190"/>
                  </a:lnTo>
                  <a:lnTo>
                    <a:pt x="21" y="190"/>
                  </a:lnTo>
                  <a:lnTo>
                    <a:pt x="18" y="185"/>
                  </a:lnTo>
                  <a:lnTo>
                    <a:pt x="17" y="182"/>
                  </a:lnTo>
                  <a:lnTo>
                    <a:pt x="15" y="179"/>
                  </a:lnTo>
                  <a:lnTo>
                    <a:pt x="14" y="176"/>
                  </a:lnTo>
                  <a:lnTo>
                    <a:pt x="14" y="175"/>
                  </a:lnTo>
                  <a:lnTo>
                    <a:pt x="13" y="172"/>
                  </a:lnTo>
                  <a:lnTo>
                    <a:pt x="11" y="168"/>
                  </a:lnTo>
                  <a:lnTo>
                    <a:pt x="11" y="167"/>
                  </a:lnTo>
                  <a:lnTo>
                    <a:pt x="11" y="165"/>
                  </a:lnTo>
                  <a:lnTo>
                    <a:pt x="10" y="163"/>
                  </a:lnTo>
                  <a:lnTo>
                    <a:pt x="10" y="160"/>
                  </a:lnTo>
                  <a:lnTo>
                    <a:pt x="8" y="156"/>
                  </a:lnTo>
                  <a:lnTo>
                    <a:pt x="8" y="154"/>
                  </a:lnTo>
                  <a:lnTo>
                    <a:pt x="7" y="152"/>
                  </a:lnTo>
                  <a:lnTo>
                    <a:pt x="7" y="150"/>
                  </a:lnTo>
                  <a:lnTo>
                    <a:pt x="7" y="149"/>
                  </a:lnTo>
                  <a:lnTo>
                    <a:pt x="7" y="147"/>
                  </a:lnTo>
                  <a:lnTo>
                    <a:pt x="7" y="146"/>
                  </a:lnTo>
                  <a:lnTo>
                    <a:pt x="6" y="143"/>
                  </a:lnTo>
                  <a:lnTo>
                    <a:pt x="6" y="139"/>
                  </a:lnTo>
                  <a:lnTo>
                    <a:pt x="6" y="138"/>
                  </a:lnTo>
                  <a:lnTo>
                    <a:pt x="6" y="136"/>
                  </a:lnTo>
                  <a:lnTo>
                    <a:pt x="6" y="134"/>
                  </a:lnTo>
                  <a:lnTo>
                    <a:pt x="6" y="131"/>
                  </a:lnTo>
                  <a:lnTo>
                    <a:pt x="6" y="127"/>
                  </a:lnTo>
                  <a:lnTo>
                    <a:pt x="6" y="125"/>
                  </a:lnTo>
                  <a:lnTo>
                    <a:pt x="6" y="124"/>
                  </a:lnTo>
                  <a:lnTo>
                    <a:pt x="6" y="122"/>
                  </a:lnTo>
                  <a:lnTo>
                    <a:pt x="6" y="120"/>
                  </a:lnTo>
                  <a:lnTo>
                    <a:pt x="6" y="113"/>
                  </a:lnTo>
                  <a:lnTo>
                    <a:pt x="6" y="111"/>
                  </a:lnTo>
                  <a:lnTo>
                    <a:pt x="4" y="107"/>
                  </a:lnTo>
                  <a:lnTo>
                    <a:pt x="4" y="106"/>
                  </a:lnTo>
                  <a:lnTo>
                    <a:pt x="4" y="103"/>
                  </a:lnTo>
                  <a:lnTo>
                    <a:pt x="3" y="99"/>
                  </a:lnTo>
                  <a:lnTo>
                    <a:pt x="3" y="98"/>
                  </a:lnTo>
                  <a:lnTo>
                    <a:pt x="3" y="96"/>
                  </a:lnTo>
                  <a:lnTo>
                    <a:pt x="3" y="92"/>
                  </a:lnTo>
                  <a:lnTo>
                    <a:pt x="2" y="89"/>
                  </a:lnTo>
                  <a:lnTo>
                    <a:pt x="2" y="87"/>
                  </a:lnTo>
                  <a:lnTo>
                    <a:pt x="2" y="81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3" y="76"/>
                  </a:lnTo>
                  <a:lnTo>
                    <a:pt x="10" y="74"/>
                  </a:lnTo>
                  <a:lnTo>
                    <a:pt x="18" y="74"/>
                  </a:lnTo>
                  <a:lnTo>
                    <a:pt x="26" y="73"/>
                  </a:lnTo>
                  <a:lnTo>
                    <a:pt x="25" y="69"/>
                  </a:lnTo>
                  <a:lnTo>
                    <a:pt x="26" y="69"/>
                  </a:lnTo>
                  <a:lnTo>
                    <a:pt x="57" y="63"/>
                  </a:lnTo>
                  <a:lnTo>
                    <a:pt x="59" y="63"/>
                  </a:lnTo>
                  <a:lnTo>
                    <a:pt x="61" y="63"/>
                  </a:lnTo>
                  <a:lnTo>
                    <a:pt x="62" y="63"/>
                  </a:lnTo>
                  <a:lnTo>
                    <a:pt x="64" y="63"/>
                  </a:lnTo>
                  <a:lnTo>
                    <a:pt x="64" y="65"/>
                  </a:lnTo>
                  <a:lnTo>
                    <a:pt x="65" y="65"/>
                  </a:lnTo>
                  <a:lnTo>
                    <a:pt x="65" y="66"/>
                  </a:lnTo>
                  <a:lnTo>
                    <a:pt x="66" y="71"/>
                  </a:lnTo>
                  <a:lnTo>
                    <a:pt x="73" y="70"/>
                  </a:lnTo>
                  <a:lnTo>
                    <a:pt x="75" y="70"/>
                  </a:lnTo>
                  <a:lnTo>
                    <a:pt x="82" y="70"/>
                  </a:lnTo>
                  <a:lnTo>
                    <a:pt x="86" y="69"/>
                  </a:lnTo>
                  <a:lnTo>
                    <a:pt x="87" y="69"/>
                  </a:lnTo>
                  <a:lnTo>
                    <a:pt x="88" y="69"/>
                  </a:lnTo>
                  <a:lnTo>
                    <a:pt x="90" y="69"/>
                  </a:lnTo>
                  <a:lnTo>
                    <a:pt x="95" y="70"/>
                  </a:lnTo>
                  <a:lnTo>
                    <a:pt x="97" y="63"/>
                  </a:lnTo>
                  <a:lnTo>
                    <a:pt x="97" y="62"/>
                  </a:lnTo>
                  <a:lnTo>
                    <a:pt x="97" y="60"/>
                  </a:lnTo>
                  <a:lnTo>
                    <a:pt x="97" y="59"/>
                  </a:lnTo>
                  <a:lnTo>
                    <a:pt x="97" y="58"/>
                  </a:lnTo>
                  <a:lnTo>
                    <a:pt x="97" y="56"/>
                  </a:lnTo>
                  <a:lnTo>
                    <a:pt x="98" y="53"/>
                  </a:lnTo>
                  <a:lnTo>
                    <a:pt x="98" y="51"/>
                  </a:lnTo>
                  <a:lnTo>
                    <a:pt x="98" y="49"/>
                  </a:lnTo>
                  <a:lnTo>
                    <a:pt x="98" y="48"/>
                  </a:lnTo>
                  <a:lnTo>
                    <a:pt x="98" y="47"/>
                  </a:lnTo>
                  <a:lnTo>
                    <a:pt x="102" y="45"/>
                  </a:lnTo>
                  <a:lnTo>
                    <a:pt x="112" y="42"/>
                  </a:lnTo>
                  <a:lnTo>
                    <a:pt x="126" y="40"/>
                  </a:lnTo>
                  <a:lnTo>
                    <a:pt x="127" y="40"/>
                  </a:lnTo>
                  <a:lnTo>
                    <a:pt x="128" y="40"/>
                  </a:lnTo>
                  <a:lnTo>
                    <a:pt x="130" y="42"/>
                  </a:lnTo>
                  <a:lnTo>
                    <a:pt x="140" y="41"/>
                  </a:lnTo>
                  <a:lnTo>
                    <a:pt x="144" y="41"/>
                  </a:lnTo>
                  <a:lnTo>
                    <a:pt x="144" y="42"/>
                  </a:lnTo>
                  <a:lnTo>
                    <a:pt x="145" y="42"/>
                  </a:lnTo>
                  <a:lnTo>
                    <a:pt x="148" y="37"/>
                  </a:lnTo>
                  <a:lnTo>
                    <a:pt x="148" y="36"/>
                  </a:lnTo>
                  <a:lnTo>
                    <a:pt x="157" y="34"/>
                  </a:lnTo>
                  <a:lnTo>
                    <a:pt x="163" y="33"/>
                  </a:lnTo>
                  <a:lnTo>
                    <a:pt x="162" y="30"/>
                  </a:lnTo>
                  <a:lnTo>
                    <a:pt x="162" y="29"/>
                  </a:lnTo>
                  <a:lnTo>
                    <a:pt x="162" y="27"/>
                  </a:lnTo>
                  <a:lnTo>
                    <a:pt x="162" y="26"/>
                  </a:lnTo>
                  <a:lnTo>
                    <a:pt x="162" y="25"/>
                  </a:lnTo>
                  <a:lnTo>
                    <a:pt x="160" y="23"/>
                  </a:lnTo>
                  <a:lnTo>
                    <a:pt x="160" y="22"/>
                  </a:lnTo>
                  <a:lnTo>
                    <a:pt x="160" y="20"/>
                  </a:lnTo>
                  <a:lnTo>
                    <a:pt x="159" y="19"/>
                  </a:lnTo>
                  <a:lnTo>
                    <a:pt x="159" y="18"/>
                  </a:lnTo>
                  <a:lnTo>
                    <a:pt x="156" y="8"/>
                  </a:lnTo>
                  <a:lnTo>
                    <a:pt x="159" y="8"/>
                  </a:lnTo>
                  <a:lnTo>
                    <a:pt x="163" y="7"/>
                  </a:lnTo>
                  <a:lnTo>
                    <a:pt x="166" y="7"/>
                  </a:lnTo>
                  <a:lnTo>
                    <a:pt x="167" y="7"/>
                  </a:lnTo>
                  <a:lnTo>
                    <a:pt x="168" y="5"/>
                  </a:lnTo>
                  <a:lnTo>
                    <a:pt x="171" y="5"/>
                  </a:lnTo>
                  <a:lnTo>
                    <a:pt x="171" y="4"/>
                  </a:lnTo>
                  <a:lnTo>
                    <a:pt x="174" y="4"/>
                  </a:lnTo>
                  <a:lnTo>
                    <a:pt x="175" y="2"/>
                  </a:lnTo>
                  <a:lnTo>
                    <a:pt x="177" y="1"/>
                  </a:lnTo>
                  <a:lnTo>
                    <a:pt x="179" y="1"/>
                  </a:lnTo>
                  <a:lnTo>
                    <a:pt x="179" y="0"/>
                  </a:lnTo>
                  <a:lnTo>
                    <a:pt x="181" y="0"/>
                  </a:lnTo>
                  <a:lnTo>
                    <a:pt x="181" y="1"/>
                  </a:lnTo>
                  <a:lnTo>
                    <a:pt x="184" y="4"/>
                  </a:lnTo>
                  <a:lnTo>
                    <a:pt x="185" y="4"/>
                  </a:lnTo>
                  <a:lnTo>
                    <a:pt x="185" y="5"/>
                  </a:lnTo>
                  <a:lnTo>
                    <a:pt x="192" y="14"/>
                  </a:lnTo>
                  <a:lnTo>
                    <a:pt x="196" y="19"/>
                  </a:lnTo>
                  <a:lnTo>
                    <a:pt x="199" y="22"/>
                  </a:lnTo>
                  <a:lnTo>
                    <a:pt x="200" y="23"/>
                  </a:lnTo>
                  <a:lnTo>
                    <a:pt x="199" y="25"/>
                  </a:lnTo>
                  <a:lnTo>
                    <a:pt x="199" y="26"/>
                  </a:lnTo>
                  <a:lnTo>
                    <a:pt x="199" y="27"/>
                  </a:lnTo>
                  <a:lnTo>
                    <a:pt x="199" y="29"/>
                  </a:lnTo>
                  <a:lnTo>
                    <a:pt x="199" y="30"/>
                  </a:lnTo>
                  <a:lnTo>
                    <a:pt x="197" y="31"/>
                  </a:lnTo>
                  <a:lnTo>
                    <a:pt x="197" y="33"/>
                  </a:lnTo>
                  <a:lnTo>
                    <a:pt x="197" y="34"/>
                  </a:lnTo>
                  <a:lnTo>
                    <a:pt x="196" y="4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id="{8B46BEAF-81D0-DD02-59EC-D0C8F8CD52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301" y="2571751"/>
              <a:ext cx="403225" cy="485775"/>
            </a:xfrm>
            <a:custGeom>
              <a:avLst/>
              <a:gdLst>
                <a:gd name="T0" fmla="*/ 203 w 254"/>
                <a:gd name="T1" fmla="*/ 47 h 306"/>
                <a:gd name="T2" fmla="*/ 211 w 254"/>
                <a:gd name="T3" fmla="*/ 51 h 306"/>
                <a:gd name="T4" fmla="*/ 218 w 254"/>
                <a:gd name="T5" fmla="*/ 73 h 306"/>
                <a:gd name="T6" fmla="*/ 239 w 254"/>
                <a:gd name="T7" fmla="*/ 89 h 306"/>
                <a:gd name="T8" fmla="*/ 254 w 254"/>
                <a:gd name="T9" fmla="*/ 103 h 306"/>
                <a:gd name="T10" fmla="*/ 248 w 254"/>
                <a:gd name="T11" fmla="*/ 122 h 306"/>
                <a:gd name="T12" fmla="*/ 246 w 254"/>
                <a:gd name="T13" fmla="*/ 143 h 306"/>
                <a:gd name="T14" fmla="*/ 242 w 254"/>
                <a:gd name="T15" fmla="*/ 154 h 306"/>
                <a:gd name="T16" fmla="*/ 239 w 254"/>
                <a:gd name="T17" fmla="*/ 163 h 306"/>
                <a:gd name="T18" fmla="*/ 237 w 254"/>
                <a:gd name="T19" fmla="*/ 171 h 306"/>
                <a:gd name="T20" fmla="*/ 228 w 254"/>
                <a:gd name="T21" fmla="*/ 179 h 306"/>
                <a:gd name="T22" fmla="*/ 221 w 254"/>
                <a:gd name="T23" fmla="*/ 185 h 306"/>
                <a:gd name="T24" fmla="*/ 206 w 254"/>
                <a:gd name="T25" fmla="*/ 200 h 306"/>
                <a:gd name="T26" fmla="*/ 207 w 254"/>
                <a:gd name="T27" fmla="*/ 208 h 306"/>
                <a:gd name="T28" fmla="*/ 217 w 254"/>
                <a:gd name="T29" fmla="*/ 221 h 306"/>
                <a:gd name="T30" fmla="*/ 224 w 254"/>
                <a:gd name="T31" fmla="*/ 232 h 306"/>
                <a:gd name="T32" fmla="*/ 217 w 254"/>
                <a:gd name="T33" fmla="*/ 238 h 306"/>
                <a:gd name="T34" fmla="*/ 204 w 254"/>
                <a:gd name="T35" fmla="*/ 251 h 306"/>
                <a:gd name="T36" fmla="*/ 196 w 254"/>
                <a:gd name="T37" fmla="*/ 262 h 306"/>
                <a:gd name="T38" fmla="*/ 184 w 254"/>
                <a:gd name="T39" fmla="*/ 279 h 306"/>
                <a:gd name="T40" fmla="*/ 174 w 254"/>
                <a:gd name="T41" fmla="*/ 301 h 306"/>
                <a:gd name="T42" fmla="*/ 173 w 254"/>
                <a:gd name="T43" fmla="*/ 305 h 306"/>
                <a:gd name="T44" fmla="*/ 159 w 254"/>
                <a:gd name="T45" fmla="*/ 298 h 306"/>
                <a:gd name="T46" fmla="*/ 149 w 254"/>
                <a:gd name="T47" fmla="*/ 288 h 306"/>
                <a:gd name="T48" fmla="*/ 145 w 254"/>
                <a:gd name="T49" fmla="*/ 277 h 306"/>
                <a:gd name="T50" fmla="*/ 130 w 254"/>
                <a:gd name="T51" fmla="*/ 279 h 306"/>
                <a:gd name="T52" fmla="*/ 121 w 254"/>
                <a:gd name="T53" fmla="*/ 269 h 306"/>
                <a:gd name="T54" fmla="*/ 109 w 254"/>
                <a:gd name="T55" fmla="*/ 258 h 306"/>
                <a:gd name="T56" fmla="*/ 98 w 254"/>
                <a:gd name="T57" fmla="*/ 265 h 306"/>
                <a:gd name="T58" fmla="*/ 86 w 254"/>
                <a:gd name="T59" fmla="*/ 271 h 306"/>
                <a:gd name="T60" fmla="*/ 75 w 254"/>
                <a:gd name="T61" fmla="*/ 270 h 306"/>
                <a:gd name="T62" fmla="*/ 66 w 254"/>
                <a:gd name="T63" fmla="*/ 270 h 306"/>
                <a:gd name="T64" fmla="*/ 58 w 254"/>
                <a:gd name="T65" fmla="*/ 281 h 306"/>
                <a:gd name="T66" fmla="*/ 46 w 254"/>
                <a:gd name="T67" fmla="*/ 262 h 306"/>
                <a:gd name="T68" fmla="*/ 39 w 254"/>
                <a:gd name="T69" fmla="*/ 256 h 306"/>
                <a:gd name="T70" fmla="*/ 32 w 254"/>
                <a:gd name="T71" fmla="*/ 251 h 306"/>
                <a:gd name="T72" fmla="*/ 30 w 254"/>
                <a:gd name="T73" fmla="*/ 241 h 306"/>
                <a:gd name="T74" fmla="*/ 30 w 254"/>
                <a:gd name="T75" fmla="*/ 225 h 306"/>
                <a:gd name="T76" fmla="*/ 25 w 254"/>
                <a:gd name="T77" fmla="*/ 202 h 306"/>
                <a:gd name="T78" fmla="*/ 22 w 254"/>
                <a:gd name="T79" fmla="*/ 191 h 306"/>
                <a:gd name="T80" fmla="*/ 14 w 254"/>
                <a:gd name="T81" fmla="*/ 176 h 306"/>
                <a:gd name="T82" fmla="*/ 10 w 254"/>
                <a:gd name="T83" fmla="*/ 163 h 306"/>
                <a:gd name="T84" fmla="*/ 7 w 254"/>
                <a:gd name="T85" fmla="*/ 149 h 306"/>
                <a:gd name="T86" fmla="*/ 6 w 254"/>
                <a:gd name="T87" fmla="*/ 136 h 306"/>
                <a:gd name="T88" fmla="*/ 6 w 254"/>
                <a:gd name="T89" fmla="*/ 122 h 306"/>
                <a:gd name="T90" fmla="*/ 4 w 254"/>
                <a:gd name="T91" fmla="*/ 103 h 306"/>
                <a:gd name="T92" fmla="*/ 2 w 254"/>
                <a:gd name="T93" fmla="*/ 87 h 306"/>
                <a:gd name="T94" fmla="*/ 18 w 254"/>
                <a:gd name="T95" fmla="*/ 74 h 306"/>
                <a:gd name="T96" fmla="*/ 61 w 254"/>
                <a:gd name="T97" fmla="*/ 63 h 306"/>
                <a:gd name="T98" fmla="*/ 66 w 254"/>
                <a:gd name="T99" fmla="*/ 71 h 306"/>
                <a:gd name="T100" fmla="*/ 88 w 254"/>
                <a:gd name="T101" fmla="*/ 69 h 306"/>
                <a:gd name="T102" fmla="*/ 97 w 254"/>
                <a:gd name="T103" fmla="*/ 59 h 306"/>
                <a:gd name="T104" fmla="*/ 98 w 254"/>
                <a:gd name="T105" fmla="*/ 48 h 306"/>
                <a:gd name="T106" fmla="*/ 128 w 254"/>
                <a:gd name="T107" fmla="*/ 40 h 306"/>
                <a:gd name="T108" fmla="*/ 148 w 254"/>
                <a:gd name="T109" fmla="*/ 37 h 306"/>
                <a:gd name="T110" fmla="*/ 162 w 254"/>
                <a:gd name="T111" fmla="*/ 27 h 306"/>
                <a:gd name="T112" fmla="*/ 159 w 254"/>
                <a:gd name="T113" fmla="*/ 19 h 306"/>
                <a:gd name="T114" fmla="*/ 167 w 254"/>
                <a:gd name="T115" fmla="*/ 7 h 306"/>
                <a:gd name="T116" fmla="*/ 177 w 254"/>
                <a:gd name="T117" fmla="*/ 1 h 306"/>
                <a:gd name="T118" fmla="*/ 185 w 254"/>
                <a:gd name="T119" fmla="*/ 4 h 306"/>
                <a:gd name="T120" fmla="*/ 199 w 254"/>
                <a:gd name="T121" fmla="*/ 25 h 306"/>
                <a:gd name="T122" fmla="*/ 197 w 254"/>
                <a:gd name="T123" fmla="*/ 33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4" h="306">
                  <a:moveTo>
                    <a:pt x="196" y="40"/>
                  </a:moveTo>
                  <a:lnTo>
                    <a:pt x="195" y="44"/>
                  </a:lnTo>
                  <a:lnTo>
                    <a:pt x="196" y="44"/>
                  </a:lnTo>
                  <a:lnTo>
                    <a:pt x="199" y="45"/>
                  </a:lnTo>
                  <a:lnTo>
                    <a:pt x="202" y="45"/>
                  </a:lnTo>
                  <a:lnTo>
                    <a:pt x="203" y="47"/>
                  </a:lnTo>
                  <a:lnTo>
                    <a:pt x="204" y="47"/>
                  </a:lnTo>
                  <a:lnTo>
                    <a:pt x="206" y="47"/>
                  </a:lnTo>
                  <a:lnTo>
                    <a:pt x="207" y="47"/>
                  </a:lnTo>
                  <a:lnTo>
                    <a:pt x="209" y="48"/>
                  </a:lnTo>
                  <a:lnTo>
                    <a:pt x="210" y="49"/>
                  </a:lnTo>
                  <a:lnTo>
                    <a:pt x="211" y="51"/>
                  </a:lnTo>
                  <a:lnTo>
                    <a:pt x="211" y="52"/>
                  </a:lnTo>
                  <a:lnTo>
                    <a:pt x="214" y="58"/>
                  </a:lnTo>
                  <a:lnTo>
                    <a:pt x="214" y="59"/>
                  </a:lnTo>
                  <a:lnTo>
                    <a:pt x="215" y="62"/>
                  </a:lnTo>
                  <a:lnTo>
                    <a:pt x="218" y="71"/>
                  </a:lnTo>
                  <a:lnTo>
                    <a:pt x="218" y="73"/>
                  </a:lnTo>
                  <a:lnTo>
                    <a:pt x="220" y="73"/>
                  </a:lnTo>
                  <a:lnTo>
                    <a:pt x="229" y="81"/>
                  </a:lnTo>
                  <a:lnTo>
                    <a:pt x="233" y="85"/>
                  </a:lnTo>
                  <a:lnTo>
                    <a:pt x="235" y="87"/>
                  </a:lnTo>
                  <a:lnTo>
                    <a:pt x="236" y="87"/>
                  </a:lnTo>
                  <a:lnTo>
                    <a:pt x="239" y="89"/>
                  </a:lnTo>
                  <a:lnTo>
                    <a:pt x="242" y="91"/>
                  </a:lnTo>
                  <a:lnTo>
                    <a:pt x="244" y="94"/>
                  </a:lnTo>
                  <a:lnTo>
                    <a:pt x="246" y="95"/>
                  </a:lnTo>
                  <a:lnTo>
                    <a:pt x="248" y="98"/>
                  </a:lnTo>
                  <a:lnTo>
                    <a:pt x="251" y="100"/>
                  </a:lnTo>
                  <a:lnTo>
                    <a:pt x="254" y="103"/>
                  </a:lnTo>
                  <a:lnTo>
                    <a:pt x="250" y="107"/>
                  </a:lnTo>
                  <a:lnTo>
                    <a:pt x="248" y="109"/>
                  </a:lnTo>
                  <a:lnTo>
                    <a:pt x="248" y="110"/>
                  </a:lnTo>
                  <a:lnTo>
                    <a:pt x="248" y="111"/>
                  </a:lnTo>
                  <a:lnTo>
                    <a:pt x="248" y="116"/>
                  </a:lnTo>
                  <a:lnTo>
                    <a:pt x="248" y="122"/>
                  </a:lnTo>
                  <a:lnTo>
                    <a:pt x="248" y="129"/>
                  </a:lnTo>
                  <a:lnTo>
                    <a:pt x="248" y="132"/>
                  </a:lnTo>
                  <a:lnTo>
                    <a:pt x="247" y="135"/>
                  </a:lnTo>
                  <a:lnTo>
                    <a:pt x="247" y="136"/>
                  </a:lnTo>
                  <a:lnTo>
                    <a:pt x="247" y="138"/>
                  </a:lnTo>
                  <a:lnTo>
                    <a:pt x="246" y="143"/>
                  </a:lnTo>
                  <a:lnTo>
                    <a:pt x="246" y="145"/>
                  </a:lnTo>
                  <a:lnTo>
                    <a:pt x="246" y="146"/>
                  </a:lnTo>
                  <a:lnTo>
                    <a:pt x="244" y="149"/>
                  </a:lnTo>
                  <a:lnTo>
                    <a:pt x="243" y="152"/>
                  </a:lnTo>
                  <a:lnTo>
                    <a:pt x="243" y="153"/>
                  </a:lnTo>
                  <a:lnTo>
                    <a:pt x="242" y="154"/>
                  </a:lnTo>
                  <a:lnTo>
                    <a:pt x="242" y="156"/>
                  </a:lnTo>
                  <a:lnTo>
                    <a:pt x="240" y="157"/>
                  </a:lnTo>
                  <a:lnTo>
                    <a:pt x="240" y="158"/>
                  </a:lnTo>
                  <a:lnTo>
                    <a:pt x="240" y="160"/>
                  </a:lnTo>
                  <a:lnTo>
                    <a:pt x="239" y="161"/>
                  </a:lnTo>
                  <a:lnTo>
                    <a:pt x="239" y="163"/>
                  </a:lnTo>
                  <a:lnTo>
                    <a:pt x="239" y="164"/>
                  </a:lnTo>
                  <a:lnTo>
                    <a:pt x="239" y="165"/>
                  </a:lnTo>
                  <a:lnTo>
                    <a:pt x="237" y="168"/>
                  </a:lnTo>
                  <a:lnTo>
                    <a:pt x="237" y="169"/>
                  </a:lnTo>
                  <a:lnTo>
                    <a:pt x="239" y="169"/>
                  </a:lnTo>
                  <a:lnTo>
                    <a:pt x="237" y="171"/>
                  </a:lnTo>
                  <a:lnTo>
                    <a:pt x="236" y="172"/>
                  </a:lnTo>
                  <a:lnTo>
                    <a:pt x="235" y="172"/>
                  </a:lnTo>
                  <a:lnTo>
                    <a:pt x="232" y="175"/>
                  </a:lnTo>
                  <a:lnTo>
                    <a:pt x="232" y="176"/>
                  </a:lnTo>
                  <a:lnTo>
                    <a:pt x="231" y="176"/>
                  </a:lnTo>
                  <a:lnTo>
                    <a:pt x="228" y="179"/>
                  </a:lnTo>
                  <a:lnTo>
                    <a:pt x="226" y="179"/>
                  </a:lnTo>
                  <a:lnTo>
                    <a:pt x="226" y="180"/>
                  </a:lnTo>
                  <a:lnTo>
                    <a:pt x="225" y="180"/>
                  </a:lnTo>
                  <a:lnTo>
                    <a:pt x="224" y="182"/>
                  </a:lnTo>
                  <a:lnTo>
                    <a:pt x="222" y="183"/>
                  </a:lnTo>
                  <a:lnTo>
                    <a:pt x="221" y="185"/>
                  </a:lnTo>
                  <a:lnTo>
                    <a:pt x="220" y="186"/>
                  </a:lnTo>
                  <a:lnTo>
                    <a:pt x="218" y="186"/>
                  </a:lnTo>
                  <a:lnTo>
                    <a:pt x="217" y="189"/>
                  </a:lnTo>
                  <a:lnTo>
                    <a:pt x="211" y="193"/>
                  </a:lnTo>
                  <a:lnTo>
                    <a:pt x="204" y="200"/>
                  </a:lnTo>
                  <a:lnTo>
                    <a:pt x="206" y="200"/>
                  </a:lnTo>
                  <a:lnTo>
                    <a:pt x="204" y="201"/>
                  </a:lnTo>
                  <a:lnTo>
                    <a:pt x="203" y="201"/>
                  </a:lnTo>
                  <a:lnTo>
                    <a:pt x="203" y="202"/>
                  </a:lnTo>
                  <a:lnTo>
                    <a:pt x="204" y="204"/>
                  </a:lnTo>
                  <a:lnTo>
                    <a:pt x="206" y="207"/>
                  </a:lnTo>
                  <a:lnTo>
                    <a:pt x="207" y="208"/>
                  </a:lnTo>
                  <a:lnTo>
                    <a:pt x="209" y="211"/>
                  </a:lnTo>
                  <a:lnTo>
                    <a:pt x="210" y="212"/>
                  </a:lnTo>
                  <a:lnTo>
                    <a:pt x="210" y="214"/>
                  </a:lnTo>
                  <a:lnTo>
                    <a:pt x="211" y="214"/>
                  </a:lnTo>
                  <a:lnTo>
                    <a:pt x="215" y="221"/>
                  </a:lnTo>
                  <a:lnTo>
                    <a:pt x="217" y="221"/>
                  </a:lnTo>
                  <a:lnTo>
                    <a:pt x="217" y="222"/>
                  </a:lnTo>
                  <a:lnTo>
                    <a:pt x="218" y="223"/>
                  </a:lnTo>
                  <a:lnTo>
                    <a:pt x="218" y="225"/>
                  </a:lnTo>
                  <a:lnTo>
                    <a:pt x="221" y="229"/>
                  </a:lnTo>
                  <a:lnTo>
                    <a:pt x="222" y="232"/>
                  </a:lnTo>
                  <a:lnTo>
                    <a:pt x="224" y="232"/>
                  </a:lnTo>
                  <a:lnTo>
                    <a:pt x="222" y="232"/>
                  </a:lnTo>
                  <a:lnTo>
                    <a:pt x="222" y="233"/>
                  </a:lnTo>
                  <a:lnTo>
                    <a:pt x="221" y="233"/>
                  </a:lnTo>
                  <a:lnTo>
                    <a:pt x="220" y="236"/>
                  </a:lnTo>
                  <a:lnTo>
                    <a:pt x="217" y="237"/>
                  </a:lnTo>
                  <a:lnTo>
                    <a:pt x="217" y="238"/>
                  </a:lnTo>
                  <a:lnTo>
                    <a:pt x="214" y="240"/>
                  </a:lnTo>
                  <a:lnTo>
                    <a:pt x="213" y="241"/>
                  </a:lnTo>
                  <a:lnTo>
                    <a:pt x="211" y="243"/>
                  </a:lnTo>
                  <a:lnTo>
                    <a:pt x="210" y="244"/>
                  </a:lnTo>
                  <a:lnTo>
                    <a:pt x="209" y="247"/>
                  </a:lnTo>
                  <a:lnTo>
                    <a:pt x="204" y="251"/>
                  </a:lnTo>
                  <a:lnTo>
                    <a:pt x="203" y="254"/>
                  </a:lnTo>
                  <a:lnTo>
                    <a:pt x="202" y="255"/>
                  </a:lnTo>
                  <a:lnTo>
                    <a:pt x="199" y="258"/>
                  </a:lnTo>
                  <a:lnTo>
                    <a:pt x="197" y="259"/>
                  </a:lnTo>
                  <a:lnTo>
                    <a:pt x="196" y="260"/>
                  </a:lnTo>
                  <a:lnTo>
                    <a:pt x="196" y="262"/>
                  </a:lnTo>
                  <a:lnTo>
                    <a:pt x="195" y="263"/>
                  </a:lnTo>
                  <a:lnTo>
                    <a:pt x="192" y="269"/>
                  </a:lnTo>
                  <a:lnTo>
                    <a:pt x="190" y="270"/>
                  </a:lnTo>
                  <a:lnTo>
                    <a:pt x="185" y="276"/>
                  </a:lnTo>
                  <a:lnTo>
                    <a:pt x="185" y="277"/>
                  </a:lnTo>
                  <a:lnTo>
                    <a:pt x="184" y="279"/>
                  </a:lnTo>
                  <a:lnTo>
                    <a:pt x="181" y="285"/>
                  </a:lnTo>
                  <a:lnTo>
                    <a:pt x="179" y="288"/>
                  </a:lnTo>
                  <a:lnTo>
                    <a:pt x="179" y="290"/>
                  </a:lnTo>
                  <a:lnTo>
                    <a:pt x="177" y="295"/>
                  </a:lnTo>
                  <a:lnTo>
                    <a:pt x="177" y="296"/>
                  </a:lnTo>
                  <a:lnTo>
                    <a:pt x="174" y="301"/>
                  </a:lnTo>
                  <a:lnTo>
                    <a:pt x="174" y="302"/>
                  </a:lnTo>
                  <a:lnTo>
                    <a:pt x="174" y="303"/>
                  </a:lnTo>
                  <a:lnTo>
                    <a:pt x="174" y="305"/>
                  </a:lnTo>
                  <a:lnTo>
                    <a:pt x="174" y="306"/>
                  </a:lnTo>
                  <a:lnTo>
                    <a:pt x="173" y="306"/>
                  </a:lnTo>
                  <a:lnTo>
                    <a:pt x="173" y="305"/>
                  </a:lnTo>
                  <a:lnTo>
                    <a:pt x="171" y="303"/>
                  </a:lnTo>
                  <a:lnTo>
                    <a:pt x="170" y="303"/>
                  </a:lnTo>
                  <a:lnTo>
                    <a:pt x="170" y="302"/>
                  </a:lnTo>
                  <a:lnTo>
                    <a:pt x="168" y="302"/>
                  </a:lnTo>
                  <a:lnTo>
                    <a:pt x="164" y="301"/>
                  </a:lnTo>
                  <a:lnTo>
                    <a:pt x="159" y="298"/>
                  </a:lnTo>
                  <a:lnTo>
                    <a:pt x="157" y="296"/>
                  </a:lnTo>
                  <a:lnTo>
                    <a:pt x="156" y="295"/>
                  </a:lnTo>
                  <a:lnTo>
                    <a:pt x="155" y="294"/>
                  </a:lnTo>
                  <a:lnTo>
                    <a:pt x="152" y="291"/>
                  </a:lnTo>
                  <a:lnTo>
                    <a:pt x="149" y="290"/>
                  </a:lnTo>
                  <a:lnTo>
                    <a:pt x="149" y="288"/>
                  </a:lnTo>
                  <a:lnTo>
                    <a:pt x="149" y="287"/>
                  </a:lnTo>
                  <a:lnTo>
                    <a:pt x="148" y="284"/>
                  </a:lnTo>
                  <a:lnTo>
                    <a:pt x="148" y="281"/>
                  </a:lnTo>
                  <a:lnTo>
                    <a:pt x="146" y="280"/>
                  </a:lnTo>
                  <a:lnTo>
                    <a:pt x="146" y="279"/>
                  </a:lnTo>
                  <a:lnTo>
                    <a:pt x="145" y="277"/>
                  </a:lnTo>
                  <a:lnTo>
                    <a:pt x="135" y="279"/>
                  </a:lnTo>
                  <a:lnTo>
                    <a:pt x="134" y="279"/>
                  </a:lnTo>
                  <a:lnTo>
                    <a:pt x="133" y="279"/>
                  </a:lnTo>
                  <a:lnTo>
                    <a:pt x="131" y="280"/>
                  </a:lnTo>
                  <a:lnTo>
                    <a:pt x="131" y="279"/>
                  </a:lnTo>
                  <a:lnTo>
                    <a:pt x="130" y="279"/>
                  </a:lnTo>
                  <a:lnTo>
                    <a:pt x="128" y="279"/>
                  </a:lnTo>
                  <a:lnTo>
                    <a:pt x="127" y="277"/>
                  </a:lnTo>
                  <a:lnTo>
                    <a:pt x="126" y="276"/>
                  </a:lnTo>
                  <a:lnTo>
                    <a:pt x="127" y="276"/>
                  </a:lnTo>
                  <a:lnTo>
                    <a:pt x="126" y="274"/>
                  </a:lnTo>
                  <a:lnTo>
                    <a:pt x="121" y="269"/>
                  </a:lnTo>
                  <a:lnTo>
                    <a:pt x="120" y="269"/>
                  </a:lnTo>
                  <a:lnTo>
                    <a:pt x="117" y="265"/>
                  </a:lnTo>
                  <a:lnTo>
                    <a:pt x="115" y="260"/>
                  </a:lnTo>
                  <a:lnTo>
                    <a:pt x="113" y="259"/>
                  </a:lnTo>
                  <a:lnTo>
                    <a:pt x="112" y="259"/>
                  </a:lnTo>
                  <a:lnTo>
                    <a:pt x="109" y="258"/>
                  </a:lnTo>
                  <a:lnTo>
                    <a:pt x="108" y="258"/>
                  </a:lnTo>
                  <a:lnTo>
                    <a:pt x="108" y="259"/>
                  </a:lnTo>
                  <a:lnTo>
                    <a:pt x="106" y="259"/>
                  </a:lnTo>
                  <a:lnTo>
                    <a:pt x="102" y="262"/>
                  </a:lnTo>
                  <a:lnTo>
                    <a:pt x="101" y="263"/>
                  </a:lnTo>
                  <a:lnTo>
                    <a:pt x="98" y="265"/>
                  </a:lnTo>
                  <a:lnTo>
                    <a:pt x="93" y="269"/>
                  </a:lnTo>
                  <a:lnTo>
                    <a:pt x="91" y="269"/>
                  </a:lnTo>
                  <a:lnTo>
                    <a:pt x="90" y="270"/>
                  </a:lnTo>
                  <a:lnTo>
                    <a:pt x="88" y="270"/>
                  </a:lnTo>
                  <a:lnTo>
                    <a:pt x="87" y="271"/>
                  </a:lnTo>
                  <a:lnTo>
                    <a:pt x="86" y="271"/>
                  </a:lnTo>
                  <a:lnTo>
                    <a:pt x="84" y="271"/>
                  </a:lnTo>
                  <a:lnTo>
                    <a:pt x="83" y="271"/>
                  </a:lnTo>
                  <a:lnTo>
                    <a:pt x="82" y="271"/>
                  </a:lnTo>
                  <a:lnTo>
                    <a:pt x="80" y="271"/>
                  </a:lnTo>
                  <a:lnTo>
                    <a:pt x="79" y="271"/>
                  </a:lnTo>
                  <a:lnTo>
                    <a:pt x="75" y="270"/>
                  </a:lnTo>
                  <a:lnTo>
                    <a:pt x="73" y="269"/>
                  </a:lnTo>
                  <a:lnTo>
                    <a:pt x="71" y="267"/>
                  </a:lnTo>
                  <a:lnTo>
                    <a:pt x="69" y="267"/>
                  </a:lnTo>
                  <a:lnTo>
                    <a:pt x="68" y="267"/>
                  </a:lnTo>
                  <a:lnTo>
                    <a:pt x="68" y="269"/>
                  </a:lnTo>
                  <a:lnTo>
                    <a:pt x="66" y="270"/>
                  </a:lnTo>
                  <a:lnTo>
                    <a:pt x="66" y="271"/>
                  </a:lnTo>
                  <a:lnTo>
                    <a:pt x="62" y="279"/>
                  </a:lnTo>
                  <a:lnTo>
                    <a:pt x="62" y="280"/>
                  </a:lnTo>
                  <a:lnTo>
                    <a:pt x="61" y="280"/>
                  </a:lnTo>
                  <a:lnTo>
                    <a:pt x="61" y="281"/>
                  </a:lnTo>
                  <a:lnTo>
                    <a:pt x="58" y="281"/>
                  </a:lnTo>
                  <a:lnTo>
                    <a:pt x="55" y="283"/>
                  </a:lnTo>
                  <a:lnTo>
                    <a:pt x="55" y="281"/>
                  </a:lnTo>
                  <a:lnTo>
                    <a:pt x="48" y="267"/>
                  </a:lnTo>
                  <a:lnTo>
                    <a:pt x="48" y="266"/>
                  </a:lnTo>
                  <a:lnTo>
                    <a:pt x="47" y="263"/>
                  </a:lnTo>
                  <a:lnTo>
                    <a:pt x="46" y="262"/>
                  </a:lnTo>
                  <a:lnTo>
                    <a:pt x="46" y="260"/>
                  </a:lnTo>
                  <a:lnTo>
                    <a:pt x="44" y="259"/>
                  </a:lnTo>
                  <a:lnTo>
                    <a:pt x="43" y="258"/>
                  </a:lnTo>
                  <a:lnTo>
                    <a:pt x="40" y="258"/>
                  </a:lnTo>
                  <a:lnTo>
                    <a:pt x="40" y="256"/>
                  </a:lnTo>
                  <a:lnTo>
                    <a:pt x="39" y="256"/>
                  </a:lnTo>
                  <a:lnTo>
                    <a:pt x="37" y="256"/>
                  </a:lnTo>
                  <a:lnTo>
                    <a:pt x="37" y="255"/>
                  </a:lnTo>
                  <a:lnTo>
                    <a:pt x="36" y="255"/>
                  </a:lnTo>
                  <a:lnTo>
                    <a:pt x="35" y="254"/>
                  </a:lnTo>
                  <a:lnTo>
                    <a:pt x="33" y="252"/>
                  </a:lnTo>
                  <a:lnTo>
                    <a:pt x="32" y="251"/>
                  </a:lnTo>
                  <a:lnTo>
                    <a:pt x="30" y="249"/>
                  </a:lnTo>
                  <a:lnTo>
                    <a:pt x="30" y="248"/>
                  </a:lnTo>
                  <a:lnTo>
                    <a:pt x="30" y="247"/>
                  </a:lnTo>
                  <a:lnTo>
                    <a:pt x="30" y="245"/>
                  </a:lnTo>
                  <a:lnTo>
                    <a:pt x="30" y="244"/>
                  </a:lnTo>
                  <a:lnTo>
                    <a:pt x="30" y="241"/>
                  </a:lnTo>
                  <a:lnTo>
                    <a:pt x="30" y="240"/>
                  </a:lnTo>
                  <a:lnTo>
                    <a:pt x="30" y="234"/>
                  </a:lnTo>
                  <a:lnTo>
                    <a:pt x="30" y="233"/>
                  </a:lnTo>
                  <a:lnTo>
                    <a:pt x="32" y="227"/>
                  </a:lnTo>
                  <a:lnTo>
                    <a:pt x="30" y="226"/>
                  </a:lnTo>
                  <a:lnTo>
                    <a:pt x="30" y="225"/>
                  </a:lnTo>
                  <a:lnTo>
                    <a:pt x="30" y="223"/>
                  </a:lnTo>
                  <a:lnTo>
                    <a:pt x="30" y="222"/>
                  </a:lnTo>
                  <a:lnTo>
                    <a:pt x="29" y="219"/>
                  </a:lnTo>
                  <a:lnTo>
                    <a:pt x="28" y="214"/>
                  </a:lnTo>
                  <a:lnTo>
                    <a:pt x="28" y="211"/>
                  </a:lnTo>
                  <a:lnTo>
                    <a:pt x="25" y="202"/>
                  </a:lnTo>
                  <a:lnTo>
                    <a:pt x="25" y="201"/>
                  </a:lnTo>
                  <a:lnTo>
                    <a:pt x="25" y="200"/>
                  </a:lnTo>
                  <a:lnTo>
                    <a:pt x="24" y="196"/>
                  </a:lnTo>
                  <a:lnTo>
                    <a:pt x="24" y="194"/>
                  </a:lnTo>
                  <a:lnTo>
                    <a:pt x="22" y="193"/>
                  </a:lnTo>
                  <a:lnTo>
                    <a:pt x="22" y="191"/>
                  </a:lnTo>
                  <a:lnTo>
                    <a:pt x="22" y="190"/>
                  </a:lnTo>
                  <a:lnTo>
                    <a:pt x="21" y="190"/>
                  </a:lnTo>
                  <a:lnTo>
                    <a:pt x="18" y="185"/>
                  </a:lnTo>
                  <a:lnTo>
                    <a:pt x="17" y="182"/>
                  </a:lnTo>
                  <a:lnTo>
                    <a:pt x="15" y="179"/>
                  </a:lnTo>
                  <a:lnTo>
                    <a:pt x="14" y="176"/>
                  </a:lnTo>
                  <a:lnTo>
                    <a:pt x="14" y="175"/>
                  </a:lnTo>
                  <a:lnTo>
                    <a:pt x="13" y="172"/>
                  </a:lnTo>
                  <a:lnTo>
                    <a:pt x="11" y="168"/>
                  </a:lnTo>
                  <a:lnTo>
                    <a:pt x="11" y="167"/>
                  </a:lnTo>
                  <a:lnTo>
                    <a:pt x="11" y="165"/>
                  </a:lnTo>
                  <a:lnTo>
                    <a:pt x="10" y="163"/>
                  </a:lnTo>
                  <a:lnTo>
                    <a:pt x="10" y="160"/>
                  </a:lnTo>
                  <a:lnTo>
                    <a:pt x="8" y="156"/>
                  </a:lnTo>
                  <a:lnTo>
                    <a:pt x="8" y="154"/>
                  </a:lnTo>
                  <a:lnTo>
                    <a:pt x="7" y="152"/>
                  </a:lnTo>
                  <a:lnTo>
                    <a:pt x="7" y="150"/>
                  </a:lnTo>
                  <a:lnTo>
                    <a:pt x="7" y="149"/>
                  </a:lnTo>
                  <a:lnTo>
                    <a:pt x="7" y="147"/>
                  </a:lnTo>
                  <a:lnTo>
                    <a:pt x="7" y="146"/>
                  </a:lnTo>
                  <a:lnTo>
                    <a:pt x="6" y="143"/>
                  </a:lnTo>
                  <a:lnTo>
                    <a:pt x="6" y="139"/>
                  </a:lnTo>
                  <a:lnTo>
                    <a:pt x="6" y="138"/>
                  </a:lnTo>
                  <a:lnTo>
                    <a:pt x="6" y="136"/>
                  </a:lnTo>
                  <a:lnTo>
                    <a:pt x="6" y="134"/>
                  </a:lnTo>
                  <a:lnTo>
                    <a:pt x="6" y="131"/>
                  </a:lnTo>
                  <a:lnTo>
                    <a:pt x="6" y="127"/>
                  </a:lnTo>
                  <a:lnTo>
                    <a:pt x="6" y="125"/>
                  </a:lnTo>
                  <a:lnTo>
                    <a:pt x="6" y="124"/>
                  </a:lnTo>
                  <a:lnTo>
                    <a:pt x="6" y="122"/>
                  </a:lnTo>
                  <a:lnTo>
                    <a:pt x="6" y="120"/>
                  </a:lnTo>
                  <a:lnTo>
                    <a:pt x="6" y="113"/>
                  </a:lnTo>
                  <a:lnTo>
                    <a:pt x="6" y="111"/>
                  </a:lnTo>
                  <a:lnTo>
                    <a:pt x="4" y="107"/>
                  </a:lnTo>
                  <a:lnTo>
                    <a:pt x="4" y="106"/>
                  </a:lnTo>
                  <a:lnTo>
                    <a:pt x="4" y="103"/>
                  </a:lnTo>
                  <a:lnTo>
                    <a:pt x="3" y="99"/>
                  </a:lnTo>
                  <a:lnTo>
                    <a:pt x="3" y="98"/>
                  </a:lnTo>
                  <a:lnTo>
                    <a:pt x="3" y="96"/>
                  </a:lnTo>
                  <a:lnTo>
                    <a:pt x="3" y="92"/>
                  </a:lnTo>
                  <a:lnTo>
                    <a:pt x="2" y="89"/>
                  </a:lnTo>
                  <a:lnTo>
                    <a:pt x="2" y="87"/>
                  </a:lnTo>
                  <a:lnTo>
                    <a:pt x="2" y="81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3" y="76"/>
                  </a:lnTo>
                  <a:lnTo>
                    <a:pt x="10" y="74"/>
                  </a:lnTo>
                  <a:lnTo>
                    <a:pt x="18" y="74"/>
                  </a:lnTo>
                  <a:lnTo>
                    <a:pt x="26" y="73"/>
                  </a:lnTo>
                  <a:lnTo>
                    <a:pt x="25" y="69"/>
                  </a:lnTo>
                  <a:lnTo>
                    <a:pt x="26" y="69"/>
                  </a:lnTo>
                  <a:lnTo>
                    <a:pt x="57" y="63"/>
                  </a:lnTo>
                  <a:lnTo>
                    <a:pt x="59" y="63"/>
                  </a:lnTo>
                  <a:lnTo>
                    <a:pt x="61" y="63"/>
                  </a:lnTo>
                  <a:lnTo>
                    <a:pt x="62" y="63"/>
                  </a:lnTo>
                  <a:lnTo>
                    <a:pt x="64" y="63"/>
                  </a:lnTo>
                  <a:lnTo>
                    <a:pt x="64" y="65"/>
                  </a:lnTo>
                  <a:lnTo>
                    <a:pt x="65" y="65"/>
                  </a:lnTo>
                  <a:lnTo>
                    <a:pt x="65" y="66"/>
                  </a:lnTo>
                  <a:lnTo>
                    <a:pt x="66" y="71"/>
                  </a:lnTo>
                  <a:lnTo>
                    <a:pt x="73" y="70"/>
                  </a:lnTo>
                  <a:lnTo>
                    <a:pt x="75" y="70"/>
                  </a:lnTo>
                  <a:lnTo>
                    <a:pt x="82" y="70"/>
                  </a:lnTo>
                  <a:lnTo>
                    <a:pt x="86" y="69"/>
                  </a:lnTo>
                  <a:lnTo>
                    <a:pt x="87" y="69"/>
                  </a:lnTo>
                  <a:lnTo>
                    <a:pt x="88" y="69"/>
                  </a:lnTo>
                  <a:lnTo>
                    <a:pt x="90" y="69"/>
                  </a:lnTo>
                  <a:lnTo>
                    <a:pt x="95" y="70"/>
                  </a:lnTo>
                  <a:lnTo>
                    <a:pt x="97" y="63"/>
                  </a:lnTo>
                  <a:lnTo>
                    <a:pt x="97" y="62"/>
                  </a:lnTo>
                  <a:lnTo>
                    <a:pt x="97" y="60"/>
                  </a:lnTo>
                  <a:lnTo>
                    <a:pt x="97" y="59"/>
                  </a:lnTo>
                  <a:lnTo>
                    <a:pt x="97" y="58"/>
                  </a:lnTo>
                  <a:lnTo>
                    <a:pt x="97" y="56"/>
                  </a:lnTo>
                  <a:lnTo>
                    <a:pt x="98" y="53"/>
                  </a:lnTo>
                  <a:lnTo>
                    <a:pt x="98" y="51"/>
                  </a:lnTo>
                  <a:lnTo>
                    <a:pt x="98" y="49"/>
                  </a:lnTo>
                  <a:lnTo>
                    <a:pt x="98" y="48"/>
                  </a:lnTo>
                  <a:lnTo>
                    <a:pt x="98" y="47"/>
                  </a:lnTo>
                  <a:lnTo>
                    <a:pt x="102" y="45"/>
                  </a:lnTo>
                  <a:lnTo>
                    <a:pt x="112" y="42"/>
                  </a:lnTo>
                  <a:lnTo>
                    <a:pt x="126" y="40"/>
                  </a:lnTo>
                  <a:lnTo>
                    <a:pt x="127" y="40"/>
                  </a:lnTo>
                  <a:lnTo>
                    <a:pt x="128" y="40"/>
                  </a:lnTo>
                  <a:lnTo>
                    <a:pt x="130" y="42"/>
                  </a:lnTo>
                  <a:lnTo>
                    <a:pt x="140" y="41"/>
                  </a:lnTo>
                  <a:lnTo>
                    <a:pt x="144" y="41"/>
                  </a:lnTo>
                  <a:lnTo>
                    <a:pt x="144" y="42"/>
                  </a:lnTo>
                  <a:lnTo>
                    <a:pt x="145" y="42"/>
                  </a:lnTo>
                  <a:lnTo>
                    <a:pt x="148" y="37"/>
                  </a:lnTo>
                  <a:lnTo>
                    <a:pt x="148" y="36"/>
                  </a:lnTo>
                  <a:lnTo>
                    <a:pt x="157" y="34"/>
                  </a:lnTo>
                  <a:lnTo>
                    <a:pt x="163" y="33"/>
                  </a:lnTo>
                  <a:lnTo>
                    <a:pt x="162" y="30"/>
                  </a:lnTo>
                  <a:lnTo>
                    <a:pt x="162" y="29"/>
                  </a:lnTo>
                  <a:lnTo>
                    <a:pt x="162" y="27"/>
                  </a:lnTo>
                  <a:lnTo>
                    <a:pt x="162" y="26"/>
                  </a:lnTo>
                  <a:lnTo>
                    <a:pt x="162" y="25"/>
                  </a:lnTo>
                  <a:lnTo>
                    <a:pt x="160" y="23"/>
                  </a:lnTo>
                  <a:lnTo>
                    <a:pt x="160" y="22"/>
                  </a:lnTo>
                  <a:lnTo>
                    <a:pt x="160" y="20"/>
                  </a:lnTo>
                  <a:lnTo>
                    <a:pt x="159" y="19"/>
                  </a:lnTo>
                  <a:lnTo>
                    <a:pt x="159" y="18"/>
                  </a:lnTo>
                  <a:lnTo>
                    <a:pt x="156" y="8"/>
                  </a:lnTo>
                  <a:lnTo>
                    <a:pt x="159" y="8"/>
                  </a:lnTo>
                  <a:lnTo>
                    <a:pt x="163" y="7"/>
                  </a:lnTo>
                  <a:lnTo>
                    <a:pt x="166" y="7"/>
                  </a:lnTo>
                  <a:lnTo>
                    <a:pt x="167" y="7"/>
                  </a:lnTo>
                  <a:lnTo>
                    <a:pt x="168" y="5"/>
                  </a:lnTo>
                  <a:lnTo>
                    <a:pt x="171" y="5"/>
                  </a:lnTo>
                  <a:lnTo>
                    <a:pt x="171" y="4"/>
                  </a:lnTo>
                  <a:lnTo>
                    <a:pt x="174" y="4"/>
                  </a:lnTo>
                  <a:lnTo>
                    <a:pt x="175" y="2"/>
                  </a:lnTo>
                  <a:lnTo>
                    <a:pt x="177" y="1"/>
                  </a:lnTo>
                  <a:lnTo>
                    <a:pt x="179" y="1"/>
                  </a:lnTo>
                  <a:lnTo>
                    <a:pt x="179" y="0"/>
                  </a:lnTo>
                  <a:lnTo>
                    <a:pt x="181" y="0"/>
                  </a:lnTo>
                  <a:lnTo>
                    <a:pt x="181" y="1"/>
                  </a:lnTo>
                  <a:lnTo>
                    <a:pt x="184" y="4"/>
                  </a:lnTo>
                  <a:lnTo>
                    <a:pt x="185" y="4"/>
                  </a:lnTo>
                  <a:lnTo>
                    <a:pt x="185" y="5"/>
                  </a:lnTo>
                  <a:lnTo>
                    <a:pt x="192" y="14"/>
                  </a:lnTo>
                  <a:lnTo>
                    <a:pt x="196" y="19"/>
                  </a:lnTo>
                  <a:lnTo>
                    <a:pt x="199" y="22"/>
                  </a:lnTo>
                  <a:lnTo>
                    <a:pt x="200" y="23"/>
                  </a:lnTo>
                  <a:lnTo>
                    <a:pt x="199" y="25"/>
                  </a:lnTo>
                  <a:lnTo>
                    <a:pt x="199" y="26"/>
                  </a:lnTo>
                  <a:lnTo>
                    <a:pt x="199" y="27"/>
                  </a:lnTo>
                  <a:lnTo>
                    <a:pt x="199" y="29"/>
                  </a:lnTo>
                  <a:lnTo>
                    <a:pt x="199" y="30"/>
                  </a:lnTo>
                  <a:lnTo>
                    <a:pt x="197" y="31"/>
                  </a:lnTo>
                  <a:lnTo>
                    <a:pt x="197" y="33"/>
                  </a:lnTo>
                  <a:lnTo>
                    <a:pt x="197" y="34"/>
                  </a:lnTo>
                  <a:lnTo>
                    <a:pt x="196" y="4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5C5ED8A1-6C57-EE8C-AE2C-75E36A30F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651" y="2551113"/>
              <a:ext cx="622300" cy="677863"/>
            </a:xfrm>
            <a:custGeom>
              <a:avLst/>
              <a:gdLst>
                <a:gd name="T0" fmla="*/ 257 w 392"/>
                <a:gd name="T1" fmla="*/ 257 h 427"/>
                <a:gd name="T2" fmla="*/ 349 w 392"/>
                <a:gd name="T3" fmla="*/ 215 h 427"/>
                <a:gd name="T4" fmla="*/ 360 w 392"/>
                <a:gd name="T5" fmla="*/ 218 h 427"/>
                <a:gd name="T6" fmla="*/ 366 w 392"/>
                <a:gd name="T7" fmla="*/ 225 h 427"/>
                <a:gd name="T8" fmla="*/ 392 w 392"/>
                <a:gd name="T9" fmla="*/ 249 h 427"/>
                <a:gd name="T10" fmla="*/ 373 w 392"/>
                <a:gd name="T11" fmla="*/ 301 h 427"/>
                <a:gd name="T12" fmla="*/ 348 w 392"/>
                <a:gd name="T13" fmla="*/ 336 h 427"/>
                <a:gd name="T14" fmla="*/ 323 w 392"/>
                <a:gd name="T15" fmla="*/ 352 h 427"/>
                <a:gd name="T16" fmla="*/ 312 w 392"/>
                <a:gd name="T17" fmla="*/ 363 h 427"/>
                <a:gd name="T18" fmla="*/ 297 w 392"/>
                <a:gd name="T19" fmla="*/ 372 h 427"/>
                <a:gd name="T20" fmla="*/ 257 w 392"/>
                <a:gd name="T21" fmla="*/ 391 h 427"/>
                <a:gd name="T22" fmla="*/ 232 w 392"/>
                <a:gd name="T23" fmla="*/ 400 h 427"/>
                <a:gd name="T24" fmla="*/ 184 w 392"/>
                <a:gd name="T25" fmla="*/ 423 h 427"/>
                <a:gd name="T26" fmla="*/ 170 w 392"/>
                <a:gd name="T27" fmla="*/ 425 h 427"/>
                <a:gd name="T28" fmla="*/ 153 w 392"/>
                <a:gd name="T29" fmla="*/ 427 h 427"/>
                <a:gd name="T30" fmla="*/ 130 w 392"/>
                <a:gd name="T31" fmla="*/ 425 h 427"/>
                <a:gd name="T32" fmla="*/ 61 w 392"/>
                <a:gd name="T33" fmla="*/ 420 h 427"/>
                <a:gd name="T34" fmla="*/ 46 w 392"/>
                <a:gd name="T35" fmla="*/ 418 h 427"/>
                <a:gd name="T36" fmla="*/ 31 w 392"/>
                <a:gd name="T37" fmla="*/ 417 h 427"/>
                <a:gd name="T38" fmla="*/ 4 w 392"/>
                <a:gd name="T39" fmla="*/ 410 h 427"/>
                <a:gd name="T40" fmla="*/ 0 w 392"/>
                <a:gd name="T41" fmla="*/ 380 h 427"/>
                <a:gd name="T42" fmla="*/ 11 w 392"/>
                <a:gd name="T43" fmla="*/ 359 h 427"/>
                <a:gd name="T44" fmla="*/ 6 w 392"/>
                <a:gd name="T45" fmla="*/ 348 h 427"/>
                <a:gd name="T46" fmla="*/ 9 w 392"/>
                <a:gd name="T47" fmla="*/ 327 h 427"/>
                <a:gd name="T48" fmla="*/ 10 w 392"/>
                <a:gd name="T49" fmla="*/ 315 h 427"/>
                <a:gd name="T50" fmla="*/ 21 w 392"/>
                <a:gd name="T51" fmla="*/ 290 h 427"/>
                <a:gd name="T52" fmla="*/ 35 w 392"/>
                <a:gd name="T53" fmla="*/ 271 h 427"/>
                <a:gd name="T54" fmla="*/ 50 w 392"/>
                <a:gd name="T55" fmla="*/ 253 h 427"/>
                <a:gd name="T56" fmla="*/ 58 w 392"/>
                <a:gd name="T57" fmla="*/ 245 h 427"/>
                <a:gd name="T58" fmla="*/ 46 w 392"/>
                <a:gd name="T59" fmla="*/ 227 h 427"/>
                <a:gd name="T60" fmla="*/ 40 w 392"/>
                <a:gd name="T61" fmla="*/ 214 h 427"/>
                <a:gd name="T62" fmla="*/ 58 w 392"/>
                <a:gd name="T63" fmla="*/ 196 h 427"/>
                <a:gd name="T64" fmla="*/ 68 w 392"/>
                <a:gd name="T65" fmla="*/ 188 h 427"/>
                <a:gd name="T66" fmla="*/ 75 w 392"/>
                <a:gd name="T67" fmla="*/ 177 h 427"/>
                <a:gd name="T68" fmla="*/ 79 w 392"/>
                <a:gd name="T69" fmla="*/ 166 h 427"/>
                <a:gd name="T70" fmla="*/ 83 w 392"/>
                <a:gd name="T71" fmla="*/ 148 h 427"/>
                <a:gd name="T72" fmla="*/ 86 w 392"/>
                <a:gd name="T73" fmla="*/ 120 h 427"/>
                <a:gd name="T74" fmla="*/ 72 w 392"/>
                <a:gd name="T75" fmla="*/ 100 h 427"/>
                <a:gd name="T76" fmla="*/ 50 w 392"/>
                <a:gd name="T77" fmla="*/ 72 h 427"/>
                <a:gd name="T78" fmla="*/ 40 w 392"/>
                <a:gd name="T79" fmla="*/ 60 h 427"/>
                <a:gd name="T80" fmla="*/ 33 w 392"/>
                <a:gd name="T81" fmla="*/ 46 h 427"/>
                <a:gd name="T82" fmla="*/ 38 w 392"/>
                <a:gd name="T83" fmla="*/ 35 h 427"/>
                <a:gd name="T84" fmla="*/ 68 w 392"/>
                <a:gd name="T85" fmla="*/ 11 h 427"/>
                <a:gd name="T86" fmla="*/ 79 w 392"/>
                <a:gd name="T87" fmla="*/ 4 h 427"/>
                <a:gd name="T88" fmla="*/ 87 w 392"/>
                <a:gd name="T89" fmla="*/ 27 h 427"/>
                <a:gd name="T90" fmla="*/ 104 w 392"/>
                <a:gd name="T91" fmla="*/ 51 h 427"/>
                <a:gd name="T92" fmla="*/ 118 w 392"/>
                <a:gd name="T93" fmla="*/ 62 h 427"/>
                <a:gd name="T94" fmla="*/ 134 w 392"/>
                <a:gd name="T95" fmla="*/ 69 h 427"/>
                <a:gd name="T96" fmla="*/ 145 w 392"/>
                <a:gd name="T97" fmla="*/ 73 h 427"/>
                <a:gd name="T98" fmla="*/ 177 w 392"/>
                <a:gd name="T99" fmla="*/ 78 h 427"/>
                <a:gd name="T100" fmla="*/ 194 w 392"/>
                <a:gd name="T101" fmla="*/ 84 h 427"/>
                <a:gd name="T102" fmla="*/ 207 w 392"/>
                <a:gd name="T103" fmla="*/ 97 h 427"/>
                <a:gd name="T104" fmla="*/ 214 w 392"/>
                <a:gd name="T105" fmla="*/ 108 h 427"/>
                <a:gd name="T106" fmla="*/ 220 w 392"/>
                <a:gd name="T107" fmla="*/ 124 h 427"/>
                <a:gd name="T108" fmla="*/ 221 w 392"/>
                <a:gd name="T109" fmla="*/ 135 h 427"/>
                <a:gd name="T110" fmla="*/ 220 w 392"/>
                <a:gd name="T111" fmla="*/ 156 h 427"/>
                <a:gd name="T112" fmla="*/ 221 w 392"/>
                <a:gd name="T113" fmla="*/ 170 h 427"/>
                <a:gd name="T114" fmla="*/ 224 w 392"/>
                <a:gd name="T115" fmla="*/ 184 h 427"/>
                <a:gd name="T116" fmla="*/ 221 w 392"/>
                <a:gd name="T117" fmla="*/ 193 h 427"/>
                <a:gd name="T118" fmla="*/ 227 w 392"/>
                <a:gd name="T119" fmla="*/ 215 h 427"/>
                <a:gd name="T120" fmla="*/ 229 w 392"/>
                <a:gd name="T121" fmla="*/ 236 h 427"/>
                <a:gd name="T122" fmla="*/ 239 w 392"/>
                <a:gd name="T123" fmla="*/ 240 h 427"/>
                <a:gd name="T124" fmla="*/ 249 w 392"/>
                <a:gd name="T125" fmla="*/ 25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92" h="427">
                  <a:moveTo>
                    <a:pt x="250" y="253"/>
                  </a:moveTo>
                  <a:lnTo>
                    <a:pt x="252" y="253"/>
                  </a:lnTo>
                  <a:lnTo>
                    <a:pt x="253" y="253"/>
                  </a:lnTo>
                  <a:lnTo>
                    <a:pt x="254" y="251"/>
                  </a:lnTo>
                  <a:lnTo>
                    <a:pt x="254" y="253"/>
                  </a:lnTo>
                  <a:lnTo>
                    <a:pt x="256" y="256"/>
                  </a:lnTo>
                  <a:lnTo>
                    <a:pt x="256" y="257"/>
                  </a:lnTo>
                  <a:lnTo>
                    <a:pt x="257" y="257"/>
                  </a:lnTo>
                  <a:lnTo>
                    <a:pt x="257" y="258"/>
                  </a:lnTo>
                  <a:lnTo>
                    <a:pt x="260" y="262"/>
                  </a:lnTo>
                  <a:lnTo>
                    <a:pt x="260" y="264"/>
                  </a:lnTo>
                  <a:lnTo>
                    <a:pt x="308" y="238"/>
                  </a:lnTo>
                  <a:lnTo>
                    <a:pt x="312" y="235"/>
                  </a:lnTo>
                  <a:lnTo>
                    <a:pt x="336" y="222"/>
                  </a:lnTo>
                  <a:lnTo>
                    <a:pt x="348" y="214"/>
                  </a:lnTo>
                  <a:lnTo>
                    <a:pt x="349" y="215"/>
                  </a:lnTo>
                  <a:lnTo>
                    <a:pt x="351" y="215"/>
                  </a:lnTo>
                  <a:lnTo>
                    <a:pt x="352" y="217"/>
                  </a:lnTo>
                  <a:lnTo>
                    <a:pt x="354" y="217"/>
                  </a:lnTo>
                  <a:lnTo>
                    <a:pt x="355" y="218"/>
                  </a:lnTo>
                  <a:lnTo>
                    <a:pt x="356" y="218"/>
                  </a:lnTo>
                  <a:lnTo>
                    <a:pt x="358" y="218"/>
                  </a:lnTo>
                  <a:lnTo>
                    <a:pt x="359" y="218"/>
                  </a:lnTo>
                  <a:lnTo>
                    <a:pt x="360" y="218"/>
                  </a:lnTo>
                  <a:lnTo>
                    <a:pt x="362" y="218"/>
                  </a:lnTo>
                  <a:lnTo>
                    <a:pt x="363" y="218"/>
                  </a:lnTo>
                  <a:lnTo>
                    <a:pt x="363" y="217"/>
                  </a:lnTo>
                  <a:lnTo>
                    <a:pt x="365" y="217"/>
                  </a:lnTo>
                  <a:lnTo>
                    <a:pt x="366" y="218"/>
                  </a:lnTo>
                  <a:lnTo>
                    <a:pt x="369" y="224"/>
                  </a:lnTo>
                  <a:lnTo>
                    <a:pt x="367" y="224"/>
                  </a:lnTo>
                  <a:lnTo>
                    <a:pt x="366" y="225"/>
                  </a:lnTo>
                  <a:lnTo>
                    <a:pt x="366" y="227"/>
                  </a:lnTo>
                  <a:lnTo>
                    <a:pt x="371" y="235"/>
                  </a:lnTo>
                  <a:lnTo>
                    <a:pt x="374" y="239"/>
                  </a:lnTo>
                  <a:lnTo>
                    <a:pt x="374" y="240"/>
                  </a:lnTo>
                  <a:lnTo>
                    <a:pt x="376" y="240"/>
                  </a:lnTo>
                  <a:lnTo>
                    <a:pt x="381" y="243"/>
                  </a:lnTo>
                  <a:lnTo>
                    <a:pt x="384" y="245"/>
                  </a:lnTo>
                  <a:lnTo>
                    <a:pt x="392" y="249"/>
                  </a:lnTo>
                  <a:lnTo>
                    <a:pt x="390" y="258"/>
                  </a:lnTo>
                  <a:lnTo>
                    <a:pt x="388" y="258"/>
                  </a:lnTo>
                  <a:lnTo>
                    <a:pt x="385" y="258"/>
                  </a:lnTo>
                  <a:lnTo>
                    <a:pt x="381" y="273"/>
                  </a:lnTo>
                  <a:lnTo>
                    <a:pt x="380" y="279"/>
                  </a:lnTo>
                  <a:lnTo>
                    <a:pt x="376" y="290"/>
                  </a:lnTo>
                  <a:lnTo>
                    <a:pt x="376" y="293"/>
                  </a:lnTo>
                  <a:lnTo>
                    <a:pt x="373" y="301"/>
                  </a:lnTo>
                  <a:lnTo>
                    <a:pt x="371" y="308"/>
                  </a:lnTo>
                  <a:lnTo>
                    <a:pt x="370" y="312"/>
                  </a:lnTo>
                  <a:lnTo>
                    <a:pt x="367" y="318"/>
                  </a:lnTo>
                  <a:lnTo>
                    <a:pt x="369" y="326"/>
                  </a:lnTo>
                  <a:lnTo>
                    <a:pt x="367" y="327"/>
                  </a:lnTo>
                  <a:lnTo>
                    <a:pt x="365" y="327"/>
                  </a:lnTo>
                  <a:lnTo>
                    <a:pt x="358" y="330"/>
                  </a:lnTo>
                  <a:lnTo>
                    <a:pt x="348" y="336"/>
                  </a:lnTo>
                  <a:lnTo>
                    <a:pt x="345" y="337"/>
                  </a:lnTo>
                  <a:lnTo>
                    <a:pt x="344" y="337"/>
                  </a:lnTo>
                  <a:lnTo>
                    <a:pt x="336" y="342"/>
                  </a:lnTo>
                  <a:lnTo>
                    <a:pt x="330" y="348"/>
                  </a:lnTo>
                  <a:lnTo>
                    <a:pt x="329" y="348"/>
                  </a:lnTo>
                  <a:lnTo>
                    <a:pt x="327" y="349"/>
                  </a:lnTo>
                  <a:lnTo>
                    <a:pt x="326" y="351"/>
                  </a:lnTo>
                  <a:lnTo>
                    <a:pt x="323" y="352"/>
                  </a:lnTo>
                  <a:lnTo>
                    <a:pt x="323" y="353"/>
                  </a:lnTo>
                  <a:lnTo>
                    <a:pt x="322" y="353"/>
                  </a:lnTo>
                  <a:lnTo>
                    <a:pt x="319" y="356"/>
                  </a:lnTo>
                  <a:lnTo>
                    <a:pt x="319" y="358"/>
                  </a:lnTo>
                  <a:lnTo>
                    <a:pt x="318" y="358"/>
                  </a:lnTo>
                  <a:lnTo>
                    <a:pt x="316" y="359"/>
                  </a:lnTo>
                  <a:lnTo>
                    <a:pt x="315" y="361"/>
                  </a:lnTo>
                  <a:lnTo>
                    <a:pt x="312" y="363"/>
                  </a:lnTo>
                  <a:lnTo>
                    <a:pt x="309" y="365"/>
                  </a:lnTo>
                  <a:lnTo>
                    <a:pt x="309" y="366"/>
                  </a:lnTo>
                  <a:lnTo>
                    <a:pt x="305" y="369"/>
                  </a:lnTo>
                  <a:lnTo>
                    <a:pt x="304" y="369"/>
                  </a:lnTo>
                  <a:lnTo>
                    <a:pt x="301" y="370"/>
                  </a:lnTo>
                  <a:lnTo>
                    <a:pt x="300" y="370"/>
                  </a:lnTo>
                  <a:lnTo>
                    <a:pt x="298" y="372"/>
                  </a:lnTo>
                  <a:lnTo>
                    <a:pt x="297" y="372"/>
                  </a:lnTo>
                  <a:lnTo>
                    <a:pt x="291" y="374"/>
                  </a:lnTo>
                  <a:lnTo>
                    <a:pt x="278" y="380"/>
                  </a:lnTo>
                  <a:lnTo>
                    <a:pt x="276" y="381"/>
                  </a:lnTo>
                  <a:lnTo>
                    <a:pt x="272" y="383"/>
                  </a:lnTo>
                  <a:lnTo>
                    <a:pt x="268" y="385"/>
                  </a:lnTo>
                  <a:lnTo>
                    <a:pt x="260" y="388"/>
                  </a:lnTo>
                  <a:lnTo>
                    <a:pt x="258" y="389"/>
                  </a:lnTo>
                  <a:lnTo>
                    <a:pt x="257" y="391"/>
                  </a:lnTo>
                  <a:lnTo>
                    <a:pt x="253" y="392"/>
                  </a:lnTo>
                  <a:lnTo>
                    <a:pt x="252" y="392"/>
                  </a:lnTo>
                  <a:lnTo>
                    <a:pt x="243" y="395"/>
                  </a:lnTo>
                  <a:lnTo>
                    <a:pt x="243" y="396"/>
                  </a:lnTo>
                  <a:lnTo>
                    <a:pt x="240" y="398"/>
                  </a:lnTo>
                  <a:lnTo>
                    <a:pt x="238" y="398"/>
                  </a:lnTo>
                  <a:lnTo>
                    <a:pt x="233" y="400"/>
                  </a:lnTo>
                  <a:lnTo>
                    <a:pt x="232" y="400"/>
                  </a:lnTo>
                  <a:lnTo>
                    <a:pt x="228" y="402"/>
                  </a:lnTo>
                  <a:lnTo>
                    <a:pt x="229" y="403"/>
                  </a:lnTo>
                  <a:lnTo>
                    <a:pt x="214" y="410"/>
                  </a:lnTo>
                  <a:lnTo>
                    <a:pt x="213" y="410"/>
                  </a:lnTo>
                  <a:lnTo>
                    <a:pt x="187" y="421"/>
                  </a:lnTo>
                  <a:lnTo>
                    <a:pt x="185" y="421"/>
                  </a:lnTo>
                  <a:lnTo>
                    <a:pt x="185" y="423"/>
                  </a:lnTo>
                  <a:lnTo>
                    <a:pt x="184" y="423"/>
                  </a:lnTo>
                  <a:lnTo>
                    <a:pt x="183" y="423"/>
                  </a:lnTo>
                  <a:lnTo>
                    <a:pt x="181" y="423"/>
                  </a:lnTo>
                  <a:lnTo>
                    <a:pt x="181" y="424"/>
                  </a:lnTo>
                  <a:lnTo>
                    <a:pt x="176" y="425"/>
                  </a:lnTo>
                  <a:lnTo>
                    <a:pt x="174" y="425"/>
                  </a:lnTo>
                  <a:lnTo>
                    <a:pt x="173" y="425"/>
                  </a:lnTo>
                  <a:lnTo>
                    <a:pt x="171" y="425"/>
                  </a:lnTo>
                  <a:lnTo>
                    <a:pt x="170" y="425"/>
                  </a:lnTo>
                  <a:lnTo>
                    <a:pt x="167" y="427"/>
                  </a:lnTo>
                  <a:lnTo>
                    <a:pt x="166" y="427"/>
                  </a:lnTo>
                  <a:lnTo>
                    <a:pt x="164" y="427"/>
                  </a:lnTo>
                  <a:lnTo>
                    <a:pt x="163" y="427"/>
                  </a:lnTo>
                  <a:lnTo>
                    <a:pt x="162" y="427"/>
                  </a:lnTo>
                  <a:lnTo>
                    <a:pt x="159" y="427"/>
                  </a:lnTo>
                  <a:lnTo>
                    <a:pt x="155" y="427"/>
                  </a:lnTo>
                  <a:lnTo>
                    <a:pt x="153" y="427"/>
                  </a:lnTo>
                  <a:lnTo>
                    <a:pt x="152" y="427"/>
                  </a:lnTo>
                  <a:lnTo>
                    <a:pt x="151" y="427"/>
                  </a:lnTo>
                  <a:lnTo>
                    <a:pt x="149" y="427"/>
                  </a:lnTo>
                  <a:lnTo>
                    <a:pt x="148" y="427"/>
                  </a:lnTo>
                  <a:lnTo>
                    <a:pt x="144" y="425"/>
                  </a:lnTo>
                  <a:lnTo>
                    <a:pt x="137" y="425"/>
                  </a:lnTo>
                  <a:lnTo>
                    <a:pt x="131" y="425"/>
                  </a:lnTo>
                  <a:lnTo>
                    <a:pt x="130" y="425"/>
                  </a:lnTo>
                  <a:lnTo>
                    <a:pt x="127" y="424"/>
                  </a:lnTo>
                  <a:lnTo>
                    <a:pt x="125" y="424"/>
                  </a:lnTo>
                  <a:lnTo>
                    <a:pt x="114" y="424"/>
                  </a:lnTo>
                  <a:lnTo>
                    <a:pt x="111" y="424"/>
                  </a:lnTo>
                  <a:lnTo>
                    <a:pt x="102" y="423"/>
                  </a:lnTo>
                  <a:lnTo>
                    <a:pt x="82" y="421"/>
                  </a:lnTo>
                  <a:lnTo>
                    <a:pt x="79" y="421"/>
                  </a:lnTo>
                  <a:lnTo>
                    <a:pt x="61" y="420"/>
                  </a:lnTo>
                  <a:lnTo>
                    <a:pt x="58" y="420"/>
                  </a:lnTo>
                  <a:lnTo>
                    <a:pt x="54" y="420"/>
                  </a:lnTo>
                  <a:lnTo>
                    <a:pt x="53" y="420"/>
                  </a:lnTo>
                  <a:lnTo>
                    <a:pt x="51" y="420"/>
                  </a:lnTo>
                  <a:lnTo>
                    <a:pt x="50" y="420"/>
                  </a:lnTo>
                  <a:lnTo>
                    <a:pt x="49" y="420"/>
                  </a:lnTo>
                  <a:lnTo>
                    <a:pt x="47" y="420"/>
                  </a:lnTo>
                  <a:lnTo>
                    <a:pt x="46" y="418"/>
                  </a:lnTo>
                  <a:lnTo>
                    <a:pt x="45" y="418"/>
                  </a:lnTo>
                  <a:lnTo>
                    <a:pt x="43" y="418"/>
                  </a:lnTo>
                  <a:lnTo>
                    <a:pt x="42" y="418"/>
                  </a:lnTo>
                  <a:lnTo>
                    <a:pt x="39" y="418"/>
                  </a:lnTo>
                  <a:lnTo>
                    <a:pt x="38" y="418"/>
                  </a:lnTo>
                  <a:lnTo>
                    <a:pt x="35" y="417"/>
                  </a:lnTo>
                  <a:lnTo>
                    <a:pt x="32" y="417"/>
                  </a:lnTo>
                  <a:lnTo>
                    <a:pt x="31" y="417"/>
                  </a:lnTo>
                  <a:lnTo>
                    <a:pt x="26" y="416"/>
                  </a:lnTo>
                  <a:lnTo>
                    <a:pt x="24" y="414"/>
                  </a:lnTo>
                  <a:lnTo>
                    <a:pt x="21" y="414"/>
                  </a:lnTo>
                  <a:lnTo>
                    <a:pt x="15" y="413"/>
                  </a:lnTo>
                  <a:lnTo>
                    <a:pt x="11" y="411"/>
                  </a:lnTo>
                  <a:lnTo>
                    <a:pt x="10" y="411"/>
                  </a:lnTo>
                  <a:lnTo>
                    <a:pt x="7" y="410"/>
                  </a:lnTo>
                  <a:lnTo>
                    <a:pt x="4" y="410"/>
                  </a:lnTo>
                  <a:lnTo>
                    <a:pt x="3" y="402"/>
                  </a:lnTo>
                  <a:lnTo>
                    <a:pt x="2" y="399"/>
                  </a:lnTo>
                  <a:lnTo>
                    <a:pt x="2" y="395"/>
                  </a:lnTo>
                  <a:lnTo>
                    <a:pt x="2" y="394"/>
                  </a:lnTo>
                  <a:lnTo>
                    <a:pt x="0" y="388"/>
                  </a:lnTo>
                  <a:lnTo>
                    <a:pt x="0" y="387"/>
                  </a:lnTo>
                  <a:lnTo>
                    <a:pt x="0" y="381"/>
                  </a:lnTo>
                  <a:lnTo>
                    <a:pt x="0" y="380"/>
                  </a:lnTo>
                  <a:lnTo>
                    <a:pt x="0" y="378"/>
                  </a:lnTo>
                  <a:lnTo>
                    <a:pt x="3" y="372"/>
                  </a:lnTo>
                  <a:lnTo>
                    <a:pt x="3" y="370"/>
                  </a:lnTo>
                  <a:lnTo>
                    <a:pt x="3" y="369"/>
                  </a:lnTo>
                  <a:lnTo>
                    <a:pt x="4" y="369"/>
                  </a:lnTo>
                  <a:lnTo>
                    <a:pt x="10" y="362"/>
                  </a:lnTo>
                  <a:lnTo>
                    <a:pt x="11" y="361"/>
                  </a:lnTo>
                  <a:lnTo>
                    <a:pt x="11" y="359"/>
                  </a:lnTo>
                  <a:lnTo>
                    <a:pt x="13" y="359"/>
                  </a:lnTo>
                  <a:lnTo>
                    <a:pt x="13" y="358"/>
                  </a:lnTo>
                  <a:lnTo>
                    <a:pt x="11" y="356"/>
                  </a:lnTo>
                  <a:lnTo>
                    <a:pt x="9" y="352"/>
                  </a:lnTo>
                  <a:lnTo>
                    <a:pt x="9" y="349"/>
                  </a:lnTo>
                  <a:lnTo>
                    <a:pt x="7" y="349"/>
                  </a:lnTo>
                  <a:lnTo>
                    <a:pt x="7" y="348"/>
                  </a:lnTo>
                  <a:lnTo>
                    <a:pt x="6" y="348"/>
                  </a:lnTo>
                  <a:lnTo>
                    <a:pt x="6" y="347"/>
                  </a:lnTo>
                  <a:lnTo>
                    <a:pt x="6" y="345"/>
                  </a:lnTo>
                  <a:lnTo>
                    <a:pt x="4" y="341"/>
                  </a:lnTo>
                  <a:lnTo>
                    <a:pt x="4" y="340"/>
                  </a:lnTo>
                  <a:lnTo>
                    <a:pt x="4" y="338"/>
                  </a:lnTo>
                  <a:lnTo>
                    <a:pt x="6" y="338"/>
                  </a:lnTo>
                  <a:lnTo>
                    <a:pt x="7" y="334"/>
                  </a:lnTo>
                  <a:lnTo>
                    <a:pt x="9" y="327"/>
                  </a:lnTo>
                  <a:lnTo>
                    <a:pt x="10" y="325"/>
                  </a:lnTo>
                  <a:lnTo>
                    <a:pt x="10" y="323"/>
                  </a:lnTo>
                  <a:lnTo>
                    <a:pt x="10" y="322"/>
                  </a:lnTo>
                  <a:lnTo>
                    <a:pt x="10" y="320"/>
                  </a:lnTo>
                  <a:lnTo>
                    <a:pt x="10" y="319"/>
                  </a:lnTo>
                  <a:lnTo>
                    <a:pt x="10" y="318"/>
                  </a:lnTo>
                  <a:lnTo>
                    <a:pt x="10" y="316"/>
                  </a:lnTo>
                  <a:lnTo>
                    <a:pt x="10" y="315"/>
                  </a:lnTo>
                  <a:lnTo>
                    <a:pt x="10" y="314"/>
                  </a:lnTo>
                  <a:lnTo>
                    <a:pt x="13" y="309"/>
                  </a:lnTo>
                  <a:lnTo>
                    <a:pt x="13" y="308"/>
                  </a:lnTo>
                  <a:lnTo>
                    <a:pt x="15" y="303"/>
                  </a:lnTo>
                  <a:lnTo>
                    <a:pt x="15" y="301"/>
                  </a:lnTo>
                  <a:lnTo>
                    <a:pt x="17" y="298"/>
                  </a:lnTo>
                  <a:lnTo>
                    <a:pt x="20" y="292"/>
                  </a:lnTo>
                  <a:lnTo>
                    <a:pt x="21" y="290"/>
                  </a:lnTo>
                  <a:lnTo>
                    <a:pt x="21" y="289"/>
                  </a:lnTo>
                  <a:lnTo>
                    <a:pt x="26" y="283"/>
                  </a:lnTo>
                  <a:lnTo>
                    <a:pt x="28" y="282"/>
                  </a:lnTo>
                  <a:lnTo>
                    <a:pt x="31" y="276"/>
                  </a:lnTo>
                  <a:lnTo>
                    <a:pt x="32" y="275"/>
                  </a:lnTo>
                  <a:lnTo>
                    <a:pt x="32" y="273"/>
                  </a:lnTo>
                  <a:lnTo>
                    <a:pt x="33" y="272"/>
                  </a:lnTo>
                  <a:lnTo>
                    <a:pt x="35" y="271"/>
                  </a:lnTo>
                  <a:lnTo>
                    <a:pt x="38" y="268"/>
                  </a:lnTo>
                  <a:lnTo>
                    <a:pt x="39" y="267"/>
                  </a:lnTo>
                  <a:lnTo>
                    <a:pt x="40" y="264"/>
                  </a:lnTo>
                  <a:lnTo>
                    <a:pt x="45" y="260"/>
                  </a:lnTo>
                  <a:lnTo>
                    <a:pt x="46" y="257"/>
                  </a:lnTo>
                  <a:lnTo>
                    <a:pt x="47" y="256"/>
                  </a:lnTo>
                  <a:lnTo>
                    <a:pt x="49" y="254"/>
                  </a:lnTo>
                  <a:lnTo>
                    <a:pt x="50" y="253"/>
                  </a:lnTo>
                  <a:lnTo>
                    <a:pt x="53" y="251"/>
                  </a:lnTo>
                  <a:lnTo>
                    <a:pt x="53" y="250"/>
                  </a:lnTo>
                  <a:lnTo>
                    <a:pt x="56" y="249"/>
                  </a:lnTo>
                  <a:lnTo>
                    <a:pt x="57" y="246"/>
                  </a:lnTo>
                  <a:lnTo>
                    <a:pt x="58" y="246"/>
                  </a:lnTo>
                  <a:lnTo>
                    <a:pt x="58" y="245"/>
                  </a:lnTo>
                  <a:lnTo>
                    <a:pt x="60" y="245"/>
                  </a:lnTo>
                  <a:lnTo>
                    <a:pt x="58" y="245"/>
                  </a:lnTo>
                  <a:lnTo>
                    <a:pt x="57" y="242"/>
                  </a:lnTo>
                  <a:lnTo>
                    <a:pt x="54" y="238"/>
                  </a:lnTo>
                  <a:lnTo>
                    <a:pt x="54" y="236"/>
                  </a:lnTo>
                  <a:lnTo>
                    <a:pt x="53" y="235"/>
                  </a:lnTo>
                  <a:lnTo>
                    <a:pt x="53" y="234"/>
                  </a:lnTo>
                  <a:lnTo>
                    <a:pt x="51" y="234"/>
                  </a:lnTo>
                  <a:lnTo>
                    <a:pt x="47" y="227"/>
                  </a:lnTo>
                  <a:lnTo>
                    <a:pt x="46" y="227"/>
                  </a:lnTo>
                  <a:lnTo>
                    <a:pt x="46" y="225"/>
                  </a:lnTo>
                  <a:lnTo>
                    <a:pt x="45" y="224"/>
                  </a:lnTo>
                  <a:lnTo>
                    <a:pt x="43" y="221"/>
                  </a:lnTo>
                  <a:lnTo>
                    <a:pt x="42" y="220"/>
                  </a:lnTo>
                  <a:lnTo>
                    <a:pt x="40" y="217"/>
                  </a:lnTo>
                  <a:lnTo>
                    <a:pt x="39" y="215"/>
                  </a:lnTo>
                  <a:lnTo>
                    <a:pt x="39" y="214"/>
                  </a:lnTo>
                  <a:lnTo>
                    <a:pt x="40" y="214"/>
                  </a:lnTo>
                  <a:lnTo>
                    <a:pt x="42" y="213"/>
                  </a:lnTo>
                  <a:lnTo>
                    <a:pt x="40" y="213"/>
                  </a:lnTo>
                  <a:lnTo>
                    <a:pt x="47" y="206"/>
                  </a:lnTo>
                  <a:lnTo>
                    <a:pt x="53" y="202"/>
                  </a:lnTo>
                  <a:lnTo>
                    <a:pt x="54" y="199"/>
                  </a:lnTo>
                  <a:lnTo>
                    <a:pt x="56" y="199"/>
                  </a:lnTo>
                  <a:lnTo>
                    <a:pt x="57" y="198"/>
                  </a:lnTo>
                  <a:lnTo>
                    <a:pt x="58" y="196"/>
                  </a:lnTo>
                  <a:lnTo>
                    <a:pt x="60" y="195"/>
                  </a:lnTo>
                  <a:lnTo>
                    <a:pt x="61" y="193"/>
                  </a:lnTo>
                  <a:lnTo>
                    <a:pt x="62" y="193"/>
                  </a:lnTo>
                  <a:lnTo>
                    <a:pt x="62" y="192"/>
                  </a:lnTo>
                  <a:lnTo>
                    <a:pt x="64" y="192"/>
                  </a:lnTo>
                  <a:lnTo>
                    <a:pt x="67" y="189"/>
                  </a:lnTo>
                  <a:lnTo>
                    <a:pt x="68" y="189"/>
                  </a:lnTo>
                  <a:lnTo>
                    <a:pt x="68" y="188"/>
                  </a:lnTo>
                  <a:lnTo>
                    <a:pt x="71" y="185"/>
                  </a:lnTo>
                  <a:lnTo>
                    <a:pt x="72" y="185"/>
                  </a:lnTo>
                  <a:lnTo>
                    <a:pt x="73" y="184"/>
                  </a:lnTo>
                  <a:lnTo>
                    <a:pt x="75" y="182"/>
                  </a:lnTo>
                  <a:lnTo>
                    <a:pt x="73" y="182"/>
                  </a:lnTo>
                  <a:lnTo>
                    <a:pt x="73" y="181"/>
                  </a:lnTo>
                  <a:lnTo>
                    <a:pt x="75" y="178"/>
                  </a:lnTo>
                  <a:lnTo>
                    <a:pt x="75" y="177"/>
                  </a:lnTo>
                  <a:lnTo>
                    <a:pt x="75" y="176"/>
                  </a:lnTo>
                  <a:lnTo>
                    <a:pt x="75" y="174"/>
                  </a:lnTo>
                  <a:lnTo>
                    <a:pt x="76" y="173"/>
                  </a:lnTo>
                  <a:lnTo>
                    <a:pt x="76" y="171"/>
                  </a:lnTo>
                  <a:lnTo>
                    <a:pt x="76" y="170"/>
                  </a:lnTo>
                  <a:lnTo>
                    <a:pt x="78" y="169"/>
                  </a:lnTo>
                  <a:lnTo>
                    <a:pt x="78" y="167"/>
                  </a:lnTo>
                  <a:lnTo>
                    <a:pt x="79" y="166"/>
                  </a:lnTo>
                  <a:lnTo>
                    <a:pt x="79" y="165"/>
                  </a:lnTo>
                  <a:lnTo>
                    <a:pt x="80" y="162"/>
                  </a:lnTo>
                  <a:lnTo>
                    <a:pt x="82" y="159"/>
                  </a:lnTo>
                  <a:lnTo>
                    <a:pt x="82" y="158"/>
                  </a:lnTo>
                  <a:lnTo>
                    <a:pt x="82" y="156"/>
                  </a:lnTo>
                  <a:lnTo>
                    <a:pt x="83" y="151"/>
                  </a:lnTo>
                  <a:lnTo>
                    <a:pt x="83" y="149"/>
                  </a:lnTo>
                  <a:lnTo>
                    <a:pt x="83" y="148"/>
                  </a:lnTo>
                  <a:lnTo>
                    <a:pt x="84" y="145"/>
                  </a:lnTo>
                  <a:lnTo>
                    <a:pt x="84" y="142"/>
                  </a:lnTo>
                  <a:lnTo>
                    <a:pt x="84" y="135"/>
                  </a:lnTo>
                  <a:lnTo>
                    <a:pt x="84" y="129"/>
                  </a:lnTo>
                  <a:lnTo>
                    <a:pt x="84" y="124"/>
                  </a:lnTo>
                  <a:lnTo>
                    <a:pt x="84" y="123"/>
                  </a:lnTo>
                  <a:lnTo>
                    <a:pt x="84" y="122"/>
                  </a:lnTo>
                  <a:lnTo>
                    <a:pt x="86" y="120"/>
                  </a:lnTo>
                  <a:lnTo>
                    <a:pt x="90" y="116"/>
                  </a:lnTo>
                  <a:lnTo>
                    <a:pt x="87" y="113"/>
                  </a:lnTo>
                  <a:lnTo>
                    <a:pt x="84" y="111"/>
                  </a:lnTo>
                  <a:lnTo>
                    <a:pt x="82" y="108"/>
                  </a:lnTo>
                  <a:lnTo>
                    <a:pt x="80" y="107"/>
                  </a:lnTo>
                  <a:lnTo>
                    <a:pt x="78" y="104"/>
                  </a:lnTo>
                  <a:lnTo>
                    <a:pt x="75" y="102"/>
                  </a:lnTo>
                  <a:lnTo>
                    <a:pt x="72" y="100"/>
                  </a:lnTo>
                  <a:lnTo>
                    <a:pt x="71" y="100"/>
                  </a:lnTo>
                  <a:lnTo>
                    <a:pt x="69" y="98"/>
                  </a:lnTo>
                  <a:lnTo>
                    <a:pt x="65" y="94"/>
                  </a:lnTo>
                  <a:lnTo>
                    <a:pt x="56" y="86"/>
                  </a:lnTo>
                  <a:lnTo>
                    <a:pt x="54" y="86"/>
                  </a:lnTo>
                  <a:lnTo>
                    <a:pt x="54" y="84"/>
                  </a:lnTo>
                  <a:lnTo>
                    <a:pt x="51" y="75"/>
                  </a:lnTo>
                  <a:lnTo>
                    <a:pt x="50" y="72"/>
                  </a:lnTo>
                  <a:lnTo>
                    <a:pt x="50" y="71"/>
                  </a:lnTo>
                  <a:lnTo>
                    <a:pt x="47" y="65"/>
                  </a:lnTo>
                  <a:lnTo>
                    <a:pt x="47" y="64"/>
                  </a:lnTo>
                  <a:lnTo>
                    <a:pt x="46" y="62"/>
                  </a:lnTo>
                  <a:lnTo>
                    <a:pt x="45" y="61"/>
                  </a:lnTo>
                  <a:lnTo>
                    <a:pt x="43" y="60"/>
                  </a:lnTo>
                  <a:lnTo>
                    <a:pt x="42" y="60"/>
                  </a:lnTo>
                  <a:lnTo>
                    <a:pt x="40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5" y="58"/>
                  </a:lnTo>
                  <a:lnTo>
                    <a:pt x="32" y="57"/>
                  </a:lnTo>
                  <a:lnTo>
                    <a:pt x="31" y="57"/>
                  </a:lnTo>
                  <a:lnTo>
                    <a:pt x="32" y="53"/>
                  </a:lnTo>
                  <a:lnTo>
                    <a:pt x="33" y="47"/>
                  </a:lnTo>
                  <a:lnTo>
                    <a:pt x="33" y="46"/>
                  </a:lnTo>
                  <a:lnTo>
                    <a:pt x="33" y="44"/>
                  </a:lnTo>
                  <a:lnTo>
                    <a:pt x="35" y="43"/>
                  </a:lnTo>
                  <a:lnTo>
                    <a:pt x="35" y="42"/>
                  </a:lnTo>
                  <a:lnTo>
                    <a:pt x="35" y="40"/>
                  </a:lnTo>
                  <a:lnTo>
                    <a:pt x="35" y="39"/>
                  </a:lnTo>
                  <a:lnTo>
                    <a:pt x="35" y="38"/>
                  </a:lnTo>
                  <a:lnTo>
                    <a:pt x="36" y="36"/>
                  </a:lnTo>
                  <a:lnTo>
                    <a:pt x="38" y="35"/>
                  </a:lnTo>
                  <a:lnTo>
                    <a:pt x="38" y="33"/>
                  </a:lnTo>
                  <a:lnTo>
                    <a:pt x="39" y="33"/>
                  </a:lnTo>
                  <a:lnTo>
                    <a:pt x="46" y="28"/>
                  </a:lnTo>
                  <a:lnTo>
                    <a:pt x="54" y="21"/>
                  </a:lnTo>
                  <a:lnTo>
                    <a:pt x="58" y="18"/>
                  </a:lnTo>
                  <a:lnTo>
                    <a:pt x="61" y="17"/>
                  </a:lnTo>
                  <a:lnTo>
                    <a:pt x="64" y="14"/>
                  </a:lnTo>
                  <a:lnTo>
                    <a:pt x="68" y="11"/>
                  </a:lnTo>
                  <a:lnTo>
                    <a:pt x="69" y="10"/>
                  </a:lnTo>
                  <a:lnTo>
                    <a:pt x="71" y="10"/>
                  </a:lnTo>
                  <a:lnTo>
                    <a:pt x="71" y="9"/>
                  </a:lnTo>
                  <a:lnTo>
                    <a:pt x="72" y="7"/>
                  </a:lnTo>
                  <a:lnTo>
                    <a:pt x="73" y="6"/>
                  </a:lnTo>
                  <a:lnTo>
                    <a:pt x="75" y="4"/>
                  </a:lnTo>
                  <a:lnTo>
                    <a:pt x="78" y="0"/>
                  </a:lnTo>
                  <a:lnTo>
                    <a:pt x="79" y="4"/>
                  </a:lnTo>
                  <a:lnTo>
                    <a:pt x="82" y="11"/>
                  </a:lnTo>
                  <a:lnTo>
                    <a:pt x="83" y="15"/>
                  </a:lnTo>
                  <a:lnTo>
                    <a:pt x="83" y="18"/>
                  </a:lnTo>
                  <a:lnTo>
                    <a:pt x="84" y="21"/>
                  </a:lnTo>
                  <a:lnTo>
                    <a:pt x="86" y="22"/>
                  </a:lnTo>
                  <a:lnTo>
                    <a:pt x="86" y="24"/>
                  </a:lnTo>
                  <a:lnTo>
                    <a:pt x="86" y="25"/>
                  </a:lnTo>
                  <a:lnTo>
                    <a:pt x="87" y="27"/>
                  </a:lnTo>
                  <a:lnTo>
                    <a:pt x="90" y="32"/>
                  </a:lnTo>
                  <a:lnTo>
                    <a:pt x="93" y="36"/>
                  </a:lnTo>
                  <a:lnTo>
                    <a:pt x="93" y="38"/>
                  </a:lnTo>
                  <a:lnTo>
                    <a:pt x="95" y="42"/>
                  </a:lnTo>
                  <a:lnTo>
                    <a:pt x="97" y="44"/>
                  </a:lnTo>
                  <a:lnTo>
                    <a:pt x="100" y="47"/>
                  </a:lnTo>
                  <a:lnTo>
                    <a:pt x="101" y="50"/>
                  </a:lnTo>
                  <a:lnTo>
                    <a:pt x="104" y="51"/>
                  </a:lnTo>
                  <a:lnTo>
                    <a:pt x="105" y="53"/>
                  </a:lnTo>
                  <a:lnTo>
                    <a:pt x="108" y="55"/>
                  </a:lnTo>
                  <a:lnTo>
                    <a:pt x="109" y="57"/>
                  </a:lnTo>
                  <a:lnTo>
                    <a:pt x="112" y="58"/>
                  </a:lnTo>
                  <a:lnTo>
                    <a:pt x="114" y="60"/>
                  </a:lnTo>
                  <a:lnTo>
                    <a:pt x="115" y="61"/>
                  </a:lnTo>
                  <a:lnTo>
                    <a:pt x="116" y="62"/>
                  </a:lnTo>
                  <a:lnTo>
                    <a:pt x="118" y="62"/>
                  </a:lnTo>
                  <a:lnTo>
                    <a:pt x="119" y="62"/>
                  </a:lnTo>
                  <a:lnTo>
                    <a:pt x="119" y="64"/>
                  </a:lnTo>
                  <a:lnTo>
                    <a:pt x="122" y="65"/>
                  </a:lnTo>
                  <a:lnTo>
                    <a:pt x="125" y="66"/>
                  </a:lnTo>
                  <a:lnTo>
                    <a:pt x="127" y="68"/>
                  </a:lnTo>
                  <a:lnTo>
                    <a:pt x="130" y="68"/>
                  </a:lnTo>
                  <a:lnTo>
                    <a:pt x="131" y="69"/>
                  </a:lnTo>
                  <a:lnTo>
                    <a:pt x="134" y="69"/>
                  </a:lnTo>
                  <a:lnTo>
                    <a:pt x="136" y="71"/>
                  </a:lnTo>
                  <a:lnTo>
                    <a:pt x="137" y="71"/>
                  </a:lnTo>
                  <a:lnTo>
                    <a:pt x="138" y="71"/>
                  </a:lnTo>
                  <a:lnTo>
                    <a:pt x="140" y="71"/>
                  </a:lnTo>
                  <a:lnTo>
                    <a:pt x="141" y="72"/>
                  </a:lnTo>
                  <a:lnTo>
                    <a:pt x="144" y="72"/>
                  </a:lnTo>
                  <a:lnTo>
                    <a:pt x="144" y="73"/>
                  </a:lnTo>
                  <a:lnTo>
                    <a:pt x="145" y="73"/>
                  </a:lnTo>
                  <a:lnTo>
                    <a:pt x="147" y="73"/>
                  </a:lnTo>
                  <a:lnTo>
                    <a:pt x="152" y="73"/>
                  </a:lnTo>
                  <a:lnTo>
                    <a:pt x="153" y="73"/>
                  </a:lnTo>
                  <a:lnTo>
                    <a:pt x="169" y="75"/>
                  </a:lnTo>
                  <a:lnTo>
                    <a:pt x="170" y="76"/>
                  </a:lnTo>
                  <a:lnTo>
                    <a:pt x="171" y="76"/>
                  </a:lnTo>
                  <a:lnTo>
                    <a:pt x="174" y="76"/>
                  </a:lnTo>
                  <a:lnTo>
                    <a:pt x="177" y="78"/>
                  </a:lnTo>
                  <a:lnTo>
                    <a:pt x="180" y="78"/>
                  </a:lnTo>
                  <a:lnTo>
                    <a:pt x="183" y="79"/>
                  </a:lnTo>
                  <a:lnTo>
                    <a:pt x="185" y="80"/>
                  </a:lnTo>
                  <a:lnTo>
                    <a:pt x="188" y="82"/>
                  </a:lnTo>
                  <a:lnTo>
                    <a:pt x="189" y="83"/>
                  </a:lnTo>
                  <a:lnTo>
                    <a:pt x="191" y="83"/>
                  </a:lnTo>
                  <a:lnTo>
                    <a:pt x="192" y="84"/>
                  </a:lnTo>
                  <a:lnTo>
                    <a:pt x="194" y="84"/>
                  </a:lnTo>
                  <a:lnTo>
                    <a:pt x="195" y="86"/>
                  </a:lnTo>
                  <a:lnTo>
                    <a:pt x="198" y="89"/>
                  </a:lnTo>
                  <a:lnTo>
                    <a:pt x="199" y="90"/>
                  </a:lnTo>
                  <a:lnTo>
                    <a:pt x="202" y="91"/>
                  </a:lnTo>
                  <a:lnTo>
                    <a:pt x="203" y="93"/>
                  </a:lnTo>
                  <a:lnTo>
                    <a:pt x="205" y="96"/>
                  </a:lnTo>
                  <a:lnTo>
                    <a:pt x="206" y="96"/>
                  </a:lnTo>
                  <a:lnTo>
                    <a:pt x="207" y="97"/>
                  </a:lnTo>
                  <a:lnTo>
                    <a:pt x="207" y="98"/>
                  </a:lnTo>
                  <a:lnTo>
                    <a:pt x="209" y="100"/>
                  </a:lnTo>
                  <a:lnTo>
                    <a:pt x="211" y="102"/>
                  </a:lnTo>
                  <a:lnTo>
                    <a:pt x="211" y="104"/>
                  </a:lnTo>
                  <a:lnTo>
                    <a:pt x="213" y="105"/>
                  </a:lnTo>
                  <a:lnTo>
                    <a:pt x="213" y="107"/>
                  </a:lnTo>
                  <a:lnTo>
                    <a:pt x="214" y="107"/>
                  </a:lnTo>
                  <a:lnTo>
                    <a:pt x="214" y="108"/>
                  </a:lnTo>
                  <a:lnTo>
                    <a:pt x="214" y="109"/>
                  </a:lnTo>
                  <a:lnTo>
                    <a:pt x="216" y="112"/>
                  </a:lnTo>
                  <a:lnTo>
                    <a:pt x="217" y="113"/>
                  </a:lnTo>
                  <a:lnTo>
                    <a:pt x="217" y="115"/>
                  </a:lnTo>
                  <a:lnTo>
                    <a:pt x="218" y="118"/>
                  </a:lnTo>
                  <a:lnTo>
                    <a:pt x="218" y="119"/>
                  </a:lnTo>
                  <a:lnTo>
                    <a:pt x="220" y="123"/>
                  </a:lnTo>
                  <a:lnTo>
                    <a:pt x="220" y="124"/>
                  </a:lnTo>
                  <a:lnTo>
                    <a:pt x="220" y="126"/>
                  </a:lnTo>
                  <a:lnTo>
                    <a:pt x="220" y="127"/>
                  </a:lnTo>
                  <a:lnTo>
                    <a:pt x="220" y="130"/>
                  </a:lnTo>
                  <a:lnTo>
                    <a:pt x="221" y="130"/>
                  </a:lnTo>
                  <a:lnTo>
                    <a:pt x="221" y="131"/>
                  </a:lnTo>
                  <a:lnTo>
                    <a:pt x="221" y="133"/>
                  </a:lnTo>
                  <a:lnTo>
                    <a:pt x="221" y="134"/>
                  </a:lnTo>
                  <a:lnTo>
                    <a:pt x="221" y="135"/>
                  </a:lnTo>
                  <a:lnTo>
                    <a:pt x="221" y="138"/>
                  </a:lnTo>
                  <a:lnTo>
                    <a:pt x="221" y="140"/>
                  </a:lnTo>
                  <a:lnTo>
                    <a:pt x="221" y="141"/>
                  </a:lnTo>
                  <a:lnTo>
                    <a:pt x="221" y="142"/>
                  </a:lnTo>
                  <a:lnTo>
                    <a:pt x="221" y="147"/>
                  </a:lnTo>
                  <a:lnTo>
                    <a:pt x="221" y="149"/>
                  </a:lnTo>
                  <a:lnTo>
                    <a:pt x="221" y="153"/>
                  </a:lnTo>
                  <a:lnTo>
                    <a:pt x="220" y="156"/>
                  </a:lnTo>
                  <a:lnTo>
                    <a:pt x="220" y="159"/>
                  </a:lnTo>
                  <a:lnTo>
                    <a:pt x="221" y="159"/>
                  </a:lnTo>
                  <a:lnTo>
                    <a:pt x="221" y="160"/>
                  </a:lnTo>
                  <a:lnTo>
                    <a:pt x="221" y="163"/>
                  </a:lnTo>
                  <a:lnTo>
                    <a:pt x="221" y="165"/>
                  </a:lnTo>
                  <a:lnTo>
                    <a:pt x="221" y="166"/>
                  </a:lnTo>
                  <a:lnTo>
                    <a:pt x="221" y="169"/>
                  </a:lnTo>
                  <a:lnTo>
                    <a:pt x="221" y="170"/>
                  </a:lnTo>
                  <a:lnTo>
                    <a:pt x="221" y="171"/>
                  </a:lnTo>
                  <a:lnTo>
                    <a:pt x="221" y="173"/>
                  </a:lnTo>
                  <a:lnTo>
                    <a:pt x="221" y="176"/>
                  </a:lnTo>
                  <a:lnTo>
                    <a:pt x="222" y="178"/>
                  </a:lnTo>
                  <a:lnTo>
                    <a:pt x="222" y="181"/>
                  </a:lnTo>
                  <a:lnTo>
                    <a:pt x="222" y="182"/>
                  </a:lnTo>
                  <a:lnTo>
                    <a:pt x="224" y="182"/>
                  </a:lnTo>
                  <a:lnTo>
                    <a:pt x="224" y="184"/>
                  </a:lnTo>
                  <a:lnTo>
                    <a:pt x="224" y="185"/>
                  </a:lnTo>
                  <a:lnTo>
                    <a:pt x="224" y="188"/>
                  </a:lnTo>
                  <a:lnTo>
                    <a:pt x="225" y="189"/>
                  </a:lnTo>
                  <a:lnTo>
                    <a:pt x="224" y="191"/>
                  </a:lnTo>
                  <a:lnTo>
                    <a:pt x="222" y="191"/>
                  </a:lnTo>
                  <a:lnTo>
                    <a:pt x="222" y="192"/>
                  </a:lnTo>
                  <a:lnTo>
                    <a:pt x="221" y="192"/>
                  </a:lnTo>
                  <a:lnTo>
                    <a:pt x="221" y="193"/>
                  </a:lnTo>
                  <a:lnTo>
                    <a:pt x="221" y="196"/>
                  </a:lnTo>
                  <a:lnTo>
                    <a:pt x="224" y="203"/>
                  </a:lnTo>
                  <a:lnTo>
                    <a:pt x="225" y="206"/>
                  </a:lnTo>
                  <a:lnTo>
                    <a:pt x="225" y="207"/>
                  </a:lnTo>
                  <a:lnTo>
                    <a:pt x="225" y="210"/>
                  </a:lnTo>
                  <a:lnTo>
                    <a:pt x="227" y="213"/>
                  </a:lnTo>
                  <a:lnTo>
                    <a:pt x="227" y="214"/>
                  </a:lnTo>
                  <a:lnTo>
                    <a:pt x="227" y="215"/>
                  </a:lnTo>
                  <a:lnTo>
                    <a:pt x="228" y="220"/>
                  </a:lnTo>
                  <a:lnTo>
                    <a:pt x="228" y="224"/>
                  </a:lnTo>
                  <a:lnTo>
                    <a:pt x="228" y="228"/>
                  </a:lnTo>
                  <a:lnTo>
                    <a:pt x="228" y="229"/>
                  </a:lnTo>
                  <a:lnTo>
                    <a:pt x="229" y="231"/>
                  </a:lnTo>
                  <a:lnTo>
                    <a:pt x="229" y="232"/>
                  </a:lnTo>
                  <a:lnTo>
                    <a:pt x="229" y="235"/>
                  </a:lnTo>
                  <a:lnTo>
                    <a:pt x="229" y="236"/>
                  </a:lnTo>
                  <a:lnTo>
                    <a:pt x="229" y="238"/>
                  </a:lnTo>
                  <a:lnTo>
                    <a:pt x="231" y="238"/>
                  </a:lnTo>
                  <a:lnTo>
                    <a:pt x="232" y="239"/>
                  </a:lnTo>
                  <a:lnTo>
                    <a:pt x="233" y="239"/>
                  </a:lnTo>
                  <a:lnTo>
                    <a:pt x="235" y="239"/>
                  </a:lnTo>
                  <a:lnTo>
                    <a:pt x="236" y="239"/>
                  </a:lnTo>
                  <a:lnTo>
                    <a:pt x="238" y="240"/>
                  </a:lnTo>
                  <a:lnTo>
                    <a:pt x="239" y="240"/>
                  </a:lnTo>
                  <a:lnTo>
                    <a:pt x="240" y="242"/>
                  </a:lnTo>
                  <a:lnTo>
                    <a:pt x="242" y="243"/>
                  </a:lnTo>
                  <a:lnTo>
                    <a:pt x="243" y="243"/>
                  </a:lnTo>
                  <a:lnTo>
                    <a:pt x="245" y="245"/>
                  </a:lnTo>
                  <a:lnTo>
                    <a:pt x="246" y="246"/>
                  </a:lnTo>
                  <a:lnTo>
                    <a:pt x="247" y="247"/>
                  </a:lnTo>
                  <a:lnTo>
                    <a:pt x="247" y="249"/>
                  </a:lnTo>
                  <a:lnTo>
                    <a:pt x="249" y="250"/>
                  </a:lnTo>
                  <a:lnTo>
                    <a:pt x="250" y="25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Freeform 12">
              <a:extLst>
                <a:ext uri="{FF2B5EF4-FFF2-40B4-BE49-F238E27FC236}">
                  <a16:creationId xmlns:a16="http://schemas.microsoft.com/office/drawing/2014/main" id="{46FAB996-DC74-052D-1017-6CA838C71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651" y="2551113"/>
              <a:ext cx="622300" cy="677863"/>
            </a:xfrm>
            <a:custGeom>
              <a:avLst/>
              <a:gdLst>
                <a:gd name="T0" fmla="*/ 257 w 392"/>
                <a:gd name="T1" fmla="*/ 257 h 427"/>
                <a:gd name="T2" fmla="*/ 349 w 392"/>
                <a:gd name="T3" fmla="*/ 215 h 427"/>
                <a:gd name="T4" fmla="*/ 360 w 392"/>
                <a:gd name="T5" fmla="*/ 218 h 427"/>
                <a:gd name="T6" fmla="*/ 366 w 392"/>
                <a:gd name="T7" fmla="*/ 225 h 427"/>
                <a:gd name="T8" fmla="*/ 392 w 392"/>
                <a:gd name="T9" fmla="*/ 249 h 427"/>
                <a:gd name="T10" fmla="*/ 373 w 392"/>
                <a:gd name="T11" fmla="*/ 301 h 427"/>
                <a:gd name="T12" fmla="*/ 348 w 392"/>
                <a:gd name="T13" fmla="*/ 336 h 427"/>
                <a:gd name="T14" fmla="*/ 323 w 392"/>
                <a:gd name="T15" fmla="*/ 352 h 427"/>
                <a:gd name="T16" fmla="*/ 312 w 392"/>
                <a:gd name="T17" fmla="*/ 363 h 427"/>
                <a:gd name="T18" fmla="*/ 297 w 392"/>
                <a:gd name="T19" fmla="*/ 372 h 427"/>
                <a:gd name="T20" fmla="*/ 257 w 392"/>
                <a:gd name="T21" fmla="*/ 391 h 427"/>
                <a:gd name="T22" fmla="*/ 232 w 392"/>
                <a:gd name="T23" fmla="*/ 400 h 427"/>
                <a:gd name="T24" fmla="*/ 184 w 392"/>
                <a:gd name="T25" fmla="*/ 423 h 427"/>
                <a:gd name="T26" fmla="*/ 170 w 392"/>
                <a:gd name="T27" fmla="*/ 425 h 427"/>
                <a:gd name="T28" fmla="*/ 153 w 392"/>
                <a:gd name="T29" fmla="*/ 427 h 427"/>
                <a:gd name="T30" fmla="*/ 130 w 392"/>
                <a:gd name="T31" fmla="*/ 425 h 427"/>
                <a:gd name="T32" fmla="*/ 61 w 392"/>
                <a:gd name="T33" fmla="*/ 420 h 427"/>
                <a:gd name="T34" fmla="*/ 46 w 392"/>
                <a:gd name="T35" fmla="*/ 418 h 427"/>
                <a:gd name="T36" fmla="*/ 31 w 392"/>
                <a:gd name="T37" fmla="*/ 417 h 427"/>
                <a:gd name="T38" fmla="*/ 4 w 392"/>
                <a:gd name="T39" fmla="*/ 410 h 427"/>
                <a:gd name="T40" fmla="*/ 0 w 392"/>
                <a:gd name="T41" fmla="*/ 380 h 427"/>
                <a:gd name="T42" fmla="*/ 11 w 392"/>
                <a:gd name="T43" fmla="*/ 359 h 427"/>
                <a:gd name="T44" fmla="*/ 6 w 392"/>
                <a:gd name="T45" fmla="*/ 348 h 427"/>
                <a:gd name="T46" fmla="*/ 9 w 392"/>
                <a:gd name="T47" fmla="*/ 327 h 427"/>
                <a:gd name="T48" fmla="*/ 10 w 392"/>
                <a:gd name="T49" fmla="*/ 315 h 427"/>
                <a:gd name="T50" fmla="*/ 21 w 392"/>
                <a:gd name="T51" fmla="*/ 290 h 427"/>
                <a:gd name="T52" fmla="*/ 35 w 392"/>
                <a:gd name="T53" fmla="*/ 271 h 427"/>
                <a:gd name="T54" fmla="*/ 50 w 392"/>
                <a:gd name="T55" fmla="*/ 253 h 427"/>
                <a:gd name="T56" fmla="*/ 58 w 392"/>
                <a:gd name="T57" fmla="*/ 245 h 427"/>
                <a:gd name="T58" fmla="*/ 46 w 392"/>
                <a:gd name="T59" fmla="*/ 227 h 427"/>
                <a:gd name="T60" fmla="*/ 40 w 392"/>
                <a:gd name="T61" fmla="*/ 214 h 427"/>
                <a:gd name="T62" fmla="*/ 58 w 392"/>
                <a:gd name="T63" fmla="*/ 196 h 427"/>
                <a:gd name="T64" fmla="*/ 68 w 392"/>
                <a:gd name="T65" fmla="*/ 188 h 427"/>
                <a:gd name="T66" fmla="*/ 75 w 392"/>
                <a:gd name="T67" fmla="*/ 177 h 427"/>
                <a:gd name="T68" fmla="*/ 79 w 392"/>
                <a:gd name="T69" fmla="*/ 166 h 427"/>
                <a:gd name="T70" fmla="*/ 83 w 392"/>
                <a:gd name="T71" fmla="*/ 148 h 427"/>
                <a:gd name="T72" fmla="*/ 86 w 392"/>
                <a:gd name="T73" fmla="*/ 120 h 427"/>
                <a:gd name="T74" fmla="*/ 72 w 392"/>
                <a:gd name="T75" fmla="*/ 100 h 427"/>
                <a:gd name="T76" fmla="*/ 50 w 392"/>
                <a:gd name="T77" fmla="*/ 72 h 427"/>
                <a:gd name="T78" fmla="*/ 40 w 392"/>
                <a:gd name="T79" fmla="*/ 60 h 427"/>
                <a:gd name="T80" fmla="*/ 33 w 392"/>
                <a:gd name="T81" fmla="*/ 46 h 427"/>
                <a:gd name="T82" fmla="*/ 38 w 392"/>
                <a:gd name="T83" fmla="*/ 35 h 427"/>
                <a:gd name="T84" fmla="*/ 68 w 392"/>
                <a:gd name="T85" fmla="*/ 11 h 427"/>
                <a:gd name="T86" fmla="*/ 79 w 392"/>
                <a:gd name="T87" fmla="*/ 4 h 427"/>
                <a:gd name="T88" fmla="*/ 87 w 392"/>
                <a:gd name="T89" fmla="*/ 27 h 427"/>
                <a:gd name="T90" fmla="*/ 104 w 392"/>
                <a:gd name="T91" fmla="*/ 51 h 427"/>
                <a:gd name="T92" fmla="*/ 118 w 392"/>
                <a:gd name="T93" fmla="*/ 62 h 427"/>
                <a:gd name="T94" fmla="*/ 134 w 392"/>
                <a:gd name="T95" fmla="*/ 69 h 427"/>
                <a:gd name="T96" fmla="*/ 145 w 392"/>
                <a:gd name="T97" fmla="*/ 73 h 427"/>
                <a:gd name="T98" fmla="*/ 177 w 392"/>
                <a:gd name="T99" fmla="*/ 78 h 427"/>
                <a:gd name="T100" fmla="*/ 194 w 392"/>
                <a:gd name="T101" fmla="*/ 84 h 427"/>
                <a:gd name="T102" fmla="*/ 207 w 392"/>
                <a:gd name="T103" fmla="*/ 97 h 427"/>
                <a:gd name="T104" fmla="*/ 214 w 392"/>
                <a:gd name="T105" fmla="*/ 108 h 427"/>
                <a:gd name="T106" fmla="*/ 220 w 392"/>
                <a:gd name="T107" fmla="*/ 124 h 427"/>
                <a:gd name="T108" fmla="*/ 221 w 392"/>
                <a:gd name="T109" fmla="*/ 135 h 427"/>
                <a:gd name="T110" fmla="*/ 220 w 392"/>
                <a:gd name="T111" fmla="*/ 156 h 427"/>
                <a:gd name="T112" fmla="*/ 221 w 392"/>
                <a:gd name="T113" fmla="*/ 170 h 427"/>
                <a:gd name="T114" fmla="*/ 224 w 392"/>
                <a:gd name="T115" fmla="*/ 184 h 427"/>
                <a:gd name="T116" fmla="*/ 221 w 392"/>
                <a:gd name="T117" fmla="*/ 193 h 427"/>
                <a:gd name="T118" fmla="*/ 227 w 392"/>
                <a:gd name="T119" fmla="*/ 215 h 427"/>
                <a:gd name="T120" fmla="*/ 229 w 392"/>
                <a:gd name="T121" fmla="*/ 236 h 427"/>
                <a:gd name="T122" fmla="*/ 239 w 392"/>
                <a:gd name="T123" fmla="*/ 240 h 427"/>
                <a:gd name="T124" fmla="*/ 249 w 392"/>
                <a:gd name="T125" fmla="*/ 25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92" h="427">
                  <a:moveTo>
                    <a:pt x="250" y="253"/>
                  </a:moveTo>
                  <a:lnTo>
                    <a:pt x="252" y="253"/>
                  </a:lnTo>
                  <a:lnTo>
                    <a:pt x="253" y="253"/>
                  </a:lnTo>
                  <a:lnTo>
                    <a:pt x="254" y="251"/>
                  </a:lnTo>
                  <a:lnTo>
                    <a:pt x="254" y="253"/>
                  </a:lnTo>
                  <a:lnTo>
                    <a:pt x="256" y="256"/>
                  </a:lnTo>
                  <a:lnTo>
                    <a:pt x="256" y="257"/>
                  </a:lnTo>
                  <a:lnTo>
                    <a:pt x="257" y="257"/>
                  </a:lnTo>
                  <a:lnTo>
                    <a:pt x="257" y="258"/>
                  </a:lnTo>
                  <a:lnTo>
                    <a:pt x="260" y="262"/>
                  </a:lnTo>
                  <a:lnTo>
                    <a:pt x="260" y="264"/>
                  </a:lnTo>
                  <a:lnTo>
                    <a:pt x="308" y="238"/>
                  </a:lnTo>
                  <a:lnTo>
                    <a:pt x="312" y="235"/>
                  </a:lnTo>
                  <a:lnTo>
                    <a:pt x="336" y="222"/>
                  </a:lnTo>
                  <a:lnTo>
                    <a:pt x="348" y="214"/>
                  </a:lnTo>
                  <a:lnTo>
                    <a:pt x="349" y="215"/>
                  </a:lnTo>
                  <a:lnTo>
                    <a:pt x="351" y="215"/>
                  </a:lnTo>
                  <a:lnTo>
                    <a:pt x="352" y="217"/>
                  </a:lnTo>
                  <a:lnTo>
                    <a:pt x="354" y="217"/>
                  </a:lnTo>
                  <a:lnTo>
                    <a:pt x="355" y="218"/>
                  </a:lnTo>
                  <a:lnTo>
                    <a:pt x="356" y="218"/>
                  </a:lnTo>
                  <a:lnTo>
                    <a:pt x="358" y="218"/>
                  </a:lnTo>
                  <a:lnTo>
                    <a:pt x="359" y="218"/>
                  </a:lnTo>
                  <a:lnTo>
                    <a:pt x="360" y="218"/>
                  </a:lnTo>
                  <a:lnTo>
                    <a:pt x="362" y="218"/>
                  </a:lnTo>
                  <a:lnTo>
                    <a:pt x="363" y="218"/>
                  </a:lnTo>
                  <a:lnTo>
                    <a:pt x="363" y="217"/>
                  </a:lnTo>
                  <a:lnTo>
                    <a:pt x="365" y="217"/>
                  </a:lnTo>
                  <a:lnTo>
                    <a:pt x="366" y="218"/>
                  </a:lnTo>
                  <a:lnTo>
                    <a:pt x="369" y="224"/>
                  </a:lnTo>
                  <a:lnTo>
                    <a:pt x="367" y="224"/>
                  </a:lnTo>
                  <a:lnTo>
                    <a:pt x="366" y="225"/>
                  </a:lnTo>
                  <a:lnTo>
                    <a:pt x="366" y="227"/>
                  </a:lnTo>
                  <a:lnTo>
                    <a:pt x="371" y="235"/>
                  </a:lnTo>
                  <a:lnTo>
                    <a:pt x="374" y="239"/>
                  </a:lnTo>
                  <a:lnTo>
                    <a:pt x="374" y="240"/>
                  </a:lnTo>
                  <a:lnTo>
                    <a:pt x="376" y="240"/>
                  </a:lnTo>
                  <a:lnTo>
                    <a:pt x="381" y="243"/>
                  </a:lnTo>
                  <a:lnTo>
                    <a:pt x="384" y="245"/>
                  </a:lnTo>
                  <a:lnTo>
                    <a:pt x="392" y="249"/>
                  </a:lnTo>
                  <a:lnTo>
                    <a:pt x="390" y="258"/>
                  </a:lnTo>
                  <a:lnTo>
                    <a:pt x="388" y="258"/>
                  </a:lnTo>
                  <a:lnTo>
                    <a:pt x="385" y="258"/>
                  </a:lnTo>
                  <a:lnTo>
                    <a:pt x="381" y="273"/>
                  </a:lnTo>
                  <a:lnTo>
                    <a:pt x="380" y="279"/>
                  </a:lnTo>
                  <a:lnTo>
                    <a:pt x="376" y="290"/>
                  </a:lnTo>
                  <a:lnTo>
                    <a:pt x="376" y="293"/>
                  </a:lnTo>
                  <a:lnTo>
                    <a:pt x="373" y="301"/>
                  </a:lnTo>
                  <a:lnTo>
                    <a:pt x="371" y="308"/>
                  </a:lnTo>
                  <a:lnTo>
                    <a:pt x="370" y="312"/>
                  </a:lnTo>
                  <a:lnTo>
                    <a:pt x="367" y="318"/>
                  </a:lnTo>
                  <a:lnTo>
                    <a:pt x="369" y="326"/>
                  </a:lnTo>
                  <a:lnTo>
                    <a:pt x="367" y="327"/>
                  </a:lnTo>
                  <a:lnTo>
                    <a:pt x="365" y="327"/>
                  </a:lnTo>
                  <a:lnTo>
                    <a:pt x="358" y="330"/>
                  </a:lnTo>
                  <a:lnTo>
                    <a:pt x="348" y="336"/>
                  </a:lnTo>
                  <a:lnTo>
                    <a:pt x="345" y="337"/>
                  </a:lnTo>
                  <a:lnTo>
                    <a:pt x="344" y="337"/>
                  </a:lnTo>
                  <a:lnTo>
                    <a:pt x="336" y="342"/>
                  </a:lnTo>
                  <a:lnTo>
                    <a:pt x="330" y="348"/>
                  </a:lnTo>
                  <a:lnTo>
                    <a:pt x="329" y="348"/>
                  </a:lnTo>
                  <a:lnTo>
                    <a:pt x="327" y="349"/>
                  </a:lnTo>
                  <a:lnTo>
                    <a:pt x="326" y="351"/>
                  </a:lnTo>
                  <a:lnTo>
                    <a:pt x="323" y="352"/>
                  </a:lnTo>
                  <a:lnTo>
                    <a:pt x="323" y="353"/>
                  </a:lnTo>
                  <a:lnTo>
                    <a:pt x="322" y="353"/>
                  </a:lnTo>
                  <a:lnTo>
                    <a:pt x="319" y="356"/>
                  </a:lnTo>
                  <a:lnTo>
                    <a:pt x="319" y="358"/>
                  </a:lnTo>
                  <a:lnTo>
                    <a:pt x="318" y="358"/>
                  </a:lnTo>
                  <a:lnTo>
                    <a:pt x="316" y="359"/>
                  </a:lnTo>
                  <a:lnTo>
                    <a:pt x="315" y="361"/>
                  </a:lnTo>
                  <a:lnTo>
                    <a:pt x="312" y="363"/>
                  </a:lnTo>
                  <a:lnTo>
                    <a:pt x="309" y="365"/>
                  </a:lnTo>
                  <a:lnTo>
                    <a:pt x="309" y="366"/>
                  </a:lnTo>
                  <a:lnTo>
                    <a:pt x="305" y="369"/>
                  </a:lnTo>
                  <a:lnTo>
                    <a:pt x="304" y="369"/>
                  </a:lnTo>
                  <a:lnTo>
                    <a:pt x="301" y="370"/>
                  </a:lnTo>
                  <a:lnTo>
                    <a:pt x="300" y="370"/>
                  </a:lnTo>
                  <a:lnTo>
                    <a:pt x="298" y="372"/>
                  </a:lnTo>
                  <a:lnTo>
                    <a:pt x="297" y="372"/>
                  </a:lnTo>
                  <a:lnTo>
                    <a:pt x="291" y="374"/>
                  </a:lnTo>
                  <a:lnTo>
                    <a:pt x="278" y="380"/>
                  </a:lnTo>
                  <a:lnTo>
                    <a:pt x="276" y="381"/>
                  </a:lnTo>
                  <a:lnTo>
                    <a:pt x="272" y="383"/>
                  </a:lnTo>
                  <a:lnTo>
                    <a:pt x="268" y="385"/>
                  </a:lnTo>
                  <a:lnTo>
                    <a:pt x="260" y="388"/>
                  </a:lnTo>
                  <a:lnTo>
                    <a:pt x="258" y="389"/>
                  </a:lnTo>
                  <a:lnTo>
                    <a:pt x="257" y="391"/>
                  </a:lnTo>
                  <a:lnTo>
                    <a:pt x="253" y="392"/>
                  </a:lnTo>
                  <a:lnTo>
                    <a:pt x="252" y="392"/>
                  </a:lnTo>
                  <a:lnTo>
                    <a:pt x="243" y="395"/>
                  </a:lnTo>
                  <a:lnTo>
                    <a:pt x="243" y="396"/>
                  </a:lnTo>
                  <a:lnTo>
                    <a:pt x="240" y="398"/>
                  </a:lnTo>
                  <a:lnTo>
                    <a:pt x="238" y="398"/>
                  </a:lnTo>
                  <a:lnTo>
                    <a:pt x="233" y="400"/>
                  </a:lnTo>
                  <a:lnTo>
                    <a:pt x="232" y="400"/>
                  </a:lnTo>
                  <a:lnTo>
                    <a:pt x="228" y="402"/>
                  </a:lnTo>
                  <a:lnTo>
                    <a:pt x="229" y="403"/>
                  </a:lnTo>
                  <a:lnTo>
                    <a:pt x="214" y="410"/>
                  </a:lnTo>
                  <a:lnTo>
                    <a:pt x="213" y="410"/>
                  </a:lnTo>
                  <a:lnTo>
                    <a:pt x="187" y="421"/>
                  </a:lnTo>
                  <a:lnTo>
                    <a:pt x="185" y="421"/>
                  </a:lnTo>
                  <a:lnTo>
                    <a:pt x="185" y="423"/>
                  </a:lnTo>
                  <a:lnTo>
                    <a:pt x="184" y="423"/>
                  </a:lnTo>
                  <a:lnTo>
                    <a:pt x="183" y="423"/>
                  </a:lnTo>
                  <a:lnTo>
                    <a:pt x="181" y="423"/>
                  </a:lnTo>
                  <a:lnTo>
                    <a:pt x="181" y="424"/>
                  </a:lnTo>
                  <a:lnTo>
                    <a:pt x="176" y="425"/>
                  </a:lnTo>
                  <a:lnTo>
                    <a:pt x="174" y="425"/>
                  </a:lnTo>
                  <a:lnTo>
                    <a:pt x="173" y="425"/>
                  </a:lnTo>
                  <a:lnTo>
                    <a:pt x="171" y="425"/>
                  </a:lnTo>
                  <a:lnTo>
                    <a:pt x="170" y="425"/>
                  </a:lnTo>
                  <a:lnTo>
                    <a:pt x="167" y="427"/>
                  </a:lnTo>
                  <a:lnTo>
                    <a:pt x="166" y="427"/>
                  </a:lnTo>
                  <a:lnTo>
                    <a:pt x="164" y="427"/>
                  </a:lnTo>
                  <a:lnTo>
                    <a:pt x="163" y="427"/>
                  </a:lnTo>
                  <a:lnTo>
                    <a:pt x="162" y="427"/>
                  </a:lnTo>
                  <a:lnTo>
                    <a:pt x="159" y="427"/>
                  </a:lnTo>
                  <a:lnTo>
                    <a:pt x="155" y="427"/>
                  </a:lnTo>
                  <a:lnTo>
                    <a:pt x="153" y="427"/>
                  </a:lnTo>
                  <a:lnTo>
                    <a:pt x="152" y="427"/>
                  </a:lnTo>
                  <a:lnTo>
                    <a:pt x="151" y="427"/>
                  </a:lnTo>
                  <a:lnTo>
                    <a:pt x="149" y="427"/>
                  </a:lnTo>
                  <a:lnTo>
                    <a:pt x="148" y="427"/>
                  </a:lnTo>
                  <a:lnTo>
                    <a:pt x="144" y="425"/>
                  </a:lnTo>
                  <a:lnTo>
                    <a:pt x="137" y="425"/>
                  </a:lnTo>
                  <a:lnTo>
                    <a:pt x="131" y="425"/>
                  </a:lnTo>
                  <a:lnTo>
                    <a:pt x="130" y="425"/>
                  </a:lnTo>
                  <a:lnTo>
                    <a:pt x="127" y="424"/>
                  </a:lnTo>
                  <a:lnTo>
                    <a:pt x="125" y="424"/>
                  </a:lnTo>
                  <a:lnTo>
                    <a:pt x="114" y="424"/>
                  </a:lnTo>
                  <a:lnTo>
                    <a:pt x="111" y="424"/>
                  </a:lnTo>
                  <a:lnTo>
                    <a:pt x="102" y="423"/>
                  </a:lnTo>
                  <a:lnTo>
                    <a:pt x="82" y="421"/>
                  </a:lnTo>
                  <a:lnTo>
                    <a:pt x="79" y="421"/>
                  </a:lnTo>
                  <a:lnTo>
                    <a:pt x="61" y="420"/>
                  </a:lnTo>
                  <a:lnTo>
                    <a:pt x="58" y="420"/>
                  </a:lnTo>
                  <a:lnTo>
                    <a:pt x="54" y="420"/>
                  </a:lnTo>
                  <a:lnTo>
                    <a:pt x="53" y="420"/>
                  </a:lnTo>
                  <a:lnTo>
                    <a:pt x="51" y="420"/>
                  </a:lnTo>
                  <a:lnTo>
                    <a:pt x="50" y="420"/>
                  </a:lnTo>
                  <a:lnTo>
                    <a:pt x="49" y="420"/>
                  </a:lnTo>
                  <a:lnTo>
                    <a:pt x="47" y="420"/>
                  </a:lnTo>
                  <a:lnTo>
                    <a:pt x="46" y="418"/>
                  </a:lnTo>
                  <a:lnTo>
                    <a:pt x="45" y="418"/>
                  </a:lnTo>
                  <a:lnTo>
                    <a:pt x="43" y="418"/>
                  </a:lnTo>
                  <a:lnTo>
                    <a:pt x="42" y="418"/>
                  </a:lnTo>
                  <a:lnTo>
                    <a:pt x="39" y="418"/>
                  </a:lnTo>
                  <a:lnTo>
                    <a:pt x="38" y="418"/>
                  </a:lnTo>
                  <a:lnTo>
                    <a:pt x="35" y="417"/>
                  </a:lnTo>
                  <a:lnTo>
                    <a:pt x="32" y="417"/>
                  </a:lnTo>
                  <a:lnTo>
                    <a:pt x="31" y="417"/>
                  </a:lnTo>
                  <a:lnTo>
                    <a:pt x="26" y="416"/>
                  </a:lnTo>
                  <a:lnTo>
                    <a:pt x="24" y="414"/>
                  </a:lnTo>
                  <a:lnTo>
                    <a:pt x="21" y="414"/>
                  </a:lnTo>
                  <a:lnTo>
                    <a:pt x="15" y="413"/>
                  </a:lnTo>
                  <a:lnTo>
                    <a:pt x="11" y="411"/>
                  </a:lnTo>
                  <a:lnTo>
                    <a:pt x="10" y="411"/>
                  </a:lnTo>
                  <a:lnTo>
                    <a:pt x="7" y="410"/>
                  </a:lnTo>
                  <a:lnTo>
                    <a:pt x="4" y="410"/>
                  </a:lnTo>
                  <a:lnTo>
                    <a:pt x="3" y="402"/>
                  </a:lnTo>
                  <a:lnTo>
                    <a:pt x="2" y="399"/>
                  </a:lnTo>
                  <a:lnTo>
                    <a:pt x="2" y="395"/>
                  </a:lnTo>
                  <a:lnTo>
                    <a:pt x="2" y="394"/>
                  </a:lnTo>
                  <a:lnTo>
                    <a:pt x="0" y="388"/>
                  </a:lnTo>
                  <a:lnTo>
                    <a:pt x="0" y="387"/>
                  </a:lnTo>
                  <a:lnTo>
                    <a:pt x="0" y="381"/>
                  </a:lnTo>
                  <a:lnTo>
                    <a:pt x="0" y="380"/>
                  </a:lnTo>
                  <a:lnTo>
                    <a:pt x="0" y="378"/>
                  </a:lnTo>
                  <a:lnTo>
                    <a:pt x="3" y="372"/>
                  </a:lnTo>
                  <a:lnTo>
                    <a:pt x="3" y="370"/>
                  </a:lnTo>
                  <a:lnTo>
                    <a:pt x="3" y="369"/>
                  </a:lnTo>
                  <a:lnTo>
                    <a:pt x="4" y="369"/>
                  </a:lnTo>
                  <a:lnTo>
                    <a:pt x="10" y="362"/>
                  </a:lnTo>
                  <a:lnTo>
                    <a:pt x="11" y="361"/>
                  </a:lnTo>
                  <a:lnTo>
                    <a:pt x="11" y="359"/>
                  </a:lnTo>
                  <a:lnTo>
                    <a:pt x="13" y="359"/>
                  </a:lnTo>
                  <a:lnTo>
                    <a:pt x="13" y="358"/>
                  </a:lnTo>
                  <a:lnTo>
                    <a:pt x="11" y="356"/>
                  </a:lnTo>
                  <a:lnTo>
                    <a:pt x="9" y="352"/>
                  </a:lnTo>
                  <a:lnTo>
                    <a:pt x="9" y="349"/>
                  </a:lnTo>
                  <a:lnTo>
                    <a:pt x="7" y="349"/>
                  </a:lnTo>
                  <a:lnTo>
                    <a:pt x="7" y="348"/>
                  </a:lnTo>
                  <a:lnTo>
                    <a:pt x="6" y="348"/>
                  </a:lnTo>
                  <a:lnTo>
                    <a:pt x="6" y="347"/>
                  </a:lnTo>
                  <a:lnTo>
                    <a:pt x="6" y="345"/>
                  </a:lnTo>
                  <a:lnTo>
                    <a:pt x="4" y="341"/>
                  </a:lnTo>
                  <a:lnTo>
                    <a:pt x="4" y="340"/>
                  </a:lnTo>
                  <a:lnTo>
                    <a:pt x="4" y="338"/>
                  </a:lnTo>
                  <a:lnTo>
                    <a:pt x="6" y="338"/>
                  </a:lnTo>
                  <a:lnTo>
                    <a:pt x="7" y="334"/>
                  </a:lnTo>
                  <a:lnTo>
                    <a:pt x="9" y="327"/>
                  </a:lnTo>
                  <a:lnTo>
                    <a:pt x="10" y="325"/>
                  </a:lnTo>
                  <a:lnTo>
                    <a:pt x="10" y="323"/>
                  </a:lnTo>
                  <a:lnTo>
                    <a:pt x="10" y="322"/>
                  </a:lnTo>
                  <a:lnTo>
                    <a:pt x="10" y="320"/>
                  </a:lnTo>
                  <a:lnTo>
                    <a:pt x="10" y="319"/>
                  </a:lnTo>
                  <a:lnTo>
                    <a:pt x="10" y="318"/>
                  </a:lnTo>
                  <a:lnTo>
                    <a:pt x="10" y="316"/>
                  </a:lnTo>
                  <a:lnTo>
                    <a:pt x="10" y="315"/>
                  </a:lnTo>
                  <a:lnTo>
                    <a:pt x="10" y="314"/>
                  </a:lnTo>
                  <a:lnTo>
                    <a:pt x="13" y="309"/>
                  </a:lnTo>
                  <a:lnTo>
                    <a:pt x="13" y="308"/>
                  </a:lnTo>
                  <a:lnTo>
                    <a:pt x="15" y="303"/>
                  </a:lnTo>
                  <a:lnTo>
                    <a:pt x="15" y="301"/>
                  </a:lnTo>
                  <a:lnTo>
                    <a:pt x="17" y="298"/>
                  </a:lnTo>
                  <a:lnTo>
                    <a:pt x="20" y="292"/>
                  </a:lnTo>
                  <a:lnTo>
                    <a:pt x="21" y="290"/>
                  </a:lnTo>
                  <a:lnTo>
                    <a:pt x="21" y="289"/>
                  </a:lnTo>
                  <a:lnTo>
                    <a:pt x="26" y="283"/>
                  </a:lnTo>
                  <a:lnTo>
                    <a:pt x="28" y="282"/>
                  </a:lnTo>
                  <a:lnTo>
                    <a:pt x="31" y="276"/>
                  </a:lnTo>
                  <a:lnTo>
                    <a:pt x="32" y="275"/>
                  </a:lnTo>
                  <a:lnTo>
                    <a:pt x="32" y="273"/>
                  </a:lnTo>
                  <a:lnTo>
                    <a:pt x="33" y="272"/>
                  </a:lnTo>
                  <a:lnTo>
                    <a:pt x="35" y="271"/>
                  </a:lnTo>
                  <a:lnTo>
                    <a:pt x="38" y="268"/>
                  </a:lnTo>
                  <a:lnTo>
                    <a:pt x="39" y="267"/>
                  </a:lnTo>
                  <a:lnTo>
                    <a:pt x="40" y="264"/>
                  </a:lnTo>
                  <a:lnTo>
                    <a:pt x="45" y="260"/>
                  </a:lnTo>
                  <a:lnTo>
                    <a:pt x="46" y="257"/>
                  </a:lnTo>
                  <a:lnTo>
                    <a:pt x="47" y="256"/>
                  </a:lnTo>
                  <a:lnTo>
                    <a:pt x="49" y="254"/>
                  </a:lnTo>
                  <a:lnTo>
                    <a:pt x="50" y="253"/>
                  </a:lnTo>
                  <a:lnTo>
                    <a:pt x="53" y="251"/>
                  </a:lnTo>
                  <a:lnTo>
                    <a:pt x="53" y="250"/>
                  </a:lnTo>
                  <a:lnTo>
                    <a:pt x="56" y="249"/>
                  </a:lnTo>
                  <a:lnTo>
                    <a:pt x="57" y="246"/>
                  </a:lnTo>
                  <a:lnTo>
                    <a:pt x="58" y="246"/>
                  </a:lnTo>
                  <a:lnTo>
                    <a:pt x="58" y="245"/>
                  </a:lnTo>
                  <a:lnTo>
                    <a:pt x="60" y="245"/>
                  </a:lnTo>
                  <a:lnTo>
                    <a:pt x="58" y="245"/>
                  </a:lnTo>
                  <a:lnTo>
                    <a:pt x="57" y="242"/>
                  </a:lnTo>
                  <a:lnTo>
                    <a:pt x="54" y="238"/>
                  </a:lnTo>
                  <a:lnTo>
                    <a:pt x="54" y="236"/>
                  </a:lnTo>
                  <a:lnTo>
                    <a:pt x="53" y="235"/>
                  </a:lnTo>
                  <a:lnTo>
                    <a:pt x="53" y="234"/>
                  </a:lnTo>
                  <a:lnTo>
                    <a:pt x="51" y="234"/>
                  </a:lnTo>
                  <a:lnTo>
                    <a:pt x="47" y="227"/>
                  </a:lnTo>
                  <a:lnTo>
                    <a:pt x="46" y="227"/>
                  </a:lnTo>
                  <a:lnTo>
                    <a:pt x="46" y="225"/>
                  </a:lnTo>
                  <a:lnTo>
                    <a:pt x="45" y="224"/>
                  </a:lnTo>
                  <a:lnTo>
                    <a:pt x="43" y="221"/>
                  </a:lnTo>
                  <a:lnTo>
                    <a:pt x="42" y="220"/>
                  </a:lnTo>
                  <a:lnTo>
                    <a:pt x="40" y="217"/>
                  </a:lnTo>
                  <a:lnTo>
                    <a:pt x="39" y="215"/>
                  </a:lnTo>
                  <a:lnTo>
                    <a:pt x="39" y="214"/>
                  </a:lnTo>
                  <a:lnTo>
                    <a:pt x="40" y="214"/>
                  </a:lnTo>
                  <a:lnTo>
                    <a:pt x="42" y="213"/>
                  </a:lnTo>
                  <a:lnTo>
                    <a:pt x="40" y="213"/>
                  </a:lnTo>
                  <a:lnTo>
                    <a:pt x="47" y="206"/>
                  </a:lnTo>
                  <a:lnTo>
                    <a:pt x="53" y="202"/>
                  </a:lnTo>
                  <a:lnTo>
                    <a:pt x="54" y="199"/>
                  </a:lnTo>
                  <a:lnTo>
                    <a:pt x="56" y="199"/>
                  </a:lnTo>
                  <a:lnTo>
                    <a:pt x="57" y="198"/>
                  </a:lnTo>
                  <a:lnTo>
                    <a:pt x="58" y="196"/>
                  </a:lnTo>
                  <a:lnTo>
                    <a:pt x="60" y="195"/>
                  </a:lnTo>
                  <a:lnTo>
                    <a:pt x="61" y="193"/>
                  </a:lnTo>
                  <a:lnTo>
                    <a:pt x="62" y="193"/>
                  </a:lnTo>
                  <a:lnTo>
                    <a:pt x="62" y="192"/>
                  </a:lnTo>
                  <a:lnTo>
                    <a:pt x="64" y="192"/>
                  </a:lnTo>
                  <a:lnTo>
                    <a:pt x="67" y="189"/>
                  </a:lnTo>
                  <a:lnTo>
                    <a:pt x="68" y="189"/>
                  </a:lnTo>
                  <a:lnTo>
                    <a:pt x="68" y="188"/>
                  </a:lnTo>
                  <a:lnTo>
                    <a:pt x="71" y="185"/>
                  </a:lnTo>
                  <a:lnTo>
                    <a:pt x="72" y="185"/>
                  </a:lnTo>
                  <a:lnTo>
                    <a:pt x="73" y="184"/>
                  </a:lnTo>
                  <a:lnTo>
                    <a:pt x="75" y="182"/>
                  </a:lnTo>
                  <a:lnTo>
                    <a:pt x="73" y="182"/>
                  </a:lnTo>
                  <a:lnTo>
                    <a:pt x="73" y="181"/>
                  </a:lnTo>
                  <a:lnTo>
                    <a:pt x="75" y="178"/>
                  </a:lnTo>
                  <a:lnTo>
                    <a:pt x="75" y="177"/>
                  </a:lnTo>
                  <a:lnTo>
                    <a:pt x="75" y="176"/>
                  </a:lnTo>
                  <a:lnTo>
                    <a:pt x="75" y="174"/>
                  </a:lnTo>
                  <a:lnTo>
                    <a:pt x="76" y="173"/>
                  </a:lnTo>
                  <a:lnTo>
                    <a:pt x="76" y="171"/>
                  </a:lnTo>
                  <a:lnTo>
                    <a:pt x="76" y="170"/>
                  </a:lnTo>
                  <a:lnTo>
                    <a:pt x="78" y="169"/>
                  </a:lnTo>
                  <a:lnTo>
                    <a:pt x="78" y="167"/>
                  </a:lnTo>
                  <a:lnTo>
                    <a:pt x="79" y="166"/>
                  </a:lnTo>
                  <a:lnTo>
                    <a:pt x="79" y="165"/>
                  </a:lnTo>
                  <a:lnTo>
                    <a:pt x="80" y="162"/>
                  </a:lnTo>
                  <a:lnTo>
                    <a:pt x="82" y="159"/>
                  </a:lnTo>
                  <a:lnTo>
                    <a:pt x="82" y="158"/>
                  </a:lnTo>
                  <a:lnTo>
                    <a:pt x="82" y="156"/>
                  </a:lnTo>
                  <a:lnTo>
                    <a:pt x="83" y="151"/>
                  </a:lnTo>
                  <a:lnTo>
                    <a:pt x="83" y="149"/>
                  </a:lnTo>
                  <a:lnTo>
                    <a:pt x="83" y="148"/>
                  </a:lnTo>
                  <a:lnTo>
                    <a:pt x="84" y="145"/>
                  </a:lnTo>
                  <a:lnTo>
                    <a:pt x="84" y="142"/>
                  </a:lnTo>
                  <a:lnTo>
                    <a:pt x="84" y="135"/>
                  </a:lnTo>
                  <a:lnTo>
                    <a:pt x="84" y="129"/>
                  </a:lnTo>
                  <a:lnTo>
                    <a:pt x="84" y="124"/>
                  </a:lnTo>
                  <a:lnTo>
                    <a:pt x="84" y="123"/>
                  </a:lnTo>
                  <a:lnTo>
                    <a:pt x="84" y="122"/>
                  </a:lnTo>
                  <a:lnTo>
                    <a:pt x="86" y="120"/>
                  </a:lnTo>
                  <a:lnTo>
                    <a:pt x="90" y="116"/>
                  </a:lnTo>
                  <a:lnTo>
                    <a:pt x="87" y="113"/>
                  </a:lnTo>
                  <a:lnTo>
                    <a:pt x="84" y="111"/>
                  </a:lnTo>
                  <a:lnTo>
                    <a:pt x="82" y="108"/>
                  </a:lnTo>
                  <a:lnTo>
                    <a:pt x="80" y="107"/>
                  </a:lnTo>
                  <a:lnTo>
                    <a:pt x="78" y="104"/>
                  </a:lnTo>
                  <a:lnTo>
                    <a:pt x="75" y="102"/>
                  </a:lnTo>
                  <a:lnTo>
                    <a:pt x="72" y="100"/>
                  </a:lnTo>
                  <a:lnTo>
                    <a:pt x="71" y="100"/>
                  </a:lnTo>
                  <a:lnTo>
                    <a:pt x="69" y="98"/>
                  </a:lnTo>
                  <a:lnTo>
                    <a:pt x="65" y="94"/>
                  </a:lnTo>
                  <a:lnTo>
                    <a:pt x="56" y="86"/>
                  </a:lnTo>
                  <a:lnTo>
                    <a:pt x="54" y="86"/>
                  </a:lnTo>
                  <a:lnTo>
                    <a:pt x="54" y="84"/>
                  </a:lnTo>
                  <a:lnTo>
                    <a:pt x="51" y="75"/>
                  </a:lnTo>
                  <a:lnTo>
                    <a:pt x="50" y="72"/>
                  </a:lnTo>
                  <a:lnTo>
                    <a:pt x="50" y="71"/>
                  </a:lnTo>
                  <a:lnTo>
                    <a:pt x="47" y="65"/>
                  </a:lnTo>
                  <a:lnTo>
                    <a:pt x="47" y="64"/>
                  </a:lnTo>
                  <a:lnTo>
                    <a:pt x="46" y="62"/>
                  </a:lnTo>
                  <a:lnTo>
                    <a:pt x="45" y="61"/>
                  </a:lnTo>
                  <a:lnTo>
                    <a:pt x="43" y="60"/>
                  </a:lnTo>
                  <a:lnTo>
                    <a:pt x="42" y="60"/>
                  </a:lnTo>
                  <a:lnTo>
                    <a:pt x="40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5" y="58"/>
                  </a:lnTo>
                  <a:lnTo>
                    <a:pt x="32" y="57"/>
                  </a:lnTo>
                  <a:lnTo>
                    <a:pt x="31" y="57"/>
                  </a:lnTo>
                  <a:lnTo>
                    <a:pt x="32" y="53"/>
                  </a:lnTo>
                  <a:lnTo>
                    <a:pt x="33" y="47"/>
                  </a:lnTo>
                  <a:lnTo>
                    <a:pt x="33" y="46"/>
                  </a:lnTo>
                  <a:lnTo>
                    <a:pt x="33" y="44"/>
                  </a:lnTo>
                  <a:lnTo>
                    <a:pt x="35" y="43"/>
                  </a:lnTo>
                  <a:lnTo>
                    <a:pt x="35" y="42"/>
                  </a:lnTo>
                  <a:lnTo>
                    <a:pt x="35" y="40"/>
                  </a:lnTo>
                  <a:lnTo>
                    <a:pt x="35" y="39"/>
                  </a:lnTo>
                  <a:lnTo>
                    <a:pt x="35" y="38"/>
                  </a:lnTo>
                  <a:lnTo>
                    <a:pt x="36" y="36"/>
                  </a:lnTo>
                  <a:lnTo>
                    <a:pt x="38" y="35"/>
                  </a:lnTo>
                  <a:lnTo>
                    <a:pt x="38" y="33"/>
                  </a:lnTo>
                  <a:lnTo>
                    <a:pt x="39" y="33"/>
                  </a:lnTo>
                  <a:lnTo>
                    <a:pt x="46" y="28"/>
                  </a:lnTo>
                  <a:lnTo>
                    <a:pt x="54" y="21"/>
                  </a:lnTo>
                  <a:lnTo>
                    <a:pt x="58" y="18"/>
                  </a:lnTo>
                  <a:lnTo>
                    <a:pt x="61" y="17"/>
                  </a:lnTo>
                  <a:lnTo>
                    <a:pt x="64" y="14"/>
                  </a:lnTo>
                  <a:lnTo>
                    <a:pt x="68" y="11"/>
                  </a:lnTo>
                  <a:lnTo>
                    <a:pt x="69" y="10"/>
                  </a:lnTo>
                  <a:lnTo>
                    <a:pt x="71" y="10"/>
                  </a:lnTo>
                  <a:lnTo>
                    <a:pt x="71" y="9"/>
                  </a:lnTo>
                  <a:lnTo>
                    <a:pt x="72" y="7"/>
                  </a:lnTo>
                  <a:lnTo>
                    <a:pt x="73" y="6"/>
                  </a:lnTo>
                  <a:lnTo>
                    <a:pt x="75" y="4"/>
                  </a:lnTo>
                  <a:lnTo>
                    <a:pt x="78" y="0"/>
                  </a:lnTo>
                  <a:lnTo>
                    <a:pt x="79" y="4"/>
                  </a:lnTo>
                  <a:lnTo>
                    <a:pt x="82" y="11"/>
                  </a:lnTo>
                  <a:lnTo>
                    <a:pt x="83" y="15"/>
                  </a:lnTo>
                  <a:lnTo>
                    <a:pt x="83" y="18"/>
                  </a:lnTo>
                  <a:lnTo>
                    <a:pt x="84" y="21"/>
                  </a:lnTo>
                  <a:lnTo>
                    <a:pt x="86" y="22"/>
                  </a:lnTo>
                  <a:lnTo>
                    <a:pt x="86" y="24"/>
                  </a:lnTo>
                  <a:lnTo>
                    <a:pt x="86" y="25"/>
                  </a:lnTo>
                  <a:lnTo>
                    <a:pt x="87" y="27"/>
                  </a:lnTo>
                  <a:lnTo>
                    <a:pt x="90" y="32"/>
                  </a:lnTo>
                  <a:lnTo>
                    <a:pt x="93" y="36"/>
                  </a:lnTo>
                  <a:lnTo>
                    <a:pt x="93" y="38"/>
                  </a:lnTo>
                  <a:lnTo>
                    <a:pt x="95" y="42"/>
                  </a:lnTo>
                  <a:lnTo>
                    <a:pt x="97" y="44"/>
                  </a:lnTo>
                  <a:lnTo>
                    <a:pt x="100" y="47"/>
                  </a:lnTo>
                  <a:lnTo>
                    <a:pt x="101" y="50"/>
                  </a:lnTo>
                  <a:lnTo>
                    <a:pt x="104" y="51"/>
                  </a:lnTo>
                  <a:lnTo>
                    <a:pt x="105" y="53"/>
                  </a:lnTo>
                  <a:lnTo>
                    <a:pt x="108" y="55"/>
                  </a:lnTo>
                  <a:lnTo>
                    <a:pt x="109" y="57"/>
                  </a:lnTo>
                  <a:lnTo>
                    <a:pt x="112" y="58"/>
                  </a:lnTo>
                  <a:lnTo>
                    <a:pt x="114" y="60"/>
                  </a:lnTo>
                  <a:lnTo>
                    <a:pt x="115" y="61"/>
                  </a:lnTo>
                  <a:lnTo>
                    <a:pt x="116" y="62"/>
                  </a:lnTo>
                  <a:lnTo>
                    <a:pt x="118" y="62"/>
                  </a:lnTo>
                  <a:lnTo>
                    <a:pt x="119" y="62"/>
                  </a:lnTo>
                  <a:lnTo>
                    <a:pt x="119" y="64"/>
                  </a:lnTo>
                  <a:lnTo>
                    <a:pt x="122" y="65"/>
                  </a:lnTo>
                  <a:lnTo>
                    <a:pt x="125" y="66"/>
                  </a:lnTo>
                  <a:lnTo>
                    <a:pt x="127" y="68"/>
                  </a:lnTo>
                  <a:lnTo>
                    <a:pt x="130" y="68"/>
                  </a:lnTo>
                  <a:lnTo>
                    <a:pt x="131" y="69"/>
                  </a:lnTo>
                  <a:lnTo>
                    <a:pt x="134" y="69"/>
                  </a:lnTo>
                  <a:lnTo>
                    <a:pt x="136" y="71"/>
                  </a:lnTo>
                  <a:lnTo>
                    <a:pt x="137" y="71"/>
                  </a:lnTo>
                  <a:lnTo>
                    <a:pt x="138" y="71"/>
                  </a:lnTo>
                  <a:lnTo>
                    <a:pt x="140" y="71"/>
                  </a:lnTo>
                  <a:lnTo>
                    <a:pt x="141" y="72"/>
                  </a:lnTo>
                  <a:lnTo>
                    <a:pt x="144" y="72"/>
                  </a:lnTo>
                  <a:lnTo>
                    <a:pt x="144" y="73"/>
                  </a:lnTo>
                  <a:lnTo>
                    <a:pt x="145" y="73"/>
                  </a:lnTo>
                  <a:lnTo>
                    <a:pt x="147" y="73"/>
                  </a:lnTo>
                  <a:lnTo>
                    <a:pt x="152" y="73"/>
                  </a:lnTo>
                  <a:lnTo>
                    <a:pt x="153" y="73"/>
                  </a:lnTo>
                  <a:lnTo>
                    <a:pt x="169" y="75"/>
                  </a:lnTo>
                  <a:lnTo>
                    <a:pt x="170" y="76"/>
                  </a:lnTo>
                  <a:lnTo>
                    <a:pt x="171" y="76"/>
                  </a:lnTo>
                  <a:lnTo>
                    <a:pt x="174" y="76"/>
                  </a:lnTo>
                  <a:lnTo>
                    <a:pt x="177" y="78"/>
                  </a:lnTo>
                  <a:lnTo>
                    <a:pt x="180" y="78"/>
                  </a:lnTo>
                  <a:lnTo>
                    <a:pt x="183" y="79"/>
                  </a:lnTo>
                  <a:lnTo>
                    <a:pt x="185" y="80"/>
                  </a:lnTo>
                  <a:lnTo>
                    <a:pt x="188" y="82"/>
                  </a:lnTo>
                  <a:lnTo>
                    <a:pt x="189" y="83"/>
                  </a:lnTo>
                  <a:lnTo>
                    <a:pt x="191" y="83"/>
                  </a:lnTo>
                  <a:lnTo>
                    <a:pt x="192" y="84"/>
                  </a:lnTo>
                  <a:lnTo>
                    <a:pt x="194" y="84"/>
                  </a:lnTo>
                  <a:lnTo>
                    <a:pt x="195" y="86"/>
                  </a:lnTo>
                  <a:lnTo>
                    <a:pt x="198" y="89"/>
                  </a:lnTo>
                  <a:lnTo>
                    <a:pt x="199" y="90"/>
                  </a:lnTo>
                  <a:lnTo>
                    <a:pt x="202" y="91"/>
                  </a:lnTo>
                  <a:lnTo>
                    <a:pt x="203" y="93"/>
                  </a:lnTo>
                  <a:lnTo>
                    <a:pt x="205" y="96"/>
                  </a:lnTo>
                  <a:lnTo>
                    <a:pt x="206" y="96"/>
                  </a:lnTo>
                  <a:lnTo>
                    <a:pt x="207" y="97"/>
                  </a:lnTo>
                  <a:lnTo>
                    <a:pt x="207" y="98"/>
                  </a:lnTo>
                  <a:lnTo>
                    <a:pt x="209" y="100"/>
                  </a:lnTo>
                  <a:lnTo>
                    <a:pt x="211" y="102"/>
                  </a:lnTo>
                  <a:lnTo>
                    <a:pt x="211" y="104"/>
                  </a:lnTo>
                  <a:lnTo>
                    <a:pt x="213" y="105"/>
                  </a:lnTo>
                  <a:lnTo>
                    <a:pt x="213" y="107"/>
                  </a:lnTo>
                  <a:lnTo>
                    <a:pt x="214" y="107"/>
                  </a:lnTo>
                  <a:lnTo>
                    <a:pt x="214" y="108"/>
                  </a:lnTo>
                  <a:lnTo>
                    <a:pt x="214" y="109"/>
                  </a:lnTo>
                  <a:lnTo>
                    <a:pt x="216" y="112"/>
                  </a:lnTo>
                  <a:lnTo>
                    <a:pt x="217" y="113"/>
                  </a:lnTo>
                  <a:lnTo>
                    <a:pt x="217" y="115"/>
                  </a:lnTo>
                  <a:lnTo>
                    <a:pt x="218" y="118"/>
                  </a:lnTo>
                  <a:lnTo>
                    <a:pt x="218" y="119"/>
                  </a:lnTo>
                  <a:lnTo>
                    <a:pt x="220" y="123"/>
                  </a:lnTo>
                  <a:lnTo>
                    <a:pt x="220" y="124"/>
                  </a:lnTo>
                  <a:lnTo>
                    <a:pt x="220" y="126"/>
                  </a:lnTo>
                  <a:lnTo>
                    <a:pt x="220" y="127"/>
                  </a:lnTo>
                  <a:lnTo>
                    <a:pt x="220" y="130"/>
                  </a:lnTo>
                  <a:lnTo>
                    <a:pt x="221" y="130"/>
                  </a:lnTo>
                  <a:lnTo>
                    <a:pt x="221" y="131"/>
                  </a:lnTo>
                  <a:lnTo>
                    <a:pt x="221" y="133"/>
                  </a:lnTo>
                  <a:lnTo>
                    <a:pt x="221" y="134"/>
                  </a:lnTo>
                  <a:lnTo>
                    <a:pt x="221" y="135"/>
                  </a:lnTo>
                  <a:lnTo>
                    <a:pt x="221" y="138"/>
                  </a:lnTo>
                  <a:lnTo>
                    <a:pt x="221" y="140"/>
                  </a:lnTo>
                  <a:lnTo>
                    <a:pt x="221" y="141"/>
                  </a:lnTo>
                  <a:lnTo>
                    <a:pt x="221" y="142"/>
                  </a:lnTo>
                  <a:lnTo>
                    <a:pt x="221" y="147"/>
                  </a:lnTo>
                  <a:lnTo>
                    <a:pt x="221" y="149"/>
                  </a:lnTo>
                  <a:lnTo>
                    <a:pt x="221" y="153"/>
                  </a:lnTo>
                  <a:lnTo>
                    <a:pt x="220" y="156"/>
                  </a:lnTo>
                  <a:lnTo>
                    <a:pt x="220" y="159"/>
                  </a:lnTo>
                  <a:lnTo>
                    <a:pt x="221" y="159"/>
                  </a:lnTo>
                  <a:lnTo>
                    <a:pt x="221" y="160"/>
                  </a:lnTo>
                  <a:lnTo>
                    <a:pt x="221" y="163"/>
                  </a:lnTo>
                  <a:lnTo>
                    <a:pt x="221" y="165"/>
                  </a:lnTo>
                  <a:lnTo>
                    <a:pt x="221" y="166"/>
                  </a:lnTo>
                  <a:lnTo>
                    <a:pt x="221" y="169"/>
                  </a:lnTo>
                  <a:lnTo>
                    <a:pt x="221" y="170"/>
                  </a:lnTo>
                  <a:lnTo>
                    <a:pt x="221" y="171"/>
                  </a:lnTo>
                  <a:lnTo>
                    <a:pt x="221" y="173"/>
                  </a:lnTo>
                  <a:lnTo>
                    <a:pt x="221" y="176"/>
                  </a:lnTo>
                  <a:lnTo>
                    <a:pt x="222" y="178"/>
                  </a:lnTo>
                  <a:lnTo>
                    <a:pt x="222" y="181"/>
                  </a:lnTo>
                  <a:lnTo>
                    <a:pt x="222" y="182"/>
                  </a:lnTo>
                  <a:lnTo>
                    <a:pt x="224" y="182"/>
                  </a:lnTo>
                  <a:lnTo>
                    <a:pt x="224" y="184"/>
                  </a:lnTo>
                  <a:lnTo>
                    <a:pt x="224" y="185"/>
                  </a:lnTo>
                  <a:lnTo>
                    <a:pt x="224" y="188"/>
                  </a:lnTo>
                  <a:lnTo>
                    <a:pt x="225" y="189"/>
                  </a:lnTo>
                  <a:lnTo>
                    <a:pt x="224" y="191"/>
                  </a:lnTo>
                  <a:lnTo>
                    <a:pt x="222" y="191"/>
                  </a:lnTo>
                  <a:lnTo>
                    <a:pt x="222" y="192"/>
                  </a:lnTo>
                  <a:lnTo>
                    <a:pt x="221" y="192"/>
                  </a:lnTo>
                  <a:lnTo>
                    <a:pt x="221" y="193"/>
                  </a:lnTo>
                  <a:lnTo>
                    <a:pt x="221" y="196"/>
                  </a:lnTo>
                  <a:lnTo>
                    <a:pt x="224" y="203"/>
                  </a:lnTo>
                  <a:lnTo>
                    <a:pt x="225" y="206"/>
                  </a:lnTo>
                  <a:lnTo>
                    <a:pt x="225" y="207"/>
                  </a:lnTo>
                  <a:lnTo>
                    <a:pt x="225" y="210"/>
                  </a:lnTo>
                  <a:lnTo>
                    <a:pt x="227" y="213"/>
                  </a:lnTo>
                  <a:lnTo>
                    <a:pt x="227" y="214"/>
                  </a:lnTo>
                  <a:lnTo>
                    <a:pt x="227" y="215"/>
                  </a:lnTo>
                  <a:lnTo>
                    <a:pt x="228" y="220"/>
                  </a:lnTo>
                  <a:lnTo>
                    <a:pt x="228" y="224"/>
                  </a:lnTo>
                  <a:lnTo>
                    <a:pt x="228" y="228"/>
                  </a:lnTo>
                  <a:lnTo>
                    <a:pt x="228" y="229"/>
                  </a:lnTo>
                  <a:lnTo>
                    <a:pt x="229" y="231"/>
                  </a:lnTo>
                  <a:lnTo>
                    <a:pt x="229" y="232"/>
                  </a:lnTo>
                  <a:lnTo>
                    <a:pt x="229" y="235"/>
                  </a:lnTo>
                  <a:lnTo>
                    <a:pt x="229" y="236"/>
                  </a:lnTo>
                  <a:lnTo>
                    <a:pt x="229" y="238"/>
                  </a:lnTo>
                  <a:lnTo>
                    <a:pt x="231" y="238"/>
                  </a:lnTo>
                  <a:lnTo>
                    <a:pt x="232" y="239"/>
                  </a:lnTo>
                  <a:lnTo>
                    <a:pt x="233" y="239"/>
                  </a:lnTo>
                  <a:lnTo>
                    <a:pt x="235" y="239"/>
                  </a:lnTo>
                  <a:lnTo>
                    <a:pt x="236" y="239"/>
                  </a:lnTo>
                  <a:lnTo>
                    <a:pt x="238" y="240"/>
                  </a:lnTo>
                  <a:lnTo>
                    <a:pt x="239" y="240"/>
                  </a:lnTo>
                  <a:lnTo>
                    <a:pt x="240" y="242"/>
                  </a:lnTo>
                  <a:lnTo>
                    <a:pt x="242" y="243"/>
                  </a:lnTo>
                  <a:lnTo>
                    <a:pt x="243" y="243"/>
                  </a:lnTo>
                  <a:lnTo>
                    <a:pt x="245" y="245"/>
                  </a:lnTo>
                  <a:lnTo>
                    <a:pt x="246" y="246"/>
                  </a:lnTo>
                  <a:lnTo>
                    <a:pt x="247" y="247"/>
                  </a:lnTo>
                  <a:lnTo>
                    <a:pt x="247" y="249"/>
                  </a:lnTo>
                  <a:lnTo>
                    <a:pt x="249" y="250"/>
                  </a:lnTo>
                  <a:lnTo>
                    <a:pt x="250" y="25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Freeform 13">
              <a:extLst>
                <a:ext uri="{FF2B5EF4-FFF2-40B4-BE49-F238E27FC236}">
                  <a16:creationId xmlns:a16="http://schemas.microsoft.com/office/drawing/2014/main" id="{3DE141C5-4B9A-FBED-E27F-B5C943F8F8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3726" y="2260601"/>
              <a:ext cx="639763" cy="796925"/>
            </a:xfrm>
            <a:custGeom>
              <a:avLst/>
              <a:gdLst>
                <a:gd name="T0" fmla="*/ 367 w 403"/>
                <a:gd name="T1" fmla="*/ 16 h 502"/>
                <a:gd name="T2" fmla="*/ 368 w 403"/>
                <a:gd name="T3" fmla="*/ 43 h 502"/>
                <a:gd name="T4" fmla="*/ 352 w 403"/>
                <a:gd name="T5" fmla="*/ 55 h 502"/>
                <a:gd name="T6" fmla="*/ 335 w 403"/>
                <a:gd name="T7" fmla="*/ 73 h 502"/>
                <a:gd name="T8" fmla="*/ 328 w 403"/>
                <a:gd name="T9" fmla="*/ 96 h 502"/>
                <a:gd name="T10" fmla="*/ 344 w 403"/>
                <a:gd name="T11" fmla="*/ 106 h 502"/>
                <a:gd name="T12" fmla="*/ 399 w 403"/>
                <a:gd name="T13" fmla="*/ 161 h 502"/>
                <a:gd name="T14" fmla="*/ 395 w 403"/>
                <a:gd name="T15" fmla="*/ 197 h 502"/>
                <a:gd name="T16" fmla="*/ 382 w 403"/>
                <a:gd name="T17" fmla="*/ 212 h 502"/>
                <a:gd name="T18" fmla="*/ 381 w 403"/>
                <a:gd name="T19" fmla="*/ 230 h 502"/>
                <a:gd name="T20" fmla="*/ 396 w 403"/>
                <a:gd name="T21" fmla="*/ 241 h 502"/>
                <a:gd name="T22" fmla="*/ 389 w 403"/>
                <a:gd name="T23" fmla="*/ 263 h 502"/>
                <a:gd name="T24" fmla="*/ 385 w 403"/>
                <a:gd name="T25" fmla="*/ 273 h 502"/>
                <a:gd name="T26" fmla="*/ 393 w 403"/>
                <a:gd name="T27" fmla="*/ 288 h 502"/>
                <a:gd name="T28" fmla="*/ 377 w 403"/>
                <a:gd name="T29" fmla="*/ 305 h 502"/>
                <a:gd name="T30" fmla="*/ 375 w 403"/>
                <a:gd name="T31" fmla="*/ 323 h 502"/>
                <a:gd name="T32" fmla="*/ 353 w 403"/>
                <a:gd name="T33" fmla="*/ 338 h 502"/>
                <a:gd name="T34" fmla="*/ 344 w 403"/>
                <a:gd name="T35" fmla="*/ 343 h 502"/>
                <a:gd name="T36" fmla="*/ 312 w 403"/>
                <a:gd name="T37" fmla="*/ 348 h 502"/>
                <a:gd name="T38" fmla="*/ 298 w 403"/>
                <a:gd name="T39" fmla="*/ 349 h 502"/>
                <a:gd name="T40" fmla="*/ 297 w 403"/>
                <a:gd name="T41" fmla="*/ 379 h 502"/>
                <a:gd name="T42" fmla="*/ 294 w 403"/>
                <a:gd name="T43" fmla="*/ 437 h 502"/>
                <a:gd name="T44" fmla="*/ 269 w 403"/>
                <a:gd name="T45" fmla="*/ 450 h 502"/>
                <a:gd name="T46" fmla="*/ 261 w 403"/>
                <a:gd name="T47" fmla="*/ 463 h 502"/>
                <a:gd name="T48" fmla="*/ 240 w 403"/>
                <a:gd name="T49" fmla="*/ 472 h 502"/>
                <a:gd name="T50" fmla="*/ 230 w 403"/>
                <a:gd name="T51" fmla="*/ 480 h 502"/>
                <a:gd name="T52" fmla="*/ 222 w 403"/>
                <a:gd name="T53" fmla="*/ 487 h 502"/>
                <a:gd name="T54" fmla="*/ 212 w 403"/>
                <a:gd name="T55" fmla="*/ 495 h 502"/>
                <a:gd name="T56" fmla="*/ 199 w 403"/>
                <a:gd name="T57" fmla="*/ 490 h 502"/>
                <a:gd name="T58" fmla="*/ 178 w 403"/>
                <a:gd name="T59" fmla="*/ 491 h 502"/>
                <a:gd name="T60" fmla="*/ 161 w 403"/>
                <a:gd name="T61" fmla="*/ 499 h 502"/>
                <a:gd name="T62" fmla="*/ 138 w 403"/>
                <a:gd name="T63" fmla="*/ 499 h 502"/>
                <a:gd name="T64" fmla="*/ 120 w 403"/>
                <a:gd name="T65" fmla="*/ 486 h 502"/>
                <a:gd name="T66" fmla="*/ 99 w 403"/>
                <a:gd name="T67" fmla="*/ 436 h 502"/>
                <a:gd name="T68" fmla="*/ 77 w 403"/>
                <a:gd name="T69" fmla="*/ 383 h 502"/>
                <a:gd name="T70" fmla="*/ 70 w 403"/>
                <a:gd name="T71" fmla="*/ 360 h 502"/>
                <a:gd name="T72" fmla="*/ 37 w 403"/>
                <a:gd name="T73" fmla="*/ 339 h 502"/>
                <a:gd name="T74" fmla="*/ 10 w 403"/>
                <a:gd name="T75" fmla="*/ 309 h 502"/>
                <a:gd name="T76" fmla="*/ 1 w 403"/>
                <a:gd name="T77" fmla="*/ 291 h 502"/>
                <a:gd name="T78" fmla="*/ 22 w 403"/>
                <a:gd name="T79" fmla="*/ 272 h 502"/>
                <a:gd name="T80" fmla="*/ 59 w 403"/>
                <a:gd name="T81" fmla="*/ 247 h 502"/>
                <a:gd name="T82" fmla="*/ 92 w 403"/>
                <a:gd name="T83" fmla="*/ 222 h 502"/>
                <a:gd name="T84" fmla="*/ 110 w 403"/>
                <a:gd name="T85" fmla="*/ 172 h 502"/>
                <a:gd name="T86" fmla="*/ 124 w 403"/>
                <a:gd name="T87" fmla="*/ 135 h 502"/>
                <a:gd name="T88" fmla="*/ 143 w 403"/>
                <a:gd name="T89" fmla="*/ 83 h 502"/>
                <a:gd name="T90" fmla="*/ 154 w 403"/>
                <a:gd name="T91" fmla="*/ 48 h 502"/>
                <a:gd name="T92" fmla="*/ 182 w 403"/>
                <a:gd name="T93" fmla="*/ 48 h 502"/>
                <a:gd name="T94" fmla="*/ 192 w 403"/>
                <a:gd name="T95" fmla="*/ 51 h 502"/>
                <a:gd name="T96" fmla="*/ 218 w 403"/>
                <a:gd name="T97" fmla="*/ 55 h 502"/>
                <a:gd name="T98" fmla="*/ 239 w 403"/>
                <a:gd name="T99" fmla="*/ 62 h 502"/>
                <a:gd name="T100" fmla="*/ 254 w 403"/>
                <a:gd name="T101" fmla="*/ 65 h 502"/>
                <a:gd name="T102" fmla="*/ 268 w 403"/>
                <a:gd name="T103" fmla="*/ 69 h 502"/>
                <a:gd name="T104" fmla="*/ 281 w 403"/>
                <a:gd name="T105" fmla="*/ 73 h 502"/>
                <a:gd name="T106" fmla="*/ 294 w 403"/>
                <a:gd name="T107" fmla="*/ 76 h 502"/>
                <a:gd name="T108" fmla="*/ 306 w 403"/>
                <a:gd name="T109" fmla="*/ 69 h 502"/>
                <a:gd name="T110" fmla="*/ 305 w 403"/>
                <a:gd name="T111" fmla="*/ 44 h 502"/>
                <a:gd name="T112" fmla="*/ 316 w 403"/>
                <a:gd name="T113" fmla="*/ 25 h 502"/>
                <a:gd name="T114" fmla="*/ 357 w 403"/>
                <a:gd name="T115" fmla="*/ 5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3" h="502">
                  <a:moveTo>
                    <a:pt x="373" y="7"/>
                  </a:moveTo>
                  <a:lnTo>
                    <a:pt x="374" y="8"/>
                  </a:lnTo>
                  <a:lnTo>
                    <a:pt x="373" y="8"/>
                  </a:lnTo>
                  <a:lnTo>
                    <a:pt x="371" y="9"/>
                  </a:lnTo>
                  <a:lnTo>
                    <a:pt x="370" y="9"/>
                  </a:lnTo>
                  <a:lnTo>
                    <a:pt x="368" y="11"/>
                  </a:lnTo>
                  <a:lnTo>
                    <a:pt x="368" y="12"/>
                  </a:lnTo>
                  <a:lnTo>
                    <a:pt x="367" y="12"/>
                  </a:lnTo>
                  <a:lnTo>
                    <a:pt x="367" y="14"/>
                  </a:lnTo>
                  <a:lnTo>
                    <a:pt x="367" y="15"/>
                  </a:lnTo>
                  <a:lnTo>
                    <a:pt x="367" y="16"/>
                  </a:lnTo>
                  <a:lnTo>
                    <a:pt x="367" y="18"/>
                  </a:lnTo>
                  <a:lnTo>
                    <a:pt x="367" y="19"/>
                  </a:lnTo>
                  <a:lnTo>
                    <a:pt x="367" y="20"/>
                  </a:lnTo>
                  <a:lnTo>
                    <a:pt x="368" y="23"/>
                  </a:lnTo>
                  <a:lnTo>
                    <a:pt x="370" y="26"/>
                  </a:lnTo>
                  <a:lnTo>
                    <a:pt x="373" y="33"/>
                  </a:lnTo>
                  <a:lnTo>
                    <a:pt x="374" y="38"/>
                  </a:lnTo>
                  <a:lnTo>
                    <a:pt x="373" y="40"/>
                  </a:lnTo>
                  <a:lnTo>
                    <a:pt x="371" y="41"/>
                  </a:lnTo>
                  <a:lnTo>
                    <a:pt x="370" y="41"/>
                  </a:lnTo>
                  <a:lnTo>
                    <a:pt x="368" y="43"/>
                  </a:lnTo>
                  <a:lnTo>
                    <a:pt x="366" y="45"/>
                  </a:lnTo>
                  <a:lnTo>
                    <a:pt x="364" y="45"/>
                  </a:lnTo>
                  <a:lnTo>
                    <a:pt x="361" y="48"/>
                  </a:lnTo>
                  <a:lnTo>
                    <a:pt x="361" y="49"/>
                  </a:lnTo>
                  <a:lnTo>
                    <a:pt x="360" y="49"/>
                  </a:lnTo>
                  <a:lnTo>
                    <a:pt x="359" y="49"/>
                  </a:lnTo>
                  <a:lnTo>
                    <a:pt x="357" y="51"/>
                  </a:lnTo>
                  <a:lnTo>
                    <a:pt x="356" y="52"/>
                  </a:lnTo>
                  <a:lnTo>
                    <a:pt x="355" y="54"/>
                  </a:lnTo>
                  <a:lnTo>
                    <a:pt x="353" y="54"/>
                  </a:lnTo>
                  <a:lnTo>
                    <a:pt x="352" y="55"/>
                  </a:lnTo>
                  <a:lnTo>
                    <a:pt x="350" y="55"/>
                  </a:lnTo>
                  <a:lnTo>
                    <a:pt x="349" y="55"/>
                  </a:lnTo>
                  <a:lnTo>
                    <a:pt x="346" y="58"/>
                  </a:lnTo>
                  <a:lnTo>
                    <a:pt x="342" y="59"/>
                  </a:lnTo>
                  <a:lnTo>
                    <a:pt x="341" y="59"/>
                  </a:lnTo>
                  <a:lnTo>
                    <a:pt x="337" y="62"/>
                  </a:lnTo>
                  <a:lnTo>
                    <a:pt x="334" y="62"/>
                  </a:lnTo>
                  <a:lnTo>
                    <a:pt x="332" y="63"/>
                  </a:lnTo>
                  <a:lnTo>
                    <a:pt x="331" y="63"/>
                  </a:lnTo>
                  <a:lnTo>
                    <a:pt x="332" y="65"/>
                  </a:lnTo>
                  <a:lnTo>
                    <a:pt x="335" y="73"/>
                  </a:lnTo>
                  <a:lnTo>
                    <a:pt x="337" y="73"/>
                  </a:lnTo>
                  <a:lnTo>
                    <a:pt x="342" y="84"/>
                  </a:lnTo>
                  <a:lnTo>
                    <a:pt x="344" y="88"/>
                  </a:lnTo>
                  <a:lnTo>
                    <a:pt x="345" y="89"/>
                  </a:lnTo>
                  <a:lnTo>
                    <a:pt x="342" y="91"/>
                  </a:lnTo>
                  <a:lnTo>
                    <a:pt x="339" y="92"/>
                  </a:lnTo>
                  <a:lnTo>
                    <a:pt x="337" y="94"/>
                  </a:lnTo>
                  <a:lnTo>
                    <a:pt x="335" y="95"/>
                  </a:lnTo>
                  <a:lnTo>
                    <a:pt x="332" y="96"/>
                  </a:lnTo>
                  <a:lnTo>
                    <a:pt x="330" y="96"/>
                  </a:lnTo>
                  <a:lnTo>
                    <a:pt x="328" y="96"/>
                  </a:lnTo>
                  <a:lnTo>
                    <a:pt x="330" y="99"/>
                  </a:lnTo>
                  <a:lnTo>
                    <a:pt x="331" y="99"/>
                  </a:lnTo>
                  <a:lnTo>
                    <a:pt x="332" y="100"/>
                  </a:lnTo>
                  <a:lnTo>
                    <a:pt x="334" y="102"/>
                  </a:lnTo>
                  <a:lnTo>
                    <a:pt x="334" y="105"/>
                  </a:lnTo>
                  <a:lnTo>
                    <a:pt x="335" y="106"/>
                  </a:lnTo>
                  <a:lnTo>
                    <a:pt x="335" y="107"/>
                  </a:lnTo>
                  <a:lnTo>
                    <a:pt x="337" y="107"/>
                  </a:lnTo>
                  <a:lnTo>
                    <a:pt x="338" y="107"/>
                  </a:lnTo>
                  <a:lnTo>
                    <a:pt x="339" y="106"/>
                  </a:lnTo>
                  <a:lnTo>
                    <a:pt x="344" y="106"/>
                  </a:lnTo>
                  <a:lnTo>
                    <a:pt x="344" y="123"/>
                  </a:lnTo>
                  <a:lnTo>
                    <a:pt x="344" y="124"/>
                  </a:lnTo>
                  <a:lnTo>
                    <a:pt x="353" y="124"/>
                  </a:lnTo>
                  <a:lnTo>
                    <a:pt x="377" y="124"/>
                  </a:lnTo>
                  <a:lnTo>
                    <a:pt x="379" y="124"/>
                  </a:lnTo>
                  <a:lnTo>
                    <a:pt x="399" y="123"/>
                  </a:lnTo>
                  <a:lnTo>
                    <a:pt x="399" y="125"/>
                  </a:lnTo>
                  <a:lnTo>
                    <a:pt x="399" y="129"/>
                  </a:lnTo>
                  <a:lnTo>
                    <a:pt x="399" y="143"/>
                  </a:lnTo>
                  <a:lnTo>
                    <a:pt x="399" y="160"/>
                  </a:lnTo>
                  <a:lnTo>
                    <a:pt x="399" y="161"/>
                  </a:lnTo>
                  <a:lnTo>
                    <a:pt x="399" y="183"/>
                  </a:lnTo>
                  <a:lnTo>
                    <a:pt x="400" y="185"/>
                  </a:lnTo>
                  <a:lnTo>
                    <a:pt x="396" y="189"/>
                  </a:lnTo>
                  <a:lnTo>
                    <a:pt x="395" y="189"/>
                  </a:lnTo>
                  <a:lnTo>
                    <a:pt x="393" y="190"/>
                  </a:lnTo>
                  <a:lnTo>
                    <a:pt x="393" y="192"/>
                  </a:lnTo>
                  <a:lnTo>
                    <a:pt x="393" y="193"/>
                  </a:lnTo>
                  <a:lnTo>
                    <a:pt x="392" y="193"/>
                  </a:lnTo>
                  <a:lnTo>
                    <a:pt x="392" y="194"/>
                  </a:lnTo>
                  <a:lnTo>
                    <a:pt x="393" y="194"/>
                  </a:lnTo>
                  <a:lnTo>
                    <a:pt x="395" y="197"/>
                  </a:lnTo>
                  <a:lnTo>
                    <a:pt x="395" y="198"/>
                  </a:lnTo>
                  <a:lnTo>
                    <a:pt x="396" y="200"/>
                  </a:lnTo>
                  <a:lnTo>
                    <a:pt x="395" y="201"/>
                  </a:lnTo>
                  <a:lnTo>
                    <a:pt x="393" y="203"/>
                  </a:lnTo>
                  <a:lnTo>
                    <a:pt x="392" y="203"/>
                  </a:lnTo>
                  <a:lnTo>
                    <a:pt x="390" y="205"/>
                  </a:lnTo>
                  <a:lnTo>
                    <a:pt x="389" y="207"/>
                  </a:lnTo>
                  <a:lnTo>
                    <a:pt x="389" y="208"/>
                  </a:lnTo>
                  <a:lnTo>
                    <a:pt x="388" y="210"/>
                  </a:lnTo>
                  <a:lnTo>
                    <a:pt x="386" y="211"/>
                  </a:lnTo>
                  <a:lnTo>
                    <a:pt x="382" y="212"/>
                  </a:lnTo>
                  <a:lnTo>
                    <a:pt x="381" y="212"/>
                  </a:lnTo>
                  <a:lnTo>
                    <a:pt x="381" y="214"/>
                  </a:lnTo>
                  <a:lnTo>
                    <a:pt x="379" y="216"/>
                  </a:lnTo>
                  <a:lnTo>
                    <a:pt x="378" y="216"/>
                  </a:lnTo>
                  <a:lnTo>
                    <a:pt x="375" y="221"/>
                  </a:lnTo>
                  <a:lnTo>
                    <a:pt x="374" y="222"/>
                  </a:lnTo>
                  <a:lnTo>
                    <a:pt x="373" y="223"/>
                  </a:lnTo>
                  <a:lnTo>
                    <a:pt x="371" y="223"/>
                  </a:lnTo>
                  <a:lnTo>
                    <a:pt x="378" y="227"/>
                  </a:lnTo>
                  <a:lnTo>
                    <a:pt x="379" y="227"/>
                  </a:lnTo>
                  <a:lnTo>
                    <a:pt x="381" y="230"/>
                  </a:lnTo>
                  <a:lnTo>
                    <a:pt x="382" y="232"/>
                  </a:lnTo>
                  <a:lnTo>
                    <a:pt x="386" y="233"/>
                  </a:lnTo>
                  <a:lnTo>
                    <a:pt x="389" y="234"/>
                  </a:lnTo>
                  <a:lnTo>
                    <a:pt x="389" y="236"/>
                  </a:lnTo>
                  <a:lnTo>
                    <a:pt x="390" y="237"/>
                  </a:lnTo>
                  <a:lnTo>
                    <a:pt x="390" y="238"/>
                  </a:lnTo>
                  <a:lnTo>
                    <a:pt x="390" y="241"/>
                  </a:lnTo>
                  <a:lnTo>
                    <a:pt x="390" y="243"/>
                  </a:lnTo>
                  <a:lnTo>
                    <a:pt x="392" y="244"/>
                  </a:lnTo>
                  <a:lnTo>
                    <a:pt x="393" y="244"/>
                  </a:lnTo>
                  <a:lnTo>
                    <a:pt x="396" y="241"/>
                  </a:lnTo>
                  <a:lnTo>
                    <a:pt x="397" y="241"/>
                  </a:lnTo>
                  <a:lnTo>
                    <a:pt x="400" y="248"/>
                  </a:lnTo>
                  <a:lnTo>
                    <a:pt x="403" y="255"/>
                  </a:lnTo>
                  <a:lnTo>
                    <a:pt x="400" y="256"/>
                  </a:lnTo>
                  <a:lnTo>
                    <a:pt x="397" y="258"/>
                  </a:lnTo>
                  <a:lnTo>
                    <a:pt x="396" y="259"/>
                  </a:lnTo>
                  <a:lnTo>
                    <a:pt x="393" y="261"/>
                  </a:lnTo>
                  <a:lnTo>
                    <a:pt x="392" y="261"/>
                  </a:lnTo>
                  <a:lnTo>
                    <a:pt x="392" y="262"/>
                  </a:lnTo>
                  <a:lnTo>
                    <a:pt x="390" y="262"/>
                  </a:lnTo>
                  <a:lnTo>
                    <a:pt x="389" y="263"/>
                  </a:lnTo>
                  <a:lnTo>
                    <a:pt x="389" y="265"/>
                  </a:lnTo>
                  <a:lnTo>
                    <a:pt x="388" y="266"/>
                  </a:lnTo>
                  <a:lnTo>
                    <a:pt x="386" y="266"/>
                  </a:lnTo>
                  <a:lnTo>
                    <a:pt x="385" y="267"/>
                  </a:lnTo>
                  <a:lnTo>
                    <a:pt x="385" y="269"/>
                  </a:lnTo>
                  <a:lnTo>
                    <a:pt x="384" y="269"/>
                  </a:lnTo>
                  <a:lnTo>
                    <a:pt x="382" y="269"/>
                  </a:lnTo>
                  <a:lnTo>
                    <a:pt x="382" y="270"/>
                  </a:lnTo>
                  <a:lnTo>
                    <a:pt x="384" y="272"/>
                  </a:lnTo>
                  <a:lnTo>
                    <a:pt x="384" y="273"/>
                  </a:lnTo>
                  <a:lnTo>
                    <a:pt x="385" y="273"/>
                  </a:lnTo>
                  <a:lnTo>
                    <a:pt x="385" y="274"/>
                  </a:lnTo>
                  <a:lnTo>
                    <a:pt x="386" y="276"/>
                  </a:lnTo>
                  <a:lnTo>
                    <a:pt x="388" y="277"/>
                  </a:lnTo>
                  <a:lnTo>
                    <a:pt x="388" y="279"/>
                  </a:lnTo>
                  <a:lnTo>
                    <a:pt x="389" y="280"/>
                  </a:lnTo>
                  <a:lnTo>
                    <a:pt x="390" y="281"/>
                  </a:lnTo>
                  <a:lnTo>
                    <a:pt x="390" y="283"/>
                  </a:lnTo>
                  <a:lnTo>
                    <a:pt x="392" y="284"/>
                  </a:lnTo>
                  <a:lnTo>
                    <a:pt x="392" y="285"/>
                  </a:lnTo>
                  <a:lnTo>
                    <a:pt x="393" y="287"/>
                  </a:lnTo>
                  <a:lnTo>
                    <a:pt x="393" y="288"/>
                  </a:lnTo>
                  <a:lnTo>
                    <a:pt x="393" y="291"/>
                  </a:lnTo>
                  <a:lnTo>
                    <a:pt x="389" y="290"/>
                  </a:lnTo>
                  <a:lnTo>
                    <a:pt x="388" y="290"/>
                  </a:lnTo>
                  <a:lnTo>
                    <a:pt x="386" y="290"/>
                  </a:lnTo>
                  <a:lnTo>
                    <a:pt x="366" y="285"/>
                  </a:lnTo>
                  <a:lnTo>
                    <a:pt x="364" y="288"/>
                  </a:lnTo>
                  <a:lnTo>
                    <a:pt x="367" y="291"/>
                  </a:lnTo>
                  <a:lnTo>
                    <a:pt x="371" y="296"/>
                  </a:lnTo>
                  <a:lnTo>
                    <a:pt x="374" y="301"/>
                  </a:lnTo>
                  <a:lnTo>
                    <a:pt x="375" y="302"/>
                  </a:lnTo>
                  <a:lnTo>
                    <a:pt x="377" y="305"/>
                  </a:lnTo>
                  <a:lnTo>
                    <a:pt x="378" y="307"/>
                  </a:lnTo>
                  <a:lnTo>
                    <a:pt x="381" y="313"/>
                  </a:lnTo>
                  <a:lnTo>
                    <a:pt x="381" y="314"/>
                  </a:lnTo>
                  <a:lnTo>
                    <a:pt x="379" y="314"/>
                  </a:lnTo>
                  <a:lnTo>
                    <a:pt x="378" y="316"/>
                  </a:lnTo>
                  <a:lnTo>
                    <a:pt x="378" y="317"/>
                  </a:lnTo>
                  <a:lnTo>
                    <a:pt x="378" y="318"/>
                  </a:lnTo>
                  <a:lnTo>
                    <a:pt x="379" y="318"/>
                  </a:lnTo>
                  <a:lnTo>
                    <a:pt x="379" y="320"/>
                  </a:lnTo>
                  <a:lnTo>
                    <a:pt x="377" y="321"/>
                  </a:lnTo>
                  <a:lnTo>
                    <a:pt x="375" y="323"/>
                  </a:lnTo>
                  <a:lnTo>
                    <a:pt x="374" y="323"/>
                  </a:lnTo>
                  <a:lnTo>
                    <a:pt x="370" y="325"/>
                  </a:lnTo>
                  <a:lnTo>
                    <a:pt x="368" y="327"/>
                  </a:lnTo>
                  <a:lnTo>
                    <a:pt x="364" y="328"/>
                  </a:lnTo>
                  <a:lnTo>
                    <a:pt x="356" y="330"/>
                  </a:lnTo>
                  <a:lnTo>
                    <a:pt x="355" y="331"/>
                  </a:lnTo>
                  <a:lnTo>
                    <a:pt x="355" y="332"/>
                  </a:lnTo>
                  <a:lnTo>
                    <a:pt x="355" y="334"/>
                  </a:lnTo>
                  <a:lnTo>
                    <a:pt x="355" y="335"/>
                  </a:lnTo>
                  <a:lnTo>
                    <a:pt x="353" y="336"/>
                  </a:lnTo>
                  <a:lnTo>
                    <a:pt x="353" y="338"/>
                  </a:lnTo>
                  <a:lnTo>
                    <a:pt x="353" y="341"/>
                  </a:lnTo>
                  <a:lnTo>
                    <a:pt x="352" y="343"/>
                  </a:lnTo>
                  <a:lnTo>
                    <a:pt x="350" y="346"/>
                  </a:lnTo>
                  <a:lnTo>
                    <a:pt x="350" y="349"/>
                  </a:lnTo>
                  <a:lnTo>
                    <a:pt x="349" y="346"/>
                  </a:lnTo>
                  <a:lnTo>
                    <a:pt x="348" y="346"/>
                  </a:lnTo>
                  <a:lnTo>
                    <a:pt x="348" y="345"/>
                  </a:lnTo>
                  <a:lnTo>
                    <a:pt x="346" y="345"/>
                  </a:lnTo>
                  <a:lnTo>
                    <a:pt x="345" y="345"/>
                  </a:lnTo>
                  <a:lnTo>
                    <a:pt x="345" y="343"/>
                  </a:lnTo>
                  <a:lnTo>
                    <a:pt x="344" y="343"/>
                  </a:lnTo>
                  <a:lnTo>
                    <a:pt x="342" y="343"/>
                  </a:lnTo>
                  <a:lnTo>
                    <a:pt x="341" y="343"/>
                  </a:lnTo>
                  <a:lnTo>
                    <a:pt x="335" y="345"/>
                  </a:lnTo>
                  <a:lnTo>
                    <a:pt x="331" y="345"/>
                  </a:lnTo>
                  <a:lnTo>
                    <a:pt x="330" y="345"/>
                  </a:lnTo>
                  <a:lnTo>
                    <a:pt x="326" y="346"/>
                  </a:lnTo>
                  <a:lnTo>
                    <a:pt x="319" y="348"/>
                  </a:lnTo>
                  <a:lnTo>
                    <a:pt x="316" y="348"/>
                  </a:lnTo>
                  <a:lnTo>
                    <a:pt x="315" y="348"/>
                  </a:lnTo>
                  <a:lnTo>
                    <a:pt x="313" y="348"/>
                  </a:lnTo>
                  <a:lnTo>
                    <a:pt x="312" y="348"/>
                  </a:lnTo>
                  <a:lnTo>
                    <a:pt x="310" y="348"/>
                  </a:lnTo>
                  <a:lnTo>
                    <a:pt x="310" y="346"/>
                  </a:lnTo>
                  <a:lnTo>
                    <a:pt x="309" y="346"/>
                  </a:lnTo>
                  <a:lnTo>
                    <a:pt x="308" y="345"/>
                  </a:lnTo>
                  <a:lnTo>
                    <a:pt x="302" y="342"/>
                  </a:lnTo>
                  <a:lnTo>
                    <a:pt x="302" y="341"/>
                  </a:lnTo>
                  <a:lnTo>
                    <a:pt x="299" y="343"/>
                  </a:lnTo>
                  <a:lnTo>
                    <a:pt x="298" y="345"/>
                  </a:lnTo>
                  <a:lnTo>
                    <a:pt x="298" y="346"/>
                  </a:lnTo>
                  <a:lnTo>
                    <a:pt x="298" y="348"/>
                  </a:lnTo>
                  <a:lnTo>
                    <a:pt x="298" y="349"/>
                  </a:lnTo>
                  <a:lnTo>
                    <a:pt x="298" y="350"/>
                  </a:lnTo>
                  <a:lnTo>
                    <a:pt x="298" y="352"/>
                  </a:lnTo>
                  <a:lnTo>
                    <a:pt x="298" y="354"/>
                  </a:lnTo>
                  <a:lnTo>
                    <a:pt x="298" y="357"/>
                  </a:lnTo>
                  <a:lnTo>
                    <a:pt x="298" y="359"/>
                  </a:lnTo>
                  <a:lnTo>
                    <a:pt x="298" y="360"/>
                  </a:lnTo>
                  <a:lnTo>
                    <a:pt x="298" y="361"/>
                  </a:lnTo>
                  <a:lnTo>
                    <a:pt x="298" y="363"/>
                  </a:lnTo>
                  <a:lnTo>
                    <a:pt x="298" y="365"/>
                  </a:lnTo>
                  <a:lnTo>
                    <a:pt x="298" y="367"/>
                  </a:lnTo>
                  <a:lnTo>
                    <a:pt x="297" y="379"/>
                  </a:lnTo>
                  <a:lnTo>
                    <a:pt x="297" y="382"/>
                  </a:lnTo>
                  <a:lnTo>
                    <a:pt x="297" y="385"/>
                  </a:lnTo>
                  <a:lnTo>
                    <a:pt x="295" y="394"/>
                  </a:lnTo>
                  <a:lnTo>
                    <a:pt x="295" y="404"/>
                  </a:lnTo>
                  <a:lnTo>
                    <a:pt x="295" y="410"/>
                  </a:lnTo>
                  <a:lnTo>
                    <a:pt x="294" y="425"/>
                  </a:lnTo>
                  <a:lnTo>
                    <a:pt x="294" y="428"/>
                  </a:lnTo>
                  <a:lnTo>
                    <a:pt x="294" y="430"/>
                  </a:lnTo>
                  <a:lnTo>
                    <a:pt x="294" y="432"/>
                  </a:lnTo>
                  <a:lnTo>
                    <a:pt x="294" y="434"/>
                  </a:lnTo>
                  <a:lnTo>
                    <a:pt x="294" y="437"/>
                  </a:lnTo>
                  <a:lnTo>
                    <a:pt x="294" y="439"/>
                  </a:lnTo>
                  <a:lnTo>
                    <a:pt x="294" y="441"/>
                  </a:lnTo>
                  <a:lnTo>
                    <a:pt x="292" y="441"/>
                  </a:lnTo>
                  <a:lnTo>
                    <a:pt x="290" y="441"/>
                  </a:lnTo>
                  <a:lnTo>
                    <a:pt x="288" y="443"/>
                  </a:lnTo>
                  <a:lnTo>
                    <a:pt x="279" y="447"/>
                  </a:lnTo>
                  <a:lnTo>
                    <a:pt x="273" y="450"/>
                  </a:lnTo>
                  <a:lnTo>
                    <a:pt x="272" y="450"/>
                  </a:lnTo>
                  <a:lnTo>
                    <a:pt x="272" y="448"/>
                  </a:lnTo>
                  <a:lnTo>
                    <a:pt x="270" y="448"/>
                  </a:lnTo>
                  <a:lnTo>
                    <a:pt x="269" y="450"/>
                  </a:lnTo>
                  <a:lnTo>
                    <a:pt x="269" y="451"/>
                  </a:lnTo>
                  <a:lnTo>
                    <a:pt x="269" y="452"/>
                  </a:lnTo>
                  <a:lnTo>
                    <a:pt x="268" y="454"/>
                  </a:lnTo>
                  <a:lnTo>
                    <a:pt x="268" y="455"/>
                  </a:lnTo>
                  <a:lnTo>
                    <a:pt x="268" y="456"/>
                  </a:lnTo>
                  <a:lnTo>
                    <a:pt x="266" y="458"/>
                  </a:lnTo>
                  <a:lnTo>
                    <a:pt x="266" y="459"/>
                  </a:lnTo>
                  <a:lnTo>
                    <a:pt x="265" y="461"/>
                  </a:lnTo>
                  <a:lnTo>
                    <a:pt x="262" y="462"/>
                  </a:lnTo>
                  <a:lnTo>
                    <a:pt x="262" y="463"/>
                  </a:lnTo>
                  <a:lnTo>
                    <a:pt x="261" y="463"/>
                  </a:lnTo>
                  <a:lnTo>
                    <a:pt x="251" y="463"/>
                  </a:lnTo>
                  <a:lnTo>
                    <a:pt x="250" y="463"/>
                  </a:lnTo>
                  <a:lnTo>
                    <a:pt x="248" y="463"/>
                  </a:lnTo>
                  <a:lnTo>
                    <a:pt x="247" y="463"/>
                  </a:lnTo>
                  <a:lnTo>
                    <a:pt x="246" y="465"/>
                  </a:lnTo>
                  <a:lnTo>
                    <a:pt x="244" y="466"/>
                  </a:lnTo>
                  <a:lnTo>
                    <a:pt x="243" y="466"/>
                  </a:lnTo>
                  <a:lnTo>
                    <a:pt x="243" y="467"/>
                  </a:lnTo>
                  <a:lnTo>
                    <a:pt x="241" y="469"/>
                  </a:lnTo>
                  <a:lnTo>
                    <a:pt x="241" y="470"/>
                  </a:lnTo>
                  <a:lnTo>
                    <a:pt x="240" y="472"/>
                  </a:lnTo>
                  <a:lnTo>
                    <a:pt x="240" y="473"/>
                  </a:lnTo>
                  <a:lnTo>
                    <a:pt x="239" y="475"/>
                  </a:lnTo>
                  <a:lnTo>
                    <a:pt x="239" y="476"/>
                  </a:lnTo>
                  <a:lnTo>
                    <a:pt x="239" y="477"/>
                  </a:lnTo>
                  <a:lnTo>
                    <a:pt x="237" y="477"/>
                  </a:lnTo>
                  <a:lnTo>
                    <a:pt x="236" y="477"/>
                  </a:lnTo>
                  <a:lnTo>
                    <a:pt x="236" y="479"/>
                  </a:lnTo>
                  <a:lnTo>
                    <a:pt x="235" y="479"/>
                  </a:lnTo>
                  <a:lnTo>
                    <a:pt x="233" y="479"/>
                  </a:lnTo>
                  <a:lnTo>
                    <a:pt x="232" y="479"/>
                  </a:lnTo>
                  <a:lnTo>
                    <a:pt x="230" y="480"/>
                  </a:lnTo>
                  <a:lnTo>
                    <a:pt x="229" y="480"/>
                  </a:lnTo>
                  <a:lnTo>
                    <a:pt x="228" y="480"/>
                  </a:lnTo>
                  <a:lnTo>
                    <a:pt x="226" y="479"/>
                  </a:lnTo>
                  <a:lnTo>
                    <a:pt x="225" y="479"/>
                  </a:lnTo>
                  <a:lnTo>
                    <a:pt x="225" y="480"/>
                  </a:lnTo>
                  <a:lnTo>
                    <a:pt x="223" y="481"/>
                  </a:lnTo>
                  <a:lnTo>
                    <a:pt x="223" y="483"/>
                  </a:lnTo>
                  <a:lnTo>
                    <a:pt x="222" y="483"/>
                  </a:lnTo>
                  <a:lnTo>
                    <a:pt x="222" y="484"/>
                  </a:lnTo>
                  <a:lnTo>
                    <a:pt x="222" y="486"/>
                  </a:lnTo>
                  <a:lnTo>
                    <a:pt x="222" y="487"/>
                  </a:lnTo>
                  <a:lnTo>
                    <a:pt x="222" y="488"/>
                  </a:lnTo>
                  <a:lnTo>
                    <a:pt x="221" y="488"/>
                  </a:lnTo>
                  <a:lnTo>
                    <a:pt x="219" y="488"/>
                  </a:lnTo>
                  <a:lnTo>
                    <a:pt x="219" y="490"/>
                  </a:lnTo>
                  <a:lnTo>
                    <a:pt x="218" y="490"/>
                  </a:lnTo>
                  <a:lnTo>
                    <a:pt x="217" y="491"/>
                  </a:lnTo>
                  <a:lnTo>
                    <a:pt x="215" y="492"/>
                  </a:lnTo>
                  <a:lnTo>
                    <a:pt x="214" y="492"/>
                  </a:lnTo>
                  <a:lnTo>
                    <a:pt x="214" y="494"/>
                  </a:lnTo>
                  <a:lnTo>
                    <a:pt x="212" y="494"/>
                  </a:lnTo>
                  <a:lnTo>
                    <a:pt x="212" y="495"/>
                  </a:lnTo>
                  <a:lnTo>
                    <a:pt x="212" y="497"/>
                  </a:lnTo>
                  <a:lnTo>
                    <a:pt x="211" y="495"/>
                  </a:lnTo>
                  <a:lnTo>
                    <a:pt x="210" y="495"/>
                  </a:lnTo>
                  <a:lnTo>
                    <a:pt x="206" y="494"/>
                  </a:lnTo>
                  <a:lnTo>
                    <a:pt x="206" y="492"/>
                  </a:lnTo>
                  <a:lnTo>
                    <a:pt x="204" y="492"/>
                  </a:lnTo>
                  <a:lnTo>
                    <a:pt x="203" y="492"/>
                  </a:lnTo>
                  <a:lnTo>
                    <a:pt x="201" y="491"/>
                  </a:lnTo>
                  <a:lnTo>
                    <a:pt x="200" y="491"/>
                  </a:lnTo>
                  <a:lnTo>
                    <a:pt x="199" y="491"/>
                  </a:lnTo>
                  <a:lnTo>
                    <a:pt x="199" y="490"/>
                  </a:lnTo>
                  <a:lnTo>
                    <a:pt x="197" y="490"/>
                  </a:lnTo>
                  <a:lnTo>
                    <a:pt x="196" y="490"/>
                  </a:lnTo>
                  <a:lnTo>
                    <a:pt x="195" y="490"/>
                  </a:lnTo>
                  <a:lnTo>
                    <a:pt x="193" y="490"/>
                  </a:lnTo>
                  <a:lnTo>
                    <a:pt x="190" y="490"/>
                  </a:lnTo>
                  <a:lnTo>
                    <a:pt x="189" y="490"/>
                  </a:lnTo>
                  <a:lnTo>
                    <a:pt x="188" y="490"/>
                  </a:lnTo>
                  <a:lnTo>
                    <a:pt x="186" y="490"/>
                  </a:lnTo>
                  <a:lnTo>
                    <a:pt x="182" y="490"/>
                  </a:lnTo>
                  <a:lnTo>
                    <a:pt x="179" y="491"/>
                  </a:lnTo>
                  <a:lnTo>
                    <a:pt x="178" y="491"/>
                  </a:lnTo>
                  <a:lnTo>
                    <a:pt x="177" y="491"/>
                  </a:lnTo>
                  <a:lnTo>
                    <a:pt x="175" y="492"/>
                  </a:lnTo>
                  <a:lnTo>
                    <a:pt x="174" y="492"/>
                  </a:lnTo>
                  <a:lnTo>
                    <a:pt x="172" y="492"/>
                  </a:lnTo>
                  <a:lnTo>
                    <a:pt x="172" y="494"/>
                  </a:lnTo>
                  <a:lnTo>
                    <a:pt x="171" y="494"/>
                  </a:lnTo>
                  <a:lnTo>
                    <a:pt x="170" y="495"/>
                  </a:lnTo>
                  <a:lnTo>
                    <a:pt x="168" y="495"/>
                  </a:lnTo>
                  <a:lnTo>
                    <a:pt x="166" y="498"/>
                  </a:lnTo>
                  <a:lnTo>
                    <a:pt x="163" y="499"/>
                  </a:lnTo>
                  <a:lnTo>
                    <a:pt x="161" y="499"/>
                  </a:lnTo>
                  <a:lnTo>
                    <a:pt x="160" y="501"/>
                  </a:lnTo>
                  <a:lnTo>
                    <a:pt x="159" y="502"/>
                  </a:lnTo>
                  <a:lnTo>
                    <a:pt x="157" y="502"/>
                  </a:lnTo>
                  <a:lnTo>
                    <a:pt x="156" y="502"/>
                  </a:lnTo>
                  <a:lnTo>
                    <a:pt x="145" y="502"/>
                  </a:lnTo>
                  <a:lnTo>
                    <a:pt x="143" y="502"/>
                  </a:lnTo>
                  <a:lnTo>
                    <a:pt x="143" y="501"/>
                  </a:lnTo>
                  <a:lnTo>
                    <a:pt x="142" y="501"/>
                  </a:lnTo>
                  <a:lnTo>
                    <a:pt x="141" y="501"/>
                  </a:lnTo>
                  <a:lnTo>
                    <a:pt x="139" y="501"/>
                  </a:lnTo>
                  <a:lnTo>
                    <a:pt x="138" y="499"/>
                  </a:lnTo>
                  <a:lnTo>
                    <a:pt x="137" y="499"/>
                  </a:lnTo>
                  <a:lnTo>
                    <a:pt x="135" y="499"/>
                  </a:lnTo>
                  <a:lnTo>
                    <a:pt x="134" y="498"/>
                  </a:lnTo>
                  <a:lnTo>
                    <a:pt x="128" y="501"/>
                  </a:lnTo>
                  <a:lnTo>
                    <a:pt x="127" y="502"/>
                  </a:lnTo>
                  <a:lnTo>
                    <a:pt x="126" y="499"/>
                  </a:lnTo>
                  <a:lnTo>
                    <a:pt x="126" y="498"/>
                  </a:lnTo>
                  <a:lnTo>
                    <a:pt x="123" y="494"/>
                  </a:lnTo>
                  <a:lnTo>
                    <a:pt x="123" y="491"/>
                  </a:lnTo>
                  <a:lnTo>
                    <a:pt x="120" y="487"/>
                  </a:lnTo>
                  <a:lnTo>
                    <a:pt x="120" y="486"/>
                  </a:lnTo>
                  <a:lnTo>
                    <a:pt x="119" y="481"/>
                  </a:lnTo>
                  <a:lnTo>
                    <a:pt x="117" y="477"/>
                  </a:lnTo>
                  <a:lnTo>
                    <a:pt x="113" y="470"/>
                  </a:lnTo>
                  <a:lnTo>
                    <a:pt x="112" y="465"/>
                  </a:lnTo>
                  <a:lnTo>
                    <a:pt x="106" y="454"/>
                  </a:lnTo>
                  <a:lnTo>
                    <a:pt x="103" y="447"/>
                  </a:lnTo>
                  <a:lnTo>
                    <a:pt x="102" y="443"/>
                  </a:lnTo>
                  <a:lnTo>
                    <a:pt x="101" y="440"/>
                  </a:lnTo>
                  <a:lnTo>
                    <a:pt x="101" y="439"/>
                  </a:lnTo>
                  <a:lnTo>
                    <a:pt x="99" y="437"/>
                  </a:lnTo>
                  <a:lnTo>
                    <a:pt x="99" y="436"/>
                  </a:lnTo>
                  <a:lnTo>
                    <a:pt x="97" y="429"/>
                  </a:lnTo>
                  <a:lnTo>
                    <a:pt x="94" y="423"/>
                  </a:lnTo>
                  <a:lnTo>
                    <a:pt x="92" y="419"/>
                  </a:lnTo>
                  <a:lnTo>
                    <a:pt x="92" y="418"/>
                  </a:lnTo>
                  <a:lnTo>
                    <a:pt x="91" y="417"/>
                  </a:lnTo>
                  <a:lnTo>
                    <a:pt x="88" y="410"/>
                  </a:lnTo>
                  <a:lnTo>
                    <a:pt x="88" y="408"/>
                  </a:lnTo>
                  <a:lnTo>
                    <a:pt x="85" y="401"/>
                  </a:lnTo>
                  <a:lnTo>
                    <a:pt x="84" y="400"/>
                  </a:lnTo>
                  <a:lnTo>
                    <a:pt x="79" y="385"/>
                  </a:lnTo>
                  <a:lnTo>
                    <a:pt x="77" y="383"/>
                  </a:lnTo>
                  <a:lnTo>
                    <a:pt x="76" y="379"/>
                  </a:lnTo>
                  <a:lnTo>
                    <a:pt x="76" y="376"/>
                  </a:lnTo>
                  <a:lnTo>
                    <a:pt x="74" y="375"/>
                  </a:lnTo>
                  <a:lnTo>
                    <a:pt x="73" y="371"/>
                  </a:lnTo>
                  <a:lnTo>
                    <a:pt x="73" y="370"/>
                  </a:lnTo>
                  <a:lnTo>
                    <a:pt x="73" y="368"/>
                  </a:lnTo>
                  <a:lnTo>
                    <a:pt x="72" y="367"/>
                  </a:lnTo>
                  <a:lnTo>
                    <a:pt x="72" y="365"/>
                  </a:lnTo>
                  <a:lnTo>
                    <a:pt x="72" y="363"/>
                  </a:lnTo>
                  <a:lnTo>
                    <a:pt x="70" y="361"/>
                  </a:lnTo>
                  <a:lnTo>
                    <a:pt x="70" y="360"/>
                  </a:lnTo>
                  <a:lnTo>
                    <a:pt x="70" y="359"/>
                  </a:lnTo>
                  <a:lnTo>
                    <a:pt x="70" y="357"/>
                  </a:lnTo>
                  <a:lnTo>
                    <a:pt x="69" y="356"/>
                  </a:lnTo>
                  <a:lnTo>
                    <a:pt x="68" y="353"/>
                  </a:lnTo>
                  <a:lnTo>
                    <a:pt x="54" y="345"/>
                  </a:lnTo>
                  <a:lnTo>
                    <a:pt x="48" y="341"/>
                  </a:lnTo>
                  <a:lnTo>
                    <a:pt x="48" y="339"/>
                  </a:lnTo>
                  <a:lnTo>
                    <a:pt x="40" y="341"/>
                  </a:lnTo>
                  <a:lnTo>
                    <a:pt x="40" y="339"/>
                  </a:lnTo>
                  <a:lnTo>
                    <a:pt x="39" y="339"/>
                  </a:lnTo>
                  <a:lnTo>
                    <a:pt x="37" y="339"/>
                  </a:lnTo>
                  <a:lnTo>
                    <a:pt x="37" y="338"/>
                  </a:lnTo>
                  <a:lnTo>
                    <a:pt x="30" y="335"/>
                  </a:lnTo>
                  <a:lnTo>
                    <a:pt x="30" y="334"/>
                  </a:lnTo>
                  <a:lnTo>
                    <a:pt x="28" y="332"/>
                  </a:lnTo>
                  <a:lnTo>
                    <a:pt x="25" y="331"/>
                  </a:lnTo>
                  <a:lnTo>
                    <a:pt x="23" y="330"/>
                  </a:lnTo>
                  <a:lnTo>
                    <a:pt x="21" y="325"/>
                  </a:lnTo>
                  <a:lnTo>
                    <a:pt x="16" y="320"/>
                  </a:lnTo>
                  <a:lnTo>
                    <a:pt x="15" y="317"/>
                  </a:lnTo>
                  <a:lnTo>
                    <a:pt x="11" y="312"/>
                  </a:lnTo>
                  <a:lnTo>
                    <a:pt x="10" y="309"/>
                  </a:lnTo>
                  <a:lnTo>
                    <a:pt x="10" y="307"/>
                  </a:lnTo>
                  <a:lnTo>
                    <a:pt x="8" y="306"/>
                  </a:lnTo>
                  <a:lnTo>
                    <a:pt x="7" y="303"/>
                  </a:lnTo>
                  <a:lnTo>
                    <a:pt x="7" y="302"/>
                  </a:lnTo>
                  <a:lnTo>
                    <a:pt x="7" y="301"/>
                  </a:lnTo>
                  <a:lnTo>
                    <a:pt x="5" y="299"/>
                  </a:lnTo>
                  <a:lnTo>
                    <a:pt x="5" y="298"/>
                  </a:lnTo>
                  <a:lnTo>
                    <a:pt x="4" y="296"/>
                  </a:lnTo>
                  <a:lnTo>
                    <a:pt x="3" y="294"/>
                  </a:lnTo>
                  <a:lnTo>
                    <a:pt x="3" y="292"/>
                  </a:lnTo>
                  <a:lnTo>
                    <a:pt x="1" y="291"/>
                  </a:lnTo>
                  <a:lnTo>
                    <a:pt x="1" y="290"/>
                  </a:lnTo>
                  <a:lnTo>
                    <a:pt x="0" y="288"/>
                  </a:lnTo>
                  <a:lnTo>
                    <a:pt x="1" y="287"/>
                  </a:lnTo>
                  <a:lnTo>
                    <a:pt x="5" y="283"/>
                  </a:lnTo>
                  <a:lnTo>
                    <a:pt x="7" y="283"/>
                  </a:lnTo>
                  <a:lnTo>
                    <a:pt x="8" y="283"/>
                  </a:lnTo>
                  <a:lnTo>
                    <a:pt x="11" y="280"/>
                  </a:lnTo>
                  <a:lnTo>
                    <a:pt x="15" y="277"/>
                  </a:lnTo>
                  <a:lnTo>
                    <a:pt x="19" y="274"/>
                  </a:lnTo>
                  <a:lnTo>
                    <a:pt x="21" y="273"/>
                  </a:lnTo>
                  <a:lnTo>
                    <a:pt x="22" y="272"/>
                  </a:lnTo>
                  <a:lnTo>
                    <a:pt x="22" y="270"/>
                  </a:lnTo>
                  <a:lnTo>
                    <a:pt x="23" y="270"/>
                  </a:lnTo>
                  <a:lnTo>
                    <a:pt x="30" y="265"/>
                  </a:lnTo>
                  <a:lnTo>
                    <a:pt x="33" y="263"/>
                  </a:lnTo>
                  <a:lnTo>
                    <a:pt x="34" y="262"/>
                  </a:lnTo>
                  <a:lnTo>
                    <a:pt x="43" y="258"/>
                  </a:lnTo>
                  <a:lnTo>
                    <a:pt x="47" y="255"/>
                  </a:lnTo>
                  <a:lnTo>
                    <a:pt x="48" y="254"/>
                  </a:lnTo>
                  <a:lnTo>
                    <a:pt x="51" y="252"/>
                  </a:lnTo>
                  <a:lnTo>
                    <a:pt x="54" y="251"/>
                  </a:lnTo>
                  <a:lnTo>
                    <a:pt x="59" y="247"/>
                  </a:lnTo>
                  <a:lnTo>
                    <a:pt x="70" y="241"/>
                  </a:lnTo>
                  <a:lnTo>
                    <a:pt x="72" y="240"/>
                  </a:lnTo>
                  <a:lnTo>
                    <a:pt x="73" y="240"/>
                  </a:lnTo>
                  <a:lnTo>
                    <a:pt x="76" y="237"/>
                  </a:lnTo>
                  <a:lnTo>
                    <a:pt x="79" y="236"/>
                  </a:lnTo>
                  <a:lnTo>
                    <a:pt x="85" y="232"/>
                  </a:lnTo>
                  <a:lnTo>
                    <a:pt x="87" y="230"/>
                  </a:lnTo>
                  <a:lnTo>
                    <a:pt x="90" y="229"/>
                  </a:lnTo>
                  <a:lnTo>
                    <a:pt x="91" y="227"/>
                  </a:lnTo>
                  <a:lnTo>
                    <a:pt x="91" y="226"/>
                  </a:lnTo>
                  <a:lnTo>
                    <a:pt x="92" y="222"/>
                  </a:lnTo>
                  <a:lnTo>
                    <a:pt x="97" y="211"/>
                  </a:lnTo>
                  <a:lnTo>
                    <a:pt x="98" y="207"/>
                  </a:lnTo>
                  <a:lnTo>
                    <a:pt x="98" y="205"/>
                  </a:lnTo>
                  <a:lnTo>
                    <a:pt x="101" y="198"/>
                  </a:lnTo>
                  <a:lnTo>
                    <a:pt x="103" y="192"/>
                  </a:lnTo>
                  <a:lnTo>
                    <a:pt x="103" y="190"/>
                  </a:lnTo>
                  <a:lnTo>
                    <a:pt x="103" y="189"/>
                  </a:lnTo>
                  <a:lnTo>
                    <a:pt x="105" y="187"/>
                  </a:lnTo>
                  <a:lnTo>
                    <a:pt x="105" y="186"/>
                  </a:lnTo>
                  <a:lnTo>
                    <a:pt x="108" y="180"/>
                  </a:lnTo>
                  <a:lnTo>
                    <a:pt x="110" y="172"/>
                  </a:lnTo>
                  <a:lnTo>
                    <a:pt x="112" y="168"/>
                  </a:lnTo>
                  <a:lnTo>
                    <a:pt x="113" y="165"/>
                  </a:lnTo>
                  <a:lnTo>
                    <a:pt x="117" y="157"/>
                  </a:lnTo>
                  <a:lnTo>
                    <a:pt x="117" y="156"/>
                  </a:lnTo>
                  <a:lnTo>
                    <a:pt x="120" y="149"/>
                  </a:lnTo>
                  <a:lnTo>
                    <a:pt x="120" y="146"/>
                  </a:lnTo>
                  <a:lnTo>
                    <a:pt x="121" y="145"/>
                  </a:lnTo>
                  <a:lnTo>
                    <a:pt x="123" y="139"/>
                  </a:lnTo>
                  <a:lnTo>
                    <a:pt x="124" y="138"/>
                  </a:lnTo>
                  <a:lnTo>
                    <a:pt x="124" y="136"/>
                  </a:lnTo>
                  <a:lnTo>
                    <a:pt x="124" y="135"/>
                  </a:lnTo>
                  <a:lnTo>
                    <a:pt x="127" y="128"/>
                  </a:lnTo>
                  <a:lnTo>
                    <a:pt x="131" y="117"/>
                  </a:lnTo>
                  <a:lnTo>
                    <a:pt x="132" y="113"/>
                  </a:lnTo>
                  <a:lnTo>
                    <a:pt x="134" y="109"/>
                  </a:lnTo>
                  <a:lnTo>
                    <a:pt x="137" y="102"/>
                  </a:lnTo>
                  <a:lnTo>
                    <a:pt x="138" y="99"/>
                  </a:lnTo>
                  <a:lnTo>
                    <a:pt x="141" y="89"/>
                  </a:lnTo>
                  <a:lnTo>
                    <a:pt x="142" y="88"/>
                  </a:lnTo>
                  <a:lnTo>
                    <a:pt x="142" y="87"/>
                  </a:lnTo>
                  <a:lnTo>
                    <a:pt x="142" y="84"/>
                  </a:lnTo>
                  <a:lnTo>
                    <a:pt x="143" y="83"/>
                  </a:lnTo>
                  <a:lnTo>
                    <a:pt x="145" y="78"/>
                  </a:lnTo>
                  <a:lnTo>
                    <a:pt x="145" y="77"/>
                  </a:lnTo>
                  <a:lnTo>
                    <a:pt x="146" y="76"/>
                  </a:lnTo>
                  <a:lnTo>
                    <a:pt x="146" y="74"/>
                  </a:lnTo>
                  <a:lnTo>
                    <a:pt x="149" y="67"/>
                  </a:lnTo>
                  <a:lnTo>
                    <a:pt x="149" y="65"/>
                  </a:lnTo>
                  <a:lnTo>
                    <a:pt x="150" y="63"/>
                  </a:lnTo>
                  <a:lnTo>
                    <a:pt x="153" y="55"/>
                  </a:lnTo>
                  <a:lnTo>
                    <a:pt x="154" y="51"/>
                  </a:lnTo>
                  <a:lnTo>
                    <a:pt x="154" y="49"/>
                  </a:lnTo>
                  <a:lnTo>
                    <a:pt x="154" y="48"/>
                  </a:lnTo>
                  <a:lnTo>
                    <a:pt x="156" y="45"/>
                  </a:lnTo>
                  <a:lnTo>
                    <a:pt x="156" y="44"/>
                  </a:lnTo>
                  <a:lnTo>
                    <a:pt x="159" y="44"/>
                  </a:lnTo>
                  <a:lnTo>
                    <a:pt x="163" y="45"/>
                  </a:lnTo>
                  <a:lnTo>
                    <a:pt x="168" y="47"/>
                  </a:lnTo>
                  <a:lnTo>
                    <a:pt x="170" y="47"/>
                  </a:lnTo>
                  <a:lnTo>
                    <a:pt x="177" y="47"/>
                  </a:lnTo>
                  <a:lnTo>
                    <a:pt x="178" y="47"/>
                  </a:lnTo>
                  <a:lnTo>
                    <a:pt x="179" y="47"/>
                  </a:lnTo>
                  <a:lnTo>
                    <a:pt x="181" y="48"/>
                  </a:lnTo>
                  <a:lnTo>
                    <a:pt x="182" y="48"/>
                  </a:lnTo>
                  <a:lnTo>
                    <a:pt x="182" y="49"/>
                  </a:lnTo>
                  <a:lnTo>
                    <a:pt x="183" y="49"/>
                  </a:lnTo>
                  <a:lnTo>
                    <a:pt x="185" y="51"/>
                  </a:lnTo>
                  <a:lnTo>
                    <a:pt x="185" y="52"/>
                  </a:lnTo>
                  <a:lnTo>
                    <a:pt x="186" y="52"/>
                  </a:lnTo>
                  <a:lnTo>
                    <a:pt x="186" y="54"/>
                  </a:lnTo>
                  <a:lnTo>
                    <a:pt x="188" y="54"/>
                  </a:lnTo>
                  <a:lnTo>
                    <a:pt x="189" y="54"/>
                  </a:lnTo>
                  <a:lnTo>
                    <a:pt x="189" y="52"/>
                  </a:lnTo>
                  <a:lnTo>
                    <a:pt x="190" y="52"/>
                  </a:lnTo>
                  <a:lnTo>
                    <a:pt x="192" y="51"/>
                  </a:lnTo>
                  <a:lnTo>
                    <a:pt x="193" y="51"/>
                  </a:lnTo>
                  <a:lnTo>
                    <a:pt x="195" y="51"/>
                  </a:lnTo>
                  <a:lnTo>
                    <a:pt x="197" y="52"/>
                  </a:lnTo>
                  <a:lnTo>
                    <a:pt x="199" y="52"/>
                  </a:lnTo>
                  <a:lnTo>
                    <a:pt x="206" y="54"/>
                  </a:lnTo>
                  <a:lnTo>
                    <a:pt x="207" y="54"/>
                  </a:lnTo>
                  <a:lnTo>
                    <a:pt x="210" y="54"/>
                  </a:lnTo>
                  <a:lnTo>
                    <a:pt x="211" y="54"/>
                  </a:lnTo>
                  <a:lnTo>
                    <a:pt x="212" y="54"/>
                  </a:lnTo>
                  <a:lnTo>
                    <a:pt x="215" y="54"/>
                  </a:lnTo>
                  <a:lnTo>
                    <a:pt x="218" y="55"/>
                  </a:lnTo>
                  <a:lnTo>
                    <a:pt x="218" y="56"/>
                  </a:lnTo>
                  <a:lnTo>
                    <a:pt x="219" y="56"/>
                  </a:lnTo>
                  <a:lnTo>
                    <a:pt x="222" y="58"/>
                  </a:lnTo>
                  <a:lnTo>
                    <a:pt x="223" y="58"/>
                  </a:lnTo>
                  <a:lnTo>
                    <a:pt x="229" y="60"/>
                  </a:lnTo>
                  <a:lnTo>
                    <a:pt x="230" y="60"/>
                  </a:lnTo>
                  <a:lnTo>
                    <a:pt x="232" y="60"/>
                  </a:lnTo>
                  <a:lnTo>
                    <a:pt x="236" y="60"/>
                  </a:lnTo>
                  <a:lnTo>
                    <a:pt x="236" y="62"/>
                  </a:lnTo>
                  <a:lnTo>
                    <a:pt x="237" y="62"/>
                  </a:lnTo>
                  <a:lnTo>
                    <a:pt x="239" y="62"/>
                  </a:lnTo>
                  <a:lnTo>
                    <a:pt x="240" y="62"/>
                  </a:lnTo>
                  <a:lnTo>
                    <a:pt x="241" y="62"/>
                  </a:lnTo>
                  <a:lnTo>
                    <a:pt x="243" y="63"/>
                  </a:lnTo>
                  <a:lnTo>
                    <a:pt x="244" y="63"/>
                  </a:lnTo>
                  <a:lnTo>
                    <a:pt x="246" y="63"/>
                  </a:lnTo>
                  <a:lnTo>
                    <a:pt x="247" y="63"/>
                  </a:lnTo>
                  <a:lnTo>
                    <a:pt x="248" y="63"/>
                  </a:lnTo>
                  <a:lnTo>
                    <a:pt x="250" y="63"/>
                  </a:lnTo>
                  <a:lnTo>
                    <a:pt x="251" y="65"/>
                  </a:lnTo>
                  <a:lnTo>
                    <a:pt x="252" y="65"/>
                  </a:lnTo>
                  <a:lnTo>
                    <a:pt x="254" y="65"/>
                  </a:lnTo>
                  <a:lnTo>
                    <a:pt x="255" y="65"/>
                  </a:lnTo>
                  <a:lnTo>
                    <a:pt x="255" y="66"/>
                  </a:lnTo>
                  <a:lnTo>
                    <a:pt x="257" y="66"/>
                  </a:lnTo>
                  <a:lnTo>
                    <a:pt x="258" y="66"/>
                  </a:lnTo>
                  <a:lnTo>
                    <a:pt x="259" y="66"/>
                  </a:lnTo>
                  <a:lnTo>
                    <a:pt x="261" y="67"/>
                  </a:lnTo>
                  <a:lnTo>
                    <a:pt x="262" y="67"/>
                  </a:lnTo>
                  <a:lnTo>
                    <a:pt x="263" y="67"/>
                  </a:lnTo>
                  <a:lnTo>
                    <a:pt x="265" y="67"/>
                  </a:lnTo>
                  <a:lnTo>
                    <a:pt x="266" y="69"/>
                  </a:lnTo>
                  <a:lnTo>
                    <a:pt x="268" y="69"/>
                  </a:lnTo>
                  <a:lnTo>
                    <a:pt x="269" y="69"/>
                  </a:lnTo>
                  <a:lnTo>
                    <a:pt x="270" y="70"/>
                  </a:lnTo>
                  <a:lnTo>
                    <a:pt x="272" y="70"/>
                  </a:lnTo>
                  <a:lnTo>
                    <a:pt x="273" y="70"/>
                  </a:lnTo>
                  <a:lnTo>
                    <a:pt x="275" y="72"/>
                  </a:lnTo>
                  <a:lnTo>
                    <a:pt x="276" y="72"/>
                  </a:lnTo>
                  <a:lnTo>
                    <a:pt x="277" y="72"/>
                  </a:lnTo>
                  <a:lnTo>
                    <a:pt x="279" y="72"/>
                  </a:lnTo>
                  <a:lnTo>
                    <a:pt x="279" y="73"/>
                  </a:lnTo>
                  <a:lnTo>
                    <a:pt x="280" y="73"/>
                  </a:lnTo>
                  <a:lnTo>
                    <a:pt x="281" y="73"/>
                  </a:lnTo>
                  <a:lnTo>
                    <a:pt x="283" y="73"/>
                  </a:lnTo>
                  <a:lnTo>
                    <a:pt x="283" y="74"/>
                  </a:lnTo>
                  <a:lnTo>
                    <a:pt x="284" y="74"/>
                  </a:lnTo>
                  <a:lnTo>
                    <a:pt x="286" y="74"/>
                  </a:lnTo>
                  <a:lnTo>
                    <a:pt x="287" y="74"/>
                  </a:lnTo>
                  <a:lnTo>
                    <a:pt x="287" y="76"/>
                  </a:lnTo>
                  <a:lnTo>
                    <a:pt x="288" y="76"/>
                  </a:lnTo>
                  <a:lnTo>
                    <a:pt x="290" y="76"/>
                  </a:lnTo>
                  <a:lnTo>
                    <a:pt x="291" y="76"/>
                  </a:lnTo>
                  <a:lnTo>
                    <a:pt x="292" y="76"/>
                  </a:lnTo>
                  <a:lnTo>
                    <a:pt x="294" y="76"/>
                  </a:lnTo>
                  <a:lnTo>
                    <a:pt x="297" y="77"/>
                  </a:lnTo>
                  <a:lnTo>
                    <a:pt x="299" y="77"/>
                  </a:lnTo>
                  <a:lnTo>
                    <a:pt x="302" y="78"/>
                  </a:lnTo>
                  <a:lnTo>
                    <a:pt x="304" y="78"/>
                  </a:lnTo>
                  <a:lnTo>
                    <a:pt x="306" y="77"/>
                  </a:lnTo>
                  <a:lnTo>
                    <a:pt x="308" y="78"/>
                  </a:lnTo>
                  <a:lnTo>
                    <a:pt x="308" y="77"/>
                  </a:lnTo>
                  <a:lnTo>
                    <a:pt x="308" y="76"/>
                  </a:lnTo>
                  <a:lnTo>
                    <a:pt x="306" y="72"/>
                  </a:lnTo>
                  <a:lnTo>
                    <a:pt x="306" y="70"/>
                  </a:lnTo>
                  <a:lnTo>
                    <a:pt x="306" y="69"/>
                  </a:lnTo>
                  <a:lnTo>
                    <a:pt x="305" y="66"/>
                  </a:lnTo>
                  <a:lnTo>
                    <a:pt x="305" y="65"/>
                  </a:lnTo>
                  <a:lnTo>
                    <a:pt x="305" y="63"/>
                  </a:lnTo>
                  <a:lnTo>
                    <a:pt x="304" y="62"/>
                  </a:lnTo>
                  <a:lnTo>
                    <a:pt x="304" y="59"/>
                  </a:lnTo>
                  <a:lnTo>
                    <a:pt x="304" y="56"/>
                  </a:lnTo>
                  <a:lnTo>
                    <a:pt x="305" y="52"/>
                  </a:lnTo>
                  <a:lnTo>
                    <a:pt x="305" y="48"/>
                  </a:lnTo>
                  <a:lnTo>
                    <a:pt x="305" y="47"/>
                  </a:lnTo>
                  <a:lnTo>
                    <a:pt x="305" y="45"/>
                  </a:lnTo>
                  <a:lnTo>
                    <a:pt x="305" y="44"/>
                  </a:lnTo>
                  <a:lnTo>
                    <a:pt x="304" y="43"/>
                  </a:lnTo>
                  <a:lnTo>
                    <a:pt x="304" y="41"/>
                  </a:lnTo>
                  <a:lnTo>
                    <a:pt x="304" y="40"/>
                  </a:lnTo>
                  <a:lnTo>
                    <a:pt x="304" y="38"/>
                  </a:lnTo>
                  <a:lnTo>
                    <a:pt x="304" y="37"/>
                  </a:lnTo>
                  <a:lnTo>
                    <a:pt x="302" y="34"/>
                  </a:lnTo>
                  <a:lnTo>
                    <a:pt x="301" y="29"/>
                  </a:lnTo>
                  <a:lnTo>
                    <a:pt x="301" y="27"/>
                  </a:lnTo>
                  <a:lnTo>
                    <a:pt x="306" y="26"/>
                  </a:lnTo>
                  <a:lnTo>
                    <a:pt x="313" y="25"/>
                  </a:lnTo>
                  <a:lnTo>
                    <a:pt x="316" y="25"/>
                  </a:lnTo>
                  <a:lnTo>
                    <a:pt x="321" y="23"/>
                  </a:lnTo>
                  <a:lnTo>
                    <a:pt x="327" y="22"/>
                  </a:lnTo>
                  <a:lnTo>
                    <a:pt x="330" y="20"/>
                  </a:lnTo>
                  <a:lnTo>
                    <a:pt x="331" y="19"/>
                  </a:lnTo>
                  <a:lnTo>
                    <a:pt x="332" y="19"/>
                  </a:lnTo>
                  <a:lnTo>
                    <a:pt x="330" y="14"/>
                  </a:lnTo>
                  <a:lnTo>
                    <a:pt x="348" y="8"/>
                  </a:lnTo>
                  <a:lnTo>
                    <a:pt x="349" y="8"/>
                  </a:lnTo>
                  <a:lnTo>
                    <a:pt x="350" y="8"/>
                  </a:lnTo>
                  <a:lnTo>
                    <a:pt x="353" y="7"/>
                  </a:lnTo>
                  <a:lnTo>
                    <a:pt x="357" y="5"/>
                  </a:lnTo>
                  <a:lnTo>
                    <a:pt x="361" y="4"/>
                  </a:lnTo>
                  <a:lnTo>
                    <a:pt x="363" y="3"/>
                  </a:lnTo>
                  <a:lnTo>
                    <a:pt x="364" y="3"/>
                  </a:lnTo>
                  <a:lnTo>
                    <a:pt x="366" y="3"/>
                  </a:lnTo>
                  <a:lnTo>
                    <a:pt x="367" y="1"/>
                  </a:lnTo>
                  <a:lnTo>
                    <a:pt x="368" y="1"/>
                  </a:lnTo>
                  <a:lnTo>
                    <a:pt x="370" y="0"/>
                  </a:lnTo>
                  <a:lnTo>
                    <a:pt x="370" y="1"/>
                  </a:lnTo>
                  <a:lnTo>
                    <a:pt x="373" y="5"/>
                  </a:lnTo>
                  <a:lnTo>
                    <a:pt x="373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Freeform 14">
              <a:extLst>
                <a:ext uri="{FF2B5EF4-FFF2-40B4-BE49-F238E27FC236}">
                  <a16:creationId xmlns:a16="http://schemas.microsoft.com/office/drawing/2014/main" id="{757B4AA0-07F3-5A58-9F26-F079F8A08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3726" y="2260601"/>
              <a:ext cx="639763" cy="796925"/>
            </a:xfrm>
            <a:custGeom>
              <a:avLst/>
              <a:gdLst>
                <a:gd name="T0" fmla="*/ 367 w 403"/>
                <a:gd name="T1" fmla="*/ 16 h 502"/>
                <a:gd name="T2" fmla="*/ 368 w 403"/>
                <a:gd name="T3" fmla="*/ 43 h 502"/>
                <a:gd name="T4" fmla="*/ 352 w 403"/>
                <a:gd name="T5" fmla="*/ 55 h 502"/>
                <a:gd name="T6" fmla="*/ 335 w 403"/>
                <a:gd name="T7" fmla="*/ 73 h 502"/>
                <a:gd name="T8" fmla="*/ 328 w 403"/>
                <a:gd name="T9" fmla="*/ 96 h 502"/>
                <a:gd name="T10" fmla="*/ 344 w 403"/>
                <a:gd name="T11" fmla="*/ 106 h 502"/>
                <a:gd name="T12" fmla="*/ 399 w 403"/>
                <a:gd name="T13" fmla="*/ 161 h 502"/>
                <a:gd name="T14" fmla="*/ 395 w 403"/>
                <a:gd name="T15" fmla="*/ 197 h 502"/>
                <a:gd name="T16" fmla="*/ 382 w 403"/>
                <a:gd name="T17" fmla="*/ 212 h 502"/>
                <a:gd name="T18" fmla="*/ 381 w 403"/>
                <a:gd name="T19" fmla="*/ 230 h 502"/>
                <a:gd name="T20" fmla="*/ 396 w 403"/>
                <a:gd name="T21" fmla="*/ 241 h 502"/>
                <a:gd name="T22" fmla="*/ 389 w 403"/>
                <a:gd name="T23" fmla="*/ 263 h 502"/>
                <a:gd name="T24" fmla="*/ 385 w 403"/>
                <a:gd name="T25" fmla="*/ 273 h 502"/>
                <a:gd name="T26" fmla="*/ 393 w 403"/>
                <a:gd name="T27" fmla="*/ 288 h 502"/>
                <a:gd name="T28" fmla="*/ 377 w 403"/>
                <a:gd name="T29" fmla="*/ 305 h 502"/>
                <a:gd name="T30" fmla="*/ 375 w 403"/>
                <a:gd name="T31" fmla="*/ 323 h 502"/>
                <a:gd name="T32" fmla="*/ 353 w 403"/>
                <a:gd name="T33" fmla="*/ 338 h 502"/>
                <a:gd name="T34" fmla="*/ 344 w 403"/>
                <a:gd name="T35" fmla="*/ 343 h 502"/>
                <a:gd name="T36" fmla="*/ 312 w 403"/>
                <a:gd name="T37" fmla="*/ 348 h 502"/>
                <a:gd name="T38" fmla="*/ 298 w 403"/>
                <a:gd name="T39" fmla="*/ 349 h 502"/>
                <a:gd name="T40" fmla="*/ 297 w 403"/>
                <a:gd name="T41" fmla="*/ 379 h 502"/>
                <a:gd name="T42" fmla="*/ 294 w 403"/>
                <a:gd name="T43" fmla="*/ 437 h 502"/>
                <a:gd name="T44" fmla="*/ 269 w 403"/>
                <a:gd name="T45" fmla="*/ 450 h 502"/>
                <a:gd name="T46" fmla="*/ 261 w 403"/>
                <a:gd name="T47" fmla="*/ 463 h 502"/>
                <a:gd name="T48" fmla="*/ 240 w 403"/>
                <a:gd name="T49" fmla="*/ 472 h 502"/>
                <a:gd name="T50" fmla="*/ 230 w 403"/>
                <a:gd name="T51" fmla="*/ 480 h 502"/>
                <a:gd name="T52" fmla="*/ 222 w 403"/>
                <a:gd name="T53" fmla="*/ 487 h 502"/>
                <a:gd name="T54" fmla="*/ 212 w 403"/>
                <a:gd name="T55" fmla="*/ 495 h 502"/>
                <a:gd name="T56" fmla="*/ 199 w 403"/>
                <a:gd name="T57" fmla="*/ 490 h 502"/>
                <a:gd name="T58" fmla="*/ 178 w 403"/>
                <a:gd name="T59" fmla="*/ 491 h 502"/>
                <a:gd name="T60" fmla="*/ 161 w 403"/>
                <a:gd name="T61" fmla="*/ 499 h 502"/>
                <a:gd name="T62" fmla="*/ 138 w 403"/>
                <a:gd name="T63" fmla="*/ 499 h 502"/>
                <a:gd name="T64" fmla="*/ 120 w 403"/>
                <a:gd name="T65" fmla="*/ 486 h 502"/>
                <a:gd name="T66" fmla="*/ 99 w 403"/>
                <a:gd name="T67" fmla="*/ 436 h 502"/>
                <a:gd name="T68" fmla="*/ 77 w 403"/>
                <a:gd name="T69" fmla="*/ 383 h 502"/>
                <a:gd name="T70" fmla="*/ 70 w 403"/>
                <a:gd name="T71" fmla="*/ 360 h 502"/>
                <a:gd name="T72" fmla="*/ 37 w 403"/>
                <a:gd name="T73" fmla="*/ 339 h 502"/>
                <a:gd name="T74" fmla="*/ 10 w 403"/>
                <a:gd name="T75" fmla="*/ 309 h 502"/>
                <a:gd name="T76" fmla="*/ 1 w 403"/>
                <a:gd name="T77" fmla="*/ 291 h 502"/>
                <a:gd name="T78" fmla="*/ 22 w 403"/>
                <a:gd name="T79" fmla="*/ 272 h 502"/>
                <a:gd name="T80" fmla="*/ 59 w 403"/>
                <a:gd name="T81" fmla="*/ 247 h 502"/>
                <a:gd name="T82" fmla="*/ 92 w 403"/>
                <a:gd name="T83" fmla="*/ 222 h 502"/>
                <a:gd name="T84" fmla="*/ 110 w 403"/>
                <a:gd name="T85" fmla="*/ 172 h 502"/>
                <a:gd name="T86" fmla="*/ 124 w 403"/>
                <a:gd name="T87" fmla="*/ 135 h 502"/>
                <a:gd name="T88" fmla="*/ 143 w 403"/>
                <a:gd name="T89" fmla="*/ 83 h 502"/>
                <a:gd name="T90" fmla="*/ 154 w 403"/>
                <a:gd name="T91" fmla="*/ 48 h 502"/>
                <a:gd name="T92" fmla="*/ 182 w 403"/>
                <a:gd name="T93" fmla="*/ 48 h 502"/>
                <a:gd name="T94" fmla="*/ 192 w 403"/>
                <a:gd name="T95" fmla="*/ 51 h 502"/>
                <a:gd name="T96" fmla="*/ 218 w 403"/>
                <a:gd name="T97" fmla="*/ 55 h 502"/>
                <a:gd name="T98" fmla="*/ 239 w 403"/>
                <a:gd name="T99" fmla="*/ 62 h 502"/>
                <a:gd name="T100" fmla="*/ 254 w 403"/>
                <a:gd name="T101" fmla="*/ 65 h 502"/>
                <a:gd name="T102" fmla="*/ 268 w 403"/>
                <a:gd name="T103" fmla="*/ 69 h 502"/>
                <a:gd name="T104" fmla="*/ 281 w 403"/>
                <a:gd name="T105" fmla="*/ 73 h 502"/>
                <a:gd name="T106" fmla="*/ 294 w 403"/>
                <a:gd name="T107" fmla="*/ 76 h 502"/>
                <a:gd name="T108" fmla="*/ 306 w 403"/>
                <a:gd name="T109" fmla="*/ 69 h 502"/>
                <a:gd name="T110" fmla="*/ 305 w 403"/>
                <a:gd name="T111" fmla="*/ 44 h 502"/>
                <a:gd name="T112" fmla="*/ 316 w 403"/>
                <a:gd name="T113" fmla="*/ 25 h 502"/>
                <a:gd name="T114" fmla="*/ 357 w 403"/>
                <a:gd name="T115" fmla="*/ 5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3" h="502">
                  <a:moveTo>
                    <a:pt x="373" y="7"/>
                  </a:moveTo>
                  <a:lnTo>
                    <a:pt x="374" y="8"/>
                  </a:lnTo>
                  <a:lnTo>
                    <a:pt x="373" y="8"/>
                  </a:lnTo>
                  <a:lnTo>
                    <a:pt x="371" y="9"/>
                  </a:lnTo>
                  <a:lnTo>
                    <a:pt x="370" y="9"/>
                  </a:lnTo>
                  <a:lnTo>
                    <a:pt x="368" y="11"/>
                  </a:lnTo>
                  <a:lnTo>
                    <a:pt x="368" y="12"/>
                  </a:lnTo>
                  <a:lnTo>
                    <a:pt x="367" y="12"/>
                  </a:lnTo>
                  <a:lnTo>
                    <a:pt x="367" y="14"/>
                  </a:lnTo>
                  <a:lnTo>
                    <a:pt x="367" y="15"/>
                  </a:lnTo>
                  <a:lnTo>
                    <a:pt x="367" y="16"/>
                  </a:lnTo>
                  <a:lnTo>
                    <a:pt x="367" y="18"/>
                  </a:lnTo>
                  <a:lnTo>
                    <a:pt x="367" y="19"/>
                  </a:lnTo>
                  <a:lnTo>
                    <a:pt x="367" y="20"/>
                  </a:lnTo>
                  <a:lnTo>
                    <a:pt x="368" y="23"/>
                  </a:lnTo>
                  <a:lnTo>
                    <a:pt x="370" y="26"/>
                  </a:lnTo>
                  <a:lnTo>
                    <a:pt x="373" y="33"/>
                  </a:lnTo>
                  <a:lnTo>
                    <a:pt x="374" y="38"/>
                  </a:lnTo>
                  <a:lnTo>
                    <a:pt x="373" y="40"/>
                  </a:lnTo>
                  <a:lnTo>
                    <a:pt x="371" y="41"/>
                  </a:lnTo>
                  <a:lnTo>
                    <a:pt x="370" y="41"/>
                  </a:lnTo>
                  <a:lnTo>
                    <a:pt x="368" y="43"/>
                  </a:lnTo>
                  <a:lnTo>
                    <a:pt x="366" y="45"/>
                  </a:lnTo>
                  <a:lnTo>
                    <a:pt x="364" y="45"/>
                  </a:lnTo>
                  <a:lnTo>
                    <a:pt x="361" y="48"/>
                  </a:lnTo>
                  <a:lnTo>
                    <a:pt x="361" y="49"/>
                  </a:lnTo>
                  <a:lnTo>
                    <a:pt x="360" y="49"/>
                  </a:lnTo>
                  <a:lnTo>
                    <a:pt x="359" y="49"/>
                  </a:lnTo>
                  <a:lnTo>
                    <a:pt x="357" y="51"/>
                  </a:lnTo>
                  <a:lnTo>
                    <a:pt x="356" y="52"/>
                  </a:lnTo>
                  <a:lnTo>
                    <a:pt x="355" y="54"/>
                  </a:lnTo>
                  <a:lnTo>
                    <a:pt x="353" y="54"/>
                  </a:lnTo>
                  <a:lnTo>
                    <a:pt x="352" y="55"/>
                  </a:lnTo>
                  <a:lnTo>
                    <a:pt x="350" y="55"/>
                  </a:lnTo>
                  <a:lnTo>
                    <a:pt x="349" y="55"/>
                  </a:lnTo>
                  <a:lnTo>
                    <a:pt x="346" y="58"/>
                  </a:lnTo>
                  <a:lnTo>
                    <a:pt x="342" y="59"/>
                  </a:lnTo>
                  <a:lnTo>
                    <a:pt x="341" y="59"/>
                  </a:lnTo>
                  <a:lnTo>
                    <a:pt x="337" y="62"/>
                  </a:lnTo>
                  <a:lnTo>
                    <a:pt x="334" y="62"/>
                  </a:lnTo>
                  <a:lnTo>
                    <a:pt x="332" y="63"/>
                  </a:lnTo>
                  <a:lnTo>
                    <a:pt x="331" y="63"/>
                  </a:lnTo>
                  <a:lnTo>
                    <a:pt x="332" y="65"/>
                  </a:lnTo>
                  <a:lnTo>
                    <a:pt x="335" y="73"/>
                  </a:lnTo>
                  <a:lnTo>
                    <a:pt x="337" y="73"/>
                  </a:lnTo>
                  <a:lnTo>
                    <a:pt x="342" y="84"/>
                  </a:lnTo>
                  <a:lnTo>
                    <a:pt x="344" y="88"/>
                  </a:lnTo>
                  <a:lnTo>
                    <a:pt x="345" y="89"/>
                  </a:lnTo>
                  <a:lnTo>
                    <a:pt x="342" y="91"/>
                  </a:lnTo>
                  <a:lnTo>
                    <a:pt x="339" y="92"/>
                  </a:lnTo>
                  <a:lnTo>
                    <a:pt x="337" y="94"/>
                  </a:lnTo>
                  <a:lnTo>
                    <a:pt x="335" y="95"/>
                  </a:lnTo>
                  <a:lnTo>
                    <a:pt x="332" y="96"/>
                  </a:lnTo>
                  <a:lnTo>
                    <a:pt x="330" y="96"/>
                  </a:lnTo>
                  <a:lnTo>
                    <a:pt x="328" y="96"/>
                  </a:lnTo>
                  <a:lnTo>
                    <a:pt x="330" y="99"/>
                  </a:lnTo>
                  <a:lnTo>
                    <a:pt x="331" y="99"/>
                  </a:lnTo>
                  <a:lnTo>
                    <a:pt x="332" y="100"/>
                  </a:lnTo>
                  <a:lnTo>
                    <a:pt x="334" y="102"/>
                  </a:lnTo>
                  <a:lnTo>
                    <a:pt x="334" y="105"/>
                  </a:lnTo>
                  <a:lnTo>
                    <a:pt x="335" y="106"/>
                  </a:lnTo>
                  <a:lnTo>
                    <a:pt x="335" y="107"/>
                  </a:lnTo>
                  <a:lnTo>
                    <a:pt x="337" y="107"/>
                  </a:lnTo>
                  <a:lnTo>
                    <a:pt x="338" y="107"/>
                  </a:lnTo>
                  <a:lnTo>
                    <a:pt x="339" y="106"/>
                  </a:lnTo>
                  <a:lnTo>
                    <a:pt x="344" y="106"/>
                  </a:lnTo>
                  <a:lnTo>
                    <a:pt x="344" y="123"/>
                  </a:lnTo>
                  <a:lnTo>
                    <a:pt x="344" y="124"/>
                  </a:lnTo>
                  <a:lnTo>
                    <a:pt x="353" y="124"/>
                  </a:lnTo>
                  <a:lnTo>
                    <a:pt x="377" y="124"/>
                  </a:lnTo>
                  <a:lnTo>
                    <a:pt x="379" y="124"/>
                  </a:lnTo>
                  <a:lnTo>
                    <a:pt x="399" y="123"/>
                  </a:lnTo>
                  <a:lnTo>
                    <a:pt x="399" y="125"/>
                  </a:lnTo>
                  <a:lnTo>
                    <a:pt x="399" y="129"/>
                  </a:lnTo>
                  <a:lnTo>
                    <a:pt x="399" y="143"/>
                  </a:lnTo>
                  <a:lnTo>
                    <a:pt x="399" y="160"/>
                  </a:lnTo>
                  <a:lnTo>
                    <a:pt x="399" y="161"/>
                  </a:lnTo>
                  <a:lnTo>
                    <a:pt x="399" y="183"/>
                  </a:lnTo>
                  <a:lnTo>
                    <a:pt x="400" y="185"/>
                  </a:lnTo>
                  <a:lnTo>
                    <a:pt x="396" y="189"/>
                  </a:lnTo>
                  <a:lnTo>
                    <a:pt x="395" y="189"/>
                  </a:lnTo>
                  <a:lnTo>
                    <a:pt x="393" y="190"/>
                  </a:lnTo>
                  <a:lnTo>
                    <a:pt x="393" y="192"/>
                  </a:lnTo>
                  <a:lnTo>
                    <a:pt x="393" y="193"/>
                  </a:lnTo>
                  <a:lnTo>
                    <a:pt x="392" y="193"/>
                  </a:lnTo>
                  <a:lnTo>
                    <a:pt x="392" y="194"/>
                  </a:lnTo>
                  <a:lnTo>
                    <a:pt x="393" y="194"/>
                  </a:lnTo>
                  <a:lnTo>
                    <a:pt x="395" y="197"/>
                  </a:lnTo>
                  <a:lnTo>
                    <a:pt x="395" y="198"/>
                  </a:lnTo>
                  <a:lnTo>
                    <a:pt x="396" y="200"/>
                  </a:lnTo>
                  <a:lnTo>
                    <a:pt x="395" y="201"/>
                  </a:lnTo>
                  <a:lnTo>
                    <a:pt x="393" y="203"/>
                  </a:lnTo>
                  <a:lnTo>
                    <a:pt x="392" y="203"/>
                  </a:lnTo>
                  <a:lnTo>
                    <a:pt x="390" y="205"/>
                  </a:lnTo>
                  <a:lnTo>
                    <a:pt x="389" y="207"/>
                  </a:lnTo>
                  <a:lnTo>
                    <a:pt x="389" y="208"/>
                  </a:lnTo>
                  <a:lnTo>
                    <a:pt x="388" y="210"/>
                  </a:lnTo>
                  <a:lnTo>
                    <a:pt x="386" y="211"/>
                  </a:lnTo>
                  <a:lnTo>
                    <a:pt x="382" y="212"/>
                  </a:lnTo>
                  <a:lnTo>
                    <a:pt x="381" y="212"/>
                  </a:lnTo>
                  <a:lnTo>
                    <a:pt x="381" y="214"/>
                  </a:lnTo>
                  <a:lnTo>
                    <a:pt x="379" y="216"/>
                  </a:lnTo>
                  <a:lnTo>
                    <a:pt x="378" y="216"/>
                  </a:lnTo>
                  <a:lnTo>
                    <a:pt x="375" y="221"/>
                  </a:lnTo>
                  <a:lnTo>
                    <a:pt x="374" y="222"/>
                  </a:lnTo>
                  <a:lnTo>
                    <a:pt x="373" y="223"/>
                  </a:lnTo>
                  <a:lnTo>
                    <a:pt x="371" y="223"/>
                  </a:lnTo>
                  <a:lnTo>
                    <a:pt x="378" y="227"/>
                  </a:lnTo>
                  <a:lnTo>
                    <a:pt x="379" y="227"/>
                  </a:lnTo>
                  <a:lnTo>
                    <a:pt x="381" y="230"/>
                  </a:lnTo>
                  <a:lnTo>
                    <a:pt x="382" y="232"/>
                  </a:lnTo>
                  <a:lnTo>
                    <a:pt x="386" y="233"/>
                  </a:lnTo>
                  <a:lnTo>
                    <a:pt x="389" y="234"/>
                  </a:lnTo>
                  <a:lnTo>
                    <a:pt x="389" y="236"/>
                  </a:lnTo>
                  <a:lnTo>
                    <a:pt x="390" y="237"/>
                  </a:lnTo>
                  <a:lnTo>
                    <a:pt x="390" y="238"/>
                  </a:lnTo>
                  <a:lnTo>
                    <a:pt x="390" y="241"/>
                  </a:lnTo>
                  <a:lnTo>
                    <a:pt x="390" y="243"/>
                  </a:lnTo>
                  <a:lnTo>
                    <a:pt x="392" y="244"/>
                  </a:lnTo>
                  <a:lnTo>
                    <a:pt x="393" y="244"/>
                  </a:lnTo>
                  <a:lnTo>
                    <a:pt x="396" y="241"/>
                  </a:lnTo>
                  <a:lnTo>
                    <a:pt x="397" y="241"/>
                  </a:lnTo>
                  <a:lnTo>
                    <a:pt x="400" y="248"/>
                  </a:lnTo>
                  <a:lnTo>
                    <a:pt x="403" y="255"/>
                  </a:lnTo>
                  <a:lnTo>
                    <a:pt x="400" y="256"/>
                  </a:lnTo>
                  <a:lnTo>
                    <a:pt x="397" y="258"/>
                  </a:lnTo>
                  <a:lnTo>
                    <a:pt x="396" y="259"/>
                  </a:lnTo>
                  <a:lnTo>
                    <a:pt x="393" y="261"/>
                  </a:lnTo>
                  <a:lnTo>
                    <a:pt x="392" y="261"/>
                  </a:lnTo>
                  <a:lnTo>
                    <a:pt x="392" y="262"/>
                  </a:lnTo>
                  <a:lnTo>
                    <a:pt x="390" y="262"/>
                  </a:lnTo>
                  <a:lnTo>
                    <a:pt x="389" y="263"/>
                  </a:lnTo>
                  <a:lnTo>
                    <a:pt x="389" y="265"/>
                  </a:lnTo>
                  <a:lnTo>
                    <a:pt x="388" y="266"/>
                  </a:lnTo>
                  <a:lnTo>
                    <a:pt x="386" y="266"/>
                  </a:lnTo>
                  <a:lnTo>
                    <a:pt x="385" y="267"/>
                  </a:lnTo>
                  <a:lnTo>
                    <a:pt x="385" y="269"/>
                  </a:lnTo>
                  <a:lnTo>
                    <a:pt x="384" y="269"/>
                  </a:lnTo>
                  <a:lnTo>
                    <a:pt x="382" y="269"/>
                  </a:lnTo>
                  <a:lnTo>
                    <a:pt x="382" y="270"/>
                  </a:lnTo>
                  <a:lnTo>
                    <a:pt x="384" y="272"/>
                  </a:lnTo>
                  <a:lnTo>
                    <a:pt x="384" y="273"/>
                  </a:lnTo>
                  <a:lnTo>
                    <a:pt x="385" y="273"/>
                  </a:lnTo>
                  <a:lnTo>
                    <a:pt x="385" y="274"/>
                  </a:lnTo>
                  <a:lnTo>
                    <a:pt x="386" y="276"/>
                  </a:lnTo>
                  <a:lnTo>
                    <a:pt x="388" y="277"/>
                  </a:lnTo>
                  <a:lnTo>
                    <a:pt x="388" y="279"/>
                  </a:lnTo>
                  <a:lnTo>
                    <a:pt x="389" y="280"/>
                  </a:lnTo>
                  <a:lnTo>
                    <a:pt x="390" y="281"/>
                  </a:lnTo>
                  <a:lnTo>
                    <a:pt x="390" y="283"/>
                  </a:lnTo>
                  <a:lnTo>
                    <a:pt x="392" y="284"/>
                  </a:lnTo>
                  <a:lnTo>
                    <a:pt x="392" y="285"/>
                  </a:lnTo>
                  <a:lnTo>
                    <a:pt x="393" y="287"/>
                  </a:lnTo>
                  <a:lnTo>
                    <a:pt x="393" y="288"/>
                  </a:lnTo>
                  <a:lnTo>
                    <a:pt x="393" y="291"/>
                  </a:lnTo>
                  <a:lnTo>
                    <a:pt x="389" y="290"/>
                  </a:lnTo>
                  <a:lnTo>
                    <a:pt x="388" y="290"/>
                  </a:lnTo>
                  <a:lnTo>
                    <a:pt x="386" y="290"/>
                  </a:lnTo>
                  <a:lnTo>
                    <a:pt x="366" y="285"/>
                  </a:lnTo>
                  <a:lnTo>
                    <a:pt x="364" y="288"/>
                  </a:lnTo>
                  <a:lnTo>
                    <a:pt x="367" y="291"/>
                  </a:lnTo>
                  <a:lnTo>
                    <a:pt x="371" y="296"/>
                  </a:lnTo>
                  <a:lnTo>
                    <a:pt x="374" y="301"/>
                  </a:lnTo>
                  <a:lnTo>
                    <a:pt x="375" y="302"/>
                  </a:lnTo>
                  <a:lnTo>
                    <a:pt x="377" y="305"/>
                  </a:lnTo>
                  <a:lnTo>
                    <a:pt x="378" y="307"/>
                  </a:lnTo>
                  <a:lnTo>
                    <a:pt x="381" y="313"/>
                  </a:lnTo>
                  <a:lnTo>
                    <a:pt x="381" y="314"/>
                  </a:lnTo>
                  <a:lnTo>
                    <a:pt x="379" y="314"/>
                  </a:lnTo>
                  <a:lnTo>
                    <a:pt x="378" y="316"/>
                  </a:lnTo>
                  <a:lnTo>
                    <a:pt x="378" y="317"/>
                  </a:lnTo>
                  <a:lnTo>
                    <a:pt x="378" y="318"/>
                  </a:lnTo>
                  <a:lnTo>
                    <a:pt x="379" y="318"/>
                  </a:lnTo>
                  <a:lnTo>
                    <a:pt x="379" y="320"/>
                  </a:lnTo>
                  <a:lnTo>
                    <a:pt x="377" y="321"/>
                  </a:lnTo>
                  <a:lnTo>
                    <a:pt x="375" y="323"/>
                  </a:lnTo>
                  <a:lnTo>
                    <a:pt x="374" y="323"/>
                  </a:lnTo>
                  <a:lnTo>
                    <a:pt x="370" y="325"/>
                  </a:lnTo>
                  <a:lnTo>
                    <a:pt x="368" y="327"/>
                  </a:lnTo>
                  <a:lnTo>
                    <a:pt x="364" y="328"/>
                  </a:lnTo>
                  <a:lnTo>
                    <a:pt x="356" y="330"/>
                  </a:lnTo>
                  <a:lnTo>
                    <a:pt x="355" y="331"/>
                  </a:lnTo>
                  <a:lnTo>
                    <a:pt x="355" y="332"/>
                  </a:lnTo>
                  <a:lnTo>
                    <a:pt x="355" y="334"/>
                  </a:lnTo>
                  <a:lnTo>
                    <a:pt x="355" y="335"/>
                  </a:lnTo>
                  <a:lnTo>
                    <a:pt x="353" y="336"/>
                  </a:lnTo>
                  <a:lnTo>
                    <a:pt x="353" y="338"/>
                  </a:lnTo>
                  <a:lnTo>
                    <a:pt x="353" y="341"/>
                  </a:lnTo>
                  <a:lnTo>
                    <a:pt x="352" y="343"/>
                  </a:lnTo>
                  <a:lnTo>
                    <a:pt x="350" y="346"/>
                  </a:lnTo>
                  <a:lnTo>
                    <a:pt x="350" y="349"/>
                  </a:lnTo>
                  <a:lnTo>
                    <a:pt x="349" y="346"/>
                  </a:lnTo>
                  <a:lnTo>
                    <a:pt x="348" y="346"/>
                  </a:lnTo>
                  <a:lnTo>
                    <a:pt x="348" y="345"/>
                  </a:lnTo>
                  <a:lnTo>
                    <a:pt x="346" y="345"/>
                  </a:lnTo>
                  <a:lnTo>
                    <a:pt x="345" y="345"/>
                  </a:lnTo>
                  <a:lnTo>
                    <a:pt x="345" y="343"/>
                  </a:lnTo>
                  <a:lnTo>
                    <a:pt x="344" y="343"/>
                  </a:lnTo>
                  <a:lnTo>
                    <a:pt x="342" y="343"/>
                  </a:lnTo>
                  <a:lnTo>
                    <a:pt x="341" y="343"/>
                  </a:lnTo>
                  <a:lnTo>
                    <a:pt x="335" y="345"/>
                  </a:lnTo>
                  <a:lnTo>
                    <a:pt x="331" y="345"/>
                  </a:lnTo>
                  <a:lnTo>
                    <a:pt x="330" y="345"/>
                  </a:lnTo>
                  <a:lnTo>
                    <a:pt x="326" y="346"/>
                  </a:lnTo>
                  <a:lnTo>
                    <a:pt x="319" y="348"/>
                  </a:lnTo>
                  <a:lnTo>
                    <a:pt x="316" y="348"/>
                  </a:lnTo>
                  <a:lnTo>
                    <a:pt x="315" y="348"/>
                  </a:lnTo>
                  <a:lnTo>
                    <a:pt x="313" y="348"/>
                  </a:lnTo>
                  <a:lnTo>
                    <a:pt x="312" y="348"/>
                  </a:lnTo>
                  <a:lnTo>
                    <a:pt x="310" y="348"/>
                  </a:lnTo>
                  <a:lnTo>
                    <a:pt x="310" y="346"/>
                  </a:lnTo>
                  <a:lnTo>
                    <a:pt x="309" y="346"/>
                  </a:lnTo>
                  <a:lnTo>
                    <a:pt x="308" y="345"/>
                  </a:lnTo>
                  <a:lnTo>
                    <a:pt x="302" y="342"/>
                  </a:lnTo>
                  <a:lnTo>
                    <a:pt x="302" y="341"/>
                  </a:lnTo>
                  <a:lnTo>
                    <a:pt x="299" y="343"/>
                  </a:lnTo>
                  <a:lnTo>
                    <a:pt x="298" y="345"/>
                  </a:lnTo>
                  <a:lnTo>
                    <a:pt x="298" y="346"/>
                  </a:lnTo>
                  <a:lnTo>
                    <a:pt x="298" y="348"/>
                  </a:lnTo>
                  <a:lnTo>
                    <a:pt x="298" y="349"/>
                  </a:lnTo>
                  <a:lnTo>
                    <a:pt x="298" y="350"/>
                  </a:lnTo>
                  <a:lnTo>
                    <a:pt x="298" y="352"/>
                  </a:lnTo>
                  <a:lnTo>
                    <a:pt x="298" y="354"/>
                  </a:lnTo>
                  <a:lnTo>
                    <a:pt x="298" y="357"/>
                  </a:lnTo>
                  <a:lnTo>
                    <a:pt x="298" y="359"/>
                  </a:lnTo>
                  <a:lnTo>
                    <a:pt x="298" y="360"/>
                  </a:lnTo>
                  <a:lnTo>
                    <a:pt x="298" y="361"/>
                  </a:lnTo>
                  <a:lnTo>
                    <a:pt x="298" y="363"/>
                  </a:lnTo>
                  <a:lnTo>
                    <a:pt x="298" y="365"/>
                  </a:lnTo>
                  <a:lnTo>
                    <a:pt x="298" y="367"/>
                  </a:lnTo>
                  <a:lnTo>
                    <a:pt x="297" y="379"/>
                  </a:lnTo>
                  <a:lnTo>
                    <a:pt x="297" y="382"/>
                  </a:lnTo>
                  <a:lnTo>
                    <a:pt x="297" y="385"/>
                  </a:lnTo>
                  <a:lnTo>
                    <a:pt x="295" y="394"/>
                  </a:lnTo>
                  <a:lnTo>
                    <a:pt x="295" y="404"/>
                  </a:lnTo>
                  <a:lnTo>
                    <a:pt x="295" y="410"/>
                  </a:lnTo>
                  <a:lnTo>
                    <a:pt x="294" y="425"/>
                  </a:lnTo>
                  <a:lnTo>
                    <a:pt x="294" y="428"/>
                  </a:lnTo>
                  <a:lnTo>
                    <a:pt x="294" y="430"/>
                  </a:lnTo>
                  <a:lnTo>
                    <a:pt x="294" y="432"/>
                  </a:lnTo>
                  <a:lnTo>
                    <a:pt x="294" y="434"/>
                  </a:lnTo>
                  <a:lnTo>
                    <a:pt x="294" y="437"/>
                  </a:lnTo>
                  <a:lnTo>
                    <a:pt x="294" y="439"/>
                  </a:lnTo>
                  <a:lnTo>
                    <a:pt x="294" y="441"/>
                  </a:lnTo>
                  <a:lnTo>
                    <a:pt x="292" y="441"/>
                  </a:lnTo>
                  <a:lnTo>
                    <a:pt x="290" y="441"/>
                  </a:lnTo>
                  <a:lnTo>
                    <a:pt x="288" y="443"/>
                  </a:lnTo>
                  <a:lnTo>
                    <a:pt x="279" y="447"/>
                  </a:lnTo>
                  <a:lnTo>
                    <a:pt x="273" y="450"/>
                  </a:lnTo>
                  <a:lnTo>
                    <a:pt x="272" y="450"/>
                  </a:lnTo>
                  <a:lnTo>
                    <a:pt x="272" y="448"/>
                  </a:lnTo>
                  <a:lnTo>
                    <a:pt x="270" y="448"/>
                  </a:lnTo>
                  <a:lnTo>
                    <a:pt x="269" y="450"/>
                  </a:lnTo>
                  <a:lnTo>
                    <a:pt x="269" y="451"/>
                  </a:lnTo>
                  <a:lnTo>
                    <a:pt x="269" y="452"/>
                  </a:lnTo>
                  <a:lnTo>
                    <a:pt x="268" y="454"/>
                  </a:lnTo>
                  <a:lnTo>
                    <a:pt x="268" y="455"/>
                  </a:lnTo>
                  <a:lnTo>
                    <a:pt x="268" y="456"/>
                  </a:lnTo>
                  <a:lnTo>
                    <a:pt x="266" y="458"/>
                  </a:lnTo>
                  <a:lnTo>
                    <a:pt x="266" y="459"/>
                  </a:lnTo>
                  <a:lnTo>
                    <a:pt x="265" y="461"/>
                  </a:lnTo>
                  <a:lnTo>
                    <a:pt x="262" y="462"/>
                  </a:lnTo>
                  <a:lnTo>
                    <a:pt x="262" y="463"/>
                  </a:lnTo>
                  <a:lnTo>
                    <a:pt x="261" y="463"/>
                  </a:lnTo>
                  <a:lnTo>
                    <a:pt x="251" y="463"/>
                  </a:lnTo>
                  <a:lnTo>
                    <a:pt x="250" y="463"/>
                  </a:lnTo>
                  <a:lnTo>
                    <a:pt x="248" y="463"/>
                  </a:lnTo>
                  <a:lnTo>
                    <a:pt x="247" y="463"/>
                  </a:lnTo>
                  <a:lnTo>
                    <a:pt x="246" y="465"/>
                  </a:lnTo>
                  <a:lnTo>
                    <a:pt x="244" y="466"/>
                  </a:lnTo>
                  <a:lnTo>
                    <a:pt x="243" y="466"/>
                  </a:lnTo>
                  <a:lnTo>
                    <a:pt x="243" y="467"/>
                  </a:lnTo>
                  <a:lnTo>
                    <a:pt x="241" y="469"/>
                  </a:lnTo>
                  <a:lnTo>
                    <a:pt x="241" y="470"/>
                  </a:lnTo>
                  <a:lnTo>
                    <a:pt x="240" y="472"/>
                  </a:lnTo>
                  <a:lnTo>
                    <a:pt x="240" y="473"/>
                  </a:lnTo>
                  <a:lnTo>
                    <a:pt x="239" y="475"/>
                  </a:lnTo>
                  <a:lnTo>
                    <a:pt x="239" y="476"/>
                  </a:lnTo>
                  <a:lnTo>
                    <a:pt x="239" y="477"/>
                  </a:lnTo>
                  <a:lnTo>
                    <a:pt x="237" y="477"/>
                  </a:lnTo>
                  <a:lnTo>
                    <a:pt x="236" y="477"/>
                  </a:lnTo>
                  <a:lnTo>
                    <a:pt x="236" y="479"/>
                  </a:lnTo>
                  <a:lnTo>
                    <a:pt x="235" y="479"/>
                  </a:lnTo>
                  <a:lnTo>
                    <a:pt x="233" y="479"/>
                  </a:lnTo>
                  <a:lnTo>
                    <a:pt x="232" y="479"/>
                  </a:lnTo>
                  <a:lnTo>
                    <a:pt x="230" y="480"/>
                  </a:lnTo>
                  <a:lnTo>
                    <a:pt x="229" y="480"/>
                  </a:lnTo>
                  <a:lnTo>
                    <a:pt x="228" y="480"/>
                  </a:lnTo>
                  <a:lnTo>
                    <a:pt x="226" y="479"/>
                  </a:lnTo>
                  <a:lnTo>
                    <a:pt x="225" y="479"/>
                  </a:lnTo>
                  <a:lnTo>
                    <a:pt x="225" y="480"/>
                  </a:lnTo>
                  <a:lnTo>
                    <a:pt x="223" y="481"/>
                  </a:lnTo>
                  <a:lnTo>
                    <a:pt x="223" y="483"/>
                  </a:lnTo>
                  <a:lnTo>
                    <a:pt x="222" y="483"/>
                  </a:lnTo>
                  <a:lnTo>
                    <a:pt x="222" y="484"/>
                  </a:lnTo>
                  <a:lnTo>
                    <a:pt x="222" y="486"/>
                  </a:lnTo>
                  <a:lnTo>
                    <a:pt x="222" y="487"/>
                  </a:lnTo>
                  <a:lnTo>
                    <a:pt x="222" y="488"/>
                  </a:lnTo>
                  <a:lnTo>
                    <a:pt x="221" y="488"/>
                  </a:lnTo>
                  <a:lnTo>
                    <a:pt x="219" y="488"/>
                  </a:lnTo>
                  <a:lnTo>
                    <a:pt x="219" y="490"/>
                  </a:lnTo>
                  <a:lnTo>
                    <a:pt x="218" y="490"/>
                  </a:lnTo>
                  <a:lnTo>
                    <a:pt x="217" y="491"/>
                  </a:lnTo>
                  <a:lnTo>
                    <a:pt x="215" y="492"/>
                  </a:lnTo>
                  <a:lnTo>
                    <a:pt x="214" y="492"/>
                  </a:lnTo>
                  <a:lnTo>
                    <a:pt x="214" y="494"/>
                  </a:lnTo>
                  <a:lnTo>
                    <a:pt x="212" y="494"/>
                  </a:lnTo>
                  <a:lnTo>
                    <a:pt x="212" y="495"/>
                  </a:lnTo>
                  <a:lnTo>
                    <a:pt x="212" y="497"/>
                  </a:lnTo>
                  <a:lnTo>
                    <a:pt x="211" y="495"/>
                  </a:lnTo>
                  <a:lnTo>
                    <a:pt x="210" y="495"/>
                  </a:lnTo>
                  <a:lnTo>
                    <a:pt x="206" y="494"/>
                  </a:lnTo>
                  <a:lnTo>
                    <a:pt x="206" y="492"/>
                  </a:lnTo>
                  <a:lnTo>
                    <a:pt x="204" y="492"/>
                  </a:lnTo>
                  <a:lnTo>
                    <a:pt x="203" y="492"/>
                  </a:lnTo>
                  <a:lnTo>
                    <a:pt x="201" y="491"/>
                  </a:lnTo>
                  <a:lnTo>
                    <a:pt x="200" y="491"/>
                  </a:lnTo>
                  <a:lnTo>
                    <a:pt x="199" y="491"/>
                  </a:lnTo>
                  <a:lnTo>
                    <a:pt x="199" y="490"/>
                  </a:lnTo>
                  <a:lnTo>
                    <a:pt x="197" y="490"/>
                  </a:lnTo>
                  <a:lnTo>
                    <a:pt x="196" y="490"/>
                  </a:lnTo>
                  <a:lnTo>
                    <a:pt x="195" y="490"/>
                  </a:lnTo>
                  <a:lnTo>
                    <a:pt x="193" y="490"/>
                  </a:lnTo>
                  <a:lnTo>
                    <a:pt x="190" y="490"/>
                  </a:lnTo>
                  <a:lnTo>
                    <a:pt x="189" y="490"/>
                  </a:lnTo>
                  <a:lnTo>
                    <a:pt x="188" y="490"/>
                  </a:lnTo>
                  <a:lnTo>
                    <a:pt x="186" y="490"/>
                  </a:lnTo>
                  <a:lnTo>
                    <a:pt x="182" y="490"/>
                  </a:lnTo>
                  <a:lnTo>
                    <a:pt x="179" y="491"/>
                  </a:lnTo>
                  <a:lnTo>
                    <a:pt x="178" y="491"/>
                  </a:lnTo>
                  <a:lnTo>
                    <a:pt x="177" y="491"/>
                  </a:lnTo>
                  <a:lnTo>
                    <a:pt x="175" y="492"/>
                  </a:lnTo>
                  <a:lnTo>
                    <a:pt x="174" y="492"/>
                  </a:lnTo>
                  <a:lnTo>
                    <a:pt x="172" y="492"/>
                  </a:lnTo>
                  <a:lnTo>
                    <a:pt x="172" y="494"/>
                  </a:lnTo>
                  <a:lnTo>
                    <a:pt x="171" y="494"/>
                  </a:lnTo>
                  <a:lnTo>
                    <a:pt x="170" y="495"/>
                  </a:lnTo>
                  <a:lnTo>
                    <a:pt x="168" y="495"/>
                  </a:lnTo>
                  <a:lnTo>
                    <a:pt x="166" y="498"/>
                  </a:lnTo>
                  <a:lnTo>
                    <a:pt x="163" y="499"/>
                  </a:lnTo>
                  <a:lnTo>
                    <a:pt x="161" y="499"/>
                  </a:lnTo>
                  <a:lnTo>
                    <a:pt x="160" y="501"/>
                  </a:lnTo>
                  <a:lnTo>
                    <a:pt x="159" y="502"/>
                  </a:lnTo>
                  <a:lnTo>
                    <a:pt x="157" y="502"/>
                  </a:lnTo>
                  <a:lnTo>
                    <a:pt x="156" y="502"/>
                  </a:lnTo>
                  <a:lnTo>
                    <a:pt x="145" y="502"/>
                  </a:lnTo>
                  <a:lnTo>
                    <a:pt x="143" y="502"/>
                  </a:lnTo>
                  <a:lnTo>
                    <a:pt x="143" y="501"/>
                  </a:lnTo>
                  <a:lnTo>
                    <a:pt x="142" y="501"/>
                  </a:lnTo>
                  <a:lnTo>
                    <a:pt x="141" y="501"/>
                  </a:lnTo>
                  <a:lnTo>
                    <a:pt x="139" y="501"/>
                  </a:lnTo>
                  <a:lnTo>
                    <a:pt x="138" y="499"/>
                  </a:lnTo>
                  <a:lnTo>
                    <a:pt x="137" y="499"/>
                  </a:lnTo>
                  <a:lnTo>
                    <a:pt x="135" y="499"/>
                  </a:lnTo>
                  <a:lnTo>
                    <a:pt x="134" y="498"/>
                  </a:lnTo>
                  <a:lnTo>
                    <a:pt x="128" y="501"/>
                  </a:lnTo>
                  <a:lnTo>
                    <a:pt x="127" y="502"/>
                  </a:lnTo>
                  <a:lnTo>
                    <a:pt x="126" y="499"/>
                  </a:lnTo>
                  <a:lnTo>
                    <a:pt x="126" y="498"/>
                  </a:lnTo>
                  <a:lnTo>
                    <a:pt x="123" y="494"/>
                  </a:lnTo>
                  <a:lnTo>
                    <a:pt x="123" y="491"/>
                  </a:lnTo>
                  <a:lnTo>
                    <a:pt x="120" y="487"/>
                  </a:lnTo>
                  <a:lnTo>
                    <a:pt x="120" y="486"/>
                  </a:lnTo>
                  <a:lnTo>
                    <a:pt x="119" y="481"/>
                  </a:lnTo>
                  <a:lnTo>
                    <a:pt x="117" y="477"/>
                  </a:lnTo>
                  <a:lnTo>
                    <a:pt x="113" y="470"/>
                  </a:lnTo>
                  <a:lnTo>
                    <a:pt x="112" y="465"/>
                  </a:lnTo>
                  <a:lnTo>
                    <a:pt x="106" y="454"/>
                  </a:lnTo>
                  <a:lnTo>
                    <a:pt x="103" y="447"/>
                  </a:lnTo>
                  <a:lnTo>
                    <a:pt x="102" y="443"/>
                  </a:lnTo>
                  <a:lnTo>
                    <a:pt x="101" y="440"/>
                  </a:lnTo>
                  <a:lnTo>
                    <a:pt x="101" y="439"/>
                  </a:lnTo>
                  <a:lnTo>
                    <a:pt x="99" y="437"/>
                  </a:lnTo>
                  <a:lnTo>
                    <a:pt x="99" y="436"/>
                  </a:lnTo>
                  <a:lnTo>
                    <a:pt x="97" y="429"/>
                  </a:lnTo>
                  <a:lnTo>
                    <a:pt x="94" y="423"/>
                  </a:lnTo>
                  <a:lnTo>
                    <a:pt x="92" y="419"/>
                  </a:lnTo>
                  <a:lnTo>
                    <a:pt x="92" y="418"/>
                  </a:lnTo>
                  <a:lnTo>
                    <a:pt x="91" y="417"/>
                  </a:lnTo>
                  <a:lnTo>
                    <a:pt x="88" y="410"/>
                  </a:lnTo>
                  <a:lnTo>
                    <a:pt x="88" y="408"/>
                  </a:lnTo>
                  <a:lnTo>
                    <a:pt x="85" y="401"/>
                  </a:lnTo>
                  <a:lnTo>
                    <a:pt x="84" y="400"/>
                  </a:lnTo>
                  <a:lnTo>
                    <a:pt x="79" y="385"/>
                  </a:lnTo>
                  <a:lnTo>
                    <a:pt x="77" y="383"/>
                  </a:lnTo>
                  <a:lnTo>
                    <a:pt x="76" y="379"/>
                  </a:lnTo>
                  <a:lnTo>
                    <a:pt x="76" y="376"/>
                  </a:lnTo>
                  <a:lnTo>
                    <a:pt x="74" y="375"/>
                  </a:lnTo>
                  <a:lnTo>
                    <a:pt x="73" y="371"/>
                  </a:lnTo>
                  <a:lnTo>
                    <a:pt x="73" y="370"/>
                  </a:lnTo>
                  <a:lnTo>
                    <a:pt x="73" y="368"/>
                  </a:lnTo>
                  <a:lnTo>
                    <a:pt x="72" y="367"/>
                  </a:lnTo>
                  <a:lnTo>
                    <a:pt x="72" y="365"/>
                  </a:lnTo>
                  <a:lnTo>
                    <a:pt x="72" y="363"/>
                  </a:lnTo>
                  <a:lnTo>
                    <a:pt x="70" y="361"/>
                  </a:lnTo>
                  <a:lnTo>
                    <a:pt x="70" y="360"/>
                  </a:lnTo>
                  <a:lnTo>
                    <a:pt x="70" y="359"/>
                  </a:lnTo>
                  <a:lnTo>
                    <a:pt x="70" y="357"/>
                  </a:lnTo>
                  <a:lnTo>
                    <a:pt x="69" y="356"/>
                  </a:lnTo>
                  <a:lnTo>
                    <a:pt x="68" y="353"/>
                  </a:lnTo>
                  <a:lnTo>
                    <a:pt x="54" y="345"/>
                  </a:lnTo>
                  <a:lnTo>
                    <a:pt x="48" y="341"/>
                  </a:lnTo>
                  <a:lnTo>
                    <a:pt x="48" y="339"/>
                  </a:lnTo>
                  <a:lnTo>
                    <a:pt x="40" y="341"/>
                  </a:lnTo>
                  <a:lnTo>
                    <a:pt x="40" y="339"/>
                  </a:lnTo>
                  <a:lnTo>
                    <a:pt x="39" y="339"/>
                  </a:lnTo>
                  <a:lnTo>
                    <a:pt x="37" y="339"/>
                  </a:lnTo>
                  <a:lnTo>
                    <a:pt x="37" y="338"/>
                  </a:lnTo>
                  <a:lnTo>
                    <a:pt x="30" y="335"/>
                  </a:lnTo>
                  <a:lnTo>
                    <a:pt x="30" y="334"/>
                  </a:lnTo>
                  <a:lnTo>
                    <a:pt x="28" y="332"/>
                  </a:lnTo>
                  <a:lnTo>
                    <a:pt x="25" y="331"/>
                  </a:lnTo>
                  <a:lnTo>
                    <a:pt x="23" y="330"/>
                  </a:lnTo>
                  <a:lnTo>
                    <a:pt x="21" y="325"/>
                  </a:lnTo>
                  <a:lnTo>
                    <a:pt x="16" y="320"/>
                  </a:lnTo>
                  <a:lnTo>
                    <a:pt x="15" y="317"/>
                  </a:lnTo>
                  <a:lnTo>
                    <a:pt x="11" y="312"/>
                  </a:lnTo>
                  <a:lnTo>
                    <a:pt x="10" y="309"/>
                  </a:lnTo>
                  <a:lnTo>
                    <a:pt x="10" y="307"/>
                  </a:lnTo>
                  <a:lnTo>
                    <a:pt x="8" y="306"/>
                  </a:lnTo>
                  <a:lnTo>
                    <a:pt x="7" y="303"/>
                  </a:lnTo>
                  <a:lnTo>
                    <a:pt x="7" y="302"/>
                  </a:lnTo>
                  <a:lnTo>
                    <a:pt x="7" y="301"/>
                  </a:lnTo>
                  <a:lnTo>
                    <a:pt x="5" y="299"/>
                  </a:lnTo>
                  <a:lnTo>
                    <a:pt x="5" y="298"/>
                  </a:lnTo>
                  <a:lnTo>
                    <a:pt x="4" y="296"/>
                  </a:lnTo>
                  <a:lnTo>
                    <a:pt x="3" y="294"/>
                  </a:lnTo>
                  <a:lnTo>
                    <a:pt x="3" y="292"/>
                  </a:lnTo>
                  <a:lnTo>
                    <a:pt x="1" y="291"/>
                  </a:lnTo>
                  <a:lnTo>
                    <a:pt x="1" y="290"/>
                  </a:lnTo>
                  <a:lnTo>
                    <a:pt x="0" y="288"/>
                  </a:lnTo>
                  <a:lnTo>
                    <a:pt x="1" y="287"/>
                  </a:lnTo>
                  <a:lnTo>
                    <a:pt x="5" y="283"/>
                  </a:lnTo>
                  <a:lnTo>
                    <a:pt x="7" y="283"/>
                  </a:lnTo>
                  <a:lnTo>
                    <a:pt x="8" y="283"/>
                  </a:lnTo>
                  <a:lnTo>
                    <a:pt x="11" y="280"/>
                  </a:lnTo>
                  <a:lnTo>
                    <a:pt x="15" y="277"/>
                  </a:lnTo>
                  <a:lnTo>
                    <a:pt x="19" y="274"/>
                  </a:lnTo>
                  <a:lnTo>
                    <a:pt x="21" y="273"/>
                  </a:lnTo>
                  <a:lnTo>
                    <a:pt x="22" y="272"/>
                  </a:lnTo>
                  <a:lnTo>
                    <a:pt x="22" y="270"/>
                  </a:lnTo>
                  <a:lnTo>
                    <a:pt x="23" y="270"/>
                  </a:lnTo>
                  <a:lnTo>
                    <a:pt x="30" y="265"/>
                  </a:lnTo>
                  <a:lnTo>
                    <a:pt x="33" y="263"/>
                  </a:lnTo>
                  <a:lnTo>
                    <a:pt x="34" y="262"/>
                  </a:lnTo>
                  <a:lnTo>
                    <a:pt x="43" y="258"/>
                  </a:lnTo>
                  <a:lnTo>
                    <a:pt x="47" y="255"/>
                  </a:lnTo>
                  <a:lnTo>
                    <a:pt x="48" y="254"/>
                  </a:lnTo>
                  <a:lnTo>
                    <a:pt x="51" y="252"/>
                  </a:lnTo>
                  <a:lnTo>
                    <a:pt x="54" y="251"/>
                  </a:lnTo>
                  <a:lnTo>
                    <a:pt x="59" y="247"/>
                  </a:lnTo>
                  <a:lnTo>
                    <a:pt x="70" y="241"/>
                  </a:lnTo>
                  <a:lnTo>
                    <a:pt x="72" y="240"/>
                  </a:lnTo>
                  <a:lnTo>
                    <a:pt x="73" y="240"/>
                  </a:lnTo>
                  <a:lnTo>
                    <a:pt x="76" y="237"/>
                  </a:lnTo>
                  <a:lnTo>
                    <a:pt x="79" y="236"/>
                  </a:lnTo>
                  <a:lnTo>
                    <a:pt x="85" y="232"/>
                  </a:lnTo>
                  <a:lnTo>
                    <a:pt x="87" y="230"/>
                  </a:lnTo>
                  <a:lnTo>
                    <a:pt x="90" y="229"/>
                  </a:lnTo>
                  <a:lnTo>
                    <a:pt x="91" y="227"/>
                  </a:lnTo>
                  <a:lnTo>
                    <a:pt x="91" y="226"/>
                  </a:lnTo>
                  <a:lnTo>
                    <a:pt x="92" y="222"/>
                  </a:lnTo>
                  <a:lnTo>
                    <a:pt x="97" y="211"/>
                  </a:lnTo>
                  <a:lnTo>
                    <a:pt x="98" y="207"/>
                  </a:lnTo>
                  <a:lnTo>
                    <a:pt x="98" y="205"/>
                  </a:lnTo>
                  <a:lnTo>
                    <a:pt x="101" y="198"/>
                  </a:lnTo>
                  <a:lnTo>
                    <a:pt x="103" y="192"/>
                  </a:lnTo>
                  <a:lnTo>
                    <a:pt x="103" y="190"/>
                  </a:lnTo>
                  <a:lnTo>
                    <a:pt x="103" y="189"/>
                  </a:lnTo>
                  <a:lnTo>
                    <a:pt x="105" y="187"/>
                  </a:lnTo>
                  <a:lnTo>
                    <a:pt x="105" y="186"/>
                  </a:lnTo>
                  <a:lnTo>
                    <a:pt x="108" y="180"/>
                  </a:lnTo>
                  <a:lnTo>
                    <a:pt x="110" y="172"/>
                  </a:lnTo>
                  <a:lnTo>
                    <a:pt x="112" y="168"/>
                  </a:lnTo>
                  <a:lnTo>
                    <a:pt x="113" y="165"/>
                  </a:lnTo>
                  <a:lnTo>
                    <a:pt x="117" y="157"/>
                  </a:lnTo>
                  <a:lnTo>
                    <a:pt x="117" y="156"/>
                  </a:lnTo>
                  <a:lnTo>
                    <a:pt x="120" y="149"/>
                  </a:lnTo>
                  <a:lnTo>
                    <a:pt x="120" y="146"/>
                  </a:lnTo>
                  <a:lnTo>
                    <a:pt x="121" y="145"/>
                  </a:lnTo>
                  <a:lnTo>
                    <a:pt x="123" y="139"/>
                  </a:lnTo>
                  <a:lnTo>
                    <a:pt x="124" y="138"/>
                  </a:lnTo>
                  <a:lnTo>
                    <a:pt x="124" y="136"/>
                  </a:lnTo>
                  <a:lnTo>
                    <a:pt x="124" y="135"/>
                  </a:lnTo>
                  <a:lnTo>
                    <a:pt x="127" y="128"/>
                  </a:lnTo>
                  <a:lnTo>
                    <a:pt x="131" y="117"/>
                  </a:lnTo>
                  <a:lnTo>
                    <a:pt x="132" y="113"/>
                  </a:lnTo>
                  <a:lnTo>
                    <a:pt x="134" y="109"/>
                  </a:lnTo>
                  <a:lnTo>
                    <a:pt x="137" y="102"/>
                  </a:lnTo>
                  <a:lnTo>
                    <a:pt x="138" y="99"/>
                  </a:lnTo>
                  <a:lnTo>
                    <a:pt x="141" y="89"/>
                  </a:lnTo>
                  <a:lnTo>
                    <a:pt x="142" y="88"/>
                  </a:lnTo>
                  <a:lnTo>
                    <a:pt x="142" y="87"/>
                  </a:lnTo>
                  <a:lnTo>
                    <a:pt x="142" y="84"/>
                  </a:lnTo>
                  <a:lnTo>
                    <a:pt x="143" y="83"/>
                  </a:lnTo>
                  <a:lnTo>
                    <a:pt x="145" y="78"/>
                  </a:lnTo>
                  <a:lnTo>
                    <a:pt x="145" y="77"/>
                  </a:lnTo>
                  <a:lnTo>
                    <a:pt x="146" y="76"/>
                  </a:lnTo>
                  <a:lnTo>
                    <a:pt x="146" y="74"/>
                  </a:lnTo>
                  <a:lnTo>
                    <a:pt x="149" y="67"/>
                  </a:lnTo>
                  <a:lnTo>
                    <a:pt x="149" y="65"/>
                  </a:lnTo>
                  <a:lnTo>
                    <a:pt x="150" y="63"/>
                  </a:lnTo>
                  <a:lnTo>
                    <a:pt x="153" y="55"/>
                  </a:lnTo>
                  <a:lnTo>
                    <a:pt x="154" y="51"/>
                  </a:lnTo>
                  <a:lnTo>
                    <a:pt x="154" y="49"/>
                  </a:lnTo>
                  <a:lnTo>
                    <a:pt x="154" y="48"/>
                  </a:lnTo>
                  <a:lnTo>
                    <a:pt x="156" y="45"/>
                  </a:lnTo>
                  <a:lnTo>
                    <a:pt x="156" y="44"/>
                  </a:lnTo>
                  <a:lnTo>
                    <a:pt x="159" y="44"/>
                  </a:lnTo>
                  <a:lnTo>
                    <a:pt x="163" y="45"/>
                  </a:lnTo>
                  <a:lnTo>
                    <a:pt x="168" y="47"/>
                  </a:lnTo>
                  <a:lnTo>
                    <a:pt x="170" y="47"/>
                  </a:lnTo>
                  <a:lnTo>
                    <a:pt x="177" y="47"/>
                  </a:lnTo>
                  <a:lnTo>
                    <a:pt x="178" y="47"/>
                  </a:lnTo>
                  <a:lnTo>
                    <a:pt x="179" y="47"/>
                  </a:lnTo>
                  <a:lnTo>
                    <a:pt x="181" y="48"/>
                  </a:lnTo>
                  <a:lnTo>
                    <a:pt x="182" y="48"/>
                  </a:lnTo>
                  <a:lnTo>
                    <a:pt x="182" y="49"/>
                  </a:lnTo>
                  <a:lnTo>
                    <a:pt x="183" y="49"/>
                  </a:lnTo>
                  <a:lnTo>
                    <a:pt x="185" y="51"/>
                  </a:lnTo>
                  <a:lnTo>
                    <a:pt x="185" y="52"/>
                  </a:lnTo>
                  <a:lnTo>
                    <a:pt x="186" y="52"/>
                  </a:lnTo>
                  <a:lnTo>
                    <a:pt x="186" y="54"/>
                  </a:lnTo>
                  <a:lnTo>
                    <a:pt x="188" y="54"/>
                  </a:lnTo>
                  <a:lnTo>
                    <a:pt x="189" y="54"/>
                  </a:lnTo>
                  <a:lnTo>
                    <a:pt x="189" y="52"/>
                  </a:lnTo>
                  <a:lnTo>
                    <a:pt x="190" y="52"/>
                  </a:lnTo>
                  <a:lnTo>
                    <a:pt x="192" y="51"/>
                  </a:lnTo>
                  <a:lnTo>
                    <a:pt x="193" y="51"/>
                  </a:lnTo>
                  <a:lnTo>
                    <a:pt x="195" y="51"/>
                  </a:lnTo>
                  <a:lnTo>
                    <a:pt x="197" y="52"/>
                  </a:lnTo>
                  <a:lnTo>
                    <a:pt x="199" y="52"/>
                  </a:lnTo>
                  <a:lnTo>
                    <a:pt x="206" y="54"/>
                  </a:lnTo>
                  <a:lnTo>
                    <a:pt x="207" y="54"/>
                  </a:lnTo>
                  <a:lnTo>
                    <a:pt x="210" y="54"/>
                  </a:lnTo>
                  <a:lnTo>
                    <a:pt x="211" y="54"/>
                  </a:lnTo>
                  <a:lnTo>
                    <a:pt x="212" y="54"/>
                  </a:lnTo>
                  <a:lnTo>
                    <a:pt x="215" y="54"/>
                  </a:lnTo>
                  <a:lnTo>
                    <a:pt x="218" y="55"/>
                  </a:lnTo>
                  <a:lnTo>
                    <a:pt x="218" y="56"/>
                  </a:lnTo>
                  <a:lnTo>
                    <a:pt x="219" y="56"/>
                  </a:lnTo>
                  <a:lnTo>
                    <a:pt x="222" y="58"/>
                  </a:lnTo>
                  <a:lnTo>
                    <a:pt x="223" y="58"/>
                  </a:lnTo>
                  <a:lnTo>
                    <a:pt x="229" y="60"/>
                  </a:lnTo>
                  <a:lnTo>
                    <a:pt x="230" y="60"/>
                  </a:lnTo>
                  <a:lnTo>
                    <a:pt x="232" y="60"/>
                  </a:lnTo>
                  <a:lnTo>
                    <a:pt x="236" y="60"/>
                  </a:lnTo>
                  <a:lnTo>
                    <a:pt x="236" y="62"/>
                  </a:lnTo>
                  <a:lnTo>
                    <a:pt x="237" y="62"/>
                  </a:lnTo>
                  <a:lnTo>
                    <a:pt x="239" y="62"/>
                  </a:lnTo>
                  <a:lnTo>
                    <a:pt x="240" y="62"/>
                  </a:lnTo>
                  <a:lnTo>
                    <a:pt x="241" y="62"/>
                  </a:lnTo>
                  <a:lnTo>
                    <a:pt x="243" y="63"/>
                  </a:lnTo>
                  <a:lnTo>
                    <a:pt x="244" y="63"/>
                  </a:lnTo>
                  <a:lnTo>
                    <a:pt x="246" y="63"/>
                  </a:lnTo>
                  <a:lnTo>
                    <a:pt x="247" y="63"/>
                  </a:lnTo>
                  <a:lnTo>
                    <a:pt x="248" y="63"/>
                  </a:lnTo>
                  <a:lnTo>
                    <a:pt x="250" y="63"/>
                  </a:lnTo>
                  <a:lnTo>
                    <a:pt x="251" y="65"/>
                  </a:lnTo>
                  <a:lnTo>
                    <a:pt x="252" y="65"/>
                  </a:lnTo>
                  <a:lnTo>
                    <a:pt x="254" y="65"/>
                  </a:lnTo>
                  <a:lnTo>
                    <a:pt x="255" y="65"/>
                  </a:lnTo>
                  <a:lnTo>
                    <a:pt x="255" y="66"/>
                  </a:lnTo>
                  <a:lnTo>
                    <a:pt x="257" y="66"/>
                  </a:lnTo>
                  <a:lnTo>
                    <a:pt x="258" y="66"/>
                  </a:lnTo>
                  <a:lnTo>
                    <a:pt x="259" y="66"/>
                  </a:lnTo>
                  <a:lnTo>
                    <a:pt x="261" y="67"/>
                  </a:lnTo>
                  <a:lnTo>
                    <a:pt x="262" y="67"/>
                  </a:lnTo>
                  <a:lnTo>
                    <a:pt x="263" y="67"/>
                  </a:lnTo>
                  <a:lnTo>
                    <a:pt x="265" y="67"/>
                  </a:lnTo>
                  <a:lnTo>
                    <a:pt x="266" y="69"/>
                  </a:lnTo>
                  <a:lnTo>
                    <a:pt x="268" y="69"/>
                  </a:lnTo>
                  <a:lnTo>
                    <a:pt x="269" y="69"/>
                  </a:lnTo>
                  <a:lnTo>
                    <a:pt x="270" y="70"/>
                  </a:lnTo>
                  <a:lnTo>
                    <a:pt x="272" y="70"/>
                  </a:lnTo>
                  <a:lnTo>
                    <a:pt x="273" y="70"/>
                  </a:lnTo>
                  <a:lnTo>
                    <a:pt x="275" y="72"/>
                  </a:lnTo>
                  <a:lnTo>
                    <a:pt x="276" y="72"/>
                  </a:lnTo>
                  <a:lnTo>
                    <a:pt x="277" y="72"/>
                  </a:lnTo>
                  <a:lnTo>
                    <a:pt x="279" y="72"/>
                  </a:lnTo>
                  <a:lnTo>
                    <a:pt x="279" y="73"/>
                  </a:lnTo>
                  <a:lnTo>
                    <a:pt x="280" y="73"/>
                  </a:lnTo>
                  <a:lnTo>
                    <a:pt x="281" y="73"/>
                  </a:lnTo>
                  <a:lnTo>
                    <a:pt x="283" y="73"/>
                  </a:lnTo>
                  <a:lnTo>
                    <a:pt x="283" y="74"/>
                  </a:lnTo>
                  <a:lnTo>
                    <a:pt x="284" y="74"/>
                  </a:lnTo>
                  <a:lnTo>
                    <a:pt x="286" y="74"/>
                  </a:lnTo>
                  <a:lnTo>
                    <a:pt x="287" y="74"/>
                  </a:lnTo>
                  <a:lnTo>
                    <a:pt x="287" y="76"/>
                  </a:lnTo>
                  <a:lnTo>
                    <a:pt x="288" y="76"/>
                  </a:lnTo>
                  <a:lnTo>
                    <a:pt x="290" y="76"/>
                  </a:lnTo>
                  <a:lnTo>
                    <a:pt x="291" y="76"/>
                  </a:lnTo>
                  <a:lnTo>
                    <a:pt x="292" y="76"/>
                  </a:lnTo>
                  <a:lnTo>
                    <a:pt x="294" y="76"/>
                  </a:lnTo>
                  <a:lnTo>
                    <a:pt x="297" y="77"/>
                  </a:lnTo>
                  <a:lnTo>
                    <a:pt x="299" y="77"/>
                  </a:lnTo>
                  <a:lnTo>
                    <a:pt x="302" y="78"/>
                  </a:lnTo>
                  <a:lnTo>
                    <a:pt x="304" y="78"/>
                  </a:lnTo>
                  <a:lnTo>
                    <a:pt x="306" y="77"/>
                  </a:lnTo>
                  <a:lnTo>
                    <a:pt x="308" y="78"/>
                  </a:lnTo>
                  <a:lnTo>
                    <a:pt x="308" y="77"/>
                  </a:lnTo>
                  <a:lnTo>
                    <a:pt x="308" y="76"/>
                  </a:lnTo>
                  <a:lnTo>
                    <a:pt x="306" y="72"/>
                  </a:lnTo>
                  <a:lnTo>
                    <a:pt x="306" y="70"/>
                  </a:lnTo>
                  <a:lnTo>
                    <a:pt x="306" y="69"/>
                  </a:lnTo>
                  <a:lnTo>
                    <a:pt x="305" y="66"/>
                  </a:lnTo>
                  <a:lnTo>
                    <a:pt x="305" y="65"/>
                  </a:lnTo>
                  <a:lnTo>
                    <a:pt x="305" y="63"/>
                  </a:lnTo>
                  <a:lnTo>
                    <a:pt x="304" y="62"/>
                  </a:lnTo>
                  <a:lnTo>
                    <a:pt x="304" y="59"/>
                  </a:lnTo>
                  <a:lnTo>
                    <a:pt x="304" y="56"/>
                  </a:lnTo>
                  <a:lnTo>
                    <a:pt x="305" y="52"/>
                  </a:lnTo>
                  <a:lnTo>
                    <a:pt x="305" y="48"/>
                  </a:lnTo>
                  <a:lnTo>
                    <a:pt x="305" y="47"/>
                  </a:lnTo>
                  <a:lnTo>
                    <a:pt x="305" y="45"/>
                  </a:lnTo>
                  <a:lnTo>
                    <a:pt x="305" y="44"/>
                  </a:lnTo>
                  <a:lnTo>
                    <a:pt x="304" y="43"/>
                  </a:lnTo>
                  <a:lnTo>
                    <a:pt x="304" y="41"/>
                  </a:lnTo>
                  <a:lnTo>
                    <a:pt x="304" y="40"/>
                  </a:lnTo>
                  <a:lnTo>
                    <a:pt x="304" y="38"/>
                  </a:lnTo>
                  <a:lnTo>
                    <a:pt x="304" y="37"/>
                  </a:lnTo>
                  <a:lnTo>
                    <a:pt x="302" y="34"/>
                  </a:lnTo>
                  <a:lnTo>
                    <a:pt x="301" y="29"/>
                  </a:lnTo>
                  <a:lnTo>
                    <a:pt x="301" y="27"/>
                  </a:lnTo>
                  <a:lnTo>
                    <a:pt x="306" y="26"/>
                  </a:lnTo>
                  <a:lnTo>
                    <a:pt x="313" y="25"/>
                  </a:lnTo>
                  <a:lnTo>
                    <a:pt x="316" y="25"/>
                  </a:lnTo>
                  <a:lnTo>
                    <a:pt x="321" y="23"/>
                  </a:lnTo>
                  <a:lnTo>
                    <a:pt x="327" y="22"/>
                  </a:lnTo>
                  <a:lnTo>
                    <a:pt x="330" y="20"/>
                  </a:lnTo>
                  <a:lnTo>
                    <a:pt x="331" y="19"/>
                  </a:lnTo>
                  <a:lnTo>
                    <a:pt x="332" y="19"/>
                  </a:lnTo>
                  <a:lnTo>
                    <a:pt x="330" y="14"/>
                  </a:lnTo>
                  <a:lnTo>
                    <a:pt x="348" y="8"/>
                  </a:lnTo>
                  <a:lnTo>
                    <a:pt x="349" y="8"/>
                  </a:lnTo>
                  <a:lnTo>
                    <a:pt x="350" y="8"/>
                  </a:lnTo>
                  <a:lnTo>
                    <a:pt x="353" y="7"/>
                  </a:lnTo>
                  <a:lnTo>
                    <a:pt x="357" y="5"/>
                  </a:lnTo>
                  <a:lnTo>
                    <a:pt x="361" y="4"/>
                  </a:lnTo>
                  <a:lnTo>
                    <a:pt x="363" y="3"/>
                  </a:lnTo>
                  <a:lnTo>
                    <a:pt x="364" y="3"/>
                  </a:lnTo>
                  <a:lnTo>
                    <a:pt x="366" y="3"/>
                  </a:lnTo>
                  <a:lnTo>
                    <a:pt x="367" y="1"/>
                  </a:lnTo>
                  <a:lnTo>
                    <a:pt x="368" y="1"/>
                  </a:lnTo>
                  <a:lnTo>
                    <a:pt x="370" y="0"/>
                  </a:lnTo>
                  <a:lnTo>
                    <a:pt x="370" y="1"/>
                  </a:lnTo>
                  <a:lnTo>
                    <a:pt x="373" y="5"/>
                  </a:lnTo>
                  <a:lnTo>
                    <a:pt x="373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Freeform 15">
              <a:extLst>
                <a:ext uri="{FF2B5EF4-FFF2-40B4-BE49-F238E27FC236}">
                  <a16:creationId xmlns:a16="http://schemas.microsoft.com/office/drawing/2014/main" id="{AF4F9B42-1787-738E-1B4A-77B52A6E4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451" y="1817688"/>
              <a:ext cx="752475" cy="639763"/>
            </a:xfrm>
            <a:custGeom>
              <a:avLst/>
              <a:gdLst>
                <a:gd name="T0" fmla="*/ 203 w 474"/>
                <a:gd name="T1" fmla="*/ 97 h 403"/>
                <a:gd name="T2" fmla="*/ 262 w 474"/>
                <a:gd name="T3" fmla="*/ 132 h 403"/>
                <a:gd name="T4" fmla="*/ 283 w 474"/>
                <a:gd name="T5" fmla="*/ 117 h 403"/>
                <a:gd name="T6" fmla="*/ 317 w 474"/>
                <a:gd name="T7" fmla="*/ 98 h 403"/>
                <a:gd name="T8" fmla="*/ 343 w 474"/>
                <a:gd name="T9" fmla="*/ 127 h 403"/>
                <a:gd name="T10" fmla="*/ 345 w 474"/>
                <a:gd name="T11" fmla="*/ 146 h 403"/>
                <a:gd name="T12" fmla="*/ 354 w 474"/>
                <a:gd name="T13" fmla="*/ 153 h 403"/>
                <a:gd name="T14" fmla="*/ 374 w 474"/>
                <a:gd name="T15" fmla="*/ 127 h 403"/>
                <a:gd name="T16" fmla="*/ 389 w 474"/>
                <a:gd name="T17" fmla="*/ 116 h 403"/>
                <a:gd name="T18" fmla="*/ 410 w 474"/>
                <a:gd name="T19" fmla="*/ 104 h 403"/>
                <a:gd name="T20" fmla="*/ 425 w 474"/>
                <a:gd name="T21" fmla="*/ 88 h 403"/>
                <a:gd name="T22" fmla="*/ 433 w 474"/>
                <a:gd name="T23" fmla="*/ 97 h 403"/>
                <a:gd name="T24" fmla="*/ 437 w 474"/>
                <a:gd name="T25" fmla="*/ 115 h 403"/>
                <a:gd name="T26" fmla="*/ 445 w 474"/>
                <a:gd name="T27" fmla="*/ 132 h 403"/>
                <a:gd name="T28" fmla="*/ 459 w 474"/>
                <a:gd name="T29" fmla="*/ 148 h 403"/>
                <a:gd name="T30" fmla="*/ 465 w 474"/>
                <a:gd name="T31" fmla="*/ 161 h 403"/>
                <a:gd name="T32" fmla="*/ 454 w 474"/>
                <a:gd name="T33" fmla="*/ 190 h 403"/>
                <a:gd name="T34" fmla="*/ 452 w 474"/>
                <a:gd name="T35" fmla="*/ 217 h 403"/>
                <a:gd name="T36" fmla="*/ 473 w 474"/>
                <a:gd name="T37" fmla="*/ 262 h 403"/>
                <a:gd name="T38" fmla="*/ 473 w 474"/>
                <a:gd name="T39" fmla="*/ 282 h 403"/>
                <a:gd name="T40" fmla="*/ 463 w 474"/>
                <a:gd name="T41" fmla="*/ 298 h 403"/>
                <a:gd name="T42" fmla="*/ 455 w 474"/>
                <a:gd name="T43" fmla="*/ 317 h 403"/>
                <a:gd name="T44" fmla="*/ 433 w 474"/>
                <a:gd name="T45" fmla="*/ 344 h 403"/>
                <a:gd name="T46" fmla="*/ 416 w 474"/>
                <a:gd name="T47" fmla="*/ 352 h 403"/>
                <a:gd name="T48" fmla="*/ 400 w 474"/>
                <a:gd name="T49" fmla="*/ 373 h 403"/>
                <a:gd name="T50" fmla="*/ 376 w 474"/>
                <a:gd name="T51" fmla="*/ 399 h 403"/>
                <a:gd name="T52" fmla="*/ 345 w 474"/>
                <a:gd name="T53" fmla="*/ 402 h 403"/>
                <a:gd name="T54" fmla="*/ 280 w 474"/>
                <a:gd name="T55" fmla="*/ 381 h 403"/>
                <a:gd name="T56" fmla="*/ 288 w 474"/>
                <a:gd name="T57" fmla="*/ 363 h 403"/>
                <a:gd name="T58" fmla="*/ 298 w 474"/>
                <a:gd name="T59" fmla="*/ 334 h 403"/>
                <a:gd name="T60" fmla="*/ 317 w 474"/>
                <a:gd name="T61" fmla="*/ 320 h 403"/>
                <a:gd name="T62" fmla="*/ 314 w 474"/>
                <a:gd name="T63" fmla="*/ 291 h 403"/>
                <a:gd name="T64" fmla="*/ 310 w 474"/>
                <a:gd name="T65" fmla="*/ 282 h 403"/>
                <a:gd name="T66" fmla="*/ 267 w 474"/>
                <a:gd name="T67" fmla="*/ 302 h 403"/>
                <a:gd name="T68" fmla="*/ 251 w 474"/>
                <a:gd name="T69" fmla="*/ 324 h 403"/>
                <a:gd name="T70" fmla="*/ 254 w 474"/>
                <a:gd name="T71" fmla="*/ 355 h 403"/>
                <a:gd name="T72" fmla="*/ 233 w 474"/>
                <a:gd name="T73" fmla="*/ 355 h 403"/>
                <a:gd name="T74" fmla="*/ 219 w 474"/>
                <a:gd name="T75" fmla="*/ 349 h 403"/>
                <a:gd name="T76" fmla="*/ 201 w 474"/>
                <a:gd name="T77" fmla="*/ 345 h 403"/>
                <a:gd name="T78" fmla="*/ 185 w 474"/>
                <a:gd name="T79" fmla="*/ 341 h 403"/>
                <a:gd name="T80" fmla="*/ 158 w 474"/>
                <a:gd name="T81" fmla="*/ 333 h 403"/>
                <a:gd name="T82" fmla="*/ 134 w 474"/>
                <a:gd name="T83" fmla="*/ 333 h 403"/>
                <a:gd name="T84" fmla="*/ 114 w 474"/>
                <a:gd name="T85" fmla="*/ 326 h 403"/>
                <a:gd name="T86" fmla="*/ 83 w 474"/>
                <a:gd name="T87" fmla="*/ 305 h 403"/>
                <a:gd name="T88" fmla="*/ 12 w 474"/>
                <a:gd name="T89" fmla="*/ 286 h 403"/>
                <a:gd name="T90" fmla="*/ 7 w 474"/>
                <a:gd name="T91" fmla="*/ 240 h 403"/>
                <a:gd name="T92" fmla="*/ 4 w 474"/>
                <a:gd name="T93" fmla="*/ 217 h 403"/>
                <a:gd name="T94" fmla="*/ 11 w 474"/>
                <a:gd name="T95" fmla="*/ 186 h 403"/>
                <a:gd name="T96" fmla="*/ 26 w 474"/>
                <a:gd name="T97" fmla="*/ 193 h 403"/>
                <a:gd name="T98" fmla="*/ 55 w 474"/>
                <a:gd name="T99" fmla="*/ 150 h 403"/>
                <a:gd name="T100" fmla="*/ 81 w 474"/>
                <a:gd name="T101" fmla="*/ 135 h 403"/>
                <a:gd name="T102" fmla="*/ 98 w 474"/>
                <a:gd name="T103" fmla="*/ 144 h 403"/>
                <a:gd name="T104" fmla="*/ 131 w 474"/>
                <a:gd name="T105" fmla="*/ 117 h 403"/>
                <a:gd name="T106" fmla="*/ 158 w 474"/>
                <a:gd name="T107" fmla="*/ 95 h 403"/>
                <a:gd name="T108" fmla="*/ 145 w 474"/>
                <a:gd name="T109" fmla="*/ 76 h 403"/>
                <a:gd name="T110" fmla="*/ 132 w 474"/>
                <a:gd name="T111" fmla="*/ 59 h 403"/>
                <a:gd name="T112" fmla="*/ 128 w 474"/>
                <a:gd name="T113" fmla="*/ 43 h 403"/>
                <a:gd name="T114" fmla="*/ 179 w 474"/>
                <a:gd name="T115" fmla="*/ 22 h 403"/>
                <a:gd name="T116" fmla="*/ 200 w 474"/>
                <a:gd name="T117" fmla="*/ 14 h 403"/>
                <a:gd name="T118" fmla="*/ 222 w 474"/>
                <a:gd name="T119" fmla="*/ 0 h 403"/>
                <a:gd name="T120" fmla="*/ 212 w 474"/>
                <a:gd name="T121" fmla="*/ 26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74" h="403">
                  <a:moveTo>
                    <a:pt x="205" y="44"/>
                  </a:moveTo>
                  <a:lnTo>
                    <a:pt x="203" y="51"/>
                  </a:lnTo>
                  <a:lnTo>
                    <a:pt x="201" y="55"/>
                  </a:lnTo>
                  <a:lnTo>
                    <a:pt x="201" y="58"/>
                  </a:lnTo>
                  <a:lnTo>
                    <a:pt x="198" y="65"/>
                  </a:lnTo>
                  <a:lnTo>
                    <a:pt x="196" y="72"/>
                  </a:lnTo>
                  <a:lnTo>
                    <a:pt x="193" y="77"/>
                  </a:lnTo>
                  <a:lnTo>
                    <a:pt x="189" y="90"/>
                  </a:lnTo>
                  <a:lnTo>
                    <a:pt x="192" y="91"/>
                  </a:lnTo>
                  <a:lnTo>
                    <a:pt x="194" y="95"/>
                  </a:lnTo>
                  <a:lnTo>
                    <a:pt x="198" y="98"/>
                  </a:lnTo>
                  <a:lnTo>
                    <a:pt x="200" y="98"/>
                  </a:lnTo>
                  <a:lnTo>
                    <a:pt x="203" y="97"/>
                  </a:lnTo>
                  <a:lnTo>
                    <a:pt x="203" y="98"/>
                  </a:lnTo>
                  <a:lnTo>
                    <a:pt x="203" y="99"/>
                  </a:lnTo>
                  <a:lnTo>
                    <a:pt x="203" y="101"/>
                  </a:lnTo>
                  <a:lnTo>
                    <a:pt x="203" y="102"/>
                  </a:lnTo>
                  <a:lnTo>
                    <a:pt x="208" y="113"/>
                  </a:lnTo>
                  <a:lnTo>
                    <a:pt x="209" y="113"/>
                  </a:lnTo>
                  <a:lnTo>
                    <a:pt x="209" y="112"/>
                  </a:lnTo>
                  <a:lnTo>
                    <a:pt x="211" y="112"/>
                  </a:lnTo>
                  <a:lnTo>
                    <a:pt x="212" y="112"/>
                  </a:lnTo>
                  <a:lnTo>
                    <a:pt x="214" y="113"/>
                  </a:lnTo>
                  <a:lnTo>
                    <a:pt x="259" y="131"/>
                  </a:lnTo>
                  <a:lnTo>
                    <a:pt x="261" y="131"/>
                  </a:lnTo>
                  <a:lnTo>
                    <a:pt x="262" y="132"/>
                  </a:lnTo>
                  <a:lnTo>
                    <a:pt x="270" y="135"/>
                  </a:lnTo>
                  <a:lnTo>
                    <a:pt x="270" y="134"/>
                  </a:lnTo>
                  <a:lnTo>
                    <a:pt x="272" y="132"/>
                  </a:lnTo>
                  <a:lnTo>
                    <a:pt x="273" y="131"/>
                  </a:lnTo>
                  <a:lnTo>
                    <a:pt x="273" y="130"/>
                  </a:lnTo>
                  <a:lnTo>
                    <a:pt x="276" y="127"/>
                  </a:lnTo>
                  <a:lnTo>
                    <a:pt x="276" y="126"/>
                  </a:lnTo>
                  <a:lnTo>
                    <a:pt x="277" y="124"/>
                  </a:lnTo>
                  <a:lnTo>
                    <a:pt x="277" y="123"/>
                  </a:lnTo>
                  <a:lnTo>
                    <a:pt x="278" y="121"/>
                  </a:lnTo>
                  <a:lnTo>
                    <a:pt x="280" y="120"/>
                  </a:lnTo>
                  <a:lnTo>
                    <a:pt x="281" y="119"/>
                  </a:lnTo>
                  <a:lnTo>
                    <a:pt x="283" y="117"/>
                  </a:lnTo>
                  <a:lnTo>
                    <a:pt x="285" y="113"/>
                  </a:lnTo>
                  <a:lnTo>
                    <a:pt x="288" y="110"/>
                  </a:lnTo>
                  <a:lnTo>
                    <a:pt x="298" y="99"/>
                  </a:lnTo>
                  <a:lnTo>
                    <a:pt x="299" y="98"/>
                  </a:lnTo>
                  <a:lnTo>
                    <a:pt x="301" y="97"/>
                  </a:lnTo>
                  <a:lnTo>
                    <a:pt x="302" y="95"/>
                  </a:lnTo>
                  <a:lnTo>
                    <a:pt x="303" y="94"/>
                  </a:lnTo>
                  <a:lnTo>
                    <a:pt x="303" y="93"/>
                  </a:lnTo>
                  <a:lnTo>
                    <a:pt x="306" y="91"/>
                  </a:lnTo>
                  <a:lnTo>
                    <a:pt x="307" y="88"/>
                  </a:lnTo>
                  <a:lnTo>
                    <a:pt x="310" y="90"/>
                  </a:lnTo>
                  <a:lnTo>
                    <a:pt x="313" y="94"/>
                  </a:lnTo>
                  <a:lnTo>
                    <a:pt x="317" y="98"/>
                  </a:lnTo>
                  <a:lnTo>
                    <a:pt x="317" y="99"/>
                  </a:lnTo>
                  <a:lnTo>
                    <a:pt x="324" y="108"/>
                  </a:lnTo>
                  <a:lnTo>
                    <a:pt x="325" y="109"/>
                  </a:lnTo>
                  <a:lnTo>
                    <a:pt x="327" y="110"/>
                  </a:lnTo>
                  <a:lnTo>
                    <a:pt x="328" y="112"/>
                  </a:lnTo>
                  <a:lnTo>
                    <a:pt x="334" y="117"/>
                  </a:lnTo>
                  <a:lnTo>
                    <a:pt x="336" y="121"/>
                  </a:lnTo>
                  <a:lnTo>
                    <a:pt x="338" y="121"/>
                  </a:lnTo>
                  <a:lnTo>
                    <a:pt x="341" y="124"/>
                  </a:lnTo>
                  <a:lnTo>
                    <a:pt x="341" y="126"/>
                  </a:lnTo>
                  <a:lnTo>
                    <a:pt x="342" y="126"/>
                  </a:lnTo>
                  <a:lnTo>
                    <a:pt x="342" y="127"/>
                  </a:lnTo>
                  <a:lnTo>
                    <a:pt x="343" y="127"/>
                  </a:lnTo>
                  <a:lnTo>
                    <a:pt x="343" y="128"/>
                  </a:lnTo>
                  <a:lnTo>
                    <a:pt x="345" y="130"/>
                  </a:lnTo>
                  <a:lnTo>
                    <a:pt x="345" y="131"/>
                  </a:lnTo>
                  <a:lnTo>
                    <a:pt x="346" y="132"/>
                  </a:lnTo>
                  <a:lnTo>
                    <a:pt x="346" y="134"/>
                  </a:lnTo>
                  <a:lnTo>
                    <a:pt x="346" y="135"/>
                  </a:lnTo>
                  <a:lnTo>
                    <a:pt x="346" y="137"/>
                  </a:lnTo>
                  <a:lnTo>
                    <a:pt x="346" y="138"/>
                  </a:lnTo>
                  <a:lnTo>
                    <a:pt x="346" y="139"/>
                  </a:lnTo>
                  <a:lnTo>
                    <a:pt x="346" y="141"/>
                  </a:lnTo>
                  <a:lnTo>
                    <a:pt x="345" y="144"/>
                  </a:lnTo>
                  <a:lnTo>
                    <a:pt x="345" y="145"/>
                  </a:lnTo>
                  <a:lnTo>
                    <a:pt x="345" y="146"/>
                  </a:lnTo>
                  <a:lnTo>
                    <a:pt x="345" y="148"/>
                  </a:lnTo>
                  <a:lnTo>
                    <a:pt x="345" y="149"/>
                  </a:lnTo>
                  <a:lnTo>
                    <a:pt x="345" y="150"/>
                  </a:lnTo>
                  <a:lnTo>
                    <a:pt x="345" y="152"/>
                  </a:lnTo>
                  <a:lnTo>
                    <a:pt x="346" y="152"/>
                  </a:lnTo>
                  <a:lnTo>
                    <a:pt x="346" y="153"/>
                  </a:lnTo>
                  <a:lnTo>
                    <a:pt x="346" y="155"/>
                  </a:lnTo>
                  <a:lnTo>
                    <a:pt x="347" y="155"/>
                  </a:lnTo>
                  <a:lnTo>
                    <a:pt x="349" y="156"/>
                  </a:lnTo>
                  <a:lnTo>
                    <a:pt x="350" y="157"/>
                  </a:lnTo>
                  <a:lnTo>
                    <a:pt x="352" y="156"/>
                  </a:lnTo>
                  <a:lnTo>
                    <a:pt x="353" y="156"/>
                  </a:lnTo>
                  <a:lnTo>
                    <a:pt x="354" y="153"/>
                  </a:lnTo>
                  <a:lnTo>
                    <a:pt x="354" y="152"/>
                  </a:lnTo>
                  <a:lnTo>
                    <a:pt x="356" y="152"/>
                  </a:lnTo>
                  <a:lnTo>
                    <a:pt x="356" y="150"/>
                  </a:lnTo>
                  <a:lnTo>
                    <a:pt x="357" y="149"/>
                  </a:lnTo>
                  <a:lnTo>
                    <a:pt x="357" y="148"/>
                  </a:lnTo>
                  <a:lnTo>
                    <a:pt x="358" y="148"/>
                  </a:lnTo>
                  <a:lnTo>
                    <a:pt x="360" y="145"/>
                  </a:lnTo>
                  <a:lnTo>
                    <a:pt x="361" y="144"/>
                  </a:lnTo>
                  <a:lnTo>
                    <a:pt x="363" y="142"/>
                  </a:lnTo>
                  <a:lnTo>
                    <a:pt x="364" y="138"/>
                  </a:lnTo>
                  <a:lnTo>
                    <a:pt x="371" y="131"/>
                  </a:lnTo>
                  <a:lnTo>
                    <a:pt x="372" y="128"/>
                  </a:lnTo>
                  <a:lnTo>
                    <a:pt x="374" y="127"/>
                  </a:lnTo>
                  <a:lnTo>
                    <a:pt x="374" y="126"/>
                  </a:lnTo>
                  <a:lnTo>
                    <a:pt x="375" y="126"/>
                  </a:lnTo>
                  <a:lnTo>
                    <a:pt x="375" y="124"/>
                  </a:lnTo>
                  <a:lnTo>
                    <a:pt x="378" y="123"/>
                  </a:lnTo>
                  <a:lnTo>
                    <a:pt x="379" y="123"/>
                  </a:lnTo>
                  <a:lnTo>
                    <a:pt x="379" y="121"/>
                  </a:lnTo>
                  <a:lnTo>
                    <a:pt x="382" y="120"/>
                  </a:lnTo>
                  <a:lnTo>
                    <a:pt x="383" y="120"/>
                  </a:lnTo>
                  <a:lnTo>
                    <a:pt x="385" y="119"/>
                  </a:lnTo>
                  <a:lnTo>
                    <a:pt x="386" y="119"/>
                  </a:lnTo>
                  <a:lnTo>
                    <a:pt x="386" y="117"/>
                  </a:lnTo>
                  <a:lnTo>
                    <a:pt x="388" y="117"/>
                  </a:lnTo>
                  <a:lnTo>
                    <a:pt x="389" y="116"/>
                  </a:lnTo>
                  <a:lnTo>
                    <a:pt x="390" y="116"/>
                  </a:lnTo>
                  <a:lnTo>
                    <a:pt x="392" y="115"/>
                  </a:lnTo>
                  <a:lnTo>
                    <a:pt x="396" y="112"/>
                  </a:lnTo>
                  <a:lnTo>
                    <a:pt x="397" y="110"/>
                  </a:lnTo>
                  <a:lnTo>
                    <a:pt x="399" y="110"/>
                  </a:lnTo>
                  <a:lnTo>
                    <a:pt x="401" y="108"/>
                  </a:lnTo>
                  <a:lnTo>
                    <a:pt x="403" y="108"/>
                  </a:lnTo>
                  <a:lnTo>
                    <a:pt x="404" y="108"/>
                  </a:lnTo>
                  <a:lnTo>
                    <a:pt x="404" y="106"/>
                  </a:lnTo>
                  <a:lnTo>
                    <a:pt x="405" y="106"/>
                  </a:lnTo>
                  <a:lnTo>
                    <a:pt x="407" y="105"/>
                  </a:lnTo>
                  <a:lnTo>
                    <a:pt x="408" y="105"/>
                  </a:lnTo>
                  <a:lnTo>
                    <a:pt x="410" y="104"/>
                  </a:lnTo>
                  <a:lnTo>
                    <a:pt x="411" y="102"/>
                  </a:lnTo>
                  <a:lnTo>
                    <a:pt x="412" y="102"/>
                  </a:lnTo>
                  <a:lnTo>
                    <a:pt x="412" y="101"/>
                  </a:lnTo>
                  <a:lnTo>
                    <a:pt x="414" y="101"/>
                  </a:lnTo>
                  <a:lnTo>
                    <a:pt x="415" y="99"/>
                  </a:lnTo>
                  <a:lnTo>
                    <a:pt x="416" y="98"/>
                  </a:lnTo>
                  <a:lnTo>
                    <a:pt x="416" y="97"/>
                  </a:lnTo>
                  <a:lnTo>
                    <a:pt x="418" y="97"/>
                  </a:lnTo>
                  <a:lnTo>
                    <a:pt x="418" y="95"/>
                  </a:lnTo>
                  <a:lnTo>
                    <a:pt x="419" y="94"/>
                  </a:lnTo>
                  <a:lnTo>
                    <a:pt x="421" y="91"/>
                  </a:lnTo>
                  <a:lnTo>
                    <a:pt x="423" y="90"/>
                  </a:lnTo>
                  <a:lnTo>
                    <a:pt x="425" y="88"/>
                  </a:lnTo>
                  <a:lnTo>
                    <a:pt x="426" y="88"/>
                  </a:lnTo>
                  <a:lnTo>
                    <a:pt x="427" y="88"/>
                  </a:lnTo>
                  <a:lnTo>
                    <a:pt x="429" y="88"/>
                  </a:lnTo>
                  <a:lnTo>
                    <a:pt x="430" y="90"/>
                  </a:lnTo>
                  <a:lnTo>
                    <a:pt x="432" y="90"/>
                  </a:lnTo>
                  <a:lnTo>
                    <a:pt x="432" y="91"/>
                  </a:lnTo>
                  <a:lnTo>
                    <a:pt x="433" y="88"/>
                  </a:lnTo>
                  <a:lnTo>
                    <a:pt x="434" y="88"/>
                  </a:lnTo>
                  <a:lnTo>
                    <a:pt x="434" y="90"/>
                  </a:lnTo>
                  <a:lnTo>
                    <a:pt x="433" y="91"/>
                  </a:lnTo>
                  <a:lnTo>
                    <a:pt x="433" y="93"/>
                  </a:lnTo>
                  <a:lnTo>
                    <a:pt x="433" y="95"/>
                  </a:lnTo>
                  <a:lnTo>
                    <a:pt x="433" y="97"/>
                  </a:lnTo>
                  <a:lnTo>
                    <a:pt x="433" y="98"/>
                  </a:lnTo>
                  <a:lnTo>
                    <a:pt x="434" y="99"/>
                  </a:lnTo>
                  <a:lnTo>
                    <a:pt x="434" y="101"/>
                  </a:lnTo>
                  <a:lnTo>
                    <a:pt x="434" y="102"/>
                  </a:lnTo>
                  <a:lnTo>
                    <a:pt x="434" y="104"/>
                  </a:lnTo>
                  <a:lnTo>
                    <a:pt x="434" y="105"/>
                  </a:lnTo>
                  <a:lnTo>
                    <a:pt x="434" y="106"/>
                  </a:lnTo>
                  <a:lnTo>
                    <a:pt x="434" y="108"/>
                  </a:lnTo>
                  <a:lnTo>
                    <a:pt x="436" y="109"/>
                  </a:lnTo>
                  <a:lnTo>
                    <a:pt x="436" y="110"/>
                  </a:lnTo>
                  <a:lnTo>
                    <a:pt x="436" y="112"/>
                  </a:lnTo>
                  <a:lnTo>
                    <a:pt x="436" y="113"/>
                  </a:lnTo>
                  <a:lnTo>
                    <a:pt x="437" y="115"/>
                  </a:lnTo>
                  <a:lnTo>
                    <a:pt x="437" y="116"/>
                  </a:lnTo>
                  <a:lnTo>
                    <a:pt x="437" y="117"/>
                  </a:lnTo>
                  <a:lnTo>
                    <a:pt x="439" y="119"/>
                  </a:lnTo>
                  <a:lnTo>
                    <a:pt x="439" y="120"/>
                  </a:lnTo>
                  <a:lnTo>
                    <a:pt x="439" y="121"/>
                  </a:lnTo>
                  <a:lnTo>
                    <a:pt x="440" y="121"/>
                  </a:lnTo>
                  <a:lnTo>
                    <a:pt x="440" y="124"/>
                  </a:lnTo>
                  <a:lnTo>
                    <a:pt x="441" y="126"/>
                  </a:lnTo>
                  <a:lnTo>
                    <a:pt x="441" y="127"/>
                  </a:lnTo>
                  <a:lnTo>
                    <a:pt x="443" y="128"/>
                  </a:lnTo>
                  <a:lnTo>
                    <a:pt x="444" y="130"/>
                  </a:lnTo>
                  <a:lnTo>
                    <a:pt x="444" y="131"/>
                  </a:lnTo>
                  <a:lnTo>
                    <a:pt x="445" y="132"/>
                  </a:lnTo>
                  <a:lnTo>
                    <a:pt x="447" y="134"/>
                  </a:lnTo>
                  <a:lnTo>
                    <a:pt x="448" y="135"/>
                  </a:lnTo>
                  <a:lnTo>
                    <a:pt x="448" y="137"/>
                  </a:lnTo>
                  <a:lnTo>
                    <a:pt x="450" y="138"/>
                  </a:lnTo>
                  <a:lnTo>
                    <a:pt x="451" y="139"/>
                  </a:lnTo>
                  <a:lnTo>
                    <a:pt x="452" y="141"/>
                  </a:lnTo>
                  <a:lnTo>
                    <a:pt x="454" y="142"/>
                  </a:lnTo>
                  <a:lnTo>
                    <a:pt x="454" y="144"/>
                  </a:lnTo>
                  <a:lnTo>
                    <a:pt x="455" y="144"/>
                  </a:lnTo>
                  <a:lnTo>
                    <a:pt x="457" y="144"/>
                  </a:lnTo>
                  <a:lnTo>
                    <a:pt x="457" y="145"/>
                  </a:lnTo>
                  <a:lnTo>
                    <a:pt x="458" y="146"/>
                  </a:lnTo>
                  <a:lnTo>
                    <a:pt x="459" y="148"/>
                  </a:lnTo>
                  <a:lnTo>
                    <a:pt x="461" y="148"/>
                  </a:lnTo>
                  <a:lnTo>
                    <a:pt x="462" y="149"/>
                  </a:lnTo>
                  <a:lnTo>
                    <a:pt x="463" y="150"/>
                  </a:lnTo>
                  <a:lnTo>
                    <a:pt x="465" y="150"/>
                  </a:lnTo>
                  <a:lnTo>
                    <a:pt x="465" y="152"/>
                  </a:lnTo>
                  <a:lnTo>
                    <a:pt x="466" y="152"/>
                  </a:lnTo>
                  <a:lnTo>
                    <a:pt x="468" y="152"/>
                  </a:lnTo>
                  <a:lnTo>
                    <a:pt x="468" y="153"/>
                  </a:lnTo>
                  <a:lnTo>
                    <a:pt x="466" y="155"/>
                  </a:lnTo>
                  <a:lnTo>
                    <a:pt x="466" y="157"/>
                  </a:lnTo>
                  <a:lnTo>
                    <a:pt x="466" y="159"/>
                  </a:lnTo>
                  <a:lnTo>
                    <a:pt x="465" y="160"/>
                  </a:lnTo>
                  <a:lnTo>
                    <a:pt x="465" y="161"/>
                  </a:lnTo>
                  <a:lnTo>
                    <a:pt x="465" y="164"/>
                  </a:lnTo>
                  <a:lnTo>
                    <a:pt x="465" y="166"/>
                  </a:lnTo>
                  <a:lnTo>
                    <a:pt x="463" y="166"/>
                  </a:lnTo>
                  <a:lnTo>
                    <a:pt x="462" y="170"/>
                  </a:lnTo>
                  <a:lnTo>
                    <a:pt x="461" y="177"/>
                  </a:lnTo>
                  <a:lnTo>
                    <a:pt x="458" y="181"/>
                  </a:lnTo>
                  <a:lnTo>
                    <a:pt x="458" y="182"/>
                  </a:lnTo>
                  <a:lnTo>
                    <a:pt x="458" y="184"/>
                  </a:lnTo>
                  <a:lnTo>
                    <a:pt x="457" y="186"/>
                  </a:lnTo>
                  <a:lnTo>
                    <a:pt x="455" y="188"/>
                  </a:lnTo>
                  <a:lnTo>
                    <a:pt x="454" y="188"/>
                  </a:lnTo>
                  <a:lnTo>
                    <a:pt x="454" y="189"/>
                  </a:lnTo>
                  <a:lnTo>
                    <a:pt x="454" y="190"/>
                  </a:lnTo>
                  <a:lnTo>
                    <a:pt x="451" y="192"/>
                  </a:lnTo>
                  <a:lnTo>
                    <a:pt x="451" y="193"/>
                  </a:lnTo>
                  <a:lnTo>
                    <a:pt x="451" y="195"/>
                  </a:lnTo>
                  <a:lnTo>
                    <a:pt x="450" y="196"/>
                  </a:lnTo>
                  <a:lnTo>
                    <a:pt x="450" y="197"/>
                  </a:lnTo>
                  <a:lnTo>
                    <a:pt x="450" y="199"/>
                  </a:lnTo>
                  <a:lnTo>
                    <a:pt x="451" y="201"/>
                  </a:lnTo>
                  <a:lnTo>
                    <a:pt x="451" y="204"/>
                  </a:lnTo>
                  <a:lnTo>
                    <a:pt x="451" y="207"/>
                  </a:lnTo>
                  <a:lnTo>
                    <a:pt x="451" y="208"/>
                  </a:lnTo>
                  <a:lnTo>
                    <a:pt x="451" y="211"/>
                  </a:lnTo>
                  <a:lnTo>
                    <a:pt x="452" y="215"/>
                  </a:lnTo>
                  <a:lnTo>
                    <a:pt x="452" y="217"/>
                  </a:lnTo>
                  <a:lnTo>
                    <a:pt x="454" y="219"/>
                  </a:lnTo>
                  <a:lnTo>
                    <a:pt x="454" y="221"/>
                  </a:lnTo>
                  <a:lnTo>
                    <a:pt x="454" y="222"/>
                  </a:lnTo>
                  <a:lnTo>
                    <a:pt x="454" y="224"/>
                  </a:lnTo>
                  <a:lnTo>
                    <a:pt x="455" y="226"/>
                  </a:lnTo>
                  <a:lnTo>
                    <a:pt x="455" y="228"/>
                  </a:lnTo>
                  <a:lnTo>
                    <a:pt x="457" y="229"/>
                  </a:lnTo>
                  <a:lnTo>
                    <a:pt x="458" y="233"/>
                  </a:lnTo>
                  <a:lnTo>
                    <a:pt x="459" y="235"/>
                  </a:lnTo>
                  <a:lnTo>
                    <a:pt x="463" y="243"/>
                  </a:lnTo>
                  <a:lnTo>
                    <a:pt x="469" y="254"/>
                  </a:lnTo>
                  <a:lnTo>
                    <a:pt x="473" y="261"/>
                  </a:lnTo>
                  <a:lnTo>
                    <a:pt x="473" y="262"/>
                  </a:lnTo>
                  <a:lnTo>
                    <a:pt x="473" y="264"/>
                  </a:lnTo>
                  <a:lnTo>
                    <a:pt x="474" y="264"/>
                  </a:lnTo>
                  <a:lnTo>
                    <a:pt x="474" y="265"/>
                  </a:lnTo>
                  <a:lnTo>
                    <a:pt x="474" y="266"/>
                  </a:lnTo>
                  <a:lnTo>
                    <a:pt x="474" y="269"/>
                  </a:lnTo>
                  <a:lnTo>
                    <a:pt x="474" y="270"/>
                  </a:lnTo>
                  <a:lnTo>
                    <a:pt x="474" y="273"/>
                  </a:lnTo>
                  <a:lnTo>
                    <a:pt x="474" y="275"/>
                  </a:lnTo>
                  <a:lnTo>
                    <a:pt x="474" y="276"/>
                  </a:lnTo>
                  <a:lnTo>
                    <a:pt x="473" y="276"/>
                  </a:lnTo>
                  <a:lnTo>
                    <a:pt x="473" y="277"/>
                  </a:lnTo>
                  <a:lnTo>
                    <a:pt x="473" y="279"/>
                  </a:lnTo>
                  <a:lnTo>
                    <a:pt x="473" y="282"/>
                  </a:lnTo>
                  <a:lnTo>
                    <a:pt x="473" y="283"/>
                  </a:lnTo>
                  <a:lnTo>
                    <a:pt x="472" y="284"/>
                  </a:lnTo>
                  <a:lnTo>
                    <a:pt x="472" y="286"/>
                  </a:lnTo>
                  <a:lnTo>
                    <a:pt x="470" y="287"/>
                  </a:lnTo>
                  <a:lnTo>
                    <a:pt x="470" y="288"/>
                  </a:lnTo>
                  <a:lnTo>
                    <a:pt x="469" y="288"/>
                  </a:lnTo>
                  <a:lnTo>
                    <a:pt x="469" y="290"/>
                  </a:lnTo>
                  <a:lnTo>
                    <a:pt x="468" y="291"/>
                  </a:lnTo>
                  <a:lnTo>
                    <a:pt x="468" y="293"/>
                  </a:lnTo>
                  <a:lnTo>
                    <a:pt x="466" y="294"/>
                  </a:lnTo>
                  <a:lnTo>
                    <a:pt x="465" y="295"/>
                  </a:lnTo>
                  <a:lnTo>
                    <a:pt x="465" y="297"/>
                  </a:lnTo>
                  <a:lnTo>
                    <a:pt x="463" y="298"/>
                  </a:lnTo>
                  <a:lnTo>
                    <a:pt x="462" y="301"/>
                  </a:lnTo>
                  <a:lnTo>
                    <a:pt x="462" y="302"/>
                  </a:lnTo>
                  <a:lnTo>
                    <a:pt x="462" y="304"/>
                  </a:lnTo>
                  <a:lnTo>
                    <a:pt x="461" y="304"/>
                  </a:lnTo>
                  <a:lnTo>
                    <a:pt x="461" y="306"/>
                  </a:lnTo>
                  <a:lnTo>
                    <a:pt x="461" y="308"/>
                  </a:lnTo>
                  <a:lnTo>
                    <a:pt x="459" y="308"/>
                  </a:lnTo>
                  <a:lnTo>
                    <a:pt x="459" y="310"/>
                  </a:lnTo>
                  <a:lnTo>
                    <a:pt x="458" y="313"/>
                  </a:lnTo>
                  <a:lnTo>
                    <a:pt x="458" y="315"/>
                  </a:lnTo>
                  <a:lnTo>
                    <a:pt x="457" y="315"/>
                  </a:lnTo>
                  <a:lnTo>
                    <a:pt x="457" y="316"/>
                  </a:lnTo>
                  <a:lnTo>
                    <a:pt x="455" y="317"/>
                  </a:lnTo>
                  <a:lnTo>
                    <a:pt x="454" y="322"/>
                  </a:lnTo>
                  <a:lnTo>
                    <a:pt x="452" y="322"/>
                  </a:lnTo>
                  <a:lnTo>
                    <a:pt x="451" y="324"/>
                  </a:lnTo>
                  <a:lnTo>
                    <a:pt x="450" y="326"/>
                  </a:lnTo>
                  <a:lnTo>
                    <a:pt x="450" y="327"/>
                  </a:lnTo>
                  <a:lnTo>
                    <a:pt x="448" y="327"/>
                  </a:lnTo>
                  <a:lnTo>
                    <a:pt x="447" y="328"/>
                  </a:lnTo>
                  <a:lnTo>
                    <a:pt x="444" y="333"/>
                  </a:lnTo>
                  <a:lnTo>
                    <a:pt x="440" y="337"/>
                  </a:lnTo>
                  <a:lnTo>
                    <a:pt x="439" y="338"/>
                  </a:lnTo>
                  <a:lnTo>
                    <a:pt x="437" y="339"/>
                  </a:lnTo>
                  <a:lnTo>
                    <a:pt x="436" y="341"/>
                  </a:lnTo>
                  <a:lnTo>
                    <a:pt x="433" y="344"/>
                  </a:lnTo>
                  <a:lnTo>
                    <a:pt x="432" y="344"/>
                  </a:lnTo>
                  <a:lnTo>
                    <a:pt x="430" y="345"/>
                  </a:lnTo>
                  <a:lnTo>
                    <a:pt x="429" y="346"/>
                  </a:lnTo>
                  <a:lnTo>
                    <a:pt x="427" y="346"/>
                  </a:lnTo>
                  <a:lnTo>
                    <a:pt x="427" y="348"/>
                  </a:lnTo>
                  <a:lnTo>
                    <a:pt x="426" y="348"/>
                  </a:lnTo>
                  <a:lnTo>
                    <a:pt x="425" y="348"/>
                  </a:lnTo>
                  <a:lnTo>
                    <a:pt x="423" y="349"/>
                  </a:lnTo>
                  <a:lnTo>
                    <a:pt x="422" y="349"/>
                  </a:lnTo>
                  <a:lnTo>
                    <a:pt x="421" y="349"/>
                  </a:lnTo>
                  <a:lnTo>
                    <a:pt x="418" y="351"/>
                  </a:lnTo>
                  <a:lnTo>
                    <a:pt x="418" y="352"/>
                  </a:lnTo>
                  <a:lnTo>
                    <a:pt x="416" y="352"/>
                  </a:lnTo>
                  <a:lnTo>
                    <a:pt x="415" y="353"/>
                  </a:lnTo>
                  <a:lnTo>
                    <a:pt x="414" y="353"/>
                  </a:lnTo>
                  <a:lnTo>
                    <a:pt x="412" y="355"/>
                  </a:lnTo>
                  <a:lnTo>
                    <a:pt x="411" y="357"/>
                  </a:lnTo>
                  <a:lnTo>
                    <a:pt x="410" y="357"/>
                  </a:lnTo>
                  <a:lnTo>
                    <a:pt x="410" y="359"/>
                  </a:lnTo>
                  <a:lnTo>
                    <a:pt x="408" y="359"/>
                  </a:lnTo>
                  <a:lnTo>
                    <a:pt x="408" y="360"/>
                  </a:lnTo>
                  <a:lnTo>
                    <a:pt x="407" y="360"/>
                  </a:lnTo>
                  <a:lnTo>
                    <a:pt x="405" y="363"/>
                  </a:lnTo>
                  <a:lnTo>
                    <a:pt x="405" y="364"/>
                  </a:lnTo>
                  <a:lnTo>
                    <a:pt x="404" y="367"/>
                  </a:lnTo>
                  <a:lnTo>
                    <a:pt x="400" y="373"/>
                  </a:lnTo>
                  <a:lnTo>
                    <a:pt x="399" y="374"/>
                  </a:lnTo>
                  <a:lnTo>
                    <a:pt x="396" y="379"/>
                  </a:lnTo>
                  <a:lnTo>
                    <a:pt x="390" y="388"/>
                  </a:lnTo>
                  <a:lnTo>
                    <a:pt x="390" y="389"/>
                  </a:lnTo>
                  <a:lnTo>
                    <a:pt x="389" y="391"/>
                  </a:lnTo>
                  <a:lnTo>
                    <a:pt x="388" y="392"/>
                  </a:lnTo>
                  <a:lnTo>
                    <a:pt x="385" y="393"/>
                  </a:lnTo>
                  <a:lnTo>
                    <a:pt x="385" y="395"/>
                  </a:lnTo>
                  <a:lnTo>
                    <a:pt x="383" y="395"/>
                  </a:lnTo>
                  <a:lnTo>
                    <a:pt x="382" y="396"/>
                  </a:lnTo>
                  <a:lnTo>
                    <a:pt x="381" y="397"/>
                  </a:lnTo>
                  <a:lnTo>
                    <a:pt x="378" y="399"/>
                  </a:lnTo>
                  <a:lnTo>
                    <a:pt x="376" y="399"/>
                  </a:lnTo>
                  <a:lnTo>
                    <a:pt x="374" y="400"/>
                  </a:lnTo>
                  <a:lnTo>
                    <a:pt x="372" y="400"/>
                  </a:lnTo>
                  <a:lnTo>
                    <a:pt x="372" y="402"/>
                  </a:lnTo>
                  <a:lnTo>
                    <a:pt x="371" y="402"/>
                  </a:lnTo>
                  <a:lnTo>
                    <a:pt x="370" y="402"/>
                  </a:lnTo>
                  <a:lnTo>
                    <a:pt x="368" y="402"/>
                  </a:lnTo>
                  <a:lnTo>
                    <a:pt x="367" y="402"/>
                  </a:lnTo>
                  <a:lnTo>
                    <a:pt x="365" y="402"/>
                  </a:lnTo>
                  <a:lnTo>
                    <a:pt x="364" y="402"/>
                  </a:lnTo>
                  <a:lnTo>
                    <a:pt x="363" y="402"/>
                  </a:lnTo>
                  <a:lnTo>
                    <a:pt x="357" y="402"/>
                  </a:lnTo>
                  <a:lnTo>
                    <a:pt x="346" y="402"/>
                  </a:lnTo>
                  <a:lnTo>
                    <a:pt x="345" y="402"/>
                  </a:lnTo>
                  <a:lnTo>
                    <a:pt x="325" y="403"/>
                  </a:lnTo>
                  <a:lnTo>
                    <a:pt x="323" y="403"/>
                  </a:lnTo>
                  <a:lnTo>
                    <a:pt x="299" y="403"/>
                  </a:lnTo>
                  <a:lnTo>
                    <a:pt x="290" y="403"/>
                  </a:lnTo>
                  <a:lnTo>
                    <a:pt x="290" y="402"/>
                  </a:lnTo>
                  <a:lnTo>
                    <a:pt x="290" y="385"/>
                  </a:lnTo>
                  <a:lnTo>
                    <a:pt x="285" y="385"/>
                  </a:lnTo>
                  <a:lnTo>
                    <a:pt x="284" y="386"/>
                  </a:lnTo>
                  <a:lnTo>
                    <a:pt x="283" y="386"/>
                  </a:lnTo>
                  <a:lnTo>
                    <a:pt x="281" y="386"/>
                  </a:lnTo>
                  <a:lnTo>
                    <a:pt x="281" y="385"/>
                  </a:lnTo>
                  <a:lnTo>
                    <a:pt x="280" y="384"/>
                  </a:lnTo>
                  <a:lnTo>
                    <a:pt x="280" y="381"/>
                  </a:lnTo>
                  <a:lnTo>
                    <a:pt x="278" y="379"/>
                  </a:lnTo>
                  <a:lnTo>
                    <a:pt x="277" y="378"/>
                  </a:lnTo>
                  <a:lnTo>
                    <a:pt x="276" y="378"/>
                  </a:lnTo>
                  <a:lnTo>
                    <a:pt x="274" y="375"/>
                  </a:lnTo>
                  <a:lnTo>
                    <a:pt x="276" y="375"/>
                  </a:lnTo>
                  <a:lnTo>
                    <a:pt x="278" y="375"/>
                  </a:lnTo>
                  <a:lnTo>
                    <a:pt x="281" y="374"/>
                  </a:lnTo>
                  <a:lnTo>
                    <a:pt x="283" y="373"/>
                  </a:lnTo>
                  <a:lnTo>
                    <a:pt x="285" y="371"/>
                  </a:lnTo>
                  <a:lnTo>
                    <a:pt x="288" y="370"/>
                  </a:lnTo>
                  <a:lnTo>
                    <a:pt x="291" y="368"/>
                  </a:lnTo>
                  <a:lnTo>
                    <a:pt x="290" y="367"/>
                  </a:lnTo>
                  <a:lnTo>
                    <a:pt x="288" y="363"/>
                  </a:lnTo>
                  <a:lnTo>
                    <a:pt x="283" y="352"/>
                  </a:lnTo>
                  <a:lnTo>
                    <a:pt x="281" y="352"/>
                  </a:lnTo>
                  <a:lnTo>
                    <a:pt x="278" y="344"/>
                  </a:lnTo>
                  <a:lnTo>
                    <a:pt x="277" y="342"/>
                  </a:lnTo>
                  <a:lnTo>
                    <a:pt x="278" y="342"/>
                  </a:lnTo>
                  <a:lnTo>
                    <a:pt x="280" y="341"/>
                  </a:lnTo>
                  <a:lnTo>
                    <a:pt x="283" y="341"/>
                  </a:lnTo>
                  <a:lnTo>
                    <a:pt x="287" y="338"/>
                  </a:lnTo>
                  <a:lnTo>
                    <a:pt x="288" y="338"/>
                  </a:lnTo>
                  <a:lnTo>
                    <a:pt x="292" y="337"/>
                  </a:lnTo>
                  <a:lnTo>
                    <a:pt x="295" y="334"/>
                  </a:lnTo>
                  <a:lnTo>
                    <a:pt x="296" y="334"/>
                  </a:lnTo>
                  <a:lnTo>
                    <a:pt x="298" y="334"/>
                  </a:lnTo>
                  <a:lnTo>
                    <a:pt x="299" y="333"/>
                  </a:lnTo>
                  <a:lnTo>
                    <a:pt x="301" y="333"/>
                  </a:lnTo>
                  <a:lnTo>
                    <a:pt x="302" y="331"/>
                  </a:lnTo>
                  <a:lnTo>
                    <a:pt x="303" y="330"/>
                  </a:lnTo>
                  <a:lnTo>
                    <a:pt x="305" y="328"/>
                  </a:lnTo>
                  <a:lnTo>
                    <a:pt x="306" y="328"/>
                  </a:lnTo>
                  <a:lnTo>
                    <a:pt x="307" y="328"/>
                  </a:lnTo>
                  <a:lnTo>
                    <a:pt x="307" y="327"/>
                  </a:lnTo>
                  <a:lnTo>
                    <a:pt x="310" y="324"/>
                  </a:lnTo>
                  <a:lnTo>
                    <a:pt x="312" y="324"/>
                  </a:lnTo>
                  <a:lnTo>
                    <a:pt x="314" y="322"/>
                  </a:lnTo>
                  <a:lnTo>
                    <a:pt x="316" y="320"/>
                  </a:lnTo>
                  <a:lnTo>
                    <a:pt x="317" y="320"/>
                  </a:lnTo>
                  <a:lnTo>
                    <a:pt x="319" y="319"/>
                  </a:lnTo>
                  <a:lnTo>
                    <a:pt x="320" y="317"/>
                  </a:lnTo>
                  <a:lnTo>
                    <a:pt x="319" y="312"/>
                  </a:lnTo>
                  <a:lnTo>
                    <a:pt x="316" y="305"/>
                  </a:lnTo>
                  <a:lnTo>
                    <a:pt x="314" y="302"/>
                  </a:lnTo>
                  <a:lnTo>
                    <a:pt x="313" y="299"/>
                  </a:lnTo>
                  <a:lnTo>
                    <a:pt x="313" y="298"/>
                  </a:lnTo>
                  <a:lnTo>
                    <a:pt x="313" y="297"/>
                  </a:lnTo>
                  <a:lnTo>
                    <a:pt x="313" y="295"/>
                  </a:lnTo>
                  <a:lnTo>
                    <a:pt x="313" y="294"/>
                  </a:lnTo>
                  <a:lnTo>
                    <a:pt x="313" y="293"/>
                  </a:lnTo>
                  <a:lnTo>
                    <a:pt x="313" y="291"/>
                  </a:lnTo>
                  <a:lnTo>
                    <a:pt x="314" y="291"/>
                  </a:lnTo>
                  <a:lnTo>
                    <a:pt x="314" y="290"/>
                  </a:lnTo>
                  <a:lnTo>
                    <a:pt x="316" y="288"/>
                  </a:lnTo>
                  <a:lnTo>
                    <a:pt x="317" y="288"/>
                  </a:lnTo>
                  <a:lnTo>
                    <a:pt x="319" y="287"/>
                  </a:lnTo>
                  <a:lnTo>
                    <a:pt x="320" y="287"/>
                  </a:lnTo>
                  <a:lnTo>
                    <a:pt x="319" y="286"/>
                  </a:lnTo>
                  <a:lnTo>
                    <a:pt x="319" y="284"/>
                  </a:lnTo>
                  <a:lnTo>
                    <a:pt x="316" y="280"/>
                  </a:lnTo>
                  <a:lnTo>
                    <a:pt x="316" y="279"/>
                  </a:lnTo>
                  <a:lnTo>
                    <a:pt x="314" y="280"/>
                  </a:lnTo>
                  <a:lnTo>
                    <a:pt x="313" y="280"/>
                  </a:lnTo>
                  <a:lnTo>
                    <a:pt x="312" y="282"/>
                  </a:lnTo>
                  <a:lnTo>
                    <a:pt x="310" y="282"/>
                  </a:lnTo>
                  <a:lnTo>
                    <a:pt x="309" y="282"/>
                  </a:lnTo>
                  <a:lnTo>
                    <a:pt x="307" y="283"/>
                  </a:lnTo>
                  <a:lnTo>
                    <a:pt x="303" y="284"/>
                  </a:lnTo>
                  <a:lnTo>
                    <a:pt x="299" y="286"/>
                  </a:lnTo>
                  <a:lnTo>
                    <a:pt x="296" y="287"/>
                  </a:lnTo>
                  <a:lnTo>
                    <a:pt x="295" y="287"/>
                  </a:lnTo>
                  <a:lnTo>
                    <a:pt x="294" y="287"/>
                  </a:lnTo>
                  <a:lnTo>
                    <a:pt x="276" y="293"/>
                  </a:lnTo>
                  <a:lnTo>
                    <a:pt x="278" y="298"/>
                  </a:lnTo>
                  <a:lnTo>
                    <a:pt x="277" y="298"/>
                  </a:lnTo>
                  <a:lnTo>
                    <a:pt x="276" y="299"/>
                  </a:lnTo>
                  <a:lnTo>
                    <a:pt x="273" y="301"/>
                  </a:lnTo>
                  <a:lnTo>
                    <a:pt x="267" y="302"/>
                  </a:lnTo>
                  <a:lnTo>
                    <a:pt x="262" y="304"/>
                  </a:lnTo>
                  <a:lnTo>
                    <a:pt x="259" y="304"/>
                  </a:lnTo>
                  <a:lnTo>
                    <a:pt x="252" y="305"/>
                  </a:lnTo>
                  <a:lnTo>
                    <a:pt x="247" y="306"/>
                  </a:lnTo>
                  <a:lnTo>
                    <a:pt x="247" y="308"/>
                  </a:lnTo>
                  <a:lnTo>
                    <a:pt x="248" y="313"/>
                  </a:lnTo>
                  <a:lnTo>
                    <a:pt x="250" y="316"/>
                  </a:lnTo>
                  <a:lnTo>
                    <a:pt x="250" y="317"/>
                  </a:lnTo>
                  <a:lnTo>
                    <a:pt x="250" y="319"/>
                  </a:lnTo>
                  <a:lnTo>
                    <a:pt x="250" y="320"/>
                  </a:lnTo>
                  <a:lnTo>
                    <a:pt x="250" y="322"/>
                  </a:lnTo>
                  <a:lnTo>
                    <a:pt x="251" y="323"/>
                  </a:lnTo>
                  <a:lnTo>
                    <a:pt x="251" y="324"/>
                  </a:lnTo>
                  <a:lnTo>
                    <a:pt x="251" y="326"/>
                  </a:lnTo>
                  <a:lnTo>
                    <a:pt x="251" y="327"/>
                  </a:lnTo>
                  <a:lnTo>
                    <a:pt x="251" y="331"/>
                  </a:lnTo>
                  <a:lnTo>
                    <a:pt x="250" y="335"/>
                  </a:lnTo>
                  <a:lnTo>
                    <a:pt x="250" y="338"/>
                  </a:lnTo>
                  <a:lnTo>
                    <a:pt x="250" y="341"/>
                  </a:lnTo>
                  <a:lnTo>
                    <a:pt x="251" y="342"/>
                  </a:lnTo>
                  <a:lnTo>
                    <a:pt x="251" y="344"/>
                  </a:lnTo>
                  <a:lnTo>
                    <a:pt x="251" y="345"/>
                  </a:lnTo>
                  <a:lnTo>
                    <a:pt x="252" y="348"/>
                  </a:lnTo>
                  <a:lnTo>
                    <a:pt x="252" y="349"/>
                  </a:lnTo>
                  <a:lnTo>
                    <a:pt x="252" y="351"/>
                  </a:lnTo>
                  <a:lnTo>
                    <a:pt x="254" y="355"/>
                  </a:lnTo>
                  <a:lnTo>
                    <a:pt x="254" y="356"/>
                  </a:lnTo>
                  <a:lnTo>
                    <a:pt x="254" y="357"/>
                  </a:lnTo>
                  <a:lnTo>
                    <a:pt x="252" y="356"/>
                  </a:lnTo>
                  <a:lnTo>
                    <a:pt x="250" y="357"/>
                  </a:lnTo>
                  <a:lnTo>
                    <a:pt x="248" y="357"/>
                  </a:lnTo>
                  <a:lnTo>
                    <a:pt x="245" y="356"/>
                  </a:lnTo>
                  <a:lnTo>
                    <a:pt x="243" y="356"/>
                  </a:lnTo>
                  <a:lnTo>
                    <a:pt x="240" y="355"/>
                  </a:lnTo>
                  <a:lnTo>
                    <a:pt x="238" y="355"/>
                  </a:lnTo>
                  <a:lnTo>
                    <a:pt x="237" y="355"/>
                  </a:lnTo>
                  <a:lnTo>
                    <a:pt x="236" y="355"/>
                  </a:lnTo>
                  <a:lnTo>
                    <a:pt x="234" y="355"/>
                  </a:lnTo>
                  <a:lnTo>
                    <a:pt x="233" y="355"/>
                  </a:lnTo>
                  <a:lnTo>
                    <a:pt x="233" y="353"/>
                  </a:lnTo>
                  <a:lnTo>
                    <a:pt x="232" y="353"/>
                  </a:lnTo>
                  <a:lnTo>
                    <a:pt x="230" y="353"/>
                  </a:lnTo>
                  <a:lnTo>
                    <a:pt x="229" y="353"/>
                  </a:lnTo>
                  <a:lnTo>
                    <a:pt x="229" y="352"/>
                  </a:lnTo>
                  <a:lnTo>
                    <a:pt x="227" y="352"/>
                  </a:lnTo>
                  <a:lnTo>
                    <a:pt x="226" y="352"/>
                  </a:lnTo>
                  <a:lnTo>
                    <a:pt x="225" y="352"/>
                  </a:lnTo>
                  <a:lnTo>
                    <a:pt x="225" y="351"/>
                  </a:lnTo>
                  <a:lnTo>
                    <a:pt x="223" y="351"/>
                  </a:lnTo>
                  <a:lnTo>
                    <a:pt x="222" y="351"/>
                  </a:lnTo>
                  <a:lnTo>
                    <a:pt x="221" y="351"/>
                  </a:lnTo>
                  <a:lnTo>
                    <a:pt x="219" y="349"/>
                  </a:lnTo>
                  <a:lnTo>
                    <a:pt x="218" y="349"/>
                  </a:lnTo>
                  <a:lnTo>
                    <a:pt x="216" y="349"/>
                  </a:lnTo>
                  <a:lnTo>
                    <a:pt x="215" y="348"/>
                  </a:lnTo>
                  <a:lnTo>
                    <a:pt x="214" y="348"/>
                  </a:lnTo>
                  <a:lnTo>
                    <a:pt x="212" y="348"/>
                  </a:lnTo>
                  <a:lnTo>
                    <a:pt x="211" y="346"/>
                  </a:lnTo>
                  <a:lnTo>
                    <a:pt x="209" y="346"/>
                  </a:lnTo>
                  <a:lnTo>
                    <a:pt x="208" y="346"/>
                  </a:lnTo>
                  <a:lnTo>
                    <a:pt x="207" y="346"/>
                  </a:lnTo>
                  <a:lnTo>
                    <a:pt x="205" y="345"/>
                  </a:lnTo>
                  <a:lnTo>
                    <a:pt x="204" y="345"/>
                  </a:lnTo>
                  <a:lnTo>
                    <a:pt x="203" y="345"/>
                  </a:lnTo>
                  <a:lnTo>
                    <a:pt x="201" y="345"/>
                  </a:lnTo>
                  <a:lnTo>
                    <a:pt x="201" y="344"/>
                  </a:lnTo>
                  <a:lnTo>
                    <a:pt x="200" y="344"/>
                  </a:lnTo>
                  <a:lnTo>
                    <a:pt x="198" y="344"/>
                  </a:lnTo>
                  <a:lnTo>
                    <a:pt x="197" y="344"/>
                  </a:lnTo>
                  <a:lnTo>
                    <a:pt x="196" y="342"/>
                  </a:lnTo>
                  <a:lnTo>
                    <a:pt x="194" y="342"/>
                  </a:lnTo>
                  <a:lnTo>
                    <a:pt x="193" y="342"/>
                  </a:lnTo>
                  <a:lnTo>
                    <a:pt x="192" y="342"/>
                  </a:lnTo>
                  <a:lnTo>
                    <a:pt x="190" y="342"/>
                  </a:lnTo>
                  <a:lnTo>
                    <a:pt x="189" y="342"/>
                  </a:lnTo>
                  <a:lnTo>
                    <a:pt x="187" y="341"/>
                  </a:lnTo>
                  <a:lnTo>
                    <a:pt x="186" y="341"/>
                  </a:lnTo>
                  <a:lnTo>
                    <a:pt x="185" y="341"/>
                  </a:lnTo>
                  <a:lnTo>
                    <a:pt x="183" y="341"/>
                  </a:lnTo>
                  <a:lnTo>
                    <a:pt x="182" y="341"/>
                  </a:lnTo>
                  <a:lnTo>
                    <a:pt x="182" y="339"/>
                  </a:lnTo>
                  <a:lnTo>
                    <a:pt x="178" y="339"/>
                  </a:lnTo>
                  <a:lnTo>
                    <a:pt x="176" y="339"/>
                  </a:lnTo>
                  <a:lnTo>
                    <a:pt x="175" y="339"/>
                  </a:lnTo>
                  <a:lnTo>
                    <a:pt x="169" y="337"/>
                  </a:lnTo>
                  <a:lnTo>
                    <a:pt x="168" y="337"/>
                  </a:lnTo>
                  <a:lnTo>
                    <a:pt x="165" y="335"/>
                  </a:lnTo>
                  <a:lnTo>
                    <a:pt x="164" y="335"/>
                  </a:lnTo>
                  <a:lnTo>
                    <a:pt x="164" y="334"/>
                  </a:lnTo>
                  <a:lnTo>
                    <a:pt x="161" y="333"/>
                  </a:lnTo>
                  <a:lnTo>
                    <a:pt x="158" y="333"/>
                  </a:lnTo>
                  <a:lnTo>
                    <a:pt x="157" y="333"/>
                  </a:lnTo>
                  <a:lnTo>
                    <a:pt x="156" y="333"/>
                  </a:lnTo>
                  <a:lnTo>
                    <a:pt x="153" y="333"/>
                  </a:lnTo>
                  <a:lnTo>
                    <a:pt x="152" y="333"/>
                  </a:lnTo>
                  <a:lnTo>
                    <a:pt x="145" y="331"/>
                  </a:lnTo>
                  <a:lnTo>
                    <a:pt x="143" y="331"/>
                  </a:lnTo>
                  <a:lnTo>
                    <a:pt x="141" y="330"/>
                  </a:lnTo>
                  <a:lnTo>
                    <a:pt x="139" y="330"/>
                  </a:lnTo>
                  <a:lnTo>
                    <a:pt x="138" y="330"/>
                  </a:lnTo>
                  <a:lnTo>
                    <a:pt x="136" y="331"/>
                  </a:lnTo>
                  <a:lnTo>
                    <a:pt x="135" y="331"/>
                  </a:lnTo>
                  <a:lnTo>
                    <a:pt x="135" y="333"/>
                  </a:lnTo>
                  <a:lnTo>
                    <a:pt x="134" y="333"/>
                  </a:lnTo>
                  <a:lnTo>
                    <a:pt x="132" y="333"/>
                  </a:lnTo>
                  <a:lnTo>
                    <a:pt x="132" y="331"/>
                  </a:lnTo>
                  <a:lnTo>
                    <a:pt x="131" y="331"/>
                  </a:lnTo>
                  <a:lnTo>
                    <a:pt x="131" y="330"/>
                  </a:lnTo>
                  <a:lnTo>
                    <a:pt x="129" y="328"/>
                  </a:lnTo>
                  <a:lnTo>
                    <a:pt x="128" y="328"/>
                  </a:lnTo>
                  <a:lnTo>
                    <a:pt x="128" y="327"/>
                  </a:lnTo>
                  <a:lnTo>
                    <a:pt x="127" y="327"/>
                  </a:lnTo>
                  <a:lnTo>
                    <a:pt x="125" y="326"/>
                  </a:lnTo>
                  <a:lnTo>
                    <a:pt x="124" y="326"/>
                  </a:lnTo>
                  <a:lnTo>
                    <a:pt x="123" y="326"/>
                  </a:lnTo>
                  <a:lnTo>
                    <a:pt x="116" y="326"/>
                  </a:lnTo>
                  <a:lnTo>
                    <a:pt x="114" y="326"/>
                  </a:lnTo>
                  <a:lnTo>
                    <a:pt x="109" y="324"/>
                  </a:lnTo>
                  <a:lnTo>
                    <a:pt x="105" y="323"/>
                  </a:lnTo>
                  <a:lnTo>
                    <a:pt x="102" y="323"/>
                  </a:lnTo>
                  <a:lnTo>
                    <a:pt x="103" y="322"/>
                  </a:lnTo>
                  <a:lnTo>
                    <a:pt x="105" y="317"/>
                  </a:lnTo>
                  <a:lnTo>
                    <a:pt x="105" y="316"/>
                  </a:lnTo>
                  <a:lnTo>
                    <a:pt x="106" y="312"/>
                  </a:lnTo>
                  <a:lnTo>
                    <a:pt x="105" y="312"/>
                  </a:lnTo>
                  <a:lnTo>
                    <a:pt x="92" y="308"/>
                  </a:lnTo>
                  <a:lnTo>
                    <a:pt x="89" y="308"/>
                  </a:lnTo>
                  <a:lnTo>
                    <a:pt x="87" y="306"/>
                  </a:lnTo>
                  <a:lnTo>
                    <a:pt x="84" y="306"/>
                  </a:lnTo>
                  <a:lnTo>
                    <a:pt x="83" y="305"/>
                  </a:lnTo>
                  <a:lnTo>
                    <a:pt x="80" y="305"/>
                  </a:lnTo>
                  <a:lnTo>
                    <a:pt x="78" y="305"/>
                  </a:lnTo>
                  <a:lnTo>
                    <a:pt x="72" y="302"/>
                  </a:lnTo>
                  <a:lnTo>
                    <a:pt x="70" y="302"/>
                  </a:lnTo>
                  <a:lnTo>
                    <a:pt x="69" y="302"/>
                  </a:lnTo>
                  <a:lnTo>
                    <a:pt x="47" y="288"/>
                  </a:lnTo>
                  <a:lnTo>
                    <a:pt x="44" y="287"/>
                  </a:lnTo>
                  <a:lnTo>
                    <a:pt x="20" y="275"/>
                  </a:lnTo>
                  <a:lnTo>
                    <a:pt x="20" y="276"/>
                  </a:lnTo>
                  <a:lnTo>
                    <a:pt x="18" y="279"/>
                  </a:lnTo>
                  <a:lnTo>
                    <a:pt x="15" y="282"/>
                  </a:lnTo>
                  <a:lnTo>
                    <a:pt x="12" y="284"/>
                  </a:lnTo>
                  <a:lnTo>
                    <a:pt x="12" y="286"/>
                  </a:lnTo>
                  <a:lnTo>
                    <a:pt x="12" y="287"/>
                  </a:lnTo>
                  <a:lnTo>
                    <a:pt x="11" y="282"/>
                  </a:lnTo>
                  <a:lnTo>
                    <a:pt x="11" y="280"/>
                  </a:lnTo>
                  <a:lnTo>
                    <a:pt x="11" y="279"/>
                  </a:lnTo>
                  <a:lnTo>
                    <a:pt x="11" y="277"/>
                  </a:lnTo>
                  <a:lnTo>
                    <a:pt x="9" y="273"/>
                  </a:lnTo>
                  <a:lnTo>
                    <a:pt x="9" y="272"/>
                  </a:lnTo>
                  <a:lnTo>
                    <a:pt x="8" y="264"/>
                  </a:lnTo>
                  <a:lnTo>
                    <a:pt x="8" y="259"/>
                  </a:lnTo>
                  <a:lnTo>
                    <a:pt x="7" y="248"/>
                  </a:lnTo>
                  <a:lnTo>
                    <a:pt x="7" y="243"/>
                  </a:lnTo>
                  <a:lnTo>
                    <a:pt x="7" y="242"/>
                  </a:lnTo>
                  <a:lnTo>
                    <a:pt x="7" y="240"/>
                  </a:lnTo>
                  <a:lnTo>
                    <a:pt x="7" y="239"/>
                  </a:lnTo>
                  <a:lnTo>
                    <a:pt x="7" y="237"/>
                  </a:lnTo>
                  <a:lnTo>
                    <a:pt x="5" y="235"/>
                  </a:lnTo>
                  <a:lnTo>
                    <a:pt x="5" y="233"/>
                  </a:lnTo>
                  <a:lnTo>
                    <a:pt x="5" y="232"/>
                  </a:lnTo>
                  <a:lnTo>
                    <a:pt x="5" y="230"/>
                  </a:lnTo>
                  <a:lnTo>
                    <a:pt x="5" y="229"/>
                  </a:lnTo>
                  <a:lnTo>
                    <a:pt x="5" y="228"/>
                  </a:lnTo>
                  <a:lnTo>
                    <a:pt x="4" y="226"/>
                  </a:lnTo>
                  <a:lnTo>
                    <a:pt x="4" y="221"/>
                  </a:lnTo>
                  <a:lnTo>
                    <a:pt x="4" y="219"/>
                  </a:lnTo>
                  <a:lnTo>
                    <a:pt x="4" y="218"/>
                  </a:lnTo>
                  <a:lnTo>
                    <a:pt x="4" y="217"/>
                  </a:lnTo>
                  <a:lnTo>
                    <a:pt x="3" y="215"/>
                  </a:lnTo>
                  <a:lnTo>
                    <a:pt x="1" y="201"/>
                  </a:lnTo>
                  <a:lnTo>
                    <a:pt x="1" y="200"/>
                  </a:lnTo>
                  <a:lnTo>
                    <a:pt x="1" y="199"/>
                  </a:lnTo>
                  <a:lnTo>
                    <a:pt x="1" y="197"/>
                  </a:lnTo>
                  <a:lnTo>
                    <a:pt x="1" y="196"/>
                  </a:lnTo>
                  <a:lnTo>
                    <a:pt x="1" y="195"/>
                  </a:lnTo>
                  <a:lnTo>
                    <a:pt x="1" y="193"/>
                  </a:lnTo>
                  <a:lnTo>
                    <a:pt x="0" y="185"/>
                  </a:lnTo>
                  <a:lnTo>
                    <a:pt x="3" y="182"/>
                  </a:lnTo>
                  <a:lnTo>
                    <a:pt x="8" y="185"/>
                  </a:lnTo>
                  <a:lnTo>
                    <a:pt x="9" y="185"/>
                  </a:lnTo>
                  <a:lnTo>
                    <a:pt x="11" y="186"/>
                  </a:lnTo>
                  <a:lnTo>
                    <a:pt x="12" y="186"/>
                  </a:lnTo>
                  <a:lnTo>
                    <a:pt x="14" y="188"/>
                  </a:lnTo>
                  <a:lnTo>
                    <a:pt x="15" y="188"/>
                  </a:lnTo>
                  <a:lnTo>
                    <a:pt x="15" y="189"/>
                  </a:lnTo>
                  <a:lnTo>
                    <a:pt x="16" y="189"/>
                  </a:lnTo>
                  <a:lnTo>
                    <a:pt x="18" y="189"/>
                  </a:lnTo>
                  <a:lnTo>
                    <a:pt x="18" y="190"/>
                  </a:lnTo>
                  <a:lnTo>
                    <a:pt x="19" y="190"/>
                  </a:lnTo>
                  <a:lnTo>
                    <a:pt x="20" y="190"/>
                  </a:lnTo>
                  <a:lnTo>
                    <a:pt x="22" y="192"/>
                  </a:lnTo>
                  <a:lnTo>
                    <a:pt x="23" y="192"/>
                  </a:lnTo>
                  <a:lnTo>
                    <a:pt x="25" y="193"/>
                  </a:lnTo>
                  <a:lnTo>
                    <a:pt x="26" y="193"/>
                  </a:lnTo>
                  <a:lnTo>
                    <a:pt x="27" y="193"/>
                  </a:lnTo>
                  <a:lnTo>
                    <a:pt x="27" y="195"/>
                  </a:lnTo>
                  <a:lnTo>
                    <a:pt x="29" y="195"/>
                  </a:lnTo>
                  <a:lnTo>
                    <a:pt x="30" y="195"/>
                  </a:lnTo>
                  <a:lnTo>
                    <a:pt x="30" y="193"/>
                  </a:lnTo>
                  <a:lnTo>
                    <a:pt x="38" y="181"/>
                  </a:lnTo>
                  <a:lnTo>
                    <a:pt x="38" y="179"/>
                  </a:lnTo>
                  <a:lnTo>
                    <a:pt x="45" y="168"/>
                  </a:lnTo>
                  <a:lnTo>
                    <a:pt x="47" y="166"/>
                  </a:lnTo>
                  <a:lnTo>
                    <a:pt x="48" y="166"/>
                  </a:lnTo>
                  <a:lnTo>
                    <a:pt x="54" y="156"/>
                  </a:lnTo>
                  <a:lnTo>
                    <a:pt x="54" y="155"/>
                  </a:lnTo>
                  <a:lnTo>
                    <a:pt x="55" y="150"/>
                  </a:lnTo>
                  <a:lnTo>
                    <a:pt x="59" y="142"/>
                  </a:lnTo>
                  <a:lnTo>
                    <a:pt x="65" y="128"/>
                  </a:lnTo>
                  <a:lnTo>
                    <a:pt x="66" y="128"/>
                  </a:lnTo>
                  <a:lnTo>
                    <a:pt x="66" y="130"/>
                  </a:lnTo>
                  <a:lnTo>
                    <a:pt x="67" y="130"/>
                  </a:lnTo>
                  <a:lnTo>
                    <a:pt x="69" y="130"/>
                  </a:lnTo>
                  <a:lnTo>
                    <a:pt x="69" y="131"/>
                  </a:lnTo>
                  <a:lnTo>
                    <a:pt x="70" y="131"/>
                  </a:lnTo>
                  <a:lnTo>
                    <a:pt x="73" y="132"/>
                  </a:lnTo>
                  <a:lnTo>
                    <a:pt x="77" y="134"/>
                  </a:lnTo>
                  <a:lnTo>
                    <a:pt x="78" y="135"/>
                  </a:lnTo>
                  <a:lnTo>
                    <a:pt x="80" y="135"/>
                  </a:lnTo>
                  <a:lnTo>
                    <a:pt x="81" y="135"/>
                  </a:lnTo>
                  <a:lnTo>
                    <a:pt x="81" y="137"/>
                  </a:lnTo>
                  <a:lnTo>
                    <a:pt x="83" y="137"/>
                  </a:lnTo>
                  <a:lnTo>
                    <a:pt x="84" y="137"/>
                  </a:lnTo>
                  <a:lnTo>
                    <a:pt x="85" y="138"/>
                  </a:lnTo>
                  <a:lnTo>
                    <a:pt x="87" y="139"/>
                  </a:lnTo>
                  <a:lnTo>
                    <a:pt x="88" y="139"/>
                  </a:lnTo>
                  <a:lnTo>
                    <a:pt x="89" y="139"/>
                  </a:lnTo>
                  <a:lnTo>
                    <a:pt x="91" y="141"/>
                  </a:lnTo>
                  <a:lnTo>
                    <a:pt x="92" y="142"/>
                  </a:lnTo>
                  <a:lnTo>
                    <a:pt x="94" y="142"/>
                  </a:lnTo>
                  <a:lnTo>
                    <a:pt x="95" y="142"/>
                  </a:lnTo>
                  <a:lnTo>
                    <a:pt x="96" y="144"/>
                  </a:lnTo>
                  <a:lnTo>
                    <a:pt x="98" y="144"/>
                  </a:lnTo>
                  <a:lnTo>
                    <a:pt x="99" y="145"/>
                  </a:lnTo>
                  <a:lnTo>
                    <a:pt x="100" y="145"/>
                  </a:lnTo>
                  <a:lnTo>
                    <a:pt x="102" y="146"/>
                  </a:lnTo>
                  <a:lnTo>
                    <a:pt x="103" y="146"/>
                  </a:lnTo>
                  <a:lnTo>
                    <a:pt x="105" y="148"/>
                  </a:lnTo>
                  <a:lnTo>
                    <a:pt x="105" y="146"/>
                  </a:lnTo>
                  <a:lnTo>
                    <a:pt x="109" y="141"/>
                  </a:lnTo>
                  <a:lnTo>
                    <a:pt x="113" y="134"/>
                  </a:lnTo>
                  <a:lnTo>
                    <a:pt x="121" y="124"/>
                  </a:lnTo>
                  <a:lnTo>
                    <a:pt x="121" y="123"/>
                  </a:lnTo>
                  <a:lnTo>
                    <a:pt x="123" y="123"/>
                  </a:lnTo>
                  <a:lnTo>
                    <a:pt x="123" y="121"/>
                  </a:lnTo>
                  <a:lnTo>
                    <a:pt x="131" y="117"/>
                  </a:lnTo>
                  <a:lnTo>
                    <a:pt x="131" y="116"/>
                  </a:lnTo>
                  <a:lnTo>
                    <a:pt x="132" y="116"/>
                  </a:lnTo>
                  <a:lnTo>
                    <a:pt x="134" y="115"/>
                  </a:lnTo>
                  <a:lnTo>
                    <a:pt x="136" y="113"/>
                  </a:lnTo>
                  <a:lnTo>
                    <a:pt x="141" y="110"/>
                  </a:lnTo>
                  <a:lnTo>
                    <a:pt x="143" y="108"/>
                  </a:lnTo>
                  <a:lnTo>
                    <a:pt x="149" y="104"/>
                  </a:lnTo>
                  <a:lnTo>
                    <a:pt x="152" y="101"/>
                  </a:lnTo>
                  <a:lnTo>
                    <a:pt x="153" y="99"/>
                  </a:lnTo>
                  <a:lnTo>
                    <a:pt x="154" y="98"/>
                  </a:lnTo>
                  <a:lnTo>
                    <a:pt x="156" y="98"/>
                  </a:lnTo>
                  <a:lnTo>
                    <a:pt x="157" y="97"/>
                  </a:lnTo>
                  <a:lnTo>
                    <a:pt x="158" y="95"/>
                  </a:lnTo>
                  <a:lnTo>
                    <a:pt x="160" y="95"/>
                  </a:lnTo>
                  <a:lnTo>
                    <a:pt x="161" y="95"/>
                  </a:lnTo>
                  <a:lnTo>
                    <a:pt x="160" y="94"/>
                  </a:lnTo>
                  <a:lnTo>
                    <a:pt x="158" y="91"/>
                  </a:lnTo>
                  <a:lnTo>
                    <a:pt x="157" y="88"/>
                  </a:lnTo>
                  <a:lnTo>
                    <a:pt x="156" y="86"/>
                  </a:lnTo>
                  <a:lnTo>
                    <a:pt x="153" y="83"/>
                  </a:lnTo>
                  <a:lnTo>
                    <a:pt x="152" y="81"/>
                  </a:lnTo>
                  <a:lnTo>
                    <a:pt x="149" y="79"/>
                  </a:lnTo>
                  <a:lnTo>
                    <a:pt x="147" y="79"/>
                  </a:lnTo>
                  <a:lnTo>
                    <a:pt x="147" y="77"/>
                  </a:lnTo>
                  <a:lnTo>
                    <a:pt x="146" y="76"/>
                  </a:lnTo>
                  <a:lnTo>
                    <a:pt x="145" y="76"/>
                  </a:lnTo>
                  <a:lnTo>
                    <a:pt x="145" y="75"/>
                  </a:lnTo>
                  <a:lnTo>
                    <a:pt x="143" y="73"/>
                  </a:lnTo>
                  <a:lnTo>
                    <a:pt x="142" y="72"/>
                  </a:lnTo>
                  <a:lnTo>
                    <a:pt x="141" y="70"/>
                  </a:lnTo>
                  <a:lnTo>
                    <a:pt x="139" y="69"/>
                  </a:lnTo>
                  <a:lnTo>
                    <a:pt x="138" y="68"/>
                  </a:lnTo>
                  <a:lnTo>
                    <a:pt x="136" y="66"/>
                  </a:lnTo>
                  <a:lnTo>
                    <a:pt x="135" y="65"/>
                  </a:lnTo>
                  <a:lnTo>
                    <a:pt x="134" y="63"/>
                  </a:lnTo>
                  <a:lnTo>
                    <a:pt x="134" y="62"/>
                  </a:lnTo>
                  <a:lnTo>
                    <a:pt x="134" y="61"/>
                  </a:lnTo>
                  <a:lnTo>
                    <a:pt x="132" y="61"/>
                  </a:lnTo>
                  <a:lnTo>
                    <a:pt x="132" y="59"/>
                  </a:lnTo>
                  <a:lnTo>
                    <a:pt x="132" y="58"/>
                  </a:lnTo>
                  <a:lnTo>
                    <a:pt x="131" y="57"/>
                  </a:lnTo>
                  <a:lnTo>
                    <a:pt x="131" y="55"/>
                  </a:lnTo>
                  <a:lnTo>
                    <a:pt x="129" y="54"/>
                  </a:lnTo>
                  <a:lnTo>
                    <a:pt x="129" y="51"/>
                  </a:lnTo>
                  <a:lnTo>
                    <a:pt x="128" y="50"/>
                  </a:lnTo>
                  <a:lnTo>
                    <a:pt x="128" y="48"/>
                  </a:lnTo>
                  <a:lnTo>
                    <a:pt x="128" y="47"/>
                  </a:lnTo>
                  <a:lnTo>
                    <a:pt x="128" y="46"/>
                  </a:lnTo>
                  <a:lnTo>
                    <a:pt x="128" y="44"/>
                  </a:lnTo>
                  <a:lnTo>
                    <a:pt x="127" y="44"/>
                  </a:lnTo>
                  <a:lnTo>
                    <a:pt x="127" y="43"/>
                  </a:lnTo>
                  <a:lnTo>
                    <a:pt x="128" y="43"/>
                  </a:lnTo>
                  <a:lnTo>
                    <a:pt x="129" y="41"/>
                  </a:lnTo>
                  <a:lnTo>
                    <a:pt x="131" y="41"/>
                  </a:lnTo>
                  <a:lnTo>
                    <a:pt x="132" y="40"/>
                  </a:lnTo>
                  <a:lnTo>
                    <a:pt x="138" y="37"/>
                  </a:lnTo>
                  <a:lnTo>
                    <a:pt x="142" y="36"/>
                  </a:lnTo>
                  <a:lnTo>
                    <a:pt x="150" y="32"/>
                  </a:lnTo>
                  <a:lnTo>
                    <a:pt x="154" y="29"/>
                  </a:lnTo>
                  <a:lnTo>
                    <a:pt x="158" y="28"/>
                  </a:lnTo>
                  <a:lnTo>
                    <a:pt x="161" y="26"/>
                  </a:lnTo>
                  <a:lnTo>
                    <a:pt x="163" y="26"/>
                  </a:lnTo>
                  <a:lnTo>
                    <a:pt x="169" y="25"/>
                  </a:lnTo>
                  <a:lnTo>
                    <a:pt x="172" y="24"/>
                  </a:lnTo>
                  <a:lnTo>
                    <a:pt x="179" y="22"/>
                  </a:lnTo>
                  <a:lnTo>
                    <a:pt x="181" y="22"/>
                  </a:lnTo>
                  <a:lnTo>
                    <a:pt x="183" y="21"/>
                  </a:lnTo>
                  <a:lnTo>
                    <a:pt x="185" y="21"/>
                  </a:lnTo>
                  <a:lnTo>
                    <a:pt x="186" y="21"/>
                  </a:lnTo>
                  <a:lnTo>
                    <a:pt x="189" y="21"/>
                  </a:lnTo>
                  <a:lnTo>
                    <a:pt x="190" y="21"/>
                  </a:lnTo>
                  <a:lnTo>
                    <a:pt x="190" y="19"/>
                  </a:lnTo>
                  <a:lnTo>
                    <a:pt x="192" y="19"/>
                  </a:lnTo>
                  <a:lnTo>
                    <a:pt x="193" y="19"/>
                  </a:lnTo>
                  <a:lnTo>
                    <a:pt x="193" y="18"/>
                  </a:lnTo>
                  <a:lnTo>
                    <a:pt x="196" y="17"/>
                  </a:lnTo>
                  <a:lnTo>
                    <a:pt x="198" y="15"/>
                  </a:lnTo>
                  <a:lnTo>
                    <a:pt x="200" y="14"/>
                  </a:lnTo>
                  <a:lnTo>
                    <a:pt x="203" y="11"/>
                  </a:lnTo>
                  <a:lnTo>
                    <a:pt x="204" y="11"/>
                  </a:lnTo>
                  <a:lnTo>
                    <a:pt x="205" y="10"/>
                  </a:lnTo>
                  <a:lnTo>
                    <a:pt x="207" y="8"/>
                  </a:lnTo>
                  <a:lnTo>
                    <a:pt x="211" y="6"/>
                  </a:lnTo>
                  <a:lnTo>
                    <a:pt x="212" y="4"/>
                  </a:lnTo>
                  <a:lnTo>
                    <a:pt x="214" y="4"/>
                  </a:lnTo>
                  <a:lnTo>
                    <a:pt x="215" y="3"/>
                  </a:lnTo>
                  <a:lnTo>
                    <a:pt x="216" y="3"/>
                  </a:lnTo>
                  <a:lnTo>
                    <a:pt x="219" y="1"/>
                  </a:lnTo>
                  <a:lnTo>
                    <a:pt x="221" y="1"/>
                  </a:lnTo>
                  <a:lnTo>
                    <a:pt x="222" y="1"/>
                  </a:lnTo>
                  <a:lnTo>
                    <a:pt x="222" y="0"/>
                  </a:lnTo>
                  <a:lnTo>
                    <a:pt x="223" y="0"/>
                  </a:lnTo>
                  <a:lnTo>
                    <a:pt x="225" y="0"/>
                  </a:lnTo>
                  <a:lnTo>
                    <a:pt x="225" y="1"/>
                  </a:lnTo>
                  <a:lnTo>
                    <a:pt x="223" y="3"/>
                  </a:lnTo>
                  <a:lnTo>
                    <a:pt x="222" y="6"/>
                  </a:lnTo>
                  <a:lnTo>
                    <a:pt x="221" y="8"/>
                  </a:lnTo>
                  <a:lnTo>
                    <a:pt x="219" y="11"/>
                  </a:lnTo>
                  <a:lnTo>
                    <a:pt x="218" y="15"/>
                  </a:lnTo>
                  <a:lnTo>
                    <a:pt x="216" y="17"/>
                  </a:lnTo>
                  <a:lnTo>
                    <a:pt x="215" y="18"/>
                  </a:lnTo>
                  <a:lnTo>
                    <a:pt x="214" y="22"/>
                  </a:lnTo>
                  <a:lnTo>
                    <a:pt x="212" y="25"/>
                  </a:lnTo>
                  <a:lnTo>
                    <a:pt x="212" y="26"/>
                  </a:lnTo>
                  <a:lnTo>
                    <a:pt x="212" y="28"/>
                  </a:lnTo>
                  <a:lnTo>
                    <a:pt x="211" y="30"/>
                  </a:lnTo>
                  <a:lnTo>
                    <a:pt x="209" y="32"/>
                  </a:lnTo>
                  <a:lnTo>
                    <a:pt x="209" y="35"/>
                  </a:lnTo>
                  <a:lnTo>
                    <a:pt x="207" y="40"/>
                  </a:lnTo>
                  <a:lnTo>
                    <a:pt x="207" y="43"/>
                  </a:lnTo>
                  <a:lnTo>
                    <a:pt x="205" y="4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Freeform 16">
              <a:extLst>
                <a:ext uri="{FF2B5EF4-FFF2-40B4-BE49-F238E27FC236}">
                  <a16:creationId xmlns:a16="http://schemas.microsoft.com/office/drawing/2014/main" id="{30BF50C7-11F8-31E9-612E-B19A75B0C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451" y="1817688"/>
              <a:ext cx="752475" cy="639763"/>
            </a:xfrm>
            <a:custGeom>
              <a:avLst/>
              <a:gdLst>
                <a:gd name="T0" fmla="*/ 203 w 474"/>
                <a:gd name="T1" fmla="*/ 97 h 403"/>
                <a:gd name="T2" fmla="*/ 262 w 474"/>
                <a:gd name="T3" fmla="*/ 132 h 403"/>
                <a:gd name="T4" fmla="*/ 283 w 474"/>
                <a:gd name="T5" fmla="*/ 117 h 403"/>
                <a:gd name="T6" fmla="*/ 317 w 474"/>
                <a:gd name="T7" fmla="*/ 98 h 403"/>
                <a:gd name="T8" fmla="*/ 343 w 474"/>
                <a:gd name="T9" fmla="*/ 127 h 403"/>
                <a:gd name="T10" fmla="*/ 345 w 474"/>
                <a:gd name="T11" fmla="*/ 146 h 403"/>
                <a:gd name="T12" fmla="*/ 354 w 474"/>
                <a:gd name="T13" fmla="*/ 153 h 403"/>
                <a:gd name="T14" fmla="*/ 374 w 474"/>
                <a:gd name="T15" fmla="*/ 127 h 403"/>
                <a:gd name="T16" fmla="*/ 389 w 474"/>
                <a:gd name="T17" fmla="*/ 116 h 403"/>
                <a:gd name="T18" fmla="*/ 410 w 474"/>
                <a:gd name="T19" fmla="*/ 104 h 403"/>
                <a:gd name="T20" fmla="*/ 425 w 474"/>
                <a:gd name="T21" fmla="*/ 88 h 403"/>
                <a:gd name="T22" fmla="*/ 433 w 474"/>
                <a:gd name="T23" fmla="*/ 97 h 403"/>
                <a:gd name="T24" fmla="*/ 437 w 474"/>
                <a:gd name="T25" fmla="*/ 115 h 403"/>
                <a:gd name="T26" fmla="*/ 445 w 474"/>
                <a:gd name="T27" fmla="*/ 132 h 403"/>
                <a:gd name="T28" fmla="*/ 459 w 474"/>
                <a:gd name="T29" fmla="*/ 148 h 403"/>
                <a:gd name="T30" fmla="*/ 465 w 474"/>
                <a:gd name="T31" fmla="*/ 161 h 403"/>
                <a:gd name="T32" fmla="*/ 454 w 474"/>
                <a:gd name="T33" fmla="*/ 190 h 403"/>
                <a:gd name="T34" fmla="*/ 452 w 474"/>
                <a:gd name="T35" fmla="*/ 217 h 403"/>
                <a:gd name="T36" fmla="*/ 473 w 474"/>
                <a:gd name="T37" fmla="*/ 262 h 403"/>
                <a:gd name="T38" fmla="*/ 473 w 474"/>
                <a:gd name="T39" fmla="*/ 282 h 403"/>
                <a:gd name="T40" fmla="*/ 463 w 474"/>
                <a:gd name="T41" fmla="*/ 298 h 403"/>
                <a:gd name="T42" fmla="*/ 455 w 474"/>
                <a:gd name="T43" fmla="*/ 317 h 403"/>
                <a:gd name="T44" fmla="*/ 433 w 474"/>
                <a:gd name="T45" fmla="*/ 344 h 403"/>
                <a:gd name="T46" fmla="*/ 416 w 474"/>
                <a:gd name="T47" fmla="*/ 352 h 403"/>
                <a:gd name="T48" fmla="*/ 400 w 474"/>
                <a:gd name="T49" fmla="*/ 373 h 403"/>
                <a:gd name="T50" fmla="*/ 376 w 474"/>
                <a:gd name="T51" fmla="*/ 399 h 403"/>
                <a:gd name="T52" fmla="*/ 345 w 474"/>
                <a:gd name="T53" fmla="*/ 402 h 403"/>
                <a:gd name="T54" fmla="*/ 280 w 474"/>
                <a:gd name="T55" fmla="*/ 381 h 403"/>
                <a:gd name="T56" fmla="*/ 288 w 474"/>
                <a:gd name="T57" fmla="*/ 363 h 403"/>
                <a:gd name="T58" fmla="*/ 298 w 474"/>
                <a:gd name="T59" fmla="*/ 334 h 403"/>
                <a:gd name="T60" fmla="*/ 317 w 474"/>
                <a:gd name="T61" fmla="*/ 320 h 403"/>
                <a:gd name="T62" fmla="*/ 314 w 474"/>
                <a:gd name="T63" fmla="*/ 291 h 403"/>
                <a:gd name="T64" fmla="*/ 310 w 474"/>
                <a:gd name="T65" fmla="*/ 282 h 403"/>
                <a:gd name="T66" fmla="*/ 267 w 474"/>
                <a:gd name="T67" fmla="*/ 302 h 403"/>
                <a:gd name="T68" fmla="*/ 251 w 474"/>
                <a:gd name="T69" fmla="*/ 324 h 403"/>
                <a:gd name="T70" fmla="*/ 254 w 474"/>
                <a:gd name="T71" fmla="*/ 355 h 403"/>
                <a:gd name="T72" fmla="*/ 233 w 474"/>
                <a:gd name="T73" fmla="*/ 355 h 403"/>
                <a:gd name="T74" fmla="*/ 219 w 474"/>
                <a:gd name="T75" fmla="*/ 349 h 403"/>
                <a:gd name="T76" fmla="*/ 201 w 474"/>
                <a:gd name="T77" fmla="*/ 345 h 403"/>
                <a:gd name="T78" fmla="*/ 185 w 474"/>
                <a:gd name="T79" fmla="*/ 341 h 403"/>
                <a:gd name="T80" fmla="*/ 158 w 474"/>
                <a:gd name="T81" fmla="*/ 333 h 403"/>
                <a:gd name="T82" fmla="*/ 134 w 474"/>
                <a:gd name="T83" fmla="*/ 333 h 403"/>
                <a:gd name="T84" fmla="*/ 114 w 474"/>
                <a:gd name="T85" fmla="*/ 326 h 403"/>
                <a:gd name="T86" fmla="*/ 83 w 474"/>
                <a:gd name="T87" fmla="*/ 305 h 403"/>
                <a:gd name="T88" fmla="*/ 12 w 474"/>
                <a:gd name="T89" fmla="*/ 286 h 403"/>
                <a:gd name="T90" fmla="*/ 7 w 474"/>
                <a:gd name="T91" fmla="*/ 240 h 403"/>
                <a:gd name="T92" fmla="*/ 4 w 474"/>
                <a:gd name="T93" fmla="*/ 217 h 403"/>
                <a:gd name="T94" fmla="*/ 11 w 474"/>
                <a:gd name="T95" fmla="*/ 186 h 403"/>
                <a:gd name="T96" fmla="*/ 26 w 474"/>
                <a:gd name="T97" fmla="*/ 193 h 403"/>
                <a:gd name="T98" fmla="*/ 55 w 474"/>
                <a:gd name="T99" fmla="*/ 150 h 403"/>
                <a:gd name="T100" fmla="*/ 81 w 474"/>
                <a:gd name="T101" fmla="*/ 135 h 403"/>
                <a:gd name="T102" fmla="*/ 98 w 474"/>
                <a:gd name="T103" fmla="*/ 144 h 403"/>
                <a:gd name="T104" fmla="*/ 131 w 474"/>
                <a:gd name="T105" fmla="*/ 117 h 403"/>
                <a:gd name="T106" fmla="*/ 158 w 474"/>
                <a:gd name="T107" fmla="*/ 95 h 403"/>
                <a:gd name="T108" fmla="*/ 145 w 474"/>
                <a:gd name="T109" fmla="*/ 76 h 403"/>
                <a:gd name="T110" fmla="*/ 132 w 474"/>
                <a:gd name="T111" fmla="*/ 59 h 403"/>
                <a:gd name="T112" fmla="*/ 128 w 474"/>
                <a:gd name="T113" fmla="*/ 43 h 403"/>
                <a:gd name="T114" fmla="*/ 179 w 474"/>
                <a:gd name="T115" fmla="*/ 22 h 403"/>
                <a:gd name="T116" fmla="*/ 200 w 474"/>
                <a:gd name="T117" fmla="*/ 14 h 403"/>
                <a:gd name="T118" fmla="*/ 222 w 474"/>
                <a:gd name="T119" fmla="*/ 0 h 403"/>
                <a:gd name="T120" fmla="*/ 212 w 474"/>
                <a:gd name="T121" fmla="*/ 26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74" h="403">
                  <a:moveTo>
                    <a:pt x="205" y="44"/>
                  </a:moveTo>
                  <a:lnTo>
                    <a:pt x="203" y="51"/>
                  </a:lnTo>
                  <a:lnTo>
                    <a:pt x="201" y="55"/>
                  </a:lnTo>
                  <a:lnTo>
                    <a:pt x="201" y="58"/>
                  </a:lnTo>
                  <a:lnTo>
                    <a:pt x="198" y="65"/>
                  </a:lnTo>
                  <a:lnTo>
                    <a:pt x="196" y="72"/>
                  </a:lnTo>
                  <a:lnTo>
                    <a:pt x="193" y="77"/>
                  </a:lnTo>
                  <a:lnTo>
                    <a:pt x="189" y="90"/>
                  </a:lnTo>
                  <a:lnTo>
                    <a:pt x="192" y="91"/>
                  </a:lnTo>
                  <a:lnTo>
                    <a:pt x="194" y="95"/>
                  </a:lnTo>
                  <a:lnTo>
                    <a:pt x="198" y="98"/>
                  </a:lnTo>
                  <a:lnTo>
                    <a:pt x="200" y="98"/>
                  </a:lnTo>
                  <a:lnTo>
                    <a:pt x="203" y="97"/>
                  </a:lnTo>
                  <a:lnTo>
                    <a:pt x="203" y="98"/>
                  </a:lnTo>
                  <a:lnTo>
                    <a:pt x="203" y="99"/>
                  </a:lnTo>
                  <a:lnTo>
                    <a:pt x="203" y="101"/>
                  </a:lnTo>
                  <a:lnTo>
                    <a:pt x="203" y="102"/>
                  </a:lnTo>
                  <a:lnTo>
                    <a:pt x="208" y="113"/>
                  </a:lnTo>
                  <a:lnTo>
                    <a:pt x="209" y="113"/>
                  </a:lnTo>
                  <a:lnTo>
                    <a:pt x="209" y="112"/>
                  </a:lnTo>
                  <a:lnTo>
                    <a:pt x="211" y="112"/>
                  </a:lnTo>
                  <a:lnTo>
                    <a:pt x="212" y="112"/>
                  </a:lnTo>
                  <a:lnTo>
                    <a:pt x="214" y="113"/>
                  </a:lnTo>
                  <a:lnTo>
                    <a:pt x="259" y="131"/>
                  </a:lnTo>
                  <a:lnTo>
                    <a:pt x="261" y="131"/>
                  </a:lnTo>
                  <a:lnTo>
                    <a:pt x="262" y="132"/>
                  </a:lnTo>
                  <a:lnTo>
                    <a:pt x="270" y="135"/>
                  </a:lnTo>
                  <a:lnTo>
                    <a:pt x="270" y="134"/>
                  </a:lnTo>
                  <a:lnTo>
                    <a:pt x="272" y="132"/>
                  </a:lnTo>
                  <a:lnTo>
                    <a:pt x="273" y="131"/>
                  </a:lnTo>
                  <a:lnTo>
                    <a:pt x="273" y="130"/>
                  </a:lnTo>
                  <a:lnTo>
                    <a:pt x="276" y="127"/>
                  </a:lnTo>
                  <a:lnTo>
                    <a:pt x="276" y="126"/>
                  </a:lnTo>
                  <a:lnTo>
                    <a:pt x="277" y="124"/>
                  </a:lnTo>
                  <a:lnTo>
                    <a:pt x="277" y="123"/>
                  </a:lnTo>
                  <a:lnTo>
                    <a:pt x="278" y="121"/>
                  </a:lnTo>
                  <a:lnTo>
                    <a:pt x="280" y="120"/>
                  </a:lnTo>
                  <a:lnTo>
                    <a:pt x="281" y="119"/>
                  </a:lnTo>
                  <a:lnTo>
                    <a:pt x="283" y="117"/>
                  </a:lnTo>
                  <a:lnTo>
                    <a:pt x="285" y="113"/>
                  </a:lnTo>
                  <a:lnTo>
                    <a:pt x="288" y="110"/>
                  </a:lnTo>
                  <a:lnTo>
                    <a:pt x="298" y="99"/>
                  </a:lnTo>
                  <a:lnTo>
                    <a:pt x="299" y="98"/>
                  </a:lnTo>
                  <a:lnTo>
                    <a:pt x="301" y="97"/>
                  </a:lnTo>
                  <a:lnTo>
                    <a:pt x="302" y="95"/>
                  </a:lnTo>
                  <a:lnTo>
                    <a:pt x="303" y="94"/>
                  </a:lnTo>
                  <a:lnTo>
                    <a:pt x="303" y="93"/>
                  </a:lnTo>
                  <a:lnTo>
                    <a:pt x="306" y="91"/>
                  </a:lnTo>
                  <a:lnTo>
                    <a:pt x="307" y="88"/>
                  </a:lnTo>
                  <a:lnTo>
                    <a:pt x="310" y="90"/>
                  </a:lnTo>
                  <a:lnTo>
                    <a:pt x="313" y="94"/>
                  </a:lnTo>
                  <a:lnTo>
                    <a:pt x="317" y="98"/>
                  </a:lnTo>
                  <a:lnTo>
                    <a:pt x="317" y="99"/>
                  </a:lnTo>
                  <a:lnTo>
                    <a:pt x="324" y="108"/>
                  </a:lnTo>
                  <a:lnTo>
                    <a:pt x="325" y="109"/>
                  </a:lnTo>
                  <a:lnTo>
                    <a:pt x="327" y="110"/>
                  </a:lnTo>
                  <a:lnTo>
                    <a:pt x="328" y="112"/>
                  </a:lnTo>
                  <a:lnTo>
                    <a:pt x="334" y="117"/>
                  </a:lnTo>
                  <a:lnTo>
                    <a:pt x="336" y="121"/>
                  </a:lnTo>
                  <a:lnTo>
                    <a:pt x="338" y="121"/>
                  </a:lnTo>
                  <a:lnTo>
                    <a:pt x="341" y="124"/>
                  </a:lnTo>
                  <a:lnTo>
                    <a:pt x="341" y="126"/>
                  </a:lnTo>
                  <a:lnTo>
                    <a:pt x="342" y="126"/>
                  </a:lnTo>
                  <a:lnTo>
                    <a:pt x="342" y="127"/>
                  </a:lnTo>
                  <a:lnTo>
                    <a:pt x="343" y="127"/>
                  </a:lnTo>
                  <a:lnTo>
                    <a:pt x="343" y="128"/>
                  </a:lnTo>
                  <a:lnTo>
                    <a:pt x="345" y="130"/>
                  </a:lnTo>
                  <a:lnTo>
                    <a:pt x="345" y="131"/>
                  </a:lnTo>
                  <a:lnTo>
                    <a:pt x="346" y="132"/>
                  </a:lnTo>
                  <a:lnTo>
                    <a:pt x="346" y="134"/>
                  </a:lnTo>
                  <a:lnTo>
                    <a:pt x="346" y="135"/>
                  </a:lnTo>
                  <a:lnTo>
                    <a:pt x="346" y="137"/>
                  </a:lnTo>
                  <a:lnTo>
                    <a:pt x="346" y="138"/>
                  </a:lnTo>
                  <a:lnTo>
                    <a:pt x="346" y="139"/>
                  </a:lnTo>
                  <a:lnTo>
                    <a:pt x="346" y="141"/>
                  </a:lnTo>
                  <a:lnTo>
                    <a:pt x="345" y="144"/>
                  </a:lnTo>
                  <a:lnTo>
                    <a:pt x="345" y="145"/>
                  </a:lnTo>
                  <a:lnTo>
                    <a:pt x="345" y="146"/>
                  </a:lnTo>
                  <a:lnTo>
                    <a:pt x="345" y="148"/>
                  </a:lnTo>
                  <a:lnTo>
                    <a:pt x="345" y="149"/>
                  </a:lnTo>
                  <a:lnTo>
                    <a:pt x="345" y="150"/>
                  </a:lnTo>
                  <a:lnTo>
                    <a:pt x="345" y="152"/>
                  </a:lnTo>
                  <a:lnTo>
                    <a:pt x="346" y="152"/>
                  </a:lnTo>
                  <a:lnTo>
                    <a:pt x="346" y="153"/>
                  </a:lnTo>
                  <a:lnTo>
                    <a:pt x="346" y="155"/>
                  </a:lnTo>
                  <a:lnTo>
                    <a:pt x="347" y="155"/>
                  </a:lnTo>
                  <a:lnTo>
                    <a:pt x="349" y="156"/>
                  </a:lnTo>
                  <a:lnTo>
                    <a:pt x="350" y="157"/>
                  </a:lnTo>
                  <a:lnTo>
                    <a:pt x="352" y="156"/>
                  </a:lnTo>
                  <a:lnTo>
                    <a:pt x="353" y="156"/>
                  </a:lnTo>
                  <a:lnTo>
                    <a:pt x="354" y="153"/>
                  </a:lnTo>
                  <a:lnTo>
                    <a:pt x="354" y="152"/>
                  </a:lnTo>
                  <a:lnTo>
                    <a:pt x="356" y="152"/>
                  </a:lnTo>
                  <a:lnTo>
                    <a:pt x="356" y="150"/>
                  </a:lnTo>
                  <a:lnTo>
                    <a:pt x="357" y="149"/>
                  </a:lnTo>
                  <a:lnTo>
                    <a:pt x="357" y="148"/>
                  </a:lnTo>
                  <a:lnTo>
                    <a:pt x="358" y="148"/>
                  </a:lnTo>
                  <a:lnTo>
                    <a:pt x="360" y="145"/>
                  </a:lnTo>
                  <a:lnTo>
                    <a:pt x="361" y="144"/>
                  </a:lnTo>
                  <a:lnTo>
                    <a:pt x="363" y="142"/>
                  </a:lnTo>
                  <a:lnTo>
                    <a:pt x="364" y="138"/>
                  </a:lnTo>
                  <a:lnTo>
                    <a:pt x="371" y="131"/>
                  </a:lnTo>
                  <a:lnTo>
                    <a:pt x="372" y="128"/>
                  </a:lnTo>
                  <a:lnTo>
                    <a:pt x="374" y="127"/>
                  </a:lnTo>
                  <a:lnTo>
                    <a:pt x="374" y="126"/>
                  </a:lnTo>
                  <a:lnTo>
                    <a:pt x="375" y="126"/>
                  </a:lnTo>
                  <a:lnTo>
                    <a:pt x="375" y="124"/>
                  </a:lnTo>
                  <a:lnTo>
                    <a:pt x="378" y="123"/>
                  </a:lnTo>
                  <a:lnTo>
                    <a:pt x="379" y="123"/>
                  </a:lnTo>
                  <a:lnTo>
                    <a:pt x="379" y="121"/>
                  </a:lnTo>
                  <a:lnTo>
                    <a:pt x="382" y="120"/>
                  </a:lnTo>
                  <a:lnTo>
                    <a:pt x="383" y="120"/>
                  </a:lnTo>
                  <a:lnTo>
                    <a:pt x="385" y="119"/>
                  </a:lnTo>
                  <a:lnTo>
                    <a:pt x="386" y="119"/>
                  </a:lnTo>
                  <a:lnTo>
                    <a:pt x="386" y="117"/>
                  </a:lnTo>
                  <a:lnTo>
                    <a:pt x="388" y="117"/>
                  </a:lnTo>
                  <a:lnTo>
                    <a:pt x="389" y="116"/>
                  </a:lnTo>
                  <a:lnTo>
                    <a:pt x="390" y="116"/>
                  </a:lnTo>
                  <a:lnTo>
                    <a:pt x="392" y="115"/>
                  </a:lnTo>
                  <a:lnTo>
                    <a:pt x="396" y="112"/>
                  </a:lnTo>
                  <a:lnTo>
                    <a:pt x="397" y="110"/>
                  </a:lnTo>
                  <a:lnTo>
                    <a:pt x="399" y="110"/>
                  </a:lnTo>
                  <a:lnTo>
                    <a:pt x="401" y="108"/>
                  </a:lnTo>
                  <a:lnTo>
                    <a:pt x="403" y="108"/>
                  </a:lnTo>
                  <a:lnTo>
                    <a:pt x="404" y="108"/>
                  </a:lnTo>
                  <a:lnTo>
                    <a:pt x="404" y="106"/>
                  </a:lnTo>
                  <a:lnTo>
                    <a:pt x="405" y="106"/>
                  </a:lnTo>
                  <a:lnTo>
                    <a:pt x="407" y="105"/>
                  </a:lnTo>
                  <a:lnTo>
                    <a:pt x="408" y="105"/>
                  </a:lnTo>
                  <a:lnTo>
                    <a:pt x="410" y="104"/>
                  </a:lnTo>
                  <a:lnTo>
                    <a:pt x="411" y="102"/>
                  </a:lnTo>
                  <a:lnTo>
                    <a:pt x="412" y="102"/>
                  </a:lnTo>
                  <a:lnTo>
                    <a:pt x="412" y="101"/>
                  </a:lnTo>
                  <a:lnTo>
                    <a:pt x="414" y="101"/>
                  </a:lnTo>
                  <a:lnTo>
                    <a:pt x="415" y="99"/>
                  </a:lnTo>
                  <a:lnTo>
                    <a:pt x="416" y="98"/>
                  </a:lnTo>
                  <a:lnTo>
                    <a:pt x="416" y="97"/>
                  </a:lnTo>
                  <a:lnTo>
                    <a:pt x="418" y="97"/>
                  </a:lnTo>
                  <a:lnTo>
                    <a:pt x="418" y="95"/>
                  </a:lnTo>
                  <a:lnTo>
                    <a:pt x="419" y="94"/>
                  </a:lnTo>
                  <a:lnTo>
                    <a:pt x="421" y="91"/>
                  </a:lnTo>
                  <a:lnTo>
                    <a:pt x="423" y="90"/>
                  </a:lnTo>
                  <a:lnTo>
                    <a:pt x="425" y="88"/>
                  </a:lnTo>
                  <a:lnTo>
                    <a:pt x="426" y="88"/>
                  </a:lnTo>
                  <a:lnTo>
                    <a:pt x="427" y="88"/>
                  </a:lnTo>
                  <a:lnTo>
                    <a:pt x="429" y="88"/>
                  </a:lnTo>
                  <a:lnTo>
                    <a:pt x="430" y="90"/>
                  </a:lnTo>
                  <a:lnTo>
                    <a:pt x="432" y="90"/>
                  </a:lnTo>
                  <a:lnTo>
                    <a:pt x="432" y="91"/>
                  </a:lnTo>
                  <a:lnTo>
                    <a:pt x="433" y="88"/>
                  </a:lnTo>
                  <a:lnTo>
                    <a:pt x="434" y="88"/>
                  </a:lnTo>
                  <a:lnTo>
                    <a:pt x="434" y="90"/>
                  </a:lnTo>
                  <a:lnTo>
                    <a:pt x="433" y="91"/>
                  </a:lnTo>
                  <a:lnTo>
                    <a:pt x="433" y="93"/>
                  </a:lnTo>
                  <a:lnTo>
                    <a:pt x="433" y="95"/>
                  </a:lnTo>
                  <a:lnTo>
                    <a:pt x="433" y="97"/>
                  </a:lnTo>
                  <a:lnTo>
                    <a:pt x="433" y="98"/>
                  </a:lnTo>
                  <a:lnTo>
                    <a:pt x="434" y="99"/>
                  </a:lnTo>
                  <a:lnTo>
                    <a:pt x="434" y="101"/>
                  </a:lnTo>
                  <a:lnTo>
                    <a:pt x="434" y="102"/>
                  </a:lnTo>
                  <a:lnTo>
                    <a:pt x="434" y="104"/>
                  </a:lnTo>
                  <a:lnTo>
                    <a:pt x="434" y="105"/>
                  </a:lnTo>
                  <a:lnTo>
                    <a:pt x="434" y="106"/>
                  </a:lnTo>
                  <a:lnTo>
                    <a:pt x="434" y="108"/>
                  </a:lnTo>
                  <a:lnTo>
                    <a:pt x="436" y="109"/>
                  </a:lnTo>
                  <a:lnTo>
                    <a:pt x="436" y="110"/>
                  </a:lnTo>
                  <a:lnTo>
                    <a:pt x="436" y="112"/>
                  </a:lnTo>
                  <a:lnTo>
                    <a:pt x="436" y="113"/>
                  </a:lnTo>
                  <a:lnTo>
                    <a:pt x="437" y="115"/>
                  </a:lnTo>
                  <a:lnTo>
                    <a:pt x="437" y="116"/>
                  </a:lnTo>
                  <a:lnTo>
                    <a:pt x="437" y="117"/>
                  </a:lnTo>
                  <a:lnTo>
                    <a:pt x="439" y="119"/>
                  </a:lnTo>
                  <a:lnTo>
                    <a:pt x="439" y="120"/>
                  </a:lnTo>
                  <a:lnTo>
                    <a:pt x="439" y="121"/>
                  </a:lnTo>
                  <a:lnTo>
                    <a:pt x="440" y="121"/>
                  </a:lnTo>
                  <a:lnTo>
                    <a:pt x="440" y="124"/>
                  </a:lnTo>
                  <a:lnTo>
                    <a:pt x="441" y="126"/>
                  </a:lnTo>
                  <a:lnTo>
                    <a:pt x="441" y="127"/>
                  </a:lnTo>
                  <a:lnTo>
                    <a:pt x="443" y="128"/>
                  </a:lnTo>
                  <a:lnTo>
                    <a:pt x="444" y="130"/>
                  </a:lnTo>
                  <a:lnTo>
                    <a:pt x="444" y="131"/>
                  </a:lnTo>
                  <a:lnTo>
                    <a:pt x="445" y="132"/>
                  </a:lnTo>
                  <a:lnTo>
                    <a:pt x="447" y="134"/>
                  </a:lnTo>
                  <a:lnTo>
                    <a:pt x="448" y="135"/>
                  </a:lnTo>
                  <a:lnTo>
                    <a:pt x="448" y="137"/>
                  </a:lnTo>
                  <a:lnTo>
                    <a:pt x="450" y="138"/>
                  </a:lnTo>
                  <a:lnTo>
                    <a:pt x="451" y="139"/>
                  </a:lnTo>
                  <a:lnTo>
                    <a:pt x="452" y="141"/>
                  </a:lnTo>
                  <a:lnTo>
                    <a:pt x="454" y="142"/>
                  </a:lnTo>
                  <a:lnTo>
                    <a:pt x="454" y="144"/>
                  </a:lnTo>
                  <a:lnTo>
                    <a:pt x="455" y="144"/>
                  </a:lnTo>
                  <a:lnTo>
                    <a:pt x="457" y="144"/>
                  </a:lnTo>
                  <a:lnTo>
                    <a:pt x="457" y="145"/>
                  </a:lnTo>
                  <a:lnTo>
                    <a:pt x="458" y="146"/>
                  </a:lnTo>
                  <a:lnTo>
                    <a:pt x="459" y="148"/>
                  </a:lnTo>
                  <a:lnTo>
                    <a:pt x="461" y="148"/>
                  </a:lnTo>
                  <a:lnTo>
                    <a:pt x="462" y="149"/>
                  </a:lnTo>
                  <a:lnTo>
                    <a:pt x="463" y="150"/>
                  </a:lnTo>
                  <a:lnTo>
                    <a:pt x="465" y="150"/>
                  </a:lnTo>
                  <a:lnTo>
                    <a:pt x="465" y="152"/>
                  </a:lnTo>
                  <a:lnTo>
                    <a:pt x="466" y="152"/>
                  </a:lnTo>
                  <a:lnTo>
                    <a:pt x="468" y="152"/>
                  </a:lnTo>
                  <a:lnTo>
                    <a:pt x="468" y="153"/>
                  </a:lnTo>
                  <a:lnTo>
                    <a:pt x="466" y="155"/>
                  </a:lnTo>
                  <a:lnTo>
                    <a:pt x="466" y="157"/>
                  </a:lnTo>
                  <a:lnTo>
                    <a:pt x="466" y="159"/>
                  </a:lnTo>
                  <a:lnTo>
                    <a:pt x="465" y="160"/>
                  </a:lnTo>
                  <a:lnTo>
                    <a:pt x="465" y="161"/>
                  </a:lnTo>
                  <a:lnTo>
                    <a:pt x="465" y="164"/>
                  </a:lnTo>
                  <a:lnTo>
                    <a:pt x="465" y="166"/>
                  </a:lnTo>
                  <a:lnTo>
                    <a:pt x="463" y="166"/>
                  </a:lnTo>
                  <a:lnTo>
                    <a:pt x="462" y="170"/>
                  </a:lnTo>
                  <a:lnTo>
                    <a:pt x="461" y="177"/>
                  </a:lnTo>
                  <a:lnTo>
                    <a:pt x="458" y="181"/>
                  </a:lnTo>
                  <a:lnTo>
                    <a:pt x="458" y="182"/>
                  </a:lnTo>
                  <a:lnTo>
                    <a:pt x="458" y="184"/>
                  </a:lnTo>
                  <a:lnTo>
                    <a:pt x="457" y="186"/>
                  </a:lnTo>
                  <a:lnTo>
                    <a:pt x="455" y="188"/>
                  </a:lnTo>
                  <a:lnTo>
                    <a:pt x="454" y="188"/>
                  </a:lnTo>
                  <a:lnTo>
                    <a:pt x="454" y="189"/>
                  </a:lnTo>
                  <a:lnTo>
                    <a:pt x="454" y="190"/>
                  </a:lnTo>
                  <a:lnTo>
                    <a:pt x="451" y="192"/>
                  </a:lnTo>
                  <a:lnTo>
                    <a:pt x="451" y="193"/>
                  </a:lnTo>
                  <a:lnTo>
                    <a:pt x="451" y="195"/>
                  </a:lnTo>
                  <a:lnTo>
                    <a:pt x="450" y="196"/>
                  </a:lnTo>
                  <a:lnTo>
                    <a:pt x="450" y="197"/>
                  </a:lnTo>
                  <a:lnTo>
                    <a:pt x="450" y="199"/>
                  </a:lnTo>
                  <a:lnTo>
                    <a:pt x="451" y="201"/>
                  </a:lnTo>
                  <a:lnTo>
                    <a:pt x="451" y="204"/>
                  </a:lnTo>
                  <a:lnTo>
                    <a:pt x="451" y="207"/>
                  </a:lnTo>
                  <a:lnTo>
                    <a:pt x="451" y="208"/>
                  </a:lnTo>
                  <a:lnTo>
                    <a:pt x="451" y="211"/>
                  </a:lnTo>
                  <a:lnTo>
                    <a:pt x="452" y="215"/>
                  </a:lnTo>
                  <a:lnTo>
                    <a:pt x="452" y="217"/>
                  </a:lnTo>
                  <a:lnTo>
                    <a:pt x="454" y="219"/>
                  </a:lnTo>
                  <a:lnTo>
                    <a:pt x="454" y="221"/>
                  </a:lnTo>
                  <a:lnTo>
                    <a:pt x="454" y="222"/>
                  </a:lnTo>
                  <a:lnTo>
                    <a:pt x="454" y="224"/>
                  </a:lnTo>
                  <a:lnTo>
                    <a:pt x="455" y="226"/>
                  </a:lnTo>
                  <a:lnTo>
                    <a:pt x="455" y="228"/>
                  </a:lnTo>
                  <a:lnTo>
                    <a:pt x="457" y="229"/>
                  </a:lnTo>
                  <a:lnTo>
                    <a:pt x="458" y="233"/>
                  </a:lnTo>
                  <a:lnTo>
                    <a:pt x="459" y="235"/>
                  </a:lnTo>
                  <a:lnTo>
                    <a:pt x="463" y="243"/>
                  </a:lnTo>
                  <a:lnTo>
                    <a:pt x="469" y="254"/>
                  </a:lnTo>
                  <a:lnTo>
                    <a:pt x="473" y="261"/>
                  </a:lnTo>
                  <a:lnTo>
                    <a:pt x="473" y="262"/>
                  </a:lnTo>
                  <a:lnTo>
                    <a:pt x="473" y="264"/>
                  </a:lnTo>
                  <a:lnTo>
                    <a:pt x="474" y="264"/>
                  </a:lnTo>
                  <a:lnTo>
                    <a:pt x="474" y="265"/>
                  </a:lnTo>
                  <a:lnTo>
                    <a:pt x="474" y="266"/>
                  </a:lnTo>
                  <a:lnTo>
                    <a:pt x="474" y="269"/>
                  </a:lnTo>
                  <a:lnTo>
                    <a:pt x="474" y="270"/>
                  </a:lnTo>
                  <a:lnTo>
                    <a:pt x="474" y="273"/>
                  </a:lnTo>
                  <a:lnTo>
                    <a:pt x="474" y="275"/>
                  </a:lnTo>
                  <a:lnTo>
                    <a:pt x="474" y="276"/>
                  </a:lnTo>
                  <a:lnTo>
                    <a:pt x="473" y="276"/>
                  </a:lnTo>
                  <a:lnTo>
                    <a:pt x="473" y="277"/>
                  </a:lnTo>
                  <a:lnTo>
                    <a:pt x="473" y="279"/>
                  </a:lnTo>
                  <a:lnTo>
                    <a:pt x="473" y="282"/>
                  </a:lnTo>
                  <a:lnTo>
                    <a:pt x="473" y="283"/>
                  </a:lnTo>
                  <a:lnTo>
                    <a:pt x="472" y="284"/>
                  </a:lnTo>
                  <a:lnTo>
                    <a:pt x="472" y="286"/>
                  </a:lnTo>
                  <a:lnTo>
                    <a:pt x="470" y="287"/>
                  </a:lnTo>
                  <a:lnTo>
                    <a:pt x="470" y="288"/>
                  </a:lnTo>
                  <a:lnTo>
                    <a:pt x="469" y="288"/>
                  </a:lnTo>
                  <a:lnTo>
                    <a:pt x="469" y="290"/>
                  </a:lnTo>
                  <a:lnTo>
                    <a:pt x="468" y="291"/>
                  </a:lnTo>
                  <a:lnTo>
                    <a:pt x="468" y="293"/>
                  </a:lnTo>
                  <a:lnTo>
                    <a:pt x="466" y="294"/>
                  </a:lnTo>
                  <a:lnTo>
                    <a:pt x="465" y="295"/>
                  </a:lnTo>
                  <a:lnTo>
                    <a:pt x="465" y="297"/>
                  </a:lnTo>
                  <a:lnTo>
                    <a:pt x="463" y="298"/>
                  </a:lnTo>
                  <a:lnTo>
                    <a:pt x="462" y="301"/>
                  </a:lnTo>
                  <a:lnTo>
                    <a:pt x="462" y="302"/>
                  </a:lnTo>
                  <a:lnTo>
                    <a:pt x="462" y="304"/>
                  </a:lnTo>
                  <a:lnTo>
                    <a:pt x="461" y="304"/>
                  </a:lnTo>
                  <a:lnTo>
                    <a:pt x="461" y="306"/>
                  </a:lnTo>
                  <a:lnTo>
                    <a:pt x="461" y="308"/>
                  </a:lnTo>
                  <a:lnTo>
                    <a:pt x="459" y="308"/>
                  </a:lnTo>
                  <a:lnTo>
                    <a:pt x="459" y="310"/>
                  </a:lnTo>
                  <a:lnTo>
                    <a:pt x="458" y="313"/>
                  </a:lnTo>
                  <a:lnTo>
                    <a:pt x="458" y="315"/>
                  </a:lnTo>
                  <a:lnTo>
                    <a:pt x="457" y="315"/>
                  </a:lnTo>
                  <a:lnTo>
                    <a:pt x="457" y="316"/>
                  </a:lnTo>
                  <a:lnTo>
                    <a:pt x="455" y="317"/>
                  </a:lnTo>
                  <a:lnTo>
                    <a:pt x="454" y="322"/>
                  </a:lnTo>
                  <a:lnTo>
                    <a:pt x="452" y="322"/>
                  </a:lnTo>
                  <a:lnTo>
                    <a:pt x="451" y="324"/>
                  </a:lnTo>
                  <a:lnTo>
                    <a:pt x="450" y="326"/>
                  </a:lnTo>
                  <a:lnTo>
                    <a:pt x="450" y="327"/>
                  </a:lnTo>
                  <a:lnTo>
                    <a:pt x="448" y="327"/>
                  </a:lnTo>
                  <a:lnTo>
                    <a:pt x="447" y="328"/>
                  </a:lnTo>
                  <a:lnTo>
                    <a:pt x="444" y="333"/>
                  </a:lnTo>
                  <a:lnTo>
                    <a:pt x="440" y="337"/>
                  </a:lnTo>
                  <a:lnTo>
                    <a:pt x="439" y="338"/>
                  </a:lnTo>
                  <a:lnTo>
                    <a:pt x="437" y="339"/>
                  </a:lnTo>
                  <a:lnTo>
                    <a:pt x="436" y="341"/>
                  </a:lnTo>
                  <a:lnTo>
                    <a:pt x="433" y="344"/>
                  </a:lnTo>
                  <a:lnTo>
                    <a:pt x="432" y="344"/>
                  </a:lnTo>
                  <a:lnTo>
                    <a:pt x="430" y="345"/>
                  </a:lnTo>
                  <a:lnTo>
                    <a:pt x="429" y="346"/>
                  </a:lnTo>
                  <a:lnTo>
                    <a:pt x="427" y="346"/>
                  </a:lnTo>
                  <a:lnTo>
                    <a:pt x="427" y="348"/>
                  </a:lnTo>
                  <a:lnTo>
                    <a:pt x="426" y="348"/>
                  </a:lnTo>
                  <a:lnTo>
                    <a:pt x="425" y="348"/>
                  </a:lnTo>
                  <a:lnTo>
                    <a:pt x="423" y="349"/>
                  </a:lnTo>
                  <a:lnTo>
                    <a:pt x="422" y="349"/>
                  </a:lnTo>
                  <a:lnTo>
                    <a:pt x="421" y="349"/>
                  </a:lnTo>
                  <a:lnTo>
                    <a:pt x="418" y="351"/>
                  </a:lnTo>
                  <a:lnTo>
                    <a:pt x="418" y="352"/>
                  </a:lnTo>
                  <a:lnTo>
                    <a:pt x="416" y="352"/>
                  </a:lnTo>
                  <a:lnTo>
                    <a:pt x="415" y="353"/>
                  </a:lnTo>
                  <a:lnTo>
                    <a:pt x="414" y="353"/>
                  </a:lnTo>
                  <a:lnTo>
                    <a:pt x="412" y="355"/>
                  </a:lnTo>
                  <a:lnTo>
                    <a:pt x="411" y="357"/>
                  </a:lnTo>
                  <a:lnTo>
                    <a:pt x="410" y="357"/>
                  </a:lnTo>
                  <a:lnTo>
                    <a:pt x="410" y="359"/>
                  </a:lnTo>
                  <a:lnTo>
                    <a:pt x="408" y="359"/>
                  </a:lnTo>
                  <a:lnTo>
                    <a:pt x="408" y="360"/>
                  </a:lnTo>
                  <a:lnTo>
                    <a:pt x="407" y="360"/>
                  </a:lnTo>
                  <a:lnTo>
                    <a:pt x="405" y="363"/>
                  </a:lnTo>
                  <a:lnTo>
                    <a:pt x="405" y="364"/>
                  </a:lnTo>
                  <a:lnTo>
                    <a:pt x="404" y="367"/>
                  </a:lnTo>
                  <a:lnTo>
                    <a:pt x="400" y="373"/>
                  </a:lnTo>
                  <a:lnTo>
                    <a:pt x="399" y="374"/>
                  </a:lnTo>
                  <a:lnTo>
                    <a:pt x="396" y="379"/>
                  </a:lnTo>
                  <a:lnTo>
                    <a:pt x="390" y="388"/>
                  </a:lnTo>
                  <a:lnTo>
                    <a:pt x="390" y="389"/>
                  </a:lnTo>
                  <a:lnTo>
                    <a:pt x="389" y="391"/>
                  </a:lnTo>
                  <a:lnTo>
                    <a:pt x="388" y="392"/>
                  </a:lnTo>
                  <a:lnTo>
                    <a:pt x="385" y="393"/>
                  </a:lnTo>
                  <a:lnTo>
                    <a:pt x="385" y="395"/>
                  </a:lnTo>
                  <a:lnTo>
                    <a:pt x="383" y="395"/>
                  </a:lnTo>
                  <a:lnTo>
                    <a:pt x="382" y="396"/>
                  </a:lnTo>
                  <a:lnTo>
                    <a:pt x="381" y="397"/>
                  </a:lnTo>
                  <a:lnTo>
                    <a:pt x="378" y="399"/>
                  </a:lnTo>
                  <a:lnTo>
                    <a:pt x="376" y="399"/>
                  </a:lnTo>
                  <a:lnTo>
                    <a:pt x="374" y="400"/>
                  </a:lnTo>
                  <a:lnTo>
                    <a:pt x="372" y="400"/>
                  </a:lnTo>
                  <a:lnTo>
                    <a:pt x="372" y="402"/>
                  </a:lnTo>
                  <a:lnTo>
                    <a:pt x="371" y="402"/>
                  </a:lnTo>
                  <a:lnTo>
                    <a:pt x="370" y="402"/>
                  </a:lnTo>
                  <a:lnTo>
                    <a:pt x="368" y="402"/>
                  </a:lnTo>
                  <a:lnTo>
                    <a:pt x="367" y="402"/>
                  </a:lnTo>
                  <a:lnTo>
                    <a:pt x="365" y="402"/>
                  </a:lnTo>
                  <a:lnTo>
                    <a:pt x="364" y="402"/>
                  </a:lnTo>
                  <a:lnTo>
                    <a:pt x="363" y="402"/>
                  </a:lnTo>
                  <a:lnTo>
                    <a:pt x="357" y="402"/>
                  </a:lnTo>
                  <a:lnTo>
                    <a:pt x="346" y="402"/>
                  </a:lnTo>
                  <a:lnTo>
                    <a:pt x="345" y="402"/>
                  </a:lnTo>
                  <a:lnTo>
                    <a:pt x="325" y="403"/>
                  </a:lnTo>
                  <a:lnTo>
                    <a:pt x="323" y="403"/>
                  </a:lnTo>
                  <a:lnTo>
                    <a:pt x="299" y="403"/>
                  </a:lnTo>
                  <a:lnTo>
                    <a:pt x="290" y="403"/>
                  </a:lnTo>
                  <a:lnTo>
                    <a:pt x="290" y="402"/>
                  </a:lnTo>
                  <a:lnTo>
                    <a:pt x="290" y="385"/>
                  </a:lnTo>
                  <a:lnTo>
                    <a:pt x="285" y="385"/>
                  </a:lnTo>
                  <a:lnTo>
                    <a:pt x="284" y="386"/>
                  </a:lnTo>
                  <a:lnTo>
                    <a:pt x="283" y="386"/>
                  </a:lnTo>
                  <a:lnTo>
                    <a:pt x="281" y="386"/>
                  </a:lnTo>
                  <a:lnTo>
                    <a:pt x="281" y="385"/>
                  </a:lnTo>
                  <a:lnTo>
                    <a:pt x="280" y="384"/>
                  </a:lnTo>
                  <a:lnTo>
                    <a:pt x="280" y="381"/>
                  </a:lnTo>
                  <a:lnTo>
                    <a:pt x="278" y="379"/>
                  </a:lnTo>
                  <a:lnTo>
                    <a:pt x="277" y="378"/>
                  </a:lnTo>
                  <a:lnTo>
                    <a:pt x="276" y="378"/>
                  </a:lnTo>
                  <a:lnTo>
                    <a:pt x="274" y="375"/>
                  </a:lnTo>
                  <a:lnTo>
                    <a:pt x="276" y="375"/>
                  </a:lnTo>
                  <a:lnTo>
                    <a:pt x="278" y="375"/>
                  </a:lnTo>
                  <a:lnTo>
                    <a:pt x="281" y="374"/>
                  </a:lnTo>
                  <a:lnTo>
                    <a:pt x="283" y="373"/>
                  </a:lnTo>
                  <a:lnTo>
                    <a:pt x="285" y="371"/>
                  </a:lnTo>
                  <a:lnTo>
                    <a:pt x="288" y="370"/>
                  </a:lnTo>
                  <a:lnTo>
                    <a:pt x="291" y="368"/>
                  </a:lnTo>
                  <a:lnTo>
                    <a:pt x="290" y="367"/>
                  </a:lnTo>
                  <a:lnTo>
                    <a:pt x="288" y="363"/>
                  </a:lnTo>
                  <a:lnTo>
                    <a:pt x="283" y="352"/>
                  </a:lnTo>
                  <a:lnTo>
                    <a:pt x="281" y="352"/>
                  </a:lnTo>
                  <a:lnTo>
                    <a:pt x="278" y="344"/>
                  </a:lnTo>
                  <a:lnTo>
                    <a:pt x="277" y="342"/>
                  </a:lnTo>
                  <a:lnTo>
                    <a:pt x="278" y="342"/>
                  </a:lnTo>
                  <a:lnTo>
                    <a:pt x="280" y="341"/>
                  </a:lnTo>
                  <a:lnTo>
                    <a:pt x="283" y="341"/>
                  </a:lnTo>
                  <a:lnTo>
                    <a:pt x="287" y="338"/>
                  </a:lnTo>
                  <a:lnTo>
                    <a:pt x="288" y="338"/>
                  </a:lnTo>
                  <a:lnTo>
                    <a:pt x="292" y="337"/>
                  </a:lnTo>
                  <a:lnTo>
                    <a:pt x="295" y="334"/>
                  </a:lnTo>
                  <a:lnTo>
                    <a:pt x="296" y="334"/>
                  </a:lnTo>
                  <a:lnTo>
                    <a:pt x="298" y="334"/>
                  </a:lnTo>
                  <a:lnTo>
                    <a:pt x="299" y="333"/>
                  </a:lnTo>
                  <a:lnTo>
                    <a:pt x="301" y="333"/>
                  </a:lnTo>
                  <a:lnTo>
                    <a:pt x="302" y="331"/>
                  </a:lnTo>
                  <a:lnTo>
                    <a:pt x="303" y="330"/>
                  </a:lnTo>
                  <a:lnTo>
                    <a:pt x="305" y="328"/>
                  </a:lnTo>
                  <a:lnTo>
                    <a:pt x="306" y="328"/>
                  </a:lnTo>
                  <a:lnTo>
                    <a:pt x="307" y="328"/>
                  </a:lnTo>
                  <a:lnTo>
                    <a:pt x="307" y="327"/>
                  </a:lnTo>
                  <a:lnTo>
                    <a:pt x="310" y="324"/>
                  </a:lnTo>
                  <a:lnTo>
                    <a:pt x="312" y="324"/>
                  </a:lnTo>
                  <a:lnTo>
                    <a:pt x="314" y="322"/>
                  </a:lnTo>
                  <a:lnTo>
                    <a:pt x="316" y="320"/>
                  </a:lnTo>
                  <a:lnTo>
                    <a:pt x="317" y="320"/>
                  </a:lnTo>
                  <a:lnTo>
                    <a:pt x="319" y="319"/>
                  </a:lnTo>
                  <a:lnTo>
                    <a:pt x="320" y="317"/>
                  </a:lnTo>
                  <a:lnTo>
                    <a:pt x="319" y="312"/>
                  </a:lnTo>
                  <a:lnTo>
                    <a:pt x="316" y="305"/>
                  </a:lnTo>
                  <a:lnTo>
                    <a:pt x="314" y="302"/>
                  </a:lnTo>
                  <a:lnTo>
                    <a:pt x="313" y="299"/>
                  </a:lnTo>
                  <a:lnTo>
                    <a:pt x="313" y="298"/>
                  </a:lnTo>
                  <a:lnTo>
                    <a:pt x="313" y="297"/>
                  </a:lnTo>
                  <a:lnTo>
                    <a:pt x="313" y="295"/>
                  </a:lnTo>
                  <a:lnTo>
                    <a:pt x="313" y="294"/>
                  </a:lnTo>
                  <a:lnTo>
                    <a:pt x="313" y="293"/>
                  </a:lnTo>
                  <a:lnTo>
                    <a:pt x="313" y="291"/>
                  </a:lnTo>
                  <a:lnTo>
                    <a:pt x="314" y="291"/>
                  </a:lnTo>
                  <a:lnTo>
                    <a:pt x="314" y="290"/>
                  </a:lnTo>
                  <a:lnTo>
                    <a:pt x="316" y="288"/>
                  </a:lnTo>
                  <a:lnTo>
                    <a:pt x="317" y="288"/>
                  </a:lnTo>
                  <a:lnTo>
                    <a:pt x="319" y="287"/>
                  </a:lnTo>
                  <a:lnTo>
                    <a:pt x="320" y="287"/>
                  </a:lnTo>
                  <a:lnTo>
                    <a:pt x="319" y="286"/>
                  </a:lnTo>
                  <a:lnTo>
                    <a:pt x="319" y="284"/>
                  </a:lnTo>
                  <a:lnTo>
                    <a:pt x="316" y="280"/>
                  </a:lnTo>
                  <a:lnTo>
                    <a:pt x="316" y="279"/>
                  </a:lnTo>
                  <a:lnTo>
                    <a:pt x="314" y="280"/>
                  </a:lnTo>
                  <a:lnTo>
                    <a:pt x="313" y="280"/>
                  </a:lnTo>
                  <a:lnTo>
                    <a:pt x="312" y="282"/>
                  </a:lnTo>
                  <a:lnTo>
                    <a:pt x="310" y="282"/>
                  </a:lnTo>
                  <a:lnTo>
                    <a:pt x="309" y="282"/>
                  </a:lnTo>
                  <a:lnTo>
                    <a:pt x="307" y="283"/>
                  </a:lnTo>
                  <a:lnTo>
                    <a:pt x="303" y="284"/>
                  </a:lnTo>
                  <a:lnTo>
                    <a:pt x="299" y="286"/>
                  </a:lnTo>
                  <a:lnTo>
                    <a:pt x="296" y="287"/>
                  </a:lnTo>
                  <a:lnTo>
                    <a:pt x="295" y="287"/>
                  </a:lnTo>
                  <a:lnTo>
                    <a:pt x="294" y="287"/>
                  </a:lnTo>
                  <a:lnTo>
                    <a:pt x="276" y="293"/>
                  </a:lnTo>
                  <a:lnTo>
                    <a:pt x="278" y="298"/>
                  </a:lnTo>
                  <a:lnTo>
                    <a:pt x="277" y="298"/>
                  </a:lnTo>
                  <a:lnTo>
                    <a:pt x="276" y="299"/>
                  </a:lnTo>
                  <a:lnTo>
                    <a:pt x="273" y="301"/>
                  </a:lnTo>
                  <a:lnTo>
                    <a:pt x="267" y="302"/>
                  </a:lnTo>
                  <a:lnTo>
                    <a:pt x="262" y="304"/>
                  </a:lnTo>
                  <a:lnTo>
                    <a:pt x="259" y="304"/>
                  </a:lnTo>
                  <a:lnTo>
                    <a:pt x="252" y="305"/>
                  </a:lnTo>
                  <a:lnTo>
                    <a:pt x="247" y="306"/>
                  </a:lnTo>
                  <a:lnTo>
                    <a:pt x="247" y="308"/>
                  </a:lnTo>
                  <a:lnTo>
                    <a:pt x="248" y="313"/>
                  </a:lnTo>
                  <a:lnTo>
                    <a:pt x="250" y="316"/>
                  </a:lnTo>
                  <a:lnTo>
                    <a:pt x="250" y="317"/>
                  </a:lnTo>
                  <a:lnTo>
                    <a:pt x="250" y="319"/>
                  </a:lnTo>
                  <a:lnTo>
                    <a:pt x="250" y="320"/>
                  </a:lnTo>
                  <a:lnTo>
                    <a:pt x="250" y="322"/>
                  </a:lnTo>
                  <a:lnTo>
                    <a:pt x="251" y="323"/>
                  </a:lnTo>
                  <a:lnTo>
                    <a:pt x="251" y="324"/>
                  </a:lnTo>
                  <a:lnTo>
                    <a:pt x="251" y="326"/>
                  </a:lnTo>
                  <a:lnTo>
                    <a:pt x="251" y="327"/>
                  </a:lnTo>
                  <a:lnTo>
                    <a:pt x="251" y="331"/>
                  </a:lnTo>
                  <a:lnTo>
                    <a:pt x="250" y="335"/>
                  </a:lnTo>
                  <a:lnTo>
                    <a:pt x="250" y="338"/>
                  </a:lnTo>
                  <a:lnTo>
                    <a:pt x="250" y="341"/>
                  </a:lnTo>
                  <a:lnTo>
                    <a:pt x="251" y="342"/>
                  </a:lnTo>
                  <a:lnTo>
                    <a:pt x="251" y="344"/>
                  </a:lnTo>
                  <a:lnTo>
                    <a:pt x="251" y="345"/>
                  </a:lnTo>
                  <a:lnTo>
                    <a:pt x="252" y="348"/>
                  </a:lnTo>
                  <a:lnTo>
                    <a:pt x="252" y="349"/>
                  </a:lnTo>
                  <a:lnTo>
                    <a:pt x="252" y="351"/>
                  </a:lnTo>
                  <a:lnTo>
                    <a:pt x="254" y="355"/>
                  </a:lnTo>
                  <a:lnTo>
                    <a:pt x="254" y="356"/>
                  </a:lnTo>
                  <a:lnTo>
                    <a:pt x="254" y="357"/>
                  </a:lnTo>
                  <a:lnTo>
                    <a:pt x="252" y="356"/>
                  </a:lnTo>
                  <a:lnTo>
                    <a:pt x="250" y="357"/>
                  </a:lnTo>
                  <a:lnTo>
                    <a:pt x="248" y="357"/>
                  </a:lnTo>
                  <a:lnTo>
                    <a:pt x="245" y="356"/>
                  </a:lnTo>
                  <a:lnTo>
                    <a:pt x="243" y="356"/>
                  </a:lnTo>
                  <a:lnTo>
                    <a:pt x="240" y="355"/>
                  </a:lnTo>
                  <a:lnTo>
                    <a:pt x="238" y="355"/>
                  </a:lnTo>
                  <a:lnTo>
                    <a:pt x="237" y="355"/>
                  </a:lnTo>
                  <a:lnTo>
                    <a:pt x="236" y="355"/>
                  </a:lnTo>
                  <a:lnTo>
                    <a:pt x="234" y="355"/>
                  </a:lnTo>
                  <a:lnTo>
                    <a:pt x="233" y="355"/>
                  </a:lnTo>
                  <a:lnTo>
                    <a:pt x="233" y="353"/>
                  </a:lnTo>
                  <a:lnTo>
                    <a:pt x="232" y="353"/>
                  </a:lnTo>
                  <a:lnTo>
                    <a:pt x="230" y="353"/>
                  </a:lnTo>
                  <a:lnTo>
                    <a:pt x="229" y="353"/>
                  </a:lnTo>
                  <a:lnTo>
                    <a:pt x="229" y="352"/>
                  </a:lnTo>
                  <a:lnTo>
                    <a:pt x="227" y="352"/>
                  </a:lnTo>
                  <a:lnTo>
                    <a:pt x="226" y="352"/>
                  </a:lnTo>
                  <a:lnTo>
                    <a:pt x="225" y="352"/>
                  </a:lnTo>
                  <a:lnTo>
                    <a:pt x="225" y="351"/>
                  </a:lnTo>
                  <a:lnTo>
                    <a:pt x="223" y="351"/>
                  </a:lnTo>
                  <a:lnTo>
                    <a:pt x="222" y="351"/>
                  </a:lnTo>
                  <a:lnTo>
                    <a:pt x="221" y="351"/>
                  </a:lnTo>
                  <a:lnTo>
                    <a:pt x="219" y="349"/>
                  </a:lnTo>
                  <a:lnTo>
                    <a:pt x="218" y="349"/>
                  </a:lnTo>
                  <a:lnTo>
                    <a:pt x="216" y="349"/>
                  </a:lnTo>
                  <a:lnTo>
                    <a:pt x="215" y="348"/>
                  </a:lnTo>
                  <a:lnTo>
                    <a:pt x="214" y="348"/>
                  </a:lnTo>
                  <a:lnTo>
                    <a:pt x="212" y="348"/>
                  </a:lnTo>
                  <a:lnTo>
                    <a:pt x="211" y="346"/>
                  </a:lnTo>
                  <a:lnTo>
                    <a:pt x="209" y="346"/>
                  </a:lnTo>
                  <a:lnTo>
                    <a:pt x="208" y="346"/>
                  </a:lnTo>
                  <a:lnTo>
                    <a:pt x="207" y="346"/>
                  </a:lnTo>
                  <a:lnTo>
                    <a:pt x="205" y="345"/>
                  </a:lnTo>
                  <a:lnTo>
                    <a:pt x="204" y="345"/>
                  </a:lnTo>
                  <a:lnTo>
                    <a:pt x="203" y="345"/>
                  </a:lnTo>
                  <a:lnTo>
                    <a:pt x="201" y="345"/>
                  </a:lnTo>
                  <a:lnTo>
                    <a:pt x="201" y="344"/>
                  </a:lnTo>
                  <a:lnTo>
                    <a:pt x="200" y="344"/>
                  </a:lnTo>
                  <a:lnTo>
                    <a:pt x="198" y="344"/>
                  </a:lnTo>
                  <a:lnTo>
                    <a:pt x="197" y="344"/>
                  </a:lnTo>
                  <a:lnTo>
                    <a:pt x="196" y="342"/>
                  </a:lnTo>
                  <a:lnTo>
                    <a:pt x="194" y="342"/>
                  </a:lnTo>
                  <a:lnTo>
                    <a:pt x="193" y="342"/>
                  </a:lnTo>
                  <a:lnTo>
                    <a:pt x="192" y="342"/>
                  </a:lnTo>
                  <a:lnTo>
                    <a:pt x="190" y="342"/>
                  </a:lnTo>
                  <a:lnTo>
                    <a:pt x="189" y="342"/>
                  </a:lnTo>
                  <a:lnTo>
                    <a:pt x="187" y="341"/>
                  </a:lnTo>
                  <a:lnTo>
                    <a:pt x="186" y="341"/>
                  </a:lnTo>
                  <a:lnTo>
                    <a:pt x="185" y="341"/>
                  </a:lnTo>
                  <a:lnTo>
                    <a:pt x="183" y="341"/>
                  </a:lnTo>
                  <a:lnTo>
                    <a:pt x="182" y="341"/>
                  </a:lnTo>
                  <a:lnTo>
                    <a:pt x="182" y="339"/>
                  </a:lnTo>
                  <a:lnTo>
                    <a:pt x="178" y="339"/>
                  </a:lnTo>
                  <a:lnTo>
                    <a:pt x="176" y="339"/>
                  </a:lnTo>
                  <a:lnTo>
                    <a:pt x="175" y="339"/>
                  </a:lnTo>
                  <a:lnTo>
                    <a:pt x="169" y="337"/>
                  </a:lnTo>
                  <a:lnTo>
                    <a:pt x="168" y="337"/>
                  </a:lnTo>
                  <a:lnTo>
                    <a:pt x="165" y="335"/>
                  </a:lnTo>
                  <a:lnTo>
                    <a:pt x="164" y="335"/>
                  </a:lnTo>
                  <a:lnTo>
                    <a:pt x="164" y="334"/>
                  </a:lnTo>
                  <a:lnTo>
                    <a:pt x="161" y="333"/>
                  </a:lnTo>
                  <a:lnTo>
                    <a:pt x="158" y="333"/>
                  </a:lnTo>
                  <a:lnTo>
                    <a:pt x="157" y="333"/>
                  </a:lnTo>
                  <a:lnTo>
                    <a:pt x="156" y="333"/>
                  </a:lnTo>
                  <a:lnTo>
                    <a:pt x="153" y="333"/>
                  </a:lnTo>
                  <a:lnTo>
                    <a:pt x="152" y="333"/>
                  </a:lnTo>
                  <a:lnTo>
                    <a:pt x="145" y="331"/>
                  </a:lnTo>
                  <a:lnTo>
                    <a:pt x="143" y="331"/>
                  </a:lnTo>
                  <a:lnTo>
                    <a:pt x="141" y="330"/>
                  </a:lnTo>
                  <a:lnTo>
                    <a:pt x="139" y="330"/>
                  </a:lnTo>
                  <a:lnTo>
                    <a:pt x="138" y="330"/>
                  </a:lnTo>
                  <a:lnTo>
                    <a:pt x="136" y="331"/>
                  </a:lnTo>
                  <a:lnTo>
                    <a:pt x="135" y="331"/>
                  </a:lnTo>
                  <a:lnTo>
                    <a:pt x="135" y="333"/>
                  </a:lnTo>
                  <a:lnTo>
                    <a:pt x="134" y="333"/>
                  </a:lnTo>
                  <a:lnTo>
                    <a:pt x="132" y="333"/>
                  </a:lnTo>
                  <a:lnTo>
                    <a:pt x="132" y="331"/>
                  </a:lnTo>
                  <a:lnTo>
                    <a:pt x="131" y="331"/>
                  </a:lnTo>
                  <a:lnTo>
                    <a:pt x="131" y="330"/>
                  </a:lnTo>
                  <a:lnTo>
                    <a:pt x="129" y="328"/>
                  </a:lnTo>
                  <a:lnTo>
                    <a:pt x="128" y="328"/>
                  </a:lnTo>
                  <a:lnTo>
                    <a:pt x="128" y="327"/>
                  </a:lnTo>
                  <a:lnTo>
                    <a:pt x="127" y="327"/>
                  </a:lnTo>
                  <a:lnTo>
                    <a:pt x="125" y="326"/>
                  </a:lnTo>
                  <a:lnTo>
                    <a:pt x="124" y="326"/>
                  </a:lnTo>
                  <a:lnTo>
                    <a:pt x="123" y="326"/>
                  </a:lnTo>
                  <a:lnTo>
                    <a:pt x="116" y="326"/>
                  </a:lnTo>
                  <a:lnTo>
                    <a:pt x="114" y="326"/>
                  </a:lnTo>
                  <a:lnTo>
                    <a:pt x="109" y="324"/>
                  </a:lnTo>
                  <a:lnTo>
                    <a:pt x="105" y="323"/>
                  </a:lnTo>
                  <a:lnTo>
                    <a:pt x="102" y="323"/>
                  </a:lnTo>
                  <a:lnTo>
                    <a:pt x="103" y="322"/>
                  </a:lnTo>
                  <a:lnTo>
                    <a:pt x="105" y="317"/>
                  </a:lnTo>
                  <a:lnTo>
                    <a:pt x="105" y="316"/>
                  </a:lnTo>
                  <a:lnTo>
                    <a:pt x="106" y="312"/>
                  </a:lnTo>
                  <a:lnTo>
                    <a:pt x="105" y="312"/>
                  </a:lnTo>
                  <a:lnTo>
                    <a:pt x="92" y="308"/>
                  </a:lnTo>
                  <a:lnTo>
                    <a:pt x="89" y="308"/>
                  </a:lnTo>
                  <a:lnTo>
                    <a:pt x="87" y="306"/>
                  </a:lnTo>
                  <a:lnTo>
                    <a:pt x="84" y="306"/>
                  </a:lnTo>
                  <a:lnTo>
                    <a:pt x="83" y="305"/>
                  </a:lnTo>
                  <a:lnTo>
                    <a:pt x="80" y="305"/>
                  </a:lnTo>
                  <a:lnTo>
                    <a:pt x="78" y="305"/>
                  </a:lnTo>
                  <a:lnTo>
                    <a:pt x="72" y="302"/>
                  </a:lnTo>
                  <a:lnTo>
                    <a:pt x="70" y="302"/>
                  </a:lnTo>
                  <a:lnTo>
                    <a:pt x="69" y="302"/>
                  </a:lnTo>
                  <a:lnTo>
                    <a:pt x="47" y="288"/>
                  </a:lnTo>
                  <a:lnTo>
                    <a:pt x="44" y="287"/>
                  </a:lnTo>
                  <a:lnTo>
                    <a:pt x="20" y="275"/>
                  </a:lnTo>
                  <a:lnTo>
                    <a:pt x="20" y="276"/>
                  </a:lnTo>
                  <a:lnTo>
                    <a:pt x="18" y="279"/>
                  </a:lnTo>
                  <a:lnTo>
                    <a:pt x="15" y="282"/>
                  </a:lnTo>
                  <a:lnTo>
                    <a:pt x="12" y="284"/>
                  </a:lnTo>
                  <a:lnTo>
                    <a:pt x="12" y="286"/>
                  </a:lnTo>
                  <a:lnTo>
                    <a:pt x="12" y="287"/>
                  </a:lnTo>
                  <a:lnTo>
                    <a:pt x="11" y="282"/>
                  </a:lnTo>
                  <a:lnTo>
                    <a:pt x="11" y="280"/>
                  </a:lnTo>
                  <a:lnTo>
                    <a:pt x="11" y="279"/>
                  </a:lnTo>
                  <a:lnTo>
                    <a:pt x="11" y="277"/>
                  </a:lnTo>
                  <a:lnTo>
                    <a:pt x="9" y="273"/>
                  </a:lnTo>
                  <a:lnTo>
                    <a:pt x="9" y="272"/>
                  </a:lnTo>
                  <a:lnTo>
                    <a:pt x="8" y="264"/>
                  </a:lnTo>
                  <a:lnTo>
                    <a:pt x="8" y="259"/>
                  </a:lnTo>
                  <a:lnTo>
                    <a:pt x="7" y="248"/>
                  </a:lnTo>
                  <a:lnTo>
                    <a:pt x="7" y="243"/>
                  </a:lnTo>
                  <a:lnTo>
                    <a:pt x="7" y="242"/>
                  </a:lnTo>
                  <a:lnTo>
                    <a:pt x="7" y="240"/>
                  </a:lnTo>
                  <a:lnTo>
                    <a:pt x="7" y="239"/>
                  </a:lnTo>
                  <a:lnTo>
                    <a:pt x="7" y="237"/>
                  </a:lnTo>
                  <a:lnTo>
                    <a:pt x="5" y="235"/>
                  </a:lnTo>
                  <a:lnTo>
                    <a:pt x="5" y="233"/>
                  </a:lnTo>
                  <a:lnTo>
                    <a:pt x="5" y="232"/>
                  </a:lnTo>
                  <a:lnTo>
                    <a:pt x="5" y="230"/>
                  </a:lnTo>
                  <a:lnTo>
                    <a:pt x="5" y="229"/>
                  </a:lnTo>
                  <a:lnTo>
                    <a:pt x="5" y="228"/>
                  </a:lnTo>
                  <a:lnTo>
                    <a:pt x="4" y="226"/>
                  </a:lnTo>
                  <a:lnTo>
                    <a:pt x="4" y="221"/>
                  </a:lnTo>
                  <a:lnTo>
                    <a:pt x="4" y="219"/>
                  </a:lnTo>
                  <a:lnTo>
                    <a:pt x="4" y="218"/>
                  </a:lnTo>
                  <a:lnTo>
                    <a:pt x="4" y="217"/>
                  </a:lnTo>
                  <a:lnTo>
                    <a:pt x="3" y="215"/>
                  </a:lnTo>
                  <a:lnTo>
                    <a:pt x="1" y="201"/>
                  </a:lnTo>
                  <a:lnTo>
                    <a:pt x="1" y="200"/>
                  </a:lnTo>
                  <a:lnTo>
                    <a:pt x="1" y="199"/>
                  </a:lnTo>
                  <a:lnTo>
                    <a:pt x="1" y="197"/>
                  </a:lnTo>
                  <a:lnTo>
                    <a:pt x="1" y="196"/>
                  </a:lnTo>
                  <a:lnTo>
                    <a:pt x="1" y="195"/>
                  </a:lnTo>
                  <a:lnTo>
                    <a:pt x="1" y="193"/>
                  </a:lnTo>
                  <a:lnTo>
                    <a:pt x="0" y="185"/>
                  </a:lnTo>
                  <a:lnTo>
                    <a:pt x="3" y="182"/>
                  </a:lnTo>
                  <a:lnTo>
                    <a:pt x="8" y="185"/>
                  </a:lnTo>
                  <a:lnTo>
                    <a:pt x="9" y="185"/>
                  </a:lnTo>
                  <a:lnTo>
                    <a:pt x="11" y="186"/>
                  </a:lnTo>
                  <a:lnTo>
                    <a:pt x="12" y="186"/>
                  </a:lnTo>
                  <a:lnTo>
                    <a:pt x="14" y="188"/>
                  </a:lnTo>
                  <a:lnTo>
                    <a:pt x="15" y="188"/>
                  </a:lnTo>
                  <a:lnTo>
                    <a:pt x="15" y="189"/>
                  </a:lnTo>
                  <a:lnTo>
                    <a:pt x="16" y="189"/>
                  </a:lnTo>
                  <a:lnTo>
                    <a:pt x="18" y="189"/>
                  </a:lnTo>
                  <a:lnTo>
                    <a:pt x="18" y="190"/>
                  </a:lnTo>
                  <a:lnTo>
                    <a:pt x="19" y="190"/>
                  </a:lnTo>
                  <a:lnTo>
                    <a:pt x="20" y="190"/>
                  </a:lnTo>
                  <a:lnTo>
                    <a:pt x="22" y="192"/>
                  </a:lnTo>
                  <a:lnTo>
                    <a:pt x="23" y="192"/>
                  </a:lnTo>
                  <a:lnTo>
                    <a:pt x="25" y="193"/>
                  </a:lnTo>
                  <a:lnTo>
                    <a:pt x="26" y="193"/>
                  </a:lnTo>
                  <a:lnTo>
                    <a:pt x="27" y="193"/>
                  </a:lnTo>
                  <a:lnTo>
                    <a:pt x="27" y="195"/>
                  </a:lnTo>
                  <a:lnTo>
                    <a:pt x="29" y="195"/>
                  </a:lnTo>
                  <a:lnTo>
                    <a:pt x="30" y="195"/>
                  </a:lnTo>
                  <a:lnTo>
                    <a:pt x="30" y="193"/>
                  </a:lnTo>
                  <a:lnTo>
                    <a:pt x="38" y="181"/>
                  </a:lnTo>
                  <a:lnTo>
                    <a:pt x="38" y="179"/>
                  </a:lnTo>
                  <a:lnTo>
                    <a:pt x="45" y="168"/>
                  </a:lnTo>
                  <a:lnTo>
                    <a:pt x="47" y="166"/>
                  </a:lnTo>
                  <a:lnTo>
                    <a:pt x="48" y="166"/>
                  </a:lnTo>
                  <a:lnTo>
                    <a:pt x="54" y="156"/>
                  </a:lnTo>
                  <a:lnTo>
                    <a:pt x="54" y="155"/>
                  </a:lnTo>
                  <a:lnTo>
                    <a:pt x="55" y="150"/>
                  </a:lnTo>
                  <a:lnTo>
                    <a:pt x="59" y="142"/>
                  </a:lnTo>
                  <a:lnTo>
                    <a:pt x="65" y="128"/>
                  </a:lnTo>
                  <a:lnTo>
                    <a:pt x="66" y="128"/>
                  </a:lnTo>
                  <a:lnTo>
                    <a:pt x="66" y="130"/>
                  </a:lnTo>
                  <a:lnTo>
                    <a:pt x="67" y="130"/>
                  </a:lnTo>
                  <a:lnTo>
                    <a:pt x="69" y="130"/>
                  </a:lnTo>
                  <a:lnTo>
                    <a:pt x="69" y="131"/>
                  </a:lnTo>
                  <a:lnTo>
                    <a:pt x="70" y="131"/>
                  </a:lnTo>
                  <a:lnTo>
                    <a:pt x="73" y="132"/>
                  </a:lnTo>
                  <a:lnTo>
                    <a:pt x="77" y="134"/>
                  </a:lnTo>
                  <a:lnTo>
                    <a:pt x="78" y="135"/>
                  </a:lnTo>
                  <a:lnTo>
                    <a:pt x="80" y="135"/>
                  </a:lnTo>
                  <a:lnTo>
                    <a:pt x="81" y="135"/>
                  </a:lnTo>
                  <a:lnTo>
                    <a:pt x="81" y="137"/>
                  </a:lnTo>
                  <a:lnTo>
                    <a:pt x="83" y="137"/>
                  </a:lnTo>
                  <a:lnTo>
                    <a:pt x="84" y="137"/>
                  </a:lnTo>
                  <a:lnTo>
                    <a:pt x="85" y="138"/>
                  </a:lnTo>
                  <a:lnTo>
                    <a:pt x="87" y="139"/>
                  </a:lnTo>
                  <a:lnTo>
                    <a:pt x="88" y="139"/>
                  </a:lnTo>
                  <a:lnTo>
                    <a:pt x="89" y="139"/>
                  </a:lnTo>
                  <a:lnTo>
                    <a:pt x="91" y="141"/>
                  </a:lnTo>
                  <a:lnTo>
                    <a:pt x="92" y="142"/>
                  </a:lnTo>
                  <a:lnTo>
                    <a:pt x="94" y="142"/>
                  </a:lnTo>
                  <a:lnTo>
                    <a:pt x="95" y="142"/>
                  </a:lnTo>
                  <a:lnTo>
                    <a:pt x="96" y="144"/>
                  </a:lnTo>
                  <a:lnTo>
                    <a:pt x="98" y="144"/>
                  </a:lnTo>
                  <a:lnTo>
                    <a:pt x="99" y="145"/>
                  </a:lnTo>
                  <a:lnTo>
                    <a:pt x="100" y="145"/>
                  </a:lnTo>
                  <a:lnTo>
                    <a:pt x="102" y="146"/>
                  </a:lnTo>
                  <a:lnTo>
                    <a:pt x="103" y="146"/>
                  </a:lnTo>
                  <a:lnTo>
                    <a:pt x="105" y="148"/>
                  </a:lnTo>
                  <a:lnTo>
                    <a:pt x="105" y="146"/>
                  </a:lnTo>
                  <a:lnTo>
                    <a:pt x="109" y="141"/>
                  </a:lnTo>
                  <a:lnTo>
                    <a:pt x="113" y="134"/>
                  </a:lnTo>
                  <a:lnTo>
                    <a:pt x="121" y="124"/>
                  </a:lnTo>
                  <a:lnTo>
                    <a:pt x="121" y="123"/>
                  </a:lnTo>
                  <a:lnTo>
                    <a:pt x="123" y="123"/>
                  </a:lnTo>
                  <a:lnTo>
                    <a:pt x="123" y="121"/>
                  </a:lnTo>
                  <a:lnTo>
                    <a:pt x="131" y="117"/>
                  </a:lnTo>
                  <a:lnTo>
                    <a:pt x="131" y="116"/>
                  </a:lnTo>
                  <a:lnTo>
                    <a:pt x="132" y="116"/>
                  </a:lnTo>
                  <a:lnTo>
                    <a:pt x="134" y="115"/>
                  </a:lnTo>
                  <a:lnTo>
                    <a:pt x="136" y="113"/>
                  </a:lnTo>
                  <a:lnTo>
                    <a:pt x="141" y="110"/>
                  </a:lnTo>
                  <a:lnTo>
                    <a:pt x="143" y="108"/>
                  </a:lnTo>
                  <a:lnTo>
                    <a:pt x="149" y="104"/>
                  </a:lnTo>
                  <a:lnTo>
                    <a:pt x="152" y="101"/>
                  </a:lnTo>
                  <a:lnTo>
                    <a:pt x="153" y="99"/>
                  </a:lnTo>
                  <a:lnTo>
                    <a:pt x="154" y="98"/>
                  </a:lnTo>
                  <a:lnTo>
                    <a:pt x="156" y="98"/>
                  </a:lnTo>
                  <a:lnTo>
                    <a:pt x="157" y="97"/>
                  </a:lnTo>
                  <a:lnTo>
                    <a:pt x="158" y="95"/>
                  </a:lnTo>
                  <a:lnTo>
                    <a:pt x="160" y="95"/>
                  </a:lnTo>
                  <a:lnTo>
                    <a:pt x="161" y="95"/>
                  </a:lnTo>
                  <a:lnTo>
                    <a:pt x="160" y="94"/>
                  </a:lnTo>
                  <a:lnTo>
                    <a:pt x="158" y="91"/>
                  </a:lnTo>
                  <a:lnTo>
                    <a:pt x="157" y="88"/>
                  </a:lnTo>
                  <a:lnTo>
                    <a:pt x="156" y="86"/>
                  </a:lnTo>
                  <a:lnTo>
                    <a:pt x="153" y="83"/>
                  </a:lnTo>
                  <a:lnTo>
                    <a:pt x="152" y="81"/>
                  </a:lnTo>
                  <a:lnTo>
                    <a:pt x="149" y="79"/>
                  </a:lnTo>
                  <a:lnTo>
                    <a:pt x="147" y="79"/>
                  </a:lnTo>
                  <a:lnTo>
                    <a:pt x="147" y="77"/>
                  </a:lnTo>
                  <a:lnTo>
                    <a:pt x="146" y="76"/>
                  </a:lnTo>
                  <a:lnTo>
                    <a:pt x="145" y="76"/>
                  </a:lnTo>
                  <a:lnTo>
                    <a:pt x="145" y="75"/>
                  </a:lnTo>
                  <a:lnTo>
                    <a:pt x="143" y="73"/>
                  </a:lnTo>
                  <a:lnTo>
                    <a:pt x="142" y="72"/>
                  </a:lnTo>
                  <a:lnTo>
                    <a:pt x="141" y="70"/>
                  </a:lnTo>
                  <a:lnTo>
                    <a:pt x="139" y="69"/>
                  </a:lnTo>
                  <a:lnTo>
                    <a:pt x="138" y="68"/>
                  </a:lnTo>
                  <a:lnTo>
                    <a:pt x="136" y="66"/>
                  </a:lnTo>
                  <a:lnTo>
                    <a:pt x="135" y="65"/>
                  </a:lnTo>
                  <a:lnTo>
                    <a:pt x="134" y="63"/>
                  </a:lnTo>
                  <a:lnTo>
                    <a:pt x="134" y="62"/>
                  </a:lnTo>
                  <a:lnTo>
                    <a:pt x="134" y="61"/>
                  </a:lnTo>
                  <a:lnTo>
                    <a:pt x="132" y="61"/>
                  </a:lnTo>
                  <a:lnTo>
                    <a:pt x="132" y="59"/>
                  </a:lnTo>
                  <a:lnTo>
                    <a:pt x="132" y="58"/>
                  </a:lnTo>
                  <a:lnTo>
                    <a:pt x="131" y="57"/>
                  </a:lnTo>
                  <a:lnTo>
                    <a:pt x="131" y="55"/>
                  </a:lnTo>
                  <a:lnTo>
                    <a:pt x="129" y="54"/>
                  </a:lnTo>
                  <a:lnTo>
                    <a:pt x="129" y="51"/>
                  </a:lnTo>
                  <a:lnTo>
                    <a:pt x="128" y="50"/>
                  </a:lnTo>
                  <a:lnTo>
                    <a:pt x="128" y="48"/>
                  </a:lnTo>
                  <a:lnTo>
                    <a:pt x="128" y="47"/>
                  </a:lnTo>
                  <a:lnTo>
                    <a:pt x="128" y="46"/>
                  </a:lnTo>
                  <a:lnTo>
                    <a:pt x="128" y="44"/>
                  </a:lnTo>
                  <a:lnTo>
                    <a:pt x="127" y="44"/>
                  </a:lnTo>
                  <a:lnTo>
                    <a:pt x="127" y="43"/>
                  </a:lnTo>
                  <a:lnTo>
                    <a:pt x="128" y="43"/>
                  </a:lnTo>
                  <a:lnTo>
                    <a:pt x="129" y="41"/>
                  </a:lnTo>
                  <a:lnTo>
                    <a:pt x="131" y="41"/>
                  </a:lnTo>
                  <a:lnTo>
                    <a:pt x="132" y="40"/>
                  </a:lnTo>
                  <a:lnTo>
                    <a:pt x="138" y="37"/>
                  </a:lnTo>
                  <a:lnTo>
                    <a:pt x="142" y="36"/>
                  </a:lnTo>
                  <a:lnTo>
                    <a:pt x="150" y="32"/>
                  </a:lnTo>
                  <a:lnTo>
                    <a:pt x="154" y="29"/>
                  </a:lnTo>
                  <a:lnTo>
                    <a:pt x="158" y="28"/>
                  </a:lnTo>
                  <a:lnTo>
                    <a:pt x="161" y="26"/>
                  </a:lnTo>
                  <a:lnTo>
                    <a:pt x="163" y="26"/>
                  </a:lnTo>
                  <a:lnTo>
                    <a:pt x="169" y="25"/>
                  </a:lnTo>
                  <a:lnTo>
                    <a:pt x="172" y="24"/>
                  </a:lnTo>
                  <a:lnTo>
                    <a:pt x="179" y="22"/>
                  </a:lnTo>
                  <a:lnTo>
                    <a:pt x="181" y="22"/>
                  </a:lnTo>
                  <a:lnTo>
                    <a:pt x="183" y="21"/>
                  </a:lnTo>
                  <a:lnTo>
                    <a:pt x="185" y="21"/>
                  </a:lnTo>
                  <a:lnTo>
                    <a:pt x="186" y="21"/>
                  </a:lnTo>
                  <a:lnTo>
                    <a:pt x="189" y="21"/>
                  </a:lnTo>
                  <a:lnTo>
                    <a:pt x="190" y="21"/>
                  </a:lnTo>
                  <a:lnTo>
                    <a:pt x="190" y="19"/>
                  </a:lnTo>
                  <a:lnTo>
                    <a:pt x="192" y="19"/>
                  </a:lnTo>
                  <a:lnTo>
                    <a:pt x="193" y="19"/>
                  </a:lnTo>
                  <a:lnTo>
                    <a:pt x="193" y="18"/>
                  </a:lnTo>
                  <a:lnTo>
                    <a:pt x="196" y="17"/>
                  </a:lnTo>
                  <a:lnTo>
                    <a:pt x="198" y="15"/>
                  </a:lnTo>
                  <a:lnTo>
                    <a:pt x="200" y="14"/>
                  </a:lnTo>
                  <a:lnTo>
                    <a:pt x="203" y="11"/>
                  </a:lnTo>
                  <a:lnTo>
                    <a:pt x="204" y="11"/>
                  </a:lnTo>
                  <a:lnTo>
                    <a:pt x="205" y="10"/>
                  </a:lnTo>
                  <a:lnTo>
                    <a:pt x="207" y="8"/>
                  </a:lnTo>
                  <a:lnTo>
                    <a:pt x="211" y="6"/>
                  </a:lnTo>
                  <a:lnTo>
                    <a:pt x="212" y="4"/>
                  </a:lnTo>
                  <a:lnTo>
                    <a:pt x="214" y="4"/>
                  </a:lnTo>
                  <a:lnTo>
                    <a:pt x="215" y="3"/>
                  </a:lnTo>
                  <a:lnTo>
                    <a:pt x="216" y="3"/>
                  </a:lnTo>
                  <a:lnTo>
                    <a:pt x="219" y="1"/>
                  </a:lnTo>
                  <a:lnTo>
                    <a:pt x="221" y="1"/>
                  </a:lnTo>
                  <a:lnTo>
                    <a:pt x="222" y="1"/>
                  </a:lnTo>
                  <a:lnTo>
                    <a:pt x="222" y="0"/>
                  </a:lnTo>
                  <a:lnTo>
                    <a:pt x="223" y="0"/>
                  </a:lnTo>
                  <a:lnTo>
                    <a:pt x="225" y="0"/>
                  </a:lnTo>
                  <a:lnTo>
                    <a:pt x="225" y="1"/>
                  </a:lnTo>
                  <a:lnTo>
                    <a:pt x="223" y="3"/>
                  </a:lnTo>
                  <a:lnTo>
                    <a:pt x="222" y="6"/>
                  </a:lnTo>
                  <a:lnTo>
                    <a:pt x="221" y="8"/>
                  </a:lnTo>
                  <a:lnTo>
                    <a:pt x="219" y="11"/>
                  </a:lnTo>
                  <a:lnTo>
                    <a:pt x="218" y="15"/>
                  </a:lnTo>
                  <a:lnTo>
                    <a:pt x="216" y="17"/>
                  </a:lnTo>
                  <a:lnTo>
                    <a:pt x="215" y="18"/>
                  </a:lnTo>
                  <a:lnTo>
                    <a:pt x="214" y="22"/>
                  </a:lnTo>
                  <a:lnTo>
                    <a:pt x="212" y="25"/>
                  </a:lnTo>
                  <a:lnTo>
                    <a:pt x="212" y="26"/>
                  </a:lnTo>
                  <a:lnTo>
                    <a:pt x="212" y="28"/>
                  </a:lnTo>
                  <a:lnTo>
                    <a:pt x="211" y="30"/>
                  </a:lnTo>
                  <a:lnTo>
                    <a:pt x="209" y="32"/>
                  </a:lnTo>
                  <a:lnTo>
                    <a:pt x="209" y="35"/>
                  </a:lnTo>
                  <a:lnTo>
                    <a:pt x="207" y="40"/>
                  </a:lnTo>
                  <a:lnTo>
                    <a:pt x="207" y="43"/>
                  </a:lnTo>
                  <a:lnTo>
                    <a:pt x="205" y="4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Freeform 17">
              <a:extLst>
                <a:ext uri="{FF2B5EF4-FFF2-40B4-BE49-F238E27FC236}">
                  <a16:creationId xmlns:a16="http://schemas.microsoft.com/office/drawing/2014/main" id="{83286188-513C-9984-66C7-692F88750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688" y="2009776"/>
              <a:ext cx="611188" cy="682625"/>
            </a:xfrm>
            <a:custGeom>
              <a:avLst/>
              <a:gdLst>
                <a:gd name="T0" fmla="*/ 211 w 385"/>
                <a:gd name="T1" fmla="*/ 32 h 430"/>
                <a:gd name="T2" fmla="*/ 247 w 385"/>
                <a:gd name="T3" fmla="*/ 58 h 430"/>
                <a:gd name="T4" fmla="*/ 228 w 385"/>
                <a:gd name="T5" fmla="*/ 75 h 430"/>
                <a:gd name="T6" fmla="*/ 247 w 385"/>
                <a:gd name="T7" fmla="*/ 98 h 430"/>
                <a:gd name="T8" fmla="*/ 266 w 385"/>
                <a:gd name="T9" fmla="*/ 122 h 430"/>
                <a:gd name="T10" fmla="*/ 293 w 385"/>
                <a:gd name="T11" fmla="*/ 144 h 430"/>
                <a:gd name="T12" fmla="*/ 313 w 385"/>
                <a:gd name="T13" fmla="*/ 155 h 430"/>
                <a:gd name="T14" fmla="*/ 330 w 385"/>
                <a:gd name="T15" fmla="*/ 167 h 430"/>
                <a:gd name="T16" fmla="*/ 331 w 385"/>
                <a:gd name="T17" fmla="*/ 184 h 430"/>
                <a:gd name="T18" fmla="*/ 327 w 385"/>
                <a:gd name="T19" fmla="*/ 195 h 430"/>
                <a:gd name="T20" fmla="*/ 317 w 385"/>
                <a:gd name="T21" fmla="*/ 214 h 430"/>
                <a:gd name="T22" fmla="*/ 313 w 385"/>
                <a:gd name="T23" fmla="*/ 231 h 430"/>
                <a:gd name="T24" fmla="*/ 313 w 385"/>
                <a:gd name="T25" fmla="*/ 245 h 430"/>
                <a:gd name="T26" fmla="*/ 315 w 385"/>
                <a:gd name="T27" fmla="*/ 261 h 430"/>
                <a:gd name="T28" fmla="*/ 320 w 385"/>
                <a:gd name="T29" fmla="*/ 278 h 430"/>
                <a:gd name="T30" fmla="*/ 330 w 385"/>
                <a:gd name="T31" fmla="*/ 290 h 430"/>
                <a:gd name="T32" fmla="*/ 335 w 385"/>
                <a:gd name="T33" fmla="*/ 311 h 430"/>
                <a:gd name="T34" fmla="*/ 324 w 385"/>
                <a:gd name="T35" fmla="*/ 338 h 430"/>
                <a:gd name="T36" fmla="*/ 322 w 385"/>
                <a:gd name="T37" fmla="*/ 350 h 430"/>
                <a:gd name="T38" fmla="*/ 326 w 385"/>
                <a:gd name="T39" fmla="*/ 368 h 430"/>
                <a:gd name="T40" fmla="*/ 352 w 385"/>
                <a:gd name="T41" fmla="*/ 372 h 430"/>
                <a:gd name="T42" fmla="*/ 377 w 385"/>
                <a:gd name="T43" fmla="*/ 366 h 430"/>
                <a:gd name="T44" fmla="*/ 380 w 385"/>
                <a:gd name="T45" fmla="*/ 377 h 430"/>
                <a:gd name="T46" fmla="*/ 385 w 385"/>
                <a:gd name="T47" fmla="*/ 403 h 430"/>
                <a:gd name="T48" fmla="*/ 382 w 385"/>
                <a:gd name="T49" fmla="*/ 424 h 430"/>
                <a:gd name="T50" fmla="*/ 352 w 385"/>
                <a:gd name="T51" fmla="*/ 420 h 430"/>
                <a:gd name="T52" fmla="*/ 312 w 385"/>
                <a:gd name="T53" fmla="*/ 423 h 430"/>
                <a:gd name="T54" fmla="*/ 286 w 385"/>
                <a:gd name="T55" fmla="*/ 423 h 430"/>
                <a:gd name="T56" fmla="*/ 280 w 385"/>
                <a:gd name="T57" fmla="*/ 405 h 430"/>
                <a:gd name="T58" fmla="*/ 264 w 385"/>
                <a:gd name="T59" fmla="*/ 410 h 430"/>
                <a:gd name="T60" fmla="*/ 244 w 385"/>
                <a:gd name="T61" fmla="*/ 421 h 430"/>
                <a:gd name="T62" fmla="*/ 232 w 385"/>
                <a:gd name="T63" fmla="*/ 428 h 430"/>
                <a:gd name="T64" fmla="*/ 206 w 385"/>
                <a:gd name="T65" fmla="*/ 427 h 430"/>
                <a:gd name="T66" fmla="*/ 167 w 385"/>
                <a:gd name="T67" fmla="*/ 428 h 430"/>
                <a:gd name="T68" fmla="*/ 135 w 385"/>
                <a:gd name="T69" fmla="*/ 427 h 430"/>
                <a:gd name="T70" fmla="*/ 113 w 385"/>
                <a:gd name="T71" fmla="*/ 420 h 430"/>
                <a:gd name="T72" fmla="*/ 84 w 385"/>
                <a:gd name="T73" fmla="*/ 417 h 430"/>
                <a:gd name="T74" fmla="*/ 64 w 385"/>
                <a:gd name="T75" fmla="*/ 409 h 430"/>
                <a:gd name="T76" fmla="*/ 37 w 385"/>
                <a:gd name="T77" fmla="*/ 396 h 430"/>
                <a:gd name="T78" fmla="*/ 19 w 385"/>
                <a:gd name="T79" fmla="*/ 401 h 430"/>
                <a:gd name="T80" fmla="*/ 8 w 385"/>
                <a:gd name="T81" fmla="*/ 385 h 430"/>
                <a:gd name="T82" fmla="*/ 10 w 385"/>
                <a:gd name="T83" fmla="*/ 370 h 430"/>
                <a:gd name="T84" fmla="*/ 24 w 385"/>
                <a:gd name="T85" fmla="*/ 359 h 430"/>
                <a:gd name="T86" fmla="*/ 22 w 385"/>
                <a:gd name="T87" fmla="*/ 348 h 430"/>
                <a:gd name="T88" fmla="*/ 28 w 385"/>
                <a:gd name="T89" fmla="*/ 283 h 430"/>
                <a:gd name="T90" fmla="*/ 53 w 385"/>
                <a:gd name="T91" fmla="*/ 281 h 430"/>
                <a:gd name="T92" fmla="*/ 66 w 385"/>
                <a:gd name="T93" fmla="*/ 274 h 430"/>
                <a:gd name="T94" fmla="*/ 83 w 385"/>
                <a:gd name="T95" fmla="*/ 252 h 430"/>
                <a:gd name="T96" fmla="*/ 94 w 385"/>
                <a:gd name="T97" fmla="*/ 236 h 430"/>
                <a:gd name="T98" fmla="*/ 106 w 385"/>
                <a:gd name="T99" fmla="*/ 228 h 430"/>
                <a:gd name="T100" fmla="*/ 119 w 385"/>
                <a:gd name="T101" fmla="*/ 220 h 430"/>
                <a:gd name="T102" fmla="*/ 134 w 385"/>
                <a:gd name="T103" fmla="*/ 203 h 430"/>
                <a:gd name="T104" fmla="*/ 142 w 385"/>
                <a:gd name="T105" fmla="*/ 187 h 430"/>
                <a:gd name="T106" fmla="*/ 148 w 385"/>
                <a:gd name="T107" fmla="*/ 174 h 430"/>
                <a:gd name="T108" fmla="*/ 155 w 385"/>
                <a:gd name="T109" fmla="*/ 163 h 430"/>
                <a:gd name="T110" fmla="*/ 157 w 385"/>
                <a:gd name="T111" fmla="*/ 149 h 430"/>
                <a:gd name="T112" fmla="*/ 146 w 385"/>
                <a:gd name="T113" fmla="*/ 122 h 430"/>
                <a:gd name="T114" fmla="*/ 137 w 385"/>
                <a:gd name="T115" fmla="*/ 98 h 430"/>
                <a:gd name="T116" fmla="*/ 133 w 385"/>
                <a:gd name="T117" fmla="*/ 76 h 430"/>
                <a:gd name="T118" fmla="*/ 140 w 385"/>
                <a:gd name="T119" fmla="*/ 65 h 430"/>
                <a:gd name="T120" fmla="*/ 148 w 385"/>
                <a:gd name="T121" fmla="*/ 40 h 430"/>
                <a:gd name="T122" fmla="*/ 155 w 385"/>
                <a:gd name="T123" fmla="*/ 25 h 430"/>
                <a:gd name="T124" fmla="*/ 182 w 385"/>
                <a:gd name="T125" fmla="*/ 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85" h="430">
                  <a:moveTo>
                    <a:pt x="182" y="0"/>
                  </a:moveTo>
                  <a:lnTo>
                    <a:pt x="196" y="14"/>
                  </a:lnTo>
                  <a:lnTo>
                    <a:pt x="196" y="13"/>
                  </a:lnTo>
                  <a:lnTo>
                    <a:pt x="199" y="10"/>
                  </a:lnTo>
                  <a:lnTo>
                    <a:pt x="204" y="16"/>
                  </a:lnTo>
                  <a:lnTo>
                    <a:pt x="204" y="17"/>
                  </a:lnTo>
                  <a:lnTo>
                    <a:pt x="211" y="23"/>
                  </a:lnTo>
                  <a:lnTo>
                    <a:pt x="208" y="32"/>
                  </a:lnTo>
                  <a:lnTo>
                    <a:pt x="211" y="32"/>
                  </a:lnTo>
                  <a:lnTo>
                    <a:pt x="222" y="35"/>
                  </a:lnTo>
                  <a:lnTo>
                    <a:pt x="225" y="36"/>
                  </a:lnTo>
                  <a:lnTo>
                    <a:pt x="232" y="38"/>
                  </a:lnTo>
                  <a:lnTo>
                    <a:pt x="244" y="42"/>
                  </a:lnTo>
                  <a:lnTo>
                    <a:pt x="242" y="49"/>
                  </a:lnTo>
                  <a:lnTo>
                    <a:pt x="240" y="54"/>
                  </a:lnTo>
                  <a:lnTo>
                    <a:pt x="247" y="57"/>
                  </a:lnTo>
                  <a:lnTo>
                    <a:pt x="248" y="57"/>
                  </a:lnTo>
                  <a:lnTo>
                    <a:pt x="247" y="58"/>
                  </a:lnTo>
                  <a:lnTo>
                    <a:pt x="244" y="60"/>
                  </a:lnTo>
                  <a:lnTo>
                    <a:pt x="240" y="64"/>
                  </a:lnTo>
                  <a:lnTo>
                    <a:pt x="237" y="67"/>
                  </a:lnTo>
                  <a:lnTo>
                    <a:pt x="236" y="67"/>
                  </a:lnTo>
                  <a:lnTo>
                    <a:pt x="235" y="68"/>
                  </a:lnTo>
                  <a:lnTo>
                    <a:pt x="232" y="71"/>
                  </a:lnTo>
                  <a:lnTo>
                    <a:pt x="229" y="74"/>
                  </a:lnTo>
                  <a:lnTo>
                    <a:pt x="229" y="75"/>
                  </a:lnTo>
                  <a:lnTo>
                    <a:pt x="228" y="75"/>
                  </a:lnTo>
                  <a:lnTo>
                    <a:pt x="229" y="76"/>
                  </a:lnTo>
                  <a:lnTo>
                    <a:pt x="235" y="82"/>
                  </a:lnTo>
                  <a:lnTo>
                    <a:pt x="236" y="83"/>
                  </a:lnTo>
                  <a:lnTo>
                    <a:pt x="237" y="85"/>
                  </a:lnTo>
                  <a:lnTo>
                    <a:pt x="240" y="87"/>
                  </a:lnTo>
                  <a:lnTo>
                    <a:pt x="240" y="89"/>
                  </a:lnTo>
                  <a:lnTo>
                    <a:pt x="244" y="94"/>
                  </a:lnTo>
                  <a:lnTo>
                    <a:pt x="246" y="96"/>
                  </a:lnTo>
                  <a:lnTo>
                    <a:pt x="247" y="98"/>
                  </a:lnTo>
                  <a:lnTo>
                    <a:pt x="250" y="101"/>
                  </a:lnTo>
                  <a:lnTo>
                    <a:pt x="251" y="103"/>
                  </a:lnTo>
                  <a:lnTo>
                    <a:pt x="253" y="105"/>
                  </a:lnTo>
                  <a:lnTo>
                    <a:pt x="254" y="107"/>
                  </a:lnTo>
                  <a:lnTo>
                    <a:pt x="255" y="108"/>
                  </a:lnTo>
                  <a:lnTo>
                    <a:pt x="258" y="112"/>
                  </a:lnTo>
                  <a:lnTo>
                    <a:pt x="261" y="115"/>
                  </a:lnTo>
                  <a:lnTo>
                    <a:pt x="262" y="118"/>
                  </a:lnTo>
                  <a:lnTo>
                    <a:pt x="266" y="122"/>
                  </a:lnTo>
                  <a:lnTo>
                    <a:pt x="269" y="123"/>
                  </a:lnTo>
                  <a:lnTo>
                    <a:pt x="273" y="129"/>
                  </a:lnTo>
                  <a:lnTo>
                    <a:pt x="276" y="130"/>
                  </a:lnTo>
                  <a:lnTo>
                    <a:pt x="280" y="134"/>
                  </a:lnTo>
                  <a:lnTo>
                    <a:pt x="282" y="136"/>
                  </a:lnTo>
                  <a:lnTo>
                    <a:pt x="284" y="137"/>
                  </a:lnTo>
                  <a:lnTo>
                    <a:pt x="287" y="138"/>
                  </a:lnTo>
                  <a:lnTo>
                    <a:pt x="287" y="140"/>
                  </a:lnTo>
                  <a:lnTo>
                    <a:pt x="293" y="144"/>
                  </a:lnTo>
                  <a:lnTo>
                    <a:pt x="294" y="144"/>
                  </a:lnTo>
                  <a:lnTo>
                    <a:pt x="298" y="147"/>
                  </a:lnTo>
                  <a:lnTo>
                    <a:pt x="300" y="148"/>
                  </a:lnTo>
                  <a:lnTo>
                    <a:pt x="301" y="149"/>
                  </a:lnTo>
                  <a:lnTo>
                    <a:pt x="302" y="149"/>
                  </a:lnTo>
                  <a:lnTo>
                    <a:pt x="304" y="151"/>
                  </a:lnTo>
                  <a:lnTo>
                    <a:pt x="308" y="152"/>
                  </a:lnTo>
                  <a:lnTo>
                    <a:pt x="311" y="154"/>
                  </a:lnTo>
                  <a:lnTo>
                    <a:pt x="313" y="155"/>
                  </a:lnTo>
                  <a:lnTo>
                    <a:pt x="315" y="155"/>
                  </a:lnTo>
                  <a:lnTo>
                    <a:pt x="317" y="158"/>
                  </a:lnTo>
                  <a:lnTo>
                    <a:pt x="319" y="158"/>
                  </a:lnTo>
                  <a:lnTo>
                    <a:pt x="323" y="159"/>
                  </a:lnTo>
                  <a:lnTo>
                    <a:pt x="326" y="161"/>
                  </a:lnTo>
                  <a:lnTo>
                    <a:pt x="327" y="161"/>
                  </a:lnTo>
                  <a:lnTo>
                    <a:pt x="327" y="162"/>
                  </a:lnTo>
                  <a:lnTo>
                    <a:pt x="328" y="165"/>
                  </a:lnTo>
                  <a:lnTo>
                    <a:pt x="330" y="167"/>
                  </a:lnTo>
                  <a:lnTo>
                    <a:pt x="331" y="169"/>
                  </a:lnTo>
                  <a:lnTo>
                    <a:pt x="331" y="172"/>
                  </a:lnTo>
                  <a:lnTo>
                    <a:pt x="333" y="174"/>
                  </a:lnTo>
                  <a:lnTo>
                    <a:pt x="333" y="177"/>
                  </a:lnTo>
                  <a:lnTo>
                    <a:pt x="333" y="178"/>
                  </a:lnTo>
                  <a:lnTo>
                    <a:pt x="333" y="181"/>
                  </a:lnTo>
                  <a:lnTo>
                    <a:pt x="331" y="181"/>
                  </a:lnTo>
                  <a:lnTo>
                    <a:pt x="331" y="183"/>
                  </a:lnTo>
                  <a:lnTo>
                    <a:pt x="331" y="184"/>
                  </a:lnTo>
                  <a:lnTo>
                    <a:pt x="330" y="185"/>
                  </a:lnTo>
                  <a:lnTo>
                    <a:pt x="330" y="187"/>
                  </a:lnTo>
                  <a:lnTo>
                    <a:pt x="330" y="188"/>
                  </a:lnTo>
                  <a:lnTo>
                    <a:pt x="328" y="189"/>
                  </a:lnTo>
                  <a:lnTo>
                    <a:pt x="328" y="191"/>
                  </a:lnTo>
                  <a:lnTo>
                    <a:pt x="328" y="192"/>
                  </a:lnTo>
                  <a:lnTo>
                    <a:pt x="327" y="192"/>
                  </a:lnTo>
                  <a:lnTo>
                    <a:pt x="327" y="194"/>
                  </a:lnTo>
                  <a:lnTo>
                    <a:pt x="327" y="195"/>
                  </a:lnTo>
                  <a:lnTo>
                    <a:pt x="326" y="198"/>
                  </a:lnTo>
                  <a:lnTo>
                    <a:pt x="324" y="198"/>
                  </a:lnTo>
                  <a:lnTo>
                    <a:pt x="323" y="202"/>
                  </a:lnTo>
                  <a:lnTo>
                    <a:pt x="322" y="203"/>
                  </a:lnTo>
                  <a:lnTo>
                    <a:pt x="320" y="207"/>
                  </a:lnTo>
                  <a:lnTo>
                    <a:pt x="319" y="210"/>
                  </a:lnTo>
                  <a:lnTo>
                    <a:pt x="317" y="212"/>
                  </a:lnTo>
                  <a:lnTo>
                    <a:pt x="317" y="213"/>
                  </a:lnTo>
                  <a:lnTo>
                    <a:pt x="317" y="214"/>
                  </a:lnTo>
                  <a:lnTo>
                    <a:pt x="316" y="217"/>
                  </a:lnTo>
                  <a:lnTo>
                    <a:pt x="316" y="220"/>
                  </a:lnTo>
                  <a:lnTo>
                    <a:pt x="315" y="221"/>
                  </a:lnTo>
                  <a:lnTo>
                    <a:pt x="315" y="224"/>
                  </a:lnTo>
                  <a:lnTo>
                    <a:pt x="313" y="224"/>
                  </a:lnTo>
                  <a:lnTo>
                    <a:pt x="313" y="225"/>
                  </a:lnTo>
                  <a:lnTo>
                    <a:pt x="313" y="228"/>
                  </a:lnTo>
                  <a:lnTo>
                    <a:pt x="313" y="230"/>
                  </a:lnTo>
                  <a:lnTo>
                    <a:pt x="313" y="231"/>
                  </a:lnTo>
                  <a:lnTo>
                    <a:pt x="313" y="232"/>
                  </a:lnTo>
                  <a:lnTo>
                    <a:pt x="313" y="234"/>
                  </a:lnTo>
                  <a:lnTo>
                    <a:pt x="313" y="235"/>
                  </a:lnTo>
                  <a:lnTo>
                    <a:pt x="313" y="236"/>
                  </a:lnTo>
                  <a:lnTo>
                    <a:pt x="313" y="238"/>
                  </a:lnTo>
                  <a:lnTo>
                    <a:pt x="312" y="238"/>
                  </a:lnTo>
                  <a:lnTo>
                    <a:pt x="313" y="242"/>
                  </a:lnTo>
                  <a:lnTo>
                    <a:pt x="313" y="243"/>
                  </a:lnTo>
                  <a:lnTo>
                    <a:pt x="313" y="245"/>
                  </a:lnTo>
                  <a:lnTo>
                    <a:pt x="313" y="246"/>
                  </a:lnTo>
                  <a:lnTo>
                    <a:pt x="313" y="247"/>
                  </a:lnTo>
                  <a:lnTo>
                    <a:pt x="313" y="249"/>
                  </a:lnTo>
                  <a:lnTo>
                    <a:pt x="313" y="250"/>
                  </a:lnTo>
                  <a:lnTo>
                    <a:pt x="313" y="253"/>
                  </a:lnTo>
                  <a:lnTo>
                    <a:pt x="313" y="254"/>
                  </a:lnTo>
                  <a:lnTo>
                    <a:pt x="315" y="256"/>
                  </a:lnTo>
                  <a:lnTo>
                    <a:pt x="315" y="258"/>
                  </a:lnTo>
                  <a:lnTo>
                    <a:pt x="315" y="261"/>
                  </a:lnTo>
                  <a:lnTo>
                    <a:pt x="316" y="264"/>
                  </a:lnTo>
                  <a:lnTo>
                    <a:pt x="316" y="267"/>
                  </a:lnTo>
                  <a:lnTo>
                    <a:pt x="317" y="270"/>
                  </a:lnTo>
                  <a:lnTo>
                    <a:pt x="317" y="274"/>
                  </a:lnTo>
                  <a:lnTo>
                    <a:pt x="319" y="275"/>
                  </a:lnTo>
                  <a:lnTo>
                    <a:pt x="319" y="276"/>
                  </a:lnTo>
                  <a:lnTo>
                    <a:pt x="320" y="275"/>
                  </a:lnTo>
                  <a:lnTo>
                    <a:pt x="320" y="276"/>
                  </a:lnTo>
                  <a:lnTo>
                    <a:pt x="320" y="278"/>
                  </a:lnTo>
                  <a:lnTo>
                    <a:pt x="322" y="279"/>
                  </a:lnTo>
                  <a:lnTo>
                    <a:pt x="322" y="281"/>
                  </a:lnTo>
                  <a:lnTo>
                    <a:pt x="323" y="282"/>
                  </a:lnTo>
                  <a:lnTo>
                    <a:pt x="323" y="283"/>
                  </a:lnTo>
                  <a:lnTo>
                    <a:pt x="324" y="285"/>
                  </a:lnTo>
                  <a:lnTo>
                    <a:pt x="326" y="286"/>
                  </a:lnTo>
                  <a:lnTo>
                    <a:pt x="327" y="289"/>
                  </a:lnTo>
                  <a:lnTo>
                    <a:pt x="328" y="289"/>
                  </a:lnTo>
                  <a:lnTo>
                    <a:pt x="330" y="290"/>
                  </a:lnTo>
                  <a:lnTo>
                    <a:pt x="330" y="292"/>
                  </a:lnTo>
                  <a:lnTo>
                    <a:pt x="331" y="293"/>
                  </a:lnTo>
                  <a:lnTo>
                    <a:pt x="333" y="294"/>
                  </a:lnTo>
                  <a:lnTo>
                    <a:pt x="334" y="296"/>
                  </a:lnTo>
                  <a:lnTo>
                    <a:pt x="334" y="297"/>
                  </a:lnTo>
                  <a:lnTo>
                    <a:pt x="338" y="300"/>
                  </a:lnTo>
                  <a:lnTo>
                    <a:pt x="341" y="304"/>
                  </a:lnTo>
                  <a:lnTo>
                    <a:pt x="338" y="308"/>
                  </a:lnTo>
                  <a:lnTo>
                    <a:pt x="335" y="311"/>
                  </a:lnTo>
                  <a:lnTo>
                    <a:pt x="331" y="316"/>
                  </a:lnTo>
                  <a:lnTo>
                    <a:pt x="330" y="319"/>
                  </a:lnTo>
                  <a:lnTo>
                    <a:pt x="328" y="319"/>
                  </a:lnTo>
                  <a:lnTo>
                    <a:pt x="328" y="321"/>
                  </a:lnTo>
                  <a:lnTo>
                    <a:pt x="326" y="326"/>
                  </a:lnTo>
                  <a:lnTo>
                    <a:pt x="326" y="327"/>
                  </a:lnTo>
                  <a:lnTo>
                    <a:pt x="324" y="330"/>
                  </a:lnTo>
                  <a:lnTo>
                    <a:pt x="324" y="336"/>
                  </a:lnTo>
                  <a:lnTo>
                    <a:pt x="324" y="338"/>
                  </a:lnTo>
                  <a:lnTo>
                    <a:pt x="323" y="340"/>
                  </a:lnTo>
                  <a:lnTo>
                    <a:pt x="323" y="341"/>
                  </a:lnTo>
                  <a:lnTo>
                    <a:pt x="323" y="343"/>
                  </a:lnTo>
                  <a:lnTo>
                    <a:pt x="322" y="343"/>
                  </a:lnTo>
                  <a:lnTo>
                    <a:pt x="322" y="344"/>
                  </a:lnTo>
                  <a:lnTo>
                    <a:pt x="322" y="345"/>
                  </a:lnTo>
                  <a:lnTo>
                    <a:pt x="322" y="347"/>
                  </a:lnTo>
                  <a:lnTo>
                    <a:pt x="322" y="348"/>
                  </a:lnTo>
                  <a:lnTo>
                    <a:pt x="322" y="350"/>
                  </a:lnTo>
                  <a:lnTo>
                    <a:pt x="322" y="351"/>
                  </a:lnTo>
                  <a:lnTo>
                    <a:pt x="322" y="352"/>
                  </a:lnTo>
                  <a:lnTo>
                    <a:pt x="323" y="355"/>
                  </a:lnTo>
                  <a:lnTo>
                    <a:pt x="323" y="356"/>
                  </a:lnTo>
                  <a:lnTo>
                    <a:pt x="323" y="359"/>
                  </a:lnTo>
                  <a:lnTo>
                    <a:pt x="323" y="361"/>
                  </a:lnTo>
                  <a:lnTo>
                    <a:pt x="323" y="362"/>
                  </a:lnTo>
                  <a:lnTo>
                    <a:pt x="324" y="365"/>
                  </a:lnTo>
                  <a:lnTo>
                    <a:pt x="326" y="368"/>
                  </a:lnTo>
                  <a:lnTo>
                    <a:pt x="326" y="370"/>
                  </a:lnTo>
                  <a:lnTo>
                    <a:pt x="327" y="373"/>
                  </a:lnTo>
                  <a:lnTo>
                    <a:pt x="330" y="380"/>
                  </a:lnTo>
                  <a:lnTo>
                    <a:pt x="331" y="379"/>
                  </a:lnTo>
                  <a:lnTo>
                    <a:pt x="333" y="379"/>
                  </a:lnTo>
                  <a:lnTo>
                    <a:pt x="337" y="377"/>
                  </a:lnTo>
                  <a:lnTo>
                    <a:pt x="339" y="376"/>
                  </a:lnTo>
                  <a:lnTo>
                    <a:pt x="345" y="374"/>
                  </a:lnTo>
                  <a:lnTo>
                    <a:pt x="352" y="372"/>
                  </a:lnTo>
                  <a:lnTo>
                    <a:pt x="360" y="369"/>
                  </a:lnTo>
                  <a:lnTo>
                    <a:pt x="362" y="368"/>
                  </a:lnTo>
                  <a:lnTo>
                    <a:pt x="366" y="366"/>
                  </a:lnTo>
                  <a:lnTo>
                    <a:pt x="369" y="366"/>
                  </a:lnTo>
                  <a:lnTo>
                    <a:pt x="373" y="365"/>
                  </a:lnTo>
                  <a:lnTo>
                    <a:pt x="375" y="363"/>
                  </a:lnTo>
                  <a:lnTo>
                    <a:pt x="375" y="365"/>
                  </a:lnTo>
                  <a:lnTo>
                    <a:pt x="375" y="366"/>
                  </a:lnTo>
                  <a:lnTo>
                    <a:pt x="377" y="366"/>
                  </a:lnTo>
                  <a:lnTo>
                    <a:pt x="377" y="368"/>
                  </a:lnTo>
                  <a:lnTo>
                    <a:pt x="377" y="369"/>
                  </a:lnTo>
                  <a:lnTo>
                    <a:pt x="378" y="370"/>
                  </a:lnTo>
                  <a:lnTo>
                    <a:pt x="378" y="372"/>
                  </a:lnTo>
                  <a:lnTo>
                    <a:pt x="378" y="373"/>
                  </a:lnTo>
                  <a:lnTo>
                    <a:pt x="378" y="374"/>
                  </a:lnTo>
                  <a:lnTo>
                    <a:pt x="380" y="374"/>
                  </a:lnTo>
                  <a:lnTo>
                    <a:pt x="380" y="376"/>
                  </a:lnTo>
                  <a:lnTo>
                    <a:pt x="380" y="377"/>
                  </a:lnTo>
                  <a:lnTo>
                    <a:pt x="381" y="383"/>
                  </a:lnTo>
                  <a:lnTo>
                    <a:pt x="381" y="384"/>
                  </a:lnTo>
                  <a:lnTo>
                    <a:pt x="382" y="385"/>
                  </a:lnTo>
                  <a:lnTo>
                    <a:pt x="384" y="396"/>
                  </a:lnTo>
                  <a:lnTo>
                    <a:pt x="384" y="398"/>
                  </a:lnTo>
                  <a:lnTo>
                    <a:pt x="385" y="399"/>
                  </a:lnTo>
                  <a:lnTo>
                    <a:pt x="385" y="401"/>
                  </a:lnTo>
                  <a:lnTo>
                    <a:pt x="385" y="402"/>
                  </a:lnTo>
                  <a:lnTo>
                    <a:pt x="385" y="403"/>
                  </a:lnTo>
                  <a:lnTo>
                    <a:pt x="385" y="405"/>
                  </a:lnTo>
                  <a:lnTo>
                    <a:pt x="385" y="407"/>
                  </a:lnTo>
                  <a:lnTo>
                    <a:pt x="384" y="410"/>
                  </a:lnTo>
                  <a:lnTo>
                    <a:pt x="384" y="412"/>
                  </a:lnTo>
                  <a:lnTo>
                    <a:pt x="384" y="413"/>
                  </a:lnTo>
                  <a:lnTo>
                    <a:pt x="384" y="414"/>
                  </a:lnTo>
                  <a:lnTo>
                    <a:pt x="384" y="416"/>
                  </a:lnTo>
                  <a:lnTo>
                    <a:pt x="384" y="417"/>
                  </a:lnTo>
                  <a:lnTo>
                    <a:pt x="382" y="424"/>
                  </a:lnTo>
                  <a:lnTo>
                    <a:pt x="377" y="423"/>
                  </a:lnTo>
                  <a:lnTo>
                    <a:pt x="375" y="423"/>
                  </a:lnTo>
                  <a:lnTo>
                    <a:pt x="374" y="423"/>
                  </a:lnTo>
                  <a:lnTo>
                    <a:pt x="373" y="423"/>
                  </a:lnTo>
                  <a:lnTo>
                    <a:pt x="369" y="424"/>
                  </a:lnTo>
                  <a:lnTo>
                    <a:pt x="362" y="424"/>
                  </a:lnTo>
                  <a:lnTo>
                    <a:pt x="360" y="424"/>
                  </a:lnTo>
                  <a:lnTo>
                    <a:pt x="353" y="425"/>
                  </a:lnTo>
                  <a:lnTo>
                    <a:pt x="352" y="420"/>
                  </a:lnTo>
                  <a:lnTo>
                    <a:pt x="352" y="419"/>
                  </a:lnTo>
                  <a:lnTo>
                    <a:pt x="351" y="419"/>
                  </a:lnTo>
                  <a:lnTo>
                    <a:pt x="351" y="417"/>
                  </a:lnTo>
                  <a:lnTo>
                    <a:pt x="349" y="417"/>
                  </a:lnTo>
                  <a:lnTo>
                    <a:pt x="348" y="417"/>
                  </a:lnTo>
                  <a:lnTo>
                    <a:pt x="346" y="417"/>
                  </a:lnTo>
                  <a:lnTo>
                    <a:pt x="344" y="417"/>
                  </a:lnTo>
                  <a:lnTo>
                    <a:pt x="313" y="423"/>
                  </a:lnTo>
                  <a:lnTo>
                    <a:pt x="312" y="423"/>
                  </a:lnTo>
                  <a:lnTo>
                    <a:pt x="313" y="427"/>
                  </a:lnTo>
                  <a:lnTo>
                    <a:pt x="305" y="428"/>
                  </a:lnTo>
                  <a:lnTo>
                    <a:pt x="297" y="428"/>
                  </a:lnTo>
                  <a:lnTo>
                    <a:pt x="290" y="430"/>
                  </a:lnTo>
                  <a:lnTo>
                    <a:pt x="287" y="430"/>
                  </a:lnTo>
                  <a:lnTo>
                    <a:pt x="287" y="428"/>
                  </a:lnTo>
                  <a:lnTo>
                    <a:pt x="287" y="427"/>
                  </a:lnTo>
                  <a:lnTo>
                    <a:pt x="286" y="424"/>
                  </a:lnTo>
                  <a:lnTo>
                    <a:pt x="286" y="423"/>
                  </a:lnTo>
                  <a:lnTo>
                    <a:pt x="286" y="421"/>
                  </a:lnTo>
                  <a:lnTo>
                    <a:pt x="284" y="420"/>
                  </a:lnTo>
                  <a:lnTo>
                    <a:pt x="284" y="419"/>
                  </a:lnTo>
                  <a:lnTo>
                    <a:pt x="284" y="417"/>
                  </a:lnTo>
                  <a:lnTo>
                    <a:pt x="283" y="413"/>
                  </a:lnTo>
                  <a:lnTo>
                    <a:pt x="282" y="410"/>
                  </a:lnTo>
                  <a:lnTo>
                    <a:pt x="282" y="409"/>
                  </a:lnTo>
                  <a:lnTo>
                    <a:pt x="282" y="407"/>
                  </a:lnTo>
                  <a:lnTo>
                    <a:pt x="280" y="405"/>
                  </a:lnTo>
                  <a:lnTo>
                    <a:pt x="280" y="403"/>
                  </a:lnTo>
                  <a:lnTo>
                    <a:pt x="280" y="402"/>
                  </a:lnTo>
                  <a:lnTo>
                    <a:pt x="280" y="401"/>
                  </a:lnTo>
                  <a:lnTo>
                    <a:pt x="279" y="402"/>
                  </a:lnTo>
                  <a:lnTo>
                    <a:pt x="272" y="405"/>
                  </a:lnTo>
                  <a:lnTo>
                    <a:pt x="271" y="406"/>
                  </a:lnTo>
                  <a:lnTo>
                    <a:pt x="268" y="407"/>
                  </a:lnTo>
                  <a:lnTo>
                    <a:pt x="265" y="409"/>
                  </a:lnTo>
                  <a:lnTo>
                    <a:pt x="264" y="410"/>
                  </a:lnTo>
                  <a:lnTo>
                    <a:pt x="259" y="412"/>
                  </a:lnTo>
                  <a:lnTo>
                    <a:pt x="258" y="413"/>
                  </a:lnTo>
                  <a:lnTo>
                    <a:pt x="257" y="413"/>
                  </a:lnTo>
                  <a:lnTo>
                    <a:pt x="254" y="416"/>
                  </a:lnTo>
                  <a:lnTo>
                    <a:pt x="251" y="416"/>
                  </a:lnTo>
                  <a:lnTo>
                    <a:pt x="250" y="417"/>
                  </a:lnTo>
                  <a:lnTo>
                    <a:pt x="248" y="419"/>
                  </a:lnTo>
                  <a:lnTo>
                    <a:pt x="246" y="420"/>
                  </a:lnTo>
                  <a:lnTo>
                    <a:pt x="244" y="421"/>
                  </a:lnTo>
                  <a:lnTo>
                    <a:pt x="243" y="423"/>
                  </a:lnTo>
                  <a:lnTo>
                    <a:pt x="242" y="425"/>
                  </a:lnTo>
                  <a:lnTo>
                    <a:pt x="240" y="425"/>
                  </a:lnTo>
                  <a:lnTo>
                    <a:pt x="239" y="427"/>
                  </a:lnTo>
                  <a:lnTo>
                    <a:pt x="237" y="427"/>
                  </a:lnTo>
                  <a:lnTo>
                    <a:pt x="236" y="428"/>
                  </a:lnTo>
                  <a:lnTo>
                    <a:pt x="235" y="428"/>
                  </a:lnTo>
                  <a:lnTo>
                    <a:pt x="233" y="428"/>
                  </a:lnTo>
                  <a:lnTo>
                    <a:pt x="232" y="428"/>
                  </a:lnTo>
                  <a:lnTo>
                    <a:pt x="231" y="428"/>
                  </a:lnTo>
                  <a:lnTo>
                    <a:pt x="229" y="428"/>
                  </a:lnTo>
                  <a:lnTo>
                    <a:pt x="226" y="427"/>
                  </a:lnTo>
                  <a:lnTo>
                    <a:pt x="224" y="427"/>
                  </a:lnTo>
                  <a:lnTo>
                    <a:pt x="222" y="427"/>
                  </a:lnTo>
                  <a:lnTo>
                    <a:pt x="220" y="427"/>
                  </a:lnTo>
                  <a:lnTo>
                    <a:pt x="217" y="427"/>
                  </a:lnTo>
                  <a:lnTo>
                    <a:pt x="214" y="427"/>
                  </a:lnTo>
                  <a:lnTo>
                    <a:pt x="206" y="427"/>
                  </a:lnTo>
                  <a:lnTo>
                    <a:pt x="199" y="428"/>
                  </a:lnTo>
                  <a:lnTo>
                    <a:pt x="192" y="428"/>
                  </a:lnTo>
                  <a:lnTo>
                    <a:pt x="190" y="428"/>
                  </a:lnTo>
                  <a:lnTo>
                    <a:pt x="188" y="428"/>
                  </a:lnTo>
                  <a:lnTo>
                    <a:pt x="184" y="428"/>
                  </a:lnTo>
                  <a:lnTo>
                    <a:pt x="179" y="428"/>
                  </a:lnTo>
                  <a:lnTo>
                    <a:pt x="178" y="428"/>
                  </a:lnTo>
                  <a:lnTo>
                    <a:pt x="173" y="428"/>
                  </a:lnTo>
                  <a:lnTo>
                    <a:pt x="167" y="428"/>
                  </a:lnTo>
                  <a:lnTo>
                    <a:pt x="166" y="428"/>
                  </a:lnTo>
                  <a:lnTo>
                    <a:pt x="159" y="428"/>
                  </a:lnTo>
                  <a:lnTo>
                    <a:pt x="157" y="428"/>
                  </a:lnTo>
                  <a:lnTo>
                    <a:pt x="153" y="428"/>
                  </a:lnTo>
                  <a:lnTo>
                    <a:pt x="146" y="428"/>
                  </a:lnTo>
                  <a:lnTo>
                    <a:pt x="142" y="428"/>
                  </a:lnTo>
                  <a:lnTo>
                    <a:pt x="140" y="427"/>
                  </a:lnTo>
                  <a:lnTo>
                    <a:pt x="137" y="427"/>
                  </a:lnTo>
                  <a:lnTo>
                    <a:pt x="135" y="427"/>
                  </a:lnTo>
                  <a:lnTo>
                    <a:pt x="134" y="427"/>
                  </a:lnTo>
                  <a:lnTo>
                    <a:pt x="133" y="427"/>
                  </a:lnTo>
                  <a:lnTo>
                    <a:pt x="131" y="425"/>
                  </a:lnTo>
                  <a:lnTo>
                    <a:pt x="130" y="425"/>
                  </a:lnTo>
                  <a:lnTo>
                    <a:pt x="124" y="424"/>
                  </a:lnTo>
                  <a:lnTo>
                    <a:pt x="123" y="423"/>
                  </a:lnTo>
                  <a:lnTo>
                    <a:pt x="116" y="420"/>
                  </a:lnTo>
                  <a:lnTo>
                    <a:pt x="115" y="420"/>
                  </a:lnTo>
                  <a:lnTo>
                    <a:pt x="113" y="420"/>
                  </a:lnTo>
                  <a:lnTo>
                    <a:pt x="110" y="419"/>
                  </a:lnTo>
                  <a:lnTo>
                    <a:pt x="109" y="419"/>
                  </a:lnTo>
                  <a:lnTo>
                    <a:pt x="101" y="419"/>
                  </a:lnTo>
                  <a:lnTo>
                    <a:pt x="101" y="417"/>
                  </a:lnTo>
                  <a:lnTo>
                    <a:pt x="99" y="417"/>
                  </a:lnTo>
                  <a:lnTo>
                    <a:pt x="98" y="417"/>
                  </a:lnTo>
                  <a:lnTo>
                    <a:pt x="97" y="417"/>
                  </a:lnTo>
                  <a:lnTo>
                    <a:pt x="93" y="417"/>
                  </a:lnTo>
                  <a:lnTo>
                    <a:pt x="84" y="417"/>
                  </a:lnTo>
                  <a:lnTo>
                    <a:pt x="79" y="417"/>
                  </a:lnTo>
                  <a:lnTo>
                    <a:pt x="79" y="419"/>
                  </a:lnTo>
                  <a:lnTo>
                    <a:pt x="77" y="420"/>
                  </a:lnTo>
                  <a:lnTo>
                    <a:pt x="75" y="420"/>
                  </a:lnTo>
                  <a:lnTo>
                    <a:pt x="73" y="413"/>
                  </a:lnTo>
                  <a:lnTo>
                    <a:pt x="72" y="413"/>
                  </a:lnTo>
                  <a:lnTo>
                    <a:pt x="71" y="413"/>
                  </a:lnTo>
                  <a:lnTo>
                    <a:pt x="64" y="413"/>
                  </a:lnTo>
                  <a:lnTo>
                    <a:pt x="64" y="409"/>
                  </a:lnTo>
                  <a:lnTo>
                    <a:pt x="62" y="407"/>
                  </a:lnTo>
                  <a:lnTo>
                    <a:pt x="61" y="407"/>
                  </a:lnTo>
                  <a:lnTo>
                    <a:pt x="61" y="409"/>
                  </a:lnTo>
                  <a:lnTo>
                    <a:pt x="59" y="409"/>
                  </a:lnTo>
                  <a:lnTo>
                    <a:pt x="58" y="407"/>
                  </a:lnTo>
                  <a:lnTo>
                    <a:pt x="58" y="405"/>
                  </a:lnTo>
                  <a:lnTo>
                    <a:pt x="47" y="399"/>
                  </a:lnTo>
                  <a:lnTo>
                    <a:pt x="46" y="401"/>
                  </a:lnTo>
                  <a:lnTo>
                    <a:pt x="37" y="396"/>
                  </a:lnTo>
                  <a:lnTo>
                    <a:pt x="35" y="396"/>
                  </a:lnTo>
                  <a:lnTo>
                    <a:pt x="32" y="396"/>
                  </a:lnTo>
                  <a:lnTo>
                    <a:pt x="32" y="398"/>
                  </a:lnTo>
                  <a:lnTo>
                    <a:pt x="28" y="398"/>
                  </a:lnTo>
                  <a:lnTo>
                    <a:pt x="26" y="399"/>
                  </a:lnTo>
                  <a:lnTo>
                    <a:pt x="25" y="399"/>
                  </a:lnTo>
                  <a:lnTo>
                    <a:pt x="22" y="402"/>
                  </a:lnTo>
                  <a:lnTo>
                    <a:pt x="21" y="402"/>
                  </a:lnTo>
                  <a:lnTo>
                    <a:pt x="19" y="401"/>
                  </a:lnTo>
                  <a:lnTo>
                    <a:pt x="19" y="399"/>
                  </a:lnTo>
                  <a:lnTo>
                    <a:pt x="19" y="396"/>
                  </a:lnTo>
                  <a:lnTo>
                    <a:pt x="19" y="395"/>
                  </a:lnTo>
                  <a:lnTo>
                    <a:pt x="18" y="394"/>
                  </a:lnTo>
                  <a:lnTo>
                    <a:pt x="18" y="392"/>
                  </a:lnTo>
                  <a:lnTo>
                    <a:pt x="15" y="391"/>
                  </a:lnTo>
                  <a:lnTo>
                    <a:pt x="11" y="390"/>
                  </a:lnTo>
                  <a:lnTo>
                    <a:pt x="10" y="388"/>
                  </a:lnTo>
                  <a:lnTo>
                    <a:pt x="8" y="385"/>
                  </a:lnTo>
                  <a:lnTo>
                    <a:pt x="7" y="385"/>
                  </a:lnTo>
                  <a:lnTo>
                    <a:pt x="0" y="381"/>
                  </a:lnTo>
                  <a:lnTo>
                    <a:pt x="2" y="381"/>
                  </a:lnTo>
                  <a:lnTo>
                    <a:pt x="3" y="380"/>
                  </a:lnTo>
                  <a:lnTo>
                    <a:pt x="4" y="379"/>
                  </a:lnTo>
                  <a:lnTo>
                    <a:pt x="7" y="374"/>
                  </a:lnTo>
                  <a:lnTo>
                    <a:pt x="8" y="374"/>
                  </a:lnTo>
                  <a:lnTo>
                    <a:pt x="10" y="372"/>
                  </a:lnTo>
                  <a:lnTo>
                    <a:pt x="10" y="370"/>
                  </a:lnTo>
                  <a:lnTo>
                    <a:pt x="11" y="370"/>
                  </a:lnTo>
                  <a:lnTo>
                    <a:pt x="15" y="369"/>
                  </a:lnTo>
                  <a:lnTo>
                    <a:pt x="17" y="368"/>
                  </a:lnTo>
                  <a:lnTo>
                    <a:pt x="18" y="366"/>
                  </a:lnTo>
                  <a:lnTo>
                    <a:pt x="18" y="365"/>
                  </a:lnTo>
                  <a:lnTo>
                    <a:pt x="19" y="363"/>
                  </a:lnTo>
                  <a:lnTo>
                    <a:pt x="21" y="361"/>
                  </a:lnTo>
                  <a:lnTo>
                    <a:pt x="22" y="361"/>
                  </a:lnTo>
                  <a:lnTo>
                    <a:pt x="24" y="359"/>
                  </a:lnTo>
                  <a:lnTo>
                    <a:pt x="25" y="358"/>
                  </a:lnTo>
                  <a:lnTo>
                    <a:pt x="24" y="356"/>
                  </a:lnTo>
                  <a:lnTo>
                    <a:pt x="24" y="355"/>
                  </a:lnTo>
                  <a:lnTo>
                    <a:pt x="22" y="352"/>
                  </a:lnTo>
                  <a:lnTo>
                    <a:pt x="21" y="352"/>
                  </a:lnTo>
                  <a:lnTo>
                    <a:pt x="21" y="351"/>
                  </a:lnTo>
                  <a:lnTo>
                    <a:pt x="22" y="351"/>
                  </a:lnTo>
                  <a:lnTo>
                    <a:pt x="22" y="350"/>
                  </a:lnTo>
                  <a:lnTo>
                    <a:pt x="22" y="348"/>
                  </a:lnTo>
                  <a:lnTo>
                    <a:pt x="24" y="347"/>
                  </a:lnTo>
                  <a:lnTo>
                    <a:pt x="25" y="347"/>
                  </a:lnTo>
                  <a:lnTo>
                    <a:pt x="29" y="343"/>
                  </a:lnTo>
                  <a:lnTo>
                    <a:pt x="28" y="341"/>
                  </a:lnTo>
                  <a:lnTo>
                    <a:pt x="28" y="319"/>
                  </a:lnTo>
                  <a:lnTo>
                    <a:pt x="28" y="318"/>
                  </a:lnTo>
                  <a:lnTo>
                    <a:pt x="28" y="301"/>
                  </a:lnTo>
                  <a:lnTo>
                    <a:pt x="28" y="287"/>
                  </a:lnTo>
                  <a:lnTo>
                    <a:pt x="28" y="283"/>
                  </a:lnTo>
                  <a:lnTo>
                    <a:pt x="28" y="281"/>
                  </a:lnTo>
                  <a:lnTo>
                    <a:pt x="29" y="281"/>
                  </a:lnTo>
                  <a:lnTo>
                    <a:pt x="40" y="281"/>
                  </a:lnTo>
                  <a:lnTo>
                    <a:pt x="46" y="281"/>
                  </a:lnTo>
                  <a:lnTo>
                    <a:pt x="47" y="281"/>
                  </a:lnTo>
                  <a:lnTo>
                    <a:pt x="48" y="281"/>
                  </a:lnTo>
                  <a:lnTo>
                    <a:pt x="50" y="281"/>
                  </a:lnTo>
                  <a:lnTo>
                    <a:pt x="51" y="281"/>
                  </a:lnTo>
                  <a:lnTo>
                    <a:pt x="53" y="281"/>
                  </a:lnTo>
                  <a:lnTo>
                    <a:pt x="54" y="281"/>
                  </a:lnTo>
                  <a:lnTo>
                    <a:pt x="55" y="281"/>
                  </a:lnTo>
                  <a:lnTo>
                    <a:pt x="55" y="279"/>
                  </a:lnTo>
                  <a:lnTo>
                    <a:pt x="57" y="279"/>
                  </a:lnTo>
                  <a:lnTo>
                    <a:pt x="59" y="278"/>
                  </a:lnTo>
                  <a:lnTo>
                    <a:pt x="61" y="278"/>
                  </a:lnTo>
                  <a:lnTo>
                    <a:pt x="64" y="276"/>
                  </a:lnTo>
                  <a:lnTo>
                    <a:pt x="65" y="275"/>
                  </a:lnTo>
                  <a:lnTo>
                    <a:pt x="66" y="274"/>
                  </a:lnTo>
                  <a:lnTo>
                    <a:pt x="68" y="274"/>
                  </a:lnTo>
                  <a:lnTo>
                    <a:pt x="68" y="272"/>
                  </a:lnTo>
                  <a:lnTo>
                    <a:pt x="71" y="271"/>
                  </a:lnTo>
                  <a:lnTo>
                    <a:pt x="72" y="270"/>
                  </a:lnTo>
                  <a:lnTo>
                    <a:pt x="73" y="268"/>
                  </a:lnTo>
                  <a:lnTo>
                    <a:pt x="73" y="267"/>
                  </a:lnTo>
                  <a:lnTo>
                    <a:pt x="79" y="258"/>
                  </a:lnTo>
                  <a:lnTo>
                    <a:pt x="82" y="253"/>
                  </a:lnTo>
                  <a:lnTo>
                    <a:pt x="83" y="252"/>
                  </a:lnTo>
                  <a:lnTo>
                    <a:pt x="87" y="246"/>
                  </a:lnTo>
                  <a:lnTo>
                    <a:pt x="88" y="243"/>
                  </a:lnTo>
                  <a:lnTo>
                    <a:pt x="88" y="242"/>
                  </a:lnTo>
                  <a:lnTo>
                    <a:pt x="90" y="239"/>
                  </a:lnTo>
                  <a:lnTo>
                    <a:pt x="91" y="239"/>
                  </a:lnTo>
                  <a:lnTo>
                    <a:pt x="91" y="238"/>
                  </a:lnTo>
                  <a:lnTo>
                    <a:pt x="93" y="238"/>
                  </a:lnTo>
                  <a:lnTo>
                    <a:pt x="93" y="236"/>
                  </a:lnTo>
                  <a:lnTo>
                    <a:pt x="94" y="236"/>
                  </a:lnTo>
                  <a:lnTo>
                    <a:pt x="95" y="234"/>
                  </a:lnTo>
                  <a:lnTo>
                    <a:pt x="97" y="232"/>
                  </a:lnTo>
                  <a:lnTo>
                    <a:pt x="98" y="232"/>
                  </a:lnTo>
                  <a:lnTo>
                    <a:pt x="99" y="231"/>
                  </a:lnTo>
                  <a:lnTo>
                    <a:pt x="101" y="231"/>
                  </a:lnTo>
                  <a:lnTo>
                    <a:pt x="101" y="230"/>
                  </a:lnTo>
                  <a:lnTo>
                    <a:pt x="104" y="228"/>
                  </a:lnTo>
                  <a:lnTo>
                    <a:pt x="105" y="228"/>
                  </a:lnTo>
                  <a:lnTo>
                    <a:pt x="106" y="228"/>
                  </a:lnTo>
                  <a:lnTo>
                    <a:pt x="108" y="227"/>
                  </a:lnTo>
                  <a:lnTo>
                    <a:pt x="109" y="227"/>
                  </a:lnTo>
                  <a:lnTo>
                    <a:pt x="110" y="227"/>
                  </a:lnTo>
                  <a:lnTo>
                    <a:pt x="110" y="225"/>
                  </a:lnTo>
                  <a:lnTo>
                    <a:pt x="112" y="225"/>
                  </a:lnTo>
                  <a:lnTo>
                    <a:pt x="113" y="224"/>
                  </a:lnTo>
                  <a:lnTo>
                    <a:pt x="115" y="223"/>
                  </a:lnTo>
                  <a:lnTo>
                    <a:pt x="116" y="223"/>
                  </a:lnTo>
                  <a:lnTo>
                    <a:pt x="119" y="220"/>
                  </a:lnTo>
                  <a:lnTo>
                    <a:pt x="120" y="218"/>
                  </a:lnTo>
                  <a:lnTo>
                    <a:pt x="122" y="217"/>
                  </a:lnTo>
                  <a:lnTo>
                    <a:pt x="123" y="216"/>
                  </a:lnTo>
                  <a:lnTo>
                    <a:pt x="127" y="212"/>
                  </a:lnTo>
                  <a:lnTo>
                    <a:pt x="130" y="207"/>
                  </a:lnTo>
                  <a:lnTo>
                    <a:pt x="131" y="206"/>
                  </a:lnTo>
                  <a:lnTo>
                    <a:pt x="133" y="206"/>
                  </a:lnTo>
                  <a:lnTo>
                    <a:pt x="133" y="205"/>
                  </a:lnTo>
                  <a:lnTo>
                    <a:pt x="134" y="203"/>
                  </a:lnTo>
                  <a:lnTo>
                    <a:pt x="135" y="201"/>
                  </a:lnTo>
                  <a:lnTo>
                    <a:pt x="137" y="201"/>
                  </a:lnTo>
                  <a:lnTo>
                    <a:pt x="138" y="196"/>
                  </a:lnTo>
                  <a:lnTo>
                    <a:pt x="140" y="195"/>
                  </a:lnTo>
                  <a:lnTo>
                    <a:pt x="140" y="194"/>
                  </a:lnTo>
                  <a:lnTo>
                    <a:pt x="141" y="194"/>
                  </a:lnTo>
                  <a:lnTo>
                    <a:pt x="141" y="192"/>
                  </a:lnTo>
                  <a:lnTo>
                    <a:pt x="142" y="189"/>
                  </a:lnTo>
                  <a:lnTo>
                    <a:pt x="142" y="187"/>
                  </a:lnTo>
                  <a:lnTo>
                    <a:pt x="144" y="187"/>
                  </a:lnTo>
                  <a:lnTo>
                    <a:pt x="144" y="185"/>
                  </a:lnTo>
                  <a:lnTo>
                    <a:pt x="144" y="183"/>
                  </a:lnTo>
                  <a:lnTo>
                    <a:pt x="145" y="183"/>
                  </a:lnTo>
                  <a:lnTo>
                    <a:pt x="145" y="181"/>
                  </a:lnTo>
                  <a:lnTo>
                    <a:pt x="145" y="180"/>
                  </a:lnTo>
                  <a:lnTo>
                    <a:pt x="146" y="177"/>
                  </a:lnTo>
                  <a:lnTo>
                    <a:pt x="148" y="176"/>
                  </a:lnTo>
                  <a:lnTo>
                    <a:pt x="148" y="174"/>
                  </a:lnTo>
                  <a:lnTo>
                    <a:pt x="149" y="173"/>
                  </a:lnTo>
                  <a:lnTo>
                    <a:pt x="151" y="172"/>
                  </a:lnTo>
                  <a:lnTo>
                    <a:pt x="151" y="170"/>
                  </a:lnTo>
                  <a:lnTo>
                    <a:pt x="152" y="169"/>
                  </a:lnTo>
                  <a:lnTo>
                    <a:pt x="152" y="167"/>
                  </a:lnTo>
                  <a:lnTo>
                    <a:pt x="153" y="167"/>
                  </a:lnTo>
                  <a:lnTo>
                    <a:pt x="153" y="166"/>
                  </a:lnTo>
                  <a:lnTo>
                    <a:pt x="155" y="165"/>
                  </a:lnTo>
                  <a:lnTo>
                    <a:pt x="155" y="163"/>
                  </a:lnTo>
                  <a:lnTo>
                    <a:pt x="156" y="162"/>
                  </a:lnTo>
                  <a:lnTo>
                    <a:pt x="156" y="161"/>
                  </a:lnTo>
                  <a:lnTo>
                    <a:pt x="156" y="158"/>
                  </a:lnTo>
                  <a:lnTo>
                    <a:pt x="156" y="156"/>
                  </a:lnTo>
                  <a:lnTo>
                    <a:pt x="156" y="155"/>
                  </a:lnTo>
                  <a:lnTo>
                    <a:pt x="157" y="155"/>
                  </a:lnTo>
                  <a:lnTo>
                    <a:pt x="157" y="154"/>
                  </a:lnTo>
                  <a:lnTo>
                    <a:pt x="157" y="152"/>
                  </a:lnTo>
                  <a:lnTo>
                    <a:pt x="157" y="149"/>
                  </a:lnTo>
                  <a:lnTo>
                    <a:pt x="157" y="148"/>
                  </a:lnTo>
                  <a:lnTo>
                    <a:pt x="157" y="145"/>
                  </a:lnTo>
                  <a:lnTo>
                    <a:pt x="157" y="144"/>
                  </a:lnTo>
                  <a:lnTo>
                    <a:pt x="157" y="143"/>
                  </a:lnTo>
                  <a:lnTo>
                    <a:pt x="156" y="143"/>
                  </a:lnTo>
                  <a:lnTo>
                    <a:pt x="156" y="141"/>
                  </a:lnTo>
                  <a:lnTo>
                    <a:pt x="156" y="140"/>
                  </a:lnTo>
                  <a:lnTo>
                    <a:pt x="152" y="133"/>
                  </a:lnTo>
                  <a:lnTo>
                    <a:pt x="146" y="122"/>
                  </a:lnTo>
                  <a:lnTo>
                    <a:pt x="142" y="114"/>
                  </a:lnTo>
                  <a:lnTo>
                    <a:pt x="141" y="112"/>
                  </a:lnTo>
                  <a:lnTo>
                    <a:pt x="140" y="108"/>
                  </a:lnTo>
                  <a:lnTo>
                    <a:pt x="138" y="107"/>
                  </a:lnTo>
                  <a:lnTo>
                    <a:pt x="138" y="105"/>
                  </a:lnTo>
                  <a:lnTo>
                    <a:pt x="137" y="103"/>
                  </a:lnTo>
                  <a:lnTo>
                    <a:pt x="137" y="101"/>
                  </a:lnTo>
                  <a:lnTo>
                    <a:pt x="137" y="100"/>
                  </a:lnTo>
                  <a:lnTo>
                    <a:pt x="137" y="98"/>
                  </a:lnTo>
                  <a:lnTo>
                    <a:pt x="135" y="96"/>
                  </a:lnTo>
                  <a:lnTo>
                    <a:pt x="135" y="94"/>
                  </a:lnTo>
                  <a:lnTo>
                    <a:pt x="134" y="90"/>
                  </a:lnTo>
                  <a:lnTo>
                    <a:pt x="134" y="87"/>
                  </a:lnTo>
                  <a:lnTo>
                    <a:pt x="134" y="86"/>
                  </a:lnTo>
                  <a:lnTo>
                    <a:pt x="134" y="83"/>
                  </a:lnTo>
                  <a:lnTo>
                    <a:pt x="134" y="80"/>
                  </a:lnTo>
                  <a:lnTo>
                    <a:pt x="133" y="78"/>
                  </a:lnTo>
                  <a:lnTo>
                    <a:pt x="133" y="76"/>
                  </a:lnTo>
                  <a:lnTo>
                    <a:pt x="133" y="75"/>
                  </a:lnTo>
                  <a:lnTo>
                    <a:pt x="134" y="74"/>
                  </a:lnTo>
                  <a:lnTo>
                    <a:pt x="134" y="72"/>
                  </a:lnTo>
                  <a:lnTo>
                    <a:pt x="134" y="71"/>
                  </a:lnTo>
                  <a:lnTo>
                    <a:pt x="137" y="69"/>
                  </a:lnTo>
                  <a:lnTo>
                    <a:pt x="137" y="68"/>
                  </a:lnTo>
                  <a:lnTo>
                    <a:pt x="137" y="67"/>
                  </a:lnTo>
                  <a:lnTo>
                    <a:pt x="138" y="67"/>
                  </a:lnTo>
                  <a:lnTo>
                    <a:pt x="140" y="65"/>
                  </a:lnTo>
                  <a:lnTo>
                    <a:pt x="141" y="63"/>
                  </a:lnTo>
                  <a:lnTo>
                    <a:pt x="141" y="61"/>
                  </a:lnTo>
                  <a:lnTo>
                    <a:pt x="141" y="60"/>
                  </a:lnTo>
                  <a:lnTo>
                    <a:pt x="144" y="56"/>
                  </a:lnTo>
                  <a:lnTo>
                    <a:pt x="145" y="49"/>
                  </a:lnTo>
                  <a:lnTo>
                    <a:pt x="146" y="45"/>
                  </a:lnTo>
                  <a:lnTo>
                    <a:pt x="148" y="45"/>
                  </a:lnTo>
                  <a:lnTo>
                    <a:pt x="148" y="43"/>
                  </a:lnTo>
                  <a:lnTo>
                    <a:pt x="148" y="40"/>
                  </a:lnTo>
                  <a:lnTo>
                    <a:pt x="148" y="39"/>
                  </a:lnTo>
                  <a:lnTo>
                    <a:pt x="149" y="38"/>
                  </a:lnTo>
                  <a:lnTo>
                    <a:pt x="149" y="36"/>
                  </a:lnTo>
                  <a:lnTo>
                    <a:pt x="149" y="34"/>
                  </a:lnTo>
                  <a:lnTo>
                    <a:pt x="151" y="32"/>
                  </a:lnTo>
                  <a:lnTo>
                    <a:pt x="151" y="31"/>
                  </a:lnTo>
                  <a:lnTo>
                    <a:pt x="152" y="31"/>
                  </a:lnTo>
                  <a:lnTo>
                    <a:pt x="152" y="28"/>
                  </a:lnTo>
                  <a:lnTo>
                    <a:pt x="155" y="25"/>
                  </a:lnTo>
                  <a:lnTo>
                    <a:pt x="156" y="23"/>
                  </a:lnTo>
                  <a:lnTo>
                    <a:pt x="167" y="6"/>
                  </a:lnTo>
                  <a:lnTo>
                    <a:pt x="168" y="5"/>
                  </a:lnTo>
                  <a:lnTo>
                    <a:pt x="168" y="6"/>
                  </a:lnTo>
                  <a:lnTo>
                    <a:pt x="170" y="6"/>
                  </a:lnTo>
                  <a:lnTo>
                    <a:pt x="170" y="7"/>
                  </a:lnTo>
                  <a:lnTo>
                    <a:pt x="173" y="9"/>
                  </a:lnTo>
                  <a:lnTo>
                    <a:pt x="181" y="2"/>
                  </a:lnTo>
                  <a:lnTo>
                    <a:pt x="182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Freeform 18">
              <a:extLst>
                <a:ext uri="{FF2B5EF4-FFF2-40B4-BE49-F238E27FC236}">
                  <a16:creationId xmlns:a16="http://schemas.microsoft.com/office/drawing/2014/main" id="{4B2544BF-04FD-7106-A01B-424592CF2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688" y="2009776"/>
              <a:ext cx="611188" cy="682625"/>
            </a:xfrm>
            <a:custGeom>
              <a:avLst/>
              <a:gdLst>
                <a:gd name="T0" fmla="*/ 211 w 385"/>
                <a:gd name="T1" fmla="*/ 32 h 430"/>
                <a:gd name="T2" fmla="*/ 247 w 385"/>
                <a:gd name="T3" fmla="*/ 58 h 430"/>
                <a:gd name="T4" fmla="*/ 228 w 385"/>
                <a:gd name="T5" fmla="*/ 75 h 430"/>
                <a:gd name="T6" fmla="*/ 247 w 385"/>
                <a:gd name="T7" fmla="*/ 98 h 430"/>
                <a:gd name="T8" fmla="*/ 266 w 385"/>
                <a:gd name="T9" fmla="*/ 122 h 430"/>
                <a:gd name="T10" fmla="*/ 293 w 385"/>
                <a:gd name="T11" fmla="*/ 144 h 430"/>
                <a:gd name="T12" fmla="*/ 313 w 385"/>
                <a:gd name="T13" fmla="*/ 155 h 430"/>
                <a:gd name="T14" fmla="*/ 330 w 385"/>
                <a:gd name="T15" fmla="*/ 167 h 430"/>
                <a:gd name="T16" fmla="*/ 331 w 385"/>
                <a:gd name="T17" fmla="*/ 184 h 430"/>
                <a:gd name="T18" fmla="*/ 327 w 385"/>
                <a:gd name="T19" fmla="*/ 195 h 430"/>
                <a:gd name="T20" fmla="*/ 317 w 385"/>
                <a:gd name="T21" fmla="*/ 214 h 430"/>
                <a:gd name="T22" fmla="*/ 313 w 385"/>
                <a:gd name="T23" fmla="*/ 231 h 430"/>
                <a:gd name="T24" fmla="*/ 313 w 385"/>
                <a:gd name="T25" fmla="*/ 245 h 430"/>
                <a:gd name="T26" fmla="*/ 315 w 385"/>
                <a:gd name="T27" fmla="*/ 261 h 430"/>
                <a:gd name="T28" fmla="*/ 320 w 385"/>
                <a:gd name="T29" fmla="*/ 278 h 430"/>
                <a:gd name="T30" fmla="*/ 330 w 385"/>
                <a:gd name="T31" fmla="*/ 290 h 430"/>
                <a:gd name="T32" fmla="*/ 335 w 385"/>
                <a:gd name="T33" fmla="*/ 311 h 430"/>
                <a:gd name="T34" fmla="*/ 324 w 385"/>
                <a:gd name="T35" fmla="*/ 338 h 430"/>
                <a:gd name="T36" fmla="*/ 322 w 385"/>
                <a:gd name="T37" fmla="*/ 350 h 430"/>
                <a:gd name="T38" fmla="*/ 326 w 385"/>
                <a:gd name="T39" fmla="*/ 368 h 430"/>
                <a:gd name="T40" fmla="*/ 352 w 385"/>
                <a:gd name="T41" fmla="*/ 372 h 430"/>
                <a:gd name="T42" fmla="*/ 377 w 385"/>
                <a:gd name="T43" fmla="*/ 366 h 430"/>
                <a:gd name="T44" fmla="*/ 380 w 385"/>
                <a:gd name="T45" fmla="*/ 377 h 430"/>
                <a:gd name="T46" fmla="*/ 385 w 385"/>
                <a:gd name="T47" fmla="*/ 403 h 430"/>
                <a:gd name="T48" fmla="*/ 382 w 385"/>
                <a:gd name="T49" fmla="*/ 424 h 430"/>
                <a:gd name="T50" fmla="*/ 352 w 385"/>
                <a:gd name="T51" fmla="*/ 420 h 430"/>
                <a:gd name="T52" fmla="*/ 312 w 385"/>
                <a:gd name="T53" fmla="*/ 423 h 430"/>
                <a:gd name="T54" fmla="*/ 286 w 385"/>
                <a:gd name="T55" fmla="*/ 423 h 430"/>
                <a:gd name="T56" fmla="*/ 280 w 385"/>
                <a:gd name="T57" fmla="*/ 405 h 430"/>
                <a:gd name="T58" fmla="*/ 264 w 385"/>
                <a:gd name="T59" fmla="*/ 410 h 430"/>
                <a:gd name="T60" fmla="*/ 244 w 385"/>
                <a:gd name="T61" fmla="*/ 421 h 430"/>
                <a:gd name="T62" fmla="*/ 232 w 385"/>
                <a:gd name="T63" fmla="*/ 428 h 430"/>
                <a:gd name="T64" fmla="*/ 206 w 385"/>
                <a:gd name="T65" fmla="*/ 427 h 430"/>
                <a:gd name="T66" fmla="*/ 167 w 385"/>
                <a:gd name="T67" fmla="*/ 428 h 430"/>
                <a:gd name="T68" fmla="*/ 135 w 385"/>
                <a:gd name="T69" fmla="*/ 427 h 430"/>
                <a:gd name="T70" fmla="*/ 113 w 385"/>
                <a:gd name="T71" fmla="*/ 420 h 430"/>
                <a:gd name="T72" fmla="*/ 84 w 385"/>
                <a:gd name="T73" fmla="*/ 417 h 430"/>
                <a:gd name="T74" fmla="*/ 64 w 385"/>
                <a:gd name="T75" fmla="*/ 409 h 430"/>
                <a:gd name="T76" fmla="*/ 37 w 385"/>
                <a:gd name="T77" fmla="*/ 396 h 430"/>
                <a:gd name="T78" fmla="*/ 19 w 385"/>
                <a:gd name="T79" fmla="*/ 401 h 430"/>
                <a:gd name="T80" fmla="*/ 8 w 385"/>
                <a:gd name="T81" fmla="*/ 385 h 430"/>
                <a:gd name="T82" fmla="*/ 10 w 385"/>
                <a:gd name="T83" fmla="*/ 370 h 430"/>
                <a:gd name="T84" fmla="*/ 24 w 385"/>
                <a:gd name="T85" fmla="*/ 359 h 430"/>
                <a:gd name="T86" fmla="*/ 22 w 385"/>
                <a:gd name="T87" fmla="*/ 348 h 430"/>
                <a:gd name="T88" fmla="*/ 28 w 385"/>
                <a:gd name="T89" fmla="*/ 283 h 430"/>
                <a:gd name="T90" fmla="*/ 53 w 385"/>
                <a:gd name="T91" fmla="*/ 281 h 430"/>
                <a:gd name="T92" fmla="*/ 66 w 385"/>
                <a:gd name="T93" fmla="*/ 274 h 430"/>
                <a:gd name="T94" fmla="*/ 83 w 385"/>
                <a:gd name="T95" fmla="*/ 252 h 430"/>
                <a:gd name="T96" fmla="*/ 94 w 385"/>
                <a:gd name="T97" fmla="*/ 236 h 430"/>
                <a:gd name="T98" fmla="*/ 106 w 385"/>
                <a:gd name="T99" fmla="*/ 228 h 430"/>
                <a:gd name="T100" fmla="*/ 119 w 385"/>
                <a:gd name="T101" fmla="*/ 220 h 430"/>
                <a:gd name="T102" fmla="*/ 134 w 385"/>
                <a:gd name="T103" fmla="*/ 203 h 430"/>
                <a:gd name="T104" fmla="*/ 142 w 385"/>
                <a:gd name="T105" fmla="*/ 187 h 430"/>
                <a:gd name="T106" fmla="*/ 148 w 385"/>
                <a:gd name="T107" fmla="*/ 174 h 430"/>
                <a:gd name="T108" fmla="*/ 155 w 385"/>
                <a:gd name="T109" fmla="*/ 163 h 430"/>
                <a:gd name="T110" fmla="*/ 157 w 385"/>
                <a:gd name="T111" fmla="*/ 149 h 430"/>
                <a:gd name="T112" fmla="*/ 146 w 385"/>
                <a:gd name="T113" fmla="*/ 122 h 430"/>
                <a:gd name="T114" fmla="*/ 137 w 385"/>
                <a:gd name="T115" fmla="*/ 98 h 430"/>
                <a:gd name="T116" fmla="*/ 133 w 385"/>
                <a:gd name="T117" fmla="*/ 76 h 430"/>
                <a:gd name="T118" fmla="*/ 140 w 385"/>
                <a:gd name="T119" fmla="*/ 65 h 430"/>
                <a:gd name="T120" fmla="*/ 148 w 385"/>
                <a:gd name="T121" fmla="*/ 40 h 430"/>
                <a:gd name="T122" fmla="*/ 155 w 385"/>
                <a:gd name="T123" fmla="*/ 25 h 430"/>
                <a:gd name="T124" fmla="*/ 182 w 385"/>
                <a:gd name="T125" fmla="*/ 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85" h="430">
                  <a:moveTo>
                    <a:pt x="182" y="0"/>
                  </a:moveTo>
                  <a:lnTo>
                    <a:pt x="196" y="14"/>
                  </a:lnTo>
                  <a:lnTo>
                    <a:pt x="196" y="13"/>
                  </a:lnTo>
                  <a:lnTo>
                    <a:pt x="199" y="10"/>
                  </a:lnTo>
                  <a:lnTo>
                    <a:pt x="204" y="16"/>
                  </a:lnTo>
                  <a:lnTo>
                    <a:pt x="204" y="17"/>
                  </a:lnTo>
                  <a:lnTo>
                    <a:pt x="211" y="23"/>
                  </a:lnTo>
                  <a:lnTo>
                    <a:pt x="208" y="32"/>
                  </a:lnTo>
                  <a:lnTo>
                    <a:pt x="211" y="32"/>
                  </a:lnTo>
                  <a:lnTo>
                    <a:pt x="222" y="35"/>
                  </a:lnTo>
                  <a:lnTo>
                    <a:pt x="225" y="36"/>
                  </a:lnTo>
                  <a:lnTo>
                    <a:pt x="232" y="38"/>
                  </a:lnTo>
                  <a:lnTo>
                    <a:pt x="244" y="42"/>
                  </a:lnTo>
                  <a:lnTo>
                    <a:pt x="242" y="49"/>
                  </a:lnTo>
                  <a:lnTo>
                    <a:pt x="240" y="54"/>
                  </a:lnTo>
                  <a:lnTo>
                    <a:pt x="247" y="57"/>
                  </a:lnTo>
                  <a:lnTo>
                    <a:pt x="248" y="57"/>
                  </a:lnTo>
                  <a:lnTo>
                    <a:pt x="247" y="58"/>
                  </a:lnTo>
                  <a:lnTo>
                    <a:pt x="244" y="60"/>
                  </a:lnTo>
                  <a:lnTo>
                    <a:pt x="240" y="64"/>
                  </a:lnTo>
                  <a:lnTo>
                    <a:pt x="237" y="67"/>
                  </a:lnTo>
                  <a:lnTo>
                    <a:pt x="236" y="67"/>
                  </a:lnTo>
                  <a:lnTo>
                    <a:pt x="235" y="68"/>
                  </a:lnTo>
                  <a:lnTo>
                    <a:pt x="232" y="71"/>
                  </a:lnTo>
                  <a:lnTo>
                    <a:pt x="229" y="74"/>
                  </a:lnTo>
                  <a:lnTo>
                    <a:pt x="229" y="75"/>
                  </a:lnTo>
                  <a:lnTo>
                    <a:pt x="228" y="75"/>
                  </a:lnTo>
                  <a:lnTo>
                    <a:pt x="229" y="76"/>
                  </a:lnTo>
                  <a:lnTo>
                    <a:pt x="235" y="82"/>
                  </a:lnTo>
                  <a:lnTo>
                    <a:pt x="236" y="83"/>
                  </a:lnTo>
                  <a:lnTo>
                    <a:pt x="237" y="85"/>
                  </a:lnTo>
                  <a:lnTo>
                    <a:pt x="240" y="87"/>
                  </a:lnTo>
                  <a:lnTo>
                    <a:pt x="240" y="89"/>
                  </a:lnTo>
                  <a:lnTo>
                    <a:pt x="244" y="94"/>
                  </a:lnTo>
                  <a:lnTo>
                    <a:pt x="246" y="96"/>
                  </a:lnTo>
                  <a:lnTo>
                    <a:pt x="247" y="98"/>
                  </a:lnTo>
                  <a:lnTo>
                    <a:pt x="250" y="101"/>
                  </a:lnTo>
                  <a:lnTo>
                    <a:pt x="251" y="103"/>
                  </a:lnTo>
                  <a:lnTo>
                    <a:pt x="253" y="105"/>
                  </a:lnTo>
                  <a:lnTo>
                    <a:pt x="254" y="107"/>
                  </a:lnTo>
                  <a:lnTo>
                    <a:pt x="255" y="108"/>
                  </a:lnTo>
                  <a:lnTo>
                    <a:pt x="258" y="112"/>
                  </a:lnTo>
                  <a:lnTo>
                    <a:pt x="261" y="115"/>
                  </a:lnTo>
                  <a:lnTo>
                    <a:pt x="262" y="118"/>
                  </a:lnTo>
                  <a:lnTo>
                    <a:pt x="266" y="122"/>
                  </a:lnTo>
                  <a:lnTo>
                    <a:pt x="269" y="123"/>
                  </a:lnTo>
                  <a:lnTo>
                    <a:pt x="273" y="129"/>
                  </a:lnTo>
                  <a:lnTo>
                    <a:pt x="276" y="130"/>
                  </a:lnTo>
                  <a:lnTo>
                    <a:pt x="280" y="134"/>
                  </a:lnTo>
                  <a:lnTo>
                    <a:pt x="282" y="136"/>
                  </a:lnTo>
                  <a:lnTo>
                    <a:pt x="284" y="137"/>
                  </a:lnTo>
                  <a:lnTo>
                    <a:pt x="287" y="138"/>
                  </a:lnTo>
                  <a:lnTo>
                    <a:pt x="287" y="140"/>
                  </a:lnTo>
                  <a:lnTo>
                    <a:pt x="293" y="144"/>
                  </a:lnTo>
                  <a:lnTo>
                    <a:pt x="294" y="144"/>
                  </a:lnTo>
                  <a:lnTo>
                    <a:pt x="298" y="147"/>
                  </a:lnTo>
                  <a:lnTo>
                    <a:pt x="300" y="148"/>
                  </a:lnTo>
                  <a:lnTo>
                    <a:pt x="301" y="149"/>
                  </a:lnTo>
                  <a:lnTo>
                    <a:pt x="302" y="149"/>
                  </a:lnTo>
                  <a:lnTo>
                    <a:pt x="304" y="151"/>
                  </a:lnTo>
                  <a:lnTo>
                    <a:pt x="308" y="152"/>
                  </a:lnTo>
                  <a:lnTo>
                    <a:pt x="311" y="154"/>
                  </a:lnTo>
                  <a:lnTo>
                    <a:pt x="313" y="155"/>
                  </a:lnTo>
                  <a:lnTo>
                    <a:pt x="315" y="155"/>
                  </a:lnTo>
                  <a:lnTo>
                    <a:pt x="317" y="158"/>
                  </a:lnTo>
                  <a:lnTo>
                    <a:pt x="319" y="158"/>
                  </a:lnTo>
                  <a:lnTo>
                    <a:pt x="323" y="159"/>
                  </a:lnTo>
                  <a:lnTo>
                    <a:pt x="326" y="161"/>
                  </a:lnTo>
                  <a:lnTo>
                    <a:pt x="327" y="161"/>
                  </a:lnTo>
                  <a:lnTo>
                    <a:pt x="327" y="162"/>
                  </a:lnTo>
                  <a:lnTo>
                    <a:pt x="328" y="165"/>
                  </a:lnTo>
                  <a:lnTo>
                    <a:pt x="330" y="167"/>
                  </a:lnTo>
                  <a:lnTo>
                    <a:pt x="331" y="169"/>
                  </a:lnTo>
                  <a:lnTo>
                    <a:pt x="331" y="172"/>
                  </a:lnTo>
                  <a:lnTo>
                    <a:pt x="333" y="174"/>
                  </a:lnTo>
                  <a:lnTo>
                    <a:pt x="333" y="177"/>
                  </a:lnTo>
                  <a:lnTo>
                    <a:pt x="333" y="178"/>
                  </a:lnTo>
                  <a:lnTo>
                    <a:pt x="333" y="181"/>
                  </a:lnTo>
                  <a:lnTo>
                    <a:pt x="331" y="181"/>
                  </a:lnTo>
                  <a:lnTo>
                    <a:pt x="331" y="183"/>
                  </a:lnTo>
                  <a:lnTo>
                    <a:pt x="331" y="184"/>
                  </a:lnTo>
                  <a:lnTo>
                    <a:pt x="330" y="185"/>
                  </a:lnTo>
                  <a:lnTo>
                    <a:pt x="330" y="187"/>
                  </a:lnTo>
                  <a:lnTo>
                    <a:pt x="330" y="188"/>
                  </a:lnTo>
                  <a:lnTo>
                    <a:pt x="328" y="189"/>
                  </a:lnTo>
                  <a:lnTo>
                    <a:pt x="328" y="191"/>
                  </a:lnTo>
                  <a:lnTo>
                    <a:pt x="328" y="192"/>
                  </a:lnTo>
                  <a:lnTo>
                    <a:pt x="327" y="192"/>
                  </a:lnTo>
                  <a:lnTo>
                    <a:pt x="327" y="194"/>
                  </a:lnTo>
                  <a:lnTo>
                    <a:pt x="327" y="195"/>
                  </a:lnTo>
                  <a:lnTo>
                    <a:pt x="326" y="198"/>
                  </a:lnTo>
                  <a:lnTo>
                    <a:pt x="324" y="198"/>
                  </a:lnTo>
                  <a:lnTo>
                    <a:pt x="323" y="202"/>
                  </a:lnTo>
                  <a:lnTo>
                    <a:pt x="322" y="203"/>
                  </a:lnTo>
                  <a:lnTo>
                    <a:pt x="320" y="207"/>
                  </a:lnTo>
                  <a:lnTo>
                    <a:pt x="319" y="210"/>
                  </a:lnTo>
                  <a:lnTo>
                    <a:pt x="317" y="212"/>
                  </a:lnTo>
                  <a:lnTo>
                    <a:pt x="317" y="213"/>
                  </a:lnTo>
                  <a:lnTo>
                    <a:pt x="317" y="214"/>
                  </a:lnTo>
                  <a:lnTo>
                    <a:pt x="316" y="217"/>
                  </a:lnTo>
                  <a:lnTo>
                    <a:pt x="316" y="220"/>
                  </a:lnTo>
                  <a:lnTo>
                    <a:pt x="315" y="221"/>
                  </a:lnTo>
                  <a:lnTo>
                    <a:pt x="315" y="224"/>
                  </a:lnTo>
                  <a:lnTo>
                    <a:pt x="313" y="224"/>
                  </a:lnTo>
                  <a:lnTo>
                    <a:pt x="313" y="225"/>
                  </a:lnTo>
                  <a:lnTo>
                    <a:pt x="313" y="228"/>
                  </a:lnTo>
                  <a:lnTo>
                    <a:pt x="313" y="230"/>
                  </a:lnTo>
                  <a:lnTo>
                    <a:pt x="313" y="231"/>
                  </a:lnTo>
                  <a:lnTo>
                    <a:pt x="313" y="232"/>
                  </a:lnTo>
                  <a:lnTo>
                    <a:pt x="313" y="234"/>
                  </a:lnTo>
                  <a:lnTo>
                    <a:pt x="313" y="235"/>
                  </a:lnTo>
                  <a:lnTo>
                    <a:pt x="313" y="236"/>
                  </a:lnTo>
                  <a:lnTo>
                    <a:pt x="313" y="238"/>
                  </a:lnTo>
                  <a:lnTo>
                    <a:pt x="312" y="238"/>
                  </a:lnTo>
                  <a:lnTo>
                    <a:pt x="313" y="242"/>
                  </a:lnTo>
                  <a:lnTo>
                    <a:pt x="313" y="243"/>
                  </a:lnTo>
                  <a:lnTo>
                    <a:pt x="313" y="245"/>
                  </a:lnTo>
                  <a:lnTo>
                    <a:pt x="313" y="246"/>
                  </a:lnTo>
                  <a:lnTo>
                    <a:pt x="313" y="247"/>
                  </a:lnTo>
                  <a:lnTo>
                    <a:pt x="313" y="249"/>
                  </a:lnTo>
                  <a:lnTo>
                    <a:pt x="313" y="250"/>
                  </a:lnTo>
                  <a:lnTo>
                    <a:pt x="313" y="253"/>
                  </a:lnTo>
                  <a:lnTo>
                    <a:pt x="313" y="254"/>
                  </a:lnTo>
                  <a:lnTo>
                    <a:pt x="315" y="256"/>
                  </a:lnTo>
                  <a:lnTo>
                    <a:pt x="315" y="258"/>
                  </a:lnTo>
                  <a:lnTo>
                    <a:pt x="315" y="261"/>
                  </a:lnTo>
                  <a:lnTo>
                    <a:pt x="316" y="264"/>
                  </a:lnTo>
                  <a:lnTo>
                    <a:pt x="316" y="267"/>
                  </a:lnTo>
                  <a:lnTo>
                    <a:pt x="317" y="270"/>
                  </a:lnTo>
                  <a:lnTo>
                    <a:pt x="317" y="274"/>
                  </a:lnTo>
                  <a:lnTo>
                    <a:pt x="319" y="275"/>
                  </a:lnTo>
                  <a:lnTo>
                    <a:pt x="319" y="276"/>
                  </a:lnTo>
                  <a:lnTo>
                    <a:pt x="320" y="275"/>
                  </a:lnTo>
                  <a:lnTo>
                    <a:pt x="320" y="276"/>
                  </a:lnTo>
                  <a:lnTo>
                    <a:pt x="320" y="278"/>
                  </a:lnTo>
                  <a:lnTo>
                    <a:pt x="322" y="279"/>
                  </a:lnTo>
                  <a:lnTo>
                    <a:pt x="322" y="281"/>
                  </a:lnTo>
                  <a:lnTo>
                    <a:pt x="323" y="282"/>
                  </a:lnTo>
                  <a:lnTo>
                    <a:pt x="323" y="283"/>
                  </a:lnTo>
                  <a:lnTo>
                    <a:pt x="324" y="285"/>
                  </a:lnTo>
                  <a:lnTo>
                    <a:pt x="326" y="286"/>
                  </a:lnTo>
                  <a:lnTo>
                    <a:pt x="327" y="289"/>
                  </a:lnTo>
                  <a:lnTo>
                    <a:pt x="328" y="289"/>
                  </a:lnTo>
                  <a:lnTo>
                    <a:pt x="330" y="290"/>
                  </a:lnTo>
                  <a:lnTo>
                    <a:pt x="330" y="292"/>
                  </a:lnTo>
                  <a:lnTo>
                    <a:pt x="331" y="293"/>
                  </a:lnTo>
                  <a:lnTo>
                    <a:pt x="333" y="294"/>
                  </a:lnTo>
                  <a:lnTo>
                    <a:pt x="334" y="296"/>
                  </a:lnTo>
                  <a:lnTo>
                    <a:pt x="334" y="297"/>
                  </a:lnTo>
                  <a:lnTo>
                    <a:pt x="338" y="300"/>
                  </a:lnTo>
                  <a:lnTo>
                    <a:pt x="341" y="304"/>
                  </a:lnTo>
                  <a:lnTo>
                    <a:pt x="338" y="308"/>
                  </a:lnTo>
                  <a:lnTo>
                    <a:pt x="335" y="311"/>
                  </a:lnTo>
                  <a:lnTo>
                    <a:pt x="331" y="316"/>
                  </a:lnTo>
                  <a:lnTo>
                    <a:pt x="330" y="319"/>
                  </a:lnTo>
                  <a:lnTo>
                    <a:pt x="328" y="319"/>
                  </a:lnTo>
                  <a:lnTo>
                    <a:pt x="328" y="321"/>
                  </a:lnTo>
                  <a:lnTo>
                    <a:pt x="326" y="326"/>
                  </a:lnTo>
                  <a:lnTo>
                    <a:pt x="326" y="327"/>
                  </a:lnTo>
                  <a:lnTo>
                    <a:pt x="324" y="330"/>
                  </a:lnTo>
                  <a:lnTo>
                    <a:pt x="324" y="336"/>
                  </a:lnTo>
                  <a:lnTo>
                    <a:pt x="324" y="338"/>
                  </a:lnTo>
                  <a:lnTo>
                    <a:pt x="323" y="340"/>
                  </a:lnTo>
                  <a:lnTo>
                    <a:pt x="323" y="341"/>
                  </a:lnTo>
                  <a:lnTo>
                    <a:pt x="323" y="343"/>
                  </a:lnTo>
                  <a:lnTo>
                    <a:pt x="322" y="343"/>
                  </a:lnTo>
                  <a:lnTo>
                    <a:pt x="322" y="344"/>
                  </a:lnTo>
                  <a:lnTo>
                    <a:pt x="322" y="345"/>
                  </a:lnTo>
                  <a:lnTo>
                    <a:pt x="322" y="347"/>
                  </a:lnTo>
                  <a:lnTo>
                    <a:pt x="322" y="348"/>
                  </a:lnTo>
                  <a:lnTo>
                    <a:pt x="322" y="350"/>
                  </a:lnTo>
                  <a:lnTo>
                    <a:pt x="322" y="351"/>
                  </a:lnTo>
                  <a:lnTo>
                    <a:pt x="322" y="352"/>
                  </a:lnTo>
                  <a:lnTo>
                    <a:pt x="323" y="355"/>
                  </a:lnTo>
                  <a:lnTo>
                    <a:pt x="323" y="356"/>
                  </a:lnTo>
                  <a:lnTo>
                    <a:pt x="323" y="359"/>
                  </a:lnTo>
                  <a:lnTo>
                    <a:pt x="323" y="361"/>
                  </a:lnTo>
                  <a:lnTo>
                    <a:pt x="323" y="362"/>
                  </a:lnTo>
                  <a:lnTo>
                    <a:pt x="324" y="365"/>
                  </a:lnTo>
                  <a:lnTo>
                    <a:pt x="326" y="368"/>
                  </a:lnTo>
                  <a:lnTo>
                    <a:pt x="326" y="370"/>
                  </a:lnTo>
                  <a:lnTo>
                    <a:pt x="327" y="373"/>
                  </a:lnTo>
                  <a:lnTo>
                    <a:pt x="330" y="380"/>
                  </a:lnTo>
                  <a:lnTo>
                    <a:pt x="331" y="379"/>
                  </a:lnTo>
                  <a:lnTo>
                    <a:pt x="333" y="379"/>
                  </a:lnTo>
                  <a:lnTo>
                    <a:pt x="337" y="377"/>
                  </a:lnTo>
                  <a:lnTo>
                    <a:pt x="339" y="376"/>
                  </a:lnTo>
                  <a:lnTo>
                    <a:pt x="345" y="374"/>
                  </a:lnTo>
                  <a:lnTo>
                    <a:pt x="352" y="372"/>
                  </a:lnTo>
                  <a:lnTo>
                    <a:pt x="360" y="369"/>
                  </a:lnTo>
                  <a:lnTo>
                    <a:pt x="362" y="368"/>
                  </a:lnTo>
                  <a:lnTo>
                    <a:pt x="366" y="366"/>
                  </a:lnTo>
                  <a:lnTo>
                    <a:pt x="369" y="366"/>
                  </a:lnTo>
                  <a:lnTo>
                    <a:pt x="373" y="365"/>
                  </a:lnTo>
                  <a:lnTo>
                    <a:pt x="375" y="363"/>
                  </a:lnTo>
                  <a:lnTo>
                    <a:pt x="375" y="365"/>
                  </a:lnTo>
                  <a:lnTo>
                    <a:pt x="375" y="366"/>
                  </a:lnTo>
                  <a:lnTo>
                    <a:pt x="377" y="366"/>
                  </a:lnTo>
                  <a:lnTo>
                    <a:pt x="377" y="368"/>
                  </a:lnTo>
                  <a:lnTo>
                    <a:pt x="377" y="369"/>
                  </a:lnTo>
                  <a:lnTo>
                    <a:pt x="378" y="370"/>
                  </a:lnTo>
                  <a:lnTo>
                    <a:pt x="378" y="372"/>
                  </a:lnTo>
                  <a:lnTo>
                    <a:pt x="378" y="373"/>
                  </a:lnTo>
                  <a:lnTo>
                    <a:pt x="378" y="374"/>
                  </a:lnTo>
                  <a:lnTo>
                    <a:pt x="380" y="374"/>
                  </a:lnTo>
                  <a:lnTo>
                    <a:pt x="380" y="376"/>
                  </a:lnTo>
                  <a:lnTo>
                    <a:pt x="380" y="377"/>
                  </a:lnTo>
                  <a:lnTo>
                    <a:pt x="381" y="383"/>
                  </a:lnTo>
                  <a:lnTo>
                    <a:pt x="381" y="384"/>
                  </a:lnTo>
                  <a:lnTo>
                    <a:pt x="382" y="385"/>
                  </a:lnTo>
                  <a:lnTo>
                    <a:pt x="384" y="396"/>
                  </a:lnTo>
                  <a:lnTo>
                    <a:pt x="384" y="398"/>
                  </a:lnTo>
                  <a:lnTo>
                    <a:pt x="385" y="399"/>
                  </a:lnTo>
                  <a:lnTo>
                    <a:pt x="385" y="401"/>
                  </a:lnTo>
                  <a:lnTo>
                    <a:pt x="385" y="402"/>
                  </a:lnTo>
                  <a:lnTo>
                    <a:pt x="385" y="403"/>
                  </a:lnTo>
                  <a:lnTo>
                    <a:pt x="385" y="405"/>
                  </a:lnTo>
                  <a:lnTo>
                    <a:pt x="385" y="407"/>
                  </a:lnTo>
                  <a:lnTo>
                    <a:pt x="384" y="410"/>
                  </a:lnTo>
                  <a:lnTo>
                    <a:pt x="384" y="412"/>
                  </a:lnTo>
                  <a:lnTo>
                    <a:pt x="384" y="413"/>
                  </a:lnTo>
                  <a:lnTo>
                    <a:pt x="384" y="414"/>
                  </a:lnTo>
                  <a:lnTo>
                    <a:pt x="384" y="416"/>
                  </a:lnTo>
                  <a:lnTo>
                    <a:pt x="384" y="417"/>
                  </a:lnTo>
                  <a:lnTo>
                    <a:pt x="382" y="424"/>
                  </a:lnTo>
                  <a:lnTo>
                    <a:pt x="377" y="423"/>
                  </a:lnTo>
                  <a:lnTo>
                    <a:pt x="375" y="423"/>
                  </a:lnTo>
                  <a:lnTo>
                    <a:pt x="374" y="423"/>
                  </a:lnTo>
                  <a:lnTo>
                    <a:pt x="373" y="423"/>
                  </a:lnTo>
                  <a:lnTo>
                    <a:pt x="369" y="424"/>
                  </a:lnTo>
                  <a:lnTo>
                    <a:pt x="362" y="424"/>
                  </a:lnTo>
                  <a:lnTo>
                    <a:pt x="360" y="424"/>
                  </a:lnTo>
                  <a:lnTo>
                    <a:pt x="353" y="425"/>
                  </a:lnTo>
                  <a:lnTo>
                    <a:pt x="352" y="420"/>
                  </a:lnTo>
                  <a:lnTo>
                    <a:pt x="352" y="419"/>
                  </a:lnTo>
                  <a:lnTo>
                    <a:pt x="351" y="419"/>
                  </a:lnTo>
                  <a:lnTo>
                    <a:pt x="351" y="417"/>
                  </a:lnTo>
                  <a:lnTo>
                    <a:pt x="349" y="417"/>
                  </a:lnTo>
                  <a:lnTo>
                    <a:pt x="348" y="417"/>
                  </a:lnTo>
                  <a:lnTo>
                    <a:pt x="346" y="417"/>
                  </a:lnTo>
                  <a:lnTo>
                    <a:pt x="344" y="417"/>
                  </a:lnTo>
                  <a:lnTo>
                    <a:pt x="313" y="423"/>
                  </a:lnTo>
                  <a:lnTo>
                    <a:pt x="312" y="423"/>
                  </a:lnTo>
                  <a:lnTo>
                    <a:pt x="313" y="427"/>
                  </a:lnTo>
                  <a:lnTo>
                    <a:pt x="305" y="428"/>
                  </a:lnTo>
                  <a:lnTo>
                    <a:pt x="297" y="428"/>
                  </a:lnTo>
                  <a:lnTo>
                    <a:pt x="290" y="430"/>
                  </a:lnTo>
                  <a:lnTo>
                    <a:pt x="287" y="430"/>
                  </a:lnTo>
                  <a:lnTo>
                    <a:pt x="287" y="428"/>
                  </a:lnTo>
                  <a:lnTo>
                    <a:pt x="287" y="427"/>
                  </a:lnTo>
                  <a:lnTo>
                    <a:pt x="286" y="424"/>
                  </a:lnTo>
                  <a:lnTo>
                    <a:pt x="286" y="423"/>
                  </a:lnTo>
                  <a:lnTo>
                    <a:pt x="286" y="421"/>
                  </a:lnTo>
                  <a:lnTo>
                    <a:pt x="284" y="420"/>
                  </a:lnTo>
                  <a:lnTo>
                    <a:pt x="284" y="419"/>
                  </a:lnTo>
                  <a:lnTo>
                    <a:pt x="284" y="417"/>
                  </a:lnTo>
                  <a:lnTo>
                    <a:pt x="283" y="413"/>
                  </a:lnTo>
                  <a:lnTo>
                    <a:pt x="282" y="410"/>
                  </a:lnTo>
                  <a:lnTo>
                    <a:pt x="282" y="409"/>
                  </a:lnTo>
                  <a:lnTo>
                    <a:pt x="282" y="407"/>
                  </a:lnTo>
                  <a:lnTo>
                    <a:pt x="280" y="405"/>
                  </a:lnTo>
                  <a:lnTo>
                    <a:pt x="280" y="403"/>
                  </a:lnTo>
                  <a:lnTo>
                    <a:pt x="280" y="402"/>
                  </a:lnTo>
                  <a:lnTo>
                    <a:pt x="280" y="401"/>
                  </a:lnTo>
                  <a:lnTo>
                    <a:pt x="279" y="402"/>
                  </a:lnTo>
                  <a:lnTo>
                    <a:pt x="272" y="405"/>
                  </a:lnTo>
                  <a:lnTo>
                    <a:pt x="271" y="406"/>
                  </a:lnTo>
                  <a:lnTo>
                    <a:pt x="268" y="407"/>
                  </a:lnTo>
                  <a:lnTo>
                    <a:pt x="265" y="409"/>
                  </a:lnTo>
                  <a:lnTo>
                    <a:pt x="264" y="410"/>
                  </a:lnTo>
                  <a:lnTo>
                    <a:pt x="259" y="412"/>
                  </a:lnTo>
                  <a:lnTo>
                    <a:pt x="258" y="413"/>
                  </a:lnTo>
                  <a:lnTo>
                    <a:pt x="257" y="413"/>
                  </a:lnTo>
                  <a:lnTo>
                    <a:pt x="254" y="416"/>
                  </a:lnTo>
                  <a:lnTo>
                    <a:pt x="251" y="416"/>
                  </a:lnTo>
                  <a:lnTo>
                    <a:pt x="250" y="417"/>
                  </a:lnTo>
                  <a:lnTo>
                    <a:pt x="248" y="419"/>
                  </a:lnTo>
                  <a:lnTo>
                    <a:pt x="246" y="420"/>
                  </a:lnTo>
                  <a:lnTo>
                    <a:pt x="244" y="421"/>
                  </a:lnTo>
                  <a:lnTo>
                    <a:pt x="243" y="423"/>
                  </a:lnTo>
                  <a:lnTo>
                    <a:pt x="242" y="425"/>
                  </a:lnTo>
                  <a:lnTo>
                    <a:pt x="240" y="425"/>
                  </a:lnTo>
                  <a:lnTo>
                    <a:pt x="239" y="427"/>
                  </a:lnTo>
                  <a:lnTo>
                    <a:pt x="237" y="427"/>
                  </a:lnTo>
                  <a:lnTo>
                    <a:pt x="236" y="428"/>
                  </a:lnTo>
                  <a:lnTo>
                    <a:pt x="235" y="428"/>
                  </a:lnTo>
                  <a:lnTo>
                    <a:pt x="233" y="428"/>
                  </a:lnTo>
                  <a:lnTo>
                    <a:pt x="232" y="428"/>
                  </a:lnTo>
                  <a:lnTo>
                    <a:pt x="231" y="428"/>
                  </a:lnTo>
                  <a:lnTo>
                    <a:pt x="229" y="428"/>
                  </a:lnTo>
                  <a:lnTo>
                    <a:pt x="226" y="427"/>
                  </a:lnTo>
                  <a:lnTo>
                    <a:pt x="224" y="427"/>
                  </a:lnTo>
                  <a:lnTo>
                    <a:pt x="222" y="427"/>
                  </a:lnTo>
                  <a:lnTo>
                    <a:pt x="220" y="427"/>
                  </a:lnTo>
                  <a:lnTo>
                    <a:pt x="217" y="427"/>
                  </a:lnTo>
                  <a:lnTo>
                    <a:pt x="214" y="427"/>
                  </a:lnTo>
                  <a:lnTo>
                    <a:pt x="206" y="427"/>
                  </a:lnTo>
                  <a:lnTo>
                    <a:pt x="199" y="428"/>
                  </a:lnTo>
                  <a:lnTo>
                    <a:pt x="192" y="428"/>
                  </a:lnTo>
                  <a:lnTo>
                    <a:pt x="190" y="428"/>
                  </a:lnTo>
                  <a:lnTo>
                    <a:pt x="188" y="428"/>
                  </a:lnTo>
                  <a:lnTo>
                    <a:pt x="184" y="428"/>
                  </a:lnTo>
                  <a:lnTo>
                    <a:pt x="179" y="428"/>
                  </a:lnTo>
                  <a:lnTo>
                    <a:pt x="178" y="428"/>
                  </a:lnTo>
                  <a:lnTo>
                    <a:pt x="173" y="428"/>
                  </a:lnTo>
                  <a:lnTo>
                    <a:pt x="167" y="428"/>
                  </a:lnTo>
                  <a:lnTo>
                    <a:pt x="166" y="428"/>
                  </a:lnTo>
                  <a:lnTo>
                    <a:pt x="159" y="428"/>
                  </a:lnTo>
                  <a:lnTo>
                    <a:pt x="157" y="428"/>
                  </a:lnTo>
                  <a:lnTo>
                    <a:pt x="153" y="428"/>
                  </a:lnTo>
                  <a:lnTo>
                    <a:pt x="146" y="428"/>
                  </a:lnTo>
                  <a:lnTo>
                    <a:pt x="142" y="428"/>
                  </a:lnTo>
                  <a:lnTo>
                    <a:pt x="140" y="427"/>
                  </a:lnTo>
                  <a:lnTo>
                    <a:pt x="137" y="427"/>
                  </a:lnTo>
                  <a:lnTo>
                    <a:pt x="135" y="427"/>
                  </a:lnTo>
                  <a:lnTo>
                    <a:pt x="134" y="427"/>
                  </a:lnTo>
                  <a:lnTo>
                    <a:pt x="133" y="427"/>
                  </a:lnTo>
                  <a:lnTo>
                    <a:pt x="131" y="425"/>
                  </a:lnTo>
                  <a:lnTo>
                    <a:pt x="130" y="425"/>
                  </a:lnTo>
                  <a:lnTo>
                    <a:pt x="124" y="424"/>
                  </a:lnTo>
                  <a:lnTo>
                    <a:pt x="123" y="423"/>
                  </a:lnTo>
                  <a:lnTo>
                    <a:pt x="116" y="420"/>
                  </a:lnTo>
                  <a:lnTo>
                    <a:pt x="115" y="420"/>
                  </a:lnTo>
                  <a:lnTo>
                    <a:pt x="113" y="420"/>
                  </a:lnTo>
                  <a:lnTo>
                    <a:pt x="110" y="419"/>
                  </a:lnTo>
                  <a:lnTo>
                    <a:pt x="109" y="419"/>
                  </a:lnTo>
                  <a:lnTo>
                    <a:pt x="101" y="419"/>
                  </a:lnTo>
                  <a:lnTo>
                    <a:pt x="101" y="417"/>
                  </a:lnTo>
                  <a:lnTo>
                    <a:pt x="99" y="417"/>
                  </a:lnTo>
                  <a:lnTo>
                    <a:pt x="98" y="417"/>
                  </a:lnTo>
                  <a:lnTo>
                    <a:pt x="97" y="417"/>
                  </a:lnTo>
                  <a:lnTo>
                    <a:pt x="93" y="417"/>
                  </a:lnTo>
                  <a:lnTo>
                    <a:pt x="84" y="417"/>
                  </a:lnTo>
                  <a:lnTo>
                    <a:pt x="79" y="417"/>
                  </a:lnTo>
                  <a:lnTo>
                    <a:pt x="79" y="419"/>
                  </a:lnTo>
                  <a:lnTo>
                    <a:pt x="77" y="420"/>
                  </a:lnTo>
                  <a:lnTo>
                    <a:pt x="75" y="420"/>
                  </a:lnTo>
                  <a:lnTo>
                    <a:pt x="73" y="413"/>
                  </a:lnTo>
                  <a:lnTo>
                    <a:pt x="72" y="413"/>
                  </a:lnTo>
                  <a:lnTo>
                    <a:pt x="71" y="413"/>
                  </a:lnTo>
                  <a:lnTo>
                    <a:pt x="64" y="413"/>
                  </a:lnTo>
                  <a:lnTo>
                    <a:pt x="64" y="409"/>
                  </a:lnTo>
                  <a:lnTo>
                    <a:pt x="62" y="407"/>
                  </a:lnTo>
                  <a:lnTo>
                    <a:pt x="61" y="407"/>
                  </a:lnTo>
                  <a:lnTo>
                    <a:pt x="61" y="409"/>
                  </a:lnTo>
                  <a:lnTo>
                    <a:pt x="59" y="409"/>
                  </a:lnTo>
                  <a:lnTo>
                    <a:pt x="58" y="407"/>
                  </a:lnTo>
                  <a:lnTo>
                    <a:pt x="58" y="405"/>
                  </a:lnTo>
                  <a:lnTo>
                    <a:pt x="47" y="399"/>
                  </a:lnTo>
                  <a:lnTo>
                    <a:pt x="46" y="401"/>
                  </a:lnTo>
                  <a:lnTo>
                    <a:pt x="37" y="396"/>
                  </a:lnTo>
                  <a:lnTo>
                    <a:pt x="35" y="396"/>
                  </a:lnTo>
                  <a:lnTo>
                    <a:pt x="32" y="396"/>
                  </a:lnTo>
                  <a:lnTo>
                    <a:pt x="32" y="398"/>
                  </a:lnTo>
                  <a:lnTo>
                    <a:pt x="28" y="398"/>
                  </a:lnTo>
                  <a:lnTo>
                    <a:pt x="26" y="399"/>
                  </a:lnTo>
                  <a:lnTo>
                    <a:pt x="25" y="399"/>
                  </a:lnTo>
                  <a:lnTo>
                    <a:pt x="22" y="402"/>
                  </a:lnTo>
                  <a:lnTo>
                    <a:pt x="21" y="402"/>
                  </a:lnTo>
                  <a:lnTo>
                    <a:pt x="19" y="401"/>
                  </a:lnTo>
                  <a:lnTo>
                    <a:pt x="19" y="399"/>
                  </a:lnTo>
                  <a:lnTo>
                    <a:pt x="19" y="396"/>
                  </a:lnTo>
                  <a:lnTo>
                    <a:pt x="19" y="395"/>
                  </a:lnTo>
                  <a:lnTo>
                    <a:pt x="18" y="394"/>
                  </a:lnTo>
                  <a:lnTo>
                    <a:pt x="18" y="392"/>
                  </a:lnTo>
                  <a:lnTo>
                    <a:pt x="15" y="391"/>
                  </a:lnTo>
                  <a:lnTo>
                    <a:pt x="11" y="390"/>
                  </a:lnTo>
                  <a:lnTo>
                    <a:pt x="10" y="388"/>
                  </a:lnTo>
                  <a:lnTo>
                    <a:pt x="8" y="385"/>
                  </a:lnTo>
                  <a:lnTo>
                    <a:pt x="7" y="385"/>
                  </a:lnTo>
                  <a:lnTo>
                    <a:pt x="0" y="381"/>
                  </a:lnTo>
                  <a:lnTo>
                    <a:pt x="2" y="381"/>
                  </a:lnTo>
                  <a:lnTo>
                    <a:pt x="3" y="380"/>
                  </a:lnTo>
                  <a:lnTo>
                    <a:pt x="4" y="379"/>
                  </a:lnTo>
                  <a:lnTo>
                    <a:pt x="7" y="374"/>
                  </a:lnTo>
                  <a:lnTo>
                    <a:pt x="8" y="374"/>
                  </a:lnTo>
                  <a:lnTo>
                    <a:pt x="10" y="372"/>
                  </a:lnTo>
                  <a:lnTo>
                    <a:pt x="10" y="370"/>
                  </a:lnTo>
                  <a:lnTo>
                    <a:pt x="11" y="370"/>
                  </a:lnTo>
                  <a:lnTo>
                    <a:pt x="15" y="369"/>
                  </a:lnTo>
                  <a:lnTo>
                    <a:pt x="17" y="368"/>
                  </a:lnTo>
                  <a:lnTo>
                    <a:pt x="18" y="366"/>
                  </a:lnTo>
                  <a:lnTo>
                    <a:pt x="18" y="365"/>
                  </a:lnTo>
                  <a:lnTo>
                    <a:pt x="19" y="363"/>
                  </a:lnTo>
                  <a:lnTo>
                    <a:pt x="21" y="361"/>
                  </a:lnTo>
                  <a:lnTo>
                    <a:pt x="22" y="361"/>
                  </a:lnTo>
                  <a:lnTo>
                    <a:pt x="24" y="359"/>
                  </a:lnTo>
                  <a:lnTo>
                    <a:pt x="25" y="358"/>
                  </a:lnTo>
                  <a:lnTo>
                    <a:pt x="24" y="356"/>
                  </a:lnTo>
                  <a:lnTo>
                    <a:pt x="24" y="355"/>
                  </a:lnTo>
                  <a:lnTo>
                    <a:pt x="22" y="352"/>
                  </a:lnTo>
                  <a:lnTo>
                    <a:pt x="21" y="352"/>
                  </a:lnTo>
                  <a:lnTo>
                    <a:pt x="21" y="351"/>
                  </a:lnTo>
                  <a:lnTo>
                    <a:pt x="22" y="351"/>
                  </a:lnTo>
                  <a:lnTo>
                    <a:pt x="22" y="350"/>
                  </a:lnTo>
                  <a:lnTo>
                    <a:pt x="22" y="348"/>
                  </a:lnTo>
                  <a:lnTo>
                    <a:pt x="24" y="347"/>
                  </a:lnTo>
                  <a:lnTo>
                    <a:pt x="25" y="347"/>
                  </a:lnTo>
                  <a:lnTo>
                    <a:pt x="29" y="343"/>
                  </a:lnTo>
                  <a:lnTo>
                    <a:pt x="28" y="341"/>
                  </a:lnTo>
                  <a:lnTo>
                    <a:pt x="28" y="319"/>
                  </a:lnTo>
                  <a:lnTo>
                    <a:pt x="28" y="318"/>
                  </a:lnTo>
                  <a:lnTo>
                    <a:pt x="28" y="301"/>
                  </a:lnTo>
                  <a:lnTo>
                    <a:pt x="28" y="287"/>
                  </a:lnTo>
                  <a:lnTo>
                    <a:pt x="28" y="283"/>
                  </a:lnTo>
                  <a:lnTo>
                    <a:pt x="28" y="281"/>
                  </a:lnTo>
                  <a:lnTo>
                    <a:pt x="29" y="281"/>
                  </a:lnTo>
                  <a:lnTo>
                    <a:pt x="40" y="281"/>
                  </a:lnTo>
                  <a:lnTo>
                    <a:pt x="46" y="281"/>
                  </a:lnTo>
                  <a:lnTo>
                    <a:pt x="47" y="281"/>
                  </a:lnTo>
                  <a:lnTo>
                    <a:pt x="48" y="281"/>
                  </a:lnTo>
                  <a:lnTo>
                    <a:pt x="50" y="281"/>
                  </a:lnTo>
                  <a:lnTo>
                    <a:pt x="51" y="281"/>
                  </a:lnTo>
                  <a:lnTo>
                    <a:pt x="53" y="281"/>
                  </a:lnTo>
                  <a:lnTo>
                    <a:pt x="54" y="281"/>
                  </a:lnTo>
                  <a:lnTo>
                    <a:pt x="55" y="281"/>
                  </a:lnTo>
                  <a:lnTo>
                    <a:pt x="55" y="279"/>
                  </a:lnTo>
                  <a:lnTo>
                    <a:pt x="57" y="279"/>
                  </a:lnTo>
                  <a:lnTo>
                    <a:pt x="59" y="278"/>
                  </a:lnTo>
                  <a:lnTo>
                    <a:pt x="61" y="278"/>
                  </a:lnTo>
                  <a:lnTo>
                    <a:pt x="64" y="276"/>
                  </a:lnTo>
                  <a:lnTo>
                    <a:pt x="65" y="275"/>
                  </a:lnTo>
                  <a:lnTo>
                    <a:pt x="66" y="274"/>
                  </a:lnTo>
                  <a:lnTo>
                    <a:pt x="68" y="274"/>
                  </a:lnTo>
                  <a:lnTo>
                    <a:pt x="68" y="272"/>
                  </a:lnTo>
                  <a:lnTo>
                    <a:pt x="71" y="271"/>
                  </a:lnTo>
                  <a:lnTo>
                    <a:pt x="72" y="270"/>
                  </a:lnTo>
                  <a:lnTo>
                    <a:pt x="73" y="268"/>
                  </a:lnTo>
                  <a:lnTo>
                    <a:pt x="73" y="267"/>
                  </a:lnTo>
                  <a:lnTo>
                    <a:pt x="79" y="258"/>
                  </a:lnTo>
                  <a:lnTo>
                    <a:pt x="82" y="253"/>
                  </a:lnTo>
                  <a:lnTo>
                    <a:pt x="83" y="252"/>
                  </a:lnTo>
                  <a:lnTo>
                    <a:pt x="87" y="246"/>
                  </a:lnTo>
                  <a:lnTo>
                    <a:pt x="88" y="243"/>
                  </a:lnTo>
                  <a:lnTo>
                    <a:pt x="88" y="242"/>
                  </a:lnTo>
                  <a:lnTo>
                    <a:pt x="90" y="239"/>
                  </a:lnTo>
                  <a:lnTo>
                    <a:pt x="91" y="239"/>
                  </a:lnTo>
                  <a:lnTo>
                    <a:pt x="91" y="238"/>
                  </a:lnTo>
                  <a:lnTo>
                    <a:pt x="93" y="238"/>
                  </a:lnTo>
                  <a:lnTo>
                    <a:pt x="93" y="236"/>
                  </a:lnTo>
                  <a:lnTo>
                    <a:pt x="94" y="236"/>
                  </a:lnTo>
                  <a:lnTo>
                    <a:pt x="95" y="234"/>
                  </a:lnTo>
                  <a:lnTo>
                    <a:pt x="97" y="232"/>
                  </a:lnTo>
                  <a:lnTo>
                    <a:pt x="98" y="232"/>
                  </a:lnTo>
                  <a:lnTo>
                    <a:pt x="99" y="231"/>
                  </a:lnTo>
                  <a:lnTo>
                    <a:pt x="101" y="231"/>
                  </a:lnTo>
                  <a:lnTo>
                    <a:pt x="101" y="230"/>
                  </a:lnTo>
                  <a:lnTo>
                    <a:pt x="104" y="228"/>
                  </a:lnTo>
                  <a:lnTo>
                    <a:pt x="105" y="228"/>
                  </a:lnTo>
                  <a:lnTo>
                    <a:pt x="106" y="228"/>
                  </a:lnTo>
                  <a:lnTo>
                    <a:pt x="108" y="227"/>
                  </a:lnTo>
                  <a:lnTo>
                    <a:pt x="109" y="227"/>
                  </a:lnTo>
                  <a:lnTo>
                    <a:pt x="110" y="227"/>
                  </a:lnTo>
                  <a:lnTo>
                    <a:pt x="110" y="225"/>
                  </a:lnTo>
                  <a:lnTo>
                    <a:pt x="112" y="225"/>
                  </a:lnTo>
                  <a:lnTo>
                    <a:pt x="113" y="224"/>
                  </a:lnTo>
                  <a:lnTo>
                    <a:pt x="115" y="223"/>
                  </a:lnTo>
                  <a:lnTo>
                    <a:pt x="116" y="223"/>
                  </a:lnTo>
                  <a:lnTo>
                    <a:pt x="119" y="220"/>
                  </a:lnTo>
                  <a:lnTo>
                    <a:pt x="120" y="218"/>
                  </a:lnTo>
                  <a:lnTo>
                    <a:pt x="122" y="217"/>
                  </a:lnTo>
                  <a:lnTo>
                    <a:pt x="123" y="216"/>
                  </a:lnTo>
                  <a:lnTo>
                    <a:pt x="127" y="212"/>
                  </a:lnTo>
                  <a:lnTo>
                    <a:pt x="130" y="207"/>
                  </a:lnTo>
                  <a:lnTo>
                    <a:pt x="131" y="206"/>
                  </a:lnTo>
                  <a:lnTo>
                    <a:pt x="133" y="206"/>
                  </a:lnTo>
                  <a:lnTo>
                    <a:pt x="133" y="205"/>
                  </a:lnTo>
                  <a:lnTo>
                    <a:pt x="134" y="203"/>
                  </a:lnTo>
                  <a:lnTo>
                    <a:pt x="135" y="201"/>
                  </a:lnTo>
                  <a:lnTo>
                    <a:pt x="137" y="201"/>
                  </a:lnTo>
                  <a:lnTo>
                    <a:pt x="138" y="196"/>
                  </a:lnTo>
                  <a:lnTo>
                    <a:pt x="140" y="195"/>
                  </a:lnTo>
                  <a:lnTo>
                    <a:pt x="140" y="194"/>
                  </a:lnTo>
                  <a:lnTo>
                    <a:pt x="141" y="194"/>
                  </a:lnTo>
                  <a:lnTo>
                    <a:pt x="141" y="192"/>
                  </a:lnTo>
                  <a:lnTo>
                    <a:pt x="142" y="189"/>
                  </a:lnTo>
                  <a:lnTo>
                    <a:pt x="142" y="187"/>
                  </a:lnTo>
                  <a:lnTo>
                    <a:pt x="144" y="187"/>
                  </a:lnTo>
                  <a:lnTo>
                    <a:pt x="144" y="185"/>
                  </a:lnTo>
                  <a:lnTo>
                    <a:pt x="144" y="183"/>
                  </a:lnTo>
                  <a:lnTo>
                    <a:pt x="145" y="183"/>
                  </a:lnTo>
                  <a:lnTo>
                    <a:pt x="145" y="181"/>
                  </a:lnTo>
                  <a:lnTo>
                    <a:pt x="145" y="180"/>
                  </a:lnTo>
                  <a:lnTo>
                    <a:pt x="146" y="177"/>
                  </a:lnTo>
                  <a:lnTo>
                    <a:pt x="148" y="176"/>
                  </a:lnTo>
                  <a:lnTo>
                    <a:pt x="148" y="174"/>
                  </a:lnTo>
                  <a:lnTo>
                    <a:pt x="149" y="173"/>
                  </a:lnTo>
                  <a:lnTo>
                    <a:pt x="151" y="172"/>
                  </a:lnTo>
                  <a:lnTo>
                    <a:pt x="151" y="170"/>
                  </a:lnTo>
                  <a:lnTo>
                    <a:pt x="152" y="169"/>
                  </a:lnTo>
                  <a:lnTo>
                    <a:pt x="152" y="167"/>
                  </a:lnTo>
                  <a:lnTo>
                    <a:pt x="153" y="167"/>
                  </a:lnTo>
                  <a:lnTo>
                    <a:pt x="153" y="166"/>
                  </a:lnTo>
                  <a:lnTo>
                    <a:pt x="155" y="165"/>
                  </a:lnTo>
                  <a:lnTo>
                    <a:pt x="155" y="163"/>
                  </a:lnTo>
                  <a:lnTo>
                    <a:pt x="156" y="162"/>
                  </a:lnTo>
                  <a:lnTo>
                    <a:pt x="156" y="161"/>
                  </a:lnTo>
                  <a:lnTo>
                    <a:pt x="156" y="158"/>
                  </a:lnTo>
                  <a:lnTo>
                    <a:pt x="156" y="156"/>
                  </a:lnTo>
                  <a:lnTo>
                    <a:pt x="156" y="155"/>
                  </a:lnTo>
                  <a:lnTo>
                    <a:pt x="157" y="155"/>
                  </a:lnTo>
                  <a:lnTo>
                    <a:pt x="157" y="154"/>
                  </a:lnTo>
                  <a:lnTo>
                    <a:pt x="157" y="152"/>
                  </a:lnTo>
                  <a:lnTo>
                    <a:pt x="157" y="149"/>
                  </a:lnTo>
                  <a:lnTo>
                    <a:pt x="157" y="148"/>
                  </a:lnTo>
                  <a:lnTo>
                    <a:pt x="157" y="145"/>
                  </a:lnTo>
                  <a:lnTo>
                    <a:pt x="157" y="144"/>
                  </a:lnTo>
                  <a:lnTo>
                    <a:pt x="157" y="143"/>
                  </a:lnTo>
                  <a:lnTo>
                    <a:pt x="156" y="143"/>
                  </a:lnTo>
                  <a:lnTo>
                    <a:pt x="156" y="141"/>
                  </a:lnTo>
                  <a:lnTo>
                    <a:pt x="156" y="140"/>
                  </a:lnTo>
                  <a:lnTo>
                    <a:pt x="152" y="133"/>
                  </a:lnTo>
                  <a:lnTo>
                    <a:pt x="146" y="122"/>
                  </a:lnTo>
                  <a:lnTo>
                    <a:pt x="142" y="114"/>
                  </a:lnTo>
                  <a:lnTo>
                    <a:pt x="141" y="112"/>
                  </a:lnTo>
                  <a:lnTo>
                    <a:pt x="140" y="108"/>
                  </a:lnTo>
                  <a:lnTo>
                    <a:pt x="138" y="107"/>
                  </a:lnTo>
                  <a:lnTo>
                    <a:pt x="138" y="105"/>
                  </a:lnTo>
                  <a:lnTo>
                    <a:pt x="137" y="103"/>
                  </a:lnTo>
                  <a:lnTo>
                    <a:pt x="137" y="101"/>
                  </a:lnTo>
                  <a:lnTo>
                    <a:pt x="137" y="100"/>
                  </a:lnTo>
                  <a:lnTo>
                    <a:pt x="137" y="98"/>
                  </a:lnTo>
                  <a:lnTo>
                    <a:pt x="135" y="96"/>
                  </a:lnTo>
                  <a:lnTo>
                    <a:pt x="135" y="94"/>
                  </a:lnTo>
                  <a:lnTo>
                    <a:pt x="134" y="90"/>
                  </a:lnTo>
                  <a:lnTo>
                    <a:pt x="134" y="87"/>
                  </a:lnTo>
                  <a:lnTo>
                    <a:pt x="134" y="86"/>
                  </a:lnTo>
                  <a:lnTo>
                    <a:pt x="134" y="83"/>
                  </a:lnTo>
                  <a:lnTo>
                    <a:pt x="134" y="80"/>
                  </a:lnTo>
                  <a:lnTo>
                    <a:pt x="133" y="78"/>
                  </a:lnTo>
                  <a:lnTo>
                    <a:pt x="133" y="76"/>
                  </a:lnTo>
                  <a:lnTo>
                    <a:pt x="133" y="75"/>
                  </a:lnTo>
                  <a:lnTo>
                    <a:pt x="134" y="74"/>
                  </a:lnTo>
                  <a:lnTo>
                    <a:pt x="134" y="72"/>
                  </a:lnTo>
                  <a:lnTo>
                    <a:pt x="134" y="71"/>
                  </a:lnTo>
                  <a:lnTo>
                    <a:pt x="137" y="69"/>
                  </a:lnTo>
                  <a:lnTo>
                    <a:pt x="137" y="68"/>
                  </a:lnTo>
                  <a:lnTo>
                    <a:pt x="137" y="67"/>
                  </a:lnTo>
                  <a:lnTo>
                    <a:pt x="138" y="67"/>
                  </a:lnTo>
                  <a:lnTo>
                    <a:pt x="140" y="65"/>
                  </a:lnTo>
                  <a:lnTo>
                    <a:pt x="141" y="63"/>
                  </a:lnTo>
                  <a:lnTo>
                    <a:pt x="141" y="61"/>
                  </a:lnTo>
                  <a:lnTo>
                    <a:pt x="141" y="60"/>
                  </a:lnTo>
                  <a:lnTo>
                    <a:pt x="144" y="56"/>
                  </a:lnTo>
                  <a:lnTo>
                    <a:pt x="145" y="49"/>
                  </a:lnTo>
                  <a:lnTo>
                    <a:pt x="146" y="45"/>
                  </a:lnTo>
                  <a:lnTo>
                    <a:pt x="148" y="45"/>
                  </a:lnTo>
                  <a:lnTo>
                    <a:pt x="148" y="43"/>
                  </a:lnTo>
                  <a:lnTo>
                    <a:pt x="148" y="40"/>
                  </a:lnTo>
                  <a:lnTo>
                    <a:pt x="148" y="39"/>
                  </a:lnTo>
                  <a:lnTo>
                    <a:pt x="149" y="38"/>
                  </a:lnTo>
                  <a:lnTo>
                    <a:pt x="149" y="36"/>
                  </a:lnTo>
                  <a:lnTo>
                    <a:pt x="149" y="34"/>
                  </a:lnTo>
                  <a:lnTo>
                    <a:pt x="151" y="32"/>
                  </a:lnTo>
                  <a:lnTo>
                    <a:pt x="151" y="31"/>
                  </a:lnTo>
                  <a:lnTo>
                    <a:pt x="152" y="31"/>
                  </a:lnTo>
                  <a:lnTo>
                    <a:pt x="152" y="28"/>
                  </a:lnTo>
                  <a:lnTo>
                    <a:pt x="155" y="25"/>
                  </a:lnTo>
                  <a:lnTo>
                    <a:pt x="156" y="23"/>
                  </a:lnTo>
                  <a:lnTo>
                    <a:pt x="167" y="6"/>
                  </a:lnTo>
                  <a:lnTo>
                    <a:pt x="168" y="5"/>
                  </a:lnTo>
                  <a:lnTo>
                    <a:pt x="168" y="6"/>
                  </a:lnTo>
                  <a:lnTo>
                    <a:pt x="170" y="6"/>
                  </a:lnTo>
                  <a:lnTo>
                    <a:pt x="170" y="7"/>
                  </a:lnTo>
                  <a:lnTo>
                    <a:pt x="173" y="9"/>
                  </a:lnTo>
                  <a:lnTo>
                    <a:pt x="181" y="2"/>
                  </a:lnTo>
                  <a:lnTo>
                    <a:pt x="182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Freeform 19">
              <a:extLst>
                <a:ext uri="{FF2B5EF4-FFF2-40B4-BE49-F238E27FC236}">
                  <a16:creationId xmlns:a16="http://schemas.microsoft.com/office/drawing/2014/main" id="{EBD26486-491E-AECD-EB18-7D2ED2294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6688" y="1760538"/>
              <a:ext cx="800100" cy="885825"/>
            </a:xfrm>
            <a:custGeom>
              <a:avLst/>
              <a:gdLst>
                <a:gd name="T0" fmla="*/ 91 w 504"/>
                <a:gd name="T1" fmla="*/ 8 h 558"/>
                <a:gd name="T2" fmla="*/ 146 w 504"/>
                <a:gd name="T3" fmla="*/ 19 h 558"/>
                <a:gd name="T4" fmla="*/ 144 w 504"/>
                <a:gd name="T5" fmla="*/ 84 h 558"/>
                <a:gd name="T6" fmla="*/ 137 w 504"/>
                <a:gd name="T7" fmla="*/ 104 h 558"/>
                <a:gd name="T8" fmla="*/ 146 w 504"/>
                <a:gd name="T9" fmla="*/ 122 h 558"/>
                <a:gd name="T10" fmla="*/ 167 w 504"/>
                <a:gd name="T11" fmla="*/ 140 h 558"/>
                <a:gd name="T12" fmla="*/ 200 w 504"/>
                <a:gd name="T13" fmla="*/ 149 h 558"/>
                <a:gd name="T14" fmla="*/ 222 w 504"/>
                <a:gd name="T15" fmla="*/ 167 h 558"/>
                <a:gd name="T16" fmla="*/ 235 w 504"/>
                <a:gd name="T17" fmla="*/ 188 h 558"/>
                <a:gd name="T18" fmla="*/ 251 w 504"/>
                <a:gd name="T19" fmla="*/ 191 h 558"/>
                <a:gd name="T20" fmla="*/ 273 w 504"/>
                <a:gd name="T21" fmla="*/ 160 h 558"/>
                <a:gd name="T22" fmla="*/ 293 w 504"/>
                <a:gd name="T23" fmla="*/ 137 h 558"/>
                <a:gd name="T24" fmla="*/ 295 w 504"/>
                <a:gd name="T25" fmla="*/ 115 h 558"/>
                <a:gd name="T26" fmla="*/ 305 w 504"/>
                <a:gd name="T27" fmla="*/ 104 h 558"/>
                <a:gd name="T28" fmla="*/ 323 w 504"/>
                <a:gd name="T29" fmla="*/ 83 h 558"/>
                <a:gd name="T30" fmla="*/ 349 w 504"/>
                <a:gd name="T31" fmla="*/ 86 h 558"/>
                <a:gd name="T32" fmla="*/ 366 w 504"/>
                <a:gd name="T33" fmla="*/ 94 h 558"/>
                <a:gd name="T34" fmla="*/ 395 w 504"/>
                <a:gd name="T35" fmla="*/ 104 h 558"/>
                <a:gd name="T36" fmla="*/ 403 w 504"/>
                <a:gd name="T37" fmla="*/ 119 h 558"/>
                <a:gd name="T38" fmla="*/ 403 w 504"/>
                <a:gd name="T39" fmla="*/ 137 h 558"/>
                <a:gd name="T40" fmla="*/ 420 w 504"/>
                <a:gd name="T41" fmla="*/ 167 h 558"/>
                <a:gd name="T42" fmla="*/ 431 w 504"/>
                <a:gd name="T43" fmla="*/ 184 h 558"/>
                <a:gd name="T44" fmla="*/ 439 w 504"/>
                <a:gd name="T45" fmla="*/ 195 h 558"/>
                <a:gd name="T46" fmla="*/ 472 w 504"/>
                <a:gd name="T47" fmla="*/ 222 h 558"/>
                <a:gd name="T48" fmla="*/ 487 w 504"/>
                <a:gd name="T49" fmla="*/ 254 h 558"/>
                <a:gd name="T50" fmla="*/ 502 w 504"/>
                <a:gd name="T51" fmla="*/ 279 h 558"/>
                <a:gd name="T52" fmla="*/ 449 w 504"/>
                <a:gd name="T53" fmla="*/ 290 h 558"/>
                <a:gd name="T54" fmla="*/ 413 w 504"/>
                <a:gd name="T55" fmla="*/ 345 h 558"/>
                <a:gd name="T56" fmla="*/ 403 w 504"/>
                <a:gd name="T57" fmla="*/ 373 h 558"/>
                <a:gd name="T58" fmla="*/ 409 w 504"/>
                <a:gd name="T59" fmla="*/ 400 h 558"/>
                <a:gd name="T60" fmla="*/ 392 w 504"/>
                <a:gd name="T61" fmla="*/ 424 h 558"/>
                <a:gd name="T62" fmla="*/ 377 w 504"/>
                <a:gd name="T63" fmla="*/ 439 h 558"/>
                <a:gd name="T64" fmla="*/ 363 w 504"/>
                <a:gd name="T65" fmla="*/ 475 h 558"/>
                <a:gd name="T66" fmla="*/ 362 w 504"/>
                <a:gd name="T67" fmla="*/ 508 h 558"/>
                <a:gd name="T68" fmla="*/ 323 w 504"/>
                <a:gd name="T69" fmla="*/ 530 h 558"/>
                <a:gd name="T70" fmla="*/ 298 w 504"/>
                <a:gd name="T71" fmla="*/ 516 h 558"/>
                <a:gd name="T72" fmla="*/ 289 w 504"/>
                <a:gd name="T73" fmla="*/ 537 h 558"/>
                <a:gd name="T74" fmla="*/ 255 w 504"/>
                <a:gd name="T75" fmla="*/ 551 h 558"/>
                <a:gd name="T76" fmla="*/ 220 w 504"/>
                <a:gd name="T77" fmla="*/ 533 h 558"/>
                <a:gd name="T78" fmla="*/ 209 w 504"/>
                <a:gd name="T79" fmla="*/ 523 h 558"/>
                <a:gd name="T80" fmla="*/ 166 w 504"/>
                <a:gd name="T81" fmla="*/ 525 h 558"/>
                <a:gd name="T82" fmla="*/ 162 w 504"/>
                <a:gd name="T83" fmla="*/ 501 h 558"/>
                <a:gd name="T84" fmla="*/ 171 w 504"/>
                <a:gd name="T85" fmla="*/ 473 h 558"/>
                <a:gd name="T86" fmla="*/ 166 w 504"/>
                <a:gd name="T87" fmla="*/ 443 h 558"/>
                <a:gd name="T88" fmla="*/ 156 w 504"/>
                <a:gd name="T89" fmla="*/ 424 h 558"/>
                <a:gd name="T90" fmla="*/ 153 w 504"/>
                <a:gd name="T91" fmla="*/ 399 h 558"/>
                <a:gd name="T92" fmla="*/ 155 w 504"/>
                <a:gd name="T93" fmla="*/ 378 h 558"/>
                <a:gd name="T94" fmla="*/ 167 w 504"/>
                <a:gd name="T95" fmla="*/ 351 h 558"/>
                <a:gd name="T96" fmla="*/ 173 w 504"/>
                <a:gd name="T97" fmla="*/ 334 h 558"/>
                <a:gd name="T98" fmla="*/ 153 w 504"/>
                <a:gd name="T99" fmla="*/ 312 h 558"/>
                <a:gd name="T100" fmla="*/ 122 w 504"/>
                <a:gd name="T101" fmla="*/ 293 h 558"/>
                <a:gd name="T102" fmla="*/ 90 w 504"/>
                <a:gd name="T103" fmla="*/ 258 h 558"/>
                <a:gd name="T104" fmla="*/ 72 w 504"/>
                <a:gd name="T105" fmla="*/ 228 h 558"/>
                <a:gd name="T106" fmla="*/ 65 w 504"/>
                <a:gd name="T107" fmla="*/ 193 h 558"/>
                <a:gd name="T108" fmla="*/ 10 w 504"/>
                <a:gd name="T109" fmla="*/ 164 h 558"/>
                <a:gd name="T110" fmla="*/ 28 w 504"/>
                <a:gd name="T111" fmla="*/ 145 h 558"/>
                <a:gd name="T112" fmla="*/ 51 w 504"/>
                <a:gd name="T113" fmla="*/ 122 h 558"/>
                <a:gd name="T114" fmla="*/ 36 w 504"/>
                <a:gd name="T115" fmla="*/ 97 h 558"/>
                <a:gd name="T116" fmla="*/ 10 w 504"/>
                <a:gd name="T117" fmla="*/ 71 h 558"/>
                <a:gd name="T118" fmla="*/ 10 w 504"/>
                <a:gd name="T119" fmla="*/ 58 h 558"/>
                <a:gd name="T120" fmla="*/ 25 w 504"/>
                <a:gd name="T121" fmla="*/ 39 h 558"/>
                <a:gd name="T122" fmla="*/ 32 w 504"/>
                <a:gd name="T123" fmla="*/ 10 h 558"/>
                <a:gd name="T124" fmla="*/ 60 w 504"/>
                <a:gd name="T125" fmla="*/ 6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4" h="558">
                  <a:moveTo>
                    <a:pt x="61" y="7"/>
                  </a:moveTo>
                  <a:lnTo>
                    <a:pt x="62" y="7"/>
                  </a:lnTo>
                  <a:lnTo>
                    <a:pt x="69" y="6"/>
                  </a:lnTo>
                  <a:lnTo>
                    <a:pt x="71" y="6"/>
                  </a:lnTo>
                  <a:lnTo>
                    <a:pt x="71" y="4"/>
                  </a:lnTo>
                  <a:lnTo>
                    <a:pt x="72" y="3"/>
                  </a:lnTo>
                  <a:lnTo>
                    <a:pt x="73" y="0"/>
                  </a:lnTo>
                  <a:lnTo>
                    <a:pt x="76" y="3"/>
                  </a:lnTo>
                  <a:lnTo>
                    <a:pt x="77" y="3"/>
                  </a:lnTo>
                  <a:lnTo>
                    <a:pt x="82" y="7"/>
                  </a:lnTo>
                  <a:lnTo>
                    <a:pt x="84" y="8"/>
                  </a:lnTo>
                  <a:lnTo>
                    <a:pt x="90" y="10"/>
                  </a:lnTo>
                  <a:lnTo>
                    <a:pt x="91" y="8"/>
                  </a:lnTo>
                  <a:lnTo>
                    <a:pt x="91" y="6"/>
                  </a:lnTo>
                  <a:lnTo>
                    <a:pt x="94" y="3"/>
                  </a:lnTo>
                  <a:lnTo>
                    <a:pt x="95" y="2"/>
                  </a:lnTo>
                  <a:lnTo>
                    <a:pt x="98" y="3"/>
                  </a:lnTo>
                  <a:lnTo>
                    <a:pt x="105" y="14"/>
                  </a:lnTo>
                  <a:lnTo>
                    <a:pt x="106" y="15"/>
                  </a:lnTo>
                  <a:lnTo>
                    <a:pt x="116" y="4"/>
                  </a:lnTo>
                  <a:lnTo>
                    <a:pt x="117" y="4"/>
                  </a:lnTo>
                  <a:lnTo>
                    <a:pt x="117" y="3"/>
                  </a:lnTo>
                  <a:lnTo>
                    <a:pt x="127" y="17"/>
                  </a:lnTo>
                  <a:lnTo>
                    <a:pt x="131" y="19"/>
                  </a:lnTo>
                  <a:lnTo>
                    <a:pt x="140" y="26"/>
                  </a:lnTo>
                  <a:lnTo>
                    <a:pt x="146" y="19"/>
                  </a:lnTo>
                  <a:lnTo>
                    <a:pt x="146" y="18"/>
                  </a:lnTo>
                  <a:lnTo>
                    <a:pt x="153" y="25"/>
                  </a:lnTo>
                  <a:lnTo>
                    <a:pt x="160" y="32"/>
                  </a:lnTo>
                  <a:lnTo>
                    <a:pt x="167" y="39"/>
                  </a:lnTo>
                  <a:lnTo>
                    <a:pt x="174" y="47"/>
                  </a:lnTo>
                  <a:lnTo>
                    <a:pt x="177" y="50"/>
                  </a:lnTo>
                  <a:lnTo>
                    <a:pt x="182" y="55"/>
                  </a:lnTo>
                  <a:lnTo>
                    <a:pt x="181" y="57"/>
                  </a:lnTo>
                  <a:lnTo>
                    <a:pt x="159" y="77"/>
                  </a:lnTo>
                  <a:lnTo>
                    <a:pt x="155" y="75"/>
                  </a:lnTo>
                  <a:lnTo>
                    <a:pt x="149" y="86"/>
                  </a:lnTo>
                  <a:lnTo>
                    <a:pt x="146" y="86"/>
                  </a:lnTo>
                  <a:lnTo>
                    <a:pt x="144" y="84"/>
                  </a:lnTo>
                  <a:lnTo>
                    <a:pt x="141" y="90"/>
                  </a:lnTo>
                  <a:lnTo>
                    <a:pt x="140" y="93"/>
                  </a:lnTo>
                  <a:lnTo>
                    <a:pt x="138" y="94"/>
                  </a:lnTo>
                  <a:lnTo>
                    <a:pt x="138" y="95"/>
                  </a:lnTo>
                  <a:lnTo>
                    <a:pt x="140" y="95"/>
                  </a:lnTo>
                  <a:lnTo>
                    <a:pt x="141" y="97"/>
                  </a:lnTo>
                  <a:lnTo>
                    <a:pt x="141" y="98"/>
                  </a:lnTo>
                  <a:lnTo>
                    <a:pt x="141" y="99"/>
                  </a:lnTo>
                  <a:lnTo>
                    <a:pt x="141" y="101"/>
                  </a:lnTo>
                  <a:lnTo>
                    <a:pt x="140" y="101"/>
                  </a:lnTo>
                  <a:lnTo>
                    <a:pt x="140" y="102"/>
                  </a:lnTo>
                  <a:lnTo>
                    <a:pt x="138" y="104"/>
                  </a:lnTo>
                  <a:lnTo>
                    <a:pt x="137" y="104"/>
                  </a:lnTo>
                  <a:lnTo>
                    <a:pt x="137" y="105"/>
                  </a:lnTo>
                  <a:lnTo>
                    <a:pt x="135" y="106"/>
                  </a:lnTo>
                  <a:lnTo>
                    <a:pt x="134" y="108"/>
                  </a:lnTo>
                  <a:lnTo>
                    <a:pt x="130" y="113"/>
                  </a:lnTo>
                  <a:lnTo>
                    <a:pt x="130" y="115"/>
                  </a:lnTo>
                  <a:lnTo>
                    <a:pt x="133" y="116"/>
                  </a:lnTo>
                  <a:lnTo>
                    <a:pt x="134" y="116"/>
                  </a:lnTo>
                  <a:lnTo>
                    <a:pt x="135" y="116"/>
                  </a:lnTo>
                  <a:lnTo>
                    <a:pt x="138" y="117"/>
                  </a:lnTo>
                  <a:lnTo>
                    <a:pt x="140" y="119"/>
                  </a:lnTo>
                  <a:lnTo>
                    <a:pt x="142" y="120"/>
                  </a:lnTo>
                  <a:lnTo>
                    <a:pt x="145" y="122"/>
                  </a:lnTo>
                  <a:lnTo>
                    <a:pt x="146" y="122"/>
                  </a:lnTo>
                  <a:lnTo>
                    <a:pt x="146" y="123"/>
                  </a:lnTo>
                  <a:lnTo>
                    <a:pt x="148" y="124"/>
                  </a:lnTo>
                  <a:lnTo>
                    <a:pt x="149" y="124"/>
                  </a:lnTo>
                  <a:lnTo>
                    <a:pt x="151" y="127"/>
                  </a:lnTo>
                  <a:lnTo>
                    <a:pt x="153" y="129"/>
                  </a:lnTo>
                  <a:lnTo>
                    <a:pt x="153" y="130"/>
                  </a:lnTo>
                  <a:lnTo>
                    <a:pt x="155" y="131"/>
                  </a:lnTo>
                  <a:lnTo>
                    <a:pt x="157" y="133"/>
                  </a:lnTo>
                  <a:lnTo>
                    <a:pt x="160" y="134"/>
                  </a:lnTo>
                  <a:lnTo>
                    <a:pt x="163" y="135"/>
                  </a:lnTo>
                  <a:lnTo>
                    <a:pt x="163" y="137"/>
                  </a:lnTo>
                  <a:lnTo>
                    <a:pt x="166" y="138"/>
                  </a:lnTo>
                  <a:lnTo>
                    <a:pt x="167" y="140"/>
                  </a:lnTo>
                  <a:lnTo>
                    <a:pt x="168" y="141"/>
                  </a:lnTo>
                  <a:lnTo>
                    <a:pt x="171" y="144"/>
                  </a:lnTo>
                  <a:lnTo>
                    <a:pt x="173" y="145"/>
                  </a:lnTo>
                  <a:lnTo>
                    <a:pt x="174" y="146"/>
                  </a:lnTo>
                  <a:lnTo>
                    <a:pt x="175" y="146"/>
                  </a:lnTo>
                  <a:lnTo>
                    <a:pt x="177" y="146"/>
                  </a:lnTo>
                  <a:lnTo>
                    <a:pt x="185" y="149"/>
                  </a:lnTo>
                  <a:lnTo>
                    <a:pt x="189" y="149"/>
                  </a:lnTo>
                  <a:lnTo>
                    <a:pt x="192" y="149"/>
                  </a:lnTo>
                  <a:lnTo>
                    <a:pt x="195" y="149"/>
                  </a:lnTo>
                  <a:lnTo>
                    <a:pt x="196" y="149"/>
                  </a:lnTo>
                  <a:lnTo>
                    <a:pt x="198" y="149"/>
                  </a:lnTo>
                  <a:lnTo>
                    <a:pt x="200" y="149"/>
                  </a:lnTo>
                  <a:lnTo>
                    <a:pt x="202" y="149"/>
                  </a:lnTo>
                  <a:lnTo>
                    <a:pt x="203" y="149"/>
                  </a:lnTo>
                  <a:lnTo>
                    <a:pt x="204" y="151"/>
                  </a:lnTo>
                  <a:lnTo>
                    <a:pt x="207" y="152"/>
                  </a:lnTo>
                  <a:lnTo>
                    <a:pt x="213" y="156"/>
                  </a:lnTo>
                  <a:lnTo>
                    <a:pt x="214" y="157"/>
                  </a:lnTo>
                  <a:lnTo>
                    <a:pt x="218" y="160"/>
                  </a:lnTo>
                  <a:lnTo>
                    <a:pt x="218" y="162"/>
                  </a:lnTo>
                  <a:lnTo>
                    <a:pt x="220" y="162"/>
                  </a:lnTo>
                  <a:lnTo>
                    <a:pt x="221" y="163"/>
                  </a:lnTo>
                  <a:lnTo>
                    <a:pt x="221" y="164"/>
                  </a:lnTo>
                  <a:lnTo>
                    <a:pt x="222" y="166"/>
                  </a:lnTo>
                  <a:lnTo>
                    <a:pt x="222" y="167"/>
                  </a:lnTo>
                  <a:lnTo>
                    <a:pt x="224" y="168"/>
                  </a:lnTo>
                  <a:lnTo>
                    <a:pt x="225" y="171"/>
                  </a:lnTo>
                  <a:lnTo>
                    <a:pt x="226" y="173"/>
                  </a:lnTo>
                  <a:lnTo>
                    <a:pt x="228" y="173"/>
                  </a:lnTo>
                  <a:lnTo>
                    <a:pt x="229" y="175"/>
                  </a:lnTo>
                  <a:lnTo>
                    <a:pt x="231" y="177"/>
                  </a:lnTo>
                  <a:lnTo>
                    <a:pt x="232" y="178"/>
                  </a:lnTo>
                  <a:lnTo>
                    <a:pt x="232" y="180"/>
                  </a:lnTo>
                  <a:lnTo>
                    <a:pt x="232" y="181"/>
                  </a:lnTo>
                  <a:lnTo>
                    <a:pt x="233" y="181"/>
                  </a:lnTo>
                  <a:lnTo>
                    <a:pt x="233" y="184"/>
                  </a:lnTo>
                  <a:lnTo>
                    <a:pt x="235" y="186"/>
                  </a:lnTo>
                  <a:lnTo>
                    <a:pt x="235" y="188"/>
                  </a:lnTo>
                  <a:lnTo>
                    <a:pt x="236" y="188"/>
                  </a:lnTo>
                  <a:lnTo>
                    <a:pt x="236" y="189"/>
                  </a:lnTo>
                  <a:lnTo>
                    <a:pt x="237" y="189"/>
                  </a:lnTo>
                  <a:lnTo>
                    <a:pt x="237" y="191"/>
                  </a:lnTo>
                  <a:lnTo>
                    <a:pt x="240" y="192"/>
                  </a:lnTo>
                  <a:lnTo>
                    <a:pt x="242" y="192"/>
                  </a:lnTo>
                  <a:lnTo>
                    <a:pt x="242" y="193"/>
                  </a:lnTo>
                  <a:lnTo>
                    <a:pt x="244" y="193"/>
                  </a:lnTo>
                  <a:lnTo>
                    <a:pt x="247" y="193"/>
                  </a:lnTo>
                  <a:lnTo>
                    <a:pt x="248" y="192"/>
                  </a:lnTo>
                  <a:lnTo>
                    <a:pt x="250" y="192"/>
                  </a:lnTo>
                  <a:lnTo>
                    <a:pt x="251" y="192"/>
                  </a:lnTo>
                  <a:lnTo>
                    <a:pt x="251" y="191"/>
                  </a:lnTo>
                  <a:lnTo>
                    <a:pt x="253" y="191"/>
                  </a:lnTo>
                  <a:lnTo>
                    <a:pt x="258" y="185"/>
                  </a:lnTo>
                  <a:lnTo>
                    <a:pt x="260" y="184"/>
                  </a:lnTo>
                  <a:lnTo>
                    <a:pt x="261" y="182"/>
                  </a:lnTo>
                  <a:lnTo>
                    <a:pt x="262" y="181"/>
                  </a:lnTo>
                  <a:lnTo>
                    <a:pt x="262" y="180"/>
                  </a:lnTo>
                  <a:lnTo>
                    <a:pt x="265" y="178"/>
                  </a:lnTo>
                  <a:lnTo>
                    <a:pt x="267" y="175"/>
                  </a:lnTo>
                  <a:lnTo>
                    <a:pt x="269" y="170"/>
                  </a:lnTo>
                  <a:lnTo>
                    <a:pt x="271" y="167"/>
                  </a:lnTo>
                  <a:lnTo>
                    <a:pt x="272" y="164"/>
                  </a:lnTo>
                  <a:lnTo>
                    <a:pt x="272" y="162"/>
                  </a:lnTo>
                  <a:lnTo>
                    <a:pt x="273" y="160"/>
                  </a:lnTo>
                  <a:lnTo>
                    <a:pt x="275" y="156"/>
                  </a:lnTo>
                  <a:lnTo>
                    <a:pt x="276" y="149"/>
                  </a:lnTo>
                  <a:lnTo>
                    <a:pt x="278" y="145"/>
                  </a:lnTo>
                  <a:lnTo>
                    <a:pt x="279" y="142"/>
                  </a:lnTo>
                  <a:lnTo>
                    <a:pt x="280" y="141"/>
                  </a:lnTo>
                  <a:lnTo>
                    <a:pt x="280" y="140"/>
                  </a:lnTo>
                  <a:lnTo>
                    <a:pt x="282" y="140"/>
                  </a:lnTo>
                  <a:lnTo>
                    <a:pt x="283" y="138"/>
                  </a:lnTo>
                  <a:lnTo>
                    <a:pt x="284" y="137"/>
                  </a:lnTo>
                  <a:lnTo>
                    <a:pt x="286" y="137"/>
                  </a:lnTo>
                  <a:lnTo>
                    <a:pt x="289" y="137"/>
                  </a:lnTo>
                  <a:lnTo>
                    <a:pt x="291" y="137"/>
                  </a:lnTo>
                  <a:lnTo>
                    <a:pt x="293" y="137"/>
                  </a:lnTo>
                  <a:lnTo>
                    <a:pt x="294" y="137"/>
                  </a:lnTo>
                  <a:lnTo>
                    <a:pt x="295" y="135"/>
                  </a:lnTo>
                  <a:lnTo>
                    <a:pt x="297" y="135"/>
                  </a:lnTo>
                  <a:lnTo>
                    <a:pt x="298" y="134"/>
                  </a:lnTo>
                  <a:lnTo>
                    <a:pt x="300" y="133"/>
                  </a:lnTo>
                  <a:lnTo>
                    <a:pt x="300" y="131"/>
                  </a:lnTo>
                  <a:lnTo>
                    <a:pt x="300" y="130"/>
                  </a:lnTo>
                  <a:lnTo>
                    <a:pt x="300" y="129"/>
                  </a:lnTo>
                  <a:lnTo>
                    <a:pt x="300" y="127"/>
                  </a:lnTo>
                  <a:lnTo>
                    <a:pt x="300" y="126"/>
                  </a:lnTo>
                  <a:lnTo>
                    <a:pt x="297" y="120"/>
                  </a:lnTo>
                  <a:lnTo>
                    <a:pt x="295" y="116"/>
                  </a:lnTo>
                  <a:lnTo>
                    <a:pt x="295" y="115"/>
                  </a:lnTo>
                  <a:lnTo>
                    <a:pt x="295" y="113"/>
                  </a:lnTo>
                  <a:lnTo>
                    <a:pt x="294" y="112"/>
                  </a:lnTo>
                  <a:lnTo>
                    <a:pt x="295" y="111"/>
                  </a:lnTo>
                  <a:lnTo>
                    <a:pt x="295" y="109"/>
                  </a:lnTo>
                  <a:lnTo>
                    <a:pt x="295" y="108"/>
                  </a:lnTo>
                  <a:lnTo>
                    <a:pt x="297" y="108"/>
                  </a:lnTo>
                  <a:lnTo>
                    <a:pt x="297" y="106"/>
                  </a:lnTo>
                  <a:lnTo>
                    <a:pt x="298" y="106"/>
                  </a:lnTo>
                  <a:lnTo>
                    <a:pt x="300" y="104"/>
                  </a:lnTo>
                  <a:lnTo>
                    <a:pt x="301" y="102"/>
                  </a:lnTo>
                  <a:lnTo>
                    <a:pt x="302" y="102"/>
                  </a:lnTo>
                  <a:lnTo>
                    <a:pt x="304" y="102"/>
                  </a:lnTo>
                  <a:lnTo>
                    <a:pt x="305" y="104"/>
                  </a:lnTo>
                  <a:lnTo>
                    <a:pt x="312" y="106"/>
                  </a:lnTo>
                  <a:lnTo>
                    <a:pt x="317" y="106"/>
                  </a:lnTo>
                  <a:lnTo>
                    <a:pt x="319" y="104"/>
                  </a:lnTo>
                  <a:lnTo>
                    <a:pt x="316" y="101"/>
                  </a:lnTo>
                  <a:lnTo>
                    <a:pt x="315" y="97"/>
                  </a:lnTo>
                  <a:lnTo>
                    <a:pt x="315" y="95"/>
                  </a:lnTo>
                  <a:lnTo>
                    <a:pt x="317" y="93"/>
                  </a:lnTo>
                  <a:lnTo>
                    <a:pt x="319" y="90"/>
                  </a:lnTo>
                  <a:lnTo>
                    <a:pt x="320" y="88"/>
                  </a:lnTo>
                  <a:lnTo>
                    <a:pt x="320" y="87"/>
                  </a:lnTo>
                  <a:lnTo>
                    <a:pt x="322" y="86"/>
                  </a:lnTo>
                  <a:lnTo>
                    <a:pt x="322" y="84"/>
                  </a:lnTo>
                  <a:lnTo>
                    <a:pt x="323" y="83"/>
                  </a:lnTo>
                  <a:lnTo>
                    <a:pt x="323" y="82"/>
                  </a:lnTo>
                  <a:lnTo>
                    <a:pt x="324" y="82"/>
                  </a:lnTo>
                  <a:lnTo>
                    <a:pt x="324" y="80"/>
                  </a:lnTo>
                  <a:lnTo>
                    <a:pt x="326" y="80"/>
                  </a:lnTo>
                  <a:lnTo>
                    <a:pt x="327" y="79"/>
                  </a:lnTo>
                  <a:lnTo>
                    <a:pt x="329" y="79"/>
                  </a:lnTo>
                  <a:lnTo>
                    <a:pt x="330" y="79"/>
                  </a:lnTo>
                  <a:lnTo>
                    <a:pt x="333" y="79"/>
                  </a:lnTo>
                  <a:lnTo>
                    <a:pt x="336" y="79"/>
                  </a:lnTo>
                  <a:lnTo>
                    <a:pt x="337" y="80"/>
                  </a:lnTo>
                  <a:lnTo>
                    <a:pt x="338" y="80"/>
                  </a:lnTo>
                  <a:lnTo>
                    <a:pt x="342" y="82"/>
                  </a:lnTo>
                  <a:lnTo>
                    <a:pt x="349" y="86"/>
                  </a:lnTo>
                  <a:lnTo>
                    <a:pt x="351" y="87"/>
                  </a:lnTo>
                  <a:lnTo>
                    <a:pt x="351" y="86"/>
                  </a:lnTo>
                  <a:lnTo>
                    <a:pt x="352" y="86"/>
                  </a:lnTo>
                  <a:lnTo>
                    <a:pt x="353" y="87"/>
                  </a:lnTo>
                  <a:lnTo>
                    <a:pt x="355" y="87"/>
                  </a:lnTo>
                  <a:lnTo>
                    <a:pt x="356" y="88"/>
                  </a:lnTo>
                  <a:lnTo>
                    <a:pt x="358" y="88"/>
                  </a:lnTo>
                  <a:lnTo>
                    <a:pt x="360" y="91"/>
                  </a:lnTo>
                  <a:lnTo>
                    <a:pt x="362" y="91"/>
                  </a:lnTo>
                  <a:lnTo>
                    <a:pt x="363" y="93"/>
                  </a:lnTo>
                  <a:lnTo>
                    <a:pt x="364" y="93"/>
                  </a:lnTo>
                  <a:lnTo>
                    <a:pt x="366" y="93"/>
                  </a:lnTo>
                  <a:lnTo>
                    <a:pt x="366" y="94"/>
                  </a:lnTo>
                  <a:lnTo>
                    <a:pt x="367" y="94"/>
                  </a:lnTo>
                  <a:lnTo>
                    <a:pt x="370" y="95"/>
                  </a:lnTo>
                  <a:lnTo>
                    <a:pt x="373" y="97"/>
                  </a:lnTo>
                  <a:lnTo>
                    <a:pt x="375" y="98"/>
                  </a:lnTo>
                  <a:lnTo>
                    <a:pt x="377" y="98"/>
                  </a:lnTo>
                  <a:lnTo>
                    <a:pt x="378" y="99"/>
                  </a:lnTo>
                  <a:lnTo>
                    <a:pt x="380" y="99"/>
                  </a:lnTo>
                  <a:lnTo>
                    <a:pt x="381" y="101"/>
                  </a:lnTo>
                  <a:lnTo>
                    <a:pt x="382" y="101"/>
                  </a:lnTo>
                  <a:lnTo>
                    <a:pt x="388" y="101"/>
                  </a:lnTo>
                  <a:lnTo>
                    <a:pt x="389" y="102"/>
                  </a:lnTo>
                  <a:lnTo>
                    <a:pt x="391" y="102"/>
                  </a:lnTo>
                  <a:lnTo>
                    <a:pt x="395" y="104"/>
                  </a:lnTo>
                  <a:lnTo>
                    <a:pt x="396" y="104"/>
                  </a:lnTo>
                  <a:lnTo>
                    <a:pt x="398" y="104"/>
                  </a:lnTo>
                  <a:lnTo>
                    <a:pt x="400" y="104"/>
                  </a:lnTo>
                  <a:lnTo>
                    <a:pt x="402" y="104"/>
                  </a:lnTo>
                  <a:lnTo>
                    <a:pt x="402" y="105"/>
                  </a:lnTo>
                  <a:lnTo>
                    <a:pt x="403" y="106"/>
                  </a:lnTo>
                  <a:lnTo>
                    <a:pt x="403" y="108"/>
                  </a:lnTo>
                  <a:lnTo>
                    <a:pt x="405" y="109"/>
                  </a:lnTo>
                  <a:lnTo>
                    <a:pt x="400" y="115"/>
                  </a:lnTo>
                  <a:lnTo>
                    <a:pt x="402" y="115"/>
                  </a:lnTo>
                  <a:lnTo>
                    <a:pt x="405" y="116"/>
                  </a:lnTo>
                  <a:lnTo>
                    <a:pt x="405" y="117"/>
                  </a:lnTo>
                  <a:lnTo>
                    <a:pt x="403" y="119"/>
                  </a:lnTo>
                  <a:lnTo>
                    <a:pt x="402" y="122"/>
                  </a:lnTo>
                  <a:lnTo>
                    <a:pt x="402" y="123"/>
                  </a:lnTo>
                  <a:lnTo>
                    <a:pt x="402" y="124"/>
                  </a:lnTo>
                  <a:lnTo>
                    <a:pt x="402" y="126"/>
                  </a:lnTo>
                  <a:lnTo>
                    <a:pt x="402" y="127"/>
                  </a:lnTo>
                  <a:lnTo>
                    <a:pt x="403" y="127"/>
                  </a:lnTo>
                  <a:lnTo>
                    <a:pt x="403" y="129"/>
                  </a:lnTo>
                  <a:lnTo>
                    <a:pt x="403" y="131"/>
                  </a:lnTo>
                  <a:lnTo>
                    <a:pt x="403" y="133"/>
                  </a:lnTo>
                  <a:lnTo>
                    <a:pt x="403" y="134"/>
                  </a:lnTo>
                  <a:lnTo>
                    <a:pt x="405" y="135"/>
                  </a:lnTo>
                  <a:lnTo>
                    <a:pt x="403" y="135"/>
                  </a:lnTo>
                  <a:lnTo>
                    <a:pt x="403" y="137"/>
                  </a:lnTo>
                  <a:lnTo>
                    <a:pt x="405" y="140"/>
                  </a:lnTo>
                  <a:lnTo>
                    <a:pt x="406" y="141"/>
                  </a:lnTo>
                  <a:lnTo>
                    <a:pt x="409" y="146"/>
                  </a:lnTo>
                  <a:lnTo>
                    <a:pt x="410" y="149"/>
                  </a:lnTo>
                  <a:lnTo>
                    <a:pt x="410" y="151"/>
                  </a:lnTo>
                  <a:lnTo>
                    <a:pt x="411" y="152"/>
                  </a:lnTo>
                  <a:lnTo>
                    <a:pt x="413" y="155"/>
                  </a:lnTo>
                  <a:lnTo>
                    <a:pt x="414" y="159"/>
                  </a:lnTo>
                  <a:lnTo>
                    <a:pt x="416" y="159"/>
                  </a:lnTo>
                  <a:lnTo>
                    <a:pt x="416" y="160"/>
                  </a:lnTo>
                  <a:lnTo>
                    <a:pt x="418" y="164"/>
                  </a:lnTo>
                  <a:lnTo>
                    <a:pt x="418" y="166"/>
                  </a:lnTo>
                  <a:lnTo>
                    <a:pt x="420" y="167"/>
                  </a:lnTo>
                  <a:lnTo>
                    <a:pt x="420" y="168"/>
                  </a:lnTo>
                  <a:lnTo>
                    <a:pt x="421" y="168"/>
                  </a:lnTo>
                  <a:lnTo>
                    <a:pt x="421" y="170"/>
                  </a:lnTo>
                  <a:lnTo>
                    <a:pt x="421" y="171"/>
                  </a:lnTo>
                  <a:lnTo>
                    <a:pt x="422" y="175"/>
                  </a:lnTo>
                  <a:lnTo>
                    <a:pt x="424" y="177"/>
                  </a:lnTo>
                  <a:lnTo>
                    <a:pt x="425" y="178"/>
                  </a:lnTo>
                  <a:lnTo>
                    <a:pt x="425" y="180"/>
                  </a:lnTo>
                  <a:lnTo>
                    <a:pt x="427" y="180"/>
                  </a:lnTo>
                  <a:lnTo>
                    <a:pt x="428" y="181"/>
                  </a:lnTo>
                  <a:lnTo>
                    <a:pt x="429" y="182"/>
                  </a:lnTo>
                  <a:lnTo>
                    <a:pt x="431" y="182"/>
                  </a:lnTo>
                  <a:lnTo>
                    <a:pt x="431" y="184"/>
                  </a:lnTo>
                  <a:lnTo>
                    <a:pt x="432" y="184"/>
                  </a:lnTo>
                  <a:lnTo>
                    <a:pt x="432" y="185"/>
                  </a:lnTo>
                  <a:lnTo>
                    <a:pt x="433" y="185"/>
                  </a:lnTo>
                  <a:lnTo>
                    <a:pt x="435" y="185"/>
                  </a:lnTo>
                  <a:lnTo>
                    <a:pt x="435" y="186"/>
                  </a:lnTo>
                  <a:lnTo>
                    <a:pt x="436" y="186"/>
                  </a:lnTo>
                  <a:lnTo>
                    <a:pt x="436" y="188"/>
                  </a:lnTo>
                  <a:lnTo>
                    <a:pt x="438" y="188"/>
                  </a:lnTo>
                  <a:lnTo>
                    <a:pt x="438" y="189"/>
                  </a:lnTo>
                  <a:lnTo>
                    <a:pt x="439" y="191"/>
                  </a:lnTo>
                  <a:lnTo>
                    <a:pt x="439" y="192"/>
                  </a:lnTo>
                  <a:lnTo>
                    <a:pt x="439" y="193"/>
                  </a:lnTo>
                  <a:lnTo>
                    <a:pt x="439" y="195"/>
                  </a:lnTo>
                  <a:lnTo>
                    <a:pt x="440" y="195"/>
                  </a:lnTo>
                  <a:lnTo>
                    <a:pt x="440" y="196"/>
                  </a:lnTo>
                  <a:lnTo>
                    <a:pt x="442" y="200"/>
                  </a:lnTo>
                  <a:lnTo>
                    <a:pt x="442" y="202"/>
                  </a:lnTo>
                  <a:lnTo>
                    <a:pt x="442" y="203"/>
                  </a:lnTo>
                  <a:lnTo>
                    <a:pt x="446" y="203"/>
                  </a:lnTo>
                  <a:lnTo>
                    <a:pt x="446" y="204"/>
                  </a:lnTo>
                  <a:lnTo>
                    <a:pt x="457" y="209"/>
                  </a:lnTo>
                  <a:lnTo>
                    <a:pt x="458" y="209"/>
                  </a:lnTo>
                  <a:lnTo>
                    <a:pt x="467" y="213"/>
                  </a:lnTo>
                  <a:lnTo>
                    <a:pt x="467" y="214"/>
                  </a:lnTo>
                  <a:lnTo>
                    <a:pt x="469" y="218"/>
                  </a:lnTo>
                  <a:lnTo>
                    <a:pt x="472" y="222"/>
                  </a:lnTo>
                  <a:lnTo>
                    <a:pt x="472" y="224"/>
                  </a:lnTo>
                  <a:lnTo>
                    <a:pt x="474" y="225"/>
                  </a:lnTo>
                  <a:lnTo>
                    <a:pt x="475" y="228"/>
                  </a:lnTo>
                  <a:lnTo>
                    <a:pt x="476" y="232"/>
                  </a:lnTo>
                  <a:lnTo>
                    <a:pt x="478" y="236"/>
                  </a:lnTo>
                  <a:lnTo>
                    <a:pt x="480" y="243"/>
                  </a:lnTo>
                  <a:lnTo>
                    <a:pt x="482" y="244"/>
                  </a:lnTo>
                  <a:lnTo>
                    <a:pt x="483" y="247"/>
                  </a:lnTo>
                  <a:lnTo>
                    <a:pt x="483" y="249"/>
                  </a:lnTo>
                  <a:lnTo>
                    <a:pt x="485" y="249"/>
                  </a:lnTo>
                  <a:lnTo>
                    <a:pt x="485" y="250"/>
                  </a:lnTo>
                  <a:lnTo>
                    <a:pt x="486" y="251"/>
                  </a:lnTo>
                  <a:lnTo>
                    <a:pt x="487" y="254"/>
                  </a:lnTo>
                  <a:lnTo>
                    <a:pt x="489" y="257"/>
                  </a:lnTo>
                  <a:lnTo>
                    <a:pt x="490" y="257"/>
                  </a:lnTo>
                  <a:lnTo>
                    <a:pt x="493" y="261"/>
                  </a:lnTo>
                  <a:lnTo>
                    <a:pt x="494" y="264"/>
                  </a:lnTo>
                  <a:lnTo>
                    <a:pt x="496" y="264"/>
                  </a:lnTo>
                  <a:lnTo>
                    <a:pt x="497" y="266"/>
                  </a:lnTo>
                  <a:lnTo>
                    <a:pt x="498" y="268"/>
                  </a:lnTo>
                  <a:lnTo>
                    <a:pt x="498" y="269"/>
                  </a:lnTo>
                  <a:lnTo>
                    <a:pt x="500" y="271"/>
                  </a:lnTo>
                  <a:lnTo>
                    <a:pt x="501" y="275"/>
                  </a:lnTo>
                  <a:lnTo>
                    <a:pt x="501" y="276"/>
                  </a:lnTo>
                  <a:lnTo>
                    <a:pt x="502" y="276"/>
                  </a:lnTo>
                  <a:lnTo>
                    <a:pt x="502" y="279"/>
                  </a:lnTo>
                  <a:lnTo>
                    <a:pt x="504" y="279"/>
                  </a:lnTo>
                  <a:lnTo>
                    <a:pt x="497" y="279"/>
                  </a:lnTo>
                  <a:lnTo>
                    <a:pt x="483" y="280"/>
                  </a:lnTo>
                  <a:lnTo>
                    <a:pt x="480" y="280"/>
                  </a:lnTo>
                  <a:lnTo>
                    <a:pt x="474" y="282"/>
                  </a:lnTo>
                  <a:lnTo>
                    <a:pt x="468" y="283"/>
                  </a:lnTo>
                  <a:lnTo>
                    <a:pt x="461" y="284"/>
                  </a:lnTo>
                  <a:lnTo>
                    <a:pt x="460" y="284"/>
                  </a:lnTo>
                  <a:lnTo>
                    <a:pt x="455" y="286"/>
                  </a:lnTo>
                  <a:lnTo>
                    <a:pt x="455" y="287"/>
                  </a:lnTo>
                  <a:lnTo>
                    <a:pt x="451" y="289"/>
                  </a:lnTo>
                  <a:lnTo>
                    <a:pt x="450" y="289"/>
                  </a:lnTo>
                  <a:lnTo>
                    <a:pt x="449" y="290"/>
                  </a:lnTo>
                  <a:lnTo>
                    <a:pt x="446" y="291"/>
                  </a:lnTo>
                  <a:lnTo>
                    <a:pt x="443" y="293"/>
                  </a:lnTo>
                  <a:lnTo>
                    <a:pt x="440" y="294"/>
                  </a:lnTo>
                  <a:lnTo>
                    <a:pt x="432" y="297"/>
                  </a:lnTo>
                  <a:lnTo>
                    <a:pt x="425" y="301"/>
                  </a:lnTo>
                  <a:lnTo>
                    <a:pt x="421" y="302"/>
                  </a:lnTo>
                  <a:lnTo>
                    <a:pt x="427" y="315"/>
                  </a:lnTo>
                  <a:lnTo>
                    <a:pt x="428" y="322"/>
                  </a:lnTo>
                  <a:lnTo>
                    <a:pt x="429" y="331"/>
                  </a:lnTo>
                  <a:lnTo>
                    <a:pt x="429" y="333"/>
                  </a:lnTo>
                  <a:lnTo>
                    <a:pt x="411" y="337"/>
                  </a:lnTo>
                  <a:lnTo>
                    <a:pt x="410" y="337"/>
                  </a:lnTo>
                  <a:lnTo>
                    <a:pt x="413" y="345"/>
                  </a:lnTo>
                  <a:lnTo>
                    <a:pt x="414" y="352"/>
                  </a:lnTo>
                  <a:lnTo>
                    <a:pt x="413" y="352"/>
                  </a:lnTo>
                  <a:lnTo>
                    <a:pt x="409" y="353"/>
                  </a:lnTo>
                  <a:lnTo>
                    <a:pt x="405" y="353"/>
                  </a:lnTo>
                  <a:lnTo>
                    <a:pt x="402" y="355"/>
                  </a:lnTo>
                  <a:lnTo>
                    <a:pt x="400" y="355"/>
                  </a:lnTo>
                  <a:lnTo>
                    <a:pt x="399" y="356"/>
                  </a:lnTo>
                  <a:lnTo>
                    <a:pt x="400" y="359"/>
                  </a:lnTo>
                  <a:lnTo>
                    <a:pt x="400" y="362"/>
                  </a:lnTo>
                  <a:lnTo>
                    <a:pt x="402" y="364"/>
                  </a:lnTo>
                  <a:lnTo>
                    <a:pt x="402" y="367"/>
                  </a:lnTo>
                  <a:lnTo>
                    <a:pt x="403" y="371"/>
                  </a:lnTo>
                  <a:lnTo>
                    <a:pt x="403" y="373"/>
                  </a:lnTo>
                  <a:lnTo>
                    <a:pt x="403" y="377"/>
                  </a:lnTo>
                  <a:lnTo>
                    <a:pt x="405" y="381"/>
                  </a:lnTo>
                  <a:lnTo>
                    <a:pt x="405" y="382"/>
                  </a:lnTo>
                  <a:lnTo>
                    <a:pt x="405" y="384"/>
                  </a:lnTo>
                  <a:lnTo>
                    <a:pt x="403" y="384"/>
                  </a:lnTo>
                  <a:lnTo>
                    <a:pt x="405" y="384"/>
                  </a:lnTo>
                  <a:lnTo>
                    <a:pt x="405" y="385"/>
                  </a:lnTo>
                  <a:lnTo>
                    <a:pt x="407" y="391"/>
                  </a:lnTo>
                  <a:lnTo>
                    <a:pt x="407" y="393"/>
                  </a:lnTo>
                  <a:lnTo>
                    <a:pt x="407" y="395"/>
                  </a:lnTo>
                  <a:lnTo>
                    <a:pt x="409" y="396"/>
                  </a:lnTo>
                  <a:lnTo>
                    <a:pt x="410" y="399"/>
                  </a:lnTo>
                  <a:lnTo>
                    <a:pt x="409" y="400"/>
                  </a:lnTo>
                  <a:lnTo>
                    <a:pt x="403" y="402"/>
                  </a:lnTo>
                  <a:lnTo>
                    <a:pt x="402" y="402"/>
                  </a:lnTo>
                  <a:lnTo>
                    <a:pt x="402" y="403"/>
                  </a:lnTo>
                  <a:lnTo>
                    <a:pt x="405" y="411"/>
                  </a:lnTo>
                  <a:lnTo>
                    <a:pt x="405" y="413"/>
                  </a:lnTo>
                  <a:lnTo>
                    <a:pt x="403" y="414"/>
                  </a:lnTo>
                  <a:lnTo>
                    <a:pt x="399" y="418"/>
                  </a:lnTo>
                  <a:lnTo>
                    <a:pt x="398" y="420"/>
                  </a:lnTo>
                  <a:lnTo>
                    <a:pt x="396" y="421"/>
                  </a:lnTo>
                  <a:lnTo>
                    <a:pt x="395" y="422"/>
                  </a:lnTo>
                  <a:lnTo>
                    <a:pt x="393" y="422"/>
                  </a:lnTo>
                  <a:lnTo>
                    <a:pt x="393" y="424"/>
                  </a:lnTo>
                  <a:lnTo>
                    <a:pt x="392" y="424"/>
                  </a:lnTo>
                  <a:lnTo>
                    <a:pt x="392" y="425"/>
                  </a:lnTo>
                  <a:lnTo>
                    <a:pt x="391" y="427"/>
                  </a:lnTo>
                  <a:lnTo>
                    <a:pt x="392" y="427"/>
                  </a:lnTo>
                  <a:lnTo>
                    <a:pt x="393" y="427"/>
                  </a:lnTo>
                  <a:lnTo>
                    <a:pt x="395" y="427"/>
                  </a:lnTo>
                  <a:lnTo>
                    <a:pt x="392" y="429"/>
                  </a:lnTo>
                  <a:lnTo>
                    <a:pt x="391" y="429"/>
                  </a:lnTo>
                  <a:lnTo>
                    <a:pt x="388" y="432"/>
                  </a:lnTo>
                  <a:lnTo>
                    <a:pt x="385" y="433"/>
                  </a:lnTo>
                  <a:lnTo>
                    <a:pt x="384" y="435"/>
                  </a:lnTo>
                  <a:lnTo>
                    <a:pt x="380" y="435"/>
                  </a:lnTo>
                  <a:lnTo>
                    <a:pt x="381" y="438"/>
                  </a:lnTo>
                  <a:lnTo>
                    <a:pt x="377" y="439"/>
                  </a:lnTo>
                  <a:lnTo>
                    <a:pt x="378" y="446"/>
                  </a:lnTo>
                  <a:lnTo>
                    <a:pt x="380" y="446"/>
                  </a:lnTo>
                  <a:lnTo>
                    <a:pt x="382" y="456"/>
                  </a:lnTo>
                  <a:lnTo>
                    <a:pt x="384" y="465"/>
                  </a:lnTo>
                  <a:lnTo>
                    <a:pt x="374" y="468"/>
                  </a:lnTo>
                  <a:lnTo>
                    <a:pt x="371" y="469"/>
                  </a:lnTo>
                  <a:lnTo>
                    <a:pt x="371" y="468"/>
                  </a:lnTo>
                  <a:lnTo>
                    <a:pt x="369" y="469"/>
                  </a:lnTo>
                  <a:lnTo>
                    <a:pt x="367" y="469"/>
                  </a:lnTo>
                  <a:lnTo>
                    <a:pt x="366" y="471"/>
                  </a:lnTo>
                  <a:lnTo>
                    <a:pt x="363" y="472"/>
                  </a:lnTo>
                  <a:lnTo>
                    <a:pt x="363" y="473"/>
                  </a:lnTo>
                  <a:lnTo>
                    <a:pt x="363" y="475"/>
                  </a:lnTo>
                  <a:lnTo>
                    <a:pt x="363" y="476"/>
                  </a:lnTo>
                  <a:lnTo>
                    <a:pt x="364" y="479"/>
                  </a:lnTo>
                  <a:lnTo>
                    <a:pt x="364" y="480"/>
                  </a:lnTo>
                  <a:lnTo>
                    <a:pt x="364" y="482"/>
                  </a:lnTo>
                  <a:lnTo>
                    <a:pt x="366" y="489"/>
                  </a:lnTo>
                  <a:lnTo>
                    <a:pt x="367" y="494"/>
                  </a:lnTo>
                  <a:lnTo>
                    <a:pt x="369" y="495"/>
                  </a:lnTo>
                  <a:lnTo>
                    <a:pt x="369" y="498"/>
                  </a:lnTo>
                  <a:lnTo>
                    <a:pt x="366" y="502"/>
                  </a:lnTo>
                  <a:lnTo>
                    <a:pt x="364" y="504"/>
                  </a:lnTo>
                  <a:lnTo>
                    <a:pt x="363" y="505"/>
                  </a:lnTo>
                  <a:lnTo>
                    <a:pt x="362" y="507"/>
                  </a:lnTo>
                  <a:lnTo>
                    <a:pt x="362" y="508"/>
                  </a:lnTo>
                  <a:lnTo>
                    <a:pt x="360" y="508"/>
                  </a:lnTo>
                  <a:lnTo>
                    <a:pt x="359" y="509"/>
                  </a:lnTo>
                  <a:lnTo>
                    <a:pt x="355" y="512"/>
                  </a:lnTo>
                  <a:lnTo>
                    <a:pt x="352" y="515"/>
                  </a:lnTo>
                  <a:lnTo>
                    <a:pt x="349" y="516"/>
                  </a:lnTo>
                  <a:lnTo>
                    <a:pt x="345" y="519"/>
                  </a:lnTo>
                  <a:lnTo>
                    <a:pt x="337" y="526"/>
                  </a:lnTo>
                  <a:lnTo>
                    <a:pt x="330" y="531"/>
                  </a:lnTo>
                  <a:lnTo>
                    <a:pt x="329" y="531"/>
                  </a:lnTo>
                  <a:lnTo>
                    <a:pt x="329" y="533"/>
                  </a:lnTo>
                  <a:lnTo>
                    <a:pt x="327" y="534"/>
                  </a:lnTo>
                  <a:lnTo>
                    <a:pt x="326" y="533"/>
                  </a:lnTo>
                  <a:lnTo>
                    <a:pt x="323" y="530"/>
                  </a:lnTo>
                  <a:lnTo>
                    <a:pt x="319" y="525"/>
                  </a:lnTo>
                  <a:lnTo>
                    <a:pt x="312" y="516"/>
                  </a:lnTo>
                  <a:lnTo>
                    <a:pt x="312" y="515"/>
                  </a:lnTo>
                  <a:lnTo>
                    <a:pt x="311" y="515"/>
                  </a:lnTo>
                  <a:lnTo>
                    <a:pt x="308" y="512"/>
                  </a:lnTo>
                  <a:lnTo>
                    <a:pt x="308" y="511"/>
                  </a:lnTo>
                  <a:lnTo>
                    <a:pt x="306" y="511"/>
                  </a:lnTo>
                  <a:lnTo>
                    <a:pt x="306" y="512"/>
                  </a:lnTo>
                  <a:lnTo>
                    <a:pt x="304" y="512"/>
                  </a:lnTo>
                  <a:lnTo>
                    <a:pt x="302" y="513"/>
                  </a:lnTo>
                  <a:lnTo>
                    <a:pt x="301" y="515"/>
                  </a:lnTo>
                  <a:lnTo>
                    <a:pt x="298" y="515"/>
                  </a:lnTo>
                  <a:lnTo>
                    <a:pt x="298" y="516"/>
                  </a:lnTo>
                  <a:lnTo>
                    <a:pt x="295" y="516"/>
                  </a:lnTo>
                  <a:lnTo>
                    <a:pt x="294" y="518"/>
                  </a:lnTo>
                  <a:lnTo>
                    <a:pt x="293" y="518"/>
                  </a:lnTo>
                  <a:lnTo>
                    <a:pt x="290" y="518"/>
                  </a:lnTo>
                  <a:lnTo>
                    <a:pt x="286" y="519"/>
                  </a:lnTo>
                  <a:lnTo>
                    <a:pt x="283" y="519"/>
                  </a:lnTo>
                  <a:lnTo>
                    <a:pt x="286" y="529"/>
                  </a:lnTo>
                  <a:lnTo>
                    <a:pt x="286" y="530"/>
                  </a:lnTo>
                  <a:lnTo>
                    <a:pt x="287" y="531"/>
                  </a:lnTo>
                  <a:lnTo>
                    <a:pt x="287" y="533"/>
                  </a:lnTo>
                  <a:lnTo>
                    <a:pt x="287" y="534"/>
                  </a:lnTo>
                  <a:lnTo>
                    <a:pt x="289" y="536"/>
                  </a:lnTo>
                  <a:lnTo>
                    <a:pt x="289" y="537"/>
                  </a:lnTo>
                  <a:lnTo>
                    <a:pt x="289" y="538"/>
                  </a:lnTo>
                  <a:lnTo>
                    <a:pt x="289" y="540"/>
                  </a:lnTo>
                  <a:lnTo>
                    <a:pt x="289" y="541"/>
                  </a:lnTo>
                  <a:lnTo>
                    <a:pt x="290" y="544"/>
                  </a:lnTo>
                  <a:lnTo>
                    <a:pt x="284" y="545"/>
                  </a:lnTo>
                  <a:lnTo>
                    <a:pt x="275" y="547"/>
                  </a:lnTo>
                  <a:lnTo>
                    <a:pt x="275" y="548"/>
                  </a:lnTo>
                  <a:lnTo>
                    <a:pt x="272" y="553"/>
                  </a:lnTo>
                  <a:lnTo>
                    <a:pt x="271" y="553"/>
                  </a:lnTo>
                  <a:lnTo>
                    <a:pt x="271" y="552"/>
                  </a:lnTo>
                  <a:lnTo>
                    <a:pt x="267" y="552"/>
                  </a:lnTo>
                  <a:lnTo>
                    <a:pt x="257" y="553"/>
                  </a:lnTo>
                  <a:lnTo>
                    <a:pt x="255" y="551"/>
                  </a:lnTo>
                  <a:lnTo>
                    <a:pt x="254" y="551"/>
                  </a:lnTo>
                  <a:lnTo>
                    <a:pt x="253" y="551"/>
                  </a:lnTo>
                  <a:lnTo>
                    <a:pt x="239" y="553"/>
                  </a:lnTo>
                  <a:lnTo>
                    <a:pt x="229" y="556"/>
                  </a:lnTo>
                  <a:lnTo>
                    <a:pt x="225" y="558"/>
                  </a:lnTo>
                  <a:lnTo>
                    <a:pt x="225" y="556"/>
                  </a:lnTo>
                  <a:lnTo>
                    <a:pt x="224" y="555"/>
                  </a:lnTo>
                  <a:lnTo>
                    <a:pt x="224" y="553"/>
                  </a:lnTo>
                  <a:lnTo>
                    <a:pt x="222" y="542"/>
                  </a:lnTo>
                  <a:lnTo>
                    <a:pt x="221" y="541"/>
                  </a:lnTo>
                  <a:lnTo>
                    <a:pt x="221" y="540"/>
                  </a:lnTo>
                  <a:lnTo>
                    <a:pt x="220" y="534"/>
                  </a:lnTo>
                  <a:lnTo>
                    <a:pt x="220" y="533"/>
                  </a:lnTo>
                  <a:lnTo>
                    <a:pt x="220" y="531"/>
                  </a:lnTo>
                  <a:lnTo>
                    <a:pt x="218" y="531"/>
                  </a:lnTo>
                  <a:lnTo>
                    <a:pt x="218" y="530"/>
                  </a:lnTo>
                  <a:lnTo>
                    <a:pt x="218" y="529"/>
                  </a:lnTo>
                  <a:lnTo>
                    <a:pt x="218" y="527"/>
                  </a:lnTo>
                  <a:lnTo>
                    <a:pt x="217" y="526"/>
                  </a:lnTo>
                  <a:lnTo>
                    <a:pt x="217" y="525"/>
                  </a:lnTo>
                  <a:lnTo>
                    <a:pt x="217" y="523"/>
                  </a:lnTo>
                  <a:lnTo>
                    <a:pt x="215" y="523"/>
                  </a:lnTo>
                  <a:lnTo>
                    <a:pt x="215" y="522"/>
                  </a:lnTo>
                  <a:lnTo>
                    <a:pt x="215" y="520"/>
                  </a:lnTo>
                  <a:lnTo>
                    <a:pt x="213" y="522"/>
                  </a:lnTo>
                  <a:lnTo>
                    <a:pt x="209" y="523"/>
                  </a:lnTo>
                  <a:lnTo>
                    <a:pt x="206" y="523"/>
                  </a:lnTo>
                  <a:lnTo>
                    <a:pt x="202" y="525"/>
                  </a:lnTo>
                  <a:lnTo>
                    <a:pt x="200" y="526"/>
                  </a:lnTo>
                  <a:lnTo>
                    <a:pt x="192" y="529"/>
                  </a:lnTo>
                  <a:lnTo>
                    <a:pt x="185" y="531"/>
                  </a:lnTo>
                  <a:lnTo>
                    <a:pt x="179" y="533"/>
                  </a:lnTo>
                  <a:lnTo>
                    <a:pt x="177" y="534"/>
                  </a:lnTo>
                  <a:lnTo>
                    <a:pt x="173" y="536"/>
                  </a:lnTo>
                  <a:lnTo>
                    <a:pt x="171" y="536"/>
                  </a:lnTo>
                  <a:lnTo>
                    <a:pt x="170" y="537"/>
                  </a:lnTo>
                  <a:lnTo>
                    <a:pt x="167" y="530"/>
                  </a:lnTo>
                  <a:lnTo>
                    <a:pt x="166" y="527"/>
                  </a:lnTo>
                  <a:lnTo>
                    <a:pt x="166" y="525"/>
                  </a:lnTo>
                  <a:lnTo>
                    <a:pt x="164" y="522"/>
                  </a:lnTo>
                  <a:lnTo>
                    <a:pt x="163" y="519"/>
                  </a:lnTo>
                  <a:lnTo>
                    <a:pt x="163" y="518"/>
                  </a:lnTo>
                  <a:lnTo>
                    <a:pt x="163" y="516"/>
                  </a:lnTo>
                  <a:lnTo>
                    <a:pt x="163" y="513"/>
                  </a:lnTo>
                  <a:lnTo>
                    <a:pt x="163" y="512"/>
                  </a:lnTo>
                  <a:lnTo>
                    <a:pt x="162" y="509"/>
                  </a:lnTo>
                  <a:lnTo>
                    <a:pt x="162" y="508"/>
                  </a:lnTo>
                  <a:lnTo>
                    <a:pt x="162" y="507"/>
                  </a:lnTo>
                  <a:lnTo>
                    <a:pt x="162" y="505"/>
                  </a:lnTo>
                  <a:lnTo>
                    <a:pt x="162" y="504"/>
                  </a:lnTo>
                  <a:lnTo>
                    <a:pt x="162" y="502"/>
                  </a:lnTo>
                  <a:lnTo>
                    <a:pt x="162" y="501"/>
                  </a:lnTo>
                  <a:lnTo>
                    <a:pt x="162" y="500"/>
                  </a:lnTo>
                  <a:lnTo>
                    <a:pt x="163" y="500"/>
                  </a:lnTo>
                  <a:lnTo>
                    <a:pt x="163" y="498"/>
                  </a:lnTo>
                  <a:lnTo>
                    <a:pt x="163" y="497"/>
                  </a:lnTo>
                  <a:lnTo>
                    <a:pt x="164" y="495"/>
                  </a:lnTo>
                  <a:lnTo>
                    <a:pt x="164" y="493"/>
                  </a:lnTo>
                  <a:lnTo>
                    <a:pt x="164" y="487"/>
                  </a:lnTo>
                  <a:lnTo>
                    <a:pt x="166" y="484"/>
                  </a:lnTo>
                  <a:lnTo>
                    <a:pt x="166" y="483"/>
                  </a:lnTo>
                  <a:lnTo>
                    <a:pt x="168" y="478"/>
                  </a:lnTo>
                  <a:lnTo>
                    <a:pt x="168" y="476"/>
                  </a:lnTo>
                  <a:lnTo>
                    <a:pt x="170" y="476"/>
                  </a:lnTo>
                  <a:lnTo>
                    <a:pt x="171" y="473"/>
                  </a:lnTo>
                  <a:lnTo>
                    <a:pt x="175" y="468"/>
                  </a:lnTo>
                  <a:lnTo>
                    <a:pt x="178" y="465"/>
                  </a:lnTo>
                  <a:lnTo>
                    <a:pt x="181" y="461"/>
                  </a:lnTo>
                  <a:lnTo>
                    <a:pt x="178" y="457"/>
                  </a:lnTo>
                  <a:lnTo>
                    <a:pt x="174" y="454"/>
                  </a:lnTo>
                  <a:lnTo>
                    <a:pt x="174" y="453"/>
                  </a:lnTo>
                  <a:lnTo>
                    <a:pt x="173" y="451"/>
                  </a:lnTo>
                  <a:lnTo>
                    <a:pt x="171" y="450"/>
                  </a:lnTo>
                  <a:lnTo>
                    <a:pt x="170" y="449"/>
                  </a:lnTo>
                  <a:lnTo>
                    <a:pt x="170" y="447"/>
                  </a:lnTo>
                  <a:lnTo>
                    <a:pt x="168" y="446"/>
                  </a:lnTo>
                  <a:lnTo>
                    <a:pt x="167" y="446"/>
                  </a:lnTo>
                  <a:lnTo>
                    <a:pt x="166" y="443"/>
                  </a:lnTo>
                  <a:lnTo>
                    <a:pt x="164" y="442"/>
                  </a:lnTo>
                  <a:lnTo>
                    <a:pt x="163" y="440"/>
                  </a:lnTo>
                  <a:lnTo>
                    <a:pt x="163" y="439"/>
                  </a:lnTo>
                  <a:lnTo>
                    <a:pt x="162" y="438"/>
                  </a:lnTo>
                  <a:lnTo>
                    <a:pt x="162" y="436"/>
                  </a:lnTo>
                  <a:lnTo>
                    <a:pt x="160" y="435"/>
                  </a:lnTo>
                  <a:lnTo>
                    <a:pt x="160" y="433"/>
                  </a:lnTo>
                  <a:lnTo>
                    <a:pt x="160" y="432"/>
                  </a:lnTo>
                  <a:lnTo>
                    <a:pt x="159" y="433"/>
                  </a:lnTo>
                  <a:lnTo>
                    <a:pt x="159" y="432"/>
                  </a:lnTo>
                  <a:lnTo>
                    <a:pt x="157" y="431"/>
                  </a:lnTo>
                  <a:lnTo>
                    <a:pt x="157" y="427"/>
                  </a:lnTo>
                  <a:lnTo>
                    <a:pt x="156" y="424"/>
                  </a:lnTo>
                  <a:lnTo>
                    <a:pt x="156" y="421"/>
                  </a:lnTo>
                  <a:lnTo>
                    <a:pt x="155" y="418"/>
                  </a:lnTo>
                  <a:lnTo>
                    <a:pt x="155" y="415"/>
                  </a:lnTo>
                  <a:lnTo>
                    <a:pt x="155" y="413"/>
                  </a:lnTo>
                  <a:lnTo>
                    <a:pt x="153" y="411"/>
                  </a:lnTo>
                  <a:lnTo>
                    <a:pt x="153" y="410"/>
                  </a:lnTo>
                  <a:lnTo>
                    <a:pt x="153" y="407"/>
                  </a:lnTo>
                  <a:lnTo>
                    <a:pt x="153" y="406"/>
                  </a:lnTo>
                  <a:lnTo>
                    <a:pt x="153" y="404"/>
                  </a:lnTo>
                  <a:lnTo>
                    <a:pt x="153" y="403"/>
                  </a:lnTo>
                  <a:lnTo>
                    <a:pt x="153" y="402"/>
                  </a:lnTo>
                  <a:lnTo>
                    <a:pt x="153" y="400"/>
                  </a:lnTo>
                  <a:lnTo>
                    <a:pt x="153" y="399"/>
                  </a:lnTo>
                  <a:lnTo>
                    <a:pt x="152" y="395"/>
                  </a:lnTo>
                  <a:lnTo>
                    <a:pt x="153" y="395"/>
                  </a:lnTo>
                  <a:lnTo>
                    <a:pt x="153" y="393"/>
                  </a:lnTo>
                  <a:lnTo>
                    <a:pt x="153" y="392"/>
                  </a:lnTo>
                  <a:lnTo>
                    <a:pt x="153" y="391"/>
                  </a:lnTo>
                  <a:lnTo>
                    <a:pt x="153" y="389"/>
                  </a:lnTo>
                  <a:lnTo>
                    <a:pt x="153" y="388"/>
                  </a:lnTo>
                  <a:lnTo>
                    <a:pt x="153" y="387"/>
                  </a:lnTo>
                  <a:lnTo>
                    <a:pt x="153" y="385"/>
                  </a:lnTo>
                  <a:lnTo>
                    <a:pt x="153" y="382"/>
                  </a:lnTo>
                  <a:lnTo>
                    <a:pt x="153" y="381"/>
                  </a:lnTo>
                  <a:lnTo>
                    <a:pt x="155" y="381"/>
                  </a:lnTo>
                  <a:lnTo>
                    <a:pt x="155" y="378"/>
                  </a:lnTo>
                  <a:lnTo>
                    <a:pt x="156" y="377"/>
                  </a:lnTo>
                  <a:lnTo>
                    <a:pt x="156" y="374"/>
                  </a:lnTo>
                  <a:lnTo>
                    <a:pt x="157" y="371"/>
                  </a:lnTo>
                  <a:lnTo>
                    <a:pt x="157" y="370"/>
                  </a:lnTo>
                  <a:lnTo>
                    <a:pt x="157" y="369"/>
                  </a:lnTo>
                  <a:lnTo>
                    <a:pt x="159" y="367"/>
                  </a:lnTo>
                  <a:lnTo>
                    <a:pt x="160" y="364"/>
                  </a:lnTo>
                  <a:lnTo>
                    <a:pt x="162" y="360"/>
                  </a:lnTo>
                  <a:lnTo>
                    <a:pt x="163" y="359"/>
                  </a:lnTo>
                  <a:lnTo>
                    <a:pt x="164" y="355"/>
                  </a:lnTo>
                  <a:lnTo>
                    <a:pt x="166" y="355"/>
                  </a:lnTo>
                  <a:lnTo>
                    <a:pt x="167" y="352"/>
                  </a:lnTo>
                  <a:lnTo>
                    <a:pt x="167" y="351"/>
                  </a:lnTo>
                  <a:lnTo>
                    <a:pt x="167" y="349"/>
                  </a:lnTo>
                  <a:lnTo>
                    <a:pt x="168" y="349"/>
                  </a:lnTo>
                  <a:lnTo>
                    <a:pt x="168" y="348"/>
                  </a:lnTo>
                  <a:lnTo>
                    <a:pt x="168" y="346"/>
                  </a:lnTo>
                  <a:lnTo>
                    <a:pt x="170" y="345"/>
                  </a:lnTo>
                  <a:lnTo>
                    <a:pt x="170" y="344"/>
                  </a:lnTo>
                  <a:lnTo>
                    <a:pt x="170" y="342"/>
                  </a:lnTo>
                  <a:lnTo>
                    <a:pt x="171" y="341"/>
                  </a:lnTo>
                  <a:lnTo>
                    <a:pt x="171" y="340"/>
                  </a:lnTo>
                  <a:lnTo>
                    <a:pt x="171" y="338"/>
                  </a:lnTo>
                  <a:lnTo>
                    <a:pt x="173" y="338"/>
                  </a:lnTo>
                  <a:lnTo>
                    <a:pt x="173" y="335"/>
                  </a:lnTo>
                  <a:lnTo>
                    <a:pt x="173" y="334"/>
                  </a:lnTo>
                  <a:lnTo>
                    <a:pt x="173" y="331"/>
                  </a:lnTo>
                  <a:lnTo>
                    <a:pt x="171" y="329"/>
                  </a:lnTo>
                  <a:lnTo>
                    <a:pt x="171" y="326"/>
                  </a:lnTo>
                  <a:lnTo>
                    <a:pt x="170" y="324"/>
                  </a:lnTo>
                  <a:lnTo>
                    <a:pt x="168" y="322"/>
                  </a:lnTo>
                  <a:lnTo>
                    <a:pt x="167" y="319"/>
                  </a:lnTo>
                  <a:lnTo>
                    <a:pt x="167" y="318"/>
                  </a:lnTo>
                  <a:lnTo>
                    <a:pt x="166" y="318"/>
                  </a:lnTo>
                  <a:lnTo>
                    <a:pt x="163" y="316"/>
                  </a:lnTo>
                  <a:lnTo>
                    <a:pt x="159" y="315"/>
                  </a:lnTo>
                  <a:lnTo>
                    <a:pt x="157" y="315"/>
                  </a:lnTo>
                  <a:lnTo>
                    <a:pt x="155" y="312"/>
                  </a:lnTo>
                  <a:lnTo>
                    <a:pt x="153" y="312"/>
                  </a:lnTo>
                  <a:lnTo>
                    <a:pt x="151" y="311"/>
                  </a:lnTo>
                  <a:lnTo>
                    <a:pt x="148" y="309"/>
                  </a:lnTo>
                  <a:lnTo>
                    <a:pt x="144" y="308"/>
                  </a:lnTo>
                  <a:lnTo>
                    <a:pt x="142" y="306"/>
                  </a:lnTo>
                  <a:lnTo>
                    <a:pt x="141" y="306"/>
                  </a:lnTo>
                  <a:lnTo>
                    <a:pt x="140" y="305"/>
                  </a:lnTo>
                  <a:lnTo>
                    <a:pt x="138" y="304"/>
                  </a:lnTo>
                  <a:lnTo>
                    <a:pt x="134" y="301"/>
                  </a:lnTo>
                  <a:lnTo>
                    <a:pt x="133" y="301"/>
                  </a:lnTo>
                  <a:lnTo>
                    <a:pt x="127" y="297"/>
                  </a:lnTo>
                  <a:lnTo>
                    <a:pt x="127" y="295"/>
                  </a:lnTo>
                  <a:lnTo>
                    <a:pt x="124" y="294"/>
                  </a:lnTo>
                  <a:lnTo>
                    <a:pt x="122" y="293"/>
                  </a:lnTo>
                  <a:lnTo>
                    <a:pt x="120" y="291"/>
                  </a:lnTo>
                  <a:lnTo>
                    <a:pt x="116" y="287"/>
                  </a:lnTo>
                  <a:lnTo>
                    <a:pt x="113" y="286"/>
                  </a:lnTo>
                  <a:lnTo>
                    <a:pt x="109" y="280"/>
                  </a:lnTo>
                  <a:lnTo>
                    <a:pt x="106" y="279"/>
                  </a:lnTo>
                  <a:lnTo>
                    <a:pt x="102" y="275"/>
                  </a:lnTo>
                  <a:lnTo>
                    <a:pt x="101" y="272"/>
                  </a:lnTo>
                  <a:lnTo>
                    <a:pt x="98" y="269"/>
                  </a:lnTo>
                  <a:lnTo>
                    <a:pt x="95" y="265"/>
                  </a:lnTo>
                  <a:lnTo>
                    <a:pt x="94" y="264"/>
                  </a:lnTo>
                  <a:lnTo>
                    <a:pt x="93" y="262"/>
                  </a:lnTo>
                  <a:lnTo>
                    <a:pt x="91" y="260"/>
                  </a:lnTo>
                  <a:lnTo>
                    <a:pt x="90" y="258"/>
                  </a:lnTo>
                  <a:lnTo>
                    <a:pt x="87" y="255"/>
                  </a:lnTo>
                  <a:lnTo>
                    <a:pt x="86" y="253"/>
                  </a:lnTo>
                  <a:lnTo>
                    <a:pt x="84" y="251"/>
                  </a:lnTo>
                  <a:lnTo>
                    <a:pt x="80" y="246"/>
                  </a:lnTo>
                  <a:lnTo>
                    <a:pt x="80" y="244"/>
                  </a:lnTo>
                  <a:lnTo>
                    <a:pt x="77" y="242"/>
                  </a:lnTo>
                  <a:lnTo>
                    <a:pt x="76" y="240"/>
                  </a:lnTo>
                  <a:lnTo>
                    <a:pt x="75" y="239"/>
                  </a:lnTo>
                  <a:lnTo>
                    <a:pt x="69" y="233"/>
                  </a:lnTo>
                  <a:lnTo>
                    <a:pt x="68" y="232"/>
                  </a:lnTo>
                  <a:lnTo>
                    <a:pt x="69" y="232"/>
                  </a:lnTo>
                  <a:lnTo>
                    <a:pt x="69" y="231"/>
                  </a:lnTo>
                  <a:lnTo>
                    <a:pt x="72" y="228"/>
                  </a:lnTo>
                  <a:lnTo>
                    <a:pt x="75" y="225"/>
                  </a:lnTo>
                  <a:lnTo>
                    <a:pt x="76" y="224"/>
                  </a:lnTo>
                  <a:lnTo>
                    <a:pt x="77" y="224"/>
                  </a:lnTo>
                  <a:lnTo>
                    <a:pt x="80" y="221"/>
                  </a:lnTo>
                  <a:lnTo>
                    <a:pt x="84" y="217"/>
                  </a:lnTo>
                  <a:lnTo>
                    <a:pt x="87" y="215"/>
                  </a:lnTo>
                  <a:lnTo>
                    <a:pt x="88" y="214"/>
                  </a:lnTo>
                  <a:lnTo>
                    <a:pt x="87" y="214"/>
                  </a:lnTo>
                  <a:lnTo>
                    <a:pt x="80" y="211"/>
                  </a:lnTo>
                  <a:lnTo>
                    <a:pt x="82" y="206"/>
                  </a:lnTo>
                  <a:lnTo>
                    <a:pt x="84" y="199"/>
                  </a:lnTo>
                  <a:lnTo>
                    <a:pt x="72" y="195"/>
                  </a:lnTo>
                  <a:lnTo>
                    <a:pt x="65" y="193"/>
                  </a:lnTo>
                  <a:lnTo>
                    <a:pt x="62" y="192"/>
                  </a:lnTo>
                  <a:lnTo>
                    <a:pt x="51" y="189"/>
                  </a:lnTo>
                  <a:lnTo>
                    <a:pt x="48" y="189"/>
                  </a:lnTo>
                  <a:lnTo>
                    <a:pt x="51" y="180"/>
                  </a:lnTo>
                  <a:lnTo>
                    <a:pt x="44" y="174"/>
                  </a:lnTo>
                  <a:lnTo>
                    <a:pt x="44" y="173"/>
                  </a:lnTo>
                  <a:lnTo>
                    <a:pt x="39" y="167"/>
                  </a:lnTo>
                  <a:lnTo>
                    <a:pt x="36" y="170"/>
                  </a:lnTo>
                  <a:lnTo>
                    <a:pt x="36" y="171"/>
                  </a:lnTo>
                  <a:lnTo>
                    <a:pt x="22" y="157"/>
                  </a:lnTo>
                  <a:lnTo>
                    <a:pt x="21" y="159"/>
                  </a:lnTo>
                  <a:lnTo>
                    <a:pt x="13" y="166"/>
                  </a:lnTo>
                  <a:lnTo>
                    <a:pt x="10" y="164"/>
                  </a:lnTo>
                  <a:lnTo>
                    <a:pt x="10" y="163"/>
                  </a:lnTo>
                  <a:lnTo>
                    <a:pt x="8" y="163"/>
                  </a:lnTo>
                  <a:lnTo>
                    <a:pt x="8" y="162"/>
                  </a:lnTo>
                  <a:lnTo>
                    <a:pt x="10" y="159"/>
                  </a:lnTo>
                  <a:lnTo>
                    <a:pt x="11" y="156"/>
                  </a:lnTo>
                  <a:lnTo>
                    <a:pt x="14" y="153"/>
                  </a:lnTo>
                  <a:lnTo>
                    <a:pt x="14" y="152"/>
                  </a:lnTo>
                  <a:lnTo>
                    <a:pt x="15" y="151"/>
                  </a:lnTo>
                  <a:lnTo>
                    <a:pt x="18" y="148"/>
                  </a:lnTo>
                  <a:lnTo>
                    <a:pt x="19" y="146"/>
                  </a:lnTo>
                  <a:lnTo>
                    <a:pt x="24" y="146"/>
                  </a:lnTo>
                  <a:lnTo>
                    <a:pt x="24" y="145"/>
                  </a:lnTo>
                  <a:lnTo>
                    <a:pt x="28" y="145"/>
                  </a:lnTo>
                  <a:lnTo>
                    <a:pt x="33" y="142"/>
                  </a:lnTo>
                  <a:lnTo>
                    <a:pt x="35" y="142"/>
                  </a:lnTo>
                  <a:lnTo>
                    <a:pt x="37" y="141"/>
                  </a:lnTo>
                  <a:lnTo>
                    <a:pt x="39" y="141"/>
                  </a:lnTo>
                  <a:lnTo>
                    <a:pt x="40" y="141"/>
                  </a:lnTo>
                  <a:lnTo>
                    <a:pt x="42" y="138"/>
                  </a:lnTo>
                  <a:lnTo>
                    <a:pt x="47" y="134"/>
                  </a:lnTo>
                  <a:lnTo>
                    <a:pt x="51" y="131"/>
                  </a:lnTo>
                  <a:lnTo>
                    <a:pt x="54" y="130"/>
                  </a:lnTo>
                  <a:lnTo>
                    <a:pt x="54" y="129"/>
                  </a:lnTo>
                  <a:lnTo>
                    <a:pt x="53" y="129"/>
                  </a:lnTo>
                  <a:lnTo>
                    <a:pt x="51" y="126"/>
                  </a:lnTo>
                  <a:lnTo>
                    <a:pt x="51" y="122"/>
                  </a:lnTo>
                  <a:lnTo>
                    <a:pt x="50" y="120"/>
                  </a:lnTo>
                  <a:lnTo>
                    <a:pt x="55" y="117"/>
                  </a:lnTo>
                  <a:lnTo>
                    <a:pt x="60" y="116"/>
                  </a:lnTo>
                  <a:lnTo>
                    <a:pt x="57" y="109"/>
                  </a:lnTo>
                  <a:lnTo>
                    <a:pt x="50" y="112"/>
                  </a:lnTo>
                  <a:lnTo>
                    <a:pt x="48" y="112"/>
                  </a:lnTo>
                  <a:lnTo>
                    <a:pt x="47" y="109"/>
                  </a:lnTo>
                  <a:lnTo>
                    <a:pt x="44" y="106"/>
                  </a:lnTo>
                  <a:lnTo>
                    <a:pt x="42" y="104"/>
                  </a:lnTo>
                  <a:lnTo>
                    <a:pt x="42" y="102"/>
                  </a:lnTo>
                  <a:lnTo>
                    <a:pt x="40" y="102"/>
                  </a:lnTo>
                  <a:lnTo>
                    <a:pt x="37" y="98"/>
                  </a:lnTo>
                  <a:lnTo>
                    <a:pt x="36" y="97"/>
                  </a:lnTo>
                  <a:lnTo>
                    <a:pt x="35" y="97"/>
                  </a:lnTo>
                  <a:lnTo>
                    <a:pt x="35" y="95"/>
                  </a:lnTo>
                  <a:lnTo>
                    <a:pt x="35" y="94"/>
                  </a:lnTo>
                  <a:lnTo>
                    <a:pt x="35" y="93"/>
                  </a:lnTo>
                  <a:lnTo>
                    <a:pt x="36" y="93"/>
                  </a:lnTo>
                  <a:lnTo>
                    <a:pt x="36" y="91"/>
                  </a:lnTo>
                  <a:lnTo>
                    <a:pt x="19" y="76"/>
                  </a:lnTo>
                  <a:lnTo>
                    <a:pt x="17" y="75"/>
                  </a:lnTo>
                  <a:lnTo>
                    <a:pt x="15" y="73"/>
                  </a:lnTo>
                  <a:lnTo>
                    <a:pt x="14" y="73"/>
                  </a:lnTo>
                  <a:lnTo>
                    <a:pt x="13" y="72"/>
                  </a:lnTo>
                  <a:lnTo>
                    <a:pt x="11" y="72"/>
                  </a:lnTo>
                  <a:lnTo>
                    <a:pt x="10" y="71"/>
                  </a:lnTo>
                  <a:lnTo>
                    <a:pt x="8" y="71"/>
                  </a:lnTo>
                  <a:lnTo>
                    <a:pt x="7" y="71"/>
                  </a:lnTo>
                  <a:lnTo>
                    <a:pt x="6" y="69"/>
                  </a:lnTo>
                  <a:lnTo>
                    <a:pt x="3" y="68"/>
                  </a:lnTo>
                  <a:lnTo>
                    <a:pt x="3" y="66"/>
                  </a:lnTo>
                  <a:lnTo>
                    <a:pt x="2" y="66"/>
                  </a:lnTo>
                  <a:lnTo>
                    <a:pt x="0" y="65"/>
                  </a:lnTo>
                  <a:lnTo>
                    <a:pt x="2" y="64"/>
                  </a:lnTo>
                  <a:lnTo>
                    <a:pt x="3" y="64"/>
                  </a:lnTo>
                  <a:lnTo>
                    <a:pt x="3" y="62"/>
                  </a:lnTo>
                  <a:lnTo>
                    <a:pt x="6" y="61"/>
                  </a:lnTo>
                  <a:lnTo>
                    <a:pt x="8" y="58"/>
                  </a:lnTo>
                  <a:lnTo>
                    <a:pt x="10" y="58"/>
                  </a:lnTo>
                  <a:lnTo>
                    <a:pt x="11" y="55"/>
                  </a:lnTo>
                  <a:lnTo>
                    <a:pt x="13" y="55"/>
                  </a:lnTo>
                  <a:lnTo>
                    <a:pt x="14" y="53"/>
                  </a:lnTo>
                  <a:lnTo>
                    <a:pt x="17" y="50"/>
                  </a:lnTo>
                  <a:lnTo>
                    <a:pt x="18" y="48"/>
                  </a:lnTo>
                  <a:lnTo>
                    <a:pt x="19" y="47"/>
                  </a:lnTo>
                  <a:lnTo>
                    <a:pt x="19" y="46"/>
                  </a:lnTo>
                  <a:lnTo>
                    <a:pt x="21" y="46"/>
                  </a:lnTo>
                  <a:lnTo>
                    <a:pt x="21" y="44"/>
                  </a:lnTo>
                  <a:lnTo>
                    <a:pt x="22" y="44"/>
                  </a:lnTo>
                  <a:lnTo>
                    <a:pt x="22" y="43"/>
                  </a:lnTo>
                  <a:lnTo>
                    <a:pt x="24" y="40"/>
                  </a:lnTo>
                  <a:lnTo>
                    <a:pt x="25" y="39"/>
                  </a:lnTo>
                  <a:lnTo>
                    <a:pt x="26" y="36"/>
                  </a:lnTo>
                  <a:lnTo>
                    <a:pt x="28" y="33"/>
                  </a:lnTo>
                  <a:lnTo>
                    <a:pt x="28" y="32"/>
                  </a:lnTo>
                  <a:lnTo>
                    <a:pt x="29" y="29"/>
                  </a:lnTo>
                  <a:lnTo>
                    <a:pt x="30" y="26"/>
                  </a:lnTo>
                  <a:lnTo>
                    <a:pt x="30" y="24"/>
                  </a:lnTo>
                  <a:lnTo>
                    <a:pt x="30" y="22"/>
                  </a:lnTo>
                  <a:lnTo>
                    <a:pt x="30" y="21"/>
                  </a:lnTo>
                  <a:lnTo>
                    <a:pt x="32" y="18"/>
                  </a:lnTo>
                  <a:lnTo>
                    <a:pt x="32" y="14"/>
                  </a:lnTo>
                  <a:lnTo>
                    <a:pt x="32" y="13"/>
                  </a:lnTo>
                  <a:lnTo>
                    <a:pt x="32" y="11"/>
                  </a:lnTo>
                  <a:lnTo>
                    <a:pt x="32" y="10"/>
                  </a:lnTo>
                  <a:lnTo>
                    <a:pt x="32" y="7"/>
                  </a:lnTo>
                  <a:lnTo>
                    <a:pt x="35" y="7"/>
                  </a:lnTo>
                  <a:lnTo>
                    <a:pt x="36" y="7"/>
                  </a:lnTo>
                  <a:lnTo>
                    <a:pt x="42" y="7"/>
                  </a:lnTo>
                  <a:lnTo>
                    <a:pt x="46" y="7"/>
                  </a:lnTo>
                  <a:lnTo>
                    <a:pt x="48" y="8"/>
                  </a:lnTo>
                  <a:lnTo>
                    <a:pt x="50" y="7"/>
                  </a:lnTo>
                  <a:lnTo>
                    <a:pt x="50" y="6"/>
                  </a:lnTo>
                  <a:lnTo>
                    <a:pt x="50" y="3"/>
                  </a:lnTo>
                  <a:lnTo>
                    <a:pt x="50" y="2"/>
                  </a:lnTo>
                  <a:lnTo>
                    <a:pt x="51" y="0"/>
                  </a:lnTo>
                  <a:lnTo>
                    <a:pt x="60" y="0"/>
                  </a:lnTo>
                  <a:lnTo>
                    <a:pt x="60" y="6"/>
                  </a:lnTo>
                  <a:lnTo>
                    <a:pt x="61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Freeform 20">
              <a:extLst>
                <a:ext uri="{FF2B5EF4-FFF2-40B4-BE49-F238E27FC236}">
                  <a16:creationId xmlns:a16="http://schemas.microsoft.com/office/drawing/2014/main" id="{8AC8DC21-AB59-1A14-D03D-AF6CDAC8F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6688" y="1760538"/>
              <a:ext cx="800100" cy="885825"/>
            </a:xfrm>
            <a:custGeom>
              <a:avLst/>
              <a:gdLst>
                <a:gd name="T0" fmla="*/ 91 w 504"/>
                <a:gd name="T1" fmla="*/ 8 h 558"/>
                <a:gd name="T2" fmla="*/ 146 w 504"/>
                <a:gd name="T3" fmla="*/ 19 h 558"/>
                <a:gd name="T4" fmla="*/ 144 w 504"/>
                <a:gd name="T5" fmla="*/ 84 h 558"/>
                <a:gd name="T6" fmla="*/ 137 w 504"/>
                <a:gd name="T7" fmla="*/ 104 h 558"/>
                <a:gd name="T8" fmla="*/ 146 w 504"/>
                <a:gd name="T9" fmla="*/ 122 h 558"/>
                <a:gd name="T10" fmla="*/ 167 w 504"/>
                <a:gd name="T11" fmla="*/ 140 h 558"/>
                <a:gd name="T12" fmla="*/ 200 w 504"/>
                <a:gd name="T13" fmla="*/ 149 h 558"/>
                <a:gd name="T14" fmla="*/ 222 w 504"/>
                <a:gd name="T15" fmla="*/ 167 h 558"/>
                <a:gd name="T16" fmla="*/ 235 w 504"/>
                <a:gd name="T17" fmla="*/ 188 h 558"/>
                <a:gd name="T18" fmla="*/ 251 w 504"/>
                <a:gd name="T19" fmla="*/ 191 h 558"/>
                <a:gd name="T20" fmla="*/ 273 w 504"/>
                <a:gd name="T21" fmla="*/ 160 h 558"/>
                <a:gd name="T22" fmla="*/ 293 w 504"/>
                <a:gd name="T23" fmla="*/ 137 h 558"/>
                <a:gd name="T24" fmla="*/ 295 w 504"/>
                <a:gd name="T25" fmla="*/ 115 h 558"/>
                <a:gd name="T26" fmla="*/ 305 w 504"/>
                <a:gd name="T27" fmla="*/ 104 h 558"/>
                <a:gd name="T28" fmla="*/ 323 w 504"/>
                <a:gd name="T29" fmla="*/ 83 h 558"/>
                <a:gd name="T30" fmla="*/ 349 w 504"/>
                <a:gd name="T31" fmla="*/ 86 h 558"/>
                <a:gd name="T32" fmla="*/ 366 w 504"/>
                <a:gd name="T33" fmla="*/ 94 h 558"/>
                <a:gd name="T34" fmla="*/ 395 w 504"/>
                <a:gd name="T35" fmla="*/ 104 h 558"/>
                <a:gd name="T36" fmla="*/ 403 w 504"/>
                <a:gd name="T37" fmla="*/ 119 h 558"/>
                <a:gd name="T38" fmla="*/ 403 w 504"/>
                <a:gd name="T39" fmla="*/ 137 h 558"/>
                <a:gd name="T40" fmla="*/ 420 w 504"/>
                <a:gd name="T41" fmla="*/ 167 h 558"/>
                <a:gd name="T42" fmla="*/ 431 w 504"/>
                <a:gd name="T43" fmla="*/ 184 h 558"/>
                <a:gd name="T44" fmla="*/ 439 w 504"/>
                <a:gd name="T45" fmla="*/ 195 h 558"/>
                <a:gd name="T46" fmla="*/ 472 w 504"/>
                <a:gd name="T47" fmla="*/ 222 h 558"/>
                <a:gd name="T48" fmla="*/ 487 w 504"/>
                <a:gd name="T49" fmla="*/ 254 h 558"/>
                <a:gd name="T50" fmla="*/ 502 w 504"/>
                <a:gd name="T51" fmla="*/ 279 h 558"/>
                <a:gd name="T52" fmla="*/ 449 w 504"/>
                <a:gd name="T53" fmla="*/ 290 h 558"/>
                <a:gd name="T54" fmla="*/ 413 w 504"/>
                <a:gd name="T55" fmla="*/ 345 h 558"/>
                <a:gd name="T56" fmla="*/ 403 w 504"/>
                <a:gd name="T57" fmla="*/ 373 h 558"/>
                <a:gd name="T58" fmla="*/ 409 w 504"/>
                <a:gd name="T59" fmla="*/ 400 h 558"/>
                <a:gd name="T60" fmla="*/ 392 w 504"/>
                <a:gd name="T61" fmla="*/ 424 h 558"/>
                <a:gd name="T62" fmla="*/ 377 w 504"/>
                <a:gd name="T63" fmla="*/ 439 h 558"/>
                <a:gd name="T64" fmla="*/ 363 w 504"/>
                <a:gd name="T65" fmla="*/ 475 h 558"/>
                <a:gd name="T66" fmla="*/ 362 w 504"/>
                <a:gd name="T67" fmla="*/ 508 h 558"/>
                <a:gd name="T68" fmla="*/ 323 w 504"/>
                <a:gd name="T69" fmla="*/ 530 h 558"/>
                <a:gd name="T70" fmla="*/ 298 w 504"/>
                <a:gd name="T71" fmla="*/ 516 h 558"/>
                <a:gd name="T72" fmla="*/ 289 w 504"/>
                <a:gd name="T73" fmla="*/ 537 h 558"/>
                <a:gd name="T74" fmla="*/ 255 w 504"/>
                <a:gd name="T75" fmla="*/ 551 h 558"/>
                <a:gd name="T76" fmla="*/ 220 w 504"/>
                <a:gd name="T77" fmla="*/ 533 h 558"/>
                <a:gd name="T78" fmla="*/ 209 w 504"/>
                <a:gd name="T79" fmla="*/ 523 h 558"/>
                <a:gd name="T80" fmla="*/ 166 w 504"/>
                <a:gd name="T81" fmla="*/ 525 h 558"/>
                <a:gd name="T82" fmla="*/ 162 w 504"/>
                <a:gd name="T83" fmla="*/ 501 h 558"/>
                <a:gd name="T84" fmla="*/ 171 w 504"/>
                <a:gd name="T85" fmla="*/ 473 h 558"/>
                <a:gd name="T86" fmla="*/ 166 w 504"/>
                <a:gd name="T87" fmla="*/ 443 h 558"/>
                <a:gd name="T88" fmla="*/ 156 w 504"/>
                <a:gd name="T89" fmla="*/ 424 h 558"/>
                <a:gd name="T90" fmla="*/ 153 w 504"/>
                <a:gd name="T91" fmla="*/ 399 h 558"/>
                <a:gd name="T92" fmla="*/ 155 w 504"/>
                <a:gd name="T93" fmla="*/ 378 h 558"/>
                <a:gd name="T94" fmla="*/ 167 w 504"/>
                <a:gd name="T95" fmla="*/ 351 h 558"/>
                <a:gd name="T96" fmla="*/ 173 w 504"/>
                <a:gd name="T97" fmla="*/ 334 h 558"/>
                <a:gd name="T98" fmla="*/ 153 w 504"/>
                <a:gd name="T99" fmla="*/ 312 h 558"/>
                <a:gd name="T100" fmla="*/ 122 w 504"/>
                <a:gd name="T101" fmla="*/ 293 h 558"/>
                <a:gd name="T102" fmla="*/ 90 w 504"/>
                <a:gd name="T103" fmla="*/ 258 h 558"/>
                <a:gd name="T104" fmla="*/ 72 w 504"/>
                <a:gd name="T105" fmla="*/ 228 h 558"/>
                <a:gd name="T106" fmla="*/ 65 w 504"/>
                <a:gd name="T107" fmla="*/ 193 h 558"/>
                <a:gd name="T108" fmla="*/ 10 w 504"/>
                <a:gd name="T109" fmla="*/ 164 h 558"/>
                <a:gd name="T110" fmla="*/ 28 w 504"/>
                <a:gd name="T111" fmla="*/ 145 h 558"/>
                <a:gd name="T112" fmla="*/ 51 w 504"/>
                <a:gd name="T113" fmla="*/ 122 h 558"/>
                <a:gd name="T114" fmla="*/ 36 w 504"/>
                <a:gd name="T115" fmla="*/ 97 h 558"/>
                <a:gd name="T116" fmla="*/ 10 w 504"/>
                <a:gd name="T117" fmla="*/ 71 h 558"/>
                <a:gd name="T118" fmla="*/ 10 w 504"/>
                <a:gd name="T119" fmla="*/ 58 h 558"/>
                <a:gd name="T120" fmla="*/ 25 w 504"/>
                <a:gd name="T121" fmla="*/ 39 h 558"/>
                <a:gd name="T122" fmla="*/ 32 w 504"/>
                <a:gd name="T123" fmla="*/ 10 h 558"/>
                <a:gd name="T124" fmla="*/ 60 w 504"/>
                <a:gd name="T125" fmla="*/ 6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4" h="558">
                  <a:moveTo>
                    <a:pt x="61" y="7"/>
                  </a:moveTo>
                  <a:lnTo>
                    <a:pt x="62" y="7"/>
                  </a:lnTo>
                  <a:lnTo>
                    <a:pt x="69" y="6"/>
                  </a:lnTo>
                  <a:lnTo>
                    <a:pt x="71" y="6"/>
                  </a:lnTo>
                  <a:lnTo>
                    <a:pt x="71" y="4"/>
                  </a:lnTo>
                  <a:lnTo>
                    <a:pt x="72" y="3"/>
                  </a:lnTo>
                  <a:lnTo>
                    <a:pt x="73" y="0"/>
                  </a:lnTo>
                  <a:lnTo>
                    <a:pt x="76" y="3"/>
                  </a:lnTo>
                  <a:lnTo>
                    <a:pt x="77" y="3"/>
                  </a:lnTo>
                  <a:lnTo>
                    <a:pt x="82" y="7"/>
                  </a:lnTo>
                  <a:lnTo>
                    <a:pt x="84" y="8"/>
                  </a:lnTo>
                  <a:lnTo>
                    <a:pt x="90" y="10"/>
                  </a:lnTo>
                  <a:lnTo>
                    <a:pt x="91" y="8"/>
                  </a:lnTo>
                  <a:lnTo>
                    <a:pt x="91" y="6"/>
                  </a:lnTo>
                  <a:lnTo>
                    <a:pt x="94" y="3"/>
                  </a:lnTo>
                  <a:lnTo>
                    <a:pt x="95" y="2"/>
                  </a:lnTo>
                  <a:lnTo>
                    <a:pt x="98" y="3"/>
                  </a:lnTo>
                  <a:lnTo>
                    <a:pt x="105" y="14"/>
                  </a:lnTo>
                  <a:lnTo>
                    <a:pt x="106" y="15"/>
                  </a:lnTo>
                  <a:lnTo>
                    <a:pt x="116" y="4"/>
                  </a:lnTo>
                  <a:lnTo>
                    <a:pt x="117" y="4"/>
                  </a:lnTo>
                  <a:lnTo>
                    <a:pt x="117" y="3"/>
                  </a:lnTo>
                  <a:lnTo>
                    <a:pt x="127" y="17"/>
                  </a:lnTo>
                  <a:lnTo>
                    <a:pt x="131" y="19"/>
                  </a:lnTo>
                  <a:lnTo>
                    <a:pt x="140" y="26"/>
                  </a:lnTo>
                  <a:lnTo>
                    <a:pt x="146" y="19"/>
                  </a:lnTo>
                  <a:lnTo>
                    <a:pt x="146" y="18"/>
                  </a:lnTo>
                  <a:lnTo>
                    <a:pt x="153" y="25"/>
                  </a:lnTo>
                  <a:lnTo>
                    <a:pt x="160" y="32"/>
                  </a:lnTo>
                  <a:lnTo>
                    <a:pt x="167" y="39"/>
                  </a:lnTo>
                  <a:lnTo>
                    <a:pt x="174" y="47"/>
                  </a:lnTo>
                  <a:lnTo>
                    <a:pt x="177" y="50"/>
                  </a:lnTo>
                  <a:lnTo>
                    <a:pt x="182" y="55"/>
                  </a:lnTo>
                  <a:lnTo>
                    <a:pt x="181" y="57"/>
                  </a:lnTo>
                  <a:lnTo>
                    <a:pt x="159" y="77"/>
                  </a:lnTo>
                  <a:lnTo>
                    <a:pt x="155" y="75"/>
                  </a:lnTo>
                  <a:lnTo>
                    <a:pt x="149" y="86"/>
                  </a:lnTo>
                  <a:lnTo>
                    <a:pt x="146" y="86"/>
                  </a:lnTo>
                  <a:lnTo>
                    <a:pt x="144" y="84"/>
                  </a:lnTo>
                  <a:lnTo>
                    <a:pt x="141" y="90"/>
                  </a:lnTo>
                  <a:lnTo>
                    <a:pt x="140" y="93"/>
                  </a:lnTo>
                  <a:lnTo>
                    <a:pt x="138" y="94"/>
                  </a:lnTo>
                  <a:lnTo>
                    <a:pt x="138" y="95"/>
                  </a:lnTo>
                  <a:lnTo>
                    <a:pt x="140" y="95"/>
                  </a:lnTo>
                  <a:lnTo>
                    <a:pt x="141" y="97"/>
                  </a:lnTo>
                  <a:lnTo>
                    <a:pt x="141" y="98"/>
                  </a:lnTo>
                  <a:lnTo>
                    <a:pt x="141" y="99"/>
                  </a:lnTo>
                  <a:lnTo>
                    <a:pt x="141" y="101"/>
                  </a:lnTo>
                  <a:lnTo>
                    <a:pt x="140" y="101"/>
                  </a:lnTo>
                  <a:lnTo>
                    <a:pt x="140" y="102"/>
                  </a:lnTo>
                  <a:lnTo>
                    <a:pt x="138" y="104"/>
                  </a:lnTo>
                  <a:lnTo>
                    <a:pt x="137" y="104"/>
                  </a:lnTo>
                  <a:lnTo>
                    <a:pt x="137" y="105"/>
                  </a:lnTo>
                  <a:lnTo>
                    <a:pt x="135" y="106"/>
                  </a:lnTo>
                  <a:lnTo>
                    <a:pt x="134" y="108"/>
                  </a:lnTo>
                  <a:lnTo>
                    <a:pt x="130" y="113"/>
                  </a:lnTo>
                  <a:lnTo>
                    <a:pt x="130" y="115"/>
                  </a:lnTo>
                  <a:lnTo>
                    <a:pt x="133" y="116"/>
                  </a:lnTo>
                  <a:lnTo>
                    <a:pt x="134" y="116"/>
                  </a:lnTo>
                  <a:lnTo>
                    <a:pt x="135" y="116"/>
                  </a:lnTo>
                  <a:lnTo>
                    <a:pt x="138" y="117"/>
                  </a:lnTo>
                  <a:lnTo>
                    <a:pt x="140" y="119"/>
                  </a:lnTo>
                  <a:lnTo>
                    <a:pt x="142" y="120"/>
                  </a:lnTo>
                  <a:lnTo>
                    <a:pt x="145" y="122"/>
                  </a:lnTo>
                  <a:lnTo>
                    <a:pt x="146" y="122"/>
                  </a:lnTo>
                  <a:lnTo>
                    <a:pt x="146" y="123"/>
                  </a:lnTo>
                  <a:lnTo>
                    <a:pt x="148" y="124"/>
                  </a:lnTo>
                  <a:lnTo>
                    <a:pt x="149" y="124"/>
                  </a:lnTo>
                  <a:lnTo>
                    <a:pt x="151" y="127"/>
                  </a:lnTo>
                  <a:lnTo>
                    <a:pt x="153" y="129"/>
                  </a:lnTo>
                  <a:lnTo>
                    <a:pt x="153" y="130"/>
                  </a:lnTo>
                  <a:lnTo>
                    <a:pt x="155" y="131"/>
                  </a:lnTo>
                  <a:lnTo>
                    <a:pt x="157" y="133"/>
                  </a:lnTo>
                  <a:lnTo>
                    <a:pt x="160" y="134"/>
                  </a:lnTo>
                  <a:lnTo>
                    <a:pt x="163" y="135"/>
                  </a:lnTo>
                  <a:lnTo>
                    <a:pt x="163" y="137"/>
                  </a:lnTo>
                  <a:lnTo>
                    <a:pt x="166" y="138"/>
                  </a:lnTo>
                  <a:lnTo>
                    <a:pt x="167" y="140"/>
                  </a:lnTo>
                  <a:lnTo>
                    <a:pt x="168" y="141"/>
                  </a:lnTo>
                  <a:lnTo>
                    <a:pt x="171" y="144"/>
                  </a:lnTo>
                  <a:lnTo>
                    <a:pt x="173" y="145"/>
                  </a:lnTo>
                  <a:lnTo>
                    <a:pt x="174" y="146"/>
                  </a:lnTo>
                  <a:lnTo>
                    <a:pt x="175" y="146"/>
                  </a:lnTo>
                  <a:lnTo>
                    <a:pt x="177" y="146"/>
                  </a:lnTo>
                  <a:lnTo>
                    <a:pt x="185" y="149"/>
                  </a:lnTo>
                  <a:lnTo>
                    <a:pt x="189" y="149"/>
                  </a:lnTo>
                  <a:lnTo>
                    <a:pt x="192" y="149"/>
                  </a:lnTo>
                  <a:lnTo>
                    <a:pt x="195" y="149"/>
                  </a:lnTo>
                  <a:lnTo>
                    <a:pt x="196" y="149"/>
                  </a:lnTo>
                  <a:lnTo>
                    <a:pt x="198" y="149"/>
                  </a:lnTo>
                  <a:lnTo>
                    <a:pt x="200" y="149"/>
                  </a:lnTo>
                  <a:lnTo>
                    <a:pt x="202" y="149"/>
                  </a:lnTo>
                  <a:lnTo>
                    <a:pt x="203" y="149"/>
                  </a:lnTo>
                  <a:lnTo>
                    <a:pt x="204" y="151"/>
                  </a:lnTo>
                  <a:lnTo>
                    <a:pt x="207" y="152"/>
                  </a:lnTo>
                  <a:lnTo>
                    <a:pt x="213" y="156"/>
                  </a:lnTo>
                  <a:lnTo>
                    <a:pt x="214" y="157"/>
                  </a:lnTo>
                  <a:lnTo>
                    <a:pt x="218" y="160"/>
                  </a:lnTo>
                  <a:lnTo>
                    <a:pt x="218" y="162"/>
                  </a:lnTo>
                  <a:lnTo>
                    <a:pt x="220" y="162"/>
                  </a:lnTo>
                  <a:lnTo>
                    <a:pt x="221" y="163"/>
                  </a:lnTo>
                  <a:lnTo>
                    <a:pt x="221" y="164"/>
                  </a:lnTo>
                  <a:lnTo>
                    <a:pt x="222" y="166"/>
                  </a:lnTo>
                  <a:lnTo>
                    <a:pt x="222" y="167"/>
                  </a:lnTo>
                  <a:lnTo>
                    <a:pt x="224" y="168"/>
                  </a:lnTo>
                  <a:lnTo>
                    <a:pt x="225" y="171"/>
                  </a:lnTo>
                  <a:lnTo>
                    <a:pt x="226" y="173"/>
                  </a:lnTo>
                  <a:lnTo>
                    <a:pt x="228" y="173"/>
                  </a:lnTo>
                  <a:lnTo>
                    <a:pt x="229" y="175"/>
                  </a:lnTo>
                  <a:lnTo>
                    <a:pt x="231" y="177"/>
                  </a:lnTo>
                  <a:lnTo>
                    <a:pt x="232" y="178"/>
                  </a:lnTo>
                  <a:lnTo>
                    <a:pt x="232" y="180"/>
                  </a:lnTo>
                  <a:lnTo>
                    <a:pt x="232" y="181"/>
                  </a:lnTo>
                  <a:lnTo>
                    <a:pt x="233" y="181"/>
                  </a:lnTo>
                  <a:lnTo>
                    <a:pt x="233" y="184"/>
                  </a:lnTo>
                  <a:lnTo>
                    <a:pt x="235" y="186"/>
                  </a:lnTo>
                  <a:lnTo>
                    <a:pt x="235" y="188"/>
                  </a:lnTo>
                  <a:lnTo>
                    <a:pt x="236" y="188"/>
                  </a:lnTo>
                  <a:lnTo>
                    <a:pt x="236" y="189"/>
                  </a:lnTo>
                  <a:lnTo>
                    <a:pt x="237" y="189"/>
                  </a:lnTo>
                  <a:lnTo>
                    <a:pt x="237" y="191"/>
                  </a:lnTo>
                  <a:lnTo>
                    <a:pt x="240" y="192"/>
                  </a:lnTo>
                  <a:lnTo>
                    <a:pt x="242" y="192"/>
                  </a:lnTo>
                  <a:lnTo>
                    <a:pt x="242" y="193"/>
                  </a:lnTo>
                  <a:lnTo>
                    <a:pt x="244" y="193"/>
                  </a:lnTo>
                  <a:lnTo>
                    <a:pt x="247" y="193"/>
                  </a:lnTo>
                  <a:lnTo>
                    <a:pt x="248" y="192"/>
                  </a:lnTo>
                  <a:lnTo>
                    <a:pt x="250" y="192"/>
                  </a:lnTo>
                  <a:lnTo>
                    <a:pt x="251" y="192"/>
                  </a:lnTo>
                  <a:lnTo>
                    <a:pt x="251" y="191"/>
                  </a:lnTo>
                  <a:lnTo>
                    <a:pt x="253" y="191"/>
                  </a:lnTo>
                  <a:lnTo>
                    <a:pt x="258" y="185"/>
                  </a:lnTo>
                  <a:lnTo>
                    <a:pt x="260" y="184"/>
                  </a:lnTo>
                  <a:lnTo>
                    <a:pt x="261" y="182"/>
                  </a:lnTo>
                  <a:lnTo>
                    <a:pt x="262" y="181"/>
                  </a:lnTo>
                  <a:lnTo>
                    <a:pt x="262" y="180"/>
                  </a:lnTo>
                  <a:lnTo>
                    <a:pt x="265" y="178"/>
                  </a:lnTo>
                  <a:lnTo>
                    <a:pt x="267" y="175"/>
                  </a:lnTo>
                  <a:lnTo>
                    <a:pt x="269" y="170"/>
                  </a:lnTo>
                  <a:lnTo>
                    <a:pt x="271" y="167"/>
                  </a:lnTo>
                  <a:lnTo>
                    <a:pt x="272" y="164"/>
                  </a:lnTo>
                  <a:lnTo>
                    <a:pt x="272" y="162"/>
                  </a:lnTo>
                  <a:lnTo>
                    <a:pt x="273" y="160"/>
                  </a:lnTo>
                  <a:lnTo>
                    <a:pt x="275" y="156"/>
                  </a:lnTo>
                  <a:lnTo>
                    <a:pt x="276" y="149"/>
                  </a:lnTo>
                  <a:lnTo>
                    <a:pt x="278" y="145"/>
                  </a:lnTo>
                  <a:lnTo>
                    <a:pt x="279" y="142"/>
                  </a:lnTo>
                  <a:lnTo>
                    <a:pt x="280" y="141"/>
                  </a:lnTo>
                  <a:lnTo>
                    <a:pt x="280" y="140"/>
                  </a:lnTo>
                  <a:lnTo>
                    <a:pt x="282" y="140"/>
                  </a:lnTo>
                  <a:lnTo>
                    <a:pt x="283" y="138"/>
                  </a:lnTo>
                  <a:lnTo>
                    <a:pt x="284" y="137"/>
                  </a:lnTo>
                  <a:lnTo>
                    <a:pt x="286" y="137"/>
                  </a:lnTo>
                  <a:lnTo>
                    <a:pt x="289" y="137"/>
                  </a:lnTo>
                  <a:lnTo>
                    <a:pt x="291" y="137"/>
                  </a:lnTo>
                  <a:lnTo>
                    <a:pt x="293" y="137"/>
                  </a:lnTo>
                  <a:lnTo>
                    <a:pt x="294" y="137"/>
                  </a:lnTo>
                  <a:lnTo>
                    <a:pt x="295" y="135"/>
                  </a:lnTo>
                  <a:lnTo>
                    <a:pt x="297" y="135"/>
                  </a:lnTo>
                  <a:lnTo>
                    <a:pt x="298" y="134"/>
                  </a:lnTo>
                  <a:lnTo>
                    <a:pt x="300" y="133"/>
                  </a:lnTo>
                  <a:lnTo>
                    <a:pt x="300" y="131"/>
                  </a:lnTo>
                  <a:lnTo>
                    <a:pt x="300" y="130"/>
                  </a:lnTo>
                  <a:lnTo>
                    <a:pt x="300" y="129"/>
                  </a:lnTo>
                  <a:lnTo>
                    <a:pt x="300" y="127"/>
                  </a:lnTo>
                  <a:lnTo>
                    <a:pt x="300" y="126"/>
                  </a:lnTo>
                  <a:lnTo>
                    <a:pt x="297" y="120"/>
                  </a:lnTo>
                  <a:lnTo>
                    <a:pt x="295" y="116"/>
                  </a:lnTo>
                  <a:lnTo>
                    <a:pt x="295" y="115"/>
                  </a:lnTo>
                  <a:lnTo>
                    <a:pt x="295" y="113"/>
                  </a:lnTo>
                  <a:lnTo>
                    <a:pt x="294" y="112"/>
                  </a:lnTo>
                  <a:lnTo>
                    <a:pt x="295" y="111"/>
                  </a:lnTo>
                  <a:lnTo>
                    <a:pt x="295" y="109"/>
                  </a:lnTo>
                  <a:lnTo>
                    <a:pt x="295" y="108"/>
                  </a:lnTo>
                  <a:lnTo>
                    <a:pt x="297" y="108"/>
                  </a:lnTo>
                  <a:lnTo>
                    <a:pt x="297" y="106"/>
                  </a:lnTo>
                  <a:lnTo>
                    <a:pt x="298" y="106"/>
                  </a:lnTo>
                  <a:lnTo>
                    <a:pt x="300" y="104"/>
                  </a:lnTo>
                  <a:lnTo>
                    <a:pt x="301" y="102"/>
                  </a:lnTo>
                  <a:lnTo>
                    <a:pt x="302" y="102"/>
                  </a:lnTo>
                  <a:lnTo>
                    <a:pt x="304" y="102"/>
                  </a:lnTo>
                  <a:lnTo>
                    <a:pt x="305" y="104"/>
                  </a:lnTo>
                  <a:lnTo>
                    <a:pt x="312" y="106"/>
                  </a:lnTo>
                  <a:lnTo>
                    <a:pt x="317" y="106"/>
                  </a:lnTo>
                  <a:lnTo>
                    <a:pt x="319" y="104"/>
                  </a:lnTo>
                  <a:lnTo>
                    <a:pt x="316" y="101"/>
                  </a:lnTo>
                  <a:lnTo>
                    <a:pt x="315" y="97"/>
                  </a:lnTo>
                  <a:lnTo>
                    <a:pt x="315" y="95"/>
                  </a:lnTo>
                  <a:lnTo>
                    <a:pt x="317" y="93"/>
                  </a:lnTo>
                  <a:lnTo>
                    <a:pt x="319" y="90"/>
                  </a:lnTo>
                  <a:lnTo>
                    <a:pt x="320" y="88"/>
                  </a:lnTo>
                  <a:lnTo>
                    <a:pt x="320" y="87"/>
                  </a:lnTo>
                  <a:lnTo>
                    <a:pt x="322" y="86"/>
                  </a:lnTo>
                  <a:lnTo>
                    <a:pt x="322" y="84"/>
                  </a:lnTo>
                  <a:lnTo>
                    <a:pt x="323" y="83"/>
                  </a:lnTo>
                  <a:lnTo>
                    <a:pt x="323" y="82"/>
                  </a:lnTo>
                  <a:lnTo>
                    <a:pt x="324" y="82"/>
                  </a:lnTo>
                  <a:lnTo>
                    <a:pt x="324" y="80"/>
                  </a:lnTo>
                  <a:lnTo>
                    <a:pt x="326" y="80"/>
                  </a:lnTo>
                  <a:lnTo>
                    <a:pt x="327" y="79"/>
                  </a:lnTo>
                  <a:lnTo>
                    <a:pt x="329" y="79"/>
                  </a:lnTo>
                  <a:lnTo>
                    <a:pt x="330" y="79"/>
                  </a:lnTo>
                  <a:lnTo>
                    <a:pt x="333" y="79"/>
                  </a:lnTo>
                  <a:lnTo>
                    <a:pt x="336" y="79"/>
                  </a:lnTo>
                  <a:lnTo>
                    <a:pt x="337" y="80"/>
                  </a:lnTo>
                  <a:lnTo>
                    <a:pt x="338" y="80"/>
                  </a:lnTo>
                  <a:lnTo>
                    <a:pt x="342" y="82"/>
                  </a:lnTo>
                  <a:lnTo>
                    <a:pt x="349" y="86"/>
                  </a:lnTo>
                  <a:lnTo>
                    <a:pt x="351" y="87"/>
                  </a:lnTo>
                  <a:lnTo>
                    <a:pt x="351" y="86"/>
                  </a:lnTo>
                  <a:lnTo>
                    <a:pt x="352" y="86"/>
                  </a:lnTo>
                  <a:lnTo>
                    <a:pt x="353" y="87"/>
                  </a:lnTo>
                  <a:lnTo>
                    <a:pt x="355" y="87"/>
                  </a:lnTo>
                  <a:lnTo>
                    <a:pt x="356" y="88"/>
                  </a:lnTo>
                  <a:lnTo>
                    <a:pt x="358" y="88"/>
                  </a:lnTo>
                  <a:lnTo>
                    <a:pt x="360" y="91"/>
                  </a:lnTo>
                  <a:lnTo>
                    <a:pt x="362" y="91"/>
                  </a:lnTo>
                  <a:lnTo>
                    <a:pt x="363" y="93"/>
                  </a:lnTo>
                  <a:lnTo>
                    <a:pt x="364" y="93"/>
                  </a:lnTo>
                  <a:lnTo>
                    <a:pt x="366" y="93"/>
                  </a:lnTo>
                  <a:lnTo>
                    <a:pt x="366" y="94"/>
                  </a:lnTo>
                  <a:lnTo>
                    <a:pt x="367" y="94"/>
                  </a:lnTo>
                  <a:lnTo>
                    <a:pt x="370" y="95"/>
                  </a:lnTo>
                  <a:lnTo>
                    <a:pt x="373" y="97"/>
                  </a:lnTo>
                  <a:lnTo>
                    <a:pt x="375" y="98"/>
                  </a:lnTo>
                  <a:lnTo>
                    <a:pt x="377" y="98"/>
                  </a:lnTo>
                  <a:lnTo>
                    <a:pt x="378" y="99"/>
                  </a:lnTo>
                  <a:lnTo>
                    <a:pt x="380" y="99"/>
                  </a:lnTo>
                  <a:lnTo>
                    <a:pt x="381" y="101"/>
                  </a:lnTo>
                  <a:lnTo>
                    <a:pt x="382" y="101"/>
                  </a:lnTo>
                  <a:lnTo>
                    <a:pt x="388" y="101"/>
                  </a:lnTo>
                  <a:lnTo>
                    <a:pt x="389" y="102"/>
                  </a:lnTo>
                  <a:lnTo>
                    <a:pt x="391" y="102"/>
                  </a:lnTo>
                  <a:lnTo>
                    <a:pt x="395" y="104"/>
                  </a:lnTo>
                  <a:lnTo>
                    <a:pt x="396" y="104"/>
                  </a:lnTo>
                  <a:lnTo>
                    <a:pt x="398" y="104"/>
                  </a:lnTo>
                  <a:lnTo>
                    <a:pt x="400" y="104"/>
                  </a:lnTo>
                  <a:lnTo>
                    <a:pt x="402" y="104"/>
                  </a:lnTo>
                  <a:lnTo>
                    <a:pt x="402" y="105"/>
                  </a:lnTo>
                  <a:lnTo>
                    <a:pt x="403" y="106"/>
                  </a:lnTo>
                  <a:lnTo>
                    <a:pt x="403" y="108"/>
                  </a:lnTo>
                  <a:lnTo>
                    <a:pt x="405" y="109"/>
                  </a:lnTo>
                  <a:lnTo>
                    <a:pt x="400" y="115"/>
                  </a:lnTo>
                  <a:lnTo>
                    <a:pt x="402" y="115"/>
                  </a:lnTo>
                  <a:lnTo>
                    <a:pt x="405" y="116"/>
                  </a:lnTo>
                  <a:lnTo>
                    <a:pt x="405" y="117"/>
                  </a:lnTo>
                  <a:lnTo>
                    <a:pt x="403" y="119"/>
                  </a:lnTo>
                  <a:lnTo>
                    <a:pt x="402" y="122"/>
                  </a:lnTo>
                  <a:lnTo>
                    <a:pt x="402" y="123"/>
                  </a:lnTo>
                  <a:lnTo>
                    <a:pt x="402" y="124"/>
                  </a:lnTo>
                  <a:lnTo>
                    <a:pt x="402" y="126"/>
                  </a:lnTo>
                  <a:lnTo>
                    <a:pt x="402" y="127"/>
                  </a:lnTo>
                  <a:lnTo>
                    <a:pt x="403" y="127"/>
                  </a:lnTo>
                  <a:lnTo>
                    <a:pt x="403" y="129"/>
                  </a:lnTo>
                  <a:lnTo>
                    <a:pt x="403" y="131"/>
                  </a:lnTo>
                  <a:lnTo>
                    <a:pt x="403" y="133"/>
                  </a:lnTo>
                  <a:lnTo>
                    <a:pt x="403" y="134"/>
                  </a:lnTo>
                  <a:lnTo>
                    <a:pt x="405" y="135"/>
                  </a:lnTo>
                  <a:lnTo>
                    <a:pt x="403" y="135"/>
                  </a:lnTo>
                  <a:lnTo>
                    <a:pt x="403" y="137"/>
                  </a:lnTo>
                  <a:lnTo>
                    <a:pt x="405" y="140"/>
                  </a:lnTo>
                  <a:lnTo>
                    <a:pt x="406" y="141"/>
                  </a:lnTo>
                  <a:lnTo>
                    <a:pt x="409" y="146"/>
                  </a:lnTo>
                  <a:lnTo>
                    <a:pt x="410" y="149"/>
                  </a:lnTo>
                  <a:lnTo>
                    <a:pt x="410" y="151"/>
                  </a:lnTo>
                  <a:lnTo>
                    <a:pt x="411" y="152"/>
                  </a:lnTo>
                  <a:lnTo>
                    <a:pt x="413" y="155"/>
                  </a:lnTo>
                  <a:lnTo>
                    <a:pt x="414" y="159"/>
                  </a:lnTo>
                  <a:lnTo>
                    <a:pt x="416" y="159"/>
                  </a:lnTo>
                  <a:lnTo>
                    <a:pt x="416" y="160"/>
                  </a:lnTo>
                  <a:lnTo>
                    <a:pt x="418" y="164"/>
                  </a:lnTo>
                  <a:lnTo>
                    <a:pt x="418" y="166"/>
                  </a:lnTo>
                  <a:lnTo>
                    <a:pt x="420" y="167"/>
                  </a:lnTo>
                  <a:lnTo>
                    <a:pt x="420" y="168"/>
                  </a:lnTo>
                  <a:lnTo>
                    <a:pt x="421" y="168"/>
                  </a:lnTo>
                  <a:lnTo>
                    <a:pt x="421" y="170"/>
                  </a:lnTo>
                  <a:lnTo>
                    <a:pt x="421" y="171"/>
                  </a:lnTo>
                  <a:lnTo>
                    <a:pt x="422" y="175"/>
                  </a:lnTo>
                  <a:lnTo>
                    <a:pt x="424" y="177"/>
                  </a:lnTo>
                  <a:lnTo>
                    <a:pt x="425" y="178"/>
                  </a:lnTo>
                  <a:lnTo>
                    <a:pt x="425" y="180"/>
                  </a:lnTo>
                  <a:lnTo>
                    <a:pt x="427" y="180"/>
                  </a:lnTo>
                  <a:lnTo>
                    <a:pt x="428" y="181"/>
                  </a:lnTo>
                  <a:lnTo>
                    <a:pt x="429" y="182"/>
                  </a:lnTo>
                  <a:lnTo>
                    <a:pt x="431" y="182"/>
                  </a:lnTo>
                  <a:lnTo>
                    <a:pt x="431" y="184"/>
                  </a:lnTo>
                  <a:lnTo>
                    <a:pt x="432" y="184"/>
                  </a:lnTo>
                  <a:lnTo>
                    <a:pt x="432" y="185"/>
                  </a:lnTo>
                  <a:lnTo>
                    <a:pt x="433" y="185"/>
                  </a:lnTo>
                  <a:lnTo>
                    <a:pt x="435" y="185"/>
                  </a:lnTo>
                  <a:lnTo>
                    <a:pt x="435" y="186"/>
                  </a:lnTo>
                  <a:lnTo>
                    <a:pt x="436" y="186"/>
                  </a:lnTo>
                  <a:lnTo>
                    <a:pt x="436" y="188"/>
                  </a:lnTo>
                  <a:lnTo>
                    <a:pt x="438" y="188"/>
                  </a:lnTo>
                  <a:lnTo>
                    <a:pt x="438" y="189"/>
                  </a:lnTo>
                  <a:lnTo>
                    <a:pt x="439" y="191"/>
                  </a:lnTo>
                  <a:lnTo>
                    <a:pt x="439" y="192"/>
                  </a:lnTo>
                  <a:lnTo>
                    <a:pt x="439" y="193"/>
                  </a:lnTo>
                  <a:lnTo>
                    <a:pt x="439" y="195"/>
                  </a:lnTo>
                  <a:lnTo>
                    <a:pt x="440" y="195"/>
                  </a:lnTo>
                  <a:lnTo>
                    <a:pt x="440" y="196"/>
                  </a:lnTo>
                  <a:lnTo>
                    <a:pt x="442" y="200"/>
                  </a:lnTo>
                  <a:lnTo>
                    <a:pt x="442" y="202"/>
                  </a:lnTo>
                  <a:lnTo>
                    <a:pt x="442" y="203"/>
                  </a:lnTo>
                  <a:lnTo>
                    <a:pt x="446" y="203"/>
                  </a:lnTo>
                  <a:lnTo>
                    <a:pt x="446" y="204"/>
                  </a:lnTo>
                  <a:lnTo>
                    <a:pt x="457" y="209"/>
                  </a:lnTo>
                  <a:lnTo>
                    <a:pt x="458" y="209"/>
                  </a:lnTo>
                  <a:lnTo>
                    <a:pt x="467" y="213"/>
                  </a:lnTo>
                  <a:lnTo>
                    <a:pt x="467" y="214"/>
                  </a:lnTo>
                  <a:lnTo>
                    <a:pt x="469" y="218"/>
                  </a:lnTo>
                  <a:lnTo>
                    <a:pt x="472" y="222"/>
                  </a:lnTo>
                  <a:lnTo>
                    <a:pt x="472" y="224"/>
                  </a:lnTo>
                  <a:lnTo>
                    <a:pt x="474" y="225"/>
                  </a:lnTo>
                  <a:lnTo>
                    <a:pt x="475" y="228"/>
                  </a:lnTo>
                  <a:lnTo>
                    <a:pt x="476" y="232"/>
                  </a:lnTo>
                  <a:lnTo>
                    <a:pt x="478" y="236"/>
                  </a:lnTo>
                  <a:lnTo>
                    <a:pt x="480" y="243"/>
                  </a:lnTo>
                  <a:lnTo>
                    <a:pt x="482" y="244"/>
                  </a:lnTo>
                  <a:lnTo>
                    <a:pt x="483" y="247"/>
                  </a:lnTo>
                  <a:lnTo>
                    <a:pt x="483" y="249"/>
                  </a:lnTo>
                  <a:lnTo>
                    <a:pt x="485" y="249"/>
                  </a:lnTo>
                  <a:lnTo>
                    <a:pt x="485" y="250"/>
                  </a:lnTo>
                  <a:lnTo>
                    <a:pt x="486" y="251"/>
                  </a:lnTo>
                  <a:lnTo>
                    <a:pt x="487" y="254"/>
                  </a:lnTo>
                  <a:lnTo>
                    <a:pt x="489" y="257"/>
                  </a:lnTo>
                  <a:lnTo>
                    <a:pt x="490" y="257"/>
                  </a:lnTo>
                  <a:lnTo>
                    <a:pt x="493" y="261"/>
                  </a:lnTo>
                  <a:lnTo>
                    <a:pt x="494" y="264"/>
                  </a:lnTo>
                  <a:lnTo>
                    <a:pt x="496" y="264"/>
                  </a:lnTo>
                  <a:lnTo>
                    <a:pt x="497" y="266"/>
                  </a:lnTo>
                  <a:lnTo>
                    <a:pt x="498" y="268"/>
                  </a:lnTo>
                  <a:lnTo>
                    <a:pt x="498" y="269"/>
                  </a:lnTo>
                  <a:lnTo>
                    <a:pt x="500" y="271"/>
                  </a:lnTo>
                  <a:lnTo>
                    <a:pt x="501" y="275"/>
                  </a:lnTo>
                  <a:lnTo>
                    <a:pt x="501" y="276"/>
                  </a:lnTo>
                  <a:lnTo>
                    <a:pt x="502" y="276"/>
                  </a:lnTo>
                  <a:lnTo>
                    <a:pt x="502" y="279"/>
                  </a:lnTo>
                  <a:lnTo>
                    <a:pt x="504" y="279"/>
                  </a:lnTo>
                  <a:lnTo>
                    <a:pt x="497" y="279"/>
                  </a:lnTo>
                  <a:lnTo>
                    <a:pt x="483" y="280"/>
                  </a:lnTo>
                  <a:lnTo>
                    <a:pt x="480" y="280"/>
                  </a:lnTo>
                  <a:lnTo>
                    <a:pt x="474" y="282"/>
                  </a:lnTo>
                  <a:lnTo>
                    <a:pt x="468" y="283"/>
                  </a:lnTo>
                  <a:lnTo>
                    <a:pt x="461" y="284"/>
                  </a:lnTo>
                  <a:lnTo>
                    <a:pt x="460" y="284"/>
                  </a:lnTo>
                  <a:lnTo>
                    <a:pt x="455" y="286"/>
                  </a:lnTo>
                  <a:lnTo>
                    <a:pt x="455" y="287"/>
                  </a:lnTo>
                  <a:lnTo>
                    <a:pt x="451" y="289"/>
                  </a:lnTo>
                  <a:lnTo>
                    <a:pt x="450" y="289"/>
                  </a:lnTo>
                  <a:lnTo>
                    <a:pt x="449" y="290"/>
                  </a:lnTo>
                  <a:lnTo>
                    <a:pt x="446" y="291"/>
                  </a:lnTo>
                  <a:lnTo>
                    <a:pt x="443" y="293"/>
                  </a:lnTo>
                  <a:lnTo>
                    <a:pt x="440" y="294"/>
                  </a:lnTo>
                  <a:lnTo>
                    <a:pt x="432" y="297"/>
                  </a:lnTo>
                  <a:lnTo>
                    <a:pt x="425" y="301"/>
                  </a:lnTo>
                  <a:lnTo>
                    <a:pt x="421" y="302"/>
                  </a:lnTo>
                  <a:lnTo>
                    <a:pt x="427" y="315"/>
                  </a:lnTo>
                  <a:lnTo>
                    <a:pt x="428" y="322"/>
                  </a:lnTo>
                  <a:lnTo>
                    <a:pt x="429" y="331"/>
                  </a:lnTo>
                  <a:lnTo>
                    <a:pt x="429" y="333"/>
                  </a:lnTo>
                  <a:lnTo>
                    <a:pt x="411" y="337"/>
                  </a:lnTo>
                  <a:lnTo>
                    <a:pt x="410" y="337"/>
                  </a:lnTo>
                  <a:lnTo>
                    <a:pt x="413" y="345"/>
                  </a:lnTo>
                  <a:lnTo>
                    <a:pt x="414" y="352"/>
                  </a:lnTo>
                  <a:lnTo>
                    <a:pt x="413" y="352"/>
                  </a:lnTo>
                  <a:lnTo>
                    <a:pt x="409" y="353"/>
                  </a:lnTo>
                  <a:lnTo>
                    <a:pt x="405" y="353"/>
                  </a:lnTo>
                  <a:lnTo>
                    <a:pt x="402" y="355"/>
                  </a:lnTo>
                  <a:lnTo>
                    <a:pt x="400" y="355"/>
                  </a:lnTo>
                  <a:lnTo>
                    <a:pt x="399" y="356"/>
                  </a:lnTo>
                  <a:lnTo>
                    <a:pt x="400" y="359"/>
                  </a:lnTo>
                  <a:lnTo>
                    <a:pt x="400" y="362"/>
                  </a:lnTo>
                  <a:lnTo>
                    <a:pt x="402" y="364"/>
                  </a:lnTo>
                  <a:lnTo>
                    <a:pt x="402" y="367"/>
                  </a:lnTo>
                  <a:lnTo>
                    <a:pt x="403" y="371"/>
                  </a:lnTo>
                  <a:lnTo>
                    <a:pt x="403" y="373"/>
                  </a:lnTo>
                  <a:lnTo>
                    <a:pt x="403" y="377"/>
                  </a:lnTo>
                  <a:lnTo>
                    <a:pt x="405" y="381"/>
                  </a:lnTo>
                  <a:lnTo>
                    <a:pt x="405" y="382"/>
                  </a:lnTo>
                  <a:lnTo>
                    <a:pt x="405" y="384"/>
                  </a:lnTo>
                  <a:lnTo>
                    <a:pt x="403" y="384"/>
                  </a:lnTo>
                  <a:lnTo>
                    <a:pt x="405" y="384"/>
                  </a:lnTo>
                  <a:lnTo>
                    <a:pt x="405" y="385"/>
                  </a:lnTo>
                  <a:lnTo>
                    <a:pt x="407" y="391"/>
                  </a:lnTo>
                  <a:lnTo>
                    <a:pt x="407" y="393"/>
                  </a:lnTo>
                  <a:lnTo>
                    <a:pt x="407" y="395"/>
                  </a:lnTo>
                  <a:lnTo>
                    <a:pt x="409" y="396"/>
                  </a:lnTo>
                  <a:lnTo>
                    <a:pt x="410" y="399"/>
                  </a:lnTo>
                  <a:lnTo>
                    <a:pt x="409" y="400"/>
                  </a:lnTo>
                  <a:lnTo>
                    <a:pt x="403" y="402"/>
                  </a:lnTo>
                  <a:lnTo>
                    <a:pt x="402" y="402"/>
                  </a:lnTo>
                  <a:lnTo>
                    <a:pt x="402" y="403"/>
                  </a:lnTo>
                  <a:lnTo>
                    <a:pt x="405" y="411"/>
                  </a:lnTo>
                  <a:lnTo>
                    <a:pt x="405" y="413"/>
                  </a:lnTo>
                  <a:lnTo>
                    <a:pt x="403" y="414"/>
                  </a:lnTo>
                  <a:lnTo>
                    <a:pt x="399" y="418"/>
                  </a:lnTo>
                  <a:lnTo>
                    <a:pt x="398" y="420"/>
                  </a:lnTo>
                  <a:lnTo>
                    <a:pt x="396" y="421"/>
                  </a:lnTo>
                  <a:lnTo>
                    <a:pt x="395" y="422"/>
                  </a:lnTo>
                  <a:lnTo>
                    <a:pt x="393" y="422"/>
                  </a:lnTo>
                  <a:lnTo>
                    <a:pt x="393" y="424"/>
                  </a:lnTo>
                  <a:lnTo>
                    <a:pt x="392" y="424"/>
                  </a:lnTo>
                  <a:lnTo>
                    <a:pt x="392" y="425"/>
                  </a:lnTo>
                  <a:lnTo>
                    <a:pt x="391" y="427"/>
                  </a:lnTo>
                  <a:lnTo>
                    <a:pt x="392" y="427"/>
                  </a:lnTo>
                  <a:lnTo>
                    <a:pt x="393" y="427"/>
                  </a:lnTo>
                  <a:lnTo>
                    <a:pt x="395" y="427"/>
                  </a:lnTo>
                  <a:lnTo>
                    <a:pt x="392" y="429"/>
                  </a:lnTo>
                  <a:lnTo>
                    <a:pt x="391" y="429"/>
                  </a:lnTo>
                  <a:lnTo>
                    <a:pt x="388" y="432"/>
                  </a:lnTo>
                  <a:lnTo>
                    <a:pt x="385" y="433"/>
                  </a:lnTo>
                  <a:lnTo>
                    <a:pt x="384" y="435"/>
                  </a:lnTo>
                  <a:lnTo>
                    <a:pt x="380" y="435"/>
                  </a:lnTo>
                  <a:lnTo>
                    <a:pt x="381" y="438"/>
                  </a:lnTo>
                  <a:lnTo>
                    <a:pt x="377" y="439"/>
                  </a:lnTo>
                  <a:lnTo>
                    <a:pt x="378" y="446"/>
                  </a:lnTo>
                  <a:lnTo>
                    <a:pt x="380" y="446"/>
                  </a:lnTo>
                  <a:lnTo>
                    <a:pt x="382" y="456"/>
                  </a:lnTo>
                  <a:lnTo>
                    <a:pt x="384" y="465"/>
                  </a:lnTo>
                  <a:lnTo>
                    <a:pt x="374" y="468"/>
                  </a:lnTo>
                  <a:lnTo>
                    <a:pt x="371" y="469"/>
                  </a:lnTo>
                  <a:lnTo>
                    <a:pt x="371" y="468"/>
                  </a:lnTo>
                  <a:lnTo>
                    <a:pt x="369" y="469"/>
                  </a:lnTo>
                  <a:lnTo>
                    <a:pt x="367" y="469"/>
                  </a:lnTo>
                  <a:lnTo>
                    <a:pt x="366" y="471"/>
                  </a:lnTo>
                  <a:lnTo>
                    <a:pt x="363" y="472"/>
                  </a:lnTo>
                  <a:lnTo>
                    <a:pt x="363" y="473"/>
                  </a:lnTo>
                  <a:lnTo>
                    <a:pt x="363" y="475"/>
                  </a:lnTo>
                  <a:lnTo>
                    <a:pt x="363" y="476"/>
                  </a:lnTo>
                  <a:lnTo>
                    <a:pt x="364" y="479"/>
                  </a:lnTo>
                  <a:lnTo>
                    <a:pt x="364" y="480"/>
                  </a:lnTo>
                  <a:lnTo>
                    <a:pt x="364" y="482"/>
                  </a:lnTo>
                  <a:lnTo>
                    <a:pt x="366" y="489"/>
                  </a:lnTo>
                  <a:lnTo>
                    <a:pt x="367" y="494"/>
                  </a:lnTo>
                  <a:lnTo>
                    <a:pt x="369" y="495"/>
                  </a:lnTo>
                  <a:lnTo>
                    <a:pt x="369" y="498"/>
                  </a:lnTo>
                  <a:lnTo>
                    <a:pt x="366" y="502"/>
                  </a:lnTo>
                  <a:lnTo>
                    <a:pt x="364" y="504"/>
                  </a:lnTo>
                  <a:lnTo>
                    <a:pt x="363" y="505"/>
                  </a:lnTo>
                  <a:lnTo>
                    <a:pt x="362" y="507"/>
                  </a:lnTo>
                  <a:lnTo>
                    <a:pt x="362" y="508"/>
                  </a:lnTo>
                  <a:lnTo>
                    <a:pt x="360" y="508"/>
                  </a:lnTo>
                  <a:lnTo>
                    <a:pt x="359" y="509"/>
                  </a:lnTo>
                  <a:lnTo>
                    <a:pt x="355" y="512"/>
                  </a:lnTo>
                  <a:lnTo>
                    <a:pt x="352" y="515"/>
                  </a:lnTo>
                  <a:lnTo>
                    <a:pt x="349" y="516"/>
                  </a:lnTo>
                  <a:lnTo>
                    <a:pt x="345" y="519"/>
                  </a:lnTo>
                  <a:lnTo>
                    <a:pt x="337" y="526"/>
                  </a:lnTo>
                  <a:lnTo>
                    <a:pt x="330" y="531"/>
                  </a:lnTo>
                  <a:lnTo>
                    <a:pt x="329" y="531"/>
                  </a:lnTo>
                  <a:lnTo>
                    <a:pt x="329" y="533"/>
                  </a:lnTo>
                  <a:lnTo>
                    <a:pt x="327" y="534"/>
                  </a:lnTo>
                  <a:lnTo>
                    <a:pt x="326" y="533"/>
                  </a:lnTo>
                  <a:lnTo>
                    <a:pt x="323" y="530"/>
                  </a:lnTo>
                  <a:lnTo>
                    <a:pt x="319" y="525"/>
                  </a:lnTo>
                  <a:lnTo>
                    <a:pt x="312" y="516"/>
                  </a:lnTo>
                  <a:lnTo>
                    <a:pt x="312" y="515"/>
                  </a:lnTo>
                  <a:lnTo>
                    <a:pt x="311" y="515"/>
                  </a:lnTo>
                  <a:lnTo>
                    <a:pt x="308" y="512"/>
                  </a:lnTo>
                  <a:lnTo>
                    <a:pt x="308" y="511"/>
                  </a:lnTo>
                  <a:lnTo>
                    <a:pt x="306" y="511"/>
                  </a:lnTo>
                  <a:lnTo>
                    <a:pt x="306" y="512"/>
                  </a:lnTo>
                  <a:lnTo>
                    <a:pt x="304" y="512"/>
                  </a:lnTo>
                  <a:lnTo>
                    <a:pt x="302" y="513"/>
                  </a:lnTo>
                  <a:lnTo>
                    <a:pt x="301" y="515"/>
                  </a:lnTo>
                  <a:lnTo>
                    <a:pt x="298" y="515"/>
                  </a:lnTo>
                  <a:lnTo>
                    <a:pt x="298" y="516"/>
                  </a:lnTo>
                  <a:lnTo>
                    <a:pt x="295" y="516"/>
                  </a:lnTo>
                  <a:lnTo>
                    <a:pt x="294" y="518"/>
                  </a:lnTo>
                  <a:lnTo>
                    <a:pt x="293" y="518"/>
                  </a:lnTo>
                  <a:lnTo>
                    <a:pt x="290" y="518"/>
                  </a:lnTo>
                  <a:lnTo>
                    <a:pt x="286" y="519"/>
                  </a:lnTo>
                  <a:lnTo>
                    <a:pt x="283" y="519"/>
                  </a:lnTo>
                  <a:lnTo>
                    <a:pt x="286" y="529"/>
                  </a:lnTo>
                  <a:lnTo>
                    <a:pt x="286" y="530"/>
                  </a:lnTo>
                  <a:lnTo>
                    <a:pt x="287" y="531"/>
                  </a:lnTo>
                  <a:lnTo>
                    <a:pt x="287" y="533"/>
                  </a:lnTo>
                  <a:lnTo>
                    <a:pt x="287" y="534"/>
                  </a:lnTo>
                  <a:lnTo>
                    <a:pt x="289" y="536"/>
                  </a:lnTo>
                  <a:lnTo>
                    <a:pt x="289" y="537"/>
                  </a:lnTo>
                  <a:lnTo>
                    <a:pt x="289" y="538"/>
                  </a:lnTo>
                  <a:lnTo>
                    <a:pt x="289" y="540"/>
                  </a:lnTo>
                  <a:lnTo>
                    <a:pt x="289" y="541"/>
                  </a:lnTo>
                  <a:lnTo>
                    <a:pt x="290" y="544"/>
                  </a:lnTo>
                  <a:lnTo>
                    <a:pt x="284" y="545"/>
                  </a:lnTo>
                  <a:lnTo>
                    <a:pt x="275" y="547"/>
                  </a:lnTo>
                  <a:lnTo>
                    <a:pt x="275" y="548"/>
                  </a:lnTo>
                  <a:lnTo>
                    <a:pt x="272" y="553"/>
                  </a:lnTo>
                  <a:lnTo>
                    <a:pt x="271" y="553"/>
                  </a:lnTo>
                  <a:lnTo>
                    <a:pt x="271" y="552"/>
                  </a:lnTo>
                  <a:lnTo>
                    <a:pt x="267" y="552"/>
                  </a:lnTo>
                  <a:lnTo>
                    <a:pt x="257" y="553"/>
                  </a:lnTo>
                  <a:lnTo>
                    <a:pt x="255" y="551"/>
                  </a:lnTo>
                  <a:lnTo>
                    <a:pt x="254" y="551"/>
                  </a:lnTo>
                  <a:lnTo>
                    <a:pt x="253" y="551"/>
                  </a:lnTo>
                  <a:lnTo>
                    <a:pt x="239" y="553"/>
                  </a:lnTo>
                  <a:lnTo>
                    <a:pt x="229" y="556"/>
                  </a:lnTo>
                  <a:lnTo>
                    <a:pt x="225" y="558"/>
                  </a:lnTo>
                  <a:lnTo>
                    <a:pt x="225" y="556"/>
                  </a:lnTo>
                  <a:lnTo>
                    <a:pt x="224" y="555"/>
                  </a:lnTo>
                  <a:lnTo>
                    <a:pt x="224" y="553"/>
                  </a:lnTo>
                  <a:lnTo>
                    <a:pt x="222" y="542"/>
                  </a:lnTo>
                  <a:lnTo>
                    <a:pt x="221" y="541"/>
                  </a:lnTo>
                  <a:lnTo>
                    <a:pt x="221" y="540"/>
                  </a:lnTo>
                  <a:lnTo>
                    <a:pt x="220" y="534"/>
                  </a:lnTo>
                  <a:lnTo>
                    <a:pt x="220" y="533"/>
                  </a:lnTo>
                  <a:lnTo>
                    <a:pt x="220" y="531"/>
                  </a:lnTo>
                  <a:lnTo>
                    <a:pt x="218" y="531"/>
                  </a:lnTo>
                  <a:lnTo>
                    <a:pt x="218" y="530"/>
                  </a:lnTo>
                  <a:lnTo>
                    <a:pt x="218" y="529"/>
                  </a:lnTo>
                  <a:lnTo>
                    <a:pt x="218" y="527"/>
                  </a:lnTo>
                  <a:lnTo>
                    <a:pt x="217" y="526"/>
                  </a:lnTo>
                  <a:lnTo>
                    <a:pt x="217" y="525"/>
                  </a:lnTo>
                  <a:lnTo>
                    <a:pt x="217" y="523"/>
                  </a:lnTo>
                  <a:lnTo>
                    <a:pt x="215" y="523"/>
                  </a:lnTo>
                  <a:lnTo>
                    <a:pt x="215" y="522"/>
                  </a:lnTo>
                  <a:lnTo>
                    <a:pt x="215" y="520"/>
                  </a:lnTo>
                  <a:lnTo>
                    <a:pt x="213" y="522"/>
                  </a:lnTo>
                  <a:lnTo>
                    <a:pt x="209" y="523"/>
                  </a:lnTo>
                  <a:lnTo>
                    <a:pt x="206" y="523"/>
                  </a:lnTo>
                  <a:lnTo>
                    <a:pt x="202" y="525"/>
                  </a:lnTo>
                  <a:lnTo>
                    <a:pt x="200" y="526"/>
                  </a:lnTo>
                  <a:lnTo>
                    <a:pt x="192" y="529"/>
                  </a:lnTo>
                  <a:lnTo>
                    <a:pt x="185" y="531"/>
                  </a:lnTo>
                  <a:lnTo>
                    <a:pt x="179" y="533"/>
                  </a:lnTo>
                  <a:lnTo>
                    <a:pt x="177" y="534"/>
                  </a:lnTo>
                  <a:lnTo>
                    <a:pt x="173" y="536"/>
                  </a:lnTo>
                  <a:lnTo>
                    <a:pt x="171" y="536"/>
                  </a:lnTo>
                  <a:lnTo>
                    <a:pt x="170" y="537"/>
                  </a:lnTo>
                  <a:lnTo>
                    <a:pt x="167" y="530"/>
                  </a:lnTo>
                  <a:lnTo>
                    <a:pt x="166" y="527"/>
                  </a:lnTo>
                  <a:lnTo>
                    <a:pt x="166" y="525"/>
                  </a:lnTo>
                  <a:lnTo>
                    <a:pt x="164" y="522"/>
                  </a:lnTo>
                  <a:lnTo>
                    <a:pt x="163" y="519"/>
                  </a:lnTo>
                  <a:lnTo>
                    <a:pt x="163" y="518"/>
                  </a:lnTo>
                  <a:lnTo>
                    <a:pt x="163" y="516"/>
                  </a:lnTo>
                  <a:lnTo>
                    <a:pt x="163" y="513"/>
                  </a:lnTo>
                  <a:lnTo>
                    <a:pt x="163" y="512"/>
                  </a:lnTo>
                  <a:lnTo>
                    <a:pt x="162" y="509"/>
                  </a:lnTo>
                  <a:lnTo>
                    <a:pt x="162" y="508"/>
                  </a:lnTo>
                  <a:lnTo>
                    <a:pt x="162" y="507"/>
                  </a:lnTo>
                  <a:lnTo>
                    <a:pt x="162" y="505"/>
                  </a:lnTo>
                  <a:lnTo>
                    <a:pt x="162" y="504"/>
                  </a:lnTo>
                  <a:lnTo>
                    <a:pt x="162" y="502"/>
                  </a:lnTo>
                  <a:lnTo>
                    <a:pt x="162" y="501"/>
                  </a:lnTo>
                  <a:lnTo>
                    <a:pt x="162" y="500"/>
                  </a:lnTo>
                  <a:lnTo>
                    <a:pt x="163" y="500"/>
                  </a:lnTo>
                  <a:lnTo>
                    <a:pt x="163" y="498"/>
                  </a:lnTo>
                  <a:lnTo>
                    <a:pt x="163" y="497"/>
                  </a:lnTo>
                  <a:lnTo>
                    <a:pt x="164" y="495"/>
                  </a:lnTo>
                  <a:lnTo>
                    <a:pt x="164" y="493"/>
                  </a:lnTo>
                  <a:lnTo>
                    <a:pt x="164" y="487"/>
                  </a:lnTo>
                  <a:lnTo>
                    <a:pt x="166" y="484"/>
                  </a:lnTo>
                  <a:lnTo>
                    <a:pt x="166" y="483"/>
                  </a:lnTo>
                  <a:lnTo>
                    <a:pt x="168" y="478"/>
                  </a:lnTo>
                  <a:lnTo>
                    <a:pt x="168" y="476"/>
                  </a:lnTo>
                  <a:lnTo>
                    <a:pt x="170" y="476"/>
                  </a:lnTo>
                  <a:lnTo>
                    <a:pt x="171" y="473"/>
                  </a:lnTo>
                  <a:lnTo>
                    <a:pt x="175" y="468"/>
                  </a:lnTo>
                  <a:lnTo>
                    <a:pt x="178" y="465"/>
                  </a:lnTo>
                  <a:lnTo>
                    <a:pt x="181" y="461"/>
                  </a:lnTo>
                  <a:lnTo>
                    <a:pt x="178" y="457"/>
                  </a:lnTo>
                  <a:lnTo>
                    <a:pt x="174" y="454"/>
                  </a:lnTo>
                  <a:lnTo>
                    <a:pt x="174" y="453"/>
                  </a:lnTo>
                  <a:lnTo>
                    <a:pt x="173" y="451"/>
                  </a:lnTo>
                  <a:lnTo>
                    <a:pt x="171" y="450"/>
                  </a:lnTo>
                  <a:lnTo>
                    <a:pt x="170" y="449"/>
                  </a:lnTo>
                  <a:lnTo>
                    <a:pt x="170" y="447"/>
                  </a:lnTo>
                  <a:lnTo>
                    <a:pt x="168" y="446"/>
                  </a:lnTo>
                  <a:lnTo>
                    <a:pt x="167" y="446"/>
                  </a:lnTo>
                  <a:lnTo>
                    <a:pt x="166" y="443"/>
                  </a:lnTo>
                  <a:lnTo>
                    <a:pt x="164" y="442"/>
                  </a:lnTo>
                  <a:lnTo>
                    <a:pt x="163" y="440"/>
                  </a:lnTo>
                  <a:lnTo>
                    <a:pt x="163" y="439"/>
                  </a:lnTo>
                  <a:lnTo>
                    <a:pt x="162" y="438"/>
                  </a:lnTo>
                  <a:lnTo>
                    <a:pt x="162" y="436"/>
                  </a:lnTo>
                  <a:lnTo>
                    <a:pt x="160" y="435"/>
                  </a:lnTo>
                  <a:lnTo>
                    <a:pt x="160" y="433"/>
                  </a:lnTo>
                  <a:lnTo>
                    <a:pt x="160" y="432"/>
                  </a:lnTo>
                  <a:lnTo>
                    <a:pt x="159" y="433"/>
                  </a:lnTo>
                  <a:lnTo>
                    <a:pt x="159" y="432"/>
                  </a:lnTo>
                  <a:lnTo>
                    <a:pt x="157" y="431"/>
                  </a:lnTo>
                  <a:lnTo>
                    <a:pt x="157" y="427"/>
                  </a:lnTo>
                  <a:lnTo>
                    <a:pt x="156" y="424"/>
                  </a:lnTo>
                  <a:lnTo>
                    <a:pt x="156" y="421"/>
                  </a:lnTo>
                  <a:lnTo>
                    <a:pt x="155" y="418"/>
                  </a:lnTo>
                  <a:lnTo>
                    <a:pt x="155" y="415"/>
                  </a:lnTo>
                  <a:lnTo>
                    <a:pt x="155" y="413"/>
                  </a:lnTo>
                  <a:lnTo>
                    <a:pt x="153" y="411"/>
                  </a:lnTo>
                  <a:lnTo>
                    <a:pt x="153" y="410"/>
                  </a:lnTo>
                  <a:lnTo>
                    <a:pt x="153" y="407"/>
                  </a:lnTo>
                  <a:lnTo>
                    <a:pt x="153" y="406"/>
                  </a:lnTo>
                  <a:lnTo>
                    <a:pt x="153" y="404"/>
                  </a:lnTo>
                  <a:lnTo>
                    <a:pt x="153" y="403"/>
                  </a:lnTo>
                  <a:lnTo>
                    <a:pt x="153" y="402"/>
                  </a:lnTo>
                  <a:lnTo>
                    <a:pt x="153" y="400"/>
                  </a:lnTo>
                  <a:lnTo>
                    <a:pt x="153" y="399"/>
                  </a:lnTo>
                  <a:lnTo>
                    <a:pt x="152" y="395"/>
                  </a:lnTo>
                  <a:lnTo>
                    <a:pt x="153" y="395"/>
                  </a:lnTo>
                  <a:lnTo>
                    <a:pt x="153" y="393"/>
                  </a:lnTo>
                  <a:lnTo>
                    <a:pt x="153" y="392"/>
                  </a:lnTo>
                  <a:lnTo>
                    <a:pt x="153" y="391"/>
                  </a:lnTo>
                  <a:lnTo>
                    <a:pt x="153" y="389"/>
                  </a:lnTo>
                  <a:lnTo>
                    <a:pt x="153" y="388"/>
                  </a:lnTo>
                  <a:lnTo>
                    <a:pt x="153" y="387"/>
                  </a:lnTo>
                  <a:lnTo>
                    <a:pt x="153" y="385"/>
                  </a:lnTo>
                  <a:lnTo>
                    <a:pt x="153" y="382"/>
                  </a:lnTo>
                  <a:lnTo>
                    <a:pt x="153" y="381"/>
                  </a:lnTo>
                  <a:lnTo>
                    <a:pt x="155" y="381"/>
                  </a:lnTo>
                  <a:lnTo>
                    <a:pt x="155" y="378"/>
                  </a:lnTo>
                  <a:lnTo>
                    <a:pt x="156" y="377"/>
                  </a:lnTo>
                  <a:lnTo>
                    <a:pt x="156" y="374"/>
                  </a:lnTo>
                  <a:lnTo>
                    <a:pt x="157" y="371"/>
                  </a:lnTo>
                  <a:lnTo>
                    <a:pt x="157" y="370"/>
                  </a:lnTo>
                  <a:lnTo>
                    <a:pt x="157" y="369"/>
                  </a:lnTo>
                  <a:lnTo>
                    <a:pt x="159" y="367"/>
                  </a:lnTo>
                  <a:lnTo>
                    <a:pt x="160" y="364"/>
                  </a:lnTo>
                  <a:lnTo>
                    <a:pt x="162" y="360"/>
                  </a:lnTo>
                  <a:lnTo>
                    <a:pt x="163" y="359"/>
                  </a:lnTo>
                  <a:lnTo>
                    <a:pt x="164" y="355"/>
                  </a:lnTo>
                  <a:lnTo>
                    <a:pt x="166" y="355"/>
                  </a:lnTo>
                  <a:lnTo>
                    <a:pt x="167" y="352"/>
                  </a:lnTo>
                  <a:lnTo>
                    <a:pt x="167" y="351"/>
                  </a:lnTo>
                  <a:lnTo>
                    <a:pt x="167" y="349"/>
                  </a:lnTo>
                  <a:lnTo>
                    <a:pt x="168" y="349"/>
                  </a:lnTo>
                  <a:lnTo>
                    <a:pt x="168" y="348"/>
                  </a:lnTo>
                  <a:lnTo>
                    <a:pt x="168" y="346"/>
                  </a:lnTo>
                  <a:lnTo>
                    <a:pt x="170" y="345"/>
                  </a:lnTo>
                  <a:lnTo>
                    <a:pt x="170" y="344"/>
                  </a:lnTo>
                  <a:lnTo>
                    <a:pt x="170" y="342"/>
                  </a:lnTo>
                  <a:lnTo>
                    <a:pt x="171" y="341"/>
                  </a:lnTo>
                  <a:lnTo>
                    <a:pt x="171" y="340"/>
                  </a:lnTo>
                  <a:lnTo>
                    <a:pt x="171" y="338"/>
                  </a:lnTo>
                  <a:lnTo>
                    <a:pt x="173" y="338"/>
                  </a:lnTo>
                  <a:lnTo>
                    <a:pt x="173" y="335"/>
                  </a:lnTo>
                  <a:lnTo>
                    <a:pt x="173" y="334"/>
                  </a:lnTo>
                  <a:lnTo>
                    <a:pt x="173" y="331"/>
                  </a:lnTo>
                  <a:lnTo>
                    <a:pt x="171" y="329"/>
                  </a:lnTo>
                  <a:lnTo>
                    <a:pt x="171" y="326"/>
                  </a:lnTo>
                  <a:lnTo>
                    <a:pt x="170" y="324"/>
                  </a:lnTo>
                  <a:lnTo>
                    <a:pt x="168" y="322"/>
                  </a:lnTo>
                  <a:lnTo>
                    <a:pt x="167" y="319"/>
                  </a:lnTo>
                  <a:lnTo>
                    <a:pt x="167" y="318"/>
                  </a:lnTo>
                  <a:lnTo>
                    <a:pt x="166" y="318"/>
                  </a:lnTo>
                  <a:lnTo>
                    <a:pt x="163" y="316"/>
                  </a:lnTo>
                  <a:lnTo>
                    <a:pt x="159" y="315"/>
                  </a:lnTo>
                  <a:lnTo>
                    <a:pt x="157" y="315"/>
                  </a:lnTo>
                  <a:lnTo>
                    <a:pt x="155" y="312"/>
                  </a:lnTo>
                  <a:lnTo>
                    <a:pt x="153" y="312"/>
                  </a:lnTo>
                  <a:lnTo>
                    <a:pt x="151" y="311"/>
                  </a:lnTo>
                  <a:lnTo>
                    <a:pt x="148" y="309"/>
                  </a:lnTo>
                  <a:lnTo>
                    <a:pt x="144" y="308"/>
                  </a:lnTo>
                  <a:lnTo>
                    <a:pt x="142" y="306"/>
                  </a:lnTo>
                  <a:lnTo>
                    <a:pt x="141" y="306"/>
                  </a:lnTo>
                  <a:lnTo>
                    <a:pt x="140" y="305"/>
                  </a:lnTo>
                  <a:lnTo>
                    <a:pt x="138" y="304"/>
                  </a:lnTo>
                  <a:lnTo>
                    <a:pt x="134" y="301"/>
                  </a:lnTo>
                  <a:lnTo>
                    <a:pt x="133" y="301"/>
                  </a:lnTo>
                  <a:lnTo>
                    <a:pt x="127" y="297"/>
                  </a:lnTo>
                  <a:lnTo>
                    <a:pt x="127" y="295"/>
                  </a:lnTo>
                  <a:lnTo>
                    <a:pt x="124" y="294"/>
                  </a:lnTo>
                  <a:lnTo>
                    <a:pt x="122" y="293"/>
                  </a:lnTo>
                  <a:lnTo>
                    <a:pt x="120" y="291"/>
                  </a:lnTo>
                  <a:lnTo>
                    <a:pt x="116" y="287"/>
                  </a:lnTo>
                  <a:lnTo>
                    <a:pt x="113" y="286"/>
                  </a:lnTo>
                  <a:lnTo>
                    <a:pt x="109" y="280"/>
                  </a:lnTo>
                  <a:lnTo>
                    <a:pt x="106" y="279"/>
                  </a:lnTo>
                  <a:lnTo>
                    <a:pt x="102" y="275"/>
                  </a:lnTo>
                  <a:lnTo>
                    <a:pt x="101" y="272"/>
                  </a:lnTo>
                  <a:lnTo>
                    <a:pt x="98" y="269"/>
                  </a:lnTo>
                  <a:lnTo>
                    <a:pt x="95" y="265"/>
                  </a:lnTo>
                  <a:lnTo>
                    <a:pt x="94" y="264"/>
                  </a:lnTo>
                  <a:lnTo>
                    <a:pt x="93" y="262"/>
                  </a:lnTo>
                  <a:lnTo>
                    <a:pt x="91" y="260"/>
                  </a:lnTo>
                  <a:lnTo>
                    <a:pt x="90" y="258"/>
                  </a:lnTo>
                  <a:lnTo>
                    <a:pt x="87" y="255"/>
                  </a:lnTo>
                  <a:lnTo>
                    <a:pt x="86" y="253"/>
                  </a:lnTo>
                  <a:lnTo>
                    <a:pt x="84" y="251"/>
                  </a:lnTo>
                  <a:lnTo>
                    <a:pt x="80" y="246"/>
                  </a:lnTo>
                  <a:lnTo>
                    <a:pt x="80" y="244"/>
                  </a:lnTo>
                  <a:lnTo>
                    <a:pt x="77" y="242"/>
                  </a:lnTo>
                  <a:lnTo>
                    <a:pt x="76" y="240"/>
                  </a:lnTo>
                  <a:lnTo>
                    <a:pt x="75" y="239"/>
                  </a:lnTo>
                  <a:lnTo>
                    <a:pt x="69" y="233"/>
                  </a:lnTo>
                  <a:lnTo>
                    <a:pt x="68" y="232"/>
                  </a:lnTo>
                  <a:lnTo>
                    <a:pt x="69" y="232"/>
                  </a:lnTo>
                  <a:lnTo>
                    <a:pt x="69" y="231"/>
                  </a:lnTo>
                  <a:lnTo>
                    <a:pt x="72" y="228"/>
                  </a:lnTo>
                  <a:lnTo>
                    <a:pt x="75" y="225"/>
                  </a:lnTo>
                  <a:lnTo>
                    <a:pt x="76" y="224"/>
                  </a:lnTo>
                  <a:lnTo>
                    <a:pt x="77" y="224"/>
                  </a:lnTo>
                  <a:lnTo>
                    <a:pt x="80" y="221"/>
                  </a:lnTo>
                  <a:lnTo>
                    <a:pt x="84" y="217"/>
                  </a:lnTo>
                  <a:lnTo>
                    <a:pt x="87" y="215"/>
                  </a:lnTo>
                  <a:lnTo>
                    <a:pt x="88" y="214"/>
                  </a:lnTo>
                  <a:lnTo>
                    <a:pt x="87" y="214"/>
                  </a:lnTo>
                  <a:lnTo>
                    <a:pt x="80" y="211"/>
                  </a:lnTo>
                  <a:lnTo>
                    <a:pt x="82" y="206"/>
                  </a:lnTo>
                  <a:lnTo>
                    <a:pt x="84" y="199"/>
                  </a:lnTo>
                  <a:lnTo>
                    <a:pt x="72" y="195"/>
                  </a:lnTo>
                  <a:lnTo>
                    <a:pt x="65" y="193"/>
                  </a:lnTo>
                  <a:lnTo>
                    <a:pt x="62" y="192"/>
                  </a:lnTo>
                  <a:lnTo>
                    <a:pt x="51" y="189"/>
                  </a:lnTo>
                  <a:lnTo>
                    <a:pt x="48" y="189"/>
                  </a:lnTo>
                  <a:lnTo>
                    <a:pt x="51" y="180"/>
                  </a:lnTo>
                  <a:lnTo>
                    <a:pt x="44" y="174"/>
                  </a:lnTo>
                  <a:lnTo>
                    <a:pt x="44" y="173"/>
                  </a:lnTo>
                  <a:lnTo>
                    <a:pt x="39" y="167"/>
                  </a:lnTo>
                  <a:lnTo>
                    <a:pt x="36" y="170"/>
                  </a:lnTo>
                  <a:lnTo>
                    <a:pt x="36" y="171"/>
                  </a:lnTo>
                  <a:lnTo>
                    <a:pt x="22" y="157"/>
                  </a:lnTo>
                  <a:lnTo>
                    <a:pt x="21" y="159"/>
                  </a:lnTo>
                  <a:lnTo>
                    <a:pt x="13" y="166"/>
                  </a:lnTo>
                  <a:lnTo>
                    <a:pt x="10" y="164"/>
                  </a:lnTo>
                  <a:lnTo>
                    <a:pt x="10" y="163"/>
                  </a:lnTo>
                  <a:lnTo>
                    <a:pt x="8" y="163"/>
                  </a:lnTo>
                  <a:lnTo>
                    <a:pt x="8" y="162"/>
                  </a:lnTo>
                  <a:lnTo>
                    <a:pt x="10" y="159"/>
                  </a:lnTo>
                  <a:lnTo>
                    <a:pt x="11" y="156"/>
                  </a:lnTo>
                  <a:lnTo>
                    <a:pt x="14" y="153"/>
                  </a:lnTo>
                  <a:lnTo>
                    <a:pt x="14" y="152"/>
                  </a:lnTo>
                  <a:lnTo>
                    <a:pt x="15" y="151"/>
                  </a:lnTo>
                  <a:lnTo>
                    <a:pt x="18" y="148"/>
                  </a:lnTo>
                  <a:lnTo>
                    <a:pt x="19" y="146"/>
                  </a:lnTo>
                  <a:lnTo>
                    <a:pt x="24" y="146"/>
                  </a:lnTo>
                  <a:lnTo>
                    <a:pt x="24" y="145"/>
                  </a:lnTo>
                  <a:lnTo>
                    <a:pt x="28" y="145"/>
                  </a:lnTo>
                  <a:lnTo>
                    <a:pt x="33" y="142"/>
                  </a:lnTo>
                  <a:lnTo>
                    <a:pt x="35" y="142"/>
                  </a:lnTo>
                  <a:lnTo>
                    <a:pt x="37" y="141"/>
                  </a:lnTo>
                  <a:lnTo>
                    <a:pt x="39" y="141"/>
                  </a:lnTo>
                  <a:lnTo>
                    <a:pt x="40" y="141"/>
                  </a:lnTo>
                  <a:lnTo>
                    <a:pt x="42" y="138"/>
                  </a:lnTo>
                  <a:lnTo>
                    <a:pt x="47" y="134"/>
                  </a:lnTo>
                  <a:lnTo>
                    <a:pt x="51" y="131"/>
                  </a:lnTo>
                  <a:lnTo>
                    <a:pt x="54" y="130"/>
                  </a:lnTo>
                  <a:lnTo>
                    <a:pt x="54" y="129"/>
                  </a:lnTo>
                  <a:lnTo>
                    <a:pt x="53" y="129"/>
                  </a:lnTo>
                  <a:lnTo>
                    <a:pt x="51" y="126"/>
                  </a:lnTo>
                  <a:lnTo>
                    <a:pt x="51" y="122"/>
                  </a:lnTo>
                  <a:lnTo>
                    <a:pt x="50" y="120"/>
                  </a:lnTo>
                  <a:lnTo>
                    <a:pt x="55" y="117"/>
                  </a:lnTo>
                  <a:lnTo>
                    <a:pt x="60" y="116"/>
                  </a:lnTo>
                  <a:lnTo>
                    <a:pt x="57" y="109"/>
                  </a:lnTo>
                  <a:lnTo>
                    <a:pt x="50" y="112"/>
                  </a:lnTo>
                  <a:lnTo>
                    <a:pt x="48" y="112"/>
                  </a:lnTo>
                  <a:lnTo>
                    <a:pt x="47" y="109"/>
                  </a:lnTo>
                  <a:lnTo>
                    <a:pt x="44" y="106"/>
                  </a:lnTo>
                  <a:lnTo>
                    <a:pt x="42" y="104"/>
                  </a:lnTo>
                  <a:lnTo>
                    <a:pt x="42" y="102"/>
                  </a:lnTo>
                  <a:lnTo>
                    <a:pt x="40" y="102"/>
                  </a:lnTo>
                  <a:lnTo>
                    <a:pt x="37" y="98"/>
                  </a:lnTo>
                  <a:lnTo>
                    <a:pt x="36" y="97"/>
                  </a:lnTo>
                  <a:lnTo>
                    <a:pt x="35" y="97"/>
                  </a:lnTo>
                  <a:lnTo>
                    <a:pt x="35" y="95"/>
                  </a:lnTo>
                  <a:lnTo>
                    <a:pt x="35" y="94"/>
                  </a:lnTo>
                  <a:lnTo>
                    <a:pt x="35" y="93"/>
                  </a:lnTo>
                  <a:lnTo>
                    <a:pt x="36" y="93"/>
                  </a:lnTo>
                  <a:lnTo>
                    <a:pt x="36" y="91"/>
                  </a:lnTo>
                  <a:lnTo>
                    <a:pt x="19" y="76"/>
                  </a:lnTo>
                  <a:lnTo>
                    <a:pt x="17" y="75"/>
                  </a:lnTo>
                  <a:lnTo>
                    <a:pt x="15" y="73"/>
                  </a:lnTo>
                  <a:lnTo>
                    <a:pt x="14" y="73"/>
                  </a:lnTo>
                  <a:lnTo>
                    <a:pt x="13" y="72"/>
                  </a:lnTo>
                  <a:lnTo>
                    <a:pt x="11" y="72"/>
                  </a:lnTo>
                  <a:lnTo>
                    <a:pt x="10" y="71"/>
                  </a:lnTo>
                  <a:lnTo>
                    <a:pt x="8" y="71"/>
                  </a:lnTo>
                  <a:lnTo>
                    <a:pt x="7" y="71"/>
                  </a:lnTo>
                  <a:lnTo>
                    <a:pt x="6" y="69"/>
                  </a:lnTo>
                  <a:lnTo>
                    <a:pt x="3" y="68"/>
                  </a:lnTo>
                  <a:lnTo>
                    <a:pt x="3" y="66"/>
                  </a:lnTo>
                  <a:lnTo>
                    <a:pt x="2" y="66"/>
                  </a:lnTo>
                  <a:lnTo>
                    <a:pt x="0" y="65"/>
                  </a:lnTo>
                  <a:lnTo>
                    <a:pt x="2" y="64"/>
                  </a:lnTo>
                  <a:lnTo>
                    <a:pt x="3" y="64"/>
                  </a:lnTo>
                  <a:lnTo>
                    <a:pt x="3" y="62"/>
                  </a:lnTo>
                  <a:lnTo>
                    <a:pt x="6" y="61"/>
                  </a:lnTo>
                  <a:lnTo>
                    <a:pt x="8" y="58"/>
                  </a:lnTo>
                  <a:lnTo>
                    <a:pt x="10" y="58"/>
                  </a:lnTo>
                  <a:lnTo>
                    <a:pt x="11" y="55"/>
                  </a:lnTo>
                  <a:lnTo>
                    <a:pt x="13" y="55"/>
                  </a:lnTo>
                  <a:lnTo>
                    <a:pt x="14" y="53"/>
                  </a:lnTo>
                  <a:lnTo>
                    <a:pt x="17" y="50"/>
                  </a:lnTo>
                  <a:lnTo>
                    <a:pt x="18" y="48"/>
                  </a:lnTo>
                  <a:lnTo>
                    <a:pt x="19" y="47"/>
                  </a:lnTo>
                  <a:lnTo>
                    <a:pt x="19" y="46"/>
                  </a:lnTo>
                  <a:lnTo>
                    <a:pt x="21" y="46"/>
                  </a:lnTo>
                  <a:lnTo>
                    <a:pt x="21" y="44"/>
                  </a:lnTo>
                  <a:lnTo>
                    <a:pt x="22" y="44"/>
                  </a:lnTo>
                  <a:lnTo>
                    <a:pt x="22" y="43"/>
                  </a:lnTo>
                  <a:lnTo>
                    <a:pt x="24" y="40"/>
                  </a:lnTo>
                  <a:lnTo>
                    <a:pt x="25" y="39"/>
                  </a:lnTo>
                  <a:lnTo>
                    <a:pt x="26" y="36"/>
                  </a:lnTo>
                  <a:lnTo>
                    <a:pt x="28" y="33"/>
                  </a:lnTo>
                  <a:lnTo>
                    <a:pt x="28" y="32"/>
                  </a:lnTo>
                  <a:lnTo>
                    <a:pt x="29" y="29"/>
                  </a:lnTo>
                  <a:lnTo>
                    <a:pt x="30" y="26"/>
                  </a:lnTo>
                  <a:lnTo>
                    <a:pt x="30" y="24"/>
                  </a:lnTo>
                  <a:lnTo>
                    <a:pt x="30" y="22"/>
                  </a:lnTo>
                  <a:lnTo>
                    <a:pt x="30" y="21"/>
                  </a:lnTo>
                  <a:lnTo>
                    <a:pt x="32" y="18"/>
                  </a:lnTo>
                  <a:lnTo>
                    <a:pt x="32" y="14"/>
                  </a:lnTo>
                  <a:lnTo>
                    <a:pt x="32" y="13"/>
                  </a:lnTo>
                  <a:lnTo>
                    <a:pt x="32" y="11"/>
                  </a:lnTo>
                  <a:lnTo>
                    <a:pt x="32" y="10"/>
                  </a:lnTo>
                  <a:lnTo>
                    <a:pt x="32" y="7"/>
                  </a:lnTo>
                  <a:lnTo>
                    <a:pt x="35" y="7"/>
                  </a:lnTo>
                  <a:lnTo>
                    <a:pt x="36" y="7"/>
                  </a:lnTo>
                  <a:lnTo>
                    <a:pt x="42" y="7"/>
                  </a:lnTo>
                  <a:lnTo>
                    <a:pt x="46" y="7"/>
                  </a:lnTo>
                  <a:lnTo>
                    <a:pt x="48" y="8"/>
                  </a:lnTo>
                  <a:lnTo>
                    <a:pt x="50" y="7"/>
                  </a:lnTo>
                  <a:lnTo>
                    <a:pt x="50" y="6"/>
                  </a:lnTo>
                  <a:lnTo>
                    <a:pt x="50" y="3"/>
                  </a:lnTo>
                  <a:lnTo>
                    <a:pt x="50" y="2"/>
                  </a:lnTo>
                  <a:lnTo>
                    <a:pt x="51" y="0"/>
                  </a:lnTo>
                  <a:lnTo>
                    <a:pt x="60" y="0"/>
                  </a:lnTo>
                  <a:lnTo>
                    <a:pt x="60" y="6"/>
                  </a:lnTo>
                  <a:lnTo>
                    <a:pt x="61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Freeform 21">
              <a:extLst>
                <a:ext uri="{FF2B5EF4-FFF2-40B4-BE49-F238E27FC236}">
                  <a16:creationId xmlns:a16="http://schemas.microsoft.com/office/drawing/2014/main" id="{0916F127-E035-2AFE-B3F0-92D20B715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2951" y="2203451"/>
              <a:ext cx="935038" cy="1000125"/>
            </a:xfrm>
            <a:custGeom>
              <a:avLst/>
              <a:gdLst>
                <a:gd name="T0" fmla="*/ 195 w 589"/>
                <a:gd name="T1" fmla="*/ 14 h 630"/>
                <a:gd name="T2" fmla="*/ 222 w 589"/>
                <a:gd name="T3" fmla="*/ 11 h 630"/>
                <a:gd name="T4" fmla="*/ 253 w 589"/>
                <a:gd name="T5" fmla="*/ 32 h 630"/>
                <a:gd name="T6" fmla="*/ 265 w 589"/>
                <a:gd name="T7" fmla="*/ 58 h 630"/>
                <a:gd name="T8" fmla="*/ 276 w 589"/>
                <a:gd name="T9" fmla="*/ 95 h 630"/>
                <a:gd name="T10" fmla="*/ 288 w 589"/>
                <a:gd name="T11" fmla="*/ 125 h 630"/>
                <a:gd name="T12" fmla="*/ 297 w 589"/>
                <a:gd name="T13" fmla="*/ 141 h 630"/>
                <a:gd name="T14" fmla="*/ 306 w 589"/>
                <a:gd name="T15" fmla="*/ 156 h 630"/>
                <a:gd name="T16" fmla="*/ 294 w 589"/>
                <a:gd name="T17" fmla="*/ 179 h 630"/>
                <a:gd name="T18" fmla="*/ 282 w 589"/>
                <a:gd name="T19" fmla="*/ 205 h 630"/>
                <a:gd name="T20" fmla="*/ 273 w 589"/>
                <a:gd name="T21" fmla="*/ 216 h 630"/>
                <a:gd name="T22" fmla="*/ 302 w 589"/>
                <a:gd name="T23" fmla="*/ 280 h 630"/>
                <a:gd name="T24" fmla="*/ 320 w 589"/>
                <a:gd name="T25" fmla="*/ 313 h 630"/>
                <a:gd name="T26" fmla="*/ 340 w 589"/>
                <a:gd name="T27" fmla="*/ 298 h 630"/>
                <a:gd name="T28" fmla="*/ 418 w 589"/>
                <a:gd name="T29" fmla="*/ 272 h 630"/>
                <a:gd name="T30" fmla="*/ 472 w 589"/>
                <a:gd name="T31" fmla="*/ 244 h 630"/>
                <a:gd name="T32" fmla="*/ 545 w 589"/>
                <a:gd name="T33" fmla="*/ 225 h 630"/>
                <a:gd name="T34" fmla="*/ 570 w 589"/>
                <a:gd name="T35" fmla="*/ 228 h 630"/>
                <a:gd name="T36" fmla="*/ 574 w 589"/>
                <a:gd name="T37" fmla="*/ 243 h 630"/>
                <a:gd name="T38" fmla="*/ 588 w 589"/>
                <a:gd name="T39" fmla="*/ 269 h 630"/>
                <a:gd name="T40" fmla="*/ 552 w 589"/>
                <a:gd name="T41" fmla="*/ 288 h 630"/>
                <a:gd name="T42" fmla="*/ 493 w 589"/>
                <a:gd name="T43" fmla="*/ 328 h 630"/>
                <a:gd name="T44" fmla="*/ 473 w 589"/>
                <a:gd name="T45" fmla="*/ 375 h 630"/>
                <a:gd name="T46" fmla="*/ 483 w 589"/>
                <a:gd name="T47" fmla="*/ 422 h 630"/>
                <a:gd name="T48" fmla="*/ 512 w 589"/>
                <a:gd name="T49" fmla="*/ 473 h 630"/>
                <a:gd name="T50" fmla="*/ 542 w 589"/>
                <a:gd name="T51" fmla="*/ 511 h 630"/>
                <a:gd name="T52" fmla="*/ 558 w 589"/>
                <a:gd name="T53" fmla="*/ 548 h 630"/>
                <a:gd name="T54" fmla="*/ 553 w 589"/>
                <a:gd name="T55" fmla="*/ 591 h 630"/>
                <a:gd name="T56" fmla="*/ 502 w 589"/>
                <a:gd name="T57" fmla="*/ 628 h 630"/>
                <a:gd name="T58" fmla="*/ 461 w 589"/>
                <a:gd name="T59" fmla="*/ 626 h 630"/>
                <a:gd name="T60" fmla="*/ 393 w 589"/>
                <a:gd name="T61" fmla="*/ 578 h 630"/>
                <a:gd name="T62" fmla="*/ 346 w 589"/>
                <a:gd name="T63" fmla="*/ 544 h 630"/>
                <a:gd name="T64" fmla="*/ 299 w 589"/>
                <a:gd name="T65" fmla="*/ 527 h 630"/>
                <a:gd name="T66" fmla="*/ 304 w 589"/>
                <a:gd name="T67" fmla="*/ 459 h 630"/>
                <a:gd name="T68" fmla="*/ 290 w 589"/>
                <a:gd name="T69" fmla="*/ 437 h 630"/>
                <a:gd name="T70" fmla="*/ 240 w 589"/>
                <a:gd name="T71" fmla="*/ 454 h 630"/>
                <a:gd name="T72" fmla="*/ 178 w 589"/>
                <a:gd name="T73" fmla="*/ 472 h 630"/>
                <a:gd name="T74" fmla="*/ 163 w 589"/>
                <a:gd name="T75" fmla="*/ 458 h 630"/>
                <a:gd name="T76" fmla="*/ 156 w 589"/>
                <a:gd name="T77" fmla="*/ 439 h 630"/>
                <a:gd name="T78" fmla="*/ 150 w 589"/>
                <a:gd name="T79" fmla="*/ 410 h 630"/>
                <a:gd name="T80" fmla="*/ 149 w 589"/>
                <a:gd name="T81" fmla="*/ 390 h 630"/>
                <a:gd name="T82" fmla="*/ 149 w 589"/>
                <a:gd name="T83" fmla="*/ 366 h 630"/>
                <a:gd name="T84" fmla="*/ 148 w 589"/>
                <a:gd name="T85" fmla="*/ 345 h 630"/>
                <a:gd name="T86" fmla="*/ 141 w 589"/>
                <a:gd name="T87" fmla="*/ 324 h 630"/>
                <a:gd name="T88" fmla="*/ 123 w 589"/>
                <a:gd name="T89" fmla="*/ 305 h 630"/>
                <a:gd name="T90" fmla="*/ 98 w 589"/>
                <a:gd name="T91" fmla="*/ 295 h 630"/>
                <a:gd name="T92" fmla="*/ 64 w 589"/>
                <a:gd name="T93" fmla="*/ 290 h 630"/>
                <a:gd name="T94" fmla="*/ 42 w 589"/>
                <a:gd name="T95" fmla="*/ 279 h 630"/>
                <a:gd name="T96" fmla="*/ 18 w 589"/>
                <a:gd name="T97" fmla="*/ 251 h 630"/>
                <a:gd name="T98" fmla="*/ 4 w 589"/>
                <a:gd name="T99" fmla="*/ 215 h 630"/>
                <a:gd name="T100" fmla="*/ 8 w 589"/>
                <a:gd name="T101" fmla="*/ 189 h 630"/>
                <a:gd name="T102" fmla="*/ 25 w 589"/>
                <a:gd name="T103" fmla="*/ 153 h 630"/>
                <a:gd name="T104" fmla="*/ 33 w 589"/>
                <a:gd name="T105" fmla="*/ 142 h 630"/>
                <a:gd name="T106" fmla="*/ 44 w 589"/>
                <a:gd name="T107" fmla="*/ 116 h 630"/>
                <a:gd name="T108" fmla="*/ 39 w 589"/>
                <a:gd name="T109" fmla="*/ 88 h 630"/>
                <a:gd name="T110" fmla="*/ 47 w 589"/>
                <a:gd name="T111" fmla="*/ 58 h 630"/>
                <a:gd name="T112" fmla="*/ 86 w 589"/>
                <a:gd name="T113" fmla="*/ 11 h 630"/>
                <a:gd name="T114" fmla="*/ 141 w 589"/>
                <a:gd name="T115" fmla="*/ 0 h 630"/>
                <a:gd name="T116" fmla="*/ 159 w 589"/>
                <a:gd name="T117" fmla="*/ 3 h 630"/>
                <a:gd name="T118" fmla="*/ 175 w 589"/>
                <a:gd name="T119" fmla="*/ 5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89" h="630">
                  <a:moveTo>
                    <a:pt x="184" y="7"/>
                  </a:moveTo>
                  <a:lnTo>
                    <a:pt x="185" y="7"/>
                  </a:lnTo>
                  <a:lnTo>
                    <a:pt x="185" y="8"/>
                  </a:lnTo>
                  <a:lnTo>
                    <a:pt x="186" y="8"/>
                  </a:lnTo>
                  <a:lnTo>
                    <a:pt x="188" y="8"/>
                  </a:lnTo>
                  <a:lnTo>
                    <a:pt x="188" y="10"/>
                  </a:lnTo>
                  <a:lnTo>
                    <a:pt x="189" y="10"/>
                  </a:lnTo>
                  <a:lnTo>
                    <a:pt x="191" y="11"/>
                  </a:lnTo>
                  <a:lnTo>
                    <a:pt x="192" y="11"/>
                  </a:lnTo>
                  <a:lnTo>
                    <a:pt x="192" y="12"/>
                  </a:lnTo>
                  <a:lnTo>
                    <a:pt x="193" y="12"/>
                  </a:lnTo>
                  <a:lnTo>
                    <a:pt x="195" y="14"/>
                  </a:lnTo>
                  <a:lnTo>
                    <a:pt x="196" y="14"/>
                  </a:lnTo>
                  <a:lnTo>
                    <a:pt x="197" y="14"/>
                  </a:lnTo>
                  <a:lnTo>
                    <a:pt x="199" y="14"/>
                  </a:lnTo>
                  <a:lnTo>
                    <a:pt x="200" y="14"/>
                  </a:lnTo>
                  <a:lnTo>
                    <a:pt x="207" y="15"/>
                  </a:lnTo>
                  <a:lnTo>
                    <a:pt x="213" y="15"/>
                  </a:lnTo>
                  <a:lnTo>
                    <a:pt x="214" y="15"/>
                  </a:lnTo>
                  <a:lnTo>
                    <a:pt x="215" y="14"/>
                  </a:lnTo>
                  <a:lnTo>
                    <a:pt x="218" y="14"/>
                  </a:lnTo>
                  <a:lnTo>
                    <a:pt x="219" y="12"/>
                  </a:lnTo>
                  <a:lnTo>
                    <a:pt x="221" y="12"/>
                  </a:lnTo>
                  <a:lnTo>
                    <a:pt x="222" y="11"/>
                  </a:lnTo>
                  <a:lnTo>
                    <a:pt x="225" y="10"/>
                  </a:lnTo>
                  <a:lnTo>
                    <a:pt x="226" y="10"/>
                  </a:lnTo>
                  <a:lnTo>
                    <a:pt x="226" y="8"/>
                  </a:lnTo>
                  <a:lnTo>
                    <a:pt x="228" y="8"/>
                  </a:lnTo>
                  <a:lnTo>
                    <a:pt x="229" y="8"/>
                  </a:lnTo>
                  <a:lnTo>
                    <a:pt x="230" y="7"/>
                  </a:lnTo>
                  <a:lnTo>
                    <a:pt x="232" y="7"/>
                  </a:lnTo>
                  <a:lnTo>
                    <a:pt x="233" y="7"/>
                  </a:lnTo>
                  <a:lnTo>
                    <a:pt x="239" y="12"/>
                  </a:lnTo>
                  <a:lnTo>
                    <a:pt x="250" y="27"/>
                  </a:lnTo>
                  <a:lnTo>
                    <a:pt x="250" y="29"/>
                  </a:lnTo>
                  <a:lnTo>
                    <a:pt x="253" y="32"/>
                  </a:lnTo>
                  <a:lnTo>
                    <a:pt x="253" y="33"/>
                  </a:lnTo>
                  <a:lnTo>
                    <a:pt x="254" y="34"/>
                  </a:lnTo>
                  <a:lnTo>
                    <a:pt x="255" y="36"/>
                  </a:lnTo>
                  <a:lnTo>
                    <a:pt x="257" y="37"/>
                  </a:lnTo>
                  <a:lnTo>
                    <a:pt x="258" y="39"/>
                  </a:lnTo>
                  <a:lnTo>
                    <a:pt x="260" y="39"/>
                  </a:lnTo>
                  <a:lnTo>
                    <a:pt x="260" y="41"/>
                  </a:lnTo>
                  <a:lnTo>
                    <a:pt x="264" y="52"/>
                  </a:lnTo>
                  <a:lnTo>
                    <a:pt x="264" y="54"/>
                  </a:lnTo>
                  <a:lnTo>
                    <a:pt x="264" y="55"/>
                  </a:lnTo>
                  <a:lnTo>
                    <a:pt x="265" y="56"/>
                  </a:lnTo>
                  <a:lnTo>
                    <a:pt x="265" y="58"/>
                  </a:lnTo>
                  <a:lnTo>
                    <a:pt x="266" y="63"/>
                  </a:lnTo>
                  <a:lnTo>
                    <a:pt x="269" y="70"/>
                  </a:lnTo>
                  <a:lnTo>
                    <a:pt x="272" y="69"/>
                  </a:lnTo>
                  <a:lnTo>
                    <a:pt x="276" y="66"/>
                  </a:lnTo>
                  <a:lnTo>
                    <a:pt x="279" y="74"/>
                  </a:lnTo>
                  <a:lnTo>
                    <a:pt x="282" y="83"/>
                  </a:lnTo>
                  <a:lnTo>
                    <a:pt x="277" y="85"/>
                  </a:lnTo>
                  <a:lnTo>
                    <a:pt x="275" y="87"/>
                  </a:lnTo>
                  <a:lnTo>
                    <a:pt x="273" y="87"/>
                  </a:lnTo>
                  <a:lnTo>
                    <a:pt x="275" y="91"/>
                  </a:lnTo>
                  <a:lnTo>
                    <a:pt x="275" y="92"/>
                  </a:lnTo>
                  <a:lnTo>
                    <a:pt x="276" y="95"/>
                  </a:lnTo>
                  <a:lnTo>
                    <a:pt x="277" y="101"/>
                  </a:lnTo>
                  <a:lnTo>
                    <a:pt x="283" y="114"/>
                  </a:lnTo>
                  <a:lnTo>
                    <a:pt x="283" y="116"/>
                  </a:lnTo>
                  <a:lnTo>
                    <a:pt x="284" y="119"/>
                  </a:lnTo>
                  <a:lnTo>
                    <a:pt x="284" y="120"/>
                  </a:lnTo>
                  <a:lnTo>
                    <a:pt x="284" y="119"/>
                  </a:lnTo>
                  <a:lnTo>
                    <a:pt x="287" y="124"/>
                  </a:lnTo>
                  <a:lnTo>
                    <a:pt x="287" y="125"/>
                  </a:lnTo>
                  <a:lnTo>
                    <a:pt x="286" y="125"/>
                  </a:lnTo>
                  <a:lnTo>
                    <a:pt x="287" y="127"/>
                  </a:lnTo>
                  <a:lnTo>
                    <a:pt x="288" y="127"/>
                  </a:lnTo>
                  <a:lnTo>
                    <a:pt x="288" y="125"/>
                  </a:lnTo>
                  <a:lnTo>
                    <a:pt x="288" y="127"/>
                  </a:lnTo>
                  <a:lnTo>
                    <a:pt x="290" y="128"/>
                  </a:lnTo>
                  <a:lnTo>
                    <a:pt x="291" y="131"/>
                  </a:lnTo>
                  <a:lnTo>
                    <a:pt x="291" y="132"/>
                  </a:lnTo>
                  <a:lnTo>
                    <a:pt x="293" y="135"/>
                  </a:lnTo>
                  <a:lnTo>
                    <a:pt x="294" y="138"/>
                  </a:lnTo>
                  <a:lnTo>
                    <a:pt x="293" y="138"/>
                  </a:lnTo>
                  <a:lnTo>
                    <a:pt x="294" y="139"/>
                  </a:lnTo>
                  <a:lnTo>
                    <a:pt x="294" y="138"/>
                  </a:lnTo>
                  <a:lnTo>
                    <a:pt x="295" y="141"/>
                  </a:lnTo>
                  <a:lnTo>
                    <a:pt x="295" y="139"/>
                  </a:lnTo>
                  <a:lnTo>
                    <a:pt x="297" y="141"/>
                  </a:lnTo>
                  <a:lnTo>
                    <a:pt x="297" y="142"/>
                  </a:lnTo>
                  <a:lnTo>
                    <a:pt x="298" y="142"/>
                  </a:lnTo>
                  <a:lnTo>
                    <a:pt x="298" y="143"/>
                  </a:lnTo>
                  <a:lnTo>
                    <a:pt x="298" y="145"/>
                  </a:lnTo>
                  <a:lnTo>
                    <a:pt x="299" y="145"/>
                  </a:lnTo>
                  <a:lnTo>
                    <a:pt x="301" y="145"/>
                  </a:lnTo>
                  <a:lnTo>
                    <a:pt x="302" y="148"/>
                  </a:lnTo>
                  <a:lnTo>
                    <a:pt x="304" y="146"/>
                  </a:lnTo>
                  <a:lnTo>
                    <a:pt x="305" y="149"/>
                  </a:lnTo>
                  <a:lnTo>
                    <a:pt x="304" y="149"/>
                  </a:lnTo>
                  <a:lnTo>
                    <a:pt x="304" y="152"/>
                  </a:lnTo>
                  <a:lnTo>
                    <a:pt x="306" y="156"/>
                  </a:lnTo>
                  <a:lnTo>
                    <a:pt x="308" y="163"/>
                  </a:lnTo>
                  <a:lnTo>
                    <a:pt x="309" y="167"/>
                  </a:lnTo>
                  <a:lnTo>
                    <a:pt x="309" y="168"/>
                  </a:lnTo>
                  <a:lnTo>
                    <a:pt x="305" y="170"/>
                  </a:lnTo>
                  <a:lnTo>
                    <a:pt x="301" y="171"/>
                  </a:lnTo>
                  <a:lnTo>
                    <a:pt x="298" y="171"/>
                  </a:lnTo>
                  <a:lnTo>
                    <a:pt x="297" y="172"/>
                  </a:lnTo>
                  <a:lnTo>
                    <a:pt x="295" y="172"/>
                  </a:lnTo>
                  <a:lnTo>
                    <a:pt x="298" y="175"/>
                  </a:lnTo>
                  <a:lnTo>
                    <a:pt x="298" y="177"/>
                  </a:lnTo>
                  <a:lnTo>
                    <a:pt x="297" y="177"/>
                  </a:lnTo>
                  <a:lnTo>
                    <a:pt x="294" y="179"/>
                  </a:lnTo>
                  <a:lnTo>
                    <a:pt x="288" y="181"/>
                  </a:lnTo>
                  <a:lnTo>
                    <a:pt x="290" y="188"/>
                  </a:lnTo>
                  <a:lnTo>
                    <a:pt x="290" y="189"/>
                  </a:lnTo>
                  <a:lnTo>
                    <a:pt x="293" y="196"/>
                  </a:lnTo>
                  <a:lnTo>
                    <a:pt x="294" y="200"/>
                  </a:lnTo>
                  <a:lnTo>
                    <a:pt x="294" y="201"/>
                  </a:lnTo>
                  <a:lnTo>
                    <a:pt x="293" y="201"/>
                  </a:lnTo>
                  <a:lnTo>
                    <a:pt x="290" y="203"/>
                  </a:lnTo>
                  <a:lnTo>
                    <a:pt x="288" y="203"/>
                  </a:lnTo>
                  <a:lnTo>
                    <a:pt x="284" y="204"/>
                  </a:lnTo>
                  <a:lnTo>
                    <a:pt x="283" y="205"/>
                  </a:lnTo>
                  <a:lnTo>
                    <a:pt x="282" y="205"/>
                  </a:lnTo>
                  <a:lnTo>
                    <a:pt x="280" y="205"/>
                  </a:lnTo>
                  <a:lnTo>
                    <a:pt x="279" y="207"/>
                  </a:lnTo>
                  <a:lnTo>
                    <a:pt x="277" y="207"/>
                  </a:lnTo>
                  <a:lnTo>
                    <a:pt x="276" y="207"/>
                  </a:lnTo>
                  <a:lnTo>
                    <a:pt x="273" y="210"/>
                  </a:lnTo>
                  <a:lnTo>
                    <a:pt x="271" y="210"/>
                  </a:lnTo>
                  <a:lnTo>
                    <a:pt x="272" y="210"/>
                  </a:lnTo>
                  <a:lnTo>
                    <a:pt x="272" y="211"/>
                  </a:lnTo>
                  <a:lnTo>
                    <a:pt x="271" y="211"/>
                  </a:lnTo>
                  <a:lnTo>
                    <a:pt x="272" y="212"/>
                  </a:lnTo>
                  <a:lnTo>
                    <a:pt x="273" y="215"/>
                  </a:lnTo>
                  <a:lnTo>
                    <a:pt x="273" y="216"/>
                  </a:lnTo>
                  <a:lnTo>
                    <a:pt x="275" y="219"/>
                  </a:lnTo>
                  <a:lnTo>
                    <a:pt x="276" y="222"/>
                  </a:lnTo>
                  <a:lnTo>
                    <a:pt x="282" y="232"/>
                  </a:lnTo>
                  <a:lnTo>
                    <a:pt x="284" y="237"/>
                  </a:lnTo>
                  <a:lnTo>
                    <a:pt x="286" y="239"/>
                  </a:lnTo>
                  <a:lnTo>
                    <a:pt x="288" y="244"/>
                  </a:lnTo>
                  <a:lnTo>
                    <a:pt x="295" y="257"/>
                  </a:lnTo>
                  <a:lnTo>
                    <a:pt x="306" y="276"/>
                  </a:lnTo>
                  <a:lnTo>
                    <a:pt x="306" y="277"/>
                  </a:lnTo>
                  <a:lnTo>
                    <a:pt x="305" y="279"/>
                  </a:lnTo>
                  <a:lnTo>
                    <a:pt x="304" y="279"/>
                  </a:lnTo>
                  <a:lnTo>
                    <a:pt x="302" y="280"/>
                  </a:lnTo>
                  <a:lnTo>
                    <a:pt x="302" y="281"/>
                  </a:lnTo>
                  <a:lnTo>
                    <a:pt x="309" y="295"/>
                  </a:lnTo>
                  <a:lnTo>
                    <a:pt x="311" y="297"/>
                  </a:lnTo>
                  <a:lnTo>
                    <a:pt x="312" y="299"/>
                  </a:lnTo>
                  <a:lnTo>
                    <a:pt x="312" y="301"/>
                  </a:lnTo>
                  <a:lnTo>
                    <a:pt x="313" y="301"/>
                  </a:lnTo>
                  <a:lnTo>
                    <a:pt x="313" y="302"/>
                  </a:lnTo>
                  <a:lnTo>
                    <a:pt x="315" y="303"/>
                  </a:lnTo>
                  <a:lnTo>
                    <a:pt x="316" y="306"/>
                  </a:lnTo>
                  <a:lnTo>
                    <a:pt x="318" y="309"/>
                  </a:lnTo>
                  <a:lnTo>
                    <a:pt x="319" y="310"/>
                  </a:lnTo>
                  <a:lnTo>
                    <a:pt x="320" y="313"/>
                  </a:lnTo>
                  <a:lnTo>
                    <a:pt x="322" y="313"/>
                  </a:lnTo>
                  <a:lnTo>
                    <a:pt x="323" y="315"/>
                  </a:lnTo>
                  <a:lnTo>
                    <a:pt x="324" y="313"/>
                  </a:lnTo>
                  <a:lnTo>
                    <a:pt x="326" y="312"/>
                  </a:lnTo>
                  <a:lnTo>
                    <a:pt x="329" y="312"/>
                  </a:lnTo>
                  <a:lnTo>
                    <a:pt x="333" y="310"/>
                  </a:lnTo>
                  <a:lnTo>
                    <a:pt x="334" y="309"/>
                  </a:lnTo>
                  <a:lnTo>
                    <a:pt x="335" y="309"/>
                  </a:lnTo>
                  <a:lnTo>
                    <a:pt x="337" y="308"/>
                  </a:lnTo>
                  <a:lnTo>
                    <a:pt x="337" y="306"/>
                  </a:lnTo>
                  <a:lnTo>
                    <a:pt x="338" y="302"/>
                  </a:lnTo>
                  <a:lnTo>
                    <a:pt x="340" y="298"/>
                  </a:lnTo>
                  <a:lnTo>
                    <a:pt x="341" y="295"/>
                  </a:lnTo>
                  <a:lnTo>
                    <a:pt x="341" y="294"/>
                  </a:lnTo>
                  <a:lnTo>
                    <a:pt x="353" y="290"/>
                  </a:lnTo>
                  <a:lnTo>
                    <a:pt x="370" y="290"/>
                  </a:lnTo>
                  <a:lnTo>
                    <a:pt x="379" y="291"/>
                  </a:lnTo>
                  <a:lnTo>
                    <a:pt x="398" y="288"/>
                  </a:lnTo>
                  <a:lnTo>
                    <a:pt x="395" y="281"/>
                  </a:lnTo>
                  <a:lnTo>
                    <a:pt x="398" y="280"/>
                  </a:lnTo>
                  <a:lnTo>
                    <a:pt x="404" y="276"/>
                  </a:lnTo>
                  <a:lnTo>
                    <a:pt x="407" y="274"/>
                  </a:lnTo>
                  <a:lnTo>
                    <a:pt x="409" y="274"/>
                  </a:lnTo>
                  <a:lnTo>
                    <a:pt x="418" y="272"/>
                  </a:lnTo>
                  <a:lnTo>
                    <a:pt x="429" y="270"/>
                  </a:lnTo>
                  <a:lnTo>
                    <a:pt x="439" y="266"/>
                  </a:lnTo>
                  <a:lnTo>
                    <a:pt x="451" y="261"/>
                  </a:lnTo>
                  <a:lnTo>
                    <a:pt x="453" y="259"/>
                  </a:lnTo>
                  <a:lnTo>
                    <a:pt x="457" y="258"/>
                  </a:lnTo>
                  <a:lnTo>
                    <a:pt x="458" y="257"/>
                  </a:lnTo>
                  <a:lnTo>
                    <a:pt x="461" y="254"/>
                  </a:lnTo>
                  <a:lnTo>
                    <a:pt x="465" y="252"/>
                  </a:lnTo>
                  <a:lnTo>
                    <a:pt x="469" y="250"/>
                  </a:lnTo>
                  <a:lnTo>
                    <a:pt x="473" y="247"/>
                  </a:lnTo>
                  <a:lnTo>
                    <a:pt x="472" y="246"/>
                  </a:lnTo>
                  <a:lnTo>
                    <a:pt x="472" y="244"/>
                  </a:lnTo>
                  <a:lnTo>
                    <a:pt x="478" y="243"/>
                  </a:lnTo>
                  <a:lnTo>
                    <a:pt x="479" y="243"/>
                  </a:lnTo>
                  <a:lnTo>
                    <a:pt x="486" y="240"/>
                  </a:lnTo>
                  <a:lnTo>
                    <a:pt x="497" y="237"/>
                  </a:lnTo>
                  <a:lnTo>
                    <a:pt x="498" y="237"/>
                  </a:lnTo>
                  <a:lnTo>
                    <a:pt x="511" y="233"/>
                  </a:lnTo>
                  <a:lnTo>
                    <a:pt x="526" y="229"/>
                  </a:lnTo>
                  <a:lnTo>
                    <a:pt x="534" y="226"/>
                  </a:lnTo>
                  <a:lnTo>
                    <a:pt x="536" y="226"/>
                  </a:lnTo>
                  <a:lnTo>
                    <a:pt x="540" y="226"/>
                  </a:lnTo>
                  <a:lnTo>
                    <a:pt x="544" y="225"/>
                  </a:lnTo>
                  <a:lnTo>
                    <a:pt x="545" y="225"/>
                  </a:lnTo>
                  <a:lnTo>
                    <a:pt x="548" y="225"/>
                  </a:lnTo>
                  <a:lnTo>
                    <a:pt x="551" y="225"/>
                  </a:lnTo>
                  <a:lnTo>
                    <a:pt x="552" y="225"/>
                  </a:lnTo>
                  <a:lnTo>
                    <a:pt x="552" y="223"/>
                  </a:lnTo>
                  <a:lnTo>
                    <a:pt x="553" y="223"/>
                  </a:lnTo>
                  <a:lnTo>
                    <a:pt x="556" y="223"/>
                  </a:lnTo>
                  <a:lnTo>
                    <a:pt x="558" y="223"/>
                  </a:lnTo>
                  <a:lnTo>
                    <a:pt x="562" y="223"/>
                  </a:lnTo>
                  <a:lnTo>
                    <a:pt x="564" y="223"/>
                  </a:lnTo>
                  <a:lnTo>
                    <a:pt x="570" y="223"/>
                  </a:lnTo>
                  <a:lnTo>
                    <a:pt x="570" y="226"/>
                  </a:lnTo>
                  <a:lnTo>
                    <a:pt x="570" y="228"/>
                  </a:lnTo>
                  <a:lnTo>
                    <a:pt x="571" y="229"/>
                  </a:lnTo>
                  <a:lnTo>
                    <a:pt x="571" y="230"/>
                  </a:lnTo>
                  <a:lnTo>
                    <a:pt x="571" y="233"/>
                  </a:lnTo>
                  <a:lnTo>
                    <a:pt x="571" y="234"/>
                  </a:lnTo>
                  <a:lnTo>
                    <a:pt x="571" y="236"/>
                  </a:lnTo>
                  <a:lnTo>
                    <a:pt x="571" y="237"/>
                  </a:lnTo>
                  <a:lnTo>
                    <a:pt x="571" y="239"/>
                  </a:lnTo>
                  <a:lnTo>
                    <a:pt x="571" y="240"/>
                  </a:lnTo>
                  <a:lnTo>
                    <a:pt x="573" y="240"/>
                  </a:lnTo>
                  <a:lnTo>
                    <a:pt x="573" y="241"/>
                  </a:lnTo>
                  <a:lnTo>
                    <a:pt x="573" y="243"/>
                  </a:lnTo>
                  <a:lnTo>
                    <a:pt x="574" y="243"/>
                  </a:lnTo>
                  <a:lnTo>
                    <a:pt x="575" y="247"/>
                  </a:lnTo>
                  <a:lnTo>
                    <a:pt x="577" y="248"/>
                  </a:lnTo>
                  <a:lnTo>
                    <a:pt x="577" y="250"/>
                  </a:lnTo>
                  <a:lnTo>
                    <a:pt x="578" y="252"/>
                  </a:lnTo>
                  <a:lnTo>
                    <a:pt x="580" y="254"/>
                  </a:lnTo>
                  <a:lnTo>
                    <a:pt x="581" y="257"/>
                  </a:lnTo>
                  <a:lnTo>
                    <a:pt x="584" y="259"/>
                  </a:lnTo>
                  <a:lnTo>
                    <a:pt x="585" y="261"/>
                  </a:lnTo>
                  <a:lnTo>
                    <a:pt x="586" y="265"/>
                  </a:lnTo>
                  <a:lnTo>
                    <a:pt x="586" y="266"/>
                  </a:lnTo>
                  <a:lnTo>
                    <a:pt x="588" y="268"/>
                  </a:lnTo>
                  <a:lnTo>
                    <a:pt x="588" y="269"/>
                  </a:lnTo>
                  <a:lnTo>
                    <a:pt x="589" y="273"/>
                  </a:lnTo>
                  <a:lnTo>
                    <a:pt x="589" y="274"/>
                  </a:lnTo>
                  <a:lnTo>
                    <a:pt x="588" y="274"/>
                  </a:lnTo>
                  <a:lnTo>
                    <a:pt x="586" y="274"/>
                  </a:lnTo>
                  <a:lnTo>
                    <a:pt x="584" y="276"/>
                  </a:lnTo>
                  <a:lnTo>
                    <a:pt x="582" y="276"/>
                  </a:lnTo>
                  <a:lnTo>
                    <a:pt x="577" y="277"/>
                  </a:lnTo>
                  <a:lnTo>
                    <a:pt x="563" y="283"/>
                  </a:lnTo>
                  <a:lnTo>
                    <a:pt x="553" y="285"/>
                  </a:lnTo>
                  <a:lnTo>
                    <a:pt x="553" y="287"/>
                  </a:lnTo>
                  <a:lnTo>
                    <a:pt x="552" y="287"/>
                  </a:lnTo>
                  <a:lnTo>
                    <a:pt x="552" y="288"/>
                  </a:lnTo>
                  <a:lnTo>
                    <a:pt x="552" y="290"/>
                  </a:lnTo>
                  <a:lnTo>
                    <a:pt x="552" y="291"/>
                  </a:lnTo>
                  <a:lnTo>
                    <a:pt x="552" y="298"/>
                  </a:lnTo>
                  <a:lnTo>
                    <a:pt x="544" y="299"/>
                  </a:lnTo>
                  <a:lnTo>
                    <a:pt x="542" y="299"/>
                  </a:lnTo>
                  <a:lnTo>
                    <a:pt x="534" y="302"/>
                  </a:lnTo>
                  <a:lnTo>
                    <a:pt x="526" y="305"/>
                  </a:lnTo>
                  <a:lnTo>
                    <a:pt x="519" y="308"/>
                  </a:lnTo>
                  <a:lnTo>
                    <a:pt x="513" y="310"/>
                  </a:lnTo>
                  <a:lnTo>
                    <a:pt x="506" y="315"/>
                  </a:lnTo>
                  <a:lnTo>
                    <a:pt x="502" y="317"/>
                  </a:lnTo>
                  <a:lnTo>
                    <a:pt x="493" y="328"/>
                  </a:lnTo>
                  <a:lnTo>
                    <a:pt x="490" y="332"/>
                  </a:lnTo>
                  <a:lnTo>
                    <a:pt x="487" y="335"/>
                  </a:lnTo>
                  <a:lnTo>
                    <a:pt x="486" y="337"/>
                  </a:lnTo>
                  <a:lnTo>
                    <a:pt x="484" y="339"/>
                  </a:lnTo>
                  <a:lnTo>
                    <a:pt x="483" y="339"/>
                  </a:lnTo>
                  <a:lnTo>
                    <a:pt x="479" y="349"/>
                  </a:lnTo>
                  <a:lnTo>
                    <a:pt x="476" y="353"/>
                  </a:lnTo>
                  <a:lnTo>
                    <a:pt x="475" y="357"/>
                  </a:lnTo>
                  <a:lnTo>
                    <a:pt x="473" y="364"/>
                  </a:lnTo>
                  <a:lnTo>
                    <a:pt x="473" y="370"/>
                  </a:lnTo>
                  <a:lnTo>
                    <a:pt x="473" y="372"/>
                  </a:lnTo>
                  <a:lnTo>
                    <a:pt x="473" y="375"/>
                  </a:lnTo>
                  <a:lnTo>
                    <a:pt x="472" y="378"/>
                  </a:lnTo>
                  <a:lnTo>
                    <a:pt x="472" y="382"/>
                  </a:lnTo>
                  <a:lnTo>
                    <a:pt x="472" y="384"/>
                  </a:lnTo>
                  <a:lnTo>
                    <a:pt x="473" y="389"/>
                  </a:lnTo>
                  <a:lnTo>
                    <a:pt x="473" y="392"/>
                  </a:lnTo>
                  <a:lnTo>
                    <a:pt x="475" y="399"/>
                  </a:lnTo>
                  <a:lnTo>
                    <a:pt x="476" y="403"/>
                  </a:lnTo>
                  <a:lnTo>
                    <a:pt x="478" y="410"/>
                  </a:lnTo>
                  <a:lnTo>
                    <a:pt x="478" y="411"/>
                  </a:lnTo>
                  <a:lnTo>
                    <a:pt x="479" y="411"/>
                  </a:lnTo>
                  <a:lnTo>
                    <a:pt x="480" y="417"/>
                  </a:lnTo>
                  <a:lnTo>
                    <a:pt x="483" y="422"/>
                  </a:lnTo>
                  <a:lnTo>
                    <a:pt x="486" y="426"/>
                  </a:lnTo>
                  <a:lnTo>
                    <a:pt x="487" y="429"/>
                  </a:lnTo>
                  <a:lnTo>
                    <a:pt x="489" y="432"/>
                  </a:lnTo>
                  <a:lnTo>
                    <a:pt x="489" y="433"/>
                  </a:lnTo>
                  <a:lnTo>
                    <a:pt x="490" y="434"/>
                  </a:lnTo>
                  <a:lnTo>
                    <a:pt x="491" y="437"/>
                  </a:lnTo>
                  <a:lnTo>
                    <a:pt x="497" y="444"/>
                  </a:lnTo>
                  <a:lnTo>
                    <a:pt x="497" y="446"/>
                  </a:lnTo>
                  <a:lnTo>
                    <a:pt x="501" y="454"/>
                  </a:lnTo>
                  <a:lnTo>
                    <a:pt x="504" y="459"/>
                  </a:lnTo>
                  <a:lnTo>
                    <a:pt x="505" y="464"/>
                  </a:lnTo>
                  <a:lnTo>
                    <a:pt x="512" y="473"/>
                  </a:lnTo>
                  <a:lnTo>
                    <a:pt x="515" y="477"/>
                  </a:lnTo>
                  <a:lnTo>
                    <a:pt x="520" y="484"/>
                  </a:lnTo>
                  <a:lnTo>
                    <a:pt x="522" y="487"/>
                  </a:lnTo>
                  <a:lnTo>
                    <a:pt x="523" y="488"/>
                  </a:lnTo>
                  <a:lnTo>
                    <a:pt x="523" y="490"/>
                  </a:lnTo>
                  <a:lnTo>
                    <a:pt x="524" y="490"/>
                  </a:lnTo>
                  <a:lnTo>
                    <a:pt x="524" y="491"/>
                  </a:lnTo>
                  <a:lnTo>
                    <a:pt x="527" y="494"/>
                  </a:lnTo>
                  <a:lnTo>
                    <a:pt x="530" y="497"/>
                  </a:lnTo>
                  <a:lnTo>
                    <a:pt x="534" y="501"/>
                  </a:lnTo>
                  <a:lnTo>
                    <a:pt x="538" y="506"/>
                  </a:lnTo>
                  <a:lnTo>
                    <a:pt x="542" y="511"/>
                  </a:lnTo>
                  <a:lnTo>
                    <a:pt x="544" y="511"/>
                  </a:lnTo>
                  <a:lnTo>
                    <a:pt x="545" y="513"/>
                  </a:lnTo>
                  <a:lnTo>
                    <a:pt x="545" y="515"/>
                  </a:lnTo>
                  <a:lnTo>
                    <a:pt x="548" y="519"/>
                  </a:lnTo>
                  <a:lnTo>
                    <a:pt x="551" y="524"/>
                  </a:lnTo>
                  <a:lnTo>
                    <a:pt x="551" y="526"/>
                  </a:lnTo>
                  <a:lnTo>
                    <a:pt x="552" y="528"/>
                  </a:lnTo>
                  <a:lnTo>
                    <a:pt x="556" y="541"/>
                  </a:lnTo>
                  <a:lnTo>
                    <a:pt x="556" y="544"/>
                  </a:lnTo>
                  <a:lnTo>
                    <a:pt x="558" y="544"/>
                  </a:lnTo>
                  <a:lnTo>
                    <a:pt x="558" y="545"/>
                  </a:lnTo>
                  <a:lnTo>
                    <a:pt x="558" y="548"/>
                  </a:lnTo>
                  <a:lnTo>
                    <a:pt x="558" y="550"/>
                  </a:lnTo>
                  <a:lnTo>
                    <a:pt x="559" y="552"/>
                  </a:lnTo>
                  <a:lnTo>
                    <a:pt x="559" y="555"/>
                  </a:lnTo>
                  <a:lnTo>
                    <a:pt x="559" y="570"/>
                  </a:lnTo>
                  <a:lnTo>
                    <a:pt x="559" y="571"/>
                  </a:lnTo>
                  <a:lnTo>
                    <a:pt x="559" y="574"/>
                  </a:lnTo>
                  <a:lnTo>
                    <a:pt x="559" y="575"/>
                  </a:lnTo>
                  <a:lnTo>
                    <a:pt x="558" y="578"/>
                  </a:lnTo>
                  <a:lnTo>
                    <a:pt x="556" y="582"/>
                  </a:lnTo>
                  <a:lnTo>
                    <a:pt x="556" y="584"/>
                  </a:lnTo>
                  <a:lnTo>
                    <a:pt x="555" y="586"/>
                  </a:lnTo>
                  <a:lnTo>
                    <a:pt x="553" y="591"/>
                  </a:lnTo>
                  <a:lnTo>
                    <a:pt x="551" y="593"/>
                  </a:lnTo>
                  <a:lnTo>
                    <a:pt x="549" y="596"/>
                  </a:lnTo>
                  <a:lnTo>
                    <a:pt x="547" y="600"/>
                  </a:lnTo>
                  <a:lnTo>
                    <a:pt x="541" y="604"/>
                  </a:lnTo>
                  <a:lnTo>
                    <a:pt x="540" y="606"/>
                  </a:lnTo>
                  <a:lnTo>
                    <a:pt x="529" y="614"/>
                  </a:lnTo>
                  <a:lnTo>
                    <a:pt x="523" y="617"/>
                  </a:lnTo>
                  <a:lnTo>
                    <a:pt x="519" y="619"/>
                  </a:lnTo>
                  <a:lnTo>
                    <a:pt x="515" y="622"/>
                  </a:lnTo>
                  <a:lnTo>
                    <a:pt x="505" y="626"/>
                  </a:lnTo>
                  <a:lnTo>
                    <a:pt x="504" y="626"/>
                  </a:lnTo>
                  <a:lnTo>
                    <a:pt x="502" y="628"/>
                  </a:lnTo>
                  <a:lnTo>
                    <a:pt x="501" y="628"/>
                  </a:lnTo>
                  <a:lnTo>
                    <a:pt x="498" y="629"/>
                  </a:lnTo>
                  <a:lnTo>
                    <a:pt x="491" y="629"/>
                  </a:lnTo>
                  <a:lnTo>
                    <a:pt x="489" y="629"/>
                  </a:lnTo>
                  <a:lnTo>
                    <a:pt x="482" y="630"/>
                  </a:lnTo>
                  <a:lnTo>
                    <a:pt x="480" y="629"/>
                  </a:lnTo>
                  <a:lnTo>
                    <a:pt x="472" y="629"/>
                  </a:lnTo>
                  <a:lnTo>
                    <a:pt x="468" y="628"/>
                  </a:lnTo>
                  <a:lnTo>
                    <a:pt x="467" y="628"/>
                  </a:lnTo>
                  <a:lnTo>
                    <a:pt x="464" y="626"/>
                  </a:lnTo>
                  <a:lnTo>
                    <a:pt x="462" y="626"/>
                  </a:lnTo>
                  <a:lnTo>
                    <a:pt x="461" y="626"/>
                  </a:lnTo>
                  <a:lnTo>
                    <a:pt x="457" y="624"/>
                  </a:lnTo>
                  <a:lnTo>
                    <a:pt x="456" y="624"/>
                  </a:lnTo>
                  <a:lnTo>
                    <a:pt x="448" y="621"/>
                  </a:lnTo>
                  <a:lnTo>
                    <a:pt x="444" y="619"/>
                  </a:lnTo>
                  <a:lnTo>
                    <a:pt x="439" y="617"/>
                  </a:lnTo>
                  <a:lnTo>
                    <a:pt x="431" y="613"/>
                  </a:lnTo>
                  <a:lnTo>
                    <a:pt x="428" y="610"/>
                  </a:lnTo>
                  <a:lnTo>
                    <a:pt x="422" y="607"/>
                  </a:lnTo>
                  <a:lnTo>
                    <a:pt x="411" y="597"/>
                  </a:lnTo>
                  <a:lnTo>
                    <a:pt x="404" y="591"/>
                  </a:lnTo>
                  <a:lnTo>
                    <a:pt x="395" y="578"/>
                  </a:lnTo>
                  <a:lnTo>
                    <a:pt x="393" y="578"/>
                  </a:lnTo>
                  <a:lnTo>
                    <a:pt x="392" y="574"/>
                  </a:lnTo>
                  <a:lnTo>
                    <a:pt x="389" y="572"/>
                  </a:lnTo>
                  <a:lnTo>
                    <a:pt x="385" y="567"/>
                  </a:lnTo>
                  <a:lnTo>
                    <a:pt x="379" y="560"/>
                  </a:lnTo>
                  <a:lnTo>
                    <a:pt x="377" y="557"/>
                  </a:lnTo>
                  <a:lnTo>
                    <a:pt x="370" y="552"/>
                  </a:lnTo>
                  <a:lnTo>
                    <a:pt x="366" y="549"/>
                  </a:lnTo>
                  <a:lnTo>
                    <a:pt x="363" y="548"/>
                  </a:lnTo>
                  <a:lnTo>
                    <a:pt x="356" y="545"/>
                  </a:lnTo>
                  <a:lnTo>
                    <a:pt x="355" y="545"/>
                  </a:lnTo>
                  <a:lnTo>
                    <a:pt x="349" y="544"/>
                  </a:lnTo>
                  <a:lnTo>
                    <a:pt x="346" y="544"/>
                  </a:lnTo>
                  <a:lnTo>
                    <a:pt x="337" y="542"/>
                  </a:lnTo>
                  <a:lnTo>
                    <a:pt x="335" y="542"/>
                  </a:lnTo>
                  <a:lnTo>
                    <a:pt x="329" y="542"/>
                  </a:lnTo>
                  <a:lnTo>
                    <a:pt x="323" y="541"/>
                  </a:lnTo>
                  <a:lnTo>
                    <a:pt x="320" y="542"/>
                  </a:lnTo>
                  <a:lnTo>
                    <a:pt x="313" y="542"/>
                  </a:lnTo>
                  <a:lnTo>
                    <a:pt x="312" y="542"/>
                  </a:lnTo>
                  <a:lnTo>
                    <a:pt x="302" y="544"/>
                  </a:lnTo>
                  <a:lnTo>
                    <a:pt x="297" y="545"/>
                  </a:lnTo>
                  <a:lnTo>
                    <a:pt x="295" y="537"/>
                  </a:lnTo>
                  <a:lnTo>
                    <a:pt x="298" y="531"/>
                  </a:lnTo>
                  <a:lnTo>
                    <a:pt x="299" y="527"/>
                  </a:lnTo>
                  <a:lnTo>
                    <a:pt x="301" y="520"/>
                  </a:lnTo>
                  <a:lnTo>
                    <a:pt x="304" y="512"/>
                  </a:lnTo>
                  <a:lnTo>
                    <a:pt x="304" y="509"/>
                  </a:lnTo>
                  <a:lnTo>
                    <a:pt x="308" y="498"/>
                  </a:lnTo>
                  <a:lnTo>
                    <a:pt x="309" y="492"/>
                  </a:lnTo>
                  <a:lnTo>
                    <a:pt x="313" y="477"/>
                  </a:lnTo>
                  <a:lnTo>
                    <a:pt x="316" y="477"/>
                  </a:lnTo>
                  <a:lnTo>
                    <a:pt x="318" y="477"/>
                  </a:lnTo>
                  <a:lnTo>
                    <a:pt x="320" y="468"/>
                  </a:lnTo>
                  <a:lnTo>
                    <a:pt x="312" y="464"/>
                  </a:lnTo>
                  <a:lnTo>
                    <a:pt x="309" y="462"/>
                  </a:lnTo>
                  <a:lnTo>
                    <a:pt x="304" y="459"/>
                  </a:lnTo>
                  <a:lnTo>
                    <a:pt x="302" y="459"/>
                  </a:lnTo>
                  <a:lnTo>
                    <a:pt x="302" y="458"/>
                  </a:lnTo>
                  <a:lnTo>
                    <a:pt x="299" y="454"/>
                  </a:lnTo>
                  <a:lnTo>
                    <a:pt x="294" y="446"/>
                  </a:lnTo>
                  <a:lnTo>
                    <a:pt x="294" y="444"/>
                  </a:lnTo>
                  <a:lnTo>
                    <a:pt x="295" y="443"/>
                  </a:lnTo>
                  <a:lnTo>
                    <a:pt x="297" y="443"/>
                  </a:lnTo>
                  <a:lnTo>
                    <a:pt x="294" y="437"/>
                  </a:lnTo>
                  <a:lnTo>
                    <a:pt x="293" y="436"/>
                  </a:lnTo>
                  <a:lnTo>
                    <a:pt x="291" y="436"/>
                  </a:lnTo>
                  <a:lnTo>
                    <a:pt x="291" y="437"/>
                  </a:lnTo>
                  <a:lnTo>
                    <a:pt x="290" y="437"/>
                  </a:lnTo>
                  <a:lnTo>
                    <a:pt x="288" y="437"/>
                  </a:lnTo>
                  <a:lnTo>
                    <a:pt x="287" y="437"/>
                  </a:lnTo>
                  <a:lnTo>
                    <a:pt x="286" y="437"/>
                  </a:lnTo>
                  <a:lnTo>
                    <a:pt x="284" y="437"/>
                  </a:lnTo>
                  <a:lnTo>
                    <a:pt x="283" y="437"/>
                  </a:lnTo>
                  <a:lnTo>
                    <a:pt x="282" y="436"/>
                  </a:lnTo>
                  <a:lnTo>
                    <a:pt x="280" y="436"/>
                  </a:lnTo>
                  <a:lnTo>
                    <a:pt x="279" y="434"/>
                  </a:lnTo>
                  <a:lnTo>
                    <a:pt x="277" y="434"/>
                  </a:lnTo>
                  <a:lnTo>
                    <a:pt x="276" y="433"/>
                  </a:lnTo>
                  <a:lnTo>
                    <a:pt x="264" y="441"/>
                  </a:lnTo>
                  <a:lnTo>
                    <a:pt x="240" y="454"/>
                  </a:lnTo>
                  <a:lnTo>
                    <a:pt x="236" y="457"/>
                  </a:lnTo>
                  <a:lnTo>
                    <a:pt x="188" y="483"/>
                  </a:lnTo>
                  <a:lnTo>
                    <a:pt x="188" y="481"/>
                  </a:lnTo>
                  <a:lnTo>
                    <a:pt x="185" y="477"/>
                  </a:lnTo>
                  <a:lnTo>
                    <a:pt x="185" y="476"/>
                  </a:lnTo>
                  <a:lnTo>
                    <a:pt x="184" y="476"/>
                  </a:lnTo>
                  <a:lnTo>
                    <a:pt x="184" y="475"/>
                  </a:lnTo>
                  <a:lnTo>
                    <a:pt x="182" y="472"/>
                  </a:lnTo>
                  <a:lnTo>
                    <a:pt x="182" y="470"/>
                  </a:lnTo>
                  <a:lnTo>
                    <a:pt x="181" y="472"/>
                  </a:lnTo>
                  <a:lnTo>
                    <a:pt x="180" y="472"/>
                  </a:lnTo>
                  <a:lnTo>
                    <a:pt x="178" y="472"/>
                  </a:lnTo>
                  <a:lnTo>
                    <a:pt x="177" y="469"/>
                  </a:lnTo>
                  <a:lnTo>
                    <a:pt x="175" y="468"/>
                  </a:lnTo>
                  <a:lnTo>
                    <a:pt x="175" y="466"/>
                  </a:lnTo>
                  <a:lnTo>
                    <a:pt x="174" y="465"/>
                  </a:lnTo>
                  <a:lnTo>
                    <a:pt x="173" y="464"/>
                  </a:lnTo>
                  <a:lnTo>
                    <a:pt x="171" y="462"/>
                  </a:lnTo>
                  <a:lnTo>
                    <a:pt x="170" y="462"/>
                  </a:lnTo>
                  <a:lnTo>
                    <a:pt x="168" y="461"/>
                  </a:lnTo>
                  <a:lnTo>
                    <a:pt x="167" y="459"/>
                  </a:lnTo>
                  <a:lnTo>
                    <a:pt x="166" y="459"/>
                  </a:lnTo>
                  <a:lnTo>
                    <a:pt x="164" y="458"/>
                  </a:lnTo>
                  <a:lnTo>
                    <a:pt x="163" y="458"/>
                  </a:lnTo>
                  <a:lnTo>
                    <a:pt x="161" y="458"/>
                  </a:lnTo>
                  <a:lnTo>
                    <a:pt x="160" y="458"/>
                  </a:lnTo>
                  <a:lnTo>
                    <a:pt x="159" y="457"/>
                  </a:lnTo>
                  <a:lnTo>
                    <a:pt x="157" y="457"/>
                  </a:lnTo>
                  <a:lnTo>
                    <a:pt x="157" y="455"/>
                  </a:lnTo>
                  <a:lnTo>
                    <a:pt x="157" y="454"/>
                  </a:lnTo>
                  <a:lnTo>
                    <a:pt x="157" y="451"/>
                  </a:lnTo>
                  <a:lnTo>
                    <a:pt x="157" y="450"/>
                  </a:lnTo>
                  <a:lnTo>
                    <a:pt x="156" y="448"/>
                  </a:lnTo>
                  <a:lnTo>
                    <a:pt x="156" y="447"/>
                  </a:lnTo>
                  <a:lnTo>
                    <a:pt x="156" y="443"/>
                  </a:lnTo>
                  <a:lnTo>
                    <a:pt x="156" y="439"/>
                  </a:lnTo>
                  <a:lnTo>
                    <a:pt x="155" y="434"/>
                  </a:lnTo>
                  <a:lnTo>
                    <a:pt x="155" y="433"/>
                  </a:lnTo>
                  <a:lnTo>
                    <a:pt x="155" y="432"/>
                  </a:lnTo>
                  <a:lnTo>
                    <a:pt x="153" y="429"/>
                  </a:lnTo>
                  <a:lnTo>
                    <a:pt x="153" y="426"/>
                  </a:lnTo>
                  <a:lnTo>
                    <a:pt x="153" y="425"/>
                  </a:lnTo>
                  <a:lnTo>
                    <a:pt x="152" y="422"/>
                  </a:lnTo>
                  <a:lnTo>
                    <a:pt x="149" y="415"/>
                  </a:lnTo>
                  <a:lnTo>
                    <a:pt x="149" y="412"/>
                  </a:lnTo>
                  <a:lnTo>
                    <a:pt x="149" y="411"/>
                  </a:lnTo>
                  <a:lnTo>
                    <a:pt x="150" y="411"/>
                  </a:lnTo>
                  <a:lnTo>
                    <a:pt x="150" y="410"/>
                  </a:lnTo>
                  <a:lnTo>
                    <a:pt x="152" y="410"/>
                  </a:lnTo>
                  <a:lnTo>
                    <a:pt x="153" y="408"/>
                  </a:lnTo>
                  <a:lnTo>
                    <a:pt x="152" y="407"/>
                  </a:lnTo>
                  <a:lnTo>
                    <a:pt x="152" y="404"/>
                  </a:lnTo>
                  <a:lnTo>
                    <a:pt x="152" y="403"/>
                  </a:lnTo>
                  <a:lnTo>
                    <a:pt x="152" y="401"/>
                  </a:lnTo>
                  <a:lnTo>
                    <a:pt x="150" y="401"/>
                  </a:lnTo>
                  <a:lnTo>
                    <a:pt x="150" y="400"/>
                  </a:lnTo>
                  <a:lnTo>
                    <a:pt x="150" y="397"/>
                  </a:lnTo>
                  <a:lnTo>
                    <a:pt x="149" y="395"/>
                  </a:lnTo>
                  <a:lnTo>
                    <a:pt x="149" y="392"/>
                  </a:lnTo>
                  <a:lnTo>
                    <a:pt x="149" y="390"/>
                  </a:lnTo>
                  <a:lnTo>
                    <a:pt x="149" y="389"/>
                  </a:lnTo>
                  <a:lnTo>
                    <a:pt x="149" y="388"/>
                  </a:lnTo>
                  <a:lnTo>
                    <a:pt x="149" y="385"/>
                  </a:lnTo>
                  <a:lnTo>
                    <a:pt x="149" y="384"/>
                  </a:lnTo>
                  <a:lnTo>
                    <a:pt x="149" y="382"/>
                  </a:lnTo>
                  <a:lnTo>
                    <a:pt x="149" y="379"/>
                  </a:lnTo>
                  <a:lnTo>
                    <a:pt x="149" y="378"/>
                  </a:lnTo>
                  <a:lnTo>
                    <a:pt x="148" y="378"/>
                  </a:lnTo>
                  <a:lnTo>
                    <a:pt x="148" y="375"/>
                  </a:lnTo>
                  <a:lnTo>
                    <a:pt x="149" y="372"/>
                  </a:lnTo>
                  <a:lnTo>
                    <a:pt x="149" y="368"/>
                  </a:lnTo>
                  <a:lnTo>
                    <a:pt x="149" y="366"/>
                  </a:lnTo>
                  <a:lnTo>
                    <a:pt x="149" y="361"/>
                  </a:lnTo>
                  <a:lnTo>
                    <a:pt x="149" y="360"/>
                  </a:lnTo>
                  <a:lnTo>
                    <a:pt x="149" y="359"/>
                  </a:lnTo>
                  <a:lnTo>
                    <a:pt x="149" y="357"/>
                  </a:lnTo>
                  <a:lnTo>
                    <a:pt x="149" y="354"/>
                  </a:lnTo>
                  <a:lnTo>
                    <a:pt x="149" y="353"/>
                  </a:lnTo>
                  <a:lnTo>
                    <a:pt x="149" y="352"/>
                  </a:lnTo>
                  <a:lnTo>
                    <a:pt x="149" y="350"/>
                  </a:lnTo>
                  <a:lnTo>
                    <a:pt x="149" y="349"/>
                  </a:lnTo>
                  <a:lnTo>
                    <a:pt x="148" y="349"/>
                  </a:lnTo>
                  <a:lnTo>
                    <a:pt x="148" y="346"/>
                  </a:lnTo>
                  <a:lnTo>
                    <a:pt x="148" y="345"/>
                  </a:lnTo>
                  <a:lnTo>
                    <a:pt x="148" y="343"/>
                  </a:lnTo>
                  <a:lnTo>
                    <a:pt x="148" y="342"/>
                  </a:lnTo>
                  <a:lnTo>
                    <a:pt x="146" y="338"/>
                  </a:lnTo>
                  <a:lnTo>
                    <a:pt x="146" y="337"/>
                  </a:lnTo>
                  <a:lnTo>
                    <a:pt x="145" y="334"/>
                  </a:lnTo>
                  <a:lnTo>
                    <a:pt x="145" y="332"/>
                  </a:lnTo>
                  <a:lnTo>
                    <a:pt x="144" y="331"/>
                  </a:lnTo>
                  <a:lnTo>
                    <a:pt x="142" y="328"/>
                  </a:lnTo>
                  <a:lnTo>
                    <a:pt x="142" y="327"/>
                  </a:lnTo>
                  <a:lnTo>
                    <a:pt x="142" y="326"/>
                  </a:lnTo>
                  <a:lnTo>
                    <a:pt x="141" y="326"/>
                  </a:lnTo>
                  <a:lnTo>
                    <a:pt x="141" y="324"/>
                  </a:lnTo>
                  <a:lnTo>
                    <a:pt x="139" y="323"/>
                  </a:lnTo>
                  <a:lnTo>
                    <a:pt x="139" y="321"/>
                  </a:lnTo>
                  <a:lnTo>
                    <a:pt x="137" y="319"/>
                  </a:lnTo>
                  <a:lnTo>
                    <a:pt x="135" y="317"/>
                  </a:lnTo>
                  <a:lnTo>
                    <a:pt x="135" y="316"/>
                  </a:lnTo>
                  <a:lnTo>
                    <a:pt x="134" y="315"/>
                  </a:lnTo>
                  <a:lnTo>
                    <a:pt x="133" y="315"/>
                  </a:lnTo>
                  <a:lnTo>
                    <a:pt x="131" y="312"/>
                  </a:lnTo>
                  <a:lnTo>
                    <a:pt x="130" y="310"/>
                  </a:lnTo>
                  <a:lnTo>
                    <a:pt x="127" y="309"/>
                  </a:lnTo>
                  <a:lnTo>
                    <a:pt x="126" y="308"/>
                  </a:lnTo>
                  <a:lnTo>
                    <a:pt x="123" y="305"/>
                  </a:lnTo>
                  <a:lnTo>
                    <a:pt x="122" y="303"/>
                  </a:lnTo>
                  <a:lnTo>
                    <a:pt x="120" y="303"/>
                  </a:lnTo>
                  <a:lnTo>
                    <a:pt x="119" y="302"/>
                  </a:lnTo>
                  <a:lnTo>
                    <a:pt x="117" y="302"/>
                  </a:lnTo>
                  <a:lnTo>
                    <a:pt x="116" y="301"/>
                  </a:lnTo>
                  <a:lnTo>
                    <a:pt x="113" y="299"/>
                  </a:lnTo>
                  <a:lnTo>
                    <a:pt x="111" y="298"/>
                  </a:lnTo>
                  <a:lnTo>
                    <a:pt x="108" y="297"/>
                  </a:lnTo>
                  <a:lnTo>
                    <a:pt x="105" y="297"/>
                  </a:lnTo>
                  <a:lnTo>
                    <a:pt x="102" y="295"/>
                  </a:lnTo>
                  <a:lnTo>
                    <a:pt x="99" y="295"/>
                  </a:lnTo>
                  <a:lnTo>
                    <a:pt x="98" y="295"/>
                  </a:lnTo>
                  <a:lnTo>
                    <a:pt x="97" y="294"/>
                  </a:lnTo>
                  <a:lnTo>
                    <a:pt x="81" y="292"/>
                  </a:lnTo>
                  <a:lnTo>
                    <a:pt x="80" y="292"/>
                  </a:lnTo>
                  <a:lnTo>
                    <a:pt x="75" y="292"/>
                  </a:lnTo>
                  <a:lnTo>
                    <a:pt x="73" y="292"/>
                  </a:lnTo>
                  <a:lnTo>
                    <a:pt x="72" y="292"/>
                  </a:lnTo>
                  <a:lnTo>
                    <a:pt x="72" y="291"/>
                  </a:lnTo>
                  <a:lnTo>
                    <a:pt x="69" y="291"/>
                  </a:lnTo>
                  <a:lnTo>
                    <a:pt x="68" y="290"/>
                  </a:lnTo>
                  <a:lnTo>
                    <a:pt x="66" y="290"/>
                  </a:lnTo>
                  <a:lnTo>
                    <a:pt x="65" y="290"/>
                  </a:lnTo>
                  <a:lnTo>
                    <a:pt x="64" y="290"/>
                  </a:lnTo>
                  <a:lnTo>
                    <a:pt x="62" y="288"/>
                  </a:lnTo>
                  <a:lnTo>
                    <a:pt x="59" y="288"/>
                  </a:lnTo>
                  <a:lnTo>
                    <a:pt x="58" y="287"/>
                  </a:lnTo>
                  <a:lnTo>
                    <a:pt x="55" y="287"/>
                  </a:lnTo>
                  <a:lnTo>
                    <a:pt x="53" y="285"/>
                  </a:lnTo>
                  <a:lnTo>
                    <a:pt x="50" y="284"/>
                  </a:lnTo>
                  <a:lnTo>
                    <a:pt x="47" y="283"/>
                  </a:lnTo>
                  <a:lnTo>
                    <a:pt x="47" y="281"/>
                  </a:lnTo>
                  <a:lnTo>
                    <a:pt x="46" y="281"/>
                  </a:lnTo>
                  <a:lnTo>
                    <a:pt x="44" y="281"/>
                  </a:lnTo>
                  <a:lnTo>
                    <a:pt x="43" y="280"/>
                  </a:lnTo>
                  <a:lnTo>
                    <a:pt x="42" y="279"/>
                  </a:lnTo>
                  <a:lnTo>
                    <a:pt x="40" y="277"/>
                  </a:lnTo>
                  <a:lnTo>
                    <a:pt x="37" y="276"/>
                  </a:lnTo>
                  <a:lnTo>
                    <a:pt x="36" y="274"/>
                  </a:lnTo>
                  <a:lnTo>
                    <a:pt x="33" y="272"/>
                  </a:lnTo>
                  <a:lnTo>
                    <a:pt x="32" y="270"/>
                  </a:lnTo>
                  <a:lnTo>
                    <a:pt x="29" y="269"/>
                  </a:lnTo>
                  <a:lnTo>
                    <a:pt x="28" y="266"/>
                  </a:lnTo>
                  <a:lnTo>
                    <a:pt x="25" y="263"/>
                  </a:lnTo>
                  <a:lnTo>
                    <a:pt x="23" y="261"/>
                  </a:lnTo>
                  <a:lnTo>
                    <a:pt x="21" y="257"/>
                  </a:lnTo>
                  <a:lnTo>
                    <a:pt x="21" y="255"/>
                  </a:lnTo>
                  <a:lnTo>
                    <a:pt x="18" y="251"/>
                  </a:lnTo>
                  <a:lnTo>
                    <a:pt x="15" y="246"/>
                  </a:lnTo>
                  <a:lnTo>
                    <a:pt x="14" y="244"/>
                  </a:lnTo>
                  <a:lnTo>
                    <a:pt x="14" y="243"/>
                  </a:lnTo>
                  <a:lnTo>
                    <a:pt x="14" y="241"/>
                  </a:lnTo>
                  <a:lnTo>
                    <a:pt x="12" y="240"/>
                  </a:lnTo>
                  <a:lnTo>
                    <a:pt x="11" y="237"/>
                  </a:lnTo>
                  <a:lnTo>
                    <a:pt x="11" y="234"/>
                  </a:lnTo>
                  <a:lnTo>
                    <a:pt x="10" y="230"/>
                  </a:lnTo>
                  <a:lnTo>
                    <a:pt x="7" y="223"/>
                  </a:lnTo>
                  <a:lnTo>
                    <a:pt x="6" y="219"/>
                  </a:lnTo>
                  <a:lnTo>
                    <a:pt x="6" y="216"/>
                  </a:lnTo>
                  <a:lnTo>
                    <a:pt x="4" y="215"/>
                  </a:lnTo>
                  <a:lnTo>
                    <a:pt x="3" y="210"/>
                  </a:lnTo>
                  <a:lnTo>
                    <a:pt x="1" y="203"/>
                  </a:lnTo>
                  <a:lnTo>
                    <a:pt x="1" y="201"/>
                  </a:lnTo>
                  <a:lnTo>
                    <a:pt x="1" y="200"/>
                  </a:lnTo>
                  <a:lnTo>
                    <a:pt x="0" y="197"/>
                  </a:lnTo>
                  <a:lnTo>
                    <a:pt x="0" y="196"/>
                  </a:lnTo>
                  <a:lnTo>
                    <a:pt x="0" y="194"/>
                  </a:lnTo>
                  <a:lnTo>
                    <a:pt x="0" y="193"/>
                  </a:lnTo>
                  <a:lnTo>
                    <a:pt x="3" y="192"/>
                  </a:lnTo>
                  <a:lnTo>
                    <a:pt x="4" y="190"/>
                  </a:lnTo>
                  <a:lnTo>
                    <a:pt x="6" y="190"/>
                  </a:lnTo>
                  <a:lnTo>
                    <a:pt x="8" y="189"/>
                  </a:lnTo>
                  <a:lnTo>
                    <a:pt x="8" y="190"/>
                  </a:lnTo>
                  <a:lnTo>
                    <a:pt x="11" y="189"/>
                  </a:lnTo>
                  <a:lnTo>
                    <a:pt x="21" y="186"/>
                  </a:lnTo>
                  <a:lnTo>
                    <a:pt x="19" y="177"/>
                  </a:lnTo>
                  <a:lnTo>
                    <a:pt x="17" y="167"/>
                  </a:lnTo>
                  <a:lnTo>
                    <a:pt x="15" y="167"/>
                  </a:lnTo>
                  <a:lnTo>
                    <a:pt x="14" y="160"/>
                  </a:lnTo>
                  <a:lnTo>
                    <a:pt x="18" y="159"/>
                  </a:lnTo>
                  <a:lnTo>
                    <a:pt x="17" y="156"/>
                  </a:lnTo>
                  <a:lnTo>
                    <a:pt x="21" y="156"/>
                  </a:lnTo>
                  <a:lnTo>
                    <a:pt x="22" y="154"/>
                  </a:lnTo>
                  <a:lnTo>
                    <a:pt x="25" y="153"/>
                  </a:lnTo>
                  <a:lnTo>
                    <a:pt x="28" y="150"/>
                  </a:lnTo>
                  <a:lnTo>
                    <a:pt x="29" y="150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9" y="148"/>
                  </a:lnTo>
                  <a:lnTo>
                    <a:pt x="28" y="148"/>
                  </a:lnTo>
                  <a:lnTo>
                    <a:pt x="29" y="146"/>
                  </a:lnTo>
                  <a:lnTo>
                    <a:pt x="29" y="145"/>
                  </a:lnTo>
                  <a:lnTo>
                    <a:pt x="30" y="145"/>
                  </a:lnTo>
                  <a:lnTo>
                    <a:pt x="30" y="143"/>
                  </a:lnTo>
                  <a:lnTo>
                    <a:pt x="32" y="143"/>
                  </a:lnTo>
                  <a:lnTo>
                    <a:pt x="33" y="142"/>
                  </a:lnTo>
                  <a:lnTo>
                    <a:pt x="35" y="141"/>
                  </a:lnTo>
                  <a:lnTo>
                    <a:pt x="36" y="139"/>
                  </a:lnTo>
                  <a:lnTo>
                    <a:pt x="40" y="135"/>
                  </a:lnTo>
                  <a:lnTo>
                    <a:pt x="42" y="134"/>
                  </a:lnTo>
                  <a:lnTo>
                    <a:pt x="42" y="132"/>
                  </a:lnTo>
                  <a:lnTo>
                    <a:pt x="39" y="124"/>
                  </a:lnTo>
                  <a:lnTo>
                    <a:pt x="39" y="123"/>
                  </a:lnTo>
                  <a:lnTo>
                    <a:pt x="40" y="123"/>
                  </a:lnTo>
                  <a:lnTo>
                    <a:pt x="46" y="121"/>
                  </a:lnTo>
                  <a:lnTo>
                    <a:pt x="47" y="120"/>
                  </a:lnTo>
                  <a:lnTo>
                    <a:pt x="46" y="117"/>
                  </a:lnTo>
                  <a:lnTo>
                    <a:pt x="44" y="116"/>
                  </a:lnTo>
                  <a:lnTo>
                    <a:pt x="44" y="114"/>
                  </a:lnTo>
                  <a:lnTo>
                    <a:pt x="44" y="112"/>
                  </a:lnTo>
                  <a:lnTo>
                    <a:pt x="42" y="106"/>
                  </a:lnTo>
                  <a:lnTo>
                    <a:pt x="42" y="105"/>
                  </a:lnTo>
                  <a:lnTo>
                    <a:pt x="40" y="105"/>
                  </a:lnTo>
                  <a:lnTo>
                    <a:pt x="42" y="105"/>
                  </a:lnTo>
                  <a:lnTo>
                    <a:pt x="42" y="103"/>
                  </a:lnTo>
                  <a:lnTo>
                    <a:pt x="42" y="102"/>
                  </a:lnTo>
                  <a:lnTo>
                    <a:pt x="40" y="98"/>
                  </a:lnTo>
                  <a:lnTo>
                    <a:pt x="40" y="94"/>
                  </a:lnTo>
                  <a:lnTo>
                    <a:pt x="40" y="92"/>
                  </a:lnTo>
                  <a:lnTo>
                    <a:pt x="39" y="88"/>
                  </a:lnTo>
                  <a:lnTo>
                    <a:pt x="39" y="85"/>
                  </a:lnTo>
                  <a:lnTo>
                    <a:pt x="37" y="83"/>
                  </a:lnTo>
                  <a:lnTo>
                    <a:pt x="37" y="80"/>
                  </a:lnTo>
                  <a:lnTo>
                    <a:pt x="36" y="77"/>
                  </a:lnTo>
                  <a:lnTo>
                    <a:pt x="37" y="76"/>
                  </a:lnTo>
                  <a:lnTo>
                    <a:pt x="39" y="76"/>
                  </a:lnTo>
                  <a:lnTo>
                    <a:pt x="42" y="74"/>
                  </a:lnTo>
                  <a:lnTo>
                    <a:pt x="46" y="74"/>
                  </a:lnTo>
                  <a:lnTo>
                    <a:pt x="50" y="73"/>
                  </a:lnTo>
                  <a:lnTo>
                    <a:pt x="51" y="73"/>
                  </a:lnTo>
                  <a:lnTo>
                    <a:pt x="50" y="66"/>
                  </a:lnTo>
                  <a:lnTo>
                    <a:pt x="47" y="58"/>
                  </a:lnTo>
                  <a:lnTo>
                    <a:pt x="48" y="58"/>
                  </a:lnTo>
                  <a:lnTo>
                    <a:pt x="66" y="54"/>
                  </a:lnTo>
                  <a:lnTo>
                    <a:pt x="66" y="52"/>
                  </a:lnTo>
                  <a:lnTo>
                    <a:pt x="65" y="43"/>
                  </a:lnTo>
                  <a:lnTo>
                    <a:pt x="64" y="36"/>
                  </a:lnTo>
                  <a:lnTo>
                    <a:pt x="58" y="23"/>
                  </a:lnTo>
                  <a:lnTo>
                    <a:pt x="62" y="22"/>
                  </a:lnTo>
                  <a:lnTo>
                    <a:pt x="69" y="18"/>
                  </a:lnTo>
                  <a:lnTo>
                    <a:pt x="77" y="15"/>
                  </a:lnTo>
                  <a:lnTo>
                    <a:pt x="80" y="14"/>
                  </a:lnTo>
                  <a:lnTo>
                    <a:pt x="83" y="12"/>
                  </a:lnTo>
                  <a:lnTo>
                    <a:pt x="86" y="11"/>
                  </a:lnTo>
                  <a:lnTo>
                    <a:pt x="87" y="10"/>
                  </a:lnTo>
                  <a:lnTo>
                    <a:pt x="88" y="10"/>
                  </a:lnTo>
                  <a:lnTo>
                    <a:pt x="92" y="8"/>
                  </a:lnTo>
                  <a:lnTo>
                    <a:pt x="92" y="7"/>
                  </a:lnTo>
                  <a:lnTo>
                    <a:pt x="97" y="5"/>
                  </a:lnTo>
                  <a:lnTo>
                    <a:pt x="98" y="5"/>
                  </a:lnTo>
                  <a:lnTo>
                    <a:pt x="105" y="4"/>
                  </a:lnTo>
                  <a:lnTo>
                    <a:pt x="111" y="3"/>
                  </a:lnTo>
                  <a:lnTo>
                    <a:pt x="117" y="1"/>
                  </a:lnTo>
                  <a:lnTo>
                    <a:pt x="120" y="1"/>
                  </a:lnTo>
                  <a:lnTo>
                    <a:pt x="134" y="0"/>
                  </a:lnTo>
                  <a:lnTo>
                    <a:pt x="141" y="0"/>
                  </a:lnTo>
                  <a:lnTo>
                    <a:pt x="142" y="0"/>
                  </a:lnTo>
                  <a:lnTo>
                    <a:pt x="144" y="0"/>
                  </a:lnTo>
                  <a:lnTo>
                    <a:pt x="145" y="1"/>
                  </a:lnTo>
                  <a:lnTo>
                    <a:pt x="146" y="1"/>
                  </a:lnTo>
                  <a:lnTo>
                    <a:pt x="148" y="1"/>
                  </a:lnTo>
                  <a:lnTo>
                    <a:pt x="149" y="1"/>
                  </a:lnTo>
                  <a:lnTo>
                    <a:pt x="150" y="1"/>
                  </a:lnTo>
                  <a:lnTo>
                    <a:pt x="152" y="1"/>
                  </a:lnTo>
                  <a:lnTo>
                    <a:pt x="153" y="3"/>
                  </a:lnTo>
                  <a:lnTo>
                    <a:pt x="155" y="3"/>
                  </a:lnTo>
                  <a:lnTo>
                    <a:pt x="156" y="3"/>
                  </a:lnTo>
                  <a:lnTo>
                    <a:pt x="159" y="3"/>
                  </a:lnTo>
                  <a:lnTo>
                    <a:pt x="160" y="3"/>
                  </a:lnTo>
                  <a:lnTo>
                    <a:pt x="161" y="3"/>
                  </a:lnTo>
                  <a:lnTo>
                    <a:pt x="163" y="3"/>
                  </a:lnTo>
                  <a:lnTo>
                    <a:pt x="164" y="4"/>
                  </a:lnTo>
                  <a:lnTo>
                    <a:pt x="166" y="4"/>
                  </a:lnTo>
                  <a:lnTo>
                    <a:pt x="167" y="4"/>
                  </a:lnTo>
                  <a:lnTo>
                    <a:pt x="168" y="4"/>
                  </a:lnTo>
                  <a:lnTo>
                    <a:pt x="170" y="5"/>
                  </a:lnTo>
                  <a:lnTo>
                    <a:pt x="171" y="5"/>
                  </a:lnTo>
                  <a:lnTo>
                    <a:pt x="173" y="5"/>
                  </a:lnTo>
                  <a:lnTo>
                    <a:pt x="174" y="5"/>
                  </a:lnTo>
                  <a:lnTo>
                    <a:pt x="175" y="5"/>
                  </a:lnTo>
                  <a:lnTo>
                    <a:pt x="182" y="7"/>
                  </a:lnTo>
                  <a:lnTo>
                    <a:pt x="184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Freeform 22">
              <a:extLst>
                <a:ext uri="{FF2B5EF4-FFF2-40B4-BE49-F238E27FC236}">
                  <a16:creationId xmlns:a16="http://schemas.microsoft.com/office/drawing/2014/main" id="{1F1DD28A-E1C5-8333-F076-EF925F555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2951" y="2203451"/>
              <a:ext cx="935038" cy="1000125"/>
            </a:xfrm>
            <a:custGeom>
              <a:avLst/>
              <a:gdLst>
                <a:gd name="T0" fmla="*/ 195 w 589"/>
                <a:gd name="T1" fmla="*/ 14 h 630"/>
                <a:gd name="T2" fmla="*/ 222 w 589"/>
                <a:gd name="T3" fmla="*/ 11 h 630"/>
                <a:gd name="T4" fmla="*/ 253 w 589"/>
                <a:gd name="T5" fmla="*/ 32 h 630"/>
                <a:gd name="T6" fmla="*/ 265 w 589"/>
                <a:gd name="T7" fmla="*/ 58 h 630"/>
                <a:gd name="T8" fmla="*/ 276 w 589"/>
                <a:gd name="T9" fmla="*/ 95 h 630"/>
                <a:gd name="T10" fmla="*/ 288 w 589"/>
                <a:gd name="T11" fmla="*/ 125 h 630"/>
                <a:gd name="T12" fmla="*/ 297 w 589"/>
                <a:gd name="T13" fmla="*/ 141 h 630"/>
                <a:gd name="T14" fmla="*/ 306 w 589"/>
                <a:gd name="T15" fmla="*/ 156 h 630"/>
                <a:gd name="T16" fmla="*/ 294 w 589"/>
                <a:gd name="T17" fmla="*/ 179 h 630"/>
                <a:gd name="T18" fmla="*/ 282 w 589"/>
                <a:gd name="T19" fmla="*/ 205 h 630"/>
                <a:gd name="T20" fmla="*/ 273 w 589"/>
                <a:gd name="T21" fmla="*/ 216 h 630"/>
                <a:gd name="T22" fmla="*/ 302 w 589"/>
                <a:gd name="T23" fmla="*/ 280 h 630"/>
                <a:gd name="T24" fmla="*/ 320 w 589"/>
                <a:gd name="T25" fmla="*/ 313 h 630"/>
                <a:gd name="T26" fmla="*/ 340 w 589"/>
                <a:gd name="T27" fmla="*/ 298 h 630"/>
                <a:gd name="T28" fmla="*/ 418 w 589"/>
                <a:gd name="T29" fmla="*/ 272 h 630"/>
                <a:gd name="T30" fmla="*/ 472 w 589"/>
                <a:gd name="T31" fmla="*/ 244 h 630"/>
                <a:gd name="T32" fmla="*/ 545 w 589"/>
                <a:gd name="T33" fmla="*/ 225 h 630"/>
                <a:gd name="T34" fmla="*/ 570 w 589"/>
                <a:gd name="T35" fmla="*/ 228 h 630"/>
                <a:gd name="T36" fmla="*/ 574 w 589"/>
                <a:gd name="T37" fmla="*/ 243 h 630"/>
                <a:gd name="T38" fmla="*/ 588 w 589"/>
                <a:gd name="T39" fmla="*/ 269 h 630"/>
                <a:gd name="T40" fmla="*/ 552 w 589"/>
                <a:gd name="T41" fmla="*/ 288 h 630"/>
                <a:gd name="T42" fmla="*/ 493 w 589"/>
                <a:gd name="T43" fmla="*/ 328 h 630"/>
                <a:gd name="T44" fmla="*/ 473 w 589"/>
                <a:gd name="T45" fmla="*/ 375 h 630"/>
                <a:gd name="T46" fmla="*/ 483 w 589"/>
                <a:gd name="T47" fmla="*/ 422 h 630"/>
                <a:gd name="T48" fmla="*/ 512 w 589"/>
                <a:gd name="T49" fmla="*/ 473 h 630"/>
                <a:gd name="T50" fmla="*/ 542 w 589"/>
                <a:gd name="T51" fmla="*/ 511 h 630"/>
                <a:gd name="T52" fmla="*/ 558 w 589"/>
                <a:gd name="T53" fmla="*/ 548 h 630"/>
                <a:gd name="T54" fmla="*/ 553 w 589"/>
                <a:gd name="T55" fmla="*/ 591 h 630"/>
                <a:gd name="T56" fmla="*/ 502 w 589"/>
                <a:gd name="T57" fmla="*/ 628 h 630"/>
                <a:gd name="T58" fmla="*/ 461 w 589"/>
                <a:gd name="T59" fmla="*/ 626 h 630"/>
                <a:gd name="T60" fmla="*/ 393 w 589"/>
                <a:gd name="T61" fmla="*/ 578 h 630"/>
                <a:gd name="T62" fmla="*/ 346 w 589"/>
                <a:gd name="T63" fmla="*/ 544 h 630"/>
                <a:gd name="T64" fmla="*/ 299 w 589"/>
                <a:gd name="T65" fmla="*/ 527 h 630"/>
                <a:gd name="T66" fmla="*/ 304 w 589"/>
                <a:gd name="T67" fmla="*/ 459 h 630"/>
                <a:gd name="T68" fmla="*/ 290 w 589"/>
                <a:gd name="T69" fmla="*/ 437 h 630"/>
                <a:gd name="T70" fmla="*/ 240 w 589"/>
                <a:gd name="T71" fmla="*/ 454 h 630"/>
                <a:gd name="T72" fmla="*/ 178 w 589"/>
                <a:gd name="T73" fmla="*/ 472 h 630"/>
                <a:gd name="T74" fmla="*/ 163 w 589"/>
                <a:gd name="T75" fmla="*/ 458 h 630"/>
                <a:gd name="T76" fmla="*/ 156 w 589"/>
                <a:gd name="T77" fmla="*/ 439 h 630"/>
                <a:gd name="T78" fmla="*/ 150 w 589"/>
                <a:gd name="T79" fmla="*/ 410 h 630"/>
                <a:gd name="T80" fmla="*/ 149 w 589"/>
                <a:gd name="T81" fmla="*/ 390 h 630"/>
                <a:gd name="T82" fmla="*/ 149 w 589"/>
                <a:gd name="T83" fmla="*/ 366 h 630"/>
                <a:gd name="T84" fmla="*/ 148 w 589"/>
                <a:gd name="T85" fmla="*/ 345 h 630"/>
                <a:gd name="T86" fmla="*/ 141 w 589"/>
                <a:gd name="T87" fmla="*/ 324 h 630"/>
                <a:gd name="T88" fmla="*/ 123 w 589"/>
                <a:gd name="T89" fmla="*/ 305 h 630"/>
                <a:gd name="T90" fmla="*/ 98 w 589"/>
                <a:gd name="T91" fmla="*/ 295 h 630"/>
                <a:gd name="T92" fmla="*/ 64 w 589"/>
                <a:gd name="T93" fmla="*/ 290 h 630"/>
                <a:gd name="T94" fmla="*/ 42 w 589"/>
                <a:gd name="T95" fmla="*/ 279 h 630"/>
                <a:gd name="T96" fmla="*/ 18 w 589"/>
                <a:gd name="T97" fmla="*/ 251 h 630"/>
                <a:gd name="T98" fmla="*/ 4 w 589"/>
                <a:gd name="T99" fmla="*/ 215 h 630"/>
                <a:gd name="T100" fmla="*/ 8 w 589"/>
                <a:gd name="T101" fmla="*/ 189 h 630"/>
                <a:gd name="T102" fmla="*/ 25 w 589"/>
                <a:gd name="T103" fmla="*/ 153 h 630"/>
                <a:gd name="T104" fmla="*/ 33 w 589"/>
                <a:gd name="T105" fmla="*/ 142 h 630"/>
                <a:gd name="T106" fmla="*/ 44 w 589"/>
                <a:gd name="T107" fmla="*/ 116 h 630"/>
                <a:gd name="T108" fmla="*/ 39 w 589"/>
                <a:gd name="T109" fmla="*/ 88 h 630"/>
                <a:gd name="T110" fmla="*/ 47 w 589"/>
                <a:gd name="T111" fmla="*/ 58 h 630"/>
                <a:gd name="T112" fmla="*/ 86 w 589"/>
                <a:gd name="T113" fmla="*/ 11 h 630"/>
                <a:gd name="T114" fmla="*/ 141 w 589"/>
                <a:gd name="T115" fmla="*/ 0 h 630"/>
                <a:gd name="T116" fmla="*/ 159 w 589"/>
                <a:gd name="T117" fmla="*/ 3 h 630"/>
                <a:gd name="T118" fmla="*/ 175 w 589"/>
                <a:gd name="T119" fmla="*/ 5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89" h="630">
                  <a:moveTo>
                    <a:pt x="184" y="7"/>
                  </a:moveTo>
                  <a:lnTo>
                    <a:pt x="185" y="7"/>
                  </a:lnTo>
                  <a:lnTo>
                    <a:pt x="185" y="8"/>
                  </a:lnTo>
                  <a:lnTo>
                    <a:pt x="186" y="8"/>
                  </a:lnTo>
                  <a:lnTo>
                    <a:pt x="188" y="8"/>
                  </a:lnTo>
                  <a:lnTo>
                    <a:pt x="188" y="10"/>
                  </a:lnTo>
                  <a:lnTo>
                    <a:pt x="189" y="10"/>
                  </a:lnTo>
                  <a:lnTo>
                    <a:pt x="191" y="11"/>
                  </a:lnTo>
                  <a:lnTo>
                    <a:pt x="192" y="11"/>
                  </a:lnTo>
                  <a:lnTo>
                    <a:pt x="192" y="12"/>
                  </a:lnTo>
                  <a:lnTo>
                    <a:pt x="193" y="12"/>
                  </a:lnTo>
                  <a:lnTo>
                    <a:pt x="195" y="14"/>
                  </a:lnTo>
                  <a:lnTo>
                    <a:pt x="196" y="14"/>
                  </a:lnTo>
                  <a:lnTo>
                    <a:pt x="197" y="14"/>
                  </a:lnTo>
                  <a:lnTo>
                    <a:pt x="199" y="14"/>
                  </a:lnTo>
                  <a:lnTo>
                    <a:pt x="200" y="14"/>
                  </a:lnTo>
                  <a:lnTo>
                    <a:pt x="207" y="15"/>
                  </a:lnTo>
                  <a:lnTo>
                    <a:pt x="213" y="15"/>
                  </a:lnTo>
                  <a:lnTo>
                    <a:pt x="214" y="15"/>
                  </a:lnTo>
                  <a:lnTo>
                    <a:pt x="215" y="14"/>
                  </a:lnTo>
                  <a:lnTo>
                    <a:pt x="218" y="14"/>
                  </a:lnTo>
                  <a:lnTo>
                    <a:pt x="219" y="12"/>
                  </a:lnTo>
                  <a:lnTo>
                    <a:pt x="221" y="12"/>
                  </a:lnTo>
                  <a:lnTo>
                    <a:pt x="222" y="11"/>
                  </a:lnTo>
                  <a:lnTo>
                    <a:pt x="225" y="10"/>
                  </a:lnTo>
                  <a:lnTo>
                    <a:pt x="226" y="10"/>
                  </a:lnTo>
                  <a:lnTo>
                    <a:pt x="226" y="8"/>
                  </a:lnTo>
                  <a:lnTo>
                    <a:pt x="228" y="8"/>
                  </a:lnTo>
                  <a:lnTo>
                    <a:pt x="229" y="8"/>
                  </a:lnTo>
                  <a:lnTo>
                    <a:pt x="230" y="7"/>
                  </a:lnTo>
                  <a:lnTo>
                    <a:pt x="232" y="7"/>
                  </a:lnTo>
                  <a:lnTo>
                    <a:pt x="233" y="7"/>
                  </a:lnTo>
                  <a:lnTo>
                    <a:pt x="239" y="12"/>
                  </a:lnTo>
                  <a:lnTo>
                    <a:pt x="250" y="27"/>
                  </a:lnTo>
                  <a:lnTo>
                    <a:pt x="250" y="29"/>
                  </a:lnTo>
                  <a:lnTo>
                    <a:pt x="253" y="32"/>
                  </a:lnTo>
                  <a:lnTo>
                    <a:pt x="253" y="33"/>
                  </a:lnTo>
                  <a:lnTo>
                    <a:pt x="254" y="34"/>
                  </a:lnTo>
                  <a:lnTo>
                    <a:pt x="255" y="36"/>
                  </a:lnTo>
                  <a:lnTo>
                    <a:pt x="257" y="37"/>
                  </a:lnTo>
                  <a:lnTo>
                    <a:pt x="258" y="39"/>
                  </a:lnTo>
                  <a:lnTo>
                    <a:pt x="260" y="39"/>
                  </a:lnTo>
                  <a:lnTo>
                    <a:pt x="260" y="41"/>
                  </a:lnTo>
                  <a:lnTo>
                    <a:pt x="264" y="52"/>
                  </a:lnTo>
                  <a:lnTo>
                    <a:pt x="264" y="54"/>
                  </a:lnTo>
                  <a:lnTo>
                    <a:pt x="264" y="55"/>
                  </a:lnTo>
                  <a:lnTo>
                    <a:pt x="265" y="56"/>
                  </a:lnTo>
                  <a:lnTo>
                    <a:pt x="265" y="58"/>
                  </a:lnTo>
                  <a:lnTo>
                    <a:pt x="266" y="63"/>
                  </a:lnTo>
                  <a:lnTo>
                    <a:pt x="269" y="70"/>
                  </a:lnTo>
                  <a:lnTo>
                    <a:pt x="272" y="69"/>
                  </a:lnTo>
                  <a:lnTo>
                    <a:pt x="276" y="66"/>
                  </a:lnTo>
                  <a:lnTo>
                    <a:pt x="279" y="74"/>
                  </a:lnTo>
                  <a:lnTo>
                    <a:pt x="282" y="83"/>
                  </a:lnTo>
                  <a:lnTo>
                    <a:pt x="277" y="85"/>
                  </a:lnTo>
                  <a:lnTo>
                    <a:pt x="275" y="87"/>
                  </a:lnTo>
                  <a:lnTo>
                    <a:pt x="273" y="87"/>
                  </a:lnTo>
                  <a:lnTo>
                    <a:pt x="275" y="91"/>
                  </a:lnTo>
                  <a:lnTo>
                    <a:pt x="275" y="92"/>
                  </a:lnTo>
                  <a:lnTo>
                    <a:pt x="276" y="95"/>
                  </a:lnTo>
                  <a:lnTo>
                    <a:pt x="277" y="101"/>
                  </a:lnTo>
                  <a:lnTo>
                    <a:pt x="283" y="114"/>
                  </a:lnTo>
                  <a:lnTo>
                    <a:pt x="283" y="116"/>
                  </a:lnTo>
                  <a:lnTo>
                    <a:pt x="284" y="119"/>
                  </a:lnTo>
                  <a:lnTo>
                    <a:pt x="284" y="120"/>
                  </a:lnTo>
                  <a:lnTo>
                    <a:pt x="284" y="119"/>
                  </a:lnTo>
                  <a:lnTo>
                    <a:pt x="287" y="124"/>
                  </a:lnTo>
                  <a:lnTo>
                    <a:pt x="287" y="125"/>
                  </a:lnTo>
                  <a:lnTo>
                    <a:pt x="286" y="125"/>
                  </a:lnTo>
                  <a:lnTo>
                    <a:pt x="287" y="127"/>
                  </a:lnTo>
                  <a:lnTo>
                    <a:pt x="288" y="127"/>
                  </a:lnTo>
                  <a:lnTo>
                    <a:pt x="288" y="125"/>
                  </a:lnTo>
                  <a:lnTo>
                    <a:pt x="288" y="127"/>
                  </a:lnTo>
                  <a:lnTo>
                    <a:pt x="290" y="128"/>
                  </a:lnTo>
                  <a:lnTo>
                    <a:pt x="291" y="131"/>
                  </a:lnTo>
                  <a:lnTo>
                    <a:pt x="291" y="132"/>
                  </a:lnTo>
                  <a:lnTo>
                    <a:pt x="293" y="135"/>
                  </a:lnTo>
                  <a:lnTo>
                    <a:pt x="294" y="138"/>
                  </a:lnTo>
                  <a:lnTo>
                    <a:pt x="293" y="138"/>
                  </a:lnTo>
                  <a:lnTo>
                    <a:pt x="294" y="139"/>
                  </a:lnTo>
                  <a:lnTo>
                    <a:pt x="294" y="138"/>
                  </a:lnTo>
                  <a:lnTo>
                    <a:pt x="295" y="141"/>
                  </a:lnTo>
                  <a:lnTo>
                    <a:pt x="295" y="139"/>
                  </a:lnTo>
                  <a:lnTo>
                    <a:pt x="297" y="141"/>
                  </a:lnTo>
                  <a:lnTo>
                    <a:pt x="297" y="142"/>
                  </a:lnTo>
                  <a:lnTo>
                    <a:pt x="298" y="142"/>
                  </a:lnTo>
                  <a:lnTo>
                    <a:pt x="298" y="143"/>
                  </a:lnTo>
                  <a:lnTo>
                    <a:pt x="298" y="145"/>
                  </a:lnTo>
                  <a:lnTo>
                    <a:pt x="299" y="145"/>
                  </a:lnTo>
                  <a:lnTo>
                    <a:pt x="301" y="145"/>
                  </a:lnTo>
                  <a:lnTo>
                    <a:pt x="302" y="148"/>
                  </a:lnTo>
                  <a:lnTo>
                    <a:pt x="304" y="146"/>
                  </a:lnTo>
                  <a:lnTo>
                    <a:pt x="305" y="149"/>
                  </a:lnTo>
                  <a:lnTo>
                    <a:pt x="304" y="149"/>
                  </a:lnTo>
                  <a:lnTo>
                    <a:pt x="304" y="152"/>
                  </a:lnTo>
                  <a:lnTo>
                    <a:pt x="306" y="156"/>
                  </a:lnTo>
                  <a:lnTo>
                    <a:pt x="308" y="163"/>
                  </a:lnTo>
                  <a:lnTo>
                    <a:pt x="309" y="167"/>
                  </a:lnTo>
                  <a:lnTo>
                    <a:pt x="309" y="168"/>
                  </a:lnTo>
                  <a:lnTo>
                    <a:pt x="305" y="170"/>
                  </a:lnTo>
                  <a:lnTo>
                    <a:pt x="301" y="171"/>
                  </a:lnTo>
                  <a:lnTo>
                    <a:pt x="298" y="171"/>
                  </a:lnTo>
                  <a:lnTo>
                    <a:pt x="297" y="172"/>
                  </a:lnTo>
                  <a:lnTo>
                    <a:pt x="295" y="172"/>
                  </a:lnTo>
                  <a:lnTo>
                    <a:pt x="298" y="175"/>
                  </a:lnTo>
                  <a:lnTo>
                    <a:pt x="298" y="177"/>
                  </a:lnTo>
                  <a:lnTo>
                    <a:pt x="297" y="177"/>
                  </a:lnTo>
                  <a:lnTo>
                    <a:pt x="294" y="179"/>
                  </a:lnTo>
                  <a:lnTo>
                    <a:pt x="288" y="181"/>
                  </a:lnTo>
                  <a:lnTo>
                    <a:pt x="290" y="188"/>
                  </a:lnTo>
                  <a:lnTo>
                    <a:pt x="290" y="189"/>
                  </a:lnTo>
                  <a:lnTo>
                    <a:pt x="293" y="196"/>
                  </a:lnTo>
                  <a:lnTo>
                    <a:pt x="294" y="200"/>
                  </a:lnTo>
                  <a:lnTo>
                    <a:pt x="294" y="201"/>
                  </a:lnTo>
                  <a:lnTo>
                    <a:pt x="293" y="201"/>
                  </a:lnTo>
                  <a:lnTo>
                    <a:pt x="290" y="203"/>
                  </a:lnTo>
                  <a:lnTo>
                    <a:pt x="288" y="203"/>
                  </a:lnTo>
                  <a:lnTo>
                    <a:pt x="284" y="204"/>
                  </a:lnTo>
                  <a:lnTo>
                    <a:pt x="283" y="205"/>
                  </a:lnTo>
                  <a:lnTo>
                    <a:pt x="282" y="205"/>
                  </a:lnTo>
                  <a:lnTo>
                    <a:pt x="280" y="205"/>
                  </a:lnTo>
                  <a:lnTo>
                    <a:pt x="279" y="207"/>
                  </a:lnTo>
                  <a:lnTo>
                    <a:pt x="277" y="207"/>
                  </a:lnTo>
                  <a:lnTo>
                    <a:pt x="276" y="207"/>
                  </a:lnTo>
                  <a:lnTo>
                    <a:pt x="273" y="210"/>
                  </a:lnTo>
                  <a:lnTo>
                    <a:pt x="271" y="210"/>
                  </a:lnTo>
                  <a:lnTo>
                    <a:pt x="272" y="210"/>
                  </a:lnTo>
                  <a:lnTo>
                    <a:pt x="272" y="211"/>
                  </a:lnTo>
                  <a:lnTo>
                    <a:pt x="271" y="211"/>
                  </a:lnTo>
                  <a:lnTo>
                    <a:pt x="272" y="212"/>
                  </a:lnTo>
                  <a:lnTo>
                    <a:pt x="273" y="215"/>
                  </a:lnTo>
                  <a:lnTo>
                    <a:pt x="273" y="216"/>
                  </a:lnTo>
                  <a:lnTo>
                    <a:pt x="275" y="219"/>
                  </a:lnTo>
                  <a:lnTo>
                    <a:pt x="276" y="222"/>
                  </a:lnTo>
                  <a:lnTo>
                    <a:pt x="282" y="232"/>
                  </a:lnTo>
                  <a:lnTo>
                    <a:pt x="284" y="237"/>
                  </a:lnTo>
                  <a:lnTo>
                    <a:pt x="286" y="239"/>
                  </a:lnTo>
                  <a:lnTo>
                    <a:pt x="288" y="244"/>
                  </a:lnTo>
                  <a:lnTo>
                    <a:pt x="295" y="257"/>
                  </a:lnTo>
                  <a:lnTo>
                    <a:pt x="306" y="276"/>
                  </a:lnTo>
                  <a:lnTo>
                    <a:pt x="306" y="277"/>
                  </a:lnTo>
                  <a:lnTo>
                    <a:pt x="305" y="279"/>
                  </a:lnTo>
                  <a:lnTo>
                    <a:pt x="304" y="279"/>
                  </a:lnTo>
                  <a:lnTo>
                    <a:pt x="302" y="280"/>
                  </a:lnTo>
                  <a:lnTo>
                    <a:pt x="302" y="281"/>
                  </a:lnTo>
                  <a:lnTo>
                    <a:pt x="309" y="295"/>
                  </a:lnTo>
                  <a:lnTo>
                    <a:pt x="311" y="297"/>
                  </a:lnTo>
                  <a:lnTo>
                    <a:pt x="312" y="299"/>
                  </a:lnTo>
                  <a:lnTo>
                    <a:pt x="312" y="301"/>
                  </a:lnTo>
                  <a:lnTo>
                    <a:pt x="313" y="301"/>
                  </a:lnTo>
                  <a:lnTo>
                    <a:pt x="313" y="302"/>
                  </a:lnTo>
                  <a:lnTo>
                    <a:pt x="315" y="303"/>
                  </a:lnTo>
                  <a:lnTo>
                    <a:pt x="316" y="306"/>
                  </a:lnTo>
                  <a:lnTo>
                    <a:pt x="318" y="309"/>
                  </a:lnTo>
                  <a:lnTo>
                    <a:pt x="319" y="310"/>
                  </a:lnTo>
                  <a:lnTo>
                    <a:pt x="320" y="313"/>
                  </a:lnTo>
                  <a:lnTo>
                    <a:pt x="322" y="313"/>
                  </a:lnTo>
                  <a:lnTo>
                    <a:pt x="323" y="315"/>
                  </a:lnTo>
                  <a:lnTo>
                    <a:pt x="324" y="313"/>
                  </a:lnTo>
                  <a:lnTo>
                    <a:pt x="326" y="312"/>
                  </a:lnTo>
                  <a:lnTo>
                    <a:pt x="329" y="312"/>
                  </a:lnTo>
                  <a:lnTo>
                    <a:pt x="333" y="310"/>
                  </a:lnTo>
                  <a:lnTo>
                    <a:pt x="334" y="309"/>
                  </a:lnTo>
                  <a:lnTo>
                    <a:pt x="335" y="309"/>
                  </a:lnTo>
                  <a:lnTo>
                    <a:pt x="337" y="308"/>
                  </a:lnTo>
                  <a:lnTo>
                    <a:pt x="337" y="306"/>
                  </a:lnTo>
                  <a:lnTo>
                    <a:pt x="338" y="302"/>
                  </a:lnTo>
                  <a:lnTo>
                    <a:pt x="340" y="298"/>
                  </a:lnTo>
                  <a:lnTo>
                    <a:pt x="341" y="295"/>
                  </a:lnTo>
                  <a:lnTo>
                    <a:pt x="341" y="294"/>
                  </a:lnTo>
                  <a:lnTo>
                    <a:pt x="353" y="290"/>
                  </a:lnTo>
                  <a:lnTo>
                    <a:pt x="370" y="290"/>
                  </a:lnTo>
                  <a:lnTo>
                    <a:pt x="379" y="291"/>
                  </a:lnTo>
                  <a:lnTo>
                    <a:pt x="398" y="288"/>
                  </a:lnTo>
                  <a:lnTo>
                    <a:pt x="395" y="281"/>
                  </a:lnTo>
                  <a:lnTo>
                    <a:pt x="398" y="280"/>
                  </a:lnTo>
                  <a:lnTo>
                    <a:pt x="404" y="276"/>
                  </a:lnTo>
                  <a:lnTo>
                    <a:pt x="407" y="274"/>
                  </a:lnTo>
                  <a:lnTo>
                    <a:pt x="409" y="274"/>
                  </a:lnTo>
                  <a:lnTo>
                    <a:pt x="418" y="272"/>
                  </a:lnTo>
                  <a:lnTo>
                    <a:pt x="429" y="270"/>
                  </a:lnTo>
                  <a:lnTo>
                    <a:pt x="439" y="266"/>
                  </a:lnTo>
                  <a:lnTo>
                    <a:pt x="451" y="261"/>
                  </a:lnTo>
                  <a:lnTo>
                    <a:pt x="453" y="259"/>
                  </a:lnTo>
                  <a:lnTo>
                    <a:pt x="457" y="258"/>
                  </a:lnTo>
                  <a:lnTo>
                    <a:pt x="458" y="257"/>
                  </a:lnTo>
                  <a:lnTo>
                    <a:pt x="461" y="254"/>
                  </a:lnTo>
                  <a:lnTo>
                    <a:pt x="465" y="252"/>
                  </a:lnTo>
                  <a:lnTo>
                    <a:pt x="469" y="250"/>
                  </a:lnTo>
                  <a:lnTo>
                    <a:pt x="473" y="247"/>
                  </a:lnTo>
                  <a:lnTo>
                    <a:pt x="472" y="246"/>
                  </a:lnTo>
                  <a:lnTo>
                    <a:pt x="472" y="244"/>
                  </a:lnTo>
                  <a:lnTo>
                    <a:pt x="478" y="243"/>
                  </a:lnTo>
                  <a:lnTo>
                    <a:pt x="479" y="243"/>
                  </a:lnTo>
                  <a:lnTo>
                    <a:pt x="486" y="240"/>
                  </a:lnTo>
                  <a:lnTo>
                    <a:pt x="497" y="237"/>
                  </a:lnTo>
                  <a:lnTo>
                    <a:pt x="498" y="237"/>
                  </a:lnTo>
                  <a:lnTo>
                    <a:pt x="511" y="233"/>
                  </a:lnTo>
                  <a:lnTo>
                    <a:pt x="526" y="229"/>
                  </a:lnTo>
                  <a:lnTo>
                    <a:pt x="534" y="226"/>
                  </a:lnTo>
                  <a:lnTo>
                    <a:pt x="536" y="226"/>
                  </a:lnTo>
                  <a:lnTo>
                    <a:pt x="540" y="226"/>
                  </a:lnTo>
                  <a:lnTo>
                    <a:pt x="544" y="225"/>
                  </a:lnTo>
                  <a:lnTo>
                    <a:pt x="545" y="225"/>
                  </a:lnTo>
                  <a:lnTo>
                    <a:pt x="548" y="225"/>
                  </a:lnTo>
                  <a:lnTo>
                    <a:pt x="551" y="225"/>
                  </a:lnTo>
                  <a:lnTo>
                    <a:pt x="552" y="225"/>
                  </a:lnTo>
                  <a:lnTo>
                    <a:pt x="552" y="223"/>
                  </a:lnTo>
                  <a:lnTo>
                    <a:pt x="553" y="223"/>
                  </a:lnTo>
                  <a:lnTo>
                    <a:pt x="556" y="223"/>
                  </a:lnTo>
                  <a:lnTo>
                    <a:pt x="558" y="223"/>
                  </a:lnTo>
                  <a:lnTo>
                    <a:pt x="562" y="223"/>
                  </a:lnTo>
                  <a:lnTo>
                    <a:pt x="564" y="223"/>
                  </a:lnTo>
                  <a:lnTo>
                    <a:pt x="570" y="223"/>
                  </a:lnTo>
                  <a:lnTo>
                    <a:pt x="570" y="226"/>
                  </a:lnTo>
                  <a:lnTo>
                    <a:pt x="570" y="228"/>
                  </a:lnTo>
                  <a:lnTo>
                    <a:pt x="571" y="229"/>
                  </a:lnTo>
                  <a:lnTo>
                    <a:pt x="571" y="230"/>
                  </a:lnTo>
                  <a:lnTo>
                    <a:pt x="571" y="233"/>
                  </a:lnTo>
                  <a:lnTo>
                    <a:pt x="571" y="234"/>
                  </a:lnTo>
                  <a:lnTo>
                    <a:pt x="571" y="236"/>
                  </a:lnTo>
                  <a:lnTo>
                    <a:pt x="571" y="237"/>
                  </a:lnTo>
                  <a:lnTo>
                    <a:pt x="571" y="239"/>
                  </a:lnTo>
                  <a:lnTo>
                    <a:pt x="571" y="240"/>
                  </a:lnTo>
                  <a:lnTo>
                    <a:pt x="573" y="240"/>
                  </a:lnTo>
                  <a:lnTo>
                    <a:pt x="573" y="241"/>
                  </a:lnTo>
                  <a:lnTo>
                    <a:pt x="573" y="243"/>
                  </a:lnTo>
                  <a:lnTo>
                    <a:pt x="574" y="243"/>
                  </a:lnTo>
                  <a:lnTo>
                    <a:pt x="575" y="247"/>
                  </a:lnTo>
                  <a:lnTo>
                    <a:pt x="577" y="248"/>
                  </a:lnTo>
                  <a:lnTo>
                    <a:pt x="577" y="250"/>
                  </a:lnTo>
                  <a:lnTo>
                    <a:pt x="578" y="252"/>
                  </a:lnTo>
                  <a:lnTo>
                    <a:pt x="580" y="254"/>
                  </a:lnTo>
                  <a:lnTo>
                    <a:pt x="581" y="257"/>
                  </a:lnTo>
                  <a:lnTo>
                    <a:pt x="584" y="259"/>
                  </a:lnTo>
                  <a:lnTo>
                    <a:pt x="585" y="261"/>
                  </a:lnTo>
                  <a:lnTo>
                    <a:pt x="586" y="265"/>
                  </a:lnTo>
                  <a:lnTo>
                    <a:pt x="586" y="266"/>
                  </a:lnTo>
                  <a:lnTo>
                    <a:pt x="588" y="268"/>
                  </a:lnTo>
                  <a:lnTo>
                    <a:pt x="588" y="269"/>
                  </a:lnTo>
                  <a:lnTo>
                    <a:pt x="589" y="273"/>
                  </a:lnTo>
                  <a:lnTo>
                    <a:pt x="589" y="274"/>
                  </a:lnTo>
                  <a:lnTo>
                    <a:pt x="588" y="274"/>
                  </a:lnTo>
                  <a:lnTo>
                    <a:pt x="586" y="274"/>
                  </a:lnTo>
                  <a:lnTo>
                    <a:pt x="584" y="276"/>
                  </a:lnTo>
                  <a:lnTo>
                    <a:pt x="582" y="276"/>
                  </a:lnTo>
                  <a:lnTo>
                    <a:pt x="577" y="277"/>
                  </a:lnTo>
                  <a:lnTo>
                    <a:pt x="563" y="283"/>
                  </a:lnTo>
                  <a:lnTo>
                    <a:pt x="553" y="285"/>
                  </a:lnTo>
                  <a:lnTo>
                    <a:pt x="553" y="287"/>
                  </a:lnTo>
                  <a:lnTo>
                    <a:pt x="552" y="287"/>
                  </a:lnTo>
                  <a:lnTo>
                    <a:pt x="552" y="288"/>
                  </a:lnTo>
                  <a:lnTo>
                    <a:pt x="552" y="290"/>
                  </a:lnTo>
                  <a:lnTo>
                    <a:pt x="552" y="291"/>
                  </a:lnTo>
                  <a:lnTo>
                    <a:pt x="552" y="298"/>
                  </a:lnTo>
                  <a:lnTo>
                    <a:pt x="544" y="299"/>
                  </a:lnTo>
                  <a:lnTo>
                    <a:pt x="542" y="299"/>
                  </a:lnTo>
                  <a:lnTo>
                    <a:pt x="534" y="302"/>
                  </a:lnTo>
                  <a:lnTo>
                    <a:pt x="526" y="305"/>
                  </a:lnTo>
                  <a:lnTo>
                    <a:pt x="519" y="308"/>
                  </a:lnTo>
                  <a:lnTo>
                    <a:pt x="513" y="310"/>
                  </a:lnTo>
                  <a:lnTo>
                    <a:pt x="506" y="315"/>
                  </a:lnTo>
                  <a:lnTo>
                    <a:pt x="502" y="317"/>
                  </a:lnTo>
                  <a:lnTo>
                    <a:pt x="493" y="328"/>
                  </a:lnTo>
                  <a:lnTo>
                    <a:pt x="490" y="332"/>
                  </a:lnTo>
                  <a:lnTo>
                    <a:pt x="487" y="335"/>
                  </a:lnTo>
                  <a:lnTo>
                    <a:pt x="486" y="337"/>
                  </a:lnTo>
                  <a:lnTo>
                    <a:pt x="484" y="339"/>
                  </a:lnTo>
                  <a:lnTo>
                    <a:pt x="483" y="339"/>
                  </a:lnTo>
                  <a:lnTo>
                    <a:pt x="479" y="349"/>
                  </a:lnTo>
                  <a:lnTo>
                    <a:pt x="476" y="353"/>
                  </a:lnTo>
                  <a:lnTo>
                    <a:pt x="475" y="357"/>
                  </a:lnTo>
                  <a:lnTo>
                    <a:pt x="473" y="364"/>
                  </a:lnTo>
                  <a:lnTo>
                    <a:pt x="473" y="370"/>
                  </a:lnTo>
                  <a:lnTo>
                    <a:pt x="473" y="372"/>
                  </a:lnTo>
                  <a:lnTo>
                    <a:pt x="473" y="375"/>
                  </a:lnTo>
                  <a:lnTo>
                    <a:pt x="472" y="378"/>
                  </a:lnTo>
                  <a:lnTo>
                    <a:pt x="472" y="382"/>
                  </a:lnTo>
                  <a:lnTo>
                    <a:pt x="472" y="384"/>
                  </a:lnTo>
                  <a:lnTo>
                    <a:pt x="473" y="389"/>
                  </a:lnTo>
                  <a:lnTo>
                    <a:pt x="473" y="392"/>
                  </a:lnTo>
                  <a:lnTo>
                    <a:pt x="475" y="399"/>
                  </a:lnTo>
                  <a:lnTo>
                    <a:pt x="476" y="403"/>
                  </a:lnTo>
                  <a:lnTo>
                    <a:pt x="478" y="410"/>
                  </a:lnTo>
                  <a:lnTo>
                    <a:pt x="478" y="411"/>
                  </a:lnTo>
                  <a:lnTo>
                    <a:pt x="479" y="411"/>
                  </a:lnTo>
                  <a:lnTo>
                    <a:pt x="480" y="417"/>
                  </a:lnTo>
                  <a:lnTo>
                    <a:pt x="483" y="422"/>
                  </a:lnTo>
                  <a:lnTo>
                    <a:pt x="486" y="426"/>
                  </a:lnTo>
                  <a:lnTo>
                    <a:pt x="487" y="429"/>
                  </a:lnTo>
                  <a:lnTo>
                    <a:pt x="489" y="432"/>
                  </a:lnTo>
                  <a:lnTo>
                    <a:pt x="489" y="433"/>
                  </a:lnTo>
                  <a:lnTo>
                    <a:pt x="490" y="434"/>
                  </a:lnTo>
                  <a:lnTo>
                    <a:pt x="491" y="437"/>
                  </a:lnTo>
                  <a:lnTo>
                    <a:pt x="497" y="444"/>
                  </a:lnTo>
                  <a:lnTo>
                    <a:pt x="497" y="446"/>
                  </a:lnTo>
                  <a:lnTo>
                    <a:pt x="501" y="454"/>
                  </a:lnTo>
                  <a:lnTo>
                    <a:pt x="504" y="459"/>
                  </a:lnTo>
                  <a:lnTo>
                    <a:pt x="505" y="464"/>
                  </a:lnTo>
                  <a:lnTo>
                    <a:pt x="512" y="473"/>
                  </a:lnTo>
                  <a:lnTo>
                    <a:pt x="515" y="477"/>
                  </a:lnTo>
                  <a:lnTo>
                    <a:pt x="520" y="484"/>
                  </a:lnTo>
                  <a:lnTo>
                    <a:pt x="522" y="487"/>
                  </a:lnTo>
                  <a:lnTo>
                    <a:pt x="523" y="488"/>
                  </a:lnTo>
                  <a:lnTo>
                    <a:pt x="523" y="490"/>
                  </a:lnTo>
                  <a:lnTo>
                    <a:pt x="524" y="490"/>
                  </a:lnTo>
                  <a:lnTo>
                    <a:pt x="524" y="491"/>
                  </a:lnTo>
                  <a:lnTo>
                    <a:pt x="527" y="494"/>
                  </a:lnTo>
                  <a:lnTo>
                    <a:pt x="530" y="497"/>
                  </a:lnTo>
                  <a:lnTo>
                    <a:pt x="534" y="501"/>
                  </a:lnTo>
                  <a:lnTo>
                    <a:pt x="538" y="506"/>
                  </a:lnTo>
                  <a:lnTo>
                    <a:pt x="542" y="511"/>
                  </a:lnTo>
                  <a:lnTo>
                    <a:pt x="544" y="511"/>
                  </a:lnTo>
                  <a:lnTo>
                    <a:pt x="545" y="513"/>
                  </a:lnTo>
                  <a:lnTo>
                    <a:pt x="545" y="515"/>
                  </a:lnTo>
                  <a:lnTo>
                    <a:pt x="548" y="519"/>
                  </a:lnTo>
                  <a:lnTo>
                    <a:pt x="551" y="524"/>
                  </a:lnTo>
                  <a:lnTo>
                    <a:pt x="551" y="526"/>
                  </a:lnTo>
                  <a:lnTo>
                    <a:pt x="552" y="528"/>
                  </a:lnTo>
                  <a:lnTo>
                    <a:pt x="556" y="541"/>
                  </a:lnTo>
                  <a:lnTo>
                    <a:pt x="556" y="544"/>
                  </a:lnTo>
                  <a:lnTo>
                    <a:pt x="558" y="544"/>
                  </a:lnTo>
                  <a:lnTo>
                    <a:pt x="558" y="545"/>
                  </a:lnTo>
                  <a:lnTo>
                    <a:pt x="558" y="548"/>
                  </a:lnTo>
                  <a:lnTo>
                    <a:pt x="558" y="550"/>
                  </a:lnTo>
                  <a:lnTo>
                    <a:pt x="559" y="552"/>
                  </a:lnTo>
                  <a:lnTo>
                    <a:pt x="559" y="555"/>
                  </a:lnTo>
                  <a:lnTo>
                    <a:pt x="559" y="570"/>
                  </a:lnTo>
                  <a:lnTo>
                    <a:pt x="559" y="571"/>
                  </a:lnTo>
                  <a:lnTo>
                    <a:pt x="559" y="574"/>
                  </a:lnTo>
                  <a:lnTo>
                    <a:pt x="559" y="575"/>
                  </a:lnTo>
                  <a:lnTo>
                    <a:pt x="558" y="578"/>
                  </a:lnTo>
                  <a:lnTo>
                    <a:pt x="556" y="582"/>
                  </a:lnTo>
                  <a:lnTo>
                    <a:pt x="556" y="584"/>
                  </a:lnTo>
                  <a:lnTo>
                    <a:pt x="555" y="586"/>
                  </a:lnTo>
                  <a:lnTo>
                    <a:pt x="553" y="591"/>
                  </a:lnTo>
                  <a:lnTo>
                    <a:pt x="551" y="593"/>
                  </a:lnTo>
                  <a:lnTo>
                    <a:pt x="549" y="596"/>
                  </a:lnTo>
                  <a:lnTo>
                    <a:pt x="547" y="600"/>
                  </a:lnTo>
                  <a:lnTo>
                    <a:pt x="541" y="604"/>
                  </a:lnTo>
                  <a:lnTo>
                    <a:pt x="540" y="606"/>
                  </a:lnTo>
                  <a:lnTo>
                    <a:pt x="529" y="614"/>
                  </a:lnTo>
                  <a:lnTo>
                    <a:pt x="523" y="617"/>
                  </a:lnTo>
                  <a:lnTo>
                    <a:pt x="519" y="619"/>
                  </a:lnTo>
                  <a:lnTo>
                    <a:pt x="515" y="622"/>
                  </a:lnTo>
                  <a:lnTo>
                    <a:pt x="505" y="626"/>
                  </a:lnTo>
                  <a:lnTo>
                    <a:pt x="504" y="626"/>
                  </a:lnTo>
                  <a:lnTo>
                    <a:pt x="502" y="628"/>
                  </a:lnTo>
                  <a:lnTo>
                    <a:pt x="501" y="628"/>
                  </a:lnTo>
                  <a:lnTo>
                    <a:pt x="498" y="629"/>
                  </a:lnTo>
                  <a:lnTo>
                    <a:pt x="491" y="629"/>
                  </a:lnTo>
                  <a:lnTo>
                    <a:pt x="489" y="629"/>
                  </a:lnTo>
                  <a:lnTo>
                    <a:pt x="482" y="630"/>
                  </a:lnTo>
                  <a:lnTo>
                    <a:pt x="480" y="629"/>
                  </a:lnTo>
                  <a:lnTo>
                    <a:pt x="472" y="629"/>
                  </a:lnTo>
                  <a:lnTo>
                    <a:pt x="468" y="628"/>
                  </a:lnTo>
                  <a:lnTo>
                    <a:pt x="467" y="628"/>
                  </a:lnTo>
                  <a:lnTo>
                    <a:pt x="464" y="626"/>
                  </a:lnTo>
                  <a:lnTo>
                    <a:pt x="462" y="626"/>
                  </a:lnTo>
                  <a:lnTo>
                    <a:pt x="461" y="626"/>
                  </a:lnTo>
                  <a:lnTo>
                    <a:pt x="457" y="624"/>
                  </a:lnTo>
                  <a:lnTo>
                    <a:pt x="456" y="624"/>
                  </a:lnTo>
                  <a:lnTo>
                    <a:pt x="448" y="621"/>
                  </a:lnTo>
                  <a:lnTo>
                    <a:pt x="444" y="619"/>
                  </a:lnTo>
                  <a:lnTo>
                    <a:pt x="439" y="617"/>
                  </a:lnTo>
                  <a:lnTo>
                    <a:pt x="431" y="613"/>
                  </a:lnTo>
                  <a:lnTo>
                    <a:pt x="428" y="610"/>
                  </a:lnTo>
                  <a:lnTo>
                    <a:pt x="422" y="607"/>
                  </a:lnTo>
                  <a:lnTo>
                    <a:pt x="411" y="597"/>
                  </a:lnTo>
                  <a:lnTo>
                    <a:pt x="404" y="591"/>
                  </a:lnTo>
                  <a:lnTo>
                    <a:pt x="395" y="578"/>
                  </a:lnTo>
                  <a:lnTo>
                    <a:pt x="393" y="578"/>
                  </a:lnTo>
                  <a:lnTo>
                    <a:pt x="392" y="574"/>
                  </a:lnTo>
                  <a:lnTo>
                    <a:pt x="389" y="572"/>
                  </a:lnTo>
                  <a:lnTo>
                    <a:pt x="385" y="567"/>
                  </a:lnTo>
                  <a:lnTo>
                    <a:pt x="379" y="560"/>
                  </a:lnTo>
                  <a:lnTo>
                    <a:pt x="377" y="557"/>
                  </a:lnTo>
                  <a:lnTo>
                    <a:pt x="370" y="552"/>
                  </a:lnTo>
                  <a:lnTo>
                    <a:pt x="366" y="549"/>
                  </a:lnTo>
                  <a:lnTo>
                    <a:pt x="363" y="548"/>
                  </a:lnTo>
                  <a:lnTo>
                    <a:pt x="356" y="545"/>
                  </a:lnTo>
                  <a:lnTo>
                    <a:pt x="355" y="545"/>
                  </a:lnTo>
                  <a:lnTo>
                    <a:pt x="349" y="544"/>
                  </a:lnTo>
                  <a:lnTo>
                    <a:pt x="346" y="544"/>
                  </a:lnTo>
                  <a:lnTo>
                    <a:pt x="337" y="542"/>
                  </a:lnTo>
                  <a:lnTo>
                    <a:pt x="335" y="542"/>
                  </a:lnTo>
                  <a:lnTo>
                    <a:pt x="329" y="542"/>
                  </a:lnTo>
                  <a:lnTo>
                    <a:pt x="323" y="541"/>
                  </a:lnTo>
                  <a:lnTo>
                    <a:pt x="320" y="542"/>
                  </a:lnTo>
                  <a:lnTo>
                    <a:pt x="313" y="542"/>
                  </a:lnTo>
                  <a:lnTo>
                    <a:pt x="312" y="542"/>
                  </a:lnTo>
                  <a:lnTo>
                    <a:pt x="302" y="544"/>
                  </a:lnTo>
                  <a:lnTo>
                    <a:pt x="297" y="545"/>
                  </a:lnTo>
                  <a:lnTo>
                    <a:pt x="295" y="537"/>
                  </a:lnTo>
                  <a:lnTo>
                    <a:pt x="298" y="531"/>
                  </a:lnTo>
                  <a:lnTo>
                    <a:pt x="299" y="527"/>
                  </a:lnTo>
                  <a:lnTo>
                    <a:pt x="301" y="520"/>
                  </a:lnTo>
                  <a:lnTo>
                    <a:pt x="304" y="512"/>
                  </a:lnTo>
                  <a:lnTo>
                    <a:pt x="304" y="509"/>
                  </a:lnTo>
                  <a:lnTo>
                    <a:pt x="308" y="498"/>
                  </a:lnTo>
                  <a:lnTo>
                    <a:pt x="309" y="492"/>
                  </a:lnTo>
                  <a:lnTo>
                    <a:pt x="313" y="477"/>
                  </a:lnTo>
                  <a:lnTo>
                    <a:pt x="316" y="477"/>
                  </a:lnTo>
                  <a:lnTo>
                    <a:pt x="318" y="477"/>
                  </a:lnTo>
                  <a:lnTo>
                    <a:pt x="320" y="468"/>
                  </a:lnTo>
                  <a:lnTo>
                    <a:pt x="312" y="464"/>
                  </a:lnTo>
                  <a:lnTo>
                    <a:pt x="309" y="462"/>
                  </a:lnTo>
                  <a:lnTo>
                    <a:pt x="304" y="459"/>
                  </a:lnTo>
                  <a:lnTo>
                    <a:pt x="302" y="459"/>
                  </a:lnTo>
                  <a:lnTo>
                    <a:pt x="302" y="458"/>
                  </a:lnTo>
                  <a:lnTo>
                    <a:pt x="299" y="454"/>
                  </a:lnTo>
                  <a:lnTo>
                    <a:pt x="294" y="446"/>
                  </a:lnTo>
                  <a:lnTo>
                    <a:pt x="294" y="444"/>
                  </a:lnTo>
                  <a:lnTo>
                    <a:pt x="295" y="443"/>
                  </a:lnTo>
                  <a:lnTo>
                    <a:pt x="297" y="443"/>
                  </a:lnTo>
                  <a:lnTo>
                    <a:pt x="294" y="437"/>
                  </a:lnTo>
                  <a:lnTo>
                    <a:pt x="293" y="436"/>
                  </a:lnTo>
                  <a:lnTo>
                    <a:pt x="291" y="436"/>
                  </a:lnTo>
                  <a:lnTo>
                    <a:pt x="291" y="437"/>
                  </a:lnTo>
                  <a:lnTo>
                    <a:pt x="290" y="437"/>
                  </a:lnTo>
                  <a:lnTo>
                    <a:pt x="288" y="437"/>
                  </a:lnTo>
                  <a:lnTo>
                    <a:pt x="287" y="437"/>
                  </a:lnTo>
                  <a:lnTo>
                    <a:pt x="286" y="437"/>
                  </a:lnTo>
                  <a:lnTo>
                    <a:pt x="284" y="437"/>
                  </a:lnTo>
                  <a:lnTo>
                    <a:pt x="283" y="437"/>
                  </a:lnTo>
                  <a:lnTo>
                    <a:pt x="282" y="436"/>
                  </a:lnTo>
                  <a:lnTo>
                    <a:pt x="280" y="436"/>
                  </a:lnTo>
                  <a:lnTo>
                    <a:pt x="279" y="434"/>
                  </a:lnTo>
                  <a:lnTo>
                    <a:pt x="277" y="434"/>
                  </a:lnTo>
                  <a:lnTo>
                    <a:pt x="276" y="433"/>
                  </a:lnTo>
                  <a:lnTo>
                    <a:pt x="264" y="441"/>
                  </a:lnTo>
                  <a:lnTo>
                    <a:pt x="240" y="454"/>
                  </a:lnTo>
                  <a:lnTo>
                    <a:pt x="236" y="457"/>
                  </a:lnTo>
                  <a:lnTo>
                    <a:pt x="188" y="483"/>
                  </a:lnTo>
                  <a:lnTo>
                    <a:pt x="188" y="481"/>
                  </a:lnTo>
                  <a:lnTo>
                    <a:pt x="185" y="477"/>
                  </a:lnTo>
                  <a:lnTo>
                    <a:pt x="185" y="476"/>
                  </a:lnTo>
                  <a:lnTo>
                    <a:pt x="184" y="476"/>
                  </a:lnTo>
                  <a:lnTo>
                    <a:pt x="184" y="475"/>
                  </a:lnTo>
                  <a:lnTo>
                    <a:pt x="182" y="472"/>
                  </a:lnTo>
                  <a:lnTo>
                    <a:pt x="182" y="470"/>
                  </a:lnTo>
                  <a:lnTo>
                    <a:pt x="181" y="472"/>
                  </a:lnTo>
                  <a:lnTo>
                    <a:pt x="180" y="472"/>
                  </a:lnTo>
                  <a:lnTo>
                    <a:pt x="178" y="472"/>
                  </a:lnTo>
                  <a:lnTo>
                    <a:pt x="177" y="469"/>
                  </a:lnTo>
                  <a:lnTo>
                    <a:pt x="175" y="468"/>
                  </a:lnTo>
                  <a:lnTo>
                    <a:pt x="175" y="466"/>
                  </a:lnTo>
                  <a:lnTo>
                    <a:pt x="174" y="465"/>
                  </a:lnTo>
                  <a:lnTo>
                    <a:pt x="173" y="464"/>
                  </a:lnTo>
                  <a:lnTo>
                    <a:pt x="171" y="462"/>
                  </a:lnTo>
                  <a:lnTo>
                    <a:pt x="170" y="462"/>
                  </a:lnTo>
                  <a:lnTo>
                    <a:pt x="168" y="461"/>
                  </a:lnTo>
                  <a:lnTo>
                    <a:pt x="167" y="459"/>
                  </a:lnTo>
                  <a:lnTo>
                    <a:pt x="166" y="459"/>
                  </a:lnTo>
                  <a:lnTo>
                    <a:pt x="164" y="458"/>
                  </a:lnTo>
                  <a:lnTo>
                    <a:pt x="163" y="458"/>
                  </a:lnTo>
                  <a:lnTo>
                    <a:pt x="161" y="458"/>
                  </a:lnTo>
                  <a:lnTo>
                    <a:pt x="160" y="458"/>
                  </a:lnTo>
                  <a:lnTo>
                    <a:pt x="159" y="457"/>
                  </a:lnTo>
                  <a:lnTo>
                    <a:pt x="157" y="457"/>
                  </a:lnTo>
                  <a:lnTo>
                    <a:pt x="157" y="455"/>
                  </a:lnTo>
                  <a:lnTo>
                    <a:pt x="157" y="454"/>
                  </a:lnTo>
                  <a:lnTo>
                    <a:pt x="157" y="451"/>
                  </a:lnTo>
                  <a:lnTo>
                    <a:pt x="157" y="450"/>
                  </a:lnTo>
                  <a:lnTo>
                    <a:pt x="156" y="448"/>
                  </a:lnTo>
                  <a:lnTo>
                    <a:pt x="156" y="447"/>
                  </a:lnTo>
                  <a:lnTo>
                    <a:pt x="156" y="443"/>
                  </a:lnTo>
                  <a:lnTo>
                    <a:pt x="156" y="439"/>
                  </a:lnTo>
                  <a:lnTo>
                    <a:pt x="155" y="434"/>
                  </a:lnTo>
                  <a:lnTo>
                    <a:pt x="155" y="433"/>
                  </a:lnTo>
                  <a:lnTo>
                    <a:pt x="155" y="432"/>
                  </a:lnTo>
                  <a:lnTo>
                    <a:pt x="153" y="429"/>
                  </a:lnTo>
                  <a:lnTo>
                    <a:pt x="153" y="426"/>
                  </a:lnTo>
                  <a:lnTo>
                    <a:pt x="153" y="425"/>
                  </a:lnTo>
                  <a:lnTo>
                    <a:pt x="152" y="422"/>
                  </a:lnTo>
                  <a:lnTo>
                    <a:pt x="149" y="415"/>
                  </a:lnTo>
                  <a:lnTo>
                    <a:pt x="149" y="412"/>
                  </a:lnTo>
                  <a:lnTo>
                    <a:pt x="149" y="411"/>
                  </a:lnTo>
                  <a:lnTo>
                    <a:pt x="150" y="411"/>
                  </a:lnTo>
                  <a:lnTo>
                    <a:pt x="150" y="410"/>
                  </a:lnTo>
                  <a:lnTo>
                    <a:pt x="152" y="410"/>
                  </a:lnTo>
                  <a:lnTo>
                    <a:pt x="153" y="408"/>
                  </a:lnTo>
                  <a:lnTo>
                    <a:pt x="152" y="407"/>
                  </a:lnTo>
                  <a:lnTo>
                    <a:pt x="152" y="404"/>
                  </a:lnTo>
                  <a:lnTo>
                    <a:pt x="152" y="403"/>
                  </a:lnTo>
                  <a:lnTo>
                    <a:pt x="152" y="401"/>
                  </a:lnTo>
                  <a:lnTo>
                    <a:pt x="150" y="401"/>
                  </a:lnTo>
                  <a:lnTo>
                    <a:pt x="150" y="400"/>
                  </a:lnTo>
                  <a:lnTo>
                    <a:pt x="150" y="397"/>
                  </a:lnTo>
                  <a:lnTo>
                    <a:pt x="149" y="395"/>
                  </a:lnTo>
                  <a:lnTo>
                    <a:pt x="149" y="392"/>
                  </a:lnTo>
                  <a:lnTo>
                    <a:pt x="149" y="390"/>
                  </a:lnTo>
                  <a:lnTo>
                    <a:pt x="149" y="389"/>
                  </a:lnTo>
                  <a:lnTo>
                    <a:pt x="149" y="388"/>
                  </a:lnTo>
                  <a:lnTo>
                    <a:pt x="149" y="385"/>
                  </a:lnTo>
                  <a:lnTo>
                    <a:pt x="149" y="384"/>
                  </a:lnTo>
                  <a:lnTo>
                    <a:pt x="149" y="382"/>
                  </a:lnTo>
                  <a:lnTo>
                    <a:pt x="149" y="379"/>
                  </a:lnTo>
                  <a:lnTo>
                    <a:pt x="149" y="378"/>
                  </a:lnTo>
                  <a:lnTo>
                    <a:pt x="148" y="378"/>
                  </a:lnTo>
                  <a:lnTo>
                    <a:pt x="148" y="375"/>
                  </a:lnTo>
                  <a:lnTo>
                    <a:pt x="149" y="372"/>
                  </a:lnTo>
                  <a:lnTo>
                    <a:pt x="149" y="368"/>
                  </a:lnTo>
                  <a:lnTo>
                    <a:pt x="149" y="366"/>
                  </a:lnTo>
                  <a:lnTo>
                    <a:pt x="149" y="361"/>
                  </a:lnTo>
                  <a:lnTo>
                    <a:pt x="149" y="360"/>
                  </a:lnTo>
                  <a:lnTo>
                    <a:pt x="149" y="359"/>
                  </a:lnTo>
                  <a:lnTo>
                    <a:pt x="149" y="357"/>
                  </a:lnTo>
                  <a:lnTo>
                    <a:pt x="149" y="354"/>
                  </a:lnTo>
                  <a:lnTo>
                    <a:pt x="149" y="353"/>
                  </a:lnTo>
                  <a:lnTo>
                    <a:pt x="149" y="352"/>
                  </a:lnTo>
                  <a:lnTo>
                    <a:pt x="149" y="350"/>
                  </a:lnTo>
                  <a:lnTo>
                    <a:pt x="149" y="349"/>
                  </a:lnTo>
                  <a:lnTo>
                    <a:pt x="148" y="349"/>
                  </a:lnTo>
                  <a:lnTo>
                    <a:pt x="148" y="346"/>
                  </a:lnTo>
                  <a:lnTo>
                    <a:pt x="148" y="345"/>
                  </a:lnTo>
                  <a:lnTo>
                    <a:pt x="148" y="343"/>
                  </a:lnTo>
                  <a:lnTo>
                    <a:pt x="148" y="342"/>
                  </a:lnTo>
                  <a:lnTo>
                    <a:pt x="146" y="338"/>
                  </a:lnTo>
                  <a:lnTo>
                    <a:pt x="146" y="337"/>
                  </a:lnTo>
                  <a:lnTo>
                    <a:pt x="145" y="334"/>
                  </a:lnTo>
                  <a:lnTo>
                    <a:pt x="145" y="332"/>
                  </a:lnTo>
                  <a:lnTo>
                    <a:pt x="144" y="331"/>
                  </a:lnTo>
                  <a:lnTo>
                    <a:pt x="142" y="328"/>
                  </a:lnTo>
                  <a:lnTo>
                    <a:pt x="142" y="327"/>
                  </a:lnTo>
                  <a:lnTo>
                    <a:pt x="142" y="326"/>
                  </a:lnTo>
                  <a:lnTo>
                    <a:pt x="141" y="326"/>
                  </a:lnTo>
                  <a:lnTo>
                    <a:pt x="141" y="324"/>
                  </a:lnTo>
                  <a:lnTo>
                    <a:pt x="139" y="323"/>
                  </a:lnTo>
                  <a:lnTo>
                    <a:pt x="139" y="321"/>
                  </a:lnTo>
                  <a:lnTo>
                    <a:pt x="137" y="319"/>
                  </a:lnTo>
                  <a:lnTo>
                    <a:pt x="135" y="317"/>
                  </a:lnTo>
                  <a:lnTo>
                    <a:pt x="135" y="316"/>
                  </a:lnTo>
                  <a:lnTo>
                    <a:pt x="134" y="315"/>
                  </a:lnTo>
                  <a:lnTo>
                    <a:pt x="133" y="315"/>
                  </a:lnTo>
                  <a:lnTo>
                    <a:pt x="131" y="312"/>
                  </a:lnTo>
                  <a:lnTo>
                    <a:pt x="130" y="310"/>
                  </a:lnTo>
                  <a:lnTo>
                    <a:pt x="127" y="309"/>
                  </a:lnTo>
                  <a:lnTo>
                    <a:pt x="126" y="308"/>
                  </a:lnTo>
                  <a:lnTo>
                    <a:pt x="123" y="305"/>
                  </a:lnTo>
                  <a:lnTo>
                    <a:pt x="122" y="303"/>
                  </a:lnTo>
                  <a:lnTo>
                    <a:pt x="120" y="303"/>
                  </a:lnTo>
                  <a:lnTo>
                    <a:pt x="119" y="302"/>
                  </a:lnTo>
                  <a:lnTo>
                    <a:pt x="117" y="302"/>
                  </a:lnTo>
                  <a:lnTo>
                    <a:pt x="116" y="301"/>
                  </a:lnTo>
                  <a:lnTo>
                    <a:pt x="113" y="299"/>
                  </a:lnTo>
                  <a:lnTo>
                    <a:pt x="111" y="298"/>
                  </a:lnTo>
                  <a:lnTo>
                    <a:pt x="108" y="297"/>
                  </a:lnTo>
                  <a:lnTo>
                    <a:pt x="105" y="297"/>
                  </a:lnTo>
                  <a:lnTo>
                    <a:pt x="102" y="295"/>
                  </a:lnTo>
                  <a:lnTo>
                    <a:pt x="99" y="295"/>
                  </a:lnTo>
                  <a:lnTo>
                    <a:pt x="98" y="295"/>
                  </a:lnTo>
                  <a:lnTo>
                    <a:pt x="97" y="294"/>
                  </a:lnTo>
                  <a:lnTo>
                    <a:pt x="81" y="292"/>
                  </a:lnTo>
                  <a:lnTo>
                    <a:pt x="80" y="292"/>
                  </a:lnTo>
                  <a:lnTo>
                    <a:pt x="75" y="292"/>
                  </a:lnTo>
                  <a:lnTo>
                    <a:pt x="73" y="292"/>
                  </a:lnTo>
                  <a:lnTo>
                    <a:pt x="72" y="292"/>
                  </a:lnTo>
                  <a:lnTo>
                    <a:pt x="72" y="291"/>
                  </a:lnTo>
                  <a:lnTo>
                    <a:pt x="69" y="291"/>
                  </a:lnTo>
                  <a:lnTo>
                    <a:pt x="68" y="290"/>
                  </a:lnTo>
                  <a:lnTo>
                    <a:pt x="66" y="290"/>
                  </a:lnTo>
                  <a:lnTo>
                    <a:pt x="65" y="290"/>
                  </a:lnTo>
                  <a:lnTo>
                    <a:pt x="64" y="290"/>
                  </a:lnTo>
                  <a:lnTo>
                    <a:pt x="62" y="288"/>
                  </a:lnTo>
                  <a:lnTo>
                    <a:pt x="59" y="288"/>
                  </a:lnTo>
                  <a:lnTo>
                    <a:pt x="58" y="287"/>
                  </a:lnTo>
                  <a:lnTo>
                    <a:pt x="55" y="287"/>
                  </a:lnTo>
                  <a:lnTo>
                    <a:pt x="53" y="285"/>
                  </a:lnTo>
                  <a:lnTo>
                    <a:pt x="50" y="284"/>
                  </a:lnTo>
                  <a:lnTo>
                    <a:pt x="47" y="283"/>
                  </a:lnTo>
                  <a:lnTo>
                    <a:pt x="47" y="281"/>
                  </a:lnTo>
                  <a:lnTo>
                    <a:pt x="46" y="281"/>
                  </a:lnTo>
                  <a:lnTo>
                    <a:pt x="44" y="281"/>
                  </a:lnTo>
                  <a:lnTo>
                    <a:pt x="43" y="280"/>
                  </a:lnTo>
                  <a:lnTo>
                    <a:pt x="42" y="279"/>
                  </a:lnTo>
                  <a:lnTo>
                    <a:pt x="40" y="277"/>
                  </a:lnTo>
                  <a:lnTo>
                    <a:pt x="37" y="276"/>
                  </a:lnTo>
                  <a:lnTo>
                    <a:pt x="36" y="274"/>
                  </a:lnTo>
                  <a:lnTo>
                    <a:pt x="33" y="272"/>
                  </a:lnTo>
                  <a:lnTo>
                    <a:pt x="32" y="270"/>
                  </a:lnTo>
                  <a:lnTo>
                    <a:pt x="29" y="269"/>
                  </a:lnTo>
                  <a:lnTo>
                    <a:pt x="28" y="266"/>
                  </a:lnTo>
                  <a:lnTo>
                    <a:pt x="25" y="263"/>
                  </a:lnTo>
                  <a:lnTo>
                    <a:pt x="23" y="261"/>
                  </a:lnTo>
                  <a:lnTo>
                    <a:pt x="21" y="257"/>
                  </a:lnTo>
                  <a:lnTo>
                    <a:pt x="21" y="255"/>
                  </a:lnTo>
                  <a:lnTo>
                    <a:pt x="18" y="251"/>
                  </a:lnTo>
                  <a:lnTo>
                    <a:pt x="15" y="246"/>
                  </a:lnTo>
                  <a:lnTo>
                    <a:pt x="14" y="244"/>
                  </a:lnTo>
                  <a:lnTo>
                    <a:pt x="14" y="243"/>
                  </a:lnTo>
                  <a:lnTo>
                    <a:pt x="14" y="241"/>
                  </a:lnTo>
                  <a:lnTo>
                    <a:pt x="12" y="240"/>
                  </a:lnTo>
                  <a:lnTo>
                    <a:pt x="11" y="237"/>
                  </a:lnTo>
                  <a:lnTo>
                    <a:pt x="11" y="234"/>
                  </a:lnTo>
                  <a:lnTo>
                    <a:pt x="10" y="230"/>
                  </a:lnTo>
                  <a:lnTo>
                    <a:pt x="7" y="223"/>
                  </a:lnTo>
                  <a:lnTo>
                    <a:pt x="6" y="219"/>
                  </a:lnTo>
                  <a:lnTo>
                    <a:pt x="6" y="216"/>
                  </a:lnTo>
                  <a:lnTo>
                    <a:pt x="4" y="215"/>
                  </a:lnTo>
                  <a:lnTo>
                    <a:pt x="3" y="210"/>
                  </a:lnTo>
                  <a:lnTo>
                    <a:pt x="1" y="203"/>
                  </a:lnTo>
                  <a:lnTo>
                    <a:pt x="1" y="201"/>
                  </a:lnTo>
                  <a:lnTo>
                    <a:pt x="1" y="200"/>
                  </a:lnTo>
                  <a:lnTo>
                    <a:pt x="0" y="197"/>
                  </a:lnTo>
                  <a:lnTo>
                    <a:pt x="0" y="196"/>
                  </a:lnTo>
                  <a:lnTo>
                    <a:pt x="0" y="194"/>
                  </a:lnTo>
                  <a:lnTo>
                    <a:pt x="0" y="193"/>
                  </a:lnTo>
                  <a:lnTo>
                    <a:pt x="3" y="192"/>
                  </a:lnTo>
                  <a:lnTo>
                    <a:pt x="4" y="190"/>
                  </a:lnTo>
                  <a:lnTo>
                    <a:pt x="6" y="190"/>
                  </a:lnTo>
                  <a:lnTo>
                    <a:pt x="8" y="189"/>
                  </a:lnTo>
                  <a:lnTo>
                    <a:pt x="8" y="190"/>
                  </a:lnTo>
                  <a:lnTo>
                    <a:pt x="11" y="189"/>
                  </a:lnTo>
                  <a:lnTo>
                    <a:pt x="21" y="186"/>
                  </a:lnTo>
                  <a:lnTo>
                    <a:pt x="19" y="177"/>
                  </a:lnTo>
                  <a:lnTo>
                    <a:pt x="17" y="167"/>
                  </a:lnTo>
                  <a:lnTo>
                    <a:pt x="15" y="167"/>
                  </a:lnTo>
                  <a:lnTo>
                    <a:pt x="14" y="160"/>
                  </a:lnTo>
                  <a:lnTo>
                    <a:pt x="18" y="159"/>
                  </a:lnTo>
                  <a:lnTo>
                    <a:pt x="17" y="156"/>
                  </a:lnTo>
                  <a:lnTo>
                    <a:pt x="21" y="156"/>
                  </a:lnTo>
                  <a:lnTo>
                    <a:pt x="22" y="154"/>
                  </a:lnTo>
                  <a:lnTo>
                    <a:pt x="25" y="153"/>
                  </a:lnTo>
                  <a:lnTo>
                    <a:pt x="28" y="150"/>
                  </a:lnTo>
                  <a:lnTo>
                    <a:pt x="29" y="150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9" y="148"/>
                  </a:lnTo>
                  <a:lnTo>
                    <a:pt x="28" y="148"/>
                  </a:lnTo>
                  <a:lnTo>
                    <a:pt x="29" y="146"/>
                  </a:lnTo>
                  <a:lnTo>
                    <a:pt x="29" y="145"/>
                  </a:lnTo>
                  <a:lnTo>
                    <a:pt x="30" y="145"/>
                  </a:lnTo>
                  <a:lnTo>
                    <a:pt x="30" y="143"/>
                  </a:lnTo>
                  <a:lnTo>
                    <a:pt x="32" y="143"/>
                  </a:lnTo>
                  <a:lnTo>
                    <a:pt x="33" y="142"/>
                  </a:lnTo>
                  <a:lnTo>
                    <a:pt x="35" y="141"/>
                  </a:lnTo>
                  <a:lnTo>
                    <a:pt x="36" y="139"/>
                  </a:lnTo>
                  <a:lnTo>
                    <a:pt x="40" y="135"/>
                  </a:lnTo>
                  <a:lnTo>
                    <a:pt x="42" y="134"/>
                  </a:lnTo>
                  <a:lnTo>
                    <a:pt x="42" y="132"/>
                  </a:lnTo>
                  <a:lnTo>
                    <a:pt x="39" y="124"/>
                  </a:lnTo>
                  <a:lnTo>
                    <a:pt x="39" y="123"/>
                  </a:lnTo>
                  <a:lnTo>
                    <a:pt x="40" y="123"/>
                  </a:lnTo>
                  <a:lnTo>
                    <a:pt x="46" y="121"/>
                  </a:lnTo>
                  <a:lnTo>
                    <a:pt x="47" y="120"/>
                  </a:lnTo>
                  <a:lnTo>
                    <a:pt x="46" y="117"/>
                  </a:lnTo>
                  <a:lnTo>
                    <a:pt x="44" y="116"/>
                  </a:lnTo>
                  <a:lnTo>
                    <a:pt x="44" y="114"/>
                  </a:lnTo>
                  <a:lnTo>
                    <a:pt x="44" y="112"/>
                  </a:lnTo>
                  <a:lnTo>
                    <a:pt x="42" y="106"/>
                  </a:lnTo>
                  <a:lnTo>
                    <a:pt x="42" y="105"/>
                  </a:lnTo>
                  <a:lnTo>
                    <a:pt x="40" y="105"/>
                  </a:lnTo>
                  <a:lnTo>
                    <a:pt x="42" y="105"/>
                  </a:lnTo>
                  <a:lnTo>
                    <a:pt x="42" y="103"/>
                  </a:lnTo>
                  <a:lnTo>
                    <a:pt x="42" y="102"/>
                  </a:lnTo>
                  <a:lnTo>
                    <a:pt x="40" y="98"/>
                  </a:lnTo>
                  <a:lnTo>
                    <a:pt x="40" y="94"/>
                  </a:lnTo>
                  <a:lnTo>
                    <a:pt x="40" y="92"/>
                  </a:lnTo>
                  <a:lnTo>
                    <a:pt x="39" y="88"/>
                  </a:lnTo>
                  <a:lnTo>
                    <a:pt x="39" y="85"/>
                  </a:lnTo>
                  <a:lnTo>
                    <a:pt x="37" y="83"/>
                  </a:lnTo>
                  <a:lnTo>
                    <a:pt x="37" y="80"/>
                  </a:lnTo>
                  <a:lnTo>
                    <a:pt x="36" y="77"/>
                  </a:lnTo>
                  <a:lnTo>
                    <a:pt x="37" y="76"/>
                  </a:lnTo>
                  <a:lnTo>
                    <a:pt x="39" y="76"/>
                  </a:lnTo>
                  <a:lnTo>
                    <a:pt x="42" y="74"/>
                  </a:lnTo>
                  <a:lnTo>
                    <a:pt x="46" y="74"/>
                  </a:lnTo>
                  <a:lnTo>
                    <a:pt x="50" y="73"/>
                  </a:lnTo>
                  <a:lnTo>
                    <a:pt x="51" y="73"/>
                  </a:lnTo>
                  <a:lnTo>
                    <a:pt x="50" y="66"/>
                  </a:lnTo>
                  <a:lnTo>
                    <a:pt x="47" y="58"/>
                  </a:lnTo>
                  <a:lnTo>
                    <a:pt x="48" y="58"/>
                  </a:lnTo>
                  <a:lnTo>
                    <a:pt x="66" y="54"/>
                  </a:lnTo>
                  <a:lnTo>
                    <a:pt x="66" y="52"/>
                  </a:lnTo>
                  <a:lnTo>
                    <a:pt x="65" y="43"/>
                  </a:lnTo>
                  <a:lnTo>
                    <a:pt x="64" y="36"/>
                  </a:lnTo>
                  <a:lnTo>
                    <a:pt x="58" y="23"/>
                  </a:lnTo>
                  <a:lnTo>
                    <a:pt x="62" y="22"/>
                  </a:lnTo>
                  <a:lnTo>
                    <a:pt x="69" y="18"/>
                  </a:lnTo>
                  <a:lnTo>
                    <a:pt x="77" y="15"/>
                  </a:lnTo>
                  <a:lnTo>
                    <a:pt x="80" y="14"/>
                  </a:lnTo>
                  <a:lnTo>
                    <a:pt x="83" y="12"/>
                  </a:lnTo>
                  <a:lnTo>
                    <a:pt x="86" y="11"/>
                  </a:lnTo>
                  <a:lnTo>
                    <a:pt x="87" y="10"/>
                  </a:lnTo>
                  <a:lnTo>
                    <a:pt x="88" y="10"/>
                  </a:lnTo>
                  <a:lnTo>
                    <a:pt x="92" y="8"/>
                  </a:lnTo>
                  <a:lnTo>
                    <a:pt x="92" y="7"/>
                  </a:lnTo>
                  <a:lnTo>
                    <a:pt x="97" y="5"/>
                  </a:lnTo>
                  <a:lnTo>
                    <a:pt x="98" y="5"/>
                  </a:lnTo>
                  <a:lnTo>
                    <a:pt x="105" y="4"/>
                  </a:lnTo>
                  <a:lnTo>
                    <a:pt x="111" y="3"/>
                  </a:lnTo>
                  <a:lnTo>
                    <a:pt x="117" y="1"/>
                  </a:lnTo>
                  <a:lnTo>
                    <a:pt x="120" y="1"/>
                  </a:lnTo>
                  <a:lnTo>
                    <a:pt x="134" y="0"/>
                  </a:lnTo>
                  <a:lnTo>
                    <a:pt x="141" y="0"/>
                  </a:lnTo>
                  <a:lnTo>
                    <a:pt x="142" y="0"/>
                  </a:lnTo>
                  <a:lnTo>
                    <a:pt x="144" y="0"/>
                  </a:lnTo>
                  <a:lnTo>
                    <a:pt x="145" y="1"/>
                  </a:lnTo>
                  <a:lnTo>
                    <a:pt x="146" y="1"/>
                  </a:lnTo>
                  <a:lnTo>
                    <a:pt x="148" y="1"/>
                  </a:lnTo>
                  <a:lnTo>
                    <a:pt x="149" y="1"/>
                  </a:lnTo>
                  <a:lnTo>
                    <a:pt x="150" y="1"/>
                  </a:lnTo>
                  <a:lnTo>
                    <a:pt x="152" y="1"/>
                  </a:lnTo>
                  <a:lnTo>
                    <a:pt x="153" y="3"/>
                  </a:lnTo>
                  <a:lnTo>
                    <a:pt x="155" y="3"/>
                  </a:lnTo>
                  <a:lnTo>
                    <a:pt x="156" y="3"/>
                  </a:lnTo>
                  <a:lnTo>
                    <a:pt x="159" y="3"/>
                  </a:lnTo>
                  <a:lnTo>
                    <a:pt x="160" y="3"/>
                  </a:lnTo>
                  <a:lnTo>
                    <a:pt x="161" y="3"/>
                  </a:lnTo>
                  <a:lnTo>
                    <a:pt x="163" y="3"/>
                  </a:lnTo>
                  <a:lnTo>
                    <a:pt x="164" y="4"/>
                  </a:lnTo>
                  <a:lnTo>
                    <a:pt x="166" y="4"/>
                  </a:lnTo>
                  <a:lnTo>
                    <a:pt x="167" y="4"/>
                  </a:lnTo>
                  <a:lnTo>
                    <a:pt x="168" y="4"/>
                  </a:lnTo>
                  <a:lnTo>
                    <a:pt x="170" y="5"/>
                  </a:lnTo>
                  <a:lnTo>
                    <a:pt x="171" y="5"/>
                  </a:lnTo>
                  <a:lnTo>
                    <a:pt x="173" y="5"/>
                  </a:lnTo>
                  <a:lnTo>
                    <a:pt x="174" y="5"/>
                  </a:lnTo>
                  <a:lnTo>
                    <a:pt x="175" y="5"/>
                  </a:lnTo>
                  <a:lnTo>
                    <a:pt x="182" y="7"/>
                  </a:lnTo>
                  <a:lnTo>
                    <a:pt x="184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Freeform 23">
              <a:extLst>
                <a:ext uri="{FF2B5EF4-FFF2-40B4-BE49-F238E27FC236}">
                  <a16:creationId xmlns:a16="http://schemas.microsoft.com/office/drawing/2014/main" id="{76F1B654-5CDF-B8EE-36FA-1D3BDB152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9488" y="1512888"/>
              <a:ext cx="552450" cy="554038"/>
            </a:xfrm>
            <a:custGeom>
              <a:avLst/>
              <a:gdLst>
                <a:gd name="T0" fmla="*/ 248 w 348"/>
                <a:gd name="T1" fmla="*/ 31 h 349"/>
                <a:gd name="T2" fmla="*/ 262 w 348"/>
                <a:gd name="T3" fmla="*/ 53 h 349"/>
                <a:gd name="T4" fmla="*/ 292 w 348"/>
                <a:gd name="T5" fmla="*/ 101 h 349"/>
                <a:gd name="T6" fmla="*/ 313 w 348"/>
                <a:gd name="T7" fmla="*/ 137 h 349"/>
                <a:gd name="T8" fmla="*/ 318 w 348"/>
                <a:gd name="T9" fmla="*/ 155 h 349"/>
                <a:gd name="T10" fmla="*/ 320 w 348"/>
                <a:gd name="T11" fmla="*/ 174 h 349"/>
                <a:gd name="T12" fmla="*/ 314 w 348"/>
                <a:gd name="T13" fmla="*/ 192 h 349"/>
                <a:gd name="T14" fmla="*/ 307 w 348"/>
                <a:gd name="T15" fmla="*/ 203 h 349"/>
                <a:gd name="T16" fmla="*/ 294 w 348"/>
                <a:gd name="T17" fmla="*/ 217 h 349"/>
                <a:gd name="T18" fmla="*/ 294 w 348"/>
                <a:gd name="T19" fmla="*/ 225 h 349"/>
                <a:gd name="T20" fmla="*/ 305 w 348"/>
                <a:gd name="T21" fmla="*/ 231 h 349"/>
                <a:gd name="T22" fmla="*/ 324 w 348"/>
                <a:gd name="T23" fmla="*/ 253 h 349"/>
                <a:gd name="T24" fmla="*/ 338 w 348"/>
                <a:gd name="T25" fmla="*/ 268 h 349"/>
                <a:gd name="T26" fmla="*/ 342 w 348"/>
                <a:gd name="T27" fmla="*/ 285 h 349"/>
                <a:gd name="T28" fmla="*/ 323 w 348"/>
                <a:gd name="T29" fmla="*/ 298 h 349"/>
                <a:gd name="T30" fmla="*/ 302 w 348"/>
                <a:gd name="T31" fmla="*/ 308 h 349"/>
                <a:gd name="T32" fmla="*/ 280 w 348"/>
                <a:gd name="T33" fmla="*/ 341 h 349"/>
                <a:gd name="T34" fmla="*/ 274 w 348"/>
                <a:gd name="T35" fmla="*/ 342 h 349"/>
                <a:gd name="T36" fmla="*/ 265 w 348"/>
                <a:gd name="T37" fmla="*/ 336 h 349"/>
                <a:gd name="T38" fmla="*/ 256 w 348"/>
                <a:gd name="T39" fmla="*/ 324 h 349"/>
                <a:gd name="T40" fmla="*/ 250 w 348"/>
                <a:gd name="T41" fmla="*/ 313 h 349"/>
                <a:gd name="T42" fmla="*/ 247 w 348"/>
                <a:gd name="T43" fmla="*/ 302 h 349"/>
                <a:gd name="T44" fmla="*/ 245 w 348"/>
                <a:gd name="T45" fmla="*/ 291 h 349"/>
                <a:gd name="T46" fmla="*/ 244 w 348"/>
                <a:gd name="T47" fmla="*/ 280 h 349"/>
                <a:gd name="T48" fmla="*/ 234 w 348"/>
                <a:gd name="T49" fmla="*/ 282 h 349"/>
                <a:gd name="T50" fmla="*/ 225 w 348"/>
                <a:gd name="T51" fmla="*/ 293 h 349"/>
                <a:gd name="T52" fmla="*/ 215 w 348"/>
                <a:gd name="T53" fmla="*/ 298 h 349"/>
                <a:gd name="T54" fmla="*/ 201 w 348"/>
                <a:gd name="T55" fmla="*/ 308 h 349"/>
                <a:gd name="T56" fmla="*/ 190 w 348"/>
                <a:gd name="T57" fmla="*/ 313 h 349"/>
                <a:gd name="T58" fmla="*/ 182 w 348"/>
                <a:gd name="T59" fmla="*/ 323 h 349"/>
                <a:gd name="T60" fmla="*/ 167 w 348"/>
                <a:gd name="T61" fmla="*/ 342 h 349"/>
                <a:gd name="T62" fmla="*/ 158 w 348"/>
                <a:gd name="T63" fmla="*/ 347 h 349"/>
                <a:gd name="T64" fmla="*/ 156 w 348"/>
                <a:gd name="T65" fmla="*/ 338 h 349"/>
                <a:gd name="T66" fmla="*/ 157 w 348"/>
                <a:gd name="T67" fmla="*/ 326 h 349"/>
                <a:gd name="T68" fmla="*/ 152 w 348"/>
                <a:gd name="T69" fmla="*/ 318 h 349"/>
                <a:gd name="T70" fmla="*/ 135 w 348"/>
                <a:gd name="T71" fmla="*/ 300 h 349"/>
                <a:gd name="T72" fmla="*/ 114 w 348"/>
                <a:gd name="T73" fmla="*/ 286 h 349"/>
                <a:gd name="T74" fmla="*/ 92 w 348"/>
                <a:gd name="T75" fmla="*/ 311 h 349"/>
                <a:gd name="T76" fmla="*/ 84 w 348"/>
                <a:gd name="T77" fmla="*/ 323 h 349"/>
                <a:gd name="T78" fmla="*/ 23 w 348"/>
                <a:gd name="T79" fmla="*/ 304 h 349"/>
                <a:gd name="T80" fmla="*/ 14 w 348"/>
                <a:gd name="T81" fmla="*/ 290 h 349"/>
                <a:gd name="T82" fmla="*/ 7 w 348"/>
                <a:gd name="T83" fmla="*/ 264 h 349"/>
                <a:gd name="T84" fmla="*/ 20 w 348"/>
                <a:gd name="T85" fmla="*/ 227 h 349"/>
                <a:gd name="T86" fmla="*/ 27 w 348"/>
                <a:gd name="T87" fmla="*/ 209 h 349"/>
                <a:gd name="T88" fmla="*/ 34 w 348"/>
                <a:gd name="T89" fmla="*/ 192 h 349"/>
                <a:gd name="T90" fmla="*/ 45 w 348"/>
                <a:gd name="T91" fmla="*/ 177 h 349"/>
                <a:gd name="T92" fmla="*/ 61 w 348"/>
                <a:gd name="T93" fmla="*/ 155 h 349"/>
                <a:gd name="T94" fmla="*/ 72 w 348"/>
                <a:gd name="T95" fmla="*/ 145 h 349"/>
                <a:gd name="T96" fmla="*/ 91 w 348"/>
                <a:gd name="T97" fmla="*/ 130 h 349"/>
                <a:gd name="T98" fmla="*/ 110 w 348"/>
                <a:gd name="T99" fmla="*/ 112 h 349"/>
                <a:gd name="T100" fmla="*/ 123 w 348"/>
                <a:gd name="T101" fmla="*/ 101 h 349"/>
                <a:gd name="T102" fmla="*/ 134 w 348"/>
                <a:gd name="T103" fmla="*/ 90 h 349"/>
                <a:gd name="T104" fmla="*/ 141 w 348"/>
                <a:gd name="T105" fmla="*/ 76 h 349"/>
                <a:gd name="T106" fmla="*/ 157 w 348"/>
                <a:gd name="T107" fmla="*/ 53 h 349"/>
                <a:gd name="T108" fmla="*/ 175 w 348"/>
                <a:gd name="T109" fmla="*/ 13 h 349"/>
                <a:gd name="T110" fmla="*/ 192 w 348"/>
                <a:gd name="T111" fmla="*/ 4 h 349"/>
                <a:gd name="T112" fmla="*/ 208 w 348"/>
                <a:gd name="T113" fmla="*/ 1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48" h="349">
                  <a:moveTo>
                    <a:pt x="223" y="15"/>
                  </a:moveTo>
                  <a:lnTo>
                    <a:pt x="227" y="11"/>
                  </a:lnTo>
                  <a:lnTo>
                    <a:pt x="229" y="11"/>
                  </a:lnTo>
                  <a:lnTo>
                    <a:pt x="230" y="10"/>
                  </a:lnTo>
                  <a:lnTo>
                    <a:pt x="232" y="13"/>
                  </a:lnTo>
                  <a:lnTo>
                    <a:pt x="233" y="15"/>
                  </a:lnTo>
                  <a:lnTo>
                    <a:pt x="243" y="26"/>
                  </a:lnTo>
                  <a:lnTo>
                    <a:pt x="248" y="31"/>
                  </a:lnTo>
                  <a:lnTo>
                    <a:pt x="248" y="32"/>
                  </a:lnTo>
                  <a:lnTo>
                    <a:pt x="250" y="33"/>
                  </a:lnTo>
                  <a:lnTo>
                    <a:pt x="251" y="35"/>
                  </a:lnTo>
                  <a:lnTo>
                    <a:pt x="254" y="39"/>
                  </a:lnTo>
                  <a:lnTo>
                    <a:pt x="255" y="40"/>
                  </a:lnTo>
                  <a:lnTo>
                    <a:pt x="258" y="44"/>
                  </a:lnTo>
                  <a:lnTo>
                    <a:pt x="261" y="48"/>
                  </a:lnTo>
                  <a:lnTo>
                    <a:pt x="262" y="53"/>
                  </a:lnTo>
                  <a:lnTo>
                    <a:pt x="263" y="54"/>
                  </a:lnTo>
                  <a:lnTo>
                    <a:pt x="266" y="58"/>
                  </a:lnTo>
                  <a:lnTo>
                    <a:pt x="272" y="66"/>
                  </a:lnTo>
                  <a:lnTo>
                    <a:pt x="274" y="71"/>
                  </a:lnTo>
                  <a:lnTo>
                    <a:pt x="283" y="84"/>
                  </a:lnTo>
                  <a:lnTo>
                    <a:pt x="285" y="90"/>
                  </a:lnTo>
                  <a:lnTo>
                    <a:pt x="288" y="94"/>
                  </a:lnTo>
                  <a:lnTo>
                    <a:pt x="292" y="101"/>
                  </a:lnTo>
                  <a:lnTo>
                    <a:pt x="295" y="105"/>
                  </a:lnTo>
                  <a:lnTo>
                    <a:pt x="299" y="112"/>
                  </a:lnTo>
                  <a:lnTo>
                    <a:pt x="307" y="124"/>
                  </a:lnTo>
                  <a:lnTo>
                    <a:pt x="307" y="126"/>
                  </a:lnTo>
                  <a:lnTo>
                    <a:pt x="309" y="128"/>
                  </a:lnTo>
                  <a:lnTo>
                    <a:pt x="310" y="131"/>
                  </a:lnTo>
                  <a:lnTo>
                    <a:pt x="313" y="136"/>
                  </a:lnTo>
                  <a:lnTo>
                    <a:pt x="313" y="137"/>
                  </a:lnTo>
                  <a:lnTo>
                    <a:pt x="314" y="138"/>
                  </a:lnTo>
                  <a:lnTo>
                    <a:pt x="314" y="140"/>
                  </a:lnTo>
                  <a:lnTo>
                    <a:pt x="316" y="142"/>
                  </a:lnTo>
                  <a:lnTo>
                    <a:pt x="317" y="145"/>
                  </a:lnTo>
                  <a:lnTo>
                    <a:pt x="317" y="148"/>
                  </a:lnTo>
                  <a:lnTo>
                    <a:pt x="318" y="149"/>
                  </a:lnTo>
                  <a:lnTo>
                    <a:pt x="318" y="152"/>
                  </a:lnTo>
                  <a:lnTo>
                    <a:pt x="318" y="155"/>
                  </a:lnTo>
                  <a:lnTo>
                    <a:pt x="320" y="159"/>
                  </a:lnTo>
                  <a:lnTo>
                    <a:pt x="320" y="162"/>
                  </a:lnTo>
                  <a:lnTo>
                    <a:pt x="320" y="163"/>
                  </a:lnTo>
                  <a:lnTo>
                    <a:pt x="320" y="166"/>
                  </a:lnTo>
                  <a:lnTo>
                    <a:pt x="320" y="167"/>
                  </a:lnTo>
                  <a:lnTo>
                    <a:pt x="320" y="169"/>
                  </a:lnTo>
                  <a:lnTo>
                    <a:pt x="320" y="170"/>
                  </a:lnTo>
                  <a:lnTo>
                    <a:pt x="320" y="174"/>
                  </a:lnTo>
                  <a:lnTo>
                    <a:pt x="318" y="177"/>
                  </a:lnTo>
                  <a:lnTo>
                    <a:pt x="318" y="178"/>
                  </a:lnTo>
                  <a:lnTo>
                    <a:pt x="318" y="180"/>
                  </a:lnTo>
                  <a:lnTo>
                    <a:pt x="318" y="182"/>
                  </a:lnTo>
                  <a:lnTo>
                    <a:pt x="317" y="185"/>
                  </a:lnTo>
                  <a:lnTo>
                    <a:pt x="316" y="188"/>
                  </a:lnTo>
                  <a:lnTo>
                    <a:pt x="316" y="189"/>
                  </a:lnTo>
                  <a:lnTo>
                    <a:pt x="314" y="192"/>
                  </a:lnTo>
                  <a:lnTo>
                    <a:pt x="313" y="195"/>
                  </a:lnTo>
                  <a:lnTo>
                    <a:pt x="312" y="196"/>
                  </a:lnTo>
                  <a:lnTo>
                    <a:pt x="310" y="199"/>
                  </a:lnTo>
                  <a:lnTo>
                    <a:pt x="310" y="200"/>
                  </a:lnTo>
                  <a:lnTo>
                    <a:pt x="309" y="200"/>
                  </a:lnTo>
                  <a:lnTo>
                    <a:pt x="309" y="202"/>
                  </a:lnTo>
                  <a:lnTo>
                    <a:pt x="307" y="202"/>
                  </a:lnTo>
                  <a:lnTo>
                    <a:pt x="307" y="203"/>
                  </a:lnTo>
                  <a:lnTo>
                    <a:pt x="306" y="204"/>
                  </a:lnTo>
                  <a:lnTo>
                    <a:pt x="305" y="206"/>
                  </a:lnTo>
                  <a:lnTo>
                    <a:pt x="302" y="209"/>
                  </a:lnTo>
                  <a:lnTo>
                    <a:pt x="301" y="211"/>
                  </a:lnTo>
                  <a:lnTo>
                    <a:pt x="299" y="211"/>
                  </a:lnTo>
                  <a:lnTo>
                    <a:pt x="298" y="214"/>
                  </a:lnTo>
                  <a:lnTo>
                    <a:pt x="296" y="214"/>
                  </a:lnTo>
                  <a:lnTo>
                    <a:pt x="294" y="217"/>
                  </a:lnTo>
                  <a:lnTo>
                    <a:pt x="291" y="218"/>
                  </a:lnTo>
                  <a:lnTo>
                    <a:pt x="291" y="220"/>
                  </a:lnTo>
                  <a:lnTo>
                    <a:pt x="290" y="220"/>
                  </a:lnTo>
                  <a:lnTo>
                    <a:pt x="288" y="221"/>
                  </a:lnTo>
                  <a:lnTo>
                    <a:pt x="290" y="222"/>
                  </a:lnTo>
                  <a:lnTo>
                    <a:pt x="291" y="222"/>
                  </a:lnTo>
                  <a:lnTo>
                    <a:pt x="291" y="224"/>
                  </a:lnTo>
                  <a:lnTo>
                    <a:pt x="294" y="225"/>
                  </a:lnTo>
                  <a:lnTo>
                    <a:pt x="295" y="227"/>
                  </a:lnTo>
                  <a:lnTo>
                    <a:pt x="296" y="227"/>
                  </a:lnTo>
                  <a:lnTo>
                    <a:pt x="298" y="227"/>
                  </a:lnTo>
                  <a:lnTo>
                    <a:pt x="299" y="228"/>
                  </a:lnTo>
                  <a:lnTo>
                    <a:pt x="301" y="228"/>
                  </a:lnTo>
                  <a:lnTo>
                    <a:pt x="302" y="229"/>
                  </a:lnTo>
                  <a:lnTo>
                    <a:pt x="303" y="229"/>
                  </a:lnTo>
                  <a:lnTo>
                    <a:pt x="305" y="231"/>
                  </a:lnTo>
                  <a:lnTo>
                    <a:pt x="307" y="232"/>
                  </a:lnTo>
                  <a:lnTo>
                    <a:pt x="324" y="247"/>
                  </a:lnTo>
                  <a:lnTo>
                    <a:pt x="324" y="249"/>
                  </a:lnTo>
                  <a:lnTo>
                    <a:pt x="323" y="249"/>
                  </a:lnTo>
                  <a:lnTo>
                    <a:pt x="323" y="250"/>
                  </a:lnTo>
                  <a:lnTo>
                    <a:pt x="323" y="251"/>
                  </a:lnTo>
                  <a:lnTo>
                    <a:pt x="323" y="253"/>
                  </a:lnTo>
                  <a:lnTo>
                    <a:pt x="324" y="253"/>
                  </a:lnTo>
                  <a:lnTo>
                    <a:pt x="325" y="254"/>
                  </a:lnTo>
                  <a:lnTo>
                    <a:pt x="328" y="258"/>
                  </a:lnTo>
                  <a:lnTo>
                    <a:pt x="330" y="258"/>
                  </a:lnTo>
                  <a:lnTo>
                    <a:pt x="330" y="260"/>
                  </a:lnTo>
                  <a:lnTo>
                    <a:pt x="332" y="262"/>
                  </a:lnTo>
                  <a:lnTo>
                    <a:pt x="335" y="265"/>
                  </a:lnTo>
                  <a:lnTo>
                    <a:pt x="336" y="268"/>
                  </a:lnTo>
                  <a:lnTo>
                    <a:pt x="338" y="268"/>
                  </a:lnTo>
                  <a:lnTo>
                    <a:pt x="345" y="265"/>
                  </a:lnTo>
                  <a:lnTo>
                    <a:pt x="348" y="272"/>
                  </a:lnTo>
                  <a:lnTo>
                    <a:pt x="343" y="273"/>
                  </a:lnTo>
                  <a:lnTo>
                    <a:pt x="338" y="276"/>
                  </a:lnTo>
                  <a:lnTo>
                    <a:pt x="339" y="278"/>
                  </a:lnTo>
                  <a:lnTo>
                    <a:pt x="339" y="282"/>
                  </a:lnTo>
                  <a:lnTo>
                    <a:pt x="341" y="285"/>
                  </a:lnTo>
                  <a:lnTo>
                    <a:pt x="342" y="285"/>
                  </a:lnTo>
                  <a:lnTo>
                    <a:pt x="342" y="286"/>
                  </a:lnTo>
                  <a:lnTo>
                    <a:pt x="339" y="287"/>
                  </a:lnTo>
                  <a:lnTo>
                    <a:pt x="335" y="290"/>
                  </a:lnTo>
                  <a:lnTo>
                    <a:pt x="330" y="294"/>
                  </a:lnTo>
                  <a:lnTo>
                    <a:pt x="328" y="297"/>
                  </a:lnTo>
                  <a:lnTo>
                    <a:pt x="327" y="297"/>
                  </a:lnTo>
                  <a:lnTo>
                    <a:pt x="325" y="297"/>
                  </a:lnTo>
                  <a:lnTo>
                    <a:pt x="323" y="298"/>
                  </a:lnTo>
                  <a:lnTo>
                    <a:pt x="321" y="298"/>
                  </a:lnTo>
                  <a:lnTo>
                    <a:pt x="316" y="301"/>
                  </a:lnTo>
                  <a:lnTo>
                    <a:pt x="312" y="301"/>
                  </a:lnTo>
                  <a:lnTo>
                    <a:pt x="312" y="302"/>
                  </a:lnTo>
                  <a:lnTo>
                    <a:pt x="307" y="302"/>
                  </a:lnTo>
                  <a:lnTo>
                    <a:pt x="306" y="304"/>
                  </a:lnTo>
                  <a:lnTo>
                    <a:pt x="303" y="307"/>
                  </a:lnTo>
                  <a:lnTo>
                    <a:pt x="302" y="308"/>
                  </a:lnTo>
                  <a:lnTo>
                    <a:pt x="302" y="309"/>
                  </a:lnTo>
                  <a:lnTo>
                    <a:pt x="299" y="312"/>
                  </a:lnTo>
                  <a:lnTo>
                    <a:pt x="298" y="315"/>
                  </a:lnTo>
                  <a:lnTo>
                    <a:pt x="296" y="318"/>
                  </a:lnTo>
                  <a:lnTo>
                    <a:pt x="295" y="319"/>
                  </a:lnTo>
                  <a:lnTo>
                    <a:pt x="284" y="336"/>
                  </a:lnTo>
                  <a:lnTo>
                    <a:pt x="283" y="338"/>
                  </a:lnTo>
                  <a:lnTo>
                    <a:pt x="280" y="341"/>
                  </a:lnTo>
                  <a:lnTo>
                    <a:pt x="280" y="344"/>
                  </a:lnTo>
                  <a:lnTo>
                    <a:pt x="279" y="344"/>
                  </a:lnTo>
                  <a:lnTo>
                    <a:pt x="279" y="345"/>
                  </a:lnTo>
                  <a:lnTo>
                    <a:pt x="279" y="344"/>
                  </a:lnTo>
                  <a:lnTo>
                    <a:pt x="277" y="344"/>
                  </a:lnTo>
                  <a:lnTo>
                    <a:pt x="276" y="344"/>
                  </a:lnTo>
                  <a:lnTo>
                    <a:pt x="276" y="342"/>
                  </a:lnTo>
                  <a:lnTo>
                    <a:pt x="274" y="342"/>
                  </a:lnTo>
                  <a:lnTo>
                    <a:pt x="273" y="341"/>
                  </a:lnTo>
                  <a:lnTo>
                    <a:pt x="272" y="340"/>
                  </a:lnTo>
                  <a:lnTo>
                    <a:pt x="270" y="340"/>
                  </a:lnTo>
                  <a:lnTo>
                    <a:pt x="269" y="338"/>
                  </a:lnTo>
                  <a:lnTo>
                    <a:pt x="268" y="337"/>
                  </a:lnTo>
                  <a:lnTo>
                    <a:pt x="268" y="336"/>
                  </a:lnTo>
                  <a:lnTo>
                    <a:pt x="266" y="336"/>
                  </a:lnTo>
                  <a:lnTo>
                    <a:pt x="265" y="336"/>
                  </a:lnTo>
                  <a:lnTo>
                    <a:pt x="265" y="334"/>
                  </a:lnTo>
                  <a:lnTo>
                    <a:pt x="263" y="333"/>
                  </a:lnTo>
                  <a:lnTo>
                    <a:pt x="262" y="331"/>
                  </a:lnTo>
                  <a:lnTo>
                    <a:pt x="261" y="330"/>
                  </a:lnTo>
                  <a:lnTo>
                    <a:pt x="259" y="329"/>
                  </a:lnTo>
                  <a:lnTo>
                    <a:pt x="259" y="327"/>
                  </a:lnTo>
                  <a:lnTo>
                    <a:pt x="258" y="326"/>
                  </a:lnTo>
                  <a:lnTo>
                    <a:pt x="256" y="324"/>
                  </a:lnTo>
                  <a:lnTo>
                    <a:pt x="255" y="323"/>
                  </a:lnTo>
                  <a:lnTo>
                    <a:pt x="255" y="322"/>
                  </a:lnTo>
                  <a:lnTo>
                    <a:pt x="254" y="320"/>
                  </a:lnTo>
                  <a:lnTo>
                    <a:pt x="252" y="319"/>
                  </a:lnTo>
                  <a:lnTo>
                    <a:pt x="252" y="318"/>
                  </a:lnTo>
                  <a:lnTo>
                    <a:pt x="251" y="316"/>
                  </a:lnTo>
                  <a:lnTo>
                    <a:pt x="251" y="313"/>
                  </a:lnTo>
                  <a:lnTo>
                    <a:pt x="250" y="313"/>
                  </a:lnTo>
                  <a:lnTo>
                    <a:pt x="250" y="312"/>
                  </a:lnTo>
                  <a:lnTo>
                    <a:pt x="250" y="311"/>
                  </a:lnTo>
                  <a:lnTo>
                    <a:pt x="248" y="309"/>
                  </a:lnTo>
                  <a:lnTo>
                    <a:pt x="248" y="308"/>
                  </a:lnTo>
                  <a:lnTo>
                    <a:pt x="248" y="307"/>
                  </a:lnTo>
                  <a:lnTo>
                    <a:pt x="247" y="305"/>
                  </a:lnTo>
                  <a:lnTo>
                    <a:pt x="247" y="304"/>
                  </a:lnTo>
                  <a:lnTo>
                    <a:pt x="247" y="302"/>
                  </a:lnTo>
                  <a:lnTo>
                    <a:pt x="247" y="301"/>
                  </a:lnTo>
                  <a:lnTo>
                    <a:pt x="245" y="300"/>
                  </a:lnTo>
                  <a:lnTo>
                    <a:pt x="245" y="298"/>
                  </a:lnTo>
                  <a:lnTo>
                    <a:pt x="245" y="297"/>
                  </a:lnTo>
                  <a:lnTo>
                    <a:pt x="245" y="296"/>
                  </a:lnTo>
                  <a:lnTo>
                    <a:pt x="245" y="294"/>
                  </a:lnTo>
                  <a:lnTo>
                    <a:pt x="245" y="293"/>
                  </a:lnTo>
                  <a:lnTo>
                    <a:pt x="245" y="291"/>
                  </a:lnTo>
                  <a:lnTo>
                    <a:pt x="244" y="290"/>
                  </a:lnTo>
                  <a:lnTo>
                    <a:pt x="244" y="289"/>
                  </a:lnTo>
                  <a:lnTo>
                    <a:pt x="244" y="287"/>
                  </a:lnTo>
                  <a:lnTo>
                    <a:pt x="244" y="285"/>
                  </a:lnTo>
                  <a:lnTo>
                    <a:pt x="244" y="283"/>
                  </a:lnTo>
                  <a:lnTo>
                    <a:pt x="245" y="282"/>
                  </a:lnTo>
                  <a:lnTo>
                    <a:pt x="245" y="280"/>
                  </a:lnTo>
                  <a:lnTo>
                    <a:pt x="244" y="280"/>
                  </a:lnTo>
                  <a:lnTo>
                    <a:pt x="243" y="283"/>
                  </a:lnTo>
                  <a:lnTo>
                    <a:pt x="243" y="282"/>
                  </a:lnTo>
                  <a:lnTo>
                    <a:pt x="241" y="282"/>
                  </a:lnTo>
                  <a:lnTo>
                    <a:pt x="240" y="280"/>
                  </a:lnTo>
                  <a:lnTo>
                    <a:pt x="238" y="280"/>
                  </a:lnTo>
                  <a:lnTo>
                    <a:pt x="237" y="280"/>
                  </a:lnTo>
                  <a:lnTo>
                    <a:pt x="236" y="280"/>
                  </a:lnTo>
                  <a:lnTo>
                    <a:pt x="234" y="282"/>
                  </a:lnTo>
                  <a:lnTo>
                    <a:pt x="232" y="283"/>
                  </a:lnTo>
                  <a:lnTo>
                    <a:pt x="230" y="286"/>
                  </a:lnTo>
                  <a:lnTo>
                    <a:pt x="229" y="287"/>
                  </a:lnTo>
                  <a:lnTo>
                    <a:pt x="229" y="289"/>
                  </a:lnTo>
                  <a:lnTo>
                    <a:pt x="227" y="289"/>
                  </a:lnTo>
                  <a:lnTo>
                    <a:pt x="227" y="290"/>
                  </a:lnTo>
                  <a:lnTo>
                    <a:pt x="226" y="291"/>
                  </a:lnTo>
                  <a:lnTo>
                    <a:pt x="225" y="293"/>
                  </a:lnTo>
                  <a:lnTo>
                    <a:pt x="223" y="293"/>
                  </a:lnTo>
                  <a:lnTo>
                    <a:pt x="223" y="294"/>
                  </a:lnTo>
                  <a:lnTo>
                    <a:pt x="222" y="294"/>
                  </a:lnTo>
                  <a:lnTo>
                    <a:pt x="221" y="296"/>
                  </a:lnTo>
                  <a:lnTo>
                    <a:pt x="219" y="297"/>
                  </a:lnTo>
                  <a:lnTo>
                    <a:pt x="218" y="297"/>
                  </a:lnTo>
                  <a:lnTo>
                    <a:pt x="216" y="298"/>
                  </a:lnTo>
                  <a:lnTo>
                    <a:pt x="215" y="298"/>
                  </a:lnTo>
                  <a:lnTo>
                    <a:pt x="215" y="300"/>
                  </a:lnTo>
                  <a:lnTo>
                    <a:pt x="214" y="300"/>
                  </a:lnTo>
                  <a:lnTo>
                    <a:pt x="212" y="300"/>
                  </a:lnTo>
                  <a:lnTo>
                    <a:pt x="210" y="302"/>
                  </a:lnTo>
                  <a:lnTo>
                    <a:pt x="208" y="302"/>
                  </a:lnTo>
                  <a:lnTo>
                    <a:pt x="207" y="304"/>
                  </a:lnTo>
                  <a:lnTo>
                    <a:pt x="203" y="307"/>
                  </a:lnTo>
                  <a:lnTo>
                    <a:pt x="201" y="308"/>
                  </a:lnTo>
                  <a:lnTo>
                    <a:pt x="200" y="308"/>
                  </a:lnTo>
                  <a:lnTo>
                    <a:pt x="199" y="309"/>
                  </a:lnTo>
                  <a:lnTo>
                    <a:pt x="197" y="309"/>
                  </a:lnTo>
                  <a:lnTo>
                    <a:pt x="197" y="311"/>
                  </a:lnTo>
                  <a:lnTo>
                    <a:pt x="196" y="311"/>
                  </a:lnTo>
                  <a:lnTo>
                    <a:pt x="194" y="312"/>
                  </a:lnTo>
                  <a:lnTo>
                    <a:pt x="193" y="312"/>
                  </a:lnTo>
                  <a:lnTo>
                    <a:pt x="190" y="313"/>
                  </a:lnTo>
                  <a:lnTo>
                    <a:pt x="190" y="315"/>
                  </a:lnTo>
                  <a:lnTo>
                    <a:pt x="189" y="315"/>
                  </a:lnTo>
                  <a:lnTo>
                    <a:pt x="186" y="316"/>
                  </a:lnTo>
                  <a:lnTo>
                    <a:pt x="186" y="318"/>
                  </a:lnTo>
                  <a:lnTo>
                    <a:pt x="185" y="318"/>
                  </a:lnTo>
                  <a:lnTo>
                    <a:pt x="185" y="319"/>
                  </a:lnTo>
                  <a:lnTo>
                    <a:pt x="183" y="320"/>
                  </a:lnTo>
                  <a:lnTo>
                    <a:pt x="182" y="323"/>
                  </a:lnTo>
                  <a:lnTo>
                    <a:pt x="175" y="330"/>
                  </a:lnTo>
                  <a:lnTo>
                    <a:pt x="174" y="334"/>
                  </a:lnTo>
                  <a:lnTo>
                    <a:pt x="172" y="336"/>
                  </a:lnTo>
                  <a:lnTo>
                    <a:pt x="171" y="337"/>
                  </a:lnTo>
                  <a:lnTo>
                    <a:pt x="169" y="340"/>
                  </a:lnTo>
                  <a:lnTo>
                    <a:pt x="168" y="340"/>
                  </a:lnTo>
                  <a:lnTo>
                    <a:pt x="168" y="341"/>
                  </a:lnTo>
                  <a:lnTo>
                    <a:pt x="167" y="342"/>
                  </a:lnTo>
                  <a:lnTo>
                    <a:pt x="167" y="344"/>
                  </a:lnTo>
                  <a:lnTo>
                    <a:pt x="165" y="344"/>
                  </a:lnTo>
                  <a:lnTo>
                    <a:pt x="165" y="345"/>
                  </a:lnTo>
                  <a:lnTo>
                    <a:pt x="164" y="348"/>
                  </a:lnTo>
                  <a:lnTo>
                    <a:pt x="163" y="348"/>
                  </a:lnTo>
                  <a:lnTo>
                    <a:pt x="161" y="349"/>
                  </a:lnTo>
                  <a:lnTo>
                    <a:pt x="160" y="348"/>
                  </a:lnTo>
                  <a:lnTo>
                    <a:pt x="158" y="347"/>
                  </a:lnTo>
                  <a:lnTo>
                    <a:pt x="157" y="347"/>
                  </a:lnTo>
                  <a:lnTo>
                    <a:pt x="157" y="345"/>
                  </a:lnTo>
                  <a:lnTo>
                    <a:pt x="157" y="344"/>
                  </a:lnTo>
                  <a:lnTo>
                    <a:pt x="156" y="344"/>
                  </a:lnTo>
                  <a:lnTo>
                    <a:pt x="156" y="342"/>
                  </a:lnTo>
                  <a:lnTo>
                    <a:pt x="156" y="341"/>
                  </a:lnTo>
                  <a:lnTo>
                    <a:pt x="156" y="340"/>
                  </a:lnTo>
                  <a:lnTo>
                    <a:pt x="156" y="338"/>
                  </a:lnTo>
                  <a:lnTo>
                    <a:pt x="156" y="337"/>
                  </a:lnTo>
                  <a:lnTo>
                    <a:pt x="156" y="336"/>
                  </a:lnTo>
                  <a:lnTo>
                    <a:pt x="157" y="333"/>
                  </a:lnTo>
                  <a:lnTo>
                    <a:pt x="157" y="331"/>
                  </a:lnTo>
                  <a:lnTo>
                    <a:pt x="157" y="330"/>
                  </a:lnTo>
                  <a:lnTo>
                    <a:pt x="157" y="329"/>
                  </a:lnTo>
                  <a:lnTo>
                    <a:pt x="157" y="327"/>
                  </a:lnTo>
                  <a:lnTo>
                    <a:pt x="157" y="326"/>
                  </a:lnTo>
                  <a:lnTo>
                    <a:pt x="157" y="324"/>
                  </a:lnTo>
                  <a:lnTo>
                    <a:pt x="156" y="323"/>
                  </a:lnTo>
                  <a:lnTo>
                    <a:pt x="156" y="322"/>
                  </a:lnTo>
                  <a:lnTo>
                    <a:pt x="154" y="320"/>
                  </a:lnTo>
                  <a:lnTo>
                    <a:pt x="154" y="319"/>
                  </a:lnTo>
                  <a:lnTo>
                    <a:pt x="153" y="319"/>
                  </a:lnTo>
                  <a:lnTo>
                    <a:pt x="153" y="318"/>
                  </a:lnTo>
                  <a:lnTo>
                    <a:pt x="152" y="318"/>
                  </a:lnTo>
                  <a:lnTo>
                    <a:pt x="152" y="316"/>
                  </a:lnTo>
                  <a:lnTo>
                    <a:pt x="149" y="313"/>
                  </a:lnTo>
                  <a:lnTo>
                    <a:pt x="147" y="313"/>
                  </a:lnTo>
                  <a:lnTo>
                    <a:pt x="145" y="309"/>
                  </a:lnTo>
                  <a:lnTo>
                    <a:pt x="139" y="304"/>
                  </a:lnTo>
                  <a:lnTo>
                    <a:pt x="138" y="302"/>
                  </a:lnTo>
                  <a:lnTo>
                    <a:pt x="136" y="301"/>
                  </a:lnTo>
                  <a:lnTo>
                    <a:pt x="135" y="300"/>
                  </a:lnTo>
                  <a:lnTo>
                    <a:pt x="128" y="291"/>
                  </a:lnTo>
                  <a:lnTo>
                    <a:pt x="128" y="290"/>
                  </a:lnTo>
                  <a:lnTo>
                    <a:pt x="124" y="286"/>
                  </a:lnTo>
                  <a:lnTo>
                    <a:pt x="121" y="282"/>
                  </a:lnTo>
                  <a:lnTo>
                    <a:pt x="118" y="280"/>
                  </a:lnTo>
                  <a:lnTo>
                    <a:pt x="117" y="283"/>
                  </a:lnTo>
                  <a:lnTo>
                    <a:pt x="114" y="285"/>
                  </a:lnTo>
                  <a:lnTo>
                    <a:pt x="114" y="286"/>
                  </a:lnTo>
                  <a:lnTo>
                    <a:pt x="113" y="287"/>
                  </a:lnTo>
                  <a:lnTo>
                    <a:pt x="112" y="289"/>
                  </a:lnTo>
                  <a:lnTo>
                    <a:pt x="110" y="290"/>
                  </a:lnTo>
                  <a:lnTo>
                    <a:pt x="109" y="291"/>
                  </a:lnTo>
                  <a:lnTo>
                    <a:pt x="99" y="302"/>
                  </a:lnTo>
                  <a:lnTo>
                    <a:pt x="96" y="305"/>
                  </a:lnTo>
                  <a:lnTo>
                    <a:pt x="94" y="309"/>
                  </a:lnTo>
                  <a:lnTo>
                    <a:pt x="92" y="311"/>
                  </a:lnTo>
                  <a:lnTo>
                    <a:pt x="91" y="312"/>
                  </a:lnTo>
                  <a:lnTo>
                    <a:pt x="89" y="313"/>
                  </a:lnTo>
                  <a:lnTo>
                    <a:pt x="88" y="315"/>
                  </a:lnTo>
                  <a:lnTo>
                    <a:pt x="88" y="316"/>
                  </a:lnTo>
                  <a:lnTo>
                    <a:pt x="87" y="318"/>
                  </a:lnTo>
                  <a:lnTo>
                    <a:pt x="87" y="319"/>
                  </a:lnTo>
                  <a:lnTo>
                    <a:pt x="84" y="322"/>
                  </a:lnTo>
                  <a:lnTo>
                    <a:pt x="84" y="323"/>
                  </a:lnTo>
                  <a:lnTo>
                    <a:pt x="83" y="324"/>
                  </a:lnTo>
                  <a:lnTo>
                    <a:pt x="81" y="326"/>
                  </a:lnTo>
                  <a:lnTo>
                    <a:pt x="81" y="327"/>
                  </a:lnTo>
                  <a:lnTo>
                    <a:pt x="73" y="324"/>
                  </a:lnTo>
                  <a:lnTo>
                    <a:pt x="72" y="323"/>
                  </a:lnTo>
                  <a:lnTo>
                    <a:pt x="70" y="323"/>
                  </a:lnTo>
                  <a:lnTo>
                    <a:pt x="25" y="305"/>
                  </a:lnTo>
                  <a:lnTo>
                    <a:pt x="23" y="304"/>
                  </a:lnTo>
                  <a:lnTo>
                    <a:pt x="22" y="304"/>
                  </a:lnTo>
                  <a:lnTo>
                    <a:pt x="20" y="304"/>
                  </a:lnTo>
                  <a:lnTo>
                    <a:pt x="20" y="305"/>
                  </a:lnTo>
                  <a:lnTo>
                    <a:pt x="19" y="305"/>
                  </a:lnTo>
                  <a:lnTo>
                    <a:pt x="14" y="294"/>
                  </a:lnTo>
                  <a:lnTo>
                    <a:pt x="14" y="293"/>
                  </a:lnTo>
                  <a:lnTo>
                    <a:pt x="14" y="291"/>
                  </a:lnTo>
                  <a:lnTo>
                    <a:pt x="14" y="290"/>
                  </a:lnTo>
                  <a:lnTo>
                    <a:pt x="14" y="289"/>
                  </a:lnTo>
                  <a:lnTo>
                    <a:pt x="11" y="290"/>
                  </a:lnTo>
                  <a:lnTo>
                    <a:pt x="9" y="290"/>
                  </a:lnTo>
                  <a:lnTo>
                    <a:pt x="5" y="287"/>
                  </a:lnTo>
                  <a:lnTo>
                    <a:pt x="3" y="283"/>
                  </a:lnTo>
                  <a:lnTo>
                    <a:pt x="0" y="282"/>
                  </a:lnTo>
                  <a:lnTo>
                    <a:pt x="4" y="269"/>
                  </a:lnTo>
                  <a:lnTo>
                    <a:pt x="7" y="264"/>
                  </a:lnTo>
                  <a:lnTo>
                    <a:pt x="9" y="257"/>
                  </a:lnTo>
                  <a:lnTo>
                    <a:pt x="12" y="250"/>
                  </a:lnTo>
                  <a:lnTo>
                    <a:pt x="12" y="247"/>
                  </a:lnTo>
                  <a:lnTo>
                    <a:pt x="14" y="243"/>
                  </a:lnTo>
                  <a:lnTo>
                    <a:pt x="16" y="236"/>
                  </a:lnTo>
                  <a:lnTo>
                    <a:pt x="18" y="235"/>
                  </a:lnTo>
                  <a:lnTo>
                    <a:pt x="18" y="232"/>
                  </a:lnTo>
                  <a:lnTo>
                    <a:pt x="20" y="227"/>
                  </a:lnTo>
                  <a:lnTo>
                    <a:pt x="20" y="224"/>
                  </a:lnTo>
                  <a:lnTo>
                    <a:pt x="22" y="222"/>
                  </a:lnTo>
                  <a:lnTo>
                    <a:pt x="23" y="220"/>
                  </a:lnTo>
                  <a:lnTo>
                    <a:pt x="23" y="218"/>
                  </a:lnTo>
                  <a:lnTo>
                    <a:pt x="23" y="217"/>
                  </a:lnTo>
                  <a:lnTo>
                    <a:pt x="25" y="214"/>
                  </a:lnTo>
                  <a:lnTo>
                    <a:pt x="26" y="210"/>
                  </a:lnTo>
                  <a:lnTo>
                    <a:pt x="27" y="209"/>
                  </a:lnTo>
                  <a:lnTo>
                    <a:pt x="29" y="207"/>
                  </a:lnTo>
                  <a:lnTo>
                    <a:pt x="30" y="203"/>
                  </a:lnTo>
                  <a:lnTo>
                    <a:pt x="32" y="200"/>
                  </a:lnTo>
                  <a:lnTo>
                    <a:pt x="33" y="198"/>
                  </a:lnTo>
                  <a:lnTo>
                    <a:pt x="34" y="195"/>
                  </a:lnTo>
                  <a:lnTo>
                    <a:pt x="36" y="193"/>
                  </a:lnTo>
                  <a:lnTo>
                    <a:pt x="36" y="192"/>
                  </a:lnTo>
                  <a:lnTo>
                    <a:pt x="34" y="192"/>
                  </a:lnTo>
                  <a:lnTo>
                    <a:pt x="36" y="191"/>
                  </a:lnTo>
                  <a:lnTo>
                    <a:pt x="37" y="186"/>
                  </a:lnTo>
                  <a:lnTo>
                    <a:pt x="38" y="186"/>
                  </a:lnTo>
                  <a:lnTo>
                    <a:pt x="41" y="181"/>
                  </a:lnTo>
                  <a:lnTo>
                    <a:pt x="43" y="180"/>
                  </a:lnTo>
                  <a:lnTo>
                    <a:pt x="44" y="178"/>
                  </a:lnTo>
                  <a:lnTo>
                    <a:pt x="44" y="177"/>
                  </a:lnTo>
                  <a:lnTo>
                    <a:pt x="45" y="177"/>
                  </a:lnTo>
                  <a:lnTo>
                    <a:pt x="45" y="175"/>
                  </a:lnTo>
                  <a:lnTo>
                    <a:pt x="51" y="169"/>
                  </a:lnTo>
                  <a:lnTo>
                    <a:pt x="54" y="164"/>
                  </a:lnTo>
                  <a:lnTo>
                    <a:pt x="56" y="162"/>
                  </a:lnTo>
                  <a:lnTo>
                    <a:pt x="59" y="159"/>
                  </a:lnTo>
                  <a:lnTo>
                    <a:pt x="59" y="158"/>
                  </a:lnTo>
                  <a:lnTo>
                    <a:pt x="61" y="156"/>
                  </a:lnTo>
                  <a:lnTo>
                    <a:pt x="61" y="155"/>
                  </a:lnTo>
                  <a:lnTo>
                    <a:pt x="63" y="153"/>
                  </a:lnTo>
                  <a:lnTo>
                    <a:pt x="63" y="152"/>
                  </a:lnTo>
                  <a:lnTo>
                    <a:pt x="65" y="152"/>
                  </a:lnTo>
                  <a:lnTo>
                    <a:pt x="66" y="149"/>
                  </a:lnTo>
                  <a:lnTo>
                    <a:pt x="67" y="148"/>
                  </a:lnTo>
                  <a:lnTo>
                    <a:pt x="69" y="147"/>
                  </a:lnTo>
                  <a:lnTo>
                    <a:pt x="70" y="147"/>
                  </a:lnTo>
                  <a:lnTo>
                    <a:pt x="72" y="145"/>
                  </a:lnTo>
                  <a:lnTo>
                    <a:pt x="72" y="144"/>
                  </a:lnTo>
                  <a:lnTo>
                    <a:pt x="77" y="141"/>
                  </a:lnTo>
                  <a:lnTo>
                    <a:pt x="81" y="138"/>
                  </a:lnTo>
                  <a:lnTo>
                    <a:pt x="83" y="136"/>
                  </a:lnTo>
                  <a:lnTo>
                    <a:pt x="87" y="133"/>
                  </a:lnTo>
                  <a:lnTo>
                    <a:pt x="88" y="131"/>
                  </a:lnTo>
                  <a:lnTo>
                    <a:pt x="89" y="130"/>
                  </a:lnTo>
                  <a:lnTo>
                    <a:pt x="91" y="130"/>
                  </a:lnTo>
                  <a:lnTo>
                    <a:pt x="91" y="128"/>
                  </a:lnTo>
                  <a:lnTo>
                    <a:pt x="92" y="127"/>
                  </a:lnTo>
                  <a:lnTo>
                    <a:pt x="94" y="127"/>
                  </a:lnTo>
                  <a:lnTo>
                    <a:pt x="99" y="122"/>
                  </a:lnTo>
                  <a:lnTo>
                    <a:pt x="101" y="120"/>
                  </a:lnTo>
                  <a:lnTo>
                    <a:pt x="105" y="116"/>
                  </a:lnTo>
                  <a:lnTo>
                    <a:pt x="106" y="115"/>
                  </a:lnTo>
                  <a:lnTo>
                    <a:pt x="110" y="112"/>
                  </a:lnTo>
                  <a:lnTo>
                    <a:pt x="110" y="111"/>
                  </a:lnTo>
                  <a:lnTo>
                    <a:pt x="112" y="111"/>
                  </a:lnTo>
                  <a:lnTo>
                    <a:pt x="112" y="109"/>
                  </a:lnTo>
                  <a:lnTo>
                    <a:pt x="113" y="109"/>
                  </a:lnTo>
                  <a:lnTo>
                    <a:pt x="113" y="108"/>
                  </a:lnTo>
                  <a:lnTo>
                    <a:pt x="116" y="106"/>
                  </a:lnTo>
                  <a:lnTo>
                    <a:pt x="117" y="105"/>
                  </a:lnTo>
                  <a:lnTo>
                    <a:pt x="123" y="101"/>
                  </a:lnTo>
                  <a:lnTo>
                    <a:pt x="124" y="100"/>
                  </a:lnTo>
                  <a:lnTo>
                    <a:pt x="125" y="98"/>
                  </a:lnTo>
                  <a:lnTo>
                    <a:pt x="127" y="97"/>
                  </a:lnTo>
                  <a:lnTo>
                    <a:pt x="128" y="95"/>
                  </a:lnTo>
                  <a:lnTo>
                    <a:pt x="131" y="93"/>
                  </a:lnTo>
                  <a:lnTo>
                    <a:pt x="131" y="91"/>
                  </a:lnTo>
                  <a:lnTo>
                    <a:pt x="132" y="91"/>
                  </a:lnTo>
                  <a:lnTo>
                    <a:pt x="134" y="90"/>
                  </a:lnTo>
                  <a:lnTo>
                    <a:pt x="135" y="90"/>
                  </a:lnTo>
                  <a:lnTo>
                    <a:pt x="136" y="87"/>
                  </a:lnTo>
                  <a:lnTo>
                    <a:pt x="139" y="86"/>
                  </a:lnTo>
                  <a:lnTo>
                    <a:pt x="141" y="84"/>
                  </a:lnTo>
                  <a:lnTo>
                    <a:pt x="143" y="82"/>
                  </a:lnTo>
                  <a:lnTo>
                    <a:pt x="145" y="82"/>
                  </a:lnTo>
                  <a:lnTo>
                    <a:pt x="143" y="80"/>
                  </a:lnTo>
                  <a:lnTo>
                    <a:pt x="141" y="76"/>
                  </a:lnTo>
                  <a:lnTo>
                    <a:pt x="141" y="75"/>
                  </a:lnTo>
                  <a:lnTo>
                    <a:pt x="141" y="73"/>
                  </a:lnTo>
                  <a:lnTo>
                    <a:pt x="146" y="68"/>
                  </a:lnTo>
                  <a:lnTo>
                    <a:pt x="146" y="66"/>
                  </a:lnTo>
                  <a:lnTo>
                    <a:pt x="150" y="61"/>
                  </a:lnTo>
                  <a:lnTo>
                    <a:pt x="153" y="58"/>
                  </a:lnTo>
                  <a:lnTo>
                    <a:pt x="154" y="57"/>
                  </a:lnTo>
                  <a:lnTo>
                    <a:pt x="157" y="53"/>
                  </a:lnTo>
                  <a:lnTo>
                    <a:pt x="160" y="50"/>
                  </a:lnTo>
                  <a:lnTo>
                    <a:pt x="160" y="48"/>
                  </a:lnTo>
                  <a:lnTo>
                    <a:pt x="160" y="47"/>
                  </a:lnTo>
                  <a:lnTo>
                    <a:pt x="167" y="35"/>
                  </a:lnTo>
                  <a:lnTo>
                    <a:pt x="168" y="31"/>
                  </a:lnTo>
                  <a:lnTo>
                    <a:pt x="168" y="29"/>
                  </a:lnTo>
                  <a:lnTo>
                    <a:pt x="175" y="14"/>
                  </a:lnTo>
                  <a:lnTo>
                    <a:pt x="175" y="13"/>
                  </a:lnTo>
                  <a:lnTo>
                    <a:pt x="179" y="4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5" y="2"/>
                  </a:lnTo>
                  <a:lnTo>
                    <a:pt x="187" y="3"/>
                  </a:lnTo>
                  <a:lnTo>
                    <a:pt x="189" y="3"/>
                  </a:lnTo>
                  <a:lnTo>
                    <a:pt x="190" y="3"/>
                  </a:lnTo>
                  <a:lnTo>
                    <a:pt x="192" y="4"/>
                  </a:lnTo>
                  <a:lnTo>
                    <a:pt x="193" y="4"/>
                  </a:lnTo>
                  <a:lnTo>
                    <a:pt x="194" y="4"/>
                  </a:lnTo>
                  <a:lnTo>
                    <a:pt x="197" y="6"/>
                  </a:lnTo>
                  <a:lnTo>
                    <a:pt x="200" y="7"/>
                  </a:lnTo>
                  <a:lnTo>
                    <a:pt x="203" y="9"/>
                  </a:lnTo>
                  <a:lnTo>
                    <a:pt x="204" y="9"/>
                  </a:lnTo>
                  <a:lnTo>
                    <a:pt x="205" y="9"/>
                  </a:lnTo>
                  <a:lnTo>
                    <a:pt x="208" y="10"/>
                  </a:lnTo>
                  <a:lnTo>
                    <a:pt x="210" y="10"/>
                  </a:lnTo>
                  <a:lnTo>
                    <a:pt x="211" y="11"/>
                  </a:lnTo>
                  <a:lnTo>
                    <a:pt x="214" y="13"/>
                  </a:lnTo>
                  <a:lnTo>
                    <a:pt x="218" y="14"/>
                  </a:lnTo>
                  <a:lnTo>
                    <a:pt x="221" y="15"/>
                  </a:lnTo>
                  <a:lnTo>
                    <a:pt x="222" y="15"/>
                  </a:lnTo>
                  <a:lnTo>
                    <a:pt x="223" y="1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Freeform 24">
              <a:extLst>
                <a:ext uri="{FF2B5EF4-FFF2-40B4-BE49-F238E27FC236}">
                  <a16:creationId xmlns:a16="http://schemas.microsoft.com/office/drawing/2014/main" id="{236176DF-A7E3-69A0-6513-AD7829487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9488" y="1512888"/>
              <a:ext cx="552450" cy="554038"/>
            </a:xfrm>
            <a:custGeom>
              <a:avLst/>
              <a:gdLst>
                <a:gd name="T0" fmla="*/ 248 w 348"/>
                <a:gd name="T1" fmla="*/ 31 h 349"/>
                <a:gd name="T2" fmla="*/ 262 w 348"/>
                <a:gd name="T3" fmla="*/ 53 h 349"/>
                <a:gd name="T4" fmla="*/ 292 w 348"/>
                <a:gd name="T5" fmla="*/ 101 h 349"/>
                <a:gd name="T6" fmla="*/ 313 w 348"/>
                <a:gd name="T7" fmla="*/ 137 h 349"/>
                <a:gd name="T8" fmla="*/ 318 w 348"/>
                <a:gd name="T9" fmla="*/ 155 h 349"/>
                <a:gd name="T10" fmla="*/ 320 w 348"/>
                <a:gd name="T11" fmla="*/ 174 h 349"/>
                <a:gd name="T12" fmla="*/ 314 w 348"/>
                <a:gd name="T13" fmla="*/ 192 h 349"/>
                <a:gd name="T14" fmla="*/ 307 w 348"/>
                <a:gd name="T15" fmla="*/ 203 h 349"/>
                <a:gd name="T16" fmla="*/ 294 w 348"/>
                <a:gd name="T17" fmla="*/ 217 h 349"/>
                <a:gd name="T18" fmla="*/ 294 w 348"/>
                <a:gd name="T19" fmla="*/ 225 h 349"/>
                <a:gd name="T20" fmla="*/ 305 w 348"/>
                <a:gd name="T21" fmla="*/ 231 h 349"/>
                <a:gd name="T22" fmla="*/ 324 w 348"/>
                <a:gd name="T23" fmla="*/ 253 h 349"/>
                <a:gd name="T24" fmla="*/ 338 w 348"/>
                <a:gd name="T25" fmla="*/ 268 h 349"/>
                <a:gd name="T26" fmla="*/ 342 w 348"/>
                <a:gd name="T27" fmla="*/ 285 h 349"/>
                <a:gd name="T28" fmla="*/ 323 w 348"/>
                <a:gd name="T29" fmla="*/ 298 h 349"/>
                <a:gd name="T30" fmla="*/ 302 w 348"/>
                <a:gd name="T31" fmla="*/ 308 h 349"/>
                <a:gd name="T32" fmla="*/ 280 w 348"/>
                <a:gd name="T33" fmla="*/ 341 h 349"/>
                <a:gd name="T34" fmla="*/ 274 w 348"/>
                <a:gd name="T35" fmla="*/ 342 h 349"/>
                <a:gd name="T36" fmla="*/ 265 w 348"/>
                <a:gd name="T37" fmla="*/ 336 h 349"/>
                <a:gd name="T38" fmla="*/ 256 w 348"/>
                <a:gd name="T39" fmla="*/ 324 h 349"/>
                <a:gd name="T40" fmla="*/ 250 w 348"/>
                <a:gd name="T41" fmla="*/ 313 h 349"/>
                <a:gd name="T42" fmla="*/ 247 w 348"/>
                <a:gd name="T43" fmla="*/ 302 h 349"/>
                <a:gd name="T44" fmla="*/ 245 w 348"/>
                <a:gd name="T45" fmla="*/ 291 h 349"/>
                <a:gd name="T46" fmla="*/ 244 w 348"/>
                <a:gd name="T47" fmla="*/ 280 h 349"/>
                <a:gd name="T48" fmla="*/ 234 w 348"/>
                <a:gd name="T49" fmla="*/ 282 h 349"/>
                <a:gd name="T50" fmla="*/ 225 w 348"/>
                <a:gd name="T51" fmla="*/ 293 h 349"/>
                <a:gd name="T52" fmla="*/ 215 w 348"/>
                <a:gd name="T53" fmla="*/ 298 h 349"/>
                <a:gd name="T54" fmla="*/ 201 w 348"/>
                <a:gd name="T55" fmla="*/ 308 h 349"/>
                <a:gd name="T56" fmla="*/ 190 w 348"/>
                <a:gd name="T57" fmla="*/ 313 h 349"/>
                <a:gd name="T58" fmla="*/ 182 w 348"/>
                <a:gd name="T59" fmla="*/ 323 h 349"/>
                <a:gd name="T60" fmla="*/ 167 w 348"/>
                <a:gd name="T61" fmla="*/ 342 h 349"/>
                <a:gd name="T62" fmla="*/ 158 w 348"/>
                <a:gd name="T63" fmla="*/ 347 h 349"/>
                <a:gd name="T64" fmla="*/ 156 w 348"/>
                <a:gd name="T65" fmla="*/ 338 h 349"/>
                <a:gd name="T66" fmla="*/ 157 w 348"/>
                <a:gd name="T67" fmla="*/ 326 h 349"/>
                <a:gd name="T68" fmla="*/ 152 w 348"/>
                <a:gd name="T69" fmla="*/ 318 h 349"/>
                <a:gd name="T70" fmla="*/ 135 w 348"/>
                <a:gd name="T71" fmla="*/ 300 h 349"/>
                <a:gd name="T72" fmla="*/ 114 w 348"/>
                <a:gd name="T73" fmla="*/ 286 h 349"/>
                <a:gd name="T74" fmla="*/ 92 w 348"/>
                <a:gd name="T75" fmla="*/ 311 h 349"/>
                <a:gd name="T76" fmla="*/ 84 w 348"/>
                <a:gd name="T77" fmla="*/ 323 h 349"/>
                <a:gd name="T78" fmla="*/ 23 w 348"/>
                <a:gd name="T79" fmla="*/ 304 h 349"/>
                <a:gd name="T80" fmla="*/ 14 w 348"/>
                <a:gd name="T81" fmla="*/ 290 h 349"/>
                <a:gd name="T82" fmla="*/ 7 w 348"/>
                <a:gd name="T83" fmla="*/ 264 h 349"/>
                <a:gd name="T84" fmla="*/ 20 w 348"/>
                <a:gd name="T85" fmla="*/ 227 h 349"/>
                <a:gd name="T86" fmla="*/ 27 w 348"/>
                <a:gd name="T87" fmla="*/ 209 h 349"/>
                <a:gd name="T88" fmla="*/ 34 w 348"/>
                <a:gd name="T89" fmla="*/ 192 h 349"/>
                <a:gd name="T90" fmla="*/ 45 w 348"/>
                <a:gd name="T91" fmla="*/ 177 h 349"/>
                <a:gd name="T92" fmla="*/ 61 w 348"/>
                <a:gd name="T93" fmla="*/ 155 h 349"/>
                <a:gd name="T94" fmla="*/ 72 w 348"/>
                <a:gd name="T95" fmla="*/ 145 h 349"/>
                <a:gd name="T96" fmla="*/ 91 w 348"/>
                <a:gd name="T97" fmla="*/ 130 h 349"/>
                <a:gd name="T98" fmla="*/ 110 w 348"/>
                <a:gd name="T99" fmla="*/ 112 h 349"/>
                <a:gd name="T100" fmla="*/ 123 w 348"/>
                <a:gd name="T101" fmla="*/ 101 h 349"/>
                <a:gd name="T102" fmla="*/ 134 w 348"/>
                <a:gd name="T103" fmla="*/ 90 h 349"/>
                <a:gd name="T104" fmla="*/ 141 w 348"/>
                <a:gd name="T105" fmla="*/ 76 h 349"/>
                <a:gd name="T106" fmla="*/ 157 w 348"/>
                <a:gd name="T107" fmla="*/ 53 h 349"/>
                <a:gd name="T108" fmla="*/ 175 w 348"/>
                <a:gd name="T109" fmla="*/ 13 h 349"/>
                <a:gd name="T110" fmla="*/ 192 w 348"/>
                <a:gd name="T111" fmla="*/ 4 h 349"/>
                <a:gd name="T112" fmla="*/ 208 w 348"/>
                <a:gd name="T113" fmla="*/ 1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48" h="349">
                  <a:moveTo>
                    <a:pt x="223" y="15"/>
                  </a:moveTo>
                  <a:lnTo>
                    <a:pt x="227" y="11"/>
                  </a:lnTo>
                  <a:lnTo>
                    <a:pt x="229" y="11"/>
                  </a:lnTo>
                  <a:lnTo>
                    <a:pt x="230" y="10"/>
                  </a:lnTo>
                  <a:lnTo>
                    <a:pt x="232" y="13"/>
                  </a:lnTo>
                  <a:lnTo>
                    <a:pt x="233" y="15"/>
                  </a:lnTo>
                  <a:lnTo>
                    <a:pt x="243" y="26"/>
                  </a:lnTo>
                  <a:lnTo>
                    <a:pt x="248" y="31"/>
                  </a:lnTo>
                  <a:lnTo>
                    <a:pt x="248" y="32"/>
                  </a:lnTo>
                  <a:lnTo>
                    <a:pt x="250" y="33"/>
                  </a:lnTo>
                  <a:lnTo>
                    <a:pt x="251" y="35"/>
                  </a:lnTo>
                  <a:lnTo>
                    <a:pt x="254" y="39"/>
                  </a:lnTo>
                  <a:lnTo>
                    <a:pt x="255" y="40"/>
                  </a:lnTo>
                  <a:lnTo>
                    <a:pt x="258" y="44"/>
                  </a:lnTo>
                  <a:lnTo>
                    <a:pt x="261" y="48"/>
                  </a:lnTo>
                  <a:lnTo>
                    <a:pt x="262" y="53"/>
                  </a:lnTo>
                  <a:lnTo>
                    <a:pt x="263" y="54"/>
                  </a:lnTo>
                  <a:lnTo>
                    <a:pt x="266" y="58"/>
                  </a:lnTo>
                  <a:lnTo>
                    <a:pt x="272" y="66"/>
                  </a:lnTo>
                  <a:lnTo>
                    <a:pt x="274" y="71"/>
                  </a:lnTo>
                  <a:lnTo>
                    <a:pt x="283" y="84"/>
                  </a:lnTo>
                  <a:lnTo>
                    <a:pt x="285" y="90"/>
                  </a:lnTo>
                  <a:lnTo>
                    <a:pt x="288" y="94"/>
                  </a:lnTo>
                  <a:lnTo>
                    <a:pt x="292" y="101"/>
                  </a:lnTo>
                  <a:lnTo>
                    <a:pt x="295" y="105"/>
                  </a:lnTo>
                  <a:lnTo>
                    <a:pt x="299" y="112"/>
                  </a:lnTo>
                  <a:lnTo>
                    <a:pt x="307" y="124"/>
                  </a:lnTo>
                  <a:lnTo>
                    <a:pt x="307" y="126"/>
                  </a:lnTo>
                  <a:lnTo>
                    <a:pt x="309" y="128"/>
                  </a:lnTo>
                  <a:lnTo>
                    <a:pt x="310" y="131"/>
                  </a:lnTo>
                  <a:lnTo>
                    <a:pt x="313" y="136"/>
                  </a:lnTo>
                  <a:lnTo>
                    <a:pt x="313" y="137"/>
                  </a:lnTo>
                  <a:lnTo>
                    <a:pt x="314" y="138"/>
                  </a:lnTo>
                  <a:lnTo>
                    <a:pt x="314" y="140"/>
                  </a:lnTo>
                  <a:lnTo>
                    <a:pt x="316" y="142"/>
                  </a:lnTo>
                  <a:lnTo>
                    <a:pt x="317" y="145"/>
                  </a:lnTo>
                  <a:lnTo>
                    <a:pt x="317" y="148"/>
                  </a:lnTo>
                  <a:lnTo>
                    <a:pt x="318" y="149"/>
                  </a:lnTo>
                  <a:lnTo>
                    <a:pt x="318" y="152"/>
                  </a:lnTo>
                  <a:lnTo>
                    <a:pt x="318" y="155"/>
                  </a:lnTo>
                  <a:lnTo>
                    <a:pt x="320" y="159"/>
                  </a:lnTo>
                  <a:lnTo>
                    <a:pt x="320" y="162"/>
                  </a:lnTo>
                  <a:lnTo>
                    <a:pt x="320" y="163"/>
                  </a:lnTo>
                  <a:lnTo>
                    <a:pt x="320" y="166"/>
                  </a:lnTo>
                  <a:lnTo>
                    <a:pt x="320" y="167"/>
                  </a:lnTo>
                  <a:lnTo>
                    <a:pt x="320" y="169"/>
                  </a:lnTo>
                  <a:lnTo>
                    <a:pt x="320" y="170"/>
                  </a:lnTo>
                  <a:lnTo>
                    <a:pt x="320" y="174"/>
                  </a:lnTo>
                  <a:lnTo>
                    <a:pt x="318" y="177"/>
                  </a:lnTo>
                  <a:lnTo>
                    <a:pt x="318" y="178"/>
                  </a:lnTo>
                  <a:lnTo>
                    <a:pt x="318" y="180"/>
                  </a:lnTo>
                  <a:lnTo>
                    <a:pt x="318" y="182"/>
                  </a:lnTo>
                  <a:lnTo>
                    <a:pt x="317" y="185"/>
                  </a:lnTo>
                  <a:lnTo>
                    <a:pt x="316" y="188"/>
                  </a:lnTo>
                  <a:lnTo>
                    <a:pt x="316" y="189"/>
                  </a:lnTo>
                  <a:lnTo>
                    <a:pt x="314" y="192"/>
                  </a:lnTo>
                  <a:lnTo>
                    <a:pt x="313" y="195"/>
                  </a:lnTo>
                  <a:lnTo>
                    <a:pt x="312" y="196"/>
                  </a:lnTo>
                  <a:lnTo>
                    <a:pt x="310" y="199"/>
                  </a:lnTo>
                  <a:lnTo>
                    <a:pt x="310" y="200"/>
                  </a:lnTo>
                  <a:lnTo>
                    <a:pt x="309" y="200"/>
                  </a:lnTo>
                  <a:lnTo>
                    <a:pt x="309" y="202"/>
                  </a:lnTo>
                  <a:lnTo>
                    <a:pt x="307" y="202"/>
                  </a:lnTo>
                  <a:lnTo>
                    <a:pt x="307" y="203"/>
                  </a:lnTo>
                  <a:lnTo>
                    <a:pt x="306" y="204"/>
                  </a:lnTo>
                  <a:lnTo>
                    <a:pt x="305" y="206"/>
                  </a:lnTo>
                  <a:lnTo>
                    <a:pt x="302" y="209"/>
                  </a:lnTo>
                  <a:lnTo>
                    <a:pt x="301" y="211"/>
                  </a:lnTo>
                  <a:lnTo>
                    <a:pt x="299" y="211"/>
                  </a:lnTo>
                  <a:lnTo>
                    <a:pt x="298" y="214"/>
                  </a:lnTo>
                  <a:lnTo>
                    <a:pt x="296" y="214"/>
                  </a:lnTo>
                  <a:lnTo>
                    <a:pt x="294" y="217"/>
                  </a:lnTo>
                  <a:lnTo>
                    <a:pt x="291" y="218"/>
                  </a:lnTo>
                  <a:lnTo>
                    <a:pt x="291" y="220"/>
                  </a:lnTo>
                  <a:lnTo>
                    <a:pt x="290" y="220"/>
                  </a:lnTo>
                  <a:lnTo>
                    <a:pt x="288" y="221"/>
                  </a:lnTo>
                  <a:lnTo>
                    <a:pt x="290" y="222"/>
                  </a:lnTo>
                  <a:lnTo>
                    <a:pt x="291" y="222"/>
                  </a:lnTo>
                  <a:lnTo>
                    <a:pt x="291" y="224"/>
                  </a:lnTo>
                  <a:lnTo>
                    <a:pt x="294" y="225"/>
                  </a:lnTo>
                  <a:lnTo>
                    <a:pt x="295" y="227"/>
                  </a:lnTo>
                  <a:lnTo>
                    <a:pt x="296" y="227"/>
                  </a:lnTo>
                  <a:lnTo>
                    <a:pt x="298" y="227"/>
                  </a:lnTo>
                  <a:lnTo>
                    <a:pt x="299" y="228"/>
                  </a:lnTo>
                  <a:lnTo>
                    <a:pt x="301" y="228"/>
                  </a:lnTo>
                  <a:lnTo>
                    <a:pt x="302" y="229"/>
                  </a:lnTo>
                  <a:lnTo>
                    <a:pt x="303" y="229"/>
                  </a:lnTo>
                  <a:lnTo>
                    <a:pt x="305" y="231"/>
                  </a:lnTo>
                  <a:lnTo>
                    <a:pt x="307" y="232"/>
                  </a:lnTo>
                  <a:lnTo>
                    <a:pt x="324" y="247"/>
                  </a:lnTo>
                  <a:lnTo>
                    <a:pt x="324" y="249"/>
                  </a:lnTo>
                  <a:lnTo>
                    <a:pt x="323" y="249"/>
                  </a:lnTo>
                  <a:lnTo>
                    <a:pt x="323" y="250"/>
                  </a:lnTo>
                  <a:lnTo>
                    <a:pt x="323" y="251"/>
                  </a:lnTo>
                  <a:lnTo>
                    <a:pt x="323" y="253"/>
                  </a:lnTo>
                  <a:lnTo>
                    <a:pt x="324" y="253"/>
                  </a:lnTo>
                  <a:lnTo>
                    <a:pt x="325" y="254"/>
                  </a:lnTo>
                  <a:lnTo>
                    <a:pt x="328" y="258"/>
                  </a:lnTo>
                  <a:lnTo>
                    <a:pt x="330" y="258"/>
                  </a:lnTo>
                  <a:lnTo>
                    <a:pt x="330" y="260"/>
                  </a:lnTo>
                  <a:lnTo>
                    <a:pt x="332" y="262"/>
                  </a:lnTo>
                  <a:lnTo>
                    <a:pt x="335" y="265"/>
                  </a:lnTo>
                  <a:lnTo>
                    <a:pt x="336" y="268"/>
                  </a:lnTo>
                  <a:lnTo>
                    <a:pt x="338" y="268"/>
                  </a:lnTo>
                  <a:lnTo>
                    <a:pt x="345" y="265"/>
                  </a:lnTo>
                  <a:lnTo>
                    <a:pt x="348" y="272"/>
                  </a:lnTo>
                  <a:lnTo>
                    <a:pt x="343" y="273"/>
                  </a:lnTo>
                  <a:lnTo>
                    <a:pt x="338" y="276"/>
                  </a:lnTo>
                  <a:lnTo>
                    <a:pt x="339" y="278"/>
                  </a:lnTo>
                  <a:lnTo>
                    <a:pt x="339" y="282"/>
                  </a:lnTo>
                  <a:lnTo>
                    <a:pt x="341" y="285"/>
                  </a:lnTo>
                  <a:lnTo>
                    <a:pt x="342" y="285"/>
                  </a:lnTo>
                  <a:lnTo>
                    <a:pt x="342" y="286"/>
                  </a:lnTo>
                  <a:lnTo>
                    <a:pt x="339" y="287"/>
                  </a:lnTo>
                  <a:lnTo>
                    <a:pt x="335" y="290"/>
                  </a:lnTo>
                  <a:lnTo>
                    <a:pt x="330" y="294"/>
                  </a:lnTo>
                  <a:lnTo>
                    <a:pt x="328" y="297"/>
                  </a:lnTo>
                  <a:lnTo>
                    <a:pt x="327" y="297"/>
                  </a:lnTo>
                  <a:lnTo>
                    <a:pt x="325" y="297"/>
                  </a:lnTo>
                  <a:lnTo>
                    <a:pt x="323" y="298"/>
                  </a:lnTo>
                  <a:lnTo>
                    <a:pt x="321" y="298"/>
                  </a:lnTo>
                  <a:lnTo>
                    <a:pt x="316" y="301"/>
                  </a:lnTo>
                  <a:lnTo>
                    <a:pt x="312" y="301"/>
                  </a:lnTo>
                  <a:lnTo>
                    <a:pt x="312" y="302"/>
                  </a:lnTo>
                  <a:lnTo>
                    <a:pt x="307" y="302"/>
                  </a:lnTo>
                  <a:lnTo>
                    <a:pt x="306" y="304"/>
                  </a:lnTo>
                  <a:lnTo>
                    <a:pt x="303" y="307"/>
                  </a:lnTo>
                  <a:lnTo>
                    <a:pt x="302" y="308"/>
                  </a:lnTo>
                  <a:lnTo>
                    <a:pt x="302" y="309"/>
                  </a:lnTo>
                  <a:lnTo>
                    <a:pt x="299" y="312"/>
                  </a:lnTo>
                  <a:lnTo>
                    <a:pt x="298" y="315"/>
                  </a:lnTo>
                  <a:lnTo>
                    <a:pt x="296" y="318"/>
                  </a:lnTo>
                  <a:lnTo>
                    <a:pt x="295" y="319"/>
                  </a:lnTo>
                  <a:lnTo>
                    <a:pt x="284" y="336"/>
                  </a:lnTo>
                  <a:lnTo>
                    <a:pt x="283" y="338"/>
                  </a:lnTo>
                  <a:lnTo>
                    <a:pt x="280" y="341"/>
                  </a:lnTo>
                  <a:lnTo>
                    <a:pt x="280" y="344"/>
                  </a:lnTo>
                  <a:lnTo>
                    <a:pt x="279" y="344"/>
                  </a:lnTo>
                  <a:lnTo>
                    <a:pt x="279" y="345"/>
                  </a:lnTo>
                  <a:lnTo>
                    <a:pt x="279" y="344"/>
                  </a:lnTo>
                  <a:lnTo>
                    <a:pt x="277" y="344"/>
                  </a:lnTo>
                  <a:lnTo>
                    <a:pt x="276" y="344"/>
                  </a:lnTo>
                  <a:lnTo>
                    <a:pt x="276" y="342"/>
                  </a:lnTo>
                  <a:lnTo>
                    <a:pt x="274" y="342"/>
                  </a:lnTo>
                  <a:lnTo>
                    <a:pt x="273" y="341"/>
                  </a:lnTo>
                  <a:lnTo>
                    <a:pt x="272" y="340"/>
                  </a:lnTo>
                  <a:lnTo>
                    <a:pt x="270" y="340"/>
                  </a:lnTo>
                  <a:lnTo>
                    <a:pt x="269" y="338"/>
                  </a:lnTo>
                  <a:lnTo>
                    <a:pt x="268" y="337"/>
                  </a:lnTo>
                  <a:lnTo>
                    <a:pt x="268" y="336"/>
                  </a:lnTo>
                  <a:lnTo>
                    <a:pt x="266" y="336"/>
                  </a:lnTo>
                  <a:lnTo>
                    <a:pt x="265" y="336"/>
                  </a:lnTo>
                  <a:lnTo>
                    <a:pt x="265" y="334"/>
                  </a:lnTo>
                  <a:lnTo>
                    <a:pt x="263" y="333"/>
                  </a:lnTo>
                  <a:lnTo>
                    <a:pt x="262" y="331"/>
                  </a:lnTo>
                  <a:lnTo>
                    <a:pt x="261" y="330"/>
                  </a:lnTo>
                  <a:lnTo>
                    <a:pt x="259" y="329"/>
                  </a:lnTo>
                  <a:lnTo>
                    <a:pt x="259" y="327"/>
                  </a:lnTo>
                  <a:lnTo>
                    <a:pt x="258" y="326"/>
                  </a:lnTo>
                  <a:lnTo>
                    <a:pt x="256" y="324"/>
                  </a:lnTo>
                  <a:lnTo>
                    <a:pt x="255" y="323"/>
                  </a:lnTo>
                  <a:lnTo>
                    <a:pt x="255" y="322"/>
                  </a:lnTo>
                  <a:lnTo>
                    <a:pt x="254" y="320"/>
                  </a:lnTo>
                  <a:lnTo>
                    <a:pt x="252" y="319"/>
                  </a:lnTo>
                  <a:lnTo>
                    <a:pt x="252" y="318"/>
                  </a:lnTo>
                  <a:lnTo>
                    <a:pt x="251" y="316"/>
                  </a:lnTo>
                  <a:lnTo>
                    <a:pt x="251" y="313"/>
                  </a:lnTo>
                  <a:lnTo>
                    <a:pt x="250" y="313"/>
                  </a:lnTo>
                  <a:lnTo>
                    <a:pt x="250" y="312"/>
                  </a:lnTo>
                  <a:lnTo>
                    <a:pt x="250" y="311"/>
                  </a:lnTo>
                  <a:lnTo>
                    <a:pt x="248" y="309"/>
                  </a:lnTo>
                  <a:lnTo>
                    <a:pt x="248" y="308"/>
                  </a:lnTo>
                  <a:lnTo>
                    <a:pt x="248" y="307"/>
                  </a:lnTo>
                  <a:lnTo>
                    <a:pt x="247" y="305"/>
                  </a:lnTo>
                  <a:lnTo>
                    <a:pt x="247" y="304"/>
                  </a:lnTo>
                  <a:lnTo>
                    <a:pt x="247" y="302"/>
                  </a:lnTo>
                  <a:lnTo>
                    <a:pt x="247" y="301"/>
                  </a:lnTo>
                  <a:lnTo>
                    <a:pt x="245" y="300"/>
                  </a:lnTo>
                  <a:lnTo>
                    <a:pt x="245" y="298"/>
                  </a:lnTo>
                  <a:lnTo>
                    <a:pt x="245" y="297"/>
                  </a:lnTo>
                  <a:lnTo>
                    <a:pt x="245" y="296"/>
                  </a:lnTo>
                  <a:lnTo>
                    <a:pt x="245" y="294"/>
                  </a:lnTo>
                  <a:lnTo>
                    <a:pt x="245" y="293"/>
                  </a:lnTo>
                  <a:lnTo>
                    <a:pt x="245" y="291"/>
                  </a:lnTo>
                  <a:lnTo>
                    <a:pt x="244" y="290"/>
                  </a:lnTo>
                  <a:lnTo>
                    <a:pt x="244" y="289"/>
                  </a:lnTo>
                  <a:lnTo>
                    <a:pt x="244" y="287"/>
                  </a:lnTo>
                  <a:lnTo>
                    <a:pt x="244" y="285"/>
                  </a:lnTo>
                  <a:lnTo>
                    <a:pt x="244" y="283"/>
                  </a:lnTo>
                  <a:lnTo>
                    <a:pt x="245" y="282"/>
                  </a:lnTo>
                  <a:lnTo>
                    <a:pt x="245" y="280"/>
                  </a:lnTo>
                  <a:lnTo>
                    <a:pt x="244" y="280"/>
                  </a:lnTo>
                  <a:lnTo>
                    <a:pt x="243" y="283"/>
                  </a:lnTo>
                  <a:lnTo>
                    <a:pt x="243" y="282"/>
                  </a:lnTo>
                  <a:lnTo>
                    <a:pt x="241" y="282"/>
                  </a:lnTo>
                  <a:lnTo>
                    <a:pt x="240" y="280"/>
                  </a:lnTo>
                  <a:lnTo>
                    <a:pt x="238" y="280"/>
                  </a:lnTo>
                  <a:lnTo>
                    <a:pt x="237" y="280"/>
                  </a:lnTo>
                  <a:lnTo>
                    <a:pt x="236" y="280"/>
                  </a:lnTo>
                  <a:lnTo>
                    <a:pt x="234" y="282"/>
                  </a:lnTo>
                  <a:lnTo>
                    <a:pt x="232" y="283"/>
                  </a:lnTo>
                  <a:lnTo>
                    <a:pt x="230" y="286"/>
                  </a:lnTo>
                  <a:lnTo>
                    <a:pt x="229" y="287"/>
                  </a:lnTo>
                  <a:lnTo>
                    <a:pt x="229" y="289"/>
                  </a:lnTo>
                  <a:lnTo>
                    <a:pt x="227" y="289"/>
                  </a:lnTo>
                  <a:lnTo>
                    <a:pt x="227" y="290"/>
                  </a:lnTo>
                  <a:lnTo>
                    <a:pt x="226" y="291"/>
                  </a:lnTo>
                  <a:lnTo>
                    <a:pt x="225" y="293"/>
                  </a:lnTo>
                  <a:lnTo>
                    <a:pt x="223" y="293"/>
                  </a:lnTo>
                  <a:lnTo>
                    <a:pt x="223" y="294"/>
                  </a:lnTo>
                  <a:lnTo>
                    <a:pt x="222" y="294"/>
                  </a:lnTo>
                  <a:lnTo>
                    <a:pt x="221" y="296"/>
                  </a:lnTo>
                  <a:lnTo>
                    <a:pt x="219" y="297"/>
                  </a:lnTo>
                  <a:lnTo>
                    <a:pt x="218" y="297"/>
                  </a:lnTo>
                  <a:lnTo>
                    <a:pt x="216" y="298"/>
                  </a:lnTo>
                  <a:lnTo>
                    <a:pt x="215" y="298"/>
                  </a:lnTo>
                  <a:lnTo>
                    <a:pt x="215" y="300"/>
                  </a:lnTo>
                  <a:lnTo>
                    <a:pt x="214" y="300"/>
                  </a:lnTo>
                  <a:lnTo>
                    <a:pt x="212" y="300"/>
                  </a:lnTo>
                  <a:lnTo>
                    <a:pt x="210" y="302"/>
                  </a:lnTo>
                  <a:lnTo>
                    <a:pt x="208" y="302"/>
                  </a:lnTo>
                  <a:lnTo>
                    <a:pt x="207" y="304"/>
                  </a:lnTo>
                  <a:lnTo>
                    <a:pt x="203" y="307"/>
                  </a:lnTo>
                  <a:lnTo>
                    <a:pt x="201" y="308"/>
                  </a:lnTo>
                  <a:lnTo>
                    <a:pt x="200" y="308"/>
                  </a:lnTo>
                  <a:lnTo>
                    <a:pt x="199" y="309"/>
                  </a:lnTo>
                  <a:lnTo>
                    <a:pt x="197" y="309"/>
                  </a:lnTo>
                  <a:lnTo>
                    <a:pt x="197" y="311"/>
                  </a:lnTo>
                  <a:lnTo>
                    <a:pt x="196" y="311"/>
                  </a:lnTo>
                  <a:lnTo>
                    <a:pt x="194" y="312"/>
                  </a:lnTo>
                  <a:lnTo>
                    <a:pt x="193" y="312"/>
                  </a:lnTo>
                  <a:lnTo>
                    <a:pt x="190" y="313"/>
                  </a:lnTo>
                  <a:lnTo>
                    <a:pt x="190" y="315"/>
                  </a:lnTo>
                  <a:lnTo>
                    <a:pt x="189" y="315"/>
                  </a:lnTo>
                  <a:lnTo>
                    <a:pt x="186" y="316"/>
                  </a:lnTo>
                  <a:lnTo>
                    <a:pt x="186" y="318"/>
                  </a:lnTo>
                  <a:lnTo>
                    <a:pt x="185" y="318"/>
                  </a:lnTo>
                  <a:lnTo>
                    <a:pt x="185" y="319"/>
                  </a:lnTo>
                  <a:lnTo>
                    <a:pt x="183" y="320"/>
                  </a:lnTo>
                  <a:lnTo>
                    <a:pt x="182" y="323"/>
                  </a:lnTo>
                  <a:lnTo>
                    <a:pt x="175" y="330"/>
                  </a:lnTo>
                  <a:lnTo>
                    <a:pt x="174" y="334"/>
                  </a:lnTo>
                  <a:lnTo>
                    <a:pt x="172" y="336"/>
                  </a:lnTo>
                  <a:lnTo>
                    <a:pt x="171" y="337"/>
                  </a:lnTo>
                  <a:lnTo>
                    <a:pt x="169" y="340"/>
                  </a:lnTo>
                  <a:lnTo>
                    <a:pt x="168" y="340"/>
                  </a:lnTo>
                  <a:lnTo>
                    <a:pt x="168" y="341"/>
                  </a:lnTo>
                  <a:lnTo>
                    <a:pt x="167" y="342"/>
                  </a:lnTo>
                  <a:lnTo>
                    <a:pt x="167" y="344"/>
                  </a:lnTo>
                  <a:lnTo>
                    <a:pt x="165" y="344"/>
                  </a:lnTo>
                  <a:lnTo>
                    <a:pt x="165" y="345"/>
                  </a:lnTo>
                  <a:lnTo>
                    <a:pt x="164" y="348"/>
                  </a:lnTo>
                  <a:lnTo>
                    <a:pt x="163" y="348"/>
                  </a:lnTo>
                  <a:lnTo>
                    <a:pt x="161" y="349"/>
                  </a:lnTo>
                  <a:lnTo>
                    <a:pt x="160" y="348"/>
                  </a:lnTo>
                  <a:lnTo>
                    <a:pt x="158" y="347"/>
                  </a:lnTo>
                  <a:lnTo>
                    <a:pt x="157" y="347"/>
                  </a:lnTo>
                  <a:lnTo>
                    <a:pt x="157" y="345"/>
                  </a:lnTo>
                  <a:lnTo>
                    <a:pt x="157" y="344"/>
                  </a:lnTo>
                  <a:lnTo>
                    <a:pt x="156" y="344"/>
                  </a:lnTo>
                  <a:lnTo>
                    <a:pt x="156" y="342"/>
                  </a:lnTo>
                  <a:lnTo>
                    <a:pt x="156" y="341"/>
                  </a:lnTo>
                  <a:lnTo>
                    <a:pt x="156" y="340"/>
                  </a:lnTo>
                  <a:lnTo>
                    <a:pt x="156" y="338"/>
                  </a:lnTo>
                  <a:lnTo>
                    <a:pt x="156" y="337"/>
                  </a:lnTo>
                  <a:lnTo>
                    <a:pt x="156" y="336"/>
                  </a:lnTo>
                  <a:lnTo>
                    <a:pt x="157" y="333"/>
                  </a:lnTo>
                  <a:lnTo>
                    <a:pt x="157" y="331"/>
                  </a:lnTo>
                  <a:lnTo>
                    <a:pt x="157" y="330"/>
                  </a:lnTo>
                  <a:lnTo>
                    <a:pt x="157" y="329"/>
                  </a:lnTo>
                  <a:lnTo>
                    <a:pt x="157" y="327"/>
                  </a:lnTo>
                  <a:lnTo>
                    <a:pt x="157" y="326"/>
                  </a:lnTo>
                  <a:lnTo>
                    <a:pt x="157" y="324"/>
                  </a:lnTo>
                  <a:lnTo>
                    <a:pt x="156" y="323"/>
                  </a:lnTo>
                  <a:lnTo>
                    <a:pt x="156" y="322"/>
                  </a:lnTo>
                  <a:lnTo>
                    <a:pt x="154" y="320"/>
                  </a:lnTo>
                  <a:lnTo>
                    <a:pt x="154" y="319"/>
                  </a:lnTo>
                  <a:lnTo>
                    <a:pt x="153" y="319"/>
                  </a:lnTo>
                  <a:lnTo>
                    <a:pt x="153" y="318"/>
                  </a:lnTo>
                  <a:lnTo>
                    <a:pt x="152" y="318"/>
                  </a:lnTo>
                  <a:lnTo>
                    <a:pt x="152" y="316"/>
                  </a:lnTo>
                  <a:lnTo>
                    <a:pt x="149" y="313"/>
                  </a:lnTo>
                  <a:lnTo>
                    <a:pt x="147" y="313"/>
                  </a:lnTo>
                  <a:lnTo>
                    <a:pt x="145" y="309"/>
                  </a:lnTo>
                  <a:lnTo>
                    <a:pt x="139" y="304"/>
                  </a:lnTo>
                  <a:lnTo>
                    <a:pt x="138" y="302"/>
                  </a:lnTo>
                  <a:lnTo>
                    <a:pt x="136" y="301"/>
                  </a:lnTo>
                  <a:lnTo>
                    <a:pt x="135" y="300"/>
                  </a:lnTo>
                  <a:lnTo>
                    <a:pt x="128" y="291"/>
                  </a:lnTo>
                  <a:lnTo>
                    <a:pt x="128" y="290"/>
                  </a:lnTo>
                  <a:lnTo>
                    <a:pt x="124" y="286"/>
                  </a:lnTo>
                  <a:lnTo>
                    <a:pt x="121" y="282"/>
                  </a:lnTo>
                  <a:lnTo>
                    <a:pt x="118" y="280"/>
                  </a:lnTo>
                  <a:lnTo>
                    <a:pt x="117" y="283"/>
                  </a:lnTo>
                  <a:lnTo>
                    <a:pt x="114" y="285"/>
                  </a:lnTo>
                  <a:lnTo>
                    <a:pt x="114" y="286"/>
                  </a:lnTo>
                  <a:lnTo>
                    <a:pt x="113" y="287"/>
                  </a:lnTo>
                  <a:lnTo>
                    <a:pt x="112" y="289"/>
                  </a:lnTo>
                  <a:lnTo>
                    <a:pt x="110" y="290"/>
                  </a:lnTo>
                  <a:lnTo>
                    <a:pt x="109" y="291"/>
                  </a:lnTo>
                  <a:lnTo>
                    <a:pt x="99" y="302"/>
                  </a:lnTo>
                  <a:lnTo>
                    <a:pt x="96" y="305"/>
                  </a:lnTo>
                  <a:lnTo>
                    <a:pt x="94" y="309"/>
                  </a:lnTo>
                  <a:lnTo>
                    <a:pt x="92" y="311"/>
                  </a:lnTo>
                  <a:lnTo>
                    <a:pt x="91" y="312"/>
                  </a:lnTo>
                  <a:lnTo>
                    <a:pt x="89" y="313"/>
                  </a:lnTo>
                  <a:lnTo>
                    <a:pt x="88" y="315"/>
                  </a:lnTo>
                  <a:lnTo>
                    <a:pt x="88" y="316"/>
                  </a:lnTo>
                  <a:lnTo>
                    <a:pt x="87" y="318"/>
                  </a:lnTo>
                  <a:lnTo>
                    <a:pt x="87" y="319"/>
                  </a:lnTo>
                  <a:lnTo>
                    <a:pt x="84" y="322"/>
                  </a:lnTo>
                  <a:lnTo>
                    <a:pt x="84" y="323"/>
                  </a:lnTo>
                  <a:lnTo>
                    <a:pt x="83" y="324"/>
                  </a:lnTo>
                  <a:lnTo>
                    <a:pt x="81" y="326"/>
                  </a:lnTo>
                  <a:lnTo>
                    <a:pt x="81" y="327"/>
                  </a:lnTo>
                  <a:lnTo>
                    <a:pt x="73" y="324"/>
                  </a:lnTo>
                  <a:lnTo>
                    <a:pt x="72" y="323"/>
                  </a:lnTo>
                  <a:lnTo>
                    <a:pt x="70" y="323"/>
                  </a:lnTo>
                  <a:lnTo>
                    <a:pt x="25" y="305"/>
                  </a:lnTo>
                  <a:lnTo>
                    <a:pt x="23" y="304"/>
                  </a:lnTo>
                  <a:lnTo>
                    <a:pt x="22" y="304"/>
                  </a:lnTo>
                  <a:lnTo>
                    <a:pt x="20" y="304"/>
                  </a:lnTo>
                  <a:lnTo>
                    <a:pt x="20" y="305"/>
                  </a:lnTo>
                  <a:lnTo>
                    <a:pt x="19" y="305"/>
                  </a:lnTo>
                  <a:lnTo>
                    <a:pt x="14" y="294"/>
                  </a:lnTo>
                  <a:lnTo>
                    <a:pt x="14" y="293"/>
                  </a:lnTo>
                  <a:lnTo>
                    <a:pt x="14" y="291"/>
                  </a:lnTo>
                  <a:lnTo>
                    <a:pt x="14" y="290"/>
                  </a:lnTo>
                  <a:lnTo>
                    <a:pt x="14" y="289"/>
                  </a:lnTo>
                  <a:lnTo>
                    <a:pt x="11" y="290"/>
                  </a:lnTo>
                  <a:lnTo>
                    <a:pt x="9" y="290"/>
                  </a:lnTo>
                  <a:lnTo>
                    <a:pt x="5" y="287"/>
                  </a:lnTo>
                  <a:lnTo>
                    <a:pt x="3" y="283"/>
                  </a:lnTo>
                  <a:lnTo>
                    <a:pt x="0" y="282"/>
                  </a:lnTo>
                  <a:lnTo>
                    <a:pt x="4" y="269"/>
                  </a:lnTo>
                  <a:lnTo>
                    <a:pt x="7" y="264"/>
                  </a:lnTo>
                  <a:lnTo>
                    <a:pt x="9" y="257"/>
                  </a:lnTo>
                  <a:lnTo>
                    <a:pt x="12" y="250"/>
                  </a:lnTo>
                  <a:lnTo>
                    <a:pt x="12" y="247"/>
                  </a:lnTo>
                  <a:lnTo>
                    <a:pt x="14" y="243"/>
                  </a:lnTo>
                  <a:lnTo>
                    <a:pt x="16" y="236"/>
                  </a:lnTo>
                  <a:lnTo>
                    <a:pt x="18" y="235"/>
                  </a:lnTo>
                  <a:lnTo>
                    <a:pt x="18" y="232"/>
                  </a:lnTo>
                  <a:lnTo>
                    <a:pt x="20" y="227"/>
                  </a:lnTo>
                  <a:lnTo>
                    <a:pt x="20" y="224"/>
                  </a:lnTo>
                  <a:lnTo>
                    <a:pt x="22" y="222"/>
                  </a:lnTo>
                  <a:lnTo>
                    <a:pt x="23" y="220"/>
                  </a:lnTo>
                  <a:lnTo>
                    <a:pt x="23" y="218"/>
                  </a:lnTo>
                  <a:lnTo>
                    <a:pt x="23" y="217"/>
                  </a:lnTo>
                  <a:lnTo>
                    <a:pt x="25" y="214"/>
                  </a:lnTo>
                  <a:lnTo>
                    <a:pt x="26" y="210"/>
                  </a:lnTo>
                  <a:lnTo>
                    <a:pt x="27" y="209"/>
                  </a:lnTo>
                  <a:lnTo>
                    <a:pt x="29" y="207"/>
                  </a:lnTo>
                  <a:lnTo>
                    <a:pt x="30" y="203"/>
                  </a:lnTo>
                  <a:lnTo>
                    <a:pt x="32" y="200"/>
                  </a:lnTo>
                  <a:lnTo>
                    <a:pt x="33" y="198"/>
                  </a:lnTo>
                  <a:lnTo>
                    <a:pt x="34" y="195"/>
                  </a:lnTo>
                  <a:lnTo>
                    <a:pt x="36" y="193"/>
                  </a:lnTo>
                  <a:lnTo>
                    <a:pt x="36" y="192"/>
                  </a:lnTo>
                  <a:lnTo>
                    <a:pt x="34" y="192"/>
                  </a:lnTo>
                  <a:lnTo>
                    <a:pt x="36" y="191"/>
                  </a:lnTo>
                  <a:lnTo>
                    <a:pt x="37" y="186"/>
                  </a:lnTo>
                  <a:lnTo>
                    <a:pt x="38" y="186"/>
                  </a:lnTo>
                  <a:lnTo>
                    <a:pt x="41" y="181"/>
                  </a:lnTo>
                  <a:lnTo>
                    <a:pt x="43" y="180"/>
                  </a:lnTo>
                  <a:lnTo>
                    <a:pt x="44" y="178"/>
                  </a:lnTo>
                  <a:lnTo>
                    <a:pt x="44" y="177"/>
                  </a:lnTo>
                  <a:lnTo>
                    <a:pt x="45" y="177"/>
                  </a:lnTo>
                  <a:lnTo>
                    <a:pt x="45" y="175"/>
                  </a:lnTo>
                  <a:lnTo>
                    <a:pt x="51" y="169"/>
                  </a:lnTo>
                  <a:lnTo>
                    <a:pt x="54" y="164"/>
                  </a:lnTo>
                  <a:lnTo>
                    <a:pt x="56" y="162"/>
                  </a:lnTo>
                  <a:lnTo>
                    <a:pt x="59" y="159"/>
                  </a:lnTo>
                  <a:lnTo>
                    <a:pt x="59" y="158"/>
                  </a:lnTo>
                  <a:lnTo>
                    <a:pt x="61" y="156"/>
                  </a:lnTo>
                  <a:lnTo>
                    <a:pt x="61" y="155"/>
                  </a:lnTo>
                  <a:lnTo>
                    <a:pt x="63" y="153"/>
                  </a:lnTo>
                  <a:lnTo>
                    <a:pt x="63" y="152"/>
                  </a:lnTo>
                  <a:lnTo>
                    <a:pt x="65" y="152"/>
                  </a:lnTo>
                  <a:lnTo>
                    <a:pt x="66" y="149"/>
                  </a:lnTo>
                  <a:lnTo>
                    <a:pt x="67" y="148"/>
                  </a:lnTo>
                  <a:lnTo>
                    <a:pt x="69" y="147"/>
                  </a:lnTo>
                  <a:lnTo>
                    <a:pt x="70" y="147"/>
                  </a:lnTo>
                  <a:lnTo>
                    <a:pt x="72" y="145"/>
                  </a:lnTo>
                  <a:lnTo>
                    <a:pt x="72" y="144"/>
                  </a:lnTo>
                  <a:lnTo>
                    <a:pt x="77" y="141"/>
                  </a:lnTo>
                  <a:lnTo>
                    <a:pt x="81" y="138"/>
                  </a:lnTo>
                  <a:lnTo>
                    <a:pt x="83" y="136"/>
                  </a:lnTo>
                  <a:lnTo>
                    <a:pt x="87" y="133"/>
                  </a:lnTo>
                  <a:lnTo>
                    <a:pt x="88" y="131"/>
                  </a:lnTo>
                  <a:lnTo>
                    <a:pt x="89" y="130"/>
                  </a:lnTo>
                  <a:lnTo>
                    <a:pt x="91" y="130"/>
                  </a:lnTo>
                  <a:lnTo>
                    <a:pt x="91" y="128"/>
                  </a:lnTo>
                  <a:lnTo>
                    <a:pt x="92" y="127"/>
                  </a:lnTo>
                  <a:lnTo>
                    <a:pt x="94" y="127"/>
                  </a:lnTo>
                  <a:lnTo>
                    <a:pt x="99" y="122"/>
                  </a:lnTo>
                  <a:lnTo>
                    <a:pt x="101" y="120"/>
                  </a:lnTo>
                  <a:lnTo>
                    <a:pt x="105" y="116"/>
                  </a:lnTo>
                  <a:lnTo>
                    <a:pt x="106" y="115"/>
                  </a:lnTo>
                  <a:lnTo>
                    <a:pt x="110" y="112"/>
                  </a:lnTo>
                  <a:lnTo>
                    <a:pt x="110" y="111"/>
                  </a:lnTo>
                  <a:lnTo>
                    <a:pt x="112" y="111"/>
                  </a:lnTo>
                  <a:lnTo>
                    <a:pt x="112" y="109"/>
                  </a:lnTo>
                  <a:lnTo>
                    <a:pt x="113" y="109"/>
                  </a:lnTo>
                  <a:lnTo>
                    <a:pt x="113" y="108"/>
                  </a:lnTo>
                  <a:lnTo>
                    <a:pt x="116" y="106"/>
                  </a:lnTo>
                  <a:lnTo>
                    <a:pt x="117" y="105"/>
                  </a:lnTo>
                  <a:lnTo>
                    <a:pt x="123" y="101"/>
                  </a:lnTo>
                  <a:lnTo>
                    <a:pt x="124" y="100"/>
                  </a:lnTo>
                  <a:lnTo>
                    <a:pt x="125" y="98"/>
                  </a:lnTo>
                  <a:lnTo>
                    <a:pt x="127" y="97"/>
                  </a:lnTo>
                  <a:lnTo>
                    <a:pt x="128" y="95"/>
                  </a:lnTo>
                  <a:lnTo>
                    <a:pt x="131" y="93"/>
                  </a:lnTo>
                  <a:lnTo>
                    <a:pt x="131" y="91"/>
                  </a:lnTo>
                  <a:lnTo>
                    <a:pt x="132" y="91"/>
                  </a:lnTo>
                  <a:lnTo>
                    <a:pt x="134" y="90"/>
                  </a:lnTo>
                  <a:lnTo>
                    <a:pt x="135" y="90"/>
                  </a:lnTo>
                  <a:lnTo>
                    <a:pt x="136" y="87"/>
                  </a:lnTo>
                  <a:lnTo>
                    <a:pt x="139" y="86"/>
                  </a:lnTo>
                  <a:lnTo>
                    <a:pt x="141" y="84"/>
                  </a:lnTo>
                  <a:lnTo>
                    <a:pt x="143" y="82"/>
                  </a:lnTo>
                  <a:lnTo>
                    <a:pt x="145" y="82"/>
                  </a:lnTo>
                  <a:lnTo>
                    <a:pt x="143" y="80"/>
                  </a:lnTo>
                  <a:lnTo>
                    <a:pt x="141" y="76"/>
                  </a:lnTo>
                  <a:lnTo>
                    <a:pt x="141" y="75"/>
                  </a:lnTo>
                  <a:lnTo>
                    <a:pt x="141" y="73"/>
                  </a:lnTo>
                  <a:lnTo>
                    <a:pt x="146" y="68"/>
                  </a:lnTo>
                  <a:lnTo>
                    <a:pt x="146" y="66"/>
                  </a:lnTo>
                  <a:lnTo>
                    <a:pt x="150" y="61"/>
                  </a:lnTo>
                  <a:lnTo>
                    <a:pt x="153" y="58"/>
                  </a:lnTo>
                  <a:lnTo>
                    <a:pt x="154" y="57"/>
                  </a:lnTo>
                  <a:lnTo>
                    <a:pt x="157" y="53"/>
                  </a:lnTo>
                  <a:lnTo>
                    <a:pt x="160" y="50"/>
                  </a:lnTo>
                  <a:lnTo>
                    <a:pt x="160" y="48"/>
                  </a:lnTo>
                  <a:lnTo>
                    <a:pt x="160" y="47"/>
                  </a:lnTo>
                  <a:lnTo>
                    <a:pt x="167" y="35"/>
                  </a:lnTo>
                  <a:lnTo>
                    <a:pt x="168" y="31"/>
                  </a:lnTo>
                  <a:lnTo>
                    <a:pt x="168" y="29"/>
                  </a:lnTo>
                  <a:lnTo>
                    <a:pt x="175" y="14"/>
                  </a:lnTo>
                  <a:lnTo>
                    <a:pt x="175" y="13"/>
                  </a:lnTo>
                  <a:lnTo>
                    <a:pt x="179" y="4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5" y="2"/>
                  </a:lnTo>
                  <a:lnTo>
                    <a:pt x="187" y="3"/>
                  </a:lnTo>
                  <a:lnTo>
                    <a:pt x="189" y="3"/>
                  </a:lnTo>
                  <a:lnTo>
                    <a:pt x="190" y="3"/>
                  </a:lnTo>
                  <a:lnTo>
                    <a:pt x="192" y="4"/>
                  </a:lnTo>
                  <a:lnTo>
                    <a:pt x="193" y="4"/>
                  </a:lnTo>
                  <a:lnTo>
                    <a:pt x="194" y="4"/>
                  </a:lnTo>
                  <a:lnTo>
                    <a:pt x="197" y="6"/>
                  </a:lnTo>
                  <a:lnTo>
                    <a:pt x="200" y="7"/>
                  </a:lnTo>
                  <a:lnTo>
                    <a:pt x="203" y="9"/>
                  </a:lnTo>
                  <a:lnTo>
                    <a:pt x="204" y="9"/>
                  </a:lnTo>
                  <a:lnTo>
                    <a:pt x="205" y="9"/>
                  </a:lnTo>
                  <a:lnTo>
                    <a:pt x="208" y="10"/>
                  </a:lnTo>
                  <a:lnTo>
                    <a:pt x="210" y="10"/>
                  </a:lnTo>
                  <a:lnTo>
                    <a:pt x="211" y="11"/>
                  </a:lnTo>
                  <a:lnTo>
                    <a:pt x="214" y="13"/>
                  </a:lnTo>
                  <a:lnTo>
                    <a:pt x="218" y="14"/>
                  </a:lnTo>
                  <a:lnTo>
                    <a:pt x="221" y="15"/>
                  </a:lnTo>
                  <a:lnTo>
                    <a:pt x="222" y="15"/>
                  </a:lnTo>
                  <a:lnTo>
                    <a:pt x="223" y="1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Freeform 25">
              <a:extLst>
                <a:ext uri="{FF2B5EF4-FFF2-40B4-BE49-F238E27FC236}">
                  <a16:creationId xmlns:a16="http://schemas.microsoft.com/office/drawing/2014/main" id="{D6D463DF-BB2E-C35A-ABBC-8C1223DBD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4188" y="1058863"/>
              <a:ext cx="622300" cy="636588"/>
            </a:xfrm>
            <a:custGeom>
              <a:avLst/>
              <a:gdLst>
                <a:gd name="T0" fmla="*/ 255 w 392"/>
                <a:gd name="T1" fmla="*/ 25 h 401"/>
                <a:gd name="T2" fmla="*/ 274 w 392"/>
                <a:gd name="T3" fmla="*/ 25 h 401"/>
                <a:gd name="T4" fmla="*/ 280 w 392"/>
                <a:gd name="T5" fmla="*/ 31 h 401"/>
                <a:gd name="T6" fmla="*/ 294 w 392"/>
                <a:gd name="T7" fmla="*/ 60 h 401"/>
                <a:gd name="T8" fmla="*/ 298 w 392"/>
                <a:gd name="T9" fmla="*/ 64 h 401"/>
                <a:gd name="T10" fmla="*/ 309 w 392"/>
                <a:gd name="T11" fmla="*/ 68 h 401"/>
                <a:gd name="T12" fmla="*/ 334 w 392"/>
                <a:gd name="T13" fmla="*/ 92 h 401"/>
                <a:gd name="T14" fmla="*/ 351 w 392"/>
                <a:gd name="T15" fmla="*/ 101 h 401"/>
                <a:gd name="T16" fmla="*/ 366 w 392"/>
                <a:gd name="T17" fmla="*/ 108 h 401"/>
                <a:gd name="T18" fmla="*/ 370 w 392"/>
                <a:gd name="T19" fmla="*/ 121 h 401"/>
                <a:gd name="T20" fmla="*/ 382 w 392"/>
                <a:gd name="T21" fmla="*/ 132 h 401"/>
                <a:gd name="T22" fmla="*/ 389 w 392"/>
                <a:gd name="T23" fmla="*/ 140 h 401"/>
                <a:gd name="T24" fmla="*/ 387 w 392"/>
                <a:gd name="T25" fmla="*/ 155 h 401"/>
                <a:gd name="T26" fmla="*/ 391 w 392"/>
                <a:gd name="T27" fmla="*/ 172 h 401"/>
                <a:gd name="T28" fmla="*/ 392 w 392"/>
                <a:gd name="T29" fmla="*/ 180 h 401"/>
                <a:gd name="T30" fmla="*/ 362 w 392"/>
                <a:gd name="T31" fmla="*/ 185 h 401"/>
                <a:gd name="T32" fmla="*/ 363 w 392"/>
                <a:gd name="T33" fmla="*/ 199 h 401"/>
                <a:gd name="T34" fmla="*/ 366 w 392"/>
                <a:gd name="T35" fmla="*/ 221 h 401"/>
                <a:gd name="T36" fmla="*/ 369 w 392"/>
                <a:gd name="T37" fmla="*/ 237 h 401"/>
                <a:gd name="T38" fmla="*/ 359 w 392"/>
                <a:gd name="T39" fmla="*/ 248 h 401"/>
                <a:gd name="T40" fmla="*/ 360 w 392"/>
                <a:gd name="T41" fmla="*/ 268 h 401"/>
                <a:gd name="T42" fmla="*/ 348 w 392"/>
                <a:gd name="T43" fmla="*/ 282 h 401"/>
                <a:gd name="T44" fmla="*/ 309 w 392"/>
                <a:gd name="T45" fmla="*/ 304 h 401"/>
                <a:gd name="T46" fmla="*/ 282 w 392"/>
                <a:gd name="T47" fmla="*/ 319 h 401"/>
                <a:gd name="T48" fmla="*/ 275 w 392"/>
                <a:gd name="T49" fmla="*/ 348 h 401"/>
                <a:gd name="T50" fmla="*/ 267 w 392"/>
                <a:gd name="T51" fmla="*/ 354 h 401"/>
                <a:gd name="T52" fmla="*/ 253 w 392"/>
                <a:gd name="T53" fmla="*/ 361 h 401"/>
                <a:gd name="T54" fmla="*/ 236 w 392"/>
                <a:gd name="T55" fmla="*/ 369 h 401"/>
                <a:gd name="T56" fmla="*/ 231 w 392"/>
                <a:gd name="T57" fmla="*/ 366 h 401"/>
                <a:gd name="T58" fmla="*/ 205 w 392"/>
                <a:gd name="T59" fmla="*/ 383 h 401"/>
                <a:gd name="T60" fmla="*/ 177 w 392"/>
                <a:gd name="T61" fmla="*/ 401 h 401"/>
                <a:gd name="T62" fmla="*/ 162 w 392"/>
                <a:gd name="T63" fmla="*/ 386 h 401"/>
                <a:gd name="T64" fmla="*/ 138 w 392"/>
                <a:gd name="T65" fmla="*/ 365 h 401"/>
                <a:gd name="T66" fmla="*/ 120 w 392"/>
                <a:gd name="T67" fmla="*/ 351 h 401"/>
                <a:gd name="T68" fmla="*/ 101 w 392"/>
                <a:gd name="T69" fmla="*/ 337 h 401"/>
                <a:gd name="T70" fmla="*/ 83 w 392"/>
                <a:gd name="T71" fmla="*/ 317 h 401"/>
                <a:gd name="T72" fmla="*/ 76 w 392"/>
                <a:gd name="T73" fmla="*/ 310 h 401"/>
                <a:gd name="T74" fmla="*/ 67 w 392"/>
                <a:gd name="T75" fmla="*/ 300 h 401"/>
                <a:gd name="T76" fmla="*/ 57 w 392"/>
                <a:gd name="T77" fmla="*/ 290 h 401"/>
                <a:gd name="T78" fmla="*/ 36 w 392"/>
                <a:gd name="T79" fmla="*/ 254 h 401"/>
                <a:gd name="T80" fmla="*/ 26 w 392"/>
                <a:gd name="T81" fmla="*/ 235 h 401"/>
                <a:gd name="T82" fmla="*/ 18 w 392"/>
                <a:gd name="T83" fmla="*/ 223 h 401"/>
                <a:gd name="T84" fmla="*/ 11 w 392"/>
                <a:gd name="T85" fmla="*/ 210 h 401"/>
                <a:gd name="T86" fmla="*/ 11 w 392"/>
                <a:gd name="T87" fmla="*/ 187 h 401"/>
                <a:gd name="T88" fmla="*/ 4 w 392"/>
                <a:gd name="T89" fmla="*/ 170 h 401"/>
                <a:gd name="T90" fmla="*/ 24 w 392"/>
                <a:gd name="T91" fmla="*/ 147 h 401"/>
                <a:gd name="T92" fmla="*/ 43 w 392"/>
                <a:gd name="T93" fmla="*/ 150 h 401"/>
                <a:gd name="T94" fmla="*/ 75 w 392"/>
                <a:gd name="T95" fmla="*/ 123 h 401"/>
                <a:gd name="T96" fmla="*/ 87 w 392"/>
                <a:gd name="T97" fmla="*/ 127 h 401"/>
                <a:gd name="T98" fmla="*/ 95 w 392"/>
                <a:gd name="T99" fmla="*/ 118 h 401"/>
                <a:gd name="T100" fmla="*/ 119 w 392"/>
                <a:gd name="T101" fmla="*/ 118 h 401"/>
                <a:gd name="T102" fmla="*/ 127 w 392"/>
                <a:gd name="T103" fmla="*/ 115 h 401"/>
                <a:gd name="T104" fmla="*/ 133 w 392"/>
                <a:gd name="T105" fmla="*/ 112 h 401"/>
                <a:gd name="T106" fmla="*/ 144 w 392"/>
                <a:gd name="T107" fmla="*/ 105 h 401"/>
                <a:gd name="T108" fmla="*/ 178 w 392"/>
                <a:gd name="T109" fmla="*/ 94 h 401"/>
                <a:gd name="T110" fmla="*/ 180 w 392"/>
                <a:gd name="T111" fmla="*/ 90 h 401"/>
                <a:gd name="T112" fmla="*/ 205 w 392"/>
                <a:gd name="T113" fmla="*/ 69 h 401"/>
                <a:gd name="T114" fmla="*/ 220 w 392"/>
                <a:gd name="T115" fmla="*/ 57 h 401"/>
                <a:gd name="T116" fmla="*/ 211 w 392"/>
                <a:gd name="T117" fmla="*/ 28 h 401"/>
                <a:gd name="T118" fmla="*/ 207 w 392"/>
                <a:gd name="T119" fmla="*/ 2 h 401"/>
                <a:gd name="T120" fmla="*/ 229 w 392"/>
                <a:gd name="T121" fmla="*/ 12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2" h="401">
                  <a:moveTo>
                    <a:pt x="232" y="24"/>
                  </a:moveTo>
                  <a:lnTo>
                    <a:pt x="243" y="20"/>
                  </a:lnTo>
                  <a:lnTo>
                    <a:pt x="251" y="16"/>
                  </a:lnTo>
                  <a:lnTo>
                    <a:pt x="253" y="17"/>
                  </a:lnTo>
                  <a:lnTo>
                    <a:pt x="255" y="25"/>
                  </a:lnTo>
                  <a:lnTo>
                    <a:pt x="255" y="27"/>
                  </a:lnTo>
                  <a:lnTo>
                    <a:pt x="257" y="34"/>
                  </a:lnTo>
                  <a:lnTo>
                    <a:pt x="258" y="34"/>
                  </a:lnTo>
                  <a:lnTo>
                    <a:pt x="274" y="27"/>
                  </a:lnTo>
                  <a:lnTo>
                    <a:pt x="274" y="25"/>
                  </a:lnTo>
                  <a:lnTo>
                    <a:pt x="275" y="25"/>
                  </a:lnTo>
                  <a:lnTo>
                    <a:pt x="279" y="24"/>
                  </a:lnTo>
                  <a:lnTo>
                    <a:pt x="279" y="27"/>
                  </a:lnTo>
                  <a:lnTo>
                    <a:pt x="280" y="30"/>
                  </a:lnTo>
                  <a:lnTo>
                    <a:pt x="280" y="31"/>
                  </a:lnTo>
                  <a:lnTo>
                    <a:pt x="285" y="43"/>
                  </a:lnTo>
                  <a:lnTo>
                    <a:pt x="289" y="54"/>
                  </a:lnTo>
                  <a:lnTo>
                    <a:pt x="290" y="56"/>
                  </a:lnTo>
                  <a:lnTo>
                    <a:pt x="293" y="58"/>
                  </a:lnTo>
                  <a:lnTo>
                    <a:pt x="294" y="60"/>
                  </a:lnTo>
                  <a:lnTo>
                    <a:pt x="296" y="60"/>
                  </a:lnTo>
                  <a:lnTo>
                    <a:pt x="296" y="61"/>
                  </a:lnTo>
                  <a:lnTo>
                    <a:pt x="297" y="61"/>
                  </a:lnTo>
                  <a:lnTo>
                    <a:pt x="297" y="63"/>
                  </a:lnTo>
                  <a:lnTo>
                    <a:pt x="298" y="64"/>
                  </a:lnTo>
                  <a:lnTo>
                    <a:pt x="298" y="65"/>
                  </a:lnTo>
                  <a:lnTo>
                    <a:pt x="300" y="67"/>
                  </a:lnTo>
                  <a:lnTo>
                    <a:pt x="301" y="67"/>
                  </a:lnTo>
                  <a:lnTo>
                    <a:pt x="302" y="67"/>
                  </a:lnTo>
                  <a:lnTo>
                    <a:pt x="309" y="68"/>
                  </a:lnTo>
                  <a:lnTo>
                    <a:pt x="311" y="69"/>
                  </a:lnTo>
                  <a:lnTo>
                    <a:pt x="315" y="83"/>
                  </a:lnTo>
                  <a:lnTo>
                    <a:pt x="315" y="85"/>
                  </a:lnTo>
                  <a:lnTo>
                    <a:pt x="333" y="92"/>
                  </a:lnTo>
                  <a:lnTo>
                    <a:pt x="334" y="92"/>
                  </a:lnTo>
                  <a:lnTo>
                    <a:pt x="336" y="93"/>
                  </a:lnTo>
                  <a:lnTo>
                    <a:pt x="338" y="94"/>
                  </a:lnTo>
                  <a:lnTo>
                    <a:pt x="345" y="99"/>
                  </a:lnTo>
                  <a:lnTo>
                    <a:pt x="348" y="100"/>
                  </a:lnTo>
                  <a:lnTo>
                    <a:pt x="351" y="101"/>
                  </a:lnTo>
                  <a:lnTo>
                    <a:pt x="352" y="103"/>
                  </a:lnTo>
                  <a:lnTo>
                    <a:pt x="360" y="105"/>
                  </a:lnTo>
                  <a:lnTo>
                    <a:pt x="360" y="107"/>
                  </a:lnTo>
                  <a:lnTo>
                    <a:pt x="365" y="108"/>
                  </a:lnTo>
                  <a:lnTo>
                    <a:pt x="366" y="108"/>
                  </a:lnTo>
                  <a:lnTo>
                    <a:pt x="366" y="110"/>
                  </a:lnTo>
                  <a:lnTo>
                    <a:pt x="367" y="114"/>
                  </a:lnTo>
                  <a:lnTo>
                    <a:pt x="369" y="116"/>
                  </a:lnTo>
                  <a:lnTo>
                    <a:pt x="370" y="118"/>
                  </a:lnTo>
                  <a:lnTo>
                    <a:pt x="370" y="121"/>
                  </a:lnTo>
                  <a:lnTo>
                    <a:pt x="371" y="123"/>
                  </a:lnTo>
                  <a:lnTo>
                    <a:pt x="371" y="125"/>
                  </a:lnTo>
                  <a:lnTo>
                    <a:pt x="371" y="129"/>
                  </a:lnTo>
                  <a:lnTo>
                    <a:pt x="376" y="130"/>
                  </a:lnTo>
                  <a:lnTo>
                    <a:pt x="382" y="132"/>
                  </a:lnTo>
                  <a:lnTo>
                    <a:pt x="389" y="133"/>
                  </a:lnTo>
                  <a:lnTo>
                    <a:pt x="392" y="133"/>
                  </a:lnTo>
                  <a:lnTo>
                    <a:pt x="391" y="133"/>
                  </a:lnTo>
                  <a:lnTo>
                    <a:pt x="391" y="137"/>
                  </a:lnTo>
                  <a:lnTo>
                    <a:pt x="389" y="140"/>
                  </a:lnTo>
                  <a:lnTo>
                    <a:pt x="389" y="141"/>
                  </a:lnTo>
                  <a:lnTo>
                    <a:pt x="389" y="143"/>
                  </a:lnTo>
                  <a:lnTo>
                    <a:pt x="388" y="144"/>
                  </a:lnTo>
                  <a:lnTo>
                    <a:pt x="385" y="150"/>
                  </a:lnTo>
                  <a:lnTo>
                    <a:pt x="387" y="155"/>
                  </a:lnTo>
                  <a:lnTo>
                    <a:pt x="387" y="157"/>
                  </a:lnTo>
                  <a:lnTo>
                    <a:pt x="387" y="158"/>
                  </a:lnTo>
                  <a:lnTo>
                    <a:pt x="388" y="161"/>
                  </a:lnTo>
                  <a:lnTo>
                    <a:pt x="389" y="165"/>
                  </a:lnTo>
                  <a:lnTo>
                    <a:pt x="391" y="172"/>
                  </a:lnTo>
                  <a:lnTo>
                    <a:pt x="392" y="177"/>
                  </a:lnTo>
                  <a:lnTo>
                    <a:pt x="392" y="179"/>
                  </a:lnTo>
                  <a:lnTo>
                    <a:pt x="392" y="180"/>
                  </a:lnTo>
                  <a:lnTo>
                    <a:pt x="392" y="181"/>
                  </a:lnTo>
                  <a:lnTo>
                    <a:pt x="392" y="180"/>
                  </a:lnTo>
                  <a:lnTo>
                    <a:pt x="381" y="183"/>
                  </a:lnTo>
                  <a:lnTo>
                    <a:pt x="377" y="183"/>
                  </a:lnTo>
                  <a:lnTo>
                    <a:pt x="377" y="184"/>
                  </a:lnTo>
                  <a:lnTo>
                    <a:pt x="376" y="184"/>
                  </a:lnTo>
                  <a:lnTo>
                    <a:pt x="362" y="185"/>
                  </a:lnTo>
                  <a:lnTo>
                    <a:pt x="360" y="185"/>
                  </a:lnTo>
                  <a:lnTo>
                    <a:pt x="360" y="187"/>
                  </a:lnTo>
                  <a:lnTo>
                    <a:pt x="362" y="187"/>
                  </a:lnTo>
                  <a:lnTo>
                    <a:pt x="362" y="194"/>
                  </a:lnTo>
                  <a:lnTo>
                    <a:pt x="363" y="199"/>
                  </a:lnTo>
                  <a:lnTo>
                    <a:pt x="363" y="203"/>
                  </a:lnTo>
                  <a:lnTo>
                    <a:pt x="365" y="209"/>
                  </a:lnTo>
                  <a:lnTo>
                    <a:pt x="365" y="212"/>
                  </a:lnTo>
                  <a:lnTo>
                    <a:pt x="366" y="219"/>
                  </a:lnTo>
                  <a:lnTo>
                    <a:pt x="366" y="221"/>
                  </a:lnTo>
                  <a:lnTo>
                    <a:pt x="366" y="224"/>
                  </a:lnTo>
                  <a:lnTo>
                    <a:pt x="363" y="226"/>
                  </a:lnTo>
                  <a:lnTo>
                    <a:pt x="366" y="230"/>
                  </a:lnTo>
                  <a:lnTo>
                    <a:pt x="367" y="234"/>
                  </a:lnTo>
                  <a:lnTo>
                    <a:pt x="369" y="237"/>
                  </a:lnTo>
                  <a:lnTo>
                    <a:pt x="366" y="241"/>
                  </a:lnTo>
                  <a:lnTo>
                    <a:pt x="363" y="246"/>
                  </a:lnTo>
                  <a:lnTo>
                    <a:pt x="362" y="248"/>
                  </a:lnTo>
                  <a:lnTo>
                    <a:pt x="360" y="248"/>
                  </a:lnTo>
                  <a:lnTo>
                    <a:pt x="359" y="248"/>
                  </a:lnTo>
                  <a:lnTo>
                    <a:pt x="359" y="249"/>
                  </a:lnTo>
                  <a:lnTo>
                    <a:pt x="360" y="257"/>
                  </a:lnTo>
                  <a:lnTo>
                    <a:pt x="360" y="259"/>
                  </a:lnTo>
                  <a:lnTo>
                    <a:pt x="360" y="267"/>
                  </a:lnTo>
                  <a:lnTo>
                    <a:pt x="360" y="268"/>
                  </a:lnTo>
                  <a:lnTo>
                    <a:pt x="354" y="272"/>
                  </a:lnTo>
                  <a:lnTo>
                    <a:pt x="351" y="274"/>
                  </a:lnTo>
                  <a:lnTo>
                    <a:pt x="352" y="279"/>
                  </a:lnTo>
                  <a:lnTo>
                    <a:pt x="351" y="281"/>
                  </a:lnTo>
                  <a:lnTo>
                    <a:pt x="348" y="282"/>
                  </a:lnTo>
                  <a:lnTo>
                    <a:pt x="343" y="285"/>
                  </a:lnTo>
                  <a:lnTo>
                    <a:pt x="329" y="293"/>
                  </a:lnTo>
                  <a:lnTo>
                    <a:pt x="327" y="293"/>
                  </a:lnTo>
                  <a:lnTo>
                    <a:pt x="327" y="295"/>
                  </a:lnTo>
                  <a:lnTo>
                    <a:pt x="309" y="304"/>
                  </a:lnTo>
                  <a:lnTo>
                    <a:pt x="296" y="312"/>
                  </a:lnTo>
                  <a:lnTo>
                    <a:pt x="293" y="314"/>
                  </a:lnTo>
                  <a:lnTo>
                    <a:pt x="291" y="314"/>
                  </a:lnTo>
                  <a:lnTo>
                    <a:pt x="285" y="318"/>
                  </a:lnTo>
                  <a:lnTo>
                    <a:pt x="282" y="319"/>
                  </a:lnTo>
                  <a:lnTo>
                    <a:pt x="280" y="326"/>
                  </a:lnTo>
                  <a:lnTo>
                    <a:pt x="278" y="337"/>
                  </a:lnTo>
                  <a:lnTo>
                    <a:pt x="276" y="345"/>
                  </a:lnTo>
                  <a:lnTo>
                    <a:pt x="276" y="347"/>
                  </a:lnTo>
                  <a:lnTo>
                    <a:pt x="275" y="348"/>
                  </a:lnTo>
                  <a:lnTo>
                    <a:pt x="274" y="350"/>
                  </a:lnTo>
                  <a:lnTo>
                    <a:pt x="272" y="351"/>
                  </a:lnTo>
                  <a:lnTo>
                    <a:pt x="271" y="352"/>
                  </a:lnTo>
                  <a:lnTo>
                    <a:pt x="269" y="352"/>
                  </a:lnTo>
                  <a:lnTo>
                    <a:pt x="267" y="354"/>
                  </a:lnTo>
                  <a:lnTo>
                    <a:pt x="261" y="357"/>
                  </a:lnTo>
                  <a:lnTo>
                    <a:pt x="258" y="359"/>
                  </a:lnTo>
                  <a:lnTo>
                    <a:pt x="255" y="361"/>
                  </a:lnTo>
                  <a:lnTo>
                    <a:pt x="254" y="362"/>
                  </a:lnTo>
                  <a:lnTo>
                    <a:pt x="253" y="361"/>
                  </a:lnTo>
                  <a:lnTo>
                    <a:pt x="251" y="361"/>
                  </a:lnTo>
                  <a:lnTo>
                    <a:pt x="246" y="366"/>
                  </a:lnTo>
                  <a:lnTo>
                    <a:pt x="239" y="370"/>
                  </a:lnTo>
                  <a:lnTo>
                    <a:pt x="238" y="369"/>
                  </a:lnTo>
                  <a:lnTo>
                    <a:pt x="236" y="369"/>
                  </a:lnTo>
                  <a:lnTo>
                    <a:pt x="235" y="369"/>
                  </a:lnTo>
                  <a:lnTo>
                    <a:pt x="233" y="369"/>
                  </a:lnTo>
                  <a:lnTo>
                    <a:pt x="232" y="368"/>
                  </a:lnTo>
                  <a:lnTo>
                    <a:pt x="231" y="368"/>
                  </a:lnTo>
                  <a:lnTo>
                    <a:pt x="231" y="366"/>
                  </a:lnTo>
                  <a:lnTo>
                    <a:pt x="229" y="366"/>
                  </a:lnTo>
                  <a:lnTo>
                    <a:pt x="221" y="372"/>
                  </a:lnTo>
                  <a:lnTo>
                    <a:pt x="214" y="376"/>
                  </a:lnTo>
                  <a:lnTo>
                    <a:pt x="213" y="377"/>
                  </a:lnTo>
                  <a:lnTo>
                    <a:pt x="205" y="383"/>
                  </a:lnTo>
                  <a:lnTo>
                    <a:pt x="198" y="387"/>
                  </a:lnTo>
                  <a:lnTo>
                    <a:pt x="191" y="391"/>
                  </a:lnTo>
                  <a:lnTo>
                    <a:pt x="191" y="392"/>
                  </a:lnTo>
                  <a:lnTo>
                    <a:pt x="182" y="397"/>
                  </a:lnTo>
                  <a:lnTo>
                    <a:pt x="177" y="401"/>
                  </a:lnTo>
                  <a:lnTo>
                    <a:pt x="175" y="399"/>
                  </a:lnTo>
                  <a:lnTo>
                    <a:pt x="163" y="388"/>
                  </a:lnTo>
                  <a:lnTo>
                    <a:pt x="163" y="387"/>
                  </a:lnTo>
                  <a:lnTo>
                    <a:pt x="162" y="387"/>
                  </a:lnTo>
                  <a:lnTo>
                    <a:pt x="162" y="386"/>
                  </a:lnTo>
                  <a:lnTo>
                    <a:pt x="158" y="383"/>
                  </a:lnTo>
                  <a:lnTo>
                    <a:pt x="156" y="381"/>
                  </a:lnTo>
                  <a:lnTo>
                    <a:pt x="147" y="372"/>
                  </a:lnTo>
                  <a:lnTo>
                    <a:pt x="140" y="366"/>
                  </a:lnTo>
                  <a:lnTo>
                    <a:pt x="138" y="365"/>
                  </a:lnTo>
                  <a:lnTo>
                    <a:pt x="134" y="362"/>
                  </a:lnTo>
                  <a:lnTo>
                    <a:pt x="127" y="357"/>
                  </a:lnTo>
                  <a:lnTo>
                    <a:pt x="126" y="355"/>
                  </a:lnTo>
                  <a:lnTo>
                    <a:pt x="124" y="354"/>
                  </a:lnTo>
                  <a:lnTo>
                    <a:pt x="120" y="351"/>
                  </a:lnTo>
                  <a:lnTo>
                    <a:pt x="115" y="348"/>
                  </a:lnTo>
                  <a:lnTo>
                    <a:pt x="111" y="345"/>
                  </a:lnTo>
                  <a:lnTo>
                    <a:pt x="109" y="344"/>
                  </a:lnTo>
                  <a:lnTo>
                    <a:pt x="102" y="340"/>
                  </a:lnTo>
                  <a:lnTo>
                    <a:pt x="101" y="337"/>
                  </a:lnTo>
                  <a:lnTo>
                    <a:pt x="100" y="337"/>
                  </a:lnTo>
                  <a:lnTo>
                    <a:pt x="98" y="336"/>
                  </a:lnTo>
                  <a:lnTo>
                    <a:pt x="98" y="334"/>
                  </a:lnTo>
                  <a:lnTo>
                    <a:pt x="89" y="322"/>
                  </a:lnTo>
                  <a:lnTo>
                    <a:pt x="83" y="317"/>
                  </a:lnTo>
                  <a:lnTo>
                    <a:pt x="82" y="317"/>
                  </a:lnTo>
                  <a:lnTo>
                    <a:pt x="79" y="312"/>
                  </a:lnTo>
                  <a:lnTo>
                    <a:pt x="78" y="311"/>
                  </a:lnTo>
                  <a:lnTo>
                    <a:pt x="78" y="310"/>
                  </a:lnTo>
                  <a:lnTo>
                    <a:pt x="76" y="310"/>
                  </a:lnTo>
                  <a:lnTo>
                    <a:pt x="76" y="308"/>
                  </a:lnTo>
                  <a:lnTo>
                    <a:pt x="75" y="307"/>
                  </a:lnTo>
                  <a:lnTo>
                    <a:pt x="72" y="306"/>
                  </a:lnTo>
                  <a:lnTo>
                    <a:pt x="68" y="301"/>
                  </a:lnTo>
                  <a:lnTo>
                    <a:pt x="67" y="300"/>
                  </a:lnTo>
                  <a:lnTo>
                    <a:pt x="65" y="300"/>
                  </a:lnTo>
                  <a:lnTo>
                    <a:pt x="65" y="299"/>
                  </a:lnTo>
                  <a:lnTo>
                    <a:pt x="60" y="293"/>
                  </a:lnTo>
                  <a:lnTo>
                    <a:pt x="58" y="292"/>
                  </a:lnTo>
                  <a:lnTo>
                    <a:pt x="57" y="290"/>
                  </a:lnTo>
                  <a:lnTo>
                    <a:pt x="53" y="286"/>
                  </a:lnTo>
                  <a:lnTo>
                    <a:pt x="44" y="268"/>
                  </a:lnTo>
                  <a:lnTo>
                    <a:pt x="39" y="259"/>
                  </a:lnTo>
                  <a:lnTo>
                    <a:pt x="37" y="256"/>
                  </a:lnTo>
                  <a:lnTo>
                    <a:pt x="36" y="254"/>
                  </a:lnTo>
                  <a:lnTo>
                    <a:pt x="36" y="253"/>
                  </a:lnTo>
                  <a:lnTo>
                    <a:pt x="33" y="250"/>
                  </a:lnTo>
                  <a:lnTo>
                    <a:pt x="28" y="241"/>
                  </a:lnTo>
                  <a:lnTo>
                    <a:pt x="28" y="239"/>
                  </a:lnTo>
                  <a:lnTo>
                    <a:pt x="26" y="235"/>
                  </a:lnTo>
                  <a:lnTo>
                    <a:pt x="24" y="231"/>
                  </a:lnTo>
                  <a:lnTo>
                    <a:pt x="21" y="227"/>
                  </a:lnTo>
                  <a:lnTo>
                    <a:pt x="21" y="226"/>
                  </a:lnTo>
                  <a:lnTo>
                    <a:pt x="20" y="223"/>
                  </a:lnTo>
                  <a:lnTo>
                    <a:pt x="18" y="223"/>
                  </a:lnTo>
                  <a:lnTo>
                    <a:pt x="17" y="219"/>
                  </a:lnTo>
                  <a:lnTo>
                    <a:pt x="15" y="217"/>
                  </a:lnTo>
                  <a:lnTo>
                    <a:pt x="14" y="216"/>
                  </a:lnTo>
                  <a:lnTo>
                    <a:pt x="14" y="214"/>
                  </a:lnTo>
                  <a:lnTo>
                    <a:pt x="11" y="210"/>
                  </a:lnTo>
                  <a:lnTo>
                    <a:pt x="11" y="209"/>
                  </a:lnTo>
                  <a:lnTo>
                    <a:pt x="10" y="207"/>
                  </a:lnTo>
                  <a:lnTo>
                    <a:pt x="3" y="195"/>
                  </a:lnTo>
                  <a:lnTo>
                    <a:pt x="13" y="188"/>
                  </a:lnTo>
                  <a:lnTo>
                    <a:pt x="11" y="187"/>
                  </a:lnTo>
                  <a:lnTo>
                    <a:pt x="11" y="185"/>
                  </a:lnTo>
                  <a:lnTo>
                    <a:pt x="7" y="180"/>
                  </a:lnTo>
                  <a:lnTo>
                    <a:pt x="0" y="173"/>
                  </a:lnTo>
                  <a:lnTo>
                    <a:pt x="2" y="172"/>
                  </a:lnTo>
                  <a:lnTo>
                    <a:pt x="4" y="170"/>
                  </a:lnTo>
                  <a:lnTo>
                    <a:pt x="4" y="169"/>
                  </a:lnTo>
                  <a:lnTo>
                    <a:pt x="6" y="168"/>
                  </a:lnTo>
                  <a:lnTo>
                    <a:pt x="7" y="166"/>
                  </a:lnTo>
                  <a:lnTo>
                    <a:pt x="22" y="148"/>
                  </a:lnTo>
                  <a:lnTo>
                    <a:pt x="24" y="147"/>
                  </a:lnTo>
                  <a:lnTo>
                    <a:pt x="26" y="144"/>
                  </a:lnTo>
                  <a:lnTo>
                    <a:pt x="29" y="140"/>
                  </a:lnTo>
                  <a:lnTo>
                    <a:pt x="33" y="136"/>
                  </a:lnTo>
                  <a:lnTo>
                    <a:pt x="39" y="143"/>
                  </a:lnTo>
                  <a:lnTo>
                    <a:pt x="43" y="150"/>
                  </a:lnTo>
                  <a:lnTo>
                    <a:pt x="44" y="150"/>
                  </a:lnTo>
                  <a:lnTo>
                    <a:pt x="69" y="132"/>
                  </a:lnTo>
                  <a:lnTo>
                    <a:pt x="71" y="132"/>
                  </a:lnTo>
                  <a:lnTo>
                    <a:pt x="73" y="125"/>
                  </a:lnTo>
                  <a:lnTo>
                    <a:pt x="75" y="123"/>
                  </a:lnTo>
                  <a:lnTo>
                    <a:pt x="76" y="119"/>
                  </a:lnTo>
                  <a:lnTo>
                    <a:pt x="78" y="119"/>
                  </a:lnTo>
                  <a:lnTo>
                    <a:pt x="80" y="122"/>
                  </a:lnTo>
                  <a:lnTo>
                    <a:pt x="86" y="127"/>
                  </a:lnTo>
                  <a:lnTo>
                    <a:pt x="87" y="127"/>
                  </a:lnTo>
                  <a:lnTo>
                    <a:pt x="87" y="129"/>
                  </a:lnTo>
                  <a:lnTo>
                    <a:pt x="87" y="127"/>
                  </a:lnTo>
                  <a:lnTo>
                    <a:pt x="89" y="127"/>
                  </a:lnTo>
                  <a:lnTo>
                    <a:pt x="90" y="125"/>
                  </a:lnTo>
                  <a:lnTo>
                    <a:pt x="95" y="118"/>
                  </a:lnTo>
                  <a:lnTo>
                    <a:pt x="100" y="121"/>
                  </a:lnTo>
                  <a:lnTo>
                    <a:pt x="101" y="122"/>
                  </a:lnTo>
                  <a:lnTo>
                    <a:pt x="104" y="125"/>
                  </a:lnTo>
                  <a:lnTo>
                    <a:pt x="111" y="121"/>
                  </a:lnTo>
                  <a:lnTo>
                    <a:pt x="119" y="118"/>
                  </a:lnTo>
                  <a:lnTo>
                    <a:pt x="120" y="116"/>
                  </a:lnTo>
                  <a:lnTo>
                    <a:pt x="122" y="116"/>
                  </a:lnTo>
                  <a:lnTo>
                    <a:pt x="123" y="116"/>
                  </a:lnTo>
                  <a:lnTo>
                    <a:pt x="127" y="114"/>
                  </a:lnTo>
                  <a:lnTo>
                    <a:pt x="127" y="115"/>
                  </a:lnTo>
                  <a:lnTo>
                    <a:pt x="129" y="116"/>
                  </a:lnTo>
                  <a:lnTo>
                    <a:pt x="130" y="115"/>
                  </a:lnTo>
                  <a:lnTo>
                    <a:pt x="131" y="115"/>
                  </a:lnTo>
                  <a:lnTo>
                    <a:pt x="131" y="114"/>
                  </a:lnTo>
                  <a:lnTo>
                    <a:pt x="133" y="112"/>
                  </a:lnTo>
                  <a:lnTo>
                    <a:pt x="134" y="112"/>
                  </a:lnTo>
                  <a:lnTo>
                    <a:pt x="134" y="111"/>
                  </a:lnTo>
                  <a:lnTo>
                    <a:pt x="137" y="110"/>
                  </a:lnTo>
                  <a:lnTo>
                    <a:pt x="142" y="104"/>
                  </a:lnTo>
                  <a:lnTo>
                    <a:pt x="144" y="105"/>
                  </a:lnTo>
                  <a:lnTo>
                    <a:pt x="149" y="112"/>
                  </a:lnTo>
                  <a:lnTo>
                    <a:pt x="151" y="114"/>
                  </a:lnTo>
                  <a:lnTo>
                    <a:pt x="167" y="103"/>
                  </a:lnTo>
                  <a:lnTo>
                    <a:pt x="173" y="99"/>
                  </a:lnTo>
                  <a:lnTo>
                    <a:pt x="178" y="94"/>
                  </a:lnTo>
                  <a:lnTo>
                    <a:pt x="181" y="92"/>
                  </a:lnTo>
                  <a:lnTo>
                    <a:pt x="180" y="92"/>
                  </a:lnTo>
                  <a:lnTo>
                    <a:pt x="180" y="90"/>
                  </a:lnTo>
                  <a:lnTo>
                    <a:pt x="178" y="90"/>
                  </a:lnTo>
                  <a:lnTo>
                    <a:pt x="180" y="90"/>
                  </a:lnTo>
                  <a:lnTo>
                    <a:pt x="180" y="89"/>
                  </a:lnTo>
                  <a:lnTo>
                    <a:pt x="181" y="89"/>
                  </a:lnTo>
                  <a:lnTo>
                    <a:pt x="193" y="78"/>
                  </a:lnTo>
                  <a:lnTo>
                    <a:pt x="200" y="72"/>
                  </a:lnTo>
                  <a:lnTo>
                    <a:pt x="205" y="69"/>
                  </a:lnTo>
                  <a:lnTo>
                    <a:pt x="207" y="65"/>
                  </a:lnTo>
                  <a:lnTo>
                    <a:pt x="209" y="65"/>
                  </a:lnTo>
                  <a:lnTo>
                    <a:pt x="210" y="64"/>
                  </a:lnTo>
                  <a:lnTo>
                    <a:pt x="211" y="63"/>
                  </a:lnTo>
                  <a:lnTo>
                    <a:pt x="220" y="57"/>
                  </a:lnTo>
                  <a:lnTo>
                    <a:pt x="216" y="52"/>
                  </a:lnTo>
                  <a:lnTo>
                    <a:pt x="214" y="50"/>
                  </a:lnTo>
                  <a:lnTo>
                    <a:pt x="213" y="46"/>
                  </a:lnTo>
                  <a:lnTo>
                    <a:pt x="211" y="32"/>
                  </a:lnTo>
                  <a:lnTo>
                    <a:pt x="211" y="28"/>
                  </a:lnTo>
                  <a:lnTo>
                    <a:pt x="210" y="24"/>
                  </a:lnTo>
                  <a:lnTo>
                    <a:pt x="209" y="14"/>
                  </a:lnTo>
                  <a:lnTo>
                    <a:pt x="209" y="12"/>
                  </a:lnTo>
                  <a:lnTo>
                    <a:pt x="207" y="5"/>
                  </a:lnTo>
                  <a:lnTo>
                    <a:pt x="207" y="2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8" y="2"/>
                  </a:lnTo>
                  <a:lnTo>
                    <a:pt x="229" y="2"/>
                  </a:lnTo>
                  <a:lnTo>
                    <a:pt x="229" y="12"/>
                  </a:lnTo>
                  <a:lnTo>
                    <a:pt x="231" y="14"/>
                  </a:lnTo>
                  <a:lnTo>
                    <a:pt x="232" y="2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Freeform 26">
              <a:extLst>
                <a:ext uri="{FF2B5EF4-FFF2-40B4-BE49-F238E27FC236}">
                  <a16:creationId xmlns:a16="http://schemas.microsoft.com/office/drawing/2014/main" id="{7E1D9DBD-8C02-2C36-4E0B-FB4B73868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4188" y="1058863"/>
              <a:ext cx="622300" cy="636588"/>
            </a:xfrm>
            <a:custGeom>
              <a:avLst/>
              <a:gdLst>
                <a:gd name="T0" fmla="*/ 255 w 392"/>
                <a:gd name="T1" fmla="*/ 25 h 401"/>
                <a:gd name="T2" fmla="*/ 274 w 392"/>
                <a:gd name="T3" fmla="*/ 25 h 401"/>
                <a:gd name="T4" fmla="*/ 280 w 392"/>
                <a:gd name="T5" fmla="*/ 31 h 401"/>
                <a:gd name="T6" fmla="*/ 294 w 392"/>
                <a:gd name="T7" fmla="*/ 60 h 401"/>
                <a:gd name="T8" fmla="*/ 298 w 392"/>
                <a:gd name="T9" fmla="*/ 64 h 401"/>
                <a:gd name="T10" fmla="*/ 309 w 392"/>
                <a:gd name="T11" fmla="*/ 68 h 401"/>
                <a:gd name="T12" fmla="*/ 334 w 392"/>
                <a:gd name="T13" fmla="*/ 92 h 401"/>
                <a:gd name="T14" fmla="*/ 351 w 392"/>
                <a:gd name="T15" fmla="*/ 101 h 401"/>
                <a:gd name="T16" fmla="*/ 366 w 392"/>
                <a:gd name="T17" fmla="*/ 108 h 401"/>
                <a:gd name="T18" fmla="*/ 370 w 392"/>
                <a:gd name="T19" fmla="*/ 121 h 401"/>
                <a:gd name="T20" fmla="*/ 382 w 392"/>
                <a:gd name="T21" fmla="*/ 132 h 401"/>
                <a:gd name="T22" fmla="*/ 389 w 392"/>
                <a:gd name="T23" fmla="*/ 140 h 401"/>
                <a:gd name="T24" fmla="*/ 387 w 392"/>
                <a:gd name="T25" fmla="*/ 155 h 401"/>
                <a:gd name="T26" fmla="*/ 391 w 392"/>
                <a:gd name="T27" fmla="*/ 172 h 401"/>
                <a:gd name="T28" fmla="*/ 392 w 392"/>
                <a:gd name="T29" fmla="*/ 180 h 401"/>
                <a:gd name="T30" fmla="*/ 362 w 392"/>
                <a:gd name="T31" fmla="*/ 185 h 401"/>
                <a:gd name="T32" fmla="*/ 363 w 392"/>
                <a:gd name="T33" fmla="*/ 199 h 401"/>
                <a:gd name="T34" fmla="*/ 366 w 392"/>
                <a:gd name="T35" fmla="*/ 221 h 401"/>
                <a:gd name="T36" fmla="*/ 369 w 392"/>
                <a:gd name="T37" fmla="*/ 237 h 401"/>
                <a:gd name="T38" fmla="*/ 359 w 392"/>
                <a:gd name="T39" fmla="*/ 248 h 401"/>
                <a:gd name="T40" fmla="*/ 360 w 392"/>
                <a:gd name="T41" fmla="*/ 268 h 401"/>
                <a:gd name="T42" fmla="*/ 348 w 392"/>
                <a:gd name="T43" fmla="*/ 282 h 401"/>
                <a:gd name="T44" fmla="*/ 309 w 392"/>
                <a:gd name="T45" fmla="*/ 304 h 401"/>
                <a:gd name="T46" fmla="*/ 282 w 392"/>
                <a:gd name="T47" fmla="*/ 319 h 401"/>
                <a:gd name="T48" fmla="*/ 275 w 392"/>
                <a:gd name="T49" fmla="*/ 348 h 401"/>
                <a:gd name="T50" fmla="*/ 267 w 392"/>
                <a:gd name="T51" fmla="*/ 354 h 401"/>
                <a:gd name="T52" fmla="*/ 253 w 392"/>
                <a:gd name="T53" fmla="*/ 361 h 401"/>
                <a:gd name="T54" fmla="*/ 236 w 392"/>
                <a:gd name="T55" fmla="*/ 369 h 401"/>
                <a:gd name="T56" fmla="*/ 231 w 392"/>
                <a:gd name="T57" fmla="*/ 366 h 401"/>
                <a:gd name="T58" fmla="*/ 205 w 392"/>
                <a:gd name="T59" fmla="*/ 383 h 401"/>
                <a:gd name="T60" fmla="*/ 177 w 392"/>
                <a:gd name="T61" fmla="*/ 401 h 401"/>
                <a:gd name="T62" fmla="*/ 162 w 392"/>
                <a:gd name="T63" fmla="*/ 386 h 401"/>
                <a:gd name="T64" fmla="*/ 138 w 392"/>
                <a:gd name="T65" fmla="*/ 365 h 401"/>
                <a:gd name="T66" fmla="*/ 120 w 392"/>
                <a:gd name="T67" fmla="*/ 351 h 401"/>
                <a:gd name="T68" fmla="*/ 101 w 392"/>
                <a:gd name="T69" fmla="*/ 337 h 401"/>
                <a:gd name="T70" fmla="*/ 83 w 392"/>
                <a:gd name="T71" fmla="*/ 317 h 401"/>
                <a:gd name="T72" fmla="*/ 76 w 392"/>
                <a:gd name="T73" fmla="*/ 310 h 401"/>
                <a:gd name="T74" fmla="*/ 67 w 392"/>
                <a:gd name="T75" fmla="*/ 300 h 401"/>
                <a:gd name="T76" fmla="*/ 57 w 392"/>
                <a:gd name="T77" fmla="*/ 290 h 401"/>
                <a:gd name="T78" fmla="*/ 36 w 392"/>
                <a:gd name="T79" fmla="*/ 254 h 401"/>
                <a:gd name="T80" fmla="*/ 26 w 392"/>
                <a:gd name="T81" fmla="*/ 235 h 401"/>
                <a:gd name="T82" fmla="*/ 18 w 392"/>
                <a:gd name="T83" fmla="*/ 223 h 401"/>
                <a:gd name="T84" fmla="*/ 11 w 392"/>
                <a:gd name="T85" fmla="*/ 210 h 401"/>
                <a:gd name="T86" fmla="*/ 11 w 392"/>
                <a:gd name="T87" fmla="*/ 187 h 401"/>
                <a:gd name="T88" fmla="*/ 4 w 392"/>
                <a:gd name="T89" fmla="*/ 170 h 401"/>
                <a:gd name="T90" fmla="*/ 24 w 392"/>
                <a:gd name="T91" fmla="*/ 147 h 401"/>
                <a:gd name="T92" fmla="*/ 43 w 392"/>
                <a:gd name="T93" fmla="*/ 150 h 401"/>
                <a:gd name="T94" fmla="*/ 75 w 392"/>
                <a:gd name="T95" fmla="*/ 123 h 401"/>
                <a:gd name="T96" fmla="*/ 87 w 392"/>
                <a:gd name="T97" fmla="*/ 127 h 401"/>
                <a:gd name="T98" fmla="*/ 95 w 392"/>
                <a:gd name="T99" fmla="*/ 118 h 401"/>
                <a:gd name="T100" fmla="*/ 119 w 392"/>
                <a:gd name="T101" fmla="*/ 118 h 401"/>
                <a:gd name="T102" fmla="*/ 127 w 392"/>
                <a:gd name="T103" fmla="*/ 115 h 401"/>
                <a:gd name="T104" fmla="*/ 133 w 392"/>
                <a:gd name="T105" fmla="*/ 112 h 401"/>
                <a:gd name="T106" fmla="*/ 144 w 392"/>
                <a:gd name="T107" fmla="*/ 105 h 401"/>
                <a:gd name="T108" fmla="*/ 178 w 392"/>
                <a:gd name="T109" fmla="*/ 94 h 401"/>
                <a:gd name="T110" fmla="*/ 180 w 392"/>
                <a:gd name="T111" fmla="*/ 90 h 401"/>
                <a:gd name="T112" fmla="*/ 205 w 392"/>
                <a:gd name="T113" fmla="*/ 69 h 401"/>
                <a:gd name="T114" fmla="*/ 220 w 392"/>
                <a:gd name="T115" fmla="*/ 57 h 401"/>
                <a:gd name="T116" fmla="*/ 211 w 392"/>
                <a:gd name="T117" fmla="*/ 28 h 401"/>
                <a:gd name="T118" fmla="*/ 207 w 392"/>
                <a:gd name="T119" fmla="*/ 2 h 401"/>
                <a:gd name="T120" fmla="*/ 229 w 392"/>
                <a:gd name="T121" fmla="*/ 12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2" h="401">
                  <a:moveTo>
                    <a:pt x="232" y="24"/>
                  </a:moveTo>
                  <a:lnTo>
                    <a:pt x="243" y="20"/>
                  </a:lnTo>
                  <a:lnTo>
                    <a:pt x="251" y="16"/>
                  </a:lnTo>
                  <a:lnTo>
                    <a:pt x="253" y="17"/>
                  </a:lnTo>
                  <a:lnTo>
                    <a:pt x="255" y="25"/>
                  </a:lnTo>
                  <a:lnTo>
                    <a:pt x="255" y="27"/>
                  </a:lnTo>
                  <a:lnTo>
                    <a:pt x="257" y="34"/>
                  </a:lnTo>
                  <a:lnTo>
                    <a:pt x="258" y="34"/>
                  </a:lnTo>
                  <a:lnTo>
                    <a:pt x="274" y="27"/>
                  </a:lnTo>
                  <a:lnTo>
                    <a:pt x="274" y="25"/>
                  </a:lnTo>
                  <a:lnTo>
                    <a:pt x="275" y="25"/>
                  </a:lnTo>
                  <a:lnTo>
                    <a:pt x="279" y="24"/>
                  </a:lnTo>
                  <a:lnTo>
                    <a:pt x="279" y="27"/>
                  </a:lnTo>
                  <a:lnTo>
                    <a:pt x="280" y="30"/>
                  </a:lnTo>
                  <a:lnTo>
                    <a:pt x="280" y="31"/>
                  </a:lnTo>
                  <a:lnTo>
                    <a:pt x="285" y="43"/>
                  </a:lnTo>
                  <a:lnTo>
                    <a:pt x="289" y="54"/>
                  </a:lnTo>
                  <a:lnTo>
                    <a:pt x="290" y="56"/>
                  </a:lnTo>
                  <a:lnTo>
                    <a:pt x="293" y="58"/>
                  </a:lnTo>
                  <a:lnTo>
                    <a:pt x="294" y="60"/>
                  </a:lnTo>
                  <a:lnTo>
                    <a:pt x="296" y="60"/>
                  </a:lnTo>
                  <a:lnTo>
                    <a:pt x="296" y="61"/>
                  </a:lnTo>
                  <a:lnTo>
                    <a:pt x="297" y="61"/>
                  </a:lnTo>
                  <a:lnTo>
                    <a:pt x="297" y="63"/>
                  </a:lnTo>
                  <a:lnTo>
                    <a:pt x="298" y="64"/>
                  </a:lnTo>
                  <a:lnTo>
                    <a:pt x="298" y="65"/>
                  </a:lnTo>
                  <a:lnTo>
                    <a:pt x="300" y="67"/>
                  </a:lnTo>
                  <a:lnTo>
                    <a:pt x="301" y="67"/>
                  </a:lnTo>
                  <a:lnTo>
                    <a:pt x="302" y="67"/>
                  </a:lnTo>
                  <a:lnTo>
                    <a:pt x="309" y="68"/>
                  </a:lnTo>
                  <a:lnTo>
                    <a:pt x="311" y="69"/>
                  </a:lnTo>
                  <a:lnTo>
                    <a:pt x="315" y="83"/>
                  </a:lnTo>
                  <a:lnTo>
                    <a:pt x="315" y="85"/>
                  </a:lnTo>
                  <a:lnTo>
                    <a:pt x="333" y="92"/>
                  </a:lnTo>
                  <a:lnTo>
                    <a:pt x="334" y="92"/>
                  </a:lnTo>
                  <a:lnTo>
                    <a:pt x="336" y="93"/>
                  </a:lnTo>
                  <a:lnTo>
                    <a:pt x="338" y="94"/>
                  </a:lnTo>
                  <a:lnTo>
                    <a:pt x="345" y="99"/>
                  </a:lnTo>
                  <a:lnTo>
                    <a:pt x="348" y="100"/>
                  </a:lnTo>
                  <a:lnTo>
                    <a:pt x="351" y="101"/>
                  </a:lnTo>
                  <a:lnTo>
                    <a:pt x="352" y="103"/>
                  </a:lnTo>
                  <a:lnTo>
                    <a:pt x="360" y="105"/>
                  </a:lnTo>
                  <a:lnTo>
                    <a:pt x="360" y="107"/>
                  </a:lnTo>
                  <a:lnTo>
                    <a:pt x="365" y="108"/>
                  </a:lnTo>
                  <a:lnTo>
                    <a:pt x="366" y="108"/>
                  </a:lnTo>
                  <a:lnTo>
                    <a:pt x="366" y="110"/>
                  </a:lnTo>
                  <a:lnTo>
                    <a:pt x="367" y="114"/>
                  </a:lnTo>
                  <a:lnTo>
                    <a:pt x="369" y="116"/>
                  </a:lnTo>
                  <a:lnTo>
                    <a:pt x="370" y="118"/>
                  </a:lnTo>
                  <a:lnTo>
                    <a:pt x="370" y="121"/>
                  </a:lnTo>
                  <a:lnTo>
                    <a:pt x="371" y="123"/>
                  </a:lnTo>
                  <a:lnTo>
                    <a:pt x="371" y="125"/>
                  </a:lnTo>
                  <a:lnTo>
                    <a:pt x="371" y="129"/>
                  </a:lnTo>
                  <a:lnTo>
                    <a:pt x="376" y="130"/>
                  </a:lnTo>
                  <a:lnTo>
                    <a:pt x="382" y="132"/>
                  </a:lnTo>
                  <a:lnTo>
                    <a:pt x="389" y="133"/>
                  </a:lnTo>
                  <a:lnTo>
                    <a:pt x="392" y="133"/>
                  </a:lnTo>
                  <a:lnTo>
                    <a:pt x="391" y="133"/>
                  </a:lnTo>
                  <a:lnTo>
                    <a:pt x="391" y="137"/>
                  </a:lnTo>
                  <a:lnTo>
                    <a:pt x="389" y="140"/>
                  </a:lnTo>
                  <a:lnTo>
                    <a:pt x="389" y="141"/>
                  </a:lnTo>
                  <a:lnTo>
                    <a:pt x="389" y="143"/>
                  </a:lnTo>
                  <a:lnTo>
                    <a:pt x="388" y="144"/>
                  </a:lnTo>
                  <a:lnTo>
                    <a:pt x="385" y="150"/>
                  </a:lnTo>
                  <a:lnTo>
                    <a:pt x="387" y="155"/>
                  </a:lnTo>
                  <a:lnTo>
                    <a:pt x="387" y="157"/>
                  </a:lnTo>
                  <a:lnTo>
                    <a:pt x="387" y="158"/>
                  </a:lnTo>
                  <a:lnTo>
                    <a:pt x="388" y="161"/>
                  </a:lnTo>
                  <a:lnTo>
                    <a:pt x="389" y="165"/>
                  </a:lnTo>
                  <a:lnTo>
                    <a:pt x="391" y="172"/>
                  </a:lnTo>
                  <a:lnTo>
                    <a:pt x="392" y="177"/>
                  </a:lnTo>
                  <a:lnTo>
                    <a:pt x="392" y="179"/>
                  </a:lnTo>
                  <a:lnTo>
                    <a:pt x="392" y="180"/>
                  </a:lnTo>
                  <a:lnTo>
                    <a:pt x="392" y="181"/>
                  </a:lnTo>
                  <a:lnTo>
                    <a:pt x="392" y="180"/>
                  </a:lnTo>
                  <a:lnTo>
                    <a:pt x="381" y="183"/>
                  </a:lnTo>
                  <a:lnTo>
                    <a:pt x="377" y="183"/>
                  </a:lnTo>
                  <a:lnTo>
                    <a:pt x="377" y="184"/>
                  </a:lnTo>
                  <a:lnTo>
                    <a:pt x="376" y="184"/>
                  </a:lnTo>
                  <a:lnTo>
                    <a:pt x="362" y="185"/>
                  </a:lnTo>
                  <a:lnTo>
                    <a:pt x="360" y="185"/>
                  </a:lnTo>
                  <a:lnTo>
                    <a:pt x="360" y="187"/>
                  </a:lnTo>
                  <a:lnTo>
                    <a:pt x="362" y="187"/>
                  </a:lnTo>
                  <a:lnTo>
                    <a:pt x="362" y="194"/>
                  </a:lnTo>
                  <a:lnTo>
                    <a:pt x="363" y="199"/>
                  </a:lnTo>
                  <a:lnTo>
                    <a:pt x="363" y="203"/>
                  </a:lnTo>
                  <a:lnTo>
                    <a:pt x="365" y="209"/>
                  </a:lnTo>
                  <a:lnTo>
                    <a:pt x="365" y="212"/>
                  </a:lnTo>
                  <a:lnTo>
                    <a:pt x="366" y="219"/>
                  </a:lnTo>
                  <a:lnTo>
                    <a:pt x="366" y="221"/>
                  </a:lnTo>
                  <a:lnTo>
                    <a:pt x="366" y="224"/>
                  </a:lnTo>
                  <a:lnTo>
                    <a:pt x="363" y="226"/>
                  </a:lnTo>
                  <a:lnTo>
                    <a:pt x="366" y="230"/>
                  </a:lnTo>
                  <a:lnTo>
                    <a:pt x="367" y="234"/>
                  </a:lnTo>
                  <a:lnTo>
                    <a:pt x="369" y="237"/>
                  </a:lnTo>
                  <a:lnTo>
                    <a:pt x="366" y="241"/>
                  </a:lnTo>
                  <a:lnTo>
                    <a:pt x="363" y="246"/>
                  </a:lnTo>
                  <a:lnTo>
                    <a:pt x="362" y="248"/>
                  </a:lnTo>
                  <a:lnTo>
                    <a:pt x="360" y="248"/>
                  </a:lnTo>
                  <a:lnTo>
                    <a:pt x="359" y="248"/>
                  </a:lnTo>
                  <a:lnTo>
                    <a:pt x="359" y="249"/>
                  </a:lnTo>
                  <a:lnTo>
                    <a:pt x="360" y="257"/>
                  </a:lnTo>
                  <a:lnTo>
                    <a:pt x="360" y="259"/>
                  </a:lnTo>
                  <a:lnTo>
                    <a:pt x="360" y="267"/>
                  </a:lnTo>
                  <a:lnTo>
                    <a:pt x="360" y="268"/>
                  </a:lnTo>
                  <a:lnTo>
                    <a:pt x="354" y="272"/>
                  </a:lnTo>
                  <a:lnTo>
                    <a:pt x="351" y="274"/>
                  </a:lnTo>
                  <a:lnTo>
                    <a:pt x="352" y="279"/>
                  </a:lnTo>
                  <a:lnTo>
                    <a:pt x="351" y="281"/>
                  </a:lnTo>
                  <a:lnTo>
                    <a:pt x="348" y="282"/>
                  </a:lnTo>
                  <a:lnTo>
                    <a:pt x="343" y="285"/>
                  </a:lnTo>
                  <a:lnTo>
                    <a:pt x="329" y="293"/>
                  </a:lnTo>
                  <a:lnTo>
                    <a:pt x="327" y="293"/>
                  </a:lnTo>
                  <a:lnTo>
                    <a:pt x="327" y="295"/>
                  </a:lnTo>
                  <a:lnTo>
                    <a:pt x="309" y="304"/>
                  </a:lnTo>
                  <a:lnTo>
                    <a:pt x="296" y="312"/>
                  </a:lnTo>
                  <a:lnTo>
                    <a:pt x="293" y="314"/>
                  </a:lnTo>
                  <a:lnTo>
                    <a:pt x="291" y="314"/>
                  </a:lnTo>
                  <a:lnTo>
                    <a:pt x="285" y="318"/>
                  </a:lnTo>
                  <a:lnTo>
                    <a:pt x="282" y="319"/>
                  </a:lnTo>
                  <a:lnTo>
                    <a:pt x="280" y="326"/>
                  </a:lnTo>
                  <a:lnTo>
                    <a:pt x="278" y="337"/>
                  </a:lnTo>
                  <a:lnTo>
                    <a:pt x="276" y="345"/>
                  </a:lnTo>
                  <a:lnTo>
                    <a:pt x="276" y="347"/>
                  </a:lnTo>
                  <a:lnTo>
                    <a:pt x="275" y="348"/>
                  </a:lnTo>
                  <a:lnTo>
                    <a:pt x="274" y="350"/>
                  </a:lnTo>
                  <a:lnTo>
                    <a:pt x="272" y="351"/>
                  </a:lnTo>
                  <a:lnTo>
                    <a:pt x="271" y="352"/>
                  </a:lnTo>
                  <a:lnTo>
                    <a:pt x="269" y="352"/>
                  </a:lnTo>
                  <a:lnTo>
                    <a:pt x="267" y="354"/>
                  </a:lnTo>
                  <a:lnTo>
                    <a:pt x="261" y="357"/>
                  </a:lnTo>
                  <a:lnTo>
                    <a:pt x="258" y="359"/>
                  </a:lnTo>
                  <a:lnTo>
                    <a:pt x="255" y="361"/>
                  </a:lnTo>
                  <a:lnTo>
                    <a:pt x="254" y="362"/>
                  </a:lnTo>
                  <a:lnTo>
                    <a:pt x="253" y="361"/>
                  </a:lnTo>
                  <a:lnTo>
                    <a:pt x="251" y="361"/>
                  </a:lnTo>
                  <a:lnTo>
                    <a:pt x="246" y="366"/>
                  </a:lnTo>
                  <a:lnTo>
                    <a:pt x="239" y="370"/>
                  </a:lnTo>
                  <a:lnTo>
                    <a:pt x="238" y="369"/>
                  </a:lnTo>
                  <a:lnTo>
                    <a:pt x="236" y="369"/>
                  </a:lnTo>
                  <a:lnTo>
                    <a:pt x="235" y="369"/>
                  </a:lnTo>
                  <a:lnTo>
                    <a:pt x="233" y="369"/>
                  </a:lnTo>
                  <a:lnTo>
                    <a:pt x="232" y="368"/>
                  </a:lnTo>
                  <a:lnTo>
                    <a:pt x="231" y="368"/>
                  </a:lnTo>
                  <a:lnTo>
                    <a:pt x="231" y="366"/>
                  </a:lnTo>
                  <a:lnTo>
                    <a:pt x="229" y="366"/>
                  </a:lnTo>
                  <a:lnTo>
                    <a:pt x="221" y="372"/>
                  </a:lnTo>
                  <a:lnTo>
                    <a:pt x="214" y="376"/>
                  </a:lnTo>
                  <a:lnTo>
                    <a:pt x="213" y="377"/>
                  </a:lnTo>
                  <a:lnTo>
                    <a:pt x="205" y="383"/>
                  </a:lnTo>
                  <a:lnTo>
                    <a:pt x="198" y="387"/>
                  </a:lnTo>
                  <a:lnTo>
                    <a:pt x="191" y="391"/>
                  </a:lnTo>
                  <a:lnTo>
                    <a:pt x="191" y="392"/>
                  </a:lnTo>
                  <a:lnTo>
                    <a:pt x="182" y="397"/>
                  </a:lnTo>
                  <a:lnTo>
                    <a:pt x="177" y="401"/>
                  </a:lnTo>
                  <a:lnTo>
                    <a:pt x="175" y="399"/>
                  </a:lnTo>
                  <a:lnTo>
                    <a:pt x="163" y="388"/>
                  </a:lnTo>
                  <a:lnTo>
                    <a:pt x="163" y="387"/>
                  </a:lnTo>
                  <a:lnTo>
                    <a:pt x="162" y="387"/>
                  </a:lnTo>
                  <a:lnTo>
                    <a:pt x="162" y="386"/>
                  </a:lnTo>
                  <a:lnTo>
                    <a:pt x="158" y="383"/>
                  </a:lnTo>
                  <a:lnTo>
                    <a:pt x="156" y="381"/>
                  </a:lnTo>
                  <a:lnTo>
                    <a:pt x="147" y="372"/>
                  </a:lnTo>
                  <a:lnTo>
                    <a:pt x="140" y="366"/>
                  </a:lnTo>
                  <a:lnTo>
                    <a:pt x="138" y="365"/>
                  </a:lnTo>
                  <a:lnTo>
                    <a:pt x="134" y="362"/>
                  </a:lnTo>
                  <a:lnTo>
                    <a:pt x="127" y="357"/>
                  </a:lnTo>
                  <a:lnTo>
                    <a:pt x="126" y="355"/>
                  </a:lnTo>
                  <a:lnTo>
                    <a:pt x="124" y="354"/>
                  </a:lnTo>
                  <a:lnTo>
                    <a:pt x="120" y="351"/>
                  </a:lnTo>
                  <a:lnTo>
                    <a:pt x="115" y="348"/>
                  </a:lnTo>
                  <a:lnTo>
                    <a:pt x="111" y="345"/>
                  </a:lnTo>
                  <a:lnTo>
                    <a:pt x="109" y="344"/>
                  </a:lnTo>
                  <a:lnTo>
                    <a:pt x="102" y="340"/>
                  </a:lnTo>
                  <a:lnTo>
                    <a:pt x="101" y="337"/>
                  </a:lnTo>
                  <a:lnTo>
                    <a:pt x="100" y="337"/>
                  </a:lnTo>
                  <a:lnTo>
                    <a:pt x="98" y="336"/>
                  </a:lnTo>
                  <a:lnTo>
                    <a:pt x="98" y="334"/>
                  </a:lnTo>
                  <a:lnTo>
                    <a:pt x="89" y="322"/>
                  </a:lnTo>
                  <a:lnTo>
                    <a:pt x="83" y="317"/>
                  </a:lnTo>
                  <a:lnTo>
                    <a:pt x="82" y="317"/>
                  </a:lnTo>
                  <a:lnTo>
                    <a:pt x="79" y="312"/>
                  </a:lnTo>
                  <a:lnTo>
                    <a:pt x="78" y="311"/>
                  </a:lnTo>
                  <a:lnTo>
                    <a:pt x="78" y="310"/>
                  </a:lnTo>
                  <a:lnTo>
                    <a:pt x="76" y="310"/>
                  </a:lnTo>
                  <a:lnTo>
                    <a:pt x="76" y="308"/>
                  </a:lnTo>
                  <a:lnTo>
                    <a:pt x="75" y="307"/>
                  </a:lnTo>
                  <a:lnTo>
                    <a:pt x="72" y="306"/>
                  </a:lnTo>
                  <a:lnTo>
                    <a:pt x="68" y="301"/>
                  </a:lnTo>
                  <a:lnTo>
                    <a:pt x="67" y="300"/>
                  </a:lnTo>
                  <a:lnTo>
                    <a:pt x="65" y="300"/>
                  </a:lnTo>
                  <a:lnTo>
                    <a:pt x="65" y="299"/>
                  </a:lnTo>
                  <a:lnTo>
                    <a:pt x="60" y="293"/>
                  </a:lnTo>
                  <a:lnTo>
                    <a:pt x="58" y="292"/>
                  </a:lnTo>
                  <a:lnTo>
                    <a:pt x="57" y="290"/>
                  </a:lnTo>
                  <a:lnTo>
                    <a:pt x="53" y="286"/>
                  </a:lnTo>
                  <a:lnTo>
                    <a:pt x="44" y="268"/>
                  </a:lnTo>
                  <a:lnTo>
                    <a:pt x="39" y="259"/>
                  </a:lnTo>
                  <a:lnTo>
                    <a:pt x="37" y="256"/>
                  </a:lnTo>
                  <a:lnTo>
                    <a:pt x="36" y="254"/>
                  </a:lnTo>
                  <a:lnTo>
                    <a:pt x="36" y="253"/>
                  </a:lnTo>
                  <a:lnTo>
                    <a:pt x="33" y="250"/>
                  </a:lnTo>
                  <a:lnTo>
                    <a:pt x="28" y="241"/>
                  </a:lnTo>
                  <a:lnTo>
                    <a:pt x="28" y="239"/>
                  </a:lnTo>
                  <a:lnTo>
                    <a:pt x="26" y="235"/>
                  </a:lnTo>
                  <a:lnTo>
                    <a:pt x="24" y="231"/>
                  </a:lnTo>
                  <a:lnTo>
                    <a:pt x="21" y="227"/>
                  </a:lnTo>
                  <a:lnTo>
                    <a:pt x="21" y="226"/>
                  </a:lnTo>
                  <a:lnTo>
                    <a:pt x="20" y="223"/>
                  </a:lnTo>
                  <a:lnTo>
                    <a:pt x="18" y="223"/>
                  </a:lnTo>
                  <a:lnTo>
                    <a:pt x="17" y="219"/>
                  </a:lnTo>
                  <a:lnTo>
                    <a:pt x="15" y="217"/>
                  </a:lnTo>
                  <a:lnTo>
                    <a:pt x="14" y="216"/>
                  </a:lnTo>
                  <a:lnTo>
                    <a:pt x="14" y="214"/>
                  </a:lnTo>
                  <a:lnTo>
                    <a:pt x="11" y="210"/>
                  </a:lnTo>
                  <a:lnTo>
                    <a:pt x="11" y="209"/>
                  </a:lnTo>
                  <a:lnTo>
                    <a:pt x="10" y="207"/>
                  </a:lnTo>
                  <a:lnTo>
                    <a:pt x="3" y="195"/>
                  </a:lnTo>
                  <a:lnTo>
                    <a:pt x="13" y="188"/>
                  </a:lnTo>
                  <a:lnTo>
                    <a:pt x="11" y="187"/>
                  </a:lnTo>
                  <a:lnTo>
                    <a:pt x="11" y="185"/>
                  </a:lnTo>
                  <a:lnTo>
                    <a:pt x="7" y="180"/>
                  </a:lnTo>
                  <a:lnTo>
                    <a:pt x="0" y="173"/>
                  </a:lnTo>
                  <a:lnTo>
                    <a:pt x="2" y="172"/>
                  </a:lnTo>
                  <a:lnTo>
                    <a:pt x="4" y="170"/>
                  </a:lnTo>
                  <a:lnTo>
                    <a:pt x="4" y="169"/>
                  </a:lnTo>
                  <a:lnTo>
                    <a:pt x="6" y="168"/>
                  </a:lnTo>
                  <a:lnTo>
                    <a:pt x="7" y="166"/>
                  </a:lnTo>
                  <a:lnTo>
                    <a:pt x="22" y="148"/>
                  </a:lnTo>
                  <a:lnTo>
                    <a:pt x="24" y="147"/>
                  </a:lnTo>
                  <a:lnTo>
                    <a:pt x="26" y="144"/>
                  </a:lnTo>
                  <a:lnTo>
                    <a:pt x="29" y="140"/>
                  </a:lnTo>
                  <a:lnTo>
                    <a:pt x="33" y="136"/>
                  </a:lnTo>
                  <a:lnTo>
                    <a:pt x="39" y="143"/>
                  </a:lnTo>
                  <a:lnTo>
                    <a:pt x="43" y="150"/>
                  </a:lnTo>
                  <a:lnTo>
                    <a:pt x="44" y="150"/>
                  </a:lnTo>
                  <a:lnTo>
                    <a:pt x="69" y="132"/>
                  </a:lnTo>
                  <a:lnTo>
                    <a:pt x="71" y="132"/>
                  </a:lnTo>
                  <a:lnTo>
                    <a:pt x="73" y="125"/>
                  </a:lnTo>
                  <a:lnTo>
                    <a:pt x="75" y="123"/>
                  </a:lnTo>
                  <a:lnTo>
                    <a:pt x="76" y="119"/>
                  </a:lnTo>
                  <a:lnTo>
                    <a:pt x="78" y="119"/>
                  </a:lnTo>
                  <a:lnTo>
                    <a:pt x="80" y="122"/>
                  </a:lnTo>
                  <a:lnTo>
                    <a:pt x="86" y="127"/>
                  </a:lnTo>
                  <a:lnTo>
                    <a:pt x="87" y="127"/>
                  </a:lnTo>
                  <a:lnTo>
                    <a:pt x="87" y="129"/>
                  </a:lnTo>
                  <a:lnTo>
                    <a:pt x="87" y="127"/>
                  </a:lnTo>
                  <a:lnTo>
                    <a:pt x="89" y="127"/>
                  </a:lnTo>
                  <a:lnTo>
                    <a:pt x="90" y="125"/>
                  </a:lnTo>
                  <a:lnTo>
                    <a:pt x="95" y="118"/>
                  </a:lnTo>
                  <a:lnTo>
                    <a:pt x="100" y="121"/>
                  </a:lnTo>
                  <a:lnTo>
                    <a:pt x="101" y="122"/>
                  </a:lnTo>
                  <a:lnTo>
                    <a:pt x="104" y="125"/>
                  </a:lnTo>
                  <a:lnTo>
                    <a:pt x="111" y="121"/>
                  </a:lnTo>
                  <a:lnTo>
                    <a:pt x="119" y="118"/>
                  </a:lnTo>
                  <a:lnTo>
                    <a:pt x="120" y="116"/>
                  </a:lnTo>
                  <a:lnTo>
                    <a:pt x="122" y="116"/>
                  </a:lnTo>
                  <a:lnTo>
                    <a:pt x="123" y="116"/>
                  </a:lnTo>
                  <a:lnTo>
                    <a:pt x="127" y="114"/>
                  </a:lnTo>
                  <a:lnTo>
                    <a:pt x="127" y="115"/>
                  </a:lnTo>
                  <a:lnTo>
                    <a:pt x="129" y="116"/>
                  </a:lnTo>
                  <a:lnTo>
                    <a:pt x="130" y="115"/>
                  </a:lnTo>
                  <a:lnTo>
                    <a:pt x="131" y="115"/>
                  </a:lnTo>
                  <a:lnTo>
                    <a:pt x="131" y="114"/>
                  </a:lnTo>
                  <a:lnTo>
                    <a:pt x="133" y="112"/>
                  </a:lnTo>
                  <a:lnTo>
                    <a:pt x="134" y="112"/>
                  </a:lnTo>
                  <a:lnTo>
                    <a:pt x="134" y="111"/>
                  </a:lnTo>
                  <a:lnTo>
                    <a:pt x="137" y="110"/>
                  </a:lnTo>
                  <a:lnTo>
                    <a:pt x="142" y="104"/>
                  </a:lnTo>
                  <a:lnTo>
                    <a:pt x="144" y="105"/>
                  </a:lnTo>
                  <a:lnTo>
                    <a:pt x="149" y="112"/>
                  </a:lnTo>
                  <a:lnTo>
                    <a:pt x="151" y="114"/>
                  </a:lnTo>
                  <a:lnTo>
                    <a:pt x="167" y="103"/>
                  </a:lnTo>
                  <a:lnTo>
                    <a:pt x="173" y="99"/>
                  </a:lnTo>
                  <a:lnTo>
                    <a:pt x="178" y="94"/>
                  </a:lnTo>
                  <a:lnTo>
                    <a:pt x="181" y="92"/>
                  </a:lnTo>
                  <a:lnTo>
                    <a:pt x="180" y="92"/>
                  </a:lnTo>
                  <a:lnTo>
                    <a:pt x="180" y="90"/>
                  </a:lnTo>
                  <a:lnTo>
                    <a:pt x="178" y="90"/>
                  </a:lnTo>
                  <a:lnTo>
                    <a:pt x="180" y="90"/>
                  </a:lnTo>
                  <a:lnTo>
                    <a:pt x="180" y="89"/>
                  </a:lnTo>
                  <a:lnTo>
                    <a:pt x="181" y="89"/>
                  </a:lnTo>
                  <a:lnTo>
                    <a:pt x="193" y="78"/>
                  </a:lnTo>
                  <a:lnTo>
                    <a:pt x="200" y="72"/>
                  </a:lnTo>
                  <a:lnTo>
                    <a:pt x="205" y="69"/>
                  </a:lnTo>
                  <a:lnTo>
                    <a:pt x="207" y="65"/>
                  </a:lnTo>
                  <a:lnTo>
                    <a:pt x="209" y="65"/>
                  </a:lnTo>
                  <a:lnTo>
                    <a:pt x="210" y="64"/>
                  </a:lnTo>
                  <a:lnTo>
                    <a:pt x="211" y="63"/>
                  </a:lnTo>
                  <a:lnTo>
                    <a:pt x="220" y="57"/>
                  </a:lnTo>
                  <a:lnTo>
                    <a:pt x="216" y="52"/>
                  </a:lnTo>
                  <a:lnTo>
                    <a:pt x="214" y="50"/>
                  </a:lnTo>
                  <a:lnTo>
                    <a:pt x="213" y="46"/>
                  </a:lnTo>
                  <a:lnTo>
                    <a:pt x="211" y="32"/>
                  </a:lnTo>
                  <a:lnTo>
                    <a:pt x="211" y="28"/>
                  </a:lnTo>
                  <a:lnTo>
                    <a:pt x="210" y="24"/>
                  </a:lnTo>
                  <a:lnTo>
                    <a:pt x="209" y="14"/>
                  </a:lnTo>
                  <a:lnTo>
                    <a:pt x="209" y="12"/>
                  </a:lnTo>
                  <a:lnTo>
                    <a:pt x="207" y="5"/>
                  </a:lnTo>
                  <a:lnTo>
                    <a:pt x="207" y="2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8" y="2"/>
                  </a:lnTo>
                  <a:lnTo>
                    <a:pt x="229" y="2"/>
                  </a:lnTo>
                  <a:lnTo>
                    <a:pt x="229" y="12"/>
                  </a:lnTo>
                  <a:lnTo>
                    <a:pt x="231" y="14"/>
                  </a:lnTo>
                  <a:lnTo>
                    <a:pt x="232" y="2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Freeform 27">
              <a:extLst>
                <a:ext uri="{FF2B5EF4-FFF2-40B4-BE49-F238E27FC236}">
                  <a16:creationId xmlns:a16="http://schemas.microsoft.com/office/drawing/2014/main" id="{86264598-A6AD-8214-236D-DAB10E5E0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301" y="1536701"/>
              <a:ext cx="460375" cy="530225"/>
            </a:xfrm>
            <a:custGeom>
              <a:avLst/>
              <a:gdLst>
                <a:gd name="T0" fmla="*/ 262 w 290"/>
                <a:gd name="T1" fmla="*/ 111 h 334"/>
                <a:gd name="T2" fmla="*/ 279 w 290"/>
                <a:gd name="T3" fmla="*/ 160 h 334"/>
                <a:gd name="T4" fmla="*/ 264 w 290"/>
                <a:gd name="T5" fmla="*/ 189 h 334"/>
                <a:gd name="T6" fmla="*/ 243 w 290"/>
                <a:gd name="T7" fmla="*/ 180 h 334"/>
                <a:gd name="T8" fmla="*/ 225 w 290"/>
                <a:gd name="T9" fmla="*/ 225 h 334"/>
                <a:gd name="T10" fmla="*/ 215 w 290"/>
                <a:gd name="T11" fmla="*/ 223 h 334"/>
                <a:gd name="T12" fmla="*/ 203 w 290"/>
                <a:gd name="T13" fmla="*/ 220 h 334"/>
                <a:gd name="T14" fmla="*/ 197 w 290"/>
                <a:gd name="T15" fmla="*/ 223 h 334"/>
                <a:gd name="T16" fmla="*/ 193 w 290"/>
                <a:gd name="T17" fmla="*/ 228 h 334"/>
                <a:gd name="T18" fmla="*/ 188 w 290"/>
                <a:gd name="T19" fmla="*/ 238 h 334"/>
                <a:gd name="T20" fmla="*/ 178 w 290"/>
                <a:gd name="T21" fmla="*/ 245 h 334"/>
                <a:gd name="T22" fmla="*/ 171 w 290"/>
                <a:gd name="T23" fmla="*/ 247 h 334"/>
                <a:gd name="T24" fmla="*/ 168 w 290"/>
                <a:gd name="T25" fmla="*/ 252 h 334"/>
                <a:gd name="T26" fmla="*/ 170 w 290"/>
                <a:gd name="T27" fmla="*/ 261 h 334"/>
                <a:gd name="T28" fmla="*/ 173 w 290"/>
                <a:gd name="T29" fmla="*/ 272 h 334"/>
                <a:gd name="T30" fmla="*/ 167 w 290"/>
                <a:gd name="T31" fmla="*/ 278 h 334"/>
                <a:gd name="T32" fmla="*/ 157 w 290"/>
                <a:gd name="T33" fmla="*/ 278 h 334"/>
                <a:gd name="T34" fmla="*/ 152 w 290"/>
                <a:gd name="T35" fmla="*/ 283 h 334"/>
                <a:gd name="T36" fmla="*/ 145 w 290"/>
                <a:gd name="T37" fmla="*/ 303 h 334"/>
                <a:gd name="T38" fmla="*/ 138 w 290"/>
                <a:gd name="T39" fmla="*/ 319 h 334"/>
                <a:gd name="T40" fmla="*/ 131 w 290"/>
                <a:gd name="T41" fmla="*/ 326 h 334"/>
                <a:gd name="T42" fmla="*/ 121 w 290"/>
                <a:gd name="T43" fmla="*/ 333 h 334"/>
                <a:gd name="T44" fmla="*/ 113 w 290"/>
                <a:gd name="T45" fmla="*/ 333 h 334"/>
                <a:gd name="T46" fmla="*/ 108 w 290"/>
                <a:gd name="T47" fmla="*/ 329 h 334"/>
                <a:gd name="T48" fmla="*/ 105 w 290"/>
                <a:gd name="T49" fmla="*/ 321 h 334"/>
                <a:gd name="T50" fmla="*/ 99 w 290"/>
                <a:gd name="T51" fmla="*/ 314 h 334"/>
                <a:gd name="T52" fmla="*/ 94 w 290"/>
                <a:gd name="T53" fmla="*/ 305 h 334"/>
                <a:gd name="T54" fmla="*/ 87 w 290"/>
                <a:gd name="T55" fmla="*/ 298 h 334"/>
                <a:gd name="T56" fmla="*/ 75 w 290"/>
                <a:gd name="T57" fmla="*/ 290 h 334"/>
                <a:gd name="T58" fmla="*/ 65 w 290"/>
                <a:gd name="T59" fmla="*/ 290 h 334"/>
                <a:gd name="T60" fmla="*/ 47 w 290"/>
                <a:gd name="T61" fmla="*/ 287 h 334"/>
                <a:gd name="T62" fmla="*/ 39 w 290"/>
                <a:gd name="T63" fmla="*/ 279 h 334"/>
                <a:gd name="T64" fmla="*/ 28 w 290"/>
                <a:gd name="T65" fmla="*/ 272 h 334"/>
                <a:gd name="T66" fmla="*/ 21 w 290"/>
                <a:gd name="T67" fmla="*/ 265 h 334"/>
                <a:gd name="T68" fmla="*/ 13 w 290"/>
                <a:gd name="T69" fmla="*/ 260 h 334"/>
                <a:gd name="T70" fmla="*/ 3 w 290"/>
                <a:gd name="T71" fmla="*/ 256 h 334"/>
                <a:gd name="T72" fmla="*/ 10 w 290"/>
                <a:gd name="T73" fmla="*/ 245 h 334"/>
                <a:gd name="T74" fmla="*/ 14 w 290"/>
                <a:gd name="T75" fmla="*/ 240 h 334"/>
                <a:gd name="T76" fmla="*/ 11 w 290"/>
                <a:gd name="T77" fmla="*/ 235 h 334"/>
                <a:gd name="T78" fmla="*/ 22 w 290"/>
                <a:gd name="T79" fmla="*/ 227 h 334"/>
                <a:gd name="T80" fmla="*/ 50 w 290"/>
                <a:gd name="T81" fmla="*/ 191 h 334"/>
                <a:gd name="T82" fmla="*/ 19 w 290"/>
                <a:gd name="T83" fmla="*/ 159 h 334"/>
                <a:gd name="T84" fmla="*/ 2 w 290"/>
                <a:gd name="T85" fmla="*/ 156 h 334"/>
                <a:gd name="T86" fmla="*/ 41 w 290"/>
                <a:gd name="T87" fmla="*/ 111 h 334"/>
                <a:gd name="T88" fmla="*/ 58 w 290"/>
                <a:gd name="T89" fmla="*/ 97 h 334"/>
                <a:gd name="T90" fmla="*/ 65 w 290"/>
                <a:gd name="T91" fmla="*/ 93 h 334"/>
                <a:gd name="T92" fmla="*/ 73 w 290"/>
                <a:gd name="T93" fmla="*/ 87 h 334"/>
                <a:gd name="T94" fmla="*/ 79 w 290"/>
                <a:gd name="T95" fmla="*/ 69 h 334"/>
                <a:gd name="T96" fmla="*/ 87 w 290"/>
                <a:gd name="T97" fmla="*/ 61 h 334"/>
                <a:gd name="T98" fmla="*/ 95 w 290"/>
                <a:gd name="T99" fmla="*/ 50 h 334"/>
                <a:gd name="T100" fmla="*/ 134 w 290"/>
                <a:gd name="T101" fmla="*/ 7 h 334"/>
                <a:gd name="T102" fmla="*/ 145 w 290"/>
                <a:gd name="T103" fmla="*/ 5 h 334"/>
                <a:gd name="T104" fmla="*/ 151 w 290"/>
                <a:gd name="T105" fmla="*/ 10 h 334"/>
                <a:gd name="T106" fmla="*/ 171 w 290"/>
                <a:gd name="T107" fmla="*/ 33 h 334"/>
                <a:gd name="T108" fmla="*/ 182 w 290"/>
                <a:gd name="T109" fmla="*/ 43 h 334"/>
                <a:gd name="T110" fmla="*/ 199 w 290"/>
                <a:gd name="T111" fmla="*/ 54 h 334"/>
                <a:gd name="T112" fmla="*/ 220 w 290"/>
                <a:gd name="T113" fmla="*/ 71 h 334"/>
                <a:gd name="T114" fmla="*/ 236 w 290"/>
                <a:gd name="T115" fmla="*/ 86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90" h="334">
                  <a:moveTo>
                    <a:pt x="236" y="87"/>
                  </a:moveTo>
                  <a:lnTo>
                    <a:pt x="248" y="98"/>
                  </a:lnTo>
                  <a:lnTo>
                    <a:pt x="250" y="100"/>
                  </a:lnTo>
                  <a:lnTo>
                    <a:pt x="254" y="104"/>
                  </a:lnTo>
                  <a:lnTo>
                    <a:pt x="262" y="111"/>
                  </a:lnTo>
                  <a:lnTo>
                    <a:pt x="290" y="137"/>
                  </a:lnTo>
                  <a:lnTo>
                    <a:pt x="286" y="147"/>
                  </a:lnTo>
                  <a:lnTo>
                    <a:pt x="286" y="148"/>
                  </a:lnTo>
                  <a:lnTo>
                    <a:pt x="284" y="148"/>
                  </a:lnTo>
                  <a:lnTo>
                    <a:pt x="279" y="160"/>
                  </a:lnTo>
                  <a:lnTo>
                    <a:pt x="275" y="170"/>
                  </a:lnTo>
                  <a:lnTo>
                    <a:pt x="272" y="174"/>
                  </a:lnTo>
                  <a:lnTo>
                    <a:pt x="268" y="184"/>
                  </a:lnTo>
                  <a:lnTo>
                    <a:pt x="265" y="189"/>
                  </a:lnTo>
                  <a:lnTo>
                    <a:pt x="264" y="189"/>
                  </a:lnTo>
                  <a:lnTo>
                    <a:pt x="262" y="189"/>
                  </a:lnTo>
                  <a:lnTo>
                    <a:pt x="261" y="189"/>
                  </a:lnTo>
                  <a:lnTo>
                    <a:pt x="258" y="188"/>
                  </a:lnTo>
                  <a:lnTo>
                    <a:pt x="244" y="180"/>
                  </a:lnTo>
                  <a:lnTo>
                    <a:pt x="243" y="180"/>
                  </a:lnTo>
                  <a:lnTo>
                    <a:pt x="240" y="185"/>
                  </a:lnTo>
                  <a:lnTo>
                    <a:pt x="239" y="189"/>
                  </a:lnTo>
                  <a:lnTo>
                    <a:pt x="233" y="203"/>
                  </a:lnTo>
                  <a:lnTo>
                    <a:pt x="233" y="205"/>
                  </a:lnTo>
                  <a:lnTo>
                    <a:pt x="225" y="225"/>
                  </a:lnTo>
                  <a:lnTo>
                    <a:pt x="225" y="227"/>
                  </a:lnTo>
                  <a:lnTo>
                    <a:pt x="224" y="227"/>
                  </a:lnTo>
                  <a:lnTo>
                    <a:pt x="224" y="228"/>
                  </a:lnTo>
                  <a:lnTo>
                    <a:pt x="222" y="227"/>
                  </a:lnTo>
                  <a:lnTo>
                    <a:pt x="215" y="223"/>
                  </a:lnTo>
                  <a:lnTo>
                    <a:pt x="211" y="221"/>
                  </a:lnTo>
                  <a:lnTo>
                    <a:pt x="210" y="221"/>
                  </a:lnTo>
                  <a:lnTo>
                    <a:pt x="209" y="220"/>
                  </a:lnTo>
                  <a:lnTo>
                    <a:pt x="206" y="220"/>
                  </a:lnTo>
                  <a:lnTo>
                    <a:pt x="203" y="220"/>
                  </a:lnTo>
                  <a:lnTo>
                    <a:pt x="202" y="220"/>
                  </a:lnTo>
                  <a:lnTo>
                    <a:pt x="200" y="220"/>
                  </a:lnTo>
                  <a:lnTo>
                    <a:pt x="199" y="221"/>
                  </a:lnTo>
                  <a:lnTo>
                    <a:pt x="197" y="221"/>
                  </a:lnTo>
                  <a:lnTo>
                    <a:pt x="197" y="223"/>
                  </a:lnTo>
                  <a:lnTo>
                    <a:pt x="196" y="223"/>
                  </a:lnTo>
                  <a:lnTo>
                    <a:pt x="196" y="224"/>
                  </a:lnTo>
                  <a:lnTo>
                    <a:pt x="195" y="225"/>
                  </a:lnTo>
                  <a:lnTo>
                    <a:pt x="195" y="227"/>
                  </a:lnTo>
                  <a:lnTo>
                    <a:pt x="193" y="228"/>
                  </a:lnTo>
                  <a:lnTo>
                    <a:pt x="193" y="229"/>
                  </a:lnTo>
                  <a:lnTo>
                    <a:pt x="192" y="231"/>
                  </a:lnTo>
                  <a:lnTo>
                    <a:pt x="190" y="234"/>
                  </a:lnTo>
                  <a:lnTo>
                    <a:pt x="188" y="236"/>
                  </a:lnTo>
                  <a:lnTo>
                    <a:pt x="188" y="238"/>
                  </a:lnTo>
                  <a:lnTo>
                    <a:pt x="189" y="242"/>
                  </a:lnTo>
                  <a:lnTo>
                    <a:pt x="192" y="245"/>
                  </a:lnTo>
                  <a:lnTo>
                    <a:pt x="190" y="247"/>
                  </a:lnTo>
                  <a:lnTo>
                    <a:pt x="185" y="247"/>
                  </a:lnTo>
                  <a:lnTo>
                    <a:pt x="178" y="245"/>
                  </a:lnTo>
                  <a:lnTo>
                    <a:pt x="177" y="243"/>
                  </a:lnTo>
                  <a:lnTo>
                    <a:pt x="175" y="243"/>
                  </a:lnTo>
                  <a:lnTo>
                    <a:pt x="174" y="243"/>
                  </a:lnTo>
                  <a:lnTo>
                    <a:pt x="173" y="245"/>
                  </a:lnTo>
                  <a:lnTo>
                    <a:pt x="171" y="247"/>
                  </a:lnTo>
                  <a:lnTo>
                    <a:pt x="170" y="247"/>
                  </a:lnTo>
                  <a:lnTo>
                    <a:pt x="170" y="249"/>
                  </a:lnTo>
                  <a:lnTo>
                    <a:pt x="168" y="249"/>
                  </a:lnTo>
                  <a:lnTo>
                    <a:pt x="168" y="250"/>
                  </a:lnTo>
                  <a:lnTo>
                    <a:pt x="168" y="252"/>
                  </a:lnTo>
                  <a:lnTo>
                    <a:pt x="167" y="253"/>
                  </a:lnTo>
                  <a:lnTo>
                    <a:pt x="168" y="254"/>
                  </a:lnTo>
                  <a:lnTo>
                    <a:pt x="168" y="256"/>
                  </a:lnTo>
                  <a:lnTo>
                    <a:pt x="168" y="257"/>
                  </a:lnTo>
                  <a:lnTo>
                    <a:pt x="170" y="261"/>
                  </a:lnTo>
                  <a:lnTo>
                    <a:pt x="173" y="267"/>
                  </a:lnTo>
                  <a:lnTo>
                    <a:pt x="173" y="268"/>
                  </a:lnTo>
                  <a:lnTo>
                    <a:pt x="173" y="270"/>
                  </a:lnTo>
                  <a:lnTo>
                    <a:pt x="173" y="271"/>
                  </a:lnTo>
                  <a:lnTo>
                    <a:pt x="173" y="272"/>
                  </a:lnTo>
                  <a:lnTo>
                    <a:pt x="173" y="274"/>
                  </a:lnTo>
                  <a:lnTo>
                    <a:pt x="171" y="275"/>
                  </a:lnTo>
                  <a:lnTo>
                    <a:pt x="170" y="276"/>
                  </a:lnTo>
                  <a:lnTo>
                    <a:pt x="168" y="276"/>
                  </a:lnTo>
                  <a:lnTo>
                    <a:pt x="167" y="278"/>
                  </a:lnTo>
                  <a:lnTo>
                    <a:pt x="166" y="278"/>
                  </a:lnTo>
                  <a:lnTo>
                    <a:pt x="164" y="278"/>
                  </a:lnTo>
                  <a:lnTo>
                    <a:pt x="162" y="278"/>
                  </a:lnTo>
                  <a:lnTo>
                    <a:pt x="159" y="278"/>
                  </a:lnTo>
                  <a:lnTo>
                    <a:pt x="157" y="278"/>
                  </a:lnTo>
                  <a:lnTo>
                    <a:pt x="156" y="279"/>
                  </a:lnTo>
                  <a:lnTo>
                    <a:pt x="155" y="281"/>
                  </a:lnTo>
                  <a:lnTo>
                    <a:pt x="153" y="281"/>
                  </a:lnTo>
                  <a:lnTo>
                    <a:pt x="153" y="282"/>
                  </a:lnTo>
                  <a:lnTo>
                    <a:pt x="152" y="283"/>
                  </a:lnTo>
                  <a:lnTo>
                    <a:pt x="151" y="286"/>
                  </a:lnTo>
                  <a:lnTo>
                    <a:pt x="149" y="290"/>
                  </a:lnTo>
                  <a:lnTo>
                    <a:pt x="148" y="297"/>
                  </a:lnTo>
                  <a:lnTo>
                    <a:pt x="146" y="301"/>
                  </a:lnTo>
                  <a:lnTo>
                    <a:pt x="145" y="303"/>
                  </a:lnTo>
                  <a:lnTo>
                    <a:pt x="145" y="305"/>
                  </a:lnTo>
                  <a:lnTo>
                    <a:pt x="144" y="308"/>
                  </a:lnTo>
                  <a:lnTo>
                    <a:pt x="142" y="311"/>
                  </a:lnTo>
                  <a:lnTo>
                    <a:pt x="140" y="316"/>
                  </a:lnTo>
                  <a:lnTo>
                    <a:pt x="138" y="319"/>
                  </a:lnTo>
                  <a:lnTo>
                    <a:pt x="135" y="321"/>
                  </a:lnTo>
                  <a:lnTo>
                    <a:pt x="135" y="322"/>
                  </a:lnTo>
                  <a:lnTo>
                    <a:pt x="134" y="323"/>
                  </a:lnTo>
                  <a:lnTo>
                    <a:pt x="133" y="325"/>
                  </a:lnTo>
                  <a:lnTo>
                    <a:pt x="131" y="326"/>
                  </a:lnTo>
                  <a:lnTo>
                    <a:pt x="126" y="332"/>
                  </a:lnTo>
                  <a:lnTo>
                    <a:pt x="124" y="332"/>
                  </a:lnTo>
                  <a:lnTo>
                    <a:pt x="124" y="333"/>
                  </a:lnTo>
                  <a:lnTo>
                    <a:pt x="123" y="333"/>
                  </a:lnTo>
                  <a:lnTo>
                    <a:pt x="121" y="333"/>
                  </a:lnTo>
                  <a:lnTo>
                    <a:pt x="120" y="334"/>
                  </a:lnTo>
                  <a:lnTo>
                    <a:pt x="117" y="334"/>
                  </a:lnTo>
                  <a:lnTo>
                    <a:pt x="115" y="334"/>
                  </a:lnTo>
                  <a:lnTo>
                    <a:pt x="115" y="333"/>
                  </a:lnTo>
                  <a:lnTo>
                    <a:pt x="113" y="333"/>
                  </a:lnTo>
                  <a:lnTo>
                    <a:pt x="110" y="332"/>
                  </a:lnTo>
                  <a:lnTo>
                    <a:pt x="110" y="330"/>
                  </a:lnTo>
                  <a:lnTo>
                    <a:pt x="109" y="330"/>
                  </a:lnTo>
                  <a:lnTo>
                    <a:pt x="109" y="329"/>
                  </a:lnTo>
                  <a:lnTo>
                    <a:pt x="108" y="329"/>
                  </a:lnTo>
                  <a:lnTo>
                    <a:pt x="108" y="327"/>
                  </a:lnTo>
                  <a:lnTo>
                    <a:pt x="106" y="325"/>
                  </a:lnTo>
                  <a:lnTo>
                    <a:pt x="106" y="322"/>
                  </a:lnTo>
                  <a:lnTo>
                    <a:pt x="105" y="322"/>
                  </a:lnTo>
                  <a:lnTo>
                    <a:pt x="105" y="321"/>
                  </a:lnTo>
                  <a:lnTo>
                    <a:pt x="105" y="319"/>
                  </a:lnTo>
                  <a:lnTo>
                    <a:pt x="104" y="318"/>
                  </a:lnTo>
                  <a:lnTo>
                    <a:pt x="102" y="316"/>
                  </a:lnTo>
                  <a:lnTo>
                    <a:pt x="101" y="314"/>
                  </a:lnTo>
                  <a:lnTo>
                    <a:pt x="99" y="314"/>
                  </a:lnTo>
                  <a:lnTo>
                    <a:pt x="98" y="312"/>
                  </a:lnTo>
                  <a:lnTo>
                    <a:pt x="97" y="309"/>
                  </a:lnTo>
                  <a:lnTo>
                    <a:pt x="95" y="308"/>
                  </a:lnTo>
                  <a:lnTo>
                    <a:pt x="95" y="307"/>
                  </a:lnTo>
                  <a:lnTo>
                    <a:pt x="94" y="305"/>
                  </a:lnTo>
                  <a:lnTo>
                    <a:pt x="94" y="304"/>
                  </a:lnTo>
                  <a:lnTo>
                    <a:pt x="93" y="303"/>
                  </a:lnTo>
                  <a:lnTo>
                    <a:pt x="91" y="303"/>
                  </a:lnTo>
                  <a:lnTo>
                    <a:pt x="91" y="301"/>
                  </a:lnTo>
                  <a:lnTo>
                    <a:pt x="87" y="298"/>
                  </a:lnTo>
                  <a:lnTo>
                    <a:pt x="86" y="297"/>
                  </a:lnTo>
                  <a:lnTo>
                    <a:pt x="80" y="293"/>
                  </a:lnTo>
                  <a:lnTo>
                    <a:pt x="77" y="292"/>
                  </a:lnTo>
                  <a:lnTo>
                    <a:pt x="76" y="290"/>
                  </a:lnTo>
                  <a:lnTo>
                    <a:pt x="75" y="290"/>
                  </a:lnTo>
                  <a:lnTo>
                    <a:pt x="73" y="290"/>
                  </a:lnTo>
                  <a:lnTo>
                    <a:pt x="71" y="290"/>
                  </a:lnTo>
                  <a:lnTo>
                    <a:pt x="69" y="290"/>
                  </a:lnTo>
                  <a:lnTo>
                    <a:pt x="68" y="290"/>
                  </a:lnTo>
                  <a:lnTo>
                    <a:pt x="65" y="290"/>
                  </a:lnTo>
                  <a:lnTo>
                    <a:pt x="62" y="290"/>
                  </a:lnTo>
                  <a:lnTo>
                    <a:pt x="58" y="290"/>
                  </a:lnTo>
                  <a:lnTo>
                    <a:pt x="50" y="287"/>
                  </a:lnTo>
                  <a:lnTo>
                    <a:pt x="48" y="287"/>
                  </a:lnTo>
                  <a:lnTo>
                    <a:pt x="47" y="287"/>
                  </a:lnTo>
                  <a:lnTo>
                    <a:pt x="46" y="286"/>
                  </a:lnTo>
                  <a:lnTo>
                    <a:pt x="44" y="285"/>
                  </a:lnTo>
                  <a:lnTo>
                    <a:pt x="41" y="282"/>
                  </a:lnTo>
                  <a:lnTo>
                    <a:pt x="40" y="281"/>
                  </a:lnTo>
                  <a:lnTo>
                    <a:pt x="39" y="279"/>
                  </a:lnTo>
                  <a:lnTo>
                    <a:pt x="36" y="278"/>
                  </a:lnTo>
                  <a:lnTo>
                    <a:pt x="36" y="276"/>
                  </a:lnTo>
                  <a:lnTo>
                    <a:pt x="33" y="275"/>
                  </a:lnTo>
                  <a:lnTo>
                    <a:pt x="30" y="274"/>
                  </a:lnTo>
                  <a:lnTo>
                    <a:pt x="28" y="272"/>
                  </a:lnTo>
                  <a:lnTo>
                    <a:pt x="26" y="271"/>
                  </a:lnTo>
                  <a:lnTo>
                    <a:pt x="26" y="270"/>
                  </a:lnTo>
                  <a:lnTo>
                    <a:pt x="24" y="268"/>
                  </a:lnTo>
                  <a:lnTo>
                    <a:pt x="22" y="265"/>
                  </a:lnTo>
                  <a:lnTo>
                    <a:pt x="21" y="265"/>
                  </a:lnTo>
                  <a:lnTo>
                    <a:pt x="19" y="264"/>
                  </a:lnTo>
                  <a:lnTo>
                    <a:pt x="19" y="263"/>
                  </a:lnTo>
                  <a:lnTo>
                    <a:pt x="18" y="263"/>
                  </a:lnTo>
                  <a:lnTo>
                    <a:pt x="15" y="261"/>
                  </a:lnTo>
                  <a:lnTo>
                    <a:pt x="13" y="260"/>
                  </a:lnTo>
                  <a:lnTo>
                    <a:pt x="11" y="258"/>
                  </a:lnTo>
                  <a:lnTo>
                    <a:pt x="8" y="257"/>
                  </a:lnTo>
                  <a:lnTo>
                    <a:pt x="7" y="257"/>
                  </a:lnTo>
                  <a:lnTo>
                    <a:pt x="6" y="257"/>
                  </a:lnTo>
                  <a:lnTo>
                    <a:pt x="3" y="256"/>
                  </a:lnTo>
                  <a:lnTo>
                    <a:pt x="3" y="254"/>
                  </a:lnTo>
                  <a:lnTo>
                    <a:pt x="7" y="249"/>
                  </a:lnTo>
                  <a:lnTo>
                    <a:pt x="8" y="247"/>
                  </a:lnTo>
                  <a:lnTo>
                    <a:pt x="10" y="246"/>
                  </a:lnTo>
                  <a:lnTo>
                    <a:pt x="10" y="245"/>
                  </a:lnTo>
                  <a:lnTo>
                    <a:pt x="11" y="245"/>
                  </a:lnTo>
                  <a:lnTo>
                    <a:pt x="13" y="243"/>
                  </a:lnTo>
                  <a:lnTo>
                    <a:pt x="13" y="242"/>
                  </a:lnTo>
                  <a:lnTo>
                    <a:pt x="14" y="242"/>
                  </a:lnTo>
                  <a:lnTo>
                    <a:pt x="14" y="240"/>
                  </a:lnTo>
                  <a:lnTo>
                    <a:pt x="14" y="239"/>
                  </a:lnTo>
                  <a:lnTo>
                    <a:pt x="14" y="238"/>
                  </a:lnTo>
                  <a:lnTo>
                    <a:pt x="13" y="236"/>
                  </a:lnTo>
                  <a:lnTo>
                    <a:pt x="11" y="236"/>
                  </a:lnTo>
                  <a:lnTo>
                    <a:pt x="11" y="235"/>
                  </a:lnTo>
                  <a:lnTo>
                    <a:pt x="13" y="234"/>
                  </a:lnTo>
                  <a:lnTo>
                    <a:pt x="14" y="231"/>
                  </a:lnTo>
                  <a:lnTo>
                    <a:pt x="17" y="225"/>
                  </a:lnTo>
                  <a:lnTo>
                    <a:pt x="19" y="227"/>
                  </a:lnTo>
                  <a:lnTo>
                    <a:pt x="22" y="227"/>
                  </a:lnTo>
                  <a:lnTo>
                    <a:pt x="28" y="216"/>
                  </a:lnTo>
                  <a:lnTo>
                    <a:pt x="32" y="218"/>
                  </a:lnTo>
                  <a:lnTo>
                    <a:pt x="54" y="198"/>
                  </a:lnTo>
                  <a:lnTo>
                    <a:pt x="55" y="196"/>
                  </a:lnTo>
                  <a:lnTo>
                    <a:pt x="50" y="191"/>
                  </a:lnTo>
                  <a:lnTo>
                    <a:pt x="47" y="188"/>
                  </a:lnTo>
                  <a:lnTo>
                    <a:pt x="40" y="180"/>
                  </a:lnTo>
                  <a:lnTo>
                    <a:pt x="33" y="173"/>
                  </a:lnTo>
                  <a:lnTo>
                    <a:pt x="26" y="166"/>
                  </a:lnTo>
                  <a:lnTo>
                    <a:pt x="19" y="159"/>
                  </a:lnTo>
                  <a:lnTo>
                    <a:pt x="19" y="160"/>
                  </a:lnTo>
                  <a:lnTo>
                    <a:pt x="13" y="167"/>
                  </a:lnTo>
                  <a:lnTo>
                    <a:pt x="4" y="160"/>
                  </a:lnTo>
                  <a:lnTo>
                    <a:pt x="0" y="158"/>
                  </a:lnTo>
                  <a:lnTo>
                    <a:pt x="2" y="156"/>
                  </a:lnTo>
                  <a:lnTo>
                    <a:pt x="19" y="137"/>
                  </a:lnTo>
                  <a:lnTo>
                    <a:pt x="21" y="136"/>
                  </a:lnTo>
                  <a:lnTo>
                    <a:pt x="32" y="122"/>
                  </a:lnTo>
                  <a:lnTo>
                    <a:pt x="35" y="119"/>
                  </a:lnTo>
                  <a:lnTo>
                    <a:pt x="41" y="111"/>
                  </a:lnTo>
                  <a:lnTo>
                    <a:pt x="44" y="109"/>
                  </a:lnTo>
                  <a:lnTo>
                    <a:pt x="48" y="105"/>
                  </a:lnTo>
                  <a:lnTo>
                    <a:pt x="50" y="104"/>
                  </a:lnTo>
                  <a:lnTo>
                    <a:pt x="52" y="100"/>
                  </a:lnTo>
                  <a:lnTo>
                    <a:pt x="58" y="97"/>
                  </a:lnTo>
                  <a:lnTo>
                    <a:pt x="59" y="96"/>
                  </a:lnTo>
                  <a:lnTo>
                    <a:pt x="61" y="94"/>
                  </a:lnTo>
                  <a:lnTo>
                    <a:pt x="62" y="94"/>
                  </a:lnTo>
                  <a:lnTo>
                    <a:pt x="64" y="94"/>
                  </a:lnTo>
                  <a:lnTo>
                    <a:pt x="65" y="93"/>
                  </a:lnTo>
                  <a:lnTo>
                    <a:pt x="65" y="94"/>
                  </a:lnTo>
                  <a:lnTo>
                    <a:pt x="66" y="94"/>
                  </a:lnTo>
                  <a:lnTo>
                    <a:pt x="68" y="94"/>
                  </a:lnTo>
                  <a:lnTo>
                    <a:pt x="72" y="91"/>
                  </a:lnTo>
                  <a:lnTo>
                    <a:pt x="73" y="87"/>
                  </a:lnTo>
                  <a:lnTo>
                    <a:pt x="73" y="86"/>
                  </a:lnTo>
                  <a:lnTo>
                    <a:pt x="75" y="86"/>
                  </a:lnTo>
                  <a:lnTo>
                    <a:pt x="79" y="86"/>
                  </a:lnTo>
                  <a:lnTo>
                    <a:pt x="77" y="69"/>
                  </a:lnTo>
                  <a:lnTo>
                    <a:pt x="79" y="69"/>
                  </a:lnTo>
                  <a:lnTo>
                    <a:pt x="80" y="67"/>
                  </a:lnTo>
                  <a:lnTo>
                    <a:pt x="82" y="65"/>
                  </a:lnTo>
                  <a:lnTo>
                    <a:pt x="83" y="64"/>
                  </a:lnTo>
                  <a:lnTo>
                    <a:pt x="86" y="61"/>
                  </a:lnTo>
                  <a:lnTo>
                    <a:pt x="87" y="61"/>
                  </a:lnTo>
                  <a:lnTo>
                    <a:pt x="88" y="60"/>
                  </a:lnTo>
                  <a:lnTo>
                    <a:pt x="90" y="58"/>
                  </a:lnTo>
                  <a:lnTo>
                    <a:pt x="94" y="53"/>
                  </a:lnTo>
                  <a:lnTo>
                    <a:pt x="94" y="51"/>
                  </a:lnTo>
                  <a:lnTo>
                    <a:pt x="95" y="50"/>
                  </a:lnTo>
                  <a:lnTo>
                    <a:pt x="116" y="28"/>
                  </a:lnTo>
                  <a:lnTo>
                    <a:pt x="117" y="27"/>
                  </a:lnTo>
                  <a:lnTo>
                    <a:pt x="128" y="13"/>
                  </a:lnTo>
                  <a:lnTo>
                    <a:pt x="133" y="9"/>
                  </a:lnTo>
                  <a:lnTo>
                    <a:pt x="134" y="7"/>
                  </a:lnTo>
                  <a:lnTo>
                    <a:pt x="135" y="6"/>
                  </a:lnTo>
                  <a:lnTo>
                    <a:pt x="135" y="5"/>
                  </a:lnTo>
                  <a:lnTo>
                    <a:pt x="137" y="5"/>
                  </a:lnTo>
                  <a:lnTo>
                    <a:pt x="141" y="0"/>
                  </a:lnTo>
                  <a:lnTo>
                    <a:pt x="145" y="5"/>
                  </a:lnTo>
                  <a:lnTo>
                    <a:pt x="148" y="6"/>
                  </a:lnTo>
                  <a:lnTo>
                    <a:pt x="149" y="7"/>
                  </a:lnTo>
                  <a:lnTo>
                    <a:pt x="149" y="9"/>
                  </a:lnTo>
                  <a:lnTo>
                    <a:pt x="151" y="9"/>
                  </a:lnTo>
                  <a:lnTo>
                    <a:pt x="151" y="10"/>
                  </a:lnTo>
                  <a:lnTo>
                    <a:pt x="152" y="11"/>
                  </a:lnTo>
                  <a:lnTo>
                    <a:pt x="155" y="16"/>
                  </a:lnTo>
                  <a:lnTo>
                    <a:pt x="156" y="16"/>
                  </a:lnTo>
                  <a:lnTo>
                    <a:pt x="162" y="21"/>
                  </a:lnTo>
                  <a:lnTo>
                    <a:pt x="171" y="33"/>
                  </a:lnTo>
                  <a:lnTo>
                    <a:pt x="171" y="35"/>
                  </a:lnTo>
                  <a:lnTo>
                    <a:pt x="173" y="36"/>
                  </a:lnTo>
                  <a:lnTo>
                    <a:pt x="174" y="36"/>
                  </a:lnTo>
                  <a:lnTo>
                    <a:pt x="175" y="39"/>
                  </a:lnTo>
                  <a:lnTo>
                    <a:pt x="182" y="43"/>
                  </a:lnTo>
                  <a:lnTo>
                    <a:pt x="184" y="44"/>
                  </a:lnTo>
                  <a:lnTo>
                    <a:pt x="188" y="47"/>
                  </a:lnTo>
                  <a:lnTo>
                    <a:pt x="193" y="50"/>
                  </a:lnTo>
                  <a:lnTo>
                    <a:pt x="197" y="53"/>
                  </a:lnTo>
                  <a:lnTo>
                    <a:pt x="199" y="54"/>
                  </a:lnTo>
                  <a:lnTo>
                    <a:pt x="200" y="56"/>
                  </a:lnTo>
                  <a:lnTo>
                    <a:pt x="207" y="61"/>
                  </a:lnTo>
                  <a:lnTo>
                    <a:pt x="211" y="64"/>
                  </a:lnTo>
                  <a:lnTo>
                    <a:pt x="213" y="65"/>
                  </a:lnTo>
                  <a:lnTo>
                    <a:pt x="220" y="71"/>
                  </a:lnTo>
                  <a:lnTo>
                    <a:pt x="229" y="80"/>
                  </a:lnTo>
                  <a:lnTo>
                    <a:pt x="231" y="82"/>
                  </a:lnTo>
                  <a:lnTo>
                    <a:pt x="235" y="85"/>
                  </a:lnTo>
                  <a:lnTo>
                    <a:pt x="235" y="86"/>
                  </a:lnTo>
                  <a:lnTo>
                    <a:pt x="236" y="86"/>
                  </a:lnTo>
                  <a:lnTo>
                    <a:pt x="236" y="8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Freeform 28">
              <a:extLst>
                <a:ext uri="{FF2B5EF4-FFF2-40B4-BE49-F238E27FC236}">
                  <a16:creationId xmlns:a16="http://schemas.microsoft.com/office/drawing/2014/main" id="{3FD7E7B5-CFEA-7A44-B53A-CDE4F865F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301" y="1536701"/>
              <a:ext cx="460375" cy="530225"/>
            </a:xfrm>
            <a:custGeom>
              <a:avLst/>
              <a:gdLst>
                <a:gd name="T0" fmla="*/ 262 w 290"/>
                <a:gd name="T1" fmla="*/ 111 h 334"/>
                <a:gd name="T2" fmla="*/ 279 w 290"/>
                <a:gd name="T3" fmla="*/ 160 h 334"/>
                <a:gd name="T4" fmla="*/ 264 w 290"/>
                <a:gd name="T5" fmla="*/ 189 h 334"/>
                <a:gd name="T6" fmla="*/ 243 w 290"/>
                <a:gd name="T7" fmla="*/ 180 h 334"/>
                <a:gd name="T8" fmla="*/ 225 w 290"/>
                <a:gd name="T9" fmla="*/ 225 h 334"/>
                <a:gd name="T10" fmla="*/ 215 w 290"/>
                <a:gd name="T11" fmla="*/ 223 h 334"/>
                <a:gd name="T12" fmla="*/ 203 w 290"/>
                <a:gd name="T13" fmla="*/ 220 h 334"/>
                <a:gd name="T14" fmla="*/ 197 w 290"/>
                <a:gd name="T15" fmla="*/ 223 h 334"/>
                <a:gd name="T16" fmla="*/ 193 w 290"/>
                <a:gd name="T17" fmla="*/ 228 h 334"/>
                <a:gd name="T18" fmla="*/ 188 w 290"/>
                <a:gd name="T19" fmla="*/ 238 h 334"/>
                <a:gd name="T20" fmla="*/ 178 w 290"/>
                <a:gd name="T21" fmla="*/ 245 h 334"/>
                <a:gd name="T22" fmla="*/ 171 w 290"/>
                <a:gd name="T23" fmla="*/ 247 h 334"/>
                <a:gd name="T24" fmla="*/ 168 w 290"/>
                <a:gd name="T25" fmla="*/ 252 h 334"/>
                <a:gd name="T26" fmla="*/ 170 w 290"/>
                <a:gd name="T27" fmla="*/ 261 h 334"/>
                <a:gd name="T28" fmla="*/ 173 w 290"/>
                <a:gd name="T29" fmla="*/ 272 h 334"/>
                <a:gd name="T30" fmla="*/ 167 w 290"/>
                <a:gd name="T31" fmla="*/ 278 h 334"/>
                <a:gd name="T32" fmla="*/ 157 w 290"/>
                <a:gd name="T33" fmla="*/ 278 h 334"/>
                <a:gd name="T34" fmla="*/ 152 w 290"/>
                <a:gd name="T35" fmla="*/ 283 h 334"/>
                <a:gd name="T36" fmla="*/ 145 w 290"/>
                <a:gd name="T37" fmla="*/ 303 h 334"/>
                <a:gd name="T38" fmla="*/ 138 w 290"/>
                <a:gd name="T39" fmla="*/ 319 h 334"/>
                <a:gd name="T40" fmla="*/ 131 w 290"/>
                <a:gd name="T41" fmla="*/ 326 h 334"/>
                <a:gd name="T42" fmla="*/ 121 w 290"/>
                <a:gd name="T43" fmla="*/ 333 h 334"/>
                <a:gd name="T44" fmla="*/ 113 w 290"/>
                <a:gd name="T45" fmla="*/ 333 h 334"/>
                <a:gd name="T46" fmla="*/ 108 w 290"/>
                <a:gd name="T47" fmla="*/ 329 h 334"/>
                <a:gd name="T48" fmla="*/ 105 w 290"/>
                <a:gd name="T49" fmla="*/ 321 h 334"/>
                <a:gd name="T50" fmla="*/ 99 w 290"/>
                <a:gd name="T51" fmla="*/ 314 h 334"/>
                <a:gd name="T52" fmla="*/ 94 w 290"/>
                <a:gd name="T53" fmla="*/ 305 h 334"/>
                <a:gd name="T54" fmla="*/ 87 w 290"/>
                <a:gd name="T55" fmla="*/ 298 h 334"/>
                <a:gd name="T56" fmla="*/ 75 w 290"/>
                <a:gd name="T57" fmla="*/ 290 h 334"/>
                <a:gd name="T58" fmla="*/ 65 w 290"/>
                <a:gd name="T59" fmla="*/ 290 h 334"/>
                <a:gd name="T60" fmla="*/ 47 w 290"/>
                <a:gd name="T61" fmla="*/ 287 h 334"/>
                <a:gd name="T62" fmla="*/ 39 w 290"/>
                <a:gd name="T63" fmla="*/ 279 h 334"/>
                <a:gd name="T64" fmla="*/ 28 w 290"/>
                <a:gd name="T65" fmla="*/ 272 h 334"/>
                <a:gd name="T66" fmla="*/ 21 w 290"/>
                <a:gd name="T67" fmla="*/ 265 h 334"/>
                <a:gd name="T68" fmla="*/ 13 w 290"/>
                <a:gd name="T69" fmla="*/ 260 h 334"/>
                <a:gd name="T70" fmla="*/ 3 w 290"/>
                <a:gd name="T71" fmla="*/ 256 h 334"/>
                <a:gd name="T72" fmla="*/ 10 w 290"/>
                <a:gd name="T73" fmla="*/ 245 h 334"/>
                <a:gd name="T74" fmla="*/ 14 w 290"/>
                <a:gd name="T75" fmla="*/ 240 h 334"/>
                <a:gd name="T76" fmla="*/ 11 w 290"/>
                <a:gd name="T77" fmla="*/ 235 h 334"/>
                <a:gd name="T78" fmla="*/ 22 w 290"/>
                <a:gd name="T79" fmla="*/ 227 h 334"/>
                <a:gd name="T80" fmla="*/ 50 w 290"/>
                <a:gd name="T81" fmla="*/ 191 h 334"/>
                <a:gd name="T82" fmla="*/ 19 w 290"/>
                <a:gd name="T83" fmla="*/ 159 h 334"/>
                <a:gd name="T84" fmla="*/ 2 w 290"/>
                <a:gd name="T85" fmla="*/ 156 h 334"/>
                <a:gd name="T86" fmla="*/ 41 w 290"/>
                <a:gd name="T87" fmla="*/ 111 h 334"/>
                <a:gd name="T88" fmla="*/ 58 w 290"/>
                <a:gd name="T89" fmla="*/ 97 h 334"/>
                <a:gd name="T90" fmla="*/ 65 w 290"/>
                <a:gd name="T91" fmla="*/ 93 h 334"/>
                <a:gd name="T92" fmla="*/ 73 w 290"/>
                <a:gd name="T93" fmla="*/ 87 h 334"/>
                <a:gd name="T94" fmla="*/ 79 w 290"/>
                <a:gd name="T95" fmla="*/ 69 h 334"/>
                <a:gd name="T96" fmla="*/ 87 w 290"/>
                <a:gd name="T97" fmla="*/ 61 h 334"/>
                <a:gd name="T98" fmla="*/ 95 w 290"/>
                <a:gd name="T99" fmla="*/ 50 h 334"/>
                <a:gd name="T100" fmla="*/ 134 w 290"/>
                <a:gd name="T101" fmla="*/ 7 h 334"/>
                <a:gd name="T102" fmla="*/ 145 w 290"/>
                <a:gd name="T103" fmla="*/ 5 h 334"/>
                <a:gd name="T104" fmla="*/ 151 w 290"/>
                <a:gd name="T105" fmla="*/ 10 h 334"/>
                <a:gd name="T106" fmla="*/ 171 w 290"/>
                <a:gd name="T107" fmla="*/ 33 h 334"/>
                <a:gd name="T108" fmla="*/ 182 w 290"/>
                <a:gd name="T109" fmla="*/ 43 h 334"/>
                <a:gd name="T110" fmla="*/ 199 w 290"/>
                <a:gd name="T111" fmla="*/ 54 h 334"/>
                <a:gd name="T112" fmla="*/ 220 w 290"/>
                <a:gd name="T113" fmla="*/ 71 h 334"/>
                <a:gd name="T114" fmla="*/ 236 w 290"/>
                <a:gd name="T115" fmla="*/ 86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90" h="334">
                  <a:moveTo>
                    <a:pt x="236" y="87"/>
                  </a:moveTo>
                  <a:lnTo>
                    <a:pt x="248" y="98"/>
                  </a:lnTo>
                  <a:lnTo>
                    <a:pt x="250" y="100"/>
                  </a:lnTo>
                  <a:lnTo>
                    <a:pt x="254" y="104"/>
                  </a:lnTo>
                  <a:lnTo>
                    <a:pt x="262" y="111"/>
                  </a:lnTo>
                  <a:lnTo>
                    <a:pt x="290" y="137"/>
                  </a:lnTo>
                  <a:lnTo>
                    <a:pt x="286" y="147"/>
                  </a:lnTo>
                  <a:lnTo>
                    <a:pt x="286" y="148"/>
                  </a:lnTo>
                  <a:lnTo>
                    <a:pt x="284" y="148"/>
                  </a:lnTo>
                  <a:lnTo>
                    <a:pt x="279" y="160"/>
                  </a:lnTo>
                  <a:lnTo>
                    <a:pt x="275" y="170"/>
                  </a:lnTo>
                  <a:lnTo>
                    <a:pt x="272" y="174"/>
                  </a:lnTo>
                  <a:lnTo>
                    <a:pt x="268" y="184"/>
                  </a:lnTo>
                  <a:lnTo>
                    <a:pt x="265" y="189"/>
                  </a:lnTo>
                  <a:lnTo>
                    <a:pt x="264" y="189"/>
                  </a:lnTo>
                  <a:lnTo>
                    <a:pt x="262" y="189"/>
                  </a:lnTo>
                  <a:lnTo>
                    <a:pt x="261" y="189"/>
                  </a:lnTo>
                  <a:lnTo>
                    <a:pt x="258" y="188"/>
                  </a:lnTo>
                  <a:lnTo>
                    <a:pt x="244" y="180"/>
                  </a:lnTo>
                  <a:lnTo>
                    <a:pt x="243" y="180"/>
                  </a:lnTo>
                  <a:lnTo>
                    <a:pt x="240" y="185"/>
                  </a:lnTo>
                  <a:lnTo>
                    <a:pt x="239" y="189"/>
                  </a:lnTo>
                  <a:lnTo>
                    <a:pt x="233" y="203"/>
                  </a:lnTo>
                  <a:lnTo>
                    <a:pt x="233" y="205"/>
                  </a:lnTo>
                  <a:lnTo>
                    <a:pt x="225" y="225"/>
                  </a:lnTo>
                  <a:lnTo>
                    <a:pt x="225" y="227"/>
                  </a:lnTo>
                  <a:lnTo>
                    <a:pt x="224" y="227"/>
                  </a:lnTo>
                  <a:lnTo>
                    <a:pt x="224" y="228"/>
                  </a:lnTo>
                  <a:lnTo>
                    <a:pt x="222" y="227"/>
                  </a:lnTo>
                  <a:lnTo>
                    <a:pt x="215" y="223"/>
                  </a:lnTo>
                  <a:lnTo>
                    <a:pt x="211" y="221"/>
                  </a:lnTo>
                  <a:lnTo>
                    <a:pt x="210" y="221"/>
                  </a:lnTo>
                  <a:lnTo>
                    <a:pt x="209" y="220"/>
                  </a:lnTo>
                  <a:lnTo>
                    <a:pt x="206" y="220"/>
                  </a:lnTo>
                  <a:lnTo>
                    <a:pt x="203" y="220"/>
                  </a:lnTo>
                  <a:lnTo>
                    <a:pt x="202" y="220"/>
                  </a:lnTo>
                  <a:lnTo>
                    <a:pt x="200" y="220"/>
                  </a:lnTo>
                  <a:lnTo>
                    <a:pt x="199" y="221"/>
                  </a:lnTo>
                  <a:lnTo>
                    <a:pt x="197" y="221"/>
                  </a:lnTo>
                  <a:lnTo>
                    <a:pt x="197" y="223"/>
                  </a:lnTo>
                  <a:lnTo>
                    <a:pt x="196" y="223"/>
                  </a:lnTo>
                  <a:lnTo>
                    <a:pt x="196" y="224"/>
                  </a:lnTo>
                  <a:lnTo>
                    <a:pt x="195" y="225"/>
                  </a:lnTo>
                  <a:lnTo>
                    <a:pt x="195" y="227"/>
                  </a:lnTo>
                  <a:lnTo>
                    <a:pt x="193" y="228"/>
                  </a:lnTo>
                  <a:lnTo>
                    <a:pt x="193" y="229"/>
                  </a:lnTo>
                  <a:lnTo>
                    <a:pt x="192" y="231"/>
                  </a:lnTo>
                  <a:lnTo>
                    <a:pt x="190" y="234"/>
                  </a:lnTo>
                  <a:lnTo>
                    <a:pt x="188" y="236"/>
                  </a:lnTo>
                  <a:lnTo>
                    <a:pt x="188" y="238"/>
                  </a:lnTo>
                  <a:lnTo>
                    <a:pt x="189" y="242"/>
                  </a:lnTo>
                  <a:lnTo>
                    <a:pt x="192" y="245"/>
                  </a:lnTo>
                  <a:lnTo>
                    <a:pt x="190" y="247"/>
                  </a:lnTo>
                  <a:lnTo>
                    <a:pt x="185" y="247"/>
                  </a:lnTo>
                  <a:lnTo>
                    <a:pt x="178" y="245"/>
                  </a:lnTo>
                  <a:lnTo>
                    <a:pt x="177" y="243"/>
                  </a:lnTo>
                  <a:lnTo>
                    <a:pt x="175" y="243"/>
                  </a:lnTo>
                  <a:lnTo>
                    <a:pt x="174" y="243"/>
                  </a:lnTo>
                  <a:lnTo>
                    <a:pt x="173" y="245"/>
                  </a:lnTo>
                  <a:lnTo>
                    <a:pt x="171" y="247"/>
                  </a:lnTo>
                  <a:lnTo>
                    <a:pt x="170" y="247"/>
                  </a:lnTo>
                  <a:lnTo>
                    <a:pt x="170" y="249"/>
                  </a:lnTo>
                  <a:lnTo>
                    <a:pt x="168" y="249"/>
                  </a:lnTo>
                  <a:lnTo>
                    <a:pt x="168" y="250"/>
                  </a:lnTo>
                  <a:lnTo>
                    <a:pt x="168" y="252"/>
                  </a:lnTo>
                  <a:lnTo>
                    <a:pt x="167" y="253"/>
                  </a:lnTo>
                  <a:lnTo>
                    <a:pt x="168" y="254"/>
                  </a:lnTo>
                  <a:lnTo>
                    <a:pt x="168" y="256"/>
                  </a:lnTo>
                  <a:lnTo>
                    <a:pt x="168" y="257"/>
                  </a:lnTo>
                  <a:lnTo>
                    <a:pt x="170" y="261"/>
                  </a:lnTo>
                  <a:lnTo>
                    <a:pt x="173" y="267"/>
                  </a:lnTo>
                  <a:lnTo>
                    <a:pt x="173" y="268"/>
                  </a:lnTo>
                  <a:lnTo>
                    <a:pt x="173" y="270"/>
                  </a:lnTo>
                  <a:lnTo>
                    <a:pt x="173" y="271"/>
                  </a:lnTo>
                  <a:lnTo>
                    <a:pt x="173" y="272"/>
                  </a:lnTo>
                  <a:lnTo>
                    <a:pt x="173" y="274"/>
                  </a:lnTo>
                  <a:lnTo>
                    <a:pt x="171" y="275"/>
                  </a:lnTo>
                  <a:lnTo>
                    <a:pt x="170" y="276"/>
                  </a:lnTo>
                  <a:lnTo>
                    <a:pt x="168" y="276"/>
                  </a:lnTo>
                  <a:lnTo>
                    <a:pt x="167" y="278"/>
                  </a:lnTo>
                  <a:lnTo>
                    <a:pt x="166" y="278"/>
                  </a:lnTo>
                  <a:lnTo>
                    <a:pt x="164" y="278"/>
                  </a:lnTo>
                  <a:lnTo>
                    <a:pt x="162" y="278"/>
                  </a:lnTo>
                  <a:lnTo>
                    <a:pt x="159" y="278"/>
                  </a:lnTo>
                  <a:lnTo>
                    <a:pt x="157" y="278"/>
                  </a:lnTo>
                  <a:lnTo>
                    <a:pt x="156" y="279"/>
                  </a:lnTo>
                  <a:lnTo>
                    <a:pt x="155" y="281"/>
                  </a:lnTo>
                  <a:lnTo>
                    <a:pt x="153" y="281"/>
                  </a:lnTo>
                  <a:lnTo>
                    <a:pt x="153" y="282"/>
                  </a:lnTo>
                  <a:lnTo>
                    <a:pt x="152" y="283"/>
                  </a:lnTo>
                  <a:lnTo>
                    <a:pt x="151" y="286"/>
                  </a:lnTo>
                  <a:lnTo>
                    <a:pt x="149" y="290"/>
                  </a:lnTo>
                  <a:lnTo>
                    <a:pt x="148" y="297"/>
                  </a:lnTo>
                  <a:lnTo>
                    <a:pt x="146" y="301"/>
                  </a:lnTo>
                  <a:lnTo>
                    <a:pt x="145" y="303"/>
                  </a:lnTo>
                  <a:lnTo>
                    <a:pt x="145" y="305"/>
                  </a:lnTo>
                  <a:lnTo>
                    <a:pt x="144" y="308"/>
                  </a:lnTo>
                  <a:lnTo>
                    <a:pt x="142" y="311"/>
                  </a:lnTo>
                  <a:lnTo>
                    <a:pt x="140" y="316"/>
                  </a:lnTo>
                  <a:lnTo>
                    <a:pt x="138" y="319"/>
                  </a:lnTo>
                  <a:lnTo>
                    <a:pt x="135" y="321"/>
                  </a:lnTo>
                  <a:lnTo>
                    <a:pt x="135" y="322"/>
                  </a:lnTo>
                  <a:lnTo>
                    <a:pt x="134" y="323"/>
                  </a:lnTo>
                  <a:lnTo>
                    <a:pt x="133" y="325"/>
                  </a:lnTo>
                  <a:lnTo>
                    <a:pt x="131" y="326"/>
                  </a:lnTo>
                  <a:lnTo>
                    <a:pt x="126" y="332"/>
                  </a:lnTo>
                  <a:lnTo>
                    <a:pt x="124" y="332"/>
                  </a:lnTo>
                  <a:lnTo>
                    <a:pt x="124" y="333"/>
                  </a:lnTo>
                  <a:lnTo>
                    <a:pt x="123" y="333"/>
                  </a:lnTo>
                  <a:lnTo>
                    <a:pt x="121" y="333"/>
                  </a:lnTo>
                  <a:lnTo>
                    <a:pt x="120" y="334"/>
                  </a:lnTo>
                  <a:lnTo>
                    <a:pt x="117" y="334"/>
                  </a:lnTo>
                  <a:lnTo>
                    <a:pt x="115" y="334"/>
                  </a:lnTo>
                  <a:lnTo>
                    <a:pt x="115" y="333"/>
                  </a:lnTo>
                  <a:lnTo>
                    <a:pt x="113" y="333"/>
                  </a:lnTo>
                  <a:lnTo>
                    <a:pt x="110" y="332"/>
                  </a:lnTo>
                  <a:lnTo>
                    <a:pt x="110" y="330"/>
                  </a:lnTo>
                  <a:lnTo>
                    <a:pt x="109" y="330"/>
                  </a:lnTo>
                  <a:lnTo>
                    <a:pt x="109" y="329"/>
                  </a:lnTo>
                  <a:lnTo>
                    <a:pt x="108" y="329"/>
                  </a:lnTo>
                  <a:lnTo>
                    <a:pt x="108" y="327"/>
                  </a:lnTo>
                  <a:lnTo>
                    <a:pt x="106" y="325"/>
                  </a:lnTo>
                  <a:lnTo>
                    <a:pt x="106" y="322"/>
                  </a:lnTo>
                  <a:lnTo>
                    <a:pt x="105" y="322"/>
                  </a:lnTo>
                  <a:lnTo>
                    <a:pt x="105" y="321"/>
                  </a:lnTo>
                  <a:lnTo>
                    <a:pt x="105" y="319"/>
                  </a:lnTo>
                  <a:lnTo>
                    <a:pt x="104" y="318"/>
                  </a:lnTo>
                  <a:lnTo>
                    <a:pt x="102" y="316"/>
                  </a:lnTo>
                  <a:lnTo>
                    <a:pt x="101" y="314"/>
                  </a:lnTo>
                  <a:lnTo>
                    <a:pt x="99" y="314"/>
                  </a:lnTo>
                  <a:lnTo>
                    <a:pt x="98" y="312"/>
                  </a:lnTo>
                  <a:lnTo>
                    <a:pt x="97" y="309"/>
                  </a:lnTo>
                  <a:lnTo>
                    <a:pt x="95" y="308"/>
                  </a:lnTo>
                  <a:lnTo>
                    <a:pt x="95" y="307"/>
                  </a:lnTo>
                  <a:lnTo>
                    <a:pt x="94" y="305"/>
                  </a:lnTo>
                  <a:lnTo>
                    <a:pt x="94" y="304"/>
                  </a:lnTo>
                  <a:lnTo>
                    <a:pt x="93" y="303"/>
                  </a:lnTo>
                  <a:lnTo>
                    <a:pt x="91" y="303"/>
                  </a:lnTo>
                  <a:lnTo>
                    <a:pt x="91" y="301"/>
                  </a:lnTo>
                  <a:lnTo>
                    <a:pt x="87" y="298"/>
                  </a:lnTo>
                  <a:lnTo>
                    <a:pt x="86" y="297"/>
                  </a:lnTo>
                  <a:lnTo>
                    <a:pt x="80" y="293"/>
                  </a:lnTo>
                  <a:lnTo>
                    <a:pt x="77" y="292"/>
                  </a:lnTo>
                  <a:lnTo>
                    <a:pt x="76" y="290"/>
                  </a:lnTo>
                  <a:lnTo>
                    <a:pt x="75" y="290"/>
                  </a:lnTo>
                  <a:lnTo>
                    <a:pt x="73" y="290"/>
                  </a:lnTo>
                  <a:lnTo>
                    <a:pt x="71" y="290"/>
                  </a:lnTo>
                  <a:lnTo>
                    <a:pt x="69" y="290"/>
                  </a:lnTo>
                  <a:lnTo>
                    <a:pt x="68" y="290"/>
                  </a:lnTo>
                  <a:lnTo>
                    <a:pt x="65" y="290"/>
                  </a:lnTo>
                  <a:lnTo>
                    <a:pt x="62" y="290"/>
                  </a:lnTo>
                  <a:lnTo>
                    <a:pt x="58" y="290"/>
                  </a:lnTo>
                  <a:lnTo>
                    <a:pt x="50" y="287"/>
                  </a:lnTo>
                  <a:lnTo>
                    <a:pt x="48" y="287"/>
                  </a:lnTo>
                  <a:lnTo>
                    <a:pt x="47" y="287"/>
                  </a:lnTo>
                  <a:lnTo>
                    <a:pt x="46" y="286"/>
                  </a:lnTo>
                  <a:lnTo>
                    <a:pt x="44" y="285"/>
                  </a:lnTo>
                  <a:lnTo>
                    <a:pt x="41" y="282"/>
                  </a:lnTo>
                  <a:lnTo>
                    <a:pt x="40" y="281"/>
                  </a:lnTo>
                  <a:lnTo>
                    <a:pt x="39" y="279"/>
                  </a:lnTo>
                  <a:lnTo>
                    <a:pt x="36" y="278"/>
                  </a:lnTo>
                  <a:lnTo>
                    <a:pt x="36" y="276"/>
                  </a:lnTo>
                  <a:lnTo>
                    <a:pt x="33" y="275"/>
                  </a:lnTo>
                  <a:lnTo>
                    <a:pt x="30" y="274"/>
                  </a:lnTo>
                  <a:lnTo>
                    <a:pt x="28" y="272"/>
                  </a:lnTo>
                  <a:lnTo>
                    <a:pt x="26" y="271"/>
                  </a:lnTo>
                  <a:lnTo>
                    <a:pt x="26" y="270"/>
                  </a:lnTo>
                  <a:lnTo>
                    <a:pt x="24" y="268"/>
                  </a:lnTo>
                  <a:lnTo>
                    <a:pt x="22" y="265"/>
                  </a:lnTo>
                  <a:lnTo>
                    <a:pt x="21" y="265"/>
                  </a:lnTo>
                  <a:lnTo>
                    <a:pt x="19" y="264"/>
                  </a:lnTo>
                  <a:lnTo>
                    <a:pt x="19" y="263"/>
                  </a:lnTo>
                  <a:lnTo>
                    <a:pt x="18" y="263"/>
                  </a:lnTo>
                  <a:lnTo>
                    <a:pt x="15" y="261"/>
                  </a:lnTo>
                  <a:lnTo>
                    <a:pt x="13" y="260"/>
                  </a:lnTo>
                  <a:lnTo>
                    <a:pt x="11" y="258"/>
                  </a:lnTo>
                  <a:lnTo>
                    <a:pt x="8" y="257"/>
                  </a:lnTo>
                  <a:lnTo>
                    <a:pt x="7" y="257"/>
                  </a:lnTo>
                  <a:lnTo>
                    <a:pt x="6" y="257"/>
                  </a:lnTo>
                  <a:lnTo>
                    <a:pt x="3" y="256"/>
                  </a:lnTo>
                  <a:lnTo>
                    <a:pt x="3" y="254"/>
                  </a:lnTo>
                  <a:lnTo>
                    <a:pt x="7" y="249"/>
                  </a:lnTo>
                  <a:lnTo>
                    <a:pt x="8" y="247"/>
                  </a:lnTo>
                  <a:lnTo>
                    <a:pt x="10" y="246"/>
                  </a:lnTo>
                  <a:lnTo>
                    <a:pt x="10" y="245"/>
                  </a:lnTo>
                  <a:lnTo>
                    <a:pt x="11" y="245"/>
                  </a:lnTo>
                  <a:lnTo>
                    <a:pt x="13" y="243"/>
                  </a:lnTo>
                  <a:lnTo>
                    <a:pt x="13" y="242"/>
                  </a:lnTo>
                  <a:lnTo>
                    <a:pt x="14" y="242"/>
                  </a:lnTo>
                  <a:lnTo>
                    <a:pt x="14" y="240"/>
                  </a:lnTo>
                  <a:lnTo>
                    <a:pt x="14" y="239"/>
                  </a:lnTo>
                  <a:lnTo>
                    <a:pt x="14" y="238"/>
                  </a:lnTo>
                  <a:lnTo>
                    <a:pt x="13" y="236"/>
                  </a:lnTo>
                  <a:lnTo>
                    <a:pt x="11" y="236"/>
                  </a:lnTo>
                  <a:lnTo>
                    <a:pt x="11" y="235"/>
                  </a:lnTo>
                  <a:lnTo>
                    <a:pt x="13" y="234"/>
                  </a:lnTo>
                  <a:lnTo>
                    <a:pt x="14" y="231"/>
                  </a:lnTo>
                  <a:lnTo>
                    <a:pt x="17" y="225"/>
                  </a:lnTo>
                  <a:lnTo>
                    <a:pt x="19" y="227"/>
                  </a:lnTo>
                  <a:lnTo>
                    <a:pt x="22" y="227"/>
                  </a:lnTo>
                  <a:lnTo>
                    <a:pt x="28" y="216"/>
                  </a:lnTo>
                  <a:lnTo>
                    <a:pt x="32" y="218"/>
                  </a:lnTo>
                  <a:lnTo>
                    <a:pt x="54" y="198"/>
                  </a:lnTo>
                  <a:lnTo>
                    <a:pt x="55" y="196"/>
                  </a:lnTo>
                  <a:lnTo>
                    <a:pt x="50" y="191"/>
                  </a:lnTo>
                  <a:lnTo>
                    <a:pt x="47" y="188"/>
                  </a:lnTo>
                  <a:lnTo>
                    <a:pt x="40" y="180"/>
                  </a:lnTo>
                  <a:lnTo>
                    <a:pt x="33" y="173"/>
                  </a:lnTo>
                  <a:lnTo>
                    <a:pt x="26" y="166"/>
                  </a:lnTo>
                  <a:lnTo>
                    <a:pt x="19" y="159"/>
                  </a:lnTo>
                  <a:lnTo>
                    <a:pt x="19" y="160"/>
                  </a:lnTo>
                  <a:lnTo>
                    <a:pt x="13" y="167"/>
                  </a:lnTo>
                  <a:lnTo>
                    <a:pt x="4" y="160"/>
                  </a:lnTo>
                  <a:lnTo>
                    <a:pt x="0" y="158"/>
                  </a:lnTo>
                  <a:lnTo>
                    <a:pt x="2" y="156"/>
                  </a:lnTo>
                  <a:lnTo>
                    <a:pt x="19" y="137"/>
                  </a:lnTo>
                  <a:lnTo>
                    <a:pt x="21" y="136"/>
                  </a:lnTo>
                  <a:lnTo>
                    <a:pt x="32" y="122"/>
                  </a:lnTo>
                  <a:lnTo>
                    <a:pt x="35" y="119"/>
                  </a:lnTo>
                  <a:lnTo>
                    <a:pt x="41" y="111"/>
                  </a:lnTo>
                  <a:lnTo>
                    <a:pt x="44" y="109"/>
                  </a:lnTo>
                  <a:lnTo>
                    <a:pt x="48" y="105"/>
                  </a:lnTo>
                  <a:lnTo>
                    <a:pt x="50" y="104"/>
                  </a:lnTo>
                  <a:lnTo>
                    <a:pt x="52" y="100"/>
                  </a:lnTo>
                  <a:lnTo>
                    <a:pt x="58" y="97"/>
                  </a:lnTo>
                  <a:lnTo>
                    <a:pt x="59" y="96"/>
                  </a:lnTo>
                  <a:lnTo>
                    <a:pt x="61" y="94"/>
                  </a:lnTo>
                  <a:lnTo>
                    <a:pt x="62" y="94"/>
                  </a:lnTo>
                  <a:lnTo>
                    <a:pt x="64" y="94"/>
                  </a:lnTo>
                  <a:lnTo>
                    <a:pt x="65" y="93"/>
                  </a:lnTo>
                  <a:lnTo>
                    <a:pt x="65" y="94"/>
                  </a:lnTo>
                  <a:lnTo>
                    <a:pt x="66" y="94"/>
                  </a:lnTo>
                  <a:lnTo>
                    <a:pt x="68" y="94"/>
                  </a:lnTo>
                  <a:lnTo>
                    <a:pt x="72" y="91"/>
                  </a:lnTo>
                  <a:lnTo>
                    <a:pt x="73" y="87"/>
                  </a:lnTo>
                  <a:lnTo>
                    <a:pt x="73" y="86"/>
                  </a:lnTo>
                  <a:lnTo>
                    <a:pt x="75" y="86"/>
                  </a:lnTo>
                  <a:lnTo>
                    <a:pt x="79" y="86"/>
                  </a:lnTo>
                  <a:lnTo>
                    <a:pt x="77" y="69"/>
                  </a:lnTo>
                  <a:lnTo>
                    <a:pt x="79" y="69"/>
                  </a:lnTo>
                  <a:lnTo>
                    <a:pt x="80" y="67"/>
                  </a:lnTo>
                  <a:lnTo>
                    <a:pt x="82" y="65"/>
                  </a:lnTo>
                  <a:lnTo>
                    <a:pt x="83" y="64"/>
                  </a:lnTo>
                  <a:lnTo>
                    <a:pt x="86" y="61"/>
                  </a:lnTo>
                  <a:lnTo>
                    <a:pt x="87" y="61"/>
                  </a:lnTo>
                  <a:lnTo>
                    <a:pt x="88" y="60"/>
                  </a:lnTo>
                  <a:lnTo>
                    <a:pt x="90" y="58"/>
                  </a:lnTo>
                  <a:lnTo>
                    <a:pt x="94" y="53"/>
                  </a:lnTo>
                  <a:lnTo>
                    <a:pt x="94" y="51"/>
                  </a:lnTo>
                  <a:lnTo>
                    <a:pt x="95" y="50"/>
                  </a:lnTo>
                  <a:lnTo>
                    <a:pt x="116" y="28"/>
                  </a:lnTo>
                  <a:lnTo>
                    <a:pt x="117" y="27"/>
                  </a:lnTo>
                  <a:lnTo>
                    <a:pt x="128" y="13"/>
                  </a:lnTo>
                  <a:lnTo>
                    <a:pt x="133" y="9"/>
                  </a:lnTo>
                  <a:lnTo>
                    <a:pt x="134" y="7"/>
                  </a:lnTo>
                  <a:lnTo>
                    <a:pt x="135" y="6"/>
                  </a:lnTo>
                  <a:lnTo>
                    <a:pt x="135" y="5"/>
                  </a:lnTo>
                  <a:lnTo>
                    <a:pt x="137" y="5"/>
                  </a:lnTo>
                  <a:lnTo>
                    <a:pt x="141" y="0"/>
                  </a:lnTo>
                  <a:lnTo>
                    <a:pt x="145" y="5"/>
                  </a:lnTo>
                  <a:lnTo>
                    <a:pt x="148" y="6"/>
                  </a:lnTo>
                  <a:lnTo>
                    <a:pt x="149" y="7"/>
                  </a:lnTo>
                  <a:lnTo>
                    <a:pt x="149" y="9"/>
                  </a:lnTo>
                  <a:lnTo>
                    <a:pt x="151" y="9"/>
                  </a:lnTo>
                  <a:lnTo>
                    <a:pt x="151" y="10"/>
                  </a:lnTo>
                  <a:lnTo>
                    <a:pt x="152" y="11"/>
                  </a:lnTo>
                  <a:lnTo>
                    <a:pt x="155" y="16"/>
                  </a:lnTo>
                  <a:lnTo>
                    <a:pt x="156" y="16"/>
                  </a:lnTo>
                  <a:lnTo>
                    <a:pt x="162" y="21"/>
                  </a:lnTo>
                  <a:lnTo>
                    <a:pt x="171" y="33"/>
                  </a:lnTo>
                  <a:lnTo>
                    <a:pt x="171" y="35"/>
                  </a:lnTo>
                  <a:lnTo>
                    <a:pt x="173" y="36"/>
                  </a:lnTo>
                  <a:lnTo>
                    <a:pt x="174" y="36"/>
                  </a:lnTo>
                  <a:lnTo>
                    <a:pt x="175" y="39"/>
                  </a:lnTo>
                  <a:lnTo>
                    <a:pt x="182" y="43"/>
                  </a:lnTo>
                  <a:lnTo>
                    <a:pt x="184" y="44"/>
                  </a:lnTo>
                  <a:lnTo>
                    <a:pt x="188" y="47"/>
                  </a:lnTo>
                  <a:lnTo>
                    <a:pt x="193" y="50"/>
                  </a:lnTo>
                  <a:lnTo>
                    <a:pt x="197" y="53"/>
                  </a:lnTo>
                  <a:lnTo>
                    <a:pt x="199" y="54"/>
                  </a:lnTo>
                  <a:lnTo>
                    <a:pt x="200" y="56"/>
                  </a:lnTo>
                  <a:lnTo>
                    <a:pt x="207" y="61"/>
                  </a:lnTo>
                  <a:lnTo>
                    <a:pt x="211" y="64"/>
                  </a:lnTo>
                  <a:lnTo>
                    <a:pt x="213" y="65"/>
                  </a:lnTo>
                  <a:lnTo>
                    <a:pt x="220" y="71"/>
                  </a:lnTo>
                  <a:lnTo>
                    <a:pt x="229" y="80"/>
                  </a:lnTo>
                  <a:lnTo>
                    <a:pt x="231" y="82"/>
                  </a:lnTo>
                  <a:lnTo>
                    <a:pt x="235" y="85"/>
                  </a:lnTo>
                  <a:lnTo>
                    <a:pt x="235" y="86"/>
                  </a:lnTo>
                  <a:lnTo>
                    <a:pt x="236" y="86"/>
                  </a:lnTo>
                  <a:lnTo>
                    <a:pt x="236" y="8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Freeform 29">
              <a:extLst>
                <a:ext uri="{FF2B5EF4-FFF2-40B4-BE49-F238E27FC236}">
                  <a16:creationId xmlns:a16="http://schemas.microsoft.com/office/drawing/2014/main" id="{FD54E8F0-35FA-E75E-7122-A8C69AE289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801" y="1236663"/>
              <a:ext cx="541338" cy="550863"/>
            </a:xfrm>
            <a:custGeom>
              <a:avLst/>
              <a:gdLst>
                <a:gd name="T0" fmla="*/ 251 w 341"/>
                <a:gd name="T1" fmla="*/ 31 h 347"/>
                <a:gd name="T2" fmla="*/ 268 w 341"/>
                <a:gd name="T3" fmla="*/ 43 h 347"/>
                <a:gd name="T4" fmla="*/ 280 w 341"/>
                <a:gd name="T5" fmla="*/ 54 h 347"/>
                <a:gd name="T6" fmla="*/ 273 w 341"/>
                <a:gd name="T7" fmla="*/ 61 h 347"/>
                <a:gd name="T8" fmla="*/ 276 w 341"/>
                <a:gd name="T9" fmla="*/ 83 h 347"/>
                <a:gd name="T10" fmla="*/ 287 w 341"/>
                <a:gd name="T11" fmla="*/ 104 h 347"/>
                <a:gd name="T12" fmla="*/ 294 w 341"/>
                <a:gd name="T13" fmla="*/ 114 h 347"/>
                <a:gd name="T14" fmla="*/ 301 w 341"/>
                <a:gd name="T15" fmla="*/ 129 h 347"/>
                <a:gd name="T16" fmla="*/ 312 w 341"/>
                <a:gd name="T17" fmla="*/ 147 h 347"/>
                <a:gd name="T18" fmla="*/ 333 w 341"/>
                <a:gd name="T19" fmla="*/ 181 h 347"/>
                <a:gd name="T20" fmla="*/ 337 w 341"/>
                <a:gd name="T21" fmla="*/ 194 h 347"/>
                <a:gd name="T22" fmla="*/ 328 w 341"/>
                <a:gd name="T23" fmla="*/ 202 h 347"/>
                <a:gd name="T24" fmla="*/ 294 w 341"/>
                <a:gd name="T25" fmla="*/ 242 h 347"/>
                <a:gd name="T26" fmla="*/ 283 w 341"/>
                <a:gd name="T27" fmla="*/ 253 h 347"/>
                <a:gd name="T28" fmla="*/ 279 w 341"/>
                <a:gd name="T29" fmla="*/ 275 h 347"/>
                <a:gd name="T30" fmla="*/ 268 w 341"/>
                <a:gd name="T31" fmla="*/ 283 h 347"/>
                <a:gd name="T32" fmla="*/ 262 w 341"/>
                <a:gd name="T33" fmla="*/ 283 h 347"/>
                <a:gd name="T34" fmla="*/ 250 w 341"/>
                <a:gd name="T35" fmla="*/ 293 h 347"/>
                <a:gd name="T36" fmla="*/ 232 w 341"/>
                <a:gd name="T37" fmla="*/ 311 h 347"/>
                <a:gd name="T38" fmla="*/ 190 w 341"/>
                <a:gd name="T39" fmla="*/ 333 h 347"/>
                <a:gd name="T40" fmla="*/ 171 w 341"/>
                <a:gd name="T41" fmla="*/ 333 h 347"/>
                <a:gd name="T42" fmla="*/ 163 w 341"/>
                <a:gd name="T43" fmla="*/ 340 h 347"/>
                <a:gd name="T44" fmla="*/ 146 w 341"/>
                <a:gd name="T45" fmla="*/ 330 h 347"/>
                <a:gd name="T46" fmla="*/ 135 w 341"/>
                <a:gd name="T47" fmla="*/ 337 h 347"/>
                <a:gd name="T48" fmla="*/ 123 w 341"/>
                <a:gd name="T49" fmla="*/ 332 h 347"/>
                <a:gd name="T50" fmla="*/ 119 w 341"/>
                <a:gd name="T51" fmla="*/ 337 h 347"/>
                <a:gd name="T52" fmla="*/ 105 w 341"/>
                <a:gd name="T53" fmla="*/ 336 h 347"/>
                <a:gd name="T54" fmla="*/ 102 w 341"/>
                <a:gd name="T55" fmla="*/ 322 h 347"/>
                <a:gd name="T56" fmla="*/ 98 w 341"/>
                <a:gd name="T57" fmla="*/ 311 h 347"/>
                <a:gd name="T58" fmla="*/ 92 w 341"/>
                <a:gd name="T59" fmla="*/ 298 h 347"/>
                <a:gd name="T60" fmla="*/ 70 w 341"/>
                <a:gd name="T61" fmla="*/ 264 h 347"/>
                <a:gd name="T62" fmla="*/ 48 w 341"/>
                <a:gd name="T63" fmla="*/ 228 h 347"/>
                <a:gd name="T64" fmla="*/ 39 w 341"/>
                <a:gd name="T65" fmla="*/ 213 h 347"/>
                <a:gd name="T66" fmla="*/ 28 w 341"/>
                <a:gd name="T67" fmla="*/ 200 h 347"/>
                <a:gd name="T68" fmla="*/ 14 w 341"/>
                <a:gd name="T69" fmla="*/ 180 h 347"/>
                <a:gd name="T70" fmla="*/ 4 w 341"/>
                <a:gd name="T71" fmla="*/ 170 h 347"/>
                <a:gd name="T72" fmla="*/ 6 w 341"/>
                <a:gd name="T73" fmla="*/ 163 h 347"/>
                <a:gd name="T74" fmla="*/ 19 w 341"/>
                <a:gd name="T75" fmla="*/ 155 h 347"/>
                <a:gd name="T76" fmla="*/ 46 w 341"/>
                <a:gd name="T77" fmla="*/ 126 h 347"/>
                <a:gd name="T78" fmla="*/ 54 w 341"/>
                <a:gd name="T79" fmla="*/ 116 h 347"/>
                <a:gd name="T80" fmla="*/ 76 w 341"/>
                <a:gd name="T81" fmla="*/ 120 h 347"/>
                <a:gd name="T82" fmla="*/ 88 w 341"/>
                <a:gd name="T83" fmla="*/ 112 h 347"/>
                <a:gd name="T84" fmla="*/ 101 w 341"/>
                <a:gd name="T85" fmla="*/ 98 h 347"/>
                <a:gd name="T86" fmla="*/ 106 w 341"/>
                <a:gd name="T87" fmla="*/ 89 h 347"/>
                <a:gd name="T88" fmla="*/ 112 w 341"/>
                <a:gd name="T89" fmla="*/ 91 h 347"/>
                <a:gd name="T90" fmla="*/ 117 w 341"/>
                <a:gd name="T91" fmla="*/ 100 h 347"/>
                <a:gd name="T92" fmla="*/ 123 w 341"/>
                <a:gd name="T93" fmla="*/ 94 h 347"/>
                <a:gd name="T94" fmla="*/ 135 w 341"/>
                <a:gd name="T95" fmla="*/ 78 h 347"/>
                <a:gd name="T96" fmla="*/ 149 w 341"/>
                <a:gd name="T97" fmla="*/ 62 h 347"/>
                <a:gd name="T98" fmla="*/ 152 w 341"/>
                <a:gd name="T99" fmla="*/ 60 h 347"/>
                <a:gd name="T100" fmla="*/ 166 w 341"/>
                <a:gd name="T101" fmla="*/ 42 h 347"/>
                <a:gd name="T102" fmla="*/ 175 w 341"/>
                <a:gd name="T103" fmla="*/ 24 h 347"/>
                <a:gd name="T104" fmla="*/ 203 w 341"/>
                <a:gd name="T105" fmla="*/ 11 h 347"/>
                <a:gd name="T106" fmla="*/ 226 w 341"/>
                <a:gd name="T107" fmla="*/ 11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41" h="347">
                  <a:moveTo>
                    <a:pt x="226" y="11"/>
                  </a:moveTo>
                  <a:lnTo>
                    <a:pt x="246" y="26"/>
                  </a:lnTo>
                  <a:lnTo>
                    <a:pt x="247" y="28"/>
                  </a:lnTo>
                  <a:lnTo>
                    <a:pt x="248" y="29"/>
                  </a:lnTo>
                  <a:lnTo>
                    <a:pt x="251" y="31"/>
                  </a:lnTo>
                  <a:lnTo>
                    <a:pt x="254" y="33"/>
                  </a:lnTo>
                  <a:lnTo>
                    <a:pt x="259" y="36"/>
                  </a:lnTo>
                  <a:lnTo>
                    <a:pt x="265" y="42"/>
                  </a:lnTo>
                  <a:lnTo>
                    <a:pt x="266" y="42"/>
                  </a:lnTo>
                  <a:lnTo>
                    <a:pt x="268" y="43"/>
                  </a:lnTo>
                  <a:lnTo>
                    <a:pt x="268" y="45"/>
                  </a:lnTo>
                  <a:lnTo>
                    <a:pt x="271" y="46"/>
                  </a:lnTo>
                  <a:lnTo>
                    <a:pt x="275" y="49"/>
                  </a:lnTo>
                  <a:lnTo>
                    <a:pt x="279" y="53"/>
                  </a:lnTo>
                  <a:lnTo>
                    <a:pt x="280" y="54"/>
                  </a:lnTo>
                  <a:lnTo>
                    <a:pt x="279" y="56"/>
                  </a:lnTo>
                  <a:lnTo>
                    <a:pt x="277" y="57"/>
                  </a:lnTo>
                  <a:lnTo>
                    <a:pt x="277" y="58"/>
                  </a:lnTo>
                  <a:lnTo>
                    <a:pt x="275" y="60"/>
                  </a:lnTo>
                  <a:lnTo>
                    <a:pt x="273" y="61"/>
                  </a:lnTo>
                  <a:lnTo>
                    <a:pt x="280" y="68"/>
                  </a:lnTo>
                  <a:lnTo>
                    <a:pt x="284" y="73"/>
                  </a:lnTo>
                  <a:lnTo>
                    <a:pt x="284" y="75"/>
                  </a:lnTo>
                  <a:lnTo>
                    <a:pt x="286" y="76"/>
                  </a:lnTo>
                  <a:lnTo>
                    <a:pt x="276" y="83"/>
                  </a:lnTo>
                  <a:lnTo>
                    <a:pt x="283" y="95"/>
                  </a:lnTo>
                  <a:lnTo>
                    <a:pt x="284" y="97"/>
                  </a:lnTo>
                  <a:lnTo>
                    <a:pt x="284" y="98"/>
                  </a:lnTo>
                  <a:lnTo>
                    <a:pt x="287" y="102"/>
                  </a:lnTo>
                  <a:lnTo>
                    <a:pt x="287" y="104"/>
                  </a:lnTo>
                  <a:lnTo>
                    <a:pt x="288" y="105"/>
                  </a:lnTo>
                  <a:lnTo>
                    <a:pt x="290" y="107"/>
                  </a:lnTo>
                  <a:lnTo>
                    <a:pt x="291" y="111"/>
                  </a:lnTo>
                  <a:lnTo>
                    <a:pt x="293" y="111"/>
                  </a:lnTo>
                  <a:lnTo>
                    <a:pt x="294" y="114"/>
                  </a:lnTo>
                  <a:lnTo>
                    <a:pt x="294" y="115"/>
                  </a:lnTo>
                  <a:lnTo>
                    <a:pt x="297" y="119"/>
                  </a:lnTo>
                  <a:lnTo>
                    <a:pt x="299" y="123"/>
                  </a:lnTo>
                  <a:lnTo>
                    <a:pt x="301" y="127"/>
                  </a:lnTo>
                  <a:lnTo>
                    <a:pt x="301" y="129"/>
                  </a:lnTo>
                  <a:lnTo>
                    <a:pt x="306" y="138"/>
                  </a:lnTo>
                  <a:lnTo>
                    <a:pt x="309" y="141"/>
                  </a:lnTo>
                  <a:lnTo>
                    <a:pt x="309" y="142"/>
                  </a:lnTo>
                  <a:lnTo>
                    <a:pt x="310" y="144"/>
                  </a:lnTo>
                  <a:lnTo>
                    <a:pt x="312" y="147"/>
                  </a:lnTo>
                  <a:lnTo>
                    <a:pt x="317" y="156"/>
                  </a:lnTo>
                  <a:lnTo>
                    <a:pt x="326" y="174"/>
                  </a:lnTo>
                  <a:lnTo>
                    <a:pt x="330" y="178"/>
                  </a:lnTo>
                  <a:lnTo>
                    <a:pt x="331" y="180"/>
                  </a:lnTo>
                  <a:lnTo>
                    <a:pt x="333" y="181"/>
                  </a:lnTo>
                  <a:lnTo>
                    <a:pt x="338" y="187"/>
                  </a:lnTo>
                  <a:lnTo>
                    <a:pt x="338" y="188"/>
                  </a:lnTo>
                  <a:lnTo>
                    <a:pt x="340" y="188"/>
                  </a:lnTo>
                  <a:lnTo>
                    <a:pt x="341" y="189"/>
                  </a:lnTo>
                  <a:lnTo>
                    <a:pt x="337" y="194"/>
                  </a:lnTo>
                  <a:lnTo>
                    <a:pt x="335" y="194"/>
                  </a:lnTo>
                  <a:lnTo>
                    <a:pt x="335" y="195"/>
                  </a:lnTo>
                  <a:lnTo>
                    <a:pt x="334" y="196"/>
                  </a:lnTo>
                  <a:lnTo>
                    <a:pt x="333" y="198"/>
                  </a:lnTo>
                  <a:lnTo>
                    <a:pt x="328" y="202"/>
                  </a:lnTo>
                  <a:lnTo>
                    <a:pt x="317" y="216"/>
                  </a:lnTo>
                  <a:lnTo>
                    <a:pt x="316" y="217"/>
                  </a:lnTo>
                  <a:lnTo>
                    <a:pt x="295" y="239"/>
                  </a:lnTo>
                  <a:lnTo>
                    <a:pt x="294" y="240"/>
                  </a:lnTo>
                  <a:lnTo>
                    <a:pt x="294" y="242"/>
                  </a:lnTo>
                  <a:lnTo>
                    <a:pt x="290" y="247"/>
                  </a:lnTo>
                  <a:lnTo>
                    <a:pt x="288" y="249"/>
                  </a:lnTo>
                  <a:lnTo>
                    <a:pt x="287" y="250"/>
                  </a:lnTo>
                  <a:lnTo>
                    <a:pt x="286" y="250"/>
                  </a:lnTo>
                  <a:lnTo>
                    <a:pt x="283" y="253"/>
                  </a:lnTo>
                  <a:lnTo>
                    <a:pt x="282" y="254"/>
                  </a:lnTo>
                  <a:lnTo>
                    <a:pt x="280" y="256"/>
                  </a:lnTo>
                  <a:lnTo>
                    <a:pt x="279" y="258"/>
                  </a:lnTo>
                  <a:lnTo>
                    <a:pt x="277" y="258"/>
                  </a:lnTo>
                  <a:lnTo>
                    <a:pt x="279" y="275"/>
                  </a:lnTo>
                  <a:lnTo>
                    <a:pt x="275" y="275"/>
                  </a:lnTo>
                  <a:lnTo>
                    <a:pt x="273" y="275"/>
                  </a:lnTo>
                  <a:lnTo>
                    <a:pt x="273" y="276"/>
                  </a:lnTo>
                  <a:lnTo>
                    <a:pt x="272" y="280"/>
                  </a:lnTo>
                  <a:lnTo>
                    <a:pt x="268" y="283"/>
                  </a:lnTo>
                  <a:lnTo>
                    <a:pt x="266" y="283"/>
                  </a:lnTo>
                  <a:lnTo>
                    <a:pt x="265" y="283"/>
                  </a:lnTo>
                  <a:lnTo>
                    <a:pt x="265" y="282"/>
                  </a:lnTo>
                  <a:lnTo>
                    <a:pt x="264" y="283"/>
                  </a:lnTo>
                  <a:lnTo>
                    <a:pt x="262" y="283"/>
                  </a:lnTo>
                  <a:lnTo>
                    <a:pt x="261" y="283"/>
                  </a:lnTo>
                  <a:lnTo>
                    <a:pt x="259" y="285"/>
                  </a:lnTo>
                  <a:lnTo>
                    <a:pt x="258" y="286"/>
                  </a:lnTo>
                  <a:lnTo>
                    <a:pt x="252" y="289"/>
                  </a:lnTo>
                  <a:lnTo>
                    <a:pt x="250" y="293"/>
                  </a:lnTo>
                  <a:lnTo>
                    <a:pt x="248" y="294"/>
                  </a:lnTo>
                  <a:lnTo>
                    <a:pt x="244" y="298"/>
                  </a:lnTo>
                  <a:lnTo>
                    <a:pt x="241" y="300"/>
                  </a:lnTo>
                  <a:lnTo>
                    <a:pt x="235" y="308"/>
                  </a:lnTo>
                  <a:lnTo>
                    <a:pt x="232" y="311"/>
                  </a:lnTo>
                  <a:lnTo>
                    <a:pt x="221" y="325"/>
                  </a:lnTo>
                  <a:lnTo>
                    <a:pt x="219" y="326"/>
                  </a:lnTo>
                  <a:lnTo>
                    <a:pt x="202" y="345"/>
                  </a:lnTo>
                  <a:lnTo>
                    <a:pt x="200" y="347"/>
                  </a:lnTo>
                  <a:lnTo>
                    <a:pt x="190" y="333"/>
                  </a:lnTo>
                  <a:lnTo>
                    <a:pt x="190" y="334"/>
                  </a:lnTo>
                  <a:lnTo>
                    <a:pt x="189" y="334"/>
                  </a:lnTo>
                  <a:lnTo>
                    <a:pt x="179" y="345"/>
                  </a:lnTo>
                  <a:lnTo>
                    <a:pt x="178" y="344"/>
                  </a:lnTo>
                  <a:lnTo>
                    <a:pt x="171" y="333"/>
                  </a:lnTo>
                  <a:lnTo>
                    <a:pt x="168" y="332"/>
                  </a:lnTo>
                  <a:lnTo>
                    <a:pt x="167" y="333"/>
                  </a:lnTo>
                  <a:lnTo>
                    <a:pt x="164" y="336"/>
                  </a:lnTo>
                  <a:lnTo>
                    <a:pt x="164" y="338"/>
                  </a:lnTo>
                  <a:lnTo>
                    <a:pt x="163" y="340"/>
                  </a:lnTo>
                  <a:lnTo>
                    <a:pt x="157" y="338"/>
                  </a:lnTo>
                  <a:lnTo>
                    <a:pt x="155" y="337"/>
                  </a:lnTo>
                  <a:lnTo>
                    <a:pt x="150" y="333"/>
                  </a:lnTo>
                  <a:lnTo>
                    <a:pt x="149" y="333"/>
                  </a:lnTo>
                  <a:lnTo>
                    <a:pt x="146" y="330"/>
                  </a:lnTo>
                  <a:lnTo>
                    <a:pt x="145" y="333"/>
                  </a:lnTo>
                  <a:lnTo>
                    <a:pt x="144" y="334"/>
                  </a:lnTo>
                  <a:lnTo>
                    <a:pt x="144" y="336"/>
                  </a:lnTo>
                  <a:lnTo>
                    <a:pt x="142" y="336"/>
                  </a:lnTo>
                  <a:lnTo>
                    <a:pt x="135" y="337"/>
                  </a:lnTo>
                  <a:lnTo>
                    <a:pt x="134" y="337"/>
                  </a:lnTo>
                  <a:lnTo>
                    <a:pt x="133" y="336"/>
                  </a:lnTo>
                  <a:lnTo>
                    <a:pt x="133" y="330"/>
                  </a:lnTo>
                  <a:lnTo>
                    <a:pt x="124" y="330"/>
                  </a:lnTo>
                  <a:lnTo>
                    <a:pt x="123" y="332"/>
                  </a:lnTo>
                  <a:lnTo>
                    <a:pt x="123" y="333"/>
                  </a:lnTo>
                  <a:lnTo>
                    <a:pt x="123" y="336"/>
                  </a:lnTo>
                  <a:lnTo>
                    <a:pt x="123" y="337"/>
                  </a:lnTo>
                  <a:lnTo>
                    <a:pt x="121" y="338"/>
                  </a:lnTo>
                  <a:lnTo>
                    <a:pt x="119" y="337"/>
                  </a:lnTo>
                  <a:lnTo>
                    <a:pt x="115" y="337"/>
                  </a:lnTo>
                  <a:lnTo>
                    <a:pt x="109" y="337"/>
                  </a:lnTo>
                  <a:lnTo>
                    <a:pt x="108" y="337"/>
                  </a:lnTo>
                  <a:lnTo>
                    <a:pt x="105" y="337"/>
                  </a:lnTo>
                  <a:lnTo>
                    <a:pt x="105" y="336"/>
                  </a:lnTo>
                  <a:lnTo>
                    <a:pt x="105" y="333"/>
                  </a:lnTo>
                  <a:lnTo>
                    <a:pt x="103" y="329"/>
                  </a:lnTo>
                  <a:lnTo>
                    <a:pt x="103" y="326"/>
                  </a:lnTo>
                  <a:lnTo>
                    <a:pt x="103" y="323"/>
                  </a:lnTo>
                  <a:lnTo>
                    <a:pt x="102" y="322"/>
                  </a:lnTo>
                  <a:lnTo>
                    <a:pt x="102" y="319"/>
                  </a:lnTo>
                  <a:lnTo>
                    <a:pt x="101" y="316"/>
                  </a:lnTo>
                  <a:lnTo>
                    <a:pt x="99" y="314"/>
                  </a:lnTo>
                  <a:lnTo>
                    <a:pt x="99" y="312"/>
                  </a:lnTo>
                  <a:lnTo>
                    <a:pt x="98" y="311"/>
                  </a:lnTo>
                  <a:lnTo>
                    <a:pt x="98" y="310"/>
                  </a:lnTo>
                  <a:lnTo>
                    <a:pt x="95" y="305"/>
                  </a:lnTo>
                  <a:lnTo>
                    <a:pt x="94" y="302"/>
                  </a:lnTo>
                  <a:lnTo>
                    <a:pt x="92" y="300"/>
                  </a:lnTo>
                  <a:lnTo>
                    <a:pt x="92" y="298"/>
                  </a:lnTo>
                  <a:lnTo>
                    <a:pt x="84" y="286"/>
                  </a:lnTo>
                  <a:lnTo>
                    <a:pt x="80" y="279"/>
                  </a:lnTo>
                  <a:lnTo>
                    <a:pt x="77" y="275"/>
                  </a:lnTo>
                  <a:lnTo>
                    <a:pt x="73" y="268"/>
                  </a:lnTo>
                  <a:lnTo>
                    <a:pt x="70" y="264"/>
                  </a:lnTo>
                  <a:lnTo>
                    <a:pt x="68" y="258"/>
                  </a:lnTo>
                  <a:lnTo>
                    <a:pt x="59" y="245"/>
                  </a:lnTo>
                  <a:lnTo>
                    <a:pt x="57" y="240"/>
                  </a:lnTo>
                  <a:lnTo>
                    <a:pt x="51" y="232"/>
                  </a:lnTo>
                  <a:lnTo>
                    <a:pt x="48" y="228"/>
                  </a:lnTo>
                  <a:lnTo>
                    <a:pt x="47" y="227"/>
                  </a:lnTo>
                  <a:lnTo>
                    <a:pt x="46" y="222"/>
                  </a:lnTo>
                  <a:lnTo>
                    <a:pt x="43" y="218"/>
                  </a:lnTo>
                  <a:lnTo>
                    <a:pt x="40" y="214"/>
                  </a:lnTo>
                  <a:lnTo>
                    <a:pt x="39" y="213"/>
                  </a:lnTo>
                  <a:lnTo>
                    <a:pt x="36" y="209"/>
                  </a:lnTo>
                  <a:lnTo>
                    <a:pt x="35" y="207"/>
                  </a:lnTo>
                  <a:lnTo>
                    <a:pt x="33" y="206"/>
                  </a:lnTo>
                  <a:lnTo>
                    <a:pt x="33" y="205"/>
                  </a:lnTo>
                  <a:lnTo>
                    <a:pt x="28" y="200"/>
                  </a:lnTo>
                  <a:lnTo>
                    <a:pt x="18" y="189"/>
                  </a:lnTo>
                  <a:lnTo>
                    <a:pt x="17" y="187"/>
                  </a:lnTo>
                  <a:lnTo>
                    <a:pt x="15" y="184"/>
                  </a:lnTo>
                  <a:lnTo>
                    <a:pt x="17" y="183"/>
                  </a:lnTo>
                  <a:lnTo>
                    <a:pt x="14" y="180"/>
                  </a:lnTo>
                  <a:lnTo>
                    <a:pt x="11" y="177"/>
                  </a:lnTo>
                  <a:lnTo>
                    <a:pt x="8" y="173"/>
                  </a:lnTo>
                  <a:lnTo>
                    <a:pt x="7" y="171"/>
                  </a:lnTo>
                  <a:lnTo>
                    <a:pt x="6" y="171"/>
                  </a:lnTo>
                  <a:lnTo>
                    <a:pt x="4" y="170"/>
                  </a:lnTo>
                  <a:lnTo>
                    <a:pt x="1" y="169"/>
                  </a:lnTo>
                  <a:lnTo>
                    <a:pt x="1" y="167"/>
                  </a:lnTo>
                  <a:lnTo>
                    <a:pt x="0" y="167"/>
                  </a:lnTo>
                  <a:lnTo>
                    <a:pt x="6" y="164"/>
                  </a:lnTo>
                  <a:lnTo>
                    <a:pt x="6" y="163"/>
                  </a:lnTo>
                  <a:lnTo>
                    <a:pt x="7" y="163"/>
                  </a:lnTo>
                  <a:lnTo>
                    <a:pt x="14" y="160"/>
                  </a:lnTo>
                  <a:lnTo>
                    <a:pt x="17" y="158"/>
                  </a:lnTo>
                  <a:lnTo>
                    <a:pt x="18" y="158"/>
                  </a:lnTo>
                  <a:lnTo>
                    <a:pt x="19" y="155"/>
                  </a:lnTo>
                  <a:lnTo>
                    <a:pt x="21" y="155"/>
                  </a:lnTo>
                  <a:lnTo>
                    <a:pt x="30" y="142"/>
                  </a:lnTo>
                  <a:lnTo>
                    <a:pt x="32" y="141"/>
                  </a:lnTo>
                  <a:lnTo>
                    <a:pt x="37" y="136"/>
                  </a:lnTo>
                  <a:lnTo>
                    <a:pt x="46" y="126"/>
                  </a:lnTo>
                  <a:lnTo>
                    <a:pt x="47" y="125"/>
                  </a:lnTo>
                  <a:lnTo>
                    <a:pt x="47" y="123"/>
                  </a:lnTo>
                  <a:lnTo>
                    <a:pt x="50" y="120"/>
                  </a:lnTo>
                  <a:lnTo>
                    <a:pt x="51" y="119"/>
                  </a:lnTo>
                  <a:lnTo>
                    <a:pt x="54" y="116"/>
                  </a:lnTo>
                  <a:lnTo>
                    <a:pt x="64" y="118"/>
                  </a:lnTo>
                  <a:lnTo>
                    <a:pt x="65" y="119"/>
                  </a:lnTo>
                  <a:lnTo>
                    <a:pt x="69" y="119"/>
                  </a:lnTo>
                  <a:lnTo>
                    <a:pt x="72" y="119"/>
                  </a:lnTo>
                  <a:lnTo>
                    <a:pt x="76" y="120"/>
                  </a:lnTo>
                  <a:lnTo>
                    <a:pt x="77" y="120"/>
                  </a:lnTo>
                  <a:lnTo>
                    <a:pt x="79" y="120"/>
                  </a:lnTo>
                  <a:lnTo>
                    <a:pt x="86" y="115"/>
                  </a:lnTo>
                  <a:lnTo>
                    <a:pt x="86" y="114"/>
                  </a:lnTo>
                  <a:lnTo>
                    <a:pt x="88" y="112"/>
                  </a:lnTo>
                  <a:lnTo>
                    <a:pt x="91" y="108"/>
                  </a:lnTo>
                  <a:lnTo>
                    <a:pt x="92" y="107"/>
                  </a:lnTo>
                  <a:lnTo>
                    <a:pt x="95" y="104"/>
                  </a:lnTo>
                  <a:lnTo>
                    <a:pt x="99" y="100"/>
                  </a:lnTo>
                  <a:lnTo>
                    <a:pt x="101" y="98"/>
                  </a:lnTo>
                  <a:lnTo>
                    <a:pt x="101" y="97"/>
                  </a:lnTo>
                  <a:lnTo>
                    <a:pt x="103" y="94"/>
                  </a:lnTo>
                  <a:lnTo>
                    <a:pt x="105" y="91"/>
                  </a:lnTo>
                  <a:lnTo>
                    <a:pt x="105" y="90"/>
                  </a:lnTo>
                  <a:lnTo>
                    <a:pt x="106" y="89"/>
                  </a:lnTo>
                  <a:lnTo>
                    <a:pt x="108" y="87"/>
                  </a:lnTo>
                  <a:lnTo>
                    <a:pt x="109" y="86"/>
                  </a:lnTo>
                  <a:lnTo>
                    <a:pt x="110" y="89"/>
                  </a:lnTo>
                  <a:lnTo>
                    <a:pt x="112" y="90"/>
                  </a:lnTo>
                  <a:lnTo>
                    <a:pt x="112" y="91"/>
                  </a:lnTo>
                  <a:lnTo>
                    <a:pt x="113" y="93"/>
                  </a:lnTo>
                  <a:lnTo>
                    <a:pt x="115" y="94"/>
                  </a:lnTo>
                  <a:lnTo>
                    <a:pt x="116" y="97"/>
                  </a:lnTo>
                  <a:lnTo>
                    <a:pt x="117" y="98"/>
                  </a:lnTo>
                  <a:lnTo>
                    <a:pt x="117" y="100"/>
                  </a:lnTo>
                  <a:lnTo>
                    <a:pt x="119" y="100"/>
                  </a:lnTo>
                  <a:lnTo>
                    <a:pt x="120" y="97"/>
                  </a:lnTo>
                  <a:lnTo>
                    <a:pt x="121" y="97"/>
                  </a:lnTo>
                  <a:lnTo>
                    <a:pt x="121" y="95"/>
                  </a:lnTo>
                  <a:lnTo>
                    <a:pt x="123" y="94"/>
                  </a:lnTo>
                  <a:lnTo>
                    <a:pt x="128" y="87"/>
                  </a:lnTo>
                  <a:lnTo>
                    <a:pt x="130" y="86"/>
                  </a:lnTo>
                  <a:lnTo>
                    <a:pt x="131" y="84"/>
                  </a:lnTo>
                  <a:lnTo>
                    <a:pt x="135" y="79"/>
                  </a:lnTo>
                  <a:lnTo>
                    <a:pt x="135" y="78"/>
                  </a:lnTo>
                  <a:lnTo>
                    <a:pt x="139" y="73"/>
                  </a:lnTo>
                  <a:lnTo>
                    <a:pt x="141" y="72"/>
                  </a:lnTo>
                  <a:lnTo>
                    <a:pt x="146" y="65"/>
                  </a:lnTo>
                  <a:lnTo>
                    <a:pt x="148" y="62"/>
                  </a:lnTo>
                  <a:lnTo>
                    <a:pt x="149" y="62"/>
                  </a:lnTo>
                  <a:lnTo>
                    <a:pt x="149" y="61"/>
                  </a:lnTo>
                  <a:lnTo>
                    <a:pt x="149" y="62"/>
                  </a:lnTo>
                  <a:lnTo>
                    <a:pt x="150" y="62"/>
                  </a:lnTo>
                  <a:lnTo>
                    <a:pt x="152" y="61"/>
                  </a:lnTo>
                  <a:lnTo>
                    <a:pt x="152" y="60"/>
                  </a:lnTo>
                  <a:lnTo>
                    <a:pt x="153" y="60"/>
                  </a:lnTo>
                  <a:lnTo>
                    <a:pt x="153" y="58"/>
                  </a:lnTo>
                  <a:lnTo>
                    <a:pt x="155" y="57"/>
                  </a:lnTo>
                  <a:lnTo>
                    <a:pt x="159" y="50"/>
                  </a:lnTo>
                  <a:lnTo>
                    <a:pt x="166" y="42"/>
                  </a:lnTo>
                  <a:lnTo>
                    <a:pt x="170" y="33"/>
                  </a:lnTo>
                  <a:lnTo>
                    <a:pt x="171" y="33"/>
                  </a:lnTo>
                  <a:lnTo>
                    <a:pt x="171" y="32"/>
                  </a:lnTo>
                  <a:lnTo>
                    <a:pt x="172" y="29"/>
                  </a:lnTo>
                  <a:lnTo>
                    <a:pt x="175" y="24"/>
                  </a:lnTo>
                  <a:lnTo>
                    <a:pt x="178" y="20"/>
                  </a:lnTo>
                  <a:lnTo>
                    <a:pt x="178" y="18"/>
                  </a:lnTo>
                  <a:lnTo>
                    <a:pt x="179" y="17"/>
                  </a:lnTo>
                  <a:lnTo>
                    <a:pt x="188" y="3"/>
                  </a:lnTo>
                  <a:lnTo>
                    <a:pt x="203" y="11"/>
                  </a:lnTo>
                  <a:lnTo>
                    <a:pt x="206" y="9"/>
                  </a:lnTo>
                  <a:lnTo>
                    <a:pt x="213" y="0"/>
                  </a:lnTo>
                  <a:lnTo>
                    <a:pt x="215" y="3"/>
                  </a:lnTo>
                  <a:lnTo>
                    <a:pt x="217" y="4"/>
                  </a:lnTo>
                  <a:lnTo>
                    <a:pt x="226" y="1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Freeform 30">
              <a:extLst>
                <a:ext uri="{FF2B5EF4-FFF2-40B4-BE49-F238E27FC236}">
                  <a16:creationId xmlns:a16="http://schemas.microsoft.com/office/drawing/2014/main" id="{55BBECCC-CE90-4099-0500-8B5879675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801" y="1236663"/>
              <a:ext cx="541338" cy="550863"/>
            </a:xfrm>
            <a:custGeom>
              <a:avLst/>
              <a:gdLst>
                <a:gd name="T0" fmla="*/ 251 w 341"/>
                <a:gd name="T1" fmla="*/ 31 h 347"/>
                <a:gd name="T2" fmla="*/ 268 w 341"/>
                <a:gd name="T3" fmla="*/ 43 h 347"/>
                <a:gd name="T4" fmla="*/ 280 w 341"/>
                <a:gd name="T5" fmla="*/ 54 h 347"/>
                <a:gd name="T6" fmla="*/ 273 w 341"/>
                <a:gd name="T7" fmla="*/ 61 h 347"/>
                <a:gd name="T8" fmla="*/ 276 w 341"/>
                <a:gd name="T9" fmla="*/ 83 h 347"/>
                <a:gd name="T10" fmla="*/ 287 w 341"/>
                <a:gd name="T11" fmla="*/ 104 h 347"/>
                <a:gd name="T12" fmla="*/ 294 w 341"/>
                <a:gd name="T13" fmla="*/ 114 h 347"/>
                <a:gd name="T14" fmla="*/ 301 w 341"/>
                <a:gd name="T15" fmla="*/ 129 h 347"/>
                <a:gd name="T16" fmla="*/ 312 w 341"/>
                <a:gd name="T17" fmla="*/ 147 h 347"/>
                <a:gd name="T18" fmla="*/ 333 w 341"/>
                <a:gd name="T19" fmla="*/ 181 h 347"/>
                <a:gd name="T20" fmla="*/ 337 w 341"/>
                <a:gd name="T21" fmla="*/ 194 h 347"/>
                <a:gd name="T22" fmla="*/ 328 w 341"/>
                <a:gd name="T23" fmla="*/ 202 h 347"/>
                <a:gd name="T24" fmla="*/ 294 w 341"/>
                <a:gd name="T25" fmla="*/ 242 h 347"/>
                <a:gd name="T26" fmla="*/ 283 w 341"/>
                <a:gd name="T27" fmla="*/ 253 h 347"/>
                <a:gd name="T28" fmla="*/ 279 w 341"/>
                <a:gd name="T29" fmla="*/ 275 h 347"/>
                <a:gd name="T30" fmla="*/ 268 w 341"/>
                <a:gd name="T31" fmla="*/ 283 h 347"/>
                <a:gd name="T32" fmla="*/ 262 w 341"/>
                <a:gd name="T33" fmla="*/ 283 h 347"/>
                <a:gd name="T34" fmla="*/ 250 w 341"/>
                <a:gd name="T35" fmla="*/ 293 h 347"/>
                <a:gd name="T36" fmla="*/ 232 w 341"/>
                <a:gd name="T37" fmla="*/ 311 h 347"/>
                <a:gd name="T38" fmla="*/ 190 w 341"/>
                <a:gd name="T39" fmla="*/ 333 h 347"/>
                <a:gd name="T40" fmla="*/ 171 w 341"/>
                <a:gd name="T41" fmla="*/ 333 h 347"/>
                <a:gd name="T42" fmla="*/ 163 w 341"/>
                <a:gd name="T43" fmla="*/ 340 h 347"/>
                <a:gd name="T44" fmla="*/ 146 w 341"/>
                <a:gd name="T45" fmla="*/ 330 h 347"/>
                <a:gd name="T46" fmla="*/ 135 w 341"/>
                <a:gd name="T47" fmla="*/ 337 h 347"/>
                <a:gd name="T48" fmla="*/ 123 w 341"/>
                <a:gd name="T49" fmla="*/ 332 h 347"/>
                <a:gd name="T50" fmla="*/ 119 w 341"/>
                <a:gd name="T51" fmla="*/ 337 h 347"/>
                <a:gd name="T52" fmla="*/ 105 w 341"/>
                <a:gd name="T53" fmla="*/ 336 h 347"/>
                <a:gd name="T54" fmla="*/ 102 w 341"/>
                <a:gd name="T55" fmla="*/ 322 h 347"/>
                <a:gd name="T56" fmla="*/ 98 w 341"/>
                <a:gd name="T57" fmla="*/ 311 h 347"/>
                <a:gd name="T58" fmla="*/ 92 w 341"/>
                <a:gd name="T59" fmla="*/ 298 h 347"/>
                <a:gd name="T60" fmla="*/ 70 w 341"/>
                <a:gd name="T61" fmla="*/ 264 h 347"/>
                <a:gd name="T62" fmla="*/ 48 w 341"/>
                <a:gd name="T63" fmla="*/ 228 h 347"/>
                <a:gd name="T64" fmla="*/ 39 w 341"/>
                <a:gd name="T65" fmla="*/ 213 h 347"/>
                <a:gd name="T66" fmla="*/ 28 w 341"/>
                <a:gd name="T67" fmla="*/ 200 h 347"/>
                <a:gd name="T68" fmla="*/ 14 w 341"/>
                <a:gd name="T69" fmla="*/ 180 h 347"/>
                <a:gd name="T70" fmla="*/ 4 w 341"/>
                <a:gd name="T71" fmla="*/ 170 h 347"/>
                <a:gd name="T72" fmla="*/ 6 w 341"/>
                <a:gd name="T73" fmla="*/ 163 h 347"/>
                <a:gd name="T74" fmla="*/ 19 w 341"/>
                <a:gd name="T75" fmla="*/ 155 h 347"/>
                <a:gd name="T76" fmla="*/ 46 w 341"/>
                <a:gd name="T77" fmla="*/ 126 h 347"/>
                <a:gd name="T78" fmla="*/ 54 w 341"/>
                <a:gd name="T79" fmla="*/ 116 h 347"/>
                <a:gd name="T80" fmla="*/ 76 w 341"/>
                <a:gd name="T81" fmla="*/ 120 h 347"/>
                <a:gd name="T82" fmla="*/ 88 w 341"/>
                <a:gd name="T83" fmla="*/ 112 h 347"/>
                <a:gd name="T84" fmla="*/ 101 w 341"/>
                <a:gd name="T85" fmla="*/ 98 h 347"/>
                <a:gd name="T86" fmla="*/ 106 w 341"/>
                <a:gd name="T87" fmla="*/ 89 h 347"/>
                <a:gd name="T88" fmla="*/ 112 w 341"/>
                <a:gd name="T89" fmla="*/ 91 h 347"/>
                <a:gd name="T90" fmla="*/ 117 w 341"/>
                <a:gd name="T91" fmla="*/ 100 h 347"/>
                <a:gd name="T92" fmla="*/ 123 w 341"/>
                <a:gd name="T93" fmla="*/ 94 h 347"/>
                <a:gd name="T94" fmla="*/ 135 w 341"/>
                <a:gd name="T95" fmla="*/ 78 h 347"/>
                <a:gd name="T96" fmla="*/ 149 w 341"/>
                <a:gd name="T97" fmla="*/ 62 h 347"/>
                <a:gd name="T98" fmla="*/ 152 w 341"/>
                <a:gd name="T99" fmla="*/ 60 h 347"/>
                <a:gd name="T100" fmla="*/ 166 w 341"/>
                <a:gd name="T101" fmla="*/ 42 h 347"/>
                <a:gd name="T102" fmla="*/ 175 w 341"/>
                <a:gd name="T103" fmla="*/ 24 h 347"/>
                <a:gd name="T104" fmla="*/ 203 w 341"/>
                <a:gd name="T105" fmla="*/ 11 h 347"/>
                <a:gd name="T106" fmla="*/ 226 w 341"/>
                <a:gd name="T107" fmla="*/ 11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41" h="347">
                  <a:moveTo>
                    <a:pt x="226" y="11"/>
                  </a:moveTo>
                  <a:lnTo>
                    <a:pt x="246" y="26"/>
                  </a:lnTo>
                  <a:lnTo>
                    <a:pt x="247" y="28"/>
                  </a:lnTo>
                  <a:lnTo>
                    <a:pt x="248" y="29"/>
                  </a:lnTo>
                  <a:lnTo>
                    <a:pt x="251" y="31"/>
                  </a:lnTo>
                  <a:lnTo>
                    <a:pt x="254" y="33"/>
                  </a:lnTo>
                  <a:lnTo>
                    <a:pt x="259" y="36"/>
                  </a:lnTo>
                  <a:lnTo>
                    <a:pt x="265" y="42"/>
                  </a:lnTo>
                  <a:lnTo>
                    <a:pt x="266" y="42"/>
                  </a:lnTo>
                  <a:lnTo>
                    <a:pt x="268" y="43"/>
                  </a:lnTo>
                  <a:lnTo>
                    <a:pt x="268" y="45"/>
                  </a:lnTo>
                  <a:lnTo>
                    <a:pt x="271" y="46"/>
                  </a:lnTo>
                  <a:lnTo>
                    <a:pt x="275" y="49"/>
                  </a:lnTo>
                  <a:lnTo>
                    <a:pt x="279" y="53"/>
                  </a:lnTo>
                  <a:lnTo>
                    <a:pt x="280" y="54"/>
                  </a:lnTo>
                  <a:lnTo>
                    <a:pt x="279" y="56"/>
                  </a:lnTo>
                  <a:lnTo>
                    <a:pt x="277" y="57"/>
                  </a:lnTo>
                  <a:lnTo>
                    <a:pt x="277" y="58"/>
                  </a:lnTo>
                  <a:lnTo>
                    <a:pt x="275" y="60"/>
                  </a:lnTo>
                  <a:lnTo>
                    <a:pt x="273" y="61"/>
                  </a:lnTo>
                  <a:lnTo>
                    <a:pt x="280" y="68"/>
                  </a:lnTo>
                  <a:lnTo>
                    <a:pt x="284" y="73"/>
                  </a:lnTo>
                  <a:lnTo>
                    <a:pt x="284" y="75"/>
                  </a:lnTo>
                  <a:lnTo>
                    <a:pt x="286" y="76"/>
                  </a:lnTo>
                  <a:lnTo>
                    <a:pt x="276" y="83"/>
                  </a:lnTo>
                  <a:lnTo>
                    <a:pt x="283" y="95"/>
                  </a:lnTo>
                  <a:lnTo>
                    <a:pt x="284" y="97"/>
                  </a:lnTo>
                  <a:lnTo>
                    <a:pt x="284" y="98"/>
                  </a:lnTo>
                  <a:lnTo>
                    <a:pt x="287" y="102"/>
                  </a:lnTo>
                  <a:lnTo>
                    <a:pt x="287" y="104"/>
                  </a:lnTo>
                  <a:lnTo>
                    <a:pt x="288" y="105"/>
                  </a:lnTo>
                  <a:lnTo>
                    <a:pt x="290" y="107"/>
                  </a:lnTo>
                  <a:lnTo>
                    <a:pt x="291" y="111"/>
                  </a:lnTo>
                  <a:lnTo>
                    <a:pt x="293" y="111"/>
                  </a:lnTo>
                  <a:lnTo>
                    <a:pt x="294" y="114"/>
                  </a:lnTo>
                  <a:lnTo>
                    <a:pt x="294" y="115"/>
                  </a:lnTo>
                  <a:lnTo>
                    <a:pt x="297" y="119"/>
                  </a:lnTo>
                  <a:lnTo>
                    <a:pt x="299" y="123"/>
                  </a:lnTo>
                  <a:lnTo>
                    <a:pt x="301" y="127"/>
                  </a:lnTo>
                  <a:lnTo>
                    <a:pt x="301" y="129"/>
                  </a:lnTo>
                  <a:lnTo>
                    <a:pt x="306" y="138"/>
                  </a:lnTo>
                  <a:lnTo>
                    <a:pt x="309" y="141"/>
                  </a:lnTo>
                  <a:lnTo>
                    <a:pt x="309" y="142"/>
                  </a:lnTo>
                  <a:lnTo>
                    <a:pt x="310" y="144"/>
                  </a:lnTo>
                  <a:lnTo>
                    <a:pt x="312" y="147"/>
                  </a:lnTo>
                  <a:lnTo>
                    <a:pt x="317" y="156"/>
                  </a:lnTo>
                  <a:lnTo>
                    <a:pt x="326" y="174"/>
                  </a:lnTo>
                  <a:lnTo>
                    <a:pt x="330" y="178"/>
                  </a:lnTo>
                  <a:lnTo>
                    <a:pt x="331" y="180"/>
                  </a:lnTo>
                  <a:lnTo>
                    <a:pt x="333" y="181"/>
                  </a:lnTo>
                  <a:lnTo>
                    <a:pt x="338" y="187"/>
                  </a:lnTo>
                  <a:lnTo>
                    <a:pt x="338" y="188"/>
                  </a:lnTo>
                  <a:lnTo>
                    <a:pt x="340" y="188"/>
                  </a:lnTo>
                  <a:lnTo>
                    <a:pt x="341" y="189"/>
                  </a:lnTo>
                  <a:lnTo>
                    <a:pt x="337" y="194"/>
                  </a:lnTo>
                  <a:lnTo>
                    <a:pt x="335" y="194"/>
                  </a:lnTo>
                  <a:lnTo>
                    <a:pt x="335" y="195"/>
                  </a:lnTo>
                  <a:lnTo>
                    <a:pt x="334" y="196"/>
                  </a:lnTo>
                  <a:lnTo>
                    <a:pt x="333" y="198"/>
                  </a:lnTo>
                  <a:lnTo>
                    <a:pt x="328" y="202"/>
                  </a:lnTo>
                  <a:lnTo>
                    <a:pt x="317" y="216"/>
                  </a:lnTo>
                  <a:lnTo>
                    <a:pt x="316" y="217"/>
                  </a:lnTo>
                  <a:lnTo>
                    <a:pt x="295" y="239"/>
                  </a:lnTo>
                  <a:lnTo>
                    <a:pt x="294" y="240"/>
                  </a:lnTo>
                  <a:lnTo>
                    <a:pt x="294" y="242"/>
                  </a:lnTo>
                  <a:lnTo>
                    <a:pt x="290" y="247"/>
                  </a:lnTo>
                  <a:lnTo>
                    <a:pt x="288" y="249"/>
                  </a:lnTo>
                  <a:lnTo>
                    <a:pt x="287" y="250"/>
                  </a:lnTo>
                  <a:lnTo>
                    <a:pt x="286" y="250"/>
                  </a:lnTo>
                  <a:lnTo>
                    <a:pt x="283" y="253"/>
                  </a:lnTo>
                  <a:lnTo>
                    <a:pt x="282" y="254"/>
                  </a:lnTo>
                  <a:lnTo>
                    <a:pt x="280" y="256"/>
                  </a:lnTo>
                  <a:lnTo>
                    <a:pt x="279" y="258"/>
                  </a:lnTo>
                  <a:lnTo>
                    <a:pt x="277" y="258"/>
                  </a:lnTo>
                  <a:lnTo>
                    <a:pt x="279" y="275"/>
                  </a:lnTo>
                  <a:lnTo>
                    <a:pt x="275" y="275"/>
                  </a:lnTo>
                  <a:lnTo>
                    <a:pt x="273" y="275"/>
                  </a:lnTo>
                  <a:lnTo>
                    <a:pt x="273" y="276"/>
                  </a:lnTo>
                  <a:lnTo>
                    <a:pt x="272" y="280"/>
                  </a:lnTo>
                  <a:lnTo>
                    <a:pt x="268" y="283"/>
                  </a:lnTo>
                  <a:lnTo>
                    <a:pt x="266" y="283"/>
                  </a:lnTo>
                  <a:lnTo>
                    <a:pt x="265" y="283"/>
                  </a:lnTo>
                  <a:lnTo>
                    <a:pt x="265" y="282"/>
                  </a:lnTo>
                  <a:lnTo>
                    <a:pt x="264" y="283"/>
                  </a:lnTo>
                  <a:lnTo>
                    <a:pt x="262" y="283"/>
                  </a:lnTo>
                  <a:lnTo>
                    <a:pt x="261" y="283"/>
                  </a:lnTo>
                  <a:lnTo>
                    <a:pt x="259" y="285"/>
                  </a:lnTo>
                  <a:lnTo>
                    <a:pt x="258" y="286"/>
                  </a:lnTo>
                  <a:lnTo>
                    <a:pt x="252" y="289"/>
                  </a:lnTo>
                  <a:lnTo>
                    <a:pt x="250" y="293"/>
                  </a:lnTo>
                  <a:lnTo>
                    <a:pt x="248" y="294"/>
                  </a:lnTo>
                  <a:lnTo>
                    <a:pt x="244" y="298"/>
                  </a:lnTo>
                  <a:lnTo>
                    <a:pt x="241" y="300"/>
                  </a:lnTo>
                  <a:lnTo>
                    <a:pt x="235" y="308"/>
                  </a:lnTo>
                  <a:lnTo>
                    <a:pt x="232" y="311"/>
                  </a:lnTo>
                  <a:lnTo>
                    <a:pt x="221" y="325"/>
                  </a:lnTo>
                  <a:lnTo>
                    <a:pt x="219" y="326"/>
                  </a:lnTo>
                  <a:lnTo>
                    <a:pt x="202" y="345"/>
                  </a:lnTo>
                  <a:lnTo>
                    <a:pt x="200" y="347"/>
                  </a:lnTo>
                  <a:lnTo>
                    <a:pt x="190" y="333"/>
                  </a:lnTo>
                  <a:lnTo>
                    <a:pt x="190" y="334"/>
                  </a:lnTo>
                  <a:lnTo>
                    <a:pt x="189" y="334"/>
                  </a:lnTo>
                  <a:lnTo>
                    <a:pt x="179" y="345"/>
                  </a:lnTo>
                  <a:lnTo>
                    <a:pt x="178" y="344"/>
                  </a:lnTo>
                  <a:lnTo>
                    <a:pt x="171" y="333"/>
                  </a:lnTo>
                  <a:lnTo>
                    <a:pt x="168" y="332"/>
                  </a:lnTo>
                  <a:lnTo>
                    <a:pt x="167" y="333"/>
                  </a:lnTo>
                  <a:lnTo>
                    <a:pt x="164" y="336"/>
                  </a:lnTo>
                  <a:lnTo>
                    <a:pt x="164" y="338"/>
                  </a:lnTo>
                  <a:lnTo>
                    <a:pt x="163" y="340"/>
                  </a:lnTo>
                  <a:lnTo>
                    <a:pt x="157" y="338"/>
                  </a:lnTo>
                  <a:lnTo>
                    <a:pt x="155" y="337"/>
                  </a:lnTo>
                  <a:lnTo>
                    <a:pt x="150" y="333"/>
                  </a:lnTo>
                  <a:lnTo>
                    <a:pt x="149" y="333"/>
                  </a:lnTo>
                  <a:lnTo>
                    <a:pt x="146" y="330"/>
                  </a:lnTo>
                  <a:lnTo>
                    <a:pt x="145" y="333"/>
                  </a:lnTo>
                  <a:lnTo>
                    <a:pt x="144" y="334"/>
                  </a:lnTo>
                  <a:lnTo>
                    <a:pt x="144" y="336"/>
                  </a:lnTo>
                  <a:lnTo>
                    <a:pt x="142" y="336"/>
                  </a:lnTo>
                  <a:lnTo>
                    <a:pt x="135" y="337"/>
                  </a:lnTo>
                  <a:lnTo>
                    <a:pt x="134" y="337"/>
                  </a:lnTo>
                  <a:lnTo>
                    <a:pt x="133" y="336"/>
                  </a:lnTo>
                  <a:lnTo>
                    <a:pt x="133" y="330"/>
                  </a:lnTo>
                  <a:lnTo>
                    <a:pt x="124" y="330"/>
                  </a:lnTo>
                  <a:lnTo>
                    <a:pt x="123" y="332"/>
                  </a:lnTo>
                  <a:lnTo>
                    <a:pt x="123" y="333"/>
                  </a:lnTo>
                  <a:lnTo>
                    <a:pt x="123" y="336"/>
                  </a:lnTo>
                  <a:lnTo>
                    <a:pt x="123" y="337"/>
                  </a:lnTo>
                  <a:lnTo>
                    <a:pt x="121" y="338"/>
                  </a:lnTo>
                  <a:lnTo>
                    <a:pt x="119" y="337"/>
                  </a:lnTo>
                  <a:lnTo>
                    <a:pt x="115" y="337"/>
                  </a:lnTo>
                  <a:lnTo>
                    <a:pt x="109" y="337"/>
                  </a:lnTo>
                  <a:lnTo>
                    <a:pt x="108" y="337"/>
                  </a:lnTo>
                  <a:lnTo>
                    <a:pt x="105" y="337"/>
                  </a:lnTo>
                  <a:lnTo>
                    <a:pt x="105" y="336"/>
                  </a:lnTo>
                  <a:lnTo>
                    <a:pt x="105" y="333"/>
                  </a:lnTo>
                  <a:lnTo>
                    <a:pt x="103" y="329"/>
                  </a:lnTo>
                  <a:lnTo>
                    <a:pt x="103" y="326"/>
                  </a:lnTo>
                  <a:lnTo>
                    <a:pt x="103" y="323"/>
                  </a:lnTo>
                  <a:lnTo>
                    <a:pt x="102" y="322"/>
                  </a:lnTo>
                  <a:lnTo>
                    <a:pt x="102" y="319"/>
                  </a:lnTo>
                  <a:lnTo>
                    <a:pt x="101" y="316"/>
                  </a:lnTo>
                  <a:lnTo>
                    <a:pt x="99" y="314"/>
                  </a:lnTo>
                  <a:lnTo>
                    <a:pt x="99" y="312"/>
                  </a:lnTo>
                  <a:lnTo>
                    <a:pt x="98" y="311"/>
                  </a:lnTo>
                  <a:lnTo>
                    <a:pt x="98" y="310"/>
                  </a:lnTo>
                  <a:lnTo>
                    <a:pt x="95" y="305"/>
                  </a:lnTo>
                  <a:lnTo>
                    <a:pt x="94" y="302"/>
                  </a:lnTo>
                  <a:lnTo>
                    <a:pt x="92" y="300"/>
                  </a:lnTo>
                  <a:lnTo>
                    <a:pt x="92" y="298"/>
                  </a:lnTo>
                  <a:lnTo>
                    <a:pt x="84" y="286"/>
                  </a:lnTo>
                  <a:lnTo>
                    <a:pt x="80" y="279"/>
                  </a:lnTo>
                  <a:lnTo>
                    <a:pt x="77" y="275"/>
                  </a:lnTo>
                  <a:lnTo>
                    <a:pt x="73" y="268"/>
                  </a:lnTo>
                  <a:lnTo>
                    <a:pt x="70" y="264"/>
                  </a:lnTo>
                  <a:lnTo>
                    <a:pt x="68" y="258"/>
                  </a:lnTo>
                  <a:lnTo>
                    <a:pt x="59" y="245"/>
                  </a:lnTo>
                  <a:lnTo>
                    <a:pt x="57" y="240"/>
                  </a:lnTo>
                  <a:lnTo>
                    <a:pt x="51" y="232"/>
                  </a:lnTo>
                  <a:lnTo>
                    <a:pt x="48" y="228"/>
                  </a:lnTo>
                  <a:lnTo>
                    <a:pt x="47" y="227"/>
                  </a:lnTo>
                  <a:lnTo>
                    <a:pt x="46" y="222"/>
                  </a:lnTo>
                  <a:lnTo>
                    <a:pt x="43" y="218"/>
                  </a:lnTo>
                  <a:lnTo>
                    <a:pt x="40" y="214"/>
                  </a:lnTo>
                  <a:lnTo>
                    <a:pt x="39" y="213"/>
                  </a:lnTo>
                  <a:lnTo>
                    <a:pt x="36" y="209"/>
                  </a:lnTo>
                  <a:lnTo>
                    <a:pt x="35" y="207"/>
                  </a:lnTo>
                  <a:lnTo>
                    <a:pt x="33" y="206"/>
                  </a:lnTo>
                  <a:lnTo>
                    <a:pt x="33" y="205"/>
                  </a:lnTo>
                  <a:lnTo>
                    <a:pt x="28" y="200"/>
                  </a:lnTo>
                  <a:lnTo>
                    <a:pt x="18" y="189"/>
                  </a:lnTo>
                  <a:lnTo>
                    <a:pt x="17" y="187"/>
                  </a:lnTo>
                  <a:lnTo>
                    <a:pt x="15" y="184"/>
                  </a:lnTo>
                  <a:lnTo>
                    <a:pt x="17" y="183"/>
                  </a:lnTo>
                  <a:lnTo>
                    <a:pt x="14" y="180"/>
                  </a:lnTo>
                  <a:lnTo>
                    <a:pt x="11" y="177"/>
                  </a:lnTo>
                  <a:lnTo>
                    <a:pt x="8" y="173"/>
                  </a:lnTo>
                  <a:lnTo>
                    <a:pt x="7" y="171"/>
                  </a:lnTo>
                  <a:lnTo>
                    <a:pt x="6" y="171"/>
                  </a:lnTo>
                  <a:lnTo>
                    <a:pt x="4" y="170"/>
                  </a:lnTo>
                  <a:lnTo>
                    <a:pt x="1" y="169"/>
                  </a:lnTo>
                  <a:lnTo>
                    <a:pt x="1" y="167"/>
                  </a:lnTo>
                  <a:lnTo>
                    <a:pt x="0" y="167"/>
                  </a:lnTo>
                  <a:lnTo>
                    <a:pt x="6" y="164"/>
                  </a:lnTo>
                  <a:lnTo>
                    <a:pt x="6" y="163"/>
                  </a:lnTo>
                  <a:lnTo>
                    <a:pt x="7" y="163"/>
                  </a:lnTo>
                  <a:lnTo>
                    <a:pt x="14" y="160"/>
                  </a:lnTo>
                  <a:lnTo>
                    <a:pt x="17" y="158"/>
                  </a:lnTo>
                  <a:lnTo>
                    <a:pt x="18" y="158"/>
                  </a:lnTo>
                  <a:lnTo>
                    <a:pt x="19" y="155"/>
                  </a:lnTo>
                  <a:lnTo>
                    <a:pt x="21" y="155"/>
                  </a:lnTo>
                  <a:lnTo>
                    <a:pt x="30" y="142"/>
                  </a:lnTo>
                  <a:lnTo>
                    <a:pt x="32" y="141"/>
                  </a:lnTo>
                  <a:lnTo>
                    <a:pt x="37" y="136"/>
                  </a:lnTo>
                  <a:lnTo>
                    <a:pt x="46" y="126"/>
                  </a:lnTo>
                  <a:lnTo>
                    <a:pt x="47" y="125"/>
                  </a:lnTo>
                  <a:lnTo>
                    <a:pt x="47" y="123"/>
                  </a:lnTo>
                  <a:lnTo>
                    <a:pt x="50" y="120"/>
                  </a:lnTo>
                  <a:lnTo>
                    <a:pt x="51" y="119"/>
                  </a:lnTo>
                  <a:lnTo>
                    <a:pt x="54" y="116"/>
                  </a:lnTo>
                  <a:lnTo>
                    <a:pt x="64" y="118"/>
                  </a:lnTo>
                  <a:lnTo>
                    <a:pt x="65" y="119"/>
                  </a:lnTo>
                  <a:lnTo>
                    <a:pt x="69" y="119"/>
                  </a:lnTo>
                  <a:lnTo>
                    <a:pt x="72" y="119"/>
                  </a:lnTo>
                  <a:lnTo>
                    <a:pt x="76" y="120"/>
                  </a:lnTo>
                  <a:lnTo>
                    <a:pt x="77" y="120"/>
                  </a:lnTo>
                  <a:lnTo>
                    <a:pt x="79" y="120"/>
                  </a:lnTo>
                  <a:lnTo>
                    <a:pt x="86" y="115"/>
                  </a:lnTo>
                  <a:lnTo>
                    <a:pt x="86" y="114"/>
                  </a:lnTo>
                  <a:lnTo>
                    <a:pt x="88" y="112"/>
                  </a:lnTo>
                  <a:lnTo>
                    <a:pt x="91" y="108"/>
                  </a:lnTo>
                  <a:lnTo>
                    <a:pt x="92" y="107"/>
                  </a:lnTo>
                  <a:lnTo>
                    <a:pt x="95" y="104"/>
                  </a:lnTo>
                  <a:lnTo>
                    <a:pt x="99" y="100"/>
                  </a:lnTo>
                  <a:lnTo>
                    <a:pt x="101" y="98"/>
                  </a:lnTo>
                  <a:lnTo>
                    <a:pt x="101" y="97"/>
                  </a:lnTo>
                  <a:lnTo>
                    <a:pt x="103" y="94"/>
                  </a:lnTo>
                  <a:lnTo>
                    <a:pt x="105" y="91"/>
                  </a:lnTo>
                  <a:lnTo>
                    <a:pt x="105" y="90"/>
                  </a:lnTo>
                  <a:lnTo>
                    <a:pt x="106" y="89"/>
                  </a:lnTo>
                  <a:lnTo>
                    <a:pt x="108" y="87"/>
                  </a:lnTo>
                  <a:lnTo>
                    <a:pt x="109" y="86"/>
                  </a:lnTo>
                  <a:lnTo>
                    <a:pt x="110" y="89"/>
                  </a:lnTo>
                  <a:lnTo>
                    <a:pt x="112" y="90"/>
                  </a:lnTo>
                  <a:lnTo>
                    <a:pt x="112" y="91"/>
                  </a:lnTo>
                  <a:lnTo>
                    <a:pt x="113" y="93"/>
                  </a:lnTo>
                  <a:lnTo>
                    <a:pt x="115" y="94"/>
                  </a:lnTo>
                  <a:lnTo>
                    <a:pt x="116" y="97"/>
                  </a:lnTo>
                  <a:lnTo>
                    <a:pt x="117" y="98"/>
                  </a:lnTo>
                  <a:lnTo>
                    <a:pt x="117" y="100"/>
                  </a:lnTo>
                  <a:lnTo>
                    <a:pt x="119" y="100"/>
                  </a:lnTo>
                  <a:lnTo>
                    <a:pt x="120" y="97"/>
                  </a:lnTo>
                  <a:lnTo>
                    <a:pt x="121" y="97"/>
                  </a:lnTo>
                  <a:lnTo>
                    <a:pt x="121" y="95"/>
                  </a:lnTo>
                  <a:lnTo>
                    <a:pt x="123" y="94"/>
                  </a:lnTo>
                  <a:lnTo>
                    <a:pt x="128" y="87"/>
                  </a:lnTo>
                  <a:lnTo>
                    <a:pt x="130" y="86"/>
                  </a:lnTo>
                  <a:lnTo>
                    <a:pt x="131" y="84"/>
                  </a:lnTo>
                  <a:lnTo>
                    <a:pt x="135" y="79"/>
                  </a:lnTo>
                  <a:lnTo>
                    <a:pt x="135" y="78"/>
                  </a:lnTo>
                  <a:lnTo>
                    <a:pt x="139" y="73"/>
                  </a:lnTo>
                  <a:lnTo>
                    <a:pt x="141" y="72"/>
                  </a:lnTo>
                  <a:lnTo>
                    <a:pt x="146" y="65"/>
                  </a:lnTo>
                  <a:lnTo>
                    <a:pt x="148" y="62"/>
                  </a:lnTo>
                  <a:lnTo>
                    <a:pt x="149" y="62"/>
                  </a:lnTo>
                  <a:lnTo>
                    <a:pt x="149" y="61"/>
                  </a:lnTo>
                  <a:lnTo>
                    <a:pt x="149" y="62"/>
                  </a:lnTo>
                  <a:lnTo>
                    <a:pt x="150" y="62"/>
                  </a:lnTo>
                  <a:lnTo>
                    <a:pt x="152" y="61"/>
                  </a:lnTo>
                  <a:lnTo>
                    <a:pt x="152" y="60"/>
                  </a:lnTo>
                  <a:lnTo>
                    <a:pt x="153" y="60"/>
                  </a:lnTo>
                  <a:lnTo>
                    <a:pt x="153" y="58"/>
                  </a:lnTo>
                  <a:lnTo>
                    <a:pt x="155" y="57"/>
                  </a:lnTo>
                  <a:lnTo>
                    <a:pt x="159" y="50"/>
                  </a:lnTo>
                  <a:lnTo>
                    <a:pt x="166" y="42"/>
                  </a:lnTo>
                  <a:lnTo>
                    <a:pt x="170" y="33"/>
                  </a:lnTo>
                  <a:lnTo>
                    <a:pt x="171" y="33"/>
                  </a:lnTo>
                  <a:lnTo>
                    <a:pt x="171" y="32"/>
                  </a:lnTo>
                  <a:lnTo>
                    <a:pt x="172" y="29"/>
                  </a:lnTo>
                  <a:lnTo>
                    <a:pt x="175" y="24"/>
                  </a:lnTo>
                  <a:lnTo>
                    <a:pt x="178" y="20"/>
                  </a:lnTo>
                  <a:lnTo>
                    <a:pt x="178" y="18"/>
                  </a:lnTo>
                  <a:lnTo>
                    <a:pt x="179" y="17"/>
                  </a:lnTo>
                  <a:lnTo>
                    <a:pt x="188" y="3"/>
                  </a:lnTo>
                  <a:lnTo>
                    <a:pt x="203" y="11"/>
                  </a:lnTo>
                  <a:lnTo>
                    <a:pt x="206" y="9"/>
                  </a:lnTo>
                  <a:lnTo>
                    <a:pt x="213" y="0"/>
                  </a:lnTo>
                  <a:lnTo>
                    <a:pt x="215" y="3"/>
                  </a:lnTo>
                  <a:lnTo>
                    <a:pt x="217" y="4"/>
                  </a:lnTo>
                  <a:lnTo>
                    <a:pt x="226" y="1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75" name="Freeform 31">
              <a:extLst>
                <a:ext uri="{FF2B5EF4-FFF2-40B4-BE49-F238E27FC236}">
                  <a16:creationId xmlns:a16="http://schemas.microsoft.com/office/drawing/2014/main" id="{0DA69193-2131-0F41-C670-D4FB3D4EA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2838" y="1903413"/>
              <a:ext cx="744538" cy="800100"/>
            </a:xfrm>
            <a:custGeom>
              <a:avLst/>
              <a:gdLst>
                <a:gd name="T0" fmla="*/ 304 w 469"/>
                <a:gd name="T1" fmla="*/ 22 h 504"/>
                <a:gd name="T2" fmla="*/ 319 w 469"/>
                <a:gd name="T3" fmla="*/ 36 h 504"/>
                <a:gd name="T4" fmla="*/ 358 w 469"/>
                <a:gd name="T5" fmla="*/ 43 h 504"/>
                <a:gd name="T6" fmla="*/ 394 w 469"/>
                <a:gd name="T7" fmla="*/ 47 h 504"/>
                <a:gd name="T8" fmla="*/ 411 w 469"/>
                <a:gd name="T9" fmla="*/ 70 h 504"/>
                <a:gd name="T10" fmla="*/ 439 w 469"/>
                <a:gd name="T11" fmla="*/ 66 h 504"/>
                <a:gd name="T12" fmla="*/ 469 w 469"/>
                <a:gd name="T13" fmla="*/ 103 h 504"/>
                <a:gd name="T14" fmla="*/ 468 w 469"/>
                <a:gd name="T15" fmla="*/ 124 h 504"/>
                <a:gd name="T16" fmla="*/ 442 w 469"/>
                <a:gd name="T17" fmla="*/ 147 h 504"/>
                <a:gd name="T18" fmla="*/ 427 w 469"/>
                <a:gd name="T19" fmla="*/ 164 h 504"/>
                <a:gd name="T20" fmla="*/ 428 w 469"/>
                <a:gd name="T21" fmla="*/ 186 h 504"/>
                <a:gd name="T22" fmla="*/ 405 w 469"/>
                <a:gd name="T23" fmla="*/ 192 h 504"/>
                <a:gd name="T24" fmla="*/ 391 w 469"/>
                <a:gd name="T25" fmla="*/ 212 h 504"/>
                <a:gd name="T26" fmla="*/ 398 w 469"/>
                <a:gd name="T27" fmla="*/ 237 h 504"/>
                <a:gd name="T28" fmla="*/ 391 w 469"/>
                <a:gd name="T29" fmla="*/ 243 h 504"/>
                <a:gd name="T30" fmla="*/ 374 w 469"/>
                <a:gd name="T31" fmla="*/ 237 h 504"/>
                <a:gd name="T32" fmla="*/ 362 w 469"/>
                <a:gd name="T33" fmla="*/ 243 h 504"/>
                <a:gd name="T34" fmla="*/ 345 w 469"/>
                <a:gd name="T35" fmla="*/ 247 h 504"/>
                <a:gd name="T36" fmla="*/ 347 w 469"/>
                <a:gd name="T37" fmla="*/ 265 h 504"/>
                <a:gd name="T38" fmla="*/ 342 w 469"/>
                <a:gd name="T39" fmla="*/ 279 h 504"/>
                <a:gd name="T40" fmla="*/ 338 w 469"/>
                <a:gd name="T41" fmla="*/ 290 h 504"/>
                <a:gd name="T42" fmla="*/ 340 w 469"/>
                <a:gd name="T43" fmla="*/ 305 h 504"/>
                <a:gd name="T44" fmla="*/ 340 w 469"/>
                <a:gd name="T45" fmla="*/ 319 h 504"/>
                <a:gd name="T46" fmla="*/ 340 w 469"/>
                <a:gd name="T47" fmla="*/ 332 h 504"/>
                <a:gd name="T48" fmla="*/ 337 w 469"/>
                <a:gd name="T49" fmla="*/ 411 h 504"/>
                <a:gd name="T50" fmla="*/ 318 w 469"/>
                <a:gd name="T51" fmla="*/ 414 h 504"/>
                <a:gd name="T52" fmla="*/ 265 w 469"/>
                <a:gd name="T53" fmla="*/ 426 h 504"/>
                <a:gd name="T54" fmla="*/ 232 w 469"/>
                <a:gd name="T55" fmla="*/ 441 h 504"/>
                <a:gd name="T56" fmla="*/ 176 w 469"/>
                <a:gd name="T57" fmla="*/ 463 h 504"/>
                <a:gd name="T58" fmla="*/ 108 w 469"/>
                <a:gd name="T59" fmla="*/ 483 h 504"/>
                <a:gd name="T60" fmla="*/ 96 w 469"/>
                <a:gd name="T61" fmla="*/ 501 h 504"/>
                <a:gd name="T62" fmla="*/ 82 w 469"/>
                <a:gd name="T63" fmla="*/ 492 h 504"/>
                <a:gd name="T64" fmla="*/ 71 w 469"/>
                <a:gd name="T65" fmla="*/ 468 h 504"/>
                <a:gd name="T66" fmla="*/ 43 w 469"/>
                <a:gd name="T67" fmla="*/ 411 h 504"/>
                <a:gd name="T68" fmla="*/ 40 w 469"/>
                <a:gd name="T69" fmla="*/ 399 h 504"/>
                <a:gd name="T70" fmla="*/ 57 w 469"/>
                <a:gd name="T71" fmla="*/ 392 h 504"/>
                <a:gd name="T72" fmla="*/ 64 w 469"/>
                <a:gd name="T73" fmla="*/ 366 h 504"/>
                <a:gd name="T74" fmla="*/ 76 w 469"/>
                <a:gd name="T75" fmla="*/ 356 h 504"/>
                <a:gd name="T76" fmla="*/ 66 w 469"/>
                <a:gd name="T77" fmla="*/ 334 h 504"/>
                <a:gd name="T78" fmla="*/ 61 w 469"/>
                <a:gd name="T79" fmla="*/ 328 h 504"/>
                <a:gd name="T80" fmla="*/ 55 w 469"/>
                <a:gd name="T81" fmla="*/ 316 h 504"/>
                <a:gd name="T82" fmla="*/ 50 w 469"/>
                <a:gd name="T83" fmla="*/ 303 h 504"/>
                <a:gd name="T84" fmla="*/ 46 w 469"/>
                <a:gd name="T85" fmla="*/ 263 h 504"/>
                <a:gd name="T86" fmla="*/ 31 w 469"/>
                <a:gd name="T87" fmla="*/ 241 h 504"/>
                <a:gd name="T88" fmla="*/ 17 w 469"/>
                <a:gd name="T89" fmla="*/ 218 h 504"/>
                <a:gd name="T90" fmla="*/ 9 w 469"/>
                <a:gd name="T91" fmla="*/ 201 h 504"/>
                <a:gd name="T92" fmla="*/ 20 w 469"/>
                <a:gd name="T93" fmla="*/ 199 h 504"/>
                <a:gd name="T94" fmla="*/ 33 w 469"/>
                <a:gd name="T95" fmla="*/ 188 h 504"/>
                <a:gd name="T96" fmla="*/ 55 w 469"/>
                <a:gd name="T97" fmla="*/ 178 h 504"/>
                <a:gd name="T98" fmla="*/ 89 w 469"/>
                <a:gd name="T99" fmla="*/ 150 h 504"/>
                <a:gd name="T100" fmla="*/ 118 w 469"/>
                <a:gd name="T101" fmla="*/ 123 h 504"/>
                <a:gd name="T102" fmla="*/ 152 w 469"/>
                <a:gd name="T103" fmla="*/ 102 h 504"/>
                <a:gd name="T104" fmla="*/ 191 w 469"/>
                <a:gd name="T105" fmla="*/ 85 h 504"/>
                <a:gd name="T106" fmla="*/ 196 w 469"/>
                <a:gd name="T107" fmla="*/ 50 h 504"/>
                <a:gd name="T108" fmla="*/ 196 w 469"/>
                <a:gd name="T109" fmla="*/ 30 h 504"/>
                <a:gd name="T110" fmla="*/ 231 w 469"/>
                <a:gd name="T111" fmla="*/ 8 h 504"/>
                <a:gd name="T112" fmla="*/ 287 w 469"/>
                <a:gd name="T113" fmla="*/ 3 h 504"/>
                <a:gd name="T114" fmla="*/ 309 w 469"/>
                <a:gd name="T115" fmla="*/ 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69" h="504">
                  <a:moveTo>
                    <a:pt x="309" y="4"/>
                  </a:moveTo>
                  <a:lnTo>
                    <a:pt x="309" y="7"/>
                  </a:lnTo>
                  <a:lnTo>
                    <a:pt x="308" y="11"/>
                  </a:lnTo>
                  <a:lnTo>
                    <a:pt x="308" y="12"/>
                  </a:lnTo>
                  <a:lnTo>
                    <a:pt x="307" y="14"/>
                  </a:lnTo>
                  <a:lnTo>
                    <a:pt x="307" y="15"/>
                  </a:lnTo>
                  <a:lnTo>
                    <a:pt x="305" y="16"/>
                  </a:lnTo>
                  <a:lnTo>
                    <a:pt x="305" y="18"/>
                  </a:lnTo>
                  <a:lnTo>
                    <a:pt x="304" y="22"/>
                  </a:lnTo>
                  <a:lnTo>
                    <a:pt x="304" y="23"/>
                  </a:lnTo>
                  <a:lnTo>
                    <a:pt x="305" y="23"/>
                  </a:lnTo>
                  <a:lnTo>
                    <a:pt x="307" y="23"/>
                  </a:lnTo>
                  <a:lnTo>
                    <a:pt x="308" y="23"/>
                  </a:lnTo>
                  <a:lnTo>
                    <a:pt x="315" y="23"/>
                  </a:lnTo>
                  <a:lnTo>
                    <a:pt x="315" y="25"/>
                  </a:lnTo>
                  <a:lnTo>
                    <a:pt x="315" y="27"/>
                  </a:lnTo>
                  <a:lnTo>
                    <a:pt x="315" y="36"/>
                  </a:lnTo>
                  <a:lnTo>
                    <a:pt x="319" y="36"/>
                  </a:lnTo>
                  <a:lnTo>
                    <a:pt x="327" y="36"/>
                  </a:lnTo>
                  <a:lnTo>
                    <a:pt x="340" y="37"/>
                  </a:lnTo>
                  <a:lnTo>
                    <a:pt x="341" y="37"/>
                  </a:lnTo>
                  <a:lnTo>
                    <a:pt x="342" y="39"/>
                  </a:lnTo>
                  <a:lnTo>
                    <a:pt x="345" y="41"/>
                  </a:lnTo>
                  <a:lnTo>
                    <a:pt x="347" y="41"/>
                  </a:lnTo>
                  <a:lnTo>
                    <a:pt x="355" y="43"/>
                  </a:lnTo>
                  <a:lnTo>
                    <a:pt x="356" y="43"/>
                  </a:lnTo>
                  <a:lnTo>
                    <a:pt x="358" y="43"/>
                  </a:lnTo>
                  <a:lnTo>
                    <a:pt x="359" y="43"/>
                  </a:lnTo>
                  <a:lnTo>
                    <a:pt x="363" y="44"/>
                  </a:lnTo>
                  <a:lnTo>
                    <a:pt x="367" y="44"/>
                  </a:lnTo>
                  <a:lnTo>
                    <a:pt x="373" y="45"/>
                  </a:lnTo>
                  <a:lnTo>
                    <a:pt x="376" y="45"/>
                  </a:lnTo>
                  <a:lnTo>
                    <a:pt x="377" y="45"/>
                  </a:lnTo>
                  <a:lnTo>
                    <a:pt x="380" y="45"/>
                  </a:lnTo>
                  <a:lnTo>
                    <a:pt x="389" y="47"/>
                  </a:lnTo>
                  <a:lnTo>
                    <a:pt x="394" y="47"/>
                  </a:lnTo>
                  <a:lnTo>
                    <a:pt x="394" y="48"/>
                  </a:lnTo>
                  <a:lnTo>
                    <a:pt x="395" y="48"/>
                  </a:lnTo>
                  <a:lnTo>
                    <a:pt x="395" y="51"/>
                  </a:lnTo>
                  <a:lnTo>
                    <a:pt x="396" y="54"/>
                  </a:lnTo>
                  <a:lnTo>
                    <a:pt x="399" y="56"/>
                  </a:lnTo>
                  <a:lnTo>
                    <a:pt x="399" y="58"/>
                  </a:lnTo>
                  <a:lnTo>
                    <a:pt x="405" y="63"/>
                  </a:lnTo>
                  <a:lnTo>
                    <a:pt x="410" y="70"/>
                  </a:lnTo>
                  <a:lnTo>
                    <a:pt x="411" y="70"/>
                  </a:lnTo>
                  <a:lnTo>
                    <a:pt x="411" y="72"/>
                  </a:lnTo>
                  <a:lnTo>
                    <a:pt x="413" y="73"/>
                  </a:lnTo>
                  <a:lnTo>
                    <a:pt x="414" y="76"/>
                  </a:lnTo>
                  <a:lnTo>
                    <a:pt x="416" y="77"/>
                  </a:lnTo>
                  <a:lnTo>
                    <a:pt x="418" y="80"/>
                  </a:lnTo>
                  <a:lnTo>
                    <a:pt x="418" y="81"/>
                  </a:lnTo>
                  <a:lnTo>
                    <a:pt x="422" y="88"/>
                  </a:lnTo>
                  <a:lnTo>
                    <a:pt x="432" y="76"/>
                  </a:lnTo>
                  <a:lnTo>
                    <a:pt x="439" y="66"/>
                  </a:lnTo>
                  <a:lnTo>
                    <a:pt x="440" y="66"/>
                  </a:lnTo>
                  <a:lnTo>
                    <a:pt x="442" y="67"/>
                  </a:lnTo>
                  <a:lnTo>
                    <a:pt x="445" y="67"/>
                  </a:lnTo>
                  <a:lnTo>
                    <a:pt x="445" y="69"/>
                  </a:lnTo>
                  <a:lnTo>
                    <a:pt x="453" y="74"/>
                  </a:lnTo>
                  <a:lnTo>
                    <a:pt x="464" y="81"/>
                  </a:lnTo>
                  <a:lnTo>
                    <a:pt x="461" y="85"/>
                  </a:lnTo>
                  <a:lnTo>
                    <a:pt x="463" y="87"/>
                  </a:lnTo>
                  <a:lnTo>
                    <a:pt x="469" y="103"/>
                  </a:lnTo>
                  <a:lnTo>
                    <a:pt x="467" y="105"/>
                  </a:lnTo>
                  <a:lnTo>
                    <a:pt x="467" y="106"/>
                  </a:lnTo>
                  <a:lnTo>
                    <a:pt x="467" y="107"/>
                  </a:lnTo>
                  <a:lnTo>
                    <a:pt x="467" y="112"/>
                  </a:lnTo>
                  <a:lnTo>
                    <a:pt x="467" y="114"/>
                  </a:lnTo>
                  <a:lnTo>
                    <a:pt x="468" y="119"/>
                  </a:lnTo>
                  <a:lnTo>
                    <a:pt x="468" y="121"/>
                  </a:lnTo>
                  <a:lnTo>
                    <a:pt x="468" y="123"/>
                  </a:lnTo>
                  <a:lnTo>
                    <a:pt x="468" y="124"/>
                  </a:lnTo>
                  <a:lnTo>
                    <a:pt x="454" y="123"/>
                  </a:lnTo>
                  <a:lnTo>
                    <a:pt x="453" y="123"/>
                  </a:lnTo>
                  <a:lnTo>
                    <a:pt x="453" y="125"/>
                  </a:lnTo>
                  <a:lnTo>
                    <a:pt x="453" y="134"/>
                  </a:lnTo>
                  <a:lnTo>
                    <a:pt x="452" y="143"/>
                  </a:lnTo>
                  <a:lnTo>
                    <a:pt x="450" y="146"/>
                  </a:lnTo>
                  <a:lnTo>
                    <a:pt x="449" y="146"/>
                  </a:lnTo>
                  <a:lnTo>
                    <a:pt x="443" y="147"/>
                  </a:lnTo>
                  <a:lnTo>
                    <a:pt x="442" y="147"/>
                  </a:lnTo>
                  <a:lnTo>
                    <a:pt x="436" y="147"/>
                  </a:lnTo>
                  <a:lnTo>
                    <a:pt x="435" y="147"/>
                  </a:lnTo>
                  <a:lnTo>
                    <a:pt x="434" y="147"/>
                  </a:lnTo>
                  <a:lnTo>
                    <a:pt x="431" y="150"/>
                  </a:lnTo>
                  <a:lnTo>
                    <a:pt x="427" y="153"/>
                  </a:lnTo>
                  <a:lnTo>
                    <a:pt x="425" y="153"/>
                  </a:lnTo>
                  <a:lnTo>
                    <a:pt x="425" y="154"/>
                  </a:lnTo>
                  <a:lnTo>
                    <a:pt x="427" y="157"/>
                  </a:lnTo>
                  <a:lnTo>
                    <a:pt x="427" y="164"/>
                  </a:lnTo>
                  <a:lnTo>
                    <a:pt x="428" y="174"/>
                  </a:lnTo>
                  <a:lnTo>
                    <a:pt x="428" y="175"/>
                  </a:lnTo>
                  <a:lnTo>
                    <a:pt x="429" y="178"/>
                  </a:lnTo>
                  <a:lnTo>
                    <a:pt x="428" y="179"/>
                  </a:lnTo>
                  <a:lnTo>
                    <a:pt x="429" y="182"/>
                  </a:lnTo>
                  <a:lnTo>
                    <a:pt x="429" y="183"/>
                  </a:lnTo>
                  <a:lnTo>
                    <a:pt x="431" y="185"/>
                  </a:lnTo>
                  <a:lnTo>
                    <a:pt x="429" y="186"/>
                  </a:lnTo>
                  <a:lnTo>
                    <a:pt x="428" y="186"/>
                  </a:lnTo>
                  <a:lnTo>
                    <a:pt x="427" y="186"/>
                  </a:lnTo>
                  <a:lnTo>
                    <a:pt x="422" y="194"/>
                  </a:lnTo>
                  <a:lnTo>
                    <a:pt x="422" y="196"/>
                  </a:lnTo>
                  <a:lnTo>
                    <a:pt x="420" y="194"/>
                  </a:lnTo>
                  <a:lnTo>
                    <a:pt x="418" y="194"/>
                  </a:lnTo>
                  <a:lnTo>
                    <a:pt x="413" y="193"/>
                  </a:lnTo>
                  <a:lnTo>
                    <a:pt x="409" y="192"/>
                  </a:lnTo>
                  <a:lnTo>
                    <a:pt x="407" y="192"/>
                  </a:lnTo>
                  <a:lnTo>
                    <a:pt x="405" y="192"/>
                  </a:lnTo>
                  <a:lnTo>
                    <a:pt x="398" y="190"/>
                  </a:lnTo>
                  <a:lnTo>
                    <a:pt x="396" y="192"/>
                  </a:lnTo>
                  <a:lnTo>
                    <a:pt x="396" y="194"/>
                  </a:lnTo>
                  <a:lnTo>
                    <a:pt x="396" y="196"/>
                  </a:lnTo>
                  <a:lnTo>
                    <a:pt x="396" y="197"/>
                  </a:lnTo>
                  <a:lnTo>
                    <a:pt x="395" y="201"/>
                  </a:lnTo>
                  <a:lnTo>
                    <a:pt x="394" y="204"/>
                  </a:lnTo>
                  <a:lnTo>
                    <a:pt x="392" y="208"/>
                  </a:lnTo>
                  <a:lnTo>
                    <a:pt x="391" y="212"/>
                  </a:lnTo>
                  <a:lnTo>
                    <a:pt x="391" y="214"/>
                  </a:lnTo>
                  <a:lnTo>
                    <a:pt x="392" y="214"/>
                  </a:lnTo>
                  <a:lnTo>
                    <a:pt x="396" y="215"/>
                  </a:lnTo>
                  <a:lnTo>
                    <a:pt x="399" y="216"/>
                  </a:lnTo>
                  <a:lnTo>
                    <a:pt x="400" y="216"/>
                  </a:lnTo>
                  <a:lnTo>
                    <a:pt x="398" y="230"/>
                  </a:lnTo>
                  <a:lnTo>
                    <a:pt x="398" y="232"/>
                  </a:lnTo>
                  <a:lnTo>
                    <a:pt x="398" y="234"/>
                  </a:lnTo>
                  <a:lnTo>
                    <a:pt x="398" y="237"/>
                  </a:lnTo>
                  <a:lnTo>
                    <a:pt x="398" y="239"/>
                  </a:lnTo>
                  <a:lnTo>
                    <a:pt x="399" y="241"/>
                  </a:lnTo>
                  <a:lnTo>
                    <a:pt x="398" y="241"/>
                  </a:lnTo>
                  <a:lnTo>
                    <a:pt x="398" y="243"/>
                  </a:lnTo>
                  <a:lnTo>
                    <a:pt x="396" y="241"/>
                  </a:lnTo>
                  <a:lnTo>
                    <a:pt x="395" y="241"/>
                  </a:lnTo>
                  <a:lnTo>
                    <a:pt x="394" y="241"/>
                  </a:lnTo>
                  <a:lnTo>
                    <a:pt x="392" y="241"/>
                  </a:lnTo>
                  <a:lnTo>
                    <a:pt x="391" y="243"/>
                  </a:lnTo>
                  <a:lnTo>
                    <a:pt x="389" y="243"/>
                  </a:lnTo>
                  <a:lnTo>
                    <a:pt x="387" y="241"/>
                  </a:lnTo>
                  <a:lnTo>
                    <a:pt x="385" y="240"/>
                  </a:lnTo>
                  <a:lnTo>
                    <a:pt x="383" y="240"/>
                  </a:lnTo>
                  <a:lnTo>
                    <a:pt x="381" y="239"/>
                  </a:lnTo>
                  <a:lnTo>
                    <a:pt x="380" y="239"/>
                  </a:lnTo>
                  <a:lnTo>
                    <a:pt x="378" y="239"/>
                  </a:lnTo>
                  <a:lnTo>
                    <a:pt x="376" y="237"/>
                  </a:lnTo>
                  <a:lnTo>
                    <a:pt x="374" y="237"/>
                  </a:lnTo>
                  <a:lnTo>
                    <a:pt x="373" y="236"/>
                  </a:lnTo>
                  <a:lnTo>
                    <a:pt x="372" y="237"/>
                  </a:lnTo>
                  <a:lnTo>
                    <a:pt x="372" y="239"/>
                  </a:lnTo>
                  <a:lnTo>
                    <a:pt x="370" y="239"/>
                  </a:lnTo>
                  <a:lnTo>
                    <a:pt x="369" y="240"/>
                  </a:lnTo>
                  <a:lnTo>
                    <a:pt x="367" y="241"/>
                  </a:lnTo>
                  <a:lnTo>
                    <a:pt x="366" y="241"/>
                  </a:lnTo>
                  <a:lnTo>
                    <a:pt x="365" y="243"/>
                  </a:lnTo>
                  <a:lnTo>
                    <a:pt x="362" y="243"/>
                  </a:lnTo>
                  <a:lnTo>
                    <a:pt x="359" y="243"/>
                  </a:lnTo>
                  <a:lnTo>
                    <a:pt x="358" y="244"/>
                  </a:lnTo>
                  <a:lnTo>
                    <a:pt x="356" y="244"/>
                  </a:lnTo>
                  <a:lnTo>
                    <a:pt x="355" y="244"/>
                  </a:lnTo>
                  <a:lnTo>
                    <a:pt x="353" y="245"/>
                  </a:lnTo>
                  <a:lnTo>
                    <a:pt x="351" y="245"/>
                  </a:lnTo>
                  <a:lnTo>
                    <a:pt x="348" y="247"/>
                  </a:lnTo>
                  <a:lnTo>
                    <a:pt x="347" y="247"/>
                  </a:lnTo>
                  <a:lnTo>
                    <a:pt x="345" y="247"/>
                  </a:lnTo>
                  <a:lnTo>
                    <a:pt x="345" y="248"/>
                  </a:lnTo>
                  <a:lnTo>
                    <a:pt x="345" y="250"/>
                  </a:lnTo>
                  <a:lnTo>
                    <a:pt x="345" y="254"/>
                  </a:lnTo>
                  <a:lnTo>
                    <a:pt x="345" y="255"/>
                  </a:lnTo>
                  <a:lnTo>
                    <a:pt x="345" y="256"/>
                  </a:lnTo>
                  <a:lnTo>
                    <a:pt x="345" y="258"/>
                  </a:lnTo>
                  <a:lnTo>
                    <a:pt x="345" y="261"/>
                  </a:lnTo>
                  <a:lnTo>
                    <a:pt x="347" y="263"/>
                  </a:lnTo>
                  <a:lnTo>
                    <a:pt x="347" y="265"/>
                  </a:lnTo>
                  <a:lnTo>
                    <a:pt x="348" y="266"/>
                  </a:lnTo>
                  <a:lnTo>
                    <a:pt x="349" y="272"/>
                  </a:lnTo>
                  <a:lnTo>
                    <a:pt x="351" y="277"/>
                  </a:lnTo>
                  <a:lnTo>
                    <a:pt x="349" y="277"/>
                  </a:lnTo>
                  <a:lnTo>
                    <a:pt x="348" y="277"/>
                  </a:lnTo>
                  <a:lnTo>
                    <a:pt x="347" y="277"/>
                  </a:lnTo>
                  <a:lnTo>
                    <a:pt x="345" y="277"/>
                  </a:lnTo>
                  <a:lnTo>
                    <a:pt x="344" y="279"/>
                  </a:lnTo>
                  <a:lnTo>
                    <a:pt x="342" y="279"/>
                  </a:lnTo>
                  <a:lnTo>
                    <a:pt x="340" y="279"/>
                  </a:lnTo>
                  <a:lnTo>
                    <a:pt x="338" y="280"/>
                  </a:lnTo>
                  <a:lnTo>
                    <a:pt x="337" y="280"/>
                  </a:lnTo>
                  <a:lnTo>
                    <a:pt x="337" y="281"/>
                  </a:lnTo>
                  <a:lnTo>
                    <a:pt x="337" y="283"/>
                  </a:lnTo>
                  <a:lnTo>
                    <a:pt x="338" y="285"/>
                  </a:lnTo>
                  <a:lnTo>
                    <a:pt x="338" y="287"/>
                  </a:lnTo>
                  <a:lnTo>
                    <a:pt x="338" y="288"/>
                  </a:lnTo>
                  <a:lnTo>
                    <a:pt x="338" y="290"/>
                  </a:lnTo>
                  <a:lnTo>
                    <a:pt x="338" y="291"/>
                  </a:lnTo>
                  <a:lnTo>
                    <a:pt x="338" y="294"/>
                  </a:lnTo>
                  <a:lnTo>
                    <a:pt x="338" y="295"/>
                  </a:lnTo>
                  <a:lnTo>
                    <a:pt x="338" y="297"/>
                  </a:lnTo>
                  <a:lnTo>
                    <a:pt x="338" y="299"/>
                  </a:lnTo>
                  <a:lnTo>
                    <a:pt x="340" y="301"/>
                  </a:lnTo>
                  <a:lnTo>
                    <a:pt x="340" y="302"/>
                  </a:lnTo>
                  <a:lnTo>
                    <a:pt x="340" y="303"/>
                  </a:lnTo>
                  <a:lnTo>
                    <a:pt x="340" y="305"/>
                  </a:lnTo>
                  <a:lnTo>
                    <a:pt x="340" y="306"/>
                  </a:lnTo>
                  <a:lnTo>
                    <a:pt x="341" y="310"/>
                  </a:lnTo>
                  <a:lnTo>
                    <a:pt x="341" y="312"/>
                  </a:lnTo>
                  <a:lnTo>
                    <a:pt x="340" y="312"/>
                  </a:lnTo>
                  <a:lnTo>
                    <a:pt x="340" y="313"/>
                  </a:lnTo>
                  <a:lnTo>
                    <a:pt x="340" y="314"/>
                  </a:lnTo>
                  <a:lnTo>
                    <a:pt x="340" y="316"/>
                  </a:lnTo>
                  <a:lnTo>
                    <a:pt x="340" y="317"/>
                  </a:lnTo>
                  <a:lnTo>
                    <a:pt x="340" y="319"/>
                  </a:lnTo>
                  <a:lnTo>
                    <a:pt x="340" y="320"/>
                  </a:lnTo>
                  <a:lnTo>
                    <a:pt x="340" y="321"/>
                  </a:lnTo>
                  <a:lnTo>
                    <a:pt x="340" y="323"/>
                  </a:lnTo>
                  <a:lnTo>
                    <a:pt x="340" y="324"/>
                  </a:lnTo>
                  <a:lnTo>
                    <a:pt x="340" y="325"/>
                  </a:lnTo>
                  <a:lnTo>
                    <a:pt x="340" y="327"/>
                  </a:lnTo>
                  <a:lnTo>
                    <a:pt x="340" y="328"/>
                  </a:lnTo>
                  <a:lnTo>
                    <a:pt x="340" y="330"/>
                  </a:lnTo>
                  <a:lnTo>
                    <a:pt x="340" y="332"/>
                  </a:lnTo>
                  <a:lnTo>
                    <a:pt x="340" y="335"/>
                  </a:lnTo>
                  <a:lnTo>
                    <a:pt x="338" y="339"/>
                  </a:lnTo>
                  <a:lnTo>
                    <a:pt x="338" y="343"/>
                  </a:lnTo>
                  <a:lnTo>
                    <a:pt x="338" y="348"/>
                  </a:lnTo>
                  <a:lnTo>
                    <a:pt x="338" y="361"/>
                  </a:lnTo>
                  <a:lnTo>
                    <a:pt x="337" y="389"/>
                  </a:lnTo>
                  <a:lnTo>
                    <a:pt x="337" y="403"/>
                  </a:lnTo>
                  <a:lnTo>
                    <a:pt x="337" y="410"/>
                  </a:lnTo>
                  <a:lnTo>
                    <a:pt x="337" y="411"/>
                  </a:lnTo>
                  <a:lnTo>
                    <a:pt x="337" y="412"/>
                  </a:lnTo>
                  <a:lnTo>
                    <a:pt x="331" y="412"/>
                  </a:lnTo>
                  <a:lnTo>
                    <a:pt x="329" y="412"/>
                  </a:lnTo>
                  <a:lnTo>
                    <a:pt x="325" y="412"/>
                  </a:lnTo>
                  <a:lnTo>
                    <a:pt x="323" y="412"/>
                  </a:lnTo>
                  <a:lnTo>
                    <a:pt x="320" y="412"/>
                  </a:lnTo>
                  <a:lnTo>
                    <a:pt x="319" y="412"/>
                  </a:lnTo>
                  <a:lnTo>
                    <a:pt x="319" y="414"/>
                  </a:lnTo>
                  <a:lnTo>
                    <a:pt x="318" y="414"/>
                  </a:lnTo>
                  <a:lnTo>
                    <a:pt x="315" y="414"/>
                  </a:lnTo>
                  <a:lnTo>
                    <a:pt x="312" y="414"/>
                  </a:lnTo>
                  <a:lnTo>
                    <a:pt x="311" y="414"/>
                  </a:lnTo>
                  <a:lnTo>
                    <a:pt x="307" y="415"/>
                  </a:lnTo>
                  <a:lnTo>
                    <a:pt x="303" y="415"/>
                  </a:lnTo>
                  <a:lnTo>
                    <a:pt x="301" y="415"/>
                  </a:lnTo>
                  <a:lnTo>
                    <a:pt x="293" y="418"/>
                  </a:lnTo>
                  <a:lnTo>
                    <a:pt x="278" y="422"/>
                  </a:lnTo>
                  <a:lnTo>
                    <a:pt x="265" y="426"/>
                  </a:lnTo>
                  <a:lnTo>
                    <a:pt x="264" y="426"/>
                  </a:lnTo>
                  <a:lnTo>
                    <a:pt x="253" y="429"/>
                  </a:lnTo>
                  <a:lnTo>
                    <a:pt x="246" y="432"/>
                  </a:lnTo>
                  <a:lnTo>
                    <a:pt x="245" y="432"/>
                  </a:lnTo>
                  <a:lnTo>
                    <a:pt x="239" y="433"/>
                  </a:lnTo>
                  <a:lnTo>
                    <a:pt x="239" y="435"/>
                  </a:lnTo>
                  <a:lnTo>
                    <a:pt x="240" y="436"/>
                  </a:lnTo>
                  <a:lnTo>
                    <a:pt x="236" y="439"/>
                  </a:lnTo>
                  <a:lnTo>
                    <a:pt x="232" y="441"/>
                  </a:lnTo>
                  <a:lnTo>
                    <a:pt x="228" y="443"/>
                  </a:lnTo>
                  <a:lnTo>
                    <a:pt x="225" y="446"/>
                  </a:lnTo>
                  <a:lnTo>
                    <a:pt x="224" y="447"/>
                  </a:lnTo>
                  <a:lnTo>
                    <a:pt x="220" y="448"/>
                  </a:lnTo>
                  <a:lnTo>
                    <a:pt x="218" y="450"/>
                  </a:lnTo>
                  <a:lnTo>
                    <a:pt x="206" y="455"/>
                  </a:lnTo>
                  <a:lnTo>
                    <a:pt x="196" y="459"/>
                  </a:lnTo>
                  <a:lnTo>
                    <a:pt x="185" y="461"/>
                  </a:lnTo>
                  <a:lnTo>
                    <a:pt x="176" y="463"/>
                  </a:lnTo>
                  <a:lnTo>
                    <a:pt x="174" y="463"/>
                  </a:lnTo>
                  <a:lnTo>
                    <a:pt x="171" y="465"/>
                  </a:lnTo>
                  <a:lnTo>
                    <a:pt x="165" y="469"/>
                  </a:lnTo>
                  <a:lnTo>
                    <a:pt x="162" y="470"/>
                  </a:lnTo>
                  <a:lnTo>
                    <a:pt x="165" y="477"/>
                  </a:lnTo>
                  <a:lnTo>
                    <a:pt x="146" y="480"/>
                  </a:lnTo>
                  <a:lnTo>
                    <a:pt x="137" y="479"/>
                  </a:lnTo>
                  <a:lnTo>
                    <a:pt x="120" y="479"/>
                  </a:lnTo>
                  <a:lnTo>
                    <a:pt x="108" y="483"/>
                  </a:lnTo>
                  <a:lnTo>
                    <a:pt x="108" y="484"/>
                  </a:lnTo>
                  <a:lnTo>
                    <a:pt x="107" y="487"/>
                  </a:lnTo>
                  <a:lnTo>
                    <a:pt x="105" y="491"/>
                  </a:lnTo>
                  <a:lnTo>
                    <a:pt x="104" y="495"/>
                  </a:lnTo>
                  <a:lnTo>
                    <a:pt x="104" y="497"/>
                  </a:lnTo>
                  <a:lnTo>
                    <a:pt x="102" y="498"/>
                  </a:lnTo>
                  <a:lnTo>
                    <a:pt x="101" y="498"/>
                  </a:lnTo>
                  <a:lnTo>
                    <a:pt x="100" y="499"/>
                  </a:lnTo>
                  <a:lnTo>
                    <a:pt x="96" y="501"/>
                  </a:lnTo>
                  <a:lnTo>
                    <a:pt x="93" y="501"/>
                  </a:lnTo>
                  <a:lnTo>
                    <a:pt x="91" y="502"/>
                  </a:lnTo>
                  <a:lnTo>
                    <a:pt x="90" y="504"/>
                  </a:lnTo>
                  <a:lnTo>
                    <a:pt x="89" y="502"/>
                  </a:lnTo>
                  <a:lnTo>
                    <a:pt x="87" y="502"/>
                  </a:lnTo>
                  <a:lnTo>
                    <a:pt x="86" y="499"/>
                  </a:lnTo>
                  <a:lnTo>
                    <a:pt x="85" y="498"/>
                  </a:lnTo>
                  <a:lnTo>
                    <a:pt x="83" y="495"/>
                  </a:lnTo>
                  <a:lnTo>
                    <a:pt x="82" y="492"/>
                  </a:lnTo>
                  <a:lnTo>
                    <a:pt x="80" y="491"/>
                  </a:lnTo>
                  <a:lnTo>
                    <a:pt x="80" y="490"/>
                  </a:lnTo>
                  <a:lnTo>
                    <a:pt x="79" y="490"/>
                  </a:lnTo>
                  <a:lnTo>
                    <a:pt x="79" y="488"/>
                  </a:lnTo>
                  <a:lnTo>
                    <a:pt x="78" y="486"/>
                  </a:lnTo>
                  <a:lnTo>
                    <a:pt x="76" y="484"/>
                  </a:lnTo>
                  <a:lnTo>
                    <a:pt x="69" y="470"/>
                  </a:lnTo>
                  <a:lnTo>
                    <a:pt x="69" y="469"/>
                  </a:lnTo>
                  <a:lnTo>
                    <a:pt x="71" y="468"/>
                  </a:lnTo>
                  <a:lnTo>
                    <a:pt x="72" y="468"/>
                  </a:lnTo>
                  <a:lnTo>
                    <a:pt x="73" y="466"/>
                  </a:lnTo>
                  <a:lnTo>
                    <a:pt x="73" y="465"/>
                  </a:lnTo>
                  <a:lnTo>
                    <a:pt x="62" y="446"/>
                  </a:lnTo>
                  <a:lnTo>
                    <a:pt x="55" y="433"/>
                  </a:lnTo>
                  <a:lnTo>
                    <a:pt x="53" y="428"/>
                  </a:lnTo>
                  <a:lnTo>
                    <a:pt x="51" y="426"/>
                  </a:lnTo>
                  <a:lnTo>
                    <a:pt x="49" y="421"/>
                  </a:lnTo>
                  <a:lnTo>
                    <a:pt x="43" y="411"/>
                  </a:lnTo>
                  <a:lnTo>
                    <a:pt x="42" y="408"/>
                  </a:lnTo>
                  <a:lnTo>
                    <a:pt x="40" y="405"/>
                  </a:lnTo>
                  <a:lnTo>
                    <a:pt x="40" y="404"/>
                  </a:lnTo>
                  <a:lnTo>
                    <a:pt x="39" y="401"/>
                  </a:lnTo>
                  <a:lnTo>
                    <a:pt x="38" y="400"/>
                  </a:lnTo>
                  <a:lnTo>
                    <a:pt x="39" y="400"/>
                  </a:lnTo>
                  <a:lnTo>
                    <a:pt x="39" y="399"/>
                  </a:lnTo>
                  <a:lnTo>
                    <a:pt x="38" y="399"/>
                  </a:lnTo>
                  <a:lnTo>
                    <a:pt x="40" y="399"/>
                  </a:lnTo>
                  <a:lnTo>
                    <a:pt x="43" y="396"/>
                  </a:lnTo>
                  <a:lnTo>
                    <a:pt x="44" y="396"/>
                  </a:lnTo>
                  <a:lnTo>
                    <a:pt x="46" y="396"/>
                  </a:lnTo>
                  <a:lnTo>
                    <a:pt x="47" y="394"/>
                  </a:lnTo>
                  <a:lnTo>
                    <a:pt x="49" y="394"/>
                  </a:lnTo>
                  <a:lnTo>
                    <a:pt x="50" y="394"/>
                  </a:lnTo>
                  <a:lnTo>
                    <a:pt x="51" y="393"/>
                  </a:lnTo>
                  <a:lnTo>
                    <a:pt x="55" y="392"/>
                  </a:lnTo>
                  <a:lnTo>
                    <a:pt x="57" y="392"/>
                  </a:lnTo>
                  <a:lnTo>
                    <a:pt x="60" y="390"/>
                  </a:lnTo>
                  <a:lnTo>
                    <a:pt x="61" y="390"/>
                  </a:lnTo>
                  <a:lnTo>
                    <a:pt x="61" y="389"/>
                  </a:lnTo>
                  <a:lnTo>
                    <a:pt x="60" y="385"/>
                  </a:lnTo>
                  <a:lnTo>
                    <a:pt x="57" y="378"/>
                  </a:lnTo>
                  <a:lnTo>
                    <a:pt x="57" y="377"/>
                  </a:lnTo>
                  <a:lnTo>
                    <a:pt x="55" y="370"/>
                  </a:lnTo>
                  <a:lnTo>
                    <a:pt x="61" y="368"/>
                  </a:lnTo>
                  <a:lnTo>
                    <a:pt x="64" y="366"/>
                  </a:lnTo>
                  <a:lnTo>
                    <a:pt x="65" y="366"/>
                  </a:lnTo>
                  <a:lnTo>
                    <a:pt x="65" y="364"/>
                  </a:lnTo>
                  <a:lnTo>
                    <a:pt x="62" y="361"/>
                  </a:lnTo>
                  <a:lnTo>
                    <a:pt x="64" y="361"/>
                  </a:lnTo>
                  <a:lnTo>
                    <a:pt x="65" y="360"/>
                  </a:lnTo>
                  <a:lnTo>
                    <a:pt x="68" y="360"/>
                  </a:lnTo>
                  <a:lnTo>
                    <a:pt x="72" y="359"/>
                  </a:lnTo>
                  <a:lnTo>
                    <a:pt x="76" y="357"/>
                  </a:lnTo>
                  <a:lnTo>
                    <a:pt x="76" y="356"/>
                  </a:lnTo>
                  <a:lnTo>
                    <a:pt x="75" y="352"/>
                  </a:lnTo>
                  <a:lnTo>
                    <a:pt x="73" y="345"/>
                  </a:lnTo>
                  <a:lnTo>
                    <a:pt x="71" y="341"/>
                  </a:lnTo>
                  <a:lnTo>
                    <a:pt x="71" y="338"/>
                  </a:lnTo>
                  <a:lnTo>
                    <a:pt x="72" y="338"/>
                  </a:lnTo>
                  <a:lnTo>
                    <a:pt x="71" y="335"/>
                  </a:lnTo>
                  <a:lnTo>
                    <a:pt x="69" y="337"/>
                  </a:lnTo>
                  <a:lnTo>
                    <a:pt x="68" y="334"/>
                  </a:lnTo>
                  <a:lnTo>
                    <a:pt x="66" y="334"/>
                  </a:lnTo>
                  <a:lnTo>
                    <a:pt x="65" y="334"/>
                  </a:lnTo>
                  <a:lnTo>
                    <a:pt x="65" y="332"/>
                  </a:lnTo>
                  <a:lnTo>
                    <a:pt x="65" y="331"/>
                  </a:lnTo>
                  <a:lnTo>
                    <a:pt x="64" y="331"/>
                  </a:lnTo>
                  <a:lnTo>
                    <a:pt x="64" y="330"/>
                  </a:lnTo>
                  <a:lnTo>
                    <a:pt x="62" y="328"/>
                  </a:lnTo>
                  <a:lnTo>
                    <a:pt x="62" y="330"/>
                  </a:lnTo>
                  <a:lnTo>
                    <a:pt x="61" y="327"/>
                  </a:lnTo>
                  <a:lnTo>
                    <a:pt x="61" y="328"/>
                  </a:lnTo>
                  <a:lnTo>
                    <a:pt x="60" y="327"/>
                  </a:lnTo>
                  <a:lnTo>
                    <a:pt x="61" y="327"/>
                  </a:lnTo>
                  <a:lnTo>
                    <a:pt x="60" y="324"/>
                  </a:lnTo>
                  <a:lnTo>
                    <a:pt x="58" y="321"/>
                  </a:lnTo>
                  <a:lnTo>
                    <a:pt x="58" y="320"/>
                  </a:lnTo>
                  <a:lnTo>
                    <a:pt x="57" y="317"/>
                  </a:lnTo>
                  <a:lnTo>
                    <a:pt x="55" y="316"/>
                  </a:lnTo>
                  <a:lnTo>
                    <a:pt x="55" y="314"/>
                  </a:lnTo>
                  <a:lnTo>
                    <a:pt x="55" y="316"/>
                  </a:lnTo>
                  <a:lnTo>
                    <a:pt x="54" y="316"/>
                  </a:lnTo>
                  <a:lnTo>
                    <a:pt x="53" y="314"/>
                  </a:lnTo>
                  <a:lnTo>
                    <a:pt x="54" y="314"/>
                  </a:lnTo>
                  <a:lnTo>
                    <a:pt x="54" y="313"/>
                  </a:lnTo>
                  <a:lnTo>
                    <a:pt x="51" y="308"/>
                  </a:lnTo>
                  <a:lnTo>
                    <a:pt x="51" y="309"/>
                  </a:lnTo>
                  <a:lnTo>
                    <a:pt x="51" y="308"/>
                  </a:lnTo>
                  <a:lnTo>
                    <a:pt x="50" y="305"/>
                  </a:lnTo>
                  <a:lnTo>
                    <a:pt x="50" y="303"/>
                  </a:lnTo>
                  <a:lnTo>
                    <a:pt x="44" y="290"/>
                  </a:lnTo>
                  <a:lnTo>
                    <a:pt x="43" y="284"/>
                  </a:lnTo>
                  <a:lnTo>
                    <a:pt x="42" y="281"/>
                  </a:lnTo>
                  <a:lnTo>
                    <a:pt x="42" y="280"/>
                  </a:lnTo>
                  <a:lnTo>
                    <a:pt x="40" y="276"/>
                  </a:lnTo>
                  <a:lnTo>
                    <a:pt x="42" y="276"/>
                  </a:lnTo>
                  <a:lnTo>
                    <a:pt x="44" y="274"/>
                  </a:lnTo>
                  <a:lnTo>
                    <a:pt x="49" y="272"/>
                  </a:lnTo>
                  <a:lnTo>
                    <a:pt x="46" y="263"/>
                  </a:lnTo>
                  <a:lnTo>
                    <a:pt x="43" y="255"/>
                  </a:lnTo>
                  <a:lnTo>
                    <a:pt x="39" y="258"/>
                  </a:lnTo>
                  <a:lnTo>
                    <a:pt x="36" y="259"/>
                  </a:lnTo>
                  <a:lnTo>
                    <a:pt x="33" y="252"/>
                  </a:lnTo>
                  <a:lnTo>
                    <a:pt x="32" y="247"/>
                  </a:lnTo>
                  <a:lnTo>
                    <a:pt x="32" y="245"/>
                  </a:lnTo>
                  <a:lnTo>
                    <a:pt x="31" y="244"/>
                  </a:lnTo>
                  <a:lnTo>
                    <a:pt x="31" y="243"/>
                  </a:lnTo>
                  <a:lnTo>
                    <a:pt x="31" y="241"/>
                  </a:lnTo>
                  <a:lnTo>
                    <a:pt x="27" y="230"/>
                  </a:lnTo>
                  <a:lnTo>
                    <a:pt x="27" y="228"/>
                  </a:lnTo>
                  <a:lnTo>
                    <a:pt x="25" y="228"/>
                  </a:lnTo>
                  <a:lnTo>
                    <a:pt x="24" y="226"/>
                  </a:lnTo>
                  <a:lnTo>
                    <a:pt x="22" y="225"/>
                  </a:lnTo>
                  <a:lnTo>
                    <a:pt x="21" y="223"/>
                  </a:lnTo>
                  <a:lnTo>
                    <a:pt x="20" y="222"/>
                  </a:lnTo>
                  <a:lnTo>
                    <a:pt x="20" y="221"/>
                  </a:lnTo>
                  <a:lnTo>
                    <a:pt x="17" y="218"/>
                  </a:lnTo>
                  <a:lnTo>
                    <a:pt x="17" y="216"/>
                  </a:lnTo>
                  <a:lnTo>
                    <a:pt x="6" y="201"/>
                  </a:lnTo>
                  <a:lnTo>
                    <a:pt x="0" y="196"/>
                  </a:lnTo>
                  <a:lnTo>
                    <a:pt x="2" y="194"/>
                  </a:lnTo>
                  <a:lnTo>
                    <a:pt x="4" y="194"/>
                  </a:lnTo>
                  <a:lnTo>
                    <a:pt x="6" y="196"/>
                  </a:lnTo>
                  <a:lnTo>
                    <a:pt x="7" y="197"/>
                  </a:lnTo>
                  <a:lnTo>
                    <a:pt x="7" y="199"/>
                  </a:lnTo>
                  <a:lnTo>
                    <a:pt x="9" y="201"/>
                  </a:lnTo>
                  <a:lnTo>
                    <a:pt x="10" y="201"/>
                  </a:lnTo>
                  <a:lnTo>
                    <a:pt x="11" y="200"/>
                  </a:lnTo>
                  <a:lnTo>
                    <a:pt x="13" y="200"/>
                  </a:lnTo>
                  <a:lnTo>
                    <a:pt x="14" y="200"/>
                  </a:lnTo>
                  <a:lnTo>
                    <a:pt x="16" y="200"/>
                  </a:lnTo>
                  <a:lnTo>
                    <a:pt x="17" y="200"/>
                  </a:lnTo>
                  <a:lnTo>
                    <a:pt x="17" y="199"/>
                  </a:lnTo>
                  <a:lnTo>
                    <a:pt x="18" y="199"/>
                  </a:lnTo>
                  <a:lnTo>
                    <a:pt x="20" y="199"/>
                  </a:lnTo>
                  <a:lnTo>
                    <a:pt x="20" y="197"/>
                  </a:lnTo>
                  <a:lnTo>
                    <a:pt x="21" y="197"/>
                  </a:lnTo>
                  <a:lnTo>
                    <a:pt x="21" y="196"/>
                  </a:lnTo>
                  <a:lnTo>
                    <a:pt x="24" y="194"/>
                  </a:lnTo>
                  <a:lnTo>
                    <a:pt x="27" y="193"/>
                  </a:lnTo>
                  <a:lnTo>
                    <a:pt x="28" y="193"/>
                  </a:lnTo>
                  <a:lnTo>
                    <a:pt x="29" y="190"/>
                  </a:lnTo>
                  <a:lnTo>
                    <a:pt x="32" y="189"/>
                  </a:lnTo>
                  <a:lnTo>
                    <a:pt x="33" y="188"/>
                  </a:lnTo>
                  <a:lnTo>
                    <a:pt x="35" y="188"/>
                  </a:lnTo>
                  <a:lnTo>
                    <a:pt x="36" y="188"/>
                  </a:lnTo>
                  <a:lnTo>
                    <a:pt x="40" y="186"/>
                  </a:lnTo>
                  <a:lnTo>
                    <a:pt x="43" y="185"/>
                  </a:lnTo>
                  <a:lnTo>
                    <a:pt x="46" y="185"/>
                  </a:lnTo>
                  <a:lnTo>
                    <a:pt x="46" y="183"/>
                  </a:lnTo>
                  <a:lnTo>
                    <a:pt x="49" y="182"/>
                  </a:lnTo>
                  <a:lnTo>
                    <a:pt x="54" y="179"/>
                  </a:lnTo>
                  <a:lnTo>
                    <a:pt x="55" y="178"/>
                  </a:lnTo>
                  <a:lnTo>
                    <a:pt x="57" y="176"/>
                  </a:lnTo>
                  <a:lnTo>
                    <a:pt x="62" y="168"/>
                  </a:lnTo>
                  <a:lnTo>
                    <a:pt x="64" y="167"/>
                  </a:lnTo>
                  <a:lnTo>
                    <a:pt x="69" y="163"/>
                  </a:lnTo>
                  <a:lnTo>
                    <a:pt x="75" y="160"/>
                  </a:lnTo>
                  <a:lnTo>
                    <a:pt x="75" y="159"/>
                  </a:lnTo>
                  <a:lnTo>
                    <a:pt x="76" y="159"/>
                  </a:lnTo>
                  <a:lnTo>
                    <a:pt x="79" y="156"/>
                  </a:lnTo>
                  <a:lnTo>
                    <a:pt x="89" y="150"/>
                  </a:lnTo>
                  <a:lnTo>
                    <a:pt x="90" y="149"/>
                  </a:lnTo>
                  <a:lnTo>
                    <a:pt x="91" y="147"/>
                  </a:lnTo>
                  <a:lnTo>
                    <a:pt x="94" y="146"/>
                  </a:lnTo>
                  <a:lnTo>
                    <a:pt x="102" y="136"/>
                  </a:lnTo>
                  <a:lnTo>
                    <a:pt x="101" y="135"/>
                  </a:lnTo>
                  <a:lnTo>
                    <a:pt x="101" y="134"/>
                  </a:lnTo>
                  <a:lnTo>
                    <a:pt x="105" y="131"/>
                  </a:lnTo>
                  <a:lnTo>
                    <a:pt x="113" y="127"/>
                  </a:lnTo>
                  <a:lnTo>
                    <a:pt x="118" y="123"/>
                  </a:lnTo>
                  <a:lnTo>
                    <a:pt x="123" y="119"/>
                  </a:lnTo>
                  <a:lnTo>
                    <a:pt x="124" y="119"/>
                  </a:lnTo>
                  <a:lnTo>
                    <a:pt x="126" y="117"/>
                  </a:lnTo>
                  <a:lnTo>
                    <a:pt x="131" y="113"/>
                  </a:lnTo>
                  <a:lnTo>
                    <a:pt x="134" y="110"/>
                  </a:lnTo>
                  <a:lnTo>
                    <a:pt x="141" y="106"/>
                  </a:lnTo>
                  <a:lnTo>
                    <a:pt x="142" y="106"/>
                  </a:lnTo>
                  <a:lnTo>
                    <a:pt x="151" y="102"/>
                  </a:lnTo>
                  <a:lnTo>
                    <a:pt x="152" y="102"/>
                  </a:lnTo>
                  <a:lnTo>
                    <a:pt x="152" y="101"/>
                  </a:lnTo>
                  <a:lnTo>
                    <a:pt x="159" y="98"/>
                  </a:lnTo>
                  <a:lnTo>
                    <a:pt x="162" y="95"/>
                  </a:lnTo>
                  <a:lnTo>
                    <a:pt x="162" y="94"/>
                  </a:lnTo>
                  <a:lnTo>
                    <a:pt x="173" y="88"/>
                  </a:lnTo>
                  <a:lnTo>
                    <a:pt x="177" y="87"/>
                  </a:lnTo>
                  <a:lnTo>
                    <a:pt x="178" y="87"/>
                  </a:lnTo>
                  <a:lnTo>
                    <a:pt x="189" y="85"/>
                  </a:lnTo>
                  <a:lnTo>
                    <a:pt x="191" y="85"/>
                  </a:lnTo>
                  <a:lnTo>
                    <a:pt x="193" y="85"/>
                  </a:lnTo>
                  <a:lnTo>
                    <a:pt x="198" y="84"/>
                  </a:lnTo>
                  <a:lnTo>
                    <a:pt x="198" y="81"/>
                  </a:lnTo>
                  <a:lnTo>
                    <a:pt x="195" y="74"/>
                  </a:lnTo>
                  <a:lnTo>
                    <a:pt x="195" y="73"/>
                  </a:lnTo>
                  <a:lnTo>
                    <a:pt x="195" y="70"/>
                  </a:lnTo>
                  <a:lnTo>
                    <a:pt x="195" y="58"/>
                  </a:lnTo>
                  <a:lnTo>
                    <a:pt x="195" y="55"/>
                  </a:lnTo>
                  <a:lnTo>
                    <a:pt x="196" y="50"/>
                  </a:lnTo>
                  <a:lnTo>
                    <a:pt x="196" y="48"/>
                  </a:lnTo>
                  <a:lnTo>
                    <a:pt x="196" y="47"/>
                  </a:lnTo>
                  <a:lnTo>
                    <a:pt x="196" y="45"/>
                  </a:lnTo>
                  <a:lnTo>
                    <a:pt x="196" y="44"/>
                  </a:lnTo>
                  <a:lnTo>
                    <a:pt x="196" y="40"/>
                  </a:lnTo>
                  <a:lnTo>
                    <a:pt x="198" y="40"/>
                  </a:lnTo>
                  <a:lnTo>
                    <a:pt x="198" y="39"/>
                  </a:lnTo>
                  <a:lnTo>
                    <a:pt x="198" y="34"/>
                  </a:lnTo>
                  <a:lnTo>
                    <a:pt x="196" y="30"/>
                  </a:lnTo>
                  <a:lnTo>
                    <a:pt x="196" y="29"/>
                  </a:lnTo>
                  <a:lnTo>
                    <a:pt x="196" y="21"/>
                  </a:lnTo>
                  <a:lnTo>
                    <a:pt x="196" y="16"/>
                  </a:lnTo>
                  <a:lnTo>
                    <a:pt x="196" y="15"/>
                  </a:lnTo>
                  <a:lnTo>
                    <a:pt x="209" y="12"/>
                  </a:lnTo>
                  <a:lnTo>
                    <a:pt x="213" y="12"/>
                  </a:lnTo>
                  <a:lnTo>
                    <a:pt x="214" y="11"/>
                  </a:lnTo>
                  <a:lnTo>
                    <a:pt x="229" y="8"/>
                  </a:lnTo>
                  <a:lnTo>
                    <a:pt x="231" y="8"/>
                  </a:lnTo>
                  <a:lnTo>
                    <a:pt x="238" y="7"/>
                  </a:lnTo>
                  <a:lnTo>
                    <a:pt x="239" y="5"/>
                  </a:lnTo>
                  <a:lnTo>
                    <a:pt x="240" y="5"/>
                  </a:lnTo>
                  <a:lnTo>
                    <a:pt x="243" y="5"/>
                  </a:lnTo>
                  <a:lnTo>
                    <a:pt x="256" y="4"/>
                  </a:lnTo>
                  <a:lnTo>
                    <a:pt x="257" y="4"/>
                  </a:lnTo>
                  <a:lnTo>
                    <a:pt x="271" y="4"/>
                  </a:lnTo>
                  <a:lnTo>
                    <a:pt x="272" y="4"/>
                  </a:lnTo>
                  <a:lnTo>
                    <a:pt x="287" y="3"/>
                  </a:lnTo>
                  <a:lnTo>
                    <a:pt x="289" y="3"/>
                  </a:lnTo>
                  <a:lnTo>
                    <a:pt x="291" y="3"/>
                  </a:lnTo>
                  <a:lnTo>
                    <a:pt x="293" y="1"/>
                  </a:lnTo>
                  <a:lnTo>
                    <a:pt x="294" y="1"/>
                  </a:lnTo>
                  <a:lnTo>
                    <a:pt x="296" y="1"/>
                  </a:lnTo>
                  <a:lnTo>
                    <a:pt x="297" y="1"/>
                  </a:lnTo>
                  <a:lnTo>
                    <a:pt x="298" y="1"/>
                  </a:lnTo>
                  <a:lnTo>
                    <a:pt x="300" y="1"/>
                  </a:lnTo>
                  <a:lnTo>
                    <a:pt x="309" y="0"/>
                  </a:lnTo>
                  <a:lnTo>
                    <a:pt x="311" y="0"/>
                  </a:lnTo>
                  <a:lnTo>
                    <a:pt x="312" y="0"/>
                  </a:lnTo>
                  <a:lnTo>
                    <a:pt x="309" y="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Freeform 32">
              <a:extLst>
                <a:ext uri="{FF2B5EF4-FFF2-40B4-BE49-F238E27FC236}">
                  <a16:creationId xmlns:a16="http://schemas.microsoft.com/office/drawing/2014/main" id="{E14620F4-B4A5-C110-A431-E929AB92A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2838" y="1903413"/>
              <a:ext cx="744538" cy="800100"/>
            </a:xfrm>
            <a:custGeom>
              <a:avLst/>
              <a:gdLst>
                <a:gd name="T0" fmla="*/ 304 w 469"/>
                <a:gd name="T1" fmla="*/ 22 h 504"/>
                <a:gd name="T2" fmla="*/ 319 w 469"/>
                <a:gd name="T3" fmla="*/ 36 h 504"/>
                <a:gd name="T4" fmla="*/ 358 w 469"/>
                <a:gd name="T5" fmla="*/ 43 h 504"/>
                <a:gd name="T6" fmla="*/ 394 w 469"/>
                <a:gd name="T7" fmla="*/ 47 h 504"/>
                <a:gd name="T8" fmla="*/ 411 w 469"/>
                <a:gd name="T9" fmla="*/ 70 h 504"/>
                <a:gd name="T10" fmla="*/ 439 w 469"/>
                <a:gd name="T11" fmla="*/ 66 h 504"/>
                <a:gd name="T12" fmla="*/ 469 w 469"/>
                <a:gd name="T13" fmla="*/ 103 h 504"/>
                <a:gd name="T14" fmla="*/ 468 w 469"/>
                <a:gd name="T15" fmla="*/ 124 h 504"/>
                <a:gd name="T16" fmla="*/ 442 w 469"/>
                <a:gd name="T17" fmla="*/ 147 h 504"/>
                <a:gd name="T18" fmla="*/ 427 w 469"/>
                <a:gd name="T19" fmla="*/ 164 h 504"/>
                <a:gd name="T20" fmla="*/ 428 w 469"/>
                <a:gd name="T21" fmla="*/ 186 h 504"/>
                <a:gd name="T22" fmla="*/ 405 w 469"/>
                <a:gd name="T23" fmla="*/ 192 h 504"/>
                <a:gd name="T24" fmla="*/ 391 w 469"/>
                <a:gd name="T25" fmla="*/ 212 h 504"/>
                <a:gd name="T26" fmla="*/ 398 w 469"/>
                <a:gd name="T27" fmla="*/ 237 h 504"/>
                <a:gd name="T28" fmla="*/ 391 w 469"/>
                <a:gd name="T29" fmla="*/ 243 h 504"/>
                <a:gd name="T30" fmla="*/ 374 w 469"/>
                <a:gd name="T31" fmla="*/ 237 h 504"/>
                <a:gd name="T32" fmla="*/ 362 w 469"/>
                <a:gd name="T33" fmla="*/ 243 h 504"/>
                <a:gd name="T34" fmla="*/ 345 w 469"/>
                <a:gd name="T35" fmla="*/ 247 h 504"/>
                <a:gd name="T36" fmla="*/ 347 w 469"/>
                <a:gd name="T37" fmla="*/ 265 h 504"/>
                <a:gd name="T38" fmla="*/ 342 w 469"/>
                <a:gd name="T39" fmla="*/ 279 h 504"/>
                <a:gd name="T40" fmla="*/ 338 w 469"/>
                <a:gd name="T41" fmla="*/ 290 h 504"/>
                <a:gd name="T42" fmla="*/ 340 w 469"/>
                <a:gd name="T43" fmla="*/ 305 h 504"/>
                <a:gd name="T44" fmla="*/ 340 w 469"/>
                <a:gd name="T45" fmla="*/ 319 h 504"/>
                <a:gd name="T46" fmla="*/ 340 w 469"/>
                <a:gd name="T47" fmla="*/ 332 h 504"/>
                <a:gd name="T48" fmla="*/ 337 w 469"/>
                <a:gd name="T49" fmla="*/ 411 h 504"/>
                <a:gd name="T50" fmla="*/ 318 w 469"/>
                <a:gd name="T51" fmla="*/ 414 h 504"/>
                <a:gd name="T52" fmla="*/ 265 w 469"/>
                <a:gd name="T53" fmla="*/ 426 h 504"/>
                <a:gd name="T54" fmla="*/ 232 w 469"/>
                <a:gd name="T55" fmla="*/ 441 h 504"/>
                <a:gd name="T56" fmla="*/ 176 w 469"/>
                <a:gd name="T57" fmla="*/ 463 h 504"/>
                <a:gd name="T58" fmla="*/ 108 w 469"/>
                <a:gd name="T59" fmla="*/ 483 h 504"/>
                <a:gd name="T60" fmla="*/ 96 w 469"/>
                <a:gd name="T61" fmla="*/ 501 h 504"/>
                <a:gd name="T62" fmla="*/ 82 w 469"/>
                <a:gd name="T63" fmla="*/ 492 h 504"/>
                <a:gd name="T64" fmla="*/ 71 w 469"/>
                <a:gd name="T65" fmla="*/ 468 h 504"/>
                <a:gd name="T66" fmla="*/ 43 w 469"/>
                <a:gd name="T67" fmla="*/ 411 h 504"/>
                <a:gd name="T68" fmla="*/ 40 w 469"/>
                <a:gd name="T69" fmla="*/ 399 h 504"/>
                <a:gd name="T70" fmla="*/ 57 w 469"/>
                <a:gd name="T71" fmla="*/ 392 h 504"/>
                <a:gd name="T72" fmla="*/ 64 w 469"/>
                <a:gd name="T73" fmla="*/ 366 h 504"/>
                <a:gd name="T74" fmla="*/ 76 w 469"/>
                <a:gd name="T75" fmla="*/ 356 h 504"/>
                <a:gd name="T76" fmla="*/ 66 w 469"/>
                <a:gd name="T77" fmla="*/ 334 h 504"/>
                <a:gd name="T78" fmla="*/ 61 w 469"/>
                <a:gd name="T79" fmla="*/ 328 h 504"/>
                <a:gd name="T80" fmla="*/ 55 w 469"/>
                <a:gd name="T81" fmla="*/ 316 h 504"/>
                <a:gd name="T82" fmla="*/ 50 w 469"/>
                <a:gd name="T83" fmla="*/ 303 h 504"/>
                <a:gd name="T84" fmla="*/ 46 w 469"/>
                <a:gd name="T85" fmla="*/ 263 h 504"/>
                <a:gd name="T86" fmla="*/ 31 w 469"/>
                <a:gd name="T87" fmla="*/ 241 h 504"/>
                <a:gd name="T88" fmla="*/ 17 w 469"/>
                <a:gd name="T89" fmla="*/ 218 h 504"/>
                <a:gd name="T90" fmla="*/ 9 w 469"/>
                <a:gd name="T91" fmla="*/ 201 h 504"/>
                <a:gd name="T92" fmla="*/ 20 w 469"/>
                <a:gd name="T93" fmla="*/ 199 h 504"/>
                <a:gd name="T94" fmla="*/ 33 w 469"/>
                <a:gd name="T95" fmla="*/ 188 h 504"/>
                <a:gd name="T96" fmla="*/ 55 w 469"/>
                <a:gd name="T97" fmla="*/ 178 h 504"/>
                <a:gd name="T98" fmla="*/ 89 w 469"/>
                <a:gd name="T99" fmla="*/ 150 h 504"/>
                <a:gd name="T100" fmla="*/ 118 w 469"/>
                <a:gd name="T101" fmla="*/ 123 h 504"/>
                <a:gd name="T102" fmla="*/ 152 w 469"/>
                <a:gd name="T103" fmla="*/ 102 h 504"/>
                <a:gd name="T104" fmla="*/ 191 w 469"/>
                <a:gd name="T105" fmla="*/ 85 h 504"/>
                <a:gd name="T106" fmla="*/ 196 w 469"/>
                <a:gd name="T107" fmla="*/ 50 h 504"/>
                <a:gd name="T108" fmla="*/ 196 w 469"/>
                <a:gd name="T109" fmla="*/ 30 h 504"/>
                <a:gd name="T110" fmla="*/ 231 w 469"/>
                <a:gd name="T111" fmla="*/ 8 h 504"/>
                <a:gd name="T112" fmla="*/ 287 w 469"/>
                <a:gd name="T113" fmla="*/ 3 h 504"/>
                <a:gd name="T114" fmla="*/ 309 w 469"/>
                <a:gd name="T115" fmla="*/ 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69" h="504">
                  <a:moveTo>
                    <a:pt x="309" y="4"/>
                  </a:moveTo>
                  <a:lnTo>
                    <a:pt x="309" y="7"/>
                  </a:lnTo>
                  <a:lnTo>
                    <a:pt x="308" y="11"/>
                  </a:lnTo>
                  <a:lnTo>
                    <a:pt x="308" y="12"/>
                  </a:lnTo>
                  <a:lnTo>
                    <a:pt x="307" y="14"/>
                  </a:lnTo>
                  <a:lnTo>
                    <a:pt x="307" y="15"/>
                  </a:lnTo>
                  <a:lnTo>
                    <a:pt x="305" y="16"/>
                  </a:lnTo>
                  <a:lnTo>
                    <a:pt x="305" y="18"/>
                  </a:lnTo>
                  <a:lnTo>
                    <a:pt x="304" y="22"/>
                  </a:lnTo>
                  <a:lnTo>
                    <a:pt x="304" y="23"/>
                  </a:lnTo>
                  <a:lnTo>
                    <a:pt x="305" y="23"/>
                  </a:lnTo>
                  <a:lnTo>
                    <a:pt x="307" y="23"/>
                  </a:lnTo>
                  <a:lnTo>
                    <a:pt x="308" y="23"/>
                  </a:lnTo>
                  <a:lnTo>
                    <a:pt x="315" y="23"/>
                  </a:lnTo>
                  <a:lnTo>
                    <a:pt x="315" y="25"/>
                  </a:lnTo>
                  <a:lnTo>
                    <a:pt x="315" y="27"/>
                  </a:lnTo>
                  <a:lnTo>
                    <a:pt x="315" y="36"/>
                  </a:lnTo>
                  <a:lnTo>
                    <a:pt x="319" y="36"/>
                  </a:lnTo>
                  <a:lnTo>
                    <a:pt x="327" y="36"/>
                  </a:lnTo>
                  <a:lnTo>
                    <a:pt x="340" y="37"/>
                  </a:lnTo>
                  <a:lnTo>
                    <a:pt x="341" y="37"/>
                  </a:lnTo>
                  <a:lnTo>
                    <a:pt x="342" y="39"/>
                  </a:lnTo>
                  <a:lnTo>
                    <a:pt x="345" y="41"/>
                  </a:lnTo>
                  <a:lnTo>
                    <a:pt x="347" y="41"/>
                  </a:lnTo>
                  <a:lnTo>
                    <a:pt x="355" y="43"/>
                  </a:lnTo>
                  <a:lnTo>
                    <a:pt x="356" y="43"/>
                  </a:lnTo>
                  <a:lnTo>
                    <a:pt x="358" y="43"/>
                  </a:lnTo>
                  <a:lnTo>
                    <a:pt x="359" y="43"/>
                  </a:lnTo>
                  <a:lnTo>
                    <a:pt x="363" y="44"/>
                  </a:lnTo>
                  <a:lnTo>
                    <a:pt x="367" y="44"/>
                  </a:lnTo>
                  <a:lnTo>
                    <a:pt x="373" y="45"/>
                  </a:lnTo>
                  <a:lnTo>
                    <a:pt x="376" y="45"/>
                  </a:lnTo>
                  <a:lnTo>
                    <a:pt x="377" y="45"/>
                  </a:lnTo>
                  <a:lnTo>
                    <a:pt x="380" y="45"/>
                  </a:lnTo>
                  <a:lnTo>
                    <a:pt x="389" y="47"/>
                  </a:lnTo>
                  <a:lnTo>
                    <a:pt x="394" y="47"/>
                  </a:lnTo>
                  <a:lnTo>
                    <a:pt x="394" y="48"/>
                  </a:lnTo>
                  <a:lnTo>
                    <a:pt x="395" y="48"/>
                  </a:lnTo>
                  <a:lnTo>
                    <a:pt x="395" y="51"/>
                  </a:lnTo>
                  <a:lnTo>
                    <a:pt x="396" y="54"/>
                  </a:lnTo>
                  <a:lnTo>
                    <a:pt x="399" y="56"/>
                  </a:lnTo>
                  <a:lnTo>
                    <a:pt x="399" y="58"/>
                  </a:lnTo>
                  <a:lnTo>
                    <a:pt x="405" y="63"/>
                  </a:lnTo>
                  <a:lnTo>
                    <a:pt x="410" y="70"/>
                  </a:lnTo>
                  <a:lnTo>
                    <a:pt x="411" y="70"/>
                  </a:lnTo>
                  <a:lnTo>
                    <a:pt x="411" y="72"/>
                  </a:lnTo>
                  <a:lnTo>
                    <a:pt x="413" y="73"/>
                  </a:lnTo>
                  <a:lnTo>
                    <a:pt x="414" y="76"/>
                  </a:lnTo>
                  <a:lnTo>
                    <a:pt x="416" y="77"/>
                  </a:lnTo>
                  <a:lnTo>
                    <a:pt x="418" y="80"/>
                  </a:lnTo>
                  <a:lnTo>
                    <a:pt x="418" y="81"/>
                  </a:lnTo>
                  <a:lnTo>
                    <a:pt x="422" y="88"/>
                  </a:lnTo>
                  <a:lnTo>
                    <a:pt x="432" y="76"/>
                  </a:lnTo>
                  <a:lnTo>
                    <a:pt x="439" y="66"/>
                  </a:lnTo>
                  <a:lnTo>
                    <a:pt x="440" y="66"/>
                  </a:lnTo>
                  <a:lnTo>
                    <a:pt x="442" y="67"/>
                  </a:lnTo>
                  <a:lnTo>
                    <a:pt x="445" y="67"/>
                  </a:lnTo>
                  <a:lnTo>
                    <a:pt x="445" y="69"/>
                  </a:lnTo>
                  <a:lnTo>
                    <a:pt x="453" y="74"/>
                  </a:lnTo>
                  <a:lnTo>
                    <a:pt x="464" y="81"/>
                  </a:lnTo>
                  <a:lnTo>
                    <a:pt x="461" y="85"/>
                  </a:lnTo>
                  <a:lnTo>
                    <a:pt x="463" y="87"/>
                  </a:lnTo>
                  <a:lnTo>
                    <a:pt x="469" y="103"/>
                  </a:lnTo>
                  <a:lnTo>
                    <a:pt x="467" y="105"/>
                  </a:lnTo>
                  <a:lnTo>
                    <a:pt x="467" y="106"/>
                  </a:lnTo>
                  <a:lnTo>
                    <a:pt x="467" y="107"/>
                  </a:lnTo>
                  <a:lnTo>
                    <a:pt x="467" y="112"/>
                  </a:lnTo>
                  <a:lnTo>
                    <a:pt x="467" y="114"/>
                  </a:lnTo>
                  <a:lnTo>
                    <a:pt x="468" y="119"/>
                  </a:lnTo>
                  <a:lnTo>
                    <a:pt x="468" y="121"/>
                  </a:lnTo>
                  <a:lnTo>
                    <a:pt x="468" y="123"/>
                  </a:lnTo>
                  <a:lnTo>
                    <a:pt x="468" y="124"/>
                  </a:lnTo>
                  <a:lnTo>
                    <a:pt x="454" y="123"/>
                  </a:lnTo>
                  <a:lnTo>
                    <a:pt x="453" y="123"/>
                  </a:lnTo>
                  <a:lnTo>
                    <a:pt x="453" y="125"/>
                  </a:lnTo>
                  <a:lnTo>
                    <a:pt x="453" y="134"/>
                  </a:lnTo>
                  <a:lnTo>
                    <a:pt x="452" y="143"/>
                  </a:lnTo>
                  <a:lnTo>
                    <a:pt x="450" y="146"/>
                  </a:lnTo>
                  <a:lnTo>
                    <a:pt x="449" y="146"/>
                  </a:lnTo>
                  <a:lnTo>
                    <a:pt x="443" y="147"/>
                  </a:lnTo>
                  <a:lnTo>
                    <a:pt x="442" y="147"/>
                  </a:lnTo>
                  <a:lnTo>
                    <a:pt x="436" y="147"/>
                  </a:lnTo>
                  <a:lnTo>
                    <a:pt x="435" y="147"/>
                  </a:lnTo>
                  <a:lnTo>
                    <a:pt x="434" y="147"/>
                  </a:lnTo>
                  <a:lnTo>
                    <a:pt x="431" y="150"/>
                  </a:lnTo>
                  <a:lnTo>
                    <a:pt x="427" y="153"/>
                  </a:lnTo>
                  <a:lnTo>
                    <a:pt x="425" y="153"/>
                  </a:lnTo>
                  <a:lnTo>
                    <a:pt x="425" y="154"/>
                  </a:lnTo>
                  <a:lnTo>
                    <a:pt x="427" y="157"/>
                  </a:lnTo>
                  <a:lnTo>
                    <a:pt x="427" y="164"/>
                  </a:lnTo>
                  <a:lnTo>
                    <a:pt x="428" y="174"/>
                  </a:lnTo>
                  <a:lnTo>
                    <a:pt x="428" y="175"/>
                  </a:lnTo>
                  <a:lnTo>
                    <a:pt x="429" y="178"/>
                  </a:lnTo>
                  <a:lnTo>
                    <a:pt x="428" y="179"/>
                  </a:lnTo>
                  <a:lnTo>
                    <a:pt x="429" y="182"/>
                  </a:lnTo>
                  <a:lnTo>
                    <a:pt x="429" y="183"/>
                  </a:lnTo>
                  <a:lnTo>
                    <a:pt x="431" y="185"/>
                  </a:lnTo>
                  <a:lnTo>
                    <a:pt x="429" y="186"/>
                  </a:lnTo>
                  <a:lnTo>
                    <a:pt x="428" y="186"/>
                  </a:lnTo>
                  <a:lnTo>
                    <a:pt x="427" y="186"/>
                  </a:lnTo>
                  <a:lnTo>
                    <a:pt x="422" y="194"/>
                  </a:lnTo>
                  <a:lnTo>
                    <a:pt x="422" y="196"/>
                  </a:lnTo>
                  <a:lnTo>
                    <a:pt x="420" y="194"/>
                  </a:lnTo>
                  <a:lnTo>
                    <a:pt x="418" y="194"/>
                  </a:lnTo>
                  <a:lnTo>
                    <a:pt x="413" y="193"/>
                  </a:lnTo>
                  <a:lnTo>
                    <a:pt x="409" y="192"/>
                  </a:lnTo>
                  <a:lnTo>
                    <a:pt x="407" y="192"/>
                  </a:lnTo>
                  <a:lnTo>
                    <a:pt x="405" y="192"/>
                  </a:lnTo>
                  <a:lnTo>
                    <a:pt x="398" y="190"/>
                  </a:lnTo>
                  <a:lnTo>
                    <a:pt x="396" y="192"/>
                  </a:lnTo>
                  <a:lnTo>
                    <a:pt x="396" y="194"/>
                  </a:lnTo>
                  <a:lnTo>
                    <a:pt x="396" y="196"/>
                  </a:lnTo>
                  <a:lnTo>
                    <a:pt x="396" y="197"/>
                  </a:lnTo>
                  <a:lnTo>
                    <a:pt x="395" y="201"/>
                  </a:lnTo>
                  <a:lnTo>
                    <a:pt x="394" y="204"/>
                  </a:lnTo>
                  <a:lnTo>
                    <a:pt x="392" y="208"/>
                  </a:lnTo>
                  <a:lnTo>
                    <a:pt x="391" y="212"/>
                  </a:lnTo>
                  <a:lnTo>
                    <a:pt x="391" y="214"/>
                  </a:lnTo>
                  <a:lnTo>
                    <a:pt x="392" y="214"/>
                  </a:lnTo>
                  <a:lnTo>
                    <a:pt x="396" y="215"/>
                  </a:lnTo>
                  <a:lnTo>
                    <a:pt x="399" y="216"/>
                  </a:lnTo>
                  <a:lnTo>
                    <a:pt x="400" y="216"/>
                  </a:lnTo>
                  <a:lnTo>
                    <a:pt x="398" y="230"/>
                  </a:lnTo>
                  <a:lnTo>
                    <a:pt x="398" y="232"/>
                  </a:lnTo>
                  <a:lnTo>
                    <a:pt x="398" y="234"/>
                  </a:lnTo>
                  <a:lnTo>
                    <a:pt x="398" y="237"/>
                  </a:lnTo>
                  <a:lnTo>
                    <a:pt x="398" y="239"/>
                  </a:lnTo>
                  <a:lnTo>
                    <a:pt x="399" y="241"/>
                  </a:lnTo>
                  <a:lnTo>
                    <a:pt x="398" y="241"/>
                  </a:lnTo>
                  <a:lnTo>
                    <a:pt x="398" y="243"/>
                  </a:lnTo>
                  <a:lnTo>
                    <a:pt x="396" y="241"/>
                  </a:lnTo>
                  <a:lnTo>
                    <a:pt x="395" y="241"/>
                  </a:lnTo>
                  <a:lnTo>
                    <a:pt x="394" y="241"/>
                  </a:lnTo>
                  <a:lnTo>
                    <a:pt x="392" y="241"/>
                  </a:lnTo>
                  <a:lnTo>
                    <a:pt x="391" y="243"/>
                  </a:lnTo>
                  <a:lnTo>
                    <a:pt x="389" y="243"/>
                  </a:lnTo>
                  <a:lnTo>
                    <a:pt x="387" y="241"/>
                  </a:lnTo>
                  <a:lnTo>
                    <a:pt x="385" y="240"/>
                  </a:lnTo>
                  <a:lnTo>
                    <a:pt x="383" y="240"/>
                  </a:lnTo>
                  <a:lnTo>
                    <a:pt x="381" y="239"/>
                  </a:lnTo>
                  <a:lnTo>
                    <a:pt x="380" y="239"/>
                  </a:lnTo>
                  <a:lnTo>
                    <a:pt x="378" y="239"/>
                  </a:lnTo>
                  <a:lnTo>
                    <a:pt x="376" y="237"/>
                  </a:lnTo>
                  <a:lnTo>
                    <a:pt x="374" y="237"/>
                  </a:lnTo>
                  <a:lnTo>
                    <a:pt x="373" y="236"/>
                  </a:lnTo>
                  <a:lnTo>
                    <a:pt x="372" y="237"/>
                  </a:lnTo>
                  <a:lnTo>
                    <a:pt x="372" y="239"/>
                  </a:lnTo>
                  <a:lnTo>
                    <a:pt x="370" y="239"/>
                  </a:lnTo>
                  <a:lnTo>
                    <a:pt x="369" y="240"/>
                  </a:lnTo>
                  <a:lnTo>
                    <a:pt x="367" y="241"/>
                  </a:lnTo>
                  <a:lnTo>
                    <a:pt x="366" y="241"/>
                  </a:lnTo>
                  <a:lnTo>
                    <a:pt x="365" y="243"/>
                  </a:lnTo>
                  <a:lnTo>
                    <a:pt x="362" y="243"/>
                  </a:lnTo>
                  <a:lnTo>
                    <a:pt x="359" y="243"/>
                  </a:lnTo>
                  <a:lnTo>
                    <a:pt x="358" y="244"/>
                  </a:lnTo>
                  <a:lnTo>
                    <a:pt x="356" y="244"/>
                  </a:lnTo>
                  <a:lnTo>
                    <a:pt x="355" y="244"/>
                  </a:lnTo>
                  <a:lnTo>
                    <a:pt x="353" y="245"/>
                  </a:lnTo>
                  <a:lnTo>
                    <a:pt x="351" y="245"/>
                  </a:lnTo>
                  <a:lnTo>
                    <a:pt x="348" y="247"/>
                  </a:lnTo>
                  <a:lnTo>
                    <a:pt x="347" y="247"/>
                  </a:lnTo>
                  <a:lnTo>
                    <a:pt x="345" y="247"/>
                  </a:lnTo>
                  <a:lnTo>
                    <a:pt x="345" y="248"/>
                  </a:lnTo>
                  <a:lnTo>
                    <a:pt x="345" y="250"/>
                  </a:lnTo>
                  <a:lnTo>
                    <a:pt x="345" y="254"/>
                  </a:lnTo>
                  <a:lnTo>
                    <a:pt x="345" y="255"/>
                  </a:lnTo>
                  <a:lnTo>
                    <a:pt x="345" y="256"/>
                  </a:lnTo>
                  <a:lnTo>
                    <a:pt x="345" y="258"/>
                  </a:lnTo>
                  <a:lnTo>
                    <a:pt x="345" y="261"/>
                  </a:lnTo>
                  <a:lnTo>
                    <a:pt x="347" y="263"/>
                  </a:lnTo>
                  <a:lnTo>
                    <a:pt x="347" y="265"/>
                  </a:lnTo>
                  <a:lnTo>
                    <a:pt x="348" y="266"/>
                  </a:lnTo>
                  <a:lnTo>
                    <a:pt x="349" y="272"/>
                  </a:lnTo>
                  <a:lnTo>
                    <a:pt x="351" y="277"/>
                  </a:lnTo>
                  <a:lnTo>
                    <a:pt x="349" y="277"/>
                  </a:lnTo>
                  <a:lnTo>
                    <a:pt x="348" y="277"/>
                  </a:lnTo>
                  <a:lnTo>
                    <a:pt x="347" y="277"/>
                  </a:lnTo>
                  <a:lnTo>
                    <a:pt x="345" y="277"/>
                  </a:lnTo>
                  <a:lnTo>
                    <a:pt x="344" y="279"/>
                  </a:lnTo>
                  <a:lnTo>
                    <a:pt x="342" y="279"/>
                  </a:lnTo>
                  <a:lnTo>
                    <a:pt x="340" y="279"/>
                  </a:lnTo>
                  <a:lnTo>
                    <a:pt x="338" y="280"/>
                  </a:lnTo>
                  <a:lnTo>
                    <a:pt x="337" y="280"/>
                  </a:lnTo>
                  <a:lnTo>
                    <a:pt x="337" y="281"/>
                  </a:lnTo>
                  <a:lnTo>
                    <a:pt x="337" y="283"/>
                  </a:lnTo>
                  <a:lnTo>
                    <a:pt x="338" y="285"/>
                  </a:lnTo>
                  <a:lnTo>
                    <a:pt x="338" y="287"/>
                  </a:lnTo>
                  <a:lnTo>
                    <a:pt x="338" y="288"/>
                  </a:lnTo>
                  <a:lnTo>
                    <a:pt x="338" y="290"/>
                  </a:lnTo>
                  <a:lnTo>
                    <a:pt x="338" y="291"/>
                  </a:lnTo>
                  <a:lnTo>
                    <a:pt x="338" y="294"/>
                  </a:lnTo>
                  <a:lnTo>
                    <a:pt x="338" y="295"/>
                  </a:lnTo>
                  <a:lnTo>
                    <a:pt x="338" y="297"/>
                  </a:lnTo>
                  <a:lnTo>
                    <a:pt x="338" y="299"/>
                  </a:lnTo>
                  <a:lnTo>
                    <a:pt x="340" y="301"/>
                  </a:lnTo>
                  <a:lnTo>
                    <a:pt x="340" y="302"/>
                  </a:lnTo>
                  <a:lnTo>
                    <a:pt x="340" y="303"/>
                  </a:lnTo>
                  <a:lnTo>
                    <a:pt x="340" y="305"/>
                  </a:lnTo>
                  <a:lnTo>
                    <a:pt x="340" y="306"/>
                  </a:lnTo>
                  <a:lnTo>
                    <a:pt x="341" y="310"/>
                  </a:lnTo>
                  <a:lnTo>
                    <a:pt x="341" y="312"/>
                  </a:lnTo>
                  <a:lnTo>
                    <a:pt x="340" y="312"/>
                  </a:lnTo>
                  <a:lnTo>
                    <a:pt x="340" y="313"/>
                  </a:lnTo>
                  <a:lnTo>
                    <a:pt x="340" y="314"/>
                  </a:lnTo>
                  <a:lnTo>
                    <a:pt x="340" y="316"/>
                  </a:lnTo>
                  <a:lnTo>
                    <a:pt x="340" y="317"/>
                  </a:lnTo>
                  <a:lnTo>
                    <a:pt x="340" y="319"/>
                  </a:lnTo>
                  <a:lnTo>
                    <a:pt x="340" y="320"/>
                  </a:lnTo>
                  <a:lnTo>
                    <a:pt x="340" y="321"/>
                  </a:lnTo>
                  <a:lnTo>
                    <a:pt x="340" y="323"/>
                  </a:lnTo>
                  <a:lnTo>
                    <a:pt x="340" y="324"/>
                  </a:lnTo>
                  <a:lnTo>
                    <a:pt x="340" y="325"/>
                  </a:lnTo>
                  <a:lnTo>
                    <a:pt x="340" y="327"/>
                  </a:lnTo>
                  <a:lnTo>
                    <a:pt x="340" y="328"/>
                  </a:lnTo>
                  <a:lnTo>
                    <a:pt x="340" y="330"/>
                  </a:lnTo>
                  <a:lnTo>
                    <a:pt x="340" y="332"/>
                  </a:lnTo>
                  <a:lnTo>
                    <a:pt x="340" y="335"/>
                  </a:lnTo>
                  <a:lnTo>
                    <a:pt x="338" y="339"/>
                  </a:lnTo>
                  <a:lnTo>
                    <a:pt x="338" y="343"/>
                  </a:lnTo>
                  <a:lnTo>
                    <a:pt x="338" y="348"/>
                  </a:lnTo>
                  <a:lnTo>
                    <a:pt x="338" y="361"/>
                  </a:lnTo>
                  <a:lnTo>
                    <a:pt x="337" y="389"/>
                  </a:lnTo>
                  <a:lnTo>
                    <a:pt x="337" y="403"/>
                  </a:lnTo>
                  <a:lnTo>
                    <a:pt x="337" y="410"/>
                  </a:lnTo>
                  <a:lnTo>
                    <a:pt x="337" y="411"/>
                  </a:lnTo>
                  <a:lnTo>
                    <a:pt x="337" y="412"/>
                  </a:lnTo>
                  <a:lnTo>
                    <a:pt x="331" y="412"/>
                  </a:lnTo>
                  <a:lnTo>
                    <a:pt x="329" y="412"/>
                  </a:lnTo>
                  <a:lnTo>
                    <a:pt x="325" y="412"/>
                  </a:lnTo>
                  <a:lnTo>
                    <a:pt x="323" y="412"/>
                  </a:lnTo>
                  <a:lnTo>
                    <a:pt x="320" y="412"/>
                  </a:lnTo>
                  <a:lnTo>
                    <a:pt x="319" y="412"/>
                  </a:lnTo>
                  <a:lnTo>
                    <a:pt x="319" y="414"/>
                  </a:lnTo>
                  <a:lnTo>
                    <a:pt x="318" y="414"/>
                  </a:lnTo>
                  <a:lnTo>
                    <a:pt x="315" y="414"/>
                  </a:lnTo>
                  <a:lnTo>
                    <a:pt x="312" y="414"/>
                  </a:lnTo>
                  <a:lnTo>
                    <a:pt x="311" y="414"/>
                  </a:lnTo>
                  <a:lnTo>
                    <a:pt x="307" y="415"/>
                  </a:lnTo>
                  <a:lnTo>
                    <a:pt x="303" y="415"/>
                  </a:lnTo>
                  <a:lnTo>
                    <a:pt x="301" y="415"/>
                  </a:lnTo>
                  <a:lnTo>
                    <a:pt x="293" y="418"/>
                  </a:lnTo>
                  <a:lnTo>
                    <a:pt x="278" y="422"/>
                  </a:lnTo>
                  <a:lnTo>
                    <a:pt x="265" y="426"/>
                  </a:lnTo>
                  <a:lnTo>
                    <a:pt x="264" y="426"/>
                  </a:lnTo>
                  <a:lnTo>
                    <a:pt x="253" y="429"/>
                  </a:lnTo>
                  <a:lnTo>
                    <a:pt x="246" y="432"/>
                  </a:lnTo>
                  <a:lnTo>
                    <a:pt x="245" y="432"/>
                  </a:lnTo>
                  <a:lnTo>
                    <a:pt x="239" y="433"/>
                  </a:lnTo>
                  <a:lnTo>
                    <a:pt x="239" y="435"/>
                  </a:lnTo>
                  <a:lnTo>
                    <a:pt x="240" y="436"/>
                  </a:lnTo>
                  <a:lnTo>
                    <a:pt x="236" y="439"/>
                  </a:lnTo>
                  <a:lnTo>
                    <a:pt x="232" y="441"/>
                  </a:lnTo>
                  <a:lnTo>
                    <a:pt x="228" y="443"/>
                  </a:lnTo>
                  <a:lnTo>
                    <a:pt x="225" y="446"/>
                  </a:lnTo>
                  <a:lnTo>
                    <a:pt x="224" y="447"/>
                  </a:lnTo>
                  <a:lnTo>
                    <a:pt x="220" y="448"/>
                  </a:lnTo>
                  <a:lnTo>
                    <a:pt x="218" y="450"/>
                  </a:lnTo>
                  <a:lnTo>
                    <a:pt x="206" y="455"/>
                  </a:lnTo>
                  <a:lnTo>
                    <a:pt x="196" y="459"/>
                  </a:lnTo>
                  <a:lnTo>
                    <a:pt x="185" y="461"/>
                  </a:lnTo>
                  <a:lnTo>
                    <a:pt x="176" y="463"/>
                  </a:lnTo>
                  <a:lnTo>
                    <a:pt x="174" y="463"/>
                  </a:lnTo>
                  <a:lnTo>
                    <a:pt x="171" y="465"/>
                  </a:lnTo>
                  <a:lnTo>
                    <a:pt x="165" y="469"/>
                  </a:lnTo>
                  <a:lnTo>
                    <a:pt x="162" y="470"/>
                  </a:lnTo>
                  <a:lnTo>
                    <a:pt x="165" y="477"/>
                  </a:lnTo>
                  <a:lnTo>
                    <a:pt x="146" y="480"/>
                  </a:lnTo>
                  <a:lnTo>
                    <a:pt x="137" y="479"/>
                  </a:lnTo>
                  <a:lnTo>
                    <a:pt x="120" y="479"/>
                  </a:lnTo>
                  <a:lnTo>
                    <a:pt x="108" y="483"/>
                  </a:lnTo>
                  <a:lnTo>
                    <a:pt x="108" y="484"/>
                  </a:lnTo>
                  <a:lnTo>
                    <a:pt x="107" y="487"/>
                  </a:lnTo>
                  <a:lnTo>
                    <a:pt x="105" y="491"/>
                  </a:lnTo>
                  <a:lnTo>
                    <a:pt x="104" y="495"/>
                  </a:lnTo>
                  <a:lnTo>
                    <a:pt x="104" y="497"/>
                  </a:lnTo>
                  <a:lnTo>
                    <a:pt x="102" y="498"/>
                  </a:lnTo>
                  <a:lnTo>
                    <a:pt x="101" y="498"/>
                  </a:lnTo>
                  <a:lnTo>
                    <a:pt x="100" y="499"/>
                  </a:lnTo>
                  <a:lnTo>
                    <a:pt x="96" y="501"/>
                  </a:lnTo>
                  <a:lnTo>
                    <a:pt x="93" y="501"/>
                  </a:lnTo>
                  <a:lnTo>
                    <a:pt x="91" y="502"/>
                  </a:lnTo>
                  <a:lnTo>
                    <a:pt x="90" y="504"/>
                  </a:lnTo>
                  <a:lnTo>
                    <a:pt x="89" y="502"/>
                  </a:lnTo>
                  <a:lnTo>
                    <a:pt x="87" y="502"/>
                  </a:lnTo>
                  <a:lnTo>
                    <a:pt x="86" y="499"/>
                  </a:lnTo>
                  <a:lnTo>
                    <a:pt x="85" y="498"/>
                  </a:lnTo>
                  <a:lnTo>
                    <a:pt x="83" y="495"/>
                  </a:lnTo>
                  <a:lnTo>
                    <a:pt x="82" y="492"/>
                  </a:lnTo>
                  <a:lnTo>
                    <a:pt x="80" y="491"/>
                  </a:lnTo>
                  <a:lnTo>
                    <a:pt x="80" y="490"/>
                  </a:lnTo>
                  <a:lnTo>
                    <a:pt x="79" y="490"/>
                  </a:lnTo>
                  <a:lnTo>
                    <a:pt x="79" y="488"/>
                  </a:lnTo>
                  <a:lnTo>
                    <a:pt x="78" y="486"/>
                  </a:lnTo>
                  <a:lnTo>
                    <a:pt x="76" y="484"/>
                  </a:lnTo>
                  <a:lnTo>
                    <a:pt x="69" y="470"/>
                  </a:lnTo>
                  <a:lnTo>
                    <a:pt x="69" y="469"/>
                  </a:lnTo>
                  <a:lnTo>
                    <a:pt x="71" y="468"/>
                  </a:lnTo>
                  <a:lnTo>
                    <a:pt x="72" y="468"/>
                  </a:lnTo>
                  <a:lnTo>
                    <a:pt x="73" y="466"/>
                  </a:lnTo>
                  <a:lnTo>
                    <a:pt x="73" y="465"/>
                  </a:lnTo>
                  <a:lnTo>
                    <a:pt x="62" y="446"/>
                  </a:lnTo>
                  <a:lnTo>
                    <a:pt x="55" y="433"/>
                  </a:lnTo>
                  <a:lnTo>
                    <a:pt x="53" y="428"/>
                  </a:lnTo>
                  <a:lnTo>
                    <a:pt x="51" y="426"/>
                  </a:lnTo>
                  <a:lnTo>
                    <a:pt x="49" y="421"/>
                  </a:lnTo>
                  <a:lnTo>
                    <a:pt x="43" y="411"/>
                  </a:lnTo>
                  <a:lnTo>
                    <a:pt x="42" y="408"/>
                  </a:lnTo>
                  <a:lnTo>
                    <a:pt x="40" y="405"/>
                  </a:lnTo>
                  <a:lnTo>
                    <a:pt x="40" y="404"/>
                  </a:lnTo>
                  <a:lnTo>
                    <a:pt x="39" y="401"/>
                  </a:lnTo>
                  <a:lnTo>
                    <a:pt x="38" y="400"/>
                  </a:lnTo>
                  <a:lnTo>
                    <a:pt x="39" y="400"/>
                  </a:lnTo>
                  <a:lnTo>
                    <a:pt x="39" y="399"/>
                  </a:lnTo>
                  <a:lnTo>
                    <a:pt x="38" y="399"/>
                  </a:lnTo>
                  <a:lnTo>
                    <a:pt x="40" y="399"/>
                  </a:lnTo>
                  <a:lnTo>
                    <a:pt x="43" y="396"/>
                  </a:lnTo>
                  <a:lnTo>
                    <a:pt x="44" y="396"/>
                  </a:lnTo>
                  <a:lnTo>
                    <a:pt x="46" y="396"/>
                  </a:lnTo>
                  <a:lnTo>
                    <a:pt x="47" y="394"/>
                  </a:lnTo>
                  <a:lnTo>
                    <a:pt x="49" y="394"/>
                  </a:lnTo>
                  <a:lnTo>
                    <a:pt x="50" y="394"/>
                  </a:lnTo>
                  <a:lnTo>
                    <a:pt x="51" y="393"/>
                  </a:lnTo>
                  <a:lnTo>
                    <a:pt x="55" y="392"/>
                  </a:lnTo>
                  <a:lnTo>
                    <a:pt x="57" y="392"/>
                  </a:lnTo>
                  <a:lnTo>
                    <a:pt x="60" y="390"/>
                  </a:lnTo>
                  <a:lnTo>
                    <a:pt x="61" y="390"/>
                  </a:lnTo>
                  <a:lnTo>
                    <a:pt x="61" y="389"/>
                  </a:lnTo>
                  <a:lnTo>
                    <a:pt x="60" y="385"/>
                  </a:lnTo>
                  <a:lnTo>
                    <a:pt x="57" y="378"/>
                  </a:lnTo>
                  <a:lnTo>
                    <a:pt x="57" y="377"/>
                  </a:lnTo>
                  <a:lnTo>
                    <a:pt x="55" y="370"/>
                  </a:lnTo>
                  <a:lnTo>
                    <a:pt x="61" y="368"/>
                  </a:lnTo>
                  <a:lnTo>
                    <a:pt x="64" y="366"/>
                  </a:lnTo>
                  <a:lnTo>
                    <a:pt x="65" y="366"/>
                  </a:lnTo>
                  <a:lnTo>
                    <a:pt x="65" y="364"/>
                  </a:lnTo>
                  <a:lnTo>
                    <a:pt x="62" y="361"/>
                  </a:lnTo>
                  <a:lnTo>
                    <a:pt x="64" y="361"/>
                  </a:lnTo>
                  <a:lnTo>
                    <a:pt x="65" y="360"/>
                  </a:lnTo>
                  <a:lnTo>
                    <a:pt x="68" y="360"/>
                  </a:lnTo>
                  <a:lnTo>
                    <a:pt x="72" y="359"/>
                  </a:lnTo>
                  <a:lnTo>
                    <a:pt x="76" y="357"/>
                  </a:lnTo>
                  <a:lnTo>
                    <a:pt x="76" y="356"/>
                  </a:lnTo>
                  <a:lnTo>
                    <a:pt x="75" y="352"/>
                  </a:lnTo>
                  <a:lnTo>
                    <a:pt x="73" y="345"/>
                  </a:lnTo>
                  <a:lnTo>
                    <a:pt x="71" y="341"/>
                  </a:lnTo>
                  <a:lnTo>
                    <a:pt x="71" y="338"/>
                  </a:lnTo>
                  <a:lnTo>
                    <a:pt x="72" y="338"/>
                  </a:lnTo>
                  <a:lnTo>
                    <a:pt x="71" y="335"/>
                  </a:lnTo>
                  <a:lnTo>
                    <a:pt x="69" y="337"/>
                  </a:lnTo>
                  <a:lnTo>
                    <a:pt x="68" y="334"/>
                  </a:lnTo>
                  <a:lnTo>
                    <a:pt x="66" y="334"/>
                  </a:lnTo>
                  <a:lnTo>
                    <a:pt x="65" y="334"/>
                  </a:lnTo>
                  <a:lnTo>
                    <a:pt x="65" y="332"/>
                  </a:lnTo>
                  <a:lnTo>
                    <a:pt x="65" y="331"/>
                  </a:lnTo>
                  <a:lnTo>
                    <a:pt x="64" y="331"/>
                  </a:lnTo>
                  <a:lnTo>
                    <a:pt x="64" y="330"/>
                  </a:lnTo>
                  <a:lnTo>
                    <a:pt x="62" y="328"/>
                  </a:lnTo>
                  <a:lnTo>
                    <a:pt x="62" y="330"/>
                  </a:lnTo>
                  <a:lnTo>
                    <a:pt x="61" y="327"/>
                  </a:lnTo>
                  <a:lnTo>
                    <a:pt x="61" y="328"/>
                  </a:lnTo>
                  <a:lnTo>
                    <a:pt x="60" y="327"/>
                  </a:lnTo>
                  <a:lnTo>
                    <a:pt x="61" y="327"/>
                  </a:lnTo>
                  <a:lnTo>
                    <a:pt x="60" y="324"/>
                  </a:lnTo>
                  <a:lnTo>
                    <a:pt x="58" y="321"/>
                  </a:lnTo>
                  <a:lnTo>
                    <a:pt x="58" y="320"/>
                  </a:lnTo>
                  <a:lnTo>
                    <a:pt x="57" y="317"/>
                  </a:lnTo>
                  <a:lnTo>
                    <a:pt x="55" y="316"/>
                  </a:lnTo>
                  <a:lnTo>
                    <a:pt x="55" y="314"/>
                  </a:lnTo>
                  <a:lnTo>
                    <a:pt x="55" y="316"/>
                  </a:lnTo>
                  <a:lnTo>
                    <a:pt x="54" y="316"/>
                  </a:lnTo>
                  <a:lnTo>
                    <a:pt x="53" y="314"/>
                  </a:lnTo>
                  <a:lnTo>
                    <a:pt x="54" y="314"/>
                  </a:lnTo>
                  <a:lnTo>
                    <a:pt x="54" y="313"/>
                  </a:lnTo>
                  <a:lnTo>
                    <a:pt x="51" y="308"/>
                  </a:lnTo>
                  <a:lnTo>
                    <a:pt x="51" y="309"/>
                  </a:lnTo>
                  <a:lnTo>
                    <a:pt x="51" y="308"/>
                  </a:lnTo>
                  <a:lnTo>
                    <a:pt x="50" y="305"/>
                  </a:lnTo>
                  <a:lnTo>
                    <a:pt x="50" y="303"/>
                  </a:lnTo>
                  <a:lnTo>
                    <a:pt x="44" y="290"/>
                  </a:lnTo>
                  <a:lnTo>
                    <a:pt x="43" y="284"/>
                  </a:lnTo>
                  <a:lnTo>
                    <a:pt x="42" y="281"/>
                  </a:lnTo>
                  <a:lnTo>
                    <a:pt x="42" y="280"/>
                  </a:lnTo>
                  <a:lnTo>
                    <a:pt x="40" y="276"/>
                  </a:lnTo>
                  <a:lnTo>
                    <a:pt x="42" y="276"/>
                  </a:lnTo>
                  <a:lnTo>
                    <a:pt x="44" y="274"/>
                  </a:lnTo>
                  <a:lnTo>
                    <a:pt x="49" y="272"/>
                  </a:lnTo>
                  <a:lnTo>
                    <a:pt x="46" y="263"/>
                  </a:lnTo>
                  <a:lnTo>
                    <a:pt x="43" y="255"/>
                  </a:lnTo>
                  <a:lnTo>
                    <a:pt x="39" y="258"/>
                  </a:lnTo>
                  <a:lnTo>
                    <a:pt x="36" y="259"/>
                  </a:lnTo>
                  <a:lnTo>
                    <a:pt x="33" y="252"/>
                  </a:lnTo>
                  <a:lnTo>
                    <a:pt x="32" y="247"/>
                  </a:lnTo>
                  <a:lnTo>
                    <a:pt x="32" y="245"/>
                  </a:lnTo>
                  <a:lnTo>
                    <a:pt x="31" y="244"/>
                  </a:lnTo>
                  <a:lnTo>
                    <a:pt x="31" y="243"/>
                  </a:lnTo>
                  <a:lnTo>
                    <a:pt x="31" y="241"/>
                  </a:lnTo>
                  <a:lnTo>
                    <a:pt x="27" y="230"/>
                  </a:lnTo>
                  <a:lnTo>
                    <a:pt x="27" y="228"/>
                  </a:lnTo>
                  <a:lnTo>
                    <a:pt x="25" y="228"/>
                  </a:lnTo>
                  <a:lnTo>
                    <a:pt x="24" y="226"/>
                  </a:lnTo>
                  <a:lnTo>
                    <a:pt x="22" y="225"/>
                  </a:lnTo>
                  <a:lnTo>
                    <a:pt x="21" y="223"/>
                  </a:lnTo>
                  <a:lnTo>
                    <a:pt x="20" y="222"/>
                  </a:lnTo>
                  <a:lnTo>
                    <a:pt x="20" y="221"/>
                  </a:lnTo>
                  <a:lnTo>
                    <a:pt x="17" y="218"/>
                  </a:lnTo>
                  <a:lnTo>
                    <a:pt x="17" y="216"/>
                  </a:lnTo>
                  <a:lnTo>
                    <a:pt x="6" y="201"/>
                  </a:lnTo>
                  <a:lnTo>
                    <a:pt x="0" y="196"/>
                  </a:lnTo>
                  <a:lnTo>
                    <a:pt x="2" y="194"/>
                  </a:lnTo>
                  <a:lnTo>
                    <a:pt x="4" y="194"/>
                  </a:lnTo>
                  <a:lnTo>
                    <a:pt x="6" y="196"/>
                  </a:lnTo>
                  <a:lnTo>
                    <a:pt x="7" y="197"/>
                  </a:lnTo>
                  <a:lnTo>
                    <a:pt x="7" y="199"/>
                  </a:lnTo>
                  <a:lnTo>
                    <a:pt x="9" y="201"/>
                  </a:lnTo>
                  <a:lnTo>
                    <a:pt x="10" y="201"/>
                  </a:lnTo>
                  <a:lnTo>
                    <a:pt x="11" y="200"/>
                  </a:lnTo>
                  <a:lnTo>
                    <a:pt x="13" y="200"/>
                  </a:lnTo>
                  <a:lnTo>
                    <a:pt x="14" y="200"/>
                  </a:lnTo>
                  <a:lnTo>
                    <a:pt x="16" y="200"/>
                  </a:lnTo>
                  <a:lnTo>
                    <a:pt x="17" y="200"/>
                  </a:lnTo>
                  <a:lnTo>
                    <a:pt x="17" y="199"/>
                  </a:lnTo>
                  <a:lnTo>
                    <a:pt x="18" y="199"/>
                  </a:lnTo>
                  <a:lnTo>
                    <a:pt x="20" y="199"/>
                  </a:lnTo>
                  <a:lnTo>
                    <a:pt x="20" y="197"/>
                  </a:lnTo>
                  <a:lnTo>
                    <a:pt x="21" y="197"/>
                  </a:lnTo>
                  <a:lnTo>
                    <a:pt x="21" y="196"/>
                  </a:lnTo>
                  <a:lnTo>
                    <a:pt x="24" y="194"/>
                  </a:lnTo>
                  <a:lnTo>
                    <a:pt x="27" y="193"/>
                  </a:lnTo>
                  <a:lnTo>
                    <a:pt x="28" y="193"/>
                  </a:lnTo>
                  <a:lnTo>
                    <a:pt x="29" y="190"/>
                  </a:lnTo>
                  <a:lnTo>
                    <a:pt x="32" y="189"/>
                  </a:lnTo>
                  <a:lnTo>
                    <a:pt x="33" y="188"/>
                  </a:lnTo>
                  <a:lnTo>
                    <a:pt x="35" y="188"/>
                  </a:lnTo>
                  <a:lnTo>
                    <a:pt x="36" y="188"/>
                  </a:lnTo>
                  <a:lnTo>
                    <a:pt x="40" y="186"/>
                  </a:lnTo>
                  <a:lnTo>
                    <a:pt x="43" y="185"/>
                  </a:lnTo>
                  <a:lnTo>
                    <a:pt x="46" y="185"/>
                  </a:lnTo>
                  <a:lnTo>
                    <a:pt x="46" y="183"/>
                  </a:lnTo>
                  <a:lnTo>
                    <a:pt x="49" y="182"/>
                  </a:lnTo>
                  <a:lnTo>
                    <a:pt x="54" y="179"/>
                  </a:lnTo>
                  <a:lnTo>
                    <a:pt x="55" y="178"/>
                  </a:lnTo>
                  <a:lnTo>
                    <a:pt x="57" y="176"/>
                  </a:lnTo>
                  <a:lnTo>
                    <a:pt x="62" y="168"/>
                  </a:lnTo>
                  <a:lnTo>
                    <a:pt x="64" y="167"/>
                  </a:lnTo>
                  <a:lnTo>
                    <a:pt x="69" y="163"/>
                  </a:lnTo>
                  <a:lnTo>
                    <a:pt x="75" y="160"/>
                  </a:lnTo>
                  <a:lnTo>
                    <a:pt x="75" y="159"/>
                  </a:lnTo>
                  <a:lnTo>
                    <a:pt x="76" y="159"/>
                  </a:lnTo>
                  <a:lnTo>
                    <a:pt x="79" y="156"/>
                  </a:lnTo>
                  <a:lnTo>
                    <a:pt x="89" y="150"/>
                  </a:lnTo>
                  <a:lnTo>
                    <a:pt x="90" y="149"/>
                  </a:lnTo>
                  <a:lnTo>
                    <a:pt x="91" y="147"/>
                  </a:lnTo>
                  <a:lnTo>
                    <a:pt x="94" y="146"/>
                  </a:lnTo>
                  <a:lnTo>
                    <a:pt x="102" y="136"/>
                  </a:lnTo>
                  <a:lnTo>
                    <a:pt x="101" y="135"/>
                  </a:lnTo>
                  <a:lnTo>
                    <a:pt x="101" y="134"/>
                  </a:lnTo>
                  <a:lnTo>
                    <a:pt x="105" y="131"/>
                  </a:lnTo>
                  <a:lnTo>
                    <a:pt x="113" y="127"/>
                  </a:lnTo>
                  <a:lnTo>
                    <a:pt x="118" y="123"/>
                  </a:lnTo>
                  <a:lnTo>
                    <a:pt x="123" y="119"/>
                  </a:lnTo>
                  <a:lnTo>
                    <a:pt x="124" y="119"/>
                  </a:lnTo>
                  <a:lnTo>
                    <a:pt x="126" y="117"/>
                  </a:lnTo>
                  <a:lnTo>
                    <a:pt x="131" y="113"/>
                  </a:lnTo>
                  <a:lnTo>
                    <a:pt x="134" y="110"/>
                  </a:lnTo>
                  <a:lnTo>
                    <a:pt x="141" y="106"/>
                  </a:lnTo>
                  <a:lnTo>
                    <a:pt x="142" y="106"/>
                  </a:lnTo>
                  <a:lnTo>
                    <a:pt x="151" y="102"/>
                  </a:lnTo>
                  <a:lnTo>
                    <a:pt x="152" y="102"/>
                  </a:lnTo>
                  <a:lnTo>
                    <a:pt x="152" y="101"/>
                  </a:lnTo>
                  <a:lnTo>
                    <a:pt x="159" y="98"/>
                  </a:lnTo>
                  <a:lnTo>
                    <a:pt x="162" y="95"/>
                  </a:lnTo>
                  <a:lnTo>
                    <a:pt x="162" y="94"/>
                  </a:lnTo>
                  <a:lnTo>
                    <a:pt x="173" y="88"/>
                  </a:lnTo>
                  <a:lnTo>
                    <a:pt x="177" y="87"/>
                  </a:lnTo>
                  <a:lnTo>
                    <a:pt x="178" y="87"/>
                  </a:lnTo>
                  <a:lnTo>
                    <a:pt x="189" y="85"/>
                  </a:lnTo>
                  <a:lnTo>
                    <a:pt x="191" y="85"/>
                  </a:lnTo>
                  <a:lnTo>
                    <a:pt x="193" y="85"/>
                  </a:lnTo>
                  <a:lnTo>
                    <a:pt x="198" y="84"/>
                  </a:lnTo>
                  <a:lnTo>
                    <a:pt x="198" y="81"/>
                  </a:lnTo>
                  <a:lnTo>
                    <a:pt x="195" y="74"/>
                  </a:lnTo>
                  <a:lnTo>
                    <a:pt x="195" y="73"/>
                  </a:lnTo>
                  <a:lnTo>
                    <a:pt x="195" y="70"/>
                  </a:lnTo>
                  <a:lnTo>
                    <a:pt x="195" y="58"/>
                  </a:lnTo>
                  <a:lnTo>
                    <a:pt x="195" y="55"/>
                  </a:lnTo>
                  <a:lnTo>
                    <a:pt x="196" y="50"/>
                  </a:lnTo>
                  <a:lnTo>
                    <a:pt x="196" y="48"/>
                  </a:lnTo>
                  <a:lnTo>
                    <a:pt x="196" y="47"/>
                  </a:lnTo>
                  <a:lnTo>
                    <a:pt x="196" y="45"/>
                  </a:lnTo>
                  <a:lnTo>
                    <a:pt x="196" y="44"/>
                  </a:lnTo>
                  <a:lnTo>
                    <a:pt x="196" y="40"/>
                  </a:lnTo>
                  <a:lnTo>
                    <a:pt x="198" y="40"/>
                  </a:lnTo>
                  <a:lnTo>
                    <a:pt x="198" y="39"/>
                  </a:lnTo>
                  <a:lnTo>
                    <a:pt x="198" y="34"/>
                  </a:lnTo>
                  <a:lnTo>
                    <a:pt x="196" y="30"/>
                  </a:lnTo>
                  <a:lnTo>
                    <a:pt x="196" y="29"/>
                  </a:lnTo>
                  <a:lnTo>
                    <a:pt x="196" y="21"/>
                  </a:lnTo>
                  <a:lnTo>
                    <a:pt x="196" y="16"/>
                  </a:lnTo>
                  <a:lnTo>
                    <a:pt x="196" y="15"/>
                  </a:lnTo>
                  <a:lnTo>
                    <a:pt x="209" y="12"/>
                  </a:lnTo>
                  <a:lnTo>
                    <a:pt x="213" y="12"/>
                  </a:lnTo>
                  <a:lnTo>
                    <a:pt x="214" y="11"/>
                  </a:lnTo>
                  <a:lnTo>
                    <a:pt x="229" y="8"/>
                  </a:lnTo>
                  <a:lnTo>
                    <a:pt x="231" y="8"/>
                  </a:lnTo>
                  <a:lnTo>
                    <a:pt x="238" y="7"/>
                  </a:lnTo>
                  <a:lnTo>
                    <a:pt x="239" y="5"/>
                  </a:lnTo>
                  <a:lnTo>
                    <a:pt x="240" y="5"/>
                  </a:lnTo>
                  <a:lnTo>
                    <a:pt x="243" y="5"/>
                  </a:lnTo>
                  <a:lnTo>
                    <a:pt x="256" y="4"/>
                  </a:lnTo>
                  <a:lnTo>
                    <a:pt x="257" y="4"/>
                  </a:lnTo>
                  <a:lnTo>
                    <a:pt x="271" y="4"/>
                  </a:lnTo>
                  <a:lnTo>
                    <a:pt x="272" y="4"/>
                  </a:lnTo>
                  <a:lnTo>
                    <a:pt x="287" y="3"/>
                  </a:lnTo>
                  <a:lnTo>
                    <a:pt x="289" y="3"/>
                  </a:lnTo>
                  <a:lnTo>
                    <a:pt x="291" y="3"/>
                  </a:lnTo>
                  <a:lnTo>
                    <a:pt x="293" y="1"/>
                  </a:lnTo>
                  <a:lnTo>
                    <a:pt x="294" y="1"/>
                  </a:lnTo>
                  <a:lnTo>
                    <a:pt x="296" y="1"/>
                  </a:lnTo>
                  <a:lnTo>
                    <a:pt x="297" y="1"/>
                  </a:lnTo>
                  <a:lnTo>
                    <a:pt x="298" y="1"/>
                  </a:lnTo>
                  <a:lnTo>
                    <a:pt x="300" y="1"/>
                  </a:lnTo>
                  <a:lnTo>
                    <a:pt x="309" y="0"/>
                  </a:lnTo>
                  <a:lnTo>
                    <a:pt x="311" y="0"/>
                  </a:lnTo>
                  <a:lnTo>
                    <a:pt x="312" y="0"/>
                  </a:lnTo>
                  <a:lnTo>
                    <a:pt x="309" y="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Freeform 33">
              <a:extLst>
                <a:ext uri="{FF2B5EF4-FFF2-40B4-BE49-F238E27FC236}">
                  <a16:creationId xmlns:a16="http://schemas.microsoft.com/office/drawing/2014/main" id="{9FA82084-10BA-BDF7-481D-6C10C629E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6" y="3189288"/>
              <a:ext cx="2706688" cy="1665288"/>
            </a:xfrm>
            <a:custGeom>
              <a:avLst/>
              <a:gdLst>
                <a:gd name="T0" fmla="*/ 1530 w 1705"/>
                <a:gd name="T1" fmla="*/ 5 h 1049"/>
                <a:gd name="T2" fmla="*/ 1544 w 1705"/>
                <a:gd name="T3" fmla="*/ 25 h 1049"/>
                <a:gd name="T4" fmla="*/ 1565 w 1705"/>
                <a:gd name="T5" fmla="*/ 37 h 1049"/>
                <a:gd name="T6" fmla="*/ 1617 w 1705"/>
                <a:gd name="T7" fmla="*/ 39 h 1049"/>
                <a:gd name="T8" fmla="*/ 1649 w 1705"/>
                <a:gd name="T9" fmla="*/ 63 h 1049"/>
                <a:gd name="T10" fmla="*/ 1686 w 1705"/>
                <a:gd name="T11" fmla="*/ 102 h 1049"/>
                <a:gd name="T12" fmla="*/ 1696 w 1705"/>
                <a:gd name="T13" fmla="*/ 160 h 1049"/>
                <a:gd name="T14" fmla="*/ 1646 w 1705"/>
                <a:gd name="T15" fmla="*/ 183 h 1049"/>
                <a:gd name="T16" fmla="*/ 1602 w 1705"/>
                <a:gd name="T17" fmla="*/ 248 h 1049"/>
                <a:gd name="T18" fmla="*/ 1589 w 1705"/>
                <a:gd name="T19" fmla="*/ 345 h 1049"/>
                <a:gd name="T20" fmla="*/ 1555 w 1705"/>
                <a:gd name="T21" fmla="*/ 426 h 1049"/>
                <a:gd name="T22" fmla="*/ 1523 w 1705"/>
                <a:gd name="T23" fmla="*/ 481 h 1049"/>
                <a:gd name="T24" fmla="*/ 1520 w 1705"/>
                <a:gd name="T25" fmla="*/ 530 h 1049"/>
                <a:gd name="T26" fmla="*/ 1387 w 1705"/>
                <a:gd name="T27" fmla="*/ 544 h 1049"/>
                <a:gd name="T28" fmla="*/ 1304 w 1705"/>
                <a:gd name="T29" fmla="*/ 568 h 1049"/>
                <a:gd name="T30" fmla="*/ 1199 w 1705"/>
                <a:gd name="T31" fmla="*/ 573 h 1049"/>
                <a:gd name="T32" fmla="*/ 1102 w 1705"/>
                <a:gd name="T33" fmla="*/ 597 h 1049"/>
                <a:gd name="T34" fmla="*/ 1011 w 1705"/>
                <a:gd name="T35" fmla="*/ 595 h 1049"/>
                <a:gd name="T36" fmla="*/ 931 w 1705"/>
                <a:gd name="T37" fmla="*/ 593 h 1049"/>
                <a:gd name="T38" fmla="*/ 858 w 1705"/>
                <a:gd name="T39" fmla="*/ 597 h 1049"/>
                <a:gd name="T40" fmla="*/ 791 w 1705"/>
                <a:gd name="T41" fmla="*/ 602 h 1049"/>
                <a:gd name="T42" fmla="*/ 741 w 1705"/>
                <a:gd name="T43" fmla="*/ 658 h 1049"/>
                <a:gd name="T44" fmla="*/ 688 w 1705"/>
                <a:gd name="T45" fmla="*/ 713 h 1049"/>
                <a:gd name="T46" fmla="*/ 613 w 1705"/>
                <a:gd name="T47" fmla="*/ 755 h 1049"/>
                <a:gd name="T48" fmla="*/ 573 w 1705"/>
                <a:gd name="T49" fmla="*/ 828 h 1049"/>
                <a:gd name="T50" fmla="*/ 552 w 1705"/>
                <a:gd name="T51" fmla="*/ 890 h 1049"/>
                <a:gd name="T52" fmla="*/ 550 w 1705"/>
                <a:gd name="T53" fmla="*/ 988 h 1049"/>
                <a:gd name="T54" fmla="*/ 499 w 1705"/>
                <a:gd name="T55" fmla="*/ 1021 h 1049"/>
                <a:gd name="T56" fmla="*/ 396 w 1705"/>
                <a:gd name="T57" fmla="*/ 949 h 1049"/>
                <a:gd name="T58" fmla="*/ 265 w 1705"/>
                <a:gd name="T59" fmla="*/ 933 h 1049"/>
                <a:gd name="T60" fmla="*/ 99 w 1705"/>
                <a:gd name="T61" fmla="*/ 980 h 1049"/>
                <a:gd name="T62" fmla="*/ 14 w 1705"/>
                <a:gd name="T63" fmla="*/ 951 h 1049"/>
                <a:gd name="T64" fmla="*/ 18 w 1705"/>
                <a:gd name="T65" fmla="*/ 843 h 1049"/>
                <a:gd name="T66" fmla="*/ 54 w 1705"/>
                <a:gd name="T67" fmla="*/ 786 h 1049"/>
                <a:gd name="T68" fmla="*/ 143 w 1705"/>
                <a:gd name="T69" fmla="*/ 731 h 1049"/>
                <a:gd name="T70" fmla="*/ 225 w 1705"/>
                <a:gd name="T71" fmla="*/ 683 h 1049"/>
                <a:gd name="T72" fmla="*/ 272 w 1705"/>
                <a:gd name="T73" fmla="*/ 661 h 1049"/>
                <a:gd name="T74" fmla="*/ 254 w 1705"/>
                <a:gd name="T75" fmla="*/ 624 h 1049"/>
                <a:gd name="T76" fmla="*/ 251 w 1705"/>
                <a:gd name="T77" fmla="*/ 593 h 1049"/>
                <a:gd name="T78" fmla="*/ 254 w 1705"/>
                <a:gd name="T79" fmla="*/ 538 h 1049"/>
                <a:gd name="T80" fmla="*/ 250 w 1705"/>
                <a:gd name="T81" fmla="*/ 502 h 1049"/>
                <a:gd name="T82" fmla="*/ 257 w 1705"/>
                <a:gd name="T83" fmla="*/ 461 h 1049"/>
                <a:gd name="T84" fmla="*/ 304 w 1705"/>
                <a:gd name="T85" fmla="*/ 447 h 1049"/>
                <a:gd name="T86" fmla="*/ 375 w 1705"/>
                <a:gd name="T87" fmla="*/ 437 h 1049"/>
                <a:gd name="T88" fmla="*/ 415 w 1705"/>
                <a:gd name="T89" fmla="*/ 428 h 1049"/>
                <a:gd name="T90" fmla="*/ 458 w 1705"/>
                <a:gd name="T91" fmla="*/ 423 h 1049"/>
                <a:gd name="T92" fmla="*/ 533 w 1705"/>
                <a:gd name="T93" fmla="*/ 423 h 1049"/>
                <a:gd name="T94" fmla="*/ 592 w 1705"/>
                <a:gd name="T95" fmla="*/ 432 h 1049"/>
                <a:gd name="T96" fmla="*/ 635 w 1705"/>
                <a:gd name="T97" fmla="*/ 432 h 1049"/>
                <a:gd name="T98" fmla="*/ 688 w 1705"/>
                <a:gd name="T99" fmla="*/ 435 h 1049"/>
                <a:gd name="T100" fmla="*/ 735 w 1705"/>
                <a:gd name="T101" fmla="*/ 430 h 1049"/>
                <a:gd name="T102" fmla="*/ 894 w 1705"/>
                <a:gd name="T103" fmla="*/ 428 h 1049"/>
                <a:gd name="T104" fmla="*/ 993 w 1705"/>
                <a:gd name="T105" fmla="*/ 349 h 1049"/>
                <a:gd name="T106" fmla="*/ 987 w 1705"/>
                <a:gd name="T107" fmla="*/ 291 h 1049"/>
                <a:gd name="T108" fmla="*/ 974 w 1705"/>
                <a:gd name="T109" fmla="*/ 254 h 1049"/>
                <a:gd name="T110" fmla="*/ 1049 w 1705"/>
                <a:gd name="T111" fmla="*/ 225 h 1049"/>
                <a:gd name="T112" fmla="*/ 1057 w 1705"/>
                <a:gd name="T113" fmla="*/ 178 h 1049"/>
                <a:gd name="T114" fmla="*/ 1020 w 1705"/>
                <a:gd name="T115" fmla="*/ 163 h 1049"/>
                <a:gd name="T116" fmla="*/ 1042 w 1705"/>
                <a:gd name="T117" fmla="*/ 128 h 1049"/>
                <a:gd name="T118" fmla="*/ 1155 w 1705"/>
                <a:gd name="T119" fmla="*/ 34 h 1049"/>
                <a:gd name="T120" fmla="*/ 1232 w 1705"/>
                <a:gd name="T121" fmla="*/ 0 h 1049"/>
                <a:gd name="T122" fmla="*/ 1301 w 1705"/>
                <a:gd name="T123" fmla="*/ 8 h 1049"/>
                <a:gd name="T124" fmla="*/ 1356 w 1705"/>
                <a:gd name="T125" fmla="*/ 18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05" h="1049">
                  <a:moveTo>
                    <a:pt x="1453" y="25"/>
                  </a:moveTo>
                  <a:lnTo>
                    <a:pt x="1457" y="25"/>
                  </a:lnTo>
                  <a:lnTo>
                    <a:pt x="1460" y="25"/>
                  </a:lnTo>
                  <a:lnTo>
                    <a:pt x="1461" y="25"/>
                  </a:lnTo>
                  <a:lnTo>
                    <a:pt x="1462" y="25"/>
                  </a:lnTo>
                  <a:lnTo>
                    <a:pt x="1464" y="25"/>
                  </a:lnTo>
                  <a:lnTo>
                    <a:pt x="1465" y="25"/>
                  </a:lnTo>
                  <a:lnTo>
                    <a:pt x="1468" y="23"/>
                  </a:lnTo>
                  <a:lnTo>
                    <a:pt x="1469" y="23"/>
                  </a:lnTo>
                  <a:lnTo>
                    <a:pt x="1471" y="23"/>
                  </a:lnTo>
                  <a:lnTo>
                    <a:pt x="1472" y="23"/>
                  </a:lnTo>
                  <a:lnTo>
                    <a:pt x="1474" y="23"/>
                  </a:lnTo>
                  <a:lnTo>
                    <a:pt x="1479" y="22"/>
                  </a:lnTo>
                  <a:lnTo>
                    <a:pt x="1479" y="21"/>
                  </a:lnTo>
                  <a:lnTo>
                    <a:pt x="1481" y="21"/>
                  </a:lnTo>
                  <a:lnTo>
                    <a:pt x="1482" y="21"/>
                  </a:lnTo>
                  <a:lnTo>
                    <a:pt x="1483" y="21"/>
                  </a:lnTo>
                  <a:lnTo>
                    <a:pt x="1483" y="19"/>
                  </a:lnTo>
                  <a:lnTo>
                    <a:pt x="1485" y="19"/>
                  </a:lnTo>
                  <a:lnTo>
                    <a:pt x="1511" y="8"/>
                  </a:lnTo>
                  <a:lnTo>
                    <a:pt x="1512" y="8"/>
                  </a:lnTo>
                  <a:lnTo>
                    <a:pt x="1527" y="1"/>
                  </a:lnTo>
                  <a:lnTo>
                    <a:pt x="1527" y="3"/>
                  </a:lnTo>
                  <a:lnTo>
                    <a:pt x="1530" y="5"/>
                  </a:lnTo>
                  <a:lnTo>
                    <a:pt x="1530" y="7"/>
                  </a:lnTo>
                  <a:lnTo>
                    <a:pt x="1531" y="7"/>
                  </a:lnTo>
                  <a:lnTo>
                    <a:pt x="1531" y="8"/>
                  </a:lnTo>
                  <a:lnTo>
                    <a:pt x="1531" y="9"/>
                  </a:lnTo>
                  <a:lnTo>
                    <a:pt x="1533" y="9"/>
                  </a:lnTo>
                  <a:lnTo>
                    <a:pt x="1533" y="11"/>
                  </a:lnTo>
                  <a:lnTo>
                    <a:pt x="1533" y="12"/>
                  </a:lnTo>
                  <a:lnTo>
                    <a:pt x="1534" y="12"/>
                  </a:lnTo>
                  <a:lnTo>
                    <a:pt x="1534" y="14"/>
                  </a:lnTo>
                  <a:lnTo>
                    <a:pt x="1536" y="15"/>
                  </a:lnTo>
                  <a:lnTo>
                    <a:pt x="1536" y="16"/>
                  </a:lnTo>
                  <a:lnTo>
                    <a:pt x="1537" y="15"/>
                  </a:lnTo>
                  <a:lnTo>
                    <a:pt x="1538" y="15"/>
                  </a:lnTo>
                  <a:lnTo>
                    <a:pt x="1538" y="16"/>
                  </a:lnTo>
                  <a:lnTo>
                    <a:pt x="1538" y="18"/>
                  </a:lnTo>
                  <a:lnTo>
                    <a:pt x="1540" y="19"/>
                  </a:lnTo>
                  <a:lnTo>
                    <a:pt x="1540" y="21"/>
                  </a:lnTo>
                  <a:lnTo>
                    <a:pt x="1541" y="22"/>
                  </a:lnTo>
                  <a:lnTo>
                    <a:pt x="1541" y="21"/>
                  </a:lnTo>
                  <a:lnTo>
                    <a:pt x="1543" y="21"/>
                  </a:lnTo>
                  <a:lnTo>
                    <a:pt x="1543" y="22"/>
                  </a:lnTo>
                  <a:lnTo>
                    <a:pt x="1543" y="23"/>
                  </a:lnTo>
                  <a:lnTo>
                    <a:pt x="1544" y="23"/>
                  </a:lnTo>
                  <a:lnTo>
                    <a:pt x="1544" y="25"/>
                  </a:lnTo>
                  <a:lnTo>
                    <a:pt x="1545" y="25"/>
                  </a:lnTo>
                  <a:lnTo>
                    <a:pt x="1545" y="26"/>
                  </a:lnTo>
                  <a:lnTo>
                    <a:pt x="1547" y="26"/>
                  </a:lnTo>
                  <a:lnTo>
                    <a:pt x="1547" y="28"/>
                  </a:lnTo>
                  <a:lnTo>
                    <a:pt x="1548" y="28"/>
                  </a:lnTo>
                  <a:lnTo>
                    <a:pt x="1548" y="29"/>
                  </a:lnTo>
                  <a:lnTo>
                    <a:pt x="1550" y="29"/>
                  </a:lnTo>
                  <a:lnTo>
                    <a:pt x="1551" y="29"/>
                  </a:lnTo>
                  <a:lnTo>
                    <a:pt x="1551" y="30"/>
                  </a:lnTo>
                  <a:lnTo>
                    <a:pt x="1552" y="30"/>
                  </a:lnTo>
                  <a:lnTo>
                    <a:pt x="1552" y="32"/>
                  </a:lnTo>
                  <a:lnTo>
                    <a:pt x="1554" y="32"/>
                  </a:lnTo>
                  <a:lnTo>
                    <a:pt x="1555" y="32"/>
                  </a:lnTo>
                  <a:lnTo>
                    <a:pt x="1555" y="33"/>
                  </a:lnTo>
                  <a:lnTo>
                    <a:pt x="1556" y="33"/>
                  </a:lnTo>
                  <a:lnTo>
                    <a:pt x="1556" y="34"/>
                  </a:lnTo>
                  <a:lnTo>
                    <a:pt x="1558" y="34"/>
                  </a:lnTo>
                  <a:lnTo>
                    <a:pt x="1559" y="34"/>
                  </a:lnTo>
                  <a:lnTo>
                    <a:pt x="1559" y="36"/>
                  </a:lnTo>
                  <a:lnTo>
                    <a:pt x="1561" y="36"/>
                  </a:lnTo>
                  <a:lnTo>
                    <a:pt x="1562" y="36"/>
                  </a:lnTo>
                  <a:lnTo>
                    <a:pt x="1563" y="36"/>
                  </a:lnTo>
                  <a:lnTo>
                    <a:pt x="1563" y="37"/>
                  </a:lnTo>
                  <a:lnTo>
                    <a:pt x="1565" y="37"/>
                  </a:lnTo>
                  <a:lnTo>
                    <a:pt x="1566" y="37"/>
                  </a:lnTo>
                  <a:lnTo>
                    <a:pt x="1567" y="37"/>
                  </a:lnTo>
                  <a:lnTo>
                    <a:pt x="1567" y="39"/>
                  </a:lnTo>
                  <a:lnTo>
                    <a:pt x="1569" y="39"/>
                  </a:lnTo>
                  <a:lnTo>
                    <a:pt x="1570" y="39"/>
                  </a:lnTo>
                  <a:lnTo>
                    <a:pt x="1572" y="39"/>
                  </a:lnTo>
                  <a:lnTo>
                    <a:pt x="1573" y="39"/>
                  </a:lnTo>
                  <a:lnTo>
                    <a:pt x="1574" y="39"/>
                  </a:lnTo>
                  <a:lnTo>
                    <a:pt x="1576" y="39"/>
                  </a:lnTo>
                  <a:lnTo>
                    <a:pt x="1577" y="39"/>
                  </a:lnTo>
                  <a:lnTo>
                    <a:pt x="1578" y="39"/>
                  </a:lnTo>
                  <a:lnTo>
                    <a:pt x="1580" y="39"/>
                  </a:lnTo>
                  <a:lnTo>
                    <a:pt x="1581" y="39"/>
                  </a:lnTo>
                  <a:lnTo>
                    <a:pt x="1583" y="39"/>
                  </a:lnTo>
                  <a:lnTo>
                    <a:pt x="1584" y="39"/>
                  </a:lnTo>
                  <a:lnTo>
                    <a:pt x="1588" y="39"/>
                  </a:lnTo>
                  <a:lnTo>
                    <a:pt x="1589" y="39"/>
                  </a:lnTo>
                  <a:lnTo>
                    <a:pt x="1591" y="39"/>
                  </a:lnTo>
                  <a:lnTo>
                    <a:pt x="1595" y="39"/>
                  </a:lnTo>
                  <a:lnTo>
                    <a:pt x="1596" y="39"/>
                  </a:lnTo>
                  <a:lnTo>
                    <a:pt x="1602" y="37"/>
                  </a:lnTo>
                  <a:lnTo>
                    <a:pt x="1616" y="37"/>
                  </a:lnTo>
                  <a:lnTo>
                    <a:pt x="1617" y="37"/>
                  </a:lnTo>
                  <a:lnTo>
                    <a:pt x="1617" y="39"/>
                  </a:lnTo>
                  <a:lnTo>
                    <a:pt x="1617" y="44"/>
                  </a:lnTo>
                  <a:lnTo>
                    <a:pt x="1619" y="44"/>
                  </a:lnTo>
                  <a:lnTo>
                    <a:pt x="1620" y="44"/>
                  </a:lnTo>
                  <a:lnTo>
                    <a:pt x="1621" y="44"/>
                  </a:lnTo>
                  <a:lnTo>
                    <a:pt x="1623" y="44"/>
                  </a:lnTo>
                  <a:lnTo>
                    <a:pt x="1624" y="44"/>
                  </a:lnTo>
                  <a:lnTo>
                    <a:pt x="1624" y="45"/>
                  </a:lnTo>
                  <a:lnTo>
                    <a:pt x="1625" y="45"/>
                  </a:lnTo>
                  <a:lnTo>
                    <a:pt x="1627" y="45"/>
                  </a:lnTo>
                  <a:lnTo>
                    <a:pt x="1631" y="45"/>
                  </a:lnTo>
                  <a:lnTo>
                    <a:pt x="1632" y="45"/>
                  </a:lnTo>
                  <a:lnTo>
                    <a:pt x="1635" y="45"/>
                  </a:lnTo>
                  <a:lnTo>
                    <a:pt x="1635" y="50"/>
                  </a:lnTo>
                  <a:lnTo>
                    <a:pt x="1643" y="48"/>
                  </a:lnTo>
                  <a:lnTo>
                    <a:pt x="1645" y="50"/>
                  </a:lnTo>
                  <a:lnTo>
                    <a:pt x="1645" y="51"/>
                  </a:lnTo>
                  <a:lnTo>
                    <a:pt x="1645" y="52"/>
                  </a:lnTo>
                  <a:lnTo>
                    <a:pt x="1645" y="55"/>
                  </a:lnTo>
                  <a:lnTo>
                    <a:pt x="1646" y="58"/>
                  </a:lnTo>
                  <a:lnTo>
                    <a:pt x="1646" y="59"/>
                  </a:lnTo>
                  <a:lnTo>
                    <a:pt x="1647" y="61"/>
                  </a:lnTo>
                  <a:lnTo>
                    <a:pt x="1647" y="62"/>
                  </a:lnTo>
                  <a:lnTo>
                    <a:pt x="1647" y="63"/>
                  </a:lnTo>
                  <a:lnTo>
                    <a:pt x="1649" y="63"/>
                  </a:lnTo>
                  <a:lnTo>
                    <a:pt x="1652" y="65"/>
                  </a:lnTo>
                  <a:lnTo>
                    <a:pt x="1653" y="66"/>
                  </a:lnTo>
                  <a:lnTo>
                    <a:pt x="1656" y="67"/>
                  </a:lnTo>
                  <a:lnTo>
                    <a:pt x="1657" y="67"/>
                  </a:lnTo>
                  <a:lnTo>
                    <a:pt x="1657" y="69"/>
                  </a:lnTo>
                  <a:lnTo>
                    <a:pt x="1663" y="74"/>
                  </a:lnTo>
                  <a:lnTo>
                    <a:pt x="1664" y="76"/>
                  </a:lnTo>
                  <a:lnTo>
                    <a:pt x="1664" y="77"/>
                  </a:lnTo>
                  <a:lnTo>
                    <a:pt x="1665" y="81"/>
                  </a:lnTo>
                  <a:lnTo>
                    <a:pt x="1665" y="83"/>
                  </a:lnTo>
                  <a:lnTo>
                    <a:pt x="1667" y="84"/>
                  </a:lnTo>
                  <a:lnTo>
                    <a:pt x="1668" y="85"/>
                  </a:lnTo>
                  <a:lnTo>
                    <a:pt x="1668" y="87"/>
                  </a:lnTo>
                  <a:lnTo>
                    <a:pt x="1669" y="88"/>
                  </a:lnTo>
                  <a:lnTo>
                    <a:pt x="1671" y="90"/>
                  </a:lnTo>
                  <a:lnTo>
                    <a:pt x="1671" y="91"/>
                  </a:lnTo>
                  <a:lnTo>
                    <a:pt x="1671" y="92"/>
                  </a:lnTo>
                  <a:lnTo>
                    <a:pt x="1674" y="94"/>
                  </a:lnTo>
                  <a:lnTo>
                    <a:pt x="1675" y="94"/>
                  </a:lnTo>
                  <a:lnTo>
                    <a:pt x="1675" y="95"/>
                  </a:lnTo>
                  <a:lnTo>
                    <a:pt x="1676" y="97"/>
                  </a:lnTo>
                  <a:lnTo>
                    <a:pt x="1682" y="98"/>
                  </a:lnTo>
                  <a:lnTo>
                    <a:pt x="1685" y="101"/>
                  </a:lnTo>
                  <a:lnTo>
                    <a:pt x="1686" y="102"/>
                  </a:lnTo>
                  <a:lnTo>
                    <a:pt x="1688" y="102"/>
                  </a:lnTo>
                  <a:lnTo>
                    <a:pt x="1688" y="103"/>
                  </a:lnTo>
                  <a:lnTo>
                    <a:pt x="1689" y="106"/>
                  </a:lnTo>
                  <a:lnTo>
                    <a:pt x="1690" y="106"/>
                  </a:lnTo>
                  <a:lnTo>
                    <a:pt x="1692" y="108"/>
                  </a:lnTo>
                  <a:lnTo>
                    <a:pt x="1693" y="112"/>
                  </a:lnTo>
                  <a:lnTo>
                    <a:pt x="1694" y="113"/>
                  </a:lnTo>
                  <a:lnTo>
                    <a:pt x="1694" y="114"/>
                  </a:lnTo>
                  <a:lnTo>
                    <a:pt x="1696" y="117"/>
                  </a:lnTo>
                  <a:lnTo>
                    <a:pt x="1700" y="121"/>
                  </a:lnTo>
                  <a:lnTo>
                    <a:pt x="1700" y="123"/>
                  </a:lnTo>
                  <a:lnTo>
                    <a:pt x="1701" y="124"/>
                  </a:lnTo>
                  <a:lnTo>
                    <a:pt x="1703" y="131"/>
                  </a:lnTo>
                  <a:lnTo>
                    <a:pt x="1704" y="134"/>
                  </a:lnTo>
                  <a:lnTo>
                    <a:pt x="1705" y="136"/>
                  </a:lnTo>
                  <a:lnTo>
                    <a:pt x="1701" y="142"/>
                  </a:lnTo>
                  <a:lnTo>
                    <a:pt x="1701" y="143"/>
                  </a:lnTo>
                  <a:lnTo>
                    <a:pt x="1700" y="146"/>
                  </a:lnTo>
                  <a:lnTo>
                    <a:pt x="1699" y="149"/>
                  </a:lnTo>
                  <a:lnTo>
                    <a:pt x="1699" y="150"/>
                  </a:lnTo>
                  <a:lnTo>
                    <a:pt x="1699" y="153"/>
                  </a:lnTo>
                  <a:lnTo>
                    <a:pt x="1699" y="154"/>
                  </a:lnTo>
                  <a:lnTo>
                    <a:pt x="1697" y="157"/>
                  </a:lnTo>
                  <a:lnTo>
                    <a:pt x="1696" y="160"/>
                  </a:lnTo>
                  <a:lnTo>
                    <a:pt x="1694" y="163"/>
                  </a:lnTo>
                  <a:lnTo>
                    <a:pt x="1692" y="163"/>
                  </a:lnTo>
                  <a:lnTo>
                    <a:pt x="1688" y="163"/>
                  </a:lnTo>
                  <a:lnTo>
                    <a:pt x="1686" y="163"/>
                  </a:lnTo>
                  <a:lnTo>
                    <a:pt x="1681" y="164"/>
                  </a:lnTo>
                  <a:lnTo>
                    <a:pt x="1676" y="166"/>
                  </a:lnTo>
                  <a:lnTo>
                    <a:pt x="1674" y="167"/>
                  </a:lnTo>
                  <a:lnTo>
                    <a:pt x="1672" y="168"/>
                  </a:lnTo>
                  <a:lnTo>
                    <a:pt x="1671" y="168"/>
                  </a:lnTo>
                  <a:lnTo>
                    <a:pt x="1669" y="170"/>
                  </a:lnTo>
                  <a:lnTo>
                    <a:pt x="1667" y="171"/>
                  </a:lnTo>
                  <a:lnTo>
                    <a:pt x="1665" y="171"/>
                  </a:lnTo>
                  <a:lnTo>
                    <a:pt x="1665" y="172"/>
                  </a:lnTo>
                  <a:lnTo>
                    <a:pt x="1664" y="172"/>
                  </a:lnTo>
                  <a:lnTo>
                    <a:pt x="1663" y="174"/>
                  </a:lnTo>
                  <a:lnTo>
                    <a:pt x="1661" y="175"/>
                  </a:lnTo>
                  <a:lnTo>
                    <a:pt x="1660" y="177"/>
                  </a:lnTo>
                  <a:lnTo>
                    <a:pt x="1658" y="178"/>
                  </a:lnTo>
                  <a:lnTo>
                    <a:pt x="1657" y="178"/>
                  </a:lnTo>
                  <a:lnTo>
                    <a:pt x="1656" y="178"/>
                  </a:lnTo>
                  <a:lnTo>
                    <a:pt x="1654" y="178"/>
                  </a:lnTo>
                  <a:lnTo>
                    <a:pt x="1652" y="179"/>
                  </a:lnTo>
                  <a:lnTo>
                    <a:pt x="1647" y="182"/>
                  </a:lnTo>
                  <a:lnTo>
                    <a:pt x="1646" y="183"/>
                  </a:lnTo>
                  <a:lnTo>
                    <a:pt x="1646" y="185"/>
                  </a:lnTo>
                  <a:lnTo>
                    <a:pt x="1645" y="188"/>
                  </a:lnTo>
                  <a:lnTo>
                    <a:pt x="1642" y="192"/>
                  </a:lnTo>
                  <a:lnTo>
                    <a:pt x="1641" y="194"/>
                  </a:lnTo>
                  <a:lnTo>
                    <a:pt x="1639" y="201"/>
                  </a:lnTo>
                  <a:lnTo>
                    <a:pt x="1635" y="205"/>
                  </a:lnTo>
                  <a:lnTo>
                    <a:pt x="1634" y="207"/>
                  </a:lnTo>
                  <a:lnTo>
                    <a:pt x="1632" y="208"/>
                  </a:lnTo>
                  <a:lnTo>
                    <a:pt x="1628" y="212"/>
                  </a:lnTo>
                  <a:lnTo>
                    <a:pt x="1627" y="216"/>
                  </a:lnTo>
                  <a:lnTo>
                    <a:pt x="1627" y="218"/>
                  </a:lnTo>
                  <a:lnTo>
                    <a:pt x="1623" y="225"/>
                  </a:lnTo>
                  <a:lnTo>
                    <a:pt x="1621" y="225"/>
                  </a:lnTo>
                  <a:lnTo>
                    <a:pt x="1620" y="228"/>
                  </a:lnTo>
                  <a:lnTo>
                    <a:pt x="1620" y="229"/>
                  </a:lnTo>
                  <a:lnTo>
                    <a:pt x="1619" y="229"/>
                  </a:lnTo>
                  <a:lnTo>
                    <a:pt x="1616" y="233"/>
                  </a:lnTo>
                  <a:lnTo>
                    <a:pt x="1614" y="233"/>
                  </a:lnTo>
                  <a:lnTo>
                    <a:pt x="1612" y="239"/>
                  </a:lnTo>
                  <a:lnTo>
                    <a:pt x="1610" y="240"/>
                  </a:lnTo>
                  <a:lnTo>
                    <a:pt x="1610" y="241"/>
                  </a:lnTo>
                  <a:lnTo>
                    <a:pt x="1607" y="244"/>
                  </a:lnTo>
                  <a:lnTo>
                    <a:pt x="1603" y="247"/>
                  </a:lnTo>
                  <a:lnTo>
                    <a:pt x="1602" y="248"/>
                  </a:lnTo>
                  <a:lnTo>
                    <a:pt x="1599" y="252"/>
                  </a:lnTo>
                  <a:lnTo>
                    <a:pt x="1598" y="252"/>
                  </a:lnTo>
                  <a:lnTo>
                    <a:pt x="1595" y="261"/>
                  </a:lnTo>
                  <a:lnTo>
                    <a:pt x="1589" y="272"/>
                  </a:lnTo>
                  <a:lnTo>
                    <a:pt x="1587" y="276"/>
                  </a:lnTo>
                  <a:lnTo>
                    <a:pt x="1585" y="277"/>
                  </a:lnTo>
                  <a:lnTo>
                    <a:pt x="1584" y="277"/>
                  </a:lnTo>
                  <a:lnTo>
                    <a:pt x="1583" y="280"/>
                  </a:lnTo>
                  <a:lnTo>
                    <a:pt x="1581" y="281"/>
                  </a:lnTo>
                  <a:lnTo>
                    <a:pt x="1580" y="285"/>
                  </a:lnTo>
                  <a:lnTo>
                    <a:pt x="1578" y="288"/>
                  </a:lnTo>
                  <a:lnTo>
                    <a:pt x="1578" y="290"/>
                  </a:lnTo>
                  <a:lnTo>
                    <a:pt x="1576" y="294"/>
                  </a:lnTo>
                  <a:lnTo>
                    <a:pt x="1573" y="298"/>
                  </a:lnTo>
                  <a:lnTo>
                    <a:pt x="1573" y="301"/>
                  </a:lnTo>
                  <a:lnTo>
                    <a:pt x="1572" y="305"/>
                  </a:lnTo>
                  <a:lnTo>
                    <a:pt x="1569" y="315"/>
                  </a:lnTo>
                  <a:lnTo>
                    <a:pt x="1569" y="316"/>
                  </a:lnTo>
                  <a:lnTo>
                    <a:pt x="1576" y="319"/>
                  </a:lnTo>
                  <a:lnTo>
                    <a:pt x="1576" y="320"/>
                  </a:lnTo>
                  <a:lnTo>
                    <a:pt x="1578" y="320"/>
                  </a:lnTo>
                  <a:lnTo>
                    <a:pt x="1581" y="326"/>
                  </a:lnTo>
                  <a:lnTo>
                    <a:pt x="1585" y="337"/>
                  </a:lnTo>
                  <a:lnTo>
                    <a:pt x="1589" y="345"/>
                  </a:lnTo>
                  <a:lnTo>
                    <a:pt x="1588" y="354"/>
                  </a:lnTo>
                  <a:lnTo>
                    <a:pt x="1587" y="357"/>
                  </a:lnTo>
                  <a:lnTo>
                    <a:pt x="1589" y="370"/>
                  </a:lnTo>
                  <a:lnTo>
                    <a:pt x="1581" y="375"/>
                  </a:lnTo>
                  <a:lnTo>
                    <a:pt x="1576" y="378"/>
                  </a:lnTo>
                  <a:lnTo>
                    <a:pt x="1574" y="379"/>
                  </a:lnTo>
                  <a:lnTo>
                    <a:pt x="1573" y="381"/>
                  </a:lnTo>
                  <a:lnTo>
                    <a:pt x="1551" y="390"/>
                  </a:lnTo>
                  <a:lnTo>
                    <a:pt x="1547" y="393"/>
                  </a:lnTo>
                  <a:lnTo>
                    <a:pt x="1545" y="393"/>
                  </a:lnTo>
                  <a:lnTo>
                    <a:pt x="1545" y="395"/>
                  </a:lnTo>
                  <a:lnTo>
                    <a:pt x="1544" y="395"/>
                  </a:lnTo>
                  <a:lnTo>
                    <a:pt x="1536" y="397"/>
                  </a:lnTo>
                  <a:lnTo>
                    <a:pt x="1531" y="400"/>
                  </a:lnTo>
                  <a:lnTo>
                    <a:pt x="1530" y="401"/>
                  </a:lnTo>
                  <a:lnTo>
                    <a:pt x="1529" y="401"/>
                  </a:lnTo>
                  <a:lnTo>
                    <a:pt x="1529" y="406"/>
                  </a:lnTo>
                  <a:lnTo>
                    <a:pt x="1529" y="407"/>
                  </a:lnTo>
                  <a:lnTo>
                    <a:pt x="1527" y="410"/>
                  </a:lnTo>
                  <a:lnTo>
                    <a:pt x="1529" y="411"/>
                  </a:lnTo>
                  <a:lnTo>
                    <a:pt x="1534" y="414"/>
                  </a:lnTo>
                  <a:lnTo>
                    <a:pt x="1541" y="417"/>
                  </a:lnTo>
                  <a:lnTo>
                    <a:pt x="1548" y="422"/>
                  </a:lnTo>
                  <a:lnTo>
                    <a:pt x="1555" y="426"/>
                  </a:lnTo>
                  <a:lnTo>
                    <a:pt x="1556" y="428"/>
                  </a:lnTo>
                  <a:lnTo>
                    <a:pt x="1561" y="429"/>
                  </a:lnTo>
                  <a:lnTo>
                    <a:pt x="1561" y="430"/>
                  </a:lnTo>
                  <a:lnTo>
                    <a:pt x="1559" y="432"/>
                  </a:lnTo>
                  <a:lnTo>
                    <a:pt x="1558" y="433"/>
                  </a:lnTo>
                  <a:lnTo>
                    <a:pt x="1554" y="439"/>
                  </a:lnTo>
                  <a:lnTo>
                    <a:pt x="1552" y="440"/>
                  </a:lnTo>
                  <a:lnTo>
                    <a:pt x="1548" y="444"/>
                  </a:lnTo>
                  <a:lnTo>
                    <a:pt x="1548" y="446"/>
                  </a:lnTo>
                  <a:lnTo>
                    <a:pt x="1547" y="448"/>
                  </a:lnTo>
                  <a:lnTo>
                    <a:pt x="1544" y="451"/>
                  </a:lnTo>
                  <a:lnTo>
                    <a:pt x="1544" y="454"/>
                  </a:lnTo>
                  <a:lnTo>
                    <a:pt x="1543" y="458"/>
                  </a:lnTo>
                  <a:lnTo>
                    <a:pt x="1541" y="464"/>
                  </a:lnTo>
                  <a:lnTo>
                    <a:pt x="1540" y="468"/>
                  </a:lnTo>
                  <a:lnTo>
                    <a:pt x="1538" y="470"/>
                  </a:lnTo>
                  <a:lnTo>
                    <a:pt x="1537" y="473"/>
                  </a:lnTo>
                  <a:lnTo>
                    <a:pt x="1534" y="475"/>
                  </a:lnTo>
                  <a:lnTo>
                    <a:pt x="1534" y="476"/>
                  </a:lnTo>
                  <a:lnTo>
                    <a:pt x="1529" y="477"/>
                  </a:lnTo>
                  <a:lnTo>
                    <a:pt x="1527" y="477"/>
                  </a:lnTo>
                  <a:lnTo>
                    <a:pt x="1526" y="480"/>
                  </a:lnTo>
                  <a:lnTo>
                    <a:pt x="1525" y="481"/>
                  </a:lnTo>
                  <a:lnTo>
                    <a:pt x="1523" y="481"/>
                  </a:lnTo>
                  <a:lnTo>
                    <a:pt x="1523" y="483"/>
                  </a:lnTo>
                  <a:lnTo>
                    <a:pt x="1522" y="484"/>
                  </a:lnTo>
                  <a:lnTo>
                    <a:pt x="1522" y="486"/>
                  </a:lnTo>
                  <a:lnTo>
                    <a:pt x="1520" y="486"/>
                  </a:lnTo>
                  <a:lnTo>
                    <a:pt x="1520" y="487"/>
                  </a:lnTo>
                  <a:lnTo>
                    <a:pt x="1518" y="488"/>
                  </a:lnTo>
                  <a:lnTo>
                    <a:pt x="1516" y="490"/>
                  </a:lnTo>
                  <a:lnTo>
                    <a:pt x="1515" y="490"/>
                  </a:lnTo>
                  <a:lnTo>
                    <a:pt x="1514" y="491"/>
                  </a:lnTo>
                  <a:lnTo>
                    <a:pt x="1509" y="491"/>
                  </a:lnTo>
                  <a:lnTo>
                    <a:pt x="1503" y="491"/>
                  </a:lnTo>
                  <a:lnTo>
                    <a:pt x="1503" y="495"/>
                  </a:lnTo>
                  <a:lnTo>
                    <a:pt x="1503" y="501"/>
                  </a:lnTo>
                  <a:lnTo>
                    <a:pt x="1504" y="501"/>
                  </a:lnTo>
                  <a:lnTo>
                    <a:pt x="1507" y="502"/>
                  </a:lnTo>
                  <a:lnTo>
                    <a:pt x="1511" y="505"/>
                  </a:lnTo>
                  <a:lnTo>
                    <a:pt x="1515" y="508"/>
                  </a:lnTo>
                  <a:lnTo>
                    <a:pt x="1518" y="512"/>
                  </a:lnTo>
                  <a:lnTo>
                    <a:pt x="1519" y="515"/>
                  </a:lnTo>
                  <a:lnTo>
                    <a:pt x="1519" y="517"/>
                  </a:lnTo>
                  <a:lnTo>
                    <a:pt x="1520" y="523"/>
                  </a:lnTo>
                  <a:lnTo>
                    <a:pt x="1520" y="524"/>
                  </a:lnTo>
                  <a:lnTo>
                    <a:pt x="1520" y="528"/>
                  </a:lnTo>
                  <a:lnTo>
                    <a:pt x="1520" y="530"/>
                  </a:lnTo>
                  <a:lnTo>
                    <a:pt x="1516" y="531"/>
                  </a:lnTo>
                  <a:lnTo>
                    <a:pt x="1509" y="534"/>
                  </a:lnTo>
                  <a:lnTo>
                    <a:pt x="1501" y="537"/>
                  </a:lnTo>
                  <a:lnTo>
                    <a:pt x="1494" y="535"/>
                  </a:lnTo>
                  <a:lnTo>
                    <a:pt x="1489" y="535"/>
                  </a:lnTo>
                  <a:lnTo>
                    <a:pt x="1476" y="535"/>
                  </a:lnTo>
                  <a:lnTo>
                    <a:pt x="1475" y="537"/>
                  </a:lnTo>
                  <a:lnTo>
                    <a:pt x="1460" y="538"/>
                  </a:lnTo>
                  <a:lnTo>
                    <a:pt x="1458" y="538"/>
                  </a:lnTo>
                  <a:lnTo>
                    <a:pt x="1456" y="538"/>
                  </a:lnTo>
                  <a:lnTo>
                    <a:pt x="1446" y="538"/>
                  </a:lnTo>
                  <a:lnTo>
                    <a:pt x="1442" y="539"/>
                  </a:lnTo>
                  <a:lnTo>
                    <a:pt x="1424" y="539"/>
                  </a:lnTo>
                  <a:lnTo>
                    <a:pt x="1423" y="539"/>
                  </a:lnTo>
                  <a:lnTo>
                    <a:pt x="1417" y="539"/>
                  </a:lnTo>
                  <a:lnTo>
                    <a:pt x="1409" y="541"/>
                  </a:lnTo>
                  <a:lnTo>
                    <a:pt x="1407" y="541"/>
                  </a:lnTo>
                  <a:lnTo>
                    <a:pt x="1405" y="541"/>
                  </a:lnTo>
                  <a:lnTo>
                    <a:pt x="1398" y="542"/>
                  </a:lnTo>
                  <a:lnTo>
                    <a:pt x="1392" y="542"/>
                  </a:lnTo>
                  <a:lnTo>
                    <a:pt x="1391" y="544"/>
                  </a:lnTo>
                  <a:lnTo>
                    <a:pt x="1389" y="544"/>
                  </a:lnTo>
                  <a:lnTo>
                    <a:pt x="1388" y="544"/>
                  </a:lnTo>
                  <a:lnTo>
                    <a:pt x="1387" y="544"/>
                  </a:lnTo>
                  <a:lnTo>
                    <a:pt x="1385" y="544"/>
                  </a:lnTo>
                  <a:lnTo>
                    <a:pt x="1376" y="545"/>
                  </a:lnTo>
                  <a:lnTo>
                    <a:pt x="1374" y="546"/>
                  </a:lnTo>
                  <a:lnTo>
                    <a:pt x="1369" y="549"/>
                  </a:lnTo>
                  <a:lnTo>
                    <a:pt x="1366" y="550"/>
                  </a:lnTo>
                  <a:lnTo>
                    <a:pt x="1360" y="555"/>
                  </a:lnTo>
                  <a:lnTo>
                    <a:pt x="1352" y="560"/>
                  </a:lnTo>
                  <a:lnTo>
                    <a:pt x="1351" y="561"/>
                  </a:lnTo>
                  <a:lnTo>
                    <a:pt x="1349" y="563"/>
                  </a:lnTo>
                  <a:lnTo>
                    <a:pt x="1341" y="564"/>
                  </a:lnTo>
                  <a:lnTo>
                    <a:pt x="1337" y="567"/>
                  </a:lnTo>
                  <a:lnTo>
                    <a:pt x="1336" y="567"/>
                  </a:lnTo>
                  <a:lnTo>
                    <a:pt x="1334" y="567"/>
                  </a:lnTo>
                  <a:lnTo>
                    <a:pt x="1333" y="567"/>
                  </a:lnTo>
                  <a:lnTo>
                    <a:pt x="1331" y="567"/>
                  </a:lnTo>
                  <a:lnTo>
                    <a:pt x="1330" y="567"/>
                  </a:lnTo>
                  <a:lnTo>
                    <a:pt x="1329" y="567"/>
                  </a:lnTo>
                  <a:lnTo>
                    <a:pt x="1327" y="567"/>
                  </a:lnTo>
                  <a:lnTo>
                    <a:pt x="1319" y="568"/>
                  </a:lnTo>
                  <a:lnTo>
                    <a:pt x="1316" y="568"/>
                  </a:lnTo>
                  <a:lnTo>
                    <a:pt x="1312" y="568"/>
                  </a:lnTo>
                  <a:lnTo>
                    <a:pt x="1311" y="568"/>
                  </a:lnTo>
                  <a:lnTo>
                    <a:pt x="1307" y="568"/>
                  </a:lnTo>
                  <a:lnTo>
                    <a:pt x="1304" y="568"/>
                  </a:lnTo>
                  <a:lnTo>
                    <a:pt x="1302" y="568"/>
                  </a:lnTo>
                  <a:lnTo>
                    <a:pt x="1298" y="568"/>
                  </a:lnTo>
                  <a:lnTo>
                    <a:pt x="1296" y="568"/>
                  </a:lnTo>
                  <a:lnTo>
                    <a:pt x="1286" y="568"/>
                  </a:lnTo>
                  <a:lnTo>
                    <a:pt x="1280" y="567"/>
                  </a:lnTo>
                  <a:lnTo>
                    <a:pt x="1272" y="567"/>
                  </a:lnTo>
                  <a:lnTo>
                    <a:pt x="1269" y="567"/>
                  </a:lnTo>
                  <a:lnTo>
                    <a:pt x="1267" y="567"/>
                  </a:lnTo>
                  <a:lnTo>
                    <a:pt x="1257" y="568"/>
                  </a:lnTo>
                  <a:lnTo>
                    <a:pt x="1255" y="568"/>
                  </a:lnTo>
                  <a:lnTo>
                    <a:pt x="1254" y="568"/>
                  </a:lnTo>
                  <a:lnTo>
                    <a:pt x="1247" y="568"/>
                  </a:lnTo>
                  <a:lnTo>
                    <a:pt x="1239" y="568"/>
                  </a:lnTo>
                  <a:lnTo>
                    <a:pt x="1238" y="568"/>
                  </a:lnTo>
                  <a:lnTo>
                    <a:pt x="1235" y="568"/>
                  </a:lnTo>
                  <a:lnTo>
                    <a:pt x="1225" y="568"/>
                  </a:lnTo>
                  <a:lnTo>
                    <a:pt x="1220" y="568"/>
                  </a:lnTo>
                  <a:lnTo>
                    <a:pt x="1218" y="568"/>
                  </a:lnTo>
                  <a:lnTo>
                    <a:pt x="1214" y="568"/>
                  </a:lnTo>
                  <a:lnTo>
                    <a:pt x="1211" y="568"/>
                  </a:lnTo>
                  <a:lnTo>
                    <a:pt x="1210" y="568"/>
                  </a:lnTo>
                  <a:lnTo>
                    <a:pt x="1210" y="570"/>
                  </a:lnTo>
                  <a:lnTo>
                    <a:pt x="1200" y="573"/>
                  </a:lnTo>
                  <a:lnTo>
                    <a:pt x="1199" y="573"/>
                  </a:lnTo>
                  <a:lnTo>
                    <a:pt x="1198" y="573"/>
                  </a:lnTo>
                  <a:lnTo>
                    <a:pt x="1191" y="575"/>
                  </a:lnTo>
                  <a:lnTo>
                    <a:pt x="1189" y="575"/>
                  </a:lnTo>
                  <a:lnTo>
                    <a:pt x="1182" y="578"/>
                  </a:lnTo>
                  <a:lnTo>
                    <a:pt x="1180" y="578"/>
                  </a:lnTo>
                  <a:lnTo>
                    <a:pt x="1178" y="578"/>
                  </a:lnTo>
                  <a:lnTo>
                    <a:pt x="1177" y="579"/>
                  </a:lnTo>
                  <a:lnTo>
                    <a:pt x="1175" y="579"/>
                  </a:lnTo>
                  <a:lnTo>
                    <a:pt x="1166" y="585"/>
                  </a:lnTo>
                  <a:lnTo>
                    <a:pt x="1164" y="585"/>
                  </a:lnTo>
                  <a:lnTo>
                    <a:pt x="1151" y="592"/>
                  </a:lnTo>
                  <a:lnTo>
                    <a:pt x="1148" y="592"/>
                  </a:lnTo>
                  <a:lnTo>
                    <a:pt x="1145" y="592"/>
                  </a:lnTo>
                  <a:lnTo>
                    <a:pt x="1144" y="592"/>
                  </a:lnTo>
                  <a:lnTo>
                    <a:pt x="1137" y="593"/>
                  </a:lnTo>
                  <a:lnTo>
                    <a:pt x="1136" y="593"/>
                  </a:lnTo>
                  <a:lnTo>
                    <a:pt x="1134" y="593"/>
                  </a:lnTo>
                  <a:lnTo>
                    <a:pt x="1133" y="593"/>
                  </a:lnTo>
                  <a:lnTo>
                    <a:pt x="1123" y="595"/>
                  </a:lnTo>
                  <a:lnTo>
                    <a:pt x="1122" y="595"/>
                  </a:lnTo>
                  <a:lnTo>
                    <a:pt x="1119" y="595"/>
                  </a:lnTo>
                  <a:lnTo>
                    <a:pt x="1109" y="596"/>
                  </a:lnTo>
                  <a:lnTo>
                    <a:pt x="1104" y="596"/>
                  </a:lnTo>
                  <a:lnTo>
                    <a:pt x="1102" y="597"/>
                  </a:lnTo>
                  <a:lnTo>
                    <a:pt x="1101" y="597"/>
                  </a:lnTo>
                  <a:lnTo>
                    <a:pt x="1100" y="597"/>
                  </a:lnTo>
                  <a:lnTo>
                    <a:pt x="1094" y="597"/>
                  </a:lnTo>
                  <a:lnTo>
                    <a:pt x="1093" y="597"/>
                  </a:lnTo>
                  <a:lnTo>
                    <a:pt x="1093" y="599"/>
                  </a:lnTo>
                  <a:lnTo>
                    <a:pt x="1091" y="599"/>
                  </a:lnTo>
                  <a:lnTo>
                    <a:pt x="1090" y="599"/>
                  </a:lnTo>
                  <a:lnTo>
                    <a:pt x="1089" y="599"/>
                  </a:lnTo>
                  <a:lnTo>
                    <a:pt x="1086" y="599"/>
                  </a:lnTo>
                  <a:lnTo>
                    <a:pt x="1084" y="599"/>
                  </a:lnTo>
                  <a:lnTo>
                    <a:pt x="1083" y="599"/>
                  </a:lnTo>
                  <a:lnTo>
                    <a:pt x="1076" y="600"/>
                  </a:lnTo>
                  <a:lnTo>
                    <a:pt x="1071" y="600"/>
                  </a:lnTo>
                  <a:lnTo>
                    <a:pt x="1069" y="600"/>
                  </a:lnTo>
                  <a:lnTo>
                    <a:pt x="1061" y="599"/>
                  </a:lnTo>
                  <a:lnTo>
                    <a:pt x="1055" y="597"/>
                  </a:lnTo>
                  <a:lnTo>
                    <a:pt x="1051" y="597"/>
                  </a:lnTo>
                  <a:lnTo>
                    <a:pt x="1050" y="597"/>
                  </a:lnTo>
                  <a:lnTo>
                    <a:pt x="1046" y="597"/>
                  </a:lnTo>
                  <a:lnTo>
                    <a:pt x="1043" y="596"/>
                  </a:lnTo>
                  <a:lnTo>
                    <a:pt x="1035" y="596"/>
                  </a:lnTo>
                  <a:lnTo>
                    <a:pt x="1026" y="596"/>
                  </a:lnTo>
                  <a:lnTo>
                    <a:pt x="1025" y="596"/>
                  </a:lnTo>
                  <a:lnTo>
                    <a:pt x="1011" y="595"/>
                  </a:lnTo>
                  <a:lnTo>
                    <a:pt x="1010" y="595"/>
                  </a:lnTo>
                  <a:lnTo>
                    <a:pt x="1007" y="595"/>
                  </a:lnTo>
                  <a:lnTo>
                    <a:pt x="996" y="596"/>
                  </a:lnTo>
                  <a:lnTo>
                    <a:pt x="993" y="596"/>
                  </a:lnTo>
                  <a:lnTo>
                    <a:pt x="988" y="596"/>
                  </a:lnTo>
                  <a:lnTo>
                    <a:pt x="984" y="596"/>
                  </a:lnTo>
                  <a:lnTo>
                    <a:pt x="981" y="596"/>
                  </a:lnTo>
                  <a:lnTo>
                    <a:pt x="973" y="595"/>
                  </a:lnTo>
                  <a:lnTo>
                    <a:pt x="971" y="595"/>
                  </a:lnTo>
                  <a:lnTo>
                    <a:pt x="969" y="595"/>
                  </a:lnTo>
                  <a:lnTo>
                    <a:pt x="967" y="595"/>
                  </a:lnTo>
                  <a:lnTo>
                    <a:pt x="964" y="595"/>
                  </a:lnTo>
                  <a:lnTo>
                    <a:pt x="963" y="595"/>
                  </a:lnTo>
                  <a:lnTo>
                    <a:pt x="962" y="595"/>
                  </a:lnTo>
                  <a:lnTo>
                    <a:pt x="962" y="596"/>
                  </a:lnTo>
                  <a:lnTo>
                    <a:pt x="956" y="595"/>
                  </a:lnTo>
                  <a:lnTo>
                    <a:pt x="952" y="595"/>
                  </a:lnTo>
                  <a:lnTo>
                    <a:pt x="951" y="595"/>
                  </a:lnTo>
                  <a:lnTo>
                    <a:pt x="949" y="593"/>
                  </a:lnTo>
                  <a:lnTo>
                    <a:pt x="948" y="593"/>
                  </a:lnTo>
                  <a:lnTo>
                    <a:pt x="946" y="593"/>
                  </a:lnTo>
                  <a:lnTo>
                    <a:pt x="941" y="593"/>
                  </a:lnTo>
                  <a:lnTo>
                    <a:pt x="933" y="593"/>
                  </a:lnTo>
                  <a:lnTo>
                    <a:pt x="931" y="593"/>
                  </a:lnTo>
                  <a:lnTo>
                    <a:pt x="929" y="593"/>
                  </a:lnTo>
                  <a:lnTo>
                    <a:pt x="926" y="593"/>
                  </a:lnTo>
                  <a:lnTo>
                    <a:pt x="922" y="595"/>
                  </a:lnTo>
                  <a:lnTo>
                    <a:pt x="916" y="595"/>
                  </a:lnTo>
                  <a:lnTo>
                    <a:pt x="911" y="595"/>
                  </a:lnTo>
                  <a:lnTo>
                    <a:pt x="906" y="595"/>
                  </a:lnTo>
                  <a:lnTo>
                    <a:pt x="902" y="595"/>
                  </a:lnTo>
                  <a:lnTo>
                    <a:pt x="898" y="595"/>
                  </a:lnTo>
                  <a:lnTo>
                    <a:pt x="897" y="595"/>
                  </a:lnTo>
                  <a:lnTo>
                    <a:pt x="895" y="595"/>
                  </a:lnTo>
                  <a:lnTo>
                    <a:pt x="893" y="595"/>
                  </a:lnTo>
                  <a:lnTo>
                    <a:pt x="890" y="595"/>
                  </a:lnTo>
                  <a:lnTo>
                    <a:pt x="887" y="595"/>
                  </a:lnTo>
                  <a:lnTo>
                    <a:pt x="883" y="595"/>
                  </a:lnTo>
                  <a:lnTo>
                    <a:pt x="882" y="595"/>
                  </a:lnTo>
                  <a:lnTo>
                    <a:pt x="882" y="593"/>
                  </a:lnTo>
                  <a:lnTo>
                    <a:pt x="880" y="593"/>
                  </a:lnTo>
                  <a:lnTo>
                    <a:pt x="877" y="593"/>
                  </a:lnTo>
                  <a:lnTo>
                    <a:pt x="876" y="593"/>
                  </a:lnTo>
                  <a:lnTo>
                    <a:pt x="871" y="595"/>
                  </a:lnTo>
                  <a:lnTo>
                    <a:pt x="866" y="596"/>
                  </a:lnTo>
                  <a:lnTo>
                    <a:pt x="864" y="596"/>
                  </a:lnTo>
                  <a:lnTo>
                    <a:pt x="862" y="596"/>
                  </a:lnTo>
                  <a:lnTo>
                    <a:pt x="858" y="597"/>
                  </a:lnTo>
                  <a:lnTo>
                    <a:pt x="855" y="597"/>
                  </a:lnTo>
                  <a:lnTo>
                    <a:pt x="854" y="597"/>
                  </a:lnTo>
                  <a:lnTo>
                    <a:pt x="853" y="597"/>
                  </a:lnTo>
                  <a:lnTo>
                    <a:pt x="851" y="597"/>
                  </a:lnTo>
                  <a:lnTo>
                    <a:pt x="850" y="597"/>
                  </a:lnTo>
                  <a:lnTo>
                    <a:pt x="846" y="597"/>
                  </a:lnTo>
                  <a:lnTo>
                    <a:pt x="844" y="597"/>
                  </a:lnTo>
                  <a:lnTo>
                    <a:pt x="840" y="597"/>
                  </a:lnTo>
                  <a:lnTo>
                    <a:pt x="837" y="596"/>
                  </a:lnTo>
                  <a:lnTo>
                    <a:pt x="836" y="596"/>
                  </a:lnTo>
                  <a:lnTo>
                    <a:pt x="828" y="596"/>
                  </a:lnTo>
                  <a:lnTo>
                    <a:pt x="826" y="596"/>
                  </a:lnTo>
                  <a:lnTo>
                    <a:pt x="821" y="596"/>
                  </a:lnTo>
                  <a:lnTo>
                    <a:pt x="820" y="597"/>
                  </a:lnTo>
                  <a:lnTo>
                    <a:pt x="817" y="599"/>
                  </a:lnTo>
                  <a:lnTo>
                    <a:pt x="815" y="599"/>
                  </a:lnTo>
                  <a:lnTo>
                    <a:pt x="813" y="599"/>
                  </a:lnTo>
                  <a:lnTo>
                    <a:pt x="811" y="600"/>
                  </a:lnTo>
                  <a:lnTo>
                    <a:pt x="803" y="603"/>
                  </a:lnTo>
                  <a:lnTo>
                    <a:pt x="802" y="603"/>
                  </a:lnTo>
                  <a:lnTo>
                    <a:pt x="800" y="603"/>
                  </a:lnTo>
                  <a:lnTo>
                    <a:pt x="799" y="603"/>
                  </a:lnTo>
                  <a:lnTo>
                    <a:pt x="795" y="603"/>
                  </a:lnTo>
                  <a:lnTo>
                    <a:pt x="791" y="602"/>
                  </a:lnTo>
                  <a:lnTo>
                    <a:pt x="789" y="602"/>
                  </a:lnTo>
                  <a:lnTo>
                    <a:pt x="786" y="606"/>
                  </a:lnTo>
                  <a:lnTo>
                    <a:pt x="784" y="611"/>
                  </a:lnTo>
                  <a:lnTo>
                    <a:pt x="781" y="615"/>
                  </a:lnTo>
                  <a:lnTo>
                    <a:pt x="780" y="615"/>
                  </a:lnTo>
                  <a:lnTo>
                    <a:pt x="780" y="617"/>
                  </a:lnTo>
                  <a:lnTo>
                    <a:pt x="777" y="622"/>
                  </a:lnTo>
                  <a:lnTo>
                    <a:pt x="775" y="624"/>
                  </a:lnTo>
                  <a:lnTo>
                    <a:pt x="775" y="626"/>
                  </a:lnTo>
                  <a:lnTo>
                    <a:pt x="774" y="628"/>
                  </a:lnTo>
                  <a:lnTo>
                    <a:pt x="773" y="629"/>
                  </a:lnTo>
                  <a:lnTo>
                    <a:pt x="771" y="630"/>
                  </a:lnTo>
                  <a:lnTo>
                    <a:pt x="771" y="632"/>
                  </a:lnTo>
                  <a:lnTo>
                    <a:pt x="768" y="635"/>
                  </a:lnTo>
                  <a:lnTo>
                    <a:pt x="768" y="636"/>
                  </a:lnTo>
                  <a:lnTo>
                    <a:pt x="767" y="636"/>
                  </a:lnTo>
                  <a:lnTo>
                    <a:pt x="766" y="637"/>
                  </a:lnTo>
                  <a:lnTo>
                    <a:pt x="759" y="643"/>
                  </a:lnTo>
                  <a:lnTo>
                    <a:pt x="753" y="648"/>
                  </a:lnTo>
                  <a:lnTo>
                    <a:pt x="751" y="651"/>
                  </a:lnTo>
                  <a:lnTo>
                    <a:pt x="749" y="651"/>
                  </a:lnTo>
                  <a:lnTo>
                    <a:pt x="748" y="653"/>
                  </a:lnTo>
                  <a:lnTo>
                    <a:pt x="742" y="658"/>
                  </a:lnTo>
                  <a:lnTo>
                    <a:pt x="741" y="658"/>
                  </a:lnTo>
                  <a:lnTo>
                    <a:pt x="739" y="659"/>
                  </a:lnTo>
                  <a:lnTo>
                    <a:pt x="738" y="661"/>
                  </a:lnTo>
                  <a:lnTo>
                    <a:pt x="727" y="669"/>
                  </a:lnTo>
                  <a:lnTo>
                    <a:pt x="726" y="671"/>
                  </a:lnTo>
                  <a:lnTo>
                    <a:pt x="717" y="680"/>
                  </a:lnTo>
                  <a:lnTo>
                    <a:pt x="716" y="682"/>
                  </a:lnTo>
                  <a:lnTo>
                    <a:pt x="716" y="683"/>
                  </a:lnTo>
                  <a:lnTo>
                    <a:pt x="715" y="683"/>
                  </a:lnTo>
                  <a:lnTo>
                    <a:pt x="713" y="686"/>
                  </a:lnTo>
                  <a:lnTo>
                    <a:pt x="712" y="687"/>
                  </a:lnTo>
                  <a:lnTo>
                    <a:pt x="711" y="687"/>
                  </a:lnTo>
                  <a:lnTo>
                    <a:pt x="705" y="695"/>
                  </a:lnTo>
                  <a:lnTo>
                    <a:pt x="704" y="695"/>
                  </a:lnTo>
                  <a:lnTo>
                    <a:pt x="702" y="698"/>
                  </a:lnTo>
                  <a:lnTo>
                    <a:pt x="701" y="699"/>
                  </a:lnTo>
                  <a:lnTo>
                    <a:pt x="699" y="701"/>
                  </a:lnTo>
                  <a:lnTo>
                    <a:pt x="698" y="701"/>
                  </a:lnTo>
                  <a:lnTo>
                    <a:pt x="698" y="702"/>
                  </a:lnTo>
                  <a:lnTo>
                    <a:pt x="697" y="702"/>
                  </a:lnTo>
                  <a:lnTo>
                    <a:pt x="694" y="706"/>
                  </a:lnTo>
                  <a:lnTo>
                    <a:pt x="690" y="711"/>
                  </a:lnTo>
                  <a:lnTo>
                    <a:pt x="690" y="712"/>
                  </a:lnTo>
                  <a:lnTo>
                    <a:pt x="688" y="712"/>
                  </a:lnTo>
                  <a:lnTo>
                    <a:pt x="688" y="713"/>
                  </a:lnTo>
                  <a:lnTo>
                    <a:pt x="682" y="723"/>
                  </a:lnTo>
                  <a:lnTo>
                    <a:pt x="677" y="727"/>
                  </a:lnTo>
                  <a:lnTo>
                    <a:pt x="675" y="731"/>
                  </a:lnTo>
                  <a:lnTo>
                    <a:pt x="673" y="737"/>
                  </a:lnTo>
                  <a:lnTo>
                    <a:pt x="671" y="744"/>
                  </a:lnTo>
                  <a:lnTo>
                    <a:pt x="669" y="748"/>
                  </a:lnTo>
                  <a:lnTo>
                    <a:pt x="665" y="759"/>
                  </a:lnTo>
                  <a:lnTo>
                    <a:pt x="662" y="766"/>
                  </a:lnTo>
                  <a:lnTo>
                    <a:pt x="661" y="770"/>
                  </a:lnTo>
                  <a:lnTo>
                    <a:pt x="659" y="771"/>
                  </a:lnTo>
                  <a:lnTo>
                    <a:pt x="657" y="780"/>
                  </a:lnTo>
                  <a:lnTo>
                    <a:pt x="657" y="781"/>
                  </a:lnTo>
                  <a:lnTo>
                    <a:pt x="655" y="781"/>
                  </a:lnTo>
                  <a:lnTo>
                    <a:pt x="647" y="775"/>
                  </a:lnTo>
                  <a:lnTo>
                    <a:pt x="644" y="774"/>
                  </a:lnTo>
                  <a:lnTo>
                    <a:pt x="644" y="773"/>
                  </a:lnTo>
                  <a:lnTo>
                    <a:pt x="637" y="770"/>
                  </a:lnTo>
                  <a:lnTo>
                    <a:pt x="633" y="767"/>
                  </a:lnTo>
                  <a:lnTo>
                    <a:pt x="630" y="766"/>
                  </a:lnTo>
                  <a:lnTo>
                    <a:pt x="628" y="764"/>
                  </a:lnTo>
                  <a:lnTo>
                    <a:pt x="621" y="762"/>
                  </a:lnTo>
                  <a:lnTo>
                    <a:pt x="617" y="759"/>
                  </a:lnTo>
                  <a:lnTo>
                    <a:pt x="615" y="757"/>
                  </a:lnTo>
                  <a:lnTo>
                    <a:pt x="613" y="755"/>
                  </a:lnTo>
                  <a:lnTo>
                    <a:pt x="607" y="749"/>
                  </a:lnTo>
                  <a:lnTo>
                    <a:pt x="606" y="749"/>
                  </a:lnTo>
                  <a:lnTo>
                    <a:pt x="604" y="748"/>
                  </a:lnTo>
                  <a:lnTo>
                    <a:pt x="603" y="748"/>
                  </a:lnTo>
                  <a:lnTo>
                    <a:pt x="600" y="746"/>
                  </a:lnTo>
                  <a:lnTo>
                    <a:pt x="599" y="745"/>
                  </a:lnTo>
                  <a:lnTo>
                    <a:pt x="599" y="746"/>
                  </a:lnTo>
                  <a:lnTo>
                    <a:pt x="597" y="751"/>
                  </a:lnTo>
                  <a:lnTo>
                    <a:pt x="596" y="753"/>
                  </a:lnTo>
                  <a:lnTo>
                    <a:pt x="595" y="759"/>
                  </a:lnTo>
                  <a:lnTo>
                    <a:pt x="592" y="764"/>
                  </a:lnTo>
                  <a:lnTo>
                    <a:pt x="592" y="767"/>
                  </a:lnTo>
                  <a:lnTo>
                    <a:pt x="590" y="771"/>
                  </a:lnTo>
                  <a:lnTo>
                    <a:pt x="588" y="777"/>
                  </a:lnTo>
                  <a:lnTo>
                    <a:pt x="588" y="778"/>
                  </a:lnTo>
                  <a:lnTo>
                    <a:pt x="588" y="780"/>
                  </a:lnTo>
                  <a:lnTo>
                    <a:pt x="585" y="788"/>
                  </a:lnTo>
                  <a:lnTo>
                    <a:pt x="585" y="789"/>
                  </a:lnTo>
                  <a:lnTo>
                    <a:pt x="582" y="797"/>
                  </a:lnTo>
                  <a:lnTo>
                    <a:pt x="579" y="806"/>
                  </a:lnTo>
                  <a:lnTo>
                    <a:pt x="577" y="815"/>
                  </a:lnTo>
                  <a:lnTo>
                    <a:pt x="574" y="822"/>
                  </a:lnTo>
                  <a:lnTo>
                    <a:pt x="573" y="826"/>
                  </a:lnTo>
                  <a:lnTo>
                    <a:pt x="573" y="828"/>
                  </a:lnTo>
                  <a:lnTo>
                    <a:pt x="573" y="829"/>
                  </a:lnTo>
                  <a:lnTo>
                    <a:pt x="571" y="829"/>
                  </a:lnTo>
                  <a:lnTo>
                    <a:pt x="571" y="831"/>
                  </a:lnTo>
                  <a:lnTo>
                    <a:pt x="570" y="833"/>
                  </a:lnTo>
                  <a:lnTo>
                    <a:pt x="567" y="844"/>
                  </a:lnTo>
                  <a:lnTo>
                    <a:pt x="566" y="846"/>
                  </a:lnTo>
                  <a:lnTo>
                    <a:pt x="566" y="849"/>
                  </a:lnTo>
                  <a:lnTo>
                    <a:pt x="564" y="851"/>
                  </a:lnTo>
                  <a:lnTo>
                    <a:pt x="563" y="854"/>
                  </a:lnTo>
                  <a:lnTo>
                    <a:pt x="563" y="855"/>
                  </a:lnTo>
                  <a:lnTo>
                    <a:pt x="560" y="862"/>
                  </a:lnTo>
                  <a:lnTo>
                    <a:pt x="559" y="866"/>
                  </a:lnTo>
                  <a:lnTo>
                    <a:pt x="559" y="869"/>
                  </a:lnTo>
                  <a:lnTo>
                    <a:pt x="557" y="871"/>
                  </a:lnTo>
                  <a:lnTo>
                    <a:pt x="557" y="872"/>
                  </a:lnTo>
                  <a:lnTo>
                    <a:pt x="557" y="873"/>
                  </a:lnTo>
                  <a:lnTo>
                    <a:pt x="556" y="875"/>
                  </a:lnTo>
                  <a:lnTo>
                    <a:pt x="555" y="879"/>
                  </a:lnTo>
                  <a:lnTo>
                    <a:pt x="555" y="880"/>
                  </a:lnTo>
                  <a:lnTo>
                    <a:pt x="555" y="882"/>
                  </a:lnTo>
                  <a:lnTo>
                    <a:pt x="555" y="883"/>
                  </a:lnTo>
                  <a:lnTo>
                    <a:pt x="553" y="884"/>
                  </a:lnTo>
                  <a:lnTo>
                    <a:pt x="553" y="886"/>
                  </a:lnTo>
                  <a:lnTo>
                    <a:pt x="552" y="890"/>
                  </a:lnTo>
                  <a:lnTo>
                    <a:pt x="550" y="894"/>
                  </a:lnTo>
                  <a:lnTo>
                    <a:pt x="550" y="900"/>
                  </a:lnTo>
                  <a:lnTo>
                    <a:pt x="550" y="901"/>
                  </a:lnTo>
                  <a:lnTo>
                    <a:pt x="549" y="908"/>
                  </a:lnTo>
                  <a:lnTo>
                    <a:pt x="548" y="913"/>
                  </a:lnTo>
                  <a:lnTo>
                    <a:pt x="548" y="916"/>
                  </a:lnTo>
                  <a:lnTo>
                    <a:pt x="548" y="918"/>
                  </a:lnTo>
                  <a:lnTo>
                    <a:pt x="546" y="922"/>
                  </a:lnTo>
                  <a:lnTo>
                    <a:pt x="546" y="923"/>
                  </a:lnTo>
                  <a:lnTo>
                    <a:pt x="546" y="926"/>
                  </a:lnTo>
                  <a:lnTo>
                    <a:pt x="546" y="930"/>
                  </a:lnTo>
                  <a:lnTo>
                    <a:pt x="546" y="931"/>
                  </a:lnTo>
                  <a:lnTo>
                    <a:pt x="546" y="935"/>
                  </a:lnTo>
                  <a:lnTo>
                    <a:pt x="546" y="937"/>
                  </a:lnTo>
                  <a:lnTo>
                    <a:pt x="546" y="941"/>
                  </a:lnTo>
                  <a:lnTo>
                    <a:pt x="546" y="946"/>
                  </a:lnTo>
                  <a:lnTo>
                    <a:pt x="546" y="951"/>
                  </a:lnTo>
                  <a:lnTo>
                    <a:pt x="546" y="955"/>
                  </a:lnTo>
                  <a:lnTo>
                    <a:pt x="546" y="957"/>
                  </a:lnTo>
                  <a:lnTo>
                    <a:pt x="546" y="960"/>
                  </a:lnTo>
                  <a:lnTo>
                    <a:pt x="548" y="967"/>
                  </a:lnTo>
                  <a:lnTo>
                    <a:pt x="549" y="977"/>
                  </a:lnTo>
                  <a:lnTo>
                    <a:pt x="549" y="978"/>
                  </a:lnTo>
                  <a:lnTo>
                    <a:pt x="550" y="988"/>
                  </a:lnTo>
                  <a:lnTo>
                    <a:pt x="550" y="989"/>
                  </a:lnTo>
                  <a:lnTo>
                    <a:pt x="550" y="992"/>
                  </a:lnTo>
                  <a:lnTo>
                    <a:pt x="552" y="1002"/>
                  </a:lnTo>
                  <a:lnTo>
                    <a:pt x="553" y="1006"/>
                  </a:lnTo>
                  <a:lnTo>
                    <a:pt x="553" y="1007"/>
                  </a:lnTo>
                  <a:lnTo>
                    <a:pt x="553" y="1009"/>
                  </a:lnTo>
                  <a:lnTo>
                    <a:pt x="553" y="1011"/>
                  </a:lnTo>
                  <a:lnTo>
                    <a:pt x="553" y="1013"/>
                  </a:lnTo>
                  <a:lnTo>
                    <a:pt x="553" y="1014"/>
                  </a:lnTo>
                  <a:lnTo>
                    <a:pt x="552" y="1014"/>
                  </a:lnTo>
                  <a:lnTo>
                    <a:pt x="552" y="1015"/>
                  </a:lnTo>
                  <a:lnTo>
                    <a:pt x="552" y="1017"/>
                  </a:lnTo>
                  <a:lnTo>
                    <a:pt x="552" y="1018"/>
                  </a:lnTo>
                  <a:lnTo>
                    <a:pt x="550" y="1020"/>
                  </a:lnTo>
                  <a:lnTo>
                    <a:pt x="550" y="1021"/>
                  </a:lnTo>
                  <a:lnTo>
                    <a:pt x="550" y="1022"/>
                  </a:lnTo>
                  <a:lnTo>
                    <a:pt x="549" y="1022"/>
                  </a:lnTo>
                  <a:lnTo>
                    <a:pt x="546" y="1022"/>
                  </a:lnTo>
                  <a:lnTo>
                    <a:pt x="545" y="1022"/>
                  </a:lnTo>
                  <a:lnTo>
                    <a:pt x="542" y="1022"/>
                  </a:lnTo>
                  <a:lnTo>
                    <a:pt x="522" y="1021"/>
                  </a:lnTo>
                  <a:lnTo>
                    <a:pt x="505" y="1021"/>
                  </a:lnTo>
                  <a:lnTo>
                    <a:pt x="502" y="1021"/>
                  </a:lnTo>
                  <a:lnTo>
                    <a:pt x="499" y="1021"/>
                  </a:lnTo>
                  <a:lnTo>
                    <a:pt x="497" y="1022"/>
                  </a:lnTo>
                  <a:lnTo>
                    <a:pt x="492" y="1022"/>
                  </a:lnTo>
                  <a:lnTo>
                    <a:pt x="487" y="1024"/>
                  </a:lnTo>
                  <a:lnTo>
                    <a:pt x="472" y="1024"/>
                  </a:lnTo>
                  <a:lnTo>
                    <a:pt x="470" y="1024"/>
                  </a:lnTo>
                  <a:lnTo>
                    <a:pt x="468" y="1026"/>
                  </a:lnTo>
                  <a:lnTo>
                    <a:pt x="466" y="1031"/>
                  </a:lnTo>
                  <a:lnTo>
                    <a:pt x="458" y="1032"/>
                  </a:lnTo>
                  <a:lnTo>
                    <a:pt x="451" y="1035"/>
                  </a:lnTo>
                  <a:lnTo>
                    <a:pt x="450" y="1036"/>
                  </a:lnTo>
                  <a:lnTo>
                    <a:pt x="435" y="1049"/>
                  </a:lnTo>
                  <a:lnTo>
                    <a:pt x="435" y="1047"/>
                  </a:lnTo>
                  <a:lnTo>
                    <a:pt x="433" y="1043"/>
                  </a:lnTo>
                  <a:lnTo>
                    <a:pt x="430" y="1038"/>
                  </a:lnTo>
                  <a:lnTo>
                    <a:pt x="430" y="1033"/>
                  </a:lnTo>
                  <a:lnTo>
                    <a:pt x="426" y="1018"/>
                  </a:lnTo>
                  <a:lnTo>
                    <a:pt x="425" y="1017"/>
                  </a:lnTo>
                  <a:lnTo>
                    <a:pt x="425" y="1013"/>
                  </a:lnTo>
                  <a:lnTo>
                    <a:pt x="423" y="1010"/>
                  </a:lnTo>
                  <a:lnTo>
                    <a:pt x="410" y="984"/>
                  </a:lnTo>
                  <a:lnTo>
                    <a:pt x="407" y="976"/>
                  </a:lnTo>
                  <a:lnTo>
                    <a:pt x="406" y="971"/>
                  </a:lnTo>
                  <a:lnTo>
                    <a:pt x="399" y="955"/>
                  </a:lnTo>
                  <a:lnTo>
                    <a:pt x="396" y="949"/>
                  </a:lnTo>
                  <a:lnTo>
                    <a:pt x="392" y="935"/>
                  </a:lnTo>
                  <a:lnTo>
                    <a:pt x="390" y="935"/>
                  </a:lnTo>
                  <a:lnTo>
                    <a:pt x="390" y="934"/>
                  </a:lnTo>
                  <a:lnTo>
                    <a:pt x="390" y="935"/>
                  </a:lnTo>
                  <a:lnTo>
                    <a:pt x="389" y="935"/>
                  </a:lnTo>
                  <a:lnTo>
                    <a:pt x="388" y="935"/>
                  </a:lnTo>
                  <a:lnTo>
                    <a:pt x="386" y="934"/>
                  </a:lnTo>
                  <a:lnTo>
                    <a:pt x="382" y="933"/>
                  </a:lnTo>
                  <a:lnTo>
                    <a:pt x="375" y="930"/>
                  </a:lnTo>
                  <a:lnTo>
                    <a:pt x="360" y="927"/>
                  </a:lnTo>
                  <a:lnTo>
                    <a:pt x="350" y="923"/>
                  </a:lnTo>
                  <a:lnTo>
                    <a:pt x="339" y="920"/>
                  </a:lnTo>
                  <a:lnTo>
                    <a:pt x="338" y="920"/>
                  </a:lnTo>
                  <a:lnTo>
                    <a:pt x="328" y="924"/>
                  </a:lnTo>
                  <a:lnTo>
                    <a:pt x="323" y="926"/>
                  </a:lnTo>
                  <a:lnTo>
                    <a:pt x="310" y="929"/>
                  </a:lnTo>
                  <a:lnTo>
                    <a:pt x="299" y="927"/>
                  </a:lnTo>
                  <a:lnTo>
                    <a:pt x="297" y="927"/>
                  </a:lnTo>
                  <a:lnTo>
                    <a:pt x="291" y="927"/>
                  </a:lnTo>
                  <a:lnTo>
                    <a:pt x="285" y="929"/>
                  </a:lnTo>
                  <a:lnTo>
                    <a:pt x="279" y="930"/>
                  </a:lnTo>
                  <a:lnTo>
                    <a:pt x="277" y="930"/>
                  </a:lnTo>
                  <a:lnTo>
                    <a:pt x="270" y="931"/>
                  </a:lnTo>
                  <a:lnTo>
                    <a:pt x="265" y="933"/>
                  </a:lnTo>
                  <a:lnTo>
                    <a:pt x="261" y="934"/>
                  </a:lnTo>
                  <a:lnTo>
                    <a:pt x="251" y="935"/>
                  </a:lnTo>
                  <a:lnTo>
                    <a:pt x="250" y="935"/>
                  </a:lnTo>
                  <a:lnTo>
                    <a:pt x="239" y="935"/>
                  </a:lnTo>
                  <a:lnTo>
                    <a:pt x="237" y="935"/>
                  </a:lnTo>
                  <a:lnTo>
                    <a:pt x="236" y="934"/>
                  </a:lnTo>
                  <a:lnTo>
                    <a:pt x="236" y="935"/>
                  </a:lnTo>
                  <a:lnTo>
                    <a:pt x="235" y="935"/>
                  </a:lnTo>
                  <a:lnTo>
                    <a:pt x="203" y="942"/>
                  </a:lnTo>
                  <a:lnTo>
                    <a:pt x="196" y="945"/>
                  </a:lnTo>
                  <a:lnTo>
                    <a:pt x="194" y="945"/>
                  </a:lnTo>
                  <a:lnTo>
                    <a:pt x="182" y="949"/>
                  </a:lnTo>
                  <a:lnTo>
                    <a:pt x="181" y="951"/>
                  </a:lnTo>
                  <a:lnTo>
                    <a:pt x="161" y="956"/>
                  </a:lnTo>
                  <a:lnTo>
                    <a:pt x="161" y="957"/>
                  </a:lnTo>
                  <a:lnTo>
                    <a:pt x="159" y="957"/>
                  </a:lnTo>
                  <a:lnTo>
                    <a:pt x="156" y="959"/>
                  </a:lnTo>
                  <a:lnTo>
                    <a:pt x="145" y="964"/>
                  </a:lnTo>
                  <a:lnTo>
                    <a:pt x="128" y="971"/>
                  </a:lnTo>
                  <a:lnTo>
                    <a:pt x="127" y="973"/>
                  </a:lnTo>
                  <a:lnTo>
                    <a:pt x="113" y="977"/>
                  </a:lnTo>
                  <a:lnTo>
                    <a:pt x="109" y="978"/>
                  </a:lnTo>
                  <a:lnTo>
                    <a:pt x="101" y="980"/>
                  </a:lnTo>
                  <a:lnTo>
                    <a:pt x="99" y="980"/>
                  </a:lnTo>
                  <a:lnTo>
                    <a:pt x="98" y="980"/>
                  </a:lnTo>
                  <a:lnTo>
                    <a:pt x="94" y="980"/>
                  </a:lnTo>
                  <a:lnTo>
                    <a:pt x="92" y="980"/>
                  </a:lnTo>
                  <a:lnTo>
                    <a:pt x="87" y="980"/>
                  </a:lnTo>
                  <a:lnTo>
                    <a:pt x="86" y="981"/>
                  </a:lnTo>
                  <a:lnTo>
                    <a:pt x="84" y="981"/>
                  </a:lnTo>
                  <a:lnTo>
                    <a:pt x="80" y="981"/>
                  </a:lnTo>
                  <a:lnTo>
                    <a:pt x="79" y="981"/>
                  </a:lnTo>
                  <a:lnTo>
                    <a:pt x="74" y="981"/>
                  </a:lnTo>
                  <a:lnTo>
                    <a:pt x="73" y="981"/>
                  </a:lnTo>
                  <a:lnTo>
                    <a:pt x="67" y="981"/>
                  </a:lnTo>
                  <a:lnTo>
                    <a:pt x="61" y="982"/>
                  </a:lnTo>
                  <a:lnTo>
                    <a:pt x="59" y="982"/>
                  </a:lnTo>
                  <a:lnTo>
                    <a:pt x="51" y="982"/>
                  </a:lnTo>
                  <a:lnTo>
                    <a:pt x="50" y="982"/>
                  </a:lnTo>
                  <a:lnTo>
                    <a:pt x="41" y="984"/>
                  </a:lnTo>
                  <a:lnTo>
                    <a:pt x="40" y="984"/>
                  </a:lnTo>
                  <a:lnTo>
                    <a:pt x="32" y="984"/>
                  </a:lnTo>
                  <a:lnTo>
                    <a:pt x="26" y="985"/>
                  </a:lnTo>
                  <a:lnTo>
                    <a:pt x="23" y="978"/>
                  </a:lnTo>
                  <a:lnTo>
                    <a:pt x="21" y="969"/>
                  </a:lnTo>
                  <a:lnTo>
                    <a:pt x="15" y="953"/>
                  </a:lnTo>
                  <a:lnTo>
                    <a:pt x="14" y="952"/>
                  </a:lnTo>
                  <a:lnTo>
                    <a:pt x="14" y="951"/>
                  </a:lnTo>
                  <a:lnTo>
                    <a:pt x="12" y="949"/>
                  </a:lnTo>
                  <a:lnTo>
                    <a:pt x="5" y="929"/>
                  </a:lnTo>
                  <a:lnTo>
                    <a:pt x="5" y="927"/>
                  </a:lnTo>
                  <a:lnTo>
                    <a:pt x="3" y="923"/>
                  </a:lnTo>
                  <a:lnTo>
                    <a:pt x="3" y="922"/>
                  </a:lnTo>
                  <a:lnTo>
                    <a:pt x="3" y="919"/>
                  </a:lnTo>
                  <a:lnTo>
                    <a:pt x="1" y="919"/>
                  </a:lnTo>
                  <a:lnTo>
                    <a:pt x="0" y="913"/>
                  </a:lnTo>
                  <a:lnTo>
                    <a:pt x="0" y="912"/>
                  </a:lnTo>
                  <a:lnTo>
                    <a:pt x="3" y="912"/>
                  </a:lnTo>
                  <a:lnTo>
                    <a:pt x="4" y="911"/>
                  </a:lnTo>
                  <a:lnTo>
                    <a:pt x="10" y="909"/>
                  </a:lnTo>
                  <a:lnTo>
                    <a:pt x="23" y="904"/>
                  </a:lnTo>
                  <a:lnTo>
                    <a:pt x="22" y="904"/>
                  </a:lnTo>
                  <a:lnTo>
                    <a:pt x="21" y="898"/>
                  </a:lnTo>
                  <a:lnTo>
                    <a:pt x="19" y="893"/>
                  </a:lnTo>
                  <a:lnTo>
                    <a:pt x="18" y="893"/>
                  </a:lnTo>
                  <a:lnTo>
                    <a:pt x="11" y="873"/>
                  </a:lnTo>
                  <a:lnTo>
                    <a:pt x="11" y="872"/>
                  </a:lnTo>
                  <a:lnTo>
                    <a:pt x="7" y="861"/>
                  </a:lnTo>
                  <a:lnTo>
                    <a:pt x="4" y="851"/>
                  </a:lnTo>
                  <a:lnTo>
                    <a:pt x="3" y="849"/>
                  </a:lnTo>
                  <a:lnTo>
                    <a:pt x="17" y="843"/>
                  </a:lnTo>
                  <a:lnTo>
                    <a:pt x="18" y="843"/>
                  </a:lnTo>
                  <a:lnTo>
                    <a:pt x="21" y="842"/>
                  </a:lnTo>
                  <a:lnTo>
                    <a:pt x="25" y="840"/>
                  </a:lnTo>
                  <a:lnTo>
                    <a:pt x="28" y="839"/>
                  </a:lnTo>
                  <a:lnTo>
                    <a:pt x="30" y="838"/>
                  </a:lnTo>
                  <a:lnTo>
                    <a:pt x="39" y="835"/>
                  </a:lnTo>
                  <a:lnTo>
                    <a:pt x="39" y="833"/>
                  </a:lnTo>
                  <a:lnTo>
                    <a:pt x="33" y="820"/>
                  </a:lnTo>
                  <a:lnTo>
                    <a:pt x="32" y="815"/>
                  </a:lnTo>
                  <a:lnTo>
                    <a:pt x="30" y="814"/>
                  </a:lnTo>
                  <a:lnTo>
                    <a:pt x="30" y="813"/>
                  </a:lnTo>
                  <a:lnTo>
                    <a:pt x="30" y="811"/>
                  </a:lnTo>
                  <a:lnTo>
                    <a:pt x="29" y="811"/>
                  </a:lnTo>
                  <a:lnTo>
                    <a:pt x="28" y="806"/>
                  </a:lnTo>
                  <a:lnTo>
                    <a:pt x="26" y="803"/>
                  </a:lnTo>
                  <a:lnTo>
                    <a:pt x="26" y="802"/>
                  </a:lnTo>
                  <a:lnTo>
                    <a:pt x="33" y="799"/>
                  </a:lnTo>
                  <a:lnTo>
                    <a:pt x="36" y="797"/>
                  </a:lnTo>
                  <a:lnTo>
                    <a:pt x="40" y="795"/>
                  </a:lnTo>
                  <a:lnTo>
                    <a:pt x="44" y="792"/>
                  </a:lnTo>
                  <a:lnTo>
                    <a:pt x="47" y="789"/>
                  </a:lnTo>
                  <a:lnTo>
                    <a:pt x="48" y="791"/>
                  </a:lnTo>
                  <a:lnTo>
                    <a:pt x="51" y="789"/>
                  </a:lnTo>
                  <a:lnTo>
                    <a:pt x="50" y="788"/>
                  </a:lnTo>
                  <a:lnTo>
                    <a:pt x="54" y="786"/>
                  </a:lnTo>
                  <a:lnTo>
                    <a:pt x="55" y="785"/>
                  </a:lnTo>
                  <a:lnTo>
                    <a:pt x="59" y="782"/>
                  </a:lnTo>
                  <a:lnTo>
                    <a:pt x="66" y="778"/>
                  </a:lnTo>
                  <a:lnTo>
                    <a:pt x="70" y="777"/>
                  </a:lnTo>
                  <a:lnTo>
                    <a:pt x="72" y="775"/>
                  </a:lnTo>
                  <a:lnTo>
                    <a:pt x="73" y="774"/>
                  </a:lnTo>
                  <a:lnTo>
                    <a:pt x="76" y="773"/>
                  </a:lnTo>
                  <a:lnTo>
                    <a:pt x="77" y="773"/>
                  </a:lnTo>
                  <a:lnTo>
                    <a:pt x="80" y="770"/>
                  </a:lnTo>
                  <a:lnTo>
                    <a:pt x="86" y="767"/>
                  </a:lnTo>
                  <a:lnTo>
                    <a:pt x="91" y="763"/>
                  </a:lnTo>
                  <a:lnTo>
                    <a:pt x="98" y="759"/>
                  </a:lnTo>
                  <a:lnTo>
                    <a:pt x="103" y="756"/>
                  </a:lnTo>
                  <a:lnTo>
                    <a:pt x="109" y="752"/>
                  </a:lnTo>
                  <a:lnTo>
                    <a:pt x="113" y="749"/>
                  </a:lnTo>
                  <a:lnTo>
                    <a:pt x="114" y="748"/>
                  </a:lnTo>
                  <a:lnTo>
                    <a:pt x="116" y="748"/>
                  </a:lnTo>
                  <a:lnTo>
                    <a:pt x="123" y="744"/>
                  </a:lnTo>
                  <a:lnTo>
                    <a:pt x="130" y="739"/>
                  </a:lnTo>
                  <a:lnTo>
                    <a:pt x="131" y="738"/>
                  </a:lnTo>
                  <a:lnTo>
                    <a:pt x="134" y="737"/>
                  </a:lnTo>
                  <a:lnTo>
                    <a:pt x="136" y="735"/>
                  </a:lnTo>
                  <a:lnTo>
                    <a:pt x="138" y="734"/>
                  </a:lnTo>
                  <a:lnTo>
                    <a:pt x="143" y="731"/>
                  </a:lnTo>
                  <a:lnTo>
                    <a:pt x="145" y="731"/>
                  </a:lnTo>
                  <a:lnTo>
                    <a:pt x="148" y="728"/>
                  </a:lnTo>
                  <a:lnTo>
                    <a:pt x="152" y="726"/>
                  </a:lnTo>
                  <a:lnTo>
                    <a:pt x="156" y="723"/>
                  </a:lnTo>
                  <a:lnTo>
                    <a:pt x="156" y="724"/>
                  </a:lnTo>
                  <a:lnTo>
                    <a:pt x="157" y="723"/>
                  </a:lnTo>
                  <a:lnTo>
                    <a:pt x="159" y="723"/>
                  </a:lnTo>
                  <a:lnTo>
                    <a:pt x="159" y="722"/>
                  </a:lnTo>
                  <a:lnTo>
                    <a:pt x="164" y="717"/>
                  </a:lnTo>
                  <a:lnTo>
                    <a:pt x="166" y="717"/>
                  </a:lnTo>
                  <a:lnTo>
                    <a:pt x="174" y="713"/>
                  </a:lnTo>
                  <a:lnTo>
                    <a:pt x="179" y="709"/>
                  </a:lnTo>
                  <a:lnTo>
                    <a:pt x="181" y="709"/>
                  </a:lnTo>
                  <a:lnTo>
                    <a:pt x="186" y="705"/>
                  </a:lnTo>
                  <a:lnTo>
                    <a:pt x="190" y="702"/>
                  </a:lnTo>
                  <a:lnTo>
                    <a:pt x="193" y="701"/>
                  </a:lnTo>
                  <a:lnTo>
                    <a:pt x="200" y="697"/>
                  </a:lnTo>
                  <a:lnTo>
                    <a:pt x="205" y="694"/>
                  </a:lnTo>
                  <a:lnTo>
                    <a:pt x="212" y="690"/>
                  </a:lnTo>
                  <a:lnTo>
                    <a:pt x="215" y="688"/>
                  </a:lnTo>
                  <a:lnTo>
                    <a:pt x="217" y="687"/>
                  </a:lnTo>
                  <a:lnTo>
                    <a:pt x="218" y="687"/>
                  </a:lnTo>
                  <a:lnTo>
                    <a:pt x="225" y="684"/>
                  </a:lnTo>
                  <a:lnTo>
                    <a:pt x="225" y="683"/>
                  </a:lnTo>
                  <a:lnTo>
                    <a:pt x="226" y="683"/>
                  </a:lnTo>
                  <a:lnTo>
                    <a:pt x="232" y="680"/>
                  </a:lnTo>
                  <a:lnTo>
                    <a:pt x="235" y="679"/>
                  </a:lnTo>
                  <a:lnTo>
                    <a:pt x="236" y="680"/>
                  </a:lnTo>
                  <a:lnTo>
                    <a:pt x="237" y="679"/>
                  </a:lnTo>
                  <a:lnTo>
                    <a:pt x="239" y="679"/>
                  </a:lnTo>
                  <a:lnTo>
                    <a:pt x="240" y="677"/>
                  </a:lnTo>
                  <a:lnTo>
                    <a:pt x="243" y="677"/>
                  </a:lnTo>
                  <a:lnTo>
                    <a:pt x="244" y="676"/>
                  </a:lnTo>
                  <a:lnTo>
                    <a:pt x="251" y="673"/>
                  </a:lnTo>
                  <a:lnTo>
                    <a:pt x="254" y="673"/>
                  </a:lnTo>
                  <a:lnTo>
                    <a:pt x="255" y="673"/>
                  </a:lnTo>
                  <a:lnTo>
                    <a:pt x="263" y="669"/>
                  </a:lnTo>
                  <a:lnTo>
                    <a:pt x="266" y="669"/>
                  </a:lnTo>
                  <a:lnTo>
                    <a:pt x="269" y="668"/>
                  </a:lnTo>
                  <a:lnTo>
                    <a:pt x="270" y="668"/>
                  </a:lnTo>
                  <a:lnTo>
                    <a:pt x="269" y="665"/>
                  </a:lnTo>
                  <a:lnTo>
                    <a:pt x="268" y="664"/>
                  </a:lnTo>
                  <a:lnTo>
                    <a:pt x="266" y="664"/>
                  </a:lnTo>
                  <a:lnTo>
                    <a:pt x="265" y="665"/>
                  </a:lnTo>
                  <a:lnTo>
                    <a:pt x="265" y="664"/>
                  </a:lnTo>
                  <a:lnTo>
                    <a:pt x="269" y="662"/>
                  </a:lnTo>
                  <a:lnTo>
                    <a:pt x="270" y="661"/>
                  </a:lnTo>
                  <a:lnTo>
                    <a:pt x="272" y="661"/>
                  </a:lnTo>
                  <a:lnTo>
                    <a:pt x="272" y="659"/>
                  </a:lnTo>
                  <a:lnTo>
                    <a:pt x="270" y="659"/>
                  </a:lnTo>
                  <a:lnTo>
                    <a:pt x="270" y="658"/>
                  </a:lnTo>
                  <a:lnTo>
                    <a:pt x="270" y="657"/>
                  </a:lnTo>
                  <a:lnTo>
                    <a:pt x="269" y="657"/>
                  </a:lnTo>
                  <a:lnTo>
                    <a:pt x="268" y="653"/>
                  </a:lnTo>
                  <a:lnTo>
                    <a:pt x="266" y="654"/>
                  </a:lnTo>
                  <a:lnTo>
                    <a:pt x="266" y="653"/>
                  </a:lnTo>
                  <a:lnTo>
                    <a:pt x="265" y="650"/>
                  </a:lnTo>
                  <a:lnTo>
                    <a:pt x="266" y="650"/>
                  </a:lnTo>
                  <a:lnTo>
                    <a:pt x="266" y="648"/>
                  </a:lnTo>
                  <a:lnTo>
                    <a:pt x="265" y="647"/>
                  </a:lnTo>
                  <a:lnTo>
                    <a:pt x="263" y="644"/>
                  </a:lnTo>
                  <a:lnTo>
                    <a:pt x="263" y="643"/>
                  </a:lnTo>
                  <a:lnTo>
                    <a:pt x="262" y="643"/>
                  </a:lnTo>
                  <a:lnTo>
                    <a:pt x="262" y="642"/>
                  </a:lnTo>
                  <a:lnTo>
                    <a:pt x="262" y="640"/>
                  </a:lnTo>
                  <a:lnTo>
                    <a:pt x="258" y="636"/>
                  </a:lnTo>
                  <a:lnTo>
                    <a:pt x="258" y="635"/>
                  </a:lnTo>
                  <a:lnTo>
                    <a:pt x="258" y="633"/>
                  </a:lnTo>
                  <a:lnTo>
                    <a:pt x="257" y="632"/>
                  </a:lnTo>
                  <a:lnTo>
                    <a:pt x="255" y="626"/>
                  </a:lnTo>
                  <a:lnTo>
                    <a:pt x="254" y="625"/>
                  </a:lnTo>
                  <a:lnTo>
                    <a:pt x="254" y="624"/>
                  </a:lnTo>
                  <a:lnTo>
                    <a:pt x="252" y="622"/>
                  </a:lnTo>
                  <a:lnTo>
                    <a:pt x="252" y="621"/>
                  </a:lnTo>
                  <a:lnTo>
                    <a:pt x="252" y="619"/>
                  </a:lnTo>
                  <a:lnTo>
                    <a:pt x="251" y="619"/>
                  </a:lnTo>
                  <a:lnTo>
                    <a:pt x="251" y="618"/>
                  </a:lnTo>
                  <a:lnTo>
                    <a:pt x="251" y="617"/>
                  </a:lnTo>
                  <a:lnTo>
                    <a:pt x="251" y="615"/>
                  </a:lnTo>
                  <a:lnTo>
                    <a:pt x="250" y="614"/>
                  </a:lnTo>
                  <a:lnTo>
                    <a:pt x="250" y="613"/>
                  </a:lnTo>
                  <a:lnTo>
                    <a:pt x="250" y="611"/>
                  </a:lnTo>
                  <a:lnTo>
                    <a:pt x="250" y="610"/>
                  </a:lnTo>
                  <a:lnTo>
                    <a:pt x="248" y="607"/>
                  </a:lnTo>
                  <a:lnTo>
                    <a:pt x="247" y="606"/>
                  </a:lnTo>
                  <a:lnTo>
                    <a:pt x="247" y="604"/>
                  </a:lnTo>
                  <a:lnTo>
                    <a:pt x="247" y="603"/>
                  </a:lnTo>
                  <a:lnTo>
                    <a:pt x="247" y="602"/>
                  </a:lnTo>
                  <a:lnTo>
                    <a:pt x="246" y="600"/>
                  </a:lnTo>
                  <a:lnTo>
                    <a:pt x="246" y="599"/>
                  </a:lnTo>
                  <a:lnTo>
                    <a:pt x="247" y="597"/>
                  </a:lnTo>
                  <a:lnTo>
                    <a:pt x="248" y="597"/>
                  </a:lnTo>
                  <a:lnTo>
                    <a:pt x="250" y="597"/>
                  </a:lnTo>
                  <a:lnTo>
                    <a:pt x="251" y="596"/>
                  </a:lnTo>
                  <a:lnTo>
                    <a:pt x="251" y="595"/>
                  </a:lnTo>
                  <a:lnTo>
                    <a:pt x="251" y="593"/>
                  </a:lnTo>
                  <a:lnTo>
                    <a:pt x="251" y="585"/>
                  </a:lnTo>
                  <a:lnTo>
                    <a:pt x="252" y="579"/>
                  </a:lnTo>
                  <a:lnTo>
                    <a:pt x="252" y="577"/>
                  </a:lnTo>
                  <a:lnTo>
                    <a:pt x="254" y="575"/>
                  </a:lnTo>
                  <a:lnTo>
                    <a:pt x="254" y="574"/>
                  </a:lnTo>
                  <a:lnTo>
                    <a:pt x="254" y="573"/>
                  </a:lnTo>
                  <a:lnTo>
                    <a:pt x="254" y="571"/>
                  </a:lnTo>
                  <a:lnTo>
                    <a:pt x="252" y="571"/>
                  </a:lnTo>
                  <a:lnTo>
                    <a:pt x="252" y="570"/>
                  </a:lnTo>
                  <a:lnTo>
                    <a:pt x="251" y="564"/>
                  </a:lnTo>
                  <a:lnTo>
                    <a:pt x="250" y="563"/>
                  </a:lnTo>
                  <a:lnTo>
                    <a:pt x="250" y="559"/>
                  </a:lnTo>
                  <a:lnTo>
                    <a:pt x="246" y="552"/>
                  </a:lnTo>
                  <a:lnTo>
                    <a:pt x="246" y="550"/>
                  </a:lnTo>
                  <a:lnTo>
                    <a:pt x="244" y="549"/>
                  </a:lnTo>
                  <a:lnTo>
                    <a:pt x="244" y="548"/>
                  </a:lnTo>
                  <a:lnTo>
                    <a:pt x="244" y="546"/>
                  </a:lnTo>
                  <a:lnTo>
                    <a:pt x="246" y="545"/>
                  </a:lnTo>
                  <a:lnTo>
                    <a:pt x="247" y="544"/>
                  </a:lnTo>
                  <a:lnTo>
                    <a:pt x="248" y="544"/>
                  </a:lnTo>
                  <a:lnTo>
                    <a:pt x="251" y="541"/>
                  </a:lnTo>
                  <a:lnTo>
                    <a:pt x="252" y="541"/>
                  </a:lnTo>
                  <a:lnTo>
                    <a:pt x="252" y="539"/>
                  </a:lnTo>
                  <a:lnTo>
                    <a:pt x="254" y="538"/>
                  </a:lnTo>
                  <a:lnTo>
                    <a:pt x="254" y="535"/>
                  </a:lnTo>
                  <a:lnTo>
                    <a:pt x="254" y="534"/>
                  </a:lnTo>
                  <a:lnTo>
                    <a:pt x="255" y="533"/>
                  </a:lnTo>
                  <a:lnTo>
                    <a:pt x="255" y="531"/>
                  </a:lnTo>
                  <a:lnTo>
                    <a:pt x="254" y="528"/>
                  </a:lnTo>
                  <a:lnTo>
                    <a:pt x="254" y="527"/>
                  </a:lnTo>
                  <a:lnTo>
                    <a:pt x="252" y="526"/>
                  </a:lnTo>
                  <a:lnTo>
                    <a:pt x="251" y="524"/>
                  </a:lnTo>
                  <a:lnTo>
                    <a:pt x="251" y="523"/>
                  </a:lnTo>
                  <a:lnTo>
                    <a:pt x="250" y="522"/>
                  </a:lnTo>
                  <a:lnTo>
                    <a:pt x="248" y="522"/>
                  </a:lnTo>
                  <a:lnTo>
                    <a:pt x="248" y="520"/>
                  </a:lnTo>
                  <a:lnTo>
                    <a:pt x="247" y="520"/>
                  </a:lnTo>
                  <a:lnTo>
                    <a:pt x="248" y="512"/>
                  </a:lnTo>
                  <a:lnTo>
                    <a:pt x="248" y="510"/>
                  </a:lnTo>
                  <a:lnTo>
                    <a:pt x="250" y="510"/>
                  </a:lnTo>
                  <a:lnTo>
                    <a:pt x="248" y="509"/>
                  </a:lnTo>
                  <a:lnTo>
                    <a:pt x="250" y="509"/>
                  </a:lnTo>
                  <a:lnTo>
                    <a:pt x="248" y="509"/>
                  </a:lnTo>
                  <a:lnTo>
                    <a:pt x="248" y="508"/>
                  </a:lnTo>
                  <a:lnTo>
                    <a:pt x="248" y="506"/>
                  </a:lnTo>
                  <a:lnTo>
                    <a:pt x="250" y="506"/>
                  </a:lnTo>
                  <a:lnTo>
                    <a:pt x="250" y="504"/>
                  </a:lnTo>
                  <a:lnTo>
                    <a:pt x="250" y="502"/>
                  </a:lnTo>
                  <a:lnTo>
                    <a:pt x="251" y="497"/>
                  </a:lnTo>
                  <a:lnTo>
                    <a:pt x="251" y="491"/>
                  </a:lnTo>
                  <a:lnTo>
                    <a:pt x="250" y="488"/>
                  </a:lnTo>
                  <a:lnTo>
                    <a:pt x="250" y="486"/>
                  </a:lnTo>
                  <a:lnTo>
                    <a:pt x="250" y="484"/>
                  </a:lnTo>
                  <a:lnTo>
                    <a:pt x="250" y="480"/>
                  </a:lnTo>
                  <a:lnTo>
                    <a:pt x="250" y="479"/>
                  </a:lnTo>
                  <a:lnTo>
                    <a:pt x="248" y="477"/>
                  </a:lnTo>
                  <a:lnTo>
                    <a:pt x="248" y="476"/>
                  </a:lnTo>
                  <a:lnTo>
                    <a:pt x="247" y="476"/>
                  </a:lnTo>
                  <a:lnTo>
                    <a:pt x="247" y="475"/>
                  </a:lnTo>
                  <a:lnTo>
                    <a:pt x="248" y="475"/>
                  </a:lnTo>
                  <a:lnTo>
                    <a:pt x="248" y="473"/>
                  </a:lnTo>
                  <a:lnTo>
                    <a:pt x="247" y="470"/>
                  </a:lnTo>
                  <a:lnTo>
                    <a:pt x="247" y="469"/>
                  </a:lnTo>
                  <a:lnTo>
                    <a:pt x="247" y="466"/>
                  </a:lnTo>
                  <a:lnTo>
                    <a:pt x="246" y="465"/>
                  </a:lnTo>
                  <a:lnTo>
                    <a:pt x="247" y="465"/>
                  </a:lnTo>
                  <a:lnTo>
                    <a:pt x="248" y="464"/>
                  </a:lnTo>
                  <a:lnTo>
                    <a:pt x="250" y="464"/>
                  </a:lnTo>
                  <a:lnTo>
                    <a:pt x="251" y="462"/>
                  </a:lnTo>
                  <a:lnTo>
                    <a:pt x="252" y="462"/>
                  </a:lnTo>
                  <a:lnTo>
                    <a:pt x="255" y="462"/>
                  </a:lnTo>
                  <a:lnTo>
                    <a:pt x="257" y="461"/>
                  </a:lnTo>
                  <a:lnTo>
                    <a:pt x="258" y="461"/>
                  </a:lnTo>
                  <a:lnTo>
                    <a:pt x="259" y="461"/>
                  </a:lnTo>
                  <a:lnTo>
                    <a:pt x="261" y="461"/>
                  </a:lnTo>
                  <a:lnTo>
                    <a:pt x="262" y="459"/>
                  </a:lnTo>
                  <a:lnTo>
                    <a:pt x="263" y="459"/>
                  </a:lnTo>
                  <a:lnTo>
                    <a:pt x="266" y="458"/>
                  </a:lnTo>
                  <a:lnTo>
                    <a:pt x="268" y="458"/>
                  </a:lnTo>
                  <a:lnTo>
                    <a:pt x="269" y="457"/>
                  </a:lnTo>
                  <a:lnTo>
                    <a:pt x="276" y="454"/>
                  </a:lnTo>
                  <a:lnTo>
                    <a:pt x="279" y="454"/>
                  </a:lnTo>
                  <a:lnTo>
                    <a:pt x="280" y="454"/>
                  </a:lnTo>
                  <a:lnTo>
                    <a:pt x="281" y="454"/>
                  </a:lnTo>
                  <a:lnTo>
                    <a:pt x="284" y="453"/>
                  </a:lnTo>
                  <a:lnTo>
                    <a:pt x="287" y="453"/>
                  </a:lnTo>
                  <a:lnTo>
                    <a:pt x="287" y="451"/>
                  </a:lnTo>
                  <a:lnTo>
                    <a:pt x="288" y="451"/>
                  </a:lnTo>
                  <a:lnTo>
                    <a:pt x="291" y="451"/>
                  </a:lnTo>
                  <a:lnTo>
                    <a:pt x="292" y="450"/>
                  </a:lnTo>
                  <a:lnTo>
                    <a:pt x="294" y="450"/>
                  </a:lnTo>
                  <a:lnTo>
                    <a:pt x="297" y="448"/>
                  </a:lnTo>
                  <a:lnTo>
                    <a:pt x="299" y="447"/>
                  </a:lnTo>
                  <a:lnTo>
                    <a:pt x="301" y="447"/>
                  </a:lnTo>
                  <a:lnTo>
                    <a:pt x="302" y="447"/>
                  </a:lnTo>
                  <a:lnTo>
                    <a:pt x="304" y="447"/>
                  </a:lnTo>
                  <a:lnTo>
                    <a:pt x="306" y="447"/>
                  </a:lnTo>
                  <a:lnTo>
                    <a:pt x="309" y="447"/>
                  </a:lnTo>
                  <a:lnTo>
                    <a:pt x="313" y="447"/>
                  </a:lnTo>
                  <a:lnTo>
                    <a:pt x="316" y="447"/>
                  </a:lnTo>
                  <a:lnTo>
                    <a:pt x="319" y="447"/>
                  </a:lnTo>
                  <a:lnTo>
                    <a:pt x="320" y="447"/>
                  </a:lnTo>
                  <a:lnTo>
                    <a:pt x="323" y="448"/>
                  </a:lnTo>
                  <a:lnTo>
                    <a:pt x="326" y="448"/>
                  </a:lnTo>
                  <a:lnTo>
                    <a:pt x="327" y="448"/>
                  </a:lnTo>
                  <a:lnTo>
                    <a:pt x="330" y="448"/>
                  </a:lnTo>
                  <a:lnTo>
                    <a:pt x="334" y="448"/>
                  </a:lnTo>
                  <a:lnTo>
                    <a:pt x="335" y="448"/>
                  </a:lnTo>
                  <a:lnTo>
                    <a:pt x="339" y="448"/>
                  </a:lnTo>
                  <a:lnTo>
                    <a:pt x="343" y="448"/>
                  </a:lnTo>
                  <a:lnTo>
                    <a:pt x="346" y="447"/>
                  </a:lnTo>
                  <a:lnTo>
                    <a:pt x="349" y="447"/>
                  </a:lnTo>
                  <a:lnTo>
                    <a:pt x="350" y="447"/>
                  </a:lnTo>
                  <a:lnTo>
                    <a:pt x="363" y="443"/>
                  </a:lnTo>
                  <a:lnTo>
                    <a:pt x="364" y="443"/>
                  </a:lnTo>
                  <a:lnTo>
                    <a:pt x="366" y="443"/>
                  </a:lnTo>
                  <a:lnTo>
                    <a:pt x="367" y="443"/>
                  </a:lnTo>
                  <a:lnTo>
                    <a:pt x="368" y="441"/>
                  </a:lnTo>
                  <a:lnTo>
                    <a:pt x="370" y="440"/>
                  </a:lnTo>
                  <a:lnTo>
                    <a:pt x="375" y="437"/>
                  </a:lnTo>
                  <a:lnTo>
                    <a:pt x="377" y="437"/>
                  </a:lnTo>
                  <a:lnTo>
                    <a:pt x="378" y="437"/>
                  </a:lnTo>
                  <a:lnTo>
                    <a:pt x="379" y="436"/>
                  </a:lnTo>
                  <a:lnTo>
                    <a:pt x="382" y="436"/>
                  </a:lnTo>
                  <a:lnTo>
                    <a:pt x="384" y="435"/>
                  </a:lnTo>
                  <a:lnTo>
                    <a:pt x="386" y="435"/>
                  </a:lnTo>
                  <a:lnTo>
                    <a:pt x="388" y="433"/>
                  </a:lnTo>
                  <a:lnTo>
                    <a:pt x="389" y="433"/>
                  </a:lnTo>
                  <a:lnTo>
                    <a:pt x="390" y="433"/>
                  </a:lnTo>
                  <a:lnTo>
                    <a:pt x="393" y="432"/>
                  </a:lnTo>
                  <a:lnTo>
                    <a:pt x="396" y="432"/>
                  </a:lnTo>
                  <a:lnTo>
                    <a:pt x="397" y="432"/>
                  </a:lnTo>
                  <a:lnTo>
                    <a:pt x="399" y="432"/>
                  </a:lnTo>
                  <a:lnTo>
                    <a:pt x="400" y="430"/>
                  </a:lnTo>
                  <a:lnTo>
                    <a:pt x="403" y="430"/>
                  </a:lnTo>
                  <a:lnTo>
                    <a:pt x="404" y="430"/>
                  </a:lnTo>
                  <a:lnTo>
                    <a:pt x="407" y="430"/>
                  </a:lnTo>
                  <a:lnTo>
                    <a:pt x="408" y="429"/>
                  </a:lnTo>
                  <a:lnTo>
                    <a:pt x="410" y="429"/>
                  </a:lnTo>
                  <a:lnTo>
                    <a:pt x="411" y="429"/>
                  </a:lnTo>
                  <a:lnTo>
                    <a:pt x="412" y="429"/>
                  </a:lnTo>
                  <a:lnTo>
                    <a:pt x="412" y="428"/>
                  </a:lnTo>
                  <a:lnTo>
                    <a:pt x="414" y="428"/>
                  </a:lnTo>
                  <a:lnTo>
                    <a:pt x="415" y="428"/>
                  </a:lnTo>
                  <a:lnTo>
                    <a:pt x="417" y="426"/>
                  </a:lnTo>
                  <a:lnTo>
                    <a:pt x="418" y="426"/>
                  </a:lnTo>
                  <a:lnTo>
                    <a:pt x="419" y="426"/>
                  </a:lnTo>
                  <a:lnTo>
                    <a:pt x="421" y="426"/>
                  </a:lnTo>
                  <a:lnTo>
                    <a:pt x="423" y="425"/>
                  </a:lnTo>
                  <a:lnTo>
                    <a:pt x="426" y="425"/>
                  </a:lnTo>
                  <a:lnTo>
                    <a:pt x="428" y="425"/>
                  </a:lnTo>
                  <a:lnTo>
                    <a:pt x="429" y="425"/>
                  </a:lnTo>
                  <a:lnTo>
                    <a:pt x="432" y="423"/>
                  </a:lnTo>
                  <a:lnTo>
                    <a:pt x="433" y="423"/>
                  </a:lnTo>
                  <a:lnTo>
                    <a:pt x="436" y="423"/>
                  </a:lnTo>
                  <a:lnTo>
                    <a:pt x="441" y="422"/>
                  </a:lnTo>
                  <a:lnTo>
                    <a:pt x="443" y="422"/>
                  </a:lnTo>
                  <a:lnTo>
                    <a:pt x="444" y="422"/>
                  </a:lnTo>
                  <a:lnTo>
                    <a:pt x="446" y="422"/>
                  </a:lnTo>
                  <a:lnTo>
                    <a:pt x="447" y="422"/>
                  </a:lnTo>
                  <a:lnTo>
                    <a:pt x="448" y="422"/>
                  </a:lnTo>
                  <a:lnTo>
                    <a:pt x="450" y="423"/>
                  </a:lnTo>
                  <a:lnTo>
                    <a:pt x="451" y="423"/>
                  </a:lnTo>
                  <a:lnTo>
                    <a:pt x="453" y="423"/>
                  </a:lnTo>
                  <a:lnTo>
                    <a:pt x="454" y="423"/>
                  </a:lnTo>
                  <a:lnTo>
                    <a:pt x="455" y="423"/>
                  </a:lnTo>
                  <a:lnTo>
                    <a:pt x="457" y="423"/>
                  </a:lnTo>
                  <a:lnTo>
                    <a:pt x="458" y="423"/>
                  </a:lnTo>
                  <a:lnTo>
                    <a:pt x="459" y="423"/>
                  </a:lnTo>
                  <a:lnTo>
                    <a:pt x="461" y="423"/>
                  </a:lnTo>
                  <a:lnTo>
                    <a:pt x="462" y="423"/>
                  </a:lnTo>
                  <a:lnTo>
                    <a:pt x="465" y="423"/>
                  </a:lnTo>
                  <a:lnTo>
                    <a:pt x="466" y="423"/>
                  </a:lnTo>
                  <a:lnTo>
                    <a:pt x="468" y="425"/>
                  </a:lnTo>
                  <a:lnTo>
                    <a:pt x="472" y="429"/>
                  </a:lnTo>
                  <a:lnTo>
                    <a:pt x="473" y="423"/>
                  </a:lnTo>
                  <a:lnTo>
                    <a:pt x="483" y="422"/>
                  </a:lnTo>
                  <a:lnTo>
                    <a:pt x="490" y="421"/>
                  </a:lnTo>
                  <a:lnTo>
                    <a:pt x="491" y="421"/>
                  </a:lnTo>
                  <a:lnTo>
                    <a:pt x="492" y="421"/>
                  </a:lnTo>
                  <a:lnTo>
                    <a:pt x="494" y="421"/>
                  </a:lnTo>
                  <a:lnTo>
                    <a:pt x="498" y="421"/>
                  </a:lnTo>
                  <a:lnTo>
                    <a:pt x="501" y="421"/>
                  </a:lnTo>
                  <a:lnTo>
                    <a:pt x="502" y="421"/>
                  </a:lnTo>
                  <a:lnTo>
                    <a:pt x="505" y="421"/>
                  </a:lnTo>
                  <a:lnTo>
                    <a:pt x="506" y="419"/>
                  </a:lnTo>
                  <a:lnTo>
                    <a:pt x="509" y="419"/>
                  </a:lnTo>
                  <a:lnTo>
                    <a:pt x="510" y="419"/>
                  </a:lnTo>
                  <a:lnTo>
                    <a:pt x="512" y="419"/>
                  </a:lnTo>
                  <a:lnTo>
                    <a:pt x="515" y="421"/>
                  </a:lnTo>
                  <a:lnTo>
                    <a:pt x="531" y="423"/>
                  </a:lnTo>
                  <a:lnTo>
                    <a:pt x="533" y="423"/>
                  </a:lnTo>
                  <a:lnTo>
                    <a:pt x="534" y="425"/>
                  </a:lnTo>
                  <a:lnTo>
                    <a:pt x="538" y="425"/>
                  </a:lnTo>
                  <a:lnTo>
                    <a:pt x="539" y="426"/>
                  </a:lnTo>
                  <a:lnTo>
                    <a:pt x="541" y="426"/>
                  </a:lnTo>
                  <a:lnTo>
                    <a:pt x="545" y="426"/>
                  </a:lnTo>
                  <a:lnTo>
                    <a:pt x="546" y="426"/>
                  </a:lnTo>
                  <a:lnTo>
                    <a:pt x="548" y="426"/>
                  </a:lnTo>
                  <a:lnTo>
                    <a:pt x="555" y="428"/>
                  </a:lnTo>
                  <a:lnTo>
                    <a:pt x="559" y="428"/>
                  </a:lnTo>
                  <a:lnTo>
                    <a:pt x="561" y="428"/>
                  </a:lnTo>
                  <a:lnTo>
                    <a:pt x="563" y="428"/>
                  </a:lnTo>
                  <a:lnTo>
                    <a:pt x="566" y="429"/>
                  </a:lnTo>
                  <a:lnTo>
                    <a:pt x="567" y="429"/>
                  </a:lnTo>
                  <a:lnTo>
                    <a:pt x="570" y="429"/>
                  </a:lnTo>
                  <a:lnTo>
                    <a:pt x="573" y="429"/>
                  </a:lnTo>
                  <a:lnTo>
                    <a:pt x="574" y="430"/>
                  </a:lnTo>
                  <a:lnTo>
                    <a:pt x="577" y="430"/>
                  </a:lnTo>
                  <a:lnTo>
                    <a:pt x="578" y="430"/>
                  </a:lnTo>
                  <a:lnTo>
                    <a:pt x="579" y="430"/>
                  </a:lnTo>
                  <a:lnTo>
                    <a:pt x="584" y="430"/>
                  </a:lnTo>
                  <a:lnTo>
                    <a:pt x="586" y="430"/>
                  </a:lnTo>
                  <a:lnTo>
                    <a:pt x="589" y="430"/>
                  </a:lnTo>
                  <a:lnTo>
                    <a:pt x="590" y="430"/>
                  </a:lnTo>
                  <a:lnTo>
                    <a:pt x="592" y="432"/>
                  </a:lnTo>
                  <a:lnTo>
                    <a:pt x="595" y="432"/>
                  </a:lnTo>
                  <a:lnTo>
                    <a:pt x="597" y="432"/>
                  </a:lnTo>
                  <a:lnTo>
                    <a:pt x="602" y="432"/>
                  </a:lnTo>
                  <a:lnTo>
                    <a:pt x="603" y="432"/>
                  </a:lnTo>
                  <a:lnTo>
                    <a:pt x="604" y="432"/>
                  </a:lnTo>
                  <a:lnTo>
                    <a:pt x="606" y="432"/>
                  </a:lnTo>
                  <a:lnTo>
                    <a:pt x="604" y="433"/>
                  </a:lnTo>
                  <a:lnTo>
                    <a:pt x="606" y="433"/>
                  </a:lnTo>
                  <a:lnTo>
                    <a:pt x="607" y="433"/>
                  </a:lnTo>
                  <a:lnTo>
                    <a:pt x="610" y="435"/>
                  </a:lnTo>
                  <a:lnTo>
                    <a:pt x="611" y="435"/>
                  </a:lnTo>
                  <a:lnTo>
                    <a:pt x="611" y="433"/>
                  </a:lnTo>
                  <a:lnTo>
                    <a:pt x="614" y="433"/>
                  </a:lnTo>
                  <a:lnTo>
                    <a:pt x="615" y="432"/>
                  </a:lnTo>
                  <a:lnTo>
                    <a:pt x="617" y="432"/>
                  </a:lnTo>
                  <a:lnTo>
                    <a:pt x="621" y="430"/>
                  </a:lnTo>
                  <a:lnTo>
                    <a:pt x="622" y="430"/>
                  </a:lnTo>
                  <a:lnTo>
                    <a:pt x="624" y="432"/>
                  </a:lnTo>
                  <a:lnTo>
                    <a:pt x="625" y="432"/>
                  </a:lnTo>
                  <a:lnTo>
                    <a:pt x="626" y="432"/>
                  </a:lnTo>
                  <a:lnTo>
                    <a:pt x="629" y="432"/>
                  </a:lnTo>
                  <a:lnTo>
                    <a:pt x="630" y="432"/>
                  </a:lnTo>
                  <a:lnTo>
                    <a:pt x="632" y="432"/>
                  </a:lnTo>
                  <a:lnTo>
                    <a:pt x="635" y="432"/>
                  </a:lnTo>
                  <a:lnTo>
                    <a:pt x="637" y="432"/>
                  </a:lnTo>
                  <a:lnTo>
                    <a:pt x="640" y="433"/>
                  </a:lnTo>
                  <a:lnTo>
                    <a:pt x="643" y="433"/>
                  </a:lnTo>
                  <a:lnTo>
                    <a:pt x="644" y="433"/>
                  </a:lnTo>
                  <a:lnTo>
                    <a:pt x="646" y="433"/>
                  </a:lnTo>
                  <a:lnTo>
                    <a:pt x="648" y="433"/>
                  </a:lnTo>
                  <a:lnTo>
                    <a:pt x="650" y="435"/>
                  </a:lnTo>
                  <a:lnTo>
                    <a:pt x="651" y="435"/>
                  </a:lnTo>
                  <a:lnTo>
                    <a:pt x="654" y="435"/>
                  </a:lnTo>
                  <a:lnTo>
                    <a:pt x="657" y="435"/>
                  </a:lnTo>
                  <a:lnTo>
                    <a:pt x="661" y="435"/>
                  </a:lnTo>
                  <a:lnTo>
                    <a:pt x="662" y="435"/>
                  </a:lnTo>
                  <a:lnTo>
                    <a:pt x="665" y="435"/>
                  </a:lnTo>
                  <a:lnTo>
                    <a:pt x="668" y="435"/>
                  </a:lnTo>
                  <a:lnTo>
                    <a:pt x="672" y="435"/>
                  </a:lnTo>
                  <a:lnTo>
                    <a:pt x="673" y="435"/>
                  </a:lnTo>
                  <a:lnTo>
                    <a:pt x="675" y="435"/>
                  </a:lnTo>
                  <a:lnTo>
                    <a:pt x="676" y="435"/>
                  </a:lnTo>
                  <a:lnTo>
                    <a:pt x="679" y="435"/>
                  </a:lnTo>
                  <a:lnTo>
                    <a:pt x="680" y="436"/>
                  </a:lnTo>
                  <a:lnTo>
                    <a:pt x="682" y="436"/>
                  </a:lnTo>
                  <a:lnTo>
                    <a:pt x="683" y="435"/>
                  </a:lnTo>
                  <a:lnTo>
                    <a:pt x="687" y="435"/>
                  </a:lnTo>
                  <a:lnTo>
                    <a:pt x="688" y="435"/>
                  </a:lnTo>
                  <a:lnTo>
                    <a:pt x="690" y="433"/>
                  </a:lnTo>
                  <a:lnTo>
                    <a:pt x="691" y="433"/>
                  </a:lnTo>
                  <a:lnTo>
                    <a:pt x="693" y="433"/>
                  </a:lnTo>
                  <a:lnTo>
                    <a:pt x="694" y="433"/>
                  </a:lnTo>
                  <a:lnTo>
                    <a:pt x="695" y="433"/>
                  </a:lnTo>
                  <a:lnTo>
                    <a:pt x="699" y="433"/>
                  </a:lnTo>
                  <a:lnTo>
                    <a:pt x="702" y="435"/>
                  </a:lnTo>
                  <a:lnTo>
                    <a:pt x="704" y="433"/>
                  </a:lnTo>
                  <a:lnTo>
                    <a:pt x="706" y="433"/>
                  </a:lnTo>
                  <a:lnTo>
                    <a:pt x="708" y="433"/>
                  </a:lnTo>
                  <a:lnTo>
                    <a:pt x="712" y="432"/>
                  </a:lnTo>
                  <a:lnTo>
                    <a:pt x="713" y="432"/>
                  </a:lnTo>
                  <a:lnTo>
                    <a:pt x="719" y="432"/>
                  </a:lnTo>
                  <a:lnTo>
                    <a:pt x="720" y="432"/>
                  </a:lnTo>
                  <a:lnTo>
                    <a:pt x="722" y="432"/>
                  </a:lnTo>
                  <a:lnTo>
                    <a:pt x="723" y="430"/>
                  </a:lnTo>
                  <a:lnTo>
                    <a:pt x="724" y="430"/>
                  </a:lnTo>
                  <a:lnTo>
                    <a:pt x="726" y="430"/>
                  </a:lnTo>
                  <a:lnTo>
                    <a:pt x="727" y="429"/>
                  </a:lnTo>
                  <a:lnTo>
                    <a:pt x="728" y="429"/>
                  </a:lnTo>
                  <a:lnTo>
                    <a:pt x="730" y="429"/>
                  </a:lnTo>
                  <a:lnTo>
                    <a:pt x="731" y="429"/>
                  </a:lnTo>
                  <a:lnTo>
                    <a:pt x="734" y="429"/>
                  </a:lnTo>
                  <a:lnTo>
                    <a:pt x="735" y="430"/>
                  </a:lnTo>
                  <a:lnTo>
                    <a:pt x="739" y="432"/>
                  </a:lnTo>
                  <a:lnTo>
                    <a:pt x="751" y="435"/>
                  </a:lnTo>
                  <a:lnTo>
                    <a:pt x="756" y="436"/>
                  </a:lnTo>
                  <a:lnTo>
                    <a:pt x="760" y="437"/>
                  </a:lnTo>
                  <a:lnTo>
                    <a:pt x="763" y="437"/>
                  </a:lnTo>
                  <a:lnTo>
                    <a:pt x="766" y="437"/>
                  </a:lnTo>
                  <a:lnTo>
                    <a:pt x="770" y="439"/>
                  </a:lnTo>
                  <a:lnTo>
                    <a:pt x="780" y="439"/>
                  </a:lnTo>
                  <a:lnTo>
                    <a:pt x="778" y="436"/>
                  </a:lnTo>
                  <a:lnTo>
                    <a:pt x="782" y="436"/>
                  </a:lnTo>
                  <a:lnTo>
                    <a:pt x="786" y="436"/>
                  </a:lnTo>
                  <a:lnTo>
                    <a:pt x="788" y="436"/>
                  </a:lnTo>
                  <a:lnTo>
                    <a:pt x="793" y="436"/>
                  </a:lnTo>
                  <a:lnTo>
                    <a:pt x="800" y="440"/>
                  </a:lnTo>
                  <a:lnTo>
                    <a:pt x="802" y="440"/>
                  </a:lnTo>
                  <a:lnTo>
                    <a:pt x="808" y="440"/>
                  </a:lnTo>
                  <a:lnTo>
                    <a:pt x="815" y="435"/>
                  </a:lnTo>
                  <a:lnTo>
                    <a:pt x="828" y="437"/>
                  </a:lnTo>
                  <a:lnTo>
                    <a:pt x="865" y="433"/>
                  </a:lnTo>
                  <a:lnTo>
                    <a:pt x="866" y="433"/>
                  </a:lnTo>
                  <a:lnTo>
                    <a:pt x="872" y="432"/>
                  </a:lnTo>
                  <a:lnTo>
                    <a:pt x="875" y="432"/>
                  </a:lnTo>
                  <a:lnTo>
                    <a:pt x="888" y="429"/>
                  </a:lnTo>
                  <a:lnTo>
                    <a:pt x="894" y="428"/>
                  </a:lnTo>
                  <a:lnTo>
                    <a:pt x="900" y="428"/>
                  </a:lnTo>
                  <a:lnTo>
                    <a:pt x="901" y="428"/>
                  </a:lnTo>
                  <a:lnTo>
                    <a:pt x="908" y="426"/>
                  </a:lnTo>
                  <a:lnTo>
                    <a:pt x="918" y="423"/>
                  </a:lnTo>
                  <a:lnTo>
                    <a:pt x="920" y="422"/>
                  </a:lnTo>
                  <a:lnTo>
                    <a:pt x="922" y="421"/>
                  </a:lnTo>
                  <a:lnTo>
                    <a:pt x="924" y="419"/>
                  </a:lnTo>
                  <a:lnTo>
                    <a:pt x="929" y="417"/>
                  </a:lnTo>
                  <a:lnTo>
                    <a:pt x="941" y="403"/>
                  </a:lnTo>
                  <a:lnTo>
                    <a:pt x="945" y="400"/>
                  </a:lnTo>
                  <a:lnTo>
                    <a:pt x="946" y="399"/>
                  </a:lnTo>
                  <a:lnTo>
                    <a:pt x="948" y="396"/>
                  </a:lnTo>
                  <a:lnTo>
                    <a:pt x="956" y="388"/>
                  </a:lnTo>
                  <a:lnTo>
                    <a:pt x="963" y="379"/>
                  </a:lnTo>
                  <a:lnTo>
                    <a:pt x="970" y="372"/>
                  </a:lnTo>
                  <a:lnTo>
                    <a:pt x="975" y="367"/>
                  </a:lnTo>
                  <a:lnTo>
                    <a:pt x="977" y="364"/>
                  </a:lnTo>
                  <a:lnTo>
                    <a:pt x="982" y="359"/>
                  </a:lnTo>
                  <a:lnTo>
                    <a:pt x="984" y="357"/>
                  </a:lnTo>
                  <a:lnTo>
                    <a:pt x="985" y="357"/>
                  </a:lnTo>
                  <a:lnTo>
                    <a:pt x="985" y="356"/>
                  </a:lnTo>
                  <a:lnTo>
                    <a:pt x="987" y="356"/>
                  </a:lnTo>
                  <a:lnTo>
                    <a:pt x="989" y="353"/>
                  </a:lnTo>
                  <a:lnTo>
                    <a:pt x="993" y="349"/>
                  </a:lnTo>
                  <a:lnTo>
                    <a:pt x="996" y="348"/>
                  </a:lnTo>
                  <a:lnTo>
                    <a:pt x="1003" y="342"/>
                  </a:lnTo>
                  <a:lnTo>
                    <a:pt x="1004" y="341"/>
                  </a:lnTo>
                  <a:lnTo>
                    <a:pt x="1004" y="339"/>
                  </a:lnTo>
                  <a:lnTo>
                    <a:pt x="1004" y="338"/>
                  </a:lnTo>
                  <a:lnTo>
                    <a:pt x="1007" y="334"/>
                  </a:lnTo>
                  <a:lnTo>
                    <a:pt x="1007" y="332"/>
                  </a:lnTo>
                  <a:lnTo>
                    <a:pt x="1007" y="331"/>
                  </a:lnTo>
                  <a:lnTo>
                    <a:pt x="1009" y="331"/>
                  </a:lnTo>
                  <a:lnTo>
                    <a:pt x="1009" y="330"/>
                  </a:lnTo>
                  <a:lnTo>
                    <a:pt x="1007" y="330"/>
                  </a:lnTo>
                  <a:lnTo>
                    <a:pt x="1007" y="328"/>
                  </a:lnTo>
                  <a:lnTo>
                    <a:pt x="1006" y="327"/>
                  </a:lnTo>
                  <a:lnTo>
                    <a:pt x="1003" y="321"/>
                  </a:lnTo>
                  <a:lnTo>
                    <a:pt x="1003" y="320"/>
                  </a:lnTo>
                  <a:lnTo>
                    <a:pt x="1002" y="319"/>
                  </a:lnTo>
                  <a:lnTo>
                    <a:pt x="1000" y="315"/>
                  </a:lnTo>
                  <a:lnTo>
                    <a:pt x="999" y="312"/>
                  </a:lnTo>
                  <a:lnTo>
                    <a:pt x="998" y="309"/>
                  </a:lnTo>
                  <a:lnTo>
                    <a:pt x="993" y="304"/>
                  </a:lnTo>
                  <a:lnTo>
                    <a:pt x="992" y="299"/>
                  </a:lnTo>
                  <a:lnTo>
                    <a:pt x="991" y="297"/>
                  </a:lnTo>
                  <a:lnTo>
                    <a:pt x="988" y="291"/>
                  </a:lnTo>
                  <a:lnTo>
                    <a:pt x="987" y="291"/>
                  </a:lnTo>
                  <a:lnTo>
                    <a:pt x="987" y="290"/>
                  </a:lnTo>
                  <a:lnTo>
                    <a:pt x="987" y="288"/>
                  </a:lnTo>
                  <a:lnTo>
                    <a:pt x="987" y="287"/>
                  </a:lnTo>
                  <a:lnTo>
                    <a:pt x="987" y="285"/>
                  </a:lnTo>
                  <a:lnTo>
                    <a:pt x="985" y="285"/>
                  </a:lnTo>
                  <a:lnTo>
                    <a:pt x="985" y="284"/>
                  </a:lnTo>
                  <a:lnTo>
                    <a:pt x="985" y="283"/>
                  </a:lnTo>
                  <a:lnTo>
                    <a:pt x="984" y="281"/>
                  </a:lnTo>
                  <a:lnTo>
                    <a:pt x="984" y="279"/>
                  </a:lnTo>
                  <a:lnTo>
                    <a:pt x="982" y="277"/>
                  </a:lnTo>
                  <a:lnTo>
                    <a:pt x="981" y="273"/>
                  </a:lnTo>
                  <a:lnTo>
                    <a:pt x="980" y="272"/>
                  </a:lnTo>
                  <a:lnTo>
                    <a:pt x="980" y="270"/>
                  </a:lnTo>
                  <a:lnTo>
                    <a:pt x="978" y="266"/>
                  </a:lnTo>
                  <a:lnTo>
                    <a:pt x="977" y="266"/>
                  </a:lnTo>
                  <a:lnTo>
                    <a:pt x="977" y="263"/>
                  </a:lnTo>
                  <a:lnTo>
                    <a:pt x="975" y="263"/>
                  </a:lnTo>
                  <a:lnTo>
                    <a:pt x="975" y="262"/>
                  </a:lnTo>
                  <a:lnTo>
                    <a:pt x="975" y="261"/>
                  </a:lnTo>
                  <a:lnTo>
                    <a:pt x="974" y="259"/>
                  </a:lnTo>
                  <a:lnTo>
                    <a:pt x="974" y="258"/>
                  </a:lnTo>
                  <a:lnTo>
                    <a:pt x="974" y="257"/>
                  </a:lnTo>
                  <a:lnTo>
                    <a:pt x="974" y="255"/>
                  </a:lnTo>
                  <a:lnTo>
                    <a:pt x="974" y="254"/>
                  </a:lnTo>
                  <a:lnTo>
                    <a:pt x="974" y="252"/>
                  </a:lnTo>
                  <a:lnTo>
                    <a:pt x="975" y="252"/>
                  </a:lnTo>
                  <a:lnTo>
                    <a:pt x="975" y="251"/>
                  </a:lnTo>
                  <a:lnTo>
                    <a:pt x="975" y="250"/>
                  </a:lnTo>
                  <a:lnTo>
                    <a:pt x="977" y="248"/>
                  </a:lnTo>
                  <a:lnTo>
                    <a:pt x="980" y="241"/>
                  </a:lnTo>
                  <a:lnTo>
                    <a:pt x="981" y="237"/>
                  </a:lnTo>
                  <a:lnTo>
                    <a:pt x="982" y="236"/>
                  </a:lnTo>
                  <a:lnTo>
                    <a:pt x="982" y="235"/>
                  </a:lnTo>
                  <a:lnTo>
                    <a:pt x="982" y="233"/>
                  </a:lnTo>
                  <a:lnTo>
                    <a:pt x="984" y="232"/>
                  </a:lnTo>
                  <a:lnTo>
                    <a:pt x="984" y="230"/>
                  </a:lnTo>
                  <a:lnTo>
                    <a:pt x="985" y="229"/>
                  </a:lnTo>
                  <a:lnTo>
                    <a:pt x="985" y="228"/>
                  </a:lnTo>
                  <a:lnTo>
                    <a:pt x="987" y="225"/>
                  </a:lnTo>
                  <a:lnTo>
                    <a:pt x="991" y="225"/>
                  </a:lnTo>
                  <a:lnTo>
                    <a:pt x="992" y="225"/>
                  </a:lnTo>
                  <a:lnTo>
                    <a:pt x="996" y="225"/>
                  </a:lnTo>
                  <a:lnTo>
                    <a:pt x="1007" y="226"/>
                  </a:lnTo>
                  <a:lnTo>
                    <a:pt x="1025" y="228"/>
                  </a:lnTo>
                  <a:lnTo>
                    <a:pt x="1039" y="229"/>
                  </a:lnTo>
                  <a:lnTo>
                    <a:pt x="1046" y="229"/>
                  </a:lnTo>
                  <a:lnTo>
                    <a:pt x="1047" y="226"/>
                  </a:lnTo>
                  <a:lnTo>
                    <a:pt x="1049" y="225"/>
                  </a:lnTo>
                  <a:lnTo>
                    <a:pt x="1050" y="222"/>
                  </a:lnTo>
                  <a:lnTo>
                    <a:pt x="1051" y="221"/>
                  </a:lnTo>
                  <a:lnTo>
                    <a:pt x="1051" y="219"/>
                  </a:lnTo>
                  <a:lnTo>
                    <a:pt x="1053" y="219"/>
                  </a:lnTo>
                  <a:lnTo>
                    <a:pt x="1053" y="218"/>
                  </a:lnTo>
                  <a:lnTo>
                    <a:pt x="1055" y="215"/>
                  </a:lnTo>
                  <a:lnTo>
                    <a:pt x="1057" y="212"/>
                  </a:lnTo>
                  <a:lnTo>
                    <a:pt x="1065" y="201"/>
                  </a:lnTo>
                  <a:lnTo>
                    <a:pt x="1067" y="201"/>
                  </a:lnTo>
                  <a:lnTo>
                    <a:pt x="1073" y="190"/>
                  </a:lnTo>
                  <a:lnTo>
                    <a:pt x="1075" y="189"/>
                  </a:lnTo>
                  <a:lnTo>
                    <a:pt x="1078" y="186"/>
                  </a:lnTo>
                  <a:lnTo>
                    <a:pt x="1076" y="186"/>
                  </a:lnTo>
                  <a:lnTo>
                    <a:pt x="1073" y="185"/>
                  </a:lnTo>
                  <a:lnTo>
                    <a:pt x="1071" y="183"/>
                  </a:lnTo>
                  <a:lnTo>
                    <a:pt x="1071" y="182"/>
                  </a:lnTo>
                  <a:lnTo>
                    <a:pt x="1069" y="182"/>
                  </a:lnTo>
                  <a:lnTo>
                    <a:pt x="1068" y="182"/>
                  </a:lnTo>
                  <a:lnTo>
                    <a:pt x="1068" y="181"/>
                  </a:lnTo>
                  <a:lnTo>
                    <a:pt x="1067" y="181"/>
                  </a:lnTo>
                  <a:lnTo>
                    <a:pt x="1064" y="181"/>
                  </a:lnTo>
                  <a:lnTo>
                    <a:pt x="1061" y="179"/>
                  </a:lnTo>
                  <a:lnTo>
                    <a:pt x="1058" y="178"/>
                  </a:lnTo>
                  <a:lnTo>
                    <a:pt x="1057" y="178"/>
                  </a:lnTo>
                  <a:lnTo>
                    <a:pt x="1055" y="177"/>
                  </a:lnTo>
                  <a:lnTo>
                    <a:pt x="1053" y="177"/>
                  </a:lnTo>
                  <a:lnTo>
                    <a:pt x="1051" y="177"/>
                  </a:lnTo>
                  <a:lnTo>
                    <a:pt x="1051" y="175"/>
                  </a:lnTo>
                  <a:lnTo>
                    <a:pt x="1049" y="175"/>
                  </a:lnTo>
                  <a:lnTo>
                    <a:pt x="1046" y="175"/>
                  </a:lnTo>
                  <a:lnTo>
                    <a:pt x="1044" y="174"/>
                  </a:lnTo>
                  <a:lnTo>
                    <a:pt x="1043" y="174"/>
                  </a:lnTo>
                  <a:lnTo>
                    <a:pt x="1042" y="174"/>
                  </a:lnTo>
                  <a:lnTo>
                    <a:pt x="1040" y="174"/>
                  </a:lnTo>
                  <a:lnTo>
                    <a:pt x="1039" y="172"/>
                  </a:lnTo>
                  <a:lnTo>
                    <a:pt x="1036" y="172"/>
                  </a:lnTo>
                  <a:lnTo>
                    <a:pt x="1035" y="171"/>
                  </a:lnTo>
                  <a:lnTo>
                    <a:pt x="1033" y="171"/>
                  </a:lnTo>
                  <a:lnTo>
                    <a:pt x="1032" y="171"/>
                  </a:lnTo>
                  <a:lnTo>
                    <a:pt x="1031" y="170"/>
                  </a:lnTo>
                  <a:lnTo>
                    <a:pt x="1029" y="170"/>
                  </a:lnTo>
                  <a:lnTo>
                    <a:pt x="1028" y="168"/>
                  </a:lnTo>
                  <a:lnTo>
                    <a:pt x="1026" y="168"/>
                  </a:lnTo>
                  <a:lnTo>
                    <a:pt x="1026" y="167"/>
                  </a:lnTo>
                  <a:lnTo>
                    <a:pt x="1025" y="167"/>
                  </a:lnTo>
                  <a:lnTo>
                    <a:pt x="1022" y="166"/>
                  </a:lnTo>
                  <a:lnTo>
                    <a:pt x="1021" y="164"/>
                  </a:lnTo>
                  <a:lnTo>
                    <a:pt x="1020" y="163"/>
                  </a:lnTo>
                  <a:lnTo>
                    <a:pt x="1018" y="161"/>
                  </a:lnTo>
                  <a:lnTo>
                    <a:pt x="1017" y="159"/>
                  </a:lnTo>
                  <a:lnTo>
                    <a:pt x="1015" y="157"/>
                  </a:lnTo>
                  <a:lnTo>
                    <a:pt x="1014" y="156"/>
                  </a:lnTo>
                  <a:lnTo>
                    <a:pt x="1013" y="154"/>
                  </a:lnTo>
                  <a:lnTo>
                    <a:pt x="1011" y="153"/>
                  </a:lnTo>
                  <a:lnTo>
                    <a:pt x="1010" y="150"/>
                  </a:lnTo>
                  <a:lnTo>
                    <a:pt x="1006" y="145"/>
                  </a:lnTo>
                  <a:lnTo>
                    <a:pt x="1006" y="143"/>
                  </a:lnTo>
                  <a:lnTo>
                    <a:pt x="1004" y="143"/>
                  </a:lnTo>
                  <a:lnTo>
                    <a:pt x="1003" y="141"/>
                  </a:lnTo>
                  <a:lnTo>
                    <a:pt x="1004" y="141"/>
                  </a:lnTo>
                  <a:lnTo>
                    <a:pt x="1007" y="141"/>
                  </a:lnTo>
                  <a:lnTo>
                    <a:pt x="1009" y="139"/>
                  </a:lnTo>
                  <a:lnTo>
                    <a:pt x="1029" y="132"/>
                  </a:lnTo>
                  <a:lnTo>
                    <a:pt x="1031" y="132"/>
                  </a:lnTo>
                  <a:lnTo>
                    <a:pt x="1032" y="132"/>
                  </a:lnTo>
                  <a:lnTo>
                    <a:pt x="1033" y="131"/>
                  </a:lnTo>
                  <a:lnTo>
                    <a:pt x="1035" y="131"/>
                  </a:lnTo>
                  <a:lnTo>
                    <a:pt x="1036" y="131"/>
                  </a:lnTo>
                  <a:lnTo>
                    <a:pt x="1037" y="130"/>
                  </a:lnTo>
                  <a:lnTo>
                    <a:pt x="1039" y="130"/>
                  </a:lnTo>
                  <a:lnTo>
                    <a:pt x="1040" y="128"/>
                  </a:lnTo>
                  <a:lnTo>
                    <a:pt x="1042" y="128"/>
                  </a:lnTo>
                  <a:lnTo>
                    <a:pt x="1049" y="123"/>
                  </a:lnTo>
                  <a:lnTo>
                    <a:pt x="1060" y="116"/>
                  </a:lnTo>
                  <a:lnTo>
                    <a:pt x="1079" y="103"/>
                  </a:lnTo>
                  <a:lnTo>
                    <a:pt x="1080" y="103"/>
                  </a:lnTo>
                  <a:lnTo>
                    <a:pt x="1080" y="102"/>
                  </a:lnTo>
                  <a:lnTo>
                    <a:pt x="1082" y="102"/>
                  </a:lnTo>
                  <a:lnTo>
                    <a:pt x="1083" y="101"/>
                  </a:lnTo>
                  <a:lnTo>
                    <a:pt x="1086" y="97"/>
                  </a:lnTo>
                  <a:lnTo>
                    <a:pt x="1090" y="94"/>
                  </a:lnTo>
                  <a:lnTo>
                    <a:pt x="1098" y="85"/>
                  </a:lnTo>
                  <a:lnTo>
                    <a:pt x="1100" y="85"/>
                  </a:lnTo>
                  <a:lnTo>
                    <a:pt x="1100" y="84"/>
                  </a:lnTo>
                  <a:lnTo>
                    <a:pt x="1101" y="84"/>
                  </a:lnTo>
                  <a:lnTo>
                    <a:pt x="1108" y="77"/>
                  </a:lnTo>
                  <a:lnTo>
                    <a:pt x="1113" y="72"/>
                  </a:lnTo>
                  <a:lnTo>
                    <a:pt x="1118" y="67"/>
                  </a:lnTo>
                  <a:lnTo>
                    <a:pt x="1120" y="66"/>
                  </a:lnTo>
                  <a:lnTo>
                    <a:pt x="1120" y="65"/>
                  </a:lnTo>
                  <a:lnTo>
                    <a:pt x="1136" y="50"/>
                  </a:lnTo>
                  <a:lnTo>
                    <a:pt x="1137" y="50"/>
                  </a:lnTo>
                  <a:lnTo>
                    <a:pt x="1138" y="48"/>
                  </a:lnTo>
                  <a:lnTo>
                    <a:pt x="1144" y="43"/>
                  </a:lnTo>
                  <a:lnTo>
                    <a:pt x="1149" y="39"/>
                  </a:lnTo>
                  <a:lnTo>
                    <a:pt x="1155" y="34"/>
                  </a:lnTo>
                  <a:lnTo>
                    <a:pt x="1156" y="33"/>
                  </a:lnTo>
                  <a:lnTo>
                    <a:pt x="1158" y="32"/>
                  </a:lnTo>
                  <a:lnTo>
                    <a:pt x="1163" y="29"/>
                  </a:lnTo>
                  <a:lnTo>
                    <a:pt x="1167" y="26"/>
                  </a:lnTo>
                  <a:lnTo>
                    <a:pt x="1171" y="23"/>
                  </a:lnTo>
                  <a:lnTo>
                    <a:pt x="1173" y="23"/>
                  </a:lnTo>
                  <a:lnTo>
                    <a:pt x="1173" y="22"/>
                  </a:lnTo>
                  <a:lnTo>
                    <a:pt x="1191" y="12"/>
                  </a:lnTo>
                  <a:lnTo>
                    <a:pt x="1193" y="11"/>
                  </a:lnTo>
                  <a:lnTo>
                    <a:pt x="1196" y="9"/>
                  </a:lnTo>
                  <a:lnTo>
                    <a:pt x="1198" y="8"/>
                  </a:lnTo>
                  <a:lnTo>
                    <a:pt x="1199" y="8"/>
                  </a:lnTo>
                  <a:lnTo>
                    <a:pt x="1200" y="7"/>
                  </a:lnTo>
                  <a:lnTo>
                    <a:pt x="1203" y="7"/>
                  </a:lnTo>
                  <a:lnTo>
                    <a:pt x="1206" y="5"/>
                  </a:lnTo>
                  <a:lnTo>
                    <a:pt x="1207" y="5"/>
                  </a:lnTo>
                  <a:lnTo>
                    <a:pt x="1207" y="4"/>
                  </a:lnTo>
                  <a:lnTo>
                    <a:pt x="1210" y="4"/>
                  </a:lnTo>
                  <a:lnTo>
                    <a:pt x="1211" y="4"/>
                  </a:lnTo>
                  <a:lnTo>
                    <a:pt x="1217" y="3"/>
                  </a:lnTo>
                  <a:lnTo>
                    <a:pt x="1228" y="0"/>
                  </a:lnTo>
                  <a:lnTo>
                    <a:pt x="1229" y="0"/>
                  </a:lnTo>
                  <a:lnTo>
                    <a:pt x="1231" y="0"/>
                  </a:lnTo>
                  <a:lnTo>
                    <a:pt x="1232" y="0"/>
                  </a:lnTo>
                  <a:lnTo>
                    <a:pt x="1233" y="0"/>
                  </a:lnTo>
                  <a:lnTo>
                    <a:pt x="1240" y="0"/>
                  </a:lnTo>
                  <a:lnTo>
                    <a:pt x="1250" y="0"/>
                  </a:lnTo>
                  <a:lnTo>
                    <a:pt x="1251" y="0"/>
                  </a:lnTo>
                  <a:lnTo>
                    <a:pt x="1253" y="0"/>
                  </a:lnTo>
                  <a:lnTo>
                    <a:pt x="1254" y="0"/>
                  </a:lnTo>
                  <a:lnTo>
                    <a:pt x="1255" y="0"/>
                  </a:lnTo>
                  <a:lnTo>
                    <a:pt x="1257" y="0"/>
                  </a:lnTo>
                  <a:lnTo>
                    <a:pt x="1258" y="0"/>
                  </a:lnTo>
                  <a:lnTo>
                    <a:pt x="1260" y="0"/>
                  </a:lnTo>
                  <a:lnTo>
                    <a:pt x="1262" y="0"/>
                  </a:lnTo>
                  <a:lnTo>
                    <a:pt x="1264" y="1"/>
                  </a:lnTo>
                  <a:lnTo>
                    <a:pt x="1271" y="3"/>
                  </a:lnTo>
                  <a:lnTo>
                    <a:pt x="1276" y="4"/>
                  </a:lnTo>
                  <a:lnTo>
                    <a:pt x="1282" y="5"/>
                  </a:lnTo>
                  <a:lnTo>
                    <a:pt x="1287" y="7"/>
                  </a:lnTo>
                  <a:lnTo>
                    <a:pt x="1289" y="7"/>
                  </a:lnTo>
                  <a:lnTo>
                    <a:pt x="1290" y="7"/>
                  </a:lnTo>
                  <a:lnTo>
                    <a:pt x="1291" y="7"/>
                  </a:lnTo>
                  <a:lnTo>
                    <a:pt x="1294" y="7"/>
                  </a:lnTo>
                  <a:lnTo>
                    <a:pt x="1296" y="7"/>
                  </a:lnTo>
                  <a:lnTo>
                    <a:pt x="1298" y="8"/>
                  </a:lnTo>
                  <a:lnTo>
                    <a:pt x="1300" y="8"/>
                  </a:lnTo>
                  <a:lnTo>
                    <a:pt x="1301" y="8"/>
                  </a:lnTo>
                  <a:lnTo>
                    <a:pt x="1302" y="8"/>
                  </a:lnTo>
                  <a:lnTo>
                    <a:pt x="1305" y="8"/>
                  </a:lnTo>
                  <a:lnTo>
                    <a:pt x="1308" y="9"/>
                  </a:lnTo>
                  <a:lnTo>
                    <a:pt x="1309" y="9"/>
                  </a:lnTo>
                  <a:lnTo>
                    <a:pt x="1313" y="11"/>
                  </a:lnTo>
                  <a:lnTo>
                    <a:pt x="1319" y="12"/>
                  </a:lnTo>
                  <a:lnTo>
                    <a:pt x="1322" y="12"/>
                  </a:lnTo>
                  <a:lnTo>
                    <a:pt x="1324" y="14"/>
                  </a:lnTo>
                  <a:lnTo>
                    <a:pt x="1329" y="15"/>
                  </a:lnTo>
                  <a:lnTo>
                    <a:pt x="1330" y="15"/>
                  </a:lnTo>
                  <a:lnTo>
                    <a:pt x="1333" y="15"/>
                  </a:lnTo>
                  <a:lnTo>
                    <a:pt x="1336" y="16"/>
                  </a:lnTo>
                  <a:lnTo>
                    <a:pt x="1337" y="16"/>
                  </a:lnTo>
                  <a:lnTo>
                    <a:pt x="1340" y="16"/>
                  </a:lnTo>
                  <a:lnTo>
                    <a:pt x="1341" y="16"/>
                  </a:lnTo>
                  <a:lnTo>
                    <a:pt x="1343" y="16"/>
                  </a:lnTo>
                  <a:lnTo>
                    <a:pt x="1344" y="16"/>
                  </a:lnTo>
                  <a:lnTo>
                    <a:pt x="1345" y="18"/>
                  </a:lnTo>
                  <a:lnTo>
                    <a:pt x="1347" y="18"/>
                  </a:lnTo>
                  <a:lnTo>
                    <a:pt x="1348" y="18"/>
                  </a:lnTo>
                  <a:lnTo>
                    <a:pt x="1349" y="18"/>
                  </a:lnTo>
                  <a:lnTo>
                    <a:pt x="1351" y="18"/>
                  </a:lnTo>
                  <a:lnTo>
                    <a:pt x="1352" y="18"/>
                  </a:lnTo>
                  <a:lnTo>
                    <a:pt x="1356" y="18"/>
                  </a:lnTo>
                  <a:lnTo>
                    <a:pt x="1359" y="18"/>
                  </a:lnTo>
                  <a:lnTo>
                    <a:pt x="1377" y="19"/>
                  </a:lnTo>
                  <a:lnTo>
                    <a:pt x="1380" y="19"/>
                  </a:lnTo>
                  <a:lnTo>
                    <a:pt x="1400" y="21"/>
                  </a:lnTo>
                  <a:lnTo>
                    <a:pt x="1409" y="22"/>
                  </a:lnTo>
                  <a:lnTo>
                    <a:pt x="1412" y="22"/>
                  </a:lnTo>
                  <a:lnTo>
                    <a:pt x="1423" y="22"/>
                  </a:lnTo>
                  <a:lnTo>
                    <a:pt x="1425" y="22"/>
                  </a:lnTo>
                  <a:lnTo>
                    <a:pt x="1428" y="23"/>
                  </a:lnTo>
                  <a:lnTo>
                    <a:pt x="1429" y="23"/>
                  </a:lnTo>
                  <a:lnTo>
                    <a:pt x="1435" y="23"/>
                  </a:lnTo>
                  <a:lnTo>
                    <a:pt x="1442" y="23"/>
                  </a:lnTo>
                  <a:lnTo>
                    <a:pt x="1446" y="25"/>
                  </a:lnTo>
                  <a:lnTo>
                    <a:pt x="1447" y="25"/>
                  </a:lnTo>
                  <a:lnTo>
                    <a:pt x="1449" y="25"/>
                  </a:lnTo>
                  <a:lnTo>
                    <a:pt x="1450" y="25"/>
                  </a:lnTo>
                  <a:lnTo>
                    <a:pt x="1451" y="25"/>
                  </a:lnTo>
                  <a:lnTo>
                    <a:pt x="1453" y="2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Freeform 34">
              <a:extLst>
                <a:ext uri="{FF2B5EF4-FFF2-40B4-BE49-F238E27FC236}">
                  <a16:creationId xmlns:a16="http://schemas.microsoft.com/office/drawing/2014/main" id="{A336E77E-19ED-1BCF-AB71-1A969398F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6" y="3189288"/>
              <a:ext cx="2706688" cy="1665288"/>
            </a:xfrm>
            <a:custGeom>
              <a:avLst/>
              <a:gdLst>
                <a:gd name="T0" fmla="*/ 1530 w 1705"/>
                <a:gd name="T1" fmla="*/ 5 h 1049"/>
                <a:gd name="T2" fmla="*/ 1544 w 1705"/>
                <a:gd name="T3" fmla="*/ 25 h 1049"/>
                <a:gd name="T4" fmla="*/ 1565 w 1705"/>
                <a:gd name="T5" fmla="*/ 37 h 1049"/>
                <a:gd name="T6" fmla="*/ 1617 w 1705"/>
                <a:gd name="T7" fmla="*/ 39 h 1049"/>
                <a:gd name="T8" fmla="*/ 1649 w 1705"/>
                <a:gd name="T9" fmla="*/ 63 h 1049"/>
                <a:gd name="T10" fmla="*/ 1686 w 1705"/>
                <a:gd name="T11" fmla="*/ 102 h 1049"/>
                <a:gd name="T12" fmla="*/ 1696 w 1705"/>
                <a:gd name="T13" fmla="*/ 160 h 1049"/>
                <a:gd name="T14" fmla="*/ 1646 w 1705"/>
                <a:gd name="T15" fmla="*/ 183 h 1049"/>
                <a:gd name="T16" fmla="*/ 1602 w 1705"/>
                <a:gd name="T17" fmla="*/ 248 h 1049"/>
                <a:gd name="T18" fmla="*/ 1589 w 1705"/>
                <a:gd name="T19" fmla="*/ 345 h 1049"/>
                <a:gd name="T20" fmla="*/ 1555 w 1705"/>
                <a:gd name="T21" fmla="*/ 426 h 1049"/>
                <a:gd name="T22" fmla="*/ 1523 w 1705"/>
                <a:gd name="T23" fmla="*/ 481 h 1049"/>
                <a:gd name="T24" fmla="*/ 1520 w 1705"/>
                <a:gd name="T25" fmla="*/ 530 h 1049"/>
                <a:gd name="T26" fmla="*/ 1387 w 1705"/>
                <a:gd name="T27" fmla="*/ 544 h 1049"/>
                <a:gd name="T28" fmla="*/ 1304 w 1705"/>
                <a:gd name="T29" fmla="*/ 568 h 1049"/>
                <a:gd name="T30" fmla="*/ 1199 w 1705"/>
                <a:gd name="T31" fmla="*/ 573 h 1049"/>
                <a:gd name="T32" fmla="*/ 1102 w 1705"/>
                <a:gd name="T33" fmla="*/ 597 h 1049"/>
                <a:gd name="T34" fmla="*/ 1011 w 1705"/>
                <a:gd name="T35" fmla="*/ 595 h 1049"/>
                <a:gd name="T36" fmla="*/ 931 w 1705"/>
                <a:gd name="T37" fmla="*/ 593 h 1049"/>
                <a:gd name="T38" fmla="*/ 858 w 1705"/>
                <a:gd name="T39" fmla="*/ 597 h 1049"/>
                <a:gd name="T40" fmla="*/ 791 w 1705"/>
                <a:gd name="T41" fmla="*/ 602 h 1049"/>
                <a:gd name="T42" fmla="*/ 741 w 1705"/>
                <a:gd name="T43" fmla="*/ 658 h 1049"/>
                <a:gd name="T44" fmla="*/ 688 w 1705"/>
                <a:gd name="T45" fmla="*/ 713 h 1049"/>
                <a:gd name="T46" fmla="*/ 613 w 1705"/>
                <a:gd name="T47" fmla="*/ 755 h 1049"/>
                <a:gd name="T48" fmla="*/ 573 w 1705"/>
                <a:gd name="T49" fmla="*/ 828 h 1049"/>
                <a:gd name="T50" fmla="*/ 552 w 1705"/>
                <a:gd name="T51" fmla="*/ 890 h 1049"/>
                <a:gd name="T52" fmla="*/ 550 w 1705"/>
                <a:gd name="T53" fmla="*/ 988 h 1049"/>
                <a:gd name="T54" fmla="*/ 499 w 1705"/>
                <a:gd name="T55" fmla="*/ 1021 h 1049"/>
                <a:gd name="T56" fmla="*/ 396 w 1705"/>
                <a:gd name="T57" fmla="*/ 949 h 1049"/>
                <a:gd name="T58" fmla="*/ 265 w 1705"/>
                <a:gd name="T59" fmla="*/ 933 h 1049"/>
                <a:gd name="T60" fmla="*/ 99 w 1705"/>
                <a:gd name="T61" fmla="*/ 980 h 1049"/>
                <a:gd name="T62" fmla="*/ 14 w 1705"/>
                <a:gd name="T63" fmla="*/ 951 h 1049"/>
                <a:gd name="T64" fmla="*/ 18 w 1705"/>
                <a:gd name="T65" fmla="*/ 843 h 1049"/>
                <a:gd name="T66" fmla="*/ 54 w 1705"/>
                <a:gd name="T67" fmla="*/ 786 h 1049"/>
                <a:gd name="T68" fmla="*/ 143 w 1705"/>
                <a:gd name="T69" fmla="*/ 731 h 1049"/>
                <a:gd name="T70" fmla="*/ 225 w 1705"/>
                <a:gd name="T71" fmla="*/ 683 h 1049"/>
                <a:gd name="T72" fmla="*/ 272 w 1705"/>
                <a:gd name="T73" fmla="*/ 661 h 1049"/>
                <a:gd name="T74" fmla="*/ 254 w 1705"/>
                <a:gd name="T75" fmla="*/ 624 h 1049"/>
                <a:gd name="T76" fmla="*/ 251 w 1705"/>
                <a:gd name="T77" fmla="*/ 593 h 1049"/>
                <a:gd name="T78" fmla="*/ 254 w 1705"/>
                <a:gd name="T79" fmla="*/ 538 h 1049"/>
                <a:gd name="T80" fmla="*/ 250 w 1705"/>
                <a:gd name="T81" fmla="*/ 502 h 1049"/>
                <a:gd name="T82" fmla="*/ 257 w 1705"/>
                <a:gd name="T83" fmla="*/ 461 h 1049"/>
                <a:gd name="T84" fmla="*/ 304 w 1705"/>
                <a:gd name="T85" fmla="*/ 447 h 1049"/>
                <a:gd name="T86" fmla="*/ 375 w 1705"/>
                <a:gd name="T87" fmla="*/ 437 h 1049"/>
                <a:gd name="T88" fmla="*/ 415 w 1705"/>
                <a:gd name="T89" fmla="*/ 428 h 1049"/>
                <a:gd name="T90" fmla="*/ 458 w 1705"/>
                <a:gd name="T91" fmla="*/ 423 h 1049"/>
                <a:gd name="T92" fmla="*/ 533 w 1705"/>
                <a:gd name="T93" fmla="*/ 423 h 1049"/>
                <a:gd name="T94" fmla="*/ 592 w 1705"/>
                <a:gd name="T95" fmla="*/ 432 h 1049"/>
                <a:gd name="T96" fmla="*/ 635 w 1705"/>
                <a:gd name="T97" fmla="*/ 432 h 1049"/>
                <a:gd name="T98" fmla="*/ 688 w 1705"/>
                <a:gd name="T99" fmla="*/ 435 h 1049"/>
                <a:gd name="T100" fmla="*/ 735 w 1705"/>
                <a:gd name="T101" fmla="*/ 430 h 1049"/>
                <a:gd name="T102" fmla="*/ 894 w 1705"/>
                <a:gd name="T103" fmla="*/ 428 h 1049"/>
                <a:gd name="T104" fmla="*/ 993 w 1705"/>
                <a:gd name="T105" fmla="*/ 349 h 1049"/>
                <a:gd name="T106" fmla="*/ 987 w 1705"/>
                <a:gd name="T107" fmla="*/ 291 h 1049"/>
                <a:gd name="T108" fmla="*/ 974 w 1705"/>
                <a:gd name="T109" fmla="*/ 254 h 1049"/>
                <a:gd name="T110" fmla="*/ 1049 w 1705"/>
                <a:gd name="T111" fmla="*/ 225 h 1049"/>
                <a:gd name="T112" fmla="*/ 1057 w 1705"/>
                <a:gd name="T113" fmla="*/ 178 h 1049"/>
                <a:gd name="T114" fmla="*/ 1020 w 1705"/>
                <a:gd name="T115" fmla="*/ 163 h 1049"/>
                <a:gd name="T116" fmla="*/ 1042 w 1705"/>
                <a:gd name="T117" fmla="*/ 128 h 1049"/>
                <a:gd name="T118" fmla="*/ 1155 w 1705"/>
                <a:gd name="T119" fmla="*/ 34 h 1049"/>
                <a:gd name="T120" fmla="*/ 1232 w 1705"/>
                <a:gd name="T121" fmla="*/ 0 h 1049"/>
                <a:gd name="T122" fmla="*/ 1301 w 1705"/>
                <a:gd name="T123" fmla="*/ 8 h 1049"/>
                <a:gd name="T124" fmla="*/ 1356 w 1705"/>
                <a:gd name="T125" fmla="*/ 18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05" h="1049">
                  <a:moveTo>
                    <a:pt x="1453" y="25"/>
                  </a:moveTo>
                  <a:lnTo>
                    <a:pt x="1457" y="25"/>
                  </a:lnTo>
                  <a:lnTo>
                    <a:pt x="1460" y="25"/>
                  </a:lnTo>
                  <a:lnTo>
                    <a:pt x="1461" y="25"/>
                  </a:lnTo>
                  <a:lnTo>
                    <a:pt x="1462" y="25"/>
                  </a:lnTo>
                  <a:lnTo>
                    <a:pt x="1464" y="25"/>
                  </a:lnTo>
                  <a:lnTo>
                    <a:pt x="1465" y="25"/>
                  </a:lnTo>
                  <a:lnTo>
                    <a:pt x="1468" y="23"/>
                  </a:lnTo>
                  <a:lnTo>
                    <a:pt x="1469" y="23"/>
                  </a:lnTo>
                  <a:lnTo>
                    <a:pt x="1471" y="23"/>
                  </a:lnTo>
                  <a:lnTo>
                    <a:pt x="1472" y="23"/>
                  </a:lnTo>
                  <a:lnTo>
                    <a:pt x="1474" y="23"/>
                  </a:lnTo>
                  <a:lnTo>
                    <a:pt x="1479" y="22"/>
                  </a:lnTo>
                  <a:lnTo>
                    <a:pt x="1479" y="21"/>
                  </a:lnTo>
                  <a:lnTo>
                    <a:pt x="1481" y="21"/>
                  </a:lnTo>
                  <a:lnTo>
                    <a:pt x="1482" y="21"/>
                  </a:lnTo>
                  <a:lnTo>
                    <a:pt x="1483" y="21"/>
                  </a:lnTo>
                  <a:lnTo>
                    <a:pt x="1483" y="19"/>
                  </a:lnTo>
                  <a:lnTo>
                    <a:pt x="1485" y="19"/>
                  </a:lnTo>
                  <a:lnTo>
                    <a:pt x="1511" y="8"/>
                  </a:lnTo>
                  <a:lnTo>
                    <a:pt x="1512" y="8"/>
                  </a:lnTo>
                  <a:lnTo>
                    <a:pt x="1527" y="1"/>
                  </a:lnTo>
                  <a:lnTo>
                    <a:pt x="1527" y="3"/>
                  </a:lnTo>
                  <a:lnTo>
                    <a:pt x="1530" y="5"/>
                  </a:lnTo>
                  <a:lnTo>
                    <a:pt x="1530" y="7"/>
                  </a:lnTo>
                  <a:lnTo>
                    <a:pt x="1531" y="7"/>
                  </a:lnTo>
                  <a:lnTo>
                    <a:pt x="1531" y="8"/>
                  </a:lnTo>
                  <a:lnTo>
                    <a:pt x="1531" y="9"/>
                  </a:lnTo>
                  <a:lnTo>
                    <a:pt x="1533" y="9"/>
                  </a:lnTo>
                  <a:lnTo>
                    <a:pt x="1533" y="11"/>
                  </a:lnTo>
                  <a:lnTo>
                    <a:pt x="1533" y="12"/>
                  </a:lnTo>
                  <a:lnTo>
                    <a:pt x="1534" y="12"/>
                  </a:lnTo>
                  <a:lnTo>
                    <a:pt x="1534" y="14"/>
                  </a:lnTo>
                  <a:lnTo>
                    <a:pt x="1536" y="15"/>
                  </a:lnTo>
                  <a:lnTo>
                    <a:pt x="1536" y="16"/>
                  </a:lnTo>
                  <a:lnTo>
                    <a:pt x="1537" y="15"/>
                  </a:lnTo>
                  <a:lnTo>
                    <a:pt x="1538" y="15"/>
                  </a:lnTo>
                  <a:lnTo>
                    <a:pt x="1538" y="16"/>
                  </a:lnTo>
                  <a:lnTo>
                    <a:pt x="1538" y="18"/>
                  </a:lnTo>
                  <a:lnTo>
                    <a:pt x="1540" y="19"/>
                  </a:lnTo>
                  <a:lnTo>
                    <a:pt x="1540" y="21"/>
                  </a:lnTo>
                  <a:lnTo>
                    <a:pt x="1541" y="22"/>
                  </a:lnTo>
                  <a:lnTo>
                    <a:pt x="1541" y="21"/>
                  </a:lnTo>
                  <a:lnTo>
                    <a:pt x="1543" y="21"/>
                  </a:lnTo>
                  <a:lnTo>
                    <a:pt x="1543" y="22"/>
                  </a:lnTo>
                  <a:lnTo>
                    <a:pt x="1543" y="23"/>
                  </a:lnTo>
                  <a:lnTo>
                    <a:pt x="1544" y="23"/>
                  </a:lnTo>
                  <a:lnTo>
                    <a:pt x="1544" y="25"/>
                  </a:lnTo>
                  <a:lnTo>
                    <a:pt x="1545" y="25"/>
                  </a:lnTo>
                  <a:lnTo>
                    <a:pt x="1545" y="26"/>
                  </a:lnTo>
                  <a:lnTo>
                    <a:pt x="1547" y="26"/>
                  </a:lnTo>
                  <a:lnTo>
                    <a:pt x="1547" y="28"/>
                  </a:lnTo>
                  <a:lnTo>
                    <a:pt x="1548" y="28"/>
                  </a:lnTo>
                  <a:lnTo>
                    <a:pt x="1548" y="29"/>
                  </a:lnTo>
                  <a:lnTo>
                    <a:pt x="1550" y="29"/>
                  </a:lnTo>
                  <a:lnTo>
                    <a:pt x="1551" y="29"/>
                  </a:lnTo>
                  <a:lnTo>
                    <a:pt x="1551" y="30"/>
                  </a:lnTo>
                  <a:lnTo>
                    <a:pt x="1552" y="30"/>
                  </a:lnTo>
                  <a:lnTo>
                    <a:pt x="1552" y="32"/>
                  </a:lnTo>
                  <a:lnTo>
                    <a:pt x="1554" y="32"/>
                  </a:lnTo>
                  <a:lnTo>
                    <a:pt x="1555" y="32"/>
                  </a:lnTo>
                  <a:lnTo>
                    <a:pt x="1555" y="33"/>
                  </a:lnTo>
                  <a:lnTo>
                    <a:pt x="1556" y="33"/>
                  </a:lnTo>
                  <a:lnTo>
                    <a:pt x="1556" y="34"/>
                  </a:lnTo>
                  <a:lnTo>
                    <a:pt x="1558" y="34"/>
                  </a:lnTo>
                  <a:lnTo>
                    <a:pt x="1559" y="34"/>
                  </a:lnTo>
                  <a:lnTo>
                    <a:pt x="1559" y="36"/>
                  </a:lnTo>
                  <a:lnTo>
                    <a:pt x="1561" y="36"/>
                  </a:lnTo>
                  <a:lnTo>
                    <a:pt x="1562" y="36"/>
                  </a:lnTo>
                  <a:lnTo>
                    <a:pt x="1563" y="36"/>
                  </a:lnTo>
                  <a:lnTo>
                    <a:pt x="1563" y="37"/>
                  </a:lnTo>
                  <a:lnTo>
                    <a:pt x="1565" y="37"/>
                  </a:lnTo>
                  <a:lnTo>
                    <a:pt x="1566" y="37"/>
                  </a:lnTo>
                  <a:lnTo>
                    <a:pt x="1567" y="37"/>
                  </a:lnTo>
                  <a:lnTo>
                    <a:pt x="1567" y="39"/>
                  </a:lnTo>
                  <a:lnTo>
                    <a:pt x="1569" y="39"/>
                  </a:lnTo>
                  <a:lnTo>
                    <a:pt x="1570" y="39"/>
                  </a:lnTo>
                  <a:lnTo>
                    <a:pt x="1572" y="39"/>
                  </a:lnTo>
                  <a:lnTo>
                    <a:pt x="1573" y="39"/>
                  </a:lnTo>
                  <a:lnTo>
                    <a:pt x="1574" y="39"/>
                  </a:lnTo>
                  <a:lnTo>
                    <a:pt x="1576" y="39"/>
                  </a:lnTo>
                  <a:lnTo>
                    <a:pt x="1577" y="39"/>
                  </a:lnTo>
                  <a:lnTo>
                    <a:pt x="1578" y="39"/>
                  </a:lnTo>
                  <a:lnTo>
                    <a:pt x="1580" y="39"/>
                  </a:lnTo>
                  <a:lnTo>
                    <a:pt x="1581" y="39"/>
                  </a:lnTo>
                  <a:lnTo>
                    <a:pt x="1583" y="39"/>
                  </a:lnTo>
                  <a:lnTo>
                    <a:pt x="1584" y="39"/>
                  </a:lnTo>
                  <a:lnTo>
                    <a:pt x="1588" y="39"/>
                  </a:lnTo>
                  <a:lnTo>
                    <a:pt x="1589" y="39"/>
                  </a:lnTo>
                  <a:lnTo>
                    <a:pt x="1591" y="39"/>
                  </a:lnTo>
                  <a:lnTo>
                    <a:pt x="1595" y="39"/>
                  </a:lnTo>
                  <a:lnTo>
                    <a:pt x="1596" y="39"/>
                  </a:lnTo>
                  <a:lnTo>
                    <a:pt x="1602" y="37"/>
                  </a:lnTo>
                  <a:lnTo>
                    <a:pt x="1616" y="37"/>
                  </a:lnTo>
                  <a:lnTo>
                    <a:pt x="1617" y="37"/>
                  </a:lnTo>
                  <a:lnTo>
                    <a:pt x="1617" y="39"/>
                  </a:lnTo>
                  <a:lnTo>
                    <a:pt x="1617" y="44"/>
                  </a:lnTo>
                  <a:lnTo>
                    <a:pt x="1619" y="44"/>
                  </a:lnTo>
                  <a:lnTo>
                    <a:pt x="1620" y="44"/>
                  </a:lnTo>
                  <a:lnTo>
                    <a:pt x="1621" y="44"/>
                  </a:lnTo>
                  <a:lnTo>
                    <a:pt x="1623" y="44"/>
                  </a:lnTo>
                  <a:lnTo>
                    <a:pt x="1624" y="44"/>
                  </a:lnTo>
                  <a:lnTo>
                    <a:pt x="1624" y="45"/>
                  </a:lnTo>
                  <a:lnTo>
                    <a:pt x="1625" y="45"/>
                  </a:lnTo>
                  <a:lnTo>
                    <a:pt x="1627" y="45"/>
                  </a:lnTo>
                  <a:lnTo>
                    <a:pt x="1631" y="45"/>
                  </a:lnTo>
                  <a:lnTo>
                    <a:pt x="1632" y="45"/>
                  </a:lnTo>
                  <a:lnTo>
                    <a:pt x="1635" y="45"/>
                  </a:lnTo>
                  <a:lnTo>
                    <a:pt x="1635" y="50"/>
                  </a:lnTo>
                  <a:lnTo>
                    <a:pt x="1643" y="48"/>
                  </a:lnTo>
                  <a:lnTo>
                    <a:pt x="1645" y="50"/>
                  </a:lnTo>
                  <a:lnTo>
                    <a:pt x="1645" y="51"/>
                  </a:lnTo>
                  <a:lnTo>
                    <a:pt x="1645" y="52"/>
                  </a:lnTo>
                  <a:lnTo>
                    <a:pt x="1645" y="55"/>
                  </a:lnTo>
                  <a:lnTo>
                    <a:pt x="1646" y="58"/>
                  </a:lnTo>
                  <a:lnTo>
                    <a:pt x="1646" y="59"/>
                  </a:lnTo>
                  <a:lnTo>
                    <a:pt x="1647" y="61"/>
                  </a:lnTo>
                  <a:lnTo>
                    <a:pt x="1647" y="62"/>
                  </a:lnTo>
                  <a:lnTo>
                    <a:pt x="1647" y="63"/>
                  </a:lnTo>
                  <a:lnTo>
                    <a:pt x="1649" y="63"/>
                  </a:lnTo>
                  <a:lnTo>
                    <a:pt x="1652" y="65"/>
                  </a:lnTo>
                  <a:lnTo>
                    <a:pt x="1653" y="66"/>
                  </a:lnTo>
                  <a:lnTo>
                    <a:pt x="1656" y="67"/>
                  </a:lnTo>
                  <a:lnTo>
                    <a:pt x="1657" y="67"/>
                  </a:lnTo>
                  <a:lnTo>
                    <a:pt x="1657" y="69"/>
                  </a:lnTo>
                  <a:lnTo>
                    <a:pt x="1663" y="74"/>
                  </a:lnTo>
                  <a:lnTo>
                    <a:pt x="1664" y="76"/>
                  </a:lnTo>
                  <a:lnTo>
                    <a:pt x="1664" y="77"/>
                  </a:lnTo>
                  <a:lnTo>
                    <a:pt x="1665" y="81"/>
                  </a:lnTo>
                  <a:lnTo>
                    <a:pt x="1665" y="83"/>
                  </a:lnTo>
                  <a:lnTo>
                    <a:pt x="1667" y="84"/>
                  </a:lnTo>
                  <a:lnTo>
                    <a:pt x="1668" y="85"/>
                  </a:lnTo>
                  <a:lnTo>
                    <a:pt x="1668" y="87"/>
                  </a:lnTo>
                  <a:lnTo>
                    <a:pt x="1669" y="88"/>
                  </a:lnTo>
                  <a:lnTo>
                    <a:pt x="1671" y="90"/>
                  </a:lnTo>
                  <a:lnTo>
                    <a:pt x="1671" y="91"/>
                  </a:lnTo>
                  <a:lnTo>
                    <a:pt x="1671" y="92"/>
                  </a:lnTo>
                  <a:lnTo>
                    <a:pt x="1674" y="94"/>
                  </a:lnTo>
                  <a:lnTo>
                    <a:pt x="1675" y="94"/>
                  </a:lnTo>
                  <a:lnTo>
                    <a:pt x="1675" y="95"/>
                  </a:lnTo>
                  <a:lnTo>
                    <a:pt x="1676" y="97"/>
                  </a:lnTo>
                  <a:lnTo>
                    <a:pt x="1682" y="98"/>
                  </a:lnTo>
                  <a:lnTo>
                    <a:pt x="1685" y="101"/>
                  </a:lnTo>
                  <a:lnTo>
                    <a:pt x="1686" y="102"/>
                  </a:lnTo>
                  <a:lnTo>
                    <a:pt x="1688" y="102"/>
                  </a:lnTo>
                  <a:lnTo>
                    <a:pt x="1688" y="103"/>
                  </a:lnTo>
                  <a:lnTo>
                    <a:pt x="1689" y="106"/>
                  </a:lnTo>
                  <a:lnTo>
                    <a:pt x="1690" y="106"/>
                  </a:lnTo>
                  <a:lnTo>
                    <a:pt x="1692" y="108"/>
                  </a:lnTo>
                  <a:lnTo>
                    <a:pt x="1693" y="112"/>
                  </a:lnTo>
                  <a:lnTo>
                    <a:pt x="1694" y="113"/>
                  </a:lnTo>
                  <a:lnTo>
                    <a:pt x="1694" y="114"/>
                  </a:lnTo>
                  <a:lnTo>
                    <a:pt x="1696" y="117"/>
                  </a:lnTo>
                  <a:lnTo>
                    <a:pt x="1700" y="121"/>
                  </a:lnTo>
                  <a:lnTo>
                    <a:pt x="1700" y="123"/>
                  </a:lnTo>
                  <a:lnTo>
                    <a:pt x="1701" y="124"/>
                  </a:lnTo>
                  <a:lnTo>
                    <a:pt x="1703" y="131"/>
                  </a:lnTo>
                  <a:lnTo>
                    <a:pt x="1704" y="134"/>
                  </a:lnTo>
                  <a:lnTo>
                    <a:pt x="1705" y="136"/>
                  </a:lnTo>
                  <a:lnTo>
                    <a:pt x="1701" y="142"/>
                  </a:lnTo>
                  <a:lnTo>
                    <a:pt x="1701" y="143"/>
                  </a:lnTo>
                  <a:lnTo>
                    <a:pt x="1700" y="146"/>
                  </a:lnTo>
                  <a:lnTo>
                    <a:pt x="1699" y="149"/>
                  </a:lnTo>
                  <a:lnTo>
                    <a:pt x="1699" y="150"/>
                  </a:lnTo>
                  <a:lnTo>
                    <a:pt x="1699" y="153"/>
                  </a:lnTo>
                  <a:lnTo>
                    <a:pt x="1699" y="154"/>
                  </a:lnTo>
                  <a:lnTo>
                    <a:pt x="1697" y="157"/>
                  </a:lnTo>
                  <a:lnTo>
                    <a:pt x="1696" y="160"/>
                  </a:lnTo>
                  <a:lnTo>
                    <a:pt x="1694" y="163"/>
                  </a:lnTo>
                  <a:lnTo>
                    <a:pt x="1692" y="163"/>
                  </a:lnTo>
                  <a:lnTo>
                    <a:pt x="1688" y="163"/>
                  </a:lnTo>
                  <a:lnTo>
                    <a:pt x="1686" y="163"/>
                  </a:lnTo>
                  <a:lnTo>
                    <a:pt x="1681" y="164"/>
                  </a:lnTo>
                  <a:lnTo>
                    <a:pt x="1676" y="166"/>
                  </a:lnTo>
                  <a:lnTo>
                    <a:pt x="1674" y="167"/>
                  </a:lnTo>
                  <a:lnTo>
                    <a:pt x="1672" y="168"/>
                  </a:lnTo>
                  <a:lnTo>
                    <a:pt x="1671" y="168"/>
                  </a:lnTo>
                  <a:lnTo>
                    <a:pt x="1669" y="170"/>
                  </a:lnTo>
                  <a:lnTo>
                    <a:pt x="1667" y="171"/>
                  </a:lnTo>
                  <a:lnTo>
                    <a:pt x="1665" y="171"/>
                  </a:lnTo>
                  <a:lnTo>
                    <a:pt x="1665" y="172"/>
                  </a:lnTo>
                  <a:lnTo>
                    <a:pt x="1664" y="172"/>
                  </a:lnTo>
                  <a:lnTo>
                    <a:pt x="1663" y="174"/>
                  </a:lnTo>
                  <a:lnTo>
                    <a:pt x="1661" y="175"/>
                  </a:lnTo>
                  <a:lnTo>
                    <a:pt x="1660" y="177"/>
                  </a:lnTo>
                  <a:lnTo>
                    <a:pt x="1658" y="178"/>
                  </a:lnTo>
                  <a:lnTo>
                    <a:pt x="1657" y="178"/>
                  </a:lnTo>
                  <a:lnTo>
                    <a:pt x="1656" y="178"/>
                  </a:lnTo>
                  <a:lnTo>
                    <a:pt x="1654" y="178"/>
                  </a:lnTo>
                  <a:lnTo>
                    <a:pt x="1652" y="179"/>
                  </a:lnTo>
                  <a:lnTo>
                    <a:pt x="1647" y="182"/>
                  </a:lnTo>
                  <a:lnTo>
                    <a:pt x="1646" y="183"/>
                  </a:lnTo>
                  <a:lnTo>
                    <a:pt x="1646" y="185"/>
                  </a:lnTo>
                  <a:lnTo>
                    <a:pt x="1645" y="188"/>
                  </a:lnTo>
                  <a:lnTo>
                    <a:pt x="1642" y="192"/>
                  </a:lnTo>
                  <a:lnTo>
                    <a:pt x="1641" y="194"/>
                  </a:lnTo>
                  <a:lnTo>
                    <a:pt x="1639" y="201"/>
                  </a:lnTo>
                  <a:lnTo>
                    <a:pt x="1635" y="205"/>
                  </a:lnTo>
                  <a:lnTo>
                    <a:pt x="1634" y="207"/>
                  </a:lnTo>
                  <a:lnTo>
                    <a:pt x="1632" y="208"/>
                  </a:lnTo>
                  <a:lnTo>
                    <a:pt x="1628" y="212"/>
                  </a:lnTo>
                  <a:lnTo>
                    <a:pt x="1627" y="216"/>
                  </a:lnTo>
                  <a:lnTo>
                    <a:pt x="1627" y="218"/>
                  </a:lnTo>
                  <a:lnTo>
                    <a:pt x="1623" y="225"/>
                  </a:lnTo>
                  <a:lnTo>
                    <a:pt x="1621" y="225"/>
                  </a:lnTo>
                  <a:lnTo>
                    <a:pt x="1620" y="228"/>
                  </a:lnTo>
                  <a:lnTo>
                    <a:pt x="1620" y="229"/>
                  </a:lnTo>
                  <a:lnTo>
                    <a:pt x="1619" y="229"/>
                  </a:lnTo>
                  <a:lnTo>
                    <a:pt x="1616" y="233"/>
                  </a:lnTo>
                  <a:lnTo>
                    <a:pt x="1614" y="233"/>
                  </a:lnTo>
                  <a:lnTo>
                    <a:pt x="1612" y="239"/>
                  </a:lnTo>
                  <a:lnTo>
                    <a:pt x="1610" y="240"/>
                  </a:lnTo>
                  <a:lnTo>
                    <a:pt x="1610" y="241"/>
                  </a:lnTo>
                  <a:lnTo>
                    <a:pt x="1607" y="244"/>
                  </a:lnTo>
                  <a:lnTo>
                    <a:pt x="1603" y="247"/>
                  </a:lnTo>
                  <a:lnTo>
                    <a:pt x="1602" y="248"/>
                  </a:lnTo>
                  <a:lnTo>
                    <a:pt x="1599" y="252"/>
                  </a:lnTo>
                  <a:lnTo>
                    <a:pt x="1598" y="252"/>
                  </a:lnTo>
                  <a:lnTo>
                    <a:pt x="1595" y="261"/>
                  </a:lnTo>
                  <a:lnTo>
                    <a:pt x="1589" y="272"/>
                  </a:lnTo>
                  <a:lnTo>
                    <a:pt x="1587" y="276"/>
                  </a:lnTo>
                  <a:lnTo>
                    <a:pt x="1585" y="277"/>
                  </a:lnTo>
                  <a:lnTo>
                    <a:pt x="1584" y="277"/>
                  </a:lnTo>
                  <a:lnTo>
                    <a:pt x="1583" y="280"/>
                  </a:lnTo>
                  <a:lnTo>
                    <a:pt x="1581" y="281"/>
                  </a:lnTo>
                  <a:lnTo>
                    <a:pt x="1580" y="285"/>
                  </a:lnTo>
                  <a:lnTo>
                    <a:pt x="1578" y="288"/>
                  </a:lnTo>
                  <a:lnTo>
                    <a:pt x="1578" y="290"/>
                  </a:lnTo>
                  <a:lnTo>
                    <a:pt x="1576" y="294"/>
                  </a:lnTo>
                  <a:lnTo>
                    <a:pt x="1573" y="298"/>
                  </a:lnTo>
                  <a:lnTo>
                    <a:pt x="1573" y="301"/>
                  </a:lnTo>
                  <a:lnTo>
                    <a:pt x="1572" y="305"/>
                  </a:lnTo>
                  <a:lnTo>
                    <a:pt x="1569" y="315"/>
                  </a:lnTo>
                  <a:lnTo>
                    <a:pt x="1569" y="316"/>
                  </a:lnTo>
                  <a:lnTo>
                    <a:pt x="1576" y="319"/>
                  </a:lnTo>
                  <a:lnTo>
                    <a:pt x="1576" y="320"/>
                  </a:lnTo>
                  <a:lnTo>
                    <a:pt x="1578" y="320"/>
                  </a:lnTo>
                  <a:lnTo>
                    <a:pt x="1581" y="326"/>
                  </a:lnTo>
                  <a:lnTo>
                    <a:pt x="1585" y="337"/>
                  </a:lnTo>
                  <a:lnTo>
                    <a:pt x="1589" y="345"/>
                  </a:lnTo>
                  <a:lnTo>
                    <a:pt x="1588" y="354"/>
                  </a:lnTo>
                  <a:lnTo>
                    <a:pt x="1587" y="357"/>
                  </a:lnTo>
                  <a:lnTo>
                    <a:pt x="1589" y="370"/>
                  </a:lnTo>
                  <a:lnTo>
                    <a:pt x="1581" y="375"/>
                  </a:lnTo>
                  <a:lnTo>
                    <a:pt x="1576" y="378"/>
                  </a:lnTo>
                  <a:lnTo>
                    <a:pt x="1574" y="379"/>
                  </a:lnTo>
                  <a:lnTo>
                    <a:pt x="1573" y="381"/>
                  </a:lnTo>
                  <a:lnTo>
                    <a:pt x="1551" y="390"/>
                  </a:lnTo>
                  <a:lnTo>
                    <a:pt x="1547" y="393"/>
                  </a:lnTo>
                  <a:lnTo>
                    <a:pt x="1545" y="393"/>
                  </a:lnTo>
                  <a:lnTo>
                    <a:pt x="1545" y="395"/>
                  </a:lnTo>
                  <a:lnTo>
                    <a:pt x="1544" y="395"/>
                  </a:lnTo>
                  <a:lnTo>
                    <a:pt x="1536" y="397"/>
                  </a:lnTo>
                  <a:lnTo>
                    <a:pt x="1531" y="400"/>
                  </a:lnTo>
                  <a:lnTo>
                    <a:pt x="1530" y="401"/>
                  </a:lnTo>
                  <a:lnTo>
                    <a:pt x="1529" y="401"/>
                  </a:lnTo>
                  <a:lnTo>
                    <a:pt x="1529" y="406"/>
                  </a:lnTo>
                  <a:lnTo>
                    <a:pt x="1529" y="407"/>
                  </a:lnTo>
                  <a:lnTo>
                    <a:pt x="1527" y="410"/>
                  </a:lnTo>
                  <a:lnTo>
                    <a:pt x="1529" y="411"/>
                  </a:lnTo>
                  <a:lnTo>
                    <a:pt x="1534" y="414"/>
                  </a:lnTo>
                  <a:lnTo>
                    <a:pt x="1541" y="417"/>
                  </a:lnTo>
                  <a:lnTo>
                    <a:pt x="1548" y="422"/>
                  </a:lnTo>
                  <a:lnTo>
                    <a:pt x="1555" y="426"/>
                  </a:lnTo>
                  <a:lnTo>
                    <a:pt x="1556" y="428"/>
                  </a:lnTo>
                  <a:lnTo>
                    <a:pt x="1561" y="429"/>
                  </a:lnTo>
                  <a:lnTo>
                    <a:pt x="1561" y="430"/>
                  </a:lnTo>
                  <a:lnTo>
                    <a:pt x="1559" y="432"/>
                  </a:lnTo>
                  <a:lnTo>
                    <a:pt x="1558" y="433"/>
                  </a:lnTo>
                  <a:lnTo>
                    <a:pt x="1554" y="439"/>
                  </a:lnTo>
                  <a:lnTo>
                    <a:pt x="1552" y="440"/>
                  </a:lnTo>
                  <a:lnTo>
                    <a:pt x="1548" y="444"/>
                  </a:lnTo>
                  <a:lnTo>
                    <a:pt x="1548" y="446"/>
                  </a:lnTo>
                  <a:lnTo>
                    <a:pt x="1547" y="448"/>
                  </a:lnTo>
                  <a:lnTo>
                    <a:pt x="1544" y="451"/>
                  </a:lnTo>
                  <a:lnTo>
                    <a:pt x="1544" y="454"/>
                  </a:lnTo>
                  <a:lnTo>
                    <a:pt x="1543" y="458"/>
                  </a:lnTo>
                  <a:lnTo>
                    <a:pt x="1541" y="464"/>
                  </a:lnTo>
                  <a:lnTo>
                    <a:pt x="1540" y="468"/>
                  </a:lnTo>
                  <a:lnTo>
                    <a:pt x="1538" y="470"/>
                  </a:lnTo>
                  <a:lnTo>
                    <a:pt x="1537" y="473"/>
                  </a:lnTo>
                  <a:lnTo>
                    <a:pt x="1534" y="475"/>
                  </a:lnTo>
                  <a:lnTo>
                    <a:pt x="1534" y="476"/>
                  </a:lnTo>
                  <a:lnTo>
                    <a:pt x="1529" y="477"/>
                  </a:lnTo>
                  <a:lnTo>
                    <a:pt x="1527" y="477"/>
                  </a:lnTo>
                  <a:lnTo>
                    <a:pt x="1526" y="480"/>
                  </a:lnTo>
                  <a:lnTo>
                    <a:pt x="1525" y="481"/>
                  </a:lnTo>
                  <a:lnTo>
                    <a:pt x="1523" y="481"/>
                  </a:lnTo>
                  <a:lnTo>
                    <a:pt x="1523" y="483"/>
                  </a:lnTo>
                  <a:lnTo>
                    <a:pt x="1522" y="484"/>
                  </a:lnTo>
                  <a:lnTo>
                    <a:pt x="1522" y="486"/>
                  </a:lnTo>
                  <a:lnTo>
                    <a:pt x="1520" y="486"/>
                  </a:lnTo>
                  <a:lnTo>
                    <a:pt x="1520" y="487"/>
                  </a:lnTo>
                  <a:lnTo>
                    <a:pt x="1518" y="488"/>
                  </a:lnTo>
                  <a:lnTo>
                    <a:pt x="1516" y="490"/>
                  </a:lnTo>
                  <a:lnTo>
                    <a:pt x="1515" y="490"/>
                  </a:lnTo>
                  <a:lnTo>
                    <a:pt x="1514" y="491"/>
                  </a:lnTo>
                  <a:lnTo>
                    <a:pt x="1509" y="491"/>
                  </a:lnTo>
                  <a:lnTo>
                    <a:pt x="1503" y="491"/>
                  </a:lnTo>
                  <a:lnTo>
                    <a:pt x="1503" y="495"/>
                  </a:lnTo>
                  <a:lnTo>
                    <a:pt x="1503" y="501"/>
                  </a:lnTo>
                  <a:lnTo>
                    <a:pt x="1504" y="501"/>
                  </a:lnTo>
                  <a:lnTo>
                    <a:pt x="1507" y="502"/>
                  </a:lnTo>
                  <a:lnTo>
                    <a:pt x="1511" y="505"/>
                  </a:lnTo>
                  <a:lnTo>
                    <a:pt x="1515" y="508"/>
                  </a:lnTo>
                  <a:lnTo>
                    <a:pt x="1518" y="512"/>
                  </a:lnTo>
                  <a:lnTo>
                    <a:pt x="1519" y="515"/>
                  </a:lnTo>
                  <a:lnTo>
                    <a:pt x="1519" y="517"/>
                  </a:lnTo>
                  <a:lnTo>
                    <a:pt x="1520" y="523"/>
                  </a:lnTo>
                  <a:lnTo>
                    <a:pt x="1520" y="524"/>
                  </a:lnTo>
                  <a:lnTo>
                    <a:pt x="1520" y="528"/>
                  </a:lnTo>
                  <a:lnTo>
                    <a:pt x="1520" y="530"/>
                  </a:lnTo>
                  <a:lnTo>
                    <a:pt x="1516" y="531"/>
                  </a:lnTo>
                  <a:lnTo>
                    <a:pt x="1509" y="534"/>
                  </a:lnTo>
                  <a:lnTo>
                    <a:pt x="1501" y="537"/>
                  </a:lnTo>
                  <a:lnTo>
                    <a:pt x="1494" y="535"/>
                  </a:lnTo>
                  <a:lnTo>
                    <a:pt x="1489" y="535"/>
                  </a:lnTo>
                  <a:lnTo>
                    <a:pt x="1476" y="535"/>
                  </a:lnTo>
                  <a:lnTo>
                    <a:pt x="1475" y="537"/>
                  </a:lnTo>
                  <a:lnTo>
                    <a:pt x="1460" y="538"/>
                  </a:lnTo>
                  <a:lnTo>
                    <a:pt x="1458" y="538"/>
                  </a:lnTo>
                  <a:lnTo>
                    <a:pt x="1456" y="538"/>
                  </a:lnTo>
                  <a:lnTo>
                    <a:pt x="1446" y="538"/>
                  </a:lnTo>
                  <a:lnTo>
                    <a:pt x="1442" y="539"/>
                  </a:lnTo>
                  <a:lnTo>
                    <a:pt x="1424" y="539"/>
                  </a:lnTo>
                  <a:lnTo>
                    <a:pt x="1423" y="539"/>
                  </a:lnTo>
                  <a:lnTo>
                    <a:pt x="1417" y="539"/>
                  </a:lnTo>
                  <a:lnTo>
                    <a:pt x="1409" y="541"/>
                  </a:lnTo>
                  <a:lnTo>
                    <a:pt x="1407" y="541"/>
                  </a:lnTo>
                  <a:lnTo>
                    <a:pt x="1405" y="541"/>
                  </a:lnTo>
                  <a:lnTo>
                    <a:pt x="1398" y="542"/>
                  </a:lnTo>
                  <a:lnTo>
                    <a:pt x="1392" y="542"/>
                  </a:lnTo>
                  <a:lnTo>
                    <a:pt x="1391" y="544"/>
                  </a:lnTo>
                  <a:lnTo>
                    <a:pt x="1389" y="544"/>
                  </a:lnTo>
                  <a:lnTo>
                    <a:pt x="1388" y="544"/>
                  </a:lnTo>
                  <a:lnTo>
                    <a:pt x="1387" y="544"/>
                  </a:lnTo>
                  <a:lnTo>
                    <a:pt x="1385" y="544"/>
                  </a:lnTo>
                  <a:lnTo>
                    <a:pt x="1376" y="545"/>
                  </a:lnTo>
                  <a:lnTo>
                    <a:pt x="1374" y="546"/>
                  </a:lnTo>
                  <a:lnTo>
                    <a:pt x="1369" y="549"/>
                  </a:lnTo>
                  <a:lnTo>
                    <a:pt x="1366" y="550"/>
                  </a:lnTo>
                  <a:lnTo>
                    <a:pt x="1360" y="555"/>
                  </a:lnTo>
                  <a:lnTo>
                    <a:pt x="1352" y="560"/>
                  </a:lnTo>
                  <a:lnTo>
                    <a:pt x="1351" y="561"/>
                  </a:lnTo>
                  <a:lnTo>
                    <a:pt x="1349" y="563"/>
                  </a:lnTo>
                  <a:lnTo>
                    <a:pt x="1341" y="564"/>
                  </a:lnTo>
                  <a:lnTo>
                    <a:pt x="1337" y="567"/>
                  </a:lnTo>
                  <a:lnTo>
                    <a:pt x="1336" y="567"/>
                  </a:lnTo>
                  <a:lnTo>
                    <a:pt x="1334" y="567"/>
                  </a:lnTo>
                  <a:lnTo>
                    <a:pt x="1333" y="567"/>
                  </a:lnTo>
                  <a:lnTo>
                    <a:pt x="1331" y="567"/>
                  </a:lnTo>
                  <a:lnTo>
                    <a:pt x="1330" y="567"/>
                  </a:lnTo>
                  <a:lnTo>
                    <a:pt x="1329" y="567"/>
                  </a:lnTo>
                  <a:lnTo>
                    <a:pt x="1327" y="567"/>
                  </a:lnTo>
                  <a:lnTo>
                    <a:pt x="1319" y="568"/>
                  </a:lnTo>
                  <a:lnTo>
                    <a:pt x="1316" y="568"/>
                  </a:lnTo>
                  <a:lnTo>
                    <a:pt x="1312" y="568"/>
                  </a:lnTo>
                  <a:lnTo>
                    <a:pt x="1311" y="568"/>
                  </a:lnTo>
                  <a:lnTo>
                    <a:pt x="1307" y="568"/>
                  </a:lnTo>
                  <a:lnTo>
                    <a:pt x="1304" y="568"/>
                  </a:lnTo>
                  <a:lnTo>
                    <a:pt x="1302" y="568"/>
                  </a:lnTo>
                  <a:lnTo>
                    <a:pt x="1298" y="568"/>
                  </a:lnTo>
                  <a:lnTo>
                    <a:pt x="1296" y="568"/>
                  </a:lnTo>
                  <a:lnTo>
                    <a:pt x="1286" y="568"/>
                  </a:lnTo>
                  <a:lnTo>
                    <a:pt x="1280" y="567"/>
                  </a:lnTo>
                  <a:lnTo>
                    <a:pt x="1272" y="567"/>
                  </a:lnTo>
                  <a:lnTo>
                    <a:pt x="1269" y="567"/>
                  </a:lnTo>
                  <a:lnTo>
                    <a:pt x="1267" y="567"/>
                  </a:lnTo>
                  <a:lnTo>
                    <a:pt x="1257" y="568"/>
                  </a:lnTo>
                  <a:lnTo>
                    <a:pt x="1255" y="568"/>
                  </a:lnTo>
                  <a:lnTo>
                    <a:pt x="1254" y="568"/>
                  </a:lnTo>
                  <a:lnTo>
                    <a:pt x="1247" y="568"/>
                  </a:lnTo>
                  <a:lnTo>
                    <a:pt x="1239" y="568"/>
                  </a:lnTo>
                  <a:lnTo>
                    <a:pt x="1238" y="568"/>
                  </a:lnTo>
                  <a:lnTo>
                    <a:pt x="1235" y="568"/>
                  </a:lnTo>
                  <a:lnTo>
                    <a:pt x="1225" y="568"/>
                  </a:lnTo>
                  <a:lnTo>
                    <a:pt x="1220" y="568"/>
                  </a:lnTo>
                  <a:lnTo>
                    <a:pt x="1218" y="568"/>
                  </a:lnTo>
                  <a:lnTo>
                    <a:pt x="1214" y="568"/>
                  </a:lnTo>
                  <a:lnTo>
                    <a:pt x="1211" y="568"/>
                  </a:lnTo>
                  <a:lnTo>
                    <a:pt x="1210" y="568"/>
                  </a:lnTo>
                  <a:lnTo>
                    <a:pt x="1210" y="570"/>
                  </a:lnTo>
                  <a:lnTo>
                    <a:pt x="1200" y="573"/>
                  </a:lnTo>
                  <a:lnTo>
                    <a:pt x="1199" y="573"/>
                  </a:lnTo>
                  <a:lnTo>
                    <a:pt x="1198" y="573"/>
                  </a:lnTo>
                  <a:lnTo>
                    <a:pt x="1191" y="575"/>
                  </a:lnTo>
                  <a:lnTo>
                    <a:pt x="1189" y="575"/>
                  </a:lnTo>
                  <a:lnTo>
                    <a:pt x="1182" y="578"/>
                  </a:lnTo>
                  <a:lnTo>
                    <a:pt x="1180" y="578"/>
                  </a:lnTo>
                  <a:lnTo>
                    <a:pt x="1178" y="578"/>
                  </a:lnTo>
                  <a:lnTo>
                    <a:pt x="1177" y="579"/>
                  </a:lnTo>
                  <a:lnTo>
                    <a:pt x="1175" y="579"/>
                  </a:lnTo>
                  <a:lnTo>
                    <a:pt x="1166" y="585"/>
                  </a:lnTo>
                  <a:lnTo>
                    <a:pt x="1164" y="585"/>
                  </a:lnTo>
                  <a:lnTo>
                    <a:pt x="1151" y="592"/>
                  </a:lnTo>
                  <a:lnTo>
                    <a:pt x="1148" y="592"/>
                  </a:lnTo>
                  <a:lnTo>
                    <a:pt x="1145" y="592"/>
                  </a:lnTo>
                  <a:lnTo>
                    <a:pt x="1144" y="592"/>
                  </a:lnTo>
                  <a:lnTo>
                    <a:pt x="1137" y="593"/>
                  </a:lnTo>
                  <a:lnTo>
                    <a:pt x="1136" y="593"/>
                  </a:lnTo>
                  <a:lnTo>
                    <a:pt x="1134" y="593"/>
                  </a:lnTo>
                  <a:lnTo>
                    <a:pt x="1133" y="593"/>
                  </a:lnTo>
                  <a:lnTo>
                    <a:pt x="1123" y="595"/>
                  </a:lnTo>
                  <a:lnTo>
                    <a:pt x="1122" y="595"/>
                  </a:lnTo>
                  <a:lnTo>
                    <a:pt x="1119" y="595"/>
                  </a:lnTo>
                  <a:lnTo>
                    <a:pt x="1109" y="596"/>
                  </a:lnTo>
                  <a:lnTo>
                    <a:pt x="1104" y="596"/>
                  </a:lnTo>
                  <a:lnTo>
                    <a:pt x="1102" y="597"/>
                  </a:lnTo>
                  <a:lnTo>
                    <a:pt x="1101" y="597"/>
                  </a:lnTo>
                  <a:lnTo>
                    <a:pt x="1100" y="597"/>
                  </a:lnTo>
                  <a:lnTo>
                    <a:pt x="1094" y="597"/>
                  </a:lnTo>
                  <a:lnTo>
                    <a:pt x="1093" y="597"/>
                  </a:lnTo>
                  <a:lnTo>
                    <a:pt x="1093" y="599"/>
                  </a:lnTo>
                  <a:lnTo>
                    <a:pt x="1091" y="599"/>
                  </a:lnTo>
                  <a:lnTo>
                    <a:pt x="1090" y="599"/>
                  </a:lnTo>
                  <a:lnTo>
                    <a:pt x="1089" y="599"/>
                  </a:lnTo>
                  <a:lnTo>
                    <a:pt x="1086" y="599"/>
                  </a:lnTo>
                  <a:lnTo>
                    <a:pt x="1084" y="599"/>
                  </a:lnTo>
                  <a:lnTo>
                    <a:pt x="1083" y="599"/>
                  </a:lnTo>
                  <a:lnTo>
                    <a:pt x="1076" y="600"/>
                  </a:lnTo>
                  <a:lnTo>
                    <a:pt x="1071" y="600"/>
                  </a:lnTo>
                  <a:lnTo>
                    <a:pt x="1069" y="600"/>
                  </a:lnTo>
                  <a:lnTo>
                    <a:pt x="1061" y="599"/>
                  </a:lnTo>
                  <a:lnTo>
                    <a:pt x="1055" y="597"/>
                  </a:lnTo>
                  <a:lnTo>
                    <a:pt x="1051" y="597"/>
                  </a:lnTo>
                  <a:lnTo>
                    <a:pt x="1050" y="597"/>
                  </a:lnTo>
                  <a:lnTo>
                    <a:pt x="1046" y="597"/>
                  </a:lnTo>
                  <a:lnTo>
                    <a:pt x="1043" y="596"/>
                  </a:lnTo>
                  <a:lnTo>
                    <a:pt x="1035" y="596"/>
                  </a:lnTo>
                  <a:lnTo>
                    <a:pt x="1026" y="596"/>
                  </a:lnTo>
                  <a:lnTo>
                    <a:pt x="1025" y="596"/>
                  </a:lnTo>
                  <a:lnTo>
                    <a:pt x="1011" y="595"/>
                  </a:lnTo>
                  <a:lnTo>
                    <a:pt x="1010" y="595"/>
                  </a:lnTo>
                  <a:lnTo>
                    <a:pt x="1007" y="595"/>
                  </a:lnTo>
                  <a:lnTo>
                    <a:pt x="996" y="596"/>
                  </a:lnTo>
                  <a:lnTo>
                    <a:pt x="993" y="596"/>
                  </a:lnTo>
                  <a:lnTo>
                    <a:pt x="988" y="596"/>
                  </a:lnTo>
                  <a:lnTo>
                    <a:pt x="984" y="596"/>
                  </a:lnTo>
                  <a:lnTo>
                    <a:pt x="981" y="596"/>
                  </a:lnTo>
                  <a:lnTo>
                    <a:pt x="973" y="595"/>
                  </a:lnTo>
                  <a:lnTo>
                    <a:pt x="971" y="595"/>
                  </a:lnTo>
                  <a:lnTo>
                    <a:pt x="969" y="595"/>
                  </a:lnTo>
                  <a:lnTo>
                    <a:pt x="967" y="595"/>
                  </a:lnTo>
                  <a:lnTo>
                    <a:pt x="964" y="595"/>
                  </a:lnTo>
                  <a:lnTo>
                    <a:pt x="963" y="595"/>
                  </a:lnTo>
                  <a:lnTo>
                    <a:pt x="962" y="595"/>
                  </a:lnTo>
                  <a:lnTo>
                    <a:pt x="962" y="596"/>
                  </a:lnTo>
                  <a:lnTo>
                    <a:pt x="956" y="595"/>
                  </a:lnTo>
                  <a:lnTo>
                    <a:pt x="952" y="595"/>
                  </a:lnTo>
                  <a:lnTo>
                    <a:pt x="951" y="595"/>
                  </a:lnTo>
                  <a:lnTo>
                    <a:pt x="949" y="593"/>
                  </a:lnTo>
                  <a:lnTo>
                    <a:pt x="948" y="593"/>
                  </a:lnTo>
                  <a:lnTo>
                    <a:pt x="946" y="593"/>
                  </a:lnTo>
                  <a:lnTo>
                    <a:pt x="941" y="593"/>
                  </a:lnTo>
                  <a:lnTo>
                    <a:pt x="933" y="593"/>
                  </a:lnTo>
                  <a:lnTo>
                    <a:pt x="931" y="593"/>
                  </a:lnTo>
                  <a:lnTo>
                    <a:pt x="929" y="593"/>
                  </a:lnTo>
                  <a:lnTo>
                    <a:pt x="926" y="593"/>
                  </a:lnTo>
                  <a:lnTo>
                    <a:pt x="922" y="595"/>
                  </a:lnTo>
                  <a:lnTo>
                    <a:pt x="916" y="595"/>
                  </a:lnTo>
                  <a:lnTo>
                    <a:pt x="911" y="595"/>
                  </a:lnTo>
                  <a:lnTo>
                    <a:pt x="906" y="595"/>
                  </a:lnTo>
                  <a:lnTo>
                    <a:pt x="902" y="595"/>
                  </a:lnTo>
                  <a:lnTo>
                    <a:pt x="898" y="595"/>
                  </a:lnTo>
                  <a:lnTo>
                    <a:pt x="897" y="595"/>
                  </a:lnTo>
                  <a:lnTo>
                    <a:pt x="895" y="595"/>
                  </a:lnTo>
                  <a:lnTo>
                    <a:pt x="893" y="595"/>
                  </a:lnTo>
                  <a:lnTo>
                    <a:pt x="890" y="595"/>
                  </a:lnTo>
                  <a:lnTo>
                    <a:pt x="887" y="595"/>
                  </a:lnTo>
                  <a:lnTo>
                    <a:pt x="883" y="595"/>
                  </a:lnTo>
                  <a:lnTo>
                    <a:pt x="882" y="595"/>
                  </a:lnTo>
                  <a:lnTo>
                    <a:pt x="882" y="593"/>
                  </a:lnTo>
                  <a:lnTo>
                    <a:pt x="880" y="593"/>
                  </a:lnTo>
                  <a:lnTo>
                    <a:pt x="877" y="593"/>
                  </a:lnTo>
                  <a:lnTo>
                    <a:pt x="876" y="593"/>
                  </a:lnTo>
                  <a:lnTo>
                    <a:pt x="871" y="595"/>
                  </a:lnTo>
                  <a:lnTo>
                    <a:pt x="866" y="596"/>
                  </a:lnTo>
                  <a:lnTo>
                    <a:pt x="864" y="596"/>
                  </a:lnTo>
                  <a:lnTo>
                    <a:pt x="862" y="596"/>
                  </a:lnTo>
                  <a:lnTo>
                    <a:pt x="858" y="597"/>
                  </a:lnTo>
                  <a:lnTo>
                    <a:pt x="855" y="597"/>
                  </a:lnTo>
                  <a:lnTo>
                    <a:pt x="854" y="597"/>
                  </a:lnTo>
                  <a:lnTo>
                    <a:pt x="853" y="597"/>
                  </a:lnTo>
                  <a:lnTo>
                    <a:pt x="851" y="597"/>
                  </a:lnTo>
                  <a:lnTo>
                    <a:pt x="850" y="597"/>
                  </a:lnTo>
                  <a:lnTo>
                    <a:pt x="846" y="597"/>
                  </a:lnTo>
                  <a:lnTo>
                    <a:pt x="844" y="597"/>
                  </a:lnTo>
                  <a:lnTo>
                    <a:pt x="840" y="597"/>
                  </a:lnTo>
                  <a:lnTo>
                    <a:pt x="837" y="596"/>
                  </a:lnTo>
                  <a:lnTo>
                    <a:pt x="836" y="596"/>
                  </a:lnTo>
                  <a:lnTo>
                    <a:pt x="828" y="596"/>
                  </a:lnTo>
                  <a:lnTo>
                    <a:pt x="826" y="596"/>
                  </a:lnTo>
                  <a:lnTo>
                    <a:pt x="821" y="596"/>
                  </a:lnTo>
                  <a:lnTo>
                    <a:pt x="820" y="597"/>
                  </a:lnTo>
                  <a:lnTo>
                    <a:pt x="817" y="599"/>
                  </a:lnTo>
                  <a:lnTo>
                    <a:pt x="815" y="599"/>
                  </a:lnTo>
                  <a:lnTo>
                    <a:pt x="813" y="599"/>
                  </a:lnTo>
                  <a:lnTo>
                    <a:pt x="811" y="600"/>
                  </a:lnTo>
                  <a:lnTo>
                    <a:pt x="803" y="603"/>
                  </a:lnTo>
                  <a:lnTo>
                    <a:pt x="802" y="603"/>
                  </a:lnTo>
                  <a:lnTo>
                    <a:pt x="800" y="603"/>
                  </a:lnTo>
                  <a:lnTo>
                    <a:pt x="799" y="603"/>
                  </a:lnTo>
                  <a:lnTo>
                    <a:pt x="795" y="603"/>
                  </a:lnTo>
                  <a:lnTo>
                    <a:pt x="791" y="602"/>
                  </a:lnTo>
                  <a:lnTo>
                    <a:pt x="789" y="602"/>
                  </a:lnTo>
                  <a:lnTo>
                    <a:pt x="786" y="606"/>
                  </a:lnTo>
                  <a:lnTo>
                    <a:pt x="784" y="611"/>
                  </a:lnTo>
                  <a:lnTo>
                    <a:pt x="781" y="615"/>
                  </a:lnTo>
                  <a:lnTo>
                    <a:pt x="780" y="615"/>
                  </a:lnTo>
                  <a:lnTo>
                    <a:pt x="780" y="617"/>
                  </a:lnTo>
                  <a:lnTo>
                    <a:pt x="777" y="622"/>
                  </a:lnTo>
                  <a:lnTo>
                    <a:pt x="775" y="624"/>
                  </a:lnTo>
                  <a:lnTo>
                    <a:pt x="775" y="626"/>
                  </a:lnTo>
                  <a:lnTo>
                    <a:pt x="774" y="628"/>
                  </a:lnTo>
                  <a:lnTo>
                    <a:pt x="773" y="629"/>
                  </a:lnTo>
                  <a:lnTo>
                    <a:pt x="771" y="630"/>
                  </a:lnTo>
                  <a:lnTo>
                    <a:pt x="771" y="632"/>
                  </a:lnTo>
                  <a:lnTo>
                    <a:pt x="768" y="635"/>
                  </a:lnTo>
                  <a:lnTo>
                    <a:pt x="768" y="636"/>
                  </a:lnTo>
                  <a:lnTo>
                    <a:pt x="767" y="636"/>
                  </a:lnTo>
                  <a:lnTo>
                    <a:pt x="766" y="637"/>
                  </a:lnTo>
                  <a:lnTo>
                    <a:pt x="759" y="643"/>
                  </a:lnTo>
                  <a:lnTo>
                    <a:pt x="753" y="648"/>
                  </a:lnTo>
                  <a:lnTo>
                    <a:pt x="751" y="651"/>
                  </a:lnTo>
                  <a:lnTo>
                    <a:pt x="749" y="651"/>
                  </a:lnTo>
                  <a:lnTo>
                    <a:pt x="748" y="653"/>
                  </a:lnTo>
                  <a:lnTo>
                    <a:pt x="742" y="658"/>
                  </a:lnTo>
                  <a:lnTo>
                    <a:pt x="741" y="658"/>
                  </a:lnTo>
                  <a:lnTo>
                    <a:pt x="739" y="659"/>
                  </a:lnTo>
                  <a:lnTo>
                    <a:pt x="738" y="661"/>
                  </a:lnTo>
                  <a:lnTo>
                    <a:pt x="727" y="669"/>
                  </a:lnTo>
                  <a:lnTo>
                    <a:pt x="726" y="671"/>
                  </a:lnTo>
                  <a:lnTo>
                    <a:pt x="717" y="680"/>
                  </a:lnTo>
                  <a:lnTo>
                    <a:pt x="716" y="682"/>
                  </a:lnTo>
                  <a:lnTo>
                    <a:pt x="716" y="683"/>
                  </a:lnTo>
                  <a:lnTo>
                    <a:pt x="715" y="683"/>
                  </a:lnTo>
                  <a:lnTo>
                    <a:pt x="713" y="686"/>
                  </a:lnTo>
                  <a:lnTo>
                    <a:pt x="712" y="687"/>
                  </a:lnTo>
                  <a:lnTo>
                    <a:pt x="711" y="687"/>
                  </a:lnTo>
                  <a:lnTo>
                    <a:pt x="705" y="695"/>
                  </a:lnTo>
                  <a:lnTo>
                    <a:pt x="704" y="695"/>
                  </a:lnTo>
                  <a:lnTo>
                    <a:pt x="702" y="698"/>
                  </a:lnTo>
                  <a:lnTo>
                    <a:pt x="701" y="699"/>
                  </a:lnTo>
                  <a:lnTo>
                    <a:pt x="699" y="701"/>
                  </a:lnTo>
                  <a:lnTo>
                    <a:pt x="698" y="701"/>
                  </a:lnTo>
                  <a:lnTo>
                    <a:pt x="698" y="702"/>
                  </a:lnTo>
                  <a:lnTo>
                    <a:pt x="697" y="702"/>
                  </a:lnTo>
                  <a:lnTo>
                    <a:pt x="694" y="706"/>
                  </a:lnTo>
                  <a:lnTo>
                    <a:pt x="690" y="711"/>
                  </a:lnTo>
                  <a:lnTo>
                    <a:pt x="690" y="712"/>
                  </a:lnTo>
                  <a:lnTo>
                    <a:pt x="688" y="712"/>
                  </a:lnTo>
                  <a:lnTo>
                    <a:pt x="688" y="713"/>
                  </a:lnTo>
                  <a:lnTo>
                    <a:pt x="682" y="723"/>
                  </a:lnTo>
                  <a:lnTo>
                    <a:pt x="677" y="727"/>
                  </a:lnTo>
                  <a:lnTo>
                    <a:pt x="675" y="731"/>
                  </a:lnTo>
                  <a:lnTo>
                    <a:pt x="673" y="737"/>
                  </a:lnTo>
                  <a:lnTo>
                    <a:pt x="671" y="744"/>
                  </a:lnTo>
                  <a:lnTo>
                    <a:pt x="669" y="748"/>
                  </a:lnTo>
                  <a:lnTo>
                    <a:pt x="665" y="759"/>
                  </a:lnTo>
                  <a:lnTo>
                    <a:pt x="662" y="766"/>
                  </a:lnTo>
                  <a:lnTo>
                    <a:pt x="661" y="770"/>
                  </a:lnTo>
                  <a:lnTo>
                    <a:pt x="659" y="771"/>
                  </a:lnTo>
                  <a:lnTo>
                    <a:pt x="657" y="780"/>
                  </a:lnTo>
                  <a:lnTo>
                    <a:pt x="657" y="781"/>
                  </a:lnTo>
                  <a:lnTo>
                    <a:pt x="655" y="781"/>
                  </a:lnTo>
                  <a:lnTo>
                    <a:pt x="647" y="775"/>
                  </a:lnTo>
                  <a:lnTo>
                    <a:pt x="644" y="774"/>
                  </a:lnTo>
                  <a:lnTo>
                    <a:pt x="644" y="773"/>
                  </a:lnTo>
                  <a:lnTo>
                    <a:pt x="637" y="770"/>
                  </a:lnTo>
                  <a:lnTo>
                    <a:pt x="633" y="767"/>
                  </a:lnTo>
                  <a:lnTo>
                    <a:pt x="630" y="766"/>
                  </a:lnTo>
                  <a:lnTo>
                    <a:pt x="628" y="764"/>
                  </a:lnTo>
                  <a:lnTo>
                    <a:pt x="621" y="762"/>
                  </a:lnTo>
                  <a:lnTo>
                    <a:pt x="617" y="759"/>
                  </a:lnTo>
                  <a:lnTo>
                    <a:pt x="615" y="757"/>
                  </a:lnTo>
                  <a:lnTo>
                    <a:pt x="613" y="755"/>
                  </a:lnTo>
                  <a:lnTo>
                    <a:pt x="607" y="749"/>
                  </a:lnTo>
                  <a:lnTo>
                    <a:pt x="606" y="749"/>
                  </a:lnTo>
                  <a:lnTo>
                    <a:pt x="604" y="748"/>
                  </a:lnTo>
                  <a:lnTo>
                    <a:pt x="603" y="748"/>
                  </a:lnTo>
                  <a:lnTo>
                    <a:pt x="600" y="746"/>
                  </a:lnTo>
                  <a:lnTo>
                    <a:pt x="599" y="745"/>
                  </a:lnTo>
                  <a:lnTo>
                    <a:pt x="599" y="746"/>
                  </a:lnTo>
                  <a:lnTo>
                    <a:pt x="597" y="751"/>
                  </a:lnTo>
                  <a:lnTo>
                    <a:pt x="596" y="753"/>
                  </a:lnTo>
                  <a:lnTo>
                    <a:pt x="595" y="759"/>
                  </a:lnTo>
                  <a:lnTo>
                    <a:pt x="592" y="764"/>
                  </a:lnTo>
                  <a:lnTo>
                    <a:pt x="592" y="767"/>
                  </a:lnTo>
                  <a:lnTo>
                    <a:pt x="590" y="771"/>
                  </a:lnTo>
                  <a:lnTo>
                    <a:pt x="588" y="777"/>
                  </a:lnTo>
                  <a:lnTo>
                    <a:pt x="588" y="778"/>
                  </a:lnTo>
                  <a:lnTo>
                    <a:pt x="588" y="780"/>
                  </a:lnTo>
                  <a:lnTo>
                    <a:pt x="585" y="788"/>
                  </a:lnTo>
                  <a:lnTo>
                    <a:pt x="585" y="789"/>
                  </a:lnTo>
                  <a:lnTo>
                    <a:pt x="582" y="797"/>
                  </a:lnTo>
                  <a:lnTo>
                    <a:pt x="579" y="806"/>
                  </a:lnTo>
                  <a:lnTo>
                    <a:pt x="577" y="815"/>
                  </a:lnTo>
                  <a:lnTo>
                    <a:pt x="574" y="822"/>
                  </a:lnTo>
                  <a:lnTo>
                    <a:pt x="573" y="826"/>
                  </a:lnTo>
                  <a:lnTo>
                    <a:pt x="573" y="828"/>
                  </a:lnTo>
                  <a:lnTo>
                    <a:pt x="573" y="829"/>
                  </a:lnTo>
                  <a:lnTo>
                    <a:pt x="571" y="829"/>
                  </a:lnTo>
                  <a:lnTo>
                    <a:pt x="571" y="831"/>
                  </a:lnTo>
                  <a:lnTo>
                    <a:pt x="570" y="833"/>
                  </a:lnTo>
                  <a:lnTo>
                    <a:pt x="567" y="844"/>
                  </a:lnTo>
                  <a:lnTo>
                    <a:pt x="566" y="846"/>
                  </a:lnTo>
                  <a:lnTo>
                    <a:pt x="566" y="849"/>
                  </a:lnTo>
                  <a:lnTo>
                    <a:pt x="564" y="851"/>
                  </a:lnTo>
                  <a:lnTo>
                    <a:pt x="563" y="854"/>
                  </a:lnTo>
                  <a:lnTo>
                    <a:pt x="563" y="855"/>
                  </a:lnTo>
                  <a:lnTo>
                    <a:pt x="560" y="862"/>
                  </a:lnTo>
                  <a:lnTo>
                    <a:pt x="559" y="866"/>
                  </a:lnTo>
                  <a:lnTo>
                    <a:pt x="559" y="869"/>
                  </a:lnTo>
                  <a:lnTo>
                    <a:pt x="557" y="871"/>
                  </a:lnTo>
                  <a:lnTo>
                    <a:pt x="557" y="872"/>
                  </a:lnTo>
                  <a:lnTo>
                    <a:pt x="557" y="873"/>
                  </a:lnTo>
                  <a:lnTo>
                    <a:pt x="556" y="875"/>
                  </a:lnTo>
                  <a:lnTo>
                    <a:pt x="555" y="879"/>
                  </a:lnTo>
                  <a:lnTo>
                    <a:pt x="555" y="880"/>
                  </a:lnTo>
                  <a:lnTo>
                    <a:pt x="555" y="882"/>
                  </a:lnTo>
                  <a:lnTo>
                    <a:pt x="555" y="883"/>
                  </a:lnTo>
                  <a:lnTo>
                    <a:pt x="553" y="884"/>
                  </a:lnTo>
                  <a:lnTo>
                    <a:pt x="553" y="886"/>
                  </a:lnTo>
                  <a:lnTo>
                    <a:pt x="552" y="890"/>
                  </a:lnTo>
                  <a:lnTo>
                    <a:pt x="550" y="894"/>
                  </a:lnTo>
                  <a:lnTo>
                    <a:pt x="550" y="900"/>
                  </a:lnTo>
                  <a:lnTo>
                    <a:pt x="550" y="901"/>
                  </a:lnTo>
                  <a:lnTo>
                    <a:pt x="549" y="908"/>
                  </a:lnTo>
                  <a:lnTo>
                    <a:pt x="548" y="913"/>
                  </a:lnTo>
                  <a:lnTo>
                    <a:pt x="548" y="916"/>
                  </a:lnTo>
                  <a:lnTo>
                    <a:pt x="548" y="918"/>
                  </a:lnTo>
                  <a:lnTo>
                    <a:pt x="546" y="922"/>
                  </a:lnTo>
                  <a:lnTo>
                    <a:pt x="546" y="923"/>
                  </a:lnTo>
                  <a:lnTo>
                    <a:pt x="546" y="926"/>
                  </a:lnTo>
                  <a:lnTo>
                    <a:pt x="546" y="930"/>
                  </a:lnTo>
                  <a:lnTo>
                    <a:pt x="546" y="931"/>
                  </a:lnTo>
                  <a:lnTo>
                    <a:pt x="546" y="935"/>
                  </a:lnTo>
                  <a:lnTo>
                    <a:pt x="546" y="937"/>
                  </a:lnTo>
                  <a:lnTo>
                    <a:pt x="546" y="941"/>
                  </a:lnTo>
                  <a:lnTo>
                    <a:pt x="546" y="946"/>
                  </a:lnTo>
                  <a:lnTo>
                    <a:pt x="546" y="951"/>
                  </a:lnTo>
                  <a:lnTo>
                    <a:pt x="546" y="955"/>
                  </a:lnTo>
                  <a:lnTo>
                    <a:pt x="546" y="957"/>
                  </a:lnTo>
                  <a:lnTo>
                    <a:pt x="546" y="960"/>
                  </a:lnTo>
                  <a:lnTo>
                    <a:pt x="548" y="967"/>
                  </a:lnTo>
                  <a:lnTo>
                    <a:pt x="549" y="977"/>
                  </a:lnTo>
                  <a:lnTo>
                    <a:pt x="549" y="978"/>
                  </a:lnTo>
                  <a:lnTo>
                    <a:pt x="550" y="988"/>
                  </a:lnTo>
                  <a:lnTo>
                    <a:pt x="550" y="989"/>
                  </a:lnTo>
                  <a:lnTo>
                    <a:pt x="550" y="992"/>
                  </a:lnTo>
                  <a:lnTo>
                    <a:pt x="552" y="1002"/>
                  </a:lnTo>
                  <a:lnTo>
                    <a:pt x="553" y="1006"/>
                  </a:lnTo>
                  <a:lnTo>
                    <a:pt x="553" y="1007"/>
                  </a:lnTo>
                  <a:lnTo>
                    <a:pt x="553" y="1009"/>
                  </a:lnTo>
                  <a:lnTo>
                    <a:pt x="553" y="1011"/>
                  </a:lnTo>
                  <a:lnTo>
                    <a:pt x="553" y="1013"/>
                  </a:lnTo>
                  <a:lnTo>
                    <a:pt x="553" y="1014"/>
                  </a:lnTo>
                  <a:lnTo>
                    <a:pt x="552" y="1014"/>
                  </a:lnTo>
                  <a:lnTo>
                    <a:pt x="552" y="1015"/>
                  </a:lnTo>
                  <a:lnTo>
                    <a:pt x="552" y="1017"/>
                  </a:lnTo>
                  <a:lnTo>
                    <a:pt x="552" y="1018"/>
                  </a:lnTo>
                  <a:lnTo>
                    <a:pt x="550" y="1020"/>
                  </a:lnTo>
                  <a:lnTo>
                    <a:pt x="550" y="1021"/>
                  </a:lnTo>
                  <a:lnTo>
                    <a:pt x="550" y="1022"/>
                  </a:lnTo>
                  <a:lnTo>
                    <a:pt x="549" y="1022"/>
                  </a:lnTo>
                  <a:lnTo>
                    <a:pt x="546" y="1022"/>
                  </a:lnTo>
                  <a:lnTo>
                    <a:pt x="545" y="1022"/>
                  </a:lnTo>
                  <a:lnTo>
                    <a:pt x="542" y="1022"/>
                  </a:lnTo>
                  <a:lnTo>
                    <a:pt x="522" y="1021"/>
                  </a:lnTo>
                  <a:lnTo>
                    <a:pt x="505" y="1021"/>
                  </a:lnTo>
                  <a:lnTo>
                    <a:pt x="502" y="1021"/>
                  </a:lnTo>
                  <a:lnTo>
                    <a:pt x="499" y="1021"/>
                  </a:lnTo>
                  <a:lnTo>
                    <a:pt x="497" y="1022"/>
                  </a:lnTo>
                  <a:lnTo>
                    <a:pt x="492" y="1022"/>
                  </a:lnTo>
                  <a:lnTo>
                    <a:pt x="487" y="1024"/>
                  </a:lnTo>
                  <a:lnTo>
                    <a:pt x="472" y="1024"/>
                  </a:lnTo>
                  <a:lnTo>
                    <a:pt x="470" y="1024"/>
                  </a:lnTo>
                  <a:lnTo>
                    <a:pt x="468" y="1026"/>
                  </a:lnTo>
                  <a:lnTo>
                    <a:pt x="466" y="1031"/>
                  </a:lnTo>
                  <a:lnTo>
                    <a:pt x="458" y="1032"/>
                  </a:lnTo>
                  <a:lnTo>
                    <a:pt x="451" y="1035"/>
                  </a:lnTo>
                  <a:lnTo>
                    <a:pt x="450" y="1036"/>
                  </a:lnTo>
                  <a:lnTo>
                    <a:pt x="435" y="1049"/>
                  </a:lnTo>
                  <a:lnTo>
                    <a:pt x="435" y="1047"/>
                  </a:lnTo>
                  <a:lnTo>
                    <a:pt x="433" y="1043"/>
                  </a:lnTo>
                  <a:lnTo>
                    <a:pt x="430" y="1038"/>
                  </a:lnTo>
                  <a:lnTo>
                    <a:pt x="430" y="1033"/>
                  </a:lnTo>
                  <a:lnTo>
                    <a:pt x="426" y="1018"/>
                  </a:lnTo>
                  <a:lnTo>
                    <a:pt x="425" y="1017"/>
                  </a:lnTo>
                  <a:lnTo>
                    <a:pt x="425" y="1013"/>
                  </a:lnTo>
                  <a:lnTo>
                    <a:pt x="423" y="1010"/>
                  </a:lnTo>
                  <a:lnTo>
                    <a:pt x="410" y="984"/>
                  </a:lnTo>
                  <a:lnTo>
                    <a:pt x="407" y="976"/>
                  </a:lnTo>
                  <a:lnTo>
                    <a:pt x="406" y="971"/>
                  </a:lnTo>
                  <a:lnTo>
                    <a:pt x="399" y="955"/>
                  </a:lnTo>
                  <a:lnTo>
                    <a:pt x="396" y="949"/>
                  </a:lnTo>
                  <a:lnTo>
                    <a:pt x="392" y="935"/>
                  </a:lnTo>
                  <a:lnTo>
                    <a:pt x="390" y="935"/>
                  </a:lnTo>
                  <a:lnTo>
                    <a:pt x="390" y="934"/>
                  </a:lnTo>
                  <a:lnTo>
                    <a:pt x="390" y="935"/>
                  </a:lnTo>
                  <a:lnTo>
                    <a:pt x="389" y="935"/>
                  </a:lnTo>
                  <a:lnTo>
                    <a:pt x="388" y="935"/>
                  </a:lnTo>
                  <a:lnTo>
                    <a:pt x="386" y="934"/>
                  </a:lnTo>
                  <a:lnTo>
                    <a:pt x="382" y="933"/>
                  </a:lnTo>
                  <a:lnTo>
                    <a:pt x="375" y="930"/>
                  </a:lnTo>
                  <a:lnTo>
                    <a:pt x="360" y="927"/>
                  </a:lnTo>
                  <a:lnTo>
                    <a:pt x="350" y="923"/>
                  </a:lnTo>
                  <a:lnTo>
                    <a:pt x="339" y="920"/>
                  </a:lnTo>
                  <a:lnTo>
                    <a:pt x="338" y="920"/>
                  </a:lnTo>
                  <a:lnTo>
                    <a:pt x="328" y="924"/>
                  </a:lnTo>
                  <a:lnTo>
                    <a:pt x="323" y="926"/>
                  </a:lnTo>
                  <a:lnTo>
                    <a:pt x="310" y="929"/>
                  </a:lnTo>
                  <a:lnTo>
                    <a:pt x="299" y="927"/>
                  </a:lnTo>
                  <a:lnTo>
                    <a:pt x="297" y="927"/>
                  </a:lnTo>
                  <a:lnTo>
                    <a:pt x="291" y="927"/>
                  </a:lnTo>
                  <a:lnTo>
                    <a:pt x="285" y="929"/>
                  </a:lnTo>
                  <a:lnTo>
                    <a:pt x="279" y="930"/>
                  </a:lnTo>
                  <a:lnTo>
                    <a:pt x="277" y="930"/>
                  </a:lnTo>
                  <a:lnTo>
                    <a:pt x="270" y="931"/>
                  </a:lnTo>
                  <a:lnTo>
                    <a:pt x="265" y="933"/>
                  </a:lnTo>
                  <a:lnTo>
                    <a:pt x="261" y="934"/>
                  </a:lnTo>
                  <a:lnTo>
                    <a:pt x="251" y="935"/>
                  </a:lnTo>
                  <a:lnTo>
                    <a:pt x="250" y="935"/>
                  </a:lnTo>
                  <a:lnTo>
                    <a:pt x="239" y="935"/>
                  </a:lnTo>
                  <a:lnTo>
                    <a:pt x="237" y="935"/>
                  </a:lnTo>
                  <a:lnTo>
                    <a:pt x="236" y="934"/>
                  </a:lnTo>
                  <a:lnTo>
                    <a:pt x="236" y="935"/>
                  </a:lnTo>
                  <a:lnTo>
                    <a:pt x="235" y="935"/>
                  </a:lnTo>
                  <a:lnTo>
                    <a:pt x="203" y="942"/>
                  </a:lnTo>
                  <a:lnTo>
                    <a:pt x="196" y="945"/>
                  </a:lnTo>
                  <a:lnTo>
                    <a:pt x="194" y="945"/>
                  </a:lnTo>
                  <a:lnTo>
                    <a:pt x="182" y="949"/>
                  </a:lnTo>
                  <a:lnTo>
                    <a:pt x="181" y="951"/>
                  </a:lnTo>
                  <a:lnTo>
                    <a:pt x="161" y="956"/>
                  </a:lnTo>
                  <a:lnTo>
                    <a:pt x="161" y="957"/>
                  </a:lnTo>
                  <a:lnTo>
                    <a:pt x="159" y="957"/>
                  </a:lnTo>
                  <a:lnTo>
                    <a:pt x="156" y="959"/>
                  </a:lnTo>
                  <a:lnTo>
                    <a:pt x="145" y="964"/>
                  </a:lnTo>
                  <a:lnTo>
                    <a:pt x="128" y="971"/>
                  </a:lnTo>
                  <a:lnTo>
                    <a:pt x="127" y="973"/>
                  </a:lnTo>
                  <a:lnTo>
                    <a:pt x="113" y="977"/>
                  </a:lnTo>
                  <a:lnTo>
                    <a:pt x="109" y="978"/>
                  </a:lnTo>
                  <a:lnTo>
                    <a:pt x="101" y="980"/>
                  </a:lnTo>
                  <a:lnTo>
                    <a:pt x="99" y="980"/>
                  </a:lnTo>
                  <a:lnTo>
                    <a:pt x="98" y="980"/>
                  </a:lnTo>
                  <a:lnTo>
                    <a:pt x="94" y="980"/>
                  </a:lnTo>
                  <a:lnTo>
                    <a:pt x="92" y="980"/>
                  </a:lnTo>
                  <a:lnTo>
                    <a:pt x="87" y="980"/>
                  </a:lnTo>
                  <a:lnTo>
                    <a:pt x="86" y="981"/>
                  </a:lnTo>
                  <a:lnTo>
                    <a:pt x="84" y="981"/>
                  </a:lnTo>
                  <a:lnTo>
                    <a:pt x="80" y="981"/>
                  </a:lnTo>
                  <a:lnTo>
                    <a:pt x="79" y="981"/>
                  </a:lnTo>
                  <a:lnTo>
                    <a:pt x="74" y="981"/>
                  </a:lnTo>
                  <a:lnTo>
                    <a:pt x="73" y="981"/>
                  </a:lnTo>
                  <a:lnTo>
                    <a:pt x="67" y="981"/>
                  </a:lnTo>
                  <a:lnTo>
                    <a:pt x="61" y="982"/>
                  </a:lnTo>
                  <a:lnTo>
                    <a:pt x="59" y="982"/>
                  </a:lnTo>
                  <a:lnTo>
                    <a:pt x="51" y="982"/>
                  </a:lnTo>
                  <a:lnTo>
                    <a:pt x="50" y="982"/>
                  </a:lnTo>
                  <a:lnTo>
                    <a:pt x="41" y="984"/>
                  </a:lnTo>
                  <a:lnTo>
                    <a:pt x="40" y="984"/>
                  </a:lnTo>
                  <a:lnTo>
                    <a:pt x="32" y="984"/>
                  </a:lnTo>
                  <a:lnTo>
                    <a:pt x="26" y="985"/>
                  </a:lnTo>
                  <a:lnTo>
                    <a:pt x="23" y="978"/>
                  </a:lnTo>
                  <a:lnTo>
                    <a:pt x="21" y="969"/>
                  </a:lnTo>
                  <a:lnTo>
                    <a:pt x="15" y="953"/>
                  </a:lnTo>
                  <a:lnTo>
                    <a:pt x="14" y="952"/>
                  </a:lnTo>
                  <a:lnTo>
                    <a:pt x="14" y="951"/>
                  </a:lnTo>
                  <a:lnTo>
                    <a:pt x="12" y="949"/>
                  </a:lnTo>
                  <a:lnTo>
                    <a:pt x="5" y="929"/>
                  </a:lnTo>
                  <a:lnTo>
                    <a:pt x="5" y="927"/>
                  </a:lnTo>
                  <a:lnTo>
                    <a:pt x="3" y="923"/>
                  </a:lnTo>
                  <a:lnTo>
                    <a:pt x="3" y="922"/>
                  </a:lnTo>
                  <a:lnTo>
                    <a:pt x="3" y="919"/>
                  </a:lnTo>
                  <a:lnTo>
                    <a:pt x="1" y="919"/>
                  </a:lnTo>
                  <a:lnTo>
                    <a:pt x="0" y="913"/>
                  </a:lnTo>
                  <a:lnTo>
                    <a:pt x="0" y="912"/>
                  </a:lnTo>
                  <a:lnTo>
                    <a:pt x="3" y="912"/>
                  </a:lnTo>
                  <a:lnTo>
                    <a:pt x="4" y="911"/>
                  </a:lnTo>
                  <a:lnTo>
                    <a:pt x="10" y="909"/>
                  </a:lnTo>
                  <a:lnTo>
                    <a:pt x="23" y="904"/>
                  </a:lnTo>
                  <a:lnTo>
                    <a:pt x="22" y="904"/>
                  </a:lnTo>
                  <a:lnTo>
                    <a:pt x="21" y="898"/>
                  </a:lnTo>
                  <a:lnTo>
                    <a:pt x="19" y="893"/>
                  </a:lnTo>
                  <a:lnTo>
                    <a:pt x="18" y="893"/>
                  </a:lnTo>
                  <a:lnTo>
                    <a:pt x="11" y="873"/>
                  </a:lnTo>
                  <a:lnTo>
                    <a:pt x="11" y="872"/>
                  </a:lnTo>
                  <a:lnTo>
                    <a:pt x="7" y="861"/>
                  </a:lnTo>
                  <a:lnTo>
                    <a:pt x="4" y="851"/>
                  </a:lnTo>
                  <a:lnTo>
                    <a:pt x="3" y="849"/>
                  </a:lnTo>
                  <a:lnTo>
                    <a:pt x="17" y="843"/>
                  </a:lnTo>
                  <a:lnTo>
                    <a:pt x="18" y="843"/>
                  </a:lnTo>
                  <a:lnTo>
                    <a:pt x="21" y="842"/>
                  </a:lnTo>
                  <a:lnTo>
                    <a:pt x="25" y="840"/>
                  </a:lnTo>
                  <a:lnTo>
                    <a:pt x="28" y="839"/>
                  </a:lnTo>
                  <a:lnTo>
                    <a:pt x="30" y="838"/>
                  </a:lnTo>
                  <a:lnTo>
                    <a:pt x="39" y="835"/>
                  </a:lnTo>
                  <a:lnTo>
                    <a:pt x="39" y="833"/>
                  </a:lnTo>
                  <a:lnTo>
                    <a:pt x="33" y="820"/>
                  </a:lnTo>
                  <a:lnTo>
                    <a:pt x="32" y="815"/>
                  </a:lnTo>
                  <a:lnTo>
                    <a:pt x="30" y="814"/>
                  </a:lnTo>
                  <a:lnTo>
                    <a:pt x="30" y="813"/>
                  </a:lnTo>
                  <a:lnTo>
                    <a:pt x="30" y="811"/>
                  </a:lnTo>
                  <a:lnTo>
                    <a:pt x="29" y="811"/>
                  </a:lnTo>
                  <a:lnTo>
                    <a:pt x="28" y="806"/>
                  </a:lnTo>
                  <a:lnTo>
                    <a:pt x="26" y="803"/>
                  </a:lnTo>
                  <a:lnTo>
                    <a:pt x="26" y="802"/>
                  </a:lnTo>
                  <a:lnTo>
                    <a:pt x="33" y="799"/>
                  </a:lnTo>
                  <a:lnTo>
                    <a:pt x="36" y="797"/>
                  </a:lnTo>
                  <a:lnTo>
                    <a:pt x="40" y="795"/>
                  </a:lnTo>
                  <a:lnTo>
                    <a:pt x="44" y="792"/>
                  </a:lnTo>
                  <a:lnTo>
                    <a:pt x="47" y="789"/>
                  </a:lnTo>
                  <a:lnTo>
                    <a:pt x="48" y="791"/>
                  </a:lnTo>
                  <a:lnTo>
                    <a:pt x="51" y="789"/>
                  </a:lnTo>
                  <a:lnTo>
                    <a:pt x="50" y="788"/>
                  </a:lnTo>
                  <a:lnTo>
                    <a:pt x="54" y="786"/>
                  </a:lnTo>
                  <a:lnTo>
                    <a:pt x="55" y="785"/>
                  </a:lnTo>
                  <a:lnTo>
                    <a:pt x="59" y="782"/>
                  </a:lnTo>
                  <a:lnTo>
                    <a:pt x="66" y="778"/>
                  </a:lnTo>
                  <a:lnTo>
                    <a:pt x="70" y="777"/>
                  </a:lnTo>
                  <a:lnTo>
                    <a:pt x="72" y="775"/>
                  </a:lnTo>
                  <a:lnTo>
                    <a:pt x="73" y="774"/>
                  </a:lnTo>
                  <a:lnTo>
                    <a:pt x="76" y="773"/>
                  </a:lnTo>
                  <a:lnTo>
                    <a:pt x="77" y="773"/>
                  </a:lnTo>
                  <a:lnTo>
                    <a:pt x="80" y="770"/>
                  </a:lnTo>
                  <a:lnTo>
                    <a:pt x="86" y="767"/>
                  </a:lnTo>
                  <a:lnTo>
                    <a:pt x="91" y="763"/>
                  </a:lnTo>
                  <a:lnTo>
                    <a:pt x="98" y="759"/>
                  </a:lnTo>
                  <a:lnTo>
                    <a:pt x="103" y="756"/>
                  </a:lnTo>
                  <a:lnTo>
                    <a:pt x="109" y="752"/>
                  </a:lnTo>
                  <a:lnTo>
                    <a:pt x="113" y="749"/>
                  </a:lnTo>
                  <a:lnTo>
                    <a:pt x="114" y="748"/>
                  </a:lnTo>
                  <a:lnTo>
                    <a:pt x="116" y="748"/>
                  </a:lnTo>
                  <a:lnTo>
                    <a:pt x="123" y="744"/>
                  </a:lnTo>
                  <a:lnTo>
                    <a:pt x="130" y="739"/>
                  </a:lnTo>
                  <a:lnTo>
                    <a:pt x="131" y="738"/>
                  </a:lnTo>
                  <a:lnTo>
                    <a:pt x="134" y="737"/>
                  </a:lnTo>
                  <a:lnTo>
                    <a:pt x="136" y="735"/>
                  </a:lnTo>
                  <a:lnTo>
                    <a:pt x="138" y="734"/>
                  </a:lnTo>
                  <a:lnTo>
                    <a:pt x="143" y="731"/>
                  </a:lnTo>
                  <a:lnTo>
                    <a:pt x="145" y="731"/>
                  </a:lnTo>
                  <a:lnTo>
                    <a:pt x="148" y="728"/>
                  </a:lnTo>
                  <a:lnTo>
                    <a:pt x="152" y="726"/>
                  </a:lnTo>
                  <a:lnTo>
                    <a:pt x="156" y="723"/>
                  </a:lnTo>
                  <a:lnTo>
                    <a:pt x="156" y="724"/>
                  </a:lnTo>
                  <a:lnTo>
                    <a:pt x="157" y="723"/>
                  </a:lnTo>
                  <a:lnTo>
                    <a:pt x="159" y="723"/>
                  </a:lnTo>
                  <a:lnTo>
                    <a:pt x="159" y="722"/>
                  </a:lnTo>
                  <a:lnTo>
                    <a:pt x="164" y="717"/>
                  </a:lnTo>
                  <a:lnTo>
                    <a:pt x="166" y="717"/>
                  </a:lnTo>
                  <a:lnTo>
                    <a:pt x="174" y="713"/>
                  </a:lnTo>
                  <a:lnTo>
                    <a:pt x="179" y="709"/>
                  </a:lnTo>
                  <a:lnTo>
                    <a:pt x="181" y="709"/>
                  </a:lnTo>
                  <a:lnTo>
                    <a:pt x="186" y="705"/>
                  </a:lnTo>
                  <a:lnTo>
                    <a:pt x="190" y="702"/>
                  </a:lnTo>
                  <a:lnTo>
                    <a:pt x="193" y="701"/>
                  </a:lnTo>
                  <a:lnTo>
                    <a:pt x="200" y="697"/>
                  </a:lnTo>
                  <a:lnTo>
                    <a:pt x="205" y="694"/>
                  </a:lnTo>
                  <a:lnTo>
                    <a:pt x="212" y="690"/>
                  </a:lnTo>
                  <a:lnTo>
                    <a:pt x="215" y="688"/>
                  </a:lnTo>
                  <a:lnTo>
                    <a:pt x="217" y="687"/>
                  </a:lnTo>
                  <a:lnTo>
                    <a:pt x="218" y="687"/>
                  </a:lnTo>
                  <a:lnTo>
                    <a:pt x="225" y="684"/>
                  </a:lnTo>
                  <a:lnTo>
                    <a:pt x="225" y="683"/>
                  </a:lnTo>
                  <a:lnTo>
                    <a:pt x="226" y="683"/>
                  </a:lnTo>
                  <a:lnTo>
                    <a:pt x="232" y="680"/>
                  </a:lnTo>
                  <a:lnTo>
                    <a:pt x="235" y="679"/>
                  </a:lnTo>
                  <a:lnTo>
                    <a:pt x="236" y="680"/>
                  </a:lnTo>
                  <a:lnTo>
                    <a:pt x="237" y="679"/>
                  </a:lnTo>
                  <a:lnTo>
                    <a:pt x="239" y="679"/>
                  </a:lnTo>
                  <a:lnTo>
                    <a:pt x="240" y="677"/>
                  </a:lnTo>
                  <a:lnTo>
                    <a:pt x="243" y="677"/>
                  </a:lnTo>
                  <a:lnTo>
                    <a:pt x="244" y="676"/>
                  </a:lnTo>
                  <a:lnTo>
                    <a:pt x="251" y="673"/>
                  </a:lnTo>
                  <a:lnTo>
                    <a:pt x="254" y="673"/>
                  </a:lnTo>
                  <a:lnTo>
                    <a:pt x="255" y="673"/>
                  </a:lnTo>
                  <a:lnTo>
                    <a:pt x="263" y="669"/>
                  </a:lnTo>
                  <a:lnTo>
                    <a:pt x="266" y="669"/>
                  </a:lnTo>
                  <a:lnTo>
                    <a:pt x="269" y="668"/>
                  </a:lnTo>
                  <a:lnTo>
                    <a:pt x="270" y="668"/>
                  </a:lnTo>
                  <a:lnTo>
                    <a:pt x="269" y="665"/>
                  </a:lnTo>
                  <a:lnTo>
                    <a:pt x="268" y="664"/>
                  </a:lnTo>
                  <a:lnTo>
                    <a:pt x="266" y="664"/>
                  </a:lnTo>
                  <a:lnTo>
                    <a:pt x="265" y="665"/>
                  </a:lnTo>
                  <a:lnTo>
                    <a:pt x="265" y="664"/>
                  </a:lnTo>
                  <a:lnTo>
                    <a:pt x="269" y="662"/>
                  </a:lnTo>
                  <a:lnTo>
                    <a:pt x="270" y="661"/>
                  </a:lnTo>
                  <a:lnTo>
                    <a:pt x="272" y="661"/>
                  </a:lnTo>
                  <a:lnTo>
                    <a:pt x="272" y="659"/>
                  </a:lnTo>
                  <a:lnTo>
                    <a:pt x="270" y="659"/>
                  </a:lnTo>
                  <a:lnTo>
                    <a:pt x="270" y="658"/>
                  </a:lnTo>
                  <a:lnTo>
                    <a:pt x="270" y="657"/>
                  </a:lnTo>
                  <a:lnTo>
                    <a:pt x="269" y="657"/>
                  </a:lnTo>
                  <a:lnTo>
                    <a:pt x="268" y="653"/>
                  </a:lnTo>
                  <a:lnTo>
                    <a:pt x="266" y="654"/>
                  </a:lnTo>
                  <a:lnTo>
                    <a:pt x="266" y="653"/>
                  </a:lnTo>
                  <a:lnTo>
                    <a:pt x="265" y="650"/>
                  </a:lnTo>
                  <a:lnTo>
                    <a:pt x="266" y="650"/>
                  </a:lnTo>
                  <a:lnTo>
                    <a:pt x="266" y="648"/>
                  </a:lnTo>
                  <a:lnTo>
                    <a:pt x="265" y="647"/>
                  </a:lnTo>
                  <a:lnTo>
                    <a:pt x="263" y="644"/>
                  </a:lnTo>
                  <a:lnTo>
                    <a:pt x="263" y="643"/>
                  </a:lnTo>
                  <a:lnTo>
                    <a:pt x="262" y="643"/>
                  </a:lnTo>
                  <a:lnTo>
                    <a:pt x="262" y="642"/>
                  </a:lnTo>
                  <a:lnTo>
                    <a:pt x="262" y="640"/>
                  </a:lnTo>
                  <a:lnTo>
                    <a:pt x="258" y="636"/>
                  </a:lnTo>
                  <a:lnTo>
                    <a:pt x="258" y="635"/>
                  </a:lnTo>
                  <a:lnTo>
                    <a:pt x="258" y="633"/>
                  </a:lnTo>
                  <a:lnTo>
                    <a:pt x="257" y="632"/>
                  </a:lnTo>
                  <a:lnTo>
                    <a:pt x="255" y="626"/>
                  </a:lnTo>
                  <a:lnTo>
                    <a:pt x="254" y="625"/>
                  </a:lnTo>
                  <a:lnTo>
                    <a:pt x="254" y="624"/>
                  </a:lnTo>
                  <a:lnTo>
                    <a:pt x="252" y="622"/>
                  </a:lnTo>
                  <a:lnTo>
                    <a:pt x="252" y="621"/>
                  </a:lnTo>
                  <a:lnTo>
                    <a:pt x="252" y="619"/>
                  </a:lnTo>
                  <a:lnTo>
                    <a:pt x="251" y="619"/>
                  </a:lnTo>
                  <a:lnTo>
                    <a:pt x="251" y="618"/>
                  </a:lnTo>
                  <a:lnTo>
                    <a:pt x="251" y="617"/>
                  </a:lnTo>
                  <a:lnTo>
                    <a:pt x="251" y="615"/>
                  </a:lnTo>
                  <a:lnTo>
                    <a:pt x="250" y="614"/>
                  </a:lnTo>
                  <a:lnTo>
                    <a:pt x="250" y="613"/>
                  </a:lnTo>
                  <a:lnTo>
                    <a:pt x="250" y="611"/>
                  </a:lnTo>
                  <a:lnTo>
                    <a:pt x="250" y="610"/>
                  </a:lnTo>
                  <a:lnTo>
                    <a:pt x="248" y="607"/>
                  </a:lnTo>
                  <a:lnTo>
                    <a:pt x="247" y="606"/>
                  </a:lnTo>
                  <a:lnTo>
                    <a:pt x="247" y="604"/>
                  </a:lnTo>
                  <a:lnTo>
                    <a:pt x="247" y="603"/>
                  </a:lnTo>
                  <a:lnTo>
                    <a:pt x="247" y="602"/>
                  </a:lnTo>
                  <a:lnTo>
                    <a:pt x="246" y="600"/>
                  </a:lnTo>
                  <a:lnTo>
                    <a:pt x="246" y="599"/>
                  </a:lnTo>
                  <a:lnTo>
                    <a:pt x="247" y="597"/>
                  </a:lnTo>
                  <a:lnTo>
                    <a:pt x="248" y="597"/>
                  </a:lnTo>
                  <a:lnTo>
                    <a:pt x="250" y="597"/>
                  </a:lnTo>
                  <a:lnTo>
                    <a:pt x="251" y="596"/>
                  </a:lnTo>
                  <a:lnTo>
                    <a:pt x="251" y="595"/>
                  </a:lnTo>
                  <a:lnTo>
                    <a:pt x="251" y="593"/>
                  </a:lnTo>
                  <a:lnTo>
                    <a:pt x="251" y="585"/>
                  </a:lnTo>
                  <a:lnTo>
                    <a:pt x="252" y="579"/>
                  </a:lnTo>
                  <a:lnTo>
                    <a:pt x="252" y="577"/>
                  </a:lnTo>
                  <a:lnTo>
                    <a:pt x="254" y="575"/>
                  </a:lnTo>
                  <a:lnTo>
                    <a:pt x="254" y="574"/>
                  </a:lnTo>
                  <a:lnTo>
                    <a:pt x="254" y="573"/>
                  </a:lnTo>
                  <a:lnTo>
                    <a:pt x="254" y="571"/>
                  </a:lnTo>
                  <a:lnTo>
                    <a:pt x="252" y="571"/>
                  </a:lnTo>
                  <a:lnTo>
                    <a:pt x="252" y="570"/>
                  </a:lnTo>
                  <a:lnTo>
                    <a:pt x="251" y="564"/>
                  </a:lnTo>
                  <a:lnTo>
                    <a:pt x="250" y="563"/>
                  </a:lnTo>
                  <a:lnTo>
                    <a:pt x="250" y="559"/>
                  </a:lnTo>
                  <a:lnTo>
                    <a:pt x="246" y="552"/>
                  </a:lnTo>
                  <a:lnTo>
                    <a:pt x="246" y="550"/>
                  </a:lnTo>
                  <a:lnTo>
                    <a:pt x="244" y="549"/>
                  </a:lnTo>
                  <a:lnTo>
                    <a:pt x="244" y="548"/>
                  </a:lnTo>
                  <a:lnTo>
                    <a:pt x="244" y="546"/>
                  </a:lnTo>
                  <a:lnTo>
                    <a:pt x="246" y="545"/>
                  </a:lnTo>
                  <a:lnTo>
                    <a:pt x="247" y="544"/>
                  </a:lnTo>
                  <a:lnTo>
                    <a:pt x="248" y="544"/>
                  </a:lnTo>
                  <a:lnTo>
                    <a:pt x="251" y="541"/>
                  </a:lnTo>
                  <a:lnTo>
                    <a:pt x="252" y="541"/>
                  </a:lnTo>
                  <a:lnTo>
                    <a:pt x="252" y="539"/>
                  </a:lnTo>
                  <a:lnTo>
                    <a:pt x="254" y="538"/>
                  </a:lnTo>
                  <a:lnTo>
                    <a:pt x="254" y="535"/>
                  </a:lnTo>
                  <a:lnTo>
                    <a:pt x="254" y="534"/>
                  </a:lnTo>
                  <a:lnTo>
                    <a:pt x="255" y="533"/>
                  </a:lnTo>
                  <a:lnTo>
                    <a:pt x="255" y="531"/>
                  </a:lnTo>
                  <a:lnTo>
                    <a:pt x="254" y="528"/>
                  </a:lnTo>
                  <a:lnTo>
                    <a:pt x="254" y="527"/>
                  </a:lnTo>
                  <a:lnTo>
                    <a:pt x="252" y="526"/>
                  </a:lnTo>
                  <a:lnTo>
                    <a:pt x="251" y="524"/>
                  </a:lnTo>
                  <a:lnTo>
                    <a:pt x="251" y="523"/>
                  </a:lnTo>
                  <a:lnTo>
                    <a:pt x="250" y="522"/>
                  </a:lnTo>
                  <a:lnTo>
                    <a:pt x="248" y="522"/>
                  </a:lnTo>
                  <a:lnTo>
                    <a:pt x="248" y="520"/>
                  </a:lnTo>
                  <a:lnTo>
                    <a:pt x="247" y="520"/>
                  </a:lnTo>
                  <a:lnTo>
                    <a:pt x="248" y="512"/>
                  </a:lnTo>
                  <a:lnTo>
                    <a:pt x="248" y="510"/>
                  </a:lnTo>
                  <a:lnTo>
                    <a:pt x="250" y="510"/>
                  </a:lnTo>
                  <a:lnTo>
                    <a:pt x="248" y="509"/>
                  </a:lnTo>
                  <a:lnTo>
                    <a:pt x="250" y="509"/>
                  </a:lnTo>
                  <a:lnTo>
                    <a:pt x="248" y="509"/>
                  </a:lnTo>
                  <a:lnTo>
                    <a:pt x="248" y="508"/>
                  </a:lnTo>
                  <a:lnTo>
                    <a:pt x="248" y="506"/>
                  </a:lnTo>
                  <a:lnTo>
                    <a:pt x="250" y="506"/>
                  </a:lnTo>
                  <a:lnTo>
                    <a:pt x="250" y="504"/>
                  </a:lnTo>
                  <a:lnTo>
                    <a:pt x="250" y="502"/>
                  </a:lnTo>
                  <a:lnTo>
                    <a:pt x="251" y="497"/>
                  </a:lnTo>
                  <a:lnTo>
                    <a:pt x="251" y="491"/>
                  </a:lnTo>
                  <a:lnTo>
                    <a:pt x="250" y="488"/>
                  </a:lnTo>
                  <a:lnTo>
                    <a:pt x="250" y="486"/>
                  </a:lnTo>
                  <a:lnTo>
                    <a:pt x="250" y="484"/>
                  </a:lnTo>
                  <a:lnTo>
                    <a:pt x="250" y="480"/>
                  </a:lnTo>
                  <a:lnTo>
                    <a:pt x="250" y="479"/>
                  </a:lnTo>
                  <a:lnTo>
                    <a:pt x="248" y="477"/>
                  </a:lnTo>
                  <a:lnTo>
                    <a:pt x="248" y="476"/>
                  </a:lnTo>
                  <a:lnTo>
                    <a:pt x="247" y="476"/>
                  </a:lnTo>
                  <a:lnTo>
                    <a:pt x="247" y="475"/>
                  </a:lnTo>
                  <a:lnTo>
                    <a:pt x="248" y="475"/>
                  </a:lnTo>
                  <a:lnTo>
                    <a:pt x="248" y="473"/>
                  </a:lnTo>
                  <a:lnTo>
                    <a:pt x="247" y="470"/>
                  </a:lnTo>
                  <a:lnTo>
                    <a:pt x="247" y="469"/>
                  </a:lnTo>
                  <a:lnTo>
                    <a:pt x="247" y="466"/>
                  </a:lnTo>
                  <a:lnTo>
                    <a:pt x="246" y="465"/>
                  </a:lnTo>
                  <a:lnTo>
                    <a:pt x="247" y="465"/>
                  </a:lnTo>
                  <a:lnTo>
                    <a:pt x="248" y="464"/>
                  </a:lnTo>
                  <a:lnTo>
                    <a:pt x="250" y="464"/>
                  </a:lnTo>
                  <a:lnTo>
                    <a:pt x="251" y="462"/>
                  </a:lnTo>
                  <a:lnTo>
                    <a:pt x="252" y="462"/>
                  </a:lnTo>
                  <a:lnTo>
                    <a:pt x="255" y="462"/>
                  </a:lnTo>
                  <a:lnTo>
                    <a:pt x="257" y="461"/>
                  </a:lnTo>
                  <a:lnTo>
                    <a:pt x="258" y="461"/>
                  </a:lnTo>
                  <a:lnTo>
                    <a:pt x="259" y="461"/>
                  </a:lnTo>
                  <a:lnTo>
                    <a:pt x="261" y="461"/>
                  </a:lnTo>
                  <a:lnTo>
                    <a:pt x="262" y="459"/>
                  </a:lnTo>
                  <a:lnTo>
                    <a:pt x="263" y="459"/>
                  </a:lnTo>
                  <a:lnTo>
                    <a:pt x="266" y="458"/>
                  </a:lnTo>
                  <a:lnTo>
                    <a:pt x="268" y="458"/>
                  </a:lnTo>
                  <a:lnTo>
                    <a:pt x="269" y="457"/>
                  </a:lnTo>
                  <a:lnTo>
                    <a:pt x="276" y="454"/>
                  </a:lnTo>
                  <a:lnTo>
                    <a:pt x="279" y="454"/>
                  </a:lnTo>
                  <a:lnTo>
                    <a:pt x="280" y="454"/>
                  </a:lnTo>
                  <a:lnTo>
                    <a:pt x="281" y="454"/>
                  </a:lnTo>
                  <a:lnTo>
                    <a:pt x="284" y="453"/>
                  </a:lnTo>
                  <a:lnTo>
                    <a:pt x="287" y="453"/>
                  </a:lnTo>
                  <a:lnTo>
                    <a:pt x="287" y="451"/>
                  </a:lnTo>
                  <a:lnTo>
                    <a:pt x="288" y="451"/>
                  </a:lnTo>
                  <a:lnTo>
                    <a:pt x="291" y="451"/>
                  </a:lnTo>
                  <a:lnTo>
                    <a:pt x="292" y="450"/>
                  </a:lnTo>
                  <a:lnTo>
                    <a:pt x="294" y="450"/>
                  </a:lnTo>
                  <a:lnTo>
                    <a:pt x="297" y="448"/>
                  </a:lnTo>
                  <a:lnTo>
                    <a:pt x="299" y="447"/>
                  </a:lnTo>
                  <a:lnTo>
                    <a:pt x="301" y="447"/>
                  </a:lnTo>
                  <a:lnTo>
                    <a:pt x="302" y="447"/>
                  </a:lnTo>
                  <a:lnTo>
                    <a:pt x="304" y="447"/>
                  </a:lnTo>
                  <a:lnTo>
                    <a:pt x="306" y="447"/>
                  </a:lnTo>
                  <a:lnTo>
                    <a:pt x="309" y="447"/>
                  </a:lnTo>
                  <a:lnTo>
                    <a:pt x="313" y="447"/>
                  </a:lnTo>
                  <a:lnTo>
                    <a:pt x="316" y="447"/>
                  </a:lnTo>
                  <a:lnTo>
                    <a:pt x="319" y="447"/>
                  </a:lnTo>
                  <a:lnTo>
                    <a:pt x="320" y="447"/>
                  </a:lnTo>
                  <a:lnTo>
                    <a:pt x="323" y="448"/>
                  </a:lnTo>
                  <a:lnTo>
                    <a:pt x="326" y="448"/>
                  </a:lnTo>
                  <a:lnTo>
                    <a:pt x="327" y="448"/>
                  </a:lnTo>
                  <a:lnTo>
                    <a:pt x="330" y="448"/>
                  </a:lnTo>
                  <a:lnTo>
                    <a:pt x="334" y="448"/>
                  </a:lnTo>
                  <a:lnTo>
                    <a:pt x="335" y="448"/>
                  </a:lnTo>
                  <a:lnTo>
                    <a:pt x="339" y="448"/>
                  </a:lnTo>
                  <a:lnTo>
                    <a:pt x="343" y="448"/>
                  </a:lnTo>
                  <a:lnTo>
                    <a:pt x="346" y="447"/>
                  </a:lnTo>
                  <a:lnTo>
                    <a:pt x="349" y="447"/>
                  </a:lnTo>
                  <a:lnTo>
                    <a:pt x="350" y="447"/>
                  </a:lnTo>
                  <a:lnTo>
                    <a:pt x="363" y="443"/>
                  </a:lnTo>
                  <a:lnTo>
                    <a:pt x="364" y="443"/>
                  </a:lnTo>
                  <a:lnTo>
                    <a:pt x="366" y="443"/>
                  </a:lnTo>
                  <a:lnTo>
                    <a:pt x="367" y="443"/>
                  </a:lnTo>
                  <a:lnTo>
                    <a:pt x="368" y="441"/>
                  </a:lnTo>
                  <a:lnTo>
                    <a:pt x="370" y="440"/>
                  </a:lnTo>
                  <a:lnTo>
                    <a:pt x="375" y="437"/>
                  </a:lnTo>
                  <a:lnTo>
                    <a:pt x="377" y="437"/>
                  </a:lnTo>
                  <a:lnTo>
                    <a:pt x="378" y="437"/>
                  </a:lnTo>
                  <a:lnTo>
                    <a:pt x="379" y="436"/>
                  </a:lnTo>
                  <a:lnTo>
                    <a:pt x="382" y="436"/>
                  </a:lnTo>
                  <a:lnTo>
                    <a:pt x="384" y="435"/>
                  </a:lnTo>
                  <a:lnTo>
                    <a:pt x="386" y="435"/>
                  </a:lnTo>
                  <a:lnTo>
                    <a:pt x="388" y="433"/>
                  </a:lnTo>
                  <a:lnTo>
                    <a:pt x="389" y="433"/>
                  </a:lnTo>
                  <a:lnTo>
                    <a:pt x="390" y="433"/>
                  </a:lnTo>
                  <a:lnTo>
                    <a:pt x="393" y="432"/>
                  </a:lnTo>
                  <a:lnTo>
                    <a:pt x="396" y="432"/>
                  </a:lnTo>
                  <a:lnTo>
                    <a:pt x="397" y="432"/>
                  </a:lnTo>
                  <a:lnTo>
                    <a:pt x="399" y="432"/>
                  </a:lnTo>
                  <a:lnTo>
                    <a:pt x="400" y="430"/>
                  </a:lnTo>
                  <a:lnTo>
                    <a:pt x="403" y="430"/>
                  </a:lnTo>
                  <a:lnTo>
                    <a:pt x="404" y="430"/>
                  </a:lnTo>
                  <a:lnTo>
                    <a:pt x="407" y="430"/>
                  </a:lnTo>
                  <a:lnTo>
                    <a:pt x="408" y="429"/>
                  </a:lnTo>
                  <a:lnTo>
                    <a:pt x="410" y="429"/>
                  </a:lnTo>
                  <a:lnTo>
                    <a:pt x="411" y="429"/>
                  </a:lnTo>
                  <a:lnTo>
                    <a:pt x="412" y="429"/>
                  </a:lnTo>
                  <a:lnTo>
                    <a:pt x="412" y="428"/>
                  </a:lnTo>
                  <a:lnTo>
                    <a:pt x="414" y="428"/>
                  </a:lnTo>
                  <a:lnTo>
                    <a:pt x="415" y="428"/>
                  </a:lnTo>
                  <a:lnTo>
                    <a:pt x="417" y="426"/>
                  </a:lnTo>
                  <a:lnTo>
                    <a:pt x="418" y="426"/>
                  </a:lnTo>
                  <a:lnTo>
                    <a:pt x="419" y="426"/>
                  </a:lnTo>
                  <a:lnTo>
                    <a:pt x="421" y="426"/>
                  </a:lnTo>
                  <a:lnTo>
                    <a:pt x="423" y="425"/>
                  </a:lnTo>
                  <a:lnTo>
                    <a:pt x="426" y="425"/>
                  </a:lnTo>
                  <a:lnTo>
                    <a:pt x="428" y="425"/>
                  </a:lnTo>
                  <a:lnTo>
                    <a:pt x="429" y="425"/>
                  </a:lnTo>
                  <a:lnTo>
                    <a:pt x="432" y="423"/>
                  </a:lnTo>
                  <a:lnTo>
                    <a:pt x="433" y="423"/>
                  </a:lnTo>
                  <a:lnTo>
                    <a:pt x="436" y="423"/>
                  </a:lnTo>
                  <a:lnTo>
                    <a:pt x="441" y="422"/>
                  </a:lnTo>
                  <a:lnTo>
                    <a:pt x="443" y="422"/>
                  </a:lnTo>
                  <a:lnTo>
                    <a:pt x="444" y="422"/>
                  </a:lnTo>
                  <a:lnTo>
                    <a:pt x="446" y="422"/>
                  </a:lnTo>
                  <a:lnTo>
                    <a:pt x="447" y="422"/>
                  </a:lnTo>
                  <a:lnTo>
                    <a:pt x="448" y="422"/>
                  </a:lnTo>
                  <a:lnTo>
                    <a:pt x="450" y="423"/>
                  </a:lnTo>
                  <a:lnTo>
                    <a:pt x="451" y="423"/>
                  </a:lnTo>
                  <a:lnTo>
                    <a:pt x="453" y="423"/>
                  </a:lnTo>
                  <a:lnTo>
                    <a:pt x="454" y="423"/>
                  </a:lnTo>
                  <a:lnTo>
                    <a:pt x="455" y="423"/>
                  </a:lnTo>
                  <a:lnTo>
                    <a:pt x="457" y="423"/>
                  </a:lnTo>
                  <a:lnTo>
                    <a:pt x="458" y="423"/>
                  </a:lnTo>
                  <a:lnTo>
                    <a:pt x="459" y="423"/>
                  </a:lnTo>
                  <a:lnTo>
                    <a:pt x="461" y="423"/>
                  </a:lnTo>
                  <a:lnTo>
                    <a:pt x="462" y="423"/>
                  </a:lnTo>
                  <a:lnTo>
                    <a:pt x="465" y="423"/>
                  </a:lnTo>
                  <a:lnTo>
                    <a:pt x="466" y="423"/>
                  </a:lnTo>
                  <a:lnTo>
                    <a:pt x="468" y="425"/>
                  </a:lnTo>
                  <a:lnTo>
                    <a:pt x="472" y="429"/>
                  </a:lnTo>
                  <a:lnTo>
                    <a:pt x="473" y="423"/>
                  </a:lnTo>
                  <a:lnTo>
                    <a:pt x="483" y="422"/>
                  </a:lnTo>
                  <a:lnTo>
                    <a:pt x="490" y="421"/>
                  </a:lnTo>
                  <a:lnTo>
                    <a:pt x="491" y="421"/>
                  </a:lnTo>
                  <a:lnTo>
                    <a:pt x="492" y="421"/>
                  </a:lnTo>
                  <a:lnTo>
                    <a:pt x="494" y="421"/>
                  </a:lnTo>
                  <a:lnTo>
                    <a:pt x="498" y="421"/>
                  </a:lnTo>
                  <a:lnTo>
                    <a:pt x="501" y="421"/>
                  </a:lnTo>
                  <a:lnTo>
                    <a:pt x="502" y="421"/>
                  </a:lnTo>
                  <a:lnTo>
                    <a:pt x="505" y="421"/>
                  </a:lnTo>
                  <a:lnTo>
                    <a:pt x="506" y="419"/>
                  </a:lnTo>
                  <a:lnTo>
                    <a:pt x="509" y="419"/>
                  </a:lnTo>
                  <a:lnTo>
                    <a:pt x="510" y="419"/>
                  </a:lnTo>
                  <a:lnTo>
                    <a:pt x="512" y="419"/>
                  </a:lnTo>
                  <a:lnTo>
                    <a:pt x="515" y="421"/>
                  </a:lnTo>
                  <a:lnTo>
                    <a:pt x="531" y="423"/>
                  </a:lnTo>
                  <a:lnTo>
                    <a:pt x="533" y="423"/>
                  </a:lnTo>
                  <a:lnTo>
                    <a:pt x="534" y="425"/>
                  </a:lnTo>
                  <a:lnTo>
                    <a:pt x="538" y="425"/>
                  </a:lnTo>
                  <a:lnTo>
                    <a:pt x="539" y="426"/>
                  </a:lnTo>
                  <a:lnTo>
                    <a:pt x="541" y="426"/>
                  </a:lnTo>
                  <a:lnTo>
                    <a:pt x="545" y="426"/>
                  </a:lnTo>
                  <a:lnTo>
                    <a:pt x="546" y="426"/>
                  </a:lnTo>
                  <a:lnTo>
                    <a:pt x="548" y="426"/>
                  </a:lnTo>
                  <a:lnTo>
                    <a:pt x="555" y="428"/>
                  </a:lnTo>
                  <a:lnTo>
                    <a:pt x="559" y="428"/>
                  </a:lnTo>
                  <a:lnTo>
                    <a:pt x="561" y="428"/>
                  </a:lnTo>
                  <a:lnTo>
                    <a:pt x="563" y="428"/>
                  </a:lnTo>
                  <a:lnTo>
                    <a:pt x="566" y="429"/>
                  </a:lnTo>
                  <a:lnTo>
                    <a:pt x="567" y="429"/>
                  </a:lnTo>
                  <a:lnTo>
                    <a:pt x="570" y="429"/>
                  </a:lnTo>
                  <a:lnTo>
                    <a:pt x="573" y="429"/>
                  </a:lnTo>
                  <a:lnTo>
                    <a:pt x="574" y="430"/>
                  </a:lnTo>
                  <a:lnTo>
                    <a:pt x="577" y="430"/>
                  </a:lnTo>
                  <a:lnTo>
                    <a:pt x="578" y="430"/>
                  </a:lnTo>
                  <a:lnTo>
                    <a:pt x="579" y="430"/>
                  </a:lnTo>
                  <a:lnTo>
                    <a:pt x="584" y="430"/>
                  </a:lnTo>
                  <a:lnTo>
                    <a:pt x="586" y="430"/>
                  </a:lnTo>
                  <a:lnTo>
                    <a:pt x="589" y="430"/>
                  </a:lnTo>
                  <a:lnTo>
                    <a:pt x="590" y="430"/>
                  </a:lnTo>
                  <a:lnTo>
                    <a:pt x="592" y="432"/>
                  </a:lnTo>
                  <a:lnTo>
                    <a:pt x="595" y="432"/>
                  </a:lnTo>
                  <a:lnTo>
                    <a:pt x="597" y="432"/>
                  </a:lnTo>
                  <a:lnTo>
                    <a:pt x="602" y="432"/>
                  </a:lnTo>
                  <a:lnTo>
                    <a:pt x="603" y="432"/>
                  </a:lnTo>
                  <a:lnTo>
                    <a:pt x="604" y="432"/>
                  </a:lnTo>
                  <a:lnTo>
                    <a:pt x="606" y="432"/>
                  </a:lnTo>
                  <a:lnTo>
                    <a:pt x="604" y="433"/>
                  </a:lnTo>
                  <a:lnTo>
                    <a:pt x="606" y="433"/>
                  </a:lnTo>
                  <a:lnTo>
                    <a:pt x="607" y="433"/>
                  </a:lnTo>
                  <a:lnTo>
                    <a:pt x="610" y="435"/>
                  </a:lnTo>
                  <a:lnTo>
                    <a:pt x="611" y="435"/>
                  </a:lnTo>
                  <a:lnTo>
                    <a:pt x="611" y="433"/>
                  </a:lnTo>
                  <a:lnTo>
                    <a:pt x="614" y="433"/>
                  </a:lnTo>
                  <a:lnTo>
                    <a:pt x="615" y="432"/>
                  </a:lnTo>
                  <a:lnTo>
                    <a:pt x="617" y="432"/>
                  </a:lnTo>
                  <a:lnTo>
                    <a:pt x="621" y="430"/>
                  </a:lnTo>
                  <a:lnTo>
                    <a:pt x="622" y="430"/>
                  </a:lnTo>
                  <a:lnTo>
                    <a:pt x="624" y="432"/>
                  </a:lnTo>
                  <a:lnTo>
                    <a:pt x="625" y="432"/>
                  </a:lnTo>
                  <a:lnTo>
                    <a:pt x="626" y="432"/>
                  </a:lnTo>
                  <a:lnTo>
                    <a:pt x="629" y="432"/>
                  </a:lnTo>
                  <a:lnTo>
                    <a:pt x="630" y="432"/>
                  </a:lnTo>
                  <a:lnTo>
                    <a:pt x="632" y="432"/>
                  </a:lnTo>
                  <a:lnTo>
                    <a:pt x="635" y="432"/>
                  </a:lnTo>
                  <a:lnTo>
                    <a:pt x="637" y="432"/>
                  </a:lnTo>
                  <a:lnTo>
                    <a:pt x="640" y="433"/>
                  </a:lnTo>
                  <a:lnTo>
                    <a:pt x="643" y="433"/>
                  </a:lnTo>
                  <a:lnTo>
                    <a:pt x="644" y="433"/>
                  </a:lnTo>
                  <a:lnTo>
                    <a:pt x="646" y="433"/>
                  </a:lnTo>
                  <a:lnTo>
                    <a:pt x="648" y="433"/>
                  </a:lnTo>
                  <a:lnTo>
                    <a:pt x="650" y="435"/>
                  </a:lnTo>
                  <a:lnTo>
                    <a:pt x="651" y="435"/>
                  </a:lnTo>
                  <a:lnTo>
                    <a:pt x="654" y="435"/>
                  </a:lnTo>
                  <a:lnTo>
                    <a:pt x="657" y="435"/>
                  </a:lnTo>
                  <a:lnTo>
                    <a:pt x="661" y="435"/>
                  </a:lnTo>
                  <a:lnTo>
                    <a:pt x="662" y="435"/>
                  </a:lnTo>
                  <a:lnTo>
                    <a:pt x="665" y="435"/>
                  </a:lnTo>
                  <a:lnTo>
                    <a:pt x="668" y="435"/>
                  </a:lnTo>
                  <a:lnTo>
                    <a:pt x="672" y="435"/>
                  </a:lnTo>
                  <a:lnTo>
                    <a:pt x="673" y="435"/>
                  </a:lnTo>
                  <a:lnTo>
                    <a:pt x="675" y="435"/>
                  </a:lnTo>
                  <a:lnTo>
                    <a:pt x="676" y="435"/>
                  </a:lnTo>
                  <a:lnTo>
                    <a:pt x="679" y="435"/>
                  </a:lnTo>
                  <a:lnTo>
                    <a:pt x="680" y="436"/>
                  </a:lnTo>
                  <a:lnTo>
                    <a:pt x="682" y="436"/>
                  </a:lnTo>
                  <a:lnTo>
                    <a:pt x="683" y="435"/>
                  </a:lnTo>
                  <a:lnTo>
                    <a:pt x="687" y="435"/>
                  </a:lnTo>
                  <a:lnTo>
                    <a:pt x="688" y="435"/>
                  </a:lnTo>
                  <a:lnTo>
                    <a:pt x="690" y="433"/>
                  </a:lnTo>
                  <a:lnTo>
                    <a:pt x="691" y="433"/>
                  </a:lnTo>
                  <a:lnTo>
                    <a:pt x="693" y="433"/>
                  </a:lnTo>
                  <a:lnTo>
                    <a:pt x="694" y="433"/>
                  </a:lnTo>
                  <a:lnTo>
                    <a:pt x="695" y="433"/>
                  </a:lnTo>
                  <a:lnTo>
                    <a:pt x="699" y="433"/>
                  </a:lnTo>
                  <a:lnTo>
                    <a:pt x="702" y="435"/>
                  </a:lnTo>
                  <a:lnTo>
                    <a:pt x="704" y="433"/>
                  </a:lnTo>
                  <a:lnTo>
                    <a:pt x="706" y="433"/>
                  </a:lnTo>
                  <a:lnTo>
                    <a:pt x="708" y="433"/>
                  </a:lnTo>
                  <a:lnTo>
                    <a:pt x="712" y="432"/>
                  </a:lnTo>
                  <a:lnTo>
                    <a:pt x="713" y="432"/>
                  </a:lnTo>
                  <a:lnTo>
                    <a:pt x="719" y="432"/>
                  </a:lnTo>
                  <a:lnTo>
                    <a:pt x="720" y="432"/>
                  </a:lnTo>
                  <a:lnTo>
                    <a:pt x="722" y="432"/>
                  </a:lnTo>
                  <a:lnTo>
                    <a:pt x="723" y="430"/>
                  </a:lnTo>
                  <a:lnTo>
                    <a:pt x="724" y="430"/>
                  </a:lnTo>
                  <a:lnTo>
                    <a:pt x="726" y="430"/>
                  </a:lnTo>
                  <a:lnTo>
                    <a:pt x="727" y="429"/>
                  </a:lnTo>
                  <a:lnTo>
                    <a:pt x="728" y="429"/>
                  </a:lnTo>
                  <a:lnTo>
                    <a:pt x="730" y="429"/>
                  </a:lnTo>
                  <a:lnTo>
                    <a:pt x="731" y="429"/>
                  </a:lnTo>
                  <a:lnTo>
                    <a:pt x="734" y="429"/>
                  </a:lnTo>
                  <a:lnTo>
                    <a:pt x="735" y="430"/>
                  </a:lnTo>
                  <a:lnTo>
                    <a:pt x="739" y="432"/>
                  </a:lnTo>
                  <a:lnTo>
                    <a:pt x="751" y="435"/>
                  </a:lnTo>
                  <a:lnTo>
                    <a:pt x="756" y="436"/>
                  </a:lnTo>
                  <a:lnTo>
                    <a:pt x="760" y="437"/>
                  </a:lnTo>
                  <a:lnTo>
                    <a:pt x="763" y="437"/>
                  </a:lnTo>
                  <a:lnTo>
                    <a:pt x="766" y="437"/>
                  </a:lnTo>
                  <a:lnTo>
                    <a:pt x="770" y="439"/>
                  </a:lnTo>
                  <a:lnTo>
                    <a:pt x="780" y="439"/>
                  </a:lnTo>
                  <a:lnTo>
                    <a:pt x="778" y="436"/>
                  </a:lnTo>
                  <a:lnTo>
                    <a:pt x="782" y="436"/>
                  </a:lnTo>
                  <a:lnTo>
                    <a:pt x="786" y="436"/>
                  </a:lnTo>
                  <a:lnTo>
                    <a:pt x="788" y="436"/>
                  </a:lnTo>
                  <a:lnTo>
                    <a:pt x="793" y="436"/>
                  </a:lnTo>
                  <a:lnTo>
                    <a:pt x="800" y="440"/>
                  </a:lnTo>
                  <a:lnTo>
                    <a:pt x="802" y="440"/>
                  </a:lnTo>
                  <a:lnTo>
                    <a:pt x="808" y="440"/>
                  </a:lnTo>
                  <a:lnTo>
                    <a:pt x="815" y="435"/>
                  </a:lnTo>
                  <a:lnTo>
                    <a:pt x="828" y="437"/>
                  </a:lnTo>
                  <a:lnTo>
                    <a:pt x="865" y="433"/>
                  </a:lnTo>
                  <a:lnTo>
                    <a:pt x="866" y="433"/>
                  </a:lnTo>
                  <a:lnTo>
                    <a:pt x="872" y="432"/>
                  </a:lnTo>
                  <a:lnTo>
                    <a:pt x="875" y="432"/>
                  </a:lnTo>
                  <a:lnTo>
                    <a:pt x="888" y="429"/>
                  </a:lnTo>
                  <a:lnTo>
                    <a:pt x="894" y="428"/>
                  </a:lnTo>
                  <a:lnTo>
                    <a:pt x="900" y="428"/>
                  </a:lnTo>
                  <a:lnTo>
                    <a:pt x="901" y="428"/>
                  </a:lnTo>
                  <a:lnTo>
                    <a:pt x="908" y="426"/>
                  </a:lnTo>
                  <a:lnTo>
                    <a:pt x="918" y="423"/>
                  </a:lnTo>
                  <a:lnTo>
                    <a:pt x="920" y="422"/>
                  </a:lnTo>
                  <a:lnTo>
                    <a:pt x="922" y="421"/>
                  </a:lnTo>
                  <a:lnTo>
                    <a:pt x="924" y="419"/>
                  </a:lnTo>
                  <a:lnTo>
                    <a:pt x="929" y="417"/>
                  </a:lnTo>
                  <a:lnTo>
                    <a:pt x="941" y="403"/>
                  </a:lnTo>
                  <a:lnTo>
                    <a:pt x="945" y="400"/>
                  </a:lnTo>
                  <a:lnTo>
                    <a:pt x="946" y="399"/>
                  </a:lnTo>
                  <a:lnTo>
                    <a:pt x="948" y="396"/>
                  </a:lnTo>
                  <a:lnTo>
                    <a:pt x="956" y="388"/>
                  </a:lnTo>
                  <a:lnTo>
                    <a:pt x="963" y="379"/>
                  </a:lnTo>
                  <a:lnTo>
                    <a:pt x="970" y="372"/>
                  </a:lnTo>
                  <a:lnTo>
                    <a:pt x="975" y="367"/>
                  </a:lnTo>
                  <a:lnTo>
                    <a:pt x="977" y="364"/>
                  </a:lnTo>
                  <a:lnTo>
                    <a:pt x="982" y="359"/>
                  </a:lnTo>
                  <a:lnTo>
                    <a:pt x="984" y="357"/>
                  </a:lnTo>
                  <a:lnTo>
                    <a:pt x="985" y="357"/>
                  </a:lnTo>
                  <a:lnTo>
                    <a:pt x="985" y="356"/>
                  </a:lnTo>
                  <a:lnTo>
                    <a:pt x="987" y="356"/>
                  </a:lnTo>
                  <a:lnTo>
                    <a:pt x="989" y="353"/>
                  </a:lnTo>
                  <a:lnTo>
                    <a:pt x="993" y="349"/>
                  </a:lnTo>
                  <a:lnTo>
                    <a:pt x="996" y="348"/>
                  </a:lnTo>
                  <a:lnTo>
                    <a:pt x="1003" y="342"/>
                  </a:lnTo>
                  <a:lnTo>
                    <a:pt x="1004" y="341"/>
                  </a:lnTo>
                  <a:lnTo>
                    <a:pt x="1004" y="339"/>
                  </a:lnTo>
                  <a:lnTo>
                    <a:pt x="1004" y="338"/>
                  </a:lnTo>
                  <a:lnTo>
                    <a:pt x="1007" y="334"/>
                  </a:lnTo>
                  <a:lnTo>
                    <a:pt x="1007" y="332"/>
                  </a:lnTo>
                  <a:lnTo>
                    <a:pt x="1007" y="331"/>
                  </a:lnTo>
                  <a:lnTo>
                    <a:pt x="1009" y="331"/>
                  </a:lnTo>
                  <a:lnTo>
                    <a:pt x="1009" y="330"/>
                  </a:lnTo>
                  <a:lnTo>
                    <a:pt x="1007" y="330"/>
                  </a:lnTo>
                  <a:lnTo>
                    <a:pt x="1007" y="328"/>
                  </a:lnTo>
                  <a:lnTo>
                    <a:pt x="1006" y="327"/>
                  </a:lnTo>
                  <a:lnTo>
                    <a:pt x="1003" y="321"/>
                  </a:lnTo>
                  <a:lnTo>
                    <a:pt x="1003" y="320"/>
                  </a:lnTo>
                  <a:lnTo>
                    <a:pt x="1002" y="319"/>
                  </a:lnTo>
                  <a:lnTo>
                    <a:pt x="1000" y="315"/>
                  </a:lnTo>
                  <a:lnTo>
                    <a:pt x="999" y="312"/>
                  </a:lnTo>
                  <a:lnTo>
                    <a:pt x="998" y="309"/>
                  </a:lnTo>
                  <a:lnTo>
                    <a:pt x="993" y="304"/>
                  </a:lnTo>
                  <a:lnTo>
                    <a:pt x="992" y="299"/>
                  </a:lnTo>
                  <a:lnTo>
                    <a:pt x="991" y="297"/>
                  </a:lnTo>
                  <a:lnTo>
                    <a:pt x="988" y="291"/>
                  </a:lnTo>
                  <a:lnTo>
                    <a:pt x="987" y="291"/>
                  </a:lnTo>
                  <a:lnTo>
                    <a:pt x="987" y="290"/>
                  </a:lnTo>
                  <a:lnTo>
                    <a:pt x="987" y="288"/>
                  </a:lnTo>
                  <a:lnTo>
                    <a:pt x="987" y="287"/>
                  </a:lnTo>
                  <a:lnTo>
                    <a:pt x="987" y="285"/>
                  </a:lnTo>
                  <a:lnTo>
                    <a:pt x="985" y="285"/>
                  </a:lnTo>
                  <a:lnTo>
                    <a:pt x="985" y="284"/>
                  </a:lnTo>
                  <a:lnTo>
                    <a:pt x="985" y="283"/>
                  </a:lnTo>
                  <a:lnTo>
                    <a:pt x="984" y="281"/>
                  </a:lnTo>
                  <a:lnTo>
                    <a:pt x="984" y="279"/>
                  </a:lnTo>
                  <a:lnTo>
                    <a:pt x="982" y="277"/>
                  </a:lnTo>
                  <a:lnTo>
                    <a:pt x="981" y="273"/>
                  </a:lnTo>
                  <a:lnTo>
                    <a:pt x="980" y="272"/>
                  </a:lnTo>
                  <a:lnTo>
                    <a:pt x="980" y="270"/>
                  </a:lnTo>
                  <a:lnTo>
                    <a:pt x="978" y="266"/>
                  </a:lnTo>
                  <a:lnTo>
                    <a:pt x="977" y="266"/>
                  </a:lnTo>
                  <a:lnTo>
                    <a:pt x="977" y="263"/>
                  </a:lnTo>
                  <a:lnTo>
                    <a:pt x="975" y="263"/>
                  </a:lnTo>
                  <a:lnTo>
                    <a:pt x="975" y="262"/>
                  </a:lnTo>
                  <a:lnTo>
                    <a:pt x="975" y="261"/>
                  </a:lnTo>
                  <a:lnTo>
                    <a:pt x="974" y="259"/>
                  </a:lnTo>
                  <a:lnTo>
                    <a:pt x="974" y="258"/>
                  </a:lnTo>
                  <a:lnTo>
                    <a:pt x="974" y="257"/>
                  </a:lnTo>
                  <a:lnTo>
                    <a:pt x="974" y="255"/>
                  </a:lnTo>
                  <a:lnTo>
                    <a:pt x="974" y="254"/>
                  </a:lnTo>
                  <a:lnTo>
                    <a:pt x="974" y="252"/>
                  </a:lnTo>
                  <a:lnTo>
                    <a:pt x="975" y="252"/>
                  </a:lnTo>
                  <a:lnTo>
                    <a:pt x="975" y="251"/>
                  </a:lnTo>
                  <a:lnTo>
                    <a:pt x="975" y="250"/>
                  </a:lnTo>
                  <a:lnTo>
                    <a:pt x="977" y="248"/>
                  </a:lnTo>
                  <a:lnTo>
                    <a:pt x="980" y="241"/>
                  </a:lnTo>
                  <a:lnTo>
                    <a:pt x="981" y="237"/>
                  </a:lnTo>
                  <a:lnTo>
                    <a:pt x="982" y="236"/>
                  </a:lnTo>
                  <a:lnTo>
                    <a:pt x="982" y="235"/>
                  </a:lnTo>
                  <a:lnTo>
                    <a:pt x="982" y="233"/>
                  </a:lnTo>
                  <a:lnTo>
                    <a:pt x="984" y="232"/>
                  </a:lnTo>
                  <a:lnTo>
                    <a:pt x="984" y="230"/>
                  </a:lnTo>
                  <a:lnTo>
                    <a:pt x="985" y="229"/>
                  </a:lnTo>
                  <a:lnTo>
                    <a:pt x="985" y="228"/>
                  </a:lnTo>
                  <a:lnTo>
                    <a:pt x="987" y="225"/>
                  </a:lnTo>
                  <a:lnTo>
                    <a:pt x="991" y="225"/>
                  </a:lnTo>
                  <a:lnTo>
                    <a:pt x="992" y="225"/>
                  </a:lnTo>
                  <a:lnTo>
                    <a:pt x="996" y="225"/>
                  </a:lnTo>
                  <a:lnTo>
                    <a:pt x="1007" y="226"/>
                  </a:lnTo>
                  <a:lnTo>
                    <a:pt x="1025" y="228"/>
                  </a:lnTo>
                  <a:lnTo>
                    <a:pt x="1039" y="229"/>
                  </a:lnTo>
                  <a:lnTo>
                    <a:pt x="1046" y="229"/>
                  </a:lnTo>
                  <a:lnTo>
                    <a:pt x="1047" y="226"/>
                  </a:lnTo>
                  <a:lnTo>
                    <a:pt x="1049" y="225"/>
                  </a:lnTo>
                  <a:lnTo>
                    <a:pt x="1050" y="222"/>
                  </a:lnTo>
                  <a:lnTo>
                    <a:pt x="1051" y="221"/>
                  </a:lnTo>
                  <a:lnTo>
                    <a:pt x="1051" y="219"/>
                  </a:lnTo>
                  <a:lnTo>
                    <a:pt x="1053" y="219"/>
                  </a:lnTo>
                  <a:lnTo>
                    <a:pt x="1053" y="218"/>
                  </a:lnTo>
                  <a:lnTo>
                    <a:pt x="1055" y="215"/>
                  </a:lnTo>
                  <a:lnTo>
                    <a:pt x="1057" y="212"/>
                  </a:lnTo>
                  <a:lnTo>
                    <a:pt x="1065" y="201"/>
                  </a:lnTo>
                  <a:lnTo>
                    <a:pt x="1067" y="201"/>
                  </a:lnTo>
                  <a:lnTo>
                    <a:pt x="1073" y="190"/>
                  </a:lnTo>
                  <a:lnTo>
                    <a:pt x="1075" y="189"/>
                  </a:lnTo>
                  <a:lnTo>
                    <a:pt x="1078" y="186"/>
                  </a:lnTo>
                  <a:lnTo>
                    <a:pt x="1076" y="186"/>
                  </a:lnTo>
                  <a:lnTo>
                    <a:pt x="1073" y="185"/>
                  </a:lnTo>
                  <a:lnTo>
                    <a:pt x="1071" y="183"/>
                  </a:lnTo>
                  <a:lnTo>
                    <a:pt x="1071" y="182"/>
                  </a:lnTo>
                  <a:lnTo>
                    <a:pt x="1069" y="182"/>
                  </a:lnTo>
                  <a:lnTo>
                    <a:pt x="1068" y="182"/>
                  </a:lnTo>
                  <a:lnTo>
                    <a:pt x="1068" y="181"/>
                  </a:lnTo>
                  <a:lnTo>
                    <a:pt x="1067" y="181"/>
                  </a:lnTo>
                  <a:lnTo>
                    <a:pt x="1064" y="181"/>
                  </a:lnTo>
                  <a:lnTo>
                    <a:pt x="1061" y="179"/>
                  </a:lnTo>
                  <a:lnTo>
                    <a:pt x="1058" y="178"/>
                  </a:lnTo>
                  <a:lnTo>
                    <a:pt x="1057" y="178"/>
                  </a:lnTo>
                  <a:lnTo>
                    <a:pt x="1055" y="177"/>
                  </a:lnTo>
                  <a:lnTo>
                    <a:pt x="1053" y="177"/>
                  </a:lnTo>
                  <a:lnTo>
                    <a:pt x="1051" y="177"/>
                  </a:lnTo>
                  <a:lnTo>
                    <a:pt x="1051" y="175"/>
                  </a:lnTo>
                  <a:lnTo>
                    <a:pt x="1049" y="175"/>
                  </a:lnTo>
                  <a:lnTo>
                    <a:pt x="1046" y="175"/>
                  </a:lnTo>
                  <a:lnTo>
                    <a:pt x="1044" y="174"/>
                  </a:lnTo>
                  <a:lnTo>
                    <a:pt x="1043" y="174"/>
                  </a:lnTo>
                  <a:lnTo>
                    <a:pt x="1042" y="174"/>
                  </a:lnTo>
                  <a:lnTo>
                    <a:pt x="1040" y="174"/>
                  </a:lnTo>
                  <a:lnTo>
                    <a:pt x="1039" y="172"/>
                  </a:lnTo>
                  <a:lnTo>
                    <a:pt x="1036" y="172"/>
                  </a:lnTo>
                  <a:lnTo>
                    <a:pt x="1035" y="171"/>
                  </a:lnTo>
                  <a:lnTo>
                    <a:pt x="1033" y="171"/>
                  </a:lnTo>
                  <a:lnTo>
                    <a:pt x="1032" y="171"/>
                  </a:lnTo>
                  <a:lnTo>
                    <a:pt x="1031" y="170"/>
                  </a:lnTo>
                  <a:lnTo>
                    <a:pt x="1029" y="170"/>
                  </a:lnTo>
                  <a:lnTo>
                    <a:pt x="1028" y="168"/>
                  </a:lnTo>
                  <a:lnTo>
                    <a:pt x="1026" y="168"/>
                  </a:lnTo>
                  <a:lnTo>
                    <a:pt x="1026" y="167"/>
                  </a:lnTo>
                  <a:lnTo>
                    <a:pt x="1025" y="167"/>
                  </a:lnTo>
                  <a:lnTo>
                    <a:pt x="1022" y="166"/>
                  </a:lnTo>
                  <a:lnTo>
                    <a:pt x="1021" y="164"/>
                  </a:lnTo>
                  <a:lnTo>
                    <a:pt x="1020" y="163"/>
                  </a:lnTo>
                  <a:lnTo>
                    <a:pt x="1018" y="161"/>
                  </a:lnTo>
                  <a:lnTo>
                    <a:pt x="1017" y="159"/>
                  </a:lnTo>
                  <a:lnTo>
                    <a:pt x="1015" y="157"/>
                  </a:lnTo>
                  <a:lnTo>
                    <a:pt x="1014" y="156"/>
                  </a:lnTo>
                  <a:lnTo>
                    <a:pt x="1013" y="154"/>
                  </a:lnTo>
                  <a:lnTo>
                    <a:pt x="1011" y="153"/>
                  </a:lnTo>
                  <a:lnTo>
                    <a:pt x="1010" y="150"/>
                  </a:lnTo>
                  <a:lnTo>
                    <a:pt x="1006" y="145"/>
                  </a:lnTo>
                  <a:lnTo>
                    <a:pt x="1006" y="143"/>
                  </a:lnTo>
                  <a:lnTo>
                    <a:pt x="1004" y="143"/>
                  </a:lnTo>
                  <a:lnTo>
                    <a:pt x="1003" y="141"/>
                  </a:lnTo>
                  <a:lnTo>
                    <a:pt x="1004" y="141"/>
                  </a:lnTo>
                  <a:lnTo>
                    <a:pt x="1007" y="141"/>
                  </a:lnTo>
                  <a:lnTo>
                    <a:pt x="1009" y="139"/>
                  </a:lnTo>
                  <a:lnTo>
                    <a:pt x="1029" y="132"/>
                  </a:lnTo>
                  <a:lnTo>
                    <a:pt x="1031" y="132"/>
                  </a:lnTo>
                  <a:lnTo>
                    <a:pt x="1032" y="132"/>
                  </a:lnTo>
                  <a:lnTo>
                    <a:pt x="1033" y="131"/>
                  </a:lnTo>
                  <a:lnTo>
                    <a:pt x="1035" y="131"/>
                  </a:lnTo>
                  <a:lnTo>
                    <a:pt x="1036" y="131"/>
                  </a:lnTo>
                  <a:lnTo>
                    <a:pt x="1037" y="130"/>
                  </a:lnTo>
                  <a:lnTo>
                    <a:pt x="1039" y="130"/>
                  </a:lnTo>
                  <a:lnTo>
                    <a:pt x="1040" y="128"/>
                  </a:lnTo>
                  <a:lnTo>
                    <a:pt x="1042" y="128"/>
                  </a:lnTo>
                  <a:lnTo>
                    <a:pt x="1049" y="123"/>
                  </a:lnTo>
                  <a:lnTo>
                    <a:pt x="1060" y="116"/>
                  </a:lnTo>
                  <a:lnTo>
                    <a:pt x="1079" y="103"/>
                  </a:lnTo>
                  <a:lnTo>
                    <a:pt x="1080" y="103"/>
                  </a:lnTo>
                  <a:lnTo>
                    <a:pt x="1080" y="102"/>
                  </a:lnTo>
                  <a:lnTo>
                    <a:pt x="1082" y="102"/>
                  </a:lnTo>
                  <a:lnTo>
                    <a:pt x="1083" y="101"/>
                  </a:lnTo>
                  <a:lnTo>
                    <a:pt x="1086" y="97"/>
                  </a:lnTo>
                  <a:lnTo>
                    <a:pt x="1090" y="94"/>
                  </a:lnTo>
                  <a:lnTo>
                    <a:pt x="1098" y="85"/>
                  </a:lnTo>
                  <a:lnTo>
                    <a:pt x="1100" y="85"/>
                  </a:lnTo>
                  <a:lnTo>
                    <a:pt x="1100" y="84"/>
                  </a:lnTo>
                  <a:lnTo>
                    <a:pt x="1101" y="84"/>
                  </a:lnTo>
                  <a:lnTo>
                    <a:pt x="1108" y="77"/>
                  </a:lnTo>
                  <a:lnTo>
                    <a:pt x="1113" y="72"/>
                  </a:lnTo>
                  <a:lnTo>
                    <a:pt x="1118" y="67"/>
                  </a:lnTo>
                  <a:lnTo>
                    <a:pt x="1120" y="66"/>
                  </a:lnTo>
                  <a:lnTo>
                    <a:pt x="1120" y="65"/>
                  </a:lnTo>
                  <a:lnTo>
                    <a:pt x="1136" y="50"/>
                  </a:lnTo>
                  <a:lnTo>
                    <a:pt x="1137" y="50"/>
                  </a:lnTo>
                  <a:lnTo>
                    <a:pt x="1138" y="48"/>
                  </a:lnTo>
                  <a:lnTo>
                    <a:pt x="1144" y="43"/>
                  </a:lnTo>
                  <a:lnTo>
                    <a:pt x="1149" y="39"/>
                  </a:lnTo>
                  <a:lnTo>
                    <a:pt x="1155" y="34"/>
                  </a:lnTo>
                  <a:lnTo>
                    <a:pt x="1156" y="33"/>
                  </a:lnTo>
                  <a:lnTo>
                    <a:pt x="1158" y="32"/>
                  </a:lnTo>
                  <a:lnTo>
                    <a:pt x="1163" y="29"/>
                  </a:lnTo>
                  <a:lnTo>
                    <a:pt x="1167" y="26"/>
                  </a:lnTo>
                  <a:lnTo>
                    <a:pt x="1171" y="23"/>
                  </a:lnTo>
                  <a:lnTo>
                    <a:pt x="1173" y="23"/>
                  </a:lnTo>
                  <a:lnTo>
                    <a:pt x="1173" y="22"/>
                  </a:lnTo>
                  <a:lnTo>
                    <a:pt x="1191" y="12"/>
                  </a:lnTo>
                  <a:lnTo>
                    <a:pt x="1193" y="11"/>
                  </a:lnTo>
                  <a:lnTo>
                    <a:pt x="1196" y="9"/>
                  </a:lnTo>
                  <a:lnTo>
                    <a:pt x="1198" y="8"/>
                  </a:lnTo>
                  <a:lnTo>
                    <a:pt x="1199" y="8"/>
                  </a:lnTo>
                  <a:lnTo>
                    <a:pt x="1200" y="7"/>
                  </a:lnTo>
                  <a:lnTo>
                    <a:pt x="1203" y="7"/>
                  </a:lnTo>
                  <a:lnTo>
                    <a:pt x="1206" y="5"/>
                  </a:lnTo>
                  <a:lnTo>
                    <a:pt x="1207" y="5"/>
                  </a:lnTo>
                  <a:lnTo>
                    <a:pt x="1207" y="4"/>
                  </a:lnTo>
                  <a:lnTo>
                    <a:pt x="1210" y="4"/>
                  </a:lnTo>
                  <a:lnTo>
                    <a:pt x="1211" y="4"/>
                  </a:lnTo>
                  <a:lnTo>
                    <a:pt x="1217" y="3"/>
                  </a:lnTo>
                  <a:lnTo>
                    <a:pt x="1228" y="0"/>
                  </a:lnTo>
                  <a:lnTo>
                    <a:pt x="1229" y="0"/>
                  </a:lnTo>
                  <a:lnTo>
                    <a:pt x="1231" y="0"/>
                  </a:lnTo>
                  <a:lnTo>
                    <a:pt x="1232" y="0"/>
                  </a:lnTo>
                  <a:lnTo>
                    <a:pt x="1233" y="0"/>
                  </a:lnTo>
                  <a:lnTo>
                    <a:pt x="1240" y="0"/>
                  </a:lnTo>
                  <a:lnTo>
                    <a:pt x="1250" y="0"/>
                  </a:lnTo>
                  <a:lnTo>
                    <a:pt x="1251" y="0"/>
                  </a:lnTo>
                  <a:lnTo>
                    <a:pt x="1253" y="0"/>
                  </a:lnTo>
                  <a:lnTo>
                    <a:pt x="1254" y="0"/>
                  </a:lnTo>
                  <a:lnTo>
                    <a:pt x="1255" y="0"/>
                  </a:lnTo>
                  <a:lnTo>
                    <a:pt x="1257" y="0"/>
                  </a:lnTo>
                  <a:lnTo>
                    <a:pt x="1258" y="0"/>
                  </a:lnTo>
                  <a:lnTo>
                    <a:pt x="1260" y="0"/>
                  </a:lnTo>
                  <a:lnTo>
                    <a:pt x="1262" y="0"/>
                  </a:lnTo>
                  <a:lnTo>
                    <a:pt x="1264" y="1"/>
                  </a:lnTo>
                  <a:lnTo>
                    <a:pt x="1271" y="3"/>
                  </a:lnTo>
                  <a:lnTo>
                    <a:pt x="1276" y="4"/>
                  </a:lnTo>
                  <a:lnTo>
                    <a:pt x="1282" y="5"/>
                  </a:lnTo>
                  <a:lnTo>
                    <a:pt x="1287" y="7"/>
                  </a:lnTo>
                  <a:lnTo>
                    <a:pt x="1289" y="7"/>
                  </a:lnTo>
                  <a:lnTo>
                    <a:pt x="1290" y="7"/>
                  </a:lnTo>
                  <a:lnTo>
                    <a:pt x="1291" y="7"/>
                  </a:lnTo>
                  <a:lnTo>
                    <a:pt x="1294" y="7"/>
                  </a:lnTo>
                  <a:lnTo>
                    <a:pt x="1296" y="7"/>
                  </a:lnTo>
                  <a:lnTo>
                    <a:pt x="1298" y="8"/>
                  </a:lnTo>
                  <a:lnTo>
                    <a:pt x="1300" y="8"/>
                  </a:lnTo>
                  <a:lnTo>
                    <a:pt x="1301" y="8"/>
                  </a:lnTo>
                  <a:lnTo>
                    <a:pt x="1302" y="8"/>
                  </a:lnTo>
                  <a:lnTo>
                    <a:pt x="1305" y="8"/>
                  </a:lnTo>
                  <a:lnTo>
                    <a:pt x="1308" y="9"/>
                  </a:lnTo>
                  <a:lnTo>
                    <a:pt x="1309" y="9"/>
                  </a:lnTo>
                  <a:lnTo>
                    <a:pt x="1313" y="11"/>
                  </a:lnTo>
                  <a:lnTo>
                    <a:pt x="1319" y="12"/>
                  </a:lnTo>
                  <a:lnTo>
                    <a:pt x="1322" y="12"/>
                  </a:lnTo>
                  <a:lnTo>
                    <a:pt x="1324" y="14"/>
                  </a:lnTo>
                  <a:lnTo>
                    <a:pt x="1329" y="15"/>
                  </a:lnTo>
                  <a:lnTo>
                    <a:pt x="1330" y="15"/>
                  </a:lnTo>
                  <a:lnTo>
                    <a:pt x="1333" y="15"/>
                  </a:lnTo>
                  <a:lnTo>
                    <a:pt x="1336" y="16"/>
                  </a:lnTo>
                  <a:lnTo>
                    <a:pt x="1337" y="16"/>
                  </a:lnTo>
                  <a:lnTo>
                    <a:pt x="1340" y="16"/>
                  </a:lnTo>
                  <a:lnTo>
                    <a:pt x="1341" y="16"/>
                  </a:lnTo>
                  <a:lnTo>
                    <a:pt x="1343" y="16"/>
                  </a:lnTo>
                  <a:lnTo>
                    <a:pt x="1344" y="16"/>
                  </a:lnTo>
                  <a:lnTo>
                    <a:pt x="1345" y="18"/>
                  </a:lnTo>
                  <a:lnTo>
                    <a:pt x="1347" y="18"/>
                  </a:lnTo>
                  <a:lnTo>
                    <a:pt x="1348" y="18"/>
                  </a:lnTo>
                  <a:lnTo>
                    <a:pt x="1349" y="18"/>
                  </a:lnTo>
                  <a:lnTo>
                    <a:pt x="1351" y="18"/>
                  </a:lnTo>
                  <a:lnTo>
                    <a:pt x="1352" y="18"/>
                  </a:lnTo>
                  <a:lnTo>
                    <a:pt x="1356" y="18"/>
                  </a:lnTo>
                  <a:lnTo>
                    <a:pt x="1359" y="18"/>
                  </a:lnTo>
                  <a:lnTo>
                    <a:pt x="1377" y="19"/>
                  </a:lnTo>
                  <a:lnTo>
                    <a:pt x="1380" y="19"/>
                  </a:lnTo>
                  <a:lnTo>
                    <a:pt x="1400" y="21"/>
                  </a:lnTo>
                  <a:lnTo>
                    <a:pt x="1409" y="22"/>
                  </a:lnTo>
                  <a:lnTo>
                    <a:pt x="1412" y="22"/>
                  </a:lnTo>
                  <a:lnTo>
                    <a:pt x="1423" y="22"/>
                  </a:lnTo>
                  <a:lnTo>
                    <a:pt x="1425" y="22"/>
                  </a:lnTo>
                  <a:lnTo>
                    <a:pt x="1428" y="23"/>
                  </a:lnTo>
                  <a:lnTo>
                    <a:pt x="1429" y="23"/>
                  </a:lnTo>
                  <a:lnTo>
                    <a:pt x="1435" y="23"/>
                  </a:lnTo>
                  <a:lnTo>
                    <a:pt x="1442" y="23"/>
                  </a:lnTo>
                  <a:lnTo>
                    <a:pt x="1446" y="25"/>
                  </a:lnTo>
                  <a:lnTo>
                    <a:pt x="1447" y="25"/>
                  </a:lnTo>
                  <a:lnTo>
                    <a:pt x="1449" y="25"/>
                  </a:lnTo>
                  <a:lnTo>
                    <a:pt x="1450" y="25"/>
                  </a:lnTo>
                  <a:lnTo>
                    <a:pt x="1451" y="25"/>
                  </a:lnTo>
                  <a:lnTo>
                    <a:pt x="1453" y="2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Freeform 35">
              <a:extLst>
                <a:ext uri="{FF2B5EF4-FFF2-40B4-BE49-F238E27FC236}">
                  <a16:creationId xmlns:a16="http://schemas.microsoft.com/office/drawing/2014/main" id="{7CC6C531-8B82-C397-65DD-11C1C7D8D5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5676" y="3413126"/>
              <a:ext cx="593725" cy="474663"/>
            </a:xfrm>
            <a:custGeom>
              <a:avLst/>
              <a:gdLst>
                <a:gd name="T0" fmla="*/ 342 w 374"/>
                <a:gd name="T1" fmla="*/ 88 h 299"/>
                <a:gd name="T2" fmla="*/ 288 w 374"/>
                <a:gd name="T3" fmla="*/ 84 h 299"/>
                <a:gd name="T4" fmla="*/ 280 w 374"/>
                <a:gd name="T5" fmla="*/ 89 h 299"/>
                <a:gd name="T6" fmla="*/ 277 w 374"/>
                <a:gd name="T7" fmla="*/ 96 h 299"/>
                <a:gd name="T8" fmla="*/ 271 w 374"/>
                <a:gd name="T9" fmla="*/ 111 h 299"/>
                <a:gd name="T10" fmla="*/ 270 w 374"/>
                <a:gd name="T11" fmla="*/ 117 h 299"/>
                <a:gd name="T12" fmla="*/ 273 w 374"/>
                <a:gd name="T13" fmla="*/ 122 h 299"/>
                <a:gd name="T14" fmla="*/ 277 w 374"/>
                <a:gd name="T15" fmla="*/ 132 h 299"/>
                <a:gd name="T16" fmla="*/ 281 w 374"/>
                <a:gd name="T17" fmla="*/ 143 h 299"/>
                <a:gd name="T18" fmla="*/ 283 w 374"/>
                <a:gd name="T19" fmla="*/ 149 h 299"/>
                <a:gd name="T20" fmla="*/ 289 w 374"/>
                <a:gd name="T21" fmla="*/ 163 h 299"/>
                <a:gd name="T22" fmla="*/ 299 w 374"/>
                <a:gd name="T23" fmla="*/ 179 h 299"/>
                <a:gd name="T24" fmla="*/ 305 w 374"/>
                <a:gd name="T25" fmla="*/ 189 h 299"/>
                <a:gd name="T26" fmla="*/ 300 w 374"/>
                <a:gd name="T27" fmla="*/ 197 h 299"/>
                <a:gd name="T28" fmla="*/ 289 w 374"/>
                <a:gd name="T29" fmla="*/ 208 h 299"/>
                <a:gd name="T30" fmla="*/ 280 w 374"/>
                <a:gd name="T31" fmla="*/ 216 h 299"/>
                <a:gd name="T32" fmla="*/ 259 w 374"/>
                <a:gd name="T33" fmla="*/ 238 h 299"/>
                <a:gd name="T34" fmla="*/ 237 w 374"/>
                <a:gd name="T35" fmla="*/ 262 h 299"/>
                <a:gd name="T36" fmla="*/ 214 w 374"/>
                <a:gd name="T37" fmla="*/ 282 h 299"/>
                <a:gd name="T38" fmla="*/ 184 w 374"/>
                <a:gd name="T39" fmla="*/ 288 h 299"/>
                <a:gd name="T40" fmla="*/ 124 w 374"/>
                <a:gd name="T41" fmla="*/ 296 h 299"/>
                <a:gd name="T42" fmla="*/ 89 w 374"/>
                <a:gd name="T43" fmla="*/ 295 h 299"/>
                <a:gd name="T44" fmla="*/ 76 w 374"/>
                <a:gd name="T45" fmla="*/ 298 h 299"/>
                <a:gd name="T46" fmla="*/ 52 w 374"/>
                <a:gd name="T47" fmla="*/ 295 h 299"/>
                <a:gd name="T48" fmla="*/ 27 w 374"/>
                <a:gd name="T49" fmla="*/ 288 h 299"/>
                <a:gd name="T50" fmla="*/ 20 w 374"/>
                <a:gd name="T51" fmla="*/ 289 h 299"/>
                <a:gd name="T52" fmla="*/ 9 w 374"/>
                <a:gd name="T53" fmla="*/ 291 h 299"/>
                <a:gd name="T54" fmla="*/ 0 w 374"/>
                <a:gd name="T55" fmla="*/ 289 h 299"/>
                <a:gd name="T56" fmla="*/ 26 w 374"/>
                <a:gd name="T57" fmla="*/ 212 h 299"/>
                <a:gd name="T58" fmla="*/ 35 w 374"/>
                <a:gd name="T59" fmla="*/ 179 h 299"/>
                <a:gd name="T60" fmla="*/ 38 w 374"/>
                <a:gd name="T61" fmla="*/ 169 h 299"/>
                <a:gd name="T62" fmla="*/ 41 w 374"/>
                <a:gd name="T63" fmla="*/ 146 h 299"/>
                <a:gd name="T64" fmla="*/ 42 w 374"/>
                <a:gd name="T65" fmla="*/ 132 h 299"/>
                <a:gd name="T66" fmla="*/ 41 w 374"/>
                <a:gd name="T67" fmla="*/ 116 h 299"/>
                <a:gd name="T68" fmla="*/ 37 w 374"/>
                <a:gd name="T69" fmla="*/ 77 h 299"/>
                <a:gd name="T70" fmla="*/ 41 w 374"/>
                <a:gd name="T71" fmla="*/ 71 h 299"/>
                <a:gd name="T72" fmla="*/ 51 w 374"/>
                <a:gd name="T73" fmla="*/ 74 h 299"/>
                <a:gd name="T74" fmla="*/ 67 w 374"/>
                <a:gd name="T75" fmla="*/ 78 h 299"/>
                <a:gd name="T76" fmla="*/ 74 w 374"/>
                <a:gd name="T77" fmla="*/ 80 h 299"/>
                <a:gd name="T78" fmla="*/ 106 w 374"/>
                <a:gd name="T79" fmla="*/ 80 h 299"/>
                <a:gd name="T80" fmla="*/ 116 w 374"/>
                <a:gd name="T81" fmla="*/ 78 h 299"/>
                <a:gd name="T82" fmla="*/ 122 w 374"/>
                <a:gd name="T83" fmla="*/ 77 h 299"/>
                <a:gd name="T84" fmla="*/ 136 w 374"/>
                <a:gd name="T85" fmla="*/ 74 h 299"/>
                <a:gd name="T86" fmla="*/ 150 w 374"/>
                <a:gd name="T87" fmla="*/ 67 h 299"/>
                <a:gd name="T88" fmla="*/ 157 w 374"/>
                <a:gd name="T89" fmla="*/ 64 h 299"/>
                <a:gd name="T90" fmla="*/ 196 w 374"/>
                <a:gd name="T91" fmla="*/ 41 h 299"/>
                <a:gd name="T92" fmla="*/ 220 w 374"/>
                <a:gd name="T93" fmla="*/ 27 h 299"/>
                <a:gd name="T94" fmla="*/ 245 w 374"/>
                <a:gd name="T95" fmla="*/ 16 h 299"/>
                <a:gd name="T96" fmla="*/ 276 w 374"/>
                <a:gd name="T97" fmla="*/ 6 h 299"/>
                <a:gd name="T98" fmla="*/ 302 w 374"/>
                <a:gd name="T99" fmla="*/ 4 h 299"/>
                <a:gd name="T100" fmla="*/ 311 w 374"/>
                <a:gd name="T101" fmla="*/ 16 h 299"/>
                <a:gd name="T102" fmla="*/ 318 w 374"/>
                <a:gd name="T103" fmla="*/ 25 h 299"/>
                <a:gd name="T104" fmla="*/ 325 w 374"/>
                <a:gd name="T105" fmla="*/ 29 h 299"/>
                <a:gd name="T106" fmla="*/ 332 w 374"/>
                <a:gd name="T107" fmla="*/ 31 h 299"/>
                <a:gd name="T108" fmla="*/ 340 w 374"/>
                <a:gd name="T109" fmla="*/ 33 h 299"/>
                <a:gd name="T110" fmla="*/ 349 w 374"/>
                <a:gd name="T111" fmla="*/ 36 h 299"/>
                <a:gd name="T112" fmla="*/ 360 w 374"/>
                <a:gd name="T113" fmla="*/ 40 h 299"/>
                <a:gd name="T114" fmla="*/ 367 w 374"/>
                <a:gd name="T115" fmla="*/ 41 h 299"/>
                <a:gd name="T116" fmla="*/ 371 w 374"/>
                <a:gd name="T117" fmla="*/ 48 h 299"/>
                <a:gd name="T118" fmla="*/ 351 w 374"/>
                <a:gd name="T119" fmla="*/ 74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4" h="299">
                  <a:moveTo>
                    <a:pt x="347" y="80"/>
                  </a:moveTo>
                  <a:lnTo>
                    <a:pt x="346" y="81"/>
                  </a:lnTo>
                  <a:lnTo>
                    <a:pt x="345" y="84"/>
                  </a:lnTo>
                  <a:lnTo>
                    <a:pt x="343" y="85"/>
                  </a:lnTo>
                  <a:lnTo>
                    <a:pt x="342" y="88"/>
                  </a:lnTo>
                  <a:lnTo>
                    <a:pt x="335" y="88"/>
                  </a:lnTo>
                  <a:lnTo>
                    <a:pt x="321" y="87"/>
                  </a:lnTo>
                  <a:lnTo>
                    <a:pt x="303" y="85"/>
                  </a:lnTo>
                  <a:lnTo>
                    <a:pt x="292" y="84"/>
                  </a:lnTo>
                  <a:lnTo>
                    <a:pt x="288" y="84"/>
                  </a:lnTo>
                  <a:lnTo>
                    <a:pt x="287" y="84"/>
                  </a:lnTo>
                  <a:lnTo>
                    <a:pt x="283" y="84"/>
                  </a:lnTo>
                  <a:lnTo>
                    <a:pt x="281" y="87"/>
                  </a:lnTo>
                  <a:lnTo>
                    <a:pt x="281" y="88"/>
                  </a:lnTo>
                  <a:lnTo>
                    <a:pt x="280" y="89"/>
                  </a:lnTo>
                  <a:lnTo>
                    <a:pt x="280" y="91"/>
                  </a:lnTo>
                  <a:lnTo>
                    <a:pt x="278" y="92"/>
                  </a:lnTo>
                  <a:lnTo>
                    <a:pt x="278" y="94"/>
                  </a:lnTo>
                  <a:lnTo>
                    <a:pt x="278" y="95"/>
                  </a:lnTo>
                  <a:lnTo>
                    <a:pt x="277" y="96"/>
                  </a:lnTo>
                  <a:lnTo>
                    <a:pt x="276" y="100"/>
                  </a:lnTo>
                  <a:lnTo>
                    <a:pt x="273" y="107"/>
                  </a:lnTo>
                  <a:lnTo>
                    <a:pt x="271" y="109"/>
                  </a:lnTo>
                  <a:lnTo>
                    <a:pt x="271" y="110"/>
                  </a:lnTo>
                  <a:lnTo>
                    <a:pt x="271" y="111"/>
                  </a:lnTo>
                  <a:lnTo>
                    <a:pt x="270" y="111"/>
                  </a:lnTo>
                  <a:lnTo>
                    <a:pt x="270" y="113"/>
                  </a:lnTo>
                  <a:lnTo>
                    <a:pt x="270" y="114"/>
                  </a:lnTo>
                  <a:lnTo>
                    <a:pt x="270" y="116"/>
                  </a:lnTo>
                  <a:lnTo>
                    <a:pt x="270" y="117"/>
                  </a:lnTo>
                  <a:lnTo>
                    <a:pt x="270" y="118"/>
                  </a:lnTo>
                  <a:lnTo>
                    <a:pt x="271" y="120"/>
                  </a:lnTo>
                  <a:lnTo>
                    <a:pt x="271" y="121"/>
                  </a:lnTo>
                  <a:lnTo>
                    <a:pt x="271" y="122"/>
                  </a:lnTo>
                  <a:lnTo>
                    <a:pt x="273" y="122"/>
                  </a:lnTo>
                  <a:lnTo>
                    <a:pt x="273" y="125"/>
                  </a:lnTo>
                  <a:lnTo>
                    <a:pt x="274" y="125"/>
                  </a:lnTo>
                  <a:lnTo>
                    <a:pt x="276" y="129"/>
                  </a:lnTo>
                  <a:lnTo>
                    <a:pt x="276" y="131"/>
                  </a:lnTo>
                  <a:lnTo>
                    <a:pt x="277" y="132"/>
                  </a:lnTo>
                  <a:lnTo>
                    <a:pt x="278" y="136"/>
                  </a:lnTo>
                  <a:lnTo>
                    <a:pt x="280" y="138"/>
                  </a:lnTo>
                  <a:lnTo>
                    <a:pt x="280" y="140"/>
                  </a:lnTo>
                  <a:lnTo>
                    <a:pt x="281" y="142"/>
                  </a:lnTo>
                  <a:lnTo>
                    <a:pt x="281" y="143"/>
                  </a:lnTo>
                  <a:lnTo>
                    <a:pt x="281" y="144"/>
                  </a:lnTo>
                  <a:lnTo>
                    <a:pt x="283" y="144"/>
                  </a:lnTo>
                  <a:lnTo>
                    <a:pt x="283" y="146"/>
                  </a:lnTo>
                  <a:lnTo>
                    <a:pt x="283" y="147"/>
                  </a:lnTo>
                  <a:lnTo>
                    <a:pt x="283" y="149"/>
                  </a:lnTo>
                  <a:lnTo>
                    <a:pt x="283" y="150"/>
                  </a:lnTo>
                  <a:lnTo>
                    <a:pt x="284" y="150"/>
                  </a:lnTo>
                  <a:lnTo>
                    <a:pt x="287" y="156"/>
                  </a:lnTo>
                  <a:lnTo>
                    <a:pt x="288" y="158"/>
                  </a:lnTo>
                  <a:lnTo>
                    <a:pt x="289" y="163"/>
                  </a:lnTo>
                  <a:lnTo>
                    <a:pt x="294" y="168"/>
                  </a:lnTo>
                  <a:lnTo>
                    <a:pt x="295" y="171"/>
                  </a:lnTo>
                  <a:lnTo>
                    <a:pt x="296" y="174"/>
                  </a:lnTo>
                  <a:lnTo>
                    <a:pt x="298" y="178"/>
                  </a:lnTo>
                  <a:lnTo>
                    <a:pt x="299" y="179"/>
                  </a:lnTo>
                  <a:lnTo>
                    <a:pt x="299" y="180"/>
                  </a:lnTo>
                  <a:lnTo>
                    <a:pt x="302" y="186"/>
                  </a:lnTo>
                  <a:lnTo>
                    <a:pt x="303" y="187"/>
                  </a:lnTo>
                  <a:lnTo>
                    <a:pt x="303" y="189"/>
                  </a:lnTo>
                  <a:lnTo>
                    <a:pt x="305" y="189"/>
                  </a:lnTo>
                  <a:lnTo>
                    <a:pt x="305" y="190"/>
                  </a:lnTo>
                  <a:lnTo>
                    <a:pt x="303" y="190"/>
                  </a:lnTo>
                  <a:lnTo>
                    <a:pt x="303" y="191"/>
                  </a:lnTo>
                  <a:lnTo>
                    <a:pt x="303" y="193"/>
                  </a:lnTo>
                  <a:lnTo>
                    <a:pt x="300" y="197"/>
                  </a:lnTo>
                  <a:lnTo>
                    <a:pt x="300" y="198"/>
                  </a:lnTo>
                  <a:lnTo>
                    <a:pt x="300" y="200"/>
                  </a:lnTo>
                  <a:lnTo>
                    <a:pt x="299" y="201"/>
                  </a:lnTo>
                  <a:lnTo>
                    <a:pt x="292" y="207"/>
                  </a:lnTo>
                  <a:lnTo>
                    <a:pt x="289" y="208"/>
                  </a:lnTo>
                  <a:lnTo>
                    <a:pt x="285" y="212"/>
                  </a:lnTo>
                  <a:lnTo>
                    <a:pt x="283" y="215"/>
                  </a:lnTo>
                  <a:lnTo>
                    <a:pt x="281" y="215"/>
                  </a:lnTo>
                  <a:lnTo>
                    <a:pt x="281" y="216"/>
                  </a:lnTo>
                  <a:lnTo>
                    <a:pt x="280" y="216"/>
                  </a:lnTo>
                  <a:lnTo>
                    <a:pt x="278" y="218"/>
                  </a:lnTo>
                  <a:lnTo>
                    <a:pt x="273" y="223"/>
                  </a:lnTo>
                  <a:lnTo>
                    <a:pt x="271" y="226"/>
                  </a:lnTo>
                  <a:lnTo>
                    <a:pt x="266" y="231"/>
                  </a:lnTo>
                  <a:lnTo>
                    <a:pt x="259" y="238"/>
                  </a:lnTo>
                  <a:lnTo>
                    <a:pt x="252" y="247"/>
                  </a:lnTo>
                  <a:lnTo>
                    <a:pt x="244" y="255"/>
                  </a:lnTo>
                  <a:lnTo>
                    <a:pt x="242" y="258"/>
                  </a:lnTo>
                  <a:lnTo>
                    <a:pt x="241" y="259"/>
                  </a:lnTo>
                  <a:lnTo>
                    <a:pt x="237" y="262"/>
                  </a:lnTo>
                  <a:lnTo>
                    <a:pt x="225" y="276"/>
                  </a:lnTo>
                  <a:lnTo>
                    <a:pt x="220" y="278"/>
                  </a:lnTo>
                  <a:lnTo>
                    <a:pt x="218" y="280"/>
                  </a:lnTo>
                  <a:lnTo>
                    <a:pt x="216" y="281"/>
                  </a:lnTo>
                  <a:lnTo>
                    <a:pt x="214" y="282"/>
                  </a:lnTo>
                  <a:lnTo>
                    <a:pt x="204" y="285"/>
                  </a:lnTo>
                  <a:lnTo>
                    <a:pt x="197" y="287"/>
                  </a:lnTo>
                  <a:lnTo>
                    <a:pt x="196" y="287"/>
                  </a:lnTo>
                  <a:lnTo>
                    <a:pt x="190" y="287"/>
                  </a:lnTo>
                  <a:lnTo>
                    <a:pt x="184" y="288"/>
                  </a:lnTo>
                  <a:lnTo>
                    <a:pt x="171" y="291"/>
                  </a:lnTo>
                  <a:lnTo>
                    <a:pt x="168" y="291"/>
                  </a:lnTo>
                  <a:lnTo>
                    <a:pt x="162" y="292"/>
                  </a:lnTo>
                  <a:lnTo>
                    <a:pt x="161" y="292"/>
                  </a:lnTo>
                  <a:lnTo>
                    <a:pt x="124" y="296"/>
                  </a:lnTo>
                  <a:lnTo>
                    <a:pt x="111" y="294"/>
                  </a:lnTo>
                  <a:lnTo>
                    <a:pt x="104" y="299"/>
                  </a:lnTo>
                  <a:lnTo>
                    <a:pt x="98" y="299"/>
                  </a:lnTo>
                  <a:lnTo>
                    <a:pt x="96" y="299"/>
                  </a:lnTo>
                  <a:lnTo>
                    <a:pt x="89" y="295"/>
                  </a:lnTo>
                  <a:lnTo>
                    <a:pt x="84" y="295"/>
                  </a:lnTo>
                  <a:lnTo>
                    <a:pt x="82" y="295"/>
                  </a:lnTo>
                  <a:lnTo>
                    <a:pt x="78" y="295"/>
                  </a:lnTo>
                  <a:lnTo>
                    <a:pt x="74" y="295"/>
                  </a:lnTo>
                  <a:lnTo>
                    <a:pt x="76" y="298"/>
                  </a:lnTo>
                  <a:lnTo>
                    <a:pt x="66" y="298"/>
                  </a:lnTo>
                  <a:lnTo>
                    <a:pt x="62" y="296"/>
                  </a:lnTo>
                  <a:lnTo>
                    <a:pt x="59" y="296"/>
                  </a:lnTo>
                  <a:lnTo>
                    <a:pt x="56" y="296"/>
                  </a:lnTo>
                  <a:lnTo>
                    <a:pt x="52" y="295"/>
                  </a:lnTo>
                  <a:lnTo>
                    <a:pt x="47" y="294"/>
                  </a:lnTo>
                  <a:lnTo>
                    <a:pt x="35" y="291"/>
                  </a:lnTo>
                  <a:lnTo>
                    <a:pt x="31" y="289"/>
                  </a:lnTo>
                  <a:lnTo>
                    <a:pt x="30" y="288"/>
                  </a:lnTo>
                  <a:lnTo>
                    <a:pt x="27" y="288"/>
                  </a:lnTo>
                  <a:lnTo>
                    <a:pt x="26" y="288"/>
                  </a:lnTo>
                  <a:lnTo>
                    <a:pt x="24" y="288"/>
                  </a:lnTo>
                  <a:lnTo>
                    <a:pt x="23" y="288"/>
                  </a:lnTo>
                  <a:lnTo>
                    <a:pt x="22" y="289"/>
                  </a:lnTo>
                  <a:lnTo>
                    <a:pt x="20" y="289"/>
                  </a:lnTo>
                  <a:lnTo>
                    <a:pt x="19" y="289"/>
                  </a:lnTo>
                  <a:lnTo>
                    <a:pt x="18" y="291"/>
                  </a:lnTo>
                  <a:lnTo>
                    <a:pt x="16" y="291"/>
                  </a:lnTo>
                  <a:lnTo>
                    <a:pt x="15" y="291"/>
                  </a:lnTo>
                  <a:lnTo>
                    <a:pt x="9" y="291"/>
                  </a:lnTo>
                  <a:lnTo>
                    <a:pt x="8" y="291"/>
                  </a:lnTo>
                  <a:lnTo>
                    <a:pt x="4" y="292"/>
                  </a:lnTo>
                  <a:lnTo>
                    <a:pt x="2" y="292"/>
                  </a:lnTo>
                  <a:lnTo>
                    <a:pt x="0" y="292"/>
                  </a:lnTo>
                  <a:lnTo>
                    <a:pt x="0" y="289"/>
                  </a:lnTo>
                  <a:lnTo>
                    <a:pt x="5" y="276"/>
                  </a:lnTo>
                  <a:lnTo>
                    <a:pt x="23" y="220"/>
                  </a:lnTo>
                  <a:lnTo>
                    <a:pt x="23" y="219"/>
                  </a:lnTo>
                  <a:lnTo>
                    <a:pt x="23" y="218"/>
                  </a:lnTo>
                  <a:lnTo>
                    <a:pt x="26" y="212"/>
                  </a:lnTo>
                  <a:lnTo>
                    <a:pt x="27" y="205"/>
                  </a:lnTo>
                  <a:lnTo>
                    <a:pt x="31" y="193"/>
                  </a:lnTo>
                  <a:lnTo>
                    <a:pt x="33" y="189"/>
                  </a:lnTo>
                  <a:lnTo>
                    <a:pt x="34" y="185"/>
                  </a:lnTo>
                  <a:lnTo>
                    <a:pt x="35" y="179"/>
                  </a:lnTo>
                  <a:lnTo>
                    <a:pt x="37" y="176"/>
                  </a:lnTo>
                  <a:lnTo>
                    <a:pt x="37" y="175"/>
                  </a:lnTo>
                  <a:lnTo>
                    <a:pt x="37" y="174"/>
                  </a:lnTo>
                  <a:lnTo>
                    <a:pt x="38" y="171"/>
                  </a:lnTo>
                  <a:lnTo>
                    <a:pt x="38" y="169"/>
                  </a:lnTo>
                  <a:lnTo>
                    <a:pt x="38" y="165"/>
                  </a:lnTo>
                  <a:lnTo>
                    <a:pt x="40" y="156"/>
                  </a:lnTo>
                  <a:lnTo>
                    <a:pt x="40" y="154"/>
                  </a:lnTo>
                  <a:lnTo>
                    <a:pt x="41" y="147"/>
                  </a:lnTo>
                  <a:lnTo>
                    <a:pt x="41" y="146"/>
                  </a:lnTo>
                  <a:lnTo>
                    <a:pt x="41" y="143"/>
                  </a:lnTo>
                  <a:lnTo>
                    <a:pt x="41" y="136"/>
                  </a:lnTo>
                  <a:lnTo>
                    <a:pt x="42" y="135"/>
                  </a:lnTo>
                  <a:lnTo>
                    <a:pt x="42" y="133"/>
                  </a:lnTo>
                  <a:lnTo>
                    <a:pt x="42" y="132"/>
                  </a:lnTo>
                  <a:lnTo>
                    <a:pt x="42" y="124"/>
                  </a:lnTo>
                  <a:lnTo>
                    <a:pt x="42" y="122"/>
                  </a:lnTo>
                  <a:lnTo>
                    <a:pt x="41" y="121"/>
                  </a:lnTo>
                  <a:lnTo>
                    <a:pt x="41" y="117"/>
                  </a:lnTo>
                  <a:lnTo>
                    <a:pt x="41" y="116"/>
                  </a:lnTo>
                  <a:lnTo>
                    <a:pt x="41" y="111"/>
                  </a:lnTo>
                  <a:lnTo>
                    <a:pt x="41" y="106"/>
                  </a:lnTo>
                  <a:lnTo>
                    <a:pt x="40" y="95"/>
                  </a:lnTo>
                  <a:lnTo>
                    <a:pt x="38" y="88"/>
                  </a:lnTo>
                  <a:lnTo>
                    <a:pt x="37" y="77"/>
                  </a:lnTo>
                  <a:lnTo>
                    <a:pt x="37" y="74"/>
                  </a:lnTo>
                  <a:lnTo>
                    <a:pt x="37" y="71"/>
                  </a:lnTo>
                  <a:lnTo>
                    <a:pt x="38" y="71"/>
                  </a:lnTo>
                  <a:lnTo>
                    <a:pt x="40" y="71"/>
                  </a:lnTo>
                  <a:lnTo>
                    <a:pt x="41" y="71"/>
                  </a:lnTo>
                  <a:lnTo>
                    <a:pt x="41" y="73"/>
                  </a:lnTo>
                  <a:lnTo>
                    <a:pt x="44" y="73"/>
                  </a:lnTo>
                  <a:lnTo>
                    <a:pt x="47" y="73"/>
                  </a:lnTo>
                  <a:lnTo>
                    <a:pt x="48" y="73"/>
                  </a:lnTo>
                  <a:lnTo>
                    <a:pt x="51" y="74"/>
                  </a:lnTo>
                  <a:lnTo>
                    <a:pt x="53" y="74"/>
                  </a:lnTo>
                  <a:lnTo>
                    <a:pt x="59" y="77"/>
                  </a:lnTo>
                  <a:lnTo>
                    <a:pt x="63" y="78"/>
                  </a:lnTo>
                  <a:lnTo>
                    <a:pt x="66" y="78"/>
                  </a:lnTo>
                  <a:lnTo>
                    <a:pt x="67" y="78"/>
                  </a:lnTo>
                  <a:lnTo>
                    <a:pt x="69" y="78"/>
                  </a:lnTo>
                  <a:lnTo>
                    <a:pt x="70" y="80"/>
                  </a:lnTo>
                  <a:lnTo>
                    <a:pt x="71" y="80"/>
                  </a:lnTo>
                  <a:lnTo>
                    <a:pt x="73" y="80"/>
                  </a:lnTo>
                  <a:lnTo>
                    <a:pt x="74" y="80"/>
                  </a:lnTo>
                  <a:lnTo>
                    <a:pt x="77" y="80"/>
                  </a:lnTo>
                  <a:lnTo>
                    <a:pt x="96" y="80"/>
                  </a:lnTo>
                  <a:lnTo>
                    <a:pt x="98" y="80"/>
                  </a:lnTo>
                  <a:lnTo>
                    <a:pt x="100" y="80"/>
                  </a:lnTo>
                  <a:lnTo>
                    <a:pt x="106" y="80"/>
                  </a:lnTo>
                  <a:lnTo>
                    <a:pt x="111" y="80"/>
                  </a:lnTo>
                  <a:lnTo>
                    <a:pt x="113" y="80"/>
                  </a:lnTo>
                  <a:lnTo>
                    <a:pt x="114" y="80"/>
                  </a:lnTo>
                  <a:lnTo>
                    <a:pt x="116" y="80"/>
                  </a:lnTo>
                  <a:lnTo>
                    <a:pt x="116" y="78"/>
                  </a:lnTo>
                  <a:lnTo>
                    <a:pt x="117" y="78"/>
                  </a:lnTo>
                  <a:lnTo>
                    <a:pt x="118" y="78"/>
                  </a:lnTo>
                  <a:lnTo>
                    <a:pt x="120" y="78"/>
                  </a:lnTo>
                  <a:lnTo>
                    <a:pt x="121" y="78"/>
                  </a:lnTo>
                  <a:lnTo>
                    <a:pt x="122" y="77"/>
                  </a:lnTo>
                  <a:lnTo>
                    <a:pt x="124" y="77"/>
                  </a:lnTo>
                  <a:lnTo>
                    <a:pt x="125" y="77"/>
                  </a:lnTo>
                  <a:lnTo>
                    <a:pt x="132" y="74"/>
                  </a:lnTo>
                  <a:lnTo>
                    <a:pt x="135" y="74"/>
                  </a:lnTo>
                  <a:lnTo>
                    <a:pt x="136" y="74"/>
                  </a:lnTo>
                  <a:lnTo>
                    <a:pt x="136" y="73"/>
                  </a:lnTo>
                  <a:lnTo>
                    <a:pt x="140" y="71"/>
                  </a:lnTo>
                  <a:lnTo>
                    <a:pt x="147" y="69"/>
                  </a:lnTo>
                  <a:lnTo>
                    <a:pt x="150" y="69"/>
                  </a:lnTo>
                  <a:lnTo>
                    <a:pt x="150" y="67"/>
                  </a:lnTo>
                  <a:lnTo>
                    <a:pt x="151" y="67"/>
                  </a:lnTo>
                  <a:lnTo>
                    <a:pt x="153" y="67"/>
                  </a:lnTo>
                  <a:lnTo>
                    <a:pt x="154" y="66"/>
                  </a:lnTo>
                  <a:lnTo>
                    <a:pt x="156" y="66"/>
                  </a:lnTo>
                  <a:lnTo>
                    <a:pt x="157" y="64"/>
                  </a:lnTo>
                  <a:lnTo>
                    <a:pt x="158" y="64"/>
                  </a:lnTo>
                  <a:lnTo>
                    <a:pt x="162" y="62"/>
                  </a:lnTo>
                  <a:lnTo>
                    <a:pt x="182" y="49"/>
                  </a:lnTo>
                  <a:lnTo>
                    <a:pt x="184" y="48"/>
                  </a:lnTo>
                  <a:lnTo>
                    <a:pt x="196" y="41"/>
                  </a:lnTo>
                  <a:lnTo>
                    <a:pt x="201" y="38"/>
                  </a:lnTo>
                  <a:lnTo>
                    <a:pt x="208" y="34"/>
                  </a:lnTo>
                  <a:lnTo>
                    <a:pt x="209" y="33"/>
                  </a:lnTo>
                  <a:lnTo>
                    <a:pt x="212" y="31"/>
                  </a:lnTo>
                  <a:lnTo>
                    <a:pt x="220" y="27"/>
                  </a:lnTo>
                  <a:lnTo>
                    <a:pt x="222" y="26"/>
                  </a:lnTo>
                  <a:lnTo>
                    <a:pt x="223" y="26"/>
                  </a:lnTo>
                  <a:lnTo>
                    <a:pt x="225" y="25"/>
                  </a:lnTo>
                  <a:lnTo>
                    <a:pt x="227" y="23"/>
                  </a:lnTo>
                  <a:lnTo>
                    <a:pt x="245" y="16"/>
                  </a:lnTo>
                  <a:lnTo>
                    <a:pt x="248" y="16"/>
                  </a:lnTo>
                  <a:lnTo>
                    <a:pt x="259" y="12"/>
                  </a:lnTo>
                  <a:lnTo>
                    <a:pt x="262" y="11"/>
                  </a:lnTo>
                  <a:lnTo>
                    <a:pt x="265" y="11"/>
                  </a:lnTo>
                  <a:lnTo>
                    <a:pt x="276" y="6"/>
                  </a:lnTo>
                  <a:lnTo>
                    <a:pt x="299" y="1"/>
                  </a:lnTo>
                  <a:lnTo>
                    <a:pt x="299" y="0"/>
                  </a:lnTo>
                  <a:lnTo>
                    <a:pt x="300" y="2"/>
                  </a:lnTo>
                  <a:lnTo>
                    <a:pt x="302" y="2"/>
                  </a:lnTo>
                  <a:lnTo>
                    <a:pt x="302" y="4"/>
                  </a:lnTo>
                  <a:lnTo>
                    <a:pt x="306" y="9"/>
                  </a:lnTo>
                  <a:lnTo>
                    <a:pt x="307" y="12"/>
                  </a:lnTo>
                  <a:lnTo>
                    <a:pt x="309" y="13"/>
                  </a:lnTo>
                  <a:lnTo>
                    <a:pt x="310" y="15"/>
                  </a:lnTo>
                  <a:lnTo>
                    <a:pt x="311" y="16"/>
                  </a:lnTo>
                  <a:lnTo>
                    <a:pt x="313" y="18"/>
                  </a:lnTo>
                  <a:lnTo>
                    <a:pt x="314" y="20"/>
                  </a:lnTo>
                  <a:lnTo>
                    <a:pt x="316" y="22"/>
                  </a:lnTo>
                  <a:lnTo>
                    <a:pt x="317" y="23"/>
                  </a:lnTo>
                  <a:lnTo>
                    <a:pt x="318" y="25"/>
                  </a:lnTo>
                  <a:lnTo>
                    <a:pt x="321" y="26"/>
                  </a:lnTo>
                  <a:lnTo>
                    <a:pt x="322" y="26"/>
                  </a:lnTo>
                  <a:lnTo>
                    <a:pt x="322" y="27"/>
                  </a:lnTo>
                  <a:lnTo>
                    <a:pt x="324" y="27"/>
                  </a:lnTo>
                  <a:lnTo>
                    <a:pt x="325" y="29"/>
                  </a:lnTo>
                  <a:lnTo>
                    <a:pt x="327" y="29"/>
                  </a:lnTo>
                  <a:lnTo>
                    <a:pt x="328" y="30"/>
                  </a:lnTo>
                  <a:lnTo>
                    <a:pt x="329" y="30"/>
                  </a:lnTo>
                  <a:lnTo>
                    <a:pt x="331" y="30"/>
                  </a:lnTo>
                  <a:lnTo>
                    <a:pt x="332" y="31"/>
                  </a:lnTo>
                  <a:lnTo>
                    <a:pt x="335" y="31"/>
                  </a:lnTo>
                  <a:lnTo>
                    <a:pt x="336" y="33"/>
                  </a:lnTo>
                  <a:lnTo>
                    <a:pt x="338" y="33"/>
                  </a:lnTo>
                  <a:lnTo>
                    <a:pt x="339" y="33"/>
                  </a:lnTo>
                  <a:lnTo>
                    <a:pt x="340" y="33"/>
                  </a:lnTo>
                  <a:lnTo>
                    <a:pt x="342" y="34"/>
                  </a:lnTo>
                  <a:lnTo>
                    <a:pt x="345" y="34"/>
                  </a:lnTo>
                  <a:lnTo>
                    <a:pt x="347" y="34"/>
                  </a:lnTo>
                  <a:lnTo>
                    <a:pt x="347" y="36"/>
                  </a:lnTo>
                  <a:lnTo>
                    <a:pt x="349" y="36"/>
                  </a:lnTo>
                  <a:lnTo>
                    <a:pt x="351" y="36"/>
                  </a:lnTo>
                  <a:lnTo>
                    <a:pt x="353" y="37"/>
                  </a:lnTo>
                  <a:lnTo>
                    <a:pt x="354" y="37"/>
                  </a:lnTo>
                  <a:lnTo>
                    <a:pt x="357" y="38"/>
                  </a:lnTo>
                  <a:lnTo>
                    <a:pt x="360" y="40"/>
                  </a:lnTo>
                  <a:lnTo>
                    <a:pt x="363" y="40"/>
                  </a:lnTo>
                  <a:lnTo>
                    <a:pt x="364" y="40"/>
                  </a:lnTo>
                  <a:lnTo>
                    <a:pt x="364" y="41"/>
                  </a:lnTo>
                  <a:lnTo>
                    <a:pt x="365" y="41"/>
                  </a:lnTo>
                  <a:lnTo>
                    <a:pt x="367" y="41"/>
                  </a:lnTo>
                  <a:lnTo>
                    <a:pt x="367" y="42"/>
                  </a:lnTo>
                  <a:lnTo>
                    <a:pt x="369" y="44"/>
                  </a:lnTo>
                  <a:lnTo>
                    <a:pt x="372" y="45"/>
                  </a:lnTo>
                  <a:lnTo>
                    <a:pt x="374" y="45"/>
                  </a:lnTo>
                  <a:lnTo>
                    <a:pt x="371" y="48"/>
                  </a:lnTo>
                  <a:lnTo>
                    <a:pt x="369" y="49"/>
                  </a:lnTo>
                  <a:lnTo>
                    <a:pt x="363" y="60"/>
                  </a:lnTo>
                  <a:lnTo>
                    <a:pt x="361" y="60"/>
                  </a:lnTo>
                  <a:lnTo>
                    <a:pt x="353" y="71"/>
                  </a:lnTo>
                  <a:lnTo>
                    <a:pt x="351" y="74"/>
                  </a:lnTo>
                  <a:lnTo>
                    <a:pt x="349" y="77"/>
                  </a:lnTo>
                  <a:lnTo>
                    <a:pt x="349" y="78"/>
                  </a:lnTo>
                  <a:lnTo>
                    <a:pt x="347" y="78"/>
                  </a:lnTo>
                  <a:lnTo>
                    <a:pt x="347" y="8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Freeform 36">
              <a:extLst>
                <a:ext uri="{FF2B5EF4-FFF2-40B4-BE49-F238E27FC236}">
                  <a16:creationId xmlns:a16="http://schemas.microsoft.com/office/drawing/2014/main" id="{15662E47-9177-03B9-1DCB-CCC52BF52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5676" y="3413126"/>
              <a:ext cx="593725" cy="474663"/>
            </a:xfrm>
            <a:custGeom>
              <a:avLst/>
              <a:gdLst>
                <a:gd name="T0" fmla="*/ 342 w 374"/>
                <a:gd name="T1" fmla="*/ 88 h 299"/>
                <a:gd name="T2" fmla="*/ 288 w 374"/>
                <a:gd name="T3" fmla="*/ 84 h 299"/>
                <a:gd name="T4" fmla="*/ 280 w 374"/>
                <a:gd name="T5" fmla="*/ 89 h 299"/>
                <a:gd name="T6" fmla="*/ 277 w 374"/>
                <a:gd name="T7" fmla="*/ 96 h 299"/>
                <a:gd name="T8" fmla="*/ 271 w 374"/>
                <a:gd name="T9" fmla="*/ 111 h 299"/>
                <a:gd name="T10" fmla="*/ 270 w 374"/>
                <a:gd name="T11" fmla="*/ 117 h 299"/>
                <a:gd name="T12" fmla="*/ 273 w 374"/>
                <a:gd name="T13" fmla="*/ 122 h 299"/>
                <a:gd name="T14" fmla="*/ 277 w 374"/>
                <a:gd name="T15" fmla="*/ 132 h 299"/>
                <a:gd name="T16" fmla="*/ 281 w 374"/>
                <a:gd name="T17" fmla="*/ 143 h 299"/>
                <a:gd name="T18" fmla="*/ 283 w 374"/>
                <a:gd name="T19" fmla="*/ 149 h 299"/>
                <a:gd name="T20" fmla="*/ 289 w 374"/>
                <a:gd name="T21" fmla="*/ 163 h 299"/>
                <a:gd name="T22" fmla="*/ 299 w 374"/>
                <a:gd name="T23" fmla="*/ 179 h 299"/>
                <a:gd name="T24" fmla="*/ 305 w 374"/>
                <a:gd name="T25" fmla="*/ 189 h 299"/>
                <a:gd name="T26" fmla="*/ 300 w 374"/>
                <a:gd name="T27" fmla="*/ 197 h 299"/>
                <a:gd name="T28" fmla="*/ 289 w 374"/>
                <a:gd name="T29" fmla="*/ 208 h 299"/>
                <a:gd name="T30" fmla="*/ 280 w 374"/>
                <a:gd name="T31" fmla="*/ 216 h 299"/>
                <a:gd name="T32" fmla="*/ 259 w 374"/>
                <a:gd name="T33" fmla="*/ 238 h 299"/>
                <a:gd name="T34" fmla="*/ 237 w 374"/>
                <a:gd name="T35" fmla="*/ 262 h 299"/>
                <a:gd name="T36" fmla="*/ 214 w 374"/>
                <a:gd name="T37" fmla="*/ 282 h 299"/>
                <a:gd name="T38" fmla="*/ 184 w 374"/>
                <a:gd name="T39" fmla="*/ 288 h 299"/>
                <a:gd name="T40" fmla="*/ 124 w 374"/>
                <a:gd name="T41" fmla="*/ 296 h 299"/>
                <a:gd name="T42" fmla="*/ 89 w 374"/>
                <a:gd name="T43" fmla="*/ 295 h 299"/>
                <a:gd name="T44" fmla="*/ 76 w 374"/>
                <a:gd name="T45" fmla="*/ 298 h 299"/>
                <a:gd name="T46" fmla="*/ 52 w 374"/>
                <a:gd name="T47" fmla="*/ 295 h 299"/>
                <a:gd name="T48" fmla="*/ 27 w 374"/>
                <a:gd name="T49" fmla="*/ 288 h 299"/>
                <a:gd name="T50" fmla="*/ 20 w 374"/>
                <a:gd name="T51" fmla="*/ 289 h 299"/>
                <a:gd name="T52" fmla="*/ 9 w 374"/>
                <a:gd name="T53" fmla="*/ 291 h 299"/>
                <a:gd name="T54" fmla="*/ 0 w 374"/>
                <a:gd name="T55" fmla="*/ 289 h 299"/>
                <a:gd name="T56" fmla="*/ 26 w 374"/>
                <a:gd name="T57" fmla="*/ 212 h 299"/>
                <a:gd name="T58" fmla="*/ 35 w 374"/>
                <a:gd name="T59" fmla="*/ 179 h 299"/>
                <a:gd name="T60" fmla="*/ 38 w 374"/>
                <a:gd name="T61" fmla="*/ 169 h 299"/>
                <a:gd name="T62" fmla="*/ 41 w 374"/>
                <a:gd name="T63" fmla="*/ 146 h 299"/>
                <a:gd name="T64" fmla="*/ 42 w 374"/>
                <a:gd name="T65" fmla="*/ 132 h 299"/>
                <a:gd name="T66" fmla="*/ 41 w 374"/>
                <a:gd name="T67" fmla="*/ 116 h 299"/>
                <a:gd name="T68" fmla="*/ 37 w 374"/>
                <a:gd name="T69" fmla="*/ 77 h 299"/>
                <a:gd name="T70" fmla="*/ 41 w 374"/>
                <a:gd name="T71" fmla="*/ 71 h 299"/>
                <a:gd name="T72" fmla="*/ 51 w 374"/>
                <a:gd name="T73" fmla="*/ 74 h 299"/>
                <a:gd name="T74" fmla="*/ 67 w 374"/>
                <a:gd name="T75" fmla="*/ 78 h 299"/>
                <a:gd name="T76" fmla="*/ 74 w 374"/>
                <a:gd name="T77" fmla="*/ 80 h 299"/>
                <a:gd name="T78" fmla="*/ 106 w 374"/>
                <a:gd name="T79" fmla="*/ 80 h 299"/>
                <a:gd name="T80" fmla="*/ 116 w 374"/>
                <a:gd name="T81" fmla="*/ 78 h 299"/>
                <a:gd name="T82" fmla="*/ 122 w 374"/>
                <a:gd name="T83" fmla="*/ 77 h 299"/>
                <a:gd name="T84" fmla="*/ 136 w 374"/>
                <a:gd name="T85" fmla="*/ 74 h 299"/>
                <a:gd name="T86" fmla="*/ 150 w 374"/>
                <a:gd name="T87" fmla="*/ 67 h 299"/>
                <a:gd name="T88" fmla="*/ 157 w 374"/>
                <a:gd name="T89" fmla="*/ 64 h 299"/>
                <a:gd name="T90" fmla="*/ 196 w 374"/>
                <a:gd name="T91" fmla="*/ 41 h 299"/>
                <a:gd name="T92" fmla="*/ 220 w 374"/>
                <a:gd name="T93" fmla="*/ 27 h 299"/>
                <a:gd name="T94" fmla="*/ 245 w 374"/>
                <a:gd name="T95" fmla="*/ 16 h 299"/>
                <a:gd name="T96" fmla="*/ 276 w 374"/>
                <a:gd name="T97" fmla="*/ 6 h 299"/>
                <a:gd name="T98" fmla="*/ 302 w 374"/>
                <a:gd name="T99" fmla="*/ 4 h 299"/>
                <a:gd name="T100" fmla="*/ 311 w 374"/>
                <a:gd name="T101" fmla="*/ 16 h 299"/>
                <a:gd name="T102" fmla="*/ 318 w 374"/>
                <a:gd name="T103" fmla="*/ 25 h 299"/>
                <a:gd name="T104" fmla="*/ 325 w 374"/>
                <a:gd name="T105" fmla="*/ 29 h 299"/>
                <a:gd name="T106" fmla="*/ 332 w 374"/>
                <a:gd name="T107" fmla="*/ 31 h 299"/>
                <a:gd name="T108" fmla="*/ 340 w 374"/>
                <a:gd name="T109" fmla="*/ 33 h 299"/>
                <a:gd name="T110" fmla="*/ 349 w 374"/>
                <a:gd name="T111" fmla="*/ 36 h 299"/>
                <a:gd name="T112" fmla="*/ 360 w 374"/>
                <a:gd name="T113" fmla="*/ 40 h 299"/>
                <a:gd name="T114" fmla="*/ 367 w 374"/>
                <a:gd name="T115" fmla="*/ 41 h 299"/>
                <a:gd name="T116" fmla="*/ 371 w 374"/>
                <a:gd name="T117" fmla="*/ 48 h 299"/>
                <a:gd name="T118" fmla="*/ 351 w 374"/>
                <a:gd name="T119" fmla="*/ 74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4" h="299">
                  <a:moveTo>
                    <a:pt x="347" y="80"/>
                  </a:moveTo>
                  <a:lnTo>
                    <a:pt x="346" y="81"/>
                  </a:lnTo>
                  <a:lnTo>
                    <a:pt x="345" y="84"/>
                  </a:lnTo>
                  <a:lnTo>
                    <a:pt x="343" y="85"/>
                  </a:lnTo>
                  <a:lnTo>
                    <a:pt x="342" y="88"/>
                  </a:lnTo>
                  <a:lnTo>
                    <a:pt x="335" y="88"/>
                  </a:lnTo>
                  <a:lnTo>
                    <a:pt x="321" y="87"/>
                  </a:lnTo>
                  <a:lnTo>
                    <a:pt x="303" y="85"/>
                  </a:lnTo>
                  <a:lnTo>
                    <a:pt x="292" y="84"/>
                  </a:lnTo>
                  <a:lnTo>
                    <a:pt x="288" y="84"/>
                  </a:lnTo>
                  <a:lnTo>
                    <a:pt x="287" y="84"/>
                  </a:lnTo>
                  <a:lnTo>
                    <a:pt x="283" y="84"/>
                  </a:lnTo>
                  <a:lnTo>
                    <a:pt x="281" y="87"/>
                  </a:lnTo>
                  <a:lnTo>
                    <a:pt x="281" y="88"/>
                  </a:lnTo>
                  <a:lnTo>
                    <a:pt x="280" y="89"/>
                  </a:lnTo>
                  <a:lnTo>
                    <a:pt x="280" y="91"/>
                  </a:lnTo>
                  <a:lnTo>
                    <a:pt x="278" y="92"/>
                  </a:lnTo>
                  <a:lnTo>
                    <a:pt x="278" y="94"/>
                  </a:lnTo>
                  <a:lnTo>
                    <a:pt x="278" y="95"/>
                  </a:lnTo>
                  <a:lnTo>
                    <a:pt x="277" y="96"/>
                  </a:lnTo>
                  <a:lnTo>
                    <a:pt x="276" y="100"/>
                  </a:lnTo>
                  <a:lnTo>
                    <a:pt x="273" y="107"/>
                  </a:lnTo>
                  <a:lnTo>
                    <a:pt x="271" y="109"/>
                  </a:lnTo>
                  <a:lnTo>
                    <a:pt x="271" y="110"/>
                  </a:lnTo>
                  <a:lnTo>
                    <a:pt x="271" y="111"/>
                  </a:lnTo>
                  <a:lnTo>
                    <a:pt x="270" y="111"/>
                  </a:lnTo>
                  <a:lnTo>
                    <a:pt x="270" y="113"/>
                  </a:lnTo>
                  <a:lnTo>
                    <a:pt x="270" y="114"/>
                  </a:lnTo>
                  <a:lnTo>
                    <a:pt x="270" y="116"/>
                  </a:lnTo>
                  <a:lnTo>
                    <a:pt x="270" y="117"/>
                  </a:lnTo>
                  <a:lnTo>
                    <a:pt x="270" y="118"/>
                  </a:lnTo>
                  <a:lnTo>
                    <a:pt x="271" y="120"/>
                  </a:lnTo>
                  <a:lnTo>
                    <a:pt x="271" y="121"/>
                  </a:lnTo>
                  <a:lnTo>
                    <a:pt x="271" y="122"/>
                  </a:lnTo>
                  <a:lnTo>
                    <a:pt x="273" y="122"/>
                  </a:lnTo>
                  <a:lnTo>
                    <a:pt x="273" y="125"/>
                  </a:lnTo>
                  <a:lnTo>
                    <a:pt x="274" y="125"/>
                  </a:lnTo>
                  <a:lnTo>
                    <a:pt x="276" y="129"/>
                  </a:lnTo>
                  <a:lnTo>
                    <a:pt x="276" y="131"/>
                  </a:lnTo>
                  <a:lnTo>
                    <a:pt x="277" y="132"/>
                  </a:lnTo>
                  <a:lnTo>
                    <a:pt x="278" y="136"/>
                  </a:lnTo>
                  <a:lnTo>
                    <a:pt x="280" y="138"/>
                  </a:lnTo>
                  <a:lnTo>
                    <a:pt x="280" y="140"/>
                  </a:lnTo>
                  <a:lnTo>
                    <a:pt x="281" y="142"/>
                  </a:lnTo>
                  <a:lnTo>
                    <a:pt x="281" y="143"/>
                  </a:lnTo>
                  <a:lnTo>
                    <a:pt x="281" y="144"/>
                  </a:lnTo>
                  <a:lnTo>
                    <a:pt x="283" y="144"/>
                  </a:lnTo>
                  <a:lnTo>
                    <a:pt x="283" y="146"/>
                  </a:lnTo>
                  <a:lnTo>
                    <a:pt x="283" y="147"/>
                  </a:lnTo>
                  <a:lnTo>
                    <a:pt x="283" y="149"/>
                  </a:lnTo>
                  <a:lnTo>
                    <a:pt x="283" y="150"/>
                  </a:lnTo>
                  <a:lnTo>
                    <a:pt x="284" y="150"/>
                  </a:lnTo>
                  <a:lnTo>
                    <a:pt x="287" y="156"/>
                  </a:lnTo>
                  <a:lnTo>
                    <a:pt x="288" y="158"/>
                  </a:lnTo>
                  <a:lnTo>
                    <a:pt x="289" y="163"/>
                  </a:lnTo>
                  <a:lnTo>
                    <a:pt x="294" y="168"/>
                  </a:lnTo>
                  <a:lnTo>
                    <a:pt x="295" y="171"/>
                  </a:lnTo>
                  <a:lnTo>
                    <a:pt x="296" y="174"/>
                  </a:lnTo>
                  <a:lnTo>
                    <a:pt x="298" y="178"/>
                  </a:lnTo>
                  <a:lnTo>
                    <a:pt x="299" y="179"/>
                  </a:lnTo>
                  <a:lnTo>
                    <a:pt x="299" y="180"/>
                  </a:lnTo>
                  <a:lnTo>
                    <a:pt x="302" y="186"/>
                  </a:lnTo>
                  <a:lnTo>
                    <a:pt x="303" y="187"/>
                  </a:lnTo>
                  <a:lnTo>
                    <a:pt x="303" y="189"/>
                  </a:lnTo>
                  <a:lnTo>
                    <a:pt x="305" y="189"/>
                  </a:lnTo>
                  <a:lnTo>
                    <a:pt x="305" y="190"/>
                  </a:lnTo>
                  <a:lnTo>
                    <a:pt x="303" y="190"/>
                  </a:lnTo>
                  <a:lnTo>
                    <a:pt x="303" y="191"/>
                  </a:lnTo>
                  <a:lnTo>
                    <a:pt x="303" y="193"/>
                  </a:lnTo>
                  <a:lnTo>
                    <a:pt x="300" y="197"/>
                  </a:lnTo>
                  <a:lnTo>
                    <a:pt x="300" y="198"/>
                  </a:lnTo>
                  <a:lnTo>
                    <a:pt x="300" y="200"/>
                  </a:lnTo>
                  <a:lnTo>
                    <a:pt x="299" y="201"/>
                  </a:lnTo>
                  <a:lnTo>
                    <a:pt x="292" y="207"/>
                  </a:lnTo>
                  <a:lnTo>
                    <a:pt x="289" y="208"/>
                  </a:lnTo>
                  <a:lnTo>
                    <a:pt x="285" y="212"/>
                  </a:lnTo>
                  <a:lnTo>
                    <a:pt x="283" y="215"/>
                  </a:lnTo>
                  <a:lnTo>
                    <a:pt x="281" y="215"/>
                  </a:lnTo>
                  <a:lnTo>
                    <a:pt x="281" y="216"/>
                  </a:lnTo>
                  <a:lnTo>
                    <a:pt x="280" y="216"/>
                  </a:lnTo>
                  <a:lnTo>
                    <a:pt x="278" y="218"/>
                  </a:lnTo>
                  <a:lnTo>
                    <a:pt x="273" y="223"/>
                  </a:lnTo>
                  <a:lnTo>
                    <a:pt x="271" y="226"/>
                  </a:lnTo>
                  <a:lnTo>
                    <a:pt x="266" y="231"/>
                  </a:lnTo>
                  <a:lnTo>
                    <a:pt x="259" y="238"/>
                  </a:lnTo>
                  <a:lnTo>
                    <a:pt x="252" y="247"/>
                  </a:lnTo>
                  <a:lnTo>
                    <a:pt x="244" y="255"/>
                  </a:lnTo>
                  <a:lnTo>
                    <a:pt x="242" y="258"/>
                  </a:lnTo>
                  <a:lnTo>
                    <a:pt x="241" y="259"/>
                  </a:lnTo>
                  <a:lnTo>
                    <a:pt x="237" y="262"/>
                  </a:lnTo>
                  <a:lnTo>
                    <a:pt x="225" y="276"/>
                  </a:lnTo>
                  <a:lnTo>
                    <a:pt x="220" y="278"/>
                  </a:lnTo>
                  <a:lnTo>
                    <a:pt x="218" y="280"/>
                  </a:lnTo>
                  <a:lnTo>
                    <a:pt x="216" y="281"/>
                  </a:lnTo>
                  <a:lnTo>
                    <a:pt x="214" y="282"/>
                  </a:lnTo>
                  <a:lnTo>
                    <a:pt x="204" y="285"/>
                  </a:lnTo>
                  <a:lnTo>
                    <a:pt x="197" y="287"/>
                  </a:lnTo>
                  <a:lnTo>
                    <a:pt x="196" y="287"/>
                  </a:lnTo>
                  <a:lnTo>
                    <a:pt x="190" y="287"/>
                  </a:lnTo>
                  <a:lnTo>
                    <a:pt x="184" y="288"/>
                  </a:lnTo>
                  <a:lnTo>
                    <a:pt x="171" y="291"/>
                  </a:lnTo>
                  <a:lnTo>
                    <a:pt x="168" y="291"/>
                  </a:lnTo>
                  <a:lnTo>
                    <a:pt x="162" y="292"/>
                  </a:lnTo>
                  <a:lnTo>
                    <a:pt x="161" y="292"/>
                  </a:lnTo>
                  <a:lnTo>
                    <a:pt x="124" y="296"/>
                  </a:lnTo>
                  <a:lnTo>
                    <a:pt x="111" y="294"/>
                  </a:lnTo>
                  <a:lnTo>
                    <a:pt x="104" y="299"/>
                  </a:lnTo>
                  <a:lnTo>
                    <a:pt x="98" y="299"/>
                  </a:lnTo>
                  <a:lnTo>
                    <a:pt x="96" y="299"/>
                  </a:lnTo>
                  <a:lnTo>
                    <a:pt x="89" y="295"/>
                  </a:lnTo>
                  <a:lnTo>
                    <a:pt x="84" y="295"/>
                  </a:lnTo>
                  <a:lnTo>
                    <a:pt x="82" y="295"/>
                  </a:lnTo>
                  <a:lnTo>
                    <a:pt x="78" y="295"/>
                  </a:lnTo>
                  <a:lnTo>
                    <a:pt x="74" y="295"/>
                  </a:lnTo>
                  <a:lnTo>
                    <a:pt x="76" y="298"/>
                  </a:lnTo>
                  <a:lnTo>
                    <a:pt x="66" y="298"/>
                  </a:lnTo>
                  <a:lnTo>
                    <a:pt x="62" y="296"/>
                  </a:lnTo>
                  <a:lnTo>
                    <a:pt x="59" y="296"/>
                  </a:lnTo>
                  <a:lnTo>
                    <a:pt x="56" y="296"/>
                  </a:lnTo>
                  <a:lnTo>
                    <a:pt x="52" y="295"/>
                  </a:lnTo>
                  <a:lnTo>
                    <a:pt x="47" y="294"/>
                  </a:lnTo>
                  <a:lnTo>
                    <a:pt x="35" y="291"/>
                  </a:lnTo>
                  <a:lnTo>
                    <a:pt x="31" y="289"/>
                  </a:lnTo>
                  <a:lnTo>
                    <a:pt x="30" y="288"/>
                  </a:lnTo>
                  <a:lnTo>
                    <a:pt x="27" y="288"/>
                  </a:lnTo>
                  <a:lnTo>
                    <a:pt x="26" y="288"/>
                  </a:lnTo>
                  <a:lnTo>
                    <a:pt x="24" y="288"/>
                  </a:lnTo>
                  <a:lnTo>
                    <a:pt x="23" y="288"/>
                  </a:lnTo>
                  <a:lnTo>
                    <a:pt x="22" y="289"/>
                  </a:lnTo>
                  <a:lnTo>
                    <a:pt x="20" y="289"/>
                  </a:lnTo>
                  <a:lnTo>
                    <a:pt x="19" y="289"/>
                  </a:lnTo>
                  <a:lnTo>
                    <a:pt x="18" y="291"/>
                  </a:lnTo>
                  <a:lnTo>
                    <a:pt x="16" y="291"/>
                  </a:lnTo>
                  <a:lnTo>
                    <a:pt x="15" y="291"/>
                  </a:lnTo>
                  <a:lnTo>
                    <a:pt x="9" y="291"/>
                  </a:lnTo>
                  <a:lnTo>
                    <a:pt x="8" y="291"/>
                  </a:lnTo>
                  <a:lnTo>
                    <a:pt x="4" y="292"/>
                  </a:lnTo>
                  <a:lnTo>
                    <a:pt x="2" y="292"/>
                  </a:lnTo>
                  <a:lnTo>
                    <a:pt x="0" y="292"/>
                  </a:lnTo>
                  <a:lnTo>
                    <a:pt x="0" y="289"/>
                  </a:lnTo>
                  <a:lnTo>
                    <a:pt x="5" y="276"/>
                  </a:lnTo>
                  <a:lnTo>
                    <a:pt x="23" y="220"/>
                  </a:lnTo>
                  <a:lnTo>
                    <a:pt x="23" y="219"/>
                  </a:lnTo>
                  <a:lnTo>
                    <a:pt x="23" y="218"/>
                  </a:lnTo>
                  <a:lnTo>
                    <a:pt x="26" y="212"/>
                  </a:lnTo>
                  <a:lnTo>
                    <a:pt x="27" y="205"/>
                  </a:lnTo>
                  <a:lnTo>
                    <a:pt x="31" y="193"/>
                  </a:lnTo>
                  <a:lnTo>
                    <a:pt x="33" y="189"/>
                  </a:lnTo>
                  <a:lnTo>
                    <a:pt x="34" y="185"/>
                  </a:lnTo>
                  <a:lnTo>
                    <a:pt x="35" y="179"/>
                  </a:lnTo>
                  <a:lnTo>
                    <a:pt x="37" y="176"/>
                  </a:lnTo>
                  <a:lnTo>
                    <a:pt x="37" y="175"/>
                  </a:lnTo>
                  <a:lnTo>
                    <a:pt x="37" y="174"/>
                  </a:lnTo>
                  <a:lnTo>
                    <a:pt x="38" y="171"/>
                  </a:lnTo>
                  <a:lnTo>
                    <a:pt x="38" y="169"/>
                  </a:lnTo>
                  <a:lnTo>
                    <a:pt x="38" y="165"/>
                  </a:lnTo>
                  <a:lnTo>
                    <a:pt x="40" y="156"/>
                  </a:lnTo>
                  <a:lnTo>
                    <a:pt x="40" y="154"/>
                  </a:lnTo>
                  <a:lnTo>
                    <a:pt x="41" y="147"/>
                  </a:lnTo>
                  <a:lnTo>
                    <a:pt x="41" y="146"/>
                  </a:lnTo>
                  <a:lnTo>
                    <a:pt x="41" y="143"/>
                  </a:lnTo>
                  <a:lnTo>
                    <a:pt x="41" y="136"/>
                  </a:lnTo>
                  <a:lnTo>
                    <a:pt x="42" y="135"/>
                  </a:lnTo>
                  <a:lnTo>
                    <a:pt x="42" y="133"/>
                  </a:lnTo>
                  <a:lnTo>
                    <a:pt x="42" y="132"/>
                  </a:lnTo>
                  <a:lnTo>
                    <a:pt x="42" y="124"/>
                  </a:lnTo>
                  <a:lnTo>
                    <a:pt x="42" y="122"/>
                  </a:lnTo>
                  <a:lnTo>
                    <a:pt x="41" y="121"/>
                  </a:lnTo>
                  <a:lnTo>
                    <a:pt x="41" y="117"/>
                  </a:lnTo>
                  <a:lnTo>
                    <a:pt x="41" y="116"/>
                  </a:lnTo>
                  <a:lnTo>
                    <a:pt x="41" y="111"/>
                  </a:lnTo>
                  <a:lnTo>
                    <a:pt x="41" y="106"/>
                  </a:lnTo>
                  <a:lnTo>
                    <a:pt x="40" y="95"/>
                  </a:lnTo>
                  <a:lnTo>
                    <a:pt x="38" y="88"/>
                  </a:lnTo>
                  <a:lnTo>
                    <a:pt x="37" y="77"/>
                  </a:lnTo>
                  <a:lnTo>
                    <a:pt x="37" y="74"/>
                  </a:lnTo>
                  <a:lnTo>
                    <a:pt x="37" y="71"/>
                  </a:lnTo>
                  <a:lnTo>
                    <a:pt x="38" y="71"/>
                  </a:lnTo>
                  <a:lnTo>
                    <a:pt x="40" y="71"/>
                  </a:lnTo>
                  <a:lnTo>
                    <a:pt x="41" y="71"/>
                  </a:lnTo>
                  <a:lnTo>
                    <a:pt x="41" y="73"/>
                  </a:lnTo>
                  <a:lnTo>
                    <a:pt x="44" y="73"/>
                  </a:lnTo>
                  <a:lnTo>
                    <a:pt x="47" y="73"/>
                  </a:lnTo>
                  <a:lnTo>
                    <a:pt x="48" y="73"/>
                  </a:lnTo>
                  <a:lnTo>
                    <a:pt x="51" y="74"/>
                  </a:lnTo>
                  <a:lnTo>
                    <a:pt x="53" y="74"/>
                  </a:lnTo>
                  <a:lnTo>
                    <a:pt x="59" y="77"/>
                  </a:lnTo>
                  <a:lnTo>
                    <a:pt x="63" y="78"/>
                  </a:lnTo>
                  <a:lnTo>
                    <a:pt x="66" y="78"/>
                  </a:lnTo>
                  <a:lnTo>
                    <a:pt x="67" y="78"/>
                  </a:lnTo>
                  <a:lnTo>
                    <a:pt x="69" y="78"/>
                  </a:lnTo>
                  <a:lnTo>
                    <a:pt x="70" y="80"/>
                  </a:lnTo>
                  <a:lnTo>
                    <a:pt x="71" y="80"/>
                  </a:lnTo>
                  <a:lnTo>
                    <a:pt x="73" y="80"/>
                  </a:lnTo>
                  <a:lnTo>
                    <a:pt x="74" y="80"/>
                  </a:lnTo>
                  <a:lnTo>
                    <a:pt x="77" y="80"/>
                  </a:lnTo>
                  <a:lnTo>
                    <a:pt x="96" y="80"/>
                  </a:lnTo>
                  <a:lnTo>
                    <a:pt x="98" y="80"/>
                  </a:lnTo>
                  <a:lnTo>
                    <a:pt x="100" y="80"/>
                  </a:lnTo>
                  <a:lnTo>
                    <a:pt x="106" y="80"/>
                  </a:lnTo>
                  <a:lnTo>
                    <a:pt x="111" y="80"/>
                  </a:lnTo>
                  <a:lnTo>
                    <a:pt x="113" y="80"/>
                  </a:lnTo>
                  <a:lnTo>
                    <a:pt x="114" y="80"/>
                  </a:lnTo>
                  <a:lnTo>
                    <a:pt x="116" y="80"/>
                  </a:lnTo>
                  <a:lnTo>
                    <a:pt x="116" y="78"/>
                  </a:lnTo>
                  <a:lnTo>
                    <a:pt x="117" y="78"/>
                  </a:lnTo>
                  <a:lnTo>
                    <a:pt x="118" y="78"/>
                  </a:lnTo>
                  <a:lnTo>
                    <a:pt x="120" y="78"/>
                  </a:lnTo>
                  <a:lnTo>
                    <a:pt x="121" y="78"/>
                  </a:lnTo>
                  <a:lnTo>
                    <a:pt x="122" y="77"/>
                  </a:lnTo>
                  <a:lnTo>
                    <a:pt x="124" y="77"/>
                  </a:lnTo>
                  <a:lnTo>
                    <a:pt x="125" y="77"/>
                  </a:lnTo>
                  <a:lnTo>
                    <a:pt x="132" y="74"/>
                  </a:lnTo>
                  <a:lnTo>
                    <a:pt x="135" y="74"/>
                  </a:lnTo>
                  <a:lnTo>
                    <a:pt x="136" y="74"/>
                  </a:lnTo>
                  <a:lnTo>
                    <a:pt x="136" y="73"/>
                  </a:lnTo>
                  <a:lnTo>
                    <a:pt x="140" y="71"/>
                  </a:lnTo>
                  <a:lnTo>
                    <a:pt x="147" y="69"/>
                  </a:lnTo>
                  <a:lnTo>
                    <a:pt x="150" y="69"/>
                  </a:lnTo>
                  <a:lnTo>
                    <a:pt x="150" y="67"/>
                  </a:lnTo>
                  <a:lnTo>
                    <a:pt x="151" y="67"/>
                  </a:lnTo>
                  <a:lnTo>
                    <a:pt x="153" y="67"/>
                  </a:lnTo>
                  <a:lnTo>
                    <a:pt x="154" y="66"/>
                  </a:lnTo>
                  <a:lnTo>
                    <a:pt x="156" y="66"/>
                  </a:lnTo>
                  <a:lnTo>
                    <a:pt x="157" y="64"/>
                  </a:lnTo>
                  <a:lnTo>
                    <a:pt x="158" y="64"/>
                  </a:lnTo>
                  <a:lnTo>
                    <a:pt x="162" y="62"/>
                  </a:lnTo>
                  <a:lnTo>
                    <a:pt x="182" y="49"/>
                  </a:lnTo>
                  <a:lnTo>
                    <a:pt x="184" y="48"/>
                  </a:lnTo>
                  <a:lnTo>
                    <a:pt x="196" y="41"/>
                  </a:lnTo>
                  <a:lnTo>
                    <a:pt x="201" y="38"/>
                  </a:lnTo>
                  <a:lnTo>
                    <a:pt x="208" y="34"/>
                  </a:lnTo>
                  <a:lnTo>
                    <a:pt x="209" y="33"/>
                  </a:lnTo>
                  <a:lnTo>
                    <a:pt x="212" y="31"/>
                  </a:lnTo>
                  <a:lnTo>
                    <a:pt x="220" y="27"/>
                  </a:lnTo>
                  <a:lnTo>
                    <a:pt x="222" y="26"/>
                  </a:lnTo>
                  <a:lnTo>
                    <a:pt x="223" y="26"/>
                  </a:lnTo>
                  <a:lnTo>
                    <a:pt x="225" y="25"/>
                  </a:lnTo>
                  <a:lnTo>
                    <a:pt x="227" y="23"/>
                  </a:lnTo>
                  <a:lnTo>
                    <a:pt x="245" y="16"/>
                  </a:lnTo>
                  <a:lnTo>
                    <a:pt x="248" y="16"/>
                  </a:lnTo>
                  <a:lnTo>
                    <a:pt x="259" y="12"/>
                  </a:lnTo>
                  <a:lnTo>
                    <a:pt x="262" y="11"/>
                  </a:lnTo>
                  <a:lnTo>
                    <a:pt x="265" y="11"/>
                  </a:lnTo>
                  <a:lnTo>
                    <a:pt x="276" y="6"/>
                  </a:lnTo>
                  <a:lnTo>
                    <a:pt x="299" y="1"/>
                  </a:lnTo>
                  <a:lnTo>
                    <a:pt x="299" y="0"/>
                  </a:lnTo>
                  <a:lnTo>
                    <a:pt x="300" y="2"/>
                  </a:lnTo>
                  <a:lnTo>
                    <a:pt x="302" y="2"/>
                  </a:lnTo>
                  <a:lnTo>
                    <a:pt x="302" y="4"/>
                  </a:lnTo>
                  <a:lnTo>
                    <a:pt x="306" y="9"/>
                  </a:lnTo>
                  <a:lnTo>
                    <a:pt x="307" y="12"/>
                  </a:lnTo>
                  <a:lnTo>
                    <a:pt x="309" y="13"/>
                  </a:lnTo>
                  <a:lnTo>
                    <a:pt x="310" y="15"/>
                  </a:lnTo>
                  <a:lnTo>
                    <a:pt x="311" y="16"/>
                  </a:lnTo>
                  <a:lnTo>
                    <a:pt x="313" y="18"/>
                  </a:lnTo>
                  <a:lnTo>
                    <a:pt x="314" y="20"/>
                  </a:lnTo>
                  <a:lnTo>
                    <a:pt x="316" y="22"/>
                  </a:lnTo>
                  <a:lnTo>
                    <a:pt x="317" y="23"/>
                  </a:lnTo>
                  <a:lnTo>
                    <a:pt x="318" y="25"/>
                  </a:lnTo>
                  <a:lnTo>
                    <a:pt x="321" y="26"/>
                  </a:lnTo>
                  <a:lnTo>
                    <a:pt x="322" y="26"/>
                  </a:lnTo>
                  <a:lnTo>
                    <a:pt x="322" y="27"/>
                  </a:lnTo>
                  <a:lnTo>
                    <a:pt x="324" y="27"/>
                  </a:lnTo>
                  <a:lnTo>
                    <a:pt x="325" y="29"/>
                  </a:lnTo>
                  <a:lnTo>
                    <a:pt x="327" y="29"/>
                  </a:lnTo>
                  <a:lnTo>
                    <a:pt x="328" y="30"/>
                  </a:lnTo>
                  <a:lnTo>
                    <a:pt x="329" y="30"/>
                  </a:lnTo>
                  <a:lnTo>
                    <a:pt x="331" y="30"/>
                  </a:lnTo>
                  <a:lnTo>
                    <a:pt x="332" y="31"/>
                  </a:lnTo>
                  <a:lnTo>
                    <a:pt x="335" y="31"/>
                  </a:lnTo>
                  <a:lnTo>
                    <a:pt x="336" y="33"/>
                  </a:lnTo>
                  <a:lnTo>
                    <a:pt x="338" y="33"/>
                  </a:lnTo>
                  <a:lnTo>
                    <a:pt x="339" y="33"/>
                  </a:lnTo>
                  <a:lnTo>
                    <a:pt x="340" y="33"/>
                  </a:lnTo>
                  <a:lnTo>
                    <a:pt x="342" y="34"/>
                  </a:lnTo>
                  <a:lnTo>
                    <a:pt x="345" y="34"/>
                  </a:lnTo>
                  <a:lnTo>
                    <a:pt x="347" y="34"/>
                  </a:lnTo>
                  <a:lnTo>
                    <a:pt x="347" y="36"/>
                  </a:lnTo>
                  <a:lnTo>
                    <a:pt x="349" y="36"/>
                  </a:lnTo>
                  <a:lnTo>
                    <a:pt x="351" y="36"/>
                  </a:lnTo>
                  <a:lnTo>
                    <a:pt x="353" y="37"/>
                  </a:lnTo>
                  <a:lnTo>
                    <a:pt x="354" y="37"/>
                  </a:lnTo>
                  <a:lnTo>
                    <a:pt x="357" y="38"/>
                  </a:lnTo>
                  <a:lnTo>
                    <a:pt x="360" y="40"/>
                  </a:lnTo>
                  <a:lnTo>
                    <a:pt x="363" y="40"/>
                  </a:lnTo>
                  <a:lnTo>
                    <a:pt x="364" y="40"/>
                  </a:lnTo>
                  <a:lnTo>
                    <a:pt x="364" y="41"/>
                  </a:lnTo>
                  <a:lnTo>
                    <a:pt x="365" y="41"/>
                  </a:lnTo>
                  <a:lnTo>
                    <a:pt x="367" y="41"/>
                  </a:lnTo>
                  <a:lnTo>
                    <a:pt x="367" y="42"/>
                  </a:lnTo>
                  <a:lnTo>
                    <a:pt x="369" y="44"/>
                  </a:lnTo>
                  <a:lnTo>
                    <a:pt x="372" y="45"/>
                  </a:lnTo>
                  <a:lnTo>
                    <a:pt x="374" y="45"/>
                  </a:lnTo>
                  <a:lnTo>
                    <a:pt x="371" y="48"/>
                  </a:lnTo>
                  <a:lnTo>
                    <a:pt x="369" y="49"/>
                  </a:lnTo>
                  <a:lnTo>
                    <a:pt x="363" y="60"/>
                  </a:lnTo>
                  <a:lnTo>
                    <a:pt x="361" y="60"/>
                  </a:lnTo>
                  <a:lnTo>
                    <a:pt x="353" y="71"/>
                  </a:lnTo>
                  <a:lnTo>
                    <a:pt x="351" y="74"/>
                  </a:lnTo>
                  <a:lnTo>
                    <a:pt x="349" y="77"/>
                  </a:lnTo>
                  <a:lnTo>
                    <a:pt x="349" y="78"/>
                  </a:lnTo>
                  <a:lnTo>
                    <a:pt x="347" y="78"/>
                  </a:lnTo>
                  <a:lnTo>
                    <a:pt x="347" y="8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Freeform 37">
              <a:extLst>
                <a:ext uri="{FF2B5EF4-FFF2-40B4-BE49-F238E27FC236}">
                  <a16:creationId xmlns:a16="http://schemas.microsoft.com/office/drawing/2014/main" id="{4D233318-467B-E6A9-05F4-8F6CEC32A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2376" y="3057526"/>
              <a:ext cx="1127125" cy="869950"/>
            </a:xfrm>
            <a:custGeom>
              <a:avLst/>
              <a:gdLst>
                <a:gd name="T0" fmla="*/ 576 w 710"/>
                <a:gd name="T1" fmla="*/ 109 h 548"/>
                <a:gd name="T2" fmla="*/ 612 w 710"/>
                <a:gd name="T3" fmla="*/ 113 h 548"/>
                <a:gd name="T4" fmla="*/ 648 w 710"/>
                <a:gd name="T5" fmla="*/ 115 h 548"/>
                <a:gd name="T6" fmla="*/ 669 w 710"/>
                <a:gd name="T7" fmla="*/ 195 h 548"/>
                <a:gd name="T8" fmla="*/ 710 w 710"/>
                <a:gd name="T9" fmla="*/ 243 h 548"/>
                <a:gd name="T10" fmla="*/ 698 w 710"/>
                <a:gd name="T11" fmla="*/ 266 h 548"/>
                <a:gd name="T12" fmla="*/ 683 w 710"/>
                <a:gd name="T13" fmla="*/ 298 h 548"/>
                <a:gd name="T14" fmla="*/ 670 w 710"/>
                <a:gd name="T15" fmla="*/ 312 h 548"/>
                <a:gd name="T16" fmla="*/ 674 w 710"/>
                <a:gd name="T17" fmla="*/ 359 h 548"/>
                <a:gd name="T18" fmla="*/ 669 w 710"/>
                <a:gd name="T19" fmla="*/ 399 h 548"/>
                <a:gd name="T20" fmla="*/ 637 w 710"/>
                <a:gd name="T21" fmla="*/ 500 h 548"/>
                <a:gd name="T22" fmla="*/ 615 w 710"/>
                <a:gd name="T23" fmla="*/ 518 h 548"/>
                <a:gd name="T24" fmla="*/ 590 w 710"/>
                <a:gd name="T25" fmla="*/ 518 h 548"/>
                <a:gd name="T26" fmla="*/ 565 w 710"/>
                <a:gd name="T27" fmla="*/ 515 h 548"/>
                <a:gd name="T28" fmla="*/ 543 w 710"/>
                <a:gd name="T29" fmla="*/ 515 h 548"/>
                <a:gd name="T30" fmla="*/ 530 w 710"/>
                <a:gd name="T31" fmla="*/ 515 h 548"/>
                <a:gd name="T32" fmla="*/ 502 w 710"/>
                <a:gd name="T33" fmla="*/ 513 h 548"/>
                <a:gd name="T34" fmla="*/ 473 w 710"/>
                <a:gd name="T35" fmla="*/ 509 h 548"/>
                <a:gd name="T36" fmla="*/ 434 w 710"/>
                <a:gd name="T37" fmla="*/ 502 h 548"/>
                <a:gd name="T38" fmla="*/ 400 w 710"/>
                <a:gd name="T39" fmla="*/ 512 h 548"/>
                <a:gd name="T40" fmla="*/ 381 w 710"/>
                <a:gd name="T41" fmla="*/ 506 h 548"/>
                <a:gd name="T42" fmla="*/ 360 w 710"/>
                <a:gd name="T43" fmla="*/ 506 h 548"/>
                <a:gd name="T44" fmla="*/ 340 w 710"/>
                <a:gd name="T45" fmla="*/ 511 h 548"/>
                <a:gd name="T46" fmla="*/ 324 w 710"/>
                <a:gd name="T47" fmla="*/ 515 h 548"/>
                <a:gd name="T48" fmla="*/ 303 w 710"/>
                <a:gd name="T49" fmla="*/ 520 h 548"/>
                <a:gd name="T50" fmla="*/ 267 w 710"/>
                <a:gd name="T51" fmla="*/ 531 h 548"/>
                <a:gd name="T52" fmla="*/ 237 w 710"/>
                <a:gd name="T53" fmla="*/ 530 h 548"/>
                <a:gd name="T54" fmla="*/ 215 w 710"/>
                <a:gd name="T55" fmla="*/ 534 h 548"/>
                <a:gd name="T56" fmla="*/ 190 w 710"/>
                <a:gd name="T57" fmla="*/ 542 h 548"/>
                <a:gd name="T58" fmla="*/ 174 w 710"/>
                <a:gd name="T59" fmla="*/ 548 h 548"/>
                <a:gd name="T60" fmla="*/ 161 w 710"/>
                <a:gd name="T61" fmla="*/ 524 h 548"/>
                <a:gd name="T62" fmla="*/ 143 w 710"/>
                <a:gd name="T63" fmla="*/ 508 h 548"/>
                <a:gd name="T64" fmla="*/ 129 w 710"/>
                <a:gd name="T65" fmla="*/ 498 h 548"/>
                <a:gd name="T66" fmla="*/ 124 w 710"/>
                <a:gd name="T67" fmla="*/ 453 h 548"/>
                <a:gd name="T68" fmla="*/ 111 w 710"/>
                <a:gd name="T69" fmla="*/ 440 h 548"/>
                <a:gd name="T70" fmla="*/ 80 w 710"/>
                <a:gd name="T71" fmla="*/ 432 h 548"/>
                <a:gd name="T72" fmla="*/ 70 w 710"/>
                <a:gd name="T73" fmla="*/ 422 h 548"/>
                <a:gd name="T74" fmla="*/ 58 w 710"/>
                <a:gd name="T75" fmla="*/ 415 h 548"/>
                <a:gd name="T76" fmla="*/ 37 w 710"/>
                <a:gd name="T77" fmla="*/ 381 h 548"/>
                <a:gd name="T78" fmla="*/ 12 w 710"/>
                <a:gd name="T79" fmla="*/ 364 h 548"/>
                <a:gd name="T80" fmla="*/ 37 w 710"/>
                <a:gd name="T81" fmla="*/ 316 h 548"/>
                <a:gd name="T82" fmla="*/ 117 w 710"/>
                <a:gd name="T83" fmla="*/ 258 h 548"/>
                <a:gd name="T84" fmla="*/ 143 w 710"/>
                <a:gd name="T85" fmla="*/ 230 h 548"/>
                <a:gd name="T86" fmla="*/ 165 w 710"/>
                <a:gd name="T87" fmla="*/ 206 h 548"/>
                <a:gd name="T88" fmla="*/ 187 w 710"/>
                <a:gd name="T89" fmla="*/ 180 h 548"/>
                <a:gd name="T90" fmla="*/ 207 w 710"/>
                <a:gd name="T91" fmla="*/ 170 h 548"/>
                <a:gd name="T92" fmla="*/ 218 w 710"/>
                <a:gd name="T93" fmla="*/ 152 h 548"/>
                <a:gd name="T94" fmla="*/ 229 w 710"/>
                <a:gd name="T95" fmla="*/ 141 h 548"/>
                <a:gd name="T96" fmla="*/ 255 w 710"/>
                <a:gd name="T97" fmla="*/ 130 h 548"/>
                <a:gd name="T98" fmla="*/ 289 w 710"/>
                <a:gd name="T99" fmla="*/ 116 h 548"/>
                <a:gd name="T100" fmla="*/ 291 w 710"/>
                <a:gd name="T101" fmla="*/ 91 h 548"/>
                <a:gd name="T102" fmla="*/ 299 w 710"/>
                <a:gd name="T103" fmla="*/ 77 h 548"/>
                <a:gd name="T104" fmla="*/ 313 w 710"/>
                <a:gd name="T105" fmla="*/ 72 h 548"/>
                <a:gd name="T106" fmla="*/ 327 w 710"/>
                <a:gd name="T107" fmla="*/ 77 h 548"/>
                <a:gd name="T108" fmla="*/ 340 w 710"/>
                <a:gd name="T109" fmla="*/ 75 h 548"/>
                <a:gd name="T110" fmla="*/ 367 w 710"/>
                <a:gd name="T111" fmla="*/ 55 h 548"/>
                <a:gd name="T112" fmla="*/ 386 w 710"/>
                <a:gd name="T113" fmla="*/ 42 h 548"/>
                <a:gd name="T114" fmla="*/ 403 w 710"/>
                <a:gd name="T115" fmla="*/ 36 h 548"/>
                <a:gd name="T116" fmla="*/ 450 w 710"/>
                <a:gd name="T117" fmla="*/ 28 h 548"/>
                <a:gd name="T118" fmla="*/ 480 w 710"/>
                <a:gd name="T119" fmla="*/ 21 h 548"/>
                <a:gd name="T120" fmla="*/ 513 w 710"/>
                <a:gd name="T121" fmla="*/ 7 h 548"/>
                <a:gd name="T122" fmla="*/ 535 w 710"/>
                <a:gd name="T123" fmla="*/ 12 h 548"/>
                <a:gd name="T124" fmla="*/ 553 w 710"/>
                <a:gd name="T125" fmla="*/ 57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10" h="548">
                  <a:moveTo>
                    <a:pt x="561" y="73"/>
                  </a:moveTo>
                  <a:lnTo>
                    <a:pt x="564" y="80"/>
                  </a:lnTo>
                  <a:lnTo>
                    <a:pt x="565" y="83"/>
                  </a:lnTo>
                  <a:lnTo>
                    <a:pt x="567" y="90"/>
                  </a:lnTo>
                  <a:lnTo>
                    <a:pt x="568" y="91"/>
                  </a:lnTo>
                  <a:lnTo>
                    <a:pt x="570" y="94"/>
                  </a:lnTo>
                  <a:lnTo>
                    <a:pt x="570" y="95"/>
                  </a:lnTo>
                  <a:lnTo>
                    <a:pt x="572" y="99"/>
                  </a:lnTo>
                  <a:lnTo>
                    <a:pt x="574" y="105"/>
                  </a:lnTo>
                  <a:lnTo>
                    <a:pt x="575" y="106"/>
                  </a:lnTo>
                  <a:lnTo>
                    <a:pt x="576" y="109"/>
                  </a:lnTo>
                  <a:lnTo>
                    <a:pt x="579" y="111"/>
                  </a:lnTo>
                  <a:lnTo>
                    <a:pt x="582" y="111"/>
                  </a:lnTo>
                  <a:lnTo>
                    <a:pt x="583" y="111"/>
                  </a:lnTo>
                  <a:lnTo>
                    <a:pt x="587" y="111"/>
                  </a:lnTo>
                  <a:lnTo>
                    <a:pt x="592" y="112"/>
                  </a:lnTo>
                  <a:lnTo>
                    <a:pt x="597" y="112"/>
                  </a:lnTo>
                  <a:lnTo>
                    <a:pt x="600" y="112"/>
                  </a:lnTo>
                  <a:lnTo>
                    <a:pt x="604" y="113"/>
                  </a:lnTo>
                  <a:lnTo>
                    <a:pt x="607" y="113"/>
                  </a:lnTo>
                  <a:lnTo>
                    <a:pt x="610" y="113"/>
                  </a:lnTo>
                  <a:lnTo>
                    <a:pt x="612" y="113"/>
                  </a:lnTo>
                  <a:lnTo>
                    <a:pt x="618" y="113"/>
                  </a:lnTo>
                  <a:lnTo>
                    <a:pt x="622" y="113"/>
                  </a:lnTo>
                  <a:lnTo>
                    <a:pt x="625" y="113"/>
                  </a:lnTo>
                  <a:lnTo>
                    <a:pt x="629" y="113"/>
                  </a:lnTo>
                  <a:lnTo>
                    <a:pt x="632" y="113"/>
                  </a:lnTo>
                  <a:lnTo>
                    <a:pt x="636" y="113"/>
                  </a:lnTo>
                  <a:lnTo>
                    <a:pt x="640" y="113"/>
                  </a:lnTo>
                  <a:lnTo>
                    <a:pt x="641" y="113"/>
                  </a:lnTo>
                  <a:lnTo>
                    <a:pt x="643" y="113"/>
                  </a:lnTo>
                  <a:lnTo>
                    <a:pt x="647" y="113"/>
                  </a:lnTo>
                  <a:lnTo>
                    <a:pt x="648" y="115"/>
                  </a:lnTo>
                  <a:lnTo>
                    <a:pt x="648" y="116"/>
                  </a:lnTo>
                  <a:lnTo>
                    <a:pt x="650" y="123"/>
                  </a:lnTo>
                  <a:lnTo>
                    <a:pt x="655" y="153"/>
                  </a:lnTo>
                  <a:lnTo>
                    <a:pt x="656" y="157"/>
                  </a:lnTo>
                  <a:lnTo>
                    <a:pt x="658" y="161"/>
                  </a:lnTo>
                  <a:lnTo>
                    <a:pt x="658" y="163"/>
                  </a:lnTo>
                  <a:lnTo>
                    <a:pt x="659" y="170"/>
                  </a:lnTo>
                  <a:lnTo>
                    <a:pt x="659" y="171"/>
                  </a:lnTo>
                  <a:lnTo>
                    <a:pt x="659" y="173"/>
                  </a:lnTo>
                  <a:lnTo>
                    <a:pt x="658" y="173"/>
                  </a:lnTo>
                  <a:lnTo>
                    <a:pt x="669" y="195"/>
                  </a:lnTo>
                  <a:lnTo>
                    <a:pt x="674" y="207"/>
                  </a:lnTo>
                  <a:lnTo>
                    <a:pt x="677" y="211"/>
                  </a:lnTo>
                  <a:lnTo>
                    <a:pt x="680" y="215"/>
                  </a:lnTo>
                  <a:lnTo>
                    <a:pt x="694" y="232"/>
                  </a:lnTo>
                  <a:lnTo>
                    <a:pt x="695" y="237"/>
                  </a:lnTo>
                  <a:lnTo>
                    <a:pt x="695" y="239"/>
                  </a:lnTo>
                  <a:lnTo>
                    <a:pt x="695" y="240"/>
                  </a:lnTo>
                  <a:lnTo>
                    <a:pt x="698" y="240"/>
                  </a:lnTo>
                  <a:lnTo>
                    <a:pt x="709" y="240"/>
                  </a:lnTo>
                  <a:lnTo>
                    <a:pt x="710" y="240"/>
                  </a:lnTo>
                  <a:lnTo>
                    <a:pt x="710" y="243"/>
                  </a:lnTo>
                  <a:lnTo>
                    <a:pt x="710" y="253"/>
                  </a:lnTo>
                  <a:lnTo>
                    <a:pt x="710" y="255"/>
                  </a:lnTo>
                  <a:lnTo>
                    <a:pt x="708" y="257"/>
                  </a:lnTo>
                  <a:lnTo>
                    <a:pt x="705" y="257"/>
                  </a:lnTo>
                  <a:lnTo>
                    <a:pt x="703" y="257"/>
                  </a:lnTo>
                  <a:lnTo>
                    <a:pt x="702" y="257"/>
                  </a:lnTo>
                  <a:lnTo>
                    <a:pt x="698" y="257"/>
                  </a:lnTo>
                  <a:lnTo>
                    <a:pt x="695" y="257"/>
                  </a:lnTo>
                  <a:lnTo>
                    <a:pt x="695" y="258"/>
                  </a:lnTo>
                  <a:lnTo>
                    <a:pt x="696" y="266"/>
                  </a:lnTo>
                  <a:lnTo>
                    <a:pt x="698" y="266"/>
                  </a:lnTo>
                  <a:lnTo>
                    <a:pt x="698" y="271"/>
                  </a:lnTo>
                  <a:lnTo>
                    <a:pt x="699" y="279"/>
                  </a:lnTo>
                  <a:lnTo>
                    <a:pt x="699" y="280"/>
                  </a:lnTo>
                  <a:lnTo>
                    <a:pt x="696" y="280"/>
                  </a:lnTo>
                  <a:lnTo>
                    <a:pt x="695" y="282"/>
                  </a:lnTo>
                  <a:lnTo>
                    <a:pt x="692" y="282"/>
                  </a:lnTo>
                  <a:lnTo>
                    <a:pt x="690" y="283"/>
                  </a:lnTo>
                  <a:lnTo>
                    <a:pt x="690" y="293"/>
                  </a:lnTo>
                  <a:lnTo>
                    <a:pt x="691" y="301"/>
                  </a:lnTo>
                  <a:lnTo>
                    <a:pt x="685" y="298"/>
                  </a:lnTo>
                  <a:lnTo>
                    <a:pt x="683" y="298"/>
                  </a:lnTo>
                  <a:lnTo>
                    <a:pt x="680" y="297"/>
                  </a:lnTo>
                  <a:lnTo>
                    <a:pt x="679" y="297"/>
                  </a:lnTo>
                  <a:lnTo>
                    <a:pt x="676" y="297"/>
                  </a:lnTo>
                  <a:lnTo>
                    <a:pt x="673" y="297"/>
                  </a:lnTo>
                  <a:lnTo>
                    <a:pt x="673" y="295"/>
                  </a:lnTo>
                  <a:lnTo>
                    <a:pt x="672" y="295"/>
                  </a:lnTo>
                  <a:lnTo>
                    <a:pt x="670" y="295"/>
                  </a:lnTo>
                  <a:lnTo>
                    <a:pt x="669" y="295"/>
                  </a:lnTo>
                  <a:lnTo>
                    <a:pt x="669" y="298"/>
                  </a:lnTo>
                  <a:lnTo>
                    <a:pt x="669" y="301"/>
                  </a:lnTo>
                  <a:lnTo>
                    <a:pt x="670" y="312"/>
                  </a:lnTo>
                  <a:lnTo>
                    <a:pt x="672" y="319"/>
                  </a:lnTo>
                  <a:lnTo>
                    <a:pt x="673" y="330"/>
                  </a:lnTo>
                  <a:lnTo>
                    <a:pt x="673" y="335"/>
                  </a:lnTo>
                  <a:lnTo>
                    <a:pt x="673" y="340"/>
                  </a:lnTo>
                  <a:lnTo>
                    <a:pt x="673" y="341"/>
                  </a:lnTo>
                  <a:lnTo>
                    <a:pt x="673" y="345"/>
                  </a:lnTo>
                  <a:lnTo>
                    <a:pt x="674" y="346"/>
                  </a:lnTo>
                  <a:lnTo>
                    <a:pt x="674" y="348"/>
                  </a:lnTo>
                  <a:lnTo>
                    <a:pt x="674" y="356"/>
                  </a:lnTo>
                  <a:lnTo>
                    <a:pt x="674" y="357"/>
                  </a:lnTo>
                  <a:lnTo>
                    <a:pt x="674" y="359"/>
                  </a:lnTo>
                  <a:lnTo>
                    <a:pt x="673" y="360"/>
                  </a:lnTo>
                  <a:lnTo>
                    <a:pt x="673" y="367"/>
                  </a:lnTo>
                  <a:lnTo>
                    <a:pt x="673" y="370"/>
                  </a:lnTo>
                  <a:lnTo>
                    <a:pt x="673" y="371"/>
                  </a:lnTo>
                  <a:lnTo>
                    <a:pt x="672" y="378"/>
                  </a:lnTo>
                  <a:lnTo>
                    <a:pt x="672" y="380"/>
                  </a:lnTo>
                  <a:lnTo>
                    <a:pt x="670" y="389"/>
                  </a:lnTo>
                  <a:lnTo>
                    <a:pt x="670" y="393"/>
                  </a:lnTo>
                  <a:lnTo>
                    <a:pt x="670" y="395"/>
                  </a:lnTo>
                  <a:lnTo>
                    <a:pt x="669" y="398"/>
                  </a:lnTo>
                  <a:lnTo>
                    <a:pt x="669" y="399"/>
                  </a:lnTo>
                  <a:lnTo>
                    <a:pt x="669" y="400"/>
                  </a:lnTo>
                  <a:lnTo>
                    <a:pt x="667" y="403"/>
                  </a:lnTo>
                  <a:lnTo>
                    <a:pt x="666" y="409"/>
                  </a:lnTo>
                  <a:lnTo>
                    <a:pt x="665" y="413"/>
                  </a:lnTo>
                  <a:lnTo>
                    <a:pt x="663" y="417"/>
                  </a:lnTo>
                  <a:lnTo>
                    <a:pt x="659" y="429"/>
                  </a:lnTo>
                  <a:lnTo>
                    <a:pt x="658" y="436"/>
                  </a:lnTo>
                  <a:lnTo>
                    <a:pt x="655" y="442"/>
                  </a:lnTo>
                  <a:lnTo>
                    <a:pt x="655" y="443"/>
                  </a:lnTo>
                  <a:lnTo>
                    <a:pt x="655" y="444"/>
                  </a:lnTo>
                  <a:lnTo>
                    <a:pt x="637" y="500"/>
                  </a:lnTo>
                  <a:lnTo>
                    <a:pt x="632" y="513"/>
                  </a:lnTo>
                  <a:lnTo>
                    <a:pt x="632" y="516"/>
                  </a:lnTo>
                  <a:lnTo>
                    <a:pt x="630" y="518"/>
                  </a:lnTo>
                  <a:lnTo>
                    <a:pt x="627" y="516"/>
                  </a:lnTo>
                  <a:lnTo>
                    <a:pt x="623" y="516"/>
                  </a:lnTo>
                  <a:lnTo>
                    <a:pt x="622" y="516"/>
                  </a:lnTo>
                  <a:lnTo>
                    <a:pt x="621" y="516"/>
                  </a:lnTo>
                  <a:lnTo>
                    <a:pt x="619" y="516"/>
                  </a:lnTo>
                  <a:lnTo>
                    <a:pt x="618" y="516"/>
                  </a:lnTo>
                  <a:lnTo>
                    <a:pt x="616" y="518"/>
                  </a:lnTo>
                  <a:lnTo>
                    <a:pt x="615" y="518"/>
                  </a:lnTo>
                  <a:lnTo>
                    <a:pt x="611" y="518"/>
                  </a:lnTo>
                  <a:lnTo>
                    <a:pt x="610" y="519"/>
                  </a:lnTo>
                  <a:lnTo>
                    <a:pt x="608" y="519"/>
                  </a:lnTo>
                  <a:lnTo>
                    <a:pt x="607" y="518"/>
                  </a:lnTo>
                  <a:lnTo>
                    <a:pt x="604" y="518"/>
                  </a:lnTo>
                  <a:lnTo>
                    <a:pt x="603" y="518"/>
                  </a:lnTo>
                  <a:lnTo>
                    <a:pt x="601" y="518"/>
                  </a:lnTo>
                  <a:lnTo>
                    <a:pt x="600" y="518"/>
                  </a:lnTo>
                  <a:lnTo>
                    <a:pt x="596" y="518"/>
                  </a:lnTo>
                  <a:lnTo>
                    <a:pt x="593" y="518"/>
                  </a:lnTo>
                  <a:lnTo>
                    <a:pt x="590" y="518"/>
                  </a:lnTo>
                  <a:lnTo>
                    <a:pt x="589" y="518"/>
                  </a:lnTo>
                  <a:lnTo>
                    <a:pt x="585" y="518"/>
                  </a:lnTo>
                  <a:lnTo>
                    <a:pt x="582" y="518"/>
                  </a:lnTo>
                  <a:lnTo>
                    <a:pt x="579" y="518"/>
                  </a:lnTo>
                  <a:lnTo>
                    <a:pt x="578" y="518"/>
                  </a:lnTo>
                  <a:lnTo>
                    <a:pt x="576" y="516"/>
                  </a:lnTo>
                  <a:lnTo>
                    <a:pt x="574" y="516"/>
                  </a:lnTo>
                  <a:lnTo>
                    <a:pt x="572" y="516"/>
                  </a:lnTo>
                  <a:lnTo>
                    <a:pt x="571" y="516"/>
                  </a:lnTo>
                  <a:lnTo>
                    <a:pt x="568" y="516"/>
                  </a:lnTo>
                  <a:lnTo>
                    <a:pt x="565" y="515"/>
                  </a:lnTo>
                  <a:lnTo>
                    <a:pt x="563" y="515"/>
                  </a:lnTo>
                  <a:lnTo>
                    <a:pt x="560" y="515"/>
                  </a:lnTo>
                  <a:lnTo>
                    <a:pt x="558" y="515"/>
                  </a:lnTo>
                  <a:lnTo>
                    <a:pt x="557" y="515"/>
                  </a:lnTo>
                  <a:lnTo>
                    <a:pt x="554" y="515"/>
                  </a:lnTo>
                  <a:lnTo>
                    <a:pt x="553" y="515"/>
                  </a:lnTo>
                  <a:lnTo>
                    <a:pt x="552" y="515"/>
                  </a:lnTo>
                  <a:lnTo>
                    <a:pt x="550" y="513"/>
                  </a:lnTo>
                  <a:lnTo>
                    <a:pt x="549" y="513"/>
                  </a:lnTo>
                  <a:lnTo>
                    <a:pt x="545" y="515"/>
                  </a:lnTo>
                  <a:lnTo>
                    <a:pt x="543" y="515"/>
                  </a:lnTo>
                  <a:lnTo>
                    <a:pt x="542" y="516"/>
                  </a:lnTo>
                  <a:lnTo>
                    <a:pt x="539" y="516"/>
                  </a:lnTo>
                  <a:lnTo>
                    <a:pt x="539" y="518"/>
                  </a:lnTo>
                  <a:lnTo>
                    <a:pt x="538" y="518"/>
                  </a:lnTo>
                  <a:lnTo>
                    <a:pt x="535" y="516"/>
                  </a:lnTo>
                  <a:lnTo>
                    <a:pt x="534" y="516"/>
                  </a:lnTo>
                  <a:lnTo>
                    <a:pt x="532" y="516"/>
                  </a:lnTo>
                  <a:lnTo>
                    <a:pt x="534" y="515"/>
                  </a:lnTo>
                  <a:lnTo>
                    <a:pt x="532" y="515"/>
                  </a:lnTo>
                  <a:lnTo>
                    <a:pt x="531" y="515"/>
                  </a:lnTo>
                  <a:lnTo>
                    <a:pt x="530" y="515"/>
                  </a:lnTo>
                  <a:lnTo>
                    <a:pt x="525" y="515"/>
                  </a:lnTo>
                  <a:lnTo>
                    <a:pt x="523" y="515"/>
                  </a:lnTo>
                  <a:lnTo>
                    <a:pt x="520" y="515"/>
                  </a:lnTo>
                  <a:lnTo>
                    <a:pt x="518" y="513"/>
                  </a:lnTo>
                  <a:lnTo>
                    <a:pt x="517" y="513"/>
                  </a:lnTo>
                  <a:lnTo>
                    <a:pt x="514" y="513"/>
                  </a:lnTo>
                  <a:lnTo>
                    <a:pt x="512" y="513"/>
                  </a:lnTo>
                  <a:lnTo>
                    <a:pt x="507" y="513"/>
                  </a:lnTo>
                  <a:lnTo>
                    <a:pt x="506" y="513"/>
                  </a:lnTo>
                  <a:lnTo>
                    <a:pt x="505" y="513"/>
                  </a:lnTo>
                  <a:lnTo>
                    <a:pt x="502" y="513"/>
                  </a:lnTo>
                  <a:lnTo>
                    <a:pt x="501" y="512"/>
                  </a:lnTo>
                  <a:lnTo>
                    <a:pt x="498" y="512"/>
                  </a:lnTo>
                  <a:lnTo>
                    <a:pt x="495" y="512"/>
                  </a:lnTo>
                  <a:lnTo>
                    <a:pt x="494" y="512"/>
                  </a:lnTo>
                  <a:lnTo>
                    <a:pt x="491" y="511"/>
                  </a:lnTo>
                  <a:lnTo>
                    <a:pt x="489" y="511"/>
                  </a:lnTo>
                  <a:lnTo>
                    <a:pt x="487" y="511"/>
                  </a:lnTo>
                  <a:lnTo>
                    <a:pt x="483" y="511"/>
                  </a:lnTo>
                  <a:lnTo>
                    <a:pt x="476" y="509"/>
                  </a:lnTo>
                  <a:lnTo>
                    <a:pt x="474" y="509"/>
                  </a:lnTo>
                  <a:lnTo>
                    <a:pt x="473" y="509"/>
                  </a:lnTo>
                  <a:lnTo>
                    <a:pt x="469" y="509"/>
                  </a:lnTo>
                  <a:lnTo>
                    <a:pt x="467" y="509"/>
                  </a:lnTo>
                  <a:lnTo>
                    <a:pt x="466" y="508"/>
                  </a:lnTo>
                  <a:lnTo>
                    <a:pt x="462" y="508"/>
                  </a:lnTo>
                  <a:lnTo>
                    <a:pt x="461" y="506"/>
                  </a:lnTo>
                  <a:lnTo>
                    <a:pt x="459" y="506"/>
                  </a:lnTo>
                  <a:lnTo>
                    <a:pt x="443" y="504"/>
                  </a:lnTo>
                  <a:lnTo>
                    <a:pt x="440" y="502"/>
                  </a:lnTo>
                  <a:lnTo>
                    <a:pt x="438" y="502"/>
                  </a:lnTo>
                  <a:lnTo>
                    <a:pt x="437" y="502"/>
                  </a:lnTo>
                  <a:lnTo>
                    <a:pt x="434" y="502"/>
                  </a:lnTo>
                  <a:lnTo>
                    <a:pt x="433" y="504"/>
                  </a:lnTo>
                  <a:lnTo>
                    <a:pt x="430" y="504"/>
                  </a:lnTo>
                  <a:lnTo>
                    <a:pt x="429" y="504"/>
                  </a:lnTo>
                  <a:lnTo>
                    <a:pt x="426" y="504"/>
                  </a:lnTo>
                  <a:lnTo>
                    <a:pt x="422" y="504"/>
                  </a:lnTo>
                  <a:lnTo>
                    <a:pt x="420" y="504"/>
                  </a:lnTo>
                  <a:lnTo>
                    <a:pt x="419" y="504"/>
                  </a:lnTo>
                  <a:lnTo>
                    <a:pt x="418" y="504"/>
                  </a:lnTo>
                  <a:lnTo>
                    <a:pt x="411" y="505"/>
                  </a:lnTo>
                  <a:lnTo>
                    <a:pt x="401" y="506"/>
                  </a:lnTo>
                  <a:lnTo>
                    <a:pt x="400" y="512"/>
                  </a:lnTo>
                  <a:lnTo>
                    <a:pt x="396" y="508"/>
                  </a:lnTo>
                  <a:lnTo>
                    <a:pt x="394" y="506"/>
                  </a:lnTo>
                  <a:lnTo>
                    <a:pt x="393" y="506"/>
                  </a:lnTo>
                  <a:lnTo>
                    <a:pt x="390" y="506"/>
                  </a:lnTo>
                  <a:lnTo>
                    <a:pt x="389" y="506"/>
                  </a:lnTo>
                  <a:lnTo>
                    <a:pt x="387" y="506"/>
                  </a:lnTo>
                  <a:lnTo>
                    <a:pt x="386" y="506"/>
                  </a:lnTo>
                  <a:lnTo>
                    <a:pt x="385" y="506"/>
                  </a:lnTo>
                  <a:lnTo>
                    <a:pt x="383" y="506"/>
                  </a:lnTo>
                  <a:lnTo>
                    <a:pt x="382" y="506"/>
                  </a:lnTo>
                  <a:lnTo>
                    <a:pt x="381" y="506"/>
                  </a:lnTo>
                  <a:lnTo>
                    <a:pt x="379" y="506"/>
                  </a:lnTo>
                  <a:lnTo>
                    <a:pt x="378" y="506"/>
                  </a:lnTo>
                  <a:lnTo>
                    <a:pt x="376" y="505"/>
                  </a:lnTo>
                  <a:lnTo>
                    <a:pt x="375" y="505"/>
                  </a:lnTo>
                  <a:lnTo>
                    <a:pt x="374" y="505"/>
                  </a:lnTo>
                  <a:lnTo>
                    <a:pt x="372" y="505"/>
                  </a:lnTo>
                  <a:lnTo>
                    <a:pt x="371" y="505"/>
                  </a:lnTo>
                  <a:lnTo>
                    <a:pt x="369" y="505"/>
                  </a:lnTo>
                  <a:lnTo>
                    <a:pt x="364" y="506"/>
                  </a:lnTo>
                  <a:lnTo>
                    <a:pt x="361" y="506"/>
                  </a:lnTo>
                  <a:lnTo>
                    <a:pt x="360" y="506"/>
                  </a:lnTo>
                  <a:lnTo>
                    <a:pt x="357" y="508"/>
                  </a:lnTo>
                  <a:lnTo>
                    <a:pt x="356" y="508"/>
                  </a:lnTo>
                  <a:lnTo>
                    <a:pt x="354" y="508"/>
                  </a:lnTo>
                  <a:lnTo>
                    <a:pt x="351" y="508"/>
                  </a:lnTo>
                  <a:lnTo>
                    <a:pt x="349" y="509"/>
                  </a:lnTo>
                  <a:lnTo>
                    <a:pt x="347" y="509"/>
                  </a:lnTo>
                  <a:lnTo>
                    <a:pt x="346" y="509"/>
                  </a:lnTo>
                  <a:lnTo>
                    <a:pt x="345" y="509"/>
                  </a:lnTo>
                  <a:lnTo>
                    <a:pt x="343" y="511"/>
                  </a:lnTo>
                  <a:lnTo>
                    <a:pt x="342" y="511"/>
                  </a:lnTo>
                  <a:lnTo>
                    <a:pt x="340" y="511"/>
                  </a:lnTo>
                  <a:lnTo>
                    <a:pt x="340" y="512"/>
                  </a:lnTo>
                  <a:lnTo>
                    <a:pt x="339" y="512"/>
                  </a:lnTo>
                  <a:lnTo>
                    <a:pt x="338" y="512"/>
                  </a:lnTo>
                  <a:lnTo>
                    <a:pt x="336" y="512"/>
                  </a:lnTo>
                  <a:lnTo>
                    <a:pt x="335" y="513"/>
                  </a:lnTo>
                  <a:lnTo>
                    <a:pt x="332" y="513"/>
                  </a:lnTo>
                  <a:lnTo>
                    <a:pt x="331" y="513"/>
                  </a:lnTo>
                  <a:lnTo>
                    <a:pt x="328" y="513"/>
                  </a:lnTo>
                  <a:lnTo>
                    <a:pt x="327" y="515"/>
                  </a:lnTo>
                  <a:lnTo>
                    <a:pt x="325" y="515"/>
                  </a:lnTo>
                  <a:lnTo>
                    <a:pt x="324" y="515"/>
                  </a:lnTo>
                  <a:lnTo>
                    <a:pt x="321" y="515"/>
                  </a:lnTo>
                  <a:lnTo>
                    <a:pt x="318" y="516"/>
                  </a:lnTo>
                  <a:lnTo>
                    <a:pt x="317" y="516"/>
                  </a:lnTo>
                  <a:lnTo>
                    <a:pt x="316" y="516"/>
                  </a:lnTo>
                  <a:lnTo>
                    <a:pt x="314" y="518"/>
                  </a:lnTo>
                  <a:lnTo>
                    <a:pt x="312" y="518"/>
                  </a:lnTo>
                  <a:lnTo>
                    <a:pt x="310" y="519"/>
                  </a:lnTo>
                  <a:lnTo>
                    <a:pt x="307" y="519"/>
                  </a:lnTo>
                  <a:lnTo>
                    <a:pt x="306" y="520"/>
                  </a:lnTo>
                  <a:lnTo>
                    <a:pt x="305" y="520"/>
                  </a:lnTo>
                  <a:lnTo>
                    <a:pt x="303" y="520"/>
                  </a:lnTo>
                  <a:lnTo>
                    <a:pt x="298" y="523"/>
                  </a:lnTo>
                  <a:lnTo>
                    <a:pt x="296" y="524"/>
                  </a:lnTo>
                  <a:lnTo>
                    <a:pt x="295" y="526"/>
                  </a:lnTo>
                  <a:lnTo>
                    <a:pt x="294" y="526"/>
                  </a:lnTo>
                  <a:lnTo>
                    <a:pt x="292" y="526"/>
                  </a:lnTo>
                  <a:lnTo>
                    <a:pt x="291" y="526"/>
                  </a:lnTo>
                  <a:lnTo>
                    <a:pt x="278" y="530"/>
                  </a:lnTo>
                  <a:lnTo>
                    <a:pt x="277" y="530"/>
                  </a:lnTo>
                  <a:lnTo>
                    <a:pt x="274" y="530"/>
                  </a:lnTo>
                  <a:lnTo>
                    <a:pt x="271" y="531"/>
                  </a:lnTo>
                  <a:lnTo>
                    <a:pt x="267" y="531"/>
                  </a:lnTo>
                  <a:lnTo>
                    <a:pt x="263" y="531"/>
                  </a:lnTo>
                  <a:lnTo>
                    <a:pt x="262" y="531"/>
                  </a:lnTo>
                  <a:lnTo>
                    <a:pt x="258" y="531"/>
                  </a:lnTo>
                  <a:lnTo>
                    <a:pt x="255" y="531"/>
                  </a:lnTo>
                  <a:lnTo>
                    <a:pt x="254" y="531"/>
                  </a:lnTo>
                  <a:lnTo>
                    <a:pt x="251" y="531"/>
                  </a:lnTo>
                  <a:lnTo>
                    <a:pt x="248" y="530"/>
                  </a:lnTo>
                  <a:lnTo>
                    <a:pt x="247" y="530"/>
                  </a:lnTo>
                  <a:lnTo>
                    <a:pt x="244" y="530"/>
                  </a:lnTo>
                  <a:lnTo>
                    <a:pt x="241" y="530"/>
                  </a:lnTo>
                  <a:lnTo>
                    <a:pt x="237" y="530"/>
                  </a:lnTo>
                  <a:lnTo>
                    <a:pt x="234" y="530"/>
                  </a:lnTo>
                  <a:lnTo>
                    <a:pt x="232" y="530"/>
                  </a:lnTo>
                  <a:lnTo>
                    <a:pt x="230" y="530"/>
                  </a:lnTo>
                  <a:lnTo>
                    <a:pt x="229" y="530"/>
                  </a:lnTo>
                  <a:lnTo>
                    <a:pt x="227" y="530"/>
                  </a:lnTo>
                  <a:lnTo>
                    <a:pt x="225" y="531"/>
                  </a:lnTo>
                  <a:lnTo>
                    <a:pt x="222" y="533"/>
                  </a:lnTo>
                  <a:lnTo>
                    <a:pt x="220" y="533"/>
                  </a:lnTo>
                  <a:lnTo>
                    <a:pt x="219" y="534"/>
                  </a:lnTo>
                  <a:lnTo>
                    <a:pt x="216" y="534"/>
                  </a:lnTo>
                  <a:lnTo>
                    <a:pt x="215" y="534"/>
                  </a:lnTo>
                  <a:lnTo>
                    <a:pt x="215" y="536"/>
                  </a:lnTo>
                  <a:lnTo>
                    <a:pt x="212" y="536"/>
                  </a:lnTo>
                  <a:lnTo>
                    <a:pt x="209" y="537"/>
                  </a:lnTo>
                  <a:lnTo>
                    <a:pt x="208" y="537"/>
                  </a:lnTo>
                  <a:lnTo>
                    <a:pt x="207" y="537"/>
                  </a:lnTo>
                  <a:lnTo>
                    <a:pt x="204" y="537"/>
                  </a:lnTo>
                  <a:lnTo>
                    <a:pt x="197" y="540"/>
                  </a:lnTo>
                  <a:lnTo>
                    <a:pt x="196" y="541"/>
                  </a:lnTo>
                  <a:lnTo>
                    <a:pt x="194" y="541"/>
                  </a:lnTo>
                  <a:lnTo>
                    <a:pt x="191" y="542"/>
                  </a:lnTo>
                  <a:lnTo>
                    <a:pt x="190" y="542"/>
                  </a:lnTo>
                  <a:lnTo>
                    <a:pt x="189" y="544"/>
                  </a:lnTo>
                  <a:lnTo>
                    <a:pt x="187" y="544"/>
                  </a:lnTo>
                  <a:lnTo>
                    <a:pt x="186" y="544"/>
                  </a:lnTo>
                  <a:lnTo>
                    <a:pt x="185" y="544"/>
                  </a:lnTo>
                  <a:lnTo>
                    <a:pt x="183" y="545"/>
                  </a:lnTo>
                  <a:lnTo>
                    <a:pt x="180" y="545"/>
                  </a:lnTo>
                  <a:lnTo>
                    <a:pt x="179" y="545"/>
                  </a:lnTo>
                  <a:lnTo>
                    <a:pt x="178" y="547"/>
                  </a:lnTo>
                  <a:lnTo>
                    <a:pt x="176" y="547"/>
                  </a:lnTo>
                  <a:lnTo>
                    <a:pt x="175" y="548"/>
                  </a:lnTo>
                  <a:lnTo>
                    <a:pt x="174" y="548"/>
                  </a:lnTo>
                  <a:lnTo>
                    <a:pt x="172" y="545"/>
                  </a:lnTo>
                  <a:lnTo>
                    <a:pt x="171" y="541"/>
                  </a:lnTo>
                  <a:lnTo>
                    <a:pt x="171" y="540"/>
                  </a:lnTo>
                  <a:lnTo>
                    <a:pt x="169" y="538"/>
                  </a:lnTo>
                  <a:lnTo>
                    <a:pt x="167" y="534"/>
                  </a:lnTo>
                  <a:lnTo>
                    <a:pt x="167" y="533"/>
                  </a:lnTo>
                  <a:lnTo>
                    <a:pt x="165" y="531"/>
                  </a:lnTo>
                  <a:lnTo>
                    <a:pt x="164" y="529"/>
                  </a:lnTo>
                  <a:lnTo>
                    <a:pt x="163" y="527"/>
                  </a:lnTo>
                  <a:lnTo>
                    <a:pt x="161" y="526"/>
                  </a:lnTo>
                  <a:lnTo>
                    <a:pt x="161" y="524"/>
                  </a:lnTo>
                  <a:lnTo>
                    <a:pt x="158" y="523"/>
                  </a:lnTo>
                  <a:lnTo>
                    <a:pt x="154" y="520"/>
                  </a:lnTo>
                  <a:lnTo>
                    <a:pt x="153" y="519"/>
                  </a:lnTo>
                  <a:lnTo>
                    <a:pt x="152" y="518"/>
                  </a:lnTo>
                  <a:lnTo>
                    <a:pt x="152" y="516"/>
                  </a:lnTo>
                  <a:lnTo>
                    <a:pt x="149" y="513"/>
                  </a:lnTo>
                  <a:lnTo>
                    <a:pt x="147" y="512"/>
                  </a:lnTo>
                  <a:lnTo>
                    <a:pt x="146" y="511"/>
                  </a:lnTo>
                  <a:lnTo>
                    <a:pt x="145" y="511"/>
                  </a:lnTo>
                  <a:lnTo>
                    <a:pt x="145" y="509"/>
                  </a:lnTo>
                  <a:lnTo>
                    <a:pt x="143" y="508"/>
                  </a:lnTo>
                  <a:lnTo>
                    <a:pt x="140" y="505"/>
                  </a:lnTo>
                  <a:lnTo>
                    <a:pt x="139" y="502"/>
                  </a:lnTo>
                  <a:lnTo>
                    <a:pt x="139" y="501"/>
                  </a:lnTo>
                  <a:lnTo>
                    <a:pt x="138" y="500"/>
                  </a:lnTo>
                  <a:lnTo>
                    <a:pt x="136" y="498"/>
                  </a:lnTo>
                  <a:lnTo>
                    <a:pt x="136" y="497"/>
                  </a:lnTo>
                  <a:lnTo>
                    <a:pt x="135" y="497"/>
                  </a:lnTo>
                  <a:lnTo>
                    <a:pt x="135" y="498"/>
                  </a:lnTo>
                  <a:lnTo>
                    <a:pt x="132" y="498"/>
                  </a:lnTo>
                  <a:lnTo>
                    <a:pt x="129" y="500"/>
                  </a:lnTo>
                  <a:lnTo>
                    <a:pt x="129" y="498"/>
                  </a:lnTo>
                  <a:lnTo>
                    <a:pt x="129" y="497"/>
                  </a:lnTo>
                  <a:lnTo>
                    <a:pt x="128" y="490"/>
                  </a:lnTo>
                  <a:lnTo>
                    <a:pt x="128" y="489"/>
                  </a:lnTo>
                  <a:lnTo>
                    <a:pt x="127" y="486"/>
                  </a:lnTo>
                  <a:lnTo>
                    <a:pt x="125" y="478"/>
                  </a:lnTo>
                  <a:lnTo>
                    <a:pt x="124" y="469"/>
                  </a:lnTo>
                  <a:lnTo>
                    <a:pt x="124" y="468"/>
                  </a:lnTo>
                  <a:lnTo>
                    <a:pt x="124" y="467"/>
                  </a:lnTo>
                  <a:lnTo>
                    <a:pt x="124" y="465"/>
                  </a:lnTo>
                  <a:lnTo>
                    <a:pt x="124" y="457"/>
                  </a:lnTo>
                  <a:lnTo>
                    <a:pt x="124" y="453"/>
                  </a:lnTo>
                  <a:lnTo>
                    <a:pt x="122" y="450"/>
                  </a:lnTo>
                  <a:lnTo>
                    <a:pt x="120" y="449"/>
                  </a:lnTo>
                  <a:lnTo>
                    <a:pt x="120" y="447"/>
                  </a:lnTo>
                  <a:lnTo>
                    <a:pt x="118" y="447"/>
                  </a:lnTo>
                  <a:lnTo>
                    <a:pt x="118" y="446"/>
                  </a:lnTo>
                  <a:lnTo>
                    <a:pt x="117" y="446"/>
                  </a:lnTo>
                  <a:lnTo>
                    <a:pt x="117" y="444"/>
                  </a:lnTo>
                  <a:lnTo>
                    <a:pt x="116" y="444"/>
                  </a:lnTo>
                  <a:lnTo>
                    <a:pt x="114" y="443"/>
                  </a:lnTo>
                  <a:lnTo>
                    <a:pt x="113" y="442"/>
                  </a:lnTo>
                  <a:lnTo>
                    <a:pt x="111" y="440"/>
                  </a:lnTo>
                  <a:lnTo>
                    <a:pt x="110" y="440"/>
                  </a:lnTo>
                  <a:lnTo>
                    <a:pt x="109" y="440"/>
                  </a:lnTo>
                  <a:lnTo>
                    <a:pt x="107" y="440"/>
                  </a:lnTo>
                  <a:lnTo>
                    <a:pt x="106" y="439"/>
                  </a:lnTo>
                  <a:lnTo>
                    <a:pt x="105" y="439"/>
                  </a:lnTo>
                  <a:lnTo>
                    <a:pt x="103" y="439"/>
                  </a:lnTo>
                  <a:lnTo>
                    <a:pt x="99" y="439"/>
                  </a:lnTo>
                  <a:lnTo>
                    <a:pt x="98" y="439"/>
                  </a:lnTo>
                  <a:lnTo>
                    <a:pt x="96" y="437"/>
                  </a:lnTo>
                  <a:lnTo>
                    <a:pt x="87" y="436"/>
                  </a:lnTo>
                  <a:lnTo>
                    <a:pt x="80" y="432"/>
                  </a:lnTo>
                  <a:lnTo>
                    <a:pt x="80" y="431"/>
                  </a:lnTo>
                  <a:lnTo>
                    <a:pt x="78" y="431"/>
                  </a:lnTo>
                  <a:lnTo>
                    <a:pt x="77" y="431"/>
                  </a:lnTo>
                  <a:lnTo>
                    <a:pt x="77" y="429"/>
                  </a:lnTo>
                  <a:lnTo>
                    <a:pt x="76" y="429"/>
                  </a:lnTo>
                  <a:lnTo>
                    <a:pt x="74" y="428"/>
                  </a:lnTo>
                  <a:lnTo>
                    <a:pt x="74" y="426"/>
                  </a:lnTo>
                  <a:lnTo>
                    <a:pt x="73" y="426"/>
                  </a:lnTo>
                  <a:lnTo>
                    <a:pt x="73" y="425"/>
                  </a:lnTo>
                  <a:lnTo>
                    <a:pt x="71" y="424"/>
                  </a:lnTo>
                  <a:lnTo>
                    <a:pt x="70" y="422"/>
                  </a:lnTo>
                  <a:lnTo>
                    <a:pt x="69" y="421"/>
                  </a:lnTo>
                  <a:lnTo>
                    <a:pt x="69" y="420"/>
                  </a:lnTo>
                  <a:lnTo>
                    <a:pt x="67" y="420"/>
                  </a:lnTo>
                  <a:lnTo>
                    <a:pt x="67" y="418"/>
                  </a:lnTo>
                  <a:lnTo>
                    <a:pt x="66" y="418"/>
                  </a:lnTo>
                  <a:lnTo>
                    <a:pt x="66" y="417"/>
                  </a:lnTo>
                  <a:lnTo>
                    <a:pt x="66" y="415"/>
                  </a:lnTo>
                  <a:lnTo>
                    <a:pt x="66" y="417"/>
                  </a:lnTo>
                  <a:lnTo>
                    <a:pt x="62" y="415"/>
                  </a:lnTo>
                  <a:lnTo>
                    <a:pt x="60" y="415"/>
                  </a:lnTo>
                  <a:lnTo>
                    <a:pt x="58" y="415"/>
                  </a:lnTo>
                  <a:lnTo>
                    <a:pt x="53" y="414"/>
                  </a:lnTo>
                  <a:lnTo>
                    <a:pt x="49" y="413"/>
                  </a:lnTo>
                  <a:lnTo>
                    <a:pt x="48" y="413"/>
                  </a:lnTo>
                  <a:lnTo>
                    <a:pt x="44" y="406"/>
                  </a:lnTo>
                  <a:lnTo>
                    <a:pt x="41" y="403"/>
                  </a:lnTo>
                  <a:lnTo>
                    <a:pt x="40" y="400"/>
                  </a:lnTo>
                  <a:lnTo>
                    <a:pt x="30" y="391"/>
                  </a:lnTo>
                  <a:lnTo>
                    <a:pt x="33" y="388"/>
                  </a:lnTo>
                  <a:lnTo>
                    <a:pt x="34" y="385"/>
                  </a:lnTo>
                  <a:lnTo>
                    <a:pt x="37" y="382"/>
                  </a:lnTo>
                  <a:lnTo>
                    <a:pt x="37" y="381"/>
                  </a:lnTo>
                  <a:lnTo>
                    <a:pt x="31" y="378"/>
                  </a:lnTo>
                  <a:lnTo>
                    <a:pt x="30" y="378"/>
                  </a:lnTo>
                  <a:lnTo>
                    <a:pt x="29" y="377"/>
                  </a:lnTo>
                  <a:lnTo>
                    <a:pt x="26" y="375"/>
                  </a:lnTo>
                  <a:lnTo>
                    <a:pt x="25" y="375"/>
                  </a:lnTo>
                  <a:lnTo>
                    <a:pt x="20" y="371"/>
                  </a:lnTo>
                  <a:lnTo>
                    <a:pt x="16" y="367"/>
                  </a:lnTo>
                  <a:lnTo>
                    <a:pt x="15" y="367"/>
                  </a:lnTo>
                  <a:lnTo>
                    <a:pt x="14" y="366"/>
                  </a:lnTo>
                  <a:lnTo>
                    <a:pt x="12" y="366"/>
                  </a:lnTo>
                  <a:lnTo>
                    <a:pt x="12" y="364"/>
                  </a:lnTo>
                  <a:lnTo>
                    <a:pt x="11" y="364"/>
                  </a:lnTo>
                  <a:lnTo>
                    <a:pt x="7" y="360"/>
                  </a:lnTo>
                  <a:lnTo>
                    <a:pt x="0" y="355"/>
                  </a:lnTo>
                  <a:lnTo>
                    <a:pt x="2" y="352"/>
                  </a:lnTo>
                  <a:lnTo>
                    <a:pt x="11" y="342"/>
                  </a:lnTo>
                  <a:lnTo>
                    <a:pt x="18" y="334"/>
                  </a:lnTo>
                  <a:lnTo>
                    <a:pt x="27" y="324"/>
                  </a:lnTo>
                  <a:lnTo>
                    <a:pt x="29" y="324"/>
                  </a:lnTo>
                  <a:lnTo>
                    <a:pt x="30" y="323"/>
                  </a:lnTo>
                  <a:lnTo>
                    <a:pt x="33" y="320"/>
                  </a:lnTo>
                  <a:lnTo>
                    <a:pt x="37" y="316"/>
                  </a:lnTo>
                  <a:lnTo>
                    <a:pt x="44" y="312"/>
                  </a:lnTo>
                  <a:lnTo>
                    <a:pt x="48" y="308"/>
                  </a:lnTo>
                  <a:lnTo>
                    <a:pt x="67" y="294"/>
                  </a:lnTo>
                  <a:lnTo>
                    <a:pt x="70" y="293"/>
                  </a:lnTo>
                  <a:lnTo>
                    <a:pt x="70" y="291"/>
                  </a:lnTo>
                  <a:lnTo>
                    <a:pt x="81" y="284"/>
                  </a:lnTo>
                  <a:lnTo>
                    <a:pt x="100" y="271"/>
                  </a:lnTo>
                  <a:lnTo>
                    <a:pt x="110" y="264"/>
                  </a:lnTo>
                  <a:lnTo>
                    <a:pt x="111" y="264"/>
                  </a:lnTo>
                  <a:lnTo>
                    <a:pt x="114" y="261"/>
                  </a:lnTo>
                  <a:lnTo>
                    <a:pt x="117" y="258"/>
                  </a:lnTo>
                  <a:lnTo>
                    <a:pt x="118" y="257"/>
                  </a:lnTo>
                  <a:lnTo>
                    <a:pt x="120" y="257"/>
                  </a:lnTo>
                  <a:lnTo>
                    <a:pt x="121" y="255"/>
                  </a:lnTo>
                  <a:lnTo>
                    <a:pt x="122" y="253"/>
                  </a:lnTo>
                  <a:lnTo>
                    <a:pt x="125" y="251"/>
                  </a:lnTo>
                  <a:lnTo>
                    <a:pt x="127" y="249"/>
                  </a:lnTo>
                  <a:lnTo>
                    <a:pt x="131" y="246"/>
                  </a:lnTo>
                  <a:lnTo>
                    <a:pt x="138" y="236"/>
                  </a:lnTo>
                  <a:lnTo>
                    <a:pt x="142" y="232"/>
                  </a:lnTo>
                  <a:lnTo>
                    <a:pt x="143" y="232"/>
                  </a:lnTo>
                  <a:lnTo>
                    <a:pt x="143" y="230"/>
                  </a:lnTo>
                  <a:lnTo>
                    <a:pt x="149" y="224"/>
                  </a:lnTo>
                  <a:lnTo>
                    <a:pt x="152" y="219"/>
                  </a:lnTo>
                  <a:lnTo>
                    <a:pt x="153" y="218"/>
                  </a:lnTo>
                  <a:lnTo>
                    <a:pt x="154" y="215"/>
                  </a:lnTo>
                  <a:lnTo>
                    <a:pt x="156" y="215"/>
                  </a:lnTo>
                  <a:lnTo>
                    <a:pt x="156" y="214"/>
                  </a:lnTo>
                  <a:lnTo>
                    <a:pt x="157" y="213"/>
                  </a:lnTo>
                  <a:lnTo>
                    <a:pt x="161" y="208"/>
                  </a:lnTo>
                  <a:lnTo>
                    <a:pt x="163" y="207"/>
                  </a:lnTo>
                  <a:lnTo>
                    <a:pt x="164" y="206"/>
                  </a:lnTo>
                  <a:lnTo>
                    <a:pt x="165" y="206"/>
                  </a:lnTo>
                  <a:lnTo>
                    <a:pt x="175" y="197"/>
                  </a:lnTo>
                  <a:lnTo>
                    <a:pt x="179" y="193"/>
                  </a:lnTo>
                  <a:lnTo>
                    <a:pt x="183" y="191"/>
                  </a:lnTo>
                  <a:lnTo>
                    <a:pt x="183" y="189"/>
                  </a:lnTo>
                  <a:lnTo>
                    <a:pt x="187" y="186"/>
                  </a:lnTo>
                  <a:lnTo>
                    <a:pt x="189" y="186"/>
                  </a:lnTo>
                  <a:lnTo>
                    <a:pt x="187" y="186"/>
                  </a:lnTo>
                  <a:lnTo>
                    <a:pt x="187" y="185"/>
                  </a:lnTo>
                  <a:lnTo>
                    <a:pt x="187" y="184"/>
                  </a:lnTo>
                  <a:lnTo>
                    <a:pt x="186" y="182"/>
                  </a:lnTo>
                  <a:lnTo>
                    <a:pt x="187" y="180"/>
                  </a:lnTo>
                  <a:lnTo>
                    <a:pt x="189" y="180"/>
                  </a:lnTo>
                  <a:lnTo>
                    <a:pt x="189" y="178"/>
                  </a:lnTo>
                  <a:lnTo>
                    <a:pt x="190" y="178"/>
                  </a:lnTo>
                  <a:lnTo>
                    <a:pt x="191" y="178"/>
                  </a:lnTo>
                  <a:lnTo>
                    <a:pt x="194" y="175"/>
                  </a:lnTo>
                  <a:lnTo>
                    <a:pt x="196" y="175"/>
                  </a:lnTo>
                  <a:lnTo>
                    <a:pt x="197" y="174"/>
                  </a:lnTo>
                  <a:lnTo>
                    <a:pt x="198" y="174"/>
                  </a:lnTo>
                  <a:lnTo>
                    <a:pt x="201" y="173"/>
                  </a:lnTo>
                  <a:lnTo>
                    <a:pt x="201" y="171"/>
                  </a:lnTo>
                  <a:lnTo>
                    <a:pt x="207" y="170"/>
                  </a:lnTo>
                  <a:lnTo>
                    <a:pt x="208" y="168"/>
                  </a:lnTo>
                  <a:lnTo>
                    <a:pt x="209" y="168"/>
                  </a:lnTo>
                  <a:lnTo>
                    <a:pt x="209" y="167"/>
                  </a:lnTo>
                  <a:lnTo>
                    <a:pt x="212" y="166"/>
                  </a:lnTo>
                  <a:lnTo>
                    <a:pt x="213" y="164"/>
                  </a:lnTo>
                  <a:lnTo>
                    <a:pt x="215" y="163"/>
                  </a:lnTo>
                  <a:lnTo>
                    <a:pt x="216" y="163"/>
                  </a:lnTo>
                  <a:lnTo>
                    <a:pt x="216" y="161"/>
                  </a:lnTo>
                  <a:lnTo>
                    <a:pt x="216" y="160"/>
                  </a:lnTo>
                  <a:lnTo>
                    <a:pt x="218" y="157"/>
                  </a:lnTo>
                  <a:lnTo>
                    <a:pt x="218" y="152"/>
                  </a:lnTo>
                  <a:lnTo>
                    <a:pt x="219" y="152"/>
                  </a:lnTo>
                  <a:lnTo>
                    <a:pt x="219" y="150"/>
                  </a:lnTo>
                  <a:lnTo>
                    <a:pt x="219" y="148"/>
                  </a:lnTo>
                  <a:lnTo>
                    <a:pt x="218" y="148"/>
                  </a:lnTo>
                  <a:lnTo>
                    <a:pt x="220" y="146"/>
                  </a:lnTo>
                  <a:lnTo>
                    <a:pt x="222" y="146"/>
                  </a:lnTo>
                  <a:lnTo>
                    <a:pt x="225" y="145"/>
                  </a:lnTo>
                  <a:lnTo>
                    <a:pt x="226" y="144"/>
                  </a:lnTo>
                  <a:lnTo>
                    <a:pt x="227" y="144"/>
                  </a:lnTo>
                  <a:lnTo>
                    <a:pt x="227" y="142"/>
                  </a:lnTo>
                  <a:lnTo>
                    <a:pt x="229" y="141"/>
                  </a:lnTo>
                  <a:lnTo>
                    <a:pt x="232" y="138"/>
                  </a:lnTo>
                  <a:lnTo>
                    <a:pt x="233" y="138"/>
                  </a:lnTo>
                  <a:lnTo>
                    <a:pt x="233" y="137"/>
                  </a:lnTo>
                  <a:lnTo>
                    <a:pt x="233" y="135"/>
                  </a:lnTo>
                  <a:lnTo>
                    <a:pt x="233" y="131"/>
                  </a:lnTo>
                  <a:lnTo>
                    <a:pt x="234" y="131"/>
                  </a:lnTo>
                  <a:lnTo>
                    <a:pt x="238" y="130"/>
                  </a:lnTo>
                  <a:lnTo>
                    <a:pt x="241" y="130"/>
                  </a:lnTo>
                  <a:lnTo>
                    <a:pt x="244" y="130"/>
                  </a:lnTo>
                  <a:lnTo>
                    <a:pt x="248" y="130"/>
                  </a:lnTo>
                  <a:lnTo>
                    <a:pt x="255" y="130"/>
                  </a:lnTo>
                  <a:lnTo>
                    <a:pt x="258" y="128"/>
                  </a:lnTo>
                  <a:lnTo>
                    <a:pt x="259" y="128"/>
                  </a:lnTo>
                  <a:lnTo>
                    <a:pt x="266" y="128"/>
                  </a:lnTo>
                  <a:lnTo>
                    <a:pt x="271" y="128"/>
                  </a:lnTo>
                  <a:lnTo>
                    <a:pt x="280" y="127"/>
                  </a:lnTo>
                  <a:lnTo>
                    <a:pt x="284" y="127"/>
                  </a:lnTo>
                  <a:lnTo>
                    <a:pt x="289" y="127"/>
                  </a:lnTo>
                  <a:lnTo>
                    <a:pt x="291" y="127"/>
                  </a:lnTo>
                  <a:lnTo>
                    <a:pt x="291" y="123"/>
                  </a:lnTo>
                  <a:lnTo>
                    <a:pt x="289" y="117"/>
                  </a:lnTo>
                  <a:lnTo>
                    <a:pt x="289" y="116"/>
                  </a:lnTo>
                  <a:lnTo>
                    <a:pt x="289" y="111"/>
                  </a:lnTo>
                  <a:lnTo>
                    <a:pt x="289" y="108"/>
                  </a:lnTo>
                  <a:lnTo>
                    <a:pt x="289" y="106"/>
                  </a:lnTo>
                  <a:lnTo>
                    <a:pt x="289" y="105"/>
                  </a:lnTo>
                  <a:lnTo>
                    <a:pt x="289" y="101"/>
                  </a:lnTo>
                  <a:lnTo>
                    <a:pt x="289" y="99"/>
                  </a:lnTo>
                  <a:lnTo>
                    <a:pt x="289" y="98"/>
                  </a:lnTo>
                  <a:lnTo>
                    <a:pt x="289" y="97"/>
                  </a:lnTo>
                  <a:lnTo>
                    <a:pt x="289" y="95"/>
                  </a:lnTo>
                  <a:lnTo>
                    <a:pt x="291" y="92"/>
                  </a:lnTo>
                  <a:lnTo>
                    <a:pt x="291" y="91"/>
                  </a:lnTo>
                  <a:lnTo>
                    <a:pt x="292" y="90"/>
                  </a:lnTo>
                  <a:lnTo>
                    <a:pt x="292" y="88"/>
                  </a:lnTo>
                  <a:lnTo>
                    <a:pt x="292" y="87"/>
                  </a:lnTo>
                  <a:lnTo>
                    <a:pt x="294" y="87"/>
                  </a:lnTo>
                  <a:lnTo>
                    <a:pt x="294" y="86"/>
                  </a:lnTo>
                  <a:lnTo>
                    <a:pt x="294" y="84"/>
                  </a:lnTo>
                  <a:lnTo>
                    <a:pt x="295" y="83"/>
                  </a:lnTo>
                  <a:lnTo>
                    <a:pt x="296" y="81"/>
                  </a:lnTo>
                  <a:lnTo>
                    <a:pt x="296" y="80"/>
                  </a:lnTo>
                  <a:lnTo>
                    <a:pt x="298" y="79"/>
                  </a:lnTo>
                  <a:lnTo>
                    <a:pt x="299" y="77"/>
                  </a:lnTo>
                  <a:lnTo>
                    <a:pt x="301" y="76"/>
                  </a:lnTo>
                  <a:lnTo>
                    <a:pt x="301" y="75"/>
                  </a:lnTo>
                  <a:lnTo>
                    <a:pt x="302" y="75"/>
                  </a:lnTo>
                  <a:lnTo>
                    <a:pt x="303" y="73"/>
                  </a:lnTo>
                  <a:lnTo>
                    <a:pt x="305" y="73"/>
                  </a:lnTo>
                  <a:lnTo>
                    <a:pt x="306" y="72"/>
                  </a:lnTo>
                  <a:lnTo>
                    <a:pt x="307" y="72"/>
                  </a:lnTo>
                  <a:lnTo>
                    <a:pt x="309" y="72"/>
                  </a:lnTo>
                  <a:lnTo>
                    <a:pt x="310" y="72"/>
                  </a:lnTo>
                  <a:lnTo>
                    <a:pt x="312" y="72"/>
                  </a:lnTo>
                  <a:lnTo>
                    <a:pt x="313" y="72"/>
                  </a:lnTo>
                  <a:lnTo>
                    <a:pt x="314" y="72"/>
                  </a:lnTo>
                  <a:lnTo>
                    <a:pt x="314" y="73"/>
                  </a:lnTo>
                  <a:lnTo>
                    <a:pt x="316" y="73"/>
                  </a:lnTo>
                  <a:lnTo>
                    <a:pt x="317" y="73"/>
                  </a:lnTo>
                  <a:lnTo>
                    <a:pt x="320" y="75"/>
                  </a:lnTo>
                  <a:lnTo>
                    <a:pt x="321" y="75"/>
                  </a:lnTo>
                  <a:lnTo>
                    <a:pt x="323" y="76"/>
                  </a:lnTo>
                  <a:lnTo>
                    <a:pt x="324" y="76"/>
                  </a:lnTo>
                  <a:lnTo>
                    <a:pt x="325" y="76"/>
                  </a:lnTo>
                  <a:lnTo>
                    <a:pt x="327" y="76"/>
                  </a:lnTo>
                  <a:lnTo>
                    <a:pt x="327" y="77"/>
                  </a:lnTo>
                  <a:lnTo>
                    <a:pt x="328" y="77"/>
                  </a:lnTo>
                  <a:lnTo>
                    <a:pt x="329" y="77"/>
                  </a:lnTo>
                  <a:lnTo>
                    <a:pt x="331" y="77"/>
                  </a:lnTo>
                  <a:lnTo>
                    <a:pt x="332" y="77"/>
                  </a:lnTo>
                  <a:lnTo>
                    <a:pt x="334" y="77"/>
                  </a:lnTo>
                  <a:lnTo>
                    <a:pt x="335" y="76"/>
                  </a:lnTo>
                  <a:lnTo>
                    <a:pt x="336" y="76"/>
                  </a:lnTo>
                  <a:lnTo>
                    <a:pt x="338" y="76"/>
                  </a:lnTo>
                  <a:lnTo>
                    <a:pt x="339" y="76"/>
                  </a:lnTo>
                  <a:lnTo>
                    <a:pt x="339" y="75"/>
                  </a:lnTo>
                  <a:lnTo>
                    <a:pt x="340" y="75"/>
                  </a:lnTo>
                  <a:lnTo>
                    <a:pt x="342" y="75"/>
                  </a:lnTo>
                  <a:lnTo>
                    <a:pt x="343" y="73"/>
                  </a:lnTo>
                  <a:lnTo>
                    <a:pt x="345" y="73"/>
                  </a:lnTo>
                  <a:lnTo>
                    <a:pt x="345" y="72"/>
                  </a:lnTo>
                  <a:lnTo>
                    <a:pt x="346" y="72"/>
                  </a:lnTo>
                  <a:lnTo>
                    <a:pt x="347" y="70"/>
                  </a:lnTo>
                  <a:lnTo>
                    <a:pt x="349" y="69"/>
                  </a:lnTo>
                  <a:lnTo>
                    <a:pt x="353" y="66"/>
                  </a:lnTo>
                  <a:lnTo>
                    <a:pt x="357" y="64"/>
                  </a:lnTo>
                  <a:lnTo>
                    <a:pt x="364" y="58"/>
                  </a:lnTo>
                  <a:lnTo>
                    <a:pt x="367" y="55"/>
                  </a:lnTo>
                  <a:lnTo>
                    <a:pt x="371" y="51"/>
                  </a:lnTo>
                  <a:lnTo>
                    <a:pt x="372" y="51"/>
                  </a:lnTo>
                  <a:lnTo>
                    <a:pt x="374" y="50"/>
                  </a:lnTo>
                  <a:lnTo>
                    <a:pt x="375" y="50"/>
                  </a:lnTo>
                  <a:lnTo>
                    <a:pt x="378" y="47"/>
                  </a:lnTo>
                  <a:lnTo>
                    <a:pt x="381" y="46"/>
                  </a:lnTo>
                  <a:lnTo>
                    <a:pt x="382" y="44"/>
                  </a:lnTo>
                  <a:lnTo>
                    <a:pt x="383" y="43"/>
                  </a:lnTo>
                  <a:lnTo>
                    <a:pt x="385" y="43"/>
                  </a:lnTo>
                  <a:lnTo>
                    <a:pt x="386" y="43"/>
                  </a:lnTo>
                  <a:lnTo>
                    <a:pt x="386" y="42"/>
                  </a:lnTo>
                  <a:lnTo>
                    <a:pt x="387" y="42"/>
                  </a:lnTo>
                  <a:lnTo>
                    <a:pt x="389" y="40"/>
                  </a:lnTo>
                  <a:lnTo>
                    <a:pt x="390" y="40"/>
                  </a:lnTo>
                  <a:lnTo>
                    <a:pt x="392" y="40"/>
                  </a:lnTo>
                  <a:lnTo>
                    <a:pt x="393" y="39"/>
                  </a:lnTo>
                  <a:lnTo>
                    <a:pt x="394" y="39"/>
                  </a:lnTo>
                  <a:lnTo>
                    <a:pt x="396" y="39"/>
                  </a:lnTo>
                  <a:lnTo>
                    <a:pt x="396" y="37"/>
                  </a:lnTo>
                  <a:lnTo>
                    <a:pt x="400" y="37"/>
                  </a:lnTo>
                  <a:lnTo>
                    <a:pt x="401" y="37"/>
                  </a:lnTo>
                  <a:lnTo>
                    <a:pt x="403" y="36"/>
                  </a:lnTo>
                  <a:lnTo>
                    <a:pt x="409" y="36"/>
                  </a:lnTo>
                  <a:lnTo>
                    <a:pt x="412" y="34"/>
                  </a:lnTo>
                  <a:lnTo>
                    <a:pt x="415" y="34"/>
                  </a:lnTo>
                  <a:lnTo>
                    <a:pt x="416" y="34"/>
                  </a:lnTo>
                  <a:lnTo>
                    <a:pt x="422" y="33"/>
                  </a:lnTo>
                  <a:lnTo>
                    <a:pt x="426" y="32"/>
                  </a:lnTo>
                  <a:lnTo>
                    <a:pt x="434" y="30"/>
                  </a:lnTo>
                  <a:lnTo>
                    <a:pt x="437" y="30"/>
                  </a:lnTo>
                  <a:lnTo>
                    <a:pt x="447" y="29"/>
                  </a:lnTo>
                  <a:lnTo>
                    <a:pt x="448" y="29"/>
                  </a:lnTo>
                  <a:lnTo>
                    <a:pt x="450" y="28"/>
                  </a:lnTo>
                  <a:lnTo>
                    <a:pt x="454" y="28"/>
                  </a:lnTo>
                  <a:lnTo>
                    <a:pt x="456" y="26"/>
                  </a:lnTo>
                  <a:lnTo>
                    <a:pt x="458" y="26"/>
                  </a:lnTo>
                  <a:lnTo>
                    <a:pt x="461" y="26"/>
                  </a:lnTo>
                  <a:lnTo>
                    <a:pt x="465" y="25"/>
                  </a:lnTo>
                  <a:lnTo>
                    <a:pt x="472" y="23"/>
                  </a:lnTo>
                  <a:lnTo>
                    <a:pt x="472" y="22"/>
                  </a:lnTo>
                  <a:lnTo>
                    <a:pt x="473" y="22"/>
                  </a:lnTo>
                  <a:lnTo>
                    <a:pt x="474" y="22"/>
                  </a:lnTo>
                  <a:lnTo>
                    <a:pt x="478" y="21"/>
                  </a:lnTo>
                  <a:lnTo>
                    <a:pt x="480" y="21"/>
                  </a:lnTo>
                  <a:lnTo>
                    <a:pt x="481" y="19"/>
                  </a:lnTo>
                  <a:lnTo>
                    <a:pt x="484" y="19"/>
                  </a:lnTo>
                  <a:lnTo>
                    <a:pt x="485" y="18"/>
                  </a:lnTo>
                  <a:lnTo>
                    <a:pt x="492" y="15"/>
                  </a:lnTo>
                  <a:lnTo>
                    <a:pt x="495" y="15"/>
                  </a:lnTo>
                  <a:lnTo>
                    <a:pt x="495" y="14"/>
                  </a:lnTo>
                  <a:lnTo>
                    <a:pt x="496" y="14"/>
                  </a:lnTo>
                  <a:lnTo>
                    <a:pt x="502" y="12"/>
                  </a:lnTo>
                  <a:lnTo>
                    <a:pt x="509" y="10"/>
                  </a:lnTo>
                  <a:lnTo>
                    <a:pt x="510" y="8"/>
                  </a:lnTo>
                  <a:lnTo>
                    <a:pt x="513" y="7"/>
                  </a:lnTo>
                  <a:lnTo>
                    <a:pt x="516" y="7"/>
                  </a:lnTo>
                  <a:lnTo>
                    <a:pt x="518" y="6"/>
                  </a:lnTo>
                  <a:lnTo>
                    <a:pt x="521" y="4"/>
                  </a:lnTo>
                  <a:lnTo>
                    <a:pt x="524" y="3"/>
                  </a:lnTo>
                  <a:lnTo>
                    <a:pt x="525" y="3"/>
                  </a:lnTo>
                  <a:lnTo>
                    <a:pt x="527" y="3"/>
                  </a:lnTo>
                  <a:lnTo>
                    <a:pt x="528" y="1"/>
                  </a:lnTo>
                  <a:lnTo>
                    <a:pt x="531" y="0"/>
                  </a:lnTo>
                  <a:lnTo>
                    <a:pt x="532" y="4"/>
                  </a:lnTo>
                  <a:lnTo>
                    <a:pt x="535" y="11"/>
                  </a:lnTo>
                  <a:lnTo>
                    <a:pt x="535" y="12"/>
                  </a:lnTo>
                  <a:lnTo>
                    <a:pt x="536" y="14"/>
                  </a:lnTo>
                  <a:lnTo>
                    <a:pt x="536" y="15"/>
                  </a:lnTo>
                  <a:lnTo>
                    <a:pt x="536" y="17"/>
                  </a:lnTo>
                  <a:lnTo>
                    <a:pt x="538" y="17"/>
                  </a:lnTo>
                  <a:lnTo>
                    <a:pt x="539" y="22"/>
                  </a:lnTo>
                  <a:lnTo>
                    <a:pt x="542" y="26"/>
                  </a:lnTo>
                  <a:lnTo>
                    <a:pt x="543" y="30"/>
                  </a:lnTo>
                  <a:lnTo>
                    <a:pt x="546" y="36"/>
                  </a:lnTo>
                  <a:lnTo>
                    <a:pt x="546" y="39"/>
                  </a:lnTo>
                  <a:lnTo>
                    <a:pt x="549" y="44"/>
                  </a:lnTo>
                  <a:lnTo>
                    <a:pt x="553" y="57"/>
                  </a:lnTo>
                  <a:lnTo>
                    <a:pt x="557" y="64"/>
                  </a:lnTo>
                  <a:lnTo>
                    <a:pt x="558" y="66"/>
                  </a:lnTo>
                  <a:lnTo>
                    <a:pt x="560" y="70"/>
                  </a:lnTo>
                  <a:lnTo>
                    <a:pt x="560" y="72"/>
                  </a:lnTo>
                  <a:lnTo>
                    <a:pt x="561" y="7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Freeform 38">
              <a:extLst>
                <a:ext uri="{FF2B5EF4-FFF2-40B4-BE49-F238E27FC236}">
                  <a16:creationId xmlns:a16="http://schemas.microsoft.com/office/drawing/2014/main" id="{EB33FAED-4D6E-5260-C66B-C687CADC2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2376" y="3057526"/>
              <a:ext cx="1127125" cy="869950"/>
            </a:xfrm>
            <a:custGeom>
              <a:avLst/>
              <a:gdLst>
                <a:gd name="T0" fmla="*/ 576 w 710"/>
                <a:gd name="T1" fmla="*/ 109 h 548"/>
                <a:gd name="T2" fmla="*/ 612 w 710"/>
                <a:gd name="T3" fmla="*/ 113 h 548"/>
                <a:gd name="T4" fmla="*/ 648 w 710"/>
                <a:gd name="T5" fmla="*/ 115 h 548"/>
                <a:gd name="T6" fmla="*/ 669 w 710"/>
                <a:gd name="T7" fmla="*/ 195 h 548"/>
                <a:gd name="T8" fmla="*/ 710 w 710"/>
                <a:gd name="T9" fmla="*/ 243 h 548"/>
                <a:gd name="T10" fmla="*/ 698 w 710"/>
                <a:gd name="T11" fmla="*/ 266 h 548"/>
                <a:gd name="T12" fmla="*/ 683 w 710"/>
                <a:gd name="T13" fmla="*/ 298 h 548"/>
                <a:gd name="T14" fmla="*/ 670 w 710"/>
                <a:gd name="T15" fmla="*/ 312 h 548"/>
                <a:gd name="T16" fmla="*/ 674 w 710"/>
                <a:gd name="T17" fmla="*/ 359 h 548"/>
                <a:gd name="T18" fmla="*/ 669 w 710"/>
                <a:gd name="T19" fmla="*/ 399 h 548"/>
                <a:gd name="T20" fmla="*/ 637 w 710"/>
                <a:gd name="T21" fmla="*/ 500 h 548"/>
                <a:gd name="T22" fmla="*/ 615 w 710"/>
                <a:gd name="T23" fmla="*/ 518 h 548"/>
                <a:gd name="T24" fmla="*/ 590 w 710"/>
                <a:gd name="T25" fmla="*/ 518 h 548"/>
                <a:gd name="T26" fmla="*/ 565 w 710"/>
                <a:gd name="T27" fmla="*/ 515 h 548"/>
                <a:gd name="T28" fmla="*/ 543 w 710"/>
                <a:gd name="T29" fmla="*/ 515 h 548"/>
                <a:gd name="T30" fmla="*/ 530 w 710"/>
                <a:gd name="T31" fmla="*/ 515 h 548"/>
                <a:gd name="T32" fmla="*/ 502 w 710"/>
                <a:gd name="T33" fmla="*/ 513 h 548"/>
                <a:gd name="T34" fmla="*/ 473 w 710"/>
                <a:gd name="T35" fmla="*/ 509 h 548"/>
                <a:gd name="T36" fmla="*/ 434 w 710"/>
                <a:gd name="T37" fmla="*/ 502 h 548"/>
                <a:gd name="T38" fmla="*/ 400 w 710"/>
                <a:gd name="T39" fmla="*/ 512 h 548"/>
                <a:gd name="T40" fmla="*/ 381 w 710"/>
                <a:gd name="T41" fmla="*/ 506 h 548"/>
                <a:gd name="T42" fmla="*/ 360 w 710"/>
                <a:gd name="T43" fmla="*/ 506 h 548"/>
                <a:gd name="T44" fmla="*/ 340 w 710"/>
                <a:gd name="T45" fmla="*/ 511 h 548"/>
                <a:gd name="T46" fmla="*/ 324 w 710"/>
                <a:gd name="T47" fmla="*/ 515 h 548"/>
                <a:gd name="T48" fmla="*/ 303 w 710"/>
                <a:gd name="T49" fmla="*/ 520 h 548"/>
                <a:gd name="T50" fmla="*/ 267 w 710"/>
                <a:gd name="T51" fmla="*/ 531 h 548"/>
                <a:gd name="T52" fmla="*/ 237 w 710"/>
                <a:gd name="T53" fmla="*/ 530 h 548"/>
                <a:gd name="T54" fmla="*/ 215 w 710"/>
                <a:gd name="T55" fmla="*/ 534 h 548"/>
                <a:gd name="T56" fmla="*/ 190 w 710"/>
                <a:gd name="T57" fmla="*/ 542 h 548"/>
                <a:gd name="T58" fmla="*/ 174 w 710"/>
                <a:gd name="T59" fmla="*/ 548 h 548"/>
                <a:gd name="T60" fmla="*/ 161 w 710"/>
                <a:gd name="T61" fmla="*/ 524 h 548"/>
                <a:gd name="T62" fmla="*/ 143 w 710"/>
                <a:gd name="T63" fmla="*/ 508 h 548"/>
                <a:gd name="T64" fmla="*/ 129 w 710"/>
                <a:gd name="T65" fmla="*/ 498 h 548"/>
                <a:gd name="T66" fmla="*/ 124 w 710"/>
                <a:gd name="T67" fmla="*/ 453 h 548"/>
                <a:gd name="T68" fmla="*/ 111 w 710"/>
                <a:gd name="T69" fmla="*/ 440 h 548"/>
                <a:gd name="T70" fmla="*/ 80 w 710"/>
                <a:gd name="T71" fmla="*/ 432 h 548"/>
                <a:gd name="T72" fmla="*/ 70 w 710"/>
                <a:gd name="T73" fmla="*/ 422 h 548"/>
                <a:gd name="T74" fmla="*/ 58 w 710"/>
                <a:gd name="T75" fmla="*/ 415 h 548"/>
                <a:gd name="T76" fmla="*/ 37 w 710"/>
                <a:gd name="T77" fmla="*/ 381 h 548"/>
                <a:gd name="T78" fmla="*/ 12 w 710"/>
                <a:gd name="T79" fmla="*/ 364 h 548"/>
                <a:gd name="T80" fmla="*/ 37 w 710"/>
                <a:gd name="T81" fmla="*/ 316 h 548"/>
                <a:gd name="T82" fmla="*/ 117 w 710"/>
                <a:gd name="T83" fmla="*/ 258 h 548"/>
                <a:gd name="T84" fmla="*/ 143 w 710"/>
                <a:gd name="T85" fmla="*/ 230 h 548"/>
                <a:gd name="T86" fmla="*/ 165 w 710"/>
                <a:gd name="T87" fmla="*/ 206 h 548"/>
                <a:gd name="T88" fmla="*/ 187 w 710"/>
                <a:gd name="T89" fmla="*/ 180 h 548"/>
                <a:gd name="T90" fmla="*/ 207 w 710"/>
                <a:gd name="T91" fmla="*/ 170 h 548"/>
                <a:gd name="T92" fmla="*/ 218 w 710"/>
                <a:gd name="T93" fmla="*/ 152 h 548"/>
                <a:gd name="T94" fmla="*/ 229 w 710"/>
                <a:gd name="T95" fmla="*/ 141 h 548"/>
                <a:gd name="T96" fmla="*/ 255 w 710"/>
                <a:gd name="T97" fmla="*/ 130 h 548"/>
                <a:gd name="T98" fmla="*/ 289 w 710"/>
                <a:gd name="T99" fmla="*/ 116 h 548"/>
                <a:gd name="T100" fmla="*/ 291 w 710"/>
                <a:gd name="T101" fmla="*/ 91 h 548"/>
                <a:gd name="T102" fmla="*/ 299 w 710"/>
                <a:gd name="T103" fmla="*/ 77 h 548"/>
                <a:gd name="T104" fmla="*/ 313 w 710"/>
                <a:gd name="T105" fmla="*/ 72 h 548"/>
                <a:gd name="T106" fmla="*/ 327 w 710"/>
                <a:gd name="T107" fmla="*/ 77 h 548"/>
                <a:gd name="T108" fmla="*/ 340 w 710"/>
                <a:gd name="T109" fmla="*/ 75 h 548"/>
                <a:gd name="T110" fmla="*/ 367 w 710"/>
                <a:gd name="T111" fmla="*/ 55 h 548"/>
                <a:gd name="T112" fmla="*/ 386 w 710"/>
                <a:gd name="T113" fmla="*/ 42 h 548"/>
                <a:gd name="T114" fmla="*/ 403 w 710"/>
                <a:gd name="T115" fmla="*/ 36 h 548"/>
                <a:gd name="T116" fmla="*/ 450 w 710"/>
                <a:gd name="T117" fmla="*/ 28 h 548"/>
                <a:gd name="T118" fmla="*/ 480 w 710"/>
                <a:gd name="T119" fmla="*/ 21 h 548"/>
                <a:gd name="T120" fmla="*/ 513 w 710"/>
                <a:gd name="T121" fmla="*/ 7 h 548"/>
                <a:gd name="T122" fmla="*/ 535 w 710"/>
                <a:gd name="T123" fmla="*/ 12 h 548"/>
                <a:gd name="T124" fmla="*/ 553 w 710"/>
                <a:gd name="T125" fmla="*/ 57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10" h="548">
                  <a:moveTo>
                    <a:pt x="561" y="73"/>
                  </a:moveTo>
                  <a:lnTo>
                    <a:pt x="564" y="80"/>
                  </a:lnTo>
                  <a:lnTo>
                    <a:pt x="565" y="83"/>
                  </a:lnTo>
                  <a:lnTo>
                    <a:pt x="567" y="90"/>
                  </a:lnTo>
                  <a:lnTo>
                    <a:pt x="568" y="91"/>
                  </a:lnTo>
                  <a:lnTo>
                    <a:pt x="570" y="94"/>
                  </a:lnTo>
                  <a:lnTo>
                    <a:pt x="570" y="95"/>
                  </a:lnTo>
                  <a:lnTo>
                    <a:pt x="572" y="99"/>
                  </a:lnTo>
                  <a:lnTo>
                    <a:pt x="574" y="105"/>
                  </a:lnTo>
                  <a:lnTo>
                    <a:pt x="575" y="106"/>
                  </a:lnTo>
                  <a:lnTo>
                    <a:pt x="576" y="109"/>
                  </a:lnTo>
                  <a:lnTo>
                    <a:pt x="579" y="111"/>
                  </a:lnTo>
                  <a:lnTo>
                    <a:pt x="582" y="111"/>
                  </a:lnTo>
                  <a:lnTo>
                    <a:pt x="583" y="111"/>
                  </a:lnTo>
                  <a:lnTo>
                    <a:pt x="587" y="111"/>
                  </a:lnTo>
                  <a:lnTo>
                    <a:pt x="592" y="112"/>
                  </a:lnTo>
                  <a:lnTo>
                    <a:pt x="597" y="112"/>
                  </a:lnTo>
                  <a:lnTo>
                    <a:pt x="600" y="112"/>
                  </a:lnTo>
                  <a:lnTo>
                    <a:pt x="604" y="113"/>
                  </a:lnTo>
                  <a:lnTo>
                    <a:pt x="607" y="113"/>
                  </a:lnTo>
                  <a:lnTo>
                    <a:pt x="610" y="113"/>
                  </a:lnTo>
                  <a:lnTo>
                    <a:pt x="612" y="113"/>
                  </a:lnTo>
                  <a:lnTo>
                    <a:pt x="618" y="113"/>
                  </a:lnTo>
                  <a:lnTo>
                    <a:pt x="622" y="113"/>
                  </a:lnTo>
                  <a:lnTo>
                    <a:pt x="625" y="113"/>
                  </a:lnTo>
                  <a:lnTo>
                    <a:pt x="629" y="113"/>
                  </a:lnTo>
                  <a:lnTo>
                    <a:pt x="632" y="113"/>
                  </a:lnTo>
                  <a:lnTo>
                    <a:pt x="636" y="113"/>
                  </a:lnTo>
                  <a:lnTo>
                    <a:pt x="640" y="113"/>
                  </a:lnTo>
                  <a:lnTo>
                    <a:pt x="641" y="113"/>
                  </a:lnTo>
                  <a:lnTo>
                    <a:pt x="643" y="113"/>
                  </a:lnTo>
                  <a:lnTo>
                    <a:pt x="647" y="113"/>
                  </a:lnTo>
                  <a:lnTo>
                    <a:pt x="648" y="115"/>
                  </a:lnTo>
                  <a:lnTo>
                    <a:pt x="648" y="116"/>
                  </a:lnTo>
                  <a:lnTo>
                    <a:pt x="650" y="123"/>
                  </a:lnTo>
                  <a:lnTo>
                    <a:pt x="655" y="153"/>
                  </a:lnTo>
                  <a:lnTo>
                    <a:pt x="656" y="157"/>
                  </a:lnTo>
                  <a:lnTo>
                    <a:pt x="658" y="161"/>
                  </a:lnTo>
                  <a:lnTo>
                    <a:pt x="658" y="163"/>
                  </a:lnTo>
                  <a:lnTo>
                    <a:pt x="659" y="170"/>
                  </a:lnTo>
                  <a:lnTo>
                    <a:pt x="659" y="171"/>
                  </a:lnTo>
                  <a:lnTo>
                    <a:pt x="659" y="173"/>
                  </a:lnTo>
                  <a:lnTo>
                    <a:pt x="658" y="173"/>
                  </a:lnTo>
                  <a:lnTo>
                    <a:pt x="669" y="195"/>
                  </a:lnTo>
                  <a:lnTo>
                    <a:pt x="674" y="207"/>
                  </a:lnTo>
                  <a:lnTo>
                    <a:pt x="677" y="211"/>
                  </a:lnTo>
                  <a:lnTo>
                    <a:pt x="680" y="215"/>
                  </a:lnTo>
                  <a:lnTo>
                    <a:pt x="694" y="232"/>
                  </a:lnTo>
                  <a:lnTo>
                    <a:pt x="695" y="237"/>
                  </a:lnTo>
                  <a:lnTo>
                    <a:pt x="695" y="239"/>
                  </a:lnTo>
                  <a:lnTo>
                    <a:pt x="695" y="240"/>
                  </a:lnTo>
                  <a:lnTo>
                    <a:pt x="698" y="240"/>
                  </a:lnTo>
                  <a:lnTo>
                    <a:pt x="709" y="240"/>
                  </a:lnTo>
                  <a:lnTo>
                    <a:pt x="710" y="240"/>
                  </a:lnTo>
                  <a:lnTo>
                    <a:pt x="710" y="243"/>
                  </a:lnTo>
                  <a:lnTo>
                    <a:pt x="710" y="253"/>
                  </a:lnTo>
                  <a:lnTo>
                    <a:pt x="710" y="255"/>
                  </a:lnTo>
                  <a:lnTo>
                    <a:pt x="708" y="257"/>
                  </a:lnTo>
                  <a:lnTo>
                    <a:pt x="705" y="257"/>
                  </a:lnTo>
                  <a:lnTo>
                    <a:pt x="703" y="257"/>
                  </a:lnTo>
                  <a:lnTo>
                    <a:pt x="702" y="257"/>
                  </a:lnTo>
                  <a:lnTo>
                    <a:pt x="698" y="257"/>
                  </a:lnTo>
                  <a:lnTo>
                    <a:pt x="695" y="257"/>
                  </a:lnTo>
                  <a:lnTo>
                    <a:pt x="695" y="258"/>
                  </a:lnTo>
                  <a:lnTo>
                    <a:pt x="696" y="266"/>
                  </a:lnTo>
                  <a:lnTo>
                    <a:pt x="698" y="266"/>
                  </a:lnTo>
                  <a:lnTo>
                    <a:pt x="698" y="271"/>
                  </a:lnTo>
                  <a:lnTo>
                    <a:pt x="699" y="279"/>
                  </a:lnTo>
                  <a:lnTo>
                    <a:pt x="699" y="280"/>
                  </a:lnTo>
                  <a:lnTo>
                    <a:pt x="696" y="280"/>
                  </a:lnTo>
                  <a:lnTo>
                    <a:pt x="695" y="282"/>
                  </a:lnTo>
                  <a:lnTo>
                    <a:pt x="692" y="282"/>
                  </a:lnTo>
                  <a:lnTo>
                    <a:pt x="690" y="283"/>
                  </a:lnTo>
                  <a:lnTo>
                    <a:pt x="690" y="293"/>
                  </a:lnTo>
                  <a:lnTo>
                    <a:pt x="691" y="301"/>
                  </a:lnTo>
                  <a:lnTo>
                    <a:pt x="685" y="298"/>
                  </a:lnTo>
                  <a:lnTo>
                    <a:pt x="683" y="298"/>
                  </a:lnTo>
                  <a:lnTo>
                    <a:pt x="680" y="297"/>
                  </a:lnTo>
                  <a:lnTo>
                    <a:pt x="679" y="297"/>
                  </a:lnTo>
                  <a:lnTo>
                    <a:pt x="676" y="297"/>
                  </a:lnTo>
                  <a:lnTo>
                    <a:pt x="673" y="297"/>
                  </a:lnTo>
                  <a:lnTo>
                    <a:pt x="673" y="295"/>
                  </a:lnTo>
                  <a:lnTo>
                    <a:pt x="672" y="295"/>
                  </a:lnTo>
                  <a:lnTo>
                    <a:pt x="670" y="295"/>
                  </a:lnTo>
                  <a:lnTo>
                    <a:pt x="669" y="295"/>
                  </a:lnTo>
                  <a:lnTo>
                    <a:pt x="669" y="298"/>
                  </a:lnTo>
                  <a:lnTo>
                    <a:pt x="669" y="301"/>
                  </a:lnTo>
                  <a:lnTo>
                    <a:pt x="670" y="312"/>
                  </a:lnTo>
                  <a:lnTo>
                    <a:pt x="672" y="319"/>
                  </a:lnTo>
                  <a:lnTo>
                    <a:pt x="673" y="330"/>
                  </a:lnTo>
                  <a:lnTo>
                    <a:pt x="673" y="335"/>
                  </a:lnTo>
                  <a:lnTo>
                    <a:pt x="673" y="340"/>
                  </a:lnTo>
                  <a:lnTo>
                    <a:pt x="673" y="341"/>
                  </a:lnTo>
                  <a:lnTo>
                    <a:pt x="673" y="345"/>
                  </a:lnTo>
                  <a:lnTo>
                    <a:pt x="674" y="346"/>
                  </a:lnTo>
                  <a:lnTo>
                    <a:pt x="674" y="348"/>
                  </a:lnTo>
                  <a:lnTo>
                    <a:pt x="674" y="356"/>
                  </a:lnTo>
                  <a:lnTo>
                    <a:pt x="674" y="357"/>
                  </a:lnTo>
                  <a:lnTo>
                    <a:pt x="674" y="359"/>
                  </a:lnTo>
                  <a:lnTo>
                    <a:pt x="673" y="360"/>
                  </a:lnTo>
                  <a:lnTo>
                    <a:pt x="673" y="367"/>
                  </a:lnTo>
                  <a:lnTo>
                    <a:pt x="673" y="370"/>
                  </a:lnTo>
                  <a:lnTo>
                    <a:pt x="673" y="371"/>
                  </a:lnTo>
                  <a:lnTo>
                    <a:pt x="672" y="378"/>
                  </a:lnTo>
                  <a:lnTo>
                    <a:pt x="672" y="380"/>
                  </a:lnTo>
                  <a:lnTo>
                    <a:pt x="670" y="389"/>
                  </a:lnTo>
                  <a:lnTo>
                    <a:pt x="670" y="393"/>
                  </a:lnTo>
                  <a:lnTo>
                    <a:pt x="670" y="395"/>
                  </a:lnTo>
                  <a:lnTo>
                    <a:pt x="669" y="398"/>
                  </a:lnTo>
                  <a:lnTo>
                    <a:pt x="669" y="399"/>
                  </a:lnTo>
                  <a:lnTo>
                    <a:pt x="669" y="400"/>
                  </a:lnTo>
                  <a:lnTo>
                    <a:pt x="667" y="403"/>
                  </a:lnTo>
                  <a:lnTo>
                    <a:pt x="666" y="409"/>
                  </a:lnTo>
                  <a:lnTo>
                    <a:pt x="665" y="413"/>
                  </a:lnTo>
                  <a:lnTo>
                    <a:pt x="663" y="417"/>
                  </a:lnTo>
                  <a:lnTo>
                    <a:pt x="659" y="429"/>
                  </a:lnTo>
                  <a:lnTo>
                    <a:pt x="658" y="436"/>
                  </a:lnTo>
                  <a:lnTo>
                    <a:pt x="655" y="442"/>
                  </a:lnTo>
                  <a:lnTo>
                    <a:pt x="655" y="443"/>
                  </a:lnTo>
                  <a:lnTo>
                    <a:pt x="655" y="444"/>
                  </a:lnTo>
                  <a:lnTo>
                    <a:pt x="637" y="500"/>
                  </a:lnTo>
                  <a:lnTo>
                    <a:pt x="632" y="513"/>
                  </a:lnTo>
                  <a:lnTo>
                    <a:pt x="632" y="516"/>
                  </a:lnTo>
                  <a:lnTo>
                    <a:pt x="630" y="518"/>
                  </a:lnTo>
                  <a:lnTo>
                    <a:pt x="627" y="516"/>
                  </a:lnTo>
                  <a:lnTo>
                    <a:pt x="623" y="516"/>
                  </a:lnTo>
                  <a:lnTo>
                    <a:pt x="622" y="516"/>
                  </a:lnTo>
                  <a:lnTo>
                    <a:pt x="621" y="516"/>
                  </a:lnTo>
                  <a:lnTo>
                    <a:pt x="619" y="516"/>
                  </a:lnTo>
                  <a:lnTo>
                    <a:pt x="618" y="516"/>
                  </a:lnTo>
                  <a:lnTo>
                    <a:pt x="616" y="518"/>
                  </a:lnTo>
                  <a:lnTo>
                    <a:pt x="615" y="518"/>
                  </a:lnTo>
                  <a:lnTo>
                    <a:pt x="611" y="518"/>
                  </a:lnTo>
                  <a:lnTo>
                    <a:pt x="610" y="519"/>
                  </a:lnTo>
                  <a:lnTo>
                    <a:pt x="608" y="519"/>
                  </a:lnTo>
                  <a:lnTo>
                    <a:pt x="607" y="518"/>
                  </a:lnTo>
                  <a:lnTo>
                    <a:pt x="604" y="518"/>
                  </a:lnTo>
                  <a:lnTo>
                    <a:pt x="603" y="518"/>
                  </a:lnTo>
                  <a:lnTo>
                    <a:pt x="601" y="518"/>
                  </a:lnTo>
                  <a:lnTo>
                    <a:pt x="600" y="518"/>
                  </a:lnTo>
                  <a:lnTo>
                    <a:pt x="596" y="518"/>
                  </a:lnTo>
                  <a:lnTo>
                    <a:pt x="593" y="518"/>
                  </a:lnTo>
                  <a:lnTo>
                    <a:pt x="590" y="518"/>
                  </a:lnTo>
                  <a:lnTo>
                    <a:pt x="589" y="518"/>
                  </a:lnTo>
                  <a:lnTo>
                    <a:pt x="585" y="518"/>
                  </a:lnTo>
                  <a:lnTo>
                    <a:pt x="582" y="518"/>
                  </a:lnTo>
                  <a:lnTo>
                    <a:pt x="579" y="518"/>
                  </a:lnTo>
                  <a:lnTo>
                    <a:pt x="578" y="518"/>
                  </a:lnTo>
                  <a:lnTo>
                    <a:pt x="576" y="516"/>
                  </a:lnTo>
                  <a:lnTo>
                    <a:pt x="574" y="516"/>
                  </a:lnTo>
                  <a:lnTo>
                    <a:pt x="572" y="516"/>
                  </a:lnTo>
                  <a:lnTo>
                    <a:pt x="571" y="516"/>
                  </a:lnTo>
                  <a:lnTo>
                    <a:pt x="568" y="516"/>
                  </a:lnTo>
                  <a:lnTo>
                    <a:pt x="565" y="515"/>
                  </a:lnTo>
                  <a:lnTo>
                    <a:pt x="563" y="515"/>
                  </a:lnTo>
                  <a:lnTo>
                    <a:pt x="560" y="515"/>
                  </a:lnTo>
                  <a:lnTo>
                    <a:pt x="558" y="515"/>
                  </a:lnTo>
                  <a:lnTo>
                    <a:pt x="557" y="515"/>
                  </a:lnTo>
                  <a:lnTo>
                    <a:pt x="554" y="515"/>
                  </a:lnTo>
                  <a:lnTo>
                    <a:pt x="553" y="515"/>
                  </a:lnTo>
                  <a:lnTo>
                    <a:pt x="552" y="515"/>
                  </a:lnTo>
                  <a:lnTo>
                    <a:pt x="550" y="513"/>
                  </a:lnTo>
                  <a:lnTo>
                    <a:pt x="549" y="513"/>
                  </a:lnTo>
                  <a:lnTo>
                    <a:pt x="545" y="515"/>
                  </a:lnTo>
                  <a:lnTo>
                    <a:pt x="543" y="515"/>
                  </a:lnTo>
                  <a:lnTo>
                    <a:pt x="542" y="516"/>
                  </a:lnTo>
                  <a:lnTo>
                    <a:pt x="539" y="516"/>
                  </a:lnTo>
                  <a:lnTo>
                    <a:pt x="539" y="518"/>
                  </a:lnTo>
                  <a:lnTo>
                    <a:pt x="538" y="518"/>
                  </a:lnTo>
                  <a:lnTo>
                    <a:pt x="535" y="516"/>
                  </a:lnTo>
                  <a:lnTo>
                    <a:pt x="534" y="516"/>
                  </a:lnTo>
                  <a:lnTo>
                    <a:pt x="532" y="516"/>
                  </a:lnTo>
                  <a:lnTo>
                    <a:pt x="534" y="515"/>
                  </a:lnTo>
                  <a:lnTo>
                    <a:pt x="532" y="515"/>
                  </a:lnTo>
                  <a:lnTo>
                    <a:pt x="531" y="515"/>
                  </a:lnTo>
                  <a:lnTo>
                    <a:pt x="530" y="515"/>
                  </a:lnTo>
                  <a:lnTo>
                    <a:pt x="525" y="515"/>
                  </a:lnTo>
                  <a:lnTo>
                    <a:pt x="523" y="515"/>
                  </a:lnTo>
                  <a:lnTo>
                    <a:pt x="520" y="515"/>
                  </a:lnTo>
                  <a:lnTo>
                    <a:pt x="518" y="513"/>
                  </a:lnTo>
                  <a:lnTo>
                    <a:pt x="517" y="513"/>
                  </a:lnTo>
                  <a:lnTo>
                    <a:pt x="514" y="513"/>
                  </a:lnTo>
                  <a:lnTo>
                    <a:pt x="512" y="513"/>
                  </a:lnTo>
                  <a:lnTo>
                    <a:pt x="507" y="513"/>
                  </a:lnTo>
                  <a:lnTo>
                    <a:pt x="506" y="513"/>
                  </a:lnTo>
                  <a:lnTo>
                    <a:pt x="505" y="513"/>
                  </a:lnTo>
                  <a:lnTo>
                    <a:pt x="502" y="513"/>
                  </a:lnTo>
                  <a:lnTo>
                    <a:pt x="501" y="512"/>
                  </a:lnTo>
                  <a:lnTo>
                    <a:pt x="498" y="512"/>
                  </a:lnTo>
                  <a:lnTo>
                    <a:pt x="495" y="512"/>
                  </a:lnTo>
                  <a:lnTo>
                    <a:pt x="494" y="512"/>
                  </a:lnTo>
                  <a:lnTo>
                    <a:pt x="491" y="511"/>
                  </a:lnTo>
                  <a:lnTo>
                    <a:pt x="489" y="511"/>
                  </a:lnTo>
                  <a:lnTo>
                    <a:pt x="487" y="511"/>
                  </a:lnTo>
                  <a:lnTo>
                    <a:pt x="483" y="511"/>
                  </a:lnTo>
                  <a:lnTo>
                    <a:pt x="476" y="509"/>
                  </a:lnTo>
                  <a:lnTo>
                    <a:pt x="474" y="509"/>
                  </a:lnTo>
                  <a:lnTo>
                    <a:pt x="473" y="509"/>
                  </a:lnTo>
                  <a:lnTo>
                    <a:pt x="469" y="509"/>
                  </a:lnTo>
                  <a:lnTo>
                    <a:pt x="467" y="509"/>
                  </a:lnTo>
                  <a:lnTo>
                    <a:pt x="466" y="508"/>
                  </a:lnTo>
                  <a:lnTo>
                    <a:pt x="462" y="508"/>
                  </a:lnTo>
                  <a:lnTo>
                    <a:pt x="461" y="506"/>
                  </a:lnTo>
                  <a:lnTo>
                    <a:pt x="459" y="506"/>
                  </a:lnTo>
                  <a:lnTo>
                    <a:pt x="443" y="504"/>
                  </a:lnTo>
                  <a:lnTo>
                    <a:pt x="440" y="502"/>
                  </a:lnTo>
                  <a:lnTo>
                    <a:pt x="438" y="502"/>
                  </a:lnTo>
                  <a:lnTo>
                    <a:pt x="437" y="502"/>
                  </a:lnTo>
                  <a:lnTo>
                    <a:pt x="434" y="502"/>
                  </a:lnTo>
                  <a:lnTo>
                    <a:pt x="433" y="504"/>
                  </a:lnTo>
                  <a:lnTo>
                    <a:pt x="430" y="504"/>
                  </a:lnTo>
                  <a:lnTo>
                    <a:pt x="429" y="504"/>
                  </a:lnTo>
                  <a:lnTo>
                    <a:pt x="426" y="504"/>
                  </a:lnTo>
                  <a:lnTo>
                    <a:pt x="422" y="504"/>
                  </a:lnTo>
                  <a:lnTo>
                    <a:pt x="420" y="504"/>
                  </a:lnTo>
                  <a:lnTo>
                    <a:pt x="419" y="504"/>
                  </a:lnTo>
                  <a:lnTo>
                    <a:pt x="418" y="504"/>
                  </a:lnTo>
                  <a:lnTo>
                    <a:pt x="411" y="505"/>
                  </a:lnTo>
                  <a:lnTo>
                    <a:pt x="401" y="506"/>
                  </a:lnTo>
                  <a:lnTo>
                    <a:pt x="400" y="512"/>
                  </a:lnTo>
                  <a:lnTo>
                    <a:pt x="396" y="508"/>
                  </a:lnTo>
                  <a:lnTo>
                    <a:pt x="394" y="506"/>
                  </a:lnTo>
                  <a:lnTo>
                    <a:pt x="393" y="506"/>
                  </a:lnTo>
                  <a:lnTo>
                    <a:pt x="390" y="506"/>
                  </a:lnTo>
                  <a:lnTo>
                    <a:pt x="389" y="506"/>
                  </a:lnTo>
                  <a:lnTo>
                    <a:pt x="387" y="506"/>
                  </a:lnTo>
                  <a:lnTo>
                    <a:pt x="386" y="506"/>
                  </a:lnTo>
                  <a:lnTo>
                    <a:pt x="385" y="506"/>
                  </a:lnTo>
                  <a:lnTo>
                    <a:pt x="383" y="506"/>
                  </a:lnTo>
                  <a:lnTo>
                    <a:pt x="382" y="506"/>
                  </a:lnTo>
                  <a:lnTo>
                    <a:pt x="381" y="506"/>
                  </a:lnTo>
                  <a:lnTo>
                    <a:pt x="379" y="506"/>
                  </a:lnTo>
                  <a:lnTo>
                    <a:pt x="378" y="506"/>
                  </a:lnTo>
                  <a:lnTo>
                    <a:pt x="376" y="505"/>
                  </a:lnTo>
                  <a:lnTo>
                    <a:pt x="375" y="505"/>
                  </a:lnTo>
                  <a:lnTo>
                    <a:pt x="374" y="505"/>
                  </a:lnTo>
                  <a:lnTo>
                    <a:pt x="372" y="505"/>
                  </a:lnTo>
                  <a:lnTo>
                    <a:pt x="371" y="505"/>
                  </a:lnTo>
                  <a:lnTo>
                    <a:pt x="369" y="505"/>
                  </a:lnTo>
                  <a:lnTo>
                    <a:pt x="364" y="506"/>
                  </a:lnTo>
                  <a:lnTo>
                    <a:pt x="361" y="506"/>
                  </a:lnTo>
                  <a:lnTo>
                    <a:pt x="360" y="506"/>
                  </a:lnTo>
                  <a:lnTo>
                    <a:pt x="357" y="508"/>
                  </a:lnTo>
                  <a:lnTo>
                    <a:pt x="356" y="508"/>
                  </a:lnTo>
                  <a:lnTo>
                    <a:pt x="354" y="508"/>
                  </a:lnTo>
                  <a:lnTo>
                    <a:pt x="351" y="508"/>
                  </a:lnTo>
                  <a:lnTo>
                    <a:pt x="349" y="509"/>
                  </a:lnTo>
                  <a:lnTo>
                    <a:pt x="347" y="509"/>
                  </a:lnTo>
                  <a:lnTo>
                    <a:pt x="346" y="509"/>
                  </a:lnTo>
                  <a:lnTo>
                    <a:pt x="345" y="509"/>
                  </a:lnTo>
                  <a:lnTo>
                    <a:pt x="343" y="511"/>
                  </a:lnTo>
                  <a:lnTo>
                    <a:pt x="342" y="511"/>
                  </a:lnTo>
                  <a:lnTo>
                    <a:pt x="340" y="511"/>
                  </a:lnTo>
                  <a:lnTo>
                    <a:pt x="340" y="512"/>
                  </a:lnTo>
                  <a:lnTo>
                    <a:pt x="339" y="512"/>
                  </a:lnTo>
                  <a:lnTo>
                    <a:pt x="338" y="512"/>
                  </a:lnTo>
                  <a:lnTo>
                    <a:pt x="336" y="512"/>
                  </a:lnTo>
                  <a:lnTo>
                    <a:pt x="335" y="513"/>
                  </a:lnTo>
                  <a:lnTo>
                    <a:pt x="332" y="513"/>
                  </a:lnTo>
                  <a:lnTo>
                    <a:pt x="331" y="513"/>
                  </a:lnTo>
                  <a:lnTo>
                    <a:pt x="328" y="513"/>
                  </a:lnTo>
                  <a:lnTo>
                    <a:pt x="327" y="515"/>
                  </a:lnTo>
                  <a:lnTo>
                    <a:pt x="325" y="515"/>
                  </a:lnTo>
                  <a:lnTo>
                    <a:pt x="324" y="515"/>
                  </a:lnTo>
                  <a:lnTo>
                    <a:pt x="321" y="515"/>
                  </a:lnTo>
                  <a:lnTo>
                    <a:pt x="318" y="516"/>
                  </a:lnTo>
                  <a:lnTo>
                    <a:pt x="317" y="516"/>
                  </a:lnTo>
                  <a:lnTo>
                    <a:pt x="316" y="516"/>
                  </a:lnTo>
                  <a:lnTo>
                    <a:pt x="314" y="518"/>
                  </a:lnTo>
                  <a:lnTo>
                    <a:pt x="312" y="518"/>
                  </a:lnTo>
                  <a:lnTo>
                    <a:pt x="310" y="519"/>
                  </a:lnTo>
                  <a:lnTo>
                    <a:pt x="307" y="519"/>
                  </a:lnTo>
                  <a:lnTo>
                    <a:pt x="306" y="520"/>
                  </a:lnTo>
                  <a:lnTo>
                    <a:pt x="305" y="520"/>
                  </a:lnTo>
                  <a:lnTo>
                    <a:pt x="303" y="520"/>
                  </a:lnTo>
                  <a:lnTo>
                    <a:pt x="298" y="523"/>
                  </a:lnTo>
                  <a:lnTo>
                    <a:pt x="296" y="524"/>
                  </a:lnTo>
                  <a:lnTo>
                    <a:pt x="295" y="526"/>
                  </a:lnTo>
                  <a:lnTo>
                    <a:pt x="294" y="526"/>
                  </a:lnTo>
                  <a:lnTo>
                    <a:pt x="292" y="526"/>
                  </a:lnTo>
                  <a:lnTo>
                    <a:pt x="291" y="526"/>
                  </a:lnTo>
                  <a:lnTo>
                    <a:pt x="278" y="530"/>
                  </a:lnTo>
                  <a:lnTo>
                    <a:pt x="277" y="530"/>
                  </a:lnTo>
                  <a:lnTo>
                    <a:pt x="274" y="530"/>
                  </a:lnTo>
                  <a:lnTo>
                    <a:pt x="271" y="531"/>
                  </a:lnTo>
                  <a:lnTo>
                    <a:pt x="267" y="531"/>
                  </a:lnTo>
                  <a:lnTo>
                    <a:pt x="263" y="531"/>
                  </a:lnTo>
                  <a:lnTo>
                    <a:pt x="262" y="531"/>
                  </a:lnTo>
                  <a:lnTo>
                    <a:pt x="258" y="531"/>
                  </a:lnTo>
                  <a:lnTo>
                    <a:pt x="255" y="531"/>
                  </a:lnTo>
                  <a:lnTo>
                    <a:pt x="254" y="531"/>
                  </a:lnTo>
                  <a:lnTo>
                    <a:pt x="251" y="531"/>
                  </a:lnTo>
                  <a:lnTo>
                    <a:pt x="248" y="530"/>
                  </a:lnTo>
                  <a:lnTo>
                    <a:pt x="247" y="530"/>
                  </a:lnTo>
                  <a:lnTo>
                    <a:pt x="244" y="530"/>
                  </a:lnTo>
                  <a:lnTo>
                    <a:pt x="241" y="530"/>
                  </a:lnTo>
                  <a:lnTo>
                    <a:pt x="237" y="530"/>
                  </a:lnTo>
                  <a:lnTo>
                    <a:pt x="234" y="530"/>
                  </a:lnTo>
                  <a:lnTo>
                    <a:pt x="232" y="530"/>
                  </a:lnTo>
                  <a:lnTo>
                    <a:pt x="230" y="530"/>
                  </a:lnTo>
                  <a:lnTo>
                    <a:pt x="229" y="530"/>
                  </a:lnTo>
                  <a:lnTo>
                    <a:pt x="227" y="530"/>
                  </a:lnTo>
                  <a:lnTo>
                    <a:pt x="225" y="531"/>
                  </a:lnTo>
                  <a:lnTo>
                    <a:pt x="222" y="533"/>
                  </a:lnTo>
                  <a:lnTo>
                    <a:pt x="220" y="533"/>
                  </a:lnTo>
                  <a:lnTo>
                    <a:pt x="219" y="534"/>
                  </a:lnTo>
                  <a:lnTo>
                    <a:pt x="216" y="534"/>
                  </a:lnTo>
                  <a:lnTo>
                    <a:pt x="215" y="534"/>
                  </a:lnTo>
                  <a:lnTo>
                    <a:pt x="215" y="536"/>
                  </a:lnTo>
                  <a:lnTo>
                    <a:pt x="212" y="536"/>
                  </a:lnTo>
                  <a:lnTo>
                    <a:pt x="209" y="537"/>
                  </a:lnTo>
                  <a:lnTo>
                    <a:pt x="208" y="537"/>
                  </a:lnTo>
                  <a:lnTo>
                    <a:pt x="207" y="537"/>
                  </a:lnTo>
                  <a:lnTo>
                    <a:pt x="204" y="537"/>
                  </a:lnTo>
                  <a:lnTo>
                    <a:pt x="197" y="540"/>
                  </a:lnTo>
                  <a:lnTo>
                    <a:pt x="196" y="541"/>
                  </a:lnTo>
                  <a:lnTo>
                    <a:pt x="194" y="541"/>
                  </a:lnTo>
                  <a:lnTo>
                    <a:pt x="191" y="542"/>
                  </a:lnTo>
                  <a:lnTo>
                    <a:pt x="190" y="542"/>
                  </a:lnTo>
                  <a:lnTo>
                    <a:pt x="189" y="544"/>
                  </a:lnTo>
                  <a:lnTo>
                    <a:pt x="187" y="544"/>
                  </a:lnTo>
                  <a:lnTo>
                    <a:pt x="186" y="544"/>
                  </a:lnTo>
                  <a:lnTo>
                    <a:pt x="185" y="544"/>
                  </a:lnTo>
                  <a:lnTo>
                    <a:pt x="183" y="545"/>
                  </a:lnTo>
                  <a:lnTo>
                    <a:pt x="180" y="545"/>
                  </a:lnTo>
                  <a:lnTo>
                    <a:pt x="179" y="545"/>
                  </a:lnTo>
                  <a:lnTo>
                    <a:pt x="178" y="547"/>
                  </a:lnTo>
                  <a:lnTo>
                    <a:pt x="176" y="547"/>
                  </a:lnTo>
                  <a:lnTo>
                    <a:pt x="175" y="548"/>
                  </a:lnTo>
                  <a:lnTo>
                    <a:pt x="174" y="548"/>
                  </a:lnTo>
                  <a:lnTo>
                    <a:pt x="172" y="545"/>
                  </a:lnTo>
                  <a:lnTo>
                    <a:pt x="171" y="541"/>
                  </a:lnTo>
                  <a:lnTo>
                    <a:pt x="171" y="540"/>
                  </a:lnTo>
                  <a:lnTo>
                    <a:pt x="169" y="538"/>
                  </a:lnTo>
                  <a:lnTo>
                    <a:pt x="167" y="534"/>
                  </a:lnTo>
                  <a:lnTo>
                    <a:pt x="167" y="533"/>
                  </a:lnTo>
                  <a:lnTo>
                    <a:pt x="165" y="531"/>
                  </a:lnTo>
                  <a:lnTo>
                    <a:pt x="164" y="529"/>
                  </a:lnTo>
                  <a:lnTo>
                    <a:pt x="163" y="527"/>
                  </a:lnTo>
                  <a:lnTo>
                    <a:pt x="161" y="526"/>
                  </a:lnTo>
                  <a:lnTo>
                    <a:pt x="161" y="524"/>
                  </a:lnTo>
                  <a:lnTo>
                    <a:pt x="158" y="523"/>
                  </a:lnTo>
                  <a:lnTo>
                    <a:pt x="154" y="520"/>
                  </a:lnTo>
                  <a:lnTo>
                    <a:pt x="153" y="519"/>
                  </a:lnTo>
                  <a:lnTo>
                    <a:pt x="152" y="518"/>
                  </a:lnTo>
                  <a:lnTo>
                    <a:pt x="152" y="516"/>
                  </a:lnTo>
                  <a:lnTo>
                    <a:pt x="149" y="513"/>
                  </a:lnTo>
                  <a:lnTo>
                    <a:pt x="147" y="512"/>
                  </a:lnTo>
                  <a:lnTo>
                    <a:pt x="146" y="511"/>
                  </a:lnTo>
                  <a:lnTo>
                    <a:pt x="145" y="511"/>
                  </a:lnTo>
                  <a:lnTo>
                    <a:pt x="145" y="509"/>
                  </a:lnTo>
                  <a:lnTo>
                    <a:pt x="143" y="508"/>
                  </a:lnTo>
                  <a:lnTo>
                    <a:pt x="140" y="505"/>
                  </a:lnTo>
                  <a:lnTo>
                    <a:pt x="139" y="502"/>
                  </a:lnTo>
                  <a:lnTo>
                    <a:pt x="139" y="501"/>
                  </a:lnTo>
                  <a:lnTo>
                    <a:pt x="138" y="500"/>
                  </a:lnTo>
                  <a:lnTo>
                    <a:pt x="136" y="498"/>
                  </a:lnTo>
                  <a:lnTo>
                    <a:pt x="136" y="497"/>
                  </a:lnTo>
                  <a:lnTo>
                    <a:pt x="135" y="497"/>
                  </a:lnTo>
                  <a:lnTo>
                    <a:pt x="135" y="498"/>
                  </a:lnTo>
                  <a:lnTo>
                    <a:pt x="132" y="498"/>
                  </a:lnTo>
                  <a:lnTo>
                    <a:pt x="129" y="500"/>
                  </a:lnTo>
                  <a:lnTo>
                    <a:pt x="129" y="498"/>
                  </a:lnTo>
                  <a:lnTo>
                    <a:pt x="129" y="497"/>
                  </a:lnTo>
                  <a:lnTo>
                    <a:pt x="128" y="490"/>
                  </a:lnTo>
                  <a:lnTo>
                    <a:pt x="128" y="489"/>
                  </a:lnTo>
                  <a:lnTo>
                    <a:pt x="127" y="486"/>
                  </a:lnTo>
                  <a:lnTo>
                    <a:pt x="125" y="478"/>
                  </a:lnTo>
                  <a:lnTo>
                    <a:pt x="124" y="469"/>
                  </a:lnTo>
                  <a:lnTo>
                    <a:pt x="124" y="468"/>
                  </a:lnTo>
                  <a:lnTo>
                    <a:pt x="124" y="467"/>
                  </a:lnTo>
                  <a:lnTo>
                    <a:pt x="124" y="465"/>
                  </a:lnTo>
                  <a:lnTo>
                    <a:pt x="124" y="457"/>
                  </a:lnTo>
                  <a:lnTo>
                    <a:pt x="124" y="453"/>
                  </a:lnTo>
                  <a:lnTo>
                    <a:pt x="122" y="450"/>
                  </a:lnTo>
                  <a:lnTo>
                    <a:pt x="120" y="449"/>
                  </a:lnTo>
                  <a:lnTo>
                    <a:pt x="120" y="447"/>
                  </a:lnTo>
                  <a:lnTo>
                    <a:pt x="118" y="447"/>
                  </a:lnTo>
                  <a:lnTo>
                    <a:pt x="118" y="446"/>
                  </a:lnTo>
                  <a:lnTo>
                    <a:pt x="117" y="446"/>
                  </a:lnTo>
                  <a:lnTo>
                    <a:pt x="117" y="444"/>
                  </a:lnTo>
                  <a:lnTo>
                    <a:pt x="116" y="444"/>
                  </a:lnTo>
                  <a:lnTo>
                    <a:pt x="114" y="443"/>
                  </a:lnTo>
                  <a:lnTo>
                    <a:pt x="113" y="442"/>
                  </a:lnTo>
                  <a:lnTo>
                    <a:pt x="111" y="440"/>
                  </a:lnTo>
                  <a:lnTo>
                    <a:pt x="110" y="440"/>
                  </a:lnTo>
                  <a:lnTo>
                    <a:pt x="109" y="440"/>
                  </a:lnTo>
                  <a:lnTo>
                    <a:pt x="107" y="440"/>
                  </a:lnTo>
                  <a:lnTo>
                    <a:pt x="106" y="439"/>
                  </a:lnTo>
                  <a:lnTo>
                    <a:pt x="105" y="439"/>
                  </a:lnTo>
                  <a:lnTo>
                    <a:pt x="103" y="439"/>
                  </a:lnTo>
                  <a:lnTo>
                    <a:pt x="99" y="439"/>
                  </a:lnTo>
                  <a:lnTo>
                    <a:pt x="98" y="439"/>
                  </a:lnTo>
                  <a:lnTo>
                    <a:pt x="96" y="437"/>
                  </a:lnTo>
                  <a:lnTo>
                    <a:pt x="87" y="436"/>
                  </a:lnTo>
                  <a:lnTo>
                    <a:pt x="80" y="432"/>
                  </a:lnTo>
                  <a:lnTo>
                    <a:pt x="80" y="431"/>
                  </a:lnTo>
                  <a:lnTo>
                    <a:pt x="78" y="431"/>
                  </a:lnTo>
                  <a:lnTo>
                    <a:pt x="77" y="431"/>
                  </a:lnTo>
                  <a:lnTo>
                    <a:pt x="77" y="429"/>
                  </a:lnTo>
                  <a:lnTo>
                    <a:pt x="76" y="429"/>
                  </a:lnTo>
                  <a:lnTo>
                    <a:pt x="74" y="428"/>
                  </a:lnTo>
                  <a:lnTo>
                    <a:pt x="74" y="426"/>
                  </a:lnTo>
                  <a:lnTo>
                    <a:pt x="73" y="426"/>
                  </a:lnTo>
                  <a:lnTo>
                    <a:pt x="73" y="425"/>
                  </a:lnTo>
                  <a:lnTo>
                    <a:pt x="71" y="424"/>
                  </a:lnTo>
                  <a:lnTo>
                    <a:pt x="70" y="422"/>
                  </a:lnTo>
                  <a:lnTo>
                    <a:pt x="69" y="421"/>
                  </a:lnTo>
                  <a:lnTo>
                    <a:pt x="69" y="420"/>
                  </a:lnTo>
                  <a:lnTo>
                    <a:pt x="67" y="420"/>
                  </a:lnTo>
                  <a:lnTo>
                    <a:pt x="67" y="418"/>
                  </a:lnTo>
                  <a:lnTo>
                    <a:pt x="66" y="418"/>
                  </a:lnTo>
                  <a:lnTo>
                    <a:pt x="66" y="417"/>
                  </a:lnTo>
                  <a:lnTo>
                    <a:pt x="66" y="415"/>
                  </a:lnTo>
                  <a:lnTo>
                    <a:pt x="66" y="417"/>
                  </a:lnTo>
                  <a:lnTo>
                    <a:pt x="62" y="415"/>
                  </a:lnTo>
                  <a:lnTo>
                    <a:pt x="60" y="415"/>
                  </a:lnTo>
                  <a:lnTo>
                    <a:pt x="58" y="415"/>
                  </a:lnTo>
                  <a:lnTo>
                    <a:pt x="53" y="414"/>
                  </a:lnTo>
                  <a:lnTo>
                    <a:pt x="49" y="413"/>
                  </a:lnTo>
                  <a:lnTo>
                    <a:pt x="48" y="413"/>
                  </a:lnTo>
                  <a:lnTo>
                    <a:pt x="44" y="406"/>
                  </a:lnTo>
                  <a:lnTo>
                    <a:pt x="41" y="403"/>
                  </a:lnTo>
                  <a:lnTo>
                    <a:pt x="40" y="400"/>
                  </a:lnTo>
                  <a:lnTo>
                    <a:pt x="30" y="391"/>
                  </a:lnTo>
                  <a:lnTo>
                    <a:pt x="33" y="388"/>
                  </a:lnTo>
                  <a:lnTo>
                    <a:pt x="34" y="385"/>
                  </a:lnTo>
                  <a:lnTo>
                    <a:pt x="37" y="382"/>
                  </a:lnTo>
                  <a:lnTo>
                    <a:pt x="37" y="381"/>
                  </a:lnTo>
                  <a:lnTo>
                    <a:pt x="31" y="378"/>
                  </a:lnTo>
                  <a:lnTo>
                    <a:pt x="30" y="378"/>
                  </a:lnTo>
                  <a:lnTo>
                    <a:pt x="29" y="377"/>
                  </a:lnTo>
                  <a:lnTo>
                    <a:pt x="26" y="375"/>
                  </a:lnTo>
                  <a:lnTo>
                    <a:pt x="25" y="375"/>
                  </a:lnTo>
                  <a:lnTo>
                    <a:pt x="20" y="371"/>
                  </a:lnTo>
                  <a:lnTo>
                    <a:pt x="16" y="367"/>
                  </a:lnTo>
                  <a:lnTo>
                    <a:pt x="15" y="367"/>
                  </a:lnTo>
                  <a:lnTo>
                    <a:pt x="14" y="366"/>
                  </a:lnTo>
                  <a:lnTo>
                    <a:pt x="12" y="366"/>
                  </a:lnTo>
                  <a:lnTo>
                    <a:pt x="12" y="364"/>
                  </a:lnTo>
                  <a:lnTo>
                    <a:pt x="11" y="364"/>
                  </a:lnTo>
                  <a:lnTo>
                    <a:pt x="7" y="360"/>
                  </a:lnTo>
                  <a:lnTo>
                    <a:pt x="0" y="355"/>
                  </a:lnTo>
                  <a:lnTo>
                    <a:pt x="2" y="352"/>
                  </a:lnTo>
                  <a:lnTo>
                    <a:pt x="11" y="342"/>
                  </a:lnTo>
                  <a:lnTo>
                    <a:pt x="18" y="334"/>
                  </a:lnTo>
                  <a:lnTo>
                    <a:pt x="27" y="324"/>
                  </a:lnTo>
                  <a:lnTo>
                    <a:pt x="29" y="324"/>
                  </a:lnTo>
                  <a:lnTo>
                    <a:pt x="30" y="323"/>
                  </a:lnTo>
                  <a:lnTo>
                    <a:pt x="33" y="320"/>
                  </a:lnTo>
                  <a:lnTo>
                    <a:pt x="37" y="316"/>
                  </a:lnTo>
                  <a:lnTo>
                    <a:pt x="44" y="312"/>
                  </a:lnTo>
                  <a:lnTo>
                    <a:pt x="48" y="308"/>
                  </a:lnTo>
                  <a:lnTo>
                    <a:pt x="67" y="294"/>
                  </a:lnTo>
                  <a:lnTo>
                    <a:pt x="70" y="293"/>
                  </a:lnTo>
                  <a:lnTo>
                    <a:pt x="70" y="291"/>
                  </a:lnTo>
                  <a:lnTo>
                    <a:pt x="81" y="284"/>
                  </a:lnTo>
                  <a:lnTo>
                    <a:pt x="100" y="271"/>
                  </a:lnTo>
                  <a:lnTo>
                    <a:pt x="110" y="264"/>
                  </a:lnTo>
                  <a:lnTo>
                    <a:pt x="111" y="264"/>
                  </a:lnTo>
                  <a:lnTo>
                    <a:pt x="114" y="261"/>
                  </a:lnTo>
                  <a:lnTo>
                    <a:pt x="117" y="258"/>
                  </a:lnTo>
                  <a:lnTo>
                    <a:pt x="118" y="257"/>
                  </a:lnTo>
                  <a:lnTo>
                    <a:pt x="120" y="257"/>
                  </a:lnTo>
                  <a:lnTo>
                    <a:pt x="121" y="255"/>
                  </a:lnTo>
                  <a:lnTo>
                    <a:pt x="122" y="253"/>
                  </a:lnTo>
                  <a:lnTo>
                    <a:pt x="125" y="251"/>
                  </a:lnTo>
                  <a:lnTo>
                    <a:pt x="127" y="249"/>
                  </a:lnTo>
                  <a:lnTo>
                    <a:pt x="131" y="246"/>
                  </a:lnTo>
                  <a:lnTo>
                    <a:pt x="138" y="236"/>
                  </a:lnTo>
                  <a:lnTo>
                    <a:pt x="142" y="232"/>
                  </a:lnTo>
                  <a:lnTo>
                    <a:pt x="143" y="232"/>
                  </a:lnTo>
                  <a:lnTo>
                    <a:pt x="143" y="230"/>
                  </a:lnTo>
                  <a:lnTo>
                    <a:pt x="149" y="224"/>
                  </a:lnTo>
                  <a:lnTo>
                    <a:pt x="152" y="219"/>
                  </a:lnTo>
                  <a:lnTo>
                    <a:pt x="153" y="218"/>
                  </a:lnTo>
                  <a:lnTo>
                    <a:pt x="154" y="215"/>
                  </a:lnTo>
                  <a:lnTo>
                    <a:pt x="156" y="215"/>
                  </a:lnTo>
                  <a:lnTo>
                    <a:pt x="156" y="214"/>
                  </a:lnTo>
                  <a:lnTo>
                    <a:pt x="157" y="213"/>
                  </a:lnTo>
                  <a:lnTo>
                    <a:pt x="161" y="208"/>
                  </a:lnTo>
                  <a:lnTo>
                    <a:pt x="163" y="207"/>
                  </a:lnTo>
                  <a:lnTo>
                    <a:pt x="164" y="206"/>
                  </a:lnTo>
                  <a:lnTo>
                    <a:pt x="165" y="206"/>
                  </a:lnTo>
                  <a:lnTo>
                    <a:pt x="175" y="197"/>
                  </a:lnTo>
                  <a:lnTo>
                    <a:pt x="179" y="193"/>
                  </a:lnTo>
                  <a:lnTo>
                    <a:pt x="183" y="191"/>
                  </a:lnTo>
                  <a:lnTo>
                    <a:pt x="183" y="189"/>
                  </a:lnTo>
                  <a:lnTo>
                    <a:pt x="187" y="186"/>
                  </a:lnTo>
                  <a:lnTo>
                    <a:pt x="189" y="186"/>
                  </a:lnTo>
                  <a:lnTo>
                    <a:pt x="187" y="186"/>
                  </a:lnTo>
                  <a:lnTo>
                    <a:pt x="187" y="185"/>
                  </a:lnTo>
                  <a:lnTo>
                    <a:pt x="187" y="184"/>
                  </a:lnTo>
                  <a:lnTo>
                    <a:pt x="186" y="182"/>
                  </a:lnTo>
                  <a:lnTo>
                    <a:pt x="187" y="180"/>
                  </a:lnTo>
                  <a:lnTo>
                    <a:pt x="189" y="180"/>
                  </a:lnTo>
                  <a:lnTo>
                    <a:pt x="189" y="178"/>
                  </a:lnTo>
                  <a:lnTo>
                    <a:pt x="190" y="178"/>
                  </a:lnTo>
                  <a:lnTo>
                    <a:pt x="191" y="178"/>
                  </a:lnTo>
                  <a:lnTo>
                    <a:pt x="194" y="175"/>
                  </a:lnTo>
                  <a:lnTo>
                    <a:pt x="196" y="175"/>
                  </a:lnTo>
                  <a:lnTo>
                    <a:pt x="197" y="174"/>
                  </a:lnTo>
                  <a:lnTo>
                    <a:pt x="198" y="174"/>
                  </a:lnTo>
                  <a:lnTo>
                    <a:pt x="201" y="173"/>
                  </a:lnTo>
                  <a:lnTo>
                    <a:pt x="201" y="171"/>
                  </a:lnTo>
                  <a:lnTo>
                    <a:pt x="207" y="170"/>
                  </a:lnTo>
                  <a:lnTo>
                    <a:pt x="208" y="168"/>
                  </a:lnTo>
                  <a:lnTo>
                    <a:pt x="209" y="168"/>
                  </a:lnTo>
                  <a:lnTo>
                    <a:pt x="209" y="167"/>
                  </a:lnTo>
                  <a:lnTo>
                    <a:pt x="212" y="166"/>
                  </a:lnTo>
                  <a:lnTo>
                    <a:pt x="213" y="164"/>
                  </a:lnTo>
                  <a:lnTo>
                    <a:pt x="215" y="163"/>
                  </a:lnTo>
                  <a:lnTo>
                    <a:pt x="216" y="163"/>
                  </a:lnTo>
                  <a:lnTo>
                    <a:pt x="216" y="161"/>
                  </a:lnTo>
                  <a:lnTo>
                    <a:pt x="216" y="160"/>
                  </a:lnTo>
                  <a:lnTo>
                    <a:pt x="218" y="157"/>
                  </a:lnTo>
                  <a:lnTo>
                    <a:pt x="218" y="152"/>
                  </a:lnTo>
                  <a:lnTo>
                    <a:pt x="219" y="152"/>
                  </a:lnTo>
                  <a:lnTo>
                    <a:pt x="219" y="150"/>
                  </a:lnTo>
                  <a:lnTo>
                    <a:pt x="219" y="148"/>
                  </a:lnTo>
                  <a:lnTo>
                    <a:pt x="218" y="148"/>
                  </a:lnTo>
                  <a:lnTo>
                    <a:pt x="220" y="146"/>
                  </a:lnTo>
                  <a:lnTo>
                    <a:pt x="222" y="146"/>
                  </a:lnTo>
                  <a:lnTo>
                    <a:pt x="225" y="145"/>
                  </a:lnTo>
                  <a:lnTo>
                    <a:pt x="226" y="144"/>
                  </a:lnTo>
                  <a:lnTo>
                    <a:pt x="227" y="144"/>
                  </a:lnTo>
                  <a:lnTo>
                    <a:pt x="227" y="142"/>
                  </a:lnTo>
                  <a:lnTo>
                    <a:pt x="229" y="141"/>
                  </a:lnTo>
                  <a:lnTo>
                    <a:pt x="232" y="138"/>
                  </a:lnTo>
                  <a:lnTo>
                    <a:pt x="233" y="138"/>
                  </a:lnTo>
                  <a:lnTo>
                    <a:pt x="233" y="137"/>
                  </a:lnTo>
                  <a:lnTo>
                    <a:pt x="233" y="135"/>
                  </a:lnTo>
                  <a:lnTo>
                    <a:pt x="233" y="131"/>
                  </a:lnTo>
                  <a:lnTo>
                    <a:pt x="234" y="131"/>
                  </a:lnTo>
                  <a:lnTo>
                    <a:pt x="238" y="130"/>
                  </a:lnTo>
                  <a:lnTo>
                    <a:pt x="241" y="130"/>
                  </a:lnTo>
                  <a:lnTo>
                    <a:pt x="244" y="130"/>
                  </a:lnTo>
                  <a:lnTo>
                    <a:pt x="248" y="130"/>
                  </a:lnTo>
                  <a:lnTo>
                    <a:pt x="255" y="130"/>
                  </a:lnTo>
                  <a:lnTo>
                    <a:pt x="258" y="128"/>
                  </a:lnTo>
                  <a:lnTo>
                    <a:pt x="259" y="128"/>
                  </a:lnTo>
                  <a:lnTo>
                    <a:pt x="266" y="128"/>
                  </a:lnTo>
                  <a:lnTo>
                    <a:pt x="271" y="128"/>
                  </a:lnTo>
                  <a:lnTo>
                    <a:pt x="280" y="127"/>
                  </a:lnTo>
                  <a:lnTo>
                    <a:pt x="284" y="127"/>
                  </a:lnTo>
                  <a:lnTo>
                    <a:pt x="289" y="127"/>
                  </a:lnTo>
                  <a:lnTo>
                    <a:pt x="291" y="127"/>
                  </a:lnTo>
                  <a:lnTo>
                    <a:pt x="291" y="123"/>
                  </a:lnTo>
                  <a:lnTo>
                    <a:pt x="289" y="117"/>
                  </a:lnTo>
                  <a:lnTo>
                    <a:pt x="289" y="116"/>
                  </a:lnTo>
                  <a:lnTo>
                    <a:pt x="289" y="111"/>
                  </a:lnTo>
                  <a:lnTo>
                    <a:pt x="289" y="108"/>
                  </a:lnTo>
                  <a:lnTo>
                    <a:pt x="289" y="106"/>
                  </a:lnTo>
                  <a:lnTo>
                    <a:pt x="289" y="105"/>
                  </a:lnTo>
                  <a:lnTo>
                    <a:pt x="289" y="101"/>
                  </a:lnTo>
                  <a:lnTo>
                    <a:pt x="289" y="99"/>
                  </a:lnTo>
                  <a:lnTo>
                    <a:pt x="289" y="98"/>
                  </a:lnTo>
                  <a:lnTo>
                    <a:pt x="289" y="97"/>
                  </a:lnTo>
                  <a:lnTo>
                    <a:pt x="289" y="95"/>
                  </a:lnTo>
                  <a:lnTo>
                    <a:pt x="291" y="92"/>
                  </a:lnTo>
                  <a:lnTo>
                    <a:pt x="291" y="91"/>
                  </a:lnTo>
                  <a:lnTo>
                    <a:pt x="292" y="90"/>
                  </a:lnTo>
                  <a:lnTo>
                    <a:pt x="292" y="88"/>
                  </a:lnTo>
                  <a:lnTo>
                    <a:pt x="292" y="87"/>
                  </a:lnTo>
                  <a:lnTo>
                    <a:pt x="294" y="87"/>
                  </a:lnTo>
                  <a:lnTo>
                    <a:pt x="294" y="86"/>
                  </a:lnTo>
                  <a:lnTo>
                    <a:pt x="294" y="84"/>
                  </a:lnTo>
                  <a:lnTo>
                    <a:pt x="295" y="83"/>
                  </a:lnTo>
                  <a:lnTo>
                    <a:pt x="296" y="81"/>
                  </a:lnTo>
                  <a:lnTo>
                    <a:pt x="296" y="80"/>
                  </a:lnTo>
                  <a:lnTo>
                    <a:pt x="298" y="79"/>
                  </a:lnTo>
                  <a:lnTo>
                    <a:pt x="299" y="77"/>
                  </a:lnTo>
                  <a:lnTo>
                    <a:pt x="301" y="76"/>
                  </a:lnTo>
                  <a:lnTo>
                    <a:pt x="301" y="75"/>
                  </a:lnTo>
                  <a:lnTo>
                    <a:pt x="302" y="75"/>
                  </a:lnTo>
                  <a:lnTo>
                    <a:pt x="303" y="73"/>
                  </a:lnTo>
                  <a:lnTo>
                    <a:pt x="305" y="73"/>
                  </a:lnTo>
                  <a:lnTo>
                    <a:pt x="306" y="72"/>
                  </a:lnTo>
                  <a:lnTo>
                    <a:pt x="307" y="72"/>
                  </a:lnTo>
                  <a:lnTo>
                    <a:pt x="309" y="72"/>
                  </a:lnTo>
                  <a:lnTo>
                    <a:pt x="310" y="72"/>
                  </a:lnTo>
                  <a:lnTo>
                    <a:pt x="312" y="72"/>
                  </a:lnTo>
                  <a:lnTo>
                    <a:pt x="313" y="72"/>
                  </a:lnTo>
                  <a:lnTo>
                    <a:pt x="314" y="72"/>
                  </a:lnTo>
                  <a:lnTo>
                    <a:pt x="314" y="73"/>
                  </a:lnTo>
                  <a:lnTo>
                    <a:pt x="316" y="73"/>
                  </a:lnTo>
                  <a:lnTo>
                    <a:pt x="317" y="73"/>
                  </a:lnTo>
                  <a:lnTo>
                    <a:pt x="320" y="75"/>
                  </a:lnTo>
                  <a:lnTo>
                    <a:pt x="321" y="75"/>
                  </a:lnTo>
                  <a:lnTo>
                    <a:pt x="323" y="76"/>
                  </a:lnTo>
                  <a:lnTo>
                    <a:pt x="324" y="76"/>
                  </a:lnTo>
                  <a:lnTo>
                    <a:pt x="325" y="76"/>
                  </a:lnTo>
                  <a:lnTo>
                    <a:pt x="327" y="76"/>
                  </a:lnTo>
                  <a:lnTo>
                    <a:pt x="327" y="77"/>
                  </a:lnTo>
                  <a:lnTo>
                    <a:pt x="328" y="77"/>
                  </a:lnTo>
                  <a:lnTo>
                    <a:pt x="329" y="77"/>
                  </a:lnTo>
                  <a:lnTo>
                    <a:pt x="331" y="77"/>
                  </a:lnTo>
                  <a:lnTo>
                    <a:pt x="332" y="77"/>
                  </a:lnTo>
                  <a:lnTo>
                    <a:pt x="334" y="77"/>
                  </a:lnTo>
                  <a:lnTo>
                    <a:pt x="335" y="76"/>
                  </a:lnTo>
                  <a:lnTo>
                    <a:pt x="336" y="76"/>
                  </a:lnTo>
                  <a:lnTo>
                    <a:pt x="338" y="76"/>
                  </a:lnTo>
                  <a:lnTo>
                    <a:pt x="339" y="76"/>
                  </a:lnTo>
                  <a:lnTo>
                    <a:pt x="339" y="75"/>
                  </a:lnTo>
                  <a:lnTo>
                    <a:pt x="340" y="75"/>
                  </a:lnTo>
                  <a:lnTo>
                    <a:pt x="342" y="75"/>
                  </a:lnTo>
                  <a:lnTo>
                    <a:pt x="343" y="73"/>
                  </a:lnTo>
                  <a:lnTo>
                    <a:pt x="345" y="73"/>
                  </a:lnTo>
                  <a:lnTo>
                    <a:pt x="345" y="72"/>
                  </a:lnTo>
                  <a:lnTo>
                    <a:pt x="346" y="72"/>
                  </a:lnTo>
                  <a:lnTo>
                    <a:pt x="347" y="70"/>
                  </a:lnTo>
                  <a:lnTo>
                    <a:pt x="349" y="69"/>
                  </a:lnTo>
                  <a:lnTo>
                    <a:pt x="353" y="66"/>
                  </a:lnTo>
                  <a:lnTo>
                    <a:pt x="357" y="64"/>
                  </a:lnTo>
                  <a:lnTo>
                    <a:pt x="364" y="58"/>
                  </a:lnTo>
                  <a:lnTo>
                    <a:pt x="367" y="55"/>
                  </a:lnTo>
                  <a:lnTo>
                    <a:pt x="371" y="51"/>
                  </a:lnTo>
                  <a:lnTo>
                    <a:pt x="372" y="51"/>
                  </a:lnTo>
                  <a:lnTo>
                    <a:pt x="374" y="50"/>
                  </a:lnTo>
                  <a:lnTo>
                    <a:pt x="375" y="50"/>
                  </a:lnTo>
                  <a:lnTo>
                    <a:pt x="378" y="47"/>
                  </a:lnTo>
                  <a:lnTo>
                    <a:pt x="381" y="46"/>
                  </a:lnTo>
                  <a:lnTo>
                    <a:pt x="382" y="44"/>
                  </a:lnTo>
                  <a:lnTo>
                    <a:pt x="383" y="43"/>
                  </a:lnTo>
                  <a:lnTo>
                    <a:pt x="385" y="43"/>
                  </a:lnTo>
                  <a:lnTo>
                    <a:pt x="386" y="43"/>
                  </a:lnTo>
                  <a:lnTo>
                    <a:pt x="386" y="42"/>
                  </a:lnTo>
                  <a:lnTo>
                    <a:pt x="387" y="42"/>
                  </a:lnTo>
                  <a:lnTo>
                    <a:pt x="389" y="40"/>
                  </a:lnTo>
                  <a:lnTo>
                    <a:pt x="390" y="40"/>
                  </a:lnTo>
                  <a:lnTo>
                    <a:pt x="392" y="40"/>
                  </a:lnTo>
                  <a:lnTo>
                    <a:pt x="393" y="39"/>
                  </a:lnTo>
                  <a:lnTo>
                    <a:pt x="394" y="39"/>
                  </a:lnTo>
                  <a:lnTo>
                    <a:pt x="396" y="39"/>
                  </a:lnTo>
                  <a:lnTo>
                    <a:pt x="396" y="37"/>
                  </a:lnTo>
                  <a:lnTo>
                    <a:pt x="400" y="37"/>
                  </a:lnTo>
                  <a:lnTo>
                    <a:pt x="401" y="37"/>
                  </a:lnTo>
                  <a:lnTo>
                    <a:pt x="403" y="36"/>
                  </a:lnTo>
                  <a:lnTo>
                    <a:pt x="409" y="36"/>
                  </a:lnTo>
                  <a:lnTo>
                    <a:pt x="412" y="34"/>
                  </a:lnTo>
                  <a:lnTo>
                    <a:pt x="415" y="34"/>
                  </a:lnTo>
                  <a:lnTo>
                    <a:pt x="416" y="34"/>
                  </a:lnTo>
                  <a:lnTo>
                    <a:pt x="422" y="33"/>
                  </a:lnTo>
                  <a:lnTo>
                    <a:pt x="426" y="32"/>
                  </a:lnTo>
                  <a:lnTo>
                    <a:pt x="434" y="30"/>
                  </a:lnTo>
                  <a:lnTo>
                    <a:pt x="437" y="30"/>
                  </a:lnTo>
                  <a:lnTo>
                    <a:pt x="447" y="29"/>
                  </a:lnTo>
                  <a:lnTo>
                    <a:pt x="448" y="29"/>
                  </a:lnTo>
                  <a:lnTo>
                    <a:pt x="450" y="28"/>
                  </a:lnTo>
                  <a:lnTo>
                    <a:pt x="454" y="28"/>
                  </a:lnTo>
                  <a:lnTo>
                    <a:pt x="456" y="26"/>
                  </a:lnTo>
                  <a:lnTo>
                    <a:pt x="458" y="26"/>
                  </a:lnTo>
                  <a:lnTo>
                    <a:pt x="461" y="26"/>
                  </a:lnTo>
                  <a:lnTo>
                    <a:pt x="465" y="25"/>
                  </a:lnTo>
                  <a:lnTo>
                    <a:pt x="472" y="23"/>
                  </a:lnTo>
                  <a:lnTo>
                    <a:pt x="472" y="22"/>
                  </a:lnTo>
                  <a:lnTo>
                    <a:pt x="473" y="22"/>
                  </a:lnTo>
                  <a:lnTo>
                    <a:pt x="474" y="22"/>
                  </a:lnTo>
                  <a:lnTo>
                    <a:pt x="478" y="21"/>
                  </a:lnTo>
                  <a:lnTo>
                    <a:pt x="480" y="21"/>
                  </a:lnTo>
                  <a:lnTo>
                    <a:pt x="481" y="19"/>
                  </a:lnTo>
                  <a:lnTo>
                    <a:pt x="484" y="19"/>
                  </a:lnTo>
                  <a:lnTo>
                    <a:pt x="485" y="18"/>
                  </a:lnTo>
                  <a:lnTo>
                    <a:pt x="492" y="15"/>
                  </a:lnTo>
                  <a:lnTo>
                    <a:pt x="495" y="15"/>
                  </a:lnTo>
                  <a:lnTo>
                    <a:pt x="495" y="14"/>
                  </a:lnTo>
                  <a:lnTo>
                    <a:pt x="496" y="14"/>
                  </a:lnTo>
                  <a:lnTo>
                    <a:pt x="502" y="12"/>
                  </a:lnTo>
                  <a:lnTo>
                    <a:pt x="509" y="10"/>
                  </a:lnTo>
                  <a:lnTo>
                    <a:pt x="510" y="8"/>
                  </a:lnTo>
                  <a:lnTo>
                    <a:pt x="513" y="7"/>
                  </a:lnTo>
                  <a:lnTo>
                    <a:pt x="516" y="7"/>
                  </a:lnTo>
                  <a:lnTo>
                    <a:pt x="518" y="6"/>
                  </a:lnTo>
                  <a:lnTo>
                    <a:pt x="521" y="4"/>
                  </a:lnTo>
                  <a:lnTo>
                    <a:pt x="524" y="3"/>
                  </a:lnTo>
                  <a:lnTo>
                    <a:pt x="525" y="3"/>
                  </a:lnTo>
                  <a:lnTo>
                    <a:pt x="527" y="3"/>
                  </a:lnTo>
                  <a:lnTo>
                    <a:pt x="528" y="1"/>
                  </a:lnTo>
                  <a:lnTo>
                    <a:pt x="531" y="0"/>
                  </a:lnTo>
                  <a:lnTo>
                    <a:pt x="532" y="4"/>
                  </a:lnTo>
                  <a:lnTo>
                    <a:pt x="535" y="11"/>
                  </a:lnTo>
                  <a:lnTo>
                    <a:pt x="535" y="12"/>
                  </a:lnTo>
                  <a:lnTo>
                    <a:pt x="536" y="14"/>
                  </a:lnTo>
                  <a:lnTo>
                    <a:pt x="536" y="15"/>
                  </a:lnTo>
                  <a:lnTo>
                    <a:pt x="536" y="17"/>
                  </a:lnTo>
                  <a:lnTo>
                    <a:pt x="538" y="17"/>
                  </a:lnTo>
                  <a:lnTo>
                    <a:pt x="539" y="22"/>
                  </a:lnTo>
                  <a:lnTo>
                    <a:pt x="542" y="26"/>
                  </a:lnTo>
                  <a:lnTo>
                    <a:pt x="543" y="30"/>
                  </a:lnTo>
                  <a:lnTo>
                    <a:pt x="546" y="36"/>
                  </a:lnTo>
                  <a:lnTo>
                    <a:pt x="546" y="39"/>
                  </a:lnTo>
                  <a:lnTo>
                    <a:pt x="549" y="44"/>
                  </a:lnTo>
                  <a:lnTo>
                    <a:pt x="553" y="57"/>
                  </a:lnTo>
                  <a:lnTo>
                    <a:pt x="557" y="64"/>
                  </a:lnTo>
                  <a:lnTo>
                    <a:pt x="558" y="66"/>
                  </a:lnTo>
                  <a:lnTo>
                    <a:pt x="560" y="70"/>
                  </a:lnTo>
                  <a:lnTo>
                    <a:pt x="560" y="72"/>
                  </a:lnTo>
                  <a:lnTo>
                    <a:pt x="561" y="7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Freeform 39">
              <a:extLst>
                <a:ext uri="{FF2B5EF4-FFF2-40B4-BE49-F238E27FC236}">
                  <a16:creationId xmlns:a16="http://schemas.microsoft.com/office/drawing/2014/main" id="{FCA88B71-3F29-768F-365E-84A7A6637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776" y="3133726"/>
              <a:ext cx="623888" cy="884238"/>
            </a:xfrm>
            <a:custGeom>
              <a:avLst/>
              <a:gdLst>
                <a:gd name="T0" fmla="*/ 105 w 393"/>
                <a:gd name="T1" fmla="*/ 36 h 557"/>
                <a:gd name="T2" fmla="*/ 137 w 393"/>
                <a:gd name="T3" fmla="*/ 47 h 557"/>
                <a:gd name="T4" fmla="*/ 146 w 393"/>
                <a:gd name="T5" fmla="*/ 38 h 557"/>
                <a:gd name="T6" fmla="*/ 172 w 393"/>
                <a:gd name="T7" fmla="*/ 51 h 557"/>
                <a:gd name="T8" fmla="*/ 196 w 393"/>
                <a:gd name="T9" fmla="*/ 47 h 557"/>
                <a:gd name="T10" fmla="*/ 219 w 393"/>
                <a:gd name="T11" fmla="*/ 39 h 557"/>
                <a:gd name="T12" fmla="*/ 241 w 393"/>
                <a:gd name="T13" fmla="*/ 68 h 557"/>
                <a:gd name="T14" fmla="*/ 265 w 393"/>
                <a:gd name="T15" fmla="*/ 85 h 557"/>
                <a:gd name="T16" fmla="*/ 287 w 393"/>
                <a:gd name="T17" fmla="*/ 111 h 557"/>
                <a:gd name="T18" fmla="*/ 322 w 393"/>
                <a:gd name="T19" fmla="*/ 116 h 557"/>
                <a:gd name="T20" fmla="*/ 342 w 393"/>
                <a:gd name="T21" fmla="*/ 154 h 557"/>
                <a:gd name="T22" fmla="*/ 364 w 393"/>
                <a:gd name="T23" fmla="*/ 155 h 557"/>
                <a:gd name="T24" fmla="*/ 375 w 393"/>
                <a:gd name="T25" fmla="*/ 165 h 557"/>
                <a:gd name="T26" fmla="*/ 344 w 393"/>
                <a:gd name="T27" fmla="*/ 191 h 557"/>
                <a:gd name="T28" fmla="*/ 298 w 393"/>
                <a:gd name="T29" fmla="*/ 251 h 557"/>
                <a:gd name="T30" fmla="*/ 297 w 393"/>
                <a:gd name="T31" fmla="*/ 263 h 557"/>
                <a:gd name="T32" fmla="*/ 304 w 393"/>
                <a:gd name="T33" fmla="*/ 286 h 557"/>
                <a:gd name="T34" fmla="*/ 310 w 393"/>
                <a:gd name="T35" fmla="*/ 289 h 557"/>
                <a:gd name="T36" fmla="*/ 333 w 393"/>
                <a:gd name="T37" fmla="*/ 318 h 557"/>
                <a:gd name="T38" fmla="*/ 341 w 393"/>
                <a:gd name="T39" fmla="*/ 329 h 557"/>
                <a:gd name="T40" fmla="*/ 352 w 393"/>
                <a:gd name="T41" fmla="*/ 337 h 557"/>
                <a:gd name="T42" fmla="*/ 362 w 393"/>
                <a:gd name="T43" fmla="*/ 350 h 557"/>
                <a:gd name="T44" fmla="*/ 363 w 393"/>
                <a:gd name="T45" fmla="*/ 401 h 557"/>
                <a:gd name="T46" fmla="*/ 368 w 393"/>
                <a:gd name="T47" fmla="*/ 427 h 557"/>
                <a:gd name="T48" fmla="*/ 392 w 393"/>
                <a:gd name="T49" fmla="*/ 485 h 557"/>
                <a:gd name="T50" fmla="*/ 388 w 393"/>
                <a:gd name="T51" fmla="*/ 518 h 557"/>
                <a:gd name="T52" fmla="*/ 342 w 393"/>
                <a:gd name="T53" fmla="*/ 554 h 557"/>
                <a:gd name="T54" fmla="*/ 333 w 393"/>
                <a:gd name="T55" fmla="*/ 541 h 557"/>
                <a:gd name="T56" fmla="*/ 324 w 393"/>
                <a:gd name="T57" fmla="*/ 533 h 557"/>
                <a:gd name="T58" fmla="*/ 324 w 393"/>
                <a:gd name="T59" fmla="*/ 521 h 557"/>
                <a:gd name="T60" fmla="*/ 302 w 393"/>
                <a:gd name="T61" fmla="*/ 504 h 557"/>
                <a:gd name="T62" fmla="*/ 275 w 393"/>
                <a:gd name="T63" fmla="*/ 488 h 557"/>
                <a:gd name="T64" fmla="*/ 262 w 393"/>
                <a:gd name="T65" fmla="*/ 463 h 557"/>
                <a:gd name="T66" fmla="*/ 247 w 393"/>
                <a:gd name="T67" fmla="*/ 449 h 557"/>
                <a:gd name="T68" fmla="*/ 246 w 393"/>
                <a:gd name="T69" fmla="*/ 427 h 557"/>
                <a:gd name="T70" fmla="*/ 237 w 393"/>
                <a:gd name="T71" fmla="*/ 421 h 557"/>
                <a:gd name="T72" fmla="*/ 228 w 393"/>
                <a:gd name="T73" fmla="*/ 414 h 557"/>
                <a:gd name="T74" fmla="*/ 218 w 393"/>
                <a:gd name="T75" fmla="*/ 409 h 557"/>
                <a:gd name="T76" fmla="*/ 211 w 393"/>
                <a:gd name="T77" fmla="*/ 402 h 557"/>
                <a:gd name="T78" fmla="*/ 206 w 393"/>
                <a:gd name="T79" fmla="*/ 394 h 557"/>
                <a:gd name="T80" fmla="*/ 203 w 393"/>
                <a:gd name="T81" fmla="*/ 381 h 557"/>
                <a:gd name="T82" fmla="*/ 207 w 393"/>
                <a:gd name="T83" fmla="*/ 358 h 557"/>
                <a:gd name="T84" fmla="*/ 208 w 393"/>
                <a:gd name="T85" fmla="*/ 333 h 557"/>
                <a:gd name="T86" fmla="*/ 186 w 393"/>
                <a:gd name="T87" fmla="*/ 322 h 557"/>
                <a:gd name="T88" fmla="*/ 160 w 393"/>
                <a:gd name="T89" fmla="*/ 294 h 557"/>
                <a:gd name="T90" fmla="*/ 145 w 393"/>
                <a:gd name="T91" fmla="*/ 287 h 557"/>
                <a:gd name="T92" fmla="*/ 124 w 393"/>
                <a:gd name="T93" fmla="*/ 292 h 557"/>
                <a:gd name="T94" fmla="*/ 106 w 393"/>
                <a:gd name="T95" fmla="*/ 290 h 557"/>
                <a:gd name="T96" fmla="*/ 105 w 393"/>
                <a:gd name="T97" fmla="*/ 279 h 557"/>
                <a:gd name="T98" fmla="*/ 90 w 393"/>
                <a:gd name="T99" fmla="*/ 238 h 557"/>
                <a:gd name="T100" fmla="*/ 80 w 393"/>
                <a:gd name="T101" fmla="*/ 227 h 557"/>
                <a:gd name="T102" fmla="*/ 51 w 393"/>
                <a:gd name="T103" fmla="*/ 194 h 557"/>
                <a:gd name="T104" fmla="*/ 48 w 393"/>
                <a:gd name="T105" fmla="*/ 173 h 557"/>
                <a:gd name="T106" fmla="*/ 37 w 393"/>
                <a:gd name="T107" fmla="*/ 159 h 557"/>
                <a:gd name="T108" fmla="*/ 21 w 393"/>
                <a:gd name="T109" fmla="*/ 148 h 557"/>
                <a:gd name="T110" fmla="*/ 7 w 393"/>
                <a:gd name="T111" fmla="*/ 129 h 557"/>
                <a:gd name="T112" fmla="*/ 14 w 393"/>
                <a:gd name="T113" fmla="*/ 107 h 557"/>
                <a:gd name="T114" fmla="*/ 47 w 393"/>
                <a:gd name="T115" fmla="*/ 76 h 557"/>
                <a:gd name="T116" fmla="*/ 55 w 393"/>
                <a:gd name="T117" fmla="*/ 56 h 557"/>
                <a:gd name="T118" fmla="*/ 47 w 393"/>
                <a:gd name="T119" fmla="*/ 46 h 557"/>
                <a:gd name="T120" fmla="*/ 33 w 393"/>
                <a:gd name="T121" fmla="*/ 33 h 557"/>
                <a:gd name="T122" fmla="*/ 23 w 393"/>
                <a:gd name="T123" fmla="*/ 24 h 557"/>
                <a:gd name="T124" fmla="*/ 46 w 393"/>
                <a:gd name="T125" fmla="*/ 6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93" h="557">
                  <a:moveTo>
                    <a:pt x="54" y="7"/>
                  </a:moveTo>
                  <a:lnTo>
                    <a:pt x="66" y="16"/>
                  </a:lnTo>
                  <a:lnTo>
                    <a:pt x="68" y="17"/>
                  </a:lnTo>
                  <a:lnTo>
                    <a:pt x="69" y="18"/>
                  </a:lnTo>
                  <a:lnTo>
                    <a:pt x="70" y="14"/>
                  </a:lnTo>
                  <a:lnTo>
                    <a:pt x="72" y="14"/>
                  </a:lnTo>
                  <a:lnTo>
                    <a:pt x="94" y="29"/>
                  </a:lnTo>
                  <a:lnTo>
                    <a:pt x="105" y="36"/>
                  </a:lnTo>
                  <a:lnTo>
                    <a:pt x="106" y="36"/>
                  </a:lnTo>
                  <a:lnTo>
                    <a:pt x="108" y="38"/>
                  </a:lnTo>
                  <a:lnTo>
                    <a:pt x="112" y="39"/>
                  </a:lnTo>
                  <a:lnTo>
                    <a:pt x="117" y="39"/>
                  </a:lnTo>
                  <a:lnTo>
                    <a:pt x="126" y="42"/>
                  </a:lnTo>
                  <a:lnTo>
                    <a:pt x="127" y="43"/>
                  </a:lnTo>
                  <a:lnTo>
                    <a:pt x="135" y="47"/>
                  </a:lnTo>
                  <a:lnTo>
                    <a:pt x="137" y="47"/>
                  </a:lnTo>
                  <a:lnTo>
                    <a:pt x="137" y="44"/>
                  </a:lnTo>
                  <a:lnTo>
                    <a:pt x="138" y="43"/>
                  </a:lnTo>
                  <a:lnTo>
                    <a:pt x="139" y="32"/>
                  </a:lnTo>
                  <a:lnTo>
                    <a:pt x="141" y="31"/>
                  </a:lnTo>
                  <a:lnTo>
                    <a:pt x="142" y="33"/>
                  </a:lnTo>
                  <a:lnTo>
                    <a:pt x="144" y="35"/>
                  </a:lnTo>
                  <a:lnTo>
                    <a:pt x="145" y="36"/>
                  </a:lnTo>
                  <a:lnTo>
                    <a:pt x="146" y="38"/>
                  </a:lnTo>
                  <a:lnTo>
                    <a:pt x="149" y="40"/>
                  </a:lnTo>
                  <a:lnTo>
                    <a:pt x="150" y="42"/>
                  </a:lnTo>
                  <a:lnTo>
                    <a:pt x="152" y="43"/>
                  </a:lnTo>
                  <a:lnTo>
                    <a:pt x="153" y="44"/>
                  </a:lnTo>
                  <a:lnTo>
                    <a:pt x="156" y="47"/>
                  </a:lnTo>
                  <a:lnTo>
                    <a:pt x="170" y="56"/>
                  </a:lnTo>
                  <a:lnTo>
                    <a:pt x="171" y="54"/>
                  </a:lnTo>
                  <a:lnTo>
                    <a:pt x="172" y="51"/>
                  </a:lnTo>
                  <a:lnTo>
                    <a:pt x="181" y="39"/>
                  </a:lnTo>
                  <a:lnTo>
                    <a:pt x="182" y="38"/>
                  </a:lnTo>
                  <a:lnTo>
                    <a:pt x="184" y="38"/>
                  </a:lnTo>
                  <a:lnTo>
                    <a:pt x="182" y="36"/>
                  </a:lnTo>
                  <a:lnTo>
                    <a:pt x="184" y="36"/>
                  </a:lnTo>
                  <a:lnTo>
                    <a:pt x="184" y="38"/>
                  </a:lnTo>
                  <a:lnTo>
                    <a:pt x="186" y="39"/>
                  </a:lnTo>
                  <a:lnTo>
                    <a:pt x="196" y="47"/>
                  </a:lnTo>
                  <a:lnTo>
                    <a:pt x="199" y="46"/>
                  </a:lnTo>
                  <a:lnTo>
                    <a:pt x="200" y="44"/>
                  </a:lnTo>
                  <a:lnTo>
                    <a:pt x="204" y="43"/>
                  </a:lnTo>
                  <a:lnTo>
                    <a:pt x="206" y="42"/>
                  </a:lnTo>
                  <a:lnTo>
                    <a:pt x="215" y="36"/>
                  </a:lnTo>
                  <a:lnTo>
                    <a:pt x="217" y="36"/>
                  </a:lnTo>
                  <a:lnTo>
                    <a:pt x="218" y="38"/>
                  </a:lnTo>
                  <a:lnTo>
                    <a:pt x="219" y="39"/>
                  </a:lnTo>
                  <a:lnTo>
                    <a:pt x="225" y="44"/>
                  </a:lnTo>
                  <a:lnTo>
                    <a:pt x="226" y="46"/>
                  </a:lnTo>
                  <a:lnTo>
                    <a:pt x="228" y="47"/>
                  </a:lnTo>
                  <a:lnTo>
                    <a:pt x="240" y="61"/>
                  </a:lnTo>
                  <a:lnTo>
                    <a:pt x="241" y="63"/>
                  </a:lnTo>
                  <a:lnTo>
                    <a:pt x="239" y="65"/>
                  </a:lnTo>
                  <a:lnTo>
                    <a:pt x="240" y="67"/>
                  </a:lnTo>
                  <a:lnTo>
                    <a:pt x="241" y="68"/>
                  </a:lnTo>
                  <a:lnTo>
                    <a:pt x="240" y="69"/>
                  </a:lnTo>
                  <a:lnTo>
                    <a:pt x="239" y="69"/>
                  </a:lnTo>
                  <a:lnTo>
                    <a:pt x="243" y="74"/>
                  </a:lnTo>
                  <a:lnTo>
                    <a:pt x="247" y="72"/>
                  </a:lnTo>
                  <a:lnTo>
                    <a:pt x="254" y="78"/>
                  </a:lnTo>
                  <a:lnTo>
                    <a:pt x="258" y="80"/>
                  </a:lnTo>
                  <a:lnTo>
                    <a:pt x="260" y="79"/>
                  </a:lnTo>
                  <a:lnTo>
                    <a:pt x="265" y="85"/>
                  </a:lnTo>
                  <a:lnTo>
                    <a:pt x="271" y="90"/>
                  </a:lnTo>
                  <a:lnTo>
                    <a:pt x="275" y="93"/>
                  </a:lnTo>
                  <a:lnTo>
                    <a:pt x="277" y="97"/>
                  </a:lnTo>
                  <a:lnTo>
                    <a:pt x="279" y="98"/>
                  </a:lnTo>
                  <a:lnTo>
                    <a:pt x="280" y="101"/>
                  </a:lnTo>
                  <a:lnTo>
                    <a:pt x="283" y="104"/>
                  </a:lnTo>
                  <a:lnTo>
                    <a:pt x="286" y="108"/>
                  </a:lnTo>
                  <a:lnTo>
                    <a:pt x="287" y="111"/>
                  </a:lnTo>
                  <a:lnTo>
                    <a:pt x="294" y="105"/>
                  </a:lnTo>
                  <a:lnTo>
                    <a:pt x="299" y="102"/>
                  </a:lnTo>
                  <a:lnTo>
                    <a:pt x="310" y="115"/>
                  </a:lnTo>
                  <a:lnTo>
                    <a:pt x="312" y="113"/>
                  </a:lnTo>
                  <a:lnTo>
                    <a:pt x="313" y="112"/>
                  </a:lnTo>
                  <a:lnTo>
                    <a:pt x="315" y="111"/>
                  </a:lnTo>
                  <a:lnTo>
                    <a:pt x="317" y="112"/>
                  </a:lnTo>
                  <a:lnTo>
                    <a:pt x="322" y="116"/>
                  </a:lnTo>
                  <a:lnTo>
                    <a:pt x="326" y="118"/>
                  </a:lnTo>
                  <a:lnTo>
                    <a:pt x="320" y="125"/>
                  </a:lnTo>
                  <a:lnTo>
                    <a:pt x="320" y="126"/>
                  </a:lnTo>
                  <a:lnTo>
                    <a:pt x="320" y="149"/>
                  </a:lnTo>
                  <a:lnTo>
                    <a:pt x="320" y="155"/>
                  </a:lnTo>
                  <a:lnTo>
                    <a:pt x="330" y="155"/>
                  </a:lnTo>
                  <a:lnTo>
                    <a:pt x="340" y="154"/>
                  </a:lnTo>
                  <a:lnTo>
                    <a:pt x="342" y="154"/>
                  </a:lnTo>
                  <a:lnTo>
                    <a:pt x="346" y="154"/>
                  </a:lnTo>
                  <a:lnTo>
                    <a:pt x="348" y="154"/>
                  </a:lnTo>
                  <a:lnTo>
                    <a:pt x="352" y="154"/>
                  </a:lnTo>
                  <a:lnTo>
                    <a:pt x="355" y="154"/>
                  </a:lnTo>
                  <a:lnTo>
                    <a:pt x="360" y="154"/>
                  </a:lnTo>
                  <a:lnTo>
                    <a:pt x="363" y="154"/>
                  </a:lnTo>
                  <a:lnTo>
                    <a:pt x="363" y="155"/>
                  </a:lnTo>
                  <a:lnTo>
                    <a:pt x="364" y="155"/>
                  </a:lnTo>
                  <a:lnTo>
                    <a:pt x="366" y="155"/>
                  </a:lnTo>
                  <a:lnTo>
                    <a:pt x="368" y="158"/>
                  </a:lnTo>
                  <a:lnTo>
                    <a:pt x="370" y="158"/>
                  </a:lnTo>
                  <a:lnTo>
                    <a:pt x="370" y="159"/>
                  </a:lnTo>
                  <a:lnTo>
                    <a:pt x="371" y="162"/>
                  </a:lnTo>
                  <a:lnTo>
                    <a:pt x="373" y="162"/>
                  </a:lnTo>
                  <a:lnTo>
                    <a:pt x="373" y="163"/>
                  </a:lnTo>
                  <a:lnTo>
                    <a:pt x="375" y="165"/>
                  </a:lnTo>
                  <a:lnTo>
                    <a:pt x="377" y="167"/>
                  </a:lnTo>
                  <a:lnTo>
                    <a:pt x="356" y="181"/>
                  </a:lnTo>
                  <a:lnTo>
                    <a:pt x="352" y="184"/>
                  </a:lnTo>
                  <a:lnTo>
                    <a:pt x="349" y="185"/>
                  </a:lnTo>
                  <a:lnTo>
                    <a:pt x="348" y="187"/>
                  </a:lnTo>
                  <a:lnTo>
                    <a:pt x="346" y="188"/>
                  </a:lnTo>
                  <a:lnTo>
                    <a:pt x="345" y="191"/>
                  </a:lnTo>
                  <a:lnTo>
                    <a:pt x="344" y="191"/>
                  </a:lnTo>
                  <a:lnTo>
                    <a:pt x="344" y="192"/>
                  </a:lnTo>
                  <a:lnTo>
                    <a:pt x="341" y="196"/>
                  </a:lnTo>
                  <a:lnTo>
                    <a:pt x="326" y="214"/>
                  </a:lnTo>
                  <a:lnTo>
                    <a:pt x="316" y="228"/>
                  </a:lnTo>
                  <a:lnTo>
                    <a:pt x="306" y="240"/>
                  </a:lnTo>
                  <a:lnTo>
                    <a:pt x="305" y="242"/>
                  </a:lnTo>
                  <a:lnTo>
                    <a:pt x="299" y="250"/>
                  </a:lnTo>
                  <a:lnTo>
                    <a:pt x="298" y="251"/>
                  </a:lnTo>
                  <a:lnTo>
                    <a:pt x="298" y="253"/>
                  </a:lnTo>
                  <a:lnTo>
                    <a:pt x="297" y="254"/>
                  </a:lnTo>
                  <a:lnTo>
                    <a:pt x="297" y="256"/>
                  </a:lnTo>
                  <a:lnTo>
                    <a:pt x="297" y="257"/>
                  </a:lnTo>
                  <a:lnTo>
                    <a:pt x="297" y="258"/>
                  </a:lnTo>
                  <a:lnTo>
                    <a:pt x="297" y="260"/>
                  </a:lnTo>
                  <a:lnTo>
                    <a:pt x="297" y="261"/>
                  </a:lnTo>
                  <a:lnTo>
                    <a:pt x="297" y="263"/>
                  </a:lnTo>
                  <a:lnTo>
                    <a:pt x="298" y="265"/>
                  </a:lnTo>
                  <a:lnTo>
                    <a:pt x="301" y="274"/>
                  </a:lnTo>
                  <a:lnTo>
                    <a:pt x="301" y="276"/>
                  </a:lnTo>
                  <a:lnTo>
                    <a:pt x="302" y="279"/>
                  </a:lnTo>
                  <a:lnTo>
                    <a:pt x="304" y="281"/>
                  </a:lnTo>
                  <a:lnTo>
                    <a:pt x="304" y="283"/>
                  </a:lnTo>
                  <a:lnTo>
                    <a:pt x="304" y="285"/>
                  </a:lnTo>
                  <a:lnTo>
                    <a:pt x="304" y="286"/>
                  </a:lnTo>
                  <a:lnTo>
                    <a:pt x="304" y="287"/>
                  </a:lnTo>
                  <a:lnTo>
                    <a:pt x="305" y="287"/>
                  </a:lnTo>
                  <a:lnTo>
                    <a:pt x="306" y="289"/>
                  </a:lnTo>
                  <a:lnTo>
                    <a:pt x="306" y="290"/>
                  </a:lnTo>
                  <a:lnTo>
                    <a:pt x="308" y="290"/>
                  </a:lnTo>
                  <a:lnTo>
                    <a:pt x="309" y="290"/>
                  </a:lnTo>
                  <a:lnTo>
                    <a:pt x="309" y="289"/>
                  </a:lnTo>
                  <a:lnTo>
                    <a:pt x="310" y="289"/>
                  </a:lnTo>
                  <a:lnTo>
                    <a:pt x="312" y="289"/>
                  </a:lnTo>
                  <a:lnTo>
                    <a:pt x="312" y="290"/>
                  </a:lnTo>
                  <a:lnTo>
                    <a:pt x="315" y="297"/>
                  </a:lnTo>
                  <a:lnTo>
                    <a:pt x="319" y="296"/>
                  </a:lnTo>
                  <a:lnTo>
                    <a:pt x="322" y="301"/>
                  </a:lnTo>
                  <a:lnTo>
                    <a:pt x="327" y="308"/>
                  </a:lnTo>
                  <a:lnTo>
                    <a:pt x="331" y="316"/>
                  </a:lnTo>
                  <a:lnTo>
                    <a:pt x="333" y="318"/>
                  </a:lnTo>
                  <a:lnTo>
                    <a:pt x="334" y="320"/>
                  </a:lnTo>
                  <a:lnTo>
                    <a:pt x="334" y="322"/>
                  </a:lnTo>
                  <a:lnTo>
                    <a:pt x="334" y="323"/>
                  </a:lnTo>
                  <a:lnTo>
                    <a:pt x="335" y="325"/>
                  </a:lnTo>
                  <a:lnTo>
                    <a:pt x="337" y="326"/>
                  </a:lnTo>
                  <a:lnTo>
                    <a:pt x="338" y="327"/>
                  </a:lnTo>
                  <a:lnTo>
                    <a:pt x="340" y="329"/>
                  </a:lnTo>
                  <a:lnTo>
                    <a:pt x="341" y="329"/>
                  </a:lnTo>
                  <a:lnTo>
                    <a:pt x="342" y="330"/>
                  </a:lnTo>
                  <a:lnTo>
                    <a:pt x="344" y="332"/>
                  </a:lnTo>
                  <a:lnTo>
                    <a:pt x="345" y="333"/>
                  </a:lnTo>
                  <a:lnTo>
                    <a:pt x="346" y="334"/>
                  </a:lnTo>
                  <a:lnTo>
                    <a:pt x="348" y="334"/>
                  </a:lnTo>
                  <a:lnTo>
                    <a:pt x="349" y="336"/>
                  </a:lnTo>
                  <a:lnTo>
                    <a:pt x="351" y="336"/>
                  </a:lnTo>
                  <a:lnTo>
                    <a:pt x="352" y="337"/>
                  </a:lnTo>
                  <a:lnTo>
                    <a:pt x="353" y="339"/>
                  </a:lnTo>
                  <a:lnTo>
                    <a:pt x="355" y="339"/>
                  </a:lnTo>
                  <a:lnTo>
                    <a:pt x="357" y="340"/>
                  </a:lnTo>
                  <a:lnTo>
                    <a:pt x="359" y="340"/>
                  </a:lnTo>
                  <a:lnTo>
                    <a:pt x="360" y="341"/>
                  </a:lnTo>
                  <a:lnTo>
                    <a:pt x="363" y="344"/>
                  </a:lnTo>
                  <a:lnTo>
                    <a:pt x="363" y="345"/>
                  </a:lnTo>
                  <a:lnTo>
                    <a:pt x="362" y="350"/>
                  </a:lnTo>
                  <a:lnTo>
                    <a:pt x="360" y="351"/>
                  </a:lnTo>
                  <a:lnTo>
                    <a:pt x="360" y="352"/>
                  </a:lnTo>
                  <a:lnTo>
                    <a:pt x="359" y="359"/>
                  </a:lnTo>
                  <a:lnTo>
                    <a:pt x="357" y="362"/>
                  </a:lnTo>
                  <a:lnTo>
                    <a:pt x="357" y="363"/>
                  </a:lnTo>
                  <a:lnTo>
                    <a:pt x="357" y="376"/>
                  </a:lnTo>
                  <a:lnTo>
                    <a:pt x="357" y="377"/>
                  </a:lnTo>
                  <a:lnTo>
                    <a:pt x="363" y="401"/>
                  </a:lnTo>
                  <a:lnTo>
                    <a:pt x="363" y="402"/>
                  </a:lnTo>
                  <a:lnTo>
                    <a:pt x="363" y="403"/>
                  </a:lnTo>
                  <a:lnTo>
                    <a:pt x="363" y="405"/>
                  </a:lnTo>
                  <a:lnTo>
                    <a:pt x="364" y="412"/>
                  </a:lnTo>
                  <a:lnTo>
                    <a:pt x="366" y="414"/>
                  </a:lnTo>
                  <a:lnTo>
                    <a:pt x="366" y="417"/>
                  </a:lnTo>
                  <a:lnTo>
                    <a:pt x="367" y="420"/>
                  </a:lnTo>
                  <a:lnTo>
                    <a:pt x="368" y="427"/>
                  </a:lnTo>
                  <a:lnTo>
                    <a:pt x="370" y="430"/>
                  </a:lnTo>
                  <a:lnTo>
                    <a:pt x="374" y="438"/>
                  </a:lnTo>
                  <a:lnTo>
                    <a:pt x="385" y="456"/>
                  </a:lnTo>
                  <a:lnTo>
                    <a:pt x="388" y="463"/>
                  </a:lnTo>
                  <a:lnTo>
                    <a:pt x="391" y="470"/>
                  </a:lnTo>
                  <a:lnTo>
                    <a:pt x="392" y="479"/>
                  </a:lnTo>
                  <a:lnTo>
                    <a:pt x="392" y="482"/>
                  </a:lnTo>
                  <a:lnTo>
                    <a:pt x="392" y="485"/>
                  </a:lnTo>
                  <a:lnTo>
                    <a:pt x="393" y="488"/>
                  </a:lnTo>
                  <a:lnTo>
                    <a:pt x="393" y="489"/>
                  </a:lnTo>
                  <a:lnTo>
                    <a:pt x="393" y="496"/>
                  </a:lnTo>
                  <a:lnTo>
                    <a:pt x="393" y="497"/>
                  </a:lnTo>
                  <a:lnTo>
                    <a:pt x="393" y="501"/>
                  </a:lnTo>
                  <a:lnTo>
                    <a:pt x="392" y="505"/>
                  </a:lnTo>
                  <a:lnTo>
                    <a:pt x="391" y="514"/>
                  </a:lnTo>
                  <a:lnTo>
                    <a:pt x="388" y="518"/>
                  </a:lnTo>
                  <a:lnTo>
                    <a:pt x="382" y="526"/>
                  </a:lnTo>
                  <a:lnTo>
                    <a:pt x="374" y="533"/>
                  </a:lnTo>
                  <a:lnTo>
                    <a:pt x="355" y="550"/>
                  </a:lnTo>
                  <a:lnTo>
                    <a:pt x="352" y="551"/>
                  </a:lnTo>
                  <a:lnTo>
                    <a:pt x="344" y="557"/>
                  </a:lnTo>
                  <a:lnTo>
                    <a:pt x="344" y="555"/>
                  </a:lnTo>
                  <a:lnTo>
                    <a:pt x="342" y="555"/>
                  </a:lnTo>
                  <a:lnTo>
                    <a:pt x="342" y="554"/>
                  </a:lnTo>
                  <a:lnTo>
                    <a:pt x="340" y="550"/>
                  </a:lnTo>
                  <a:lnTo>
                    <a:pt x="338" y="548"/>
                  </a:lnTo>
                  <a:lnTo>
                    <a:pt x="337" y="547"/>
                  </a:lnTo>
                  <a:lnTo>
                    <a:pt x="337" y="545"/>
                  </a:lnTo>
                  <a:lnTo>
                    <a:pt x="335" y="545"/>
                  </a:lnTo>
                  <a:lnTo>
                    <a:pt x="335" y="544"/>
                  </a:lnTo>
                  <a:lnTo>
                    <a:pt x="334" y="543"/>
                  </a:lnTo>
                  <a:lnTo>
                    <a:pt x="333" y="541"/>
                  </a:lnTo>
                  <a:lnTo>
                    <a:pt x="331" y="540"/>
                  </a:lnTo>
                  <a:lnTo>
                    <a:pt x="330" y="537"/>
                  </a:lnTo>
                  <a:lnTo>
                    <a:pt x="329" y="537"/>
                  </a:lnTo>
                  <a:lnTo>
                    <a:pt x="329" y="536"/>
                  </a:lnTo>
                  <a:lnTo>
                    <a:pt x="327" y="534"/>
                  </a:lnTo>
                  <a:lnTo>
                    <a:pt x="326" y="534"/>
                  </a:lnTo>
                  <a:lnTo>
                    <a:pt x="326" y="533"/>
                  </a:lnTo>
                  <a:lnTo>
                    <a:pt x="324" y="533"/>
                  </a:lnTo>
                  <a:lnTo>
                    <a:pt x="324" y="532"/>
                  </a:lnTo>
                  <a:lnTo>
                    <a:pt x="323" y="532"/>
                  </a:lnTo>
                  <a:lnTo>
                    <a:pt x="323" y="530"/>
                  </a:lnTo>
                  <a:lnTo>
                    <a:pt x="322" y="530"/>
                  </a:lnTo>
                  <a:lnTo>
                    <a:pt x="322" y="529"/>
                  </a:lnTo>
                  <a:lnTo>
                    <a:pt x="320" y="529"/>
                  </a:lnTo>
                  <a:lnTo>
                    <a:pt x="326" y="521"/>
                  </a:lnTo>
                  <a:lnTo>
                    <a:pt x="324" y="521"/>
                  </a:lnTo>
                  <a:lnTo>
                    <a:pt x="324" y="519"/>
                  </a:lnTo>
                  <a:lnTo>
                    <a:pt x="320" y="516"/>
                  </a:lnTo>
                  <a:lnTo>
                    <a:pt x="319" y="515"/>
                  </a:lnTo>
                  <a:lnTo>
                    <a:pt x="316" y="514"/>
                  </a:lnTo>
                  <a:lnTo>
                    <a:pt x="316" y="515"/>
                  </a:lnTo>
                  <a:lnTo>
                    <a:pt x="313" y="514"/>
                  </a:lnTo>
                  <a:lnTo>
                    <a:pt x="305" y="507"/>
                  </a:lnTo>
                  <a:lnTo>
                    <a:pt x="302" y="504"/>
                  </a:lnTo>
                  <a:lnTo>
                    <a:pt x="298" y="501"/>
                  </a:lnTo>
                  <a:lnTo>
                    <a:pt x="298" y="503"/>
                  </a:lnTo>
                  <a:lnTo>
                    <a:pt x="297" y="501"/>
                  </a:lnTo>
                  <a:lnTo>
                    <a:pt x="295" y="501"/>
                  </a:lnTo>
                  <a:lnTo>
                    <a:pt x="276" y="488"/>
                  </a:lnTo>
                  <a:lnTo>
                    <a:pt x="276" y="486"/>
                  </a:lnTo>
                  <a:lnTo>
                    <a:pt x="276" y="488"/>
                  </a:lnTo>
                  <a:lnTo>
                    <a:pt x="275" y="488"/>
                  </a:lnTo>
                  <a:lnTo>
                    <a:pt x="273" y="483"/>
                  </a:lnTo>
                  <a:lnTo>
                    <a:pt x="273" y="482"/>
                  </a:lnTo>
                  <a:lnTo>
                    <a:pt x="272" y="481"/>
                  </a:lnTo>
                  <a:lnTo>
                    <a:pt x="269" y="476"/>
                  </a:lnTo>
                  <a:lnTo>
                    <a:pt x="269" y="475"/>
                  </a:lnTo>
                  <a:lnTo>
                    <a:pt x="269" y="474"/>
                  </a:lnTo>
                  <a:lnTo>
                    <a:pt x="268" y="472"/>
                  </a:lnTo>
                  <a:lnTo>
                    <a:pt x="262" y="463"/>
                  </a:lnTo>
                  <a:lnTo>
                    <a:pt x="260" y="458"/>
                  </a:lnTo>
                  <a:lnTo>
                    <a:pt x="258" y="457"/>
                  </a:lnTo>
                  <a:lnTo>
                    <a:pt x="258" y="456"/>
                  </a:lnTo>
                  <a:lnTo>
                    <a:pt x="257" y="454"/>
                  </a:lnTo>
                  <a:lnTo>
                    <a:pt x="253" y="450"/>
                  </a:lnTo>
                  <a:lnTo>
                    <a:pt x="251" y="450"/>
                  </a:lnTo>
                  <a:lnTo>
                    <a:pt x="250" y="450"/>
                  </a:lnTo>
                  <a:lnTo>
                    <a:pt x="247" y="449"/>
                  </a:lnTo>
                  <a:lnTo>
                    <a:pt x="247" y="447"/>
                  </a:lnTo>
                  <a:lnTo>
                    <a:pt x="243" y="445"/>
                  </a:lnTo>
                  <a:lnTo>
                    <a:pt x="241" y="443"/>
                  </a:lnTo>
                  <a:lnTo>
                    <a:pt x="240" y="442"/>
                  </a:lnTo>
                  <a:lnTo>
                    <a:pt x="239" y="441"/>
                  </a:lnTo>
                  <a:lnTo>
                    <a:pt x="240" y="439"/>
                  </a:lnTo>
                  <a:lnTo>
                    <a:pt x="247" y="428"/>
                  </a:lnTo>
                  <a:lnTo>
                    <a:pt x="246" y="427"/>
                  </a:lnTo>
                  <a:lnTo>
                    <a:pt x="244" y="427"/>
                  </a:lnTo>
                  <a:lnTo>
                    <a:pt x="244" y="425"/>
                  </a:lnTo>
                  <a:lnTo>
                    <a:pt x="243" y="425"/>
                  </a:lnTo>
                  <a:lnTo>
                    <a:pt x="241" y="424"/>
                  </a:lnTo>
                  <a:lnTo>
                    <a:pt x="240" y="423"/>
                  </a:lnTo>
                  <a:lnTo>
                    <a:pt x="239" y="423"/>
                  </a:lnTo>
                  <a:lnTo>
                    <a:pt x="239" y="421"/>
                  </a:lnTo>
                  <a:lnTo>
                    <a:pt x="237" y="421"/>
                  </a:lnTo>
                  <a:lnTo>
                    <a:pt x="237" y="420"/>
                  </a:lnTo>
                  <a:lnTo>
                    <a:pt x="236" y="420"/>
                  </a:lnTo>
                  <a:lnTo>
                    <a:pt x="235" y="419"/>
                  </a:lnTo>
                  <a:lnTo>
                    <a:pt x="233" y="419"/>
                  </a:lnTo>
                  <a:lnTo>
                    <a:pt x="232" y="417"/>
                  </a:lnTo>
                  <a:lnTo>
                    <a:pt x="230" y="416"/>
                  </a:lnTo>
                  <a:lnTo>
                    <a:pt x="229" y="416"/>
                  </a:lnTo>
                  <a:lnTo>
                    <a:pt x="228" y="414"/>
                  </a:lnTo>
                  <a:lnTo>
                    <a:pt x="226" y="414"/>
                  </a:lnTo>
                  <a:lnTo>
                    <a:pt x="225" y="413"/>
                  </a:lnTo>
                  <a:lnTo>
                    <a:pt x="224" y="413"/>
                  </a:lnTo>
                  <a:lnTo>
                    <a:pt x="222" y="412"/>
                  </a:lnTo>
                  <a:lnTo>
                    <a:pt x="221" y="412"/>
                  </a:lnTo>
                  <a:lnTo>
                    <a:pt x="221" y="410"/>
                  </a:lnTo>
                  <a:lnTo>
                    <a:pt x="219" y="410"/>
                  </a:lnTo>
                  <a:lnTo>
                    <a:pt x="218" y="409"/>
                  </a:lnTo>
                  <a:lnTo>
                    <a:pt x="217" y="409"/>
                  </a:lnTo>
                  <a:lnTo>
                    <a:pt x="217" y="407"/>
                  </a:lnTo>
                  <a:lnTo>
                    <a:pt x="215" y="407"/>
                  </a:lnTo>
                  <a:lnTo>
                    <a:pt x="215" y="406"/>
                  </a:lnTo>
                  <a:lnTo>
                    <a:pt x="214" y="406"/>
                  </a:lnTo>
                  <a:lnTo>
                    <a:pt x="213" y="405"/>
                  </a:lnTo>
                  <a:lnTo>
                    <a:pt x="211" y="403"/>
                  </a:lnTo>
                  <a:lnTo>
                    <a:pt x="211" y="402"/>
                  </a:lnTo>
                  <a:lnTo>
                    <a:pt x="208" y="402"/>
                  </a:lnTo>
                  <a:lnTo>
                    <a:pt x="207" y="401"/>
                  </a:lnTo>
                  <a:lnTo>
                    <a:pt x="206" y="401"/>
                  </a:lnTo>
                  <a:lnTo>
                    <a:pt x="206" y="399"/>
                  </a:lnTo>
                  <a:lnTo>
                    <a:pt x="206" y="398"/>
                  </a:lnTo>
                  <a:lnTo>
                    <a:pt x="206" y="396"/>
                  </a:lnTo>
                  <a:lnTo>
                    <a:pt x="206" y="395"/>
                  </a:lnTo>
                  <a:lnTo>
                    <a:pt x="206" y="394"/>
                  </a:lnTo>
                  <a:lnTo>
                    <a:pt x="206" y="392"/>
                  </a:lnTo>
                  <a:lnTo>
                    <a:pt x="206" y="391"/>
                  </a:lnTo>
                  <a:lnTo>
                    <a:pt x="204" y="392"/>
                  </a:lnTo>
                  <a:lnTo>
                    <a:pt x="203" y="392"/>
                  </a:lnTo>
                  <a:lnTo>
                    <a:pt x="203" y="391"/>
                  </a:lnTo>
                  <a:lnTo>
                    <a:pt x="202" y="389"/>
                  </a:lnTo>
                  <a:lnTo>
                    <a:pt x="202" y="388"/>
                  </a:lnTo>
                  <a:lnTo>
                    <a:pt x="203" y="381"/>
                  </a:lnTo>
                  <a:lnTo>
                    <a:pt x="204" y="378"/>
                  </a:lnTo>
                  <a:lnTo>
                    <a:pt x="204" y="377"/>
                  </a:lnTo>
                  <a:lnTo>
                    <a:pt x="204" y="374"/>
                  </a:lnTo>
                  <a:lnTo>
                    <a:pt x="204" y="373"/>
                  </a:lnTo>
                  <a:lnTo>
                    <a:pt x="204" y="372"/>
                  </a:lnTo>
                  <a:lnTo>
                    <a:pt x="206" y="365"/>
                  </a:lnTo>
                  <a:lnTo>
                    <a:pt x="206" y="358"/>
                  </a:lnTo>
                  <a:lnTo>
                    <a:pt x="207" y="358"/>
                  </a:lnTo>
                  <a:lnTo>
                    <a:pt x="207" y="356"/>
                  </a:lnTo>
                  <a:lnTo>
                    <a:pt x="207" y="352"/>
                  </a:lnTo>
                  <a:lnTo>
                    <a:pt x="207" y="348"/>
                  </a:lnTo>
                  <a:lnTo>
                    <a:pt x="208" y="347"/>
                  </a:lnTo>
                  <a:lnTo>
                    <a:pt x="210" y="339"/>
                  </a:lnTo>
                  <a:lnTo>
                    <a:pt x="211" y="334"/>
                  </a:lnTo>
                  <a:lnTo>
                    <a:pt x="210" y="334"/>
                  </a:lnTo>
                  <a:lnTo>
                    <a:pt x="208" y="333"/>
                  </a:lnTo>
                  <a:lnTo>
                    <a:pt x="207" y="333"/>
                  </a:lnTo>
                  <a:lnTo>
                    <a:pt x="199" y="332"/>
                  </a:lnTo>
                  <a:lnTo>
                    <a:pt x="197" y="332"/>
                  </a:lnTo>
                  <a:lnTo>
                    <a:pt x="196" y="332"/>
                  </a:lnTo>
                  <a:lnTo>
                    <a:pt x="188" y="326"/>
                  </a:lnTo>
                  <a:lnTo>
                    <a:pt x="188" y="325"/>
                  </a:lnTo>
                  <a:lnTo>
                    <a:pt x="188" y="323"/>
                  </a:lnTo>
                  <a:lnTo>
                    <a:pt x="186" y="322"/>
                  </a:lnTo>
                  <a:lnTo>
                    <a:pt x="179" y="316"/>
                  </a:lnTo>
                  <a:lnTo>
                    <a:pt x="175" y="314"/>
                  </a:lnTo>
                  <a:lnTo>
                    <a:pt x="167" y="307"/>
                  </a:lnTo>
                  <a:lnTo>
                    <a:pt x="166" y="305"/>
                  </a:lnTo>
                  <a:lnTo>
                    <a:pt x="160" y="300"/>
                  </a:lnTo>
                  <a:lnTo>
                    <a:pt x="159" y="300"/>
                  </a:lnTo>
                  <a:lnTo>
                    <a:pt x="159" y="298"/>
                  </a:lnTo>
                  <a:lnTo>
                    <a:pt x="160" y="294"/>
                  </a:lnTo>
                  <a:lnTo>
                    <a:pt x="161" y="282"/>
                  </a:lnTo>
                  <a:lnTo>
                    <a:pt x="159" y="282"/>
                  </a:lnTo>
                  <a:lnTo>
                    <a:pt x="159" y="283"/>
                  </a:lnTo>
                  <a:lnTo>
                    <a:pt x="159" y="285"/>
                  </a:lnTo>
                  <a:lnTo>
                    <a:pt x="149" y="286"/>
                  </a:lnTo>
                  <a:lnTo>
                    <a:pt x="149" y="287"/>
                  </a:lnTo>
                  <a:lnTo>
                    <a:pt x="146" y="287"/>
                  </a:lnTo>
                  <a:lnTo>
                    <a:pt x="145" y="287"/>
                  </a:lnTo>
                  <a:lnTo>
                    <a:pt x="142" y="289"/>
                  </a:lnTo>
                  <a:lnTo>
                    <a:pt x="139" y="289"/>
                  </a:lnTo>
                  <a:lnTo>
                    <a:pt x="138" y="290"/>
                  </a:lnTo>
                  <a:lnTo>
                    <a:pt x="135" y="290"/>
                  </a:lnTo>
                  <a:lnTo>
                    <a:pt x="134" y="290"/>
                  </a:lnTo>
                  <a:lnTo>
                    <a:pt x="131" y="292"/>
                  </a:lnTo>
                  <a:lnTo>
                    <a:pt x="130" y="292"/>
                  </a:lnTo>
                  <a:lnTo>
                    <a:pt x="124" y="292"/>
                  </a:lnTo>
                  <a:lnTo>
                    <a:pt x="120" y="293"/>
                  </a:lnTo>
                  <a:lnTo>
                    <a:pt x="117" y="293"/>
                  </a:lnTo>
                  <a:lnTo>
                    <a:pt x="116" y="298"/>
                  </a:lnTo>
                  <a:lnTo>
                    <a:pt x="115" y="297"/>
                  </a:lnTo>
                  <a:lnTo>
                    <a:pt x="113" y="297"/>
                  </a:lnTo>
                  <a:lnTo>
                    <a:pt x="108" y="293"/>
                  </a:lnTo>
                  <a:lnTo>
                    <a:pt x="106" y="293"/>
                  </a:lnTo>
                  <a:lnTo>
                    <a:pt x="106" y="290"/>
                  </a:lnTo>
                  <a:lnTo>
                    <a:pt x="108" y="290"/>
                  </a:lnTo>
                  <a:lnTo>
                    <a:pt x="108" y="289"/>
                  </a:lnTo>
                  <a:lnTo>
                    <a:pt x="108" y="287"/>
                  </a:lnTo>
                  <a:lnTo>
                    <a:pt x="108" y="286"/>
                  </a:lnTo>
                  <a:lnTo>
                    <a:pt x="108" y="285"/>
                  </a:lnTo>
                  <a:lnTo>
                    <a:pt x="109" y="282"/>
                  </a:lnTo>
                  <a:lnTo>
                    <a:pt x="108" y="282"/>
                  </a:lnTo>
                  <a:lnTo>
                    <a:pt x="105" y="279"/>
                  </a:lnTo>
                  <a:lnTo>
                    <a:pt x="103" y="279"/>
                  </a:lnTo>
                  <a:lnTo>
                    <a:pt x="102" y="278"/>
                  </a:lnTo>
                  <a:lnTo>
                    <a:pt x="105" y="268"/>
                  </a:lnTo>
                  <a:lnTo>
                    <a:pt x="109" y="256"/>
                  </a:lnTo>
                  <a:lnTo>
                    <a:pt x="109" y="254"/>
                  </a:lnTo>
                  <a:lnTo>
                    <a:pt x="101" y="247"/>
                  </a:lnTo>
                  <a:lnTo>
                    <a:pt x="90" y="239"/>
                  </a:lnTo>
                  <a:lnTo>
                    <a:pt x="90" y="238"/>
                  </a:lnTo>
                  <a:lnTo>
                    <a:pt x="91" y="236"/>
                  </a:lnTo>
                  <a:lnTo>
                    <a:pt x="92" y="235"/>
                  </a:lnTo>
                  <a:lnTo>
                    <a:pt x="91" y="235"/>
                  </a:lnTo>
                  <a:lnTo>
                    <a:pt x="87" y="231"/>
                  </a:lnTo>
                  <a:lnTo>
                    <a:pt x="86" y="231"/>
                  </a:lnTo>
                  <a:lnTo>
                    <a:pt x="84" y="229"/>
                  </a:lnTo>
                  <a:lnTo>
                    <a:pt x="83" y="228"/>
                  </a:lnTo>
                  <a:lnTo>
                    <a:pt x="80" y="227"/>
                  </a:lnTo>
                  <a:lnTo>
                    <a:pt x="79" y="225"/>
                  </a:lnTo>
                  <a:lnTo>
                    <a:pt x="64" y="213"/>
                  </a:lnTo>
                  <a:lnTo>
                    <a:pt x="62" y="213"/>
                  </a:lnTo>
                  <a:lnTo>
                    <a:pt x="66" y="209"/>
                  </a:lnTo>
                  <a:lnTo>
                    <a:pt x="65" y="207"/>
                  </a:lnTo>
                  <a:lnTo>
                    <a:pt x="50" y="195"/>
                  </a:lnTo>
                  <a:lnTo>
                    <a:pt x="51" y="195"/>
                  </a:lnTo>
                  <a:lnTo>
                    <a:pt x="51" y="194"/>
                  </a:lnTo>
                  <a:lnTo>
                    <a:pt x="53" y="192"/>
                  </a:lnTo>
                  <a:lnTo>
                    <a:pt x="51" y="191"/>
                  </a:lnTo>
                  <a:lnTo>
                    <a:pt x="50" y="189"/>
                  </a:lnTo>
                  <a:lnTo>
                    <a:pt x="43" y="180"/>
                  </a:lnTo>
                  <a:lnTo>
                    <a:pt x="43" y="178"/>
                  </a:lnTo>
                  <a:lnTo>
                    <a:pt x="41" y="177"/>
                  </a:lnTo>
                  <a:lnTo>
                    <a:pt x="43" y="176"/>
                  </a:lnTo>
                  <a:lnTo>
                    <a:pt x="48" y="173"/>
                  </a:lnTo>
                  <a:lnTo>
                    <a:pt x="51" y="170"/>
                  </a:lnTo>
                  <a:lnTo>
                    <a:pt x="50" y="169"/>
                  </a:lnTo>
                  <a:lnTo>
                    <a:pt x="47" y="167"/>
                  </a:lnTo>
                  <a:lnTo>
                    <a:pt x="43" y="165"/>
                  </a:lnTo>
                  <a:lnTo>
                    <a:pt x="43" y="163"/>
                  </a:lnTo>
                  <a:lnTo>
                    <a:pt x="40" y="162"/>
                  </a:lnTo>
                  <a:lnTo>
                    <a:pt x="37" y="160"/>
                  </a:lnTo>
                  <a:lnTo>
                    <a:pt x="37" y="159"/>
                  </a:lnTo>
                  <a:lnTo>
                    <a:pt x="34" y="158"/>
                  </a:lnTo>
                  <a:lnTo>
                    <a:pt x="33" y="156"/>
                  </a:lnTo>
                  <a:lnTo>
                    <a:pt x="32" y="155"/>
                  </a:lnTo>
                  <a:lnTo>
                    <a:pt x="30" y="155"/>
                  </a:lnTo>
                  <a:lnTo>
                    <a:pt x="29" y="154"/>
                  </a:lnTo>
                  <a:lnTo>
                    <a:pt x="26" y="151"/>
                  </a:lnTo>
                  <a:lnTo>
                    <a:pt x="23" y="149"/>
                  </a:lnTo>
                  <a:lnTo>
                    <a:pt x="21" y="148"/>
                  </a:lnTo>
                  <a:lnTo>
                    <a:pt x="19" y="147"/>
                  </a:lnTo>
                  <a:lnTo>
                    <a:pt x="15" y="145"/>
                  </a:lnTo>
                  <a:lnTo>
                    <a:pt x="12" y="144"/>
                  </a:lnTo>
                  <a:lnTo>
                    <a:pt x="10" y="141"/>
                  </a:lnTo>
                  <a:lnTo>
                    <a:pt x="8" y="141"/>
                  </a:lnTo>
                  <a:lnTo>
                    <a:pt x="6" y="140"/>
                  </a:lnTo>
                  <a:lnTo>
                    <a:pt x="10" y="132"/>
                  </a:lnTo>
                  <a:lnTo>
                    <a:pt x="7" y="129"/>
                  </a:lnTo>
                  <a:lnTo>
                    <a:pt x="4" y="127"/>
                  </a:lnTo>
                  <a:lnTo>
                    <a:pt x="3" y="126"/>
                  </a:lnTo>
                  <a:lnTo>
                    <a:pt x="0" y="123"/>
                  </a:lnTo>
                  <a:lnTo>
                    <a:pt x="3" y="120"/>
                  </a:lnTo>
                  <a:lnTo>
                    <a:pt x="7" y="115"/>
                  </a:lnTo>
                  <a:lnTo>
                    <a:pt x="11" y="107"/>
                  </a:lnTo>
                  <a:lnTo>
                    <a:pt x="12" y="107"/>
                  </a:lnTo>
                  <a:lnTo>
                    <a:pt x="14" y="107"/>
                  </a:lnTo>
                  <a:lnTo>
                    <a:pt x="21" y="109"/>
                  </a:lnTo>
                  <a:lnTo>
                    <a:pt x="28" y="100"/>
                  </a:lnTo>
                  <a:lnTo>
                    <a:pt x="34" y="91"/>
                  </a:lnTo>
                  <a:lnTo>
                    <a:pt x="36" y="91"/>
                  </a:lnTo>
                  <a:lnTo>
                    <a:pt x="34" y="91"/>
                  </a:lnTo>
                  <a:lnTo>
                    <a:pt x="34" y="90"/>
                  </a:lnTo>
                  <a:lnTo>
                    <a:pt x="33" y="90"/>
                  </a:lnTo>
                  <a:lnTo>
                    <a:pt x="47" y="76"/>
                  </a:lnTo>
                  <a:lnTo>
                    <a:pt x="48" y="75"/>
                  </a:lnTo>
                  <a:lnTo>
                    <a:pt x="61" y="63"/>
                  </a:lnTo>
                  <a:lnTo>
                    <a:pt x="59" y="63"/>
                  </a:lnTo>
                  <a:lnTo>
                    <a:pt x="58" y="60"/>
                  </a:lnTo>
                  <a:lnTo>
                    <a:pt x="57" y="58"/>
                  </a:lnTo>
                  <a:lnTo>
                    <a:pt x="57" y="57"/>
                  </a:lnTo>
                  <a:lnTo>
                    <a:pt x="55" y="57"/>
                  </a:lnTo>
                  <a:lnTo>
                    <a:pt x="55" y="56"/>
                  </a:lnTo>
                  <a:lnTo>
                    <a:pt x="54" y="56"/>
                  </a:lnTo>
                  <a:lnTo>
                    <a:pt x="54" y="54"/>
                  </a:lnTo>
                  <a:lnTo>
                    <a:pt x="53" y="54"/>
                  </a:lnTo>
                  <a:lnTo>
                    <a:pt x="51" y="53"/>
                  </a:lnTo>
                  <a:lnTo>
                    <a:pt x="51" y="51"/>
                  </a:lnTo>
                  <a:lnTo>
                    <a:pt x="48" y="49"/>
                  </a:lnTo>
                  <a:lnTo>
                    <a:pt x="47" y="47"/>
                  </a:lnTo>
                  <a:lnTo>
                    <a:pt x="47" y="46"/>
                  </a:lnTo>
                  <a:lnTo>
                    <a:pt x="44" y="44"/>
                  </a:lnTo>
                  <a:lnTo>
                    <a:pt x="43" y="43"/>
                  </a:lnTo>
                  <a:lnTo>
                    <a:pt x="41" y="42"/>
                  </a:lnTo>
                  <a:lnTo>
                    <a:pt x="41" y="40"/>
                  </a:lnTo>
                  <a:lnTo>
                    <a:pt x="40" y="40"/>
                  </a:lnTo>
                  <a:lnTo>
                    <a:pt x="39" y="39"/>
                  </a:lnTo>
                  <a:lnTo>
                    <a:pt x="37" y="36"/>
                  </a:lnTo>
                  <a:lnTo>
                    <a:pt x="33" y="33"/>
                  </a:lnTo>
                  <a:lnTo>
                    <a:pt x="32" y="32"/>
                  </a:lnTo>
                  <a:lnTo>
                    <a:pt x="30" y="31"/>
                  </a:lnTo>
                  <a:lnTo>
                    <a:pt x="30" y="29"/>
                  </a:lnTo>
                  <a:lnTo>
                    <a:pt x="29" y="28"/>
                  </a:lnTo>
                  <a:lnTo>
                    <a:pt x="28" y="28"/>
                  </a:lnTo>
                  <a:lnTo>
                    <a:pt x="26" y="25"/>
                  </a:lnTo>
                  <a:lnTo>
                    <a:pt x="25" y="25"/>
                  </a:lnTo>
                  <a:lnTo>
                    <a:pt x="23" y="24"/>
                  </a:lnTo>
                  <a:lnTo>
                    <a:pt x="30" y="16"/>
                  </a:lnTo>
                  <a:lnTo>
                    <a:pt x="32" y="13"/>
                  </a:lnTo>
                  <a:lnTo>
                    <a:pt x="34" y="9"/>
                  </a:lnTo>
                  <a:lnTo>
                    <a:pt x="37" y="6"/>
                  </a:lnTo>
                  <a:lnTo>
                    <a:pt x="40" y="7"/>
                  </a:lnTo>
                  <a:lnTo>
                    <a:pt x="43" y="9"/>
                  </a:lnTo>
                  <a:lnTo>
                    <a:pt x="44" y="9"/>
                  </a:lnTo>
                  <a:lnTo>
                    <a:pt x="46" y="6"/>
                  </a:lnTo>
                  <a:lnTo>
                    <a:pt x="47" y="6"/>
                  </a:lnTo>
                  <a:lnTo>
                    <a:pt x="50" y="2"/>
                  </a:lnTo>
                  <a:lnTo>
                    <a:pt x="51" y="0"/>
                  </a:lnTo>
                  <a:lnTo>
                    <a:pt x="53" y="5"/>
                  </a:lnTo>
                  <a:lnTo>
                    <a:pt x="54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Freeform 40">
              <a:extLst>
                <a:ext uri="{FF2B5EF4-FFF2-40B4-BE49-F238E27FC236}">
                  <a16:creationId xmlns:a16="http://schemas.microsoft.com/office/drawing/2014/main" id="{531DEEC1-771C-D15F-AAA6-2CBD7E875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776" y="3133726"/>
              <a:ext cx="623888" cy="884238"/>
            </a:xfrm>
            <a:custGeom>
              <a:avLst/>
              <a:gdLst>
                <a:gd name="T0" fmla="*/ 105 w 393"/>
                <a:gd name="T1" fmla="*/ 36 h 557"/>
                <a:gd name="T2" fmla="*/ 137 w 393"/>
                <a:gd name="T3" fmla="*/ 47 h 557"/>
                <a:gd name="T4" fmla="*/ 146 w 393"/>
                <a:gd name="T5" fmla="*/ 38 h 557"/>
                <a:gd name="T6" fmla="*/ 172 w 393"/>
                <a:gd name="T7" fmla="*/ 51 h 557"/>
                <a:gd name="T8" fmla="*/ 196 w 393"/>
                <a:gd name="T9" fmla="*/ 47 h 557"/>
                <a:gd name="T10" fmla="*/ 219 w 393"/>
                <a:gd name="T11" fmla="*/ 39 h 557"/>
                <a:gd name="T12" fmla="*/ 241 w 393"/>
                <a:gd name="T13" fmla="*/ 68 h 557"/>
                <a:gd name="T14" fmla="*/ 265 w 393"/>
                <a:gd name="T15" fmla="*/ 85 h 557"/>
                <a:gd name="T16" fmla="*/ 287 w 393"/>
                <a:gd name="T17" fmla="*/ 111 h 557"/>
                <a:gd name="T18" fmla="*/ 322 w 393"/>
                <a:gd name="T19" fmla="*/ 116 h 557"/>
                <a:gd name="T20" fmla="*/ 342 w 393"/>
                <a:gd name="T21" fmla="*/ 154 h 557"/>
                <a:gd name="T22" fmla="*/ 364 w 393"/>
                <a:gd name="T23" fmla="*/ 155 h 557"/>
                <a:gd name="T24" fmla="*/ 375 w 393"/>
                <a:gd name="T25" fmla="*/ 165 h 557"/>
                <a:gd name="T26" fmla="*/ 344 w 393"/>
                <a:gd name="T27" fmla="*/ 191 h 557"/>
                <a:gd name="T28" fmla="*/ 298 w 393"/>
                <a:gd name="T29" fmla="*/ 251 h 557"/>
                <a:gd name="T30" fmla="*/ 297 w 393"/>
                <a:gd name="T31" fmla="*/ 263 h 557"/>
                <a:gd name="T32" fmla="*/ 304 w 393"/>
                <a:gd name="T33" fmla="*/ 286 h 557"/>
                <a:gd name="T34" fmla="*/ 310 w 393"/>
                <a:gd name="T35" fmla="*/ 289 h 557"/>
                <a:gd name="T36" fmla="*/ 333 w 393"/>
                <a:gd name="T37" fmla="*/ 318 h 557"/>
                <a:gd name="T38" fmla="*/ 341 w 393"/>
                <a:gd name="T39" fmla="*/ 329 h 557"/>
                <a:gd name="T40" fmla="*/ 352 w 393"/>
                <a:gd name="T41" fmla="*/ 337 h 557"/>
                <a:gd name="T42" fmla="*/ 362 w 393"/>
                <a:gd name="T43" fmla="*/ 350 h 557"/>
                <a:gd name="T44" fmla="*/ 363 w 393"/>
                <a:gd name="T45" fmla="*/ 401 h 557"/>
                <a:gd name="T46" fmla="*/ 368 w 393"/>
                <a:gd name="T47" fmla="*/ 427 h 557"/>
                <a:gd name="T48" fmla="*/ 392 w 393"/>
                <a:gd name="T49" fmla="*/ 485 h 557"/>
                <a:gd name="T50" fmla="*/ 388 w 393"/>
                <a:gd name="T51" fmla="*/ 518 h 557"/>
                <a:gd name="T52" fmla="*/ 342 w 393"/>
                <a:gd name="T53" fmla="*/ 554 h 557"/>
                <a:gd name="T54" fmla="*/ 333 w 393"/>
                <a:gd name="T55" fmla="*/ 541 h 557"/>
                <a:gd name="T56" fmla="*/ 324 w 393"/>
                <a:gd name="T57" fmla="*/ 533 h 557"/>
                <a:gd name="T58" fmla="*/ 324 w 393"/>
                <a:gd name="T59" fmla="*/ 521 h 557"/>
                <a:gd name="T60" fmla="*/ 302 w 393"/>
                <a:gd name="T61" fmla="*/ 504 h 557"/>
                <a:gd name="T62" fmla="*/ 275 w 393"/>
                <a:gd name="T63" fmla="*/ 488 h 557"/>
                <a:gd name="T64" fmla="*/ 262 w 393"/>
                <a:gd name="T65" fmla="*/ 463 h 557"/>
                <a:gd name="T66" fmla="*/ 247 w 393"/>
                <a:gd name="T67" fmla="*/ 449 h 557"/>
                <a:gd name="T68" fmla="*/ 246 w 393"/>
                <a:gd name="T69" fmla="*/ 427 h 557"/>
                <a:gd name="T70" fmla="*/ 237 w 393"/>
                <a:gd name="T71" fmla="*/ 421 h 557"/>
                <a:gd name="T72" fmla="*/ 228 w 393"/>
                <a:gd name="T73" fmla="*/ 414 h 557"/>
                <a:gd name="T74" fmla="*/ 218 w 393"/>
                <a:gd name="T75" fmla="*/ 409 h 557"/>
                <a:gd name="T76" fmla="*/ 211 w 393"/>
                <a:gd name="T77" fmla="*/ 402 h 557"/>
                <a:gd name="T78" fmla="*/ 206 w 393"/>
                <a:gd name="T79" fmla="*/ 394 h 557"/>
                <a:gd name="T80" fmla="*/ 203 w 393"/>
                <a:gd name="T81" fmla="*/ 381 h 557"/>
                <a:gd name="T82" fmla="*/ 207 w 393"/>
                <a:gd name="T83" fmla="*/ 358 h 557"/>
                <a:gd name="T84" fmla="*/ 208 w 393"/>
                <a:gd name="T85" fmla="*/ 333 h 557"/>
                <a:gd name="T86" fmla="*/ 186 w 393"/>
                <a:gd name="T87" fmla="*/ 322 h 557"/>
                <a:gd name="T88" fmla="*/ 160 w 393"/>
                <a:gd name="T89" fmla="*/ 294 h 557"/>
                <a:gd name="T90" fmla="*/ 145 w 393"/>
                <a:gd name="T91" fmla="*/ 287 h 557"/>
                <a:gd name="T92" fmla="*/ 124 w 393"/>
                <a:gd name="T93" fmla="*/ 292 h 557"/>
                <a:gd name="T94" fmla="*/ 106 w 393"/>
                <a:gd name="T95" fmla="*/ 290 h 557"/>
                <a:gd name="T96" fmla="*/ 105 w 393"/>
                <a:gd name="T97" fmla="*/ 279 h 557"/>
                <a:gd name="T98" fmla="*/ 90 w 393"/>
                <a:gd name="T99" fmla="*/ 238 h 557"/>
                <a:gd name="T100" fmla="*/ 80 w 393"/>
                <a:gd name="T101" fmla="*/ 227 h 557"/>
                <a:gd name="T102" fmla="*/ 51 w 393"/>
                <a:gd name="T103" fmla="*/ 194 h 557"/>
                <a:gd name="T104" fmla="*/ 48 w 393"/>
                <a:gd name="T105" fmla="*/ 173 h 557"/>
                <a:gd name="T106" fmla="*/ 37 w 393"/>
                <a:gd name="T107" fmla="*/ 159 h 557"/>
                <a:gd name="T108" fmla="*/ 21 w 393"/>
                <a:gd name="T109" fmla="*/ 148 h 557"/>
                <a:gd name="T110" fmla="*/ 7 w 393"/>
                <a:gd name="T111" fmla="*/ 129 h 557"/>
                <a:gd name="T112" fmla="*/ 14 w 393"/>
                <a:gd name="T113" fmla="*/ 107 h 557"/>
                <a:gd name="T114" fmla="*/ 47 w 393"/>
                <a:gd name="T115" fmla="*/ 76 h 557"/>
                <a:gd name="T116" fmla="*/ 55 w 393"/>
                <a:gd name="T117" fmla="*/ 56 h 557"/>
                <a:gd name="T118" fmla="*/ 47 w 393"/>
                <a:gd name="T119" fmla="*/ 46 h 557"/>
                <a:gd name="T120" fmla="*/ 33 w 393"/>
                <a:gd name="T121" fmla="*/ 33 h 557"/>
                <a:gd name="T122" fmla="*/ 23 w 393"/>
                <a:gd name="T123" fmla="*/ 24 h 557"/>
                <a:gd name="T124" fmla="*/ 46 w 393"/>
                <a:gd name="T125" fmla="*/ 6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93" h="557">
                  <a:moveTo>
                    <a:pt x="54" y="7"/>
                  </a:moveTo>
                  <a:lnTo>
                    <a:pt x="66" y="16"/>
                  </a:lnTo>
                  <a:lnTo>
                    <a:pt x="68" y="17"/>
                  </a:lnTo>
                  <a:lnTo>
                    <a:pt x="69" y="18"/>
                  </a:lnTo>
                  <a:lnTo>
                    <a:pt x="70" y="14"/>
                  </a:lnTo>
                  <a:lnTo>
                    <a:pt x="72" y="14"/>
                  </a:lnTo>
                  <a:lnTo>
                    <a:pt x="94" y="29"/>
                  </a:lnTo>
                  <a:lnTo>
                    <a:pt x="105" y="36"/>
                  </a:lnTo>
                  <a:lnTo>
                    <a:pt x="106" y="36"/>
                  </a:lnTo>
                  <a:lnTo>
                    <a:pt x="108" y="38"/>
                  </a:lnTo>
                  <a:lnTo>
                    <a:pt x="112" y="39"/>
                  </a:lnTo>
                  <a:lnTo>
                    <a:pt x="117" y="39"/>
                  </a:lnTo>
                  <a:lnTo>
                    <a:pt x="126" y="42"/>
                  </a:lnTo>
                  <a:lnTo>
                    <a:pt x="127" y="43"/>
                  </a:lnTo>
                  <a:lnTo>
                    <a:pt x="135" y="47"/>
                  </a:lnTo>
                  <a:lnTo>
                    <a:pt x="137" y="47"/>
                  </a:lnTo>
                  <a:lnTo>
                    <a:pt x="137" y="44"/>
                  </a:lnTo>
                  <a:lnTo>
                    <a:pt x="138" y="43"/>
                  </a:lnTo>
                  <a:lnTo>
                    <a:pt x="139" y="32"/>
                  </a:lnTo>
                  <a:lnTo>
                    <a:pt x="141" y="31"/>
                  </a:lnTo>
                  <a:lnTo>
                    <a:pt x="142" y="33"/>
                  </a:lnTo>
                  <a:lnTo>
                    <a:pt x="144" y="35"/>
                  </a:lnTo>
                  <a:lnTo>
                    <a:pt x="145" y="36"/>
                  </a:lnTo>
                  <a:lnTo>
                    <a:pt x="146" y="38"/>
                  </a:lnTo>
                  <a:lnTo>
                    <a:pt x="149" y="40"/>
                  </a:lnTo>
                  <a:lnTo>
                    <a:pt x="150" y="42"/>
                  </a:lnTo>
                  <a:lnTo>
                    <a:pt x="152" y="43"/>
                  </a:lnTo>
                  <a:lnTo>
                    <a:pt x="153" y="44"/>
                  </a:lnTo>
                  <a:lnTo>
                    <a:pt x="156" y="47"/>
                  </a:lnTo>
                  <a:lnTo>
                    <a:pt x="170" y="56"/>
                  </a:lnTo>
                  <a:lnTo>
                    <a:pt x="171" y="54"/>
                  </a:lnTo>
                  <a:lnTo>
                    <a:pt x="172" y="51"/>
                  </a:lnTo>
                  <a:lnTo>
                    <a:pt x="181" y="39"/>
                  </a:lnTo>
                  <a:lnTo>
                    <a:pt x="182" y="38"/>
                  </a:lnTo>
                  <a:lnTo>
                    <a:pt x="184" y="38"/>
                  </a:lnTo>
                  <a:lnTo>
                    <a:pt x="182" y="36"/>
                  </a:lnTo>
                  <a:lnTo>
                    <a:pt x="184" y="36"/>
                  </a:lnTo>
                  <a:lnTo>
                    <a:pt x="184" y="38"/>
                  </a:lnTo>
                  <a:lnTo>
                    <a:pt x="186" y="39"/>
                  </a:lnTo>
                  <a:lnTo>
                    <a:pt x="196" y="47"/>
                  </a:lnTo>
                  <a:lnTo>
                    <a:pt x="199" y="46"/>
                  </a:lnTo>
                  <a:lnTo>
                    <a:pt x="200" y="44"/>
                  </a:lnTo>
                  <a:lnTo>
                    <a:pt x="204" y="43"/>
                  </a:lnTo>
                  <a:lnTo>
                    <a:pt x="206" y="42"/>
                  </a:lnTo>
                  <a:lnTo>
                    <a:pt x="215" y="36"/>
                  </a:lnTo>
                  <a:lnTo>
                    <a:pt x="217" y="36"/>
                  </a:lnTo>
                  <a:lnTo>
                    <a:pt x="218" y="38"/>
                  </a:lnTo>
                  <a:lnTo>
                    <a:pt x="219" y="39"/>
                  </a:lnTo>
                  <a:lnTo>
                    <a:pt x="225" y="44"/>
                  </a:lnTo>
                  <a:lnTo>
                    <a:pt x="226" y="46"/>
                  </a:lnTo>
                  <a:lnTo>
                    <a:pt x="228" y="47"/>
                  </a:lnTo>
                  <a:lnTo>
                    <a:pt x="240" y="61"/>
                  </a:lnTo>
                  <a:lnTo>
                    <a:pt x="241" y="63"/>
                  </a:lnTo>
                  <a:lnTo>
                    <a:pt x="239" y="65"/>
                  </a:lnTo>
                  <a:lnTo>
                    <a:pt x="240" y="67"/>
                  </a:lnTo>
                  <a:lnTo>
                    <a:pt x="241" y="68"/>
                  </a:lnTo>
                  <a:lnTo>
                    <a:pt x="240" y="69"/>
                  </a:lnTo>
                  <a:lnTo>
                    <a:pt x="239" y="69"/>
                  </a:lnTo>
                  <a:lnTo>
                    <a:pt x="243" y="74"/>
                  </a:lnTo>
                  <a:lnTo>
                    <a:pt x="247" y="72"/>
                  </a:lnTo>
                  <a:lnTo>
                    <a:pt x="254" y="78"/>
                  </a:lnTo>
                  <a:lnTo>
                    <a:pt x="258" y="80"/>
                  </a:lnTo>
                  <a:lnTo>
                    <a:pt x="260" y="79"/>
                  </a:lnTo>
                  <a:lnTo>
                    <a:pt x="265" y="85"/>
                  </a:lnTo>
                  <a:lnTo>
                    <a:pt x="271" y="90"/>
                  </a:lnTo>
                  <a:lnTo>
                    <a:pt x="275" y="93"/>
                  </a:lnTo>
                  <a:lnTo>
                    <a:pt x="277" y="97"/>
                  </a:lnTo>
                  <a:lnTo>
                    <a:pt x="279" y="98"/>
                  </a:lnTo>
                  <a:lnTo>
                    <a:pt x="280" y="101"/>
                  </a:lnTo>
                  <a:lnTo>
                    <a:pt x="283" y="104"/>
                  </a:lnTo>
                  <a:lnTo>
                    <a:pt x="286" y="108"/>
                  </a:lnTo>
                  <a:lnTo>
                    <a:pt x="287" y="111"/>
                  </a:lnTo>
                  <a:lnTo>
                    <a:pt x="294" y="105"/>
                  </a:lnTo>
                  <a:lnTo>
                    <a:pt x="299" y="102"/>
                  </a:lnTo>
                  <a:lnTo>
                    <a:pt x="310" y="115"/>
                  </a:lnTo>
                  <a:lnTo>
                    <a:pt x="312" y="113"/>
                  </a:lnTo>
                  <a:lnTo>
                    <a:pt x="313" y="112"/>
                  </a:lnTo>
                  <a:lnTo>
                    <a:pt x="315" y="111"/>
                  </a:lnTo>
                  <a:lnTo>
                    <a:pt x="317" y="112"/>
                  </a:lnTo>
                  <a:lnTo>
                    <a:pt x="322" y="116"/>
                  </a:lnTo>
                  <a:lnTo>
                    <a:pt x="326" y="118"/>
                  </a:lnTo>
                  <a:lnTo>
                    <a:pt x="320" y="125"/>
                  </a:lnTo>
                  <a:lnTo>
                    <a:pt x="320" y="126"/>
                  </a:lnTo>
                  <a:lnTo>
                    <a:pt x="320" y="149"/>
                  </a:lnTo>
                  <a:lnTo>
                    <a:pt x="320" y="155"/>
                  </a:lnTo>
                  <a:lnTo>
                    <a:pt x="330" y="155"/>
                  </a:lnTo>
                  <a:lnTo>
                    <a:pt x="340" y="154"/>
                  </a:lnTo>
                  <a:lnTo>
                    <a:pt x="342" y="154"/>
                  </a:lnTo>
                  <a:lnTo>
                    <a:pt x="346" y="154"/>
                  </a:lnTo>
                  <a:lnTo>
                    <a:pt x="348" y="154"/>
                  </a:lnTo>
                  <a:lnTo>
                    <a:pt x="352" y="154"/>
                  </a:lnTo>
                  <a:lnTo>
                    <a:pt x="355" y="154"/>
                  </a:lnTo>
                  <a:lnTo>
                    <a:pt x="360" y="154"/>
                  </a:lnTo>
                  <a:lnTo>
                    <a:pt x="363" y="154"/>
                  </a:lnTo>
                  <a:lnTo>
                    <a:pt x="363" y="155"/>
                  </a:lnTo>
                  <a:lnTo>
                    <a:pt x="364" y="155"/>
                  </a:lnTo>
                  <a:lnTo>
                    <a:pt x="366" y="155"/>
                  </a:lnTo>
                  <a:lnTo>
                    <a:pt x="368" y="158"/>
                  </a:lnTo>
                  <a:lnTo>
                    <a:pt x="370" y="158"/>
                  </a:lnTo>
                  <a:lnTo>
                    <a:pt x="370" y="159"/>
                  </a:lnTo>
                  <a:lnTo>
                    <a:pt x="371" y="162"/>
                  </a:lnTo>
                  <a:lnTo>
                    <a:pt x="373" y="162"/>
                  </a:lnTo>
                  <a:lnTo>
                    <a:pt x="373" y="163"/>
                  </a:lnTo>
                  <a:lnTo>
                    <a:pt x="375" y="165"/>
                  </a:lnTo>
                  <a:lnTo>
                    <a:pt x="377" y="167"/>
                  </a:lnTo>
                  <a:lnTo>
                    <a:pt x="356" y="181"/>
                  </a:lnTo>
                  <a:lnTo>
                    <a:pt x="352" y="184"/>
                  </a:lnTo>
                  <a:lnTo>
                    <a:pt x="349" y="185"/>
                  </a:lnTo>
                  <a:lnTo>
                    <a:pt x="348" y="187"/>
                  </a:lnTo>
                  <a:lnTo>
                    <a:pt x="346" y="188"/>
                  </a:lnTo>
                  <a:lnTo>
                    <a:pt x="345" y="191"/>
                  </a:lnTo>
                  <a:lnTo>
                    <a:pt x="344" y="191"/>
                  </a:lnTo>
                  <a:lnTo>
                    <a:pt x="344" y="192"/>
                  </a:lnTo>
                  <a:lnTo>
                    <a:pt x="341" y="196"/>
                  </a:lnTo>
                  <a:lnTo>
                    <a:pt x="326" y="214"/>
                  </a:lnTo>
                  <a:lnTo>
                    <a:pt x="316" y="228"/>
                  </a:lnTo>
                  <a:lnTo>
                    <a:pt x="306" y="240"/>
                  </a:lnTo>
                  <a:lnTo>
                    <a:pt x="305" y="242"/>
                  </a:lnTo>
                  <a:lnTo>
                    <a:pt x="299" y="250"/>
                  </a:lnTo>
                  <a:lnTo>
                    <a:pt x="298" y="251"/>
                  </a:lnTo>
                  <a:lnTo>
                    <a:pt x="298" y="253"/>
                  </a:lnTo>
                  <a:lnTo>
                    <a:pt x="297" y="254"/>
                  </a:lnTo>
                  <a:lnTo>
                    <a:pt x="297" y="256"/>
                  </a:lnTo>
                  <a:lnTo>
                    <a:pt x="297" y="257"/>
                  </a:lnTo>
                  <a:lnTo>
                    <a:pt x="297" y="258"/>
                  </a:lnTo>
                  <a:lnTo>
                    <a:pt x="297" y="260"/>
                  </a:lnTo>
                  <a:lnTo>
                    <a:pt x="297" y="261"/>
                  </a:lnTo>
                  <a:lnTo>
                    <a:pt x="297" y="263"/>
                  </a:lnTo>
                  <a:lnTo>
                    <a:pt x="298" y="265"/>
                  </a:lnTo>
                  <a:lnTo>
                    <a:pt x="301" y="274"/>
                  </a:lnTo>
                  <a:lnTo>
                    <a:pt x="301" y="276"/>
                  </a:lnTo>
                  <a:lnTo>
                    <a:pt x="302" y="279"/>
                  </a:lnTo>
                  <a:lnTo>
                    <a:pt x="304" y="281"/>
                  </a:lnTo>
                  <a:lnTo>
                    <a:pt x="304" y="283"/>
                  </a:lnTo>
                  <a:lnTo>
                    <a:pt x="304" y="285"/>
                  </a:lnTo>
                  <a:lnTo>
                    <a:pt x="304" y="286"/>
                  </a:lnTo>
                  <a:lnTo>
                    <a:pt x="304" y="287"/>
                  </a:lnTo>
                  <a:lnTo>
                    <a:pt x="305" y="287"/>
                  </a:lnTo>
                  <a:lnTo>
                    <a:pt x="306" y="289"/>
                  </a:lnTo>
                  <a:lnTo>
                    <a:pt x="306" y="290"/>
                  </a:lnTo>
                  <a:lnTo>
                    <a:pt x="308" y="290"/>
                  </a:lnTo>
                  <a:lnTo>
                    <a:pt x="309" y="290"/>
                  </a:lnTo>
                  <a:lnTo>
                    <a:pt x="309" y="289"/>
                  </a:lnTo>
                  <a:lnTo>
                    <a:pt x="310" y="289"/>
                  </a:lnTo>
                  <a:lnTo>
                    <a:pt x="312" y="289"/>
                  </a:lnTo>
                  <a:lnTo>
                    <a:pt x="312" y="290"/>
                  </a:lnTo>
                  <a:lnTo>
                    <a:pt x="315" y="297"/>
                  </a:lnTo>
                  <a:lnTo>
                    <a:pt x="319" y="296"/>
                  </a:lnTo>
                  <a:lnTo>
                    <a:pt x="322" y="301"/>
                  </a:lnTo>
                  <a:lnTo>
                    <a:pt x="327" y="308"/>
                  </a:lnTo>
                  <a:lnTo>
                    <a:pt x="331" y="316"/>
                  </a:lnTo>
                  <a:lnTo>
                    <a:pt x="333" y="318"/>
                  </a:lnTo>
                  <a:lnTo>
                    <a:pt x="334" y="320"/>
                  </a:lnTo>
                  <a:lnTo>
                    <a:pt x="334" y="322"/>
                  </a:lnTo>
                  <a:lnTo>
                    <a:pt x="334" y="323"/>
                  </a:lnTo>
                  <a:lnTo>
                    <a:pt x="335" y="325"/>
                  </a:lnTo>
                  <a:lnTo>
                    <a:pt x="337" y="326"/>
                  </a:lnTo>
                  <a:lnTo>
                    <a:pt x="338" y="327"/>
                  </a:lnTo>
                  <a:lnTo>
                    <a:pt x="340" y="329"/>
                  </a:lnTo>
                  <a:lnTo>
                    <a:pt x="341" y="329"/>
                  </a:lnTo>
                  <a:lnTo>
                    <a:pt x="342" y="330"/>
                  </a:lnTo>
                  <a:lnTo>
                    <a:pt x="344" y="332"/>
                  </a:lnTo>
                  <a:lnTo>
                    <a:pt x="345" y="333"/>
                  </a:lnTo>
                  <a:lnTo>
                    <a:pt x="346" y="334"/>
                  </a:lnTo>
                  <a:lnTo>
                    <a:pt x="348" y="334"/>
                  </a:lnTo>
                  <a:lnTo>
                    <a:pt x="349" y="336"/>
                  </a:lnTo>
                  <a:lnTo>
                    <a:pt x="351" y="336"/>
                  </a:lnTo>
                  <a:lnTo>
                    <a:pt x="352" y="337"/>
                  </a:lnTo>
                  <a:lnTo>
                    <a:pt x="353" y="339"/>
                  </a:lnTo>
                  <a:lnTo>
                    <a:pt x="355" y="339"/>
                  </a:lnTo>
                  <a:lnTo>
                    <a:pt x="357" y="340"/>
                  </a:lnTo>
                  <a:lnTo>
                    <a:pt x="359" y="340"/>
                  </a:lnTo>
                  <a:lnTo>
                    <a:pt x="360" y="341"/>
                  </a:lnTo>
                  <a:lnTo>
                    <a:pt x="363" y="344"/>
                  </a:lnTo>
                  <a:lnTo>
                    <a:pt x="363" y="345"/>
                  </a:lnTo>
                  <a:lnTo>
                    <a:pt x="362" y="350"/>
                  </a:lnTo>
                  <a:lnTo>
                    <a:pt x="360" y="351"/>
                  </a:lnTo>
                  <a:lnTo>
                    <a:pt x="360" y="352"/>
                  </a:lnTo>
                  <a:lnTo>
                    <a:pt x="359" y="359"/>
                  </a:lnTo>
                  <a:lnTo>
                    <a:pt x="357" y="362"/>
                  </a:lnTo>
                  <a:lnTo>
                    <a:pt x="357" y="363"/>
                  </a:lnTo>
                  <a:lnTo>
                    <a:pt x="357" y="376"/>
                  </a:lnTo>
                  <a:lnTo>
                    <a:pt x="357" y="377"/>
                  </a:lnTo>
                  <a:lnTo>
                    <a:pt x="363" y="401"/>
                  </a:lnTo>
                  <a:lnTo>
                    <a:pt x="363" y="402"/>
                  </a:lnTo>
                  <a:lnTo>
                    <a:pt x="363" y="403"/>
                  </a:lnTo>
                  <a:lnTo>
                    <a:pt x="363" y="405"/>
                  </a:lnTo>
                  <a:lnTo>
                    <a:pt x="364" y="412"/>
                  </a:lnTo>
                  <a:lnTo>
                    <a:pt x="366" y="414"/>
                  </a:lnTo>
                  <a:lnTo>
                    <a:pt x="366" y="417"/>
                  </a:lnTo>
                  <a:lnTo>
                    <a:pt x="367" y="420"/>
                  </a:lnTo>
                  <a:lnTo>
                    <a:pt x="368" y="427"/>
                  </a:lnTo>
                  <a:lnTo>
                    <a:pt x="370" y="430"/>
                  </a:lnTo>
                  <a:lnTo>
                    <a:pt x="374" y="438"/>
                  </a:lnTo>
                  <a:lnTo>
                    <a:pt x="385" y="456"/>
                  </a:lnTo>
                  <a:lnTo>
                    <a:pt x="388" y="463"/>
                  </a:lnTo>
                  <a:lnTo>
                    <a:pt x="391" y="470"/>
                  </a:lnTo>
                  <a:lnTo>
                    <a:pt x="392" y="479"/>
                  </a:lnTo>
                  <a:lnTo>
                    <a:pt x="392" y="482"/>
                  </a:lnTo>
                  <a:lnTo>
                    <a:pt x="392" y="485"/>
                  </a:lnTo>
                  <a:lnTo>
                    <a:pt x="393" y="488"/>
                  </a:lnTo>
                  <a:lnTo>
                    <a:pt x="393" y="489"/>
                  </a:lnTo>
                  <a:lnTo>
                    <a:pt x="393" y="496"/>
                  </a:lnTo>
                  <a:lnTo>
                    <a:pt x="393" y="497"/>
                  </a:lnTo>
                  <a:lnTo>
                    <a:pt x="393" y="501"/>
                  </a:lnTo>
                  <a:lnTo>
                    <a:pt x="392" y="505"/>
                  </a:lnTo>
                  <a:lnTo>
                    <a:pt x="391" y="514"/>
                  </a:lnTo>
                  <a:lnTo>
                    <a:pt x="388" y="518"/>
                  </a:lnTo>
                  <a:lnTo>
                    <a:pt x="382" y="526"/>
                  </a:lnTo>
                  <a:lnTo>
                    <a:pt x="374" y="533"/>
                  </a:lnTo>
                  <a:lnTo>
                    <a:pt x="355" y="550"/>
                  </a:lnTo>
                  <a:lnTo>
                    <a:pt x="352" y="551"/>
                  </a:lnTo>
                  <a:lnTo>
                    <a:pt x="344" y="557"/>
                  </a:lnTo>
                  <a:lnTo>
                    <a:pt x="344" y="555"/>
                  </a:lnTo>
                  <a:lnTo>
                    <a:pt x="342" y="555"/>
                  </a:lnTo>
                  <a:lnTo>
                    <a:pt x="342" y="554"/>
                  </a:lnTo>
                  <a:lnTo>
                    <a:pt x="340" y="550"/>
                  </a:lnTo>
                  <a:lnTo>
                    <a:pt x="338" y="548"/>
                  </a:lnTo>
                  <a:lnTo>
                    <a:pt x="337" y="547"/>
                  </a:lnTo>
                  <a:lnTo>
                    <a:pt x="337" y="545"/>
                  </a:lnTo>
                  <a:lnTo>
                    <a:pt x="335" y="545"/>
                  </a:lnTo>
                  <a:lnTo>
                    <a:pt x="335" y="544"/>
                  </a:lnTo>
                  <a:lnTo>
                    <a:pt x="334" y="543"/>
                  </a:lnTo>
                  <a:lnTo>
                    <a:pt x="333" y="541"/>
                  </a:lnTo>
                  <a:lnTo>
                    <a:pt x="331" y="540"/>
                  </a:lnTo>
                  <a:lnTo>
                    <a:pt x="330" y="537"/>
                  </a:lnTo>
                  <a:lnTo>
                    <a:pt x="329" y="537"/>
                  </a:lnTo>
                  <a:lnTo>
                    <a:pt x="329" y="536"/>
                  </a:lnTo>
                  <a:lnTo>
                    <a:pt x="327" y="534"/>
                  </a:lnTo>
                  <a:lnTo>
                    <a:pt x="326" y="534"/>
                  </a:lnTo>
                  <a:lnTo>
                    <a:pt x="326" y="533"/>
                  </a:lnTo>
                  <a:lnTo>
                    <a:pt x="324" y="533"/>
                  </a:lnTo>
                  <a:lnTo>
                    <a:pt x="324" y="532"/>
                  </a:lnTo>
                  <a:lnTo>
                    <a:pt x="323" y="532"/>
                  </a:lnTo>
                  <a:lnTo>
                    <a:pt x="323" y="530"/>
                  </a:lnTo>
                  <a:lnTo>
                    <a:pt x="322" y="530"/>
                  </a:lnTo>
                  <a:lnTo>
                    <a:pt x="322" y="529"/>
                  </a:lnTo>
                  <a:lnTo>
                    <a:pt x="320" y="529"/>
                  </a:lnTo>
                  <a:lnTo>
                    <a:pt x="326" y="521"/>
                  </a:lnTo>
                  <a:lnTo>
                    <a:pt x="324" y="521"/>
                  </a:lnTo>
                  <a:lnTo>
                    <a:pt x="324" y="519"/>
                  </a:lnTo>
                  <a:lnTo>
                    <a:pt x="320" y="516"/>
                  </a:lnTo>
                  <a:lnTo>
                    <a:pt x="319" y="515"/>
                  </a:lnTo>
                  <a:lnTo>
                    <a:pt x="316" y="514"/>
                  </a:lnTo>
                  <a:lnTo>
                    <a:pt x="316" y="515"/>
                  </a:lnTo>
                  <a:lnTo>
                    <a:pt x="313" y="514"/>
                  </a:lnTo>
                  <a:lnTo>
                    <a:pt x="305" y="507"/>
                  </a:lnTo>
                  <a:lnTo>
                    <a:pt x="302" y="504"/>
                  </a:lnTo>
                  <a:lnTo>
                    <a:pt x="298" y="501"/>
                  </a:lnTo>
                  <a:lnTo>
                    <a:pt x="298" y="503"/>
                  </a:lnTo>
                  <a:lnTo>
                    <a:pt x="297" y="501"/>
                  </a:lnTo>
                  <a:lnTo>
                    <a:pt x="295" y="501"/>
                  </a:lnTo>
                  <a:lnTo>
                    <a:pt x="276" y="488"/>
                  </a:lnTo>
                  <a:lnTo>
                    <a:pt x="276" y="486"/>
                  </a:lnTo>
                  <a:lnTo>
                    <a:pt x="276" y="488"/>
                  </a:lnTo>
                  <a:lnTo>
                    <a:pt x="275" y="488"/>
                  </a:lnTo>
                  <a:lnTo>
                    <a:pt x="273" y="483"/>
                  </a:lnTo>
                  <a:lnTo>
                    <a:pt x="273" y="482"/>
                  </a:lnTo>
                  <a:lnTo>
                    <a:pt x="272" y="481"/>
                  </a:lnTo>
                  <a:lnTo>
                    <a:pt x="269" y="476"/>
                  </a:lnTo>
                  <a:lnTo>
                    <a:pt x="269" y="475"/>
                  </a:lnTo>
                  <a:lnTo>
                    <a:pt x="269" y="474"/>
                  </a:lnTo>
                  <a:lnTo>
                    <a:pt x="268" y="472"/>
                  </a:lnTo>
                  <a:lnTo>
                    <a:pt x="262" y="463"/>
                  </a:lnTo>
                  <a:lnTo>
                    <a:pt x="260" y="458"/>
                  </a:lnTo>
                  <a:lnTo>
                    <a:pt x="258" y="457"/>
                  </a:lnTo>
                  <a:lnTo>
                    <a:pt x="258" y="456"/>
                  </a:lnTo>
                  <a:lnTo>
                    <a:pt x="257" y="454"/>
                  </a:lnTo>
                  <a:lnTo>
                    <a:pt x="253" y="450"/>
                  </a:lnTo>
                  <a:lnTo>
                    <a:pt x="251" y="450"/>
                  </a:lnTo>
                  <a:lnTo>
                    <a:pt x="250" y="450"/>
                  </a:lnTo>
                  <a:lnTo>
                    <a:pt x="247" y="449"/>
                  </a:lnTo>
                  <a:lnTo>
                    <a:pt x="247" y="447"/>
                  </a:lnTo>
                  <a:lnTo>
                    <a:pt x="243" y="445"/>
                  </a:lnTo>
                  <a:lnTo>
                    <a:pt x="241" y="443"/>
                  </a:lnTo>
                  <a:lnTo>
                    <a:pt x="240" y="442"/>
                  </a:lnTo>
                  <a:lnTo>
                    <a:pt x="239" y="441"/>
                  </a:lnTo>
                  <a:lnTo>
                    <a:pt x="240" y="439"/>
                  </a:lnTo>
                  <a:lnTo>
                    <a:pt x="247" y="428"/>
                  </a:lnTo>
                  <a:lnTo>
                    <a:pt x="246" y="427"/>
                  </a:lnTo>
                  <a:lnTo>
                    <a:pt x="244" y="427"/>
                  </a:lnTo>
                  <a:lnTo>
                    <a:pt x="244" y="425"/>
                  </a:lnTo>
                  <a:lnTo>
                    <a:pt x="243" y="425"/>
                  </a:lnTo>
                  <a:lnTo>
                    <a:pt x="241" y="424"/>
                  </a:lnTo>
                  <a:lnTo>
                    <a:pt x="240" y="423"/>
                  </a:lnTo>
                  <a:lnTo>
                    <a:pt x="239" y="423"/>
                  </a:lnTo>
                  <a:lnTo>
                    <a:pt x="239" y="421"/>
                  </a:lnTo>
                  <a:lnTo>
                    <a:pt x="237" y="421"/>
                  </a:lnTo>
                  <a:lnTo>
                    <a:pt x="237" y="420"/>
                  </a:lnTo>
                  <a:lnTo>
                    <a:pt x="236" y="420"/>
                  </a:lnTo>
                  <a:lnTo>
                    <a:pt x="235" y="419"/>
                  </a:lnTo>
                  <a:lnTo>
                    <a:pt x="233" y="419"/>
                  </a:lnTo>
                  <a:lnTo>
                    <a:pt x="232" y="417"/>
                  </a:lnTo>
                  <a:lnTo>
                    <a:pt x="230" y="416"/>
                  </a:lnTo>
                  <a:lnTo>
                    <a:pt x="229" y="416"/>
                  </a:lnTo>
                  <a:lnTo>
                    <a:pt x="228" y="414"/>
                  </a:lnTo>
                  <a:lnTo>
                    <a:pt x="226" y="414"/>
                  </a:lnTo>
                  <a:lnTo>
                    <a:pt x="225" y="413"/>
                  </a:lnTo>
                  <a:lnTo>
                    <a:pt x="224" y="413"/>
                  </a:lnTo>
                  <a:lnTo>
                    <a:pt x="222" y="412"/>
                  </a:lnTo>
                  <a:lnTo>
                    <a:pt x="221" y="412"/>
                  </a:lnTo>
                  <a:lnTo>
                    <a:pt x="221" y="410"/>
                  </a:lnTo>
                  <a:lnTo>
                    <a:pt x="219" y="410"/>
                  </a:lnTo>
                  <a:lnTo>
                    <a:pt x="218" y="409"/>
                  </a:lnTo>
                  <a:lnTo>
                    <a:pt x="217" y="409"/>
                  </a:lnTo>
                  <a:lnTo>
                    <a:pt x="217" y="407"/>
                  </a:lnTo>
                  <a:lnTo>
                    <a:pt x="215" y="407"/>
                  </a:lnTo>
                  <a:lnTo>
                    <a:pt x="215" y="406"/>
                  </a:lnTo>
                  <a:lnTo>
                    <a:pt x="214" y="406"/>
                  </a:lnTo>
                  <a:lnTo>
                    <a:pt x="213" y="405"/>
                  </a:lnTo>
                  <a:lnTo>
                    <a:pt x="211" y="403"/>
                  </a:lnTo>
                  <a:lnTo>
                    <a:pt x="211" y="402"/>
                  </a:lnTo>
                  <a:lnTo>
                    <a:pt x="208" y="402"/>
                  </a:lnTo>
                  <a:lnTo>
                    <a:pt x="207" y="401"/>
                  </a:lnTo>
                  <a:lnTo>
                    <a:pt x="206" y="401"/>
                  </a:lnTo>
                  <a:lnTo>
                    <a:pt x="206" y="399"/>
                  </a:lnTo>
                  <a:lnTo>
                    <a:pt x="206" y="398"/>
                  </a:lnTo>
                  <a:lnTo>
                    <a:pt x="206" y="396"/>
                  </a:lnTo>
                  <a:lnTo>
                    <a:pt x="206" y="395"/>
                  </a:lnTo>
                  <a:lnTo>
                    <a:pt x="206" y="394"/>
                  </a:lnTo>
                  <a:lnTo>
                    <a:pt x="206" y="392"/>
                  </a:lnTo>
                  <a:lnTo>
                    <a:pt x="206" y="391"/>
                  </a:lnTo>
                  <a:lnTo>
                    <a:pt x="204" y="392"/>
                  </a:lnTo>
                  <a:lnTo>
                    <a:pt x="203" y="392"/>
                  </a:lnTo>
                  <a:lnTo>
                    <a:pt x="203" y="391"/>
                  </a:lnTo>
                  <a:lnTo>
                    <a:pt x="202" y="389"/>
                  </a:lnTo>
                  <a:lnTo>
                    <a:pt x="202" y="388"/>
                  </a:lnTo>
                  <a:lnTo>
                    <a:pt x="203" y="381"/>
                  </a:lnTo>
                  <a:lnTo>
                    <a:pt x="204" y="378"/>
                  </a:lnTo>
                  <a:lnTo>
                    <a:pt x="204" y="377"/>
                  </a:lnTo>
                  <a:lnTo>
                    <a:pt x="204" y="374"/>
                  </a:lnTo>
                  <a:lnTo>
                    <a:pt x="204" y="373"/>
                  </a:lnTo>
                  <a:lnTo>
                    <a:pt x="204" y="372"/>
                  </a:lnTo>
                  <a:lnTo>
                    <a:pt x="206" y="365"/>
                  </a:lnTo>
                  <a:lnTo>
                    <a:pt x="206" y="358"/>
                  </a:lnTo>
                  <a:lnTo>
                    <a:pt x="207" y="358"/>
                  </a:lnTo>
                  <a:lnTo>
                    <a:pt x="207" y="356"/>
                  </a:lnTo>
                  <a:lnTo>
                    <a:pt x="207" y="352"/>
                  </a:lnTo>
                  <a:lnTo>
                    <a:pt x="207" y="348"/>
                  </a:lnTo>
                  <a:lnTo>
                    <a:pt x="208" y="347"/>
                  </a:lnTo>
                  <a:lnTo>
                    <a:pt x="210" y="339"/>
                  </a:lnTo>
                  <a:lnTo>
                    <a:pt x="211" y="334"/>
                  </a:lnTo>
                  <a:lnTo>
                    <a:pt x="210" y="334"/>
                  </a:lnTo>
                  <a:lnTo>
                    <a:pt x="208" y="333"/>
                  </a:lnTo>
                  <a:lnTo>
                    <a:pt x="207" y="333"/>
                  </a:lnTo>
                  <a:lnTo>
                    <a:pt x="199" y="332"/>
                  </a:lnTo>
                  <a:lnTo>
                    <a:pt x="197" y="332"/>
                  </a:lnTo>
                  <a:lnTo>
                    <a:pt x="196" y="332"/>
                  </a:lnTo>
                  <a:lnTo>
                    <a:pt x="188" y="326"/>
                  </a:lnTo>
                  <a:lnTo>
                    <a:pt x="188" y="325"/>
                  </a:lnTo>
                  <a:lnTo>
                    <a:pt x="188" y="323"/>
                  </a:lnTo>
                  <a:lnTo>
                    <a:pt x="186" y="322"/>
                  </a:lnTo>
                  <a:lnTo>
                    <a:pt x="179" y="316"/>
                  </a:lnTo>
                  <a:lnTo>
                    <a:pt x="175" y="314"/>
                  </a:lnTo>
                  <a:lnTo>
                    <a:pt x="167" y="307"/>
                  </a:lnTo>
                  <a:lnTo>
                    <a:pt x="166" y="305"/>
                  </a:lnTo>
                  <a:lnTo>
                    <a:pt x="160" y="300"/>
                  </a:lnTo>
                  <a:lnTo>
                    <a:pt x="159" y="300"/>
                  </a:lnTo>
                  <a:lnTo>
                    <a:pt x="159" y="298"/>
                  </a:lnTo>
                  <a:lnTo>
                    <a:pt x="160" y="294"/>
                  </a:lnTo>
                  <a:lnTo>
                    <a:pt x="161" y="282"/>
                  </a:lnTo>
                  <a:lnTo>
                    <a:pt x="159" y="282"/>
                  </a:lnTo>
                  <a:lnTo>
                    <a:pt x="159" y="283"/>
                  </a:lnTo>
                  <a:lnTo>
                    <a:pt x="159" y="285"/>
                  </a:lnTo>
                  <a:lnTo>
                    <a:pt x="149" y="286"/>
                  </a:lnTo>
                  <a:lnTo>
                    <a:pt x="149" y="287"/>
                  </a:lnTo>
                  <a:lnTo>
                    <a:pt x="146" y="287"/>
                  </a:lnTo>
                  <a:lnTo>
                    <a:pt x="145" y="287"/>
                  </a:lnTo>
                  <a:lnTo>
                    <a:pt x="142" y="289"/>
                  </a:lnTo>
                  <a:lnTo>
                    <a:pt x="139" y="289"/>
                  </a:lnTo>
                  <a:lnTo>
                    <a:pt x="138" y="290"/>
                  </a:lnTo>
                  <a:lnTo>
                    <a:pt x="135" y="290"/>
                  </a:lnTo>
                  <a:lnTo>
                    <a:pt x="134" y="290"/>
                  </a:lnTo>
                  <a:lnTo>
                    <a:pt x="131" y="292"/>
                  </a:lnTo>
                  <a:lnTo>
                    <a:pt x="130" y="292"/>
                  </a:lnTo>
                  <a:lnTo>
                    <a:pt x="124" y="292"/>
                  </a:lnTo>
                  <a:lnTo>
                    <a:pt x="120" y="293"/>
                  </a:lnTo>
                  <a:lnTo>
                    <a:pt x="117" y="293"/>
                  </a:lnTo>
                  <a:lnTo>
                    <a:pt x="116" y="298"/>
                  </a:lnTo>
                  <a:lnTo>
                    <a:pt x="115" y="297"/>
                  </a:lnTo>
                  <a:lnTo>
                    <a:pt x="113" y="297"/>
                  </a:lnTo>
                  <a:lnTo>
                    <a:pt x="108" y="293"/>
                  </a:lnTo>
                  <a:lnTo>
                    <a:pt x="106" y="293"/>
                  </a:lnTo>
                  <a:lnTo>
                    <a:pt x="106" y="290"/>
                  </a:lnTo>
                  <a:lnTo>
                    <a:pt x="108" y="290"/>
                  </a:lnTo>
                  <a:lnTo>
                    <a:pt x="108" y="289"/>
                  </a:lnTo>
                  <a:lnTo>
                    <a:pt x="108" y="287"/>
                  </a:lnTo>
                  <a:lnTo>
                    <a:pt x="108" y="286"/>
                  </a:lnTo>
                  <a:lnTo>
                    <a:pt x="108" y="285"/>
                  </a:lnTo>
                  <a:lnTo>
                    <a:pt x="109" y="282"/>
                  </a:lnTo>
                  <a:lnTo>
                    <a:pt x="108" y="282"/>
                  </a:lnTo>
                  <a:lnTo>
                    <a:pt x="105" y="279"/>
                  </a:lnTo>
                  <a:lnTo>
                    <a:pt x="103" y="279"/>
                  </a:lnTo>
                  <a:lnTo>
                    <a:pt x="102" y="278"/>
                  </a:lnTo>
                  <a:lnTo>
                    <a:pt x="105" y="268"/>
                  </a:lnTo>
                  <a:lnTo>
                    <a:pt x="109" y="256"/>
                  </a:lnTo>
                  <a:lnTo>
                    <a:pt x="109" y="254"/>
                  </a:lnTo>
                  <a:lnTo>
                    <a:pt x="101" y="247"/>
                  </a:lnTo>
                  <a:lnTo>
                    <a:pt x="90" y="239"/>
                  </a:lnTo>
                  <a:lnTo>
                    <a:pt x="90" y="238"/>
                  </a:lnTo>
                  <a:lnTo>
                    <a:pt x="91" y="236"/>
                  </a:lnTo>
                  <a:lnTo>
                    <a:pt x="92" y="235"/>
                  </a:lnTo>
                  <a:lnTo>
                    <a:pt x="91" y="235"/>
                  </a:lnTo>
                  <a:lnTo>
                    <a:pt x="87" y="231"/>
                  </a:lnTo>
                  <a:lnTo>
                    <a:pt x="86" y="231"/>
                  </a:lnTo>
                  <a:lnTo>
                    <a:pt x="84" y="229"/>
                  </a:lnTo>
                  <a:lnTo>
                    <a:pt x="83" y="228"/>
                  </a:lnTo>
                  <a:lnTo>
                    <a:pt x="80" y="227"/>
                  </a:lnTo>
                  <a:lnTo>
                    <a:pt x="79" y="225"/>
                  </a:lnTo>
                  <a:lnTo>
                    <a:pt x="64" y="213"/>
                  </a:lnTo>
                  <a:lnTo>
                    <a:pt x="62" y="213"/>
                  </a:lnTo>
                  <a:lnTo>
                    <a:pt x="66" y="209"/>
                  </a:lnTo>
                  <a:lnTo>
                    <a:pt x="65" y="207"/>
                  </a:lnTo>
                  <a:lnTo>
                    <a:pt x="50" y="195"/>
                  </a:lnTo>
                  <a:lnTo>
                    <a:pt x="51" y="195"/>
                  </a:lnTo>
                  <a:lnTo>
                    <a:pt x="51" y="194"/>
                  </a:lnTo>
                  <a:lnTo>
                    <a:pt x="53" y="192"/>
                  </a:lnTo>
                  <a:lnTo>
                    <a:pt x="51" y="191"/>
                  </a:lnTo>
                  <a:lnTo>
                    <a:pt x="50" y="189"/>
                  </a:lnTo>
                  <a:lnTo>
                    <a:pt x="43" y="180"/>
                  </a:lnTo>
                  <a:lnTo>
                    <a:pt x="43" y="178"/>
                  </a:lnTo>
                  <a:lnTo>
                    <a:pt x="41" y="177"/>
                  </a:lnTo>
                  <a:lnTo>
                    <a:pt x="43" y="176"/>
                  </a:lnTo>
                  <a:lnTo>
                    <a:pt x="48" y="173"/>
                  </a:lnTo>
                  <a:lnTo>
                    <a:pt x="51" y="170"/>
                  </a:lnTo>
                  <a:lnTo>
                    <a:pt x="50" y="169"/>
                  </a:lnTo>
                  <a:lnTo>
                    <a:pt x="47" y="167"/>
                  </a:lnTo>
                  <a:lnTo>
                    <a:pt x="43" y="165"/>
                  </a:lnTo>
                  <a:lnTo>
                    <a:pt x="43" y="163"/>
                  </a:lnTo>
                  <a:lnTo>
                    <a:pt x="40" y="162"/>
                  </a:lnTo>
                  <a:lnTo>
                    <a:pt x="37" y="160"/>
                  </a:lnTo>
                  <a:lnTo>
                    <a:pt x="37" y="159"/>
                  </a:lnTo>
                  <a:lnTo>
                    <a:pt x="34" y="158"/>
                  </a:lnTo>
                  <a:lnTo>
                    <a:pt x="33" y="156"/>
                  </a:lnTo>
                  <a:lnTo>
                    <a:pt x="32" y="155"/>
                  </a:lnTo>
                  <a:lnTo>
                    <a:pt x="30" y="155"/>
                  </a:lnTo>
                  <a:lnTo>
                    <a:pt x="29" y="154"/>
                  </a:lnTo>
                  <a:lnTo>
                    <a:pt x="26" y="151"/>
                  </a:lnTo>
                  <a:lnTo>
                    <a:pt x="23" y="149"/>
                  </a:lnTo>
                  <a:lnTo>
                    <a:pt x="21" y="148"/>
                  </a:lnTo>
                  <a:lnTo>
                    <a:pt x="19" y="147"/>
                  </a:lnTo>
                  <a:lnTo>
                    <a:pt x="15" y="145"/>
                  </a:lnTo>
                  <a:lnTo>
                    <a:pt x="12" y="144"/>
                  </a:lnTo>
                  <a:lnTo>
                    <a:pt x="10" y="141"/>
                  </a:lnTo>
                  <a:lnTo>
                    <a:pt x="8" y="141"/>
                  </a:lnTo>
                  <a:lnTo>
                    <a:pt x="6" y="140"/>
                  </a:lnTo>
                  <a:lnTo>
                    <a:pt x="10" y="132"/>
                  </a:lnTo>
                  <a:lnTo>
                    <a:pt x="7" y="129"/>
                  </a:lnTo>
                  <a:lnTo>
                    <a:pt x="4" y="127"/>
                  </a:lnTo>
                  <a:lnTo>
                    <a:pt x="3" y="126"/>
                  </a:lnTo>
                  <a:lnTo>
                    <a:pt x="0" y="123"/>
                  </a:lnTo>
                  <a:lnTo>
                    <a:pt x="3" y="120"/>
                  </a:lnTo>
                  <a:lnTo>
                    <a:pt x="7" y="115"/>
                  </a:lnTo>
                  <a:lnTo>
                    <a:pt x="11" y="107"/>
                  </a:lnTo>
                  <a:lnTo>
                    <a:pt x="12" y="107"/>
                  </a:lnTo>
                  <a:lnTo>
                    <a:pt x="14" y="107"/>
                  </a:lnTo>
                  <a:lnTo>
                    <a:pt x="21" y="109"/>
                  </a:lnTo>
                  <a:lnTo>
                    <a:pt x="28" y="100"/>
                  </a:lnTo>
                  <a:lnTo>
                    <a:pt x="34" y="91"/>
                  </a:lnTo>
                  <a:lnTo>
                    <a:pt x="36" y="91"/>
                  </a:lnTo>
                  <a:lnTo>
                    <a:pt x="34" y="91"/>
                  </a:lnTo>
                  <a:lnTo>
                    <a:pt x="34" y="90"/>
                  </a:lnTo>
                  <a:lnTo>
                    <a:pt x="33" y="90"/>
                  </a:lnTo>
                  <a:lnTo>
                    <a:pt x="47" y="76"/>
                  </a:lnTo>
                  <a:lnTo>
                    <a:pt x="48" y="75"/>
                  </a:lnTo>
                  <a:lnTo>
                    <a:pt x="61" y="63"/>
                  </a:lnTo>
                  <a:lnTo>
                    <a:pt x="59" y="63"/>
                  </a:lnTo>
                  <a:lnTo>
                    <a:pt x="58" y="60"/>
                  </a:lnTo>
                  <a:lnTo>
                    <a:pt x="57" y="58"/>
                  </a:lnTo>
                  <a:lnTo>
                    <a:pt x="57" y="57"/>
                  </a:lnTo>
                  <a:lnTo>
                    <a:pt x="55" y="57"/>
                  </a:lnTo>
                  <a:lnTo>
                    <a:pt x="55" y="56"/>
                  </a:lnTo>
                  <a:lnTo>
                    <a:pt x="54" y="56"/>
                  </a:lnTo>
                  <a:lnTo>
                    <a:pt x="54" y="54"/>
                  </a:lnTo>
                  <a:lnTo>
                    <a:pt x="53" y="54"/>
                  </a:lnTo>
                  <a:lnTo>
                    <a:pt x="51" y="53"/>
                  </a:lnTo>
                  <a:lnTo>
                    <a:pt x="51" y="51"/>
                  </a:lnTo>
                  <a:lnTo>
                    <a:pt x="48" y="49"/>
                  </a:lnTo>
                  <a:lnTo>
                    <a:pt x="47" y="47"/>
                  </a:lnTo>
                  <a:lnTo>
                    <a:pt x="47" y="46"/>
                  </a:lnTo>
                  <a:lnTo>
                    <a:pt x="44" y="44"/>
                  </a:lnTo>
                  <a:lnTo>
                    <a:pt x="43" y="43"/>
                  </a:lnTo>
                  <a:lnTo>
                    <a:pt x="41" y="42"/>
                  </a:lnTo>
                  <a:lnTo>
                    <a:pt x="41" y="40"/>
                  </a:lnTo>
                  <a:lnTo>
                    <a:pt x="40" y="40"/>
                  </a:lnTo>
                  <a:lnTo>
                    <a:pt x="39" y="39"/>
                  </a:lnTo>
                  <a:lnTo>
                    <a:pt x="37" y="36"/>
                  </a:lnTo>
                  <a:lnTo>
                    <a:pt x="33" y="33"/>
                  </a:lnTo>
                  <a:lnTo>
                    <a:pt x="32" y="32"/>
                  </a:lnTo>
                  <a:lnTo>
                    <a:pt x="30" y="31"/>
                  </a:lnTo>
                  <a:lnTo>
                    <a:pt x="30" y="29"/>
                  </a:lnTo>
                  <a:lnTo>
                    <a:pt x="29" y="28"/>
                  </a:lnTo>
                  <a:lnTo>
                    <a:pt x="28" y="28"/>
                  </a:lnTo>
                  <a:lnTo>
                    <a:pt x="26" y="25"/>
                  </a:lnTo>
                  <a:lnTo>
                    <a:pt x="25" y="25"/>
                  </a:lnTo>
                  <a:lnTo>
                    <a:pt x="23" y="24"/>
                  </a:lnTo>
                  <a:lnTo>
                    <a:pt x="30" y="16"/>
                  </a:lnTo>
                  <a:lnTo>
                    <a:pt x="32" y="13"/>
                  </a:lnTo>
                  <a:lnTo>
                    <a:pt x="34" y="9"/>
                  </a:lnTo>
                  <a:lnTo>
                    <a:pt x="37" y="6"/>
                  </a:lnTo>
                  <a:lnTo>
                    <a:pt x="40" y="7"/>
                  </a:lnTo>
                  <a:lnTo>
                    <a:pt x="43" y="9"/>
                  </a:lnTo>
                  <a:lnTo>
                    <a:pt x="44" y="9"/>
                  </a:lnTo>
                  <a:lnTo>
                    <a:pt x="46" y="6"/>
                  </a:lnTo>
                  <a:lnTo>
                    <a:pt x="47" y="6"/>
                  </a:lnTo>
                  <a:lnTo>
                    <a:pt x="50" y="2"/>
                  </a:lnTo>
                  <a:lnTo>
                    <a:pt x="51" y="0"/>
                  </a:lnTo>
                  <a:lnTo>
                    <a:pt x="53" y="5"/>
                  </a:lnTo>
                  <a:lnTo>
                    <a:pt x="54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Freeform 41">
              <a:extLst>
                <a:ext uri="{FF2B5EF4-FFF2-40B4-BE49-F238E27FC236}">
                  <a16:creationId xmlns:a16="http://schemas.microsoft.com/office/drawing/2014/main" id="{F1141453-D850-29E8-C0F1-FEF49313C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6" y="2717801"/>
              <a:ext cx="1141413" cy="962025"/>
            </a:xfrm>
            <a:custGeom>
              <a:avLst/>
              <a:gdLst>
                <a:gd name="T0" fmla="*/ 662 w 719"/>
                <a:gd name="T1" fmla="*/ 73 h 606"/>
                <a:gd name="T2" fmla="*/ 671 w 719"/>
                <a:gd name="T3" fmla="*/ 97 h 606"/>
                <a:gd name="T4" fmla="*/ 691 w 719"/>
                <a:gd name="T5" fmla="*/ 149 h 606"/>
                <a:gd name="T6" fmla="*/ 712 w 719"/>
                <a:gd name="T7" fmla="*/ 199 h 606"/>
                <a:gd name="T8" fmla="*/ 706 w 719"/>
                <a:gd name="T9" fmla="*/ 220 h 606"/>
                <a:gd name="T10" fmla="*/ 672 w 719"/>
                <a:gd name="T11" fmla="*/ 233 h 606"/>
                <a:gd name="T12" fmla="*/ 644 w 719"/>
                <a:gd name="T13" fmla="*/ 240 h 606"/>
                <a:gd name="T14" fmla="*/ 600 w 719"/>
                <a:gd name="T15" fmla="*/ 248 h 606"/>
                <a:gd name="T16" fmla="*/ 577 w 719"/>
                <a:gd name="T17" fmla="*/ 254 h 606"/>
                <a:gd name="T18" fmla="*/ 560 w 719"/>
                <a:gd name="T19" fmla="*/ 265 h 606"/>
                <a:gd name="T20" fmla="*/ 531 w 719"/>
                <a:gd name="T21" fmla="*/ 287 h 606"/>
                <a:gd name="T22" fmla="*/ 517 w 719"/>
                <a:gd name="T23" fmla="*/ 291 h 606"/>
                <a:gd name="T24" fmla="*/ 502 w 719"/>
                <a:gd name="T25" fmla="*/ 287 h 606"/>
                <a:gd name="T26" fmla="*/ 489 w 719"/>
                <a:gd name="T27" fmla="*/ 289 h 606"/>
                <a:gd name="T28" fmla="*/ 480 w 719"/>
                <a:gd name="T29" fmla="*/ 302 h 606"/>
                <a:gd name="T30" fmla="*/ 477 w 719"/>
                <a:gd name="T31" fmla="*/ 322 h 606"/>
                <a:gd name="T32" fmla="*/ 447 w 719"/>
                <a:gd name="T33" fmla="*/ 342 h 606"/>
                <a:gd name="T34" fmla="*/ 421 w 719"/>
                <a:gd name="T35" fmla="*/ 352 h 606"/>
                <a:gd name="T36" fmla="*/ 407 w 719"/>
                <a:gd name="T37" fmla="*/ 364 h 606"/>
                <a:gd name="T38" fmla="*/ 397 w 719"/>
                <a:gd name="T39" fmla="*/ 382 h 606"/>
                <a:gd name="T40" fmla="*/ 377 w 719"/>
                <a:gd name="T41" fmla="*/ 392 h 606"/>
                <a:gd name="T42" fmla="*/ 367 w 719"/>
                <a:gd name="T43" fmla="*/ 407 h 606"/>
                <a:gd name="T44" fmla="*/ 340 w 719"/>
                <a:gd name="T45" fmla="*/ 433 h 606"/>
                <a:gd name="T46" fmla="*/ 308 w 719"/>
                <a:gd name="T47" fmla="*/ 471 h 606"/>
                <a:gd name="T48" fmla="*/ 236 w 719"/>
                <a:gd name="T49" fmla="*/ 522 h 606"/>
                <a:gd name="T50" fmla="*/ 183 w 719"/>
                <a:gd name="T51" fmla="*/ 573 h 606"/>
                <a:gd name="T52" fmla="*/ 159 w 719"/>
                <a:gd name="T53" fmla="*/ 601 h 606"/>
                <a:gd name="T54" fmla="*/ 144 w 719"/>
                <a:gd name="T55" fmla="*/ 591 h 606"/>
                <a:gd name="T56" fmla="*/ 123 w 719"/>
                <a:gd name="T57" fmla="*/ 558 h 606"/>
                <a:gd name="T58" fmla="*/ 108 w 719"/>
                <a:gd name="T59" fmla="*/ 549 h 606"/>
                <a:gd name="T60" fmla="*/ 101 w 719"/>
                <a:gd name="T61" fmla="*/ 522 h 606"/>
                <a:gd name="T62" fmla="*/ 130 w 719"/>
                <a:gd name="T63" fmla="*/ 476 h 606"/>
                <a:gd name="T64" fmla="*/ 179 w 719"/>
                <a:gd name="T65" fmla="*/ 427 h 606"/>
                <a:gd name="T66" fmla="*/ 164 w 719"/>
                <a:gd name="T67" fmla="*/ 416 h 606"/>
                <a:gd name="T68" fmla="*/ 124 w 719"/>
                <a:gd name="T69" fmla="*/ 387 h 606"/>
                <a:gd name="T70" fmla="*/ 90 w 719"/>
                <a:gd name="T71" fmla="*/ 370 h 606"/>
                <a:gd name="T72" fmla="*/ 51 w 719"/>
                <a:gd name="T73" fmla="*/ 334 h 606"/>
                <a:gd name="T74" fmla="*/ 29 w 719"/>
                <a:gd name="T75" fmla="*/ 306 h 606"/>
                <a:gd name="T76" fmla="*/ 17 w 719"/>
                <a:gd name="T77" fmla="*/ 264 h 606"/>
                <a:gd name="T78" fmla="*/ 40 w 719"/>
                <a:gd name="T79" fmla="*/ 232 h 606"/>
                <a:gd name="T80" fmla="*/ 58 w 719"/>
                <a:gd name="T81" fmla="*/ 206 h 606"/>
                <a:gd name="T82" fmla="*/ 75 w 719"/>
                <a:gd name="T83" fmla="*/ 191 h 606"/>
                <a:gd name="T84" fmla="*/ 95 w 719"/>
                <a:gd name="T85" fmla="*/ 184 h 606"/>
                <a:gd name="T86" fmla="*/ 88 w 719"/>
                <a:gd name="T87" fmla="*/ 166 h 606"/>
                <a:gd name="T88" fmla="*/ 124 w 719"/>
                <a:gd name="T89" fmla="*/ 145 h 606"/>
                <a:gd name="T90" fmla="*/ 153 w 719"/>
                <a:gd name="T91" fmla="*/ 157 h 606"/>
                <a:gd name="T92" fmla="*/ 170 w 719"/>
                <a:gd name="T93" fmla="*/ 160 h 606"/>
                <a:gd name="T94" fmla="*/ 197 w 719"/>
                <a:gd name="T95" fmla="*/ 185 h 606"/>
                <a:gd name="T96" fmla="*/ 208 w 719"/>
                <a:gd name="T97" fmla="*/ 199 h 606"/>
                <a:gd name="T98" fmla="*/ 219 w 719"/>
                <a:gd name="T99" fmla="*/ 209 h 606"/>
                <a:gd name="T100" fmla="*/ 241 w 719"/>
                <a:gd name="T101" fmla="*/ 210 h 606"/>
                <a:gd name="T102" fmla="*/ 252 w 719"/>
                <a:gd name="T103" fmla="*/ 206 h 606"/>
                <a:gd name="T104" fmla="*/ 313 w 719"/>
                <a:gd name="T105" fmla="*/ 173 h 606"/>
                <a:gd name="T106" fmla="*/ 400 w 719"/>
                <a:gd name="T107" fmla="*/ 123 h 606"/>
                <a:gd name="T108" fmla="*/ 477 w 719"/>
                <a:gd name="T109" fmla="*/ 75 h 606"/>
                <a:gd name="T110" fmla="*/ 527 w 719"/>
                <a:gd name="T111" fmla="*/ 42 h 606"/>
                <a:gd name="T112" fmla="*/ 567 w 719"/>
                <a:gd name="T113" fmla="*/ 17 h 606"/>
                <a:gd name="T114" fmla="*/ 595 w 719"/>
                <a:gd name="T115" fmla="*/ 4 h 606"/>
                <a:gd name="T116" fmla="*/ 603 w 719"/>
                <a:gd name="T117" fmla="*/ 24 h 606"/>
                <a:gd name="T118" fmla="*/ 631 w 719"/>
                <a:gd name="T119" fmla="*/ 51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19" h="606">
                  <a:moveTo>
                    <a:pt x="632" y="51"/>
                  </a:moveTo>
                  <a:lnTo>
                    <a:pt x="632" y="53"/>
                  </a:lnTo>
                  <a:lnTo>
                    <a:pt x="640" y="51"/>
                  </a:lnTo>
                  <a:lnTo>
                    <a:pt x="640" y="53"/>
                  </a:lnTo>
                  <a:lnTo>
                    <a:pt x="646" y="57"/>
                  </a:lnTo>
                  <a:lnTo>
                    <a:pt x="660" y="65"/>
                  </a:lnTo>
                  <a:lnTo>
                    <a:pt x="661" y="68"/>
                  </a:lnTo>
                  <a:lnTo>
                    <a:pt x="662" y="69"/>
                  </a:lnTo>
                  <a:lnTo>
                    <a:pt x="662" y="71"/>
                  </a:lnTo>
                  <a:lnTo>
                    <a:pt x="662" y="72"/>
                  </a:lnTo>
                  <a:lnTo>
                    <a:pt x="662" y="73"/>
                  </a:lnTo>
                  <a:lnTo>
                    <a:pt x="664" y="75"/>
                  </a:lnTo>
                  <a:lnTo>
                    <a:pt x="664" y="77"/>
                  </a:lnTo>
                  <a:lnTo>
                    <a:pt x="664" y="79"/>
                  </a:lnTo>
                  <a:lnTo>
                    <a:pt x="665" y="80"/>
                  </a:lnTo>
                  <a:lnTo>
                    <a:pt x="665" y="82"/>
                  </a:lnTo>
                  <a:lnTo>
                    <a:pt x="665" y="83"/>
                  </a:lnTo>
                  <a:lnTo>
                    <a:pt x="666" y="87"/>
                  </a:lnTo>
                  <a:lnTo>
                    <a:pt x="668" y="88"/>
                  </a:lnTo>
                  <a:lnTo>
                    <a:pt x="668" y="91"/>
                  </a:lnTo>
                  <a:lnTo>
                    <a:pt x="669" y="95"/>
                  </a:lnTo>
                  <a:lnTo>
                    <a:pt x="671" y="97"/>
                  </a:lnTo>
                  <a:lnTo>
                    <a:pt x="676" y="112"/>
                  </a:lnTo>
                  <a:lnTo>
                    <a:pt x="677" y="113"/>
                  </a:lnTo>
                  <a:lnTo>
                    <a:pt x="680" y="120"/>
                  </a:lnTo>
                  <a:lnTo>
                    <a:pt x="680" y="122"/>
                  </a:lnTo>
                  <a:lnTo>
                    <a:pt x="683" y="129"/>
                  </a:lnTo>
                  <a:lnTo>
                    <a:pt x="684" y="130"/>
                  </a:lnTo>
                  <a:lnTo>
                    <a:pt x="684" y="131"/>
                  </a:lnTo>
                  <a:lnTo>
                    <a:pt x="686" y="135"/>
                  </a:lnTo>
                  <a:lnTo>
                    <a:pt x="689" y="141"/>
                  </a:lnTo>
                  <a:lnTo>
                    <a:pt x="691" y="148"/>
                  </a:lnTo>
                  <a:lnTo>
                    <a:pt x="691" y="149"/>
                  </a:lnTo>
                  <a:lnTo>
                    <a:pt x="693" y="151"/>
                  </a:lnTo>
                  <a:lnTo>
                    <a:pt x="693" y="152"/>
                  </a:lnTo>
                  <a:lnTo>
                    <a:pt x="694" y="155"/>
                  </a:lnTo>
                  <a:lnTo>
                    <a:pt x="695" y="159"/>
                  </a:lnTo>
                  <a:lnTo>
                    <a:pt x="698" y="166"/>
                  </a:lnTo>
                  <a:lnTo>
                    <a:pt x="704" y="177"/>
                  </a:lnTo>
                  <a:lnTo>
                    <a:pt x="705" y="182"/>
                  </a:lnTo>
                  <a:lnTo>
                    <a:pt x="709" y="189"/>
                  </a:lnTo>
                  <a:lnTo>
                    <a:pt x="711" y="193"/>
                  </a:lnTo>
                  <a:lnTo>
                    <a:pt x="712" y="198"/>
                  </a:lnTo>
                  <a:lnTo>
                    <a:pt x="712" y="199"/>
                  </a:lnTo>
                  <a:lnTo>
                    <a:pt x="715" y="203"/>
                  </a:lnTo>
                  <a:lnTo>
                    <a:pt x="715" y="206"/>
                  </a:lnTo>
                  <a:lnTo>
                    <a:pt x="718" y="210"/>
                  </a:lnTo>
                  <a:lnTo>
                    <a:pt x="718" y="211"/>
                  </a:lnTo>
                  <a:lnTo>
                    <a:pt x="719" y="214"/>
                  </a:lnTo>
                  <a:lnTo>
                    <a:pt x="716" y="215"/>
                  </a:lnTo>
                  <a:lnTo>
                    <a:pt x="715" y="217"/>
                  </a:lnTo>
                  <a:lnTo>
                    <a:pt x="713" y="217"/>
                  </a:lnTo>
                  <a:lnTo>
                    <a:pt x="712" y="217"/>
                  </a:lnTo>
                  <a:lnTo>
                    <a:pt x="709" y="218"/>
                  </a:lnTo>
                  <a:lnTo>
                    <a:pt x="706" y="220"/>
                  </a:lnTo>
                  <a:lnTo>
                    <a:pt x="704" y="221"/>
                  </a:lnTo>
                  <a:lnTo>
                    <a:pt x="701" y="221"/>
                  </a:lnTo>
                  <a:lnTo>
                    <a:pt x="698" y="222"/>
                  </a:lnTo>
                  <a:lnTo>
                    <a:pt x="697" y="224"/>
                  </a:lnTo>
                  <a:lnTo>
                    <a:pt x="690" y="226"/>
                  </a:lnTo>
                  <a:lnTo>
                    <a:pt x="684" y="228"/>
                  </a:lnTo>
                  <a:lnTo>
                    <a:pt x="683" y="228"/>
                  </a:lnTo>
                  <a:lnTo>
                    <a:pt x="683" y="229"/>
                  </a:lnTo>
                  <a:lnTo>
                    <a:pt x="680" y="229"/>
                  </a:lnTo>
                  <a:lnTo>
                    <a:pt x="673" y="232"/>
                  </a:lnTo>
                  <a:lnTo>
                    <a:pt x="672" y="233"/>
                  </a:lnTo>
                  <a:lnTo>
                    <a:pt x="669" y="233"/>
                  </a:lnTo>
                  <a:lnTo>
                    <a:pt x="668" y="235"/>
                  </a:lnTo>
                  <a:lnTo>
                    <a:pt x="666" y="235"/>
                  </a:lnTo>
                  <a:lnTo>
                    <a:pt x="662" y="236"/>
                  </a:lnTo>
                  <a:lnTo>
                    <a:pt x="661" y="236"/>
                  </a:lnTo>
                  <a:lnTo>
                    <a:pt x="660" y="236"/>
                  </a:lnTo>
                  <a:lnTo>
                    <a:pt x="660" y="237"/>
                  </a:lnTo>
                  <a:lnTo>
                    <a:pt x="653" y="239"/>
                  </a:lnTo>
                  <a:lnTo>
                    <a:pt x="649" y="240"/>
                  </a:lnTo>
                  <a:lnTo>
                    <a:pt x="646" y="240"/>
                  </a:lnTo>
                  <a:lnTo>
                    <a:pt x="644" y="240"/>
                  </a:lnTo>
                  <a:lnTo>
                    <a:pt x="642" y="242"/>
                  </a:lnTo>
                  <a:lnTo>
                    <a:pt x="638" y="242"/>
                  </a:lnTo>
                  <a:lnTo>
                    <a:pt x="636" y="243"/>
                  </a:lnTo>
                  <a:lnTo>
                    <a:pt x="635" y="243"/>
                  </a:lnTo>
                  <a:lnTo>
                    <a:pt x="625" y="244"/>
                  </a:lnTo>
                  <a:lnTo>
                    <a:pt x="622" y="244"/>
                  </a:lnTo>
                  <a:lnTo>
                    <a:pt x="614" y="246"/>
                  </a:lnTo>
                  <a:lnTo>
                    <a:pt x="610" y="247"/>
                  </a:lnTo>
                  <a:lnTo>
                    <a:pt x="604" y="248"/>
                  </a:lnTo>
                  <a:lnTo>
                    <a:pt x="603" y="248"/>
                  </a:lnTo>
                  <a:lnTo>
                    <a:pt x="600" y="248"/>
                  </a:lnTo>
                  <a:lnTo>
                    <a:pt x="597" y="250"/>
                  </a:lnTo>
                  <a:lnTo>
                    <a:pt x="591" y="250"/>
                  </a:lnTo>
                  <a:lnTo>
                    <a:pt x="589" y="251"/>
                  </a:lnTo>
                  <a:lnTo>
                    <a:pt x="588" y="251"/>
                  </a:lnTo>
                  <a:lnTo>
                    <a:pt x="584" y="251"/>
                  </a:lnTo>
                  <a:lnTo>
                    <a:pt x="584" y="253"/>
                  </a:lnTo>
                  <a:lnTo>
                    <a:pt x="582" y="253"/>
                  </a:lnTo>
                  <a:lnTo>
                    <a:pt x="581" y="253"/>
                  </a:lnTo>
                  <a:lnTo>
                    <a:pt x="580" y="254"/>
                  </a:lnTo>
                  <a:lnTo>
                    <a:pt x="578" y="254"/>
                  </a:lnTo>
                  <a:lnTo>
                    <a:pt x="577" y="254"/>
                  </a:lnTo>
                  <a:lnTo>
                    <a:pt x="575" y="256"/>
                  </a:lnTo>
                  <a:lnTo>
                    <a:pt x="574" y="256"/>
                  </a:lnTo>
                  <a:lnTo>
                    <a:pt x="574" y="257"/>
                  </a:lnTo>
                  <a:lnTo>
                    <a:pt x="573" y="257"/>
                  </a:lnTo>
                  <a:lnTo>
                    <a:pt x="571" y="257"/>
                  </a:lnTo>
                  <a:lnTo>
                    <a:pt x="570" y="258"/>
                  </a:lnTo>
                  <a:lnTo>
                    <a:pt x="569" y="260"/>
                  </a:lnTo>
                  <a:lnTo>
                    <a:pt x="566" y="261"/>
                  </a:lnTo>
                  <a:lnTo>
                    <a:pt x="563" y="264"/>
                  </a:lnTo>
                  <a:lnTo>
                    <a:pt x="562" y="264"/>
                  </a:lnTo>
                  <a:lnTo>
                    <a:pt x="560" y="265"/>
                  </a:lnTo>
                  <a:lnTo>
                    <a:pt x="559" y="265"/>
                  </a:lnTo>
                  <a:lnTo>
                    <a:pt x="555" y="269"/>
                  </a:lnTo>
                  <a:lnTo>
                    <a:pt x="552" y="272"/>
                  </a:lnTo>
                  <a:lnTo>
                    <a:pt x="545" y="278"/>
                  </a:lnTo>
                  <a:lnTo>
                    <a:pt x="541" y="280"/>
                  </a:lnTo>
                  <a:lnTo>
                    <a:pt x="537" y="283"/>
                  </a:lnTo>
                  <a:lnTo>
                    <a:pt x="535" y="284"/>
                  </a:lnTo>
                  <a:lnTo>
                    <a:pt x="534" y="286"/>
                  </a:lnTo>
                  <a:lnTo>
                    <a:pt x="533" y="286"/>
                  </a:lnTo>
                  <a:lnTo>
                    <a:pt x="533" y="287"/>
                  </a:lnTo>
                  <a:lnTo>
                    <a:pt x="531" y="287"/>
                  </a:lnTo>
                  <a:lnTo>
                    <a:pt x="530" y="289"/>
                  </a:lnTo>
                  <a:lnTo>
                    <a:pt x="528" y="289"/>
                  </a:lnTo>
                  <a:lnTo>
                    <a:pt x="527" y="289"/>
                  </a:lnTo>
                  <a:lnTo>
                    <a:pt x="527" y="290"/>
                  </a:lnTo>
                  <a:lnTo>
                    <a:pt x="526" y="290"/>
                  </a:lnTo>
                  <a:lnTo>
                    <a:pt x="524" y="290"/>
                  </a:lnTo>
                  <a:lnTo>
                    <a:pt x="523" y="290"/>
                  </a:lnTo>
                  <a:lnTo>
                    <a:pt x="522" y="291"/>
                  </a:lnTo>
                  <a:lnTo>
                    <a:pt x="520" y="291"/>
                  </a:lnTo>
                  <a:lnTo>
                    <a:pt x="519" y="291"/>
                  </a:lnTo>
                  <a:lnTo>
                    <a:pt x="517" y="291"/>
                  </a:lnTo>
                  <a:lnTo>
                    <a:pt x="516" y="291"/>
                  </a:lnTo>
                  <a:lnTo>
                    <a:pt x="515" y="291"/>
                  </a:lnTo>
                  <a:lnTo>
                    <a:pt x="515" y="290"/>
                  </a:lnTo>
                  <a:lnTo>
                    <a:pt x="513" y="290"/>
                  </a:lnTo>
                  <a:lnTo>
                    <a:pt x="512" y="290"/>
                  </a:lnTo>
                  <a:lnTo>
                    <a:pt x="511" y="290"/>
                  </a:lnTo>
                  <a:lnTo>
                    <a:pt x="509" y="289"/>
                  </a:lnTo>
                  <a:lnTo>
                    <a:pt x="508" y="289"/>
                  </a:lnTo>
                  <a:lnTo>
                    <a:pt x="505" y="287"/>
                  </a:lnTo>
                  <a:lnTo>
                    <a:pt x="504" y="287"/>
                  </a:lnTo>
                  <a:lnTo>
                    <a:pt x="502" y="287"/>
                  </a:lnTo>
                  <a:lnTo>
                    <a:pt x="502" y="286"/>
                  </a:lnTo>
                  <a:lnTo>
                    <a:pt x="501" y="286"/>
                  </a:lnTo>
                  <a:lnTo>
                    <a:pt x="500" y="286"/>
                  </a:lnTo>
                  <a:lnTo>
                    <a:pt x="498" y="286"/>
                  </a:lnTo>
                  <a:lnTo>
                    <a:pt x="497" y="286"/>
                  </a:lnTo>
                  <a:lnTo>
                    <a:pt x="495" y="286"/>
                  </a:lnTo>
                  <a:lnTo>
                    <a:pt x="494" y="286"/>
                  </a:lnTo>
                  <a:lnTo>
                    <a:pt x="493" y="287"/>
                  </a:lnTo>
                  <a:lnTo>
                    <a:pt x="491" y="287"/>
                  </a:lnTo>
                  <a:lnTo>
                    <a:pt x="490" y="289"/>
                  </a:lnTo>
                  <a:lnTo>
                    <a:pt x="489" y="289"/>
                  </a:lnTo>
                  <a:lnTo>
                    <a:pt x="489" y="290"/>
                  </a:lnTo>
                  <a:lnTo>
                    <a:pt x="487" y="291"/>
                  </a:lnTo>
                  <a:lnTo>
                    <a:pt x="486" y="293"/>
                  </a:lnTo>
                  <a:lnTo>
                    <a:pt x="484" y="294"/>
                  </a:lnTo>
                  <a:lnTo>
                    <a:pt x="484" y="295"/>
                  </a:lnTo>
                  <a:lnTo>
                    <a:pt x="483" y="297"/>
                  </a:lnTo>
                  <a:lnTo>
                    <a:pt x="482" y="298"/>
                  </a:lnTo>
                  <a:lnTo>
                    <a:pt x="482" y="300"/>
                  </a:lnTo>
                  <a:lnTo>
                    <a:pt x="482" y="301"/>
                  </a:lnTo>
                  <a:lnTo>
                    <a:pt x="480" y="301"/>
                  </a:lnTo>
                  <a:lnTo>
                    <a:pt x="480" y="302"/>
                  </a:lnTo>
                  <a:lnTo>
                    <a:pt x="480" y="304"/>
                  </a:lnTo>
                  <a:lnTo>
                    <a:pt x="479" y="305"/>
                  </a:lnTo>
                  <a:lnTo>
                    <a:pt x="479" y="306"/>
                  </a:lnTo>
                  <a:lnTo>
                    <a:pt x="477" y="309"/>
                  </a:lnTo>
                  <a:lnTo>
                    <a:pt x="477" y="311"/>
                  </a:lnTo>
                  <a:lnTo>
                    <a:pt x="477" y="312"/>
                  </a:lnTo>
                  <a:lnTo>
                    <a:pt x="477" y="313"/>
                  </a:lnTo>
                  <a:lnTo>
                    <a:pt x="477" y="315"/>
                  </a:lnTo>
                  <a:lnTo>
                    <a:pt x="477" y="319"/>
                  </a:lnTo>
                  <a:lnTo>
                    <a:pt x="477" y="320"/>
                  </a:lnTo>
                  <a:lnTo>
                    <a:pt x="477" y="322"/>
                  </a:lnTo>
                  <a:lnTo>
                    <a:pt x="477" y="325"/>
                  </a:lnTo>
                  <a:lnTo>
                    <a:pt x="477" y="330"/>
                  </a:lnTo>
                  <a:lnTo>
                    <a:pt x="477" y="331"/>
                  </a:lnTo>
                  <a:lnTo>
                    <a:pt x="479" y="337"/>
                  </a:lnTo>
                  <a:lnTo>
                    <a:pt x="479" y="341"/>
                  </a:lnTo>
                  <a:lnTo>
                    <a:pt x="477" y="341"/>
                  </a:lnTo>
                  <a:lnTo>
                    <a:pt x="472" y="341"/>
                  </a:lnTo>
                  <a:lnTo>
                    <a:pt x="468" y="341"/>
                  </a:lnTo>
                  <a:lnTo>
                    <a:pt x="459" y="342"/>
                  </a:lnTo>
                  <a:lnTo>
                    <a:pt x="454" y="342"/>
                  </a:lnTo>
                  <a:lnTo>
                    <a:pt x="447" y="342"/>
                  </a:lnTo>
                  <a:lnTo>
                    <a:pt x="446" y="342"/>
                  </a:lnTo>
                  <a:lnTo>
                    <a:pt x="443" y="344"/>
                  </a:lnTo>
                  <a:lnTo>
                    <a:pt x="436" y="344"/>
                  </a:lnTo>
                  <a:lnTo>
                    <a:pt x="432" y="344"/>
                  </a:lnTo>
                  <a:lnTo>
                    <a:pt x="429" y="344"/>
                  </a:lnTo>
                  <a:lnTo>
                    <a:pt x="426" y="344"/>
                  </a:lnTo>
                  <a:lnTo>
                    <a:pt x="422" y="345"/>
                  </a:lnTo>
                  <a:lnTo>
                    <a:pt x="421" y="345"/>
                  </a:lnTo>
                  <a:lnTo>
                    <a:pt x="421" y="349"/>
                  </a:lnTo>
                  <a:lnTo>
                    <a:pt x="421" y="351"/>
                  </a:lnTo>
                  <a:lnTo>
                    <a:pt x="421" y="352"/>
                  </a:lnTo>
                  <a:lnTo>
                    <a:pt x="420" y="352"/>
                  </a:lnTo>
                  <a:lnTo>
                    <a:pt x="417" y="355"/>
                  </a:lnTo>
                  <a:lnTo>
                    <a:pt x="415" y="356"/>
                  </a:lnTo>
                  <a:lnTo>
                    <a:pt x="415" y="358"/>
                  </a:lnTo>
                  <a:lnTo>
                    <a:pt x="414" y="358"/>
                  </a:lnTo>
                  <a:lnTo>
                    <a:pt x="413" y="359"/>
                  </a:lnTo>
                  <a:lnTo>
                    <a:pt x="410" y="360"/>
                  </a:lnTo>
                  <a:lnTo>
                    <a:pt x="408" y="360"/>
                  </a:lnTo>
                  <a:lnTo>
                    <a:pt x="406" y="362"/>
                  </a:lnTo>
                  <a:lnTo>
                    <a:pt x="407" y="362"/>
                  </a:lnTo>
                  <a:lnTo>
                    <a:pt x="407" y="364"/>
                  </a:lnTo>
                  <a:lnTo>
                    <a:pt x="407" y="366"/>
                  </a:lnTo>
                  <a:lnTo>
                    <a:pt x="406" y="366"/>
                  </a:lnTo>
                  <a:lnTo>
                    <a:pt x="406" y="371"/>
                  </a:lnTo>
                  <a:lnTo>
                    <a:pt x="404" y="374"/>
                  </a:lnTo>
                  <a:lnTo>
                    <a:pt x="404" y="375"/>
                  </a:lnTo>
                  <a:lnTo>
                    <a:pt x="404" y="377"/>
                  </a:lnTo>
                  <a:lnTo>
                    <a:pt x="403" y="377"/>
                  </a:lnTo>
                  <a:lnTo>
                    <a:pt x="401" y="378"/>
                  </a:lnTo>
                  <a:lnTo>
                    <a:pt x="400" y="380"/>
                  </a:lnTo>
                  <a:lnTo>
                    <a:pt x="397" y="381"/>
                  </a:lnTo>
                  <a:lnTo>
                    <a:pt x="397" y="382"/>
                  </a:lnTo>
                  <a:lnTo>
                    <a:pt x="396" y="382"/>
                  </a:lnTo>
                  <a:lnTo>
                    <a:pt x="395" y="384"/>
                  </a:lnTo>
                  <a:lnTo>
                    <a:pt x="389" y="385"/>
                  </a:lnTo>
                  <a:lnTo>
                    <a:pt x="389" y="387"/>
                  </a:lnTo>
                  <a:lnTo>
                    <a:pt x="386" y="388"/>
                  </a:lnTo>
                  <a:lnTo>
                    <a:pt x="385" y="388"/>
                  </a:lnTo>
                  <a:lnTo>
                    <a:pt x="384" y="389"/>
                  </a:lnTo>
                  <a:lnTo>
                    <a:pt x="382" y="389"/>
                  </a:lnTo>
                  <a:lnTo>
                    <a:pt x="379" y="392"/>
                  </a:lnTo>
                  <a:lnTo>
                    <a:pt x="378" y="392"/>
                  </a:lnTo>
                  <a:lnTo>
                    <a:pt x="377" y="392"/>
                  </a:lnTo>
                  <a:lnTo>
                    <a:pt x="377" y="394"/>
                  </a:lnTo>
                  <a:lnTo>
                    <a:pt x="375" y="394"/>
                  </a:lnTo>
                  <a:lnTo>
                    <a:pt x="374" y="396"/>
                  </a:lnTo>
                  <a:lnTo>
                    <a:pt x="375" y="398"/>
                  </a:lnTo>
                  <a:lnTo>
                    <a:pt x="375" y="399"/>
                  </a:lnTo>
                  <a:lnTo>
                    <a:pt x="375" y="400"/>
                  </a:lnTo>
                  <a:lnTo>
                    <a:pt x="377" y="400"/>
                  </a:lnTo>
                  <a:lnTo>
                    <a:pt x="375" y="400"/>
                  </a:lnTo>
                  <a:lnTo>
                    <a:pt x="371" y="403"/>
                  </a:lnTo>
                  <a:lnTo>
                    <a:pt x="371" y="405"/>
                  </a:lnTo>
                  <a:lnTo>
                    <a:pt x="367" y="407"/>
                  </a:lnTo>
                  <a:lnTo>
                    <a:pt x="363" y="411"/>
                  </a:lnTo>
                  <a:lnTo>
                    <a:pt x="353" y="420"/>
                  </a:lnTo>
                  <a:lnTo>
                    <a:pt x="352" y="420"/>
                  </a:lnTo>
                  <a:lnTo>
                    <a:pt x="351" y="421"/>
                  </a:lnTo>
                  <a:lnTo>
                    <a:pt x="349" y="422"/>
                  </a:lnTo>
                  <a:lnTo>
                    <a:pt x="345" y="427"/>
                  </a:lnTo>
                  <a:lnTo>
                    <a:pt x="344" y="428"/>
                  </a:lnTo>
                  <a:lnTo>
                    <a:pt x="344" y="429"/>
                  </a:lnTo>
                  <a:lnTo>
                    <a:pt x="342" y="429"/>
                  </a:lnTo>
                  <a:lnTo>
                    <a:pt x="341" y="432"/>
                  </a:lnTo>
                  <a:lnTo>
                    <a:pt x="340" y="433"/>
                  </a:lnTo>
                  <a:lnTo>
                    <a:pt x="337" y="438"/>
                  </a:lnTo>
                  <a:lnTo>
                    <a:pt x="331" y="444"/>
                  </a:lnTo>
                  <a:lnTo>
                    <a:pt x="331" y="446"/>
                  </a:lnTo>
                  <a:lnTo>
                    <a:pt x="330" y="446"/>
                  </a:lnTo>
                  <a:lnTo>
                    <a:pt x="326" y="450"/>
                  </a:lnTo>
                  <a:lnTo>
                    <a:pt x="319" y="460"/>
                  </a:lnTo>
                  <a:lnTo>
                    <a:pt x="315" y="463"/>
                  </a:lnTo>
                  <a:lnTo>
                    <a:pt x="313" y="465"/>
                  </a:lnTo>
                  <a:lnTo>
                    <a:pt x="310" y="467"/>
                  </a:lnTo>
                  <a:lnTo>
                    <a:pt x="309" y="469"/>
                  </a:lnTo>
                  <a:lnTo>
                    <a:pt x="308" y="471"/>
                  </a:lnTo>
                  <a:lnTo>
                    <a:pt x="306" y="471"/>
                  </a:lnTo>
                  <a:lnTo>
                    <a:pt x="305" y="472"/>
                  </a:lnTo>
                  <a:lnTo>
                    <a:pt x="302" y="475"/>
                  </a:lnTo>
                  <a:lnTo>
                    <a:pt x="299" y="478"/>
                  </a:lnTo>
                  <a:lnTo>
                    <a:pt x="298" y="478"/>
                  </a:lnTo>
                  <a:lnTo>
                    <a:pt x="288" y="485"/>
                  </a:lnTo>
                  <a:lnTo>
                    <a:pt x="269" y="498"/>
                  </a:lnTo>
                  <a:lnTo>
                    <a:pt x="258" y="505"/>
                  </a:lnTo>
                  <a:lnTo>
                    <a:pt x="258" y="507"/>
                  </a:lnTo>
                  <a:lnTo>
                    <a:pt x="255" y="508"/>
                  </a:lnTo>
                  <a:lnTo>
                    <a:pt x="236" y="522"/>
                  </a:lnTo>
                  <a:lnTo>
                    <a:pt x="232" y="526"/>
                  </a:lnTo>
                  <a:lnTo>
                    <a:pt x="225" y="530"/>
                  </a:lnTo>
                  <a:lnTo>
                    <a:pt x="221" y="534"/>
                  </a:lnTo>
                  <a:lnTo>
                    <a:pt x="218" y="537"/>
                  </a:lnTo>
                  <a:lnTo>
                    <a:pt x="217" y="538"/>
                  </a:lnTo>
                  <a:lnTo>
                    <a:pt x="215" y="538"/>
                  </a:lnTo>
                  <a:lnTo>
                    <a:pt x="206" y="548"/>
                  </a:lnTo>
                  <a:lnTo>
                    <a:pt x="199" y="556"/>
                  </a:lnTo>
                  <a:lnTo>
                    <a:pt x="190" y="566"/>
                  </a:lnTo>
                  <a:lnTo>
                    <a:pt x="188" y="569"/>
                  </a:lnTo>
                  <a:lnTo>
                    <a:pt x="183" y="573"/>
                  </a:lnTo>
                  <a:lnTo>
                    <a:pt x="177" y="585"/>
                  </a:lnTo>
                  <a:lnTo>
                    <a:pt x="177" y="587"/>
                  </a:lnTo>
                  <a:lnTo>
                    <a:pt x="174" y="589"/>
                  </a:lnTo>
                  <a:lnTo>
                    <a:pt x="168" y="602"/>
                  </a:lnTo>
                  <a:lnTo>
                    <a:pt x="168" y="603"/>
                  </a:lnTo>
                  <a:lnTo>
                    <a:pt x="168" y="605"/>
                  </a:lnTo>
                  <a:lnTo>
                    <a:pt x="167" y="606"/>
                  </a:lnTo>
                  <a:lnTo>
                    <a:pt x="164" y="603"/>
                  </a:lnTo>
                  <a:lnTo>
                    <a:pt x="163" y="602"/>
                  </a:lnTo>
                  <a:lnTo>
                    <a:pt x="161" y="602"/>
                  </a:lnTo>
                  <a:lnTo>
                    <a:pt x="159" y="601"/>
                  </a:lnTo>
                  <a:lnTo>
                    <a:pt x="157" y="601"/>
                  </a:lnTo>
                  <a:lnTo>
                    <a:pt x="156" y="599"/>
                  </a:lnTo>
                  <a:lnTo>
                    <a:pt x="155" y="598"/>
                  </a:lnTo>
                  <a:lnTo>
                    <a:pt x="153" y="598"/>
                  </a:lnTo>
                  <a:lnTo>
                    <a:pt x="152" y="596"/>
                  </a:lnTo>
                  <a:lnTo>
                    <a:pt x="150" y="596"/>
                  </a:lnTo>
                  <a:lnTo>
                    <a:pt x="149" y="595"/>
                  </a:lnTo>
                  <a:lnTo>
                    <a:pt x="148" y="594"/>
                  </a:lnTo>
                  <a:lnTo>
                    <a:pt x="146" y="592"/>
                  </a:lnTo>
                  <a:lnTo>
                    <a:pt x="145" y="591"/>
                  </a:lnTo>
                  <a:lnTo>
                    <a:pt x="144" y="591"/>
                  </a:lnTo>
                  <a:lnTo>
                    <a:pt x="142" y="589"/>
                  </a:lnTo>
                  <a:lnTo>
                    <a:pt x="141" y="588"/>
                  </a:lnTo>
                  <a:lnTo>
                    <a:pt x="139" y="587"/>
                  </a:lnTo>
                  <a:lnTo>
                    <a:pt x="138" y="585"/>
                  </a:lnTo>
                  <a:lnTo>
                    <a:pt x="138" y="584"/>
                  </a:lnTo>
                  <a:lnTo>
                    <a:pt x="138" y="582"/>
                  </a:lnTo>
                  <a:lnTo>
                    <a:pt x="137" y="580"/>
                  </a:lnTo>
                  <a:lnTo>
                    <a:pt x="135" y="578"/>
                  </a:lnTo>
                  <a:lnTo>
                    <a:pt x="131" y="570"/>
                  </a:lnTo>
                  <a:lnTo>
                    <a:pt x="126" y="563"/>
                  </a:lnTo>
                  <a:lnTo>
                    <a:pt x="123" y="558"/>
                  </a:lnTo>
                  <a:lnTo>
                    <a:pt x="119" y="559"/>
                  </a:lnTo>
                  <a:lnTo>
                    <a:pt x="116" y="552"/>
                  </a:lnTo>
                  <a:lnTo>
                    <a:pt x="116" y="551"/>
                  </a:lnTo>
                  <a:lnTo>
                    <a:pt x="114" y="551"/>
                  </a:lnTo>
                  <a:lnTo>
                    <a:pt x="113" y="551"/>
                  </a:lnTo>
                  <a:lnTo>
                    <a:pt x="113" y="552"/>
                  </a:lnTo>
                  <a:lnTo>
                    <a:pt x="112" y="552"/>
                  </a:lnTo>
                  <a:lnTo>
                    <a:pt x="110" y="552"/>
                  </a:lnTo>
                  <a:lnTo>
                    <a:pt x="110" y="551"/>
                  </a:lnTo>
                  <a:lnTo>
                    <a:pt x="109" y="549"/>
                  </a:lnTo>
                  <a:lnTo>
                    <a:pt x="108" y="549"/>
                  </a:lnTo>
                  <a:lnTo>
                    <a:pt x="108" y="548"/>
                  </a:lnTo>
                  <a:lnTo>
                    <a:pt x="108" y="547"/>
                  </a:lnTo>
                  <a:lnTo>
                    <a:pt x="108" y="545"/>
                  </a:lnTo>
                  <a:lnTo>
                    <a:pt x="108" y="543"/>
                  </a:lnTo>
                  <a:lnTo>
                    <a:pt x="106" y="541"/>
                  </a:lnTo>
                  <a:lnTo>
                    <a:pt x="105" y="538"/>
                  </a:lnTo>
                  <a:lnTo>
                    <a:pt x="105" y="536"/>
                  </a:lnTo>
                  <a:lnTo>
                    <a:pt x="102" y="527"/>
                  </a:lnTo>
                  <a:lnTo>
                    <a:pt x="101" y="525"/>
                  </a:lnTo>
                  <a:lnTo>
                    <a:pt x="101" y="523"/>
                  </a:lnTo>
                  <a:lnTo>
                    <a:pt x="101" y="522"/>
                  </a:lnTo>
                  <a:lnTo>
                    <a:pt x="101" y="520"/>
                  </a:lnTo>
                  <a:lnTo>
                    <a:pt x="101" y="519"/>
                  </a:lnTo>
                  <a:lnTo>
                    <a:pt x="101" y="518"/>
                  </a:lnTo>
                  <a:lnTo>
                    <a:pt x="101" y="516"/>
                  </a:lnTo>
                  <a:lnTo>
                    <a:pt x="102" y="515"/>
                  </a:lnTo>
                  <a:lnTo>
                    <a:pt x="102" y="513"/>
                  </a:lnTo>
                  <a:lnTo>
                    <a:pt x="103" y="512"/>
                  </a:lnTo>
                  <a:lnTo>
                    <a:pt x="109" y="504"/>
                  </a:lnTo>
                  <a:lnTo>
                    <a:pt x="110" y="502"/>
                  </a:lnTo>
                  <a:lnTo>
                    <a:pt x="120" y="490"/>
                  </a:lnTo>
                  <a:lnTo>
                    <a:pt x="130" y="476"/>
                  </a:lnTo>
                  <a:lnTo>
                    <a:pt x="145" y="458"/>
                  </a:lnTo>
                  <a:lnTo>
                    <a:pt x="148" y="454"/>
                  </a:lnTo>
                  <a:lnTo>
                    <a:pt x="148" y="453"/>
                  </a:lnTo>
                  <a:lnTo>
                    <a:pt x="149" y="453"/>
                  </a:lnTo>
                  <a:lnTo>
                    <a:pt x="150" y="450"/>
                  </a:lnTo>
                  <a:lnTo>
                    <a:pt x="152" y="449"/>
                  </a:lnTo>
                  <a:lnTo>
                    <a:pt x="153" y="447"/>
                  </a:lnTo>
                  <a:lnTo>
                    <a:pt x="156" y="446"/>
                  </a:lnTo>
                  <a:lnTo>
                    <a:pt x="160" y="443"/>
                  </a:lnTo>
                  <a:lnTo>
                    <a:pt x="181" y="429"/>
                  </a:lnTo>
                  <a:lnTo>
                    <a:pt x="179" y="427"/>
                  </a:lnTo>
                  <a:lnTo>
                    <a:pt x="177" y="425"/>
                  </a:lnTo>
                  <a:lnTo>
                    <a:pt x="177" y="424"/>
                  </a:lnTo>
                  <a:lnTo>
                    <a:pt x="175" y="424"/>
                  </a:lnTo>
                  <a:lnTo>
                    <a:pt x="174" y="421"/>
                  </a:lnTo>
                  <a:lnTo>
                    <a:pt x="174" y="420"/>
                  </a:lnTo>
                  <a:lnTo>
                    <a:pt x="172" y="420"/>
                  </a:lnTo>
                  <a:lnTo>
                    <a:pt x="170" y="417"/>
                  </a:lnTo>
                  <a:lnTo>
                    <a:pt x="168" y="417"/>
                  </a:lnTo>
                  <a:lnTo>
                    <a:pt x="167" y="417"/>
                  </a:lnTo>
                  <a:lnTo>
                    <a:pt x="167" y="416"/>
                  </a:lnTo>
                  <a:lnTo>
                    <a:pt x="164" y="416"/>
                  </a:lnTo>
                  <a:lnTo>
                    <a:pt x="159" y="416"/>
                  </a:lnTo>
                  <a:lnTo>
                    <a:pt x="156" y="416"/>
                  </a:lnTo>
                  <a:lnTo>
                    <a:pt x="152" y="416"/>
                  </a:lnTo>
                  <a:lnTo>
                    <a:pt x="150" y="416"/>
                  </a:lnTo>
                  <a:lnTo>
                    <a:pt x="146" y="416"/>
                  </a:lnTo>
                  <a:lnTo>
                    <a:pt x="144" y="416"/>
                  </a:lnTo>
                  <a:lnTo>
                    <a:pt x="134" y="417"/>
                  </a:lnTo>
                  <a:lnTo>
                    <a:pt x="124" y="417"/>
                  </a:lnTo>
                  <a:lnTo>
                    <a:pt x="124" y="411"/>
                  </a:lnTo>
                  <a:lnTo>
                    <a:pt x="124" y="388"/>
                  </a:lnTo>
                  <a:lnTo>
                    <a:pt x="124" y="387"/>
                  </a:lnTo>
                  <a:lnTo>
                    <a:pt x="130" y="380"/>
                  </a:lnTo>
                  <a:lnTo>
                    <a:pt x="126" y="378"/>
                  </a:lnTo>
                  <a:lnTo>
                    <a:pt x="121" y="374"/>
                  </a:lnTo>
                  <a:lnTo>
                    <a:pt x="119" y="373"/>
                  </a:lnTo>
                  <a:lnTo>
                    <a:pt x="117" y="374"/>
                  </a:lnTo>
                  <a:lnTo>
                    <a:pt x="116" y="375"/>
                  </a:lnTo>
                  <a:lnTo>
                    <a:pt x="114" y="377"/>
                  </a:lnTo>
                  <a:lnTo>
                    <a:pt x="103" y="364"/>
                  </a:lnTo>
                  <a:lnTo>
                    <a:pt x="98" y="367"/>
                  </a:lnTo>
                  <a:lnTo>
                    <a:pt x="91" y="373"/>
                  </a:lnTo>
                  <a:lnTo>
                    <a:pt x="90" y="370"/>
                  </a:lnTo>
                  <a:lnTo>
                    <a:pt x="87" y="366"/>
                  </a:lnTo>
                  <a:lnTo>
                    <a:pt x="84" y="363"/>
                  </a:lnTo>
                  <a:lnTo>
                    <a:pt x="83" y="360"/>
                  </a:lnTo>
                  <a:lnTo>
                    <a:pt x="81" y="359"/>
                  </a:lnTo>
                  <a:lnTo>
                    <a:pt x="79" y="355"/>
                  </a:lnTo>
                  <a:lnTo>
                    <a:pt x="75" y="352"/>
                  </a:lnTo>
                  <a:lnTo>
                    <a:pt x="69" y="347"/>
                  </a:lnTo>
                  <a:lnTo>
                    <a:pt x="64" y="341"/>
                  </a:lnTo>
                  <a:lnTo>
                    <a:pt x="62" y="342"/>
                  </a:lnTo>
                  <a:lnTo>
                    <a:pt x="58" y="340"/>
                  </a:lnTo>
                  <a:lnTo>
                    <a:pt x="51" y="334"/>
                  </a:lnTo>
                  <a:lnTo>
                    <a:pt x="47" y="336"/>
                  </a:lnTo>
                  <a:lnTo>
                    <a:pt x="43" y="331"/>
                  </a:lnTo>
                  <a:lnTo>
                    <a:pt x="44" y="331"/>
                  </a:lnTo>
                  <a:lnTo>
                    <a:pt x="45" y="330"/>
                  </a:lnTo>
                  <a:lnTo>
                    <a:pt x="44" y="329"/>
                  </a:lnTo>
                  <a:lnTo>
                    <a:pt x="43" y="327"/>
                  </a:lnTo>
                  <a:lnTo>
                    <a:pt x="45" y="325"/>
                  </a:lnTo>
                  <a:lnTo>
                    <a:pt x="44" y="323"/>
                  </a:lnTo>
                  <a:lnTo>
                    <a:pt x="32" y="309"/>
                  </a:lnTo>
                  <a:lnTo>
                    <a:pt x="30" y="308"/>
                  </a:lnTo>
                  <a:lnTo>
                    <a:pt x="29" y="306"/>
                  </a:lnTo>
                  <a:lnTo>
                    <a:pt x="23" y="301"/>
                  </a:lnTo>
                  <a:lnTo>
                    <a:pt x="22" y="300"/>
                  </a:lnTo>
                  <a:lnTo>
                    <a:pt x="21" y="298"/>
                  </a:lnTo>
                  <a:lnTo>
                    <a:pt x="19" y="298"/>
                  </a:lnTo>
                  <a:lnTo>
                    <a:pt x="1" y="282"/>
                  </a:lnTo>
                  <a:lnTo>
                    <a:pt x="0" y="282"/>
                  </a:lnTo>
                  <a:lnTo>
                    <a:pt x="1" y="280"/>
                  </a:lnTo>
                  <a:lnTo>
                    <a:pt x="14" y="265"/>
                  </a:lnTo>
                  <a:lnTo>
                    <a:pt x="15" y="265"/>
                  </a:lnTo>
                  <a:lnTo>
                    <a:pt x="15" y="264"/>
                  </a:lnTo>
                  <a:lnTo>
                    <a:pt x="17" y="264"/>
                  </a:lnTo>
                  <a:lnTo>
                    <a:pt x="21" y="257"/>
                  </a:lnTo>
                  <a:lnTo>
                    <a:pt x="22" y="256"/>
                  </a:lnTo>
                  <a:lnTo>
                    <a:pt x="25" y="253"/>
                  </a:lnTo>
                  <a:lnTo>
                    <a:pt x="25" y="251"/>
                  </a:lnTo>
                  <a:lnTo>
                    <a:pt x="26" y="251"/>
                  </a:lnTo>
                  <a:lnTo>
                    <a:pt x="30" y="244"/>
                  </a:lnTo>
                  <a:lnTo>
                    <a:pt x="32" y="243"/>
                  </a:lnTo>
                  <a:lnTo>
                    <a:pt x="33" y="242"/>
                  </a:lnTo>
                  <a:lnTo>
                    <a:pt x="34" y="239"/>
                  </a:lnTo>
                  <a:lnTo>
                    <a:pt x="36" y="237"/>
                  </a:lnTo>
                  <a:lnTo>
                    <a:pt x="40" y="232"/>
                  </a:lnTo>
                  <a:lnTo>
                    <a:pt x="41" y="231"/>
                  </a:lnTo>
                  <a:lnTo>
                    <a:pt x="50" y="218"/>
                  </a:lnTo>
                  <a:lnTo>
                    <a:pt x="51" y="218"/>
                  </a:lnTo>
                  <a:lnTo>
                    <a:pt x="51" y="217"/>
                  </a:lnTo>
                  <a:lnTo>
                    <a:pt x="54" y="214"/>
                  </a:lnTo>
                  <a:lnTo>
                    <a:pt x="57" y="210"/>
                  </a:lnTo>
                  <a:lnTo>
                    <a:pt x="57" y="209"/>
                  </a:lnTo>
                  <a:lnTo>
                    <a:pt x="55" y="209"/>
                  </a:lnTo>
                  <a:lnTo>
                    <a:pt x="57" y="209"/>
                  </a:lnTo>
                  <a:lnTo>
                    <a:pt x="57" y="207"/>
                  </a:lnTo>
                  <a:lnTo>
                    <a:pt x="58" y="206"/>
                  </a:lnTo>
                  <a:lnTo>
                    <a:pt x="59" y="202"/>
                  </a:lnTo>
                  <a:lnTo>
                    <a:pt x="59" y="200"/>
                  </a:lnTo>
                  <a:lnTo>
                    <a:pt x="61" y="199"/>
                  </a:lnTo>
                  <a:lnTo>
                    <a:pt x="61" y="198"/>
                  </a:lnTo>
                  <a:lnTo>
                    <a:pt x="64" y="199"/>
                  </a:lnTo>
                  <a:lnTo>
                    <a:pt x="65" y="199"/>
                  </a:lnTo>
                  <a:lnTo>
                    <a:pt x="68" y="198"/>
                  </a:lnTo>
                  <a:lnTo>
                    <a:pt x="72" y="195"/>
                  </a:lnTo>
                  <a:lnTo>
                    <a:pt x="73" y="195"/>
                  </a:lnTo>
                  <a:lnTo>
                    <a:pt x="75" y="192"/>
                  </a:lnTo>
                  <a:lnTo>
                    <a:pt x="75" y="191"/>
                  </a:lnTo>
                  <a:lnTo>
                    <a:pt x="77" y="189"/>
                  </a:lnTo>
                  <a:lnTo>
                    <a:pt x="81" y="188"/>
                  </a:lnTo>
                  <a:lnTo>
                    <a:pt x="86" y="191"/>
                  </a:lnTo>
                  <a:lnTo>
                    <a:pt x="87" y="189"/>
                  </a:lnTo>
                  <a:lnTo>
                    <a:pt x="88" y="188"/>
                  </a:lnTo>
                  <a:lnTo>
                    <a:pt x="88" y="187"/>
                  </a:lnTo>
                  <a:lnTo>
                    <a:pt x="90" y="187"/>
                  </a:lnTo>
                  <a:lnTo>
                    <a:pt x="92" y="187"/>
                  </a:lnTo>
                  <a:lnTo>
                    <a:pt x="94" y="188"/>
                  </a:lnTo>
                  <a:lnTo>
                    <a:pt x="95" y="185"/>
                  </a:lnTo>
                  <a:lnTo>
                    <a:pt x="95" y="184"/>
                  </a:lnTo>
                  <a:lnTo>
                    <a:pt x="95" y="182"/>
                  </a:lnTo>
                  <a:lnTo>
                    <a:pt x="95" y="179"/>
                  </a:lnTo>
                  <a:lnTo>
                    <a:pt x="95" y="177"/>
                  </a:lnTo>
                  <a:lnTo>
                    <a:pt x="97" y="174"/>
                  </a:lnTo>
                  <a:lnTo>
                    <a:pt x="97" y="173"/>
                  </a:lnTo>
                  <a:lnTo>
                    <a:pt x="97" y="171"/>
                  </a:lnTo>
                  <a:lnTo>
                    <a:pt x="97" y="168"/>
                  </a:lnTo>
                  <a:lnTo>
                    <a:pt x="92" y="167"/>
                  </a:lnTo>
                  <a:lnTo>
                    <a:pt x="91" y="167"/>
                  </a:lnTo>
                  <a:lnTo>
                    <a:pt x="88" y="167"/>
                  </a:lnTo>
                  <a:lnTo>
                    <a:pt x="88" y="166"/>
                  </a:lnTo>
                  <a:lnTo>
                    <a:pt x="90" y="164"/>
                  </a:lnTo>
                  <a:lnTo>
                    <a:pt x="90" y="163"/>
                  </a:lnTo>
                  <a:lnTo>
                    <a:pt x="91" y="162"/>
                  </a:lnTo>
                  <a:lnTo>
                    <a:pt x="94" y="155"/>
                  </a:lnTo>
                  <a:lnTo>
                    <a:pt x="95" y="153"/>
                  </a:lnTo>
                  <a:lnTo>
                    <a:pt x="97" y="149"/>
                  </a:lnTo>
                  <a:lnTo>
                    <a:pt x="97" y="148"/>
                  </a:lnTo>
                  <a:lnTo>
                    <a:pt x="99" y="142"/>
                  </a:lnTo>
                  <a:lnTo>
                    <a:pt x="102" y="140"/>
                  </a:lnTo>
                  <a:lnTo>
                    <a:pt x="102" y="138"/>
                  </a:lnTo>
                  <a:lnTo>
                    <a:pt x="124" y="145"/>
                  </a:lnTo>
                  <a:lnTo>
                    <a:pt x="135" y="148"/>
                  </a:lnTo>
                  <a:lnTo>
                    <a:pt x="137" y="146"/>
                  </a:lnTo>
                  <a:lnTo>
                    <a:pt x="138" y="145"/>
                  </a:lnTo>
                  <a:lnTo>
                    <a:pt x="139" y="144"/>
                  </a:lnTo>
                  <a:lnTo>
                    <a:pt x="139" y="145"/>
                  </a:lnTo>
                  <a:lnTo>
                    <a:pt x="146" y="151"/>
                  </a:lnTo>
                  <a:lnTo>
                    <a:pt x="148" y="152"/>
                  </a:lnTo>
                  <a:lnTo>
                    <a:pt x="148" y="153"/>
                  </a:lnTo>
                  <a:lnTo>
                    <a:pt x="149" y="155"/>
                  </a:lnTo>
                  <a:lnTo>
                    <a:pt x="150" y="156"/>
                  </a:lnTo>
                  <a:lnTo>
                    <a:pt x="153" y="157"/>
                  </a:lnTo>
                  <a:lnTo>
                    <a:pt x="153" y="159"/>
                  </a:lnTo>
                  <a:lnTo>
                    <a:pt x="160" y="152"/>
                  </a:lnTo>
                  <a:lnTo>
                    <a:pt x="164" y="149"/>
                  </a:lnTo>
                  <a:lnTo>
                    <a:pt x="164" y="151"/>
                  </a:lnTo>
                  <a:lnTo>
                    <a:pt x="166" y="152"/>
                  </a:lnTo>
                  <a:lnTo>
                    <a:pt x="166" y="153"/>
                  </a:lnTo>
                  <a:lnTo>
                    <a:pt x="167" y="155"/>
                  </a:lnTo>
                  <a:lnTo>
                    <a:pt x="167" y="156"/>
                  </a:lnTo>
                  <a:lnTo>
                    <a:pt x="168" y="157"/>
                  </a:lnTo>
                  <a:lnTo>
                    <a:pt x="168" y="159"/>
                  </a:lnTo>
                  <a:lnTo>
                    <a:pt x="170" y="160"/>
                  </a:lnTo>
                  <a:lnTo>
                    <a:pt x="171" y="162"/>
                  </a:lnTo>
                  <a:lnTo>
                    <a:pt x="172" y="160"/>
                  </a:lnTo>
                  <a:lnTo>
                    <a:pt x="182" y="174"/>
                  </a:lnTo>
                  <a:lnTo>
                    <a:pt x="183" y="175"/>
                  </a:lnTo>
                  <a:lnTo>
                    <a:pt x="185" y="177"/>
                  </a:lnTo>
                  <a:lnTo>
                    <a:pt x="186" y="177"/>
                  </a:lnTo>
                  <a:lnTo>
                    <a:pt x="192" y="185"/>
                  </a:lnTo>
                  <a:lnTo>
                    <a:pt x="193" y="184"/>
                  </a:lnTo>
                  <a:lnTo>
                    <a:pt x="196" y="182"/>
                  </a:lnTo>
                  <a:lnTo>
                    <a:pt x="196" y="184"/>
                  </a:lnTo>
                  <a:lnTo>
                    <a:pt x="197" y="185"/>
                  </a:lnTo>
                  <a:lnTo>
                    <a:pt x="199" y="188"/>
                  </a:lnTo>
                  <a:lnTo>
                    <a:pt x="200" y="188"/>
                  </a:lnTo>
                  <a:lnTo>
                    <a:pt x="200" y="189"/>
                  </a:lnTo>
                  <a:lnTo>
                    <a:pt x="202" y="191"/>
                  </a:lnTo>
                  <a:lnTo>
                    <a:pt x="202" y="192"/>
                  </a:lnTo>
                  <a:lnTo>
                    <a:pt x="203" y="192"/>
                  </a:lnTo>
                  <a:lnTo>
                    <a:pt x="203" y="193"/>
                  </a:lnTo>
                  <a:lnTo>
                    <a:pt x="204" y="195"/>
                  </a:lnTo>
                  <a:lnTo>
                    <a:pt x="206" y="198"/>
                  </a:lnTo>
                  <a:lnTo>
                    <a:pt x="207" y="199"/>
                  </a:lnTo>
                  <a:lnTo>
                    <a:pt x="208" y="199"/>
                  </a:lnTo>
                  <a:lnTo>
                    <a:pt x="208" y="200"/>
                  </a:lnTo>
                  <a:lnTo>
                    <a:pt x="210" y="202"/>
                  </a:lnTo>
                  <a:lnTo>
                    <a:pt x="211" y="203"/>
                  </a:lnTo>
                  <a:lnTo>
                    <a:pt x="213" y="204"/>
                  </a:lnTo>
                  <a:lnTo>
                    <a:pt x="214" y="206"/>
                  </a:lnTo>
                  <a:lnTo>
                    <a:pt x="215" y="207"/>
                  </a:lnTo>
                  <a:lnTo>
                    <a:pt x="217" y="209"/>
                  </a:lnTo>
                  <a:lnTo>
                    <a:pt x="217" y="210"/>
                  </a:lnTo>
                  <a:lnTo>
                    <a:pt x="218" y="210"/>
                  </a:lnTo>
                  <a:lnTo>
                    <a:pt x="218" y="209"/>
                  </a:lnTo>
                  <a:lnTo>
                    <a:pt x="219" y="209"/>
                  </a:lnTo>
                  <a:lnTo>
                    <a:pt x="226" y="203"/>
                  </a:lnTo>
                  <a:lnTo>
                    <a:pt x="228" y="206"/>
                  </a:lnTo>
                  <a:lnTo>
                    <a:pt x="229" y="206"/>
                  </a:lnTo>
                  <a:lnTo>
                    <a:pt x="230" y="207"/>
                  </a:lnTo>
                  <a:lnTo>
                    <a:pt x="232" y="207"/>
                  </a:lnTo>
                  <a:lnTo>
                    <a:pt x="233" y="207"/>
                  </a:lnTo>
                  <a:lnTo>
                    <a:pt x="235" y="207"/>
                  </a:lnTo>
                  <a:lnTo>
                    <a:pt x="239" y="207"/>
                  </a:lnTo>
                  <a:lnTo>
                    <a:pt x="240" y="207"/>
                  </a:lnTo>
                  <a:lnTo>
                    <a:pt x="240" y="209"/>
                  </a:lnTo>
                  <a:lnTo>
                    <a:pt x="241" y="210"/>
                  </a:lnTo>
                  <a:lnTo>
                    <a:pt x="241" y="213"/>
                  </a:lnTo>
                  <a:lnTo>
                    <a:pt x="243" y="214"/>
                  </a:lnTo>
                  <a:lnTo>
                    <a:pt x="244" y="213"/>
                  </a:lnTo>
                  <a:lnTo>
                    <a:pt x="246" y="213"/>
                  </a:lnTo>
                  <a:lnTo>
                    <a:pt x="246" y="211"/>
                  </a:lnTo>
                  <a:lnTo>
                    <a:pt x="247" y="211"/>
                  </a:lnTo>
                  <a:lnTo>
                    <a:pt x="247" y="210"/>
                  </a:lnTo>
                  <a:lnTo>
                    <a:pt x="246" y="210"/>
                  </a:lnTo>
                  <a:lnTo>
                    <a:pt x="247" y="210"/>
                  </a:lnTo>
                  <a:lnTo>
                    <a:pt x="248" y="209"/>
                  </a:lnTo>
                  <a:lnTo>
                    <a:pt x="252" y="206"/>
                  </a:lnTo>
                  <a:lnTo>
                    <a:pt x="255" y="206"/>
                  </a:lnTo>
                  <a:lnTo>
                    <a:pt x="259" y="203"/>
                  </a:lnTo>
                  <a:lnTo>
                    <a:pt x="264" y="200"/>
                  </a:lnTo>
                  <a:lnTo>
                    <a:pt x="268" y="199"/>
                  </a:lnTo>
                  <a:lnTo>
                    <a:pt x="269" y="198"/>
                  </a:lnTo>
                  <a:lnTo>
                    <a:pt x="271" y="198"/>
                  </a:lnTo>
                  <a:lnTo>
                    <a:pt x="273" y="195"/>
                  </a:lnTo>
                  <a:lnTo>
                    <a:pt x="276" y="193"/>
                  </a:lnTo>
                  <a:lnTo>
                    <a:pt x="293" y="184"/>
                  </a:lnTo>
                  <a:lnTo>
                    <a:pt x="312" y="174"/>
                  </a:lnTo>
                  <a:lnTo>
                    <a:pt x="313" y="173"/>
                  </a:lnTo>
                  <a:lnTo>
                    <a:pt x="331" y="163"/>
                  </a:lnTo>
                  <a:lnTo>
                    <a:pt x="338" y="160"/>
                  </a:lnTo>
                  <a:lnTo>
                    <a:pt x="341" y="157"/>
                  </a:lnTo>
                  <a:lnTo>
                    <a:pt x="359" y="146"/>
                  </a:lnTo>
                  <a:lnTo>
                    <a:pt x="360" y="146"/>
                  </a:lnTo>
                  <a:lnTo>
                    <a:pt x="374" y="140"/>
                  </a:lnTo>
                  <a:lnTo>
                    <a:pt x="378" y="137"/>
                  </a:lnTo>
                  <a:lnTo>
                    <a:pt x="381" y="134"/>
                  </a:lnTo>
                  <a:lnTo>
                    <a:pt x="382" y="134"/>
                  </a:lnTo>
                  <a:lnTo>
                    <a:pt x="390" y="129"/>
                  </a:lnTo>
                  <a:lnTo>
                    <a:pt x="400" y="123"/>
                  </a:lnTo>
                  <a:lnTo>
                    <a:pt x="401" y="122"/>
                  </a:lnTo>
                  <a:lnTo>
                    <a:pt x="407" y="119"/>
                  </a:lnTo>
                  <a:lnTo>
                    <a:pt x="439" y="97"/>
                  </a:lnTo>
                  <a:lnTo>
                    <a:pt x="443" y="94"/>
                  </a:lnTo>
                  <a:lnTo>
                    <a:pt x="444" y="94"/>
                  </a:lnTo>
                  <a:lnTo>
                    <a:pt x="444" y="95"/>
                  </a:lnTo>
                  <a:lnTo>
                    <a:pt x="444" y="94"/>
                  </a:lnTo>
                  <a:lnTo>
                    <a:pt x="469" y="80"/>
                  </a:lnTo>
                  <a:lnTo>
                    <a:pt x="469" y="79"/>
                  </a:lnTo>
                  <a:lnTo>
                    <a:pt x="470" y="79"/>
                  </a:lnTo>
                  <a:lnTo>
                    <a:pt x="477" y="75"/>
                  </a:lnTo>
                  <a:lnTo>
                    <a:pt x="479" y="73"/>
                  </a:lnTo>
                  <a:lnTo>
                    <a:pt x="482" y="72"/>
                  </a:lnTo>
                  <a:lnTo>
                    <a:pt x="489" y="68"/>
                  </a:lnTo>
                  <a:lnTo>
                    <a:pt x="491" y="65"/>
                  </a:lnTo>
                  <a:lnTo>
                    <a:pt x="493" y="65"/>
                  </a:lnTo>
                  <a:lnTo>
                    <a:pt x="501" y="60"/>
                  </a:lnTo>
                  <a:lnTo>
                    <a:pt x="505" y="57"/>
                  </a:lnTo>
                  <a:lnTo>
                    <a:pt x="506" y="55"/>
                  </a:lnTo>
                  <a:lnTo>
                    <a:pt x="508" y="54"/>
                  </a:lnTo>
                  <a:lnTo>
                    <a:pt x="509" y="54"/>
                  </a:lnTo>
                  <a:lnTo>
                    <a:pt x="527" y="42"/>
                  </a:lnTo>
                  <a:lnTo>
                    <a:pt x="528" y="42"/>
                  </a:lnTo>
                  <a:lnTo>
                    <a:pt x="534" y="37"/>
                  </a:lnTo>
                  <a:lnTo>
                    <a:pt x="535" y="36"/>
                  </a:lnTo>
                  <a:lnTo>
                    <a:pt x="537" y="36"/>
                  </a:lnTo>
                  <a:lnTo>
                    <a:pt x="538" y="35"/>
                  </a:lnTo>
                  <a:lnTo>
                    <a:pt x="552" y="26"/>
                  </a:lnTo>
                  <a:lnTo>
                    <a:pt x="555" y="25"/>
                  </a:lnTo>
                  <a:lnTo>
                    <a:pt x="557" y="22"/>
                  </a:lnTo>
                  <a:lnTo>
                    <a:pt x="559" y="22"/>
                  </a:lnTo>
                  <a:lnTo>
                    <a:pt x="559" y="21"/>
                  </a:lnTo>
                  <a:lnTo>
                    <a:pt x="567" y="17"/>
                  </a:lnTo>
                  <a:lnTo>
                    <a:pt x="574" y="13"/>
                  </a:lnTo>
                  <a:lnTo>
                    <a:pt x="575" y="11"/>
                  </a:lnTo>
                  <a:lnTo>
                    <a:pt x="577" y="10"/>
                  </a:lnTo>
                  <a:lnTo>
                    <a:pt x="578" y="10"/>
                  </a:lnTo>
                  <a:lnTo>
                    <a:pt x="582" y="7"/>
                  </a:lnTo>
                  <a:lnTo>
                    <a:pt x="584" y="6"/>
                  </a:lnTo>
                  <a:lnTo>
                    <a:pt x="585" y="6"/>
                  </a:lnTo>
                  <a:lnTo>
                    <a:pt x="592" y="0"/>
                  </a:lnTo>
                  <a:lnTo>
                    <a:pt x="593" y="2"/>
                  </a:lnTo>
                  <a:lnTo>
                    <a:pt x="593" y="3"/>
                  </a:lnTo>
                  <a:lnTo>
                    <a:pt x="595" y="4"/>
                  </a:lnTo>
                  <a:lnTo>
                    <a:pt x="595" y="6"/>
                  </a:lnTo>
                  <a:lnTo>
                    <a:pt x="596" y="8"/>
                  </a:lnTo>
                  <a:lnTo>
                    <a:pt x="597" y="10"/>
                  </a:lnTo>
                  <a:lnTo>
                    <a:pt x="597" y="11"/>
                  </a:lnTo>
                  <a:lnTo>
                    <a:pt x="599" y="13"/>
                  </a:lnTo>
                  <a:lnTo>
                    <a:pt x="599" y="14"/>
                  </a:lnTo>
                  <a:lnTo>
                    <a:pt x="599" y="15"/>
                  </a:lnTo>
                  <a:lnTo>
                    <a:pt x="600" y="18"/>
                  </a:lnTo>
                  <a:lnTo>
                    <a:pt x="602" y="19"/>
                  </a:lnTo>
                  <a:lnTo>
                    <a:pt x="602" y="21"/>
                  </a:lnTo>
                  <a:lnTo>
                    <a:pt x="603" y="24"/>
                  </a:lnTo>
                  <a:lnTo>
                    <a:pt x="607" y="29"/>
                  </a:lnTo>
                  <a:lnTo>
                    <a:pt x="608" y="32"/>
                  </a:lnTo>
                  <a:lnTo>
                    <a:pt x="613" y="37"/>
                  </a:lnTo>
                  <a:lnTo>
                    <a:pt x="615" y="42"/>
                  </a:lnTo>
                  <a:lnTo>
                    <a:pt x="617" y="43"/>
                  </a:lnTo>
                  <a:lnTo>
                    <a:pt x="620" y="44"/>
                  </a:lnTo>
                  <a:lnTo>
                    <a:pt x="622" y="46"/>
                  </a:lnTo>
                  <a:lnTo>
                    <a:pt x="622" y="47"/>
                  </a:lnTo>
                  <a:lnTo>
                    <a:pt x="629" y="50"/>
                  </a:lnTo>
                  <a:lnTo>
                    <a:pt x="629" y="51"/>
                  </a:lnTo>
                  <a:lnTo>
                    <a:pt x="631" y="51"/>
                  </a:lnTo>
                  <a:lnTo>
                    <a:pt x="632" y="5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Freeform 42">
              <a:extLst>
                <a:ext uri="{FF2B5EF4-FFF2-40B4-BE49-F238E27FC236}">
                  <a16:creationId xmlns:a16="http://schemas.microsoft.com/office/drawing/2014/main" id="{AE0900CF-6339-3EB9-D9B2-FEBB43665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6" y="2717801"/>
              <a:ext cx="1141413" cy="962025"/>
            </a:xfrm>
            <a:custGeom>
              <a:avLst/>
              <a:gdLst>
                <a:gd name="T0" fmla="*/ 662 w 719"/>
                <a:gd name="T1" fmla="*/ 73 h 606"/>
                <a:gd name="T2" fmla="*/ 671 w 719"/>
                <a:gd name="T3" fmla="*/ 97 h 606"/>
                <a:gd name="T4" fmla="*/ 691 w 719"/>
                <a:gd name="T5" fmla="*/ 149 h 606"/>
                <a:gd name="T6" fmla="*/ 712 w 719"/>
                <a:gd name="T7" fmla="*/ 199 h 606"/>
                <a:gd name="T8" fmla="*/ 706 w 719"/>
                <a:gd name="T9" fmla="*/ 220 h 606"/>
                <a:gd name="T10" fmla="*/ 672 w 719"/>
                <a:gd name="T11" fmla="*/ 233 h 606"/>
                <a:gd name="T12" fmla="*/ 644 w 719"/>
                <a:gd name="T13" fmla="*/ 240 h 606"/>
                <a:gd name="T14" fmla="*/ 600 w 719"/>
                <a:gd name="T15" fmla="*/ 248 h 606"/>
                <a:gd name="T16" fmla="*/ 577 w 719"/>
                <a:gd name="T17" fmla="*/ 254 h 606"/>
                <a:gd name="T18" fmla="*/ 560 w 719"/>
                <a:gd name="T19" fmla="*/ 265 h 606"/>
                <a:gd name="T20" fmla="*/ 531 w 719"/>
                <a:gd name="T21" fmla="*/ 287 h 606"/>
                <a:gd name="T22" fmla="*/ 517 w 719"/>
                <a:gd name="T23" fmla="*/ 291 h 606"/>
                <a:gd name="T24" fmla="*/ 502 w 719"/>
                <a:gd name="T25" fmla="*/ 287 h 606"/>
                <a:gd name="T26" fmla="*/ 489 w 719"/>
                <a:gd name="T27" fmla="*/ 289 h 606"/>
                <a:gd name="T28" fmla="*/ 480 w 719"/>
                <a:gd name="T29" fmla="*/ 302 h 606"/>
                <a:gd name="T30" fmla="*/ 477 w 719"/>
                <a:gd name="T31" fmla="*/ 322 h 606"/>
                <a:gd name="T32" fmla="*/ 447 w 719"/>
                <a:gd name="T33" fmla="*/ 342 h 606"/>
                <a:gd name="T34" fmla="*/ 421 w 719"/>
                <a:gd name="T35" fmla="*/ 352 h 606"/>
                <a:gd name="T36" fmla="*/ 407 w 719"/>
                <a:gd name="T37" fmla="*/ 364 h 606"/>
                <a:gd name="T38" fmla="*/ 397 w 719"/>
                <a:gd name="T39" fmla="*/ 382 h 606"/>
                <a:gd name="T40" fmla="*/ 377 w 719"/>
                <a:gd name="T41" fmla="*/ 392 h 606"/>
                <a:gd name="T42" fmla="*/ 367 w 719"/>
                <a:gd name="T43" fmla="*/ 407 h 606"/>
                <a:gd name="T44" fmla="*/ 340 w 719"/>
                <a:gd name="T45" fmla="*/ 433 h 606"/>
                <a:gd name="T46" fmla="*/ 308 w 719"/>
                <a:gd name="T47" fmla="*/ 471 h 606"/>
                <a:gd name="T48" fmla="*/ 236 w 719"/>
                <a:gd name="T49" fmla="*/ 522 h 606"/>
                <a:gd name="T50" fmla="*/ 183 w 719"/>
                <a:gd name="T51" fmla="*/ 573 h 606"/>
                <a:gd name="T52" fmla="*/ 159 w 719"/>
                <a:gd name="T53" fmla="*/ 601 h 606"/>
                <a:gd name="T54" fmla="*/ 144 w 719"/>
                <a:gd name="T55" fmla="*/ 591 h 606"/>
                <a:gd name="T56" fmla="*/ 123 w 719"/>
                <a:gd name="T57" fmla="*/ 558 h 606"/>
                <a:gd name="T58" fmla="*/ 108 w 719"/>
                <a:gd name="T59" fmla="*/ 549 h 606"/>
                <a:gd name="T60" fmla="*/ 101 w 719"/>
                <a:gd name="T61" fmla="*/ 522 h 606"/>
                <a:gd name="T62" fmla="*/ 130 w 719"/>
                <a:gd name="T63" fmla="*/ 476 h 606"/>
                <a:gd name="T64" fmla="*/ 179 w 719"/>
                <a:gd name="T65" fmla="*/ 427 h 606"/>
                <a:gd name="T66" fmla="*/ 164 w 719"/>
                <a:gd name="T67" fmla="*/ 416 h 606"/>
                <a:gd name="T68" fmla="*/ 124 w 719"/>
                <a:gd name="T69" fmla="*/ 387 h 606"/>
                <a:gd name="T70" fmla="*/ 90 w 719"/>
                <a:gd name="T71" fmla="*/ 370 h 606"/>
                <a:gd name="T72" fmla="*/ 51 w 719"/>
                <a:gd name="T73" fmla="*/ 334 h 606"/>
                <a:gd name="T74" fmla="*/ 29 w 719"/>
                <a:gd name="T75" fmla="*/ 306 h 606"/>
                <a:gd name="T76" fmla="*/ 17 w 719"/>
                <a:gd name="T77" fmla="*/ 264 h 606"/>
                <a:gd name="T78" fmla="*/ 40 w 719"/>
                <a:gd name="T79" fmla="*/ 232 h 606"/>
                <a:gd name="T80" fmla="*/ 58 w 719"/>
                <a:gd name="T81" fmla="*/ 206 h 606"/>
                <a:gd name="T82" fmla="*/ 75 w 719"/>
                <a:gd name="T83" fmla="*/ 191 h 606"/>
                <a:gd name="T84" fmla="*/ 95 w 719"/>
                <a:gd name="T85" fmla="*/ 184 h 606"/>
                <a:gd name="T86" fmla="*/ 88 w 719"/>
                <a:gd name="T87" fmla="*/ 166 h 606"/>
                <a:gd name="T88" fmla="*/ 124 w 719"/>
                <a:gd name="T89" fmla="*/ 145 h 606"/>
                <a:gd name="T90" fmla="*/ 153 w 719"/>
                <a:gd name="T91" fmla="*/ 157 h 606"/>
                <a:gd name="T92" fmla="*/ 170 w 719"/>
                <a:gd name="T93" fmla="*/ 160 h 606"/>
                <a:gd name="T94" fmla="*/ 197 w 719"/>
                <a:gd name="T95" fmla="*/ 185 h 606"/>
                <a:gd name="T96" fmla="*/ 208 w 719"/>
                <a:gd name="T97" fmla="*/ 199 h 606"/>
                <a:gd name="T98" fmla="*/ 219 w 719"/>
                <a:gd name="T99" fmla="*/ 209 h 606"/>
                <a:gd name="T100" fmla="*/ 241 w 719"/>
                <a:gd name="T101" fmla="*/ 210 h 606"/>
                <a:gd name="T102" fmla="*/ 252 w 719"/>
                <a:gd name="T103" fmla="*/ 206 h 606"/>
                <a:gd name="T104" fmla="*/ 313 w 719"/>
                <a:gd name="T105" fmla="*/ 173 h 606"/>
                <a:gd name="T106" fmla="*/ 400 w 719"/>
                <a:gd name="T107" fmla="*/ 123 h 606"/>
                <a:gd name="T108" fmla="*/ 477 w 719"/>
                <a:gd name="T109" fmla="*/ 75 h 606"/>
                <a:gd name="T110" fmla="*/ 527 w 719"/>
                <a:gd name="T111" fmla="*/ 42 h 606"/>
                <a:gd name="T112" fmla="*/ 567 w 719"/>
                <a:gd name="T113" fmla="*/ 17 h 606"/>
                <a:gd name="T114" fmla="*/ 595 w 719"/>
                <a:gd name="T115" fmla="*/ 4 h 606"/>
                <a:gd name="T116" fmla="*/ 603 w 719"/>
                <a:gd name="T117" fmla="*/ 24 h 606"/>
                <a:gd name="T118" fmla="*/ 631 w 719"/>
                <a:gd name="T119" fmla="*/ 51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19" h="606">
                  <a:moveTo>
                    <a:pt x="632" y="51"/>
                  </a:moveTo>
                  <a:lnTo>
                    <a:pt x="632" y="53"/>
                  </a:lnTo>
                  <a:lnTo>
                    <a:pt x="640" y="51"/>
                  </a:lnTo>
                  <a:lnTo>
                    <a:pt x="640" y="53"/>
                  </a:lnTo>
                  <a:lnTo>
                    <a:pt x="646" y="57"/>
                  </a:lnTo>
                  <a:lnTo>
                    <a:pt x="660" y="65"/>
                  </a:lnTo>
                  <a:lnTo>
                    <a:pt x="661" y="68"/>
                  </a:lnTo>
                  <a:lnTo>
                    <a:pt x="662" y="69"/>
                  </a:lnTo>
                  <a:lnTo>
                    <a:pt x="662" y="71"/>
                  </a:lnTo>
                  <a:lnTo>
                    <a:pt x="662" y="72"/>
                  </a:lnTo>
                  <a:lnTo>
                    <a:pt x="662" y="73"/>
                  </a:lnTo>
                  <a:lnTo>
                    <a:pt x="664" y="75"/>
                  </a:lnTo>
                  <a:lnTo>
                    <a:pt x="664" y="77"/>
                  </a:lnTo>
                  <a:lnTo>
                    <a:pt x="664" y="79"/>
                  </a:lnTo>
                  <a:lnTo>
                    <a:pt x="665" y="80"/>
                  </a:lnTo>
                  <a:lnTo>
                    <a:pt x="665" y="82"/>
                  </a:lnTo>
                  <a:lnTo>
                    <a:pt x="665" y="83"/>
                  </a:lnTo>
                  <a:lnTo>
                    <a:pt x="666" y="87"/>
                  </a:lnTo>
                  <a:lnTo>
                    <a:pt x="668" y="88"/>
                  </a:lnTo>
                  <a:lnTo>
                    <a:pt x="668" y="91"/>
                  </a:lnTo>
                  <a:lnTo>
                    <a:pt x="669" y="95"/>
                  </a:lnTo>
                  <a:lnTo>
                    <a:pt x="671" y="97"/>
                  </a:lnTo>
                  <a:lnTo>
                    <a:pt x="676" y="112"/>
                  </a:lnTo>
                  <a:lnTo>
                    <a:pt x="677" y="113"/>
                  </a:lnTo>
                  <a:lnTo>
                    <a:pt x="680" y="120"/>
                  </a:lnTo>
                  <a:lnTo>
                    <a:pt x="680" y="122"/>
                  </a:lnTo>
                  <a:lnTo>
                    <a:pt x="683" y="129"/>
                  </a:lnTo>
                  <a:lnTo>
                    <a:pt x="684" y="130"/>
                  </a:lnTo>
                  <a:lnTo>
                    <a:pt x="684" y="131"/>
                  </a:lnTo>
                  <a:lnTo>
                    <a:pt x="686" y="135"/>
                  </a:lnTo>
                  <a:lnTo>
                    <a:pt x="689" y="141"/>
                  </a:lnTo>
                  <a:lnTo>
                    <a:pt x="691" y="148"/>
                  </a:lnTo>
                  <a:lnTo>
                    <a:pt x="691" y="149"/>
                  </a:lnTo>
                  <a:lnTo>
                    <a:pt x="693" y="151"/>
                  </a:lnTo>
                  <a:lnTo>
                    <a:pt x="693" y="152"/>
                  </a:lnTo>
                  <a:lnTo>
                    <a:pt x="694" y="155"/>
                  </a:lnTo>
                  <a:lnTo>
                    <a:pt x="695" y="159"/>
                  </a:lnTo>
                  <a:lnTo>
                    <a:pt x="698" y="166"/>
                  </a:lnTo>
                  <a:lnTo>
                    <a:pt x="704" y="177"/>
                  </a:lnTo>
                  <a:lnTo>
                    <a:pt x="705" y="182"/>
                  </a:lnTo>
                  <a:lnTo>
                    <a:pt x="709" y="189"/>
                  </a:lnTo>
                  <a:lnTo>
                    <a:pt x="711" y="193"/>
                  </a:lnTo>
                  <a:lnTo>
                    <a:pt x="712" y="198"/>
                  </a:lnTo>
                  <a:lnTo>
                    <a:pt x="712" y="199"/>
                  </a:lnTo>
                  <a:lnTo>
                    <a:pt x="715" y="203"/>
                  </a:lnTo>
                  <a:lnTo>
                    <a:pt x="715" y="206"/>
                  </a:lnTo>
                  <a:lnTo>
                    <a:pt x="718" y="210"/>
                  </a:lnTo>
                  <a:lnTo>
                    <a:pt x="718" y="211"/>
                  </a:lnTo>
                  <a:lnTo>
                    <a:pt x="719" y="214"/>
                  </a:lnTo>
                  <a:lnTo>
                    <a:pt x="716" y="215"/>
                  </a:lnTo>
                  <a:lnTo>
                    <a:pt x="715" y="217"/>
                  </a:lnTo>
                  <a:lnTo>
                    <a:pt x="713" y="217"/>
                  </a:lnTo>
                  <a:lnTo>
                    <a:pt x="712" y="217"/>
                  </a:lnTo>
                  <a:lnTo>
                    <a:pt x="709" y="218"/>
                  </a:lnTo>
                  <a:lnTo>
                    <a:pt x="706" y="220"/>
                  </a:lnTo>
                  <a:lnTo>
                    <a:pt x="704" y="221"/>
                  </a:lnTo>
                  <a:lnTo>
                    <a:pt x="701" y="221"/>
                  </a:lnTo>
                  <a:lnTo>
                    <a:pt x="698" y="222"/>
                  </a:lnTo>
                  <a:lnTo>
                    <a:pt x="697" y="224"/>
                  </a:lnTo>
                  <a:lnTo>
                    <a:pt x="690" y="226"/>
                  </a:lnTo>
                  <a:lnTo>
                    <a:pt x="684" y="228"/>
                  </a:lnTo>
                  <a:lnTo>
                    <a:pt x="683" y="228"/>
                  </a:lnTo>
                  <a:lnTo>
                    <a:pt x="683" y="229"/>
                  </a:lnTo>
                  <a:lnTo>
                    <a:pt x="680" y="229"/>
                  </a:lnTo>
                  <a:lnTo>
                    <a:pt x="673" y="232"/>
                  </a:lnTo>
                  <a:lnTo>
                    <a:pt x="672" y="233"/>
                  </a:lnTo>
                  <a:lnTo>
                    <a:pt x="669" y="233"/>
                  </a:lnTo>
                  <a:lnTo>
                    <a:pt x="668" y="235"/>
                  </a:lnTo>
                  <a:lnTo>
                    <a:pt x="666" y="235"/>
                  </a:lnTo>
                  <a:lnTo>
                    <a:pt x="662" y="236"/>
                  </a:lnTo>
                  <a:lnTo>
                    <a:pt x="661" y="236"/>
                  </a:lnTo>
                  <a:lnTo>
                    <a:pt x="660" y="236"/>
                  </a:lnTo>
                  <a:lnTo>
                    <a:pt x="660" y="237"/>
                  </a:lnTo>
                  <a:lnTo>
                    <a:pt x="653" y="239"/>
                  </a:lnTo>
                  <a:lnTo>
                    <a:pt x="649" y="240"/>
                  </a:lnTo>
                  <a:lnTo>
                    <a:pt x="646" y="240"/>
                  </a:lnTo>
                  <a:lnTo>
                    <a:pt x="644" y="240"/>
                  </a:lnTo>
                  <a:lnTo>
                    <a:pt x="642" y="242"/>
                  </a:lnTo>
                  <a:lnTo>
                    <a:pt x="638" y="242"/>
                  </a:lnTo>
                  <a:lnTo>
                    <a:pt x="636" y="243"/>
                  </a:lnTo>
                  <a:lnTo>
                    <a:pt x="635" y="243"/>
                  </a:lnTo>
                  <a:lnTo>
                    <a:pt x="625" y="244"/>
                  </a:lnTo>
                  <a:lnTo>
                    <a:pt x="622" y="244"/>
                  </a:lnTo>
                  <a:lnTo>
                    <a:pt x="614" y="246"/>
                  </a:lnTo>
                  <a:lnTo>
                    <a:pt x="610" y="247"/>
                  </a:lnTo>
                  <a:lnTo>
                    <a:pt x="604" y="248"/>
                  </a:lnTo>
                  <a:lnTo>
                    <a:pt x="603" y="248"/>
                  </a:lnTo>
                  <a:lnTo>
                    <a:pt x="600" y="248"/>
                  </a:lnTo>
                  <a:lnTo>
                    <a:pt x="597" y="250"/>
                  </a:lnTo>
                  <a:lnTo>
                    <a:pt x="591" y="250"/>
                  </a:lnTo>
                  <a:lnTo>
                    <a:pt x="589" y="251"/>
                  </a:lnTo>
                  <a:lnTo>
                    <a:pt x="588" y="251"/>
                  </a:lnTo>
                  <a:lnTo>
                    <a:pt x="584" y="251"/>
                  </a:lnTo>
                  <a:lnTo>
                    <a:pt x="584" y="253"/>
                  </a:lnTo>
                  <a:lnTo>
                    <a:pt x="582" y="253"/>
                  </a:lnTo>
                  <a:lnTo>
                    <a:pt x="581" y="253"/>
                  </a:lnTo>
                  <a:lnTo>
                    <a:pt x="580" y="254"/>
                  </a:lnTo>
                  <a:lnTo>
                    <a:pt x="578" y="254"/>
                  </a:lnTo>
                  <a:lnTo>
                    <a:pt x="577" y="254"/>
                  </a:lnTo>
                  <a:lnTo>
                    <a:pt x="575" y="256"/>
                  </a:lnTo>
                  <a:lnTo>
                    <a:pt x="574" y="256"/>
                  </a:lnTo>
                  <a:lnTo>
                    <a:pt x="574" y="257"/>
                  </a:lnTo>
                  <a:lnTo>
                    <a:pt x="573" y="257"/>
                  </a:lnTo>
                  <a:lnTo>
                    <a:pt x="571" y="257"/>
                  </a:lnTo>
                  <a:lnTo>
                    <a:pt x="570" y="258"/>
                  </a:lnTo>
                  <a:lnTo>
                    <a:pt x="569" y="260"/>
                  </a:lnTo>
                  <a:lnTo>
                    <a:pt x="566" y="261"/>
                  </a:lnTo>
                  <a:lnTo>
                    <a:pt x="563" y="264"/>
                  </a:lnTo>
                  <a:lnTo>
                    <a:pt x="562" y="264"/>
                  </a:lnTo>
                  <a:lnTo>
                    <a:pt x="560" y="265"/>
                  </a:lnTo>
                  <a:lnTo>
                    <a:pt x="559" y="265"/>
                  </a:lnTo>
                  <a:lnTo>
                    <a:pt x="555" y="269"/>
                  </a:lnTo>
                  <a:lnTo>
                    <a:pt x="552" y="272"/>
                  </a:lnTo>
                  <a:lnTo>
                    <a:pt x="545" y="278"/>
                  </a:lnTo>
                  <a:lnTo>
                    <a:pt x="541" y="280"/>
                  </a:lnTo>
                  <a:lnTo>
                    <a:pt x="537" y="283"/>
                  </a:lnTo>
                  <a:lnTo>
                    <a:pt x="535" y="284"/>
                  </a:lnTo>
                  <a:lnTo>
                    <a:pt x="534" y="286"/>
                  </a:lnTo>
                  <a:lnTo>
                    <a:pt x="533" y="286"/>
                  </a:lnTo>
                  <a:lnTo>
                    <a:pt x="533" y="287"/>
                  </a:lnTo>
                  <a:lnTo>
                    <a:pt x="531" y="287"/>
                  </a:lnTo>
                  <a:lnTo>
                    <a:pt x="530" y="289"/>
                  </a:lnTo>
                  <a:lnTo>
                    <a:pt x="528" y="289"/>
                  </a:lnTo>
                  <a:lnTo>
                    <a:pt x="527" y="289"/>
                  </a:lnTo>
                  <a:lnTo>
                    <a:pt x="527" y="290"/>
                  </a:lnTo>
                  <a:lnTo>
                    <a:pt x="526" y="290"/>
                  </a:lnTo>
                  <a:lnTo>
                    <a:pt x="524" y="290"/>
                  </a:lnTo>
                  <a:lnTo>
                    <a:pt x="523" y="290"/>
                  </a:lnTo>
                  <a:lnTo>
                    <a:pt x="522" y="291"/>
                  </a:lnTo>
                  <a:lnTo>
                    <a:pt x="520" y="291"/>
                  </a:lnTo>
                  <a:lnTo>
                    <a:pt x="519" y="291"/>
                  </a:lnTo>
                  <a:lnTo>
                    <a:pt x="517" y="291"/>
                  </a:lnTo>
                  <a:lnTo>
                    <a:pt x="516" y="291"/>
                  </a:lnTo>
                  <a:lnTo>
                    <a:pt x="515" y="291"/>
                  </a:lnTo>
                  <a:lnTo>
                    <a:pt x="515" y="290"/>
                  </a:lnTo>
                  <a:lnTo>
                    <a:pt x="513" y="290"/>
                  </a:lnTo>
                  <a:lnTo>
                    <a:pt x="512" y="290"/>
                  </a:lnTo>
                  <a:lnTo>
                    <a:pt x="511" y="290"/>
                  </a:lnTo>
                  <a:lnTo>
                    <a:pt x="509" y="289"/>
                  </a:lnTo>
                  <a:lnTo>
                    <a:pt x="508" y="289"/>
                  </a:lnTo>
                  <a:lnTo>
                    <a:pt x="505" y="287"/>
                  </a:lnTo>
                  <a:lnTo>
                    <a:pt x="504" y="287"/>
                  </a:lnTo>
                  <a:lnTo>
                    <a:pt x="502" y="287"/>
                  </a:lnTo>
                  <a:lnTo>
                    <a:pt x="502" y="286"/>
                  </a:lnTo>
                  <a:lnTo>
                    <a:pt x="501" y="286"/>
                  </a:lnTo>
                  <a:lnTo>
                    <a:pt x="500" y="286"/>
                  </a:lnTo>
                  <a:lnTo>
                    <a:pt x="498" y="286"/>
                  </a:lnTo>
                  <a:lnTo>
                    <a:pt x="497" y="286"/>
                  </a:lnTo>
                  <a:lnTo>
                    <a:pt x="495" y="286"/>
                  </a:lnTo>
                  <a:lnTo>
                    <a:pt x="494" y="286"/>
                  </a:lnTo>
                  <a:lnTo>
                    <a:pt x="493" y="287"/>
                  </a:lnTo>
                  <a:lnTo>
                    <a:pt x="491" y="287"/>
                  </a:lnTo>
                  <a:lnTo>
                    <a:pt x="490" y="289"/>
                  </a:lnTo>
                  <a:lnTo>
                    <a:pt x="489" y="289"/>
                  </a:lnTo>
                  <a:lnTo>
                    <a:pt x="489" y="290"/>
                  </a:lnTo>
                  <a:lnTo>
                    <a:pt x="487" y="291"/>
                  </a:lnTo>
                  <a:lnTo>
                    <a:pt x="486" y="293"/>
                  </a:lnTo>
                  <a:lnTo>
                    <a:pt x="484" y="294"/>
                  </a:lnTo>
                  <a:lnTo>
                    <a:pt x="484" y="295"/>
                  </a:lnTo>
                  <a:lnTo>
                    <a:pt x="483" y="297"/>
                  </a:lnTo>
                  <a:lnTo>
                    <a:pt x="482" y="298"/>
                  </a:lnTo>
                  <a:lnTo>
                    <a:pt x="482" y="300"/>
                  </a:lnTo>
                  <a:lnTo>
                    <a:pt x="482" y="301"/>
                  </a:lnTo>
                  <a:lnTo>
                    <a:pt x="480" y="301"/>
                  </a:lnTo>
                  <a:lnTo>
                    <a:pt x="480" y="302"/>
                  </a:lnTo>
                  <a:lnTo>
                    <a:pt x="480" y="304"/>
                  </a:lnTo>
                  <a:lnTo>
                    <a:pt x="479" y="305"/>
                  </a:lnTo>
                  <a:lnTo>
                    <a:pt x="479" y="306"/>
                  </a:lnTo>
                  <a:lnTo>
                    <a:pt x="477" y="309"/>
                  </a:lnTo>
                  <a:lnTo>
                    <a:pt x="477" y="311"/>
                  </a:lnTo>
                  <a:lnTo>
                    <a:pt x="477" y="312"/>
                  </a:lnTo>
                  <a:lnTo>
                    <a:pt x="477" y="313"/>
                  </a:lnTo>
                  <a:lnTo>
                    <a:pt x="477" y="315"/>
                  </a:lnTo>
                  <a:lnTo>
                    <a:pt x="477" y="319"/>
                  </a:lnTo>
                  <a:lnTo>
                    <a:pt x="477" y="320"/>
                  </a:lnTo>
                  <a:lnTo>
                    <a:pt x="477" y="322"/>
                  </a:lnTo>
                  <a:lnTo>
                    <a:pt x="477" y="325"/>
                  </a:lnTo>
                  <a:lnTo>
                    <a:pt x="477" y="330"/>
                  </a:lnTo>
                  <a:lnTo>
                    <a:pt x="477" y="331"/>
                  </a:lnTo>
                  <a:lnTo>
                    <a:pt x="479" y="337"/>
                  </a:lnTo>
                  <a:lnTo>
                    <a:pt x="479" y="341"/>
                  </a:lnTo>
                  <a:lnTo>
                    <a:pt x="477" y="341"/>
                  </a:lnTo>
                  <a:lnTo>
                    <a:pt x="472" y="341"/>
                  </a:lnTo>
                  <a:lnTo>
                    <a:pt x="468" y="341"/>
                  </a:lnTo>
                  <a:lnTo>
                    <a:pt x="459" y="342"/>
                  </a:lnTo>
                  <a:lnTo>
                    <a:pt x="454" y="342"/>
                  </a:lnTo>
                  <a:lnTo>
                    <a:pt x="447" y="342"/>
                  </a:lnTo>
                  <a:lnTo>
                    <a:pt x="446" y="342"/>
                  </a:lnTo>
                  <a:lnTo>
                    <a:pt x="443" y="344"/>
                  </a:lnTo>
                  <a:lnTo>
                    <a:pt x="436" y="344"/>
                  </a:lnTo>
                  <a:lnTo>
                    <a:pt x="432" y="344"/>
                  </a:lnTo>
                  <a:lnTo>
                    <a:pt x="429" y="344"/>
                  </a:lnTo>
                  <a:lnTo>
                    <a:pt x="426" y="344"/>
                  </a:lnTo>
                  <a:lnTo>
                    <a:pt x="422" y="345"/>
                  </a:lnTo>
                  <a:lnTo>
                    <a:pt x="421" y="345"/>
                  </a:lnTo>
                  <a:lnTo>
                    <a:pt x="421" y="349"/>
                  </a:lnTo>
                  <a:lnTo>
                    <a:pt x="421" y="351"/>
                  </a:lnTo>
                  <a:lnTo>
                    <a:pt x="421" y="352"/>
                  </a:lnTo>
                  <a:lnTo>
                    <a:pt x="420" y="352"/>
                  </a:lnTo>
                  <a:lnTo>
                    <a:pt x="417" y="355"/>
                  </a:lnTo>
                  <a:lnTo>
                    <a:pt x="415" y="356"/>
                  </a:lnTo>
                  <a:lnTo>
                    <a:pt x="415" y="358"/>
                  </a:lnTo>
                  <a:lnTo>
                    <a:pt x="414" y="358"/>
                  </a:lnTo>
                  <a:lnTo>
                    <a:pt x="413" y="359"/>
                  </a:lnTo>
                  <a:lnTo>
                    <a:pt x="410" y="360"/>
                  </a:lnTo>
                  <a:lnTo>
                    <a:pt x="408" y="360"/>
                  </a:lnTo>
                  <a:lnTo>
                    <a:pt x="406" y="362"/>
                  </a:lnTo>
                  <a:lnTo>
                    <a:pt x="407" y="362"/>
                  </a:lnTo>
                  <a:lnTo>
                    <a:pt x="407" y="364"/>
                  </a:lnTo>
                  <a:lnTo>
                    <a:pt x="407" y="366"/>
                  </a:lnTo>
                  <a:lnTo>
                    <a:pt x="406" y="366"/>
                  </a:lnTo>
                  <a:lnTo>
                    <a:pt x="406" y="371"/>
                  </a:lnTo>
                  <a:lnTo>
                    <a:pt x="404" y="374"/>
                  </a:lnTo>
                  <a:lnTo>
                    <a:pt x="404" y="375"/>
                  </a:lnTo>
                  <a:lnTo>
                    <a:pt x="404" y="377"/>
                  </a:lnTo>
                  <a:lnTo>
                    <a:pt x="403" y="377"/>
                  </a:lnTo>
                  <a:lnTo>
                    <a:pt x="401" y="378"/>
                  </a:lnTo>
                  <a:lnTo>
                    <a:pt x="400" y="380"/>
                  </a:lnTo>
                  <a:lnTo>
                    <a:pt x="397" y="381"/>
                  </a:lnTo>
                  <a:lnTo>
                    <a:pt x="397" y="382"/>
                  </a:lnTo>
                  <a:lnTo>
                    <a:pt x="396" y="382"/>
                  </a:lnTo>
                  <a:lnTo>
                    <a:pt x="395" y="384"/>
                  </a:lnTo>
                  <a:lnTo>
                    <a:pt x="389" y="385"/>
                  </a:lnTo>
                  <a:lnTo>
                    <a:pt x="389" y="387"/>
                  </a:lnTo>
                  <a:lnTo>
                    <a:pt x="386" y="388"/>
                  </a:lnTo>
                  <a:lnTo>
                    <a:pt x="385" y="388"/>
                  </a:lnTo>
                  <a:lnTo>
                    <a:pt x="384" y="389"/>
                  </a:lnTo>
                  <a:lnTo>
                    <a:pt x="382" y="389"/>
                  </a:lnTo>
                  <a:lnTo>
                    <a:pt x="379" y="392"/>
                  </a:lnTo>
                  <a:lnTo>
                    <a:pt x="378" y="392"/>
                  </a:lnTo>
                  <a:lnTo>
                    <a:pt x="377" y="392"/>
                  </a:lnTo>
                  <a:lnTo>
                    <a:pt x="377" y="394"/>
                  </a:lnTo>
                  <a:lnTo>
                    <a:pt x="375" y="394"/>
                  </a:lnTo>
                  <a:lnTo>
                    <a:pt x="374" y="396"/>
                  </a:lnTo>
                  <a:lnTo>
                    <a:pt x="375" y="398"/>
                  </a:lnTo>
                  <a:lnTo>
                    <a:pt x="375" y="399"/>
                  </a:lnTo>
                  <a:lnTo>
                    <a:pt x="375" y="400"/>
                  </a:lnTo>
                  <a:lnTo>
                    <a:pt x="377" y="400"/>
                  </a:lnTo>
                  <a:lnTo>
                    <a:pt x="375" y="400"/>
                  </a:lnTo>
                  <a:lnTo>
                    <a:pt x="371" y="403"/>
                  </a:lnTo>
                  <a:lnTo>
                    <a:pt x="371" y="405"/>
                  </a:lnTo>
                  <a:lnTo>
                    <a:pt x="367" y="407"/>
                  </a:lnTo>
                  <a:lnTo>
                    <a:pt x="363" y="411"/>
                  </a:lnTo>
                  <a:lnTo>
                    <a:pt x="353" y="420"/>
                  </a:lnTo>
                  <a:lnTo>
                    <a:pt x="352" y="420"/>
                  </a:lnTo>
                  <a:lnTo>
                    <a:pt x="351" y="421"/>
                  </a:lnTo>
                  <a:lnTo>
                    <a:pt x="349" y="422"/>
                  </a:lnTo>
                  <a:lnTo>
                    <a:pt x="345" y="427"/>
                  </a:lnTo>
                  <a:lnTo>
                    <a:pt x="344" y="428"/>
                  </a:lnTo>
                  <a:lnTo>
                    <a:pt x="344" y="429"/>
                  </a:lnTo>
                  <a:lnTo>
                    <a:pt x="342" y="429"/>
                  </a:lnTo>
                  <a:lnTo>
                    <a:pt x="341" y="432"/>
                  </a:lnTo>
                  <a:lnTo>
                    <a:pt x="340" y="433"/>
                  </a:lnTo>
                  <a:lnTo>
                    <a:pt x="337" y="438"/>
                  </a:lnTo>
                  <a:lnTo>
                    <a:pt x="331" y="444"/>
                  </a:lnTo>
                  <a:lnTo>
                    <a:pt x="331" y="446"/>
                  </a:lnTo>
                  <a:lnTo>
                    <a:pt x="330" y="446"/>
                  </a:lnTo>
                  <a:lnTo>
                    <a:pt x="326" y="450"/>
                  </a:lnTo>
                  <a:lnTo>
                    <a:pt x="319" y="460"/>
                  </a:lnTo>
                  <a:lnTo>
                    <a:pt x="315" y="463"/>
                  </a:lnTo>
                  <a:lnTo>
                    <a:pt x="313" y="465"/>
                  </a:lnTo>
                  <a:lnTo>
                    <a:pt x="310" y="467"/>
                  </a:lnTo>
                  <a:lnTo>
                    <a:pt x="309" y="469"/>
                  </a:lnTo>
                  <a:lnTo>
                    <a:pt x="308" y="471"/>
                  </a:lnTo>
                  <a:lnTo>
                    <a:pt x="306" y="471"/>
                  </a:lnTo>
                  <a:lnTo>
                    <a:pt x="305" y="472"/>
                  </a:lnTo>
                  <a:lnTo>
                    <a:pt x="302" y="475"/>
                  </a:lnTo>
                  <a:lnTo>
                    <a:pt x="299" y="478"/>
                  </a:lnTo>
                  <a:lnTo>
                    <a:pt x="298" y="478"/>
                  </a:lnTo>
                  <a:lnTo>
                    <a:pt x="288" y="485"/>
                  </a:lnTo>
                  <a:lnTo>
                    <a:pt x="269" y="498"/>
                  </a:lnTo>
                  <a:lnTo>
                    <a:pt x="258" y="505"/>
                  </a:lnTo>
                  <a:lnTo>
                    <a:pt x="258" y="507"/>
                  </a:lnTo>
                  <a:lnTo>
                    <a:pt x="255" y="508"/>
                  </a:lnTo>
                  <a:lnTo>
                    <a:pt x="236" y="522"/>
                  </a:lnTo>
                  <a:lnTo>
                    <a:pt x="232" y="526"/>
                  </a:lnTo>
                  <a:lnTo>
                    <a:pt x="225" y="530"/>
                  </a:lnTo>
                  <a:lnTo>
                    <a:pt x="221" y="534"/>
                  </a:lnTo>
                  <a:lnTo>
                    <a:pt x="218" y="537"/>
                  </a:lnTo>
                  <a:lnTo>
                    <a:pt x="217" y="538"/>
                  </a:lnTo>
                  <a:lnTo>
                    <a:pt x="215" y="538"/>
                  </a:lnTo>
                  <a:lnTo>
                    <a:pt x="206" y="548"/>
                  </a:lnTo>
                  <a:lnTo>
                    <a:pt x="199" y="556"/>
                  </a:lnTo>
                  <a:lnTo>
                    <a:pt x="190" y="566"/>
                  </a:lnTo>
                  <a:lnTo>
                    <a:pt x="188" y="569"/>
                  </a:lnTo>
                  <a:lnTo>
                    <a:pt x="183" y="573"/>
                  </a:lnTo>
                  <a:lnTo>
                    <a:pt x="177" y="585"/>
                  </a:lnTo>
                  <a:lnTo>
                    <a:pt x="177" y="587"/>
                  </a:lnTo>
                  <a:lnTo>
                    <a:pt x="174" y="589"/>
                  </a:lnTo>
                  <a:lnTo>
                    <a:pt x="168" y="602"/>
                  </a:lnTo>
                  <a:lnTo>
                    <a:pt x="168" y="603"/>
                  </a:lnTo>
                  <a:lnTo>
                    <a:pt x="168" y="605"/>
                  </a:lnTo>
                  <a:lnTo>
                    <a:pt x="167" y="606"/>
                  </a:lnTo>
                  <a:lnTo>
                    <a:pt x="164" y="603"/>
                  </a:lnTo>
                  <a:lnTo>
                    <a:pt x="163" y="602"/>
                  </a:lnTo>
                  <a:lnTo>
                    <a:pt x="161" y="602"/>
                  </a:lnTo>
                  <a:lnTo>
                    <a:pt x="159" y="601"/>
                  </a:lnTo>
                  <a:lnTo>
                    <a:pt x="157" y="601"/>
                  </a:lnTo>
                  <a:lnTo>
                    <a:pt x="156" y="599"/>
                  </a:lnTo>
                  <a:lnTo>
                    <a:pt x="155" y="598"/>
                  </a:lnTo>
                  <a:lnTo>
                    <a:pt x="153" y="598"/>
                  </a:lnTo>
                  <a:lnTo>
                    <a:pt x="152" y="596"/>
                  </a:lnTo>
                  <a:lnTo>
                    <a:pt x="150" y="596"/>
                  </a:lnTo>
                  <a:lnTo>
                    <a:pt x="149" y="595"/>
                  </a:lnTo>
                  <a:lnTo>
                    <a:pt x="148" y="594"/>
                  </a:lnTo>
                  <a:lnTo>
                    <a:pt x="146" y="592"/>
                  </a:lnTo>
                  <a:lnTo>
                    <a:pt x="145" y="591"/>
                  </a:lnTo>
                  <a:lnTo>
                    <a:pt x="144" y="591"/>
                  </a:lnTo>
                  <a:lnTo>
                    <a:pt x="142" y="589"/>
                  </a:lnTo>
                  <a:lnTo>
                    <a:pt x="141" y="588"/>
                  </a:lnTo>
                  <a:lnTo>
                    <a:pt x="139" y="587"/>
                  </a:lnTo>
                  <a:lnTo>
                    <a:pt x="138" y="585"/>
                  </a:lnTo>
                  <a:lnTo>
                    <a:pt x="138" y="584"/>
                  </a:lnTo>
                  <a:lnTo>
                    <a:pt x="138" y="582"/>
                  </a:lnTo>
                  <a:lnTo>
                    <a:pt x="137" y="580"/>
                  </a:lnTo>
                  <a:lnTo>
                    <a:pt x="135" y="578"/>
                  </a:lnTo>
                  <a:lnTo>
                    <a:pt x="131" y="570"/>
                  </a:lnTo>
                  <a:lnTo>
                    <a:pt x="126" y="563"/>
                  </a:lnTo>
                  <a:lnTo>
                    <a:pt x="123" y="558"/>
                  </a:lnTo>
                  <a:lnTo>
                    <a:pt x="119" y="559"/>
                  </a:lnTo>
                  <a:lnTo>
                    <a:pt x="116" y="552"/>
                  </a:lnTo>
                  <a:lnTo>
                    <a:pt x="116" y="551"/>
                  </a:lnTo>
                  <a:lnTo>
                    <a:pt x="114" y="551"/>
                  </a:lnTo>
                  <a:lnTo>
                    <a:pt x="113" y="551"/>
                  </a:lnTo>
                  <a:lnTo>
                    <a:pt x="113" y="552"/>
                  </a:lnTo>
                  <a:lnTo>
                    <a:pt x="112" y="552"/>
                  </a:lnTo>
                  <a:lnTo>
                    <a:pt x="110" y="552"/>
                  </a:lnTo>
                  <a:lnTo>
                    <a:pt x="110" y="551"/>
                  </a:lnTo>
                  <a:lnTo>
                    <a:pt x="109" y="549"/>
                  </a:lnTo>
                  <a:lnTo>
                    <a:pt x="108" y="549"/>
                  </a:lnTo>
                  <a:lnTo>
                    <a:pt x="108" y="548"/>
                  </a:lnTo>
                  <a:lnTo>
                    <a:pt x="108" y="547"/>
                  </a:lnTo>
                  <a:lnTo>
                    <a:pt x="108" y="545"/>
                  </a:lnTo>
                  <a:lnTo>
                    <a:pt x="108" y="543"/>
                  </a:lnTo>
                  <a:lnTo>
                    <a:pt x="106" y="541"/>
                  </a:lnTo>
                  <a:lnTo>
                    <a:pt x="105" y="538"/>
                  </a:lnTo>
                  <a:lnTo>
                    <a:pt x="105" y="536"/>
                  </a:lnTo>
                  <a:lnTo>
                    <a:pt x="102" y="527"/>
                  </a:lnTo>
                  <a:lnTo>
                    <a:pt x="101" y="525"/>
                  </a:lnTo>
                  <a:lnTo>
                    <a:pt x="101" y="523"/>
                  </a:lnTo>
                  <a:lnTo>
                    <a:pt x="101" y="522"/>
                  </a:lnTo>
                  <a:lnTo>
                    <a:pt x="101" y="520"/>
                  </a:lnTo>
                  <a:lnTo>
                    <a:pt x="101" y="519"/>
                  </a:lnTo>
                  <a:lnTo>
                    <a:pt x="101" y="518"/>
                  </a:lnTo>
                  <a:lnTo>
                    <a:pt x="101" y="516"/>
                  </a:lnTo>
                  <a:lnTo>
                    <a:pt x="102" y="515"/>
                  </a:lnTo>
                  <a:lnTo>
                    <a:pt x="102" y="513"/>
                  </a:lnTo>
                  <a:lnTo>
                    <a:pt x="103" y="512"/>
                  </a:lnTo>
                  <a:lnTo>
                    <a:pt x="109" y="504"/>
                  </a:lnTo>
                  <a:lnTo>
                    <a:pt x="110" y="502"/>
                  </a:lnTo>
                  <a:lnTo>
                    <a:pt x="120" y="490"/>
                  </a:lnTo>
                  <a:lnTo>
                    <a:pt x="130" y="476"/>
                  </a:lnTo>
                  <a:lnTo>
                    <a:pt x="145" y="458"/>
                  </a:lnTo>
                  <a:lnTo>
                    <a:pt x="148" y="454"/>
                  </a:lnTo>
                  <a:lnTo>
                    <a:pt x="148" y="453"/>
                  </a:lnTo>
                  <a:lnTo>
                    <a:pt x="149" y="453"/>
                  </a:lnTo>
                  <a:lnTo>
                    <a:pt x="150" y="450"/>
                  </a:lnTo>
                  <a:lnTo>
                    <a:pt x="152" y="449"/>
                  </a:lnTo>
                  <a:lnTo>
                    <a:pt x="153" y="447"/>
                  </a:lnTo>
                  <a:lnTo>
                    <a:pt x="156" y="446"/>
                  </a:lnTo>
                  <a:lnTo>
                    <a:pt x="160" y="443"/>
                  </a:lnTo>
                  <a:lnTo>
                    <a:pt x="181" y="429"/>
                  </a:lnTo>
                  <a:lnTo>
                    <a:pt x="179" y="427"/>
                  </a:lnTo>
                  <a:lnTo>
                    <a:pt x="177" y="425"/>
                  </a:lnTo>
                  <a:lnTo>
                    <a:pt x="177" y="424"/>
                  </a:lnTo>
                  <a:lnTo>
                    <a:pt x="175" y="424"/>
                  </a:lnTo>
                  <a:lnTo>
                    <a:pt x="174" y="421"/>
                  </a:lnTo>
                  <a:lnTo>
                    <a:pt x="174" y="420"/>
                  </a:lnTo>
                  <a:lnTo>
                    <a:pt x="172" y="420"/>
                  </a:lnTo>
                  <a:lnTo>
                    <a:pt x="170" y="417"/>
                  </a:lnTo>
                  <a:lnTo>
                    <a:pt x="168" y="417"/>
                  </a:lnTo>
                  <a:lnTo>
                    <a:pt x="167" y="417"/>
                  </a:lnTo>
                  <a:lnTo>
                    <a:pt x="167" y="416"/>
                  </a:lnTo>
                  <a:lnTo>
                    <a:pt x="164" y="416"/>
                  </a:lnTo>
                  <a:lnTo>
                    <a:pt x="159" y="416"/>
                  </a:lnTo>
                  <a:lnTo>
                    <a:pt x="156" y="416"/>
                  </a:lnTo>
                  <a:lnTo>
                    <a:pt x="152" y="416"/>
                  </a:lnTo>
                  <a:lnTo>
                    <a:pt x="150" y="416"/>
                  </a:lnTo>
                  <a:lnTo>
                    <a:pt x="146" y="416"/>
                  </a:lnTo>
                  <a:lnTo>
                    <a:pt x="144" y="416"/>
                  </a:lnTo>
                  <a:lnTo>
                    <a:pt x="134" y="417"/>
                  </a:lnTo>
                  <a:lnTo>
                    <a:pt x="124" y="417"/>
                  </a:lnTo>
                  <a:lnTo>
                    <a:pt x="124" y="411"/>
                  </a:lnTo>
                  <a:lnTo>
                    <a:pt x="124" y="388"/>
                  </a:lnTo>
                  <a:lnTo>
                    <a:pt x="124" y="387"/>
                  </a:lnTo>
                  <a:lnTo>
                    <a:pt x="130" y="380"/>
                  </a:lnTo>
                  <a:lnTo>
                    <a:pt x="126" y="378"/>
                  </a:lnTo>
                  <a:lnTo>
                    <a:pt x="121" y="374"/>
                  </a:lnTo>
                  <a:lnTo>
                    <a:pt x="119" y="373"/>
                  </a:lnTo>
                  <a:lnTo>
                    <a:pt x="117" y="374"/>
                  </a:lnTo>
                  <a:lnTo>
                    <a:pt x="116" y="375"/>
                  </a:lnTo>
                  <a:lnTo>
                    <a:pt x="114" y="377"/>
                  </a:lnTo>
                  <a:lnTo>
                    <a:pt x="103" y="364"/>
                  </a:lnTo>
                  <a:lnTo>
                    <a:pt x="98" y="367"/>
                  </a:lnTo>
                  <a:lnTo>
                    <a:pt x="91" y="373"/>
                  </a:lnTo>
                  <a:lnTo>
                    <a:pt x="90" y="370"/>
                  </a:lnTo>
                  <a:lnTo>
                    <a:pt x="87" y="366"/>
                  </a:lnTo>
                  <a:lnTo>
                    <a:pt x="84" y="363"/>
                  </a:lnTo>
                  <a:lnTo>
                    <a:pt x="83" y="360"/>
                  </a:lnTo>
                  <a:lnTo>
                    <a:pt x="81" y="359"/>
                  </a:lnTo>
                  <a:lnTo>
                    <a:pt x="79" y="355"/>
                  </a:lnTo>
                  <a:lnTo>
                    <a:pt x="75" y="352"/>
                  </a:lnTo>
                  <a:lnTo>
                    <a:pt x="69" y="347"/>
                  </a:lnTo>
                  <a:lnTo>
                    <a:pt x="64" y="341"/>
                  </a:lnTo>
                  <a:lnTo>
                    <a:pt x="62" y="342"/>
                  </a:lnTo>
                  <a:lnTo>
                    <a:pt x="58" y="340"/>
                  </a:lnTo>
                  <a:lnTo>
                    <a:pt x="51" y="334"/>
                  </a:lnTo>
                  <a:lnTo>
                    <a:pt x="47" y="336"/>
                  </a:lnTo>
                  <a:lnTo>
                    <a:pt x="43" y="331"/>
                  </a:lnTo>
                  <a:lnTo>
                    <a:pt x="44" y="331"/>
                  </a:lnTo>
                  <a:lnTo>
                    <a:pt x="45" y="330"/>
                  </a:lnTo>
                  <a:lnTo>
                    <a:pt x="44" y="329"/>
                  </a:lnTo>
                  <a:lnTo>
                    <a:pt x="43" y="327"/>
                  </a:lnTo>
                  <a:lnTo>
                    <a:pt x="45" y="325"/>
                  </a:lnTo>
                  <a:lnTo>
                    <a:pt x="44" y="323"/>
                  </a:lnTo>
                  <a:lnTo>
                    <a:pt x="32" y="309"/>
                  </a:lnTo>
                  <a:lnTo>
                    <a:pt x="30" y="308"/>
                  </a:lnTo>
                  <a:lnTo>
                    <a:pt x="29" y="306"/>
                  </a:lnTo>
                  <a:lnTo>
                    <a:pt x="23" y="301"/>
                  </a:lnTo>
                  <a:lnTo>
                    <a:pt x="22" y="300"/>
                  </a:lnTo>
                  <a:lnTo>
                    <a:pt x="21" y="298"/>
                  </a:lnTo>
                  <a:lnTo>
                    <a:pt x="19" y="298"/>
                  </a:lnTo>
                  <a:lnTo>
                    <a:pt x="1" y="282"/>
                  </a:lnTo>
                  <a:lnTo>
                    <a:pt x="0" y="282"/>
                  </a:lnTo>
                  <a:lnTo>
                    <a:pt x="1" y="280"/>
                  </a:lnTo>
                  <a:lnTo>
                    <a:pt x="14" y="265"/>
                  </a:lnTo>
                  <a:lnTo>
                    <a:pt x="15" y="265"/>
                  </a:lnTo>
                  <a:lnTo>
                    <a:pt x="15" y="264"/>
                  </a:lnTo>
                  <a:lnTo>
                    <a:pt x="17" y="264"/>
                  </a:lnTo>
                  <a:lnTo>
                    <a:pt x="21" y="257"/>
                  </a:lnTo>
                  <a:lnTo>
                    <a:pt x="22" y="256"/>
                  </a:lnTo>
                  <a:lnTo>
                    <a:pt x="25" y="253"/>
                  </a:lnTo>
                  <a:lnTo>
                    <a:pt x="25" y="251"/>
                  </a:lnTo>
                  <a:lnTo>
                    <a:pt x="26" y="251"/>
                  </a:lnTo>
                  <a:lnTo>
                    <a:pt x="30" y="244"/>
                  </a:lnTo>
                  <a:lnTo>
                    <a:pt x="32" y="243"/>
                  </a:lnTo>
                  <a:lnTo>
                    <a:pt x="33" y="242"/>
                  </a:lnTo>
                  <a:lnTo>
                    <a:pt x="34" y="239"/>
                  </a:lnTo>
                  <a:lnTo>
                    <a:pt x="36" y="237"/>
                  </a:lnTo>
                  <a:lnTo>
                    <a:pt x="40" y="232"/>
                  </a:lnTo>
                  <a:lnTo>
                    <a:pt x="41" y="231"/>
                  </a:lnTo>
                  <a:lnTo>
                    <a:pt x="50" y="218"/>
                  </a:lnTo>
                  <a:lnTo>
                    <a:pt x="51" y="218"/>
                  </a:lnTo>
                  <a:lnTo>
                    <a:pt x="51" y="217"/>
                  </a:lnTo>
                  <a:lnTo>
                    <a:pt x="54" y="214"/>
                  </a:lnTo>
                  <a:lnTo>
                    <a:pt x="57" y="210"/>
                  </a:lnTo>
                  <a:lnTo>
                    <a:pt x="57" y="209"/>
                  </a:lnTo>
                  <a:lnTo>
                    <a:pt x="55" y="209"/>
                  </a:lnTo>
                  <a:lnTo>
                    <a:pt x="57" y="209"/>
                  </a:lnTo>
                  <a:lnTo>
                    <a:pt x="57" y="207"/>
                  </a:lnTo>
                  <a:lnTo>
                    <a:pt x="58" y="206"/>
                  </a:lnTo>
                  <a:lnTo>
                    <a:pt x="59" y="202"/>
                  </a:lnTo>
                  <a:lnTo>
                    <a:pt x="59" y="200"/>
                  </a:lnTo>
                  <a:lnTo>
                    <a:pt x="61" y="199"/>
                  </a:lnTo>
                  <a:lnTo>
                    <a:pt x="61" y="198"/>
                  </a:lnTo>
                  <a:lnTo>
                    <a:pt x="64" y="199"/>
                  </a:lnTo>
                  <a:lnTo>
                    <a:pt x="65" y="199"/>
                  </a:lnTo>
                  <a:lnTo>
                    <a:pt x="68" y="198"/>
                  </a:lnTo>
                  <a:lnTo>
                    <a:pt x="72" y="195"/>
                  </a:lnTo>
                  <a:lnTo>
                    <a:pt x="73" y="195"/>
                  </a:lnTo>
                  <a:lnTo>
                    <a:pt x="75" y="192"/>
                  </a:lnTo>
                  <a:lnTo>
                    <a:pt x="75" y="191"/>
                  </a:lnTo>
                  <a:lnTo>
                    <a:pt x="77" y="189"/>
                  </a:lnTo>
                  <a:lnTo>
                    <a:pt x="81" y="188"/>
                  </a:lnTo>
                  <a:lnTo>
                    <a:pt x="86" y="191"/>
                  </a:lnTo>
                  <a:lnTo>
                    <a:pt x="87" y="189"/>
                  </a:lnTo>
                  <a:lnTo>
                    <a:pt x="88" y="188"/>
                  </a:lnTo>
                  <a:lnTo>
                    <a:pt x="88" y="187"/>
                  </a:lnTo>
                  <a:lnTo>
                    <a:pt x="90" y="187"/>
                  </a:lnTo>
                  <a:lnTo>
                    <a:pt x="92" y="187"/>
                  </a:lnTo>
                  <a:lnTo>
                    <a:pt x="94" y="188"/>
                  </a:lnTo>
                  <a:lnTo>
                    <a:pt x="95" y="185"/>
                  </a:lnTo>
                  <a:lnTo>
                    <a:pt x="95" y="184"/>
                  </a:lnTo>
                  <a:lnTo>
                    <a:pt x="95" y="182"/>
                  </a:lnTo>
                  <a:lnTo>
                    <a:pt x="95" y="179"/>
                  </a:lnTo>
                  <a:lnTo>
                    <a:pt x="95" y="177"/>
                  </a:lnTo>
                  <a:lnTo>
                    <a:pt x="97" y="174"/>
                  </a:lnTo>
                  <a:lnTo>
                    <a:pt x="97" y="173"/>
                  </a:lnTo>
                  <a:lnTo>
                    <a:pt x="97" y="171"/>
                  </a:lnTo>
                  <a:lnTo>
                    <a:pt x="97" y="168"/>
                  </a:lnTo>
                  <a:lnTo>
                    <a:pt x="92" y="167"/>
                  </a:lnTo>
                  <a:lnTo>
                    <a:pt x="91" y="167"/>
                  </a:lnTo>
                  <a:lnTo>
                    <a:pt x="88" y="167"/>
                  </a:lnTo>
                  <a:lnTo>
                    <a:pt x="88" y="166"/>
                  </a:lnTo>
                  <a:lnTo>
                    <a:pt x="90" y="164"/>
                  </a:lnTo>
                  <a:lnTo>
                    <a:pt x="90" y="163"/>
                  </a:lnTo>
                  <a:lnTo>
                    <a:pt x="91" y="162"/>
                  </a:lnTo>
                  <a:lnTo>
                    <a:pt x="94" y="155"/>
                  </a:lnTo>
                  <a:lnTo>
                    <a:pt x="95" y="153"/>
                  </a:lnTo>
                  <a:lnTo>
                    <a:pt x="97" y="149"/>
                  </a:lnTo>
                  <a:lnTo>
                    <a:pt x="97" y="148"/>
                  </a:lnTo>
                  <a:lnTo>
                    <a:pt x="99" y="142"/>
                  </a:lnTo>
                  <a:lnTo>
                    <a:pt x="102" y="140"/>
                  </a:lnTo>
                  <a:lnTo>
                    <a:pt x="102" y="138"/>
                  </a:lnTo>
                  <a:lnTo>
                    <a:pt x="124" y="145"/>
                  </a:lnTo>
                  <a:lnTo>
                    <a:pt x="135" y="148"/>
                  </a:lnTo>
                  <a:lnTo>
                    <a:pt x="137" y="146"/>
                  </a:lnTo>
                  <a:lnTo>
                    <a:pt x="138" y="145"/>
                  </a:lnTo>
                  <a:lnTo>
                    <a:pt x="139" y="144"/>
                  </a:lnTo>
                  <a:lnTo>
                    <a:pt x="139" y="145"/>
                  </a:lnTo>
                  <a:lnTo>
                    <a:pt x="146" y="151"/>
                  </a:lnTo>
                  <a:lnTo>
                    <a:pt x="148" y="152"/>
                  </a:lnTo>
                  <a:lnTo>
                    <a:pt x="148" y="153"/>
                  </a:lnTo>
                  <a:lnTo>
                    <a:pt x="149" y="155"/>
                  </a:lnTo>
                  <a:lnTo>
                    <a:pt x="150" y="156"/>
                  </a:lnTo>
                  <a:lnTo>
                    <a:pt x="153" y="157"/>
                  </a:lnTo>
                  <a:lnTo>
                    <a:pt x="153" y="159"/>
                  </a:lnTo>
                  <a:lnTo>
                    <a:pt x="160" y="152"/>
                  </a:lnTo>
                  <a:lnTo>
                    <a:pt x="164" y="149"/>
                  </a:lnTo>
                  <a:lnTo>
                    <a:pt x="164" y="151"/>
                  </a:lnTo>
                  <a:lnTo>
                    <a:pt x="166" y="152"/>
                  </a:lnTo>
                  <a:lnTo>
                    <a:pt x="166" y="153"/>
                  </a:lnTo>
                  <a:lnTo>
                    <a:pt x="167" y="155"/>
                  </a:lnTo>
                  <a:lnTo>
                    <a:pt x="167" y="156"/>
                  </a:lnTo>
                  <a:lnTo>
                    <a:pt x="168" y="157"/>
                  </a:lnTo>
                  <a:lnTo>
                    <a:pt x="168" y="159"/>
                  </a:lnTo>
                  <a:lnTo>
                    <a:pt x="170" y="160"/>
                  </a:lnTo>
                  <a:lnTo>
                    <a:pt x="171" y="162"/>
                  </a:lnTo>
                  <a:lnTo>
                    <a:pt x="172" y="160"/>
                  </a:lnTo>
                  <a:lnTo>
                    <a:pt x="182" y="174"/>
                  </a:lnTo>
                  <a:lnTo>
                    <a:pt x="183" y="175"/>
                  </a:lnTo>
                  <a:lnTo>
                    <a:pt x="185" y="177"/>
                  </a:lnTo>
                  <a:lnTo>
                    <a:pt x="186" y="177"/>
                  </a:lnTo>
                  <a:lnTo>
                    <a:pt x="192" y="185"/>
                  </a:lnTo>
                  <a:lnTo>
                    <a:pt x="193" y="184"/>
                  </a:lnTo>
                  <a:lnTo>
                    <a:pt x="196" y="182"/>
                  </a:lnTo>
                  <a:lnTo>
                    <a:pt x="196" y="184"/>
                  </a:lnTo>
                  <a:lnTo>
                    <a:pt x="197" y="185"/>
                  </a:lnTo>
                  <a:lnTo>
                    <a:pt x="199" y="188"/>
                  </a:lnTo>
                  <a:lnTo>
                    <a:pt x="200" y="188"/>
                  </a:lnTo>
                  <a:lnTo>
                    <a:pt x="200" y="189"/>
                  </a:lnTo>
                  <a:lnTo>
                    <a:pt x="202" y="191"/>
                  </a:lnTo>
                  <a:lnTo>
                    <a:pt x="202" y="192"/>
                  </a:lnTo>
                  <a:lnTo>
                    <a:pt x="203" y="192"/>
                  </a:lnTo>
                  <a:lnTo>
                    <a:pt x="203" y="193"/>
                  </a:lnTo>
                  <a:lnTo>
                    <a:pt x="204" y="195"/>
                  </a:lnTo>
                  <a:lnTo>
                    <a:pt x="206" y="198"/>
                  </a:lnTo>
                  <a:lnTo>
                    <a:pt x="207" y="199"/>
                  </a:lnTo>
                  <a:lnTo>
                    <a:pt x="208" y="199"/>
                  </a:lnTo>
                  <a:lnTo>
                    <a:pt x="208" y="200"/>
                  </a:lnTo>
                  <a:lnTo>
                    <a:pt x="210" y="202"/>
                  </a:lnTo>
                  <a:lnTo>
                    <a:pt x="211" y="203"/>
                  </a:lnTo>
                  <a:lnTo>
                    <a:pt x="213" y="204"/>
                  </a:lnTo>
                  <a:lnTo>
                    <a:pt x="214" y="206"/>
                  </a:lnTo>
                  <a:lnTo>
                    <a:pt x="215" y="207"/>
                  </a:lnTo>
                  <a:lnTo>
                    <a:pt x="217" y="209"/>
                  </a:lnTo>
                  <a:lnTo>
                    <a:pt x="217" y="210"/>
                  </a:lnTo>
                  <a:lnTo>
                    <a:pt x="218" y="210"/>
                  </a:lnTo>
                  <a:lnTo>
                    <a:pt x="218" y="209"/>
                  </a:lnTo>
                  <a:lnTo>
                    <a:pt x="219" y="209"/>
                  </a:lnTo>
                  <a:lnTo>
                    <a:pt x="226" y="203"/>
                  </a:lnTo>
                  <a:lnTo>
                    <a:pt x="228" y="206"/>
                  </a:lnTo>
                  <a:lnTo>
                    <a:pt x="229" y="206"/>
                  </a:lnTo>
                  <a:lnTo>
                    <a:pt x="230" y="207"/>
                  </a:lnTo>
                  <a:lnTo>
                    <a:pt x="232" y="207"/>
                  </a:lnTo>
                  <a:lnTo>
                    <a:pt x="233" y="207"/>
                  </a:lnTo>
                  <a:lnTo>
                    <a:pt x="235" y="207"/>
                  </a:lnTo>
                  <a:lnTo>
                    <a:pt x="239" y="207"/>
                  </a:lnTo>
                  <a:lnTo>
                    <a:pt x="240" y="207"/>
                  </a:lnTo>
                  <a:lnTo>
                    <a:pt x="240" y="209"/>
                  </a:lnTo>
                  <a:lnTo>
                    <a:pt x="241" y="210"/>
                  </a:lnTo>
                  <a:lnTo>
                    <a:pt x="241" y="213"/>
                  </a:lnTo>
                  <a:lnTo>
                    <a:pt x="243" y="214"/>
                  </a:lnTo>
                  <a:lnTo>
                    <a:pt x="244" y="213"/>
                  </a:lnTo>
                  <a:lnTo>
                    <a:pt x="246" y="213"/>
                  </a:lnTo>
                  <a:lnTo>
                    <a:pt x="246" y="211"/>
                  </a:lnTo>
                  <a:lnTo>
                    <a:pt x="247" y="211"/>
                  </a:lnTo>
                  <a:lnTo>
                    <a:pt x="247" y="210"/>
                  </a:lnTo>
                  <a:lnTo>
                    <a:pt x="246" y="210"/>
                  </a:lnTo>
                  <a:lnTo>
                    <a:pt x="247" y="210"/>
                  </a:lnTo>
                  <a:lnTo>
                    <a:pt x="248" y="209"/>
                  </a:lnTo>
                  <a:lnTo>
                    <a:pt x="252" y="206"/>
                  </a:lnTo>
                  <a:lnTo>
                    <a:pt x="255" y="206"/>
                  </a:lnTo>
                  <a:lnTo>
                    <a:pt x="259" y="203"/>
                  </a:lnTo>
                  <a:lnTo>
                    <a:pt x="264" y="200"/>
                  </a:lnTo>
                  <a:lnTo>
                    <a:pt x="268" y="199"/>
                  </a:lnTo>
                  <a:lnTo>
                    <a:pt x="269" y="198"/>
                  </a:lnTo>
                  <a:lnTo>
                    <a:pt x="271" y="198"/>
                  </a:lnTo>
                  <a:lnTo>
                    <a:pt x="273" y="195"/>
                  </a:lnTo>
                  <a:lnTo>
                    <a:pt x="276" y="193"/>
                  </a:lnTo>
                  <a:lnTo>
                    <a:pt x="293" y="184"/>
                  </a:lnTo>
                  <a:lnTo>
                    <a:pt x="312" y="174"/>
                  </a:lnTo>
                  <a:lnTo>
                    <a:pt x="313" y="173"/>
                  </a:lnTo>
                  <a:lnTo>
                    <a:pt x="331" y="163"/>
                  </a:lnTo>
                  <a:lnTo>
                    <a:pt x="338" y="160"/>
                  </a:lnTo>
                  <a:lnTo>
                    <a:pt x="341" y="157"/>
                  </a:lnTo>
                  <a:lnTo>
                    <a:pt x="359" y="146"/>
                  </a:lnTo>
                  <a:lnTo>
                    <a:pt x="360" y="146"/>
                  </a:lnTo>
                  <a:lnTo>
                    <a:pt x="374" y="140"/>
                  </a:lnTo>
                  <a:lnTo>
                    <a:pt x="378" y="137"/>
                  </a:lnTo>
                  <a:lnTo>
                    <a:pt x="381" y="134"/>
                  </a:lnTo>
                  <a:lnTo>
                    <a:pt x="382" y="134"/>
                  </a:lnTo>
                  <a:lnTo>
                    <a:pt x="390" y="129"/>
                  </a:lnTo>
                  <a:lnTo>
                    <a:pt x="400" y="123"/>
                  </a:lnTo>
                  <a:lnTo>
                    <a:pt x="401" y="122"/>
                  </a:lnTo>
                  <a:lnTo>
                    <a:pt x="407" y="119"/>
                  </a:lnTo>
                  <a:lnTo>
                    <a:pt x="439" y="97"/>
                  </a:lnTo>
                  <a:lnTo>
                    <a:pt x="443" y="94"/>
                  </a:lnTo>
                  <a:lnTo>
                    <a:pt x="444" y="94"/>
                  </a:lnTo>
                  <a:lnTo>
                    <a:pt x="444" y="95"/>
                  </a:lnTo>
                  <a:lnTo>
                    <a:pt x="444" y="94"/>
                  </a:lnTo>
                  <a:lnTo>
                    <a:pt x="469" y="80"/>
                  </a:lnTo>
                  <a:lnTo>
                    <a:pt x="469" y="79"/>
                  </a:lnTo>
                  <a:lnTo>
                    <a:pt x="470" y="79"/>
                  </a:lnTo>
                  <a:lnTo>
                    <a:pt x="477" y="75"/>
                  </a:lnTo>
                  <a:lnTo>
                    <a:pt x="479" y="73"/>
                  </a:lnTo>
                  <a:lnTo>
                    <a:pt x="482" y="72"/>
                  </a:lnTo>
                  <a:lnTo>
                    <a:pt x="489" y="68"/>
                  </a:lnTo>
                  <a:lnTo>
                    <a:pt x="491" y="65"/>
                  </a:lnTo>
                  <a:lnTo>
                    <a:pt x="493" y="65"/>
                  </a:lnTo>
                  <a:lnTo>
                    <a:pt x="501" y="60"/>
                  </a:lnTo>
                  <a:lnTo>
                    <a:pt x="505" y="57"/>
                  </a:lnTo>
                  <a:lnTo>
                    <a:pt x="506" y="55"/>
                  </a:lnTo>
                  <a:lnTo>
                    <a:pt x="508" y="54"/>
                  </a:lnTo>
                  <a:lnTo>
                    <a:pt x="509" y="54"/>
                  </a:lnTo>
                  <a:lnTo>
                    <a:pt x="527" y="42"/>
                  </a:lnTo>
                  <a:lnTo>
                    <a:pt x="528" y="42"/>
                  </a:lnTo>
                  <a:lnTo>
                    <a:pt x="534" y="37"/>
                  </a:lnTo>
                  <a:lnTo>
                    <a:pt x="535" y="36"/>
                  </a:lnTo>
                  <a:lnTo>
                    <a:pt x="537" y="36"/>
                  </a:lnTo>
                  <a:lnTo>
                    <a:pt x="538" y="35"/>
                  </a:lnTo>
                  <a:lnTo>
                    <a:pt x="552" y="26"/>
                  </a:lnTo>
                  <a:lnTo>
                    <a:pt x="555" y="25"/>
                  </a:lnTo>
                  <a:lnTo>
                    <a:pt x="557" y="22"/>
                  </a:lnTo>
                  <a:lnTo>
                    <a:pt x="559" y="22"/>
                  </a:lnTo>
                  <a:lnTo>
                    <a:pt x="559" y="21"/>
                  </a:lnTo>
                  <a:lnTo>
                    <a:pt x="567" y="17"/>
                  </a:lnTo>
                  <a:lnTo>
                    <a:pt x="574" y="13"/>
                  </a:lnTo>
                  <a:lnTo>
                    <a:pt x="575" y="11"/>
                  </a:lnTo>
                  <a:lnTo>
                    <a:pt x="577" y="10"/>
                  </a:lnTo>
                  <a:lnTo>
                    <a:pt x="578" y="10"/>
                  </a:lnTo>
                  <a:lnTo>
                    <a:pt x="582" y="7"/>
                  </a:lnTo>
                  <a:lnTo>
                    <a:pt x="584" y="6"/>
                  </a:lnTo>
                  <a:lnTo>
                    <a:pt x="585" y="6"/>
                  </a:lnTo>
                  <a:lnTo>
                    <a:pt x="592" y="0"/>
                  </a:lnTo>
                  <a:lnTo>
                    <a:pt x="593" y="2"/>
                  </a:lnTo>
                  <a:lnTo>
                    <a:pt x="593" y="3"/>
                  </a:lnTo>
                  <a:lnTo>
                    <a:pt x="595" y="4"/>
                  </a:lnTo>
                  <a:lnTo>
                    <a:pt x="595" y="6"/>
                  </a:lnTo>
                  <a:lnTo>
                    <a:pt x="596" y="8"/>
                  </a:lnTo>
                  <a:lnTo>
                    <a:pt x="597" y="10"/>
                  </a:lnTo>
                  <a:lnTo>
                    <a:pt x="597" y="11"/>
                  </a:lnTo>
                  <a:lnTo>
                    <a:pt x="599" y="13"/>
                  </a:lnTo>
                  <a:lnTo>
                    <a:pt x="599" y="14"/>
                  </a:lnTo>
                  <a:lnTo>
                    <a:pt x="599" y="15"/>
                  </a:lnTo>
                  <a:lnTo>
                    <a:pt x="600" y="18"/>
                  </a:lnTo>
                  <a:lnTo>
                    <a:pt x="602" y="19"/>
                  </a:lnTo>
                  <a:lnTo>
                    <a:pt x="602" y="21"/>
                  </a:lnTo>
                  <a:lnTo>
                    <a:pt x="603" y="24"/>
                  </a:lnTo>
                  <a:lnTo>
                    <a:pt x="607" y="29"/>
                  </a:lnTo>
                  <a:lnTo>
                    <a:pt x="608" y="32"/>
                  </a:lnTo>
                  <a:lnTo>
                    <a:pt x="613" y="37"/>
                  </a:lnTo>
                  <a:lnTo>
                    <a:pt x="615" y="42"/>
                  </a:lnTo>
                  <a:lnTo>
                    <a:pt x="617" y="43"/>
                  </a:lnTo>
                  <a:lnTo>
                    <a:pt x="620" y="44"/>
                  </a:lnTo>
                  <a:lnTo>
                    <a:pt x="622" y="46"/>
                  </a:lnTo>
                  <a:lnTo>
                    <a:pt x="622" y="47"/>
                  </a:lnTo>
                  <a:lnTo>
                    <a:pt x="629" y="50"/>
                  </a:lnTo>
                  <a:lnTo>
                    <a:pt x="629" y="51"/>
                  </a:lnTo>
                  <a:lnTo>
                    <a:pt x="631" y="51"/>
                  </a:lnTo>
                  <a:lnTo>
                    <a:pt x="632" y="5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7877CE43-3677-34C1-FDAB-31ADC77DBDD7}"/>
              </a:ext>
            </a:extLst>
          </p:cNvPr>
          <p:cNvGrpSpPr/>
          <p:nvPr/>
        </p:nvGrpSpPr>
        <p:grpSpPr>
          <a:xfrm>
            <a:off x="4860032" y="1051714"/>
            <a:ext cx="3877048" cy="3888432"/>
            <a:chOff x="612776" y="1058863"/>
            <a:chExt cx="3784600" cy="3795713"/>
          </a:xfrm>
          <a:solidFill>
            <a:srgbClr val="C3B996"/>
          </a:solidFill>
        </p:grpSpPr>
        <p:sp>
          <p:nvSpPr>
            <p:cNvPr id="88" name="Freeform 5">
              <a:extLst>
                <a:ext uri="{FF2B5EF4-FFF2-40B4-BE49-F238E27FC236}">
                  <a16:creationId xmlns:a16="http://schemas.microsoft.com/office/drawing/2014/main" id="{9A0E76AA-59AE-8EBC-2469-1C73BC2984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613" y="2981326"/>
              <a:ext cx="955675" cy="558800"/>
            </a:xfrm>
            <a:custGeom>
              <a:avLst/>
              <a:gdLst>
                <a:gd name="T0" fmla="*/ 556 w 602"/>
                <a:gd name="T1" fmla="*/ 21 h 352"/>
                <a:gd name="T2" fmla="*/ 573 w 602"/>
                <a:gd name="T3" fmla="*/ 23 h 352"/>
                <a:gd name="T4" fmla="*/ 582 w 602"/>
                <a:gd name="T5" fmla="*/ 38 h 352"/>
                <a:gd name="T6" fmla="*/ 598 w 602"/>
                <a:gd name="T7" fmla="*/ 48 h 352"/>
                <a:gd name="T8" fmla="*/ 595 w 602"/>
                <a:gd name="T9" fmla="*/ 67 h 352"/>
                <a:gd name="T10" fmla="*/ 596 w 602"/>
                <a:gd name="T11" fmla="*/ 78 h 352"/>
                <a:gd name="T12" fmla="*/ 599 w 602"/>
                <a:gd name="T13" fmla="*/ 91 h 352"/>
                <a:gd name="T14" fmla="*/ 589 w 602"/>
                <a:gd name="T15" fmla="*/ 116 h 352"/>
                <a:gd name="T16" fmla="*/ 591 w 602"/>
                <a:gd name="T17" fmla="*/ 139 h 352"/>
                <a:gd name="T18" fmla="*/ 573 w 602"/>
                <a:gd name="T19" fmla="*/ 136 h 352"/>
                <a:gd name="T20" fmla="*/ 546 w 602"/>
                <a:gd name="T21" fmla="*/ 131 h 352"/>
                <a:gd name="T22" fmla="*/ 522 w 602"/>
                <a:gd name="T23" fmla="*/ 131 h 352"/>
                <a:gd name="T24" fmla="*/ 497 w 602"/>
                <a:gd name="T25" fmla="*/ 136 h 352"/>
                <a:gd name="T26" fmla="*/ 464 w 602"/>
                <a:gd name="T27" fmla="*/ 153 h 352"/>
                <a:gd name="T28" fmla="*/ 440 w 602"/>
                <a:gd name="T29" fmla="*/ 170 h 352"/>
                <a:gd name="T30" fmla="*/ 404 w 602"/>
                <a:gd name="T31" fmla="*/ 203 h 352"/>
                <a:gd name="T32" fmla="*/ 374 w 602"/>
                <a:gd name="T33" fmla="*/ 232 h 352"/>
                <a:gd name="T34" fmla="*/ 331 w 602"/>
                <a:gd name="T35" fmla="*/ 259 h 352"/>
                <a:gd name="T36" fmla="*/ 320 w 602"/>
                <a:gd name="T37" fmla="*/ 263 h 352"/>
                <a:gd name="T38" fmla="*/ 257 w 602"/>
                <a:gd name="T39" fmla="*/ 283 h 352"/>
                <a:gd name="T40" fmla="*/ 215 w 602"/>
                <a:gd name="T41" fmla="*/ 299 h 352"/>
                <a:gd name="T42" fmla="*/ 157 w 602"/>
                <a:gd name="T43" fmla="*/ 334 h 352"/>
                <a:gd name="T44" fmla="*/ 145 w 602"/>
                <a:gd name="T45" fmla="*/ 341 h 352"/>
                <a:gd name="T46" fmla="*/ 119 w 602"/>
                <a:gd name="T47" fmla="*/ 349 h 352"/>
                <a:gd name="T48" fmla="*/ 109 w 602"/>
                <a:gd name="T49" fmla="*/ 352 h 352"/>
                <a:gd name="T50" fmla="*/ 69 w 602"/>
                <a:gd name="T51" fmla="*/ 352 h 352"/>
                <a:gd name="T52" fmla="*/ 54 w 602"/>
                <a:gd name="T53" fmla="*/ 349 h 352"/>
                <a:gd name="T54" fmla="*/ 61 w 602"/>
                <a:gd name="T55" fmla="*/ 319 h 352"/>
                <a:gd name="T56" fmla="*/ 68 w 602"/>
                <a:gd name="T57" fmla="*/ 305 h 352"/>
                <a:gd name="T58" fmla="*/ 58 w 602"/>
                <a:gd name="T59" fmla="*/ 288 h 352"/>
                <a:gd name="T60" fmla="*/ 21 w 602"/>
                <a:gd name="T61" fmla="*/ 221 h 352"/>
                <a:gd name="T62" fmla="*/ 13 w 602"/>
                <a:gd name="T63" fmla="*/ 171 h 352"/>
                <a:gd name="T64" fmla="*/ 0 w 602"/>
                <a:gd name="T65" fmla="*/ 149 h 352"/>
                <a:gd name="T66" fmla="*/ 28 w 602"/>
                <a:gd name="T67" fmla="*/ 138 h 352"/>
                <a:gd name="T68" fmla="*/ 37 w 602"/>
                <a:gd name="T69" fmla="*/ 138 h 352"/>
                <a:gd name="T70" fmla="*/ 59 w 602"/>
                <a:gd name="T71" fmla="*/ 135 h 352"/>
                <a:gd name="T72" fmla="*/ 73 w 602"/>
                <a:gd name="T73" fmla="*/ 131 h 352"/>
                <a:gd name="T74" fmla="*/ 111 w 602"/>
                <a:gd name="T75" fmla="*/ 112 h 352"/>
                <a:gd name="T76" fmla="*/ 138 w 602"/>
                <a:gd name="T77" fmla="*/ 110 h 352"/>
                <a:gd name="T78" fmla="*/ 167 w 602"/>
                <a:gd name="T79" fmla="*/ 124 h 352"/>
                <a:gd name="T80" fmla="*/ 242 w 602"/>
                <a:gd name="T81" fmla="*/ 121 h 352"/>
                <a:gd name="T82" fmla="*/ 278 w 602"/>
                <a:gd name="T83" fmla="*/ 106 h 352"/>
                <a:gd name="T84" fmla="*/ 295 w 602"/>
                <a:gd name="T85" fmla="*/ 95 h 352"/>
                <a:gd name="T86" fmla="*/ 333 w 602"/>
                <a:gd name="T87" fmla="*/ 109 h 352"/>
                <a:gd name="T88" fmla="*/ 378 w 602"/>
                <a:gd name="T89" fmla="*/ 99 h 352"/>
                <a:gd name="T90" fmla="*/ 395 w 602"/>
                <a:gd name="T91" fmla="*/ 85 h 352"/>
                <a:gd name="T92" fmla="*/ 406 w 602"/>
                <a:gd name="T93" fmla="*/ 74 h 352"/>
                <a:gd name="T94" fmla="*/ 413 w 602"/>
                <a:gd name="T95" fmla="*/ 67 h 352"/>
                <a:gd name="T96" fmla="*/ 421 w 602"/>
                <a:gd name="T97" fmla="*/ 52 h 352"/>
                <a:gd name="T98" fmla="*/ 428 w 602"/>
                <a:gd name="T99" fmla="*/ 37 h 352"/>
                <a:gd name="T100" fmla="*/ 447 w 602"/>
                <a:gd name="T101" fmla="*/ 36 h 352"/>
                <a:gd name="T102" fmla="*/ 455 w 602"/>
                <a:gd name="T103" fmla="*/ 27 h 352"/>
                <a:gd name="T104" fmla="*/ 473 w 602"/>
                <a:gd name="T105" fmla="*/ 26 h 352"/>
                <a:gd name="T106" fmla="*/ 487 w 602"/>
                <a:gd name="T107" fmla="*/ 22 h 352"/>
                <a:gd name="T108" fmla="*/ 498 w 602"/>
                <a:gd name="T109" fmla="*/ 11 h 352"/>
                <a:gd name="T110" fmla="*/ 512 w 602"/>
                <a:gd name="T111" fmla="*/ 13 h 352"/>
                <a:gd name="T112" fmla="*/ 531 w 602"/>
                <a:gd name="T113" fmla="*/ 1 h 352"/>
                <a:gd name="T114" fmla="*/ 545 w 602"/>
                <a:gd name="T115" fmla="*/ 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02" h="352">
                  <a:moveTo>
                    <a:pt x="546" y="11"/>
                  </a:moveTo>
                  <a:lnTo>
                    <a:pt x="551" y="16"/>
                  </a:lnTo>
                  <a:lnTo>
                    <a:pt x="552" y="18"/>
                  </a:lnTo>
                  <a:lnTo>
                    <a:pt x="551" y="18"/>
                  </a:lnTo>
                  <a:lnTo>
                    <a:pt x="552" y="19"/>
                  </a:lnTo>
                  <a:lnTo>
                    <a:pt x="553" y="21"/>
                  </a:lnTo>
                  <a:lnTo>
                    <a:pt x="555" y="21"/>
                  </a:lnTo>
                  <a:lnTo>
                    <a:pt x="556" y="21"/>
                  </a:lnTo>
                  <a:lnTo>
                    <a:pt x="556" y="22"/>
                  </a:lnTo>
                  <a:lnTo>
                    <a:pt x="558" y="21"/>
                  </a:lnTo>
                  <a:lnTo>
                    <a:pt x="559" y="21"/>
                  </a:lnTo>
                  <a:lnTo>
                    <a:pt x="560" y="21"/>
                  </a:lnTo>
                  <a:lnTo>
                    <a:pt x="570" y="19"/>
                  </a:lnTo>
                  <a:lnTo>
                    <a:pt x="571" y="21"/>
                  </a:lnTo>
                  <a:lnTo>
                    <a:pt x="571" y="22"/>
                  </a:lnTo>
                  <a:lnTo>
                    <a:pt x="573" y="23"/>
                  </a:lnTo>
                  <a:lnTo>
                    <a:pt x="573" y="26"/>
                  </a:lnTo>
                  <a:lnTo>
                    <a:pt x="574" y="29"/>
                  </a:lnTo>
                  <a:lnTo>
                    <a:pt x="574" y="30"/>
                  </a:lnTo>
                  <a:lnTo>
                    <a:pt x="574" y="32"/>
                  </a:lnTo>
                  <a:lnTo>
                    <a:pt x="577" y="33"/>
                  </a:lnTo>
                  <a:lnTo>
                    <a:pt x="580" y="36"/>
                  </a:lnTo>
                  <a:lnTo>
                    <a:pt x="581" y="37"/>
                  </a:lnTo>
                  <a:lnTo>
                    <a:pt x="582" y="38"/>
                  </a:lnTo>
                  <a:lnTo>
                    <a:pt x="584" y="40"/>
                  </a:lnTo>
                  <a:lnTo>
                    <a:pt x="589" y="43"/>
                  </a:lnTo>
                  <a:lnTo>
                    <a:pt x="593" y="44"/>
                  </a:lnTo>
                  <a:lnTo>
                    <a:pt x="595" y="44"/>
                  </a:lnTo>
                  <a:lnTo>
                    <a:pt x="595" y="45"/>
                  </a:lnTo>
                  <a:lnTo>
                    <a:pt x="596" y="45"/>
                  </a:lnTo>
                  <a:lnTo>
                    <a:pt x="598" y="47"/>
                  </a:lnTo>
                  <a:lnTo>
                    <a:pt x="598" y="48"/>
                  </a:lnTo>
                  <a:lnTo>
                    <a:pt x="599" y="48"/>
                  </a:lnTo>
                  <a:lnTo>
                    <a:pt x="599" y="49"/>
                  </a:lnTo>
                  <a:lnTo>
                    <a:pt x="599" y="51"/>
                  </a:lnTo>
                  <a:lnTo>
                    <a:pt x="599" y="52"/>
                  </a:lnTo>
                  <a:lnTo>
                    <a:pt x="599" y="54"/>
                  </a:lnTo>
                  <a:lnTo>
                    <a:pt x="598" y="56"/>
                  </a:lnTo>
                  <a:lnTo>
                    <a:pt x="596" y="63"/>
                  </a:lnTo>
                  <a:lnTo>
                    <a:pt x="595" y="67"/>
                  </a:lnTo>
                  <a:lnTo>
                    <a:pt x="593" y="67"/>
                  </a:lnTo>
                  <a:lnTo>
                    <a:pt x="593" y="69"/>
                  </a:lnTo>
                  <a:lnTo>
                    <a:pt x="593" y="70"/>
                  </a:lnTo>
                  <a:lnTo>
                    <a:pt x="595" y="74"/>
                  </a:lnTo>
                  <a:lnTo>
                    <a:pt x="595" y="76"/>
                  </a:lnTo>
                  <a:lnTo>
                    <a:pt x="595" y="77"/>
                  </a:lnTo>
                  <a:lnTo>
                    <a:pt x="596" y="77"/>
                  </a:lnTo>
                  <a:lnTo>
                    <a:pt x="596" y="78"/>
                  </a:lnTo>
                  <a:lnTo>
                    <a:pt x="598" y="78"/>
                  </a:lnTo>
                  <a:lnTo>
                    <a:pt x="598" y="81"/>
                  </a:lnTo>
                  <a:lnTo>
                    <a:pt x="600" y="85"/>
                  </a:lnTo>
                  <a:lnTo>
                    <a:pt x="602" y="87"/>
                  </a:lnTo>
                  <a:lnTo>
                    <a:pt x="602" y="88"/>
                  </a:lnTo>
                  <a:lnTo>
                    <a:pt x="600" y="88"/>
                  </a:lnTo>
                  <a:lnTo>
                    <a:pt x="600" y="90"/>
                  </a:lnTo>
                  <a:lnTo>
                    <a:pt x="599" y="91"/>
                  </a:lnTo>
                  <a:lnTo>
                    <a:pt x="593" y="98"/>
                  </a:lnTo>
                  <a:lnTo>
                    <a:pt x="592" y="98"/>
                  </a:lnTo>
                  <a:lnTo>
                    <a:pt x="592" y="99"/>
                  </a:lnTo>
                  <a:lnTo>
                    <a:pt x="592" y="101"/>
                  </a:lnTo>
                  <a:lnTo>
                    <a:pt x="589" y="107"/>
                  </a:lnTo>
                  <a:lnTo>
                    <a:pt x="589" y="109"/>
                  </a:lnTo>
                  <a:lnTo>
                    <a:pt x="589" y="110"/>
                  </a:lnTo>
                  <a:lnTo>
                    <a:pt x="589" y="116"/>
                  </a:lnTo>
                  <a:lnTo>
                    <a:pt x="589" y="117"/>
                  </a:lnTo>
                  <a:lnTo>
                    <a:pt x="591" y="123"/>
                  </a:lnTo>
                  <a:lnTo>
                    <a:pt x="591" y="124"/>
                  </a:lnTo>
                  <a:lnTo>
                    <a:pt x="591" y="128"/>
                  </a:lnTo>
                  <a:lnTo>
                    <a:pt x="592" y="131"/>
                  </a:lnTo>
                  <a:lnTo>
                    <a:pt x="593" y="139"/>
                  </a:lnTo>
                  <a:lnTo>
                    <a:pt x="592" y="139"/>
                  </a:lnTo>
                  <a:lnTo>
                    <a:pt x="591" y="139"/>
                  </a:lnTo>
                  <a:lnTo>
                    <a:pt x="589" y="139"/>
                  </a:lnTo>
                  <a:lnTo>
                    <a:pt x="587" y="138"/>
                  </a:lnTo>
                  <a:lnTo>
                    <a:pt x="585" y="138"/>
                  </a:lnTo>
                  <a:lnTo>
                    <a:pt x="582" y="138"/>
                  </a:lnTo>
                  <a:lnTo>
                    <a:pt x="581" y="138"/>
                  </a:lnTo>
                  <a:lnTo>
                    <a:pt x="580" y="138"/>
                  </a:lnTo>
                  <a:lnTo>
                    <a:pt x="578" y="138"/>
                  </a:lnTo>
                  <a:lnTo>
                    <a:pt x="573" y="136"/>
                  </a:lnTo>
                  <a:lnTo>
                    <a:pt x="567" y="135"/>
                  </a:lnTo>
                  <a:lnTo>
                    <a:pt x="562" y="134"/>
                  </a:lnTo>
                  <a:lnTo>
                    <a:pt x="555" y="132"/>
                  </a:lnTo>
                  <a:lnTo>
                    <a:pt x="553" y="131"/>
                  </a:lnTo>
                  <a:lnTo>
                    <a:pt x="551" y="131"/>
                  </a:lnTo>
                  <a:lnTo>
                    <a:pt x="549" y="131"/>
                  </a:lnTo>
                  <a:lnTo>
                    <a:pt x="548" y="131"/>
                  </a:lnTo>
                  <a:lnTo>
                    <a:pt x="546" y="131"/>
                  </a:lnTo>
                  <a:lnTo>
                    <a:pt x="545" y="131"/>
                  </a:lnTo>
                  <a:lnTo>
                    <a:pt x="544" y="131"/>
                  </a:lnTo>
                  <a:lnTo>
                    <a:pt x="542" y="131"/>
                  </a:lnTo>
                  <a:lnTo>
                    <a:pt x="541" y="131"/>
                  </a:lnTo>
                  <a:lnTo>
                    <a:pt x="531" y="131"/>
                  </a:lnTo>
                  <a:lnTo>
                    <a:pt x="524" y="131"/>
                  </a:lnTo>
                  <a:lnTo>
                    <a:pt x="523" y="131"/>
                  </a:lnTo>
                  <a:lnTo>
                    <a:pt x="522" y="131"/>
                  </a:lnTo>
                  <a:lnTo>
                    <a:pt x="520" y="131"/>
                  </a:lnTo>
                  <a:lnTo>
                    <a:pt x="519" y="131"/>
                  </a:lnTo>
                  <a:lnTo>
                    <a:pt x="508" y="134"/>
                  </a:lnTo>
                  <a:lnTo>
                    <a:pt x="502" y="135"/>
                  </a:lnTo>
                  <a:lnTo>
                    <a:pt x="501" y="135"/>
                  </a:lnTo>
                  <a:lnTo>
                    <a:pt x="498" y="135"/>
                  </a:lnTo>
                  <a:lnTo>
                    <a:pt x="498" y="136"/>
                  </a:lnTo>
                  <a:lnTo>
                    <a:pt x="497" y="136"/>
                  </a:lnTo>
                  <a:lnTo>
                    <a:pt x="494" y="138"/>
                  </a:lnTo>
                  <a:lnTo>
                    <a:pt x="491" y="138"/>
                  </a:lnTo>
                  <a:lnTo>
                    <a:pt x="490" y="139"/>
                  </a:lnTo>
                  <a:lnTo>
                    <a:pt x="489" y="139"/>
                  </a:lnTo>
                  <a:lnTo>
                    <a:pt x="487" y="140"/>
                  </a:lnTo>
                  <a:lnTo>
                    <a:pt x="484" y="142"/>
                  </a:lnTo>
                  <a:lnTo>
                    <a:pt x="482" y="143"/>
                  </a:lnTo>
                  <a:lnTo>
                    <a:pt x="464" y="153"/>
                  </a:lnTo>
                  <a:lnTo>
                    <a:pt x="464" y="154"/>
                  </a:lnTo>
                  <a:lnTo>
                    <a:pt x="462" y="154"/>
                  </a:lnTo>
                  <a:lnTo>
                    <a:pt x="458" y="157"/>
                  </a:lnTo>
                  <a:lnTo>
                    <a:pt x="454" y="160"/>
                  </a:lnTo>
                  <a:lnTo>
                    <a:pt x="449" y="163"/>
                  </a:lnTo>
                  <a:lnTo>
                    <a:pt x="447" y="164"/>
                  </a:lnTo>
                  <a:lnTo>
                    <a:pt x="446" y="165"/>
                  </a:lnTo>
                  <a:lnTo>
                    <a:pt x="440" y="170"/>
                  </a:lnTo>
                  <a:lnTo>
                    <a:pt x="435" y="174"/>
                  </a:lnTo>
                  <a:lnTo>
                    <a:pt x="429" y="179"/>
                  </a:lnTo>
                  <a:lnTo>
                    <a:pt x="428" y="181"/>
                  </a:lnTo>
                  <a:lnTo>
                    <a:pt x="427" y="181"/>
                  </a:lnTo>
                  <a:lnTo>
                    <a:pt x="411" y="196"/>
                  </a:lnTo>
                  <a:lnTo>
                    <a:pt x="411" y="197"/>
                  </a:lnTo>
                  <a:lnTo>
                    <a:pt x="409" y="198"/>
                  </a:lnTo>
                  <a:lnTo>
                    <a:pt x="404" y="203"/>
                  </a:lnTo>
                  <a:lnTo>
                    <a:pt x="399" y="208"/>
                  </a:lnTo>
                  <a:lnTo>
                    <a:pt x="392" y="215"/>
                  </a:lnTo>
                  <a:lnTo>
                    <a:pt x="391" y="215"/>
                  </a:lnTo>
                  <a:lnTo>
                    <a:pt x="391" y="216"/>
                  </a:lnTo>
                  <a:lnTo>
                    <a:pt x="389" y="216"/>
                  </a:lnTo>
                  <a:lnTo>
                    <a:pt x="381" y="225"/>
                  </a:lnTo>
                  <a:lnTo>
                    <a:pt x="377" y="228"/>
                  </a:lnTo>
                  <a:lnTo>
                    <a:pt x="374" y="232"/>
                  </a:lnTo>
                  <a:lnTo>
                    <a:pt x="373" y="233"/>
                  </a:lnTo>
                  <a:lnTo>
                    <a:pt x="371" y="233"/>
                  </a:lnTo>
                  <a:lnTo>
                    <a:pt x="371" y="234"/>
                  </a:lnTo>
                  <a:lnTo>
                    <a:pt x="370" y="234"/>
                  </a:lnTo>
                  <a:lnTo>
                    <a:pt x="351" y="247"/>
                  </a:lnTo>
                  <a:lnTo>
                    <a:pt x="340" y="254"/>
                  </a:lnTo>
                  <a:lnTo>
                    <a:pt x="333" y="259"/>
                  </a:lnTo>
                  <a:lnTo>
                    <a:pt x="331" y="259"/>
                  </a:lnTo>
                  <a:lnTo>
                    <a:pt x="330" y="261"/>
                  </a:lnTo>
                  <a:lnTo>
                    <a:pt x="328" y="261"/>
                  </a:lnTo>
                  <a:lnTo>
                    <a:pt x="327" y="262"/>
                  </a:lnTo>
                  <a:lnTo>
                    <a:pt x="326" y="262"/>
                  </a:lnTo>
                  <a:lnTo>
                    <a:pt x="324" y="262"/>
                  </a:lnTo>
                  <a:lnTo>
                    <a:pt x="323" y="263"/>
                  </a:lnTo>
                  <a:lnTo>
                    <a:pt x="322" y="263"/>
                  </a:lnTo>
                  <a:lnTo>
                    <a:pt x="320" y="263"/>
                  </a:lnTo>
                  <a:lnTo>
                    <a:pt x="300" y="270"/>
                  </a:lnTo>
                  <a:lnTo>
                    <a:pt x="298" y="272"/>
                  </a:lnTo>
                  <a:lnTo>
                    <a:pt x="295" y="272"/>
                  </a:lnTo>
                  <a:lnTo>
                    <a:pt x="294" y="272"/>
                  </a:lnTo>
                  <a:lnTo>
                    <a:pt x="294" y="273"/>
                  </a:lnTo>
                  <a:lnTo>
                    <a:pt x="271" y="278"/>
                  </a:lnTo>
                  <a:lnTo>
                    <a:pt x="260" y="283"/>
                  </a:lnTo>
                  <a:lnTo>
                    <a:pt x="257" y="283"/>
                  </a:lnTo>
                  <a:lnTo>
                    <a:pt x="254" y="284"/>
                  </a:lnTo>
                  <a:lnTo>
                    <a:pt x="243" y="288"/>
                  </a:lnTo>
                  <a:lnTo>
                    <a:pt x="240" y="288"/>
                  </a:lnTo>
                  <a:lnTo>
                    <a:pt x="222" y="295"/>
                  </a:lnTo>
                  <a:lnTo>
                    <a:pt x="220" y="297"/>
                  </a:lnTo>
                  <a:lnTo>
                    <a:pt x="218" y="298"/>
                  </a:lnTo>
                  <a:lnTo>
                    <a:pt x="217" y="298"/>
                  </a:lnTo>
                  <a:lnTo>
                    <a:pt x="215" y="299"/>
                  </a:lnTo>
                  <a:lnTo>
                    <a:pt x="207" y="303"/>
                  </a:lnTo>
                  <a:lnTo>
                    <a:pt x="204" y="305"/>
                  </a:lnTo>
                  <a:lnTo>
                    <a:pt x="203" y="306"/>
                  </a:lnTo>
                  <a:lnTo>
                    <a:pt x="196" y="310"/>
                  </a:lnTo>
                  <a:lnTo>
                    <a:pt x="191" y="313"/>
                  </a:lnTo>
                  <a:lnTo>
                    <a:pt x="179" y="320"/>
                  </a:lnTo>
                  <a:lnTo>
                    <a:pt x="177" y="321"/>
                  </a:lnTo>
                  <a:lnTo>
                    <a:pt x="157" y="334"/>
                  </a:lnTo>
                  <a:lnTo>
                    <a:pt x="153" y="336"/>
                  </a:lnTo>
                  <a:lnTo>
                    <a:pt x="152" y="336"/>
                  </a:lnTo>
                  <a:lnTo>
                    <a:pt x="151" y="338"/>
                  </a:lnTo>
                  <a:lnTo>
                    <a:pt x="149" y="338"/>
                  </a:lnTo>
                  <a:lnTo>
                    <a:pt x="148" y="339"/>
                  </a:lnTo>
                  <a:lnTo>
                    <a:pt x="146" y="339"/>
                  </a:lnTo>
                  <a:lnTo>
                    <a:pt x="145" y="339"/>
                  </a:lnTo>
                  <a:lnTo>
                    <a:pt x="145" y="341"/>
                  </a:lnTo>
                  <a:lnTo>
                    <a:pt x="142" y="341"/>
                  </a:lnTo>
                  <a:lnTo>
                    <a:pt x="135" y="343"/>
                  </a:lnTo>
                  <a:lnTo>
                    <a:pt x="131" y="345"/>
                  </a:lnTo>
                  <a:lnTo>
                    <a:pt x="131" y="346"/>
                  </a:lnTo>
                  <a:lnTo>
                    <a:pt x="130" y="346"/>
                  </a:lnTo>
                  <a:lnTo>
                    <a:pt x="127" y="346"/>
                  </a:lnTo>
                  <a:lnTo>
                    <a:pt x="120" y="349"/>
                  </a:lnTo>
                  <a:lnTo>
                    <a:pt x="119" y="349"/>
                  </a:lnTo>
                  <a:lnTo>
                    <a:pt x="117" y="349"/>
                  </a:lnTo>
                  <a:lnTo>
                    <a:pt x="116" y="350"/>
                  </a:lnTo>
                  <a:lnTo>
                    <a:pt x="115" y="350"/>
                  </a:lnTo>
                  <a:lnTo>
                    <a:pt x="113" y="350"/>
                  </a:lnTo>
                  <a:lnTo>
                    <a:pt x="112" y="350"/>
                  </a:lnTo>
                  <a:lnTo>
                    <a:pt x="111" y="350"/>
                  </a:lnTo>
                  <a:lnTo>
                    <a:pt x="111" y="352"/>
                  </a:lnTo>
                  <a:lnTo>
                    <a:pt x="109" y="352"/>
                  </a:lnTo>
                  <a:lnTo>
                    <a:pt x="108" y="352"/>
                  </a:lnTo>
                  <a:lnTo>
                    <a:pt x="106" y="352"/>
                  </a:lnTo>
                  <a:lnTo>
                    <a:pt x="101" y="352"/>
                  </a:lnTo>
                  <a:lnTo>
                    <a:pt x="95" y="352"/>
                  </a:lnTo>
                  <a:lnTo>
                    <a:pt x="93" y="352"/>
                  </a:lnTo>
                  <a:lnTo>
                    <a:pt x="91" y="352"/>
                  </a:lnTo>
                  <a:lnTo>
                    <a:pt x="72" y="352"/>
                  </a:lnTo>
                  <a:lnTo>
                    <a:pt x="69" y="352"/>
                  </a:lnTo>
                  <a:lnTo>
                    <a:pt x="68" y="352"/>
                  </a:lnTo>
                  <a:lnTo>
                    <a:pt x="66" y="352"/>
                  </a:lnTo>
                  <a:lnTo>
                    <a:pt x="65" y="352"/>
                  </a:lnTo>
                  <a:lnTo>
                    <a:pt x="64" y="350"/>
                  </a:lnTo>
                  <a:lnTo>
                    <a:pt x="62" y="350"/>
                  </a:lnTo>
                  <a:lnTo>
                    <a:pt x="61" y="350"/>
                  </a:lnTo>
                  <a:lnTo>
                    <a:pt x="58" y="350"/>
                  </a:lnTo>
                  <a:lnTo>
                    <a:pt x="54" y="349"/>
                  </a:lnTo>
                  <a:lnTo>
                    <a:pt x="53" y="341"/>
                  </a:lnTo>
                  <a:lnTo>
                    <a:pt x="53" y="331"/>
                  </a:lnTo>
                  <a:lnTo>
                    <a:pt x="55" y="330"/>
                  </a:lnTo>
                  <a:lnTo>
                    <a:pt x="58" y="330"/>
                  </a:lnTo>
                  <a:lnTo>
                    <a:pt x="59" y="328"/>
                  </a:lnTo>
                  <a:lnTo>
                    <a:pt x="62" y="328"/>
                  </a:lnTo>
                  <a:lnTo>
                    <a:pt x="62" y="327"/>
                  </a:lnTo>
                  <a:lnTo>
                    <a:pt x="61" y="319"/>
                  </a:lnTo>
                  <a:lnTo>
                    <a:pt x="61" y="314"/>
                  </a:lnTo>
                  <a:lnTo>
                    <a:pt x="59" y="314"/>
                  </a:lnTo>
                  <a:lnTo>
                    <a:pt x="58" y="306"/>
                  </a:lnTo>
                  <a:lnTo>
                    <a:pt x="58" y="305"/>
                  </a:lnTo>
                  <a:lnTo>
                    <a:pt x="61" y="305"/>
                  </a:lnTo>
                  <a:lnTo>
                    <a:pt x="65" y="305"/>
                  </a:lnTo>
                  <a:lnTo>
                    <a:pt x="66" y="305"/>
                  </a:lnTo>
                  <a:lnTo>
                    <a:pt x="68" y="305"/>
                  </a:lnTo>
                  <a:lnTo>
                    <a:pt x="71" y="305"/>
                  </a:lnTo>
                  <a:lnTo>
                    <a:pt x="73" y="303"/>
                  </a:lnTo>
                  <a:lnTo>
                    <a:pt x="73" y="301"/>
                  </a:lnTo>
                  <a:lnTo>
                    <a:pt x="73" y="291"/>
                  </a:lnTo>
                  <a:lnTo>
                    <a:pt x="73" y="288"/>
                  </a:lnTo>
                  <a:lnTo>
                    <a:pt x="72" y="288"/>
                  </a:lnTo>
                  <a:lnTo>
                    <a:pt x="61" y="288"/>
                  </a:lnTo>
                  <a:lnTo>
                    <a:pt x="58" y="288"/>
                  </a:lnTo>
                  <a:lnTo>
                    <a:pt x="58" y="287"/>
                  </a:lnTo>
                  <a:lnTo>
                    <a:pt x="58" y="285"/>
                  </a:lnTo>
                  <a:lnTo>
                    <a:pt x="57" y="280"/>
                  </a:lnTo>
                  <a:lnTo>
                    <a:pt x="43" y="263"/>
                  </a:lnTo>
                  <a:lnTo>
                    <a:pt x="40" y="259"/>
                  </a:lnTo>
                  <a:lnTo>
                    <a:pt x="37" y="255"/>
                  </a:lnTo>
                  <a:lnTo>
                    <a:pt x="32" y="243"/>
                  </a:lnTo>
                  <a:lnTo>
                    <a:pt x="21" y="221"/>
                  </a:lnTo>
                  <a:lnTo>
                    <a:pt x="22" y="221"/>
                  </a:lnTo>
                  <a:lnTo>
                    <a:pt x="22" y="219"/>
                  </a:lnTo>
                  <a:lnTo>
                    <a:pt x="22" y="218"/>
                  </a:lnTo>
                  <a:lnTo>
                    <a:pt x="21" y="211"/>
                  </a:lnTo>
                  <a:lnTo>
                    <a:pt x="21" y="209"/>
                  </a:lnTo>
                  <a:lnTo>
                    <a:pt x="19" y="205"/>
                  </a:lnTo>
                  <a:lnTo>
                    <a:pt x="18" y="201"/>
                  </a:lnTo>
                  <a:lnTo>
                    <a:pt x="13" y="171"/>
                  </a:lnTo>
                  <a:lnTo>
                    <a:pt x="11" y="164"/>
                  </a:lnTo>
                  <a:lnTo>
                    <a:pt x="11" y="163"/>
                  </a:lnTo>
                  <a:lnTo>
                    <a:pt x="10" y="161"/>
                  </a:lnTo>
                  <a:lnTo>
                    <a:pt x="6" y="161"/>
                  </a:lnTo>
                  <a:lnTo>
                    <a:pt x="4" y="161"/>
                  </a:lnTo>
                  <a:lnTo>
                    <a:pt x="3" y="160"/>
                  </a:lnTo>
                  <a:lnTo>
                    <a:pt x="3" y="157"/>
                  </a:lnTo>
                  <a:lnTo>
                    <a:pt x="0" y="149"/>
                  </a:lnTo>
                  <a:lnTo>
                    <a:pt x="0" y="147"/>
                  </a:lnTo>
                  <a:lnTo>
                    <a:pt x="17" y="143"/>
                  </a:lnTo>
                  <a:lnTo>
                    <a:pt x="19" y="143"/>
                  </a:lnTo>
                  <a:lnTo>
                    <a:pt x="21" y="142"/>
                  </a:lnTo>
                  <a:lnTo>
                    <a:pt x="24" y="139"/>
                  </a:lnTo>
                  <a:lnTo>
                    <a:pt x="25" y="138"/>
                  </a:lnTo>
                  <a:lnTo>
                    <a:pt x="26" y="138"/>
                  </a:lnTo>
                  <a:lnTo>
                    <a:pt x="28" y="138"/>
                  </a:lnTo>
                  <a:lnTo>
                    <a:pt x="29" y="138"/>
                  </a:lnTo>
                  <a:lnTo>
                    <a:pt x="29" y="139"/>
                  </a:lnTo>
                  <a:lnTo>
                    <a:pt x="30" y="139"/>
                  </a:lnTo>
                  <a:lnTo>
                    <a:pt x="32" y="138"/>
                  </a:lnTo>
                  <a:lnTo>
                    <a:pt x="33" y="138"/>
                  </a:lnTo>
                  <a:lnTo>
                    <a:pt x="33" y="136"/>
                  </a:lnTo>
                  <a:lnTo>
                    <a:pt x="35" y="136"/>
                  </a:lnTo>
                  <a:lnTo>
                    <a:pt x="37" y="138"/>
                  </a:lnTo>
                  <a:lnTo>
                    <a:pt x="39" y="138"/>
                  </a:lnTo>
                  <a:lnTo>
                    <a:pt x="40" y="138"/>
                  </a:lnTo>
                  <a:lnTo>
                    <a:pt x="42" y="138"/>
                  </a:lnTo>
                  <a:lnTo>
                    <a:pt x="43" y="138"/>
                  </a:lnTo>
                  <a:lnTo>
                    <a:pt x="44" y="138"/>
                  </a:lnTo>
                  <a:lnTo>
                    <a:pt x="46" y="138"/>
                  </a:lnTo>
                  <a:lnTo>
                    <a:pt x="51" y="136"/>
                  </a:lnTo>
                  <a:lnTo>
                    <a:pt x="59" y="135"/>
                  </a:lnTo>
                  <a:lnTo>
                    <a:pt x="61" y="135"/>
                  </a:lnTo>
                  <a:lnTo>
                    <a:pt x="62" y="135"/>
                  </a:lnTo>
                  <a:lnTo>
                    <a:pt x="65" y="134"/>
                  </a:lnTo>
                  <a:lnTo>
                    <a:pt x="66" y="134"/>
                  </a:lnTo>
                  <a:lnTo>
                    <a:pt x="68" y="134"/>
                  </a:lnTo>
                  <a:lnTo>
                    <a:pt x="69" y="134"/>
                  </a:lnTo>
                  <a:lnTo>
                    <a:pt x="72" y="132"/>
                  </a:lnTo>
                  <a:lnTo>
                    <a:pt x="73" y="131"/>
                  </a:lnTo>
                  <a:lnTo>
                    <a:pt x="76" y="129"/>
                  </a:lnTo>
                  <a:lnTo>
                    <a:pt x="77" y="127"/>
                  </a:lnTo>
                  <a:lnTo>
                    <a:pt x="80" y="125"/>
                  </a:lnTo>
                  <a:lnTo>
                    <a:pt x="94" y="112"/>
                  </a:lnTo>
                  <a:lnTo>
                    <a:pt x="97" y="112"/>
                  </a:lnTo>
                  <a:lnTo>
                    <a:pt x="99" y="112"/>
                  </a:lnTo>
                  <a:lnTo>
                    <a:pt x="105" y="112"/>
                  </a:lnTo>
                  <a:lnTo>
                    <a:pt x="111" y="112"/>
                  </a:lnTo>
                  <a:lnTo>
                    <a:pt x="113" y="112"/>
                  </a:lnTo>
                  <a:lnTo>
                    <a:pt x="115" y="112"/>
                  </a:lnTo>
                  <a:lnTo>
                    <a:pt x="116" y="112"/>
                  </a:lnTo>
                  <a:lnTo>
                    <a:pt x="119" y="112"/>
                  </a:lnTo>
                  <a:lnTo>
                    <a:pt x="123" y="112"/>
                  </a:lnTo>
                  <a:lnTo>
                    <a:pt x="124" y="112"/>
                  </a:lnTo>
                  <a:lnTo>
                    <a:pt x="131" y="110"/>
                  </a:lnTo>
                  <a:lnTo>
                    <a:pt x="138" y="110"/>
                  </a:lnTo>
                  <a:lnTo>
                    <a:pt x="140" y="110"/>
                  </a:lnTo>
                  <a:lnTo>
                    <a:pt x="144" y="110"/>
                  </a:lnTo>
                  <a:lnTo>
                    <a:pt x="155" y="109"/>
                  </a:lnTo>
                  <a:lnTo>
                    <a:pt x="160" y="109"/>
                  </a:lnTo>
                  <a:lnTo>
                    <a:pt x="163" y="109"/>
                  </a:lnTo>
                  <a:lnTo>
                    <a:pt x="166" y="109"/>
                  </a:lnTo>
                  <a:lnTo>
                    <a:pt x="166" y="114"/>
                  </a:lnTo>
                  <a:lnTo>
                    <a:pt x="167" y="124"/>
                  </a:lnTo>
                  <a:lnTo>
                    <a:pt x="174" y="124"/>
                  </a:lnTo>
                  <a:lnTo>
                    <a:pt x="193" y="123"/>
                  </a:lnTo>
                  <a:lnTo>
                    <a:pt x="206" y="123"/>
                  </a:lnTo>
                  <a:lnTo>
                    <a:pt x="220" y="121"/>
                  </a:lnTo>
                  <a:lnTo>
                    <a:pt x="220" y="123"/>
                  </a:lnTo>
                  <a:lnTo>
                    <a:pt x="221" y="123"/>
                  </a:lnTo>
                  <a:lnTo>
                    <a:pt x="222" y="123"/>
                  </a:lnTo>
                  <a:lnTo>
                    <a:pt x="242" y="121"/>
                  </a:lnTo>
                  <a:lnTo>
                    <a:pt x="273" y="118"/>
                  </a:lnTo>
                  <a:lnTo>
                    <a:pt x="275" y="118"/>
                  </a:lnTo>
                  <a:lnTo>
                    <a:pt x="273" y="114"/>
                  </a:lnTo>
                  <a:lnTo>
                    <a:pt x="272" y="107"/>
                  </a:lnTo>
                  <a:lnTo>
                    <a:pt x="273" y="107"/>
                  </a:lnTo>
                  <a:lnTo>
                    <a:pt x="275" y="106"/>
                  </a:lnTo>
                  <a:lnTo>
                    <a:pt x="276" y="106"/>
                  </a:lnTo>
                  <a:lnTo>
                    <a:pt x="278" y="106"/>
                  </a:lnTo>
                  <a:lnTo>
                    <a:pt x="279" y="106"/>
                  </a:lnTo>
                  <a:lnTo>
                    <a:pt x="284" y="105"/>
                  </a:lnTo>
                  <a:lnTo>
                    <a:pt x="291" y="103"/>
                  </a:lnTo>
                  <a:lnTo>
                    <a:pt x="294" y="103"/>
                  </a:lnTo>
                  <a:lnTo>
                    <a:pt x="295" y="103"/>
                  </a:lnTo>
                  <a:lnTo>
                    <a:pt x="297" y="103"/>
                  </a:lnTo>
                  <a:lnTo>
                    <a:pt x="295" y="96"/>
                  </a:lnTo>
                  <a:lnTo>
                    <a:pt x="295" y="95"/>
                  </a:lnTo>
                  <a:lnTo>
                    <a:pt x="301" y="90"/>
                  </a:lnTo>
                  <a:lnTo>
                    <a:pt x="302" y="88"/>
                  </a:lnTo>
                  <a:lnTo>
                    <a:pt x="302" y="87"/>
                  </a:lnTo>
                  <a:lnTo>
                    <a:pt x="304" y="87"/>
                  </a:lnTo>
                  <a:lnTo>
                    <a:pt x="305" y="87"/>
                  </a:lnTo>
                  <a:lnTo>
                    <a:pt x="306" y="84"/>
                  </a:lnTo>
                  <a:lnTo>
                    <a:pt x="322" y="98"/>
                  </a:lnTo>
                  <a:lnTo>
                    <a:pt x="333" y="109"/>
                  </a:lnTo>
                  <a:lnTo>
                    <a:pt x="342" y="114"/>
                  </a:lnTo>
                  <a:lnTo>
                    <a:pt x="346" y="117"/>
                  </a:lnTo>
                  <a:lnTo>
                    <a:pt x="358" y="112"/>
                  </a:lnTo>
                  <a:lnTo>
                    <a:pt x="360" y="109"/>
                  </a:lnTo>
                  <a:lnTo>
                    <a:pt x="364" y="107"/>
                  </a:lnTo>
                  <a:lnTo>
                    <a:pt x="366" y="106"/>
                  </a:lnTo>
                  <a:lnTo>
                    <a:pt x="375" y="101"/>
                  </a:lnTo>
                  <a:lnTo>
                    <a:pt x="378" y="99"/>
                  </a:lnTo>
                  <a:lnTo>
                    <a:pt x="378" y="98"/>
                  </a:lnTo>
                  <a:lnTo>
                    <a:pt x="380" y="98"/>
                  </a:lnTo>
                  <a:lnTo>
                    <a:pt x="385" y="95"/>
                  </a:lnTo>
                  <a:lnTo>
                    <a:pt x="386" y="94"/>
                  </a:lnTo>
                  <a:lnTo>
                    <a:pt x="388" y="92"/>
                  </a:lnTo>
                  <a:lnTo>
                    <a:pt x="389" y="91"/>
                  </a:lnTo>
                  <a:lnTo>
                    <a:pt x="392" y="88"/>
                  </a:lnTo>
                  <a:lnTo>
                    <a:pt x="395" y="85"/>
                  </a:lnTo>
                  <a:lnTo>
                    <a:pt x="396" y="84"/>
                  </a:lnTo>
                  <a:lnTo>
                    <a:pt x="399" y="81"/>
                  </a:lnTo>
                  <a:lnTo>
                    <a:pt x="400" y="78"/>
                  </a:lnTo>
                  <a:lnTo>
                    <a:pt x="402" y="77"/>
                  </a:lnTo>
                  <a:lnTo>
                    <a:pt x="403" y="77"/>
                  </a:lnTo>
                  <a:lnTo>
                    <a:pt x="403" y="76"/>
                  </a:lnTo>
                  <a:lnTo>
                    <a:pt x="404" y="76"/>
                  </a:lnTo>
                  <a:lnTo>
                    <a:pt x="406" y="74"/>
                  </a:lnTo>
                  <a:lnTo>
                    <a:pt x="407" y="73"/>
                  </a:lnTo>
                  <a:lnTo>
                    <a:pt x="407" y="71"/>
                  </a:lnTo>
                  <a:lnTo>
                    <a:pt x="409" y="71"/>
                  </a:lnTo>
                  <a:lnTo>
                    <a:pt x="410" y="70"/>
                  </a:lnTo>
                  <a:lnTo>
                    <a:pt x="410" y="69"/>
                  </a:lnTo>
                  <a:lnTo>
                    <a:pt x="411" y="69"/>
                  </a:lnTo>
                  <a:lnTo>
                    <a:pt x="411" y="67"/>
                  </a:lnTo>
                  <a:lnTo>
                    <a:pt x="413" y="67"/>
                  </a:lnTo>
                  <a:lnTo>
                    <a:pt x="414" y="66"/>
                  </a:lnTo>
                  <a:lnTo>
                    <a:pt x="415" y="63"/>
                  </a:lnTo>
                  <a:lnTo>
                    <a:pt x="417" y="60"/>
                  </a:lnTo>
                  <a:lnTo>
                    <a:pt x="418" y="59"/>
                  </a:lnTo>
                  <a:lnTo>
                    <a:pt x="420" y="58"/>
                  </a:lnTo>
                  <a:lnTo>
                    <a:pt x="420" y="55"/>
                  </a:lnTo>
                  <a:lnTo>
                    <a:pt x="421" y="54"/>
                  </a:lnTo>
                  <a:lnTo>
                    <a:pt x="421" y="52"/>
                  </a:lnTo>
                  <a:lnTo>
                    <a:pt x="421" y="51"/>
                  </a:lnTo>
                  <a:lnTo>
                    <a:pt x="421" y="49"/>
                  </a:lnTo>
                  <a:lnTo>
                    <a:pt x="421" y="43"/>
                  </a:lnTo>
                  <a:lnTo>
                    <a:pt x="421" y="40"/>
                  </a:lnTo>
                  <a:lnTo>
                    <a:pt x="421" y="38"/>
                  </a:lnTo>
                  <a:lnTo>
                    <a:pt x="421" y="37"/>
                  </a:lnTo>
                  <a:lnTo>
                    <a:pt x="424" y="37"/>
                  </a:lnTo>
                  <a:lnTo>
                    <a:pt x="428" y="37"/>
                  </a:lnTo>
                  <a:lnTo>
                    <a:pt x="429" y="37"/>
                  </a:lnTo>
                  <a:lnTo>
                    <a:pt x="432" y="37"/>
                  </a:lnTo>
                  <a:lnTo>
                    <a:pt x="436" y="37"/>
                  </a:lnTo>
                  <a:lnTo>
                    <a:pt x="438" y="37"/>
                  </a:lnTo>
                  <a:lnTo>
                    <a:pt x="439" y="37"/>
                  </a:lnTo>
                  <a:lnTo>
                    <a:pt x="443" y="36"/>
                  </a:lnTo>
                  <a:lnTo>
                    <a:pt x="446" y="36"/>
                  </a:lnTo>
                  <a:lnTo>
                    <a:pt x="447" y="36"/>
                  </a:lnTo>
                  <a:lnTo>
                    <a:pt x="449" y="34"/>
                  </a:lnTo>
                  <a:lnTo>
                    <a:pt x="450" y="34"/>
                  </a:lnTo>
                  <a:lnTo>
                    <a:pt x="450" y="33"/>
                  </a:lnTo>
                  <a:lnTo>
                    <a:pt x="451" y="33"/>
                  </a:lnTo>
                  <a:lnTo>
                    <a:pt x="453" y="32"/>
                  </a:lnTo>
                  <a:lnTo>
                    <a:pt x="453" y="30"/>
                  </a:lnTo>
                  <a:lnTo>
                    <a:pt x="454" y="29"/>
                  </a:lnTo>
                  <a:lnTo>
                    <a:pt x="455" y="27"/>
                  </a:lnTo>
                  <a:lnTo>
                    <a:pt x="457" y="26"/>
                  </a:lnTo>
                  <a:lnTo>
                    <a:pt x="457" y="25"/>
                  </a:lnTo>
                  <a:lnTo>
                    <a:pt x="460" y="22"/>
                  </a:lnTo>
                  <a:lnTo>
                    <a:pt x="461" y="22"/>
                  </a:lnTo>
                  <a:lnTo>
                    <a:pt x="462" y="22"/>
                  </a:lnTo>
                  <a:lnTo>
                    <a:pt x="466" y="23"/>
                  </a:lnTo>
                  <a:lnTo>
                    <a:pt x="472" y="26"/>
                  </a:lnTo>
                  <a:lnTo>
                    <a:pt x="473" y="26"/>
                  </a:lnTo>
                  <a:lnTo>
                    <a:pt x="475" y="26"/>
                  </a:lnTo>
                  <a:lnTo>
                    <a:pt x="476" y="26"/>
                  </a:lnTo>
                  <a:lnTo>
                    <a:pt x="477" y="25"/>
                  </a:lnTo>
                  <a:lnTo>
                    <a:pt x="480" y="25"/>
                  </a:lnTo>
                  <a:lnTo>
                    <a:pt x="483" y="23"/>
                  </a:lnTo>
                  <a:lnTo>
                    <a:pt x="486" y="23"/>
                  </a:lnTo>
                  <a:lnTo>
                    <a:pt x="486" y="22"/>
                  </a:lnTo>
                  <a:lnTo>
                    <a:pt x="487" y="22"/>
                  </a:lnTo>
                  <a:lnTo>
                    <a:pt x="487" y="21"/>
                  </a:lnTo>
                  <a:lnTo>
                    <a:pt x="491" y="13"/>
                  </a:lnTo>
                  <a:lnTo>
                    <a:pt x="491" y="12"/>
                  </a:lnTo>
                  <a:lnTo>
                    <a:pt x="493" y="11"/>
                  </a:lnTo>
                  <a:lnTo>
                    <a:pt x="493" y="9"/>
                  </a:lnTo>
                  <a:lnTo>
                    <a:pt x="494" y="9"/>
                  </a:lnTo>
                  <a:lnTo>
                    <a:pt x="496" y="9"/>
                  </a:lnTo>
                  <a:lnTo>
                    <a:pt x="498" y="11"/>
                  </a:lnTo>
                  <a:lnTo>
                    <a:pt x="500" y="12"/>
                  </a:lnTo>
                  <a:lnTo>
                    <a:pt x="504" y="13"/>
                  </a:lnTo>
                  <a:lnTo>
                    <a:pt x="505" y="13"/>
                  </a:lnTo>
                  <a:lnTo>
                    <a:pt x="507" y="13"/>
                  </a:lnTo>
                  <a:lnTo>
                    <a:pt x="508" y="13"/>
                  </a:lnTo>
                  <a:lnTo>
                    <a:pt x="509" y="13"/>
                  </a:lnTo>
                  <a:lnTo>
                    <a:pt x="511" y="13"/>
                  </a:lnTo>
                  <a:lnTo>
                    <a:pt x="512" y="13"/>
                  </a:lnTo>
                  <a:lnTo>
                    <a:pt x="513" y="12"/>
                  </a:lnTo>
                  <a:lnTo>
                    <a:pt x="515" y="12"/>
                  </a:lnTo>
                  <a:lnTo>
                    <a:pt x="516" y="11"/>
                  </a:lnTo>
                  <a:lnTo>
                    <a:pt x="518" y="11"/>
                  </a:lnTo>
                  <a:lnTo>
                    <a:pt x="523" y="7"/>
                  </a:lnTo>
                  <a:lnTo>
                    <a:pt x="526" y="5"/>
                  </a:lnTo>
                  <a:lnTo>
                    <a:pt x="527" y="4"/>
                  </a:lnTo>
                  <a:lnTo>
                    <a:pt x="531" y="1"/>
                  </a:lnTo>
                  <a:lnTo>
                    <a:pt x="533" y="1"/>
                  </a:lnTo>
                  <a:lnTo>
                    <a:pt x="533" y="0"/>
                  </a:lnTo>
                  <a:lnTo>
                    <a:pt x="534" y="0"/>
                  </a:lnTo>
                  <a:lnTo>
                    <a:pt x="537" y="1"/>
                  </a:lnTo>
                  <a:lnTo>
                    <a:pt x="538" y="1"/>
                  </a:lnTo>
                  <a:lnTo>
                    <a:pt x="540" y="2"/>
                  </a:lnTo>
                  <a:lnTo>
                    <a:pt x="542" y="7"/>
                  </a:lnTo>
                  <a:lnTo>
                    <a:pt x="545" y="11"/>
                  </a:lnTo>
                  <a:lnTo>
                    <a:pt x="546" y="11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Freeform 6">
              <a:extLst>
                <a:ext uri="{FF2B5EF4-FFF2-40B4-BE49-F238E27FC236}">
                  <a16:creationId xmlns:a16="http://schemas.microsoft.com/office/drawing/2014/main" id="{999EA8B8-C871-C4E5-059F-BE599AFCD0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613" y="2981326"/>
              <a:ext cx="955675" cy="558800"/>
            </a:xfrm>
            <a:custGeom>
              <a:avLst/>
              <a:gdLst>
                <a:gd name="T0" fmla="*/ 556 w 602"/>
                <a:gd name="T1" fmla="*/ 21 h 352"/>
                <a:gd name="T2" fmla="*/ 573 w 602"/>
                <a:gd name="T3" fmla="*/ 23 h 352"/>
                <a:gd name="T4" fmla="*/ 582 w 602"/>
                <a:gd name="T5" fmla="*/ 38 h 352"/>
                <a:gd name="T6" fmla="*/ 598 w 602"/>
                <a:gd name="T7" fmla="*/ 48 h 352"/>
                <a:gd name="T8" fmla="*/ 595 w 602"/>
                <a:gd name="T9" fmla="*/ 67 h 352"/>
                <a:gd name="T10" fmla="*/ 596 w 602"/>
                <a:gd name="T11" fmla="*/ 78 h 352"/>
                <a:gd name="T12" fmla="*/ 599 w 602"/>
                <a:gd name="T13" fmla="*/ 91 h 352"/>
                <a:gd name="T14" fmla="*/ 589 w 602"/>
                <a:gd name="T15" fmla="*/ 116 h 352"/>
                <a:gd name="T16" fmla="*/ 591 w 602"/>
                <a:gd name="T17" fmla="*/ 139 h 352"/>
                <a:gd name="T18" fmla="*/ 573 w 602"/>
                <a:gd name="T19" fmla="*/ 136 h 352"/>
                <a:gd name="T20" fmla="*/ 546 w 602"/>
                <a:gd name="T21" fmla="*/ 131 h 352"/>
                <a:gd name="T22" fmla="*/ 522 w 602"/>
                <a:gd name="T23" fmla="*/ 131 h 352"/>
                <a:gd name="T24" fmla="*/ 497 w 602"/>
                <a:gd name="T25" fmla="*/ 136 h 352"/>
                <a:gd name="T26" fmla="*/ 464 w 602"/>
                <a:gd name="T27" fmla="*/ 153 h 352"/>
                <a:gd name="T28" fmla="*/ 440 w 602"/>
                <a:gd name="T29" fmla="*/ 170 h 352"/>
                <a:gd name="T30" fmla="*/ 404 w 602"/>
                <a:gd name="T31" fmla="*/ 203 h 352"/>
                <a:gd name="T32" fmla="*/ 374 w 602"/>
                <a:gd name="T33" fmla="*/ 232 h 352"/>
                <a:gd name="T34" fmla="*/ 331 w 602"/>
                <a:gd name="T35" fmla="*/ 259 h 352"/>
                <a:gd name="T36" fmla="*/ 320 w 602"/>
                <a:gd name="T37" fmla="*/ 263 h 352"/>
                <a:gd name="T38" fmla="*/ 257 w 602"/>
                <a:gd name="T39" fmla="*/ 283 h 352"/>
                <a:gd name="T40" fmla="*/ 215 w 602"/>
                <a:gd name="T41" fmla="*/ 299 h 352"/>
                <a:gd name="T42" fmla="*/ 157 w 602"/>
                <a:gd name="T43" fmla="*/ 334 h 352"/>
                <a:gd name="T44" fmla="*/ 145 w 602"/>
                <a:gd name="T45" fmla="*/ 341 h 352"/>
                <a:gd name="T46" fmla="*/ 119 w 602"/>
                <a:gd name="T47" fmla="*/ 349 h 352"/>
                <a:gd name="T48" fmla="*/ 109 w 602"/>
                <a:gd name="T49" fmla="*/ 352 h 352"/>
                <a:gd name="T50" fmla="*/ 69 w 602"/>
                <a:gd name="T51" fmla="*/ 352 h 352"/>
                <a:gd name="T52" fmla="*/ 54 w 602"/>
                <a:gd name="T53" fmla="*/ 349 h 352"/>
                <a:gd name="T54" fmla="*/ 61 w 602"/>
                <a:gd name="T55" fmla="*/ 319 h 352"/>
                <a:gd name="T56" fmla="*/ 68 w 602"/>
                <a:gd name="T57" fmla="*/ 305 h 352"/>
                <a:gd name="T58" fmla="*/ 58 w 602"/>
                <a:gd name="T59" fmla="*/ 288 h 352"/>
                <a:gd name="T60" fmla="*/ 21 w 602"/>
                <a:gd name="T61" fmla="*/ 221 h 352"/>
                <a:gd name="T62" fmla="*/ 13 w 602"/>
                <a:gd name="T63" fmla="*/ 171 h 352"/>
                <a:gd name="T64" fmla="*/ 0 w 602"/>
                <a:gd name="T65" fmla="*/ 149 h 352"/>
                <a:gd name="T66" fmla="*/ 28 w 602"/>
                <a:gd name="T67" fmla="*/ 138 h 352"/>
                <a:gd name="T68" fmla="*/ 37 w 602"/>
                <a:gd name="T69" fmla="*/ 138 h 352"/>
                <a:gd name="T70" fmla="*/ 59 w 602"/>
                <a:gd name="T71" fmla="*/ 135 h 352"/>
                <a:gd name="T72" fmla="*/ 73 w 602"/>
                <a:gd name="T73" fmla="*/ 131 h 352"/>
                <a:gd name="T74" fmla="*/ 111 w 602"/>
                <a:gd name="T75" fmla="*/ 112 h 352"/>
                <a:gd name="T76" fmla="*/ 138 w 602"/>
                <a:gd name="T77" fmla="*/ 110 h 352"/>
                <a:gd name="T78" fmla="*/ 167 w 602"/>
                <a:gd name="T79" fmla="*/ 124 h 352"/>
                <a:gd name="T80" fmla="*/ 242 w 602"/>
                <a:gd name="T81" fmla="*/ 121 h 352"/>
                <a:gd name="T82" fmla="*/ 278 w 602"/>
                <a:gd name="T83" fmla="*/ 106 h 352"/>
                <a:gd name="T84" fmla="*/ 295 w 602"/>
                <a:gd name="T85" fmla="*/ 95 h 352"/>
                <a:gd name="T86" fmla="*/ 333 w 602"/>
                <a:gd name="T87" fmla="*/ 109 h 352"/>
                <a:gd name="T88" fmla="*/ 378 w 602"/>
                <a:gd name="T89" fmla="*/ 99 h 352"/>
                <a:gd name="T90" fmla="*/ 395 w 602"/>
                <a:gd name="T91" fmla="*/ 85 h 352"/>
                <a:gd name="T92" fmla="*/ 406 w 602"/>
                <a:gd name="T93" fmla="*/ 74 h 352"/>
                <a:gd name="T94" fmla="*/ 413 w 602"/>
                <a:gd name="T95" fmla="*/ 67 h 352"/>
                <a:gd name="T96" fmla="*/ 421 w 602"/>
                <a:gd name="T97" fmla="*/ 52 h 352"/>
                <a:gd name="T98" fmla="*/ 428 w 602"/>
                <a:gd name="T99" fmla="*/ 37 h 352"/>
                <a:gd name="T100" fmla="*/ 447 w 602"/>
                <a:gd name="T101" fmla="*/ 36 h 352"/>
                <a:gd name="T102" fmla="*/ 455 w 602"/>
                <a:gd name="T103" fmla="*/ 27 h 352"/>
                <a:gd name="T104" fmla="*/ 473 w 602"/>
                <a:gd name="T105" fmla="*/ 26 h 352"/>
                <a:gd name="T106" fmla="*/ 487 w 602"/>
                <a:gd name="T107" fmla="*/ 22 h 352"/>
                <a:gd name="T108" fmla="*/ 498 w 602"/>
                <a:gd name="T109" fmla="*/ 11 h 352"/>
                <a:gd name="T110" fmla="*/ 512 w 602"/>
                <a:gd name="T111" fmla="*/ 13 h 352"/>
                <a:gd name="T112" fmla="*/ 531 w 602"/>
                <a:gd name="T113" fmla="*/ 1 h 352"/>
                <a:gd name="T114" fmla="*/ 545 w 602"/>
                <a:gd name="T115" fmla="*/ 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02" h="352">
                  <a:moveTo>
                    <a:pt x="546" y="11"/>
                  </a:moveTo>
                  <a:lnTo>
                    <a:pt x="551" y="16"/>
                  </a:lnTo>
                  <a:lnTo>
                    <a:pt x="552" y="18"/>
                  </a:lnTo>
                  <a:lnTo>
                    <a:pt x="551" y="18"/>
                  </a:lnTo>
                  <a:lnTo>
                    <a:pt x="552" y="19"/>
                  </a:lnTo>
                  <a:lnTo>
                    <a:pt x="553" y="21"/>
                  </a:lnTo>
                  <a:lnTo>
                    <a:pt x="555" y="21"/>
                  </a:lnTo>
                  <a:lnTo>
                    <a:pt x="556" y="21"/>
                  </a:lnTo>
                  <a:lnTo>
                    <a:pt x="556" y="22"/>
                  </a:lnTo>
                  <a:lnTo>
                    <a:pt x="558" y="21"/>
                  </a:lnTo>
                  <a:lnTo>
                    <a:pt x="559" y="21"/>
                  </a:lnTo>
                  <a:lnTo>
                    <a:pt x="560" y="21"/>
                  </a:lnTo>
                  <a:lnTo>
                    <a:pt x="570" y="19"/>
                  </a:lnTo>
                  <a:lnTo>
                    <a:pt x="571" y="21"/>
                  </a:lnTo>
                  <a:lnTo>
                    <a:pt x="571" y="22"/>
                  </a:lnTo>
                  <a:lnTo>
                    <a:pt x="573" y="23"/>
                  </a:lnTo>
                  <a:lnTo>
                    <a:pt x="573" y="26"/>
                  </a:lnTo>
                  <a:lnTo>
                    <a:pt x="574" y="29"/>
                  </a:lnTo>
                  <a:lnTo>
                    <a:pt x="574" y="30"/>
                  </a:lnTo>
                  <a:lnTo>
                    <a:pt x="574" y="32"/>
                  </a:lnTo>
                  <a:lnTo>
                    <a:pt x="577" y="33"/>
                  </a:lnTo>
                  <a:lnTo>
                    <a:pt x="580" y="36"/>
                  </a:lnTo>
                  <a:lnTo>
                    <a:pt x="581" y="37"/>
                  </a:lnTo>
                  <a:lnTo>
                    <a:pt x="582" y="38"/>
                  </a:lnTo>
                  <a:lnTo>
                    <a:pt x="584" y="40"/>
                  </a:lnTo>
                  <a:lnTo>
                    <a:pt x="589" y="43"/>
                  </a:lnTo>
                  <a:lnTo>
                    <a:pt x="593" y="44"/>
                  </a:lnTo>
                  <a:lnTo>
                    <a:pt x="595" y="44"/>
                  </a:lnTo>
                  <a:lnTo>
                    <a:pt x="595" y="45"/>
                  </a:lnTo>
                  <a:lnTo>
                    <a:pt x="596" y="45"/>
                  </a:lnTo>
                  <a:lnTo>
                    <a:pt x="598" y="47"/>
                  </a:lnTo>
                  <a:lnTo>
                    <a:pt x="598" y="48"/>
                  </a:lnTo>
                  <a:lnTo>
                    <a:pt x="599" y="48"/>
                  </a:lnTo>
                  <a:lnTo>
                    <a:pt x="599" y="49"/>
                  </a:lnTo>
                  <a:lnTo>
                    <a:pt x="599" y="51"/>
                  </a:lnTo>
                  <a:lnTo>
                    <a:pt x="599" y="52"/>
                  </a:lnTo>
                  <a:lnTo>
                    <a:pt x="599" y="54"/>
                  </a:lnTo>
                  <a:lnTo>
                    <a:pt x="598" y="56"/>
                  </a:lnTo>
                  <a:lnTo>
                    <a:pt x="596" y="63"/>
                  </a:lnTo>
                  <a:lnTo>
                    <a:pt x="595" y="67"/>
                  </a:lnTo>
                  <a:lnTo>
                    <a:pt x="593" y="67"/>
                  </a:lnTo>
                  <a:lnTo>
                    <a:pt x="593" y="69"/>
                  </a:lnTo>
                  <a:lnTo>
                    <a:pt x="593" y="70"/>
                  </a:lnTo>
                  <a:lnTo>
                    <a:pt x="595" y="74"/>
                  </a:lnTo>
                  <a:lnTo>
                    <a:pt x="595" y="76"/>
                  </a:lnTo>
                  <a:lnTo>
                    <a:pt x="595" y="77"/>
                  </a:lnTo>
                  <a:lnTo>
                    <a:pt x="596" y="77"/>
                  </a:lnTo>
                  <a:lnTo>
                    <a:pt x="596" y="78"/>
                  </a:lnTo>
                  <a:lnTo>
                    <a:pt x="598" y="78"/>
                  </a:lnTo>
                  <a:lnTo>
                    <a:pt x="598" y="81"/>
                  </a:lnTo>
                  <a:lnTo>
                    <a:pt x="600" y="85"/>
                  </a:lnTo>
                  <a:lnTo>
                    <a:pt x="602" y="87"/>
                  </a:lnTo>
                  <a:lnTo>
                    <a:pt x="602" y="88"/>
                  </a:lnTo>
                  <a:lnTo>
                    <a:pt x="600" y="88"/>
                  </a:lnTo>
                  <a:lnTo>
                    <a:pt x="600" y="90"/>
                  </a:lnTo>
                  <a:lnTo>
                    <a:pt x="599" y="91"/>
                  </a:lnTo>
                  <a:lnTo>
                    <a:pt x="593" y="98"/>
                  </a:lnTo>
                  <a:lnTo>
                    <a:pt x="592" y="98"/>
                  </a:lnTo>
                  <a:lnTo>
                    <a:pt x="592" y="99"/>
                  </a:lnTo>
                  <a:lnTo>
                    <a:pt x="592" y="101"/>
                  </a:lnTo>
                  <a:lnTo>
                    <a:pt x="589" y="107"/>
                  </a:lnTo>
                  <a:lnTo>
                    <a:pt x="589" y="109"/>
                  </a:lnTo>
                  <a:lnTo>
                    <a:pt x="589" y="110"/>
                  </a:lnTo>
                  <a:lnTo>
                    <a:pt x="589" y="116"/>
                  </a:lnTo>
                  <a:lnTo>
                    <a:pt x="589" y="117"/>
                  </a:lnTo>
                  <a:lnTo>
                    <a:pt x="591" y="123"/>
                  </a:lnTo>
                  <a:lnTo>
                    <a:pt x="591" y="124"/>
                  </a:lnTo>
                  <a:lnTo>
                    <a:pt x="591" y="128"/>
                  </a:lnTo>
                  <a:lnTo>
                    <a:pt x="592" y="131"/>
                  </a:lnTo>
                  <a:lnTo>
                    <a:pt x="593" y="139"/>
                  </a:lnTo>
                  <a:lnTo>
                    <a:pt x="592" y="139"/>
                  </a:lnTo>
                  <a:lnTo>
                    <a:pt x="591" y="139"/>
                  </a:lnTo>
                  <a:lnTo>
                    <a:pt x="589" y="139"/>
                  </a:lnTo>
                  <a:lnTo>
                    <a:pt x="587" y="138"/>
                  </a:lnTo>
                  <a:lnTo>
                    <a:pt x="585" y="138"/>
                  </a:lnTo>
                  <a:lnTo>
                    <a:pt x="582" y="138"/>
                  </a:lnTo>
                  <a:lnTo>
                    <a:pt x="581" y="138"/>
                  </a:lnTo>
                  <a:lnTo>
                    <a:pt x="580" y="138"/>
                  </a:lnTo>
                  <a:lnTo>
                    <a:pt x="578" y="138"/>
                  </a:lnTo>
                  <a:lnTo>
                    <a:pt x="573" y="136"/>
                  </a:lnTo>
                  <a:lnTo>
                    <a:pt x="567" y="135"/>
                  </a:lnTo>
                  <a:lnTo>
                    <a:pt x="562" y="134"/>
                  </a:lnTo>
                  <a:lnTo>
                    <a:pt x="555" y="132"/>
                  </a:lnTo>
                  <a:lnTo>
                    <a:pt x="553" y="131"/>
                  </a:lnTo>
                  <a:lnTo>
                    <a:pt x="551" y="131"/>
                  </a:lnTo>
                  <a:lnTo>
                    <a:pt x="549" y="131"/>
                  </a:lnTo>
                  <a:lnTo>
                    <a:pt x="548" y="131"/>
                  </a:lnTo>
                  <a:lnTo>
                    <a:pt x="546" y="131"/>
                  </a:lnTo>
                  <a:lnTo>
                    <a:pt x="545" y="131"/>
                  </a:lnTo>
                  <a:lnTo>
                    <a:pt x="544" y="131"/>
                  </a:lnTo>
                  <a:lnTo>
                    <a:pt x="542" y="131"/>
                  </a:lnTo>
                  <a:lnTo>
                    <a:pt x="541" y="131"/>
                  </a:lnTo>
                  <a:lnTo>
                    <a:pt x="531" y="131"/>
                  </a:lnTo>
                  <a:lnTo>
                    <a:pt x="524" y="131"/>
                  </a:lnTo>
                  <a:lnTo>
                    <a:pt x="523" y="131"/>
                  </a:lnTo>
                  <a:lnTo>
                    <a:pt x="522" y="131"/>
                  </a:lnTo>
                  <a:lnTo>
                    <a:pt x="520" y="131"/>
                  </a:lnTo>
                  <a:lnTo>
                    <a:pt x="519" y="131"/>
                  </a:lnTo>
                  <a:lnTo>
                    <a:pt x="508" y="134"/>
                  </a:lnTo>
                  <a:lnTo>
                    <a:pt x="502" y="135"/>
                  </a:lnTo>
                  <a:lnTo>
                    <a:pt x="501" y="135"/>
                  </a:lnTo>
                  <a:lnTo>
                    <a:pt x="498" y="135"/>
                  </a:lnTo>
                  <a:lnTo>
                    <a:pt x="498" y="136"/>
                  </a:lnTo>
                  <a:lnTo>
                    <a:pt x="497" y="136"/>
                  </a:lnTo>
                  <a:lnTo>
                    <a:pt x="494" y="138"/>
                  </a:lnTo>
                  <a:lnTo>
                    <a:pt x="491" y="138"/>
                  </a:lnTo>
                  <a:lnTo>
                    <a:pt x="490" y="139"/>
                  </a:lnTo>
                  <a:lnTo>
                    <a:pt x="489" y="139"/>
                  </a:lnTo>
                  <a:lnTo>
                    <a:pt x="487" y="140"/>
                  </a:lnTo>
                  <a:lnTo>
                    <a:pt x="484" y="142"/>
                  </a:lnTo>
                  <a:lnTo>
                    <a:pt x="482" y="143"/>
                  </a:lnTo>
                  <a:lnTo>
                    <a:pt x="464" y="153"/>
                  </a:lnTo>
                  <a:lnTo>
                    <a:pt x="464" y="154"/>
                  </a:lnTo>
                  <a:lnTo>
                    <a:pt x="462" y="154"/>
                  </a:lnTo>
                  <a:lnTo>
                    <a:pt x="458" y="157"/>
                  </a:lnTo>
                  <a:lnTo>
                    <a:pt x="454" y="160"/>
                  </a:lnTo>
                  <a:lnTo>
                    <a:pt x="449" y="163"/>
                  </a:lnTo>
                  <a:lnTo>
                    <a:pt x="447" y="164"/>
                  </a:lnTo>
                  <a:lnTo>
                    <a:pt x="446" y="165"/>
                  </a:lnTo>
                  <a:lnTo>
                    <a:pt x="440" y="170"/>
                  </a:lnTo>
                  <a:lnTo>
                    <a:pt x="435" y="174"/>
                  </a:lnTo>
                  <a:lnTo>
                    <a:pt x="429" y="179"/>
                  </a:lnTo>
                  <a:lnTo>
                    <a:pt x="428" y="181"/>
                  </a:lnTo>
                  <a:lnTo>
                    <a:pt x="427" y="181"/>
                  </a:lnTo>
                  <a:lnTo>
                    <a:pt x="411" y="196"/>
                  </a:lnTo>
                  <a:lnTo>
                    <a:pt x="411" y="197"/>
                  </a:lnTo>
                  <a:lnTo>
                    <a:pt x="409" y="198"/>
                  </a:lnTo>
                  <a:lnTo>
                    <a:pt x="404" y="203"/>
                  </a:lnTo>
                  <a:lnTo>
                    <a:pt x="399" y="208"/>
                  </a:lnTo>
                  <a:lnTo>
                    <a:pt x="392" y="215"/>
                  </a:lnTo>
                  <a:lnTo>
                    <a:pt x="391" y="215"/>
                  </a:lnTo>
                  <a:lnTo>
                    <a:pt x="391" y="216"/>
                  </a:lnTo>
                  <a:lnTo>
                    <a:pt x="389" y="216"/>
                  </a:lnTo>
                  <a:lnTo>
                    <a:pt x="381" y="225"/>
                  </a:lnTo>
                  <a:lnTo>
                    <a:pt x="377" y="228"/>
                  </a:lnTo>
                  <a:lnTo>
                    <a:pt x="374" y="232"/>
                  </a:lnTo>
                  <a:lnTo>
                    <a:pt x="373" y="233"/>
                  </a:lnTo>
                  <a:lnTo>
                    <a:pt x="371" y="233"/>
                  </a:lnTo>
                  <a:lnTo>
                    <a:pt x="371" y="234"/>
                  </a:lnTo>
                  <a:lnTo>
                    <a:pt x="370" y="234"/>
                  </a:lnTo>
                  <a:lnTo>
                    <a:pt x="351" y="247"/>
                  </a:lnTo>
                  <a:lnTo>
                    <a:pt x="340" y="254"/>
                  </a:lnTo>
                  <a:lnTo>
                    <a:pt x="333" y="259"/>
                  </a:lnTo>
                  <a:lnTo>
                    <a:pt x="331" y="259"/>
                  </a:lnTo>
                  <a:lnTo>
                    <a:pt x="330" y="261"/>
                  </a:lnTo>
                  <a:lnTo>
                    <a:pt x="328" y="261"/>
                  </a:lnTo>
                  <a:lnTo>
                    <a:pt x="327" y="262"/>
                  </a:lnTo>
                  <a:lnTo>
                    <a:pt x="326" y="262"/>
                  </a:lnTo>
                  <a:lnTo>
                    <a:pt x="324" y="262"/>
                  </a:lnTo>
                  <a:lnTo>
                    <a:pt x="323" y="263"/>
                  </a:lnTo>
                  <a:lnTo>
                    <a:pt x="322" y="263"/>
                  </a:lnTo>
                  <a:lnTo>
                    <a:pt x="320" y="263"/>
                  </a:lnTo>
                  <a:lnTo>
                    <a:pt x="300" y="270"/>
                  </a:lnTo>
                  <a:lnTo>
                    <a:pt x="298" y="272"/>
                  </a:lnTo>
                  <a:lnTo>
                    <a:pt x="295" y="272"/>
                  </a:lnTo>
                  <a:lnTo>
                    <a:pt x="294" y="272"/>
                  </a:lnTo>
                  <a:lnTo>
                    <a:pt x="294" y="273"/>
                  </a:lnTo>
                  <a:lnTo>
                    <a:pt x="271" y="278"/>
                  </a:lnTo>
                  <a:lnTo>
                    <a:pt x="260" y="283"/>
                  </a:lnTo>
                  <a:lnTo>
                    <a:pt x="257" y="283"/>
                  </a:lnTo>
                  <a:lnTo>
                    <a:pt x="254" y="284"/>
                  </a:lnTo>
                  <a:lnTo>
                    <a:pt x="243" y="288"/>
                  </a:lnTo>
                  <a:lnTo>
                    <a:pt x="240" y="288"/>
                  </a:lnTo>
                  <a:lnTo>
                    <a:pt x="222" y="295"/>
                  </a:lnTo>
                  <a:lnTo>
                    <a:pt x="220" y="297"/>
                  </a:lnTo>
                  <a:lnTo>
                    <a:pt x="218" y="298"/>
                  </a:lnTo>
                  <a:lnTo>
                    <a:pt x="217" y="298"/>
                  </a:lnTo>
                  <a:lnTo>
                    <a:pt x="215" y="299"/>
                  </a:lnTo>
                  <a:lnTo>
                    <a:pt x="207" y="303"/>
                  </a:lnTo>
                  <a:lnTo>
                    <a:pt x="204" y="305"/>
                  </a:lnTo>
                  <a:lnTo>
                    <a:pt x="203" y="306"/>
                  </a:lnTo>
                  <a:lnTo>
                    <a:pt x="196" y="310"/>
                  </a:lnTo>
                  <a:lnTo>
                    <a:pt x="191" y="313"/>
                  </a:lnTo>
                  <a:lnTo>
                    <a:pt x="179" y="320"/>
                  </a:lnTo>
                  <a:lnTo>
                    <a:pt x="177" y="321"/>
                  </a:lnTo>
                  <a:lnTo>
                    <a:pt x="157" y="334"/>
                  </a:lnTo>
                  <a:lnTo>
                    <a:pt x="153" y="336"/>
                  </a:lnTo>
                  <a:lnTo>
                    <a:pt x="152" y="336"/>
                  </a:lnTo>
                  <a:lnTo>
                    <a:pt x="151" y="338"/>
                  </a:lnTo>
                  <a:lnTo>
                    <a:pt x="149" y="338"/>
                  </a:lnTo>
                  <a:lnTo>
                    <a:pt x="148" y="339"/>
                  </a:lnTo>
                  <a:lnTo>
                    <a:pt x="146" y="339"/>
                  </a:lnTo>
                  <a:lnTo>
                    <a:pt x="145" y="339"/>
                  </a:lnTo>
                  <a:lnTo>
                    <a:pt x="145" y="341"/>
                  </a:lnTo>
                  <a:lnTo>
                    <a:pt x="142" y="341"/>
                  </a:lnTo>
                  <a:lnTo>
                    <a:pt x="135" y="343"/>
                  </a:lnTo>
                  <a:lnTo>
                    <a:pt x="131" y="345"/>
                  </a:lnTo>
                  <a:lnTo>
                    <a:pt x="131" y="346"/>
                  </a:lnTo>
                  <a:lnTo>
                    <a:pt x="130" y="346"/>
                  </a:lnTo>
                  <a:lnTo>
                    <a:pt x="127" y="346"/>
                  </a:lnTo>
                  <a:lnTo>
                    <a:pt x="120" y="349"/>
                  </a:lnTo>
                  <a:lnTo>
                    <a:pt x="119" y="349"/>
                  </a:lnTo>
                  <a:lnTo>
                    <a:pt x="117" y="349"/>
                  </a:lnTo>
                  <a:lnTo>
                    <a:pt x="116" y="350"/>
                  </a:lnTo>
                  <a:lnTo>
                    <a:pt x="115" y="350"/>
                  </a:lnTo>
                  <a:lnTo>
                    <a:pt x="113" y="350"/>
                  </a:lnTo>
                  <a:lnTo>
                    <a:pt x="112" y="350"/>
                  </a:lnTo>
                  <a:lnTo>
                    <a:pt x="111" y="350"/>
                  </a:lnTo>
                  <a:lnTo>
                    <a:pt x="111" y="352"/>
                  </a:lnTo>
                  <a:lnTo>
                    <a:pt x="109" y="352"/>
                  </a:lnTo>
                  <a:lnTo>
                    <a:pt x="108" y="352"/>
                  </a:lnTo>
                  <a:lnTo>
                    <a:pt x="106" y="352"/>
                  </a:lnTo>
                  <a:lnTo>
                    <a:pt x="101" y="352"/>
                  </a:lnTo>
                  <a:lnTo>
                    <a:pt x="95" y="352"/>
                  </a:lnTo>
                  <a:lnTo>
                    <a:pt x="93" y="352"/>
                  </a:lnTo>
                  <a:lnTo>
                    <a:pt x="91" y="352"/>
                  </a:lnTo>
                  <a:lnTo>
                    <a:pt x="72" y="352"/>
                  </a:lnTo>
                  <a:lnTo>
                    <a:pt x="69" y="352"/>
                  </a:lnTo>
                  <a:lnTo>
                    <a:pt x="68" y="352"/>
                  </a:lnTo>
                  <a:lnTo>
                    <a:pt x="66" y="352"/>
                  </a:lnTo>
                  <a:lnTo>
                    <a:pt x="65" y="352"/>
                  </a:lnTo>
                  <a:lnTo>
                    <a:pt x="64" y="350"/>
                  </a:lnTo>
                  <a:lnTo>
                    <a:pt x="62" y="350"/>
                  </a:lnTo>
                  <a:lnTo>
                    <a:pt x="61" y="350"/>
                  </a:lnTo>
                  <a:lnTo>
                    <a:pt x="58" y="350"/>
                  </a:lnTo>
                  <a:lnTo>
                    <a:pt x="54" y="349"/>
                  </a:lnTo>
                  <a:lnTo>
                    <a:pt x="53" y="341"/>
                  </a:lnTo>
                  <a:lnTo>
                    <a:pt x="53" y="331"/>
                  </a:lnTo>
                  <a:lnTo>
                    <a:pt x="55" y="330"/>
                  </a:lnTo>
                  <a:lnTo>
                    <a:pt x="58" y="330"/>
                  </a:lnTo>
                  <a:lnTo>
                    <a:pt x="59" y="328"/>
                  </a:lnTo>
                  <a:lnTo>
                    <a:pt x="62" y="328"/>
                  </a:lnTo>
                  <a:lnTo>
                    <a:pt x="62" y="327"/>
                  </a:lnTo>
                  <a:lnTo>
                    <a:pt x="61" y="319"/>
                  </a:lnTo>
                  <a:lnTo>
                    <a:pt x="61" y="314"/>
                  </a:lnTo>
                  <a:lnTo>
                    <a:pt x="59" y="314"/>
                  </a:lnTo>
                  <a:lnTo>
                    <a:pt x="58" y="306"/>
                  </a:lnTo>
                  <a:lnTo>
                    <a:pt x="58" y="305"/>
                  </a:lnTo>
                  <a:lnTo>
                    <a:pt x="61" y="305"/>
                  </a:lnTo>
                  <a:lnTo>
                    <a:pt x="65" y="305"/>
                  </a:lnTo>
                  <a:lnTo>
                    <a:pt x="66" y="305"/>
                  </a:lnTo>
                  <a:lnTo>
                    <a:pt x="68" y="305"/>
                  </a:lnTo>
                  <a:lnTo>
                    <a:pt x="71" y="305"/>
                  </a:lnTo>
                  <a:lnTo>
                    <a:pt x="73" y="303"/>
                  </a:lnTo>
                  <a:lnTo>
                    <a:pt x="73" y="301"/>
                  </a:lnTo>
                  <a:lnTo>
                    <a:pt x="73" y="291"/>
                  </a:lnTo>
                  <a:lnTo>
                    <a:pt x="73" y="288"/>
                  </a:lnTo>
                  <a:lnTo>
                    <a:pt x="72" y="288"/>
                  </a:lnTo>
                  <a:lnTo>
                    <a:pt x="61" y="288"/>
                  </a:lnTo>
                  <a:lnTo>
                    <a:pt x="58" y="288"/>
                  </a:lnTo>
                  <a:lnTo>
                    <a:pt x="58" y="287"/>
                  </a:lnTo>
                  <a:lnTo>
                    <a:pt x="58" y="285"/>
                  </a:lnTo>
                  <a:lnTo>
                    <a:pt x="57" y="280"/>
                  </a:lnTo>
                  <a:lnTo>
                    <a:pt x="43" y="263"/>
                  </a:lnTo>
                  <a:lnTo>
                    <a:pt x="40" y="259"/>
                  </a:lnTo>
                  <a:lnTo>
                    <a:pt x="37" y="255"/>
                  </a:lnTo>
                  <a:lnTo>
                    <a:pt x="32" y="243"/>
                  </a:lnTo>
                  <a:lnTo>
                    <a:pt x="21" y="221"/>
                  </a:lnTo>
                  <a:lnTo>
                    <a:pt x="22" y="221"/>
                  </a:lnTo>
                  <a:lnTo>
                    <a:pt x="22" y="219"/>
                  </a:lnTo>
                  <a:lnTo>
                    <a:pt x="22" y="218"/>
                  </a:lnTo>
                  <a:lnTo>
                    <a:pt x="21" y="211"/>
                  </a:lnTo>
                  <a:lnTo>
                    <a:pt x="21" y="209"/>
                  </a:lnTo>
                  <a:lnTo>
                    <a:pt x="19" y="205"/>
                  </a:lnTo>
                  <a:lnTo>
                    <a:pt x="18" y="201"/>
                  </a:lnTo>
                  <a:lnTo>
                    <a:pt x="13" y="171"/>
                  </a:lnTo>
                  <a:lnTo>
                    <a:pt x="11" y="164"/>
                  </a:lnTo>
                  <a:lnTo>
                    <a:pt x="11" y="163"/>
                  </a:lnTo>
                  <a:lnTo>
                    <a:pt x="10" y="161"/>
                  </a:lnTo>
                  <a:lnTo>
                    <a:pt x="6" y="161"/>
                  </a:lnTo>
                  <a:lnTo>
                    <a:pt x="4" y="161"/>
                  </a:lnTo>
                  <a:lnTo>
                    <a:pt x="3" y="160"/>
                  </a:lnTo>
                  <a:lnTo>
                    <a:pt x="3" y="157"/>
                  </a:lnTo>
                  <a:lnTo>
                    <a:pt x="0" y="149"/>
                  </a:lnTo>
                  <a:lnTo>
                    <a:pt x="0" y="147"/>
                  </a:lnTo>
                  <a:lnTo>
                    <a:pt x="17" y="143"/>
                  </a:lnTo>
                  <a:lnTo>
                    <a:pt x="19" y="143"/>
                  </a:lnTo>
                  <a:lnTo>
                    <a:pt x="21" y="142"/>
                  </a:lnTo>
                  <a:lnTo>
                    <a:pt x="24" y="139"/>
                  </a:lnTo>
                  <a:lnTo>
                    <a:pt x="25" y="138"/>
                  </a:lnTo>
                  <a:lnTo>
                    <a:pt x="26" y="138"/>
                  </a:lnTo>
                  <a:lnTo>
                    <a:pt x="28" y="138"/>
                  </a:lnTo>
                  <a:lnTo>
                    <a:pt x="29" y="138"/>
                  </a:lnTo>
                  <a:lnTo>
                    <a:pt x="29" y="139"/>
                  </a:lnTo>
                  <a:lnTo>
                    <a:pt x="30" y="139"/>
                  </a:lnTo>
                  <a:lnTo>
                    <a:pt x="32" y="138"/>
                  </a:lnTo>
                  <a:lnTo>
                    <a:pt x="33" y="138"/>
                  </a:lnTo>
                  <a:lnTo>
                    <a:pt x="33" y="136"/>
                  </a:lnTo>
                  <a:lnTo>
                    <a:pt x="35" y="136"/>
                  </a:lnTo>
                  <a:lnTo>
                    <a:pt x="37" y="138"/>
                  </a:lnTo>
                  <a:lnTo>
                    <a:pt x="39" y="138"/>
                  </a:lnTo>
                  <a:lnTo>
                    <a:pt x="40" y="138"/>
                  </a:lnTo>
                  <a:lnTo>
                    <a:pt x="42" y="138"/>
                  </a:lnTo>
                  <a:lnTo>
                    <a:pt x="43" y="138"/>
                  </a:lnTo>
                  <a:lnTo>
                    <a:pt x="44" y="138"/>
                  </a:lnTo>
                  <a:lnTo>
                    <a:pt x="46" y="138"/>
                  </a:lnTo>
                  <a:lnTo>
                    <a:pt x="51" y="136"/>
                  </a:lnTo>
                  <a:lnTo>
                    <a:pt x="59" y="135"/>
                  </a:lnTo>
                  <a:lnTo>
                    <a:pt x="61" y="135"/>
                  </a:lnTo>
                  <a:lnTo>
                    <a:pt x="62" y="135"/>
                  </a:lnTo>
                  <a:lnTo>
                    <a:pt x="65" y="134"/>
                  </a:lnTo>
                  <a:lnTo>
                    <a:pt x="66" y="134"/>
                  </a:lnTo>
                  <a:lnTo>
                    <a:pt x="68" y="134"/>
                  </a:lnTo>
                  <a:lnTo>
                    <a:pt x="69" y="134"/>
                  </a:lnTo>
                  <a:lnTo>
                    <a:pt x="72" y="132"/>
                  </a:lnTo>
                  <a:lnTo>
                    <a:pt x="73" y="131"/>
                  </a:lnTo>
                  <a:lnTo>
                    <a:pt x="76" y="129"/>
                  </a:lnTo>
                  <a:lnTo>
                    <a:pt x="77" y="127"/>
                  </a:lnTo>
                  <a:lnTo>
                    <a:pt x="80" y="125"/>
                  </a:lnTo>
                  <a:lnTo>
                    <a:pt x="94" y="112"/>
                  </a:lnTo>
                  <a:lnTo>
                    <a:pt x="97" y="112"/>
                  </a:lnTo>
                  <a:lnTo>
                    <a:pt x="99" y="112"/>
                  </a:lnTo>
                  <a:lnTo>
                    <a:pt x="105" y="112"/>
                  </a:lnTo>
                  <a:lnTo>
                    <a:pt x="111" y="112"/>
                  </a:lnTo>
                  <a:lnTo>
                    <a:pt x="113" y="112"/>
                  </a:lnTo>
                  <a:lnTo>
                    <a:pt x="115" y="112"/>
                  </a:lnTo>
                  <a:lnTo>
                    <a:pt x="116" y="112"/>
                  </a:lnTo>
                  <a:lnTo>
                    <a:pt x="119" y="112"/>
                  </a:lnTo>
                  <a:lnTo>
                    <a:pt x="123" y="112"/>
                  </a:lnTo>
                  <a:lnTo>
                    <a:pt x="124" y="112"/>
                  </a:lnTo>
                  <a:lnTo>
                    <a:pt x="131" y="110"/>
                  </a:lnTo>
                  <a:lnTo>
                    <a:pt x="138" y="110"/>
                  </a:lnTo>
                  <a:lnTo>
                    <a:pt x="140" y="110"/>
                  </a:lnTo>
                  <a:lnTo>
                    <a:pt x="144" y="110"/>
                  </a:lnTo>
                  <a:lnTo>
                    <a:pt x="155" y="109"/>
                  </a:lnTo>
                  <a:lnTo>
                    <a:pt x="160" y="109"/>
                  </a:lnTo>
                  <a:lnTo>
                    <a:pt x="163" y="109"/>
                  </a:lnTo>
                  <a:lnTo>
                    <a:pt x="166" y="109"/>
                  </a:lnTo>
                  <a:lnTo>
                    <a:pt x="166" y="114"/>
                  </a:lnTo>
                  <a:lnTo>
                    <a:pt x="167" y="124"/>
                  </a:lnTo>
                  <a:lnTo>
                    <a:pt x="174" y="124"/>
                  </a:lnTo>
                  <a:lnTo>
                    <a:pt x="193" y="123"/>
                  </a:lnTo>
                  <a:lnTo>
                    <a:pt x="206" y="123"/>
                  </a:lnTo>
                  <a:lnTo>
                    <a:pt x="220" y="121"/>
                  </a:lnTo>
                  <a:lnTo>
                    <a:pt x="220" y="123"/>
                  </a:lnTo>
                  <a:lnTo>
                    <a:pt x="221" y="123"/>
                  </a:lnTo>
                  <a:lnTo>
                    <a:pt x="222" y="123"/>
                  </a:lnTo>
                  <a:lnTo>
                    <a:pt x="242" y="121"/>
                  </a:lnTo>
                  <a:lnTo>
                    <a:pt x="273" y="118"/>
                  </a:lnTo>
                  <a:lnTo>
                    <a:pt x="275" y="118"/>
                  </a:lnTo>
                  <a:lnTo>
                    <a:pt x="273" y="114"/>
                  </a:lnTo>
                  <a:lnTo>
                    <a:pt x="272" y="107"/>
                  </a:lnTo>
                  <a:lnTo>
                    <a:pt x="273" y="107"/>
                  </a:lnTo>
                  <a:lnTo>
                    <a:pt x="275" y="106"/>
                  </a:lnTo>
                  <a:lnTo>
                    <a:pt x="276" y="106"/>
                  </a:lnTo>
                  <a:lnTo>
                    <a:pt x="278" y="106"/>
                  </a:lnTo>
                  <a:lnTo>
                    <a:pt x="279" y="106"/>
                  </a:lnTo>
                  <a:lnTo>
                    <a:pt x="284" y="105"/>
                  </a:lnTo>
                  <a:lnTo>
                    <a:pt x="291" y="103"/>
                  </a:lnTo>
                  <a:lnTo>
                    <a:pt x="294" y="103"/>
                  </a:lnTo>
                  <a:lnTo>
                    <a:pt x="295" y="103"/>
                  </a:lnTo>
                  <a:lnTo>
                    <a:pt x="297" y="103"/>
                  </a:lnTo>
                  <a:lnTo>
                    <a:pt x="295" y="96"/>
                  </a:lnTo>
                  <a:lnTo>
                    <a:pt x="295" y="95"/>
                  </a:lnTo>
                  <a:lnTo>
                    <a:pt x="301" y="90"/>
                  </a:lnTo>
                  <a:lnTo>
                    <a:pt x="302" y="88"/>
                  </a:lnTo>
                  <a:lnTo>
                    <a:pt x="302" y="87"/>
                  </a:lnTo>
                  <a:lnTo>
                    <a:pt x="304" y="87"/>
                  </a:lnTo>
                  <a:lnTo>
                    <a:pt x="305" y="87"/>
                  </a:lnTo>
                  <a:lnTo>
                    <a:pt x="306" y="84"/>
                  </a:lnTo>
                  <a:lnTo>
                    <a:pt x="322" y="98"/>
                  </a:lnTo>
                  <a:lnTo>
                    <a:pt x="333" y="109"/>
                  </a:lnTo>
                  <a:lnTo>
                    <a:pt x="342" y="114"/>
                  </a:lnTo>
                  <a:lnTo>
                    <a:pt x="346" y="117"/>
                  </a:lnTo>
                  <a:lnTo>
                    <a:pt x="358" y="112"/>
                  </a:lnTo>
                  <a:lnTo>
                    <a:pt x="360" y="109"/>
                  </a:lnTo>
                  <a:lnTo>
                    <a:pt x="364" y="107"/>
                  </a:lnTo>
                  <a:lnTo>
                    <a:pt x="366" y="106"/>
                  </a:lnTo>
                  <a:lnTo>
                    <a:pt x="375" y="101"/>
                  </a:lnTo>
                  <a:lnTo>
                    <a:pt x="378" y="99"/>
                  </a:lnTo>
                  <a:lnTo>
                    <a:pt x="378" y="98"/>
                  </a:lnTo>
                  <a:lnTo>
                    <a:pt x="380" y="98"/>
                  </a:lnTo>
                  <a:lnTo>
                    <a:pt x="385" y="95"/>
                  </a:lnTo>
                  <a:lnTo>
                    <a:pt x="386" y="94"/>
                  </a:lnTo>
                  <a:lnTo>
                    <a:pt x="388" y="92"/>
                  </a:lnTo>
                  <a:lnTo>
                    <a:pt x="389" y="91"/>
                  </a:lnTo>
                  <a:lnTo>
                    <a:pt x="392" y="88"/>
                  </a:lnTo>
                  <a:lnTo>
                    <a:pt x="395" y="85"/>
                  </a:lnTo>
                  <a:lnTo>
                    <a:pt x="396" y="84"/>
                  </a:lnTo>
                  <a:lnTo>
                    <a:pt x="399" y="81"/>
                  </a:lnTo>
                  <a:lnTo>
                    <a:pt x="400" y="78"/>
                  </a:lnTo>
                  <a:lnTo>
                    <a:pt x="402" y="77"/>
                  </a:lnTo>
                  <a:lnTo>
                    <a:pt x="403" y="77"/>
                  </a:lnTo>
                  <a:lnTo>
                    <a:pt x="403" y="76"/>
                  </a:lnTo>
                  <a:lnTo>
                    <a:pt x="404" y="76"/>
                  </a:lnTo>
                  <a:lnTo>
                    <a:pt x="406" y="74"/>
                  </a:lnTo>
                  <a:lnTo>
                    <a:pt x="407" y="73"/>
                  </a:lnTo>
                  <a:lnTo>
                    <a:pt x="407" y="71"/>
                  </a:lnTo>
                  <a:lnTo>
                    <a:pt x="409" y="71"/>
                  </a:lnTo>
                  <a:lnTo>
                    <a:pt x="410" y="70"/>
                  </a:lnTo>
                  <a:lnTo>
                    <a:pt x="410" y="69"/>
                  </a:lnTo>
                  <a:lnTo>
                    <a:pt x="411" y="69"/>
                  </a:lnTo>
                  <a:lnTo>
                    <a:pt x="411" y="67"/>
                  </a:lnTo>
                  <a:lnTo>
                    <a:pt x="413" y="67"/>
                  </a:lnTo>
                  <a:lnTo>
                    <a:pt x="414" y="66"/>
                  </a:lnTo>
                  <a:lnTo>
                    <a:pt x="415" y="63"/>
                  </a:lnTo>
                  <a:lnTo>
                    <a:pt x="417" y="60"/>
                  </a:lnTo>
                  <a:lnTo>
                    <a:pt x="418" y="59"/>
                  </a:lnTo>
                  <a:lnTo>
                    <a:pt x="420" y="58"/>
                  </a:lnTo>
                  <a:lnTo>
                    <a:pt x="420" y="55"/>
                  </a:lnTo>
                  <a:lnTo>
                    <a:pt x="421" y="54"/>
                  </a:lnTo>
                  <a:lnTo>
                    <a:pt x="421" y="52"/>
                  </a:lnTo>
                  <a:lnTo>
                    <a:pt x="421" y="51"/>
                  </a:lnTo>
                  <a:lnTo>
                    <a:pt x="421" y="49"/>
                  </a:lnTo>
                  <a:lnTo>
                    <a:pt x="421" y="43"/>
                  </a:lnTo>
                  <a:lnTo>
                    <a:pt x="421" y="40"/>
                  </a:lnTo>
                  <a:lnTo>
                    <a:pt x="421" y="38"/>
                  </a:lnTo>
                  <a:lnTo>
                    <a:pt x="421" y="37"/>
                  </a:lnTo>
                  <a:lnTo>
                    <a:pt x="424" y="37"/>
                  </a:lnTo>
                  <a:lnTo>
                    <a:pt x="428" y="37"/>
                  </a:lnTo>
                  <a:lnTo>
                    <a:pt x="429" y="37"/>
                  </a:lnTo>
                  <a:lnTo>
                    <a:pt x="432" y="37"/>
                  </a:lnTo>
                  <a:lnTo>
                    <a:pt x="436" y="37"/>
                  </a:lnTo>
                  <a:lnTo>
                    <a:pt x="438" y="37"/>
                  </a:lnTo>
                  <a:lnTo>
                    <a:pt x="439" y="37"/>
                  </a:lnTo>
                  <a:lnTo>
                    <a:pt x="443" y="36"/>
                  </a:lnTo>
                  <a:lnTo>
                    <a:pt x="446" y="36"/>
                  </a:lnTo>
                  <a:lnTo>
                    <a:pt x="447" y="36"/>
                  </a:lnTo>
                  <a:lnTo>
                    <a:pt x="449" y="34"/>
                  </a:lnTo>
                  <a:lnTo>
                    <a:pt x="450" y="34"/>
                  </a:lnTo>
                  <a:lnTo>
                    <a:pt x="450" y="33"/>
                  </a:lnTo>
                  <a:lnTo>
                    <a:pt x="451" y="33"/>
                  </a:lnTo>
                  <a:lnTo>
                    <a:pt x="453" y="32"/>
                  </a:lnTo>
                  <a:lnTo>
                    <a:pt x="453" y="30"/>
                  </a:lnTo>
                  <a:lnTo>
                    <a:pt x="454" y="29"/>
                  </a:lnTo>
                  <a:lnTo>
                    <a:pt x="455" y="27"/>
                  </a:lnTo>
                  <a:lnTo>
                    <a:pt x="457" y="26"/>
                  </a:lnTo>
                  <a:lnTo>
                    <a:pt x="457" y="25"/>
                  </a:lnTo>
                  <a:lnTo>
                    <a:pt x="460" y="22"/>
                  </a:lnTo>
                  <a:lnTo>
                    <a:pt x="461" y="22"/>
                  </a:lnTo>
                  <a:lnTo>
                    <a:pt x="462" y="22"/>
                  </a:lnTo>
                  <a:lnTo>
                    <a:pt x="466" y="23"/>
                  </a:lnTo>
                  <a:lnTo>
                    <a:pt x="472" y="26"/>
                  </a:lnTo>
                  <a:lnTo>
                    <a:pt x="473" y="26"/>
                  </a:lnTo>
                  <a:lnTo>
                    <a:pt x="475" y="26"/>
                  </a:lnTo>
                  <a:lnTo>
                    <a:pt x="476" y="26"/>
                  </a:lnTo>
                  <a:lnTo>
                    <a:pt x="477" y="25"/>
                  </a:lnTo>
                  <a:lnTo>
                    <a:pt x="480" y="25"/>
                  </a:lnTo>
                  <a:lnTo>
                    <a:pt x="483" y="23"/>
                  </a:lnTo>
                  <a:lnTo>
                    <a:pt x="486" y="23"/>
                  </a:lnTo>
                  <a:lnTo>
                    <a:pt x="486" y="22"/>
                  </a:lnTo>
                  <a:lnTo>
                    <a:pt x="487" y="22"/>
                  </a:lnTo>
                  <a:lnTo>
                    <a:pt x="487" y="21"/>
                  </a:lnTo>
                  <a:lnTo>
                    <a:pt x="491" y="13"/>
                  </a:lnTo>
                  <a:lnTo>
                    <a:pt x="491" y="12"/>
                  </a:lnTo>
                  <a:lnTo>
                    <a:pt x="493" y="11"/>
                  </a:lnTo>
                  <a:lnTo>
                    <a:pt x="493" y="9"/>
                  </a:lnTo>
                  <a:lnTo>
                    <a:pt x="494" y="9"/>
                  </a:lnTo>
                  <a:lnTo>
                    <a:pt x="496" y="9"/>
                  </a:lnTo>
                  <a:lnTo>
                    <a:pt x="498" y="11"/>
                  </a:lnTo>
                  <a:lnTo>
                    <a:pt x="500" y="12"/>
                  </a:lnTo>
                  <a:lnTo>
                    <a:pt x="504" y="13"/>
                  </a:lnTo>
                  <a:lnTo>
                    <a:pt x="505" y="13"/>
                  </a:lnTo>
                  <a:lnTo>
                    <a:pt x="507" y="13"/>
                  </a:lnTo>
                  <a:lnTo>
                    <a:pt x="508" y="13"/>
                  </a:lnTo>
                  <a:lnTo>
                    <a:pt x="509" y="13"/>
                  </a:lnTo>
                  <a:lnTo>
                    <a:pt x="511" y="13"/>
                  </a:lnTo>
                  <a:lnTo>
                    <a:pt x="512" y="13"/>
                  </a:lnTo>
                  <a:lnTo>
                    <a:pt x="513" y="12"/>
                  </a:lnTo>
                  <a:lnTo>
                    <a:pt x="515" y="12"/>
                  </a:lnTo>
                  <a:lnTo>
                    <a:pt x="516" y="11"/>
                  </a:lnTo>
                  <a:lnTo>
                    <a:pt x="518" y="11"/>
                  </a:lnTo>
                  <a:lnTo>
                    <a:pt x="523" y="7"/>
                  </a:lnTo>
                  <a:lnTo>
                    <a:pt x="526" y="5"/>
                  </a:lnTo>
                  <a:lnTo>
                    <a:pt x="527" y="4"/>
                  </a:lnTo>
                  <a:lnTo>
                    <a:pt x="531" y="1"/>
                  </a:lnTo>
                  <a:lnTo>
                    <a:pt x="533" y="1"/>
                  </a:lnTo>
                  <a:lnTo>
                    <a:pt x="533" y="0"/>
                  </a:lnTo>
                  <a:lnTo>
                    <a:pt x="534" y="0"/>
                  </a:lnTo>
                  <a:lnTo>
                    <a:pt x="537" y="1"/>
                  </a:lnTo>
                  <a:lnTo>
                    <a:pt x="538" y="1"/>
                  </a:lnTo>
                  <a:lnTo>
                    <a:pt x="540" y="2"/>
                  </a:lnTo>
                  <a:lnTo>
                    <a:pt x="542" y="7"/>
                  </a:lnTo>
                  <a:lnTo>
                    <a:pt x="545" y="11"/>
                  </a:lnTo>
                  <a:lnTo>
                    <a:pt x="546" y="11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Freeform 7">
              <a:extLst>
                <a:ext uri="{FF2B5EF4-FFF2-40B4-BE49-F238E27FC236}">
                  <a16:creationId xmlns:a16="http://schemas.microsoft.com/office/drawing/2014/main" id="{C0507C1C-2C77-AADC-EA7D-1A7AD7429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338" y="2638426"/>
              <a:ext cx="930275" cy="598488"/>
            </a:xfrm>
            <a:custGeom>
              <a:avLst/>
              <a:gdLst>
                <a:gd name="T0" fmla="*/ 308 w 586"/>
                <a:gd name="T1" fmla="*/ 17 h 377"/>
                <a:gd name="T2" fmla="*/ 342 w 586"/>
                <a:gd name="T3" fmla="*/ 21 h 377"/>
                <a:gd name="T4" fmla="*/ 374 w 586"/>
                <a:gd name="T5" fmla="*/ 29 h 377"/>
                <a:gd name="T6" fmla="*/ 403 w 586"/>
                <a:gd name="T7" fmla="*/ 32 h 377"/>
                <a:gd name="T8" fmla="*/ 450 w 586"/>
                <a:gd name="T9" fmla="*/ 31 h 377"/>
                <a:gd name="T10" fmla="*/ 479 w 586"/>
                <a:gd name="T11" fmla="*/ 32 h 377"/>
                <a:gd name="T12" fmla="*/ 495 w 586"/>
                <a:gd name="T13" fmla="*/ 20 h 377"/>
                <a:gd name="T14" fmla="*/ 524 w 586"/>
                <a:gd name="T15" fmla="*/ 5 h 377"/>
                <a:gd name="T16" fmla="*/ 530 w 586"/>
                <a:gd name="T17" fmla="*/ 25 h 377"/>
                <a:gd name="T18" fmla="*/ 534 w 586"/>
                <a:gd name="T19" fmla="*/ 54 h 377"/>
                <a:gd name="T20" fmla="*/ 537 w 586"/>
                <a:gd name="T21" fmla="*/ 83 h 377"/>
                <a:gd name="T22" fmla="*/ 538 w 586"/>
                <a:gd name="T23" fmla="*/ 108 h 377"/>
                <a:gd name="T24" fmla="*/ 545 w 586"/>
                <a:gd name="T25" fmla="*/ 134 h 377"/>
                <a:gd name="T26" fmla="*/ 556 w 586"/>
                <a:gd name="T27" fmla="*/ 159 h 377"/>
                <a:gd name="T28" fmla="*/ 561 w 586"/>
                <a:gd name="T29" fmla="*/ 192 h 377"/>
                <a:gd name="T30" fmla="*/ 567 w 586"/>
                <a:gd name="T31" fmla="*/ 213 h 377"/>
                <a:gd name="T32" fmla="*/ 579 w 586"/>
                <a:gd name="T33" fmla="*/ 224 h 377"/>
                <a:gd name="T34" fmla="*/ 567 w 586"/>
                <a:gd name="T35" fmla="*/ 238 h 377"/>
                <a:gd name="T36" fmla="*/ 555 w 586"/>
                <a:gd name="T37" fmla="*/ 250 h 377"/>
                <a:gd name="T38" fmla="*/ 527 w 586"/>
                <a:gd name="T39" fmla="*/ 253 h 377"/>
                <a:gd name="T40" fmla="*/ 523 w 586"/>
                <a:gd name="T41" fmla="*/ 276 h 377"/>
                <a:gd name="T42" fmla="*/ 512 w 586"/>
                <a:gd name="T43" fmla="*/ 290 h 377"/>
                <a:gd name="T44" fmla="*/ 494 w 586"/>
                <a:gd name="T45" fmla="*/ 308 h 377"/>
                <a:gd name="T46" fmla="*/ 452 w 586"/>
                <a:gd name="T47" fmla="*/ 333 h 377"/>
                <a:gd name="T48" fmla="*/ 401 w 586"/>
                <a:gd name="T49" fmla="*/ 312 h 377"/>
                <a:gd name="T50" fmla="*/ 378 w 586"/>
                <a:gd name="T51" fmla="*/ 323 h 377"/>
                <a:gd name="T52" fmla="*/ 280 w 586"/>
                <a:gd name="T53" fmla="*/ 340 h 377"/>
                <a:gd name="T54" fmla="*/ 230 w 586"/>
                <a:gd name="T55" fmla="*/ 328 h 377"/>
                <a:gd name="T56" fmla="*/ 186 w 586"/>
                <a:gd name="T57" fmla="*/ 341 h 377"/>
                <a:gd name="T58" fmla="*/ 165 w 586"/>
                <a:gd name="T59" fmla="*/ 351 h 377"/>
                <a:gd name="T60" fmla="*/ 139 w 586"/>
                <a:gd name="T61" fmla="*/ 354 h 377"/>
                <a:gd name="T62" fmla="*/ 123 w 586"/>
                <a:gd name="T63" fmla="*/ 359 h 377"/>
                <a:gd name="T64" fmla="*/ 91 w 586"/>
                <a:gd name="T65" fmla="*/ 377 h 377"/>
                <a:gd name="T66" fmla="*/ 51 w 586"/>
                <a:gd name="T67" fmla="*/ 375 h 377"/>
                <a:gd name="T68" fmla="*/ 33 w 586"/>
                <a:gd name="T69" fmla="*/ 344 h 377"/>
                <a:gd name="T70" fmla="*/ 11 w 586"/>
                <a:gd name="T71" fmla="*/ 290 h 377"/>
                <a:gd name="T72" fmla="*/ 7 w 586"/>
                <a:gd name="T73" fmla="*/ 260 h 377"/>
                <a:gd name="T74" fmla="*/ 30 w 586"/>
                <a:gd name="T75" fmla="*/ 264 h 377"/>
                <a:gd name="T76" fmla="*/ 47 w 586"/>
                <a:gd name="T77" fmla="*/ 254 h 377"/>
                <a:gd name="T78" fmla="*/ 68 w 586"/>
                <a:gd name="T79" fmla="*/ 252 h 377"/>
                <a:gd name="T80" fmla="*/ 83 w 586"/>
                <a:gd name="T81" fmla="*/ 257 h 377"/>
                <a:gd name="T82" fmla="*/ 92 w 586"/>
                <a:gd name="T83" fmla="*/ 250 h 377"/>
                <a:gd name="T84" fmla="*/ 99 w 586"/>
                <a:gd name="T85" fmla="*/ 241 h 377"/>
                <a:gd name="T86" fmla="*/ 112 w 586"/>
                <a:gd name="T87" fmla="*/ 238 h 377"/>
                <a:gd name="T88" fmla="*/ 121 w 586"/>
                <a:gd name="T89" fmla="*/ 225 h 377"/>
                <a:gd name="T90" fmla="*/ 141 w 586"/>
                <a:gd name="T91" fmla="*/ 216 h 377"/>
                <a:gd name="T92" fmla="*/ 165 w 586"/>
                <a:gd name="T93" fmla="*/ 203 h 377"/>
                <a:gd name="T94" fmla="*/ 168 w 586"/>
                <a:gd name="T95" fmla="*/ 156 h 377"/>
                <a:gd name="T96" fmla="*/ 171 w 586"/>
                <a:gd name="T97" fmla="*/ 116 h 377"/>
                <a:gd name="T98" fmla="*/ 182 w 586"/>
                <a:gd name="T99" fmla="*/ 108 h 377"/>
                <a:gd name="T100" fmla="*/ 208 w 586"/>
                <a:gd name="T101" fmla="*/ 107 h 377"/>
                <a:gd name="T102" fmla="*/ 223 w 586"/>
                <a:gd name="T103" fmla="*/ 108 h 377"/>
                <a:gd name="T104" fmla="*/ 241 w 586"/>
                <a:gd name="T105" fmla="*/ 89 h 377"/>
                <a:gd name="T106" fmla="*/ 254 w 586"/>
                <a:gd name="T107" fmla="*/ 76 h 377"/>
                <a:gd name="T108" fmla="*/ 261 w 586"/>
                <a:gd name="T109" fmla="*/ 52 h 377"/>
                <a:gd name="T110" fmla="*/ 261 w 586"/>
                <a:gd name="T111" fmla="*/ 39 h 377"/>
                <a:gd name="T112" fmla="*/ 259 w 586"/>
                <a:gd name="T113" fmla="*/ 28 h 377"/>
                <a:gd name="T114" fmla="*/ 276 w 586"/>
                <a:gd name="T115" fmla="*/ 17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86" h="377">
                  <a:moveTo>
                    <a:pt x="281" y="0"/>
                  </a:moveTo>
                  <a:lnTo>
                    <a:pt x="290" y="5"/>
                  </a:lnTo>
                  <a:lnTo>
                    <a:pt x="291" y="3"/>
                  </a:lnTo>
                  <a:lnTo>
                    <a:pt x="302" y="9"/>
                  </a:lnTo>
                  <a:lnTo>
                    <a:pt x="302" y="11"/>
                  </a:lnTo>
                  <a:lnTo>
                    <a:pt x="303" y="13"/>
                  </a:lnTo>
                  <a:lnTo>
                    <a:pt x="305" y="13"/>
                  </a:lnTo>
                  <a:lnTo>
                    <a:pt x="305" y="11"/>
                  </a:lnTo>
                  <a:lnTo>
                    <a:pt x="306" y="11"/>
                  </a:lnTo>
                  <a:lnTo>
                    <a:pt x="308" y="13"/>
                  </a:lnTo>
                  <a:lnTo>
                    <a:pt x="308" y="17"/>
                  </a:lnTo>
                  <a:lnTo>
                    <a:pt x="315" y="17"/>
                  </a:lnTo>
                  <a:lnTo>
                    <a:pt x="316" y="17"/>
                  </a:lnTo>
                  <a:lnTo>
                    <a:pt x="317" y="17"/>
                  </a:lnTo>
                  <a:lnTo>
                    <a:pt x="319" y="24"/>
                  </a:lnTo>
                  <a:lnTo>
                    <a:pt x="321" y="24"/>
                  </a:lnTo>
                  <a:lnTo>
                    <a:pt x="323" y="23"/>
                  </a:lnTo>
                  <a:lnTo>
                    <a:pt x="323" y="21"/>
                  </a:lnTo>
                  <a:lnTo>
                    <a:pt x="328" y="21"/>
                  </a:lnTo>
                  <a:lnTo>
                    <a:pt x="337" y="21"/>
                  </a:lnTo>
                  <a:lnTo>
                    <a:pt x="341" y="21"/>
                  </a:lnTo>
                  <a:lnTo>
                    <a:pt x="342" y="21"/>
                  </a:lnTo>
                  <a:lnTo>
                    <a:pt x="343" y="21"/>
                  </a:lnTo>
                  <a:lnTo>
                    <a:pt x="345" y="21"/>
                  </a:lnTo>
                  <a:lnTo>
                    <a:pt x="345" y="23"/>
                  </a:lnTo>
                  <a:lnTo>
                    <a:pt x="353" y="23"/>
                  </a:lnTo>
                  <a:lnTo>
                    <a:pt x="354" y="23"/>
                  </a:lnTo>
                  <a:lnTo>
                    <a:pt x="357" y="24"/>
                  </a:lnTo>
                  <a:lnTo>
                    <a:pt x="359" y="24"/>
                  </a:lnTo>
                  <a:lnTo>
                    <a:pt x="360" y="24"/>
                  </a:lnTo>
                  <a:lnTo>
                    <a:pt x="367" y="27"/>
                  </a:lnTo>
                  <a:lnTo>
                    <a:pt x="368" y="28"/>
                  </a:lnTo>
                  <a:lnTo>
                    <a:pt x="374" y="29"/>
                  </a:lnTo>
                  <a:lnTo>
                    <a:pt x="375" y="29"/>
                  </a:lnTo>
                  <a:lnTo>
                    <a:pt x="377" y="31"/>
                  </a:lnTo>
                  <a:lnTo>
                    <a:pt x="378" y="31"/>
                  </a:lnTo>
                  <a:lnTo>
                    <a:pt x="379" y="31"/>
                  </a:lnTo>
                  <a:lnTo>
                    <a:pt x="381" y="31"/>
                  </a:lnTo>
                  <a:lnTo>
                    <a:pt x="384" y="31"/>
                  </a:lnTo>
                  <a:lnTo>
                    <a:pt x="386" y="32"/>
                  </a:lnTo>
                  <a:lnTo>
                    <a:pt x="390" y="32"/>
                  </a:lnTo>
                  <a:lnTo>
                    <a:pt x="397" y="32"/>
                  </a:lnTo>
                  <a:lnTo>
                    <a:pt x="401" y="32"/>
                  </a:lnTo>
                  <a:lnTo>
                    <a:pt x="403" y="32"/>
                  </a:lnTo>
                  <a:lnTo>
                    <a:pt x="410" y="32"/>
                  </a:lnTo>
                  <a:lnTo>
                    <a:pt x="411" y="32"/>
                  </a:lnTo>
                  <a:lnTo>
                    <a:pt x="417" y="32"/>
                  </a:lnTo>
                  <a:lnTo>
                    <a:pt x="422" y="32"/>
                  </a:lnTo>
                  <a:lnTo>
                    <a:pt x="423" y="32"/>
                  </a:lnTo>
                  <a:lnTo>
                    <a:pt x="428" y="32"/>
                  </a:lnTo>
                  <a:lnTo>
                    <a:pt x="432" y="32"/>
                  </a:lnTo>
                  <a:lnTo>
                    <a:pt x="434" y="32"/>
                  </a:lnTo>
                  <a:lnTo>
                    <a:pt x="436" y="32"/>
                  </a:lnTo>
                  <a:lnTo>
                    <a:pt x="443" y="32"/>
                  </a:lnTo>
                  <a:lnTo>
                    <a:pt x="450" y="31"/>
                  </a:lnTo>
                  <a:lnTo>
                    <a:pt x="458" y="31"/>
                  </a:lnTo>
                  <a:lnTo>
                    <a:pt x="461" y="31"/>
                  </a:lnTo>
                  <a:lnTo>
                    <a:pt x="464" y="31"/>
                  </a:lnTo>
                  <a:lnTo>
                    <a:pt x="466" y="31"/>
                  </a:lnTo>
                  <a:lnTo>
                    <a:pt x="468" y="31"/>
                  </a:lnTo>
                  <a:lnTo>
                    <a:pt x="470" y="31"/>
                  </a:lnTo>
                  <a:lnTo>
                    <a:pt x="473" y="32"/>
                  </a:lnTo>
                  <a:lnTo>
                    <a:pt x="475" y="32"/>
                  </a:lnTo>
                  <a:lnTo>
                    <a:pt x="476" y="32"/>
                  </a:lnTo>
                  <a:lnTo>
                    <a:pt x="477" y="32"/>
                  </a:lnTo>
                  <a:lnTo>
                    <a:pt x="479" y="32"/>
                  </a:lnTo>
                  <a:lnTo>
                    <a:pt x="480" y="32"/>
                  </a:lnTo>
                  <a:lnTo>
                    <a:pt x="481" y="31"/>
                  </a:lnTo>
                  <a:lnTo>
                    <a:pt x="483" y="31"/>
                  </a:lnTo>
                  <a:lnTo>
                    <a:pt x="484" y="29"/>
                  </a:lnTo>
                  <a:lnTo>
                    <a:pt x="486" y="29"/>
                  </a:lnTo>
                  <a:lnTo>
                    <a:pt x="487" y="27"/>
                  </a:lnTo>
                  <a:lnTo>
                    <a:pt x="488" y="25"/>
                  </a:lnTo>
                  <a:lnTo>
                    <a:pt x="490" y="24"/>
                  </a:lnTo>
                  <a:lnTo>
                    <a:pt x="492" y="23"/>
                  </a:lnTo>
                  <a:lnTo>
                    <a:pt x="494" y="21"/>
                  </a:lnTo>
                  <a:lnTo>
                    <a:pt x="495" y="20"/>
                  </a:lnTo>
                  <a:lnTo>
                    <a:pt x="498" y="20"/>
                  </a:lnTo>
                  <a:lnTo>
                    <a:pt x="501" y="17"/>
                  </a:lnTo>
                  <a:lnTo>
                    <a:pt x="502" y="17"/>
                  </a:lnTo>
                  <a:lnTo>
                    <a:pt x="503" y="16"/>
                  </a:lnTo>
                  <a:lnTo>
                    <a:pt x="508" y="14"/>
                  </a:lnTo>
                  <a:lnTo>
                    <a:pt x="509" y="13"/>
                  </a:lnTo>
                  <a:lnTo>
                    <a:pt x="512" y="11"/>
                  </a:lnTo>
                  <a:lnTo>
                    <a:pt x="515" y="10"/>
                  </a:lnTo>
                  <a:lnTo>
                    <a:pt x="516" y="9"/>
                  </a:lnTo>
                  <a:lnTo>
                    <a:pt x="523" y="6"/>
                  </a:lnTo>
                  <a:lnTo>
                    <a:pt x="524" y="5"/>
                  </a:lnTo>
                  <a:lnTo>
                    <a:pt x="524" y="6"/>
                  </a:lnTo>
                  <a:lnTo>
                    <a:pt x="524" y="7"/>
                  </a:lnTo>
                  <a:lnTo>
                    <a:pt x="524" y="9"/>
                  </a:lnTo>
                  <a:lnTo>
                    <a:pt x="526" y="11"/>
                  </a:lnTo>
                  <a:lnTo>
                    <a:pt x="526" y="13"/>
                  </a:lnTo>
                  <a:lnTo>
                    <a:pt x="526" y="14"/>
                  </a:lnTo>
                  <a:lnTo>
                    <a:pt x="527" y="17"/>
                  </a:lnTo>
                  <a:lnTo>
                    <a:pt x="528" y="21"/>
                  </a:lnTo>
                  <a:lnTo>
                    <a:pt x="528" y="23"/>
                  </a:lnTo>
                  <a:lnTo>
                    <a:pt x="528" y="24"/>
                  </a:lnTo>
                  <a:lnTo>
                    <a:pt x="530" y="25"/>
                  </a:lnTo>
                  <a:lnTo>
                    <a:pt x="530" y="27"/>
                  </a:lnTo>
                  <a:lnTo>
                    <a:pt x="530" y="28"/>
                  </a:lnTo>
                  <a:lnTo>
                    <a:pt x="531" y="31"/>
                  </a:lnTo>
                  <a:lnTo>
                    <a:pt x="531" y="32"/>
                  </a:lnTo>
                  <a:lnTo>
                    <a:pt x="531" y="34"/>
                  </a:lnTo>
                  <a:lnTo>
                    <a:pt x="531" y="36"/>
                  </a:lnTo>
                  <a:lnTo>
                    <a:pt x="533" y="39"/>
                  </a:lnTo>
                  <a:lnTo>
                    <a:pt x="533" y="45"/>
                  </a:lnTo>
                  <a:lnTo>
                    <a:pt x="533" y="47"/>
                  </a:lnTo>
                  <a:lnTo>
                    <a:pt x="534" y="50"/>
                  </a:lnTo>
                  <a:lnTo>
                    <a:pt x="534" y="54"/>
                  </a:lnTo>
                  <a:lnTo>
                    <a:pt x="534" y="56"/>
                  </a:lnTo>
                  <a:lnTo>
                    <a:pt x="534" y="57"/>
                  </a:lnTo>
                  <a:lnTo>
                    <a:pt x="535" y="61"/>
                  </a:lnTo>
                  <a:lnTo>
                    <a:pt x="535" y="64"/>
                  </a:lnTo>
                  <a:lnTo>
                    <a:pt x="535" y="65"/>
                  </a:lnTo>
                  <a:lnTo>
                    <a:pt x="537" y="69"/>
                  </a:lnTo>
                  <a:lnTo>
                    <a:pt x="537" y="71"/>
                  </a:lnTo>
                  <a:lnTo>
                    <a:pt x="537" y="78"/>
                  </a:lnTo>
                  <a:lnTo>
                    <a:pt x="537" y="80"/>
                  </a:lnTo>
                  <a:lnTo>
                    <a:pt x="537" y="82"/>
                  </a:lnTo>
                  <a:lnTo>
                    <a:pt x="537" y="83"/>
                  </a:lnTo>
                  <a:lnTo>
                    <a:pt x="537" y="85"/>
                  </a:lnTo>
                  <a:lnTo>
                    <a:pt x="537" y="89"/>
                  </a:lnTo>
                  <a:lnTo>
                    <a:pt x="537" y="92"/>
                  </a:lnTo>
                  <a:lnTo>
                    <a:pt x="537" y="94"/>
                  </a:lnTo>
                  <a:lnTo>
                    <a:pt x="537" y="96"/>
                  </a:lnTo>
                  <a:lnTo>
                    <a:pt x="537" y="97"/>
                  </a:lnTo>
                  <a:lnTo>
                    <a:pt x="537" y="101"/>
                  </a:lnTo>
                  <a:lnTo>
                    <a:pt x="538" y="104"/>
                  </a:lnTo>
                  <a:lnTo>
                    <a:pt x="538" y="105"/>
                  </a:lnTo>
                  <a:lnTo>
                    <a:pt x="538" y="107"/>
                  </a:lnTo>
                  <a:lnTo>
                    <a:pt x="538" y="108"/>
                  </a:lnTo>
                  <a:lnTo>
                    <a:pt x="538" y="110"/>
                  </a:lnTo>
                  <a:lnTo>
                    <a:pt x="539" y="112"/>
                  </a:lnTo>
                  <a:lnTo>
                    <a:pt x="539" y="114"/>
                  </a:lnTo>
                  <a:lnTo>
                    <a:pt x="541" y="118"/>
                  </a:lnTo>
                  <a:lnTo>
                    <a:pt x="541" y="121"/>
                  </a:lnTo>
                  <a:lnTo>
                    <a:pt x="542" y="123"/>
                  </a:lnTo>
                  <a:lnTo>
                    <a:pt x="542" y="125"/>
                  </a:lnTo>
                  <a:lnTo>
                    <a:pt x="542" y="126"/>
                  </a:lnTo>
                  <a:lnTo>
                    <a:pt x="544" y="130"/>
                  </a:lnTo>
                  <a:lnTo>
                    <a:pt x="545" y="133"/>
                  </a:lnTo>
                  <a:lnTo>
                    <a:pt x="545" y="134"/>
                  </a:lnTo>
                  <a:lnTo>
                    <a:pt x="546" y="137"/>
                  </a:lnTo>
                  <a:lnTo>
                    <a:pt x="548" y="140"/>
                  </a:lnTo>
                  <a:lnTo>
                    <a:pt x="549" y="143"/>
                  </a:lnTo>
                  <a:lnTo>
                    <a:pt x="552" y="148"/>
                  </a:lnTo>
                  <a:lnTo>
                    <a:pt x="553" y="148"/>
                  </a:lnTo>
                  <a:lnTo>
                    <a:pt x="553" y="149"/>
                  </a:lnTo>
                  <a:lnTo>
                    <a:pt x="553" y="151"/>
                  </a:lnTo>
                  <a:lnTo>
                    <a:pt x="555" y="152"/>
                  </a:lnTo>
                  <a:lnTo>
                    <a:pt x="555" y="154"/>
                  </a:lnTo>
                  <a:lnTo>
                    <a:pt x="556" y="158"/>
                  </a:lnTo>
                  <a:lnTo>
                    <a:pt x="556" y="159"/>
                  </a:lnTo>
                  <a:lnTo>
                    <a:pt x="556" y="160"/>
                  </a:lnTo>
                  <a:lnTo>
                    <a:pt x="559" y="169"/>
                  </a:lnTo>
                  <a:lnTo>
                    <a:pt x="559" y="172"/>
                  </a:lnTo>
                  <a:lnTo>
                    <a:pt x="560" y="177"/>
                  </a:lnTo>
                  <a:lnTo>
                    <a:pt x="561" y="180"/>
                  </a:lnTo>
                  <a:lnTo>
                    <a:pt x="561" y="181"/>
                  </a:lnTo>
                  <a:lnTo>
                    <a:pt x="561" y="183"/>
                  </a:lnTo>
                  <a:lnTo>
                    <a:pt x="561" y="184"/>
                  </a:lnTo>
                  <a:lnTo>
                    <a:pt x="563" y="185"/>
                  </a:lnTo>
                  <a:lnTo>
                    <a:pt x="561" y="191"/>
                  </a:lnTo>
                  <a:lnTo>
                    <a:pt x="561" y="192"/>
                  </a:lnTo>
                  <a:lnTo>
                    <a:pt x="561" y="198"/>
                  </a:lnTo>
                  <a:lnTo>
                    <a:pt x="561" y="199"/>
                  </a:lnTo>
                  <a:lnTo>
                    <a:pt x="561" y="202"/>
                  </a:lnTo>
                  <a:lnTo>
                    <a:pt x="561" y="203"/>
                  </a:lnTo>
                  <a:lnTo>
                    <a:pt x="561" y="205"/>
                  </a:lnTo>
                  <a:lnTo>
                    <a:pt x="561" y="206"/>
                  </a:lnTo>
                  <a:lnTo>
                    <a:pt x="561" y="207"/>
                  </a:lnTo>
                  <a:lnTo>
                    <a:pt x="563" y="209"/>
                  </a:lnTo>
                  <a:lnTo>
                    <a:pt x="564" y="210"/>
                  </a:lnTo>
                  <a:lnTo>
                    <a:pt x="566" y="212"/>
                  </a:lnTo>
                  <a:lnTo>
                    <a:pt x="567" y="213"/>
                  </a:lnTo>
                  <a:lnTo>
                    <a:pt x="568" y="213"/>
                  </a:lnTo>
                  <a:lnTo>
                    <a:pt x="568" y="214"/>
                  </a:lnTo>
                  <a:lnTo>
                    <a:pt x="570" y="214"/>
                  </a:lnTo>
                  <a:lnTo>
                    <a:pt x="571" y="214"/>
                  </a:lnTo>
                  <a:lnTo>
                    <a:pt x="571" y="216"/>
                  </a:lnTo>
                  <a:lnTo>
                    <a:pt x="574" y="216"/>
                  </a:lnTo>
                  <a:lnTo>
                    <a:pt x="575" y="217"/>
                  </a:lnTo>
                  <a:lnTo>
                    <a:pt x="577" y="218"/>
                  </a:lnTo>
                  <a:lnTo>
                    <a:pt x="577" y="220"/>
                  </a:lnTo>
                  <a:lnTo>
                    <a:pt x="578" y="221"/>
                  </a:lnTo>
                  <a:lnTo>
                    <a:pt x="579" y="224"/>
                  </a:lnTo>
                  <a:lnTo>
                    <a:pt x="579" y="225"/>
                  </a:lnTo>
                  <a:lnTo>
                    <a:pt x="586" y="239"/>
                  </a:lnTo>
                  <a:lnTo>
                    <a:pt x="586" y="241"/>
                  </a:lnTo>
                  <a:lnTo>
                    <a:pt x="583" y="241"/>
                  </a:lnTo>
                  <a:lnTo>
                    <a:pt x="582" y="242"/>
                  </a:lnTo>
                  <a:lnTo>
                    <a:pt x="581" y="242"/>
                  </a:lnTo>
                  <a:lnTo>
                    <a:pt x="579" y="242"/>
                  </a:lnTo>
                  <a:lnTo>
                    <a:pt x="578" y="242"/>
                  </a:lnTo>
                  <a:lnTo>
                    <a:pt x="572" y="239"/>
                  </a:lnTo>
                  <a:lnTo>
                    <a:pt x="568" y="238"/>
                  </a:lnTo>
                  <a:lnTo>
                    <a:pt x="567" y="238"/>
                  </a:lnTo>
                  <a:lnTo>
                    <a:pt x="566" y="238"/>
                  </a:lnTo>
                  <a:lnTo>
                    <a:pt x="563" y="241"/>
                  </a:lnTo>
                  <a:lnTo>
                    <a:pt x="563" y="242"/>
                  </a:lnTo>
                  <a:lnTo>
                    <a:pt x="561" y="243"/>
                  </a:lnTo>
                  <a:lnTo>
                    <a:pt x="560" y="245"/>
                  </a:lnTo>
                  <a:lnTo>
                    <a:pt x="559" y="246"/>
                  </a:lnTo>
                  <a:lnTo>
                    <a:pt x="559" y="248"/>
                  </a:lnTo>
                  <a:lnTo>
                    <a:pt x="557" y="249"/>
                  </a:lnTo>
                  <a:lnTo>
                    <a:pt x="556" y="249"/>
                  </a:lnTo>
                  <a:lnTo>
                    <a:pt x="556" y="250"/>
                  </a:lnTo>
                  <a:lnTo>
                    <a:pt x="555" y="250"/>
                  </a:lnTo>
                  <a:lnTo>
                    <a:pt x="553" y="252"/>
                  </a:lnTo>
                  <a:lnTo>
                    <a:pt x="552" y="252"/>
                  </a:lnTo>
                  <a:lnTo>
                    <a:pt x="549" y="252"/>
                  </a:lnTo>
                  <a:lnTo>
                    <a:pt x="545" y="253"/>
                  </a:lnTo>
                  <a:lnTo>
                    <a:pt x="544" y="253"/>
                  </a:lnTo>
                  <a:lnTo>
                    <a:pt x="542" y="253"/>
                  </a:lnTo>
                  <a:lnTo>
                    <a:pt x="538" y="253"/>
                  </a:lnTo>
                  <a:lnTo>
                    <a:pt x="535" y="253"/>
                  </a:lnTo>
                  <a:lnTo>
                    <a:pt x="534" y="253"/>
                  </a:lnTo>
                  <a:lnTo>
                    <a:pt x="530" y="253"/>
                  </a:lnTo>
                  <a:lnTo>
                    <a:pt x="527" y="253"/>
                  </a:lnTo>
                  <a:lnTo>
                    <a:pt x="527" y="254"/>
                  </a:lnTo>
                  <a:lnTo>
                    <a:pt x="527" y="256"/>
                  </a:lnTo>
                  <a:lnTo>
                    <a:pt x="527" y="259"/>
                  </a:lnTo>
                  <a:lnTo>
                    <a:pt x="527" y="265"/>
                  </a:lnTo>
                  <a:lnTo>
                    <a:pt x="527" y="267"/>
                  </a:lnTo>
                  <a:lnTo>
                    <a:pt x="527" y="268"/>
                  </a:lnTo>
                  <a:lnTo>
                    <a:pt x="527" y="270"/>
                  </a:lnTo>
                  <a:lnTo>
                    <a:pt x="526" y="271"/>
                  </a:lnTo>
                  <a:lnTo>
                    <a:pt x="526" y="274"/>
                  </a:lnTo>
                  <a:lnTo>
                    <a:pt x="524" y="275"/>
                  </a:lnTo>
                  <a:lnTo>
                    <a:pt x="523" y="276"/>
                  </a:lnTo>
                  <a:lnTo>
                    <a:pt x="521" y="279"/>
                  </a:lnTo>
                  <a:lnTo>
                    <a:pt x="520" y="282"/>
                  </a:lnTo>
                  <a:lnTo>
                    <a:pt x="519" y="283"/>
                  </a:lnTo>
                  <a:lnTo>
                    <a:pt x="517" y="283"/>
                  </a:lnTo>
                  <a:lnTo>
                    <a:pt x="517" y="285"/>
                  </a:lnTo>
                  <a:lnTo>
                    <a:pt x="516" y="285"/>
                  </a:lnTo>
                  <a:lnTo>
                    <a:pt x="516" y="286"/>
                  </a:lnTo>
                  <a:lnTo>
                    <a:pt x="515" y="287"/>
                  </a:lnTo>
                  <a:lnTo>
                    <a:pt x="513" y="287"/>
                  </a:lnTo>
                  <a:lnTo>
                    <a:pt x="513" y="289"/>
                  </a:lnTo>
                  <a:lnTo>
                    <a:pt x="512" y="290"/>
                  </a:lnTo>
                  <a:lnTo>
                    <a:pt x="510" y="292"/>
                  </a:lnTo>
                  <a:lnTo>
                    <a:pt x="509" y="292"/>
                  </a:lnTo>
                  <a:lnTo>
                    <a:pt x="509" y="293"/>
                  </a:lnTo>
                  <a:lnTo>
                    <a:pt x="508" y="293"/>
                  </a:lnTo>
                  <a:lnTo>
                    <a:pt x="506" y="294"/>
                  </a:lnTo>
                  <a:lnTo>
                    <a:pt x="505" y="297"/>
                  </a:lnTo>
                  <a:lnTo>
                    <a:pt x="502" y="300"/>
                  </a:lnTo>
                  <a:lnTo>
                    <a:pt x="501" y="301"/>
                  </a:lnTo>
                  <a:lnTo>
                    <a:pt x="498" y="304"/>
                  </a:lnTo>
                  <a:lnTo>
                    <a:pt x="495" y="307"/>
                  </a:lnTo>
                  <a:lnTo>
                    <a:pt x="494" y="308"/>
                  </a:lnTo>
                  <a:lnTo>
                    <a:pt x="492" y="310"/>
                  </a:lnTo>
                  <a:lnTo>
                    <a:pt x="491" y="311"/>
                  </a:lnTo>
                  <a:lnTo>
                    <a:pt x="486" y="314"/>
                  </a:lnTo>
                  <a:lnTo>
                    <a:pt x="484" y="314"/>
                  </a:lnTo>
                  <a:lnTo>
                    <a:pt x="484" y="315"/>
                  </a:lnTo>
                  <a:lnTo>
                    <a:pt x="481" y="317"/>
                  </a:lnTo>
                  <a:lnTo>
                    <a:pt x="472" y="322"/>
                  </a:lnTo>
                  <a:lnTo>
                    <a:pt x="470" y="323"/>
                  </a:lnTo>
                  <a:lnTo>
                    <a:pt x="466" y="325"/>
                  </a:lnTo>
                  <a:lnTo>
                    <a:pt x="464" y="328"/>
                  </a:lnTo>
                  <a:lnTo>
                    <a:pt x="452" y="333"/>
                  </a:lnTo>
                  <a:lnTo>
                    <a:pt x="448" y="330"/>
                  </a:lnTo>
                  <a:lnTo>
                    <a:pt x="439" y="325"/>
                  </a:lnTo>
                  <a:lnTo>
                    <a:pt x="428" y="314"/>
                  </a:lnTo>
                  <a:lnTo>
                    <a:pt x="412" y="300"/>
                  </a:lnTo>
                  <a:lnTo>
                    <a:pt x="411" y="303"/>
                  </a:lnTo>
                  <a:lnTo>
                    <a:pt x="410" y="303"/>
                  </a:lnTo>
                  <a:lnTo>
                    <a:pt x="408" y="303"/>
                  </a:lnTo>
                  <a:lnTo>
                    <a:pt x="408" y="304"/>
                  </a:lnTo>
                  <a:lnTo>
                    <a:pt x="407" y="306"/>
                  </a:lnTo>
                  <a:lnTo>
                    <a:pt x="401" y="311"/>
                  </a:lnTo>
                  <a:lnTo>
                    <a:pt x="401" y="312"/>
                  </a:lnTo>
                  <a:lnTo>
                    <a:pt x="403" y="319"/>
                  </a:lnTo>
                  <a:lnTo>
                    <a:pt x="401" y="319"/>
                  </a:lnTo>
                  <a:lnTo>
                    <a:pt x="400" y="319"/>
                  </a:lnTo>
                  <a:lnTo>
                    <a:pt x="397" y="319"/>
                  </a:lnTo>
                  <a:lnTo>
                    <a:pt x="390" y="321"/>
                  </a:lnTo>
                  <a:lnTo>
                    <a:pt x="385" y="322"/>
                  </a:lnTo>
                  <a:lnTo>
                    <a:pt x="384" y="322"/>
                  </a:lnTo>
                  <a:lnTo>
                    <a:pt x="382" y="322"/>
                  </a:lnTo>
                  <a:lnTo>
                    <a:pt x="381" y="322"/>
                  </a:lnTo>
                  <a:lnTo>
                    <a:pt x="379" y="323"/>
                  </a:lnTo>
                  <a:lnTo>
                    <a:pt x="378" y="323"/>
                  </a:lnTo>
                  <a:lnTo>
                    <a:pt x="379" y="330"/>
                  </a:lnTo>
                  <a:lnTo>
                    <a:pt x="381" y="334"/>
                  </a:lnTo>
                  <a:lnTo>
                    <a:pt x="379" y="334"/>
                  </a:lnTo>
                  <a:lnTo>
                    <a:pt x="348" y="337"/>
                  </a:lnTo>
                  <a:lnTo>
                    <a:pt x="328" y="339"/>
                  </a:lnTo>
                  <a:lnTo>
                    <a:pt x="327" y="339"/>
                  </a:lnTo>
                  <a:lnTo>
                    <a:pt x="326" y="339"/>
                  </a:lnTo>
                  <a:lnTo>
                    <a:pt x="326" y="337"/>
                  </a:lnTo>
                  <a:lnTo>
                    <a:pt x="312" y="339"/>
                  </a:lnTo>
                  <a:lnTo>
                    <a:pt x="299" y="339"/>
                  </a:lnTo>
                  <a:lnTo>
                    <a:pt x="280" y="340"/>
                  </a:lnTo>
                  <a:lnTo>
                    <a:pt x="273" y="340"/>
                  </a:lnTo>
                  <a:lnTo>
                    <a:pt x="272" y="330"/>
                  </a:lnTo>
                  <a:lnTo>
                    <a:pt x="272" y="325"/>
                  </a:lnTo>
                  <a:lnTo>
                    <a:pt x="269" y="325"/>
                  </a:lnTo>
                  <a:lnTo>
                    <a:pt x="266" y="325"/>
                  </a:lnTo>
                  <a:lnTo>
                    <a:pt x="261" y="325"/>
                  </a:lnTo>
                  <a:lnTo>
                    <a:pt x="250" y="326"/>
                  </a:lnTo>
                  <a:lnTo>
                    <a:pt x="246" y="326"/>
                  </a:lnTo>
                  <a:lnTo>
                    <a:pt x="244" y="326"/>
                  </a:lnTo>
                  <a:lnTo>
                    <a:pt x="237" y="326"/>
                  </a:lnTo>
                  <a:lnTo>
                    <a:pt x="230" y="328"/>
                  </a:lnTo>
                  <a:lnTo>
                    <a:pt x="229" y="328"/>
                  </a:lnTo>
                  <a:lnTo>
                    <a:pt x="225" y="328"/>
                  </a:lnTo>
                  <a:lnTo>
                    <a:pt x="222" y="328"/>
                  </a:lnTo>
                  <a:lnTo>
                    <a:pt x="221" y="328"/>
                  </a:lnTo>
                  <a:lnTo>
                    <a:pt x="219" y="328"/>
                  </a:lnTo>
                  <a:lnTo>
                    <a:pt x="217" y="328"/>
                  </a:lnTo>
                  <a:lnTo>
                    <a:pt x="211" y="328"/>
                  </a:lnTo>
                  <a:lnTo>
                    <a:pt x="205" y="328"/>
                  </a:lnTo>
                  <a:lnTo>
                    <a:pt x="203" y="328"/>
                  </a:lnTo>
                  <a:lnTo>
                    <a:pt x="200" y="328"/>
                  </a:lnTo>
                  <a:lnTo>
                    <a:pt x="186" y="341"/>
                  </a:lnTo>
                  <a:lnTo>
                    <a:pt x="183" y="343"/>
                  </a:lnTo>
                  <a:lnTo>
                    <a:pt x="182" y="345"/>
                  </a:lnTo>
                  <a:lnTo>
                    <a:pt x="179" y="347"/>
                  </a:lnTo>
                  <a:lnTo>
                    <a:pt x="178" y="348"/>
                  </a:lnTo>
                  <a:lnTo>
                    <a:pt x="175" y="350"/>
                  </a:lnTo>
                  <a:lnTo>
                    <a:pt x="174" y="350"/>
                  </a:lnTo>
                  <a:lnTo>
                    <a:pt x="172" y="350"/>
                  </a:lnTo>
                  <a:lnTo>
                    <a:pt x="171" y="350"/>
                  </a:lnTo>
                  <a:lnTo>
                    <a:pt x="168" y="351"/>
                  </a:lnTo>
                  <a:lnTo>
                    <a:pt x="167" y="351"/>
                  </a:lnTo>
                  <a:lnTo>
                    <a:pt x="165" y="351"/>
                  </a:lnTo>
                  <a:lnTo>
                    <a:pt x="157" y="352"/>
                  </a:lnTo>
                  <a:lnTo>
                    <a:pt x="152" y="354"/>
                  </a:lnTo>
                  <a:lnTo>
                    <a:pt x="150" y="354"/>
                  </a:lnTo>
                  <a:lnTo>
                    <a:pt x="149" y="354"/>
                  </a:lnTo>
                  <a:lnTo>
                    <a:pt x="148" y="354"/>
                  </a:lnTo>
                  <a:lnTo>
                    <a:pt x="146" y="354"/>
                  </a:lnTo>
                  <a:lnTo>
                    <a:pt x="145" y="354"/>
                  </a:lnTo>
                  <a:lnTo>
                    <a:pt x="143" y="354"/>
                  </a:lnTo>
                  <a:lnTo>
                    <a:pt x="141" y="352"/>
                  </a:lnTo>
                  <a:lnTo>
                    <a:pt x="139" y="352"/>
                  </a:lnTo>
                  <a:lnTo>
                    <a:pt x="139" y="354"/>
                  </a:lnTo>
                  <a:lnTo>
                    <a:pt x="138" y="354"/>
                  </a:lnTo>
                  <a:lnTo>
                    <a:pt x="136" y="355"/>
                  </a:lnTo>
                  <a:lnTo>
                    <a:pt x="135" y="355"/>
                  </a:lnTo>
                  <a:lnTo>
                    <a:pt x="135" y="354"/>
                  </a:lnTo>
                  <a:lnTo>
                    <a:pt x="134" y="354"/>
                  </a:lnTo>
                  <a:lnTo>
                    <a:pt x="132" y="354"/>
                  </a:lnTo>
                  <a:lnTo>
                    <a:pt x="131" y="354"/>
                  </a:lnTo>
                  <a:lnTo>
                    <a:pt x="130" y="355"/>
                  </a:lnTo>
                  <a:lnTo>
                    <a:pt x="127" y="358"/>
                  </a:lnTo>
                  <a:lnTo>
                    <a:pt x="125" y="359"/>
                  </a:lnTo>
                  <a:lnTo>
                    <a:pt x="123" y="359"/>
                  </a:lnTo>
                  <a:lnTo>
                    <a:pt x="106" y="363"/>
                  </a:lnTo>
                  <a:lnTo>
                    <a:pt x="106" y="365"/>
                  </a:lnTo>
                  <a:lnTo>
                    <a:pt x="109" y="373"/>
                  </a:lnTo>
                  <a:lnTo>
                    <a:pt x="109" y="376"/>
                  </a:lnTo>
                  <a:lnTo>
                    <a:pt x="110" y="377"/>
                  </a:lnTo>
                  <a:lnTo>
                    <a:pt x="109" y="377"/>
                  </a:lnTo>
                  <a:lnTo>
                    <a:pt x="105" y="377"/>
                  </a:lnTo>
                  <a:lnTo>
                    <a:pt x="101" y="377"/>
                  </a:lnTo>
                  <a:lnTo>
                    <a:pt x="98" y="377"/>
                  </a:lnTo>
                  <a:lnTo>
                    <a:pt x="94" y="377"/>
                  </a:lnTo>
                  <a:lnTo>
                    <a:pt x="91" y="377"/>
                  </a:lnTo>
                  <a:lnTo>
                    <a:pt x="87" y="377"/>
                  </a:lnTo>
                  <a:lnTo>
                    <a:pt x="81" y="377"/>
                  </a:lnTo>
                  <a:lnTo>
                    <a:pt x="79" y="377"/>
                  </a:lnTo>
                  <a:lnTo>
                    <a:pt x="76" y="377"/>
                  </a:lnTo>
                  <a:lnTo>
                    <a:pt x="73" y="377"/>
                  </a:lnTo>
                  <a:lnTo>
                    <a:pt x="69" y="376"/>
                  </a:lnTo>
                  <a:lnTo>
                    <a:pt x="66" y="376"/>
                  </a:lnTo>
                  <a:lnTo>
                    <a:pt x="61" y="376"/>
                  </a:lnTo>
                  <a:lnTo>
                    <a:pt x="56" y="375"/>
                  </a:lnTo>
                  <a:lnTo>
                    <a:pt x="52" y="375"/>
                  </a:lnTo>
                  <a:lnTo>
                    <a:pt x="51" y="375"/>
                  </a:lnTo>
                  <a:lnTo>
                    <a:pt x="48" y="375"/>
                  </a:lnTo>
                  <a:lnTo>
                    <a:pt x="45" y="373"/>
                  </a:lnTo>
                  <a:lnTo>
                    <a:pt x="44" y="370"/>
                  </a:lnTo>
                  <a:lnTo>
                    <a:pt x="43" y="369"/>
                  </a:lnTo>
                  <a:lnTo>
                    <a:pt x="41" y="363"/>
                  </a:lnTo>
                  <a:lnTo>
                    <a:pt x="39" y="359"/>
                  </a:lnTo>
                  <a:lnTo>
                    <a:pt x="39" y="358"/>
                  </a:lnTo>
                  <a:lnTo>
                    <a:pt x="37" y="355"/>
                  </a:lnTo>
                  <a:lnTo>
                    <a:pt x="36" y="354"/>
                  </a:lnTo>
                  <a:lnTo>
                    <a:pt x="34" y="347"/>
                  </a:lnTo>
                  <a:lnTo>
                    <a:pt x="33" y="344"/>
                  </a:lnTo>
                  <a:lnTo>
                    <a:pt x="30" y="337"/>
                  </a:lnTo>
                  <a:lnTo>
                    <a:pt x="29" y="336"/>
                  </a:lnTo>
                  <a:lnTo>
                    <a:pt x="29" y="334"/>
                  </a:lnTo>
                  <a:lnTo>
                    <a:pt x="27" y="330"/>
                  </a:lnTo>
                  <a:lnTo>
                    <a:pt x="26" y="328"/>
                  </a:lnTo>
                  <a:lnTo>
                    <a:pt x="22" y="321"/>
                  </a:lnTo>
                  <a:lnTo>
                    <a:pt x="18" y="308"/>
                  </a:lnTo>
                  <a:lnTo>
                    <a:pt x="15" y="303"/>
                  </a:lnTo>
                  <a:lnTo>
                    <a:pt x="15" y="300"/>
                  </a:lnTo>
                  <a:lnTo>
                    <a:pt x="12" y="294"/>
                  </a:lnTo>
                  <a:lnTo>
                    <a:pt x="11" y="290"/>
                  </a:lnTo>
                  <a:lnTo>
                    <a:pt x="8" y="286"/>
                  </a:lnTo>
                  <a:lnTo>
                    <a:pt x="7" y="281"/>
                  </a:lnTo>
                  <a:lnTo>
                    <a:pt x="5" y="281"/>
                  </a:lnTo>
                  <a:lnTo>
                    <a:pt x="5" y="279"/>
                  </a:lnTo>
                  <a:lnTo>
                    <a:pt x="5" y="278"/>
                  </a:lnTo>
                  <a:lnTo>
                    <a:pt x="4" y="276"/>
                  </a:lnTo>
                  <a:lnTo>
                    <a:pt x="4" y="275"/>
                  </a:lnTo>
                  <a:lnTo>
                    <a:pt x="1" y="268"/>
                  </a:lnTo>
                  <a:lnTo>
                    <a:pt x="0" y="264"/>
                  </a:lnTo>
                  <a:lnTo>
                    <a:pt x="1" y="263"/>
                  </a:lnTo>
                  <a:lnTo>
                    <a:pt x="7" y="260"/>
                  </a:lnTo>
                  <a:lnTo>
                    <a:pt x="8" y="261"/>
                  </a:lnTo>
                  <a:lnTo>
                    <a:pt x="10" y="261"/>
                  </a:lnTo>
                  <a:lnTo>
                    <a:pt x="11" y="261"/>
                  </a:lnTo>
                  <a:lnTo>
                    <a:pt x="12" y="263"/>
                  </a:lnTo>
                  <a:lnTo>
                    <a:pt x="14" y="263"/>
                  </a:lnTo>
                  <a:lnTo>
                    <a:pt x="15" y="263"/>
                  </a:lnTo>
                  <a:lnTo>
                    <a:pt x="16" y="263"/>
                  </a:lnTo>
                  <a:lnTo>
                    <a:pt x="16" y="264"/>
                  </a:lnTo>
                  <a:lnTo>
                    <a:pt x="18" y="264"/>
                  </a:lnTo>
                  <a:lnTo>
                    <a:pt x="29" y="264"/>
                  </a:lnTo>
                  <a:lnTo>
                    <a:pt x="30" y="264"/>
                  </a:lnTo>
                  <a:lnTo>
                    <a:pt x="32" y="264"/>
                  </a:lnTo>
                  <a:lnTo>
                    <a:pt x="33" y="263"/>
                  </a:lnTo>
                  <a:lnTo>
                    <a:pt x="34" y="261"/>
                  </a:lnTo>
                  <a:lnTo>
                    <a:pt x="36" y="261"/>
                  </a:lnTo>
                  <a:lnTo>
                    <a:pt x="39" y="260"/>
                  </a:lnTo>
                  <a:lnTo>
                    <a:pt x="41" y="257"/>
                  </a:lnTo>
                  <a:lnTo>
                    <a:pt x="43" y="257"/>
                  </a:lnTo>
                  <a:lnTo>
                    <a:pt x="44" y="256"/>
                  </a:lnTo>
                  <a:lnTo>
                    <a:pt x="45" y="256"/>
                  </a:lnTo>
                  <a:lnTo>
                    <a:pt x="45" y="254"/>
                  </a:lnTo>
                  <a:lnTo>
                    <a:pt x="47" y="254"/>
                  </a:lnTo>
                  <a:lnTo>
                    <a:pt x="48" y="254"/>
                  </a:lnTo>
                  <a:lnTo>
                    <a:pt x="50" y="253"/>
                  </a:lnTo>
                  <a:lnTo>
                    <a:pt x="51" y="253"/>
                  </a:lnTo>
                  <a:lnTo>
                    <a:pt x="52" y="253"/>
                  </a:lnTo>
                  <a:lnTo>
                    <a:pt x="55" y="252"/>
                  </a:lnTo>
                  <a:lnTo>
                    <a:pt x="59" y="252"/>
                  </a:lnTo>
                  <a:lnTo>
                    <a:pt x="61" y="252"/>
                  </a:lnTo>
                  <a:lnTo>
                    <a:pt x="62" y="252"/>
                  </a:lnTo>
                  <a:lnTo>
                    <a:pt x="63" y="252"/>
                  </a:lnTo>
                  <a:lnTo>
                    <a:pt x="66" y="252"/>
                  </a:lnTo>
                  <a:lnTo>
                    <a:pt x="68" y="252"/>
                  </a:lnTo>
                  <a:lnTo>
                    <a:pt x="69" y="252"/>
                  </a:lnTo>
                  <a:lnTo>
                    <a:pt x="70" y="252"/>
                  </a:lnTo>
                  <a:lnTo>
                    <a:pt x="72" y="252"/>
                  </a:lnTo>
                  <a:lnTo>
                    <a:pt x="72" y="253"/>
                  </a:lnTo>
                  <a:lnTo>
                    <a:pt x="73" y="253"/>
                  </a:lnTo>
                  <a:lnTo>
                    <a:pt x="74" y="253"/>
                  </a:lnTo>
                  <a:lnTo>
                    <a:pt x="76" y="254"/>
                  </a:lnTo>
                  <a:lnTo>
                    <a:pt x="77" y="254"/>
                  </a:lnTo>
                  <a:lnTo>
                    <a:pt x="79" y="254"/>
                  </a:lnTo>
                  <a:lnTo>
                    <a:pt x="79" y="256"/>
                  </a:lnTo>
                  <a:lnTo>
                    <a:pt x="83" y="257"/>
                  </a:lnTo>
                  <a:lnTo>
                    <a:pt x="84" y="257"/>
                  </a:lnTo>
                  <a:lnTo>
                    <a:pt x="85" y="259"/>
                  </a:lnTo>
                  <a:lnTo>
                    <a:pt x="85" y="257"/>
                  </a:lnTo>
                  <a:lnTo>
                    <a:pt x="85" y="256"/>
                  </a:lnTo>
                  <a:lnTo>
                    <a:pt x="87" y="256"/>
                  </a:lnTo>
                  <a:lnTo>
                    <a:pt x="87" y="254"/>
                  </a:lnTo>
                  <a:lnTo>
                    <a:pt x="88" y="254"/>
                  </a:lnTo>
                  <a:lnTo>
                    <a:pt x="90" y="253"/>
                  </a:lnTo>
                  <a:lnTo>
                    <a:pt x="91" y="252"/>
                  </a:lnTo>
                  <a:lnTo>
                    <a:pt x="92" y="252"/>
                  </a:lnTo>
                  <a:lnTo>
                    <a:pt x="92" y="250"/>
                  </a:lnTo>
                  <a:lnTo>
                    <a:pt x="94" y="250"/>
                  </a:lnTo>
                  <a:lnTo>
                    <a:pt x="95" y="250"/>
                  </a:lnTo>
                  <a:lnTo>
                    <a:pt x="95" y="249"/>
                  </a:lnTo>
                  <a:lnTo>
                    <a:pt x="95" y="248"/>
                  </a:lnTo>
                  <a:lnTo>
                    <a:pt x="95" y="246"/>
                  </a:lnTo>
                  <a:lnTo>
                    <a:pt x="95" y="245"/>
                  </a:lnTo>
                  <a:lnTo>
                    <a:pt x="96" y="245"/>
                  </a:lnTo>
                  <a:lnTo>
                    <a:pt x="96" y="243"/>
                  </a:lnTo>
                  <a:lnTo>
                    <a:pt x="98" y="242"/>
                  </a:lnTo>
                  <a:lnTo>
                    <a:pt x="98" y="241"/>
                  </a:lnTo>
                  <a:lnTo>
                    <a:pt x="99" y="241"/>
                  </a:lnTo>
                  <a:lnTo>
                    <a:pt x="101" y="242"/>
                  </a:lnTo>
                  <a:lnTo>
                    <a:pt x="102" y="242"/>
                  </a:lnTo>
                  <a:lnTo>
                    <a:pt x="103" y="242"/>
                  </a:lnTo>
                  <a:lnTo>
                    <a:pt x="105" y="241"/>
                  </a:lnTo>
                  <a:lnTo>
                    <a:pt x="106" y="241"/>
                  </a:lnTo>
                  <a:lnTo>
                    <a:pt x="108" y="241"/>
                  </a:lnTo>
                  <a:lnTo>
                    <a:pt x="109" y="241"/>
                  </a:lnTo>
                  <a:lnTo>
                    <a:pt x="109" y="239"/>
                  </a:lnTo>
                  <a:lnTo>
                    <a:pt x="110" y="239"/>
                  </a:lnTo>
                  <a:lnTo>
                    <a:pt x="112" y="239"/>
                  </a:lnTo>
                  <a:lnTo>
                    <a:pt x="112" y="238"/>
                  </a:lnTo>
                  <a:lnTo>
                    <a:pt x="112" y="237"/>
                  </a:lnTo>
                  <a:lnTo>
                    <a:pt x="113" y="235"/>
                  </a:lnTo>
                  <a:lnTo>
                    <a:pt x="113" y="234"/>
                  </a:lnTo>
                  <a:lnTo>
                    <a:pt x="114" y="232"/>
                  </a:lnTo>
                  <a:lnTo>
                    <a:pt x="114" y="231"/>
                  </a:lnTo>
                  <a:lnTo>
                    <a:pt x="116" y="229"/>
                  </a:lnTo>
                  <a:lnTo>
                    <a:pt x="116" y="228"/>
                  </a:lnTo>
                  <a:lnTo>
                    <a:pt x="117" y="228"/>
                  </a:lnTo>
                  <a:lnTo>
                    <a:pt x="119" y="227"/>
                  </a:lnTo>
                  <a:lnTo>
                    <a:pt x="120" y="225"/>
                  </a:lnTo>
                  <a:lnTo>
                    <a:pt x="121" y="225"/>
                  </a:lnTo>
                  <a:lnTo>
                    <a:pt x="123" y="225"/>
                  </a:lnTo>
                  <a:lnTo>
                    <a:pt x="124" y="225"/>
                  </a:lnTo>
                  <a:lnTo>
                    <a:pt x="134" y="225"/>
                  </a:lnTo>
                  <a:lnTo>
                    <a:pt x="135" y="225"/>
                  </a:lnTo>
                  <a:lnTo>
                    <a:pt x="135" y="224"/>
                  </a:lnTo>
                  <a:lnTo>
                    <a:pt x="138" y="223"/>
                  </a:lnTo>
                  <a:lnTo>
                    <a:pt x="139" y="221"/>
                  </a:lnTo>
                  <a:lnTo>
                    <a:pt x="139" y="220"/>
                  </a:lnTo>
                  <a:lnTo>
                    <a:pt x="141" y="218"/>
                  </a:lnTo>
                  <a:lnTo>
                    <a:pt x="141" y="217"/>
                  </a:lnTo>
                  <a:lnTo>
                    <a:pt x="141" y="216"/>
                  </a:lnTo>
                  <a:lnTo>
                    <a:pt x="142" y="214"/>
                  </a:lnTo>
                  <a:lnTo>
                    <a:pt x="142" y="213"/>
                  </a:lnTo>
                  <a:lnTo>
                    <a:pt x="142" y="212"/>
                  </a:lnTo>
                  <a:lnTo>
                    <a:pt x="143" y="210"/>
                  </a:lnTo>
                  <a:lnTo>
                    <a:pt x="145" y="210"/>
                  </a:lnTo>
                  <a:lnTo>
                    <a:pt x="145" y="212"/>
                  </a:lnTo>
                  <a:lnTo>
                    <a:pt x="146" y="212"/>
                  </a:lnTo>
                  <a:lnTo>
                    <a:pt x="152" y="209"/>
                  </a:lnTo>
                  <a:lnTo>
                    <a:pt x="161" y="205"/>
                  </a:lnTo>
                  <a:lnTo>
                    <a:pt x="163" y="203"/>
                  </a:lnTo>
                  <a:lnTo>
                    <a:pt x="165" y="203"/>
                  </a:lnTo>
                  <a:lnTo>
                    <a:pt x="167" y="203"/>
                  </a:lnTo>
                  <a:lnTo>
                    <a:pt x="167" y="201"/>
                  </a:lnTo>
                  <a:lnTo>
                    <a:pt x="167" y="199"/>
                  </a:lnTo>
                  <a:lnTo>
                    <a:pt x="167" y="196"/>
                  </a:lnTo>
                  <a:lnTo>
                    <a:pt x="167" y="194"/>
                  </a:lnTo>
                  <a:lnTo>
                    <a:pt x="167" y="192"/>
                  </a:lnTo>
                  <a:lnTo>
                    <a:pt x="167" y="190"/>
                  </a:lnTo>
                  <a:lnTo>
                    <a:pt x="167" y="187"/>
                  </a:lnTo>
                  <a:lnTo>
                    <a:pt x="168" y="172"/>
                  </a:lnTo>
                  <a:lnTo>
                    <a:pt x="168" y="166"/>
                  </a:lnTo>
                  <a:lnTo>
                    <a:pt x="168" y="156"/>
                  </a:lnTo>
                  <a:lnTo>
                    <a:pt x="170" y="147"/>
                  </a:lnTo>
                  <a:lnTo>
                    <a:pt x="170" y="144"/>
                  </a:lnTo>
                  <a:lnTo>
                    <a:pt x="170" y="141"/>
                  </a:lnTo>
                  <a:lnTo>
                    <a:pt x="171" y="129"/>
                  </a:lnTo>
                  <a:lnTo>
                    <a:pt x="171" y="127"/>
                  </a:lnTo>
                  <a:lnTo>
                    <a:pt x="171" y="125"/>
                  </a:lnTo>
                  <a:lnTo>
                    <a:pt x="171" y="123"/>
                  </a:lnTo>
                  <a:lnTo>
                    <a:pt x="171" y="122"/>
                  </a:lnTo>
                  <a:lnTo>
                    <a:pt x="171" y="121"/>
                  </a:lnTo>
                  <a:lnTo>
                    <a:pt x="171" y="119"/>
                  </a:lnTo>
                  <a:lnTo>
                    <a:pt x="171" y="116"/>
                  </a:lnTo>
                  <a:lnTo>
                    <a:pt x="171" y="114"/>
                  </a:lnTo>
                  <a:lnTo>
                    <a:pt x="171" y="112"/>
                  </a:lnTo>
                  <a:lnTo>
                    <a:pt x="171" y="111"/>
                  </a:lnTo>
                  <a:lnTo>
                    <a:pt x="171" y="110"/>
                  </a:lnTo>
                  <a:lnTo>
                    <a:pt x="171" y="108"/>
                  </a:lnTo>
                  <a:lnTo>
                    <a:pt x="171" y="107"/>
                  </a:lnTo>
                  <a:lnTo>
                    <a:pt x="172" y="105"/>
                  </a:lnTo>
                  <a:lnTo>
                    <a:pt x="175" y="103"/>
                  </a:lnTo>
                  <a:lnTo>
                    <a:pt x="175" y="104"/>
                  </a:lnTo>
                  <a:lnTo>
                    <a:pt x="181" y="107"/>
                  </a:lnTo>
                  <a:lnTo>
                    <a:pt x="182" y="108"/>
                  </a:lnTo>
                  <a:lnTo>
                    <a:pt x="183" y="108"/>
                  </a:lnTo>
                  <a:lnTo>
                    <a:pt x="183" y="110"/>
                  </a:lnTo>
                  <a:lnTo>
                    <a:pt x="185" y="110"/>
                  </a:lnTo>
                  <a:lnTo>
                    <a:pt x="186" y="110"/>
                  </a:lnTo>
                  <a:lnTo>
                    <a:pt x="188" y="110"/>
                  </a:lnTo>
                  <a:lnTo>
                    <a:pt x="189" y="110"/>
                  </a:lnTo>
                  <a:lnTo>
                    <a:pt x="192" y="110"/>
                  </a:lnTo>
                  <a:lnTo>
                    <a:pt x="199" y="108"/>
                  </a:lnTo>
                  <a:lnTo>
                    <a:pt x="203" y="107"/>
                  </a:lnTo>
                  <a:lnTo>
                    <a:pt x="204" y="107"/>
                  </a:lnTo>
                  <a:lnTo>
                    <a:pt x="208" y="107"/>
                  </a:lnTo>
                  <a:lnTo>
                    <a:pt x="214" y="105"/>
                  </a:lnTo>
                  <a:lnTo>
                    <a:pt x="215" y="105"/>
                  </a:lnTo>
                  <a:lnTo>
                    <a:pt x="217" y="105"/>
                  </a:lnTo>
                  <a:lnTo>
                    <a:pt x="218" y="105"/>
                  </a:lnTo>
                  <a:lnTo>
                    <a:pt x="218" y="107"/>
                  </a:lnTo>
                  <a:lnTo>
                    <a:pt x="219" y="107"/>
                  </a:lnTo>
                  <a:lnTo>
                    <a:pt x="221" y="107"/>
                  </a:lnTo>
                  <a:lnTo>
                    <a:pt x="221" y="108"/>
                  </a:lnTo>
                  <a:lnTo>
                    <a:pt x="222" y="108"/>
                  </a:lnTo>
                  <a:lnTo>
                    <a:pt x="223" y="111"/>
                  </a:lnTo>
                  <a:lnTo>
                    <a:pt x="223" y="108"/>
                  </a:lnTo>
                  <a:lnTo>
                    <a:pt x="225" y="105"/>
                  </a:lnTo>
                  <a:lnTo>
                    <a:pt x="226" y="103"/>
                  </a:lnTo>
                  <a:lnTo>
                    <a:pt x="226" y="100"/>
                  </a:lnTo>
                  <a:lnTo>
                    <a:pt x="226" y="98"/>
                  </a:lnTo>
                  <a:lnTo>
                    <a:pt x="228" y="97"/>
                  </a:lnTo>
                  <a:lnTo>
                    <a:pt x="228" y="96"/>
                  </a:lnTo>
                  <a:lnTo>
                    <a:pt x="228" y="94"/>
                  </a:lnTo>
                  <a:lnTo>
                    <a:pt x="228" y="93"/>
                  </a:lnTo>
                  <a:lnTo>
                    <a:pt x="229" y="92"/>
                  </a:lnTo>
                  <a:lnTo>
                    <a:pt x="237" y="90"/>
                  </a:lnTo>
                  <a:lnTo>
                    <a:pt x="241" y="89"/>
                  </a:lnTo>
                  <a:lnTo>
                    <a:pt x="243" y="87"/>
                  </a:lnTo>
                  <a:lnTo>
                    <a:pt x="247" y="85"/>
                  </a:lnTo>
                  <a:lnTo>
                    <a:pt x="248" y="85"/>
                  </a:lnTo>
                  <a:lnTo>
                    <a:pt x="250" y="83"/>
                  </a:lnTo>
                  <a:lnTo>
                    <a:pt x="252" y="82"/>
                  </a:lnTo>
                  <a:lnTo>
                    <a:pt x="252" y="80"/>
                  </a:lnTo>
                  <a:lnTo>
                    <a:pt x="251" y="80"/>
                  </a:lnTo>
                  <a:lnTo>
                    <a:pt x="251" y="79"/>
                  </a:lnTo>
                  <a:lnTo>
                    <a:pt x="251" y="78"/>
                  </a:lnTo>
                  <a:lnTo>
                    <a:pt x="252" y="76"/>
                  </a:lnTo>
                  <a:lnTo>
                    <a:pt x="254" y="76"/>
                  </a:lnTo>
                  <a:lnTo>
                    <a:pt x="254" y="75"/>
                  </a:lnTo>
                  <a:lnTo>
                    <a:pt x="251" y="69"/>
                  </a:lnTo>
                  <a:lnTo>
                    <a:pt x="250" y="67"/>
                  </a:lnTo>
                  <a:lnTo>
                    <a:pt x="248" y="64"/>
                  </a:lnTo>
                  <a:lnTo>
                    <a:pt x="247" y="63"/>
                  </a:lnTo>
                  <a:lnTo>
                    <a:pt x="244" y="58"/>
                  </a:lnTo>
                  <a:lnTo>
                    <a:pt x="240" y="53"/>
                  </a:lnTo>
                  <a:lnTo>
                    <a:pt x="237" y="50"/>
                  </a:lnTo>
                  <a:lnTo>
                    <a:pt x="239" y="47"/>
                  </a:lnTo>
                  <a:lnTo>
                    <a:pt x="259" y="52"/>
                  </a:lnTo>
                  <a:lnTo>
                    <a:pt x="261" y="52"/>
                  </a:lnTo>
                  <a:lnTo>
                    <a:pt x="262" y="52"/>
                  </a:lnTo>
                  <a:lnTo>
                    <a:pt x="266" y="53"/>
                  </a:lnTo>
                  <a:lnTo>
                    <a:pt x="266" y="50"/>
                  </a:lnTo>
                  <a:lnTo>
                    <a:pt x="266" y="49"/>
                  </a:lnTo>
                  <a:lnTo>
                    <a:pt x="265" y="47"/>
                  </a:lnTo>
                  <a:lnTo>
                    <a:pt x="265" y="46"/>
                  </a:lnTo>
                  <a:lnTo>
                    <a:pt x="263" y="45"/>
                  </a:lnTo>
                  <a:lnTo>
                    <a:pt x="263" y="43"/>
                  </a:lnTo>
                  <a:lnTo>
                    <a:pt x="262" y="42"/>
                  </a:lnTo>
                  <a:lnTo>
                    <a:pt x="261" y="41"/>
                  </a:lnTo>
                  <a:lnTo>
                    <a:pt x="261" y="39"/>
                  </a:lnTo>
                  <a:lnTo>
                    <a:pt x="259" y="38"/>
                  </a:lnTo>
                  <a:lnTo>
                    <a:pt x="258" y="36"/>
                  </a:lnTo>
                  <a:lnTo>
                    <a:pt x="258" y="35"/>
                  </a:lnTo>
                  <a:lnTo>
                    <a:pt x="257" y="35"/>
                  </a:lnTo>
                  <a:lnTo>
                    <a:pt x="257" y="34"/>
                  </a:lnTo>
                  <a:lnTo>
                    <a:pt x="255" y="32"/>
                  </a:lnTo>
                  <a:lnTo>
                    <a:pt x="255" y="31"/>
                  </a:lnTo>
                  <a:lnTo>
                    <a:pt x="257" y="31"/>
                  </a:lnTo>
                  <a:lnTo>
                    <a:pt x="258" y="31"/>
                  </a:lnTo>
                  <a:lnTo>
                    <a:pt x="258" y="29"/>
                  </a:lnTo>
                  <a:lnTo>
                    <a:pt x="259" y="28"/>
                  </a:lnTo>
                  <a:lnTo>
                    <a:pt x="261" y="28"/>
                  </a:lnTo>
                  <a:lnTo>
                    <a:pt x="262" y="27"/>
                  </a:lnTo>
                  <a:lnTo>
                    <a:pt x="262" y="25"/>
                  </a:lnTo>
                  <a:lnTo>
                    <a:pt x="263" y="24"/>
                  </a:lnTo>
                  <a:lnTo>
                    <a:pt x="265" y="24"/>
                  </a:lnTo>
                  <a:lnTo>
                    <a:pt x="265" y="23"/>
                  </a:lnTo>
                  <a:lnTo>
                    <a:pt x="266" y="23"/>
                  </a:lnTo>
                  <a:lnTo>
                    <a:pt x="269" y="21"/>
                  </a:lnTo>
                  <a:lnTo>
                    <a:pt x="270" y="20"/>
                  </a:lnTo>
                  <a:lnTo>
                    <a:pt x="273" y="18"/>
                  </a:lnTo>
                  <a:lnTo>
                    <a:pt x="276" y="17"/>
                  </a:lnTo>
                  <a:lnTo>
                    <a:pt x="273" y="10"/>
                  </a:lnTo>
                  <a:lnTo>
                    <a:pt x="270" y="3"/>
                  </a:lnTo>
                  <a:lnTo>
                    <a:pt x="272" y="2"/>
                  </a:lnTo>
                  <a:lnTo>
                    <a:pt x="276" y="2"/>
                  </a:lnTo>
                  <a:lnTo>
                    <a:pt x="276" y="0"/>
                  </a:lnTo>
                  <a:lnTo>
                    <a:pt x="279" y="0"/>
                  </a:lnTo>
                  <a:lnTo>
                    <a:pt x="281" y="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Freeform 8">
              <a:extLst>
                <a:ext uri="{FF2B5EF4-FFF2-40B4-BE49-F238E27FC236}">
                  <a16:creationId xmlns:a16="http://schemas.microsoft.com/office/drawing/2014/main" id="{A3BCFB1C-30AE-B57A-63CF-1AB66ED1D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338" y="2638426"/>
              <a:ext cx="930275" cy="598488"/>
            </a:xfrm>
            <a:custGeom>
              <a:avLst/>
              <a:gdLst>
                <a:gd name="T0" fmla="*/ 308 w 586"/>
                <a:gd name="T1" fmla="*/ 17 h 377"/>
                <a:gd name="T2" fmla="*/ 342 w 586"/>
                <a:gd name="T3" fmla="*/ 21 h 377"/>
                <a:gd name="T4" fmla="*/ 374 w 586"/>
                <a:gd name="T5" fmla="*/ 29 h 377"/>
                <a:gd name="T6" fmla="*/ 403 w 586"/>
                <a:gd name="T7" fmla="*/ 32 h 377"/>
                <a:gd name="T8" fmla="*/ 450 w 586"/>
                <a:gd name="T9" fmla="*/ 31 h 377"/>
                <a:gd name="T10" fmla="*/ 479 w 586"/>
                <a:gd name="T11" fmla="*/ 32 h 377"/>
                <a:gd name="T12" fmla="*/ 495 w 586"/>
                <a:gd name="T13" fmla="*/ 20 h 377"/>
                <a:gd name="T14" fmla="*/ 524 w 586"/>
                <a:gd name="T15" fmla="*/ 5 h 377"/>
                <a:gd name="T16" fmla="*/ 530 w 586"/>
                <a:gd name="T17" fmla="*/ 25 h 377"/>
                <a:gd name="T18" fmla="*/ 534 w 586"/>
                <a:gd name="T19" fmla="*/ 54 h 377"/>
                <a:gd name="T20" fmla="*/ 537 w 586"/>
                <a:gd name="T21" fmla="*/ 83 h 377"/>
                <a:gd name="T22" fmla="*/ 538 w 586"/>
                <a:gd name="T23" fmla="*/ 108 h 377"/>
                <a:gd name="T24" fmla="*/ 545 w 586"/>
                <a:gd name="T25" fmla="*/ 134 h 377"/>
                <a:gd name="T26" fmla="*/ 556 w 586"/>
                <a:gd name="T27" fmla="*/ 159 h 377"/>
                <a:gd name="T28" fmla="*/ 561 w 586"/>
                <a:gd name="T29" fmla="*/ 192 h 377"/>
                <a:gd name="T30" fmla="*/ 567 w 586"/>
                <a:gd name="T31" fmla="*/ 213 h 377"/>
                <a:gd name="T32" fmla="*/ 579 w 586"/>
                <a:gd name="T33" fmla="*/ 224 h 377"/>
                <a:gd name="T34" fmla="*/ 567 w 586"/>
                <a:gd name="T35" fmla="*/ 238 h 377"/>
                <a:gd name="T36" fmla="*/ 555 w 586"/>
                <a:gd name="T37" fmla="*/ 250 h 377"/>
                <a:gd name="T38" fmla="*/ 527 w 586"/>
                <a:gd name="T39" fmla="*/ 253 h 377"/>
                <a:gd name="T40" fmla="*/ 523 w 586"/>
                <a:gd name="T41" fmla="*/ 276 h 377"/>
                <a:gd name="T42" fmla="*/ 512 w 586"/>
                <a:gd name="T43" fmla="*/ 290 h 377"/>
                <a:gd name="T44" fmla="*/ 494 w 586"/>
                <a:gd name="T45" fmla="*/ 308 h 377"/>
                <a:gd name="T46" fmla="*/ 452 w 586"/>
                <a:gd name="T47" fmla="*/ 333 h 377"/>
                <a:gd name="T48" fmla="*/ 401 w 586"/>
                <a:gd name="T49" fmla="*/ 312 h 377"/>
                <a:gd name="T50" fmla="*/ 378 w 586"/>
                <a:gd name="T51" fmla="*/ 323 h 377"/>
                <a:gd name="T52" fmla="*/ 280 w 586"/>
                <a:gd name="T53" fmla="*/ 340 h 377"/>
                <a:gd name="T54" fmla="*/ 230 w 586"/>
                <a:gd name="T55" fmla="*/ 328 h 377"/>
                <a:gd name="T56" fmla="*/ 186 w 586"/>
                <a:gd name="T57" fmla="*/ 341 h 377"/>
                <a:gd name="T58" fmla="*/ 165 w 586"/>
                <a:gd name="T59" fmla="*/ 351 h 377"/>
                <a:gd name="T60" fmla="*/ 139 w 586"/>
                <a:gd name="T61" fmla="*/ 354 h 377"/>
                <a:gd name="T62" fmla="*/ 123 w 586"/>
                <a:gd name="T63" fmla="*/ 359 h 377"/>
                <a:gd name="T64" fmla="*/ 91 w 586"/>
                <a:gd name="T65" fmla="*/ 377 h 377"/>
                <a:gd name="T66" fmla="*/ 51 w 586"/>
                <a:gd name="T67" fmla="*/ 375 h 377"/>
                <a:gd name="T68" fmla="*/ 33 w 586"/>
                <a:gd name="T69" fmla="*/ 344 h 377"/>
                <a:gd name="T70" fmla="*/ 11 w 586"/>
                <a:gd name="T71" fmla="*/ 290 h 377"/>
                <a:gd name="T72" fmla="*/ 7 w 586"/>
                <a:gd name="T73" fmla="*/ 260 h 377"/>
                <a:gd name="T74" fmla="*/ 30 w 586"/>
                <a:gd name="T75" fmla="*/ 264 h 377"/>
                <a:gd name="T76" fmla="*/ 47 w 586"/>
                <a:gd name="T77" fmla="*/ 254 h 377"/>
                <a:gd name="T78" fmla="*/ 68 w 586"/>
                <a:gd name="T79" fmla="*/ 252 h 377"/>
                <a:gd name="T80" fmla="*/ 83 w 586"/>
                <a:gd name="T81" fmla="*/ 257 h 377"/>
                <a:gd name="T82" fmla="*/ 92 w 586"/>
                <a:gd name="T83" fmla="*/ 250 h 377"/>
                <a:gd name="T84" fmla="*/ 99 w 586"/>
                <a:gd name="T85" fmla="*/ 241 h 377"/>
                <a:gd name="T86" fmla="*/ 112 w 586"/>
                <a:gd name="T87" fmla="*/ 238 h 377"/>
                <a:gd name="T88" fmla="*/ 121 w 586"/>
                <a:gd name="T89" fmla="*/ 225 h 377"/>
                <a:gd name="T90" fmla="*/ 141 w 586"/>
                <a:gd name="T91" fmla="*/ 216 h 377"/>
                <a:gd name="T92" fmla="*/ 165 w 586"/>
                <a:gd name="T93" fmla="*/ 203 h 377"/>
                <a:gd name="T94" fmla="*/ 168 w 586"/>
                <a:gd name="T95" fmla="*/ 156 h 377"/>
                <a:gd name="T96" fmla="*/ 171 w 586"/>
                <a:gd name="T97" fmla="*/ 116 h 377"/>
                <a:gd name="T98" fmla="*/ 182 w 586"/>
                <a:gd name="T99" fmla="*/ 108 h 377"/>
                <a:gd name="T100" fmla="*/ 208 w 586"/>
                <a:gd name="T101" fmla="*/ 107 h 377"/>
                <a:gd name="T102" fmla="*/ 223 w 586"/>
                <a:gd name="T103" fmla="*/ 108 h 377"/>
                <a:gd name="T104" fmla="*/ 241 w 586"/>
                <a:gd name="T105" fmla="*/ 89 h 377"/>
                <a:gd name="T106" fmla="*/ 254 w 586"/>
                <a:gd name="T107" fmla="*/ 76 h 377"/>
                <a:gd name="T108" fmla="*/ 261 w 586"/>
                <a:gd name="T109" fmla="*/ 52 h 377"/>
                <a:gd name="T110" fmla="*/ 261 w 586"/>
                <a:gd name="T111" fmla="*/ 39 h 377"/>
                <a:gd name="T112" fmla="*/ 259 w 586"/>
                <a:gd name="T113" fmla="*/ 28 h 377"/>
                <a:gd name="T114" fmla="*/ 276 w 586"/>
                <a:gd name="T115" fmla="*/ 17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86" h="377">
                  <a:moveTo>
                    <a:pt x="281" y="0"/>
                  </a:moveTo>
                  <a:lnTo>
                    <a:pt x="290" y="5"/>
                  </a:lnTo>
                  <a:lnTo>
                    <a:pt x="291" y="3"/>
                  </a:lnTo>
                  <a:lnTo>
                    <a:pt x="302" y="9"/>
                  </a:lnTo>
                  <a:lnTo>
                    <a:pt x="302" y="11"/>
                  </a:lnTo>
                  <a:lnTo>
                    <a:pt x="303" y="13"/>
                  </a:lnTo>
                  <a:lnTo>
                    <a:pt x="305" y="13"/>
                  </a:lnTo>
                  <a:lnTo>
                    <a:pt x="305" y="11"/>
                  </a:lnTo>
                  <a:lnTo>
                    <a:pt x="306" y="11"/>
                  </a:lnTo>
                  <a:lnTo>
                    <a:pt x="308" y="13"/>
                  </a:lnTo>
                  <a:lnTo>
                    <a:pt x="308" y="17"/>
                  </a:lnTo>
                  <a:lnTo>
                    <a:pt x="315" y="17"/>
                  </a:lnTo>
                  <a:lnTo>
                    <a:pt x="316" y="17"/>
                  </a:lnTo>
                  <a:lnTo>
                    <a:pt x="317" y="17"/>
                  </a:lnTo>
                  <a:lnTo>
                    <a:pt x="319" y="24"/>
                  </a:lnTo>
                  <a:lnTo>
                    <a:pt x="321" y="24"/>
                  </a:lnTo>
                  <a:lnTo>
                    <a:pt x="323" y="23"/>
                  </a:lnTo>
                  <a:lnTo>
                    <a:pt x="323" y="21"/>
                  </a:lnTo>
                  <a:lnTo>
                    <a:pt x="328" y="21"/>
                  </a:lnTo>
                  <a:lnTo>
                    <a:pt x="337" y="21"/>
                  </a:lnTo>
                  <a:lnTo>
                    <a:pt x="341" y="21"/>
                  </a:lnTo>
                  <a:lnTo>
                    <a:pt x="342" y="21"/>
                  </a:lnTo>
                  <a:lnTo>
                    <a:pt x="343" y="21"/>
                  </a:lnTo>
                  <a:lnTo>
                    <a:pt x="345" y="21"/>
                  </a:lnTo>
                  <a:lnTo>
                    <a:pt x="345" y="23"/>
                  </a:lnTo>
                  <a:lnTo>
                    <a:pt x="353" y="23"/>
                  </a:lnTo>
                  <a:lnTo>
                    <a:pt x="354" y="23"/>
                  </a:lnTo>
                  <a:lnTo>
                    <a:pt x="357" y="24"/>
                  </a:lnTo>
                  <a:lnTo>
                    <a:pt x="359" y="24"/>
                  </a:lnTo>
                  <a:lnTo>
                    <a:pt x="360" y="24"/>
                  </a:lnTo>
                  <a:lnTo>
                    <a:pt x="367" y="27"/>
                  </a:lnTo>
                  <a:lnTo>
                    <a:pt x="368" y="28"/>
                  </a:lnTo>
                  <a:lnTo>
                    <a:pt x="374" y="29"/>
                  </a:lnTo>
                  <a:lnTo>
                    <a:pt x="375" y="29"/>
                  </a:lnTo>
                  <a:lnTo>
                    <a:pt x="377" y="31"/>
                  </a:lnTo>
                  <a:lnTo>
                    <a:pt x="378" y="31"/>
                  </a:lnTo>
                  <a:lnTo>
                    <a:pt x="379" y="31"/>
                  </a:lnTo>
                  <a:lnTo>
                    <a:pt x="381" y="31"/>
                  </a:lnTo>
                  <a:lnTo>
                    <a:pt x="384" y="31"/>
                  </a:lnTo>
                  <a:lnTo>
                    <a:pt x="386" y="32"/>
                  </a:lnTo>
                  <a:lnTo>
                    <a:pt x="390" y="32"/>
                  </a:lnTo>
                  <a:lnTo>
                    <a:pt x="397" y="32"/>
                  </a:lnTo>
                  <a:lnTo>
                    <a:pt x="401" y="32"/>
                  </a:lnTo>
                  <a:lnTo>
                    <a:pt x="403" y="32"/>
                  </a:lnTo>
                  <a:lnTo>
                    <a:pt x="410" y="32"/>
                  </a:lnTo>
                  <a:lnTo>
                    <a:pt x="411" y="32"/>
                  </a:lnTo>
                  <a:lnTo>
                    <a:pt x="417" y="32"/>
                  </a:lnTo>
                  <a:lnTo>
                    <a:pt x="422" y="32"/>
                  </a:lnTo>
                  <a:lnTo>
                    <a:pt x="423" y="32"/>
                  </a:lnTo>
                  <a:lnTo>
                    <a:pt x="428" y="32"/>
                  </a:lnTo>
                  <a:lnTo>
                    <a:pt x="432" y="32"/>
                  </a:lnTo>
                  <a:lnTo>
                    <a:pt x="434" y="32"/>
                  </a:lnTo>
                  <a:lnTo>
                    <a:pt x="436" y="32"/>
                  </a:lnTo>
                  <a:lnTo>
                    <a:pt x="443" y="32"/>
                  </a:lnTo>
                  <a:lnTo>
                    <a:pt x="450" y="31"/>
                  </a:lnTo>
                  <a:lnTo>
                    <a:pt x="458" y="31"/>
                  </a:lnTo>
                  <a:lnTo>
                    <a:pt x="461" y="31"/>
                  </a:lnTo>
                  <a:lnTo>
                    <a:pt x="464" y="31"/>
                  </a:lnTo>
                  <a:lnTo>
                    <a:pt x="466" y="31"/>
                  </a:lnTo>
                  <a:lnTo>
                    <a:pt x="468" y="31"/>
                  </a:lnTo>
                  <a:lnTo>
                    <a:pt x="470" y="31"/>
                  </a:lnTo>
                  <a:lnTo>
                    <a:pt x="473" y="32"/>
                  </a:lnTo>
                  <a:lnTo>
                    <a:pt x="475" y="32"/>
                  </a:lnTo>
                  <a:lnTo>
                    <a:pt x="476" y="32"/>
                  </a:lnTo>
                  <a:lnTo>
                    <a:pt x="477" y="32"/>
                  </a:lnTo>
                  <a:lnTo>
                    <a:pt x="479" y="32"/>
                  </a:lnTo>
                  <a:lnTo>
                    <a:pt x="480" y="32"/>
                  </a:lnTo>
                  <a:lnTo>
                    <a:pt x="481" y="31"/>
                  </a:lnTo>
                  <a:lnTo>
                    <a:pt x="483" y="31"/>
                  </a:lnTo>
                  <a:lnTo>
                    <a:pt x="484" y="29"/>
                  </a:lnTo>
                  <a:lnTo>
                    <a:pt x="486" y="29"/>
                  </a:lnTo>
                  <a:lnTo>
                    <a:pt x="487" y="27"/>
                  </a:lnTo>
                  <a:lnTo>
                    <a:pt x="488" y="25"/>
                  </a:lnTo>
                  <a:lnTo>
                    <a:pt x="490" y="24"/>
                  </a:lnTo>
                  <a:lnTo>
                    <a:pt x="492" y="23"/>
                  </a:lnTo>
                  <a:lnTo>
                    <a:pt x="494" y="21"/>
                  </a:lnTo>
                  <a:lnTo>
                    <a:pt x="495" y="20"/>
                  </a:lnTo>
                  <a:lnTo>
                    <a:pt x="498" y="20"/>
                  </a:lnTo>
                  <a:lnTo>
                    <a:pt x="501" y="17"/>
                  </a:lnTo>
                  <a:lnTo>
                    <a:pt x="502" y="17"/>
                  </a:lnTo>
                  <a:lnTo>
                    <a:pt x="503" y="16"/>
                  </a:lnTo>
                  <a:lnTo>
                    <a:pt x="508" y="14"/>
                  </a:lnTo>
                  <a:lnTo>
                    <a:pt x="509" y="13"/>
                  </a:lnTo>
                  <a:lnTo>
                    <a:pt x="512" y="11"/>
                  </a:lnTo>
                  <a:lnTo>
                    <a:pt x="515" y="10"/>
                  </a:lnTo>
                  <a:lnTo>
                    <a:pt x="516" y="9"/>
                  </a:lnTo>
                  <a:lnTo>
                    <a:pt x="523" y="6"/>
                  </a:lnTo>
                  <a:lnTo>
                    <a:pt x="524" y="5"/>
                  </a:lnTo>
                  <a:lnTo>
                    <a:pt x="524" y="6"/>
                  </a:lnTo>
                  <a:lnTo>
                    <a:pt x="524" y="7"/>
                  </a:lnTo>
                  <a:lnTo>
                    <a:pt x="524" y="9"/>
                  </a:lnTo>
                  <a:lnTo>
                    <a:pt x="526" y="11"/>
                  </a:lnTo>
                  <a:lnTo>
                    <a:pt x="526" y="13"/>
                  </a:lnTo>
                  <a:lnTo>
                    <a:pt x="526" y="14"/>
                  </a:lnTo>
                  <a:lnTo>
                    <a:pt x="527" y="17"/>
                  </a:lnTo>
                  <a:lnTo>
                    <a:pt x="528" y="21"/>
                  </a:lnTo>
                  <a:lnTo>
                    <a:pt x="528" y="23"/>
                  </a:lnTo>
                  <a:lnTo>
                    <a:pt x="528" y="24"/>
                  </a:lnTo>
                  <a:lnTo>
                    <a:pt x="530" y="25"/>
                  </a:lnTo>
                  <a:lnTo>
                    <a:pt x="530" y="27"/>
                  </a:lnTo>
                  <a:lnTo>
                    <a:pt x="530" y="28"/>
                  </a:lnTo>
                  <a:lnTo>
                    <a:pt x="531" y="31"/>
                  </a:lnTo>
                  <a:lnTo>
                    <a:pt x="531" y="32"/>
                  </a:lnTo>
                  <a:lnTo>
                    <a:pt x="531" y="34"/>
                  </a:lnTo>
                  <a:lnTo>
                    <a:pt x="531" y="36"/>
                  </a:lnTo>
                  <a:lnTo>
                    <a:pt x="533" y="39"/>
                  </a:lnTo>
                  <a:lnTo>
                    <a:pt x="533" y="45"/>
                  </a:lnTo>
                  <a:lnTo>
                    <a:pt x="533" y="47"/>
                  </a:lnTo>
                  <a:lnTo>
                    <a:pt x="534" y="50"/>
                  </a:lnTo>
                  <a:lnTo>
                    <a:pt x="534" y="54"/>
                  </a:lnTo>
                  <a:lnTo>
                    <a:pt x="534" y="56"/>
                  </a:lnTo>
                  <a:lnTo>
                    <a:pt x="534" y="57"/>
                  </a:lnTo>
                  <a:lnTo>
                    <a:pt x="535" y="61"/>
                  </a:lnTo>
                  <a:lnTo>
                    <a:pt x="535" y="64"/>
                  </a:lnTo>
                  <a:lnTo>
                    <a:pt x="535" y="65"/>
                  </a:lnTo>
                  <a:lnTo>
                    <a:pt x="537" y="69"/>
                  </a:lnTo>
                  <a:lnTo>
                    <a:pt x="537" y="71"/>
                  </a:lnTo>
                  <a:lnTo>
                    <a:pt x="537" y="78"/>
                  </a:lnTo>
                  <a:lnTo>
                    <a:pt x="537" y="80"/>
                  </a:lnTo>
                  <a:lnTo>
                    <a:pt x="537" y="82"/>
                  </a:lnTo>
                  <a:lnTo>
                    <a:pt x="537" y="83"/>
                  </a:lnTo>
                  <a:lnTo>
                    <a:pt x="537" y="85"/>
                  </a:lnTo>
                  <a:lnTo>
                    <a:pt x="537" y="89"/>
                  </a:lnTo>
                  <a:lnTo>
                    <a:pt x="537" y="92"/>
                  </a:lnTo>
                  <a:lnTo>
                    <a:pt x="537" y="94"/>
                  </a:lnTo>
                  <a:lnTo>
                    <a:pt x="537" y="96"/>
                  </a:lnTo>
                  <a:lnTo>
                    <a:pt x="537" y="97"/>
                  </a:lnTo>
                  <a:lnTo>
                    <a:pt x="537" y="101"/>
                  </a:lnTo>
                  <a:lnTo>
                    <a:pt x="538" y="104"/>
                  </a:lnTo>
                  <a:lnTo>
                    <a:pt x="538" y="105"/>
                  </a:lnTo>
                  <a:lnTo>
                    <a:pt x="538" y="107"/>
                  </a:lnTo>
                  <a:lnTo>
                    <a:pt x="538" y="108"/>
                  </a:lnTo>
                  <a:lnTo>
                    <a:pt x="538" y="110"/>
                  </a:lnTo>
                  <a:lnTo>
                    <a:pt x="539" y="112"/>
                  </a:lnTo>
                  <a:lnTo>
                    <a:pt x="539" y="114"/>
                  </a:lnTo>
                  <a:lnTo>
                    <a:pt x="541" y="118"/>
                  </a:lnTo>
                  <a:lnTo>
                    <a:pt x="541" y="121"/>
                  </a:lnTo>
                  <a:lnTo>
                    <a:pt x="542" y="123"/>
                  </a:lnTo>
                  <a:lnTo>
                    <a:pt x="542" y="125"/>
                  </a:lnTo>
                  <a:lnTo>
                    <a:pt x="542" y="126"/>
                  </a:lnTo>
                  <a:lnTo>
                    <a:pt x="544" y="130"/>
                  </a:lnTo>
                  <a:lnTo>
                    <a:pt x="545" y="133"/>
                  </a:lnTo>
                  <a:lnTo>
                    <a:pt x="545" y="134"/>
                  </a:lnTo>
                  <a:lnTo>
                    <a:pt x="546" y="137"/>
                  </a:lnTo>
                  <a:lnTo>
                    <a:pt x="548" y="140"/>
                  </a:lnTo>
                  <a:lnTo>
                    <a:pt x="549" y="143"/>
                  </a:lnTo>
                  <a:lnTo>
                    <a:pt x="552" y="148"/>
                  </a:lnTo>
                  <a:lnTo>
                    <a:pt x="553" y="148"/>
                  </a:lnTo>
                  <a:lnTo>
                    <a:pt x="553" y="149"/>
                  </a:lnTo>
                  <a:lnTo>
                    <a:pt x="553" y="151"/>
                  </a:lnTo>
                  <a:lnTo>
                    <a:pt x="555" y="152"/>
                  </a:lnTo>
                  <a:lnTo>
                    <a:pt x="555" y="154"/>
                  </a:lnTo>
                  <a:lnTo>
                    <a:pt x="556" y="158"/>
                  </a:lnTo>
                  <a:lnTo>
                    <a:pt x="556" y="159"/>
                  </a:lnTo>
                  <a:lnTo>
                    <a:pt x="556" y="160"/>
                  </a:lnTo>
                  <a:lnTo>
                    <a:pt x="559" y="169"/>
                  </a:lnTo>
                  <a:lnTo>
                    <a:pt x="559" y="172"/>
                  </a:lnTo>
                  <a:lnTo>
                    <a:pt x="560" y="177"/>
                  </a:lnTo>
                  <a:lnTo>
                    <a:pt x="561" y="180"/>
                  </a:lnTo>
                  <a:lnTo>
                    <a:pt x="561" y="181"/>
                  </a:lnTo>
                  <a:lnTo>
                    <a:pt x="561" y="183"/>
                  </a:lnTo>
                  <a:lnTo>
                    <a:pt x="561" y="184"/>
                  </a:lnTo>
                  <a:lnTo>
                    <a:pt x="563" y="185"/>
                  </a:lnTo>
                  <a:lnTo>
                    <a:pt x="561" y="191"/>
                  </a:lnTo>
                  <a:lnTo>
                    <a:pt x="561" y="192"/>
                  </a:lnTo>
                  <a:lnTo>
                    <a:pt x="561" y="198"/>
                  </a:lnTo>
                  <a:lnTo>
                    <a:pt x="561" y="199"/>
                  </a:lnTo>
                  <a:lnTo>
                    <a:pt x="561" y="202"/>
                  </a:lnTo>
                  <a:lnTo>
                    <a:pt x="561" y="203"/>
                  </a:lnTo>
                  <a:lnTo>
                    <a:pt x="561" y="205"/>
                  </a:lnTo>
                  <a:lnTo>
                    <a:pt x="561" y="206"/>
                  </a:lnTo>
                  <a:lnTo>
                    <a:pt x="561" y="207"/>
                  </a:lnTo>
                  <a:lnTo>
                    <a:pt x="563" y="209"/>
                  </a:lnTo>
                  <a:lnTo>
                    <a:pt x="564" y="210"/>
                  </a:lnTo>
                  <a:lnTo>
                    <a:pt x="566" y="212"/>
                  </a:lnTo>
                  <a:lnTo>
                    <a:pt x="567" y="213"/>
                  </a:lnTo>
                  <a:lnTo>
                    <a:pt x="568" y="213"/>
                  </a:lnTo>
                  <a:lnTo>
                    <a:pt x="568" y="214"/>
                  </a:lnTo>
                  <a:lnTo>
                    <a:pt x="570" y="214"/>
                  </a:lnTo>
                  <a:lnTo>
                    <a:pt x="571" y="214"/>
                  </a:lnTo>
                  <a:lnTo>
                    <a:pt x="571" y="216"/>
                  </a:lnTo>
                  <a:lnTo>
                    <a:pt x="574" y="216"/>
                  </a:lnTo>
                  <a:lnTo>
                    <a:pt x="575" y="217"/>
                  </a:lnTo>
                  <a:lnTo>
                    <a:pt x="577" y="218"/>
                  </a:lnTo>
                  <a:lnTo>
                    <a:pt x="577" y="220"/>
                  </a:lnTo>
                  <a:lnTo>
                    <a:pt x="578" y="221"/>
                  </a:lnTo>
                  <a:lnTo>
                    <a:pt x="579" y="224"/>
                  </a:lnTo>
                  <a:lnTo>
                    <a:pt x="579" y="225"/>
                  </a:lnTo>
                  <a:lnTo>
                    <a:pt x="586" y="239"/>
                  </a:lnTo>
                  <a:lnTo>
                    <a:pt x="586" y="241"/>
                  </a:lnTo>
                  <a:lnTo>
                    <a:pt x="583" y="241"/>
                  </a:lnTo>
                  <a:lnTo>
                    <a:pt x="582" y="242"/>
                  </a:lnTo>
                  <a:lnTo>
                    <a:pt x="581" y="242"/>
                  </a:lnTo>
                  <a:lnTo>
                    <a:pt x="579" y="242"/>
                  </a:lnTo>
                  <a:lnTo>
                    <a:pt x="578" y="242"/>
                  </a:lnTo>
                  <a:lnTo>
                    <a:pt x="572" y="239"/>
                  </a:lnTo>
                  <a:lnTo>
                    <a:pt x="568" y="238"/>
                  </a:lnTo>
                  <a:lnTo>
                    <a:pt x="567" y="238"/>
                  </a:lnTo>
                  <a:lnTo>
                    <a:pt x="566" y="238"/>
                  </a:lnTo>
                  <a:lnTo>
                    <a:pt x="563" y="241"/>
                  </a:lnTo>
                  <a:lnTo>
                    <a:pt x="563" y="242"/>
                  </a:lnTo>
                  <a:lnTo>
                    <a:pt x="561" y="243"/>
                  </a:lnTo>
                  <a:lnTo>
                    <a:pt x="560" y="245"/>
                  </a:lnTo>
                  <a:lnTo>
                    <a:pt x="559" y="246"/>
                  </a:lnTo>
                  <a:lnTo>
                    <a:pt x="559" y="248"/>
                  </a:lnTo>
                  <a:lnTo>
                    <a:pt x="557" y="249"/>
                  </a:lnTo>
                  <a:lnTo>
                    <a:pt x="556" y="249"/>
                  </a:lnTo>
                  <a:lnTo>
                    <a:pt x="556" y="250"/>
                  </a:lnTo>
                  <a:lnTo>
                    <a:pt x="555" y="250"/>
                  </a:lnTo>
                  <a:lnTo>
                    <a:pt x="553" y="252"/>
                  </a:lnTo>
                  <a:lnTo>
                    <a:pt x="552" y="252"/>
                  </a:lnTo>
                  <a:lnTo>
                    <a:pt x="549" y="252"/>
                  </a:lnTo>
                  <a:lnTo>
                    <a:pt x="545" y="253"/>
                  </a:lnTo>
                  <a:lnTo>
                    <a:pt x="544" y="253"/>
                  </a:lnTo>
                  <a:lnTo>
                    <a:pt x="542" y="253"/>
                  </a:lnTo>
                  <a:lnTo>
                    <a:pt x="538" y="253"/>
                  </a:lnTo>
                  <a:lnTo>
                    <a:pt x="535" y="253"/>
                  </a:lnTo>
                  <a:lnTo>
                    <a:pt x="534" y="253"/>
                  </a:lnTo>
                  <a:lnTo>
                    <a:pt x="530" y="253"/>
                  </a:lnTo>
                  <a:lnTo>
                    <a:pt x="527" y="253"/>
                  </a:lnTo>
                  <a:lnTo>
                    <a:pt x="527" y="254"/>
                  </a:lnTo>
                  <a:lnTo>
                    <a:pt x="527" y="256"/>
                  </a:lnTo>
                  <a:lnTo>
                    <a:pt x="527" y="259"/>
                  </a:lnTo>
                  <a:lnTo>
                    <a:pt x="527" y="265"/>
                  </a:lnTo>
                  <a:lnTo>
                    <a:pt x="527" y="267"/>
                  </a:lnTo>
                  <a:lnTo>
                    <a:pt x="527" y="268"/>
                  </a:lnTo>
                  <a:lnTo>
                    <a:pt x="527" y="270"/>
                  </a:lnTo>
                  <a:lnTo>
                    <a:pt x="526" y="271"/>
                  </a:lnTo>
                  <a:lnTo>
                    <a:pt x="526" y="274"/>
                  </a:lnTo>
                  <a:lnTo>
                    <a:pt x="524" y="275"/>
                  </a:lnTo>
                  <a:lnTo>
                    <a:pt x="523" y="276"/>
                  </a:lnTo>
                  <a:lnTo>
                    <a:pt x="521" y="279"/>
                  </a:lnTo>
                  <a:lnTo>
                    <a:pt x="520" y="282"/>
                  </a:lnTo>
                  <a:lnTo>
                    <a:pt x="519" y="283"/>
                  </a:lnTo>
                  <a:lnTo>
                    <a:pt x="517" y="283"/>
                  </a:lnTo>
                  <a:lnTo>
                    <a:pt x="517" y="285"/>
                  </a:lnTo>
                  <a:lnTo>
                    <a:pt x="516" y="285"/>
                  </a:lnTo>
                  <a:lnTo>
                    <a:pt x="516" y="286"/>
                  </a:lnTo>
                  <a:lnTo>
                    <a:pt x="515" y="287"/>
                  </a:lnTo>
                  <a:lnTo>
                    <a:pt x="513" y="287"/>
                  </a:lnTo>
                  <a:lnTo>
                    <a:pt x="513" y="289"/>
                  </a:lnTo>
                  <a:lnTo>
                    <a:pt x="512" y="290"/>
                  </a:lnTo>
                  <a:lnTo>
                    <a:pt x="510" y="292"/>
                  </a:lnTo>
                  <a:lnTo>
                    <a:pt x="509" y="292"/>
                  </a:lnTo>
                  <a:lnTo>
                    <a:pt x="509" y="293"/>
                  </a:lnTo>
                  <a:lnTo>
                    <a:pt x="508" y="293"/>
                  </a:lnTo>
                  <a:lnTo>
                    <a:pt x="506" y="294"/>
                  </a:lnTo>
                  <a:lnTo>
                    <a:pt x="505" y="297"/>
                  </a:lnTo>
                  <a:lnTo>
                    <a:pt x="502" y="300"/>
                  </a:lnTo>
                  <a:lnTo>
                    <a:pt x="501" y="301"/>
                  </a:lnTo>
                  <a:lnTo>
                    <a:pt x="498" y="304"/>
                  </a:lnTo>
                  <a:lnTo>
                    <a:pt x="495" y="307"/>
                  </a:lnTo>
                  <a:lnTo>
                    <a:pt x="494" y="308"/>
                  </a:lnTo>
                  <a:lnTo>
                    <a:pt x="492" y="310"/>
                  </a:lnTo>
                  <a:lnTo>
                    <a:pt x="491" y="311"/>
                  </a:lnTo>
                  <a:lnTo>
                    <a:pt x="486" y="314"/>
                  </a:lnTo>
                  <a:lnTo>
                    <a:pt x="484" y="314"/>
                  </a:lnTo>
                  <a:lnTo>
                    <a:pt x="484" y="315"/>
                  </a:lnTo>
                  <a:lnTo>
                    <a:pt x="481" y="317"/>
                  </a:lnTo>
                  <a:lnTo>
                    <a:pt x="472" y="322"/>
                  </a:lnTo>
                  <a:lnTo>
                    <a:pt x="470" y="323"/>
                  </a:lnTo>
                  <a:lnTo>
                    <a:pt x="466" y="325"/>
                  </a:lnTo>
                  <a:lnTo>
                    <a:pt x="464" y="328"/>
                  </a:lnTo>
                  <a:lnTo>
                    <a:pt x="452" y="333"/>
                  </a:lnTo>
                  <a:lnTo>
                    <a:pt x="448" y="330"/>
                  </a:lnTo>
                  <a:lnTo>
                    <a:pt x="439" y="325"/>
                  </a:lnTo>
                  <a:lnTo>
                    <a:pt x="428" y="314"/>
                  </a:lnTo>
                  <a:lnTo>
                    <a:pt x="412" y="300"/>
                  </a:lnTo>
                  <a:lnTo>
                    <a:pt x="411" y="303"/>
                  </a:lnTo>
                  <a:lnTo>
                    <a:pt x="410" y="303"/>
                  </a:lnTo>
                  <a:lnTo>
                    <a:pt x="408" y="303"/>
                  </a:lnTo>
                  <a:lnTo>
                    <a:pt x="408" y="304"/>
                  </a:lnTo>
                  <a:lnTo>
                    <a:pt x="407" y="306"/>
                  </a:lnTo>
                  <a:lnTo>
                    <a:pt x="401" y="311"/>
                  </a:lnTo>
                  <a:lnTo>
                    <a:pt x="401" y="312"/>
                  </a:lnTo>
                  <a:lnTo>
                    <a:pt x="403" y="319"/>
                  </a:lnTo>
                  <a:lnTo>
                    <a:pt x="401" y="319"/>
                  </a:lnTo>
                  <a:lnTo>
                    <a:pt x="400" y="319"/>
                  </a:lnTo>
                  <a:lnTo>
                    <a:pt x="397" y="319"/>
                  </a:lnTo>
                  <a:lnTo>
                    <a:pt x="390" y="321"/>
                  </a:lnTo>
                  <a:lnTo>
                    <a:pt x="385" y="322"/>
                  </a:lnTo>
                  <a:lnTo>
                    <a:pt x="384" y="322"/>
                  </a:lnTo>
                  <a:lnTo>
                    <a:pt x="382" y="322"/>
                  </a:lnTo>
                  <a:lnTo>
                    <a:pt x="381" y="322"/>
                  </a:lnTo>
                  <a:lnTo>
                    <a:pt x="379" y="323"/>
                  </a:lnTo>
                  <a:lnTo>
                    <a:pt x="378" y="323"/>
                  </a:lnTo>
                  <a:lnTo>
                    <a:pt x="379" y="330"/>
                  </a:lnTo>
                  <a:lnTo>
                    <a:pt x="381" y="334"/>
                  </a:lnTo>
                  <a:lnTo>
                    <a:pt x="379" y="334"/>
                  </a:lnTo>
                  <a:lnTo>
                    <a:pt x="348" y="337"/>
                  </a:lnTo>
                  <a:lnTo>
                    <a:pt x="328" y="339"/>
                  </a:lnTo>
                  <a:lnTo>
                    <a:pt x="327" y="339"/>
                  </a:lnTo>
                  <a:lnTo>
                    <a:pt x="326" y="339"/>
                  </a:lnTo>
                  <a:lnTo>
                    <a:pt x="326" y="337"/>
                  </a:lnTo>
                  <a:lnTo>
                    <a:pt x="312" y="339"/>
                  </a:lnTo>
                  <a:lnTo>
                    <a:pt x="299" y="339"/>
                  </a:lnTo>
                  <a:lnTo>
                    <a:pt x="280" y="340"/>
                  </a:lnTo>
                  <a:lnTo>
                    <a:pt x="273" y="340"/>
                  </a:lnTo>
                  <a:lnTo>
                    <a:pt x="272" y="330"/>
                  </a:lnTo>
                  <a:lnTo>
                    <a:pt x="272" y="325"/>
                  </a:lnTo>
                  <a:lnTo>
                    <a:pt x="269" y="325"/>
                  </a:lnTo>
                  <a:lnTo>
                    <a:pt x="266" y="325"/>
                  </a:lnTo>
                  <a:lnTo>
                    <a:pt x="261" y="325"/>
                  </a:lnTo>
                  <a:lnTo>
                    <a:pt x="250" y="326"/>
                  </a:lnTo>
                  <a:lnTo>
                    <a:pt x="246" y="326"/>
                  </a:lnTo>
                  <a:lnTo>
                    <a:pt x="244" y="326"/>
                  </a:lnTo>
                  <a:lnTo>
                    <a:pt x="237" y="326"/>
                  </a:lnTo>
                  <a:lnTo>
                    <a:pt x="230" y="328"/>
                  </a:lnTo>
                  <a:lnTo>
                    <a:pt x="229" y="328"/>
                  </a:lnTo>
                  <a:lnTo>
                    <a:pt x="225" y="328"/>
                  </a:lnTo>
                  <a:lnTo>
                    <a:pt x="222" y="328"/>
                  </a:lnTo>
                  <a:lnTo>
                    <a:pt x="221" y="328"/>
                  </a:lnTo>
                  <a:lnTo>
                    <a:pt x="219" y="328"/>
                  </a:lnTo>
                  <a:lnTo>
                    <a:pt x="217" y="328"/>
                  </a:lnTo>
                  <a:lnTo>
                    <a:pt x="211" y="328"/>
                  </a:lnTo>
                  <a:lnTo>
                    <a:pt x="205" y="328"/>
                  </a:lnTo>
                  <a:lnTo>
                    <a:pt x="203" y="328"/>
                  </a:lnTo>
                  <a:lnTo>
                    <a:pt x="200" y="328"/>
                  </a:lnTo>
                  <a:lnTo>
                    <a:pt x="186" y="341"/>
                  </a:lnTo>
                  <a:lnTo>
                    <a:pt x="183" y="343"/>
                  </a:lnTo>
                  <a:lnTo>
                    <a:pt x="182" y="345"/>
                  </a:lnTo>
                  <a:lnTo>
                    <a:pt x="179" y="347"/>
                  </a:lnTo>
                  <a:lnTo>
                    <a:pt x="178" y="348"/>
                  </a:lnTo>
                  <a:lnTo>
                    <a:pt x="175" y="350"/>
                  </a:lnTo>
                  <a:lnTo>
                    <a:pt x="174" y="350"/>
                  </a:lnTo>
                  <a:lnTo>
                    <a:pt x="172" y="350"/>
                  </a:lnTo>
                  <a:lnTo>
                    <a:pt x="171" y="350"/>
                  </a:lnTo>
                  <a:lnTo>
                    <a:pt x="168" y="351"/>
                  </a:lnTo>
                  <a:lnTo>
                    <a:pt x="167" y="351"/>
                  </a:lnTo>
                  <a:lnTo>
                    <a:pt x="165" y="351"/>
                  </a:lnTo>
                  <a:lnTo>
                    <a:pt x="157" y="352"/>
                  </a:lnTo>
                  <a:lnTo>
                    <a:pt x="152" y="354"/>
                  </a:lnTo>
                  <a:lnTo>
                    <a:pt x="150" y="354"/>
                  </a:lnTo>
                  <a:lnTo>
                    <a:pt x="149" y="354"/>
                  </a:lnTo>
                  <a:lnTo>
                    <a:pt x="148" y="354"/>
                  </a:lnTo>
                  <a:lnTo>
                    <a:pt x="146" y="354"/>
                  </a:lnTo>
                  <a:lnTo>
                    <a:pt x="145" y="354"/>
                  </a:lnTo>
                  <a:lnTo>
                    <a:pt x="143" y="354"/>
                  </a:lnTo>
                  <a:lnTo>
                    <a:pt x="141" y="352"/>
                  </a:lnTo>
                  <a:lnTo>
                    <a:pt x="139" y="352"/>
                  </a:lnTo>
                  <a:lnTo>
                    <a:pt x="139" y="354"/>
                  </a:lnTo>
                  <a:lnTo>
                    <a:pt x="138" y="354"/>
                  </a:lnTo>
                  <a:lnTo>
                    <a:pt x="136" y="355"/>
                  </a:lnTo>
                  <a:lnTo>
                    <a:pt x="135" y="355"/>
                  </a:lnTo>
                  <a:lnTo>
                    <a:pt x="135" y="354"/>
                  </a:lnTo>
                  <a:lnTo>
                    <a:pt x="134" y="354"/>
                  </a:lnTo>
                  <a:lnTo>
                    <a:pt x="132" y="354"/>
                  </a:lnTo>
                  <a:lnTo>
                    <a:pt x="131" y="354"/>
                  </a:lnTo>
                  <a:lnTo>
                    <a:pt x="130" y="355"/>
                  </a:lnTo>
                  <a:lnTo>
                    <a:pt x="127" y="358"/>
                  </a:lnTo>
                  <a:lnTo>
                    <a:pt x="125" y="359"/>
                  </a:lnTo>
                  <a:lnTo>
                    <a:pt x="123" y="359"/>
                  </a:lnTo>
                  <a:lnTo>
                    <a:pt x="106" y="363"/>
                  </a:lnTo>
                  <a:lnTo>
                    <a:pt x="106" y="365"/>
                  </a:lnTo>
                  <a:lnTo>
                    <a:pt x="109" y="373"/>
                  </a:lnTo>
                  <a:lnTo>
                    <a:pt x="109" y="376"/>
                  </a:lnTo>
                  <a:lnTo>
                    <a:pt x="110" y="377"/>
                  </a:lnTo>
                  <a:lnTo>
                    <a:pt x="109" y="377"/>
                  </a:lnTo>
                  <a:lnTo>
                    <a:pt x="105" y="377"/>
                  </a:lnTo>
                  <a:lnTo>
                    <a:pt x="101" y="377"/>
                  </a:lnTo>
                  <a:lnTo>
                    <a:pt x="98" y="377"/>
                  </a:lnTo>
                  <a:lnTo>
                    <a:pt x="94" y="377"/>
                  </a:lnTo>
                  <a:lnTo>
                    <a:pt x="91" y="377"/>
                  </a:lnTo>
                  <a:lnTo>
                    <a:pt x="87" y="377"/>
                  </a:lnTo>
                  <a:lnTo>
                    <a:pt x="81" y="377"/>
                  </a:lnTo>
                  <a:lnTo>
                    <a:pt x="79" y="377"/>
                  </a:lnTo>
                  <a:lnTo>
                    <a:pt x="76" y="377"/>
                  </a:lnTo>
                  <a:lnTo>
                    <a:pt x="73" y="377"/>
                  </a:lnTo>
                  <a:lnTo>
                    <a:pt x="69" y="376"/>
                  </a:lnTo>
                  <a:lnTo>
                    <a:pt x="66" y="376"/>
                  </a:lnTo>
                  <a:lnTo>
                    <a:pt x="61" y="376"/>
                  </a:lnTo>
                  <a:lnTo>
                    <a:pt x="56" y="375"/>
                  </a:lnTo>
                  <a:lnTo>
                    <a:pt x="52" y="375"/>
                  </a:lnTo>
                  <a:lnTo>
                    <a:pt x="51" y="375"/>
                  </a:lnTo>
                  <a:lnTo>
                    <a:pt x="48" y="375"/>
                  </a:lnTo>
                  <a:lnTo>
                    <a:pt x="45" y="373"/>
                  </a:lnTo>
                  <a:lnTo>
                    <a:pt x="44" y="370"/>
                  </a:lnTo>
                  <a:lnTo>
                    <a:pt x="43" y="369"/>
                  </a:lnTo>
                  <a:lnTo>
                    <a:pt x="41" y="363"/>
                  </a:lnTo>
                  <a:lnTo>
                    <a:pt x="39" y="359"/>
                  </a:lnTo>
                  <a:lnTo>
                    <a:pt x="39" y="358"/>
                  </a:lnTo>
                  <a:lnTo>
                    <a:pt x="37" y="355"/>
                  </a:lnTo>
                  <a:lnTo>
                    <a:pt x="36" y="354"/>
                  </a:lnTo>
                  <a:lnTo>
                    <a:pt x="34" y="347"/>
                  </a:lnTo>
                  <a:lnTo>
                    <a:pt x="33" y="344"/>
                  </a:lnTo>
                  <a:lnTo>
                    <a:pt x="30" y="337"/>
                  </a:lnTo>
                  <a:lnTo>
                    <a:pt x="29" y="336"/>
                  </a:lnTo>
                  <a:lnTo>
                    <a:pt x="29" y="334"/>
                  </a:lnTo>
                  <a:lnTo>
                    <a:pt x="27" y="330"/>
                  </a:lnTo>
                  <a:lnTo>
                    <a:pt x="26" y="328"/>
                  </a:lnTo>
                  <a:lnTo>
                    <a:pt x="22" y="321"/>
                  </a:lnTo>
                  <a:lnTo>
                    <a:pt x="18" y="308"/>
                  </a:lnTo>
                  <a:lnTo>
                    <a:pt x="15" y="303"/>
                  </a:lnTo>
                  <a:lnTo>
                    <a:pt x="15" y="300"/>
                  </a:lnTo>
                  <a:lnTo>
                    <a:pt x="12" y="294"/>
                  </a:lnTo>
                  <a:lnTo>
                    <a:pt x="11" y="290"/>
                  </a:lnTo>
                  <a:lnTo>
                    <a:pt x="8" y="286"/>
                  </a:lnTo>
                  <a:lnTo>
                    <a:pt x="7" y="281"/>
                  </a:lnTo>
                  <a:lnTo>
                    <a:pt x="5" y="281"/>
                  </a:lnTo>
                  <a:lnTo>
                    <a:pt x="5" y="279"/>
                  </a:lnTo>
                  <a:lnTo>
                    <a:pt x="5" y="278"/>
                  </a:lnTo>
                  <a:lnTo>
                    <a:pt x="4" y="276"/>
                  </a:lnTo>
                  <a:lnTo>
                    <a:pt x="4" y="275"/>
                  </a:lnTo>
                  <a:lnTo>
                    <a:pt x="1" y="268"/>
                  </a:lnTo>
                  <a:lnTo>
                    <a:pt x="0" y="264"/>
                  </a:lnTo>
                  <a:lnTo>
                    <a:pt x="1" y="263"/>
                  </a:lnTo>
                  <a:lnTo>
                    <a:pt x="7" y="260"/>
                  </a:lnTo>
                  <a:lnTo>
                    <a:pt x="8" y="261"/>
                  </a:lnTo>
                  <a:lnTo>
                    <a:pt x="10" y="261"/>
                  </a:lnTo>
                  <a:lnTo>
                    <a:pt x="11" y="261"/>
                  </a:lnTo>
                  <a:lnTo>
                    <a:pt x="12" y="263"/>
                  </a:lnTo>
                  <a:lnTo>
                    <a:pt x="14" y="263"/>
                  </a:lnTo>
                  <a:lnTo>
                    <a:pt x="15" y="263"/>
                  </a:lnTo>
                  <a:lnTo>
                    <a:pt x="16" y="263"/>
                  </a:lnTo>
                  <a:lnTo>
                    <a:pt x="16" y="264"/>
                  </a:lnTo>
                  <a:lnTo>
                    <a:pt x="18" y="264"/>
                  </a:lnTo>
                  <a:lnTo>
                    <a:pt x="29" y="264"/>
                  </a:lnTo>
                  <a:lnTo>
                    <a:pt x="30" y="264"/>
                  </a:lnTo>
                  <a:lnTo>
                    <a:pt x="32" y="264"/>
                  </a:lnTo>
                  <a:lnTo>
                    <a:pt x="33" y="263"/>
                  </a:lnTo>
                  <a:lnTo>
                    <a:pt x="34" y="261"/>
                  </a:lnTo>
                  <a:lnTo>
                    <a:pt x="36" y="261"/>
                  </a:lnTo>
                  <a:lnTo>
                    <a:pt x="39" y="260"/>
                  </a:lnTo>
                  <a:lnTo>
                    <a:pt x="41" y="257"/>
                  </a:lnTo>
                  <a:lnTo>
                    <a:pt x="43" y="257"/>
                  </a:lnTo>
                  <a:lnTo>
                    <a:pt x="44" y="256"/>
                  </a:lnTo>
                  <a:lnTo>
                    <a:pt x="45" y="256"/>
                  </a:lnTo>
                  <a:lnTo>
                    <a:pt x="45" y="254"/>
                  </a:lnTo>
                  <a:lnTo>
                    <a:pt x="47" y="254"/>
                  </a:lnTo>
                  <a:lnTo>
                    <a:pt x="48" y="254"/>
                  </a:lnTo>
                  <a:lnTo>
                    <a:pt x="50" y="253"/>
                  </a:lnTo>
                  <a:lnTo>
                    <a:pt x="51" y="253"/>
                  </a:lnTo>
                  <a:lnTo>
                    <a:pt x="52" y="253"/>
                  </a:lnTo>
                  <a:lnTo>
                    <a:pt x="55" y="252"/>
                  </a:lnTo>
                  <a:lnTo>
                    <a:pt x="59" y="252"/>
                  </a:lnTo>
                  <a:lnTo>
                    <a:pt x="61" y="252"/>
                  </a:lnTo>
                  <a:lnTo>
                    <a:pt x="62" y="252"/>
                  </a:lnTo>
                  <a:lnTo>
                    <a:pt x="63" y="252"/>
                  </a:lnTo>
                  <a:lnTo>
                    <a:pt x="66" y="252"/>
                  </a:lnTo>
                  <a:lnTo>
                    <a:pt x="68" y="252"/>
                  </a:lnTo>
                  <a:lnTo>
                    <a:pt x="69" y="252"/>
                  </a:lnTo>
                  <a:lnTo>
                    <a:pt x="70" y="252"/>
                  </a:lnTo>
                  <a:lnTo>
                    <a:pt x="72" y="252"/>
                  </a:lnTo>
                  <a:lnTo>
                    <a:pt x="72" y="253"/>
                  </a:lnTo>
                  <a:lnTo>
                    <a:pt x="73" y="253"/>
                  </a:lnTo>
                  <a:lnTo>
                    <a:pt x="74" y="253"/>
                  </a:lnTo>
                  <a:lnTo>
                    <a:pt x="76" y="254"/>
                  </a:lnTo>
                  <a:lnTo>
                    <a:pt x="77" y="254"/>
                  </a:lnTo>
                  <a:lnTo>
                    <a:pt x="79" y="254"/>
                  </a:lnTo>
                  <a:lnTo>
                    <a:pt x="79" y="256"/>
                  </a:lnTo>
                  <a:lnTo>
                    <a:pt x="83" y="257"/>
                  </a:lnTo>
                  <a:lnTo>
                    <a:pt x="84" y="257"/>
                  </a:lnTo>
                  <a:lnTo>
                    <a:pt x="85" y="259"/>
                  </a:lnTo>
                  <a:lnTo>
                    <a:pt x="85" y="257"/>
                  </a:lnTo>
                  <a:lnTo>
                    <a:pt x="85" y="256"/>
                  </a:lnTo>
                  <a:lnTo>
                    <a:pt x="87" y="256"/>
                  </a:lnTo>
                  <a:lnTo>
                    <a:pt x="87" y="254"/>
                  </a:lnTo>
                  <a:lnTo>
                    <a:pt x="88" y="254"/>
                  </a:lnTo>
                  <a:lnTo>
                    <a:pt x="90" y="253"/>
                  </a:lnTo>
                  <a:lnTo>
                    <a:pt x="91" y="252"/>
                  </a:lnTo>
                  <a:lnTo>
                    <a:pt x="92" y="252"/>
                  </a:lnTo>
                  <a:lnTo>
                    <a:pt x="92" y="250"/>
                  </a:lnTo>
                  <a:lnTo>
                    <a:pt x="94" y="250"/>
                  </a:lnTo>
                  <a:lnTo>
                    <a:pt x="95" y="250"/>
                  </a:lnTo>
                  <a:lnTo>
                    <a:pt x="95" y="249"/>
                  </a:lnTo>
                  <a:lnTo>
                    <a:pt x="95" y="248"/>
                  </a:lnTo>
                  <a:lnTo>
                    <a:pt x="95" y="246"/>
                  </a:lnTo>
                  <a:lnTo>
                    <a:pt x="95" y="245"/>
                  </a:lnTo>
                  <a:lnTo>
                    <a:pt x="96" y="245"/>
                  </a:lnTo>
                  <a:lnTo>
                    <a:pt x="96" y="243"/>
                  </a:lnTo>
                  <a:lnTo>
                    <a:pt x="98" y="242"/>
                  </a:lnTo>
                  <a:lnTo>
                    <a:pt x="98" y="241"/>
                  </a:lnTo>
                  <a:lnTo>
                    <a:pt x="99" y="241"/>
                  </a:lnTo>
                  <a:lnTo>
                    <a:pt x="101" y="242"/>
                  </a:lnTo>
                  <a:lnTo>
                    <a:pt x="102" y="242"/>
                  </a:lnTo>
                  <a:lnTo>
                    <a:pt x="103" y="242"/>
                  </a:lnTo>
                  <a:lnTo>
                    <a:pt x="105" y="241"/>
                  </a:lnTo>
                  <a:lnTo>
                    <a:pt x="106" y="241"/>
                  </a:lnTo>
                  <a:lnTo>
                    <a:pt x="108" y="241"/>
                  </a:lnTo>
                  <a:lnTo>
                    <a:pt x="109" y="241"/>
                  </a:lnTo>
                  <a:lnTo>
                    <a:pt x="109" y="239"/>
                  </a:lnTo>
                  <a:lnTo>
                    <a:pt x="110" y="239"/>
                  </a:lnTo>
                  <a:lnTo>
                    <a:pt x="112" y="239"/>
                  </a:lnTo>
                  <a:lnTo>
                    <a:pt x="112" y="238"/>
                  </a:lnTo>
                  <a:lnTo>
                    <a:pt x="112" y="237"/>
                  </a:lnTo>
                  <a:lnTo>
                    <a:pt x="113" y="235"/>
                  </a:lnTo>
                  <a:lnTo>
                    <a:pt x="113" y="234"/>
                  </a:lnTo>
                  <a:lnTo>
                    <a:pt x="114" y="232"/>
                  </a:lnTo>
                  <a:lnTo>
                    <a:pt x="114" y="231"/>
                  </a:lnTo>
                  <a:lnTo>
                    <a:pt x="116" y="229"/>
                  </a:lnTo>
                  <a:lnTo>
                    <a:pt x="116" y="228"/>
                  </a:lnTo>
                  <a:lnTo>
                    <a:pt x="117" y="228"/>
                  </a:lnTo>
                  <a:lnTo>
                    <a:pt x="119" y="227"/>
                  </a:lnTo>
                  <a:lnTo>
                    <a:pt x="120" y="225"/>
                  </a:lnTo>
                  <a:lnTo>
                    <a:pt x="121" y="225"/>
                  </a:lnTo>
                  <a:lnTo>
                    <a:pt x="123" y="225"/>
                  </a:lnTo>
                  <a:lnTo>
                    <a:pt x="124" y="225"/>
                  </a:lnTo>
                  <a:lnTo>
                    <a:pt x="134" y="225"/>
                  </a:lnTo>
                  <a:lnTo>
                    <a:pt x="135" y="225"/>
                  </a:lnTo>
                  <a:lnTo>
                    <a:pt x="135" y="224"/>
                  </a:lnTo>
                  <a:lnTo>
                    <a:pt x="138" y="223"/>
                  </a:lnTo>
                  <a:lnTo>
                    <a:pt x="139" y="221"/>
                  </a:lnTo>
                  <a:lnTo>
                    <a:pt x="139" y="220"/>
                  </a:lnTo>
                  <a:lnTo>
                    <a:pt x="141" y="218"/>
                  </a:lnTo>
                  <a:lnTo>
                    <a:pt x="141" y="217"/>
                  </a:lnTo>
                  <a:lnTo>
                    <a:pt x="141" y="216"/>
                  </a:lnTo>
                  <a:lnTo>
                    <a:pt x="142" y="214"/>
                  </a:lnTo>
                  <a:lnTo>
                    <a:pt x="142" y="213"/>
                  </a:lnTo>
                  <a:lnTo>
                    <a:pt x="142" y="212"/>
                  </a:lnTo>
                  <a:lnTo>
                    <a:pt x="143" y="210"/>
                  </a:lnTo>
                  <a:lnTo>
                    <a:pt x="145" y="210"/>
                  </a:lnTo>
                  <a:lnTo>
                    <a:pt x="145" y="212"/>
                  </a:lnTo>
                  <a:lnTo>
                    <a:pt x="146" y="212"/>
                  </a:lnTo>
                  <a:lnTo>
                    <a:pt x="152" y="209"/>
                  </a:lnTo>
                  <a:lnTo>
                    <a:pt x="161" y="205"/>
                  </a:lnTo>
                  <a:lnTo>
                    <a:pt x="163" y="203"/>
                  </a:lnTo>
                  <a:lnTo>
                    <a:pt x="165" y="203"/>
                  </a:lnTo>
                  <a:lnTo>
                    <a:pt x="167" y="203"/>
                  </a:lnTo>
                  <a:lnTo>
                    <a:pt x="167" y="201"/>
                  </a:lnTo>
                  <a:lnTo>
                    <a:pt x="167" y="199"/>
                  </a:lnTo>
                  <a:lnTo>
                    <a:pt x="167" y="196"/>
                  </a:lnTo>
                  <a:lnTo>
                    <a:pt x="167" y="194"/>
                  </a:lnTo>
                  <a:lnTo>
                    <a:pt x="167" y="192"/>
                  </a:lnTo>
                  <a:lnTo>
                    <a:pt x="167" y="190"/>
                  </a:lnTo>
                  <a:lnTo>
                    <a:pt x="167" y="187"/>
                  </a:lnTo>
                  <a:lnTo>
                    <a:pt x="168" y="172"/>
                  </a:lnTo>
                  <a:lnTo>
                    <a:pt x="168" y="166"/>
                  </a:lnTo>
                  <a:lnTo>
                    <a:pt x="168" y="156"/>
                  </a:lnTo>
                  <a:lnTo>
                    <a:pt x="170" y="147"/>
                  </a:lnTo>
                  <a:lnTo>
                    <a:pt x="170" y="144"/>
                  </a:lnTo>
                  <a:lnTo>
                    <a:pt x="170" y="141"/>
                  </a:lnTo>
                  <a:lnTo>
                    <a:pt x="171" y="129"/>
                  </a:lnTo>
                  <a:lnTo>
                    <a:pt x="171" y="127"/>
                  </a:lnTo>
                  <a:lnTo>
                    <a:pt x="171" y="125"/>
                  </a:lnTo>
                  <a:lnTo>
                    <a:pt x="171" y="123"/>
                  </a:lnTo>
                  <a:lnTo>
                    <a:pt x="171" y="122"/>
                  </a:lnTo>
                  <a:lnTo>
                    <a:pt x="171" y="121"/>
                  </a:lnTo>
                  <a:lnTo>
                    <a:pt x="171" y="119"/>
                  </a:lnTo>
                  <a:lnTo>
                    <a:pt x="171" y="116"/>
                  </a:lnTo>
                  <a:lnTo>
                    <a:pt x="171" y="114"/>
                  </a:lnTo>
                  <a:lnTo>
                    <a:pt x="171" y="112"/>
                  </a:lnTo>
                  <a:lnTo>
                    <a:pt x="171" y="111"/>
                  </a:lnTo>
                  <a:lnTo>
                    <a:pt x="171" y="110"/>
                  </a:lnTo>
                  <a:lnTo>
                    <a:pt x="171" y="108"/>
                  </a:lnTo>
                  <a:lnTo>
                    <a:pt x="171" y="107"/>
                  </a:lnTo>
                  <a:lnTo>
                    <a:pt x="172" y="105"/>
                  </a:lnTo>
                  <a:lnTo>
                    <a:pt x="175" y="103"/>
                  </a:lnTo>
                  <a:lnTo>
                    <a:pt x="175" y="104"/>
                  </a:lnTo>
                  <a:lnTo>
                    <a:pt x="181" y="107"/>
                  </a:lnTo>
                  <a:lnTo>
                    <a:pt x="182" y="108"/>
                  </a:lnTo>
                  <a:lnTo>
                    <a:pt x="183" y="108"/>
                  </a:lnTo>
                  <a:lnTo>
                    <a:pt x="183" y="110"/>
                  </a:lnTo>
                  <a:lnTo>
                    <a:pt x="185" y="110"/>
                  </a:lnTo>
                  <a:lnTo>
                    <a:pt x="186" y="110"/>
                  </a:lnTo>
                  <a:lnTo>
                    <a:pt x="188" y="110"/>
                  </a:lnTo>
                  <a:lnTo>
                    <a:pt x="189" y="110"/>
                  </a:lnTo>
                  <a:lnTo>
                    <a:pt x="192" y="110"/>
                  </a:lnTo>
                  <a:lnTo>
                    <a:pt x="199" y="108"/>
                  </a:lnTo>
                  <a:lnTo>
                    <a:pt x="203" y="107"/>
                  </a:lnTo>
                  <a:lnTo>
                    <a:pt x="204" y="107"/>
                  </a:lnTo>
                  <a:lnTo>
                    <a:pt x="208" y="107"/>
                  </a:lnTo>
                  <a:lnTo>
                    <a:pt x="214" y="105"/>
                  </a:lnTo>
                  <a:lnTo>
                    <a:pt x="215" y="105"/>
                  </a:lnTo>
                  <a:lnTo>
                    <a:pt x="217" y="105"/>
                  </a:lnTo>
                  <a:lnTo>
                    <a:pt x="218" y="105"/>
                  </a:lnTo>
                  <a:lnTo>
                    <a:pt x="218" y="107"/>
                  </a:lnTo>
                  <a:lnTo>
                    <a:pt x="219" y="107"/>
                  </a:lnTo>
                  <a:lnTo>
                    <a:pt x="221" y="107"/>
                  </a:lnTo>
                  <a:lnTo>
                    <a:pt x="221" y="108"/>
                  </a:lnTo>
                  <a:lnTo>
                    <a:pt x="222" y="108"/>
                  </a:lnTo>
                  <a:lnTo>
                    <a:pt x="223" y="111"/>
                  </a:lnTo>
                  <a:lnTo>
                    <a:pt x="223" y="108"/>
                  </a:lnTo>
                  <a:lnTo>
                    <a:pt x="225" y="105"/>
                  </a:lnTo>
                  <a:lnTo>
                    <a:pt x="226" y="103"/>
                  </a:lnTo>
                  <a:lnTo>
                    <a:pt x="226" y="100"/>
                  </a:lnTo>
                  <a:lnTo>
                    <a:pt x="226" y="98"/>
                  </a:lnTo>
                  <a:lnTo>
                    <a:pt x="228" y="97"/>
                  </a:lnTo>
                  <a:lnTo>
                    <a:pt x="228" y="96"/>
                  </a:lnTo>
                  <a:lnTo>
                    <a:pt x="228" y="94"/>
                  </a:lnTo>
                  <a:lnTo>
                    <a:pt x="228" y="93"/>
                  </a:lnTo>
                  <a:lnTo>
                    <a:pt x="229" y="92"/>
                  </a:lnTo>
                  <a:lnTo>
                    <a:pt x="237" y="90"/>
                  </a:lnTo>
                  <a:lnTo>
                    <a:pt x="241" y="89"/>
                  </a:lnTo>
                  <a:lnTo>
                    <a:pt x="243" y="87"/>
                  </a:lnTo>
                  <a:lnTo>
                    <a:pt x="247" y="85"/>
                  </a:lnTo>
                  <a:lnTo>
                    <a:pt x="248" y="85"/>
                  </a:lnTo>
                  <a:lnTo>
                    <a:pt x="250" y="83"/>
                  </a:lnTo>
                  <a:lnTo>
                    <a:pt x="252" y="82"/>
                  </a:lnTo>
                  <a:lnTo>
                    <a:pt x="252" y="80"/>
                  </a:lnTo>
                  <a:lnTo>
                    <a:pt x="251" y="80"/>
                  </a:lnTo>
                  <a:lnTo>
                    <a:pt x="251" y="79"/>
                  </a:lnTo>
                  <a:lnTo>
                    <a:pt x="251" y="78"/>
                  </a:lnTo>
                  <a:lnTo>
                    <a:pt x="252" y="76"/>
                  </a:lnTo>
                  <a:lnTo>
                    <a:pt x="254" y="76"/>
                  </a:lnTo>
                  <a:lnTo>
                    <a:pt x="254" y="75"/>
                  </a:lnTo>
                  <a:lnTo>
                    <a:pt x="251" y="69"/>
                  </a:lnTo>
                  <a:lnTo>
                    <a:pt x="250" y="67"/>
                  </a:lnTo>
                  <a:lnTo>
                    <a:pt x="248" y="64"/>
                  </a:lnTo>
                  <a:lnTo>
                    <a:pt x="247" y="63"/>
                  </a:lnTo>
                  <a:lnTo>
                    <a:pt x="244" y="58"/>
                  </a:lnTo>
                  <a:lnTo>
                    <a:pt x="240" y="53"/>
                  </a:lnTo>
                  <a:lnTo>
                    <a:pt x="237" y="50"/>
                  </a:lnTo>
                  <a:lnTo>
                    <a:pt x="239" y="47"/>
                  </a:lnTo>
                  <a:lnTo>
                    <a:pt x="259" y="52"/>
                  </a:lnTo>
                  <a:lnTo>
                    <a:pt x="261" y="52"/>
                  </a:lnTo>
                  <a:lnTo>
                    <a:pt x="262" y="52"/>
                  </a:lnTo>
                  <a:lnTo>
                    <a:pt x="266" y="53"/>
                  </a:lnTo>
                  <a:lnTo>
                    <a:pt x="266" y="50"/>
                  </a:lnTo>
                  <a:lnTo>
                    <a:pt x="266" y="49"/>
                  </a:lnTo>
                  <a:lnTo>
                    <a:pt x="265" y="47"/>
                  </a:lnTo>
                  <a:lnTo>
                    <a:pt x="265" y="46"/>
                  </a:lnTo>
                  <a:lnTo>
                    <a:pt x="263" y="45"/>
                  </a:lnTo>
                  <a:lnTo>
                    <a:pt x="263" y="43"/>
                  </a:lnTo>
                  <a:lnTo>
                    <a:pt x="262" y="42"/>
                  </a:lnTo>
                  <a:lnTo>
                    <a:pt x="261" y="41"/>
                  </a:lnTo>
                  <a:lnTo>
                    <a:pt x="261" y="39"/>
                  </a:lnTo>
                  <a:lnTo>
                    <a:pt x="259" y="38"/>
                  </a:lnTo>
                  <a:lnTo>
                    <a:pt x="258" y="36"/>
                  </a:lnTo>
                  <a:lnTo>
                    <a:pt x="258" y="35"/>
                  </a:lnTo>
                  <a:lnTo>
                    <a:pt x="257" y="35"/>
                  </a:lnTo>
                  <a:lnTo>
                    <a:pt x="257" y="34"/>
                  </a:lnTo>
                  <a:lnTo>
                    <a:pt x="255" y="32"/>
                  </a:lnTo>
                  <a:lnTo>
                    <a:pt x="255" y="31"/>
                  </a:lnTo>
                  <a:lnTo>
                    <a:pt x="257" y="31"/>
                  </a:lnTo>
                  <a:lnTo>
                    <a:pt x="258" y="31"/>
                  </a:lnTo>
                  <a:lnTo>
                    <a:pt x="258" y="29"/>
                  </a:lnTo>
                  <a:lnTo>
                    <a:pt x="259" y="28"/>
                  </a:lnTo>
                  <a:lnTo>
                    <a:pt x="261" y="28"/>
                  </a:lnTo>
                  <a:lnTo>
                    <a:pt x="262" y="27"/>
                  </a:lnTo>
                  <a:lnTo>
                    <a:pt x="262" y="25"/>
                  </a:lnTo>
                  <a:lnTo>
                    <a:pt x="263" y="24"/>
                  </a:lnTo>
                  <a:lnTo>
                    <a:pt x="265" y="24"/>
                  </a:lnTo>
                  <a:lnTo>
                    <a:pt x="265" y="23"/>
                  </a:lnTo>
                  <a:lnTo>
                    <a:pt x="266" y="23"/>
                  </a:lnTo>
                  <a:lnTo>
                    <a:pt x="269" y="21"/>
                  </a:lnTo>
                  <a:lnTo>
                    <a:pt x="270" y="20"/>
                  </a:lnTo>
                  <a:lnTo>
                    <a:pt x="273" y="18"/>
                  </a:lnTo>
                  <a:lnTo>
                    <a:pt x="276" y="17"/>
                  </a:lnTo>
                  <a:lnTo>
                    <a:pt x="273" y="10"/>
                  </a:lnTo>
                  <a:lnTo>
                    <a:pt x="270" y="3"/>
                  </a:lnTo>
                  <a:lnTo>
                    <a:pt x="272" y="2"/>
                  </a:lnTo>
                  <a:lnTo>
                    <a:pt x="276" y="2"/>
                  </a:lnTo>
                  <a:lnTo>
                    <a:pt x="276" y="0"/>
                  </a:lnTo>
                  <a:lnTo>
                    <a:pt x="279" y="0"/>
                  </a:lnTo>
                  <a:lnTo>
                    <a:pt x="281" y="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Freeform 9">
              <a:extLst>
                <a:ext uri="{FF2B5EF4-FFF2-40B4-BE49-F238E27FC236}">
                  <a16:creationId xmlns:a16="http://schemas.microsoft.com/office/drawing/2014/main" id="{468E9918-D234-F38C-A3C4-07831BEF9A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301" y="2571751"/>
              <a:ext cx="403225" cy="485775"/>
            </a:xfrm>
            <a:custGeom>
              <a:avLst/>
              <a:gdLst>
                <a:gd name="T0" fmla="*/ 203 w 254"/>
                <a:gd name="T1" fmla="*/ 47 h 306"/>
                <a:gd name="T2" fmla="*/ 211 w 254"/>
                <a:gd name="T3" fmla="*/ 51 h 306"/>
                <a:gd name="T4" fmla="*/ 218 w 254"/>
                <a:gd name="T5" fmla="*/ 73 h 306"/>
                <a:gd name="T6" fmla="*/ 239 w 254"/>
                <a:gd name="T7" fmla="*/ 89 h 306"/>
                <a:gd name="T8" fmla="*/ 254 w 254"/>
                <a:gd name="T9" fmla="*/ 103 h 306"/>
                <a:gd name="T10" fmla="*/ 248 w 254"/>
                <a:gd name="T11" fmla="*/ 122 h 306"/>
                <a:gd name="T12" fmla="*/ 246 w 254"/>
                <a:gd name="T13" fmla="*/ 143 h 306"/>
                <a:gd name="T14" fmla="*/ 242 w 254"/>
                <a:gd name="T15" fmla="*/ 154 h 306"/>
                <a:gd name="T16" fmla="*/ 239 w 254"/>
                <a:gd name="T17" fmla="*/ 163 h 306"/>
                <a:gd name="T18" fmla="*/ 237 w 254"/>
                <a:gd name="T19" fmla="*/ 171 h 306"/>
                <a:gd name="T20" fmla="*/ 228 w 254"/>
                <a:gd name="T21" fmla="*/ 179 h 306"/>
                <a:gd name="T22" fmla="*/ 221 w 254"/>
                <a:gd name="T23" fmla="*/ 185 h 306"/>
                <a:gd name="T24" fmla="*/ 206 w 254"/>
                <a:gd name="T25" fmla="*/ 200 h 306"/>
                <a:gd name="T26" fmla="*/ 207 w 254"/>
                <a:gd name="T27" fmla="*/ 208 h 306"/>
                <a:gd name="T28" fmla="*/ 217 w 254"/>
                <a:gd name="T29" fmla="*/ 221 h 306"/>
                <a:gd name="T30" fmla="*/ 224 w 254"/>
                <a:gd name="T31" fmla="*/ 232 h 306"/>
                <a:gd name="T32" fmla="*/ 217 w 254"/>
                <a:gd name="T33" fmla="*/ 238 h 306"/>
                <a:gd name="T34" fmla="*/ 204 w 254"/>
                <a:gd name="T35" fmla="*/ 251 h 306"/>
                <a:gd name="T36" fmla="*/ 196 w 254"/>
                <a:gd name="T37" fmla="*/ 262 h 306"/>
                <a:gd name="T38" fmla="*/ 184 w 254"/>
                <a:gd name="T39" fmla="*/ 279 h 306"/>
                <a:gd name="T40" fmla="*/ 174 w 254"/>
                <a:gd name="T41" fmla="*/ 301 h 306"/>
                <a:gd name="T42" fmla="*/ 173 w 254"/>
                <a:gd name="T43" fmla="*/ 305 h 306"/>
                <a:gd name="T44" fmla="*/ 159 w 254"/>
                <a:gd name="T45" fmla="*/ 298 h 306"/>
                <a:gd name="T46" fmla="*/ 149 w 254"/>
                <a:gd name="T47" fmla="*/ 288 h 306"/>
                <a:gd name="T48" fmla="*/ 145 w 254"/>
                <a:gd name="T49" fmla="*/ 277 h 306"/>
                <a:gd name="T50" fmla="*/ 130 w 254"/>
                <a:gd name="T51" fmla="*/ 279 h 306"/>
                <a:gd name="T52" fmla="*/ 121 w 254"/>
                <a:gd name="T53" fmla="*/ 269 h 306"/>
                <a:gd name="T54" fmla="*/ 109 w 254"/>
                <a:gd name="T55" fmla="*/ 258 h 306"/>
                <a:gd name="T56" fmla="*/ 98 w 254"/>
                <a:gd name="T57" fmla="*/ 265 h 306"/>
                <a:gd name="T58" fmla="*/ 86 w 254"/>
                <a:gd name="T59" fmla="*/ 271 h 306"/>
                <a:gd name="T60" fmla="*/ 75 w 254"/>
                <a:gd name="T61" fmla="*/ 270 h 306"/>
                <a:gd name="T62" fmla="*/ 66 w 254"/>
                <a:gd name="T63" fmla="*/ 270 h 306"/>
                <a:gd name="T64" fmla="*/ 58 w 254"/>
                <a:gd name="T65" fmla="*/ 281 h 306"/>
                <a:gd name="T66" fmla="*/ 46 w 254"/>
                <a:gd name="T67" fmla="*/ 262 h 306"/>
                <a:gd name="T68" fmla="*/ 39 w 254"/>
                <a:gd name="T69" fmla="*/ 256 h 306"/>
                <a:gd name="T70" fmla="*/ 32 w 254"/>
                <a:gd name="T71" fmla="*/ 251 h 306"/>
                <a:gd name="T72" fmla="*/ 30 w 254"/>
                <a:gd name="T73" fmla="*/ 241 h 306"/>
                <a:gd name="T74" fmla="*/ 30 w 254"/>
                <a:gd name="T75" fmla="*/ 225 h 306"/>
                <a:gd name="T76" fmla="*/ 25 w 254"/>
                <a:gd name="T77" fmla="*/ 202 h 306"/>
                <a:gd name="T78" fmla="*/ 22 w 254"/>
                <a:gd name="T79" fmla="*/ 191 h 306"/>
                <a:gd name="T80" fmla="*/ 14 w 254"/>
                <a:gd name="T81" fmla="*/ 176 h 306"/>
                <a:gd name="T82" fmla="*/ 10 w 254"/>
                <a:gd name="T83" fmla="*/ 163 h 306"/>
                <a:gd name="T84" fmla="*/ 7 w 254"/>
                <a:gd name="T85" fmla="*/ 149 h 306"/>
                <a:gd name="T86" fmla="*/ 6 w 254"/>
                <a:gd name="T87" fmla="*/ 136 h 306"/>
                <a:gd name="T88" fmla="*/ 6 w 254"/>
                <a:gd name="T89" fmla="*/ 122 h 306"/>
                <a:gd name="T90" fmla="*/ 4 w 254"/>
                <a:gd name="T91" fmla="*/ 103 h 306"/>
                <a:gd name="T92" fmla="*/ 2 w 254"/>
                <a:gd name="T93" fmla="*/ 87 h 306"/>
                <a:gd name="T94" fmla="*/ 18 w 254"/>
                <a:gd name="T95" fmla="*/ 74 h 306"/>
                <a:gd name="T96" fmla="*/ 61 w 254"/>
                <a:gd name="T97" fmla="*/ 63 h 306"/>
                <a:gd name="T98" fmla="*/ 66 w 254"/>
                <a:gd name="T99" fmla="*/ 71 h 306"/>
                <a:gd name="T100" fmla="*/ 88 w 254"/>
                <a:gd name="T101" fmla="*/ 69 h 306"/>
                <a:gd name="T102" fmla="*/ 97 w 254"/>
                <a:gd name="T103" fmla="*/ 59 h 306"/>
                <a:gd name="T104" fmla="*/ 98 w 254"/>
                <a:gd name="T105" fmla="*/ 48 h 306"/>
                <a:gd name="T106" fmla="*/ 128 w 254"/>
                <a:gd name="T107" fmla="*/ 40 h 306"/>
                <a:gd name="T108" fmla="*/ 148 w 254"/>
                <a:gd name="T109" fmla="*/ 37 h 306"/>
                <a:gd name="T110" fmla="*/ 162 w 254"/>
                <a:gd name="T111" fmla="*/ 27 h 306"/>
                <a:gd name="T112" fmla="*/ 159 w 254"/>
                <a:gd name="T113" fmla="*/ 19 h 306"/>
                <a:gd name="T114" fmla="*/ 167 w 254"/>
                <a:gd name="T115" fmla="*/ 7 h 306"/>
                <a:gd name="T116" fmla="*/ 177 w 254"/>
                <a:gd name="T117" fmla="*/ 1 h 306"/>
                <a:gd name="T118" fmla="*/ 185 w 254"/>
                <a:gd name="T119" fmla="*/ 4 h 306"/>
                <a:gd name="T120" fmla="*/ 199 w 254"/>
                <a:gd name="T121" fmla="*/ 25 h 306"/>
                <a:gd name="T122" fmla="*/ 197 w 254"/>
                <a:gd name="T123" fmla="*/ 33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4" h="306">
                  <a:moveTo>
                    <a:pt x="196" y="40"/>
                  </a:moveTo>
                  <a:lnTo>
                    <a:pt x="195" y="44"/>
                  </a:lnTo>
                  <a:lnTo>
                    <a:pt x="196" y="44"/>
                  </a:lnTo>
                  <a:lnTo>
                    <a:pt x="199" y="45"/>
                  </a:lnTo>
                  <a:lnTo>
                    <a:pt x="202" y="45"/>
                  </a:lnTo>
                  <a:lnTo>
                    <a:pt x="203" y="47"/>
                  </a:lnTo>
                  <a:lnTo>
                    <a:pt x="204" y="47"/>
                  </a:lnTo>
                  <a:lnTo>
                    <a:pt x="206" y="47"/>
                  </a:lnTo>
                  <a:lnTo>
                    <a:pt x="207" y="47"/>
                  </a:lnTo>
                  <a:lnTo>
                    <a:pt x="209" y="48"/>
                  </a:lnTo>
                  <a:lnTo>
                    <a:pt x="210" y="49"/>
                  </a:lnTo>
                  <a:lnTo>
                    <a:pt x="211" y="51"/>
                  </a:lnTo>
                  <a:lnTo>
                    <a:pt x="211" y="52"/>
                  </a:lnTo>
                  <a:lnTo>
                    <a:pt x="214" y="58"/>
                  </a:lnTo>
                  <a:lnTo>
                    <a:pt x="214" y="59"/>
                  </a:lnTo>
                  <a:lnTo>
                    <a:pt x="215" y="62"/>
                  </a:lnTo>
                  <a:lnTo>
                    <a:pt x="218" y="71"/>
                  </a:lnTo>
                  <a:lnTo>
                    <a:pt x="218" y="73"/>
                  </a:lnTo>
                  <a:lnTo>
                    <a:pt x="220" y="73"/>
                  </a:lnTo>
                  <a:lnTo>
                    <a:pt x="229" y="81"/>
                  </a:lnTo>
                  <a:lnTo>
                    <a:pt x="233" y="85"/>
                  </a:lnTo>
                  <a:lnTo>
                    <a:pt x="235" y="87"/>
                  </a:lnTo>
                  <a:lnTo>
                    <a:pt x="236" y="87"/>
                  </a:lnTo>
                  <a:lnTo>
                    <a:pt x="239" y="89"/>
                  </a:lnTo>
                  <a:lnTo>
                    <a:pt x="242" y="91"/>
                  </a:lnTo>
                  <a:lnTo>
                    <a:pt x="244" y="94"/>
                  </a:lnTo>
                  <a:lnTo>
                    <a:pt x="246" y="95"/>
                  </a:lnTo>
                  <a:lnTo>
                    <a:pt x="248" y="98"/>
                  </a:lnTo>
                  <a:lnTo>
                    <a:pt x="251" y="100"/>
                  </a:lnTo>
                  <a:lnTo>
                    <a:pt x="254" y="103"/>
                  </a:lnTo>
                  <a:lnTo>
                    <a:pt x="250" y="107"/>
                  </a:lnTo>
                  <a:lnTo>
                    <a:pt x="248" y="109"/>
                  </a:lnTo>
                  <a:lnTo>
                    <a:pt x="248" y="110"/>
                  </a:lnTo>
                  <a:lnTo>
                    <a:pt x="248" y="111"/>
                  </a:lnTo>
                  <a:lnTo>
                    <a:pt x="248" y="116"/>
                  </a:lnTo>
                  <a:lnTo>
                    <a:pt x="248" y="122"/>
                  </a:lnTo>
                  <a:lnTo>
                    <a:pt x="248" y="129"/>
                  </a:lnTo>
                  <a:lnTo>
                    <a:pt x="248" y="132"/>
                  </a:lnTo>
                  <a:lnTo>
                    <a:pt x="247" y="135"/>
                  </a:lnTo>
                  <a:lnTo>
                    <a:pt x="247" y="136"/>
                  </a:lnTo>
                  <a:lnTo>
                    <a:pt x="247" y="138"/>
                  </a:lnTo>
                  <a:lnTo>
                    <a:pt x="246" y="143"/>
                  </a:lnTo>
                  <a:lnTo>
                    <a:pt x="246" y="145"/>
                  </a:lnTo>
                  <a:lnTo>
                    <a:pt x="246" y="146"/>
                  </a:lnTo>
                  <a:lnTo>
                    <a:pt x="244" y="149"/>
                  </a:lnTo>
                  <a:lnTo>
                    <a:pt x="243" y="152"/>
                  </a:lnTo>
                  <a:lnTo>
                    <a:pt x="243" y="153"/>
                  </a:lnTo>
                  <a:lnTo>
                    <a:pt x="242" y="154"/>
                  </a:lnTo>
                  <a:lnTo>
                    <a:pt x="242" y="156"/>
                  </a:lnTo>
                  <a:lnTo>
                    <a:pt x="240" y="157"/>
                  </a:lnTo>
                  <a:lnTo>
                    <a:pt x="240" y="158"/>
                  </a:lnTo>
                  <a:lnTo>
                    <a:pt x="240" y="160"/>
                  </a:lnTo>
                  <a:lnTo>
                    <a:pt x="239" y="161"/>
                  </a:lnTo>
                  <a:lnTo>
                    <a:pt x="239" y="163"/>
                  </a:lnTo>
                  <a:lnTo>
                    <a:pt x="239" y="164"/>
                  </a:lnTo>
                  <a:lnTo>
                    <a:pt x="239" y="165"/>
                  </a:lnTo>
                  <a:lnTo>
                    <a:pt x="237" y="168"/>
                  </a:lnTo>
                  <a:lnTo>
                    <a:pt x="237" y="169"/>
                  </a:lnTo>
                  <a:lnTo>
                    <a:pt x="239" y="169"/>
                  </a:lnTo>
                  <a:lnTo>
                    <a:pt x="237" y="171"/>
                  </a:lnTo>
                  <a:lnTo>
                    <a:pt x="236" y="172"/>
                  </a:lnTo>
                  <a:lnTo>
                    <a:pt x="235" y="172"/>
                  </a:lnTo>
                  <a:lnTo>
                    <a:pt x="232" y="175"/>
                  </a:lnTo>
                  <a:lnTo>
                    <a:pt x="232" y="176"/>
                  </a:lnTo>
                  <a:lnTo>
                    <a:pt x="231" y="176"/>
                  </a:lnTo>
                  <a:lnTo>
                    <a:pt x="228" y="179"/>
                  </a:lnTo>
                  <a:lnTo>
                    <a:pt x="226" y="179"/>
                  </a:lnTo>
                  <a:lnTo>
                    <a:pt x="226" y="180"/>
                  </a:lnTo>
                  <a:lnTo>
                    <a:pt x="225" y="180"/>
                  </a:lnTo>
                  <a:lnTo>
                    <a:pt x="224" y="182"/>
                  </a:lnTo>
                  <a:lnTo>
                    <a:pt x="222" y="183"/>
                  </a:lnTo>
                  <a:lnTo>
                    <a:pt x="221" y="185"/>
                  </a:lnTo>
                  <a:lnTo>
                    <a:pt x="220" y="186"/>
                  </a:lnTo>
                  <a:lnTo>
                    <a:pt x="218" y="186"/>
                  </a:lnTo>
                  <a:lnTo>
                    <a:pt x="217" y="189"/>
                  </a:lnTo>
                  <a:lnTo>
                    <a:pt x="211" y="193"/>
                  </a:lnTo>
                  <a:lnTo>
                    <a:pt x="204" y="200"/>
                  </a:lnTo>
                  <a:lnTo>
                    <a:pt x="206" y="200"/>
                  </a:lnTo>
                  <a:lnTo>
                    <a:pt x="204" y="201"/>
                  </a:lnTo>
                  <a:lnTo>
                    <a:pt x="203" y="201"/>
                  </a:lnTo>
                  <a:lnTo>
                    <a:pt x="203" y="202"/>
                  </a:lnTo>
                  <a:lnTo>
                    <a:pt x="204" y="204"/>
                  </a:lnTo>
                  <a:lnTo>
                    <a:pt x="206" y="207"/>
                  </a:lnTo>
                  <a:lnTo>
                    <a:pt x="207" y="208"/>
                  </a:lnTo>
                  <a:lnTo>
                    <a:pt x="209" y="211"/>
                  </a:lnTo>
                  <a:lnTo>
                    <a:pt x="210" y="212"/>
                  </a:lnTo>
                  <a:lnTo>
                    <a:pt x="210" y="214"/>
                  </a:lnTo>
                  <a:lnTo>
                    <a:pt x="211" y="214"/>
                  </a:lnTo>
                  <a:lnTo>
                    <a:pt x="215" y="221"/>
                  </a:lnTo>
                  <a:lnTo>
                    <a:pt x="217" y="221"/>
                  </a:lnTo>
                  <a:lnTo>
                    <a:pt x="217" y="222"/>
                  </a:lnTo>
                  <a:lnTo>
                    <a:pt x="218" y="223"/>
                  </a:lnTo>
                  <a:lnTo>
                    <a:pt x="218" y="225"/>
                  </a:lnTo>
                  <a:lnTo>
                    <a:pt x="221" y="229"/>
                  </a:lnTo>
                  <a:lnTo>
                    <a:pt x="222" y="232"/>
                  </a:lnTo>
                  <a:lnTo>
                    <a:pt x="224" y="232"/>
                  </a:lnTo>
                  <a:lnTo>
                    <a:pt x="222" y="232"/>
                  </a:lnTo>
                  <a:lnTo>
                    <a:pt x="222" y="233"/>
                  </a:lnTo>
                  <a:lnTo>
                    <a:pt x="221" y="233"/>
                  </a:lnTo>
                  <a:lnTo>
                    <a:pt x="220" y="236"/>
                  </a:lnTo>
                  <a:lnTo>
                    <a:pt x="217" y="237"/>
                  </a:lnTo>
                  <a:lnTo>
                    <a:pt x="217" y="238"/>
                  </a:lnTo>
                  <a:lnTo>
                    <a:pt x="214" y="240"/>
                  </a:lnTo>
                  <a:lnTo>
                    <a:pt x="213" y="241"/>
                  </a:lnTo>
                  <a:lnTo>
                    <a:pt x="211" y="243"/>
                  </a:lnTo>
                  <a:lnTo>
                    <a:pt x="210" y="244"/>
                  </a:lnTo>
                  <a:lnTo>
                    <a:pt x="209" y="247"/>
                  </a:lnTo>
                  <a:lnTo>
                    <a:pt x="204" y="251"/>
                  </a:lnTo>
                  <a:lnTo>
                    <a:pt x="203" y="254"/>
                  </a:lnTo>
                  <a:lnTo>
                    <a:pt x="202" y="255"/>
                  </a:lnTo>
                  <a:lnTo>
                    <a:pt x="199" y="258"/>
                  </a:lnTo>
                  <a:lnTo>
                    <a:pt x="197" y="259"/>
                  </a:lnTo>
                  <a:lnTo>
                    <a:pt x="196" y="260"/>
                  </a:lnTo>
                  <a:lnTo>
                    <a:pt x="196" y="262"/>
                  </a:lnTo>
                  <a:lnTo>
                    <a:pt x="195" y="263"/>
                  </a:lnTo>
                  <a:lnTo>
                    <a:pt x="192" y="269"/>
                  </a:lnTo>
                  <a:lnTo>
                    <a:pt x="190" y="270"/>
                  </a:lnTo>
                  <a:lnTo>
                    <a:pt x="185" y="276"/>
                  </a:lnTo>
                  <a:lnTo>
                    <a:pt x="185" y="277"/>
                  </a:lnTo>
                  <a:lnTo>
                    <a:pt x="184" y="279"/>
                  </a:lnTo>
                  <a:lnTo>
                    <a:pt x="181" y="285"/>
                  </a:lnTo>
                  <a:lnTo>
                    <a:pt x="179" y="288"/>
                  </a:lnTo>
                  <a:lnTo>
                    <a:pt x="179" y="290"/>
                  </a:lnTo>
                  <a:lnTo>
                    <a:pt x="177" y="295"/>
                  </a:lnTo>
                  <a:lnTo>
                    <a:pt x="177" y="296"/>
                  </a:lnTo>
                  <a:lnTo>
                    <a:pt x="174" y="301"/>
                  </a:lnTo>
                  <a:lnTo>
                    <a:pt x="174" y="302"/>
                  </a:lnTo>
                  <a:lnTo>
                    <a:pt x="174" y="303"/>
                  </a:lnTo>
                  <a:lnTo>
                    <a:pt x="174" y="305"/>
                  </a:lnTo>
                  <a:lnTo>
                    <a:pt x="174" y="306"/>
                  </a:lnTo>
                  <a:lnTo>
                    <a:pt x="173" y="306"/>
                  </a:lnTo>
                  <a:lnTo>
                    <a:pt x="173" y="305"/>
                  </a:lnTo>
                  <a:lnTo>
                    <a:pt x="171" y="303"/>
                  </a:lnTo>
                  <a:lnTo>
                    <a:pt x="170" y="303"/>
                  </a:lnTo>
                  <a:lnTo>
                    <a:pt x="170" y="302"/>
                  </a:lnTo>
                  <a:lnTo>
                    <a:pt x="168" y="302"/>
                  </a:lnTo>
                  <a:lnTo>
                    <a:pt x="164" y="301"/>
                  </a:lnTo>
                  <a:lnTo>
                    <a:pt x="159" y="298"/>
                  </a:lnTo>
                  <a:lnTo>
                    <a:pt x="157" y="296"/>
                  </a:lnTo>
                  <a:lnTo>
                    <a:pt x="156" y="295"/>
                  </a:lnTo>
                  <a:lnTo>
                    <a:pt x="155" y="294"/>
                  </a:lnTo>
                  <a:lnTo>
                    <a:pt x="152" y="291"/>
                  </a:lnTo>
                  <a:lnTo>
                    <a:pt x="149" y="290"/>
                  </a:lnTo>
                  <a:lnTo>
                    <a:pt x="149" y="288"/>
                  </a:lnTo>
                  <a:lnTo>
                    <a:pt x="149" y="287"/>
                  </a:lnTo>
                  <a:lnTo>
                    <a:pt x="148" y="284"/>
                  </a:lnTo>
                  <a:lnTo>
                    <a:pt x="148" y="281"/>
                  </a:lnTo>
                  <a:lnTo>
                    <a:pt x="146" y="280"/>
                  </a:lnTo>
                  <a:lnTo>
                    <a:pt x="146" y="279"/>
                  </a:lnTo>
                  <a:lnTo>
                    <a:pt x="145" y="277"/>
                  </a:lnTo>
                  <a:lnTo>
                    <a:pt x="135" y="279"/>
                  </a:lnTo>
                  <a:lnTo>
                    <a:pt x="134" y="279"/>
                  </a:lnTo>
                  <a:lnTo>
                    <a:pt x="133" y="279"/>
                  </a:lnTo>
                  <a:lnTo>
                    <a:pt x="131" y="280"/>
                  </a:lnTo>
                  <a:lnTo>
                    <a:pt x="131" y="279"/>
                  </a:lnTo>
                  <a:lnTo>
                    <a:pt x="130" y="279"/>
                  </a:lnTo>
                  <a:lnTo>
                    <a:pt x="128" y="279"/>
                  </a:lnTo>
                  <a:lnTo>
                    <a:pt x="127" y="277"/>
                  </a:lnTo>
                  <a:lnTo>
                    <a:pt x="126" y="276"/>
                  </a:lnTo>
                  <a:lnTo>
                    <a:pt x="127" y="276"/>
                  </a:lnTo>
                  <a:lnTo>
                    <a:pt x="126" y="274"/>
                  </a:lnTo>
                  <a:lnTo>
                    <a:pt x="121" y="269"/>
                  </a:lnTo>
                  <a:lnTo>
                    <a:pt x="120" y="269"/>
                  </a:lnTo>
                  <a:lnTo>
                    <a:pt x="117" y="265"/>
                  </a:lnTo>
                  <a:lnTo>
                    <a:pt x="115" y="260"/>
                  </a:lnTo>
                  <a:lnTo>
                    <a:pt x="113" y="259"/>
                  </a:lnTo>
                  <a:lnTo>
                    <a:pt x="112" y="259"/>
                  </a:lnTo>
                  <a:lnTo>
                    <a:pt x="109" y="258"/>
                  </a:lnTo>
                  <a:lnTo>
                    <a:pt x="108" y="258"/>
                  </a:lnTo>
                  <a:lnTo>
                    <a:pt x="108" y="259"/>
                  </a:lnTo>
                  <a:lnTo>
                    <a:pt x="106" y="259"/>
                  </a:lnTo>
                  <a:lnTo>
                    <a:pt x="102" y="262"/>
                  </a:lnTo>
                  <a:lnTo>
                    <a:pt x="101" y="263"/>
                  </a:lnTo>
                  <a:lnTo>
                    <a:pt x="98" y="265"/>
                  </a:lnTo>
                  <a:lnTo>
                    <a:pt x="93" y="269"/>
                  </a:lnTo>
                  <a:lnTo>
                    <a:pt x="91" y="269"/>
                  </a:lnTo>
                  <a:lnTo>
                    <a:pt x="90" y="270"/>
                  </a:lnTo>
                  <a:lnTo>
                    <a:pt x="88" y="270"/>
                  </a:lnTo>
                  <a:lnTo>
                    <a:pt x="87" y="271"/>
                  </a:lnTo>
                  <a:lnTo>
                    <a:pt x="86" y="271"/>
                  </a:lnTo>
                  <a:lnTo>
                    <a:pt x="84" y="271"/>
                  </a:lnTo>
                  <a:lnTo>
                    <a:pt x="83" y="271"/>
                  </a:lnTo>
                  <a:lnTo>
                    <a:pt x="82" y="271"/>
                  </a:lnTo>
                  <a:lnTo>
                    <a:pt x="80" y="271"/>
                  </a:lnTo>
                  <a:lnTo>
                    <a:pt x="79" y="271"/>
                  </a:lnTo>
                  <a:lnTo>
                    <a:pt x="75" y="270"/>
                  </a:lnTo>
                  <a:lnTo>
                    <a:pt x="73" y="269"/>
                  </a:lnTo>
                  <a:lnTo>
                    <a:pt x="71" y="267"/>
                  </a:lnTo>
                  <a:lnTo>
                    <a:pt x="69" y="267"/>
                  </a:lnTo>
                  <a:lnTo>
                    <a:pt x="68" y="267"/>
                  </a:lnTo>
                  <a:lnTo>
                    <a:pt x="68" y="269"/>
                  </a:lnTo>
                  <a:lnTo>
                    <a:pt x="66" y="270"/>
                  </a:lnTo>
                  <a:lnTo>
                    <a:pt x="66" y="271"/>
                  </a:lnTo>
                  <a:lnTo>
                    <a:pt x="62" y="279"/>
                  </a:lnTo>
                  <a:lnTo>
                    <a:pt x="62" y="280"/>
                  </a:lnTo>
                  <a:lnTo>
                    <a:pt x="61" y="280"/>
                  </a:lnTo>
                  <a:lnTo>
                    <a:pt x="61" y="281"/>
                  </a:lnTo>
                  <a:lnTo>
                    <a:pt x="58" y="281"/>
                  </a:lnTo>
                  <a:lnTo>
                    <a:pt x="55" y="283"/>
                  </a:lnTo>
                  <a:lnTo>
                    <a:pt x="55" y="281"/>
                  </a:lnTo>
                  <a:lnTo>
                    <a:pt x="48" y="267"/>
                  </a:lnTo>
                  <a:lnTo>
                    <a:pt x="48" y="266"/>
                  </a:lnTo>
                  <a:lnTo>
                    <a:pt x="47" y="263"/>
                  </a:lnTo>
                  <a:lnTo>
                    <a:pt x="46" y="262"/>
                  </a:lnTo>
                  <a:lnTo>
                    <a:pt x="46" y="260"/>
                  </a:lnTo>
                  <a:lnTo>
                    <a:pt x="44" y="259"/>
                  </a:lnTo>
                  <a:lnTo>
                    <a:pt x="43" y="258"/>
                  </a:lnTo>
                  <a:lnTo>
                    <a:pt x="40" y="258"/>
                  </a:lnTo>
                  <a:lnTo>
                    <a:pt x="40" y="256"/>
                  </a:lnTo>
                  <a:lnTo>
                    <a:pt x="39" y="256"/>
                  </a:lnTo>
                  <a:lnTo>
                    <a:pt x="37" y="256"/>
                  </a:lnTo>
                  <a:lnTo>
                    <a:pt x="37" y="255"/>
                  </a:lnTo>
                  <a:lnTo>
                    <a:pt x="36" y="255"/>
                  </a:lnTo>
                  <a:lnTo>
                    <a:pt x="35" y="254"/>
                  </a:lnTo>
                  <a:lnTo>
                    <a:pt x="33" y="252"/>
                  </a:lnTo>
                  <a:lnTo>
                    <a:pt x="32" y="251"/>
                  </a:lnTo>
                  <a:lnTo>
                    <a:pt x="30" y="249"/>
                  </a:lnTo>
                  <a:lnTo>
                    <a:pt x="30" y="248"/>
                  </a:lnTo>
                  <a:lnTo>
                    <a:pt x="30" y="247"/>
                  </a:lnTo>
                  <a:lnTo>
                    <a:pt x="30" y="245"/>
                  </a:lnTo>
                  <a:lnTo>
                    <a:pt x="30" y="244"/>
                  </a:lnTo>
                  <a:lnTo>
                    <a:pt x="30" y="241"/>
                  </a:lnTo>
                  <a:lnTo>
                    <a:pt x="30" y="240"/>
                  </a:lnTo>
                  <a:lnTo>
                    <a:pt x="30" y="234"/>
                  </a:lnTo>
                  <a:lnTo>
                    <a:pt x="30" y="233"/>
                  </a:lnTo>
                  <a:lnTo>
                    <a:pt x="32" y="227"/>
                  </a:lnTo>
                  <a:lnTo>
                    <a:pt x="30" y="226"/>
                  </a:lnTo>
                  <a:lnTo>
                    <a:pt x="30" y="225"/>
                  </a:lnTo>
                  <a:lnTo>
                    <a:pt x="30" y="223"/>
                  </a:lnTo>
                  <a:lnTo>
                    <a:pt x="30" y="222"/>
                  </a:lnTo>
                  <a:lnTo>
                    <a:pt x="29" y="219"/>
                  </a:lnTo>
                  <a:lnTo>
                    <a:pt x="28" y="214"/>
                  </a:lnTo>
                  <a:lnTo>
                    <a:pt x="28" y="211"/>
                  </a:lnTo>
                  <a:lnTo>
                    <a:pt x="25" y="202"/>
                  </a:lnTo>
                  <a:lnTo>
                    <a:pt x="25" y="201"/>
                  </a:lnTo>
                  <a:lnTo>
                    <a:pt x="25" y="200"/>
                  </a:lnTo>
                  <a:lnTo>
                    <a:pt x="24" y="196"/>
                  </a:lnTo>
                  <a:lnTo>
                    <a:pt x="24" y="194"/>
                  </a:lnTo>
                  <a:lnTo>
                    <a:pt x="22" y="193"/>
                  </a:lnTo>
                  <a:lnTo>
                    <a:pt x="22" y="191"/>
                  </a:lnTo>
                  <a:lnTo>
                    <a:pt x="22" y="190"/>
                  </a:lnTo>
                  <a:lnTo>
                    <a:pt x="21" y="190"/>
                  </a:lnTo>
                  <a:lnTo>
                    <a:pt x="18" y="185"/>
                  </a:lnTo>
                  <a:lnTo>
                    <a:pt x="17" y="182"/>
                  </a:lnTo>
                  <a:lnTo>
                    <a:pt x="15" y="179"/>
                  </a:lnTo>
                  <a:lnTo>
                    <a:pt x="14" y="176"/>
                  </a:lnTo>
                  <a:lnTo>
                    <a:pt x="14" y="175"/>
                  </a:lnTo>
                  <a:lnTo>
                    <a:pt x="13" y="172"/>
                  </a:lnTo>
                  <a:lnTo>
                    <a:pt x="11" y="168"/>
                  </a:lnTo>
                  <a:lnTo>
                    <a:pt x="11" y="167"/>
                  </a:lnTo>
                  <a:lnTo>
                    <a:pt x="11" y="165"/>
                  </a:lnTo>
                  <a:lnTo>
                    <a:pt x="10" y="163"/>
                  </a:lnTo>
                  <a:lnTo>
                    <a:pt x="10" y="160"/>
                  </a:lnTo>
                  <a:lnTo>
                    <a:pt x="8" y="156"/>
                  </a:lnTo>
                  <a:lnTo>
                    <a:pt x="8" y="154"/>
                  </a:lnTo>
                  <a:lnTo>
                    <a:pt x="7" y="152"/>
                  </a:lnTo>
                  <a:lnTo>
                    <a:pt x="7" y="150"/>
                  </a:lnTo>
                  <a:lnTo>
                    <a:pt x="7" y="149"/>
                  </a:lnTo>
                  <a:lnTo>
                    <a:pt x="7" y="147"/>
                  </a:lnTo>
                  <a:lnTo>
                    <a:pt x="7" y="146"/>
                  </a:lnTo>
                  <a:lnTo>
                    <a:pt x="6" y="143"/>
                  </a:lnTo>
                  <a:lnTo>
                    <a:pt x="6" y="139"/>
                  </a:lnTo>
                  <a:lnTo>
                    <a:pt x="6" y="138"/>
                  </a:lnTo>
                  <a:lnTo>
                    <a:pt x="6" y="136"/>
                  </a:lnTo>
                  <a:lnTo>
                    <a:pt x="6" y="134"/>
                  </a:lnTo>
                  <a:lnTo>
                    <a:pt x="6" y="131"/>
                  </a:lnTo>
                  <a:lnTo>
                    <a:pt x="6" y="127"/>
                  </a:lnTo>
                  <a:lnTo>
                    <a:pt x="6" y="125"/>
                  </a:lnTo>
                  <a:lnTo>
                    <a:pt x="6" y="124"/>
                  </a:lnTo>
                  <a:lnTo>
                    <a:pt x="6" y="122"/>
                  </a:lnTo>
                  <a:lnTo>
                    <a:pt x="6" y="120"/>
                  </a:lnTo>
                  <a:lnTo>
                    <a:pt x="6" y="113"/>
                  </a:lnTo>
                  <a:lnTo>
                    <a:pt x="6" y="111"/>
                  </a:lnTo>
                  <a:lnTo>
                    <a:pt x="4" y="107"/>
                  </a:lnTo>
                  <a:lnTo>
                    <a:pt x="4" y="106"/>
                  </a:lnTo>
                  <a:lnTo>
                    <a:pt x="4" y="103"/>
                  </a:lnTo>
                  <a:lnTo>
                    <a:pt x="3" y="99"/>
                  </a:lnTo>
                  <a:lnTo>
                    <a:pt x="3" y="98"/>
                  </a:lnTo>
                  <a:lnTo>
                    <a:pt x="3" y="96"/>
                  </a:lnTo>
                  <a:lnTo>
                    <a:pt x="3" y="92"/>
                  </a:lnTo>
                  <a:lnTo>
                    <a:pt x="2" y="89"/>
                  </a:lnTo>
                  <a:lnTo>
                    <a:pt x="2" y="87"/>
                  </a:lnTo>
                  <a:lnTo>
                    <a:pt x="2" y="81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3" y="76"/>
                  </a:lnTo>
                  <a:lnTo>
                    <a:pt x="10" y="74"/>
                  </a:lnTo>
                  <a:lnTo>
                    <a:pt x="18" y="74"/>
                  </a:lnTo>
                  <a:lnTo>
                    <a:pt x="26" y="73"/>
                  </a:lnTo>
                  <a:lnTo>
                    <a:pt x="25" y="69"/>
                  </a:lnTo>
                  <a:lnTo>
                    <a:pt x="26" y="69"/>
                  </a:lnTo>
                  <a:lnTo>
                    <a:pt x="57" y="63"/>
                  </a:lnTo>
                  <a:lnTo>
                    <a:pt x="59" y="63"/>
                  </a:lnTo>
                  <a:lnTo>
                    <a:pt x="61" y="63"/>
                  </a:lnTo>
                  <a:lnTo>
                    <a:pt x="62" y="63"/>
                  </a:lnTo>
                  <a:lnTo>
                    <a:pt x="64" y="63"/>
                  </a:lnTo>
                  <a:lnTo>
                    <a:pt x="64" y="65"/>
                  </a:lnTo>
                  <a:lnTo>
                    <a:pt x="65" y="65"/>
                  </a:lnTo>
                  <a:lnTo>
                    <a:pt x="65" y="66"/>
                  </a:lnTo>
                  <a:lnTo>
                    <a:pt x="66" y="71"/>
                  </a:lnTo>
                  <a:lnTo>
                    <a:pt x="73" y="70"/>
                  </a:lnTo>
                  <a:lnTo>
                    <a:pt x="75" y="70"/>
                  </a:lnTo>
                  <a:lnTo>
                    <a:pt x="82" y="70"/>
                  </a:lnTo>
                  <a:lnTo>
                    <a:pt x="86" y="69"/>
                  </a:lnTo>
                  <a:lnTo>
                    <a:pt x="87" y="69"/>
                  </a:lnTo>
                  <a:lnTo>
                    <a:pt x="88" y="69"/>
                  </a:lnTo>
                  <a:lnTo>
                    <a:pt x="90" y="69"/>
                  </a:lnTo>
                  <a:lnTo>
                    <a:pt x="95" y="70"/>
                  </a:lnTo>
                  <a:lnTo>
                    <a:pt x="97" y="63"/>
                  </a:lnTo>
                  <a:lnTo>
                    <a:pt x="97" y="62"/>
                  </a:lnTo>
                  <a:lnTo>
                    <a:pt x="97" y="60"/>
                  </a:lnTo>
                  <a:lnTo>
                    <a:pt x="97" y="59"/>
                  </a:lnTo>
                  <a:lnTo>
                    <a:pt x="97" y="58"/>
                  </a:lnTo>
                  <a:lnTo>
                    <a:pt x="97" y="56"/>
                  </a:lnTo>
                  <a:lnTo>
                    <a:pt x="98" y="53"/>
                  </a:lnTo>
                  <a:lnTo>
                    <a:pt x="98" y="51"/>
                  </a:lnTo>
                  <a:lnTo>
                    <a:pt x="98" y="49"/>
                  </a:lnTo>
                  <a:lnTo>
                    <a:pt x="98" y="48"/>
                  </a:lnTo>
                  <a:lnTo>
                    <a:pt x="98" y="47"/>
                  </a:lnTo>
                  <a:lnTo>
                    <a:pt x="102" y="45"/>
                  </a:lnTo>
                  <a:lnTo>
                    <a:pt x="112" y="42"/>
                  </a:lnTo>
                  <a:lnTo>
                    <a:pt x="126" y="40"/>
                  </a:lnTo>
                  <a:lnTo>
                    <a:pt x="127" y="40"/>
                  </a:lnTo>
                  <a:lnTo>
                    <a:pt x="128" y="40"/>
                  </a:lnTo>
                  <a:lnTo>
                    <a:pt x="130" y="42"/>
                  </a:lnTo>
                  <a:lnTo>
                    <a:pt x="140" y="41"/>
                  </a:lnTo>
                  <a:lnTo>
                    <a:pt x="144" y="41"/>
                  </a:lnTo>
                  <a:lnTo>
                    <a:pt x="144" y="42"/>
                  </a:lnTo>
                  <a:lnTo>
                    <a:pt x="145" y="42"/>
                  </a:lnTo>
                  <a:lnTo>
                    <a:pt x="148" y="37"/>
                  </a:lnTo>
                  <a:lnTo>
                    <a:pt x="148" y="36"/>
                  </a:lnTo>
                  <a:lnTo>
                    <a:pt x="157" y="34"/>
                  </a:lnTo>
                  <a:lnTo>
                    <a:pt x="163" y="33"/>
                  </a:lnTo>
                  <a:lnTo>
                    <a:pt x="162" y="30"/>
                  </a:lnTo>
                  <a:lnTo>
                    <a:pt x="162" y="29"/>
                  </a:lnTo>
                  <a:lnTo>
                    <a:pt x="162" y="27"/>
                  </a:lnTo>
                  <a:lnTo>
                    <a:pt x="162" y="26"/>
                  </a:lnTo>
                  <a:lnTo>
                    <a:pt x="162" y="25"/>
                  </a:lnTo>
                  <a:lnTo>
                    <a:pt x="160" y="23"/>
                  </a:lnTo>
                  <a:lnTo>
                    <a:pt x="160" y="22"/>
                  </a:lnTo>
                  <a:lnTo>
                    <a:pt x="160" y="20"/>
                  </a:lnTo>
                  <a:lnTo>
                    <a:pt x="159" y="19"/>
                  </a:lnTo>
                  <a:lnTo>
                    <a:pt x="159" y="18"/>
                  </a:lnTo>
                  <a:lnTo>
                    <a:pt x="156" y="8"/>
                  </a:lnTo>
                  <a:lnTo>
                    <a:pt x="159" y="8"/>
                  </a:lnTo>
                  <a:lnTo>
                    <a:pt x="163" y="7"/>
                  </a:lnTo>
                  <a:lnTo>
                    <a:pt x="166" y="7"/>
                  </a:lnTo>
                  <a:lnTo>
                    <a:pt x="167" y="7"/>
                  </a:lnTo>
                  <a:lnTo>
                    <a:pt x="168" y="5"/>
                  </a:lnTo>
                  <a:lnTo>
                    <a:pt x="171" y="5"/>
                  </a:lnTo>
                  <a:lnTo>
                    <a:pt x="171" y="4"/>
                  </a:lnTo>
                  <a:lnTo>
                    <a:pt x="174" y="4"/>
                  </a:lnTo>
                  <a:lnTo>
                    <a:pt x="175" y="2"/>
                  </a:lnTo>
                  <a:lnTo>
                    <a:pt x="177" y="1"/>
                  </a:lnTo>
                  <a:lnTo>
                    <a:pt x="179" y="1"/>
                  </a:lnTo>
                  <a:lnTo>
                    <a:pt x="179" y="0"/>
                  </a:lnTo>
                  <a:lnTo>
                    <a:pt x="181" y="0"/>
                  </a:lnTo>
                  <a:lnTo>
                    <a:pt x="181" y="1"/>
                  </a:lnTo>
                  <a:lnTo>
                    <a:pt x="184" y="4"/>
                  </a:lnTo>
                  <a:lnTo>
                    <a:pt x="185" y="4"/>
                  </a:lnTo>
                  <a:lnTo>
                    <a:pt x="185" y="5"/>
                  </a:lnTo>
                  <a:lnTo>
                    <a:pt x="192" y="14"/>
                  </a:lnTo>
                  <a:lnTo>
                    <a:pt x="196" y="19"/>
                  </a:lnTo>
                  <a:lnTo>
                    <a:pt x="199" y="22"/>
                  </a:lnTo>
                  <a:lnTo>
                    <a:pt x="200" y="23"/>
                  </a:lnTo>
                  <a:lnTo>
                    <a:pt x="199" y="25"/>
                  </a:lnTo>
                  <a:lnTo>
                    <a:pt x="199" y="26"/>
                  </a:lnTo>
                  <a:lnTo>
                    <a:pt x="199" y="27"/>
                  </a:lnTo>
                  <a:lnTo>
                    <a:pt x="199" y="29"/>
                  </a:lnTo>
                  <a:lnTo>
                    <a:pt x="199" y="30"/>
                  </a:lnTo>
                  <a:lnTo>
                    <a:pt x="197" y="31"/>
                  </a:lnTo>
                  <a:lnTo>
                    <a:pt x="197" y="33"/>
                  </a:lnTo>
                  <a:lnTo>
                    <a:pt x="197" y="34"/>
                  </a:lnTo>
                  <a:lnTo>
                    <a:pt x="196" y="4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Freeform 10">
              <a:extLst>
                <a:ext uri="{FF2B5EF4-FFF2-40B4-BE49-F238E27FC236}">
                  <a16:creationId xmlns:a16="http://schemas.microsoft.com/office/drawing/2014/main" id="{C0041C45-8FED-DE52-B1B5-106C5BC3CA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301" y="2571751"/>
              <a:ext cx="403225" cy="485775"/>
            </a:xfrm>
            <a:custGeom>
              <a:avLst/>
              <a:gdLst>
                <a:gd name="T0" fmla="*/ 203 w 254"/>
                <a:gd name="T1" fmla="*/ 47 h 306"/>
                <a:gd name="T2" fmla="*/ 211 w 254"/>
                <a:gd name="T3" fmla="*/ 51 h 306"/>
                <a:gd name="T4" fmla="*/ 218 w 254"/>
                <a:gd name="T5" fmla="*/ 73 h 306"/>
                <a:gd name="T6" fmla="*/ 239 w 254"/>
                <a:gd name="T7" fmla="*/ 89 h 306"/>
                <a:gd name="T8" fmla="*/ 254 w 254"/>
                <a:gd name="T9" fmla="*/ 103 h 306"/>
                <a:gd name="T10" fmla="*/ 248 w 254"/>
                <a:gd name="T11" fmla="*/ 122 h 306"/>
                <a:gd name="T12" fmla="*/ 246 w 254"/>
                <a:gd name="T13" fmla="*/ 143 h 306"/>
                <a:gd name="T14" fmla="*/ 242 w 254"/>
                <a:gd name="T15" fmla="*/ 154 h 306"/>
                <a:gd name="T16" fmla="*/ 239 w 254"/>
                <a:gd name="T17" fmla="*/ 163 h 306"/>
                <a:gd name="T18" fmla="*/ 237 w 254"/>
                <a:gd name="T19" fmla="*/ 171 h 306"/>
                <a:gd name="T20" fmla="*/ 228 w 254"/>
                <a:gd name="T21" fmla="*/ 179 h 306"/>
                <a:gd name="T22" fmla="*/ 221 w 254"/>
                <a:gd name="T23" fmla="*/ 185 h 306"/>
                <a:gd name="T24" fmla="*/ 206 w 254"/>
                <a:gd name="T25" fmla="*/ 200 h 306"/>
                <a:gd name="T26" fmla="*/ 207 w 254"/>
                <a:gd name="T27" fmla="*/ 208 h 306"/>
                <a:gd name="T28" fmla="*/ 217 w 254"/>
                <a:gd name="T29" fmla="*/ 221 h 306"/>
                <a:gd name="T30" fmla="*/ 224 w 254"/>
                <a:gd name="T31" fmla="*/ 232 h 306"/>
                <a:gd name="T32" fmla="*/ 217 w 254"/>
                <a:gd name="T33" fmla="*/ 238 h 306"/>
                <a:gd name="T34" fmla="*/ 204 w 254"/>
                <a:gd name="T35" fmla="*/ 251 h 306"/>
                <a:gd name="T36" fmla="*/ 196 w 254"/>
                <a:gd name="T37" fmla="*/ 262 h 306"/>
                <a:gd name="T38" fmla="*/ 184 w 254"/>
                <a:gd name="T39" fmla="*/ 279 h 306"/>
                <a:gd name="T40" fmla="*/ 174 w 254"/>
                <a:gd name="T41" fmla="*/ 301 h 306"/>
                <a:gd name="T42" fmla="*/ 173 w 254"/>
                <a:gd name="T43" fmla="*/ 305 h 306"/>
                <a:gd name="T44" fmla="*/ 159 w 254"/>
                <a:gd name="T45" fmla="*/ 298 h 306"/>
                <a:gd name="T46" fmla="*/ 149 w 254"/>
                <a:gd name="T47" fmla="*/ 288 h 306"/>
                <a:gd name="T48" fmla="*/ 145 w 254"/>
                <a:gd name="T49" fmla="*/ 277 h 306"/>
                <a:gd name="T50" fmla="*/ 130 w 254"/>
                <a:gd name="T51" fmla="*/ 279 h 306"/>
                <a:gd name="T52" fmla="*/ 121 w 254"/>
                <a:gd name="T53" fmla="*/ 269 h 306"/>
                <a:gd name="T54" fmla="*/ 109 w 254"/>
                <a:gd name="T55" fmla="*/ 258 h 306"/>
                <a:gd name="T56" fmla="*/ 98 w 254"/>
                <a:gd name="T57" fmla="*/ 265 h 306"/>
                <a:gd name="T58" fmla="*/ 86 w 254"/>
                <a:gd name="T59" fmla="*/ 271 h 306"/>
                <a:gd name="T60" fmla="*/ 75 w 254"/>
                <a:gd name="T61" fmla="*/ 270 h 306"/>
                <a:gd name="T62" fmla="*/ 66 w 254"/>
                <a:gd name="T63" fmla="*/ 270 h 306"/>
                <a:gd name="T64" fmla="*/ 58 w 254"/>
                <a:gd name="T65" fmla="*/ 281 h 306"/>
                <a:gd name="T66" fmla="*/ 46 w 254"/>
                <a:gd name="T67" fmla="*/ 262 h 306"/>
                <a:gd name="T68" fmla="*/ 39 w 254"/>
                <a:gd name="T69" fmla="*/ 256 h 306"/>
                <a:gd name="T70" fmla="*/ 32 w 254"/>
                <a:gd name="T71" fmla="*/ 251 h 306"/>
                <a:gd name="T72" fmla="*/ 30 w 254"/>
                <a:gd name="T73" fmla="*/ 241 h 306"/>
                <a:gd name="T74" fmla="*/ 30 w 254"/>
                <a:gd name="T75" fmla="*/ 225 h 306"/>
                <a:gd name="T76" fmla="*/ 25 w 254"/>
                <a:gd name="T77" fmla="*/ 202 h 306"/>
                <a:gd name="T78" fmla="*/ 22 w 254"/>
                <a:gd name="T79" fmla="*/ 191 h 306"/>
                <a:gd name="T80" fmla="*/ 14 w 254"/>
                <a:gd name="T81" fmla="*/ 176 h 306"/>
                <a:gd name="T82" fmla="*/ 10 w 254"/>
                <a:gd name="T83" fmla="*/ 163 h 306"/>
                <a:gd name="T84" fmla="*/ 7 w 254"/>
                <a:gd name="T85" fmla="*/ 149 h 306"/>
                <a:gd name="T86" fmla="*/ 6 w 254"/>
                <a:gd name="T87" fmla="*/ 136 h 306"/>
                <a:gd name="T88" fmla="*/ 6 w 254"/>
                <a:gd name="T89" fmla="*/ 122 h 306"/>
                <a:gd name="T90" fmla="*/ 4 w 254"/>
                <a:gd name="T91" fmla="*/ 103 h 306"/>
                <a:gd name="T92" fmla="*/ 2 w 254"/>
                <a:gd name="T93" fmla="*/ 87 h 306"/>
                <a:gd name="T94" fmla="*/ 18 w 254"/>
                <a:gd name="T95" fmla="*/ 74 h 306"/>
                <a:gd name="T96" fmla="*/ 61 w 254"/>
                <a:gd name="T97" fmla="*/ 63 h 306"/>
                <a:gd name="T98" fmla="*/ 66 w 254"/>
                <a:gd name="T99" fmla="*/ 71 h 306"/>
                <a:gd name="T100" fmla="*/ 88 w 254"/>
                <a:gd name="T101" fmla="*/ 69 h 306"/>
                <a:gd name="T102" fmla="*/ 97 w 254"/>
                <a:gd name="T103" fmla="*/ 59 h 306"/>
                <a:gd name="T104" fmla="*/ 98 w 254"/>
                <a:gd name="T105" fmla="*/ 48 h 306"/>
                <a:gd name="T106" fmla="*/ 128 w 254"/>
                <a:gd name="T107" fmla="*/ 40 h 306"/>
                <a:gd name="T108" fmla="*/ 148 w 254"/>
                <a:gd name="T109" fmla="*/ 37 h 306"/>
                <a:gd name="T110" fmla="*/ 162 w 254"/>
                <a:gd name="T111" fmla="*/ 27 h 306"/>
                <a:gd name="T112" fmla="*/ 159 w 254"/>
                <a:gd name="T113" fmla="*/ 19 h 306"/>
                <a:gd name="T114" fmla="*/ 167 w 254"/>
                <a:gd name="T115" fmla="*/ 7 h 306"/>
                <a:gd name="T116" fmla="*/ 177 w 254"/>
                <a:gd name="T117" fmla="*/ 1 h 306"/>
                <a:gd name="T118" fmla="*/ 185 w 254"/>
                <a:gd name="T119" fmla="*/ 4 h 306"/>
                <a:gd name="T120" fmla="*/ 199 w 254"/>
                <a:gd name="T121" fmla="*/ 25 h 306"/>
                <a:gd name="T122" fmla="*/ 197 w 254"/>
                <a:gd name="T123" fmla="*/ 33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4" h="306">
                  <a:moveTo>
                    <a:pt x="196" y="40"/>
                  </a:moveTo>
                  <a:lnTo>
                    <a:pt x="195" y="44"/>
                  </a:lnTo>
                  <a:lnTo>
                    <a:pt x="196" y="44"/>
                  </a:lnTo>
                  <a:lnTo>
                    <a:pt x="199" y="45"/>
                  </a:lnTo>
                  <a:lnTo>
                    <a:pt x="202" y="45"/>
                  </a:lnTo>
                  <a:lnTo>
                    <a:pt x="203" y="47"/>
                  </a:lnTo>
                  <a:lnTo>
                    <a:pt x="204" y="47"/>
                  </a:lnTo>
                  <a:lnTo>
                    <a:pt x="206" y="47"/>
                  </a:lnTo>
                  <a:lnTo>
                    <a:pt x="207" y="47"/>
                  </a:lnTo>
                  <a:lnTo>
                    <a:pt x="209" y="48"/>
                  </a:lnTo>
                  <a:lnTo>
                    <a:pt x="210" y="49"/>
                  </a:lnTo>
                  <a:lnTo>
                    <a:pt x="211" y="51"/>
                  </a:lnTo>
                  <a:lnTo>
                    <a:pt x="211" y="52"/>
                  </a:lnTo>
                  <a:lnTo>
                    <a:pt x="214" y="58"/>
                  </a:lnTo>
                  <a:lnTo>
                    <a:pt x="214" y="59"/>
                  </a:lnTo>
                  <a:lnTo>
                    <a:pt x="215" y="62"/>
                  </a:lnTo>
                  <a:lnTo>
                    <a:pt x="218" y="71"/>
                  </a:lnTo>
                  <a:lnTo>
                    <a:pt x="218" y="73"/>
                  </a:lnTo>
                  <a:lnTo>
                    <a:pt x="220" y="73"/>
                  </a:lnTo>
                  <a:lnTo>
                    <a:pt x="229" y="81"/>
                  </a:lnTo>
                  <a:lnTo>
                    <a:pt x="233" y="85"/>
                  </a:lnTo>
                  <a:lnTo>
                    <a:pt x="235" y="87"/>
                  </a:lnTo>
                  <a:lnTo>
                    <a:pt x="236" y="87"/>
                  </a:lnTo>
                  <a:lnTo>
                    <a:pt x="239" y="89"/>
                  </a:lnTo>
                  <a:lnTo>
                    <a:pt x="242" y="91"/>
                  </a:lnTo>
                  <a:lnTo>
                    <a:pt x="244" y="94"/>
                  </a:lnTo>
                  <a:lnTo>
                    <a:pt x="246" y="95"/>
                  </a:lnTo>
                  <a:lnTo>
                    <a:pt x="248" y="98"/>
                  </a:lnTo>
                  <a:lnTo>
                    <a:pt x="251" y="100"/>
                  </a:lnTo>
                  <a:lnTo>
                    <a:pt x="254" y="103"/>
                  </a:lnTo>
                  <a:lnTo>
                    <a:pt x="250" y="107"/>
                  </a:lnTo>
                  <a:lnTo>
                    <a:pt x="248" y="109"/>
                  </a:lnTo>
                  <a:lnTo>
                    <a:pt x="248" y="110"/>
                  </a:lnTo>
                  <a:lnTo>
                    <a:pt x="248" y="111"/>
                  </a:lnTo>
                  <a:lnTo>
                    <a:pt x="248" y="116"/>
                  </a:lnTo>
                  <a:lnTo>
                    <a:pt x="248" y="122"/>
                  </a:lnTo>
                  <a:lnTo>
                    <a:pt x="248" y="129"/>
                  </a:lnTo>
                  <a:lnTo>
                    <a:pt x="248" y="132"/>
                  </a:lnTo>
                  <a:lnTo>
                    <a:pt x="247" y="135"/>
                  </a:lnTo>
                  <a:lnTo>
                    <a:pt x="247" y="136"/>
                  </a:lnTo>
                  <a:lnTo>
                    <a:pt x="247" y="138"/>
                  </a:lnTo>
                  <a:lnTo>
                    <a:pt x="246" y="143"/>
                  </a:lnTo>
                  <a:lnTo>
                    <a:pt x="246" y="145"/>
                  </a:lnTo>
                  <a:lnTo>
                    <a:pt x="246" y="146"/>
                  </a:lnTo>
                  <a:lnTo>
                    <a:pt x="244" y="149"/>
                  </a:lnTo>
                  <a:lnTo>
                    <a:pt x="243" y="152"/>
                  </a:lnTo>
                  <a:lnTo>
                    <a:pt x="243" y="153"/>
                  </a:lnTo>
                  <a:lnTo>
                    <a:pt x="242" y="154"/>
                  </a:lnTo>
                  <a:lnTo>
                    <a:pt x="242" y="156"/>
                  </a:lnTo>
                  <a:lnTo>
                    <a:pt x="240" y="157"/>
                  </a:lnTo>
                  <a:lnTo>
                    <a:pt x="240" y="158"/>
                  </a:lnTo>
                  <a:lnTo>
                    <a:pt x="240" y="160"/>
                  </a:lnTo>
                  <a:lnTo>
                    <a:pt x="239" y="161"/>
                  </a:lnTo>
                  <a:lnTo>
                    <a:pt x="239" y="163"/>
                  </a:lnTo>
                  <a:lnTo>
                    <a:pt x="239" y="164"/>
                  </a:lnTo>
                  <a:lnTo>
                    <a:pt x="239" y="165"/>
                  </a:lnTo>
                  <a:lnTo>
                    <a:pt x="237" y="168"/>
                  </a:lnTo>
                  <a:lnTo>
                    <a:pt x="237" y="169"/>
                  </a:lnTo>
                  <a:lnTo>
                    <a:pt x="239" y="169"/>
                  </a:lnTo>
                  <a:lnTo>
                    <a:pt x="237" y="171"/>
                  </a:lnTo>
                  <a:lnTo>
                    <a:pt x="236" y="172"/>
                  </a:lnTo>
                  <a:lnTo>
                    <a:pt x="235" y="172"/>
                  </a:lnTo>
                  <a:lnTo>
                    <a:pt x="232" y="175"/>
                  </a:lnTo>
                  <a:lnTo>
                    <a:pt x="232" y="176"/>
                  </a:lnTo>
                  <a:lnTo>
                    <a:pt x="231" y="176"/>
                  </a:lnTo>
                  <a:lnTo>
                    <a:pt x="228" y="179"/>
                  </a:lnTo>
                  <a:lnTo>
                    <a:pt x="226" y="179"/>
                  </a:lnTo>
                  <a:lnTo>
                    <a:pt x="226" y="180"/>
                  </a:lnTo>
                  <a:lnTo>
                    <a:pt x="225" y="180"/>
                  </a:lnTo>
                  <a:lnTo>
                    <a:pt x="224" y="182"/>
                  </a:lnTo>
                  <a:lnTo>
                    <a:pt x="222" y="183"/>
                  </a:lnTo>
                  <a:lnTo>
                    <a:pt x="221" y="185"/>
                  </a:lnTo>
                  <a:lnTo>
                    <a:pt x="220" y="186"/>
                  </a:lnTo>
                  <a:lnTo>
                    <a:pt x="218" y="186"/>
                  </a:lnTo>
                  <a:lnTo>
                    <a:pt x="217" y="189"/>
                  </a:lnTo>
                  <a:lnTo>
                    <a:pt x="211" y="193"/>
                  </a:lnTo>
                  <a:lnTo>
                    <a:pt x="204" y="200"/>
                  </a:lnTo>
                  <a:lnTo>
                    <a:pt x="206" y="200"/>
                  </a:lnTo>
                  <a:lnTo>
                    <a:pt x="204" y="201"/>
                  </a:lnTo>
                  <a:lnTo>
                    <a:pt x="203" y="201"/>
                  </a:lnTo>
                  <a:lnTo>
                    <a:pt x="203" y="202"/>
                  </a:lnTo>
                  <a:lnTo>
                    <a:pt x="204" y="204"/>
                  </a:lnTo>
                  <a:lnTo>
                    <a:pt x="206" y="207"/>
                  </a:lnTo>
                  <a:lnTo>
                    <a:pt x="207" y="208"/>
                  </a:lnTo>
                  <a:lnTo>
                    <a:pt x="209" y="211"/>
                  </a:lnTo>
                  <a:lnTo>
                    <a:pt x="210" y="212"/>
                  </a:lnTo>
                  <a:lnTo>
                    <a:pt x="210" y="214"/>
                  </a:lnTo>
                  <a:lnTo>
                    <a:pt x="211" y="214"/>
                  </a:lnTo>
                  <a:lnTo>
                    <a:pt x="215" y="221"/>
                  </a:lnTo>
                  <a:lnTo>
                    <a:pt x="217" y="221"/>
                  </a:lnTo>
                  <a:lnTo>
                    <a:pt x="217" y="222"/>
                  </a:lnTo>
                  <a:lnTo>
                    <a:pt x="218" y="223"/>
                  </a:lnTo>
                  <a:lnTo>
                    <a:pt x="218" y="225"/>
                  </a:lnTo>
                  <a:lnTo>
                    <a:pt x="221" y="229"/>
                  </a:lnTo>
                  <a:lnTo>
                    <a:pt x="222" y="232"/>
                  </a:lnTo>
                  <a:lnTo>
                    <a:pt x="224" y="232"/>
                  </a:lnTo>
                  <a:lnTo>
                    <a:pt x="222" y="232"/>
                  </a:lnTo>
                  <a:lnTo>
                    <a:pt x="222" y="233"/>
                  </a:lnTo>
                  <a:lnTo>
                    <a:pt x="221" y="233"/>
                  </a:lnTo>
                  <a:lnTo>
                    <a:pt x="220" y="236"/>
                  </a:lnTo>
                  <a:lnTo>
                    <a:pt x="217" y="237"/>
                  </a:lnTo>
                  <a:lnTo>
                    <a:pt x="217" y="238"/>
                  </a:lnTo>
                  <a:lnTo>
                    <a:pt x="214" y="240"/>
                  </a:lnTo>
                  <a:lnTo>
                    <a:pt x="213" y="241"/>
                  </a:lnTo>
                  <a:lnTo>
                    <a:pt x="211" y="243"/>
                  </a:lnTo>
                  <a:lnTo>
                    <a:pt x="210" y="244"/>
                  </a:lnTo>
                  <a:lnTo>
                    <a:pt x="209" y="247"/>
                  </a:lnTo>
                  <a:lnTo>
                    <a:pt x="204" y="251"/>
                  </a:lnTo>
                  <a:lnTo>
                    <a:pt x="203" y="254"/>
                  </a:lnTo>
                  <a:lnTo>
                    <a:pt x="202" y="255"/>
                  </a:lnTo>
                  <a:lnTo>
                    <a:pt x="199" y="258"/>
                  </a:lnTo>
                  <a:lnTo>
                    <a:pt x="197" y="259"/>
                  </a:lnTo>
                  <a:lnTo>
                    <a:pt x="196" y="260"/>
                  </a:lnTo>
                  <a:lnTo>
                    <a:pt x="196" y="262"/>
                  </a:lnTo>
                  <a:lnTo>
                    <a:pt x="195" y="263"/>
                  </a:lnTo>
                  <a:lnTo>
                    <a:pt x="192" y="269"/>
                  </a:lnTo>
                  <a:lnTo>
                    <a:pt x="190" y="270"/>
                  </a:lnTo>
                  <a:lnTo>
                    <a:pt x="185" y="276"/>
                  </a:lnTo>
                  <a:lnTo>
                    <a:pt x="185" y="277"/>
                  </a:lnTo>
                  <a:lnTo>
                    <a:pt x="184" y="279"/>
                  </a:lnTo>
                  <a:lnTo>
                    <a:pt x="181" y="285"/>
                  </a:lnTo>
                  <a:lnTo>
                    <a:pt x="179" y="288"/>
                  </a:lnTo>
                  <a:lnTo>
                    <a:pt x="179" y="290"/>
                  </a:lnTo>
                  <a:lnTo>
                    <a:pt x="177" y="295"/>
                  </a:lnTo>
                  <a:lnTo>
                    <a:pt x="177" y="296"/>
                  </a:lnTo>
                  <a:lnTo>
                    <a:pt x="174" y="301"/>
                  </a:lnTo>
                  <a:lnTo>
                    <a:pt x="174" y="302"/>
                  </a:lnTo>
                  <a:lnTo>
                    <a:pt x="174" y="303"/>
                  </a:lnTo>
                  <a:lnTo>
                    <a:pt x="174" y="305"/>
                  </a:lnTo>
                  <a:lnTo>
                    <a:pt x="174" y="306"/>
                  </a:lnTo>
                  <a:lnTo>
                    <a:pt x="173" y="306"/>
                  </a:lnTo>
                  <a:lnTo>
                    <a:pt x="173" y="305"/>
                  </a:lnTo>
                  <a:lnTo>
                    <a:pt x="171" y="303"/>
                  </a:lnTo>
                  <a:lnTo>
                    <a:pt x="170" y="303"/>
                  </a:lnTo>
                  <a:lnTo>
                    <a:pt x="170" y="302"/>
                  </a:lnTo>
                  <a:lnTo>
                    <a:pt x="168" y="302"/>
                  </a:lnTo>
                  <a:lnTo>
                    <a:pt x="164" y="301"/>
                  </a:lnTo>
                  <a:lnTo>
                    <a:pt x="159" y="298"/>
                  </a:lnTo>
                  <a:lnTo>
                    <a:pt x="157" y="296"/>
                  </a:lnTo>
                  <a:lnTo>
                    <a:pt x="156" y="295"/>
                  </a:lnTo>
                  <a:lnTo>
                    <a:pt x="155" y="294"/>
                  </a:lnTo>
                  <a:lnTo>
                    <a:pt x="152" y="291"/>
                  </a:lnTo>
                  <a:lnTo>
                    <a:pt x="149" y="290"/>
                  </a:lnTo>
                  <a:lnTo>
                    <a:pt x="149" y="288"/>
                  </a:lnTo>
                  <a:lnTo>
                    <a:pt x="149" y="287"/>
                  </a:lnTo>
                  <a:lnTo>
                    <a:pt x="148" y="284"/>
                  </a:lnTo>
                  <a:lnTo>
                    <a:pt x="148" y="281"/>
                  </a:lnTo>
                  <a:lnTo>
                    <a:pt x="146" y="280"/>
                  </a:lnTo>
                  <a:lnTo>
                    <a:pt x="146" y="279"/>
                  </a:lnTo>
                  <a:lnTo>
                    <a:pt x="145" y="277"/>
                  </a:lnTo>
                  <a:lnTo>
                    <a:pt x="135" y="279"/>
                  </a:lnTo>
                  <a:lnTo>
                    <a:pt x="134" y="279"/>
                  </a:lnTo>
                  <a:lnTo>
                    <a:pt x="133" y="279"/>
                  </a:lnTo>
                  <a:lnTo>
                    <a:pt x="131" y="280"/>
                  </a:lnTo>
                  <a:lnTo>
                    <a:pt x="131" y="279"/>
                  </a:lnTo>
                  <a:lnTo>
                    <a:pt x="130" y="279"/>
                  </a:lnTo>
                  <a:lnTo>
                    <a:pt x="128" y="279"/>
                  </a:lnTo>
                  <a:lnTo>
                    <a:pt x="127" y="277"/>
                  </a:lnTo>
                  <a:lnTo>
                    <a:pt x="126" y="276"/>
                  </a:lnTo>
                  <a:lnTo>
                    <a:pt x="127" y="276"/>
                  </a:lnTo>
                  <a:lnTo>
                    <a:pt x="126" y="274"/>
                  </a:lnTo>
                  <a:lnTo>
                    <a:pt x="121" y="269"/>
                  </a:lnTo>
                  <a:lnTo>
                    <a:pt x="120" y="269"/>
                  </a:lnTo>
                  <a:lnTo>
                    <a:pt x="117" y="265"/>
                  </a:lnTo>
                  <a:lnTo>
                    <a:pt x="115" y="260"/>
                  </a:lnTo>
                  <a:lnTo>
                    <a:pt x="113" y="259"/>
                  </a:lnTo>
                  <a:lnTo>
                    <a:pt x="112" y="259"/>
                  </a:lnTo>
                  <a:lnTo>
                    <a:pt x="109" y="258"/>
                  </a:lnTo>
                  <a:lnTo>
                    <a:pt x="108" y="258"/>
                  </a:lnTo>
                  <a:lnTo>
                    <a:pt x="108" y="259"/>
                  </a:lnTo>
                  <a:lnTo>
                    <a:pt x="106" y="259"/>
                  </a:lnTo>
                  <a:lnTo>
                    <a:pt x="102" y="262"/>
                  </a:lnTo>
                  <a:lnTo>
                    <a:pt x="101" y="263"/>
                  </a:lnTo>
                  <a:lnTo>
                    <a:pt x="98" y="265"/>
                  </a:lnTo>
                  <a:lnTo>
                    <a:pt x="93" y="269"/>
                  </a:lnTo>
                  <a:lnTo>
                    <a:pt x="91" y="269"/>
                  </a:lnTo>
                  <a:lnTo>
                    <a:pt x="90" y="270"/>
                  </a:lnTo>
                  <a:lnTo>
                    <a:pt x="88" y="270"/>
                  </a:lnTo>
                  <a:lnTo>
                    <a:pt x="87" y="271"/>
                  </a:lnTo>
                  <a:lnTo>
                    <a:pt x="86" y="271"/>
                  </a:lnTo>
                  <a:lnTo>
                    <a:pt x="84" y="271"/>
                  </a:lnTo>
                  <a:lnTo>
                    <a:pt x="83" y="271"/>
                  </a:lnTo>
                  <a:lnTo>
                    <a:pt x="82" y="271"/>
                  </a:lnTo>
                  <a:lnTo>
                    <a:pt x="80" y="271"/>
                  </a:lnTo>
                  <a:lnTo>
                    <a:pt x="79" y="271"/>
                  </a:lnTo>
                  <a:lnTo>
                    <a:pt x="75" y="270"/>
                  </a:lnTo>
                  <a:lnTo>
                    <a:pt x="73" y="269"/>
                  </a:lnTo>
                  <a:lnTo>
                    <a:pt x="71" y="267"/>
                  </a:lnTo>
                  <a:lnTo>
                    <a:pt x="69" y="267"/>
                  </a:lnTo>
                  <a:lnTo>
                    <a:pt x="68" y="267"/>
                  </a:lnTo>
                  <a:lnTo>
                    <a:pt x="68" y="269"/>
                  </a:lnTo>
                  <a:lnTo>
                    <a:pt x="66" y="270"/>
                  </a:lnTo>
                  <a:lnTo>
                    <a:pt x="66" y="271"/>
                  </a:lnTo>
                  <a:lnTo>
                    <a:pt x="62" y="279"/>
                  </a:lnTo>
                  <a:lnTo>
                    <a:pt x="62" y="280"/>
                  </a:lnTo>
                  <a:lnTo>
                    <a:pt x="61" y="280"/>
                  </a:lnTo>
                  <a:lnTo>
                    <a:pt x="61" y="281"/>
                  </a:lnTo>
                  <a:lnTo>
                    <a:pt x="58" y="281"/>
                  </a:lnTo>
                  <a:lnTo>
                    <a:pt x="55" y="283"/>
                  </a:lnTo>
                  <a:lnTo>
                    <a:pt x="55" y="281"/>
                  </a:lnTo>
                  <a:lnTo>
                    <a:pt x="48" y="267"/>
                  </a:lnTo>
                  <a:lnTo>
                    <a:pt x="48" y="266"/>
                  </a:lnTo>
                  <a:lnTo>
                    <a:pt x="47" y="263"/>
                  </a:lnTo>
                  <a:lnTo>
                    <a:pt x="46" y="262"/>
                  </a:lnTo>
                  <a:lnTo>
                    <a:pt x="46" y="260"/>
                  </a:lnTo>
                  <a:lnTo>
                    <a:pt x="44" y="259"/>
                  </a:lnTo>
                  <a:lnTo>
                    <a:pt x="43" y="258"/>
                  </a:lnTo>
                  <a:lnTo>
                    <a:pt x="40" y="258"/>
                  </a:lnTo>
                  <a:lnTo>
                    <a:pt x="40" y="256"/>
                  </a:lnTo>
                  <a:lnTo>
                    <a:pt x="39" y="256"/>
                  </a:lnTo>
                  <a:lnTo>
                    <a:pt x="37" y="256"/>
                  </a:lnTo>
                  <a:lnTo>
                    <a:pt x="37" y="255"/>
                  </a:lnTo>
                  <a:lnTo>
                    <a:pt x="36" y="255"/>
                  </a:lnTo>
                  <a:lnTo>
                    <a:pt x="35" y="254"/>
                  </a:lnTo>
                  <a:lnTo>
                    <a:pt x="33" y="252"/>
                  </a:lnTo>
                  <a:lnTo>
                    <a:pt x="32" y="251"/>
                  </a:lnTo>
                  <a:lnTo>
                    <a:pt x="30" y="249"/>
                  </a:lnTo>
                  <a:lnTo>
                    <a:pt x="30" y="248"/>
                  </a:lnTo>
                  <a:lnTo>
                    <a:pt x="30" y="247"/>
                  </a:lnTo>
                  <a:lnTo>
                    <a:pt x="30" y="245"/>
                  </a:lnTo>
                  <a:lnTo>
                    <a:pt x="30" y="244"/>
                  </a:lnTo>
                  <a:lnTo>
                    <a:pt x="30" y="241"/>
                  </a:lnTo>
                  <a:lnTo>
                    <a:pt x="30" y="240"/>
                  </a:lnTo>
                  <a:lnTo>
                    <a:pt x="30" y="234"/>
                  </a:lnTo>
                  <a:lnTo>
                    <a:pt x="30" y="233"/>
                  </a:lnTo>
                  <a:lnTo>
                    <a:pt x="32" y="227"/>
                  </a:lnTo>
                  <a:lnTo>
                    <a:pt x="30" y="226"/>
                  </a:lnTo>
                  <a:lnTo>
                    <a:pt x="30" y="225"/>
                  </a:lnTo>
                  <a:lnTo>
                    <a:pt x="30" y="223"/>
                  </a:lnTo>
                  <a:lnTo>
                    <a:pt x="30" y="222"/>
                  </a:lnTo>
                  <a:lnTo>
                    <a:pt x="29" y="219"/>
                  </a:lnTo>
                  <a:lnTo>
                    <a:pt x="28" y="214"/>
                  </a:lnTo>
                  <a:lnTo>
                    <a:pt x="28" y="211"/>
                  </a:lnTo>
                  <a:lnTo>
                    <a:pt x="25" y="202"/>
                  </a:lnTo>
                  <a:lnTo>
                    <a:pt x="25" y="201"/>
                  </a:lnTo>
                  <a:lnTo>
                    <a:pt x="25" y="200"/>
                  </a:lnTo>
                  <a:lnTo>
                    <a:pt x="24" y="196"/>
                  </a:lnTo>
                  <a:lnTo>
                    <a:pt x="24" y="194"/>
                  </a:lnTo>
                  <a:lnTo>
                    <a:pt x="22" y="193"/>
                  </a:lnTo>
                  <a:lnTo>
                    <a:pt x="22" y="191"/>
                  </a:lnTo>
                  <a:lnTo>
                    <a:pt x="22" y="190"/>
                  </a:lnTo>
                  <a:lnTo>
                    <a:pt x="21" y="190"/>
                  </a:lnTo>
                  <a:lnTo>
                    <a:pt x="18" y="185"/>
                  </a:lnTo>
                  <a:lnTo>
                    <a:pt x="17" y="182"/>
                  </a:lnTo>
                  <a:lnTo>
                    <a:pt x="15" y="179"/>
                  </a:lnTo>
                  <a:lnTo>
                    <a:pt x="14" y="176"/>
                  </a:lnTo>
                  <a:lnTo>
                    <a:pt x="14" y="175"/>
                  </a:lnTo>
                  <a:lnTo>
                    <a:pt x="13" y="172"/>
                  </a:lnTo>
                  <a:lnTo>
                    <a:pt x="11" y="168"/>
                  </a:lnTo>
                  <a:lnTo>
                    <a:pt x="11" y="167"/>
                  </a:lnTo>
                  <a:lnTo>
                    <a:pt x="11" y="165"/>
                  </a:lnTo>
                  <a:lnTo>
                    <a:pt x="10" y="163"/>
                  </a:lnTo>
                  <a:lnTo>
                    <a:pt x="10" y="160"/>
                  </a:lnTo>
                  <a:lnTo>
                    <a:pt x="8" y="156"/>
                  </a:lnTo>
                  <a:lnTo>
                    <a:pt x="8" y="154"/>
                  </a:lnTo>
                  <a:lnTo>
                    <a:pt x="7" y="152"/>
                  </a:lnTo>
                  <a:lnTo>
                    <a:pt x="7" y="150"/>
                  </a:lnTo>
                  <a:lnTo>
                    <a:pt x="7" y="149"/>
                  </a:lnTo>
                  <a:lnTo>
                    <a:pt x="7" y="147"/>
                  </a:lnTo>
                  <a:lnTo>
                    <a:pt x="7" y="146"/>
                  </a:lnTo>
                  <a:lnTo>
                    <a:pt x="6" y="143"/>
                  </a:lnTo>
                  <a:lnTo>
                    <a:pt x="6" y="139"/>
                  </a:lnTo>
                  <a:lnTo>
                    <a:pt x="6" y="138"/>
                  </a:lnTo>
                  <a:lnTo>
                    <a:pt x="6" y="136"/>
                  </a:lnTo>
                  <a:lnTo>
                    <a:pt x="6" y="134"/>
                  </a:lnTo>
                  <a:lnTo>
                    <a:pt x="6" y="131"/>
                  </a:lnTo>
                  <a:lnTo>
                    <a:pt x="6" y="127"/>
                  </a:lnTo>
                  <a:lnTo>
                    <a:pt x="6" y="125"/>
                  </a:lnTo>
                  <a:lnTo>
                    <a:pt x="6" y="124"/>
                  </a:lnTo>
                  <a:lnTo>
                    <a:pt x="6" y="122"/>
                  </a:lnTo>
                  <a:lnTo>
                    <a:pt x="6" y="120"/>
                  </a:lnTo>
                  <a:lnTo>
                    <a:pt x="6" y="113"/>
                  </a:lnTo>
                  <a:lnTo>
                    <a:pt x="6" y="111"/>
                  </a:lnTo>
                  <a:lnTo>
                    <a:pt x="4" y="107"/>
                  </a:lnTo>
                  <a:lnTo>
                    <a:pt x="4" y="106"/>
                  </a:lnTo>
                  <a:lnTo>
                    <a:pt x="4" y="103"/>
                  </a:lnTo>
                  <a:lnTo>
                    <a:pt x="3" y="99"/>
                  </a:lnTo>
                  <a:lnTo>
                    <a:pt x="3" y="98"/>
                  </a:lnTo>
                  <a:lnTo>
                    <a:pt x="3" y="96"/>
                  </a:lnTo>
                  <a:lnTo>
                    <a:pt x="3" y="92"/>
                  </a:lnTo>
                  <a:lnTo>
                    <a:pt x="2" y="89"/>
                  </a:lnTo>
                  <a:lnTo>
                    <a:pt x="2" y="87"/>
                  </a:lnTo>
                  <a:lnTo>
                    <a:pt x="2" y="81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3" y="76"/>
                  </a:lnTo>
                  <a:lnTo>
                    <a:pt x="10" y="74"/>
                  </a:lnTo>
                  <a:lnTo>
                    <a:pt x="18" y="74"/>
                  </a:lnTo>
                  <a:lnTo>
                    <a:pt x="26" y="73"/>
                  </a:lnTo>
                  <a:lnTo>
                    <a:pt x="25" y="69"/>
                  </a:lnTo>
                  <a:lnTo>
                    <a:pt x="26" y="69"/>
                  </a:lnTo>
                  <a:lnTo>
                    <a:pt x="57" y="63"/>
                  </a:lnTo>
                  <a:lnTo>
                    <a:pt x="59" y="63"/>
                  </a:lnTo>
                  <a:lnTo>
                    <a:pt x="61" y="63"/>
                  </a:lnTo>
                  <a:lnTo>
                    <a:pt x="62" y="63"/>
                  </a:lnTo>
                  <a:lnTo>
                    <a:pt x="64" y="63"/>
                  </a:lnTo>
                  <a:lnTo>
                    <a:pt x="64" y="65"/>
                  </a:lnTo>
                  <a:lnTo>
                    <a:pt x="65" y="65"/>
                  </a:lnTo>
                  <a:lnTo>
                    <a:pt x="65" y="66"/>
                  </a:lnTo>
                  <a:lnTo>
                    <a:pt x="66" y="71"/>
                  </a:lnTo>
                  <a:lnTo>
                    <a:pt x="73" y="70"/>
                  </a:lnTo>
                  <a:lnTo>
                    <a:pt x="75" y="70"/>
                  </a:lnTo>
                  <a:lnTo>
                    <a:pt x="82" y="70"/>
                  </a:lnTo>
                  <a:lnTo>
                    <a:pt x="86" y="69"/>
                  </a:lnTo>
                  <a:lnTo>
                    <a:pt x="87" y="69"/>
                  </a:lnTo>
                  <a:lnTo>
                    <a:pt x="88" y="69"/>
                  </a:lnTo>
                  <a:lnTo>
                    <a:pt x="90" y="69"/>
                  </a:lnTo>
                  <a:lnTo>
                    <a:pt x="95" y="70"/>
                  </a:lnTo>
                  <a:lnTo>
                    <a:pt x="97" y="63"/>
                  </a:lnTo>
                  <a:lnTo>
                    <a:pt x="97" y="62"/>
                  </a:lnTo>
                  <a:lnTo>
                    <a:pt x="97" y="60"/>
                  </a:lnTo>
                  <a:lnTo>
                    <a:pt x="97" y="59"/>
                  </a:lnTo>
                  <a:lnTo>
                    <a:pt x="97" y="58"/>
                  </a:lnTo>
                  <a:lnTo>
                    <a:pt x="97" y="56"/>
                  </a:lnTo>
                  <a:lnTo>
                    <a:pt x="98" y="53"/>
                  </a:lnTo>
                  <a:lnTo>
                    <a:pt x="98" y="51"/>
                  </a:lnTo>
                  <a:lnTo>
                    <a:pt x="98" y="49"/>
                  </a:lnTo>
                  <a:lnTo>
                    <a:pt x="98" y="48"/>
                  </a:lnTo>
                  <a:lnTo>
                    <a:pt x="98" y="47"/>
                  </a:lnTo>
                  <a:lnTo>
                    <a:pt x="102" y="45"/>
                  </a:lnTo>
                  <a:lnTo>
                    <a:pt x="112" y="42"/>
                  </a:lnTo>
                  <a:lnTo>
                    <a:pt x="126" y="40"/>
                  </a:lnTo>
                  <a:lnTo>
                    <a:pt x="127" y="40"/>
                  </a:lnTo>
                  <a:lnTo>
                    <a:pt x="128" y="40"/>
                  </a:lnTo>
                  <a:lnTo>
                    <a:pt x="130" y="42"/>
                  </a:lnTo>
                  <a:lnTo>
                    <a:pt x="140" y="41"/>
                  </a:lnTo>
                  <a:lnTo>
                    <a:pt x="144" y="41"/>
                  </a:lnTo>
                  <a:lnTo>
                    <a:pt x="144" y="42"/>
                  </a:lnTo>
                  <a:lnTo>
                    <a:pt x="145" y="42"/>
                  </a:lnTo>
                  <a:lnTo>
                    <a:pt x="148" y="37"/>
                  </a:lnTo>
                  <a:lnTo>
                    <a:pt x="148" y="36"/>
                  </a:lnTo>
                  <a:lnTo>
                    <a:pt x="157" y="34"/>
                  </a:lnTo>
                  <a:lnTo>
                    <a:pt x="163" y="33"/>
                  </a:lnTo>
                  <a:lnTo>
                    <a:pt x="162" y="30"/>
                  </a:lnTo>
                  <a:lnTo>
                    <a:pt x="162" y="29"/>
                  </a:lnTo>
                  <a:lnTo>
                    <a:pt x="162" y="27"/>
                  </a:lnTo>
                  <a:lnTo>
                    <a:pt x="162" y="26"/>
                  </a:lnTo>
                  <a:lnTo>
                    <a:pt x="162" y="25"/>
                  </a:lnTo>
                  <a:lnTo>
                    <a:pt x="160" y="23"/>
                  </a:lnTo>
                  <a:lnTo>
                    <a:pt x="160" y="22"/>
                  </a:lnTo>
                  <a:lnTo>
                    <a:pt x="160" y="20"/>
                  </a:lnTo>
                  <a:lnTo>
                    <a:pt x="159" y="19"/>
                  </a:lnTo>
                  <a:lnTo>
                    <a:pt x="159" y="18"/>
                  </a:lnTo>
                  <a:lnTo>
                    <a:pt x="156" y="8"/>
                  </a:lnTo>
                  <a:lnTo>
                    <a:pt x="159" y="8"/>
                  </a:lnTo>
                  <a:lnTo>
                    <a:pt x="163" y="7"/>
                  </a:lnTo>
                  <a:lnTo>
                    <a:pt x="166" y="7"/>
                  </a:lnTo>
                  <a:lnTo>
                    <a:pt x="167" y="7"/>
                  </a:lnTo>
                  <a:lnTo>
                    <a:pt x="168" y="5"/>
                  </a:lnTo>
                  <a:lnTo>
                    <a:pt x="171" y="5"/>
                  </a:lnTo>
                  <a:lnTo>
                    <a:pt x="171" y="4"/>
                  </a:lnTo>
                  <a:lnTo>
                    <a:pt x="174" y="4"/>
                  </a:lnTo>
                  <a:lnTo>
                    <a:pt x="175" y="2"/>
                  </a:lnTo>
                  <a:lnTo>
                    <a:pt x="177" y="1"/>
                  </a:lnTo>
                  <a:lnTo>
                    <a:pt x="179" y="1"/>
                  </a:lnTo>
                  <a:lnTo>
                    <a:pt x="179" y="0"/>
                  </a:lnTo>
                  <a:lnTo>
                    <a:pt x="181" y="0"/>
                  </a:lnTo>
                  <a:lnTo>
                    <a:pt x="181" y="1"/>
                  </a:lnTo>
                  <a:lnTo>
                    <a:pt x="184" y="4"/>
                  </a:lnTo>
                  <a:lnTo>
                    <a:pt x="185" y="4"/>
                  </a:lnTo>
                  <a:lnTo>
                    <a:pt x="185" y="5"/>
                  </a:lnTo>
                  <a:lnTo>
                    <a:pt x="192" y="14"/>
                  </a:lnTo>
                  <a:lnTo>
                    <a:pt x="196" y="19"/>
                  </a:lnTo>
                  <a:lnTo>
                    <a:pt x="199" y="22"/>
                  </a:lnTo>
                  <a:lnTo>
                    <a:pt x="200" y="23"/>
                  </a:lnTo>
                  <a:lnTo>
                    <a:pt x="199" y="25"/>
                  </a:lnTo>
                  <a:lnTo>
                    <a:pt x="199" y="26"/>
                  </a:lnTo>
                  <a:lnTo>
                    <a:pt x="199" y="27"/>
                  </a:lnTo>
                  <a:lnTo>
                    <a:pt x="199" y="29"/>
                  </a:lnTo>
                  <a:lnTo>
                    <a:pt x="199" y="30"/>
                  </a:lnTo>
                  <a:lnTo>
                    <a:pt x="197" y="31"/>
                  </a:lnTo>
                  <a:lnTo>
                    <a:pt x="197" y="33"/>
                  </a:lnTo>
                  <a:lnTo>
                    <a:pt x="197" y="34"/>
                  </a:lnTo>
                  <a:lnTo>
                    <a:pt x="196" y="4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Freeform 11">
              <a:extLst>
                <a:ext uri="{FF2B5EF4-FFF2-40B4-BE49-F238E27FC236}">
                  <a16:creationId xmlns:a16="http://schemas.microsoft.com/office/drawing/2014/main" id="{36E7353C-9EBF-B168-CB33-AE262888C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651" y="2551113"/>
              <a:ext cx="622300" cy="677863"/>
            </a:xfrm>
            <a:custGeom>
              <a:avLst/>
              <a:gdLst>
                <a:gd name="T0" fmla="*/ 257 w 392"/>
                <a:gd name="T1" fmla="*/ 257 h 427"/>
                <a:gd name="T2" fmla="*/ 349 w 392"/>
                <a:gd name="T3" fmla="*/ 215 h 427"/>
                <a:gd name="T4" fmla="*/ 360 w 392"/>
                <a:gd name="T5" fmla="*/ 218 h 427"/>
                <a:gd name="T6" fmla="*/ 366 w 392"/>
                <a:gd name="T7" fmla="*/ 225 h 427"/>
                <a:gd name="T8" fmla="*/ 392 w 392"/>
                <a:gd name="T9" fmla="*/ 249 h 427"/>
                <a:gd name="T10" fmla="*/ 373 w 392"/>
                <a:gd name="T11" fmla="*/ 301 h 427"/>
                <a:gd name="T12" fmla="*/ 348 w 392"/>
                <a:gd name="T13" fmla="*/ 336 h 427"/>
                <a:gd name="T14" fmla="*/ 323 w 392"/>
                <a:gd name="T15" fmla="*/ 352 h 427"/>
                <a:gd name="T16" fmla="*/ 312 w 392"/>
                <a:gd name="T17" fmla="*/ 363 h 427"/>
                <a:gd name="T18" fmla="*/ 297 w 392"/>
                <a:gd name="T19" fmla="*/ 372 h 427"/>
                <a:gd name="T20" fmla="*/ 257 w 392"/>
                <a:gd name="T21" fmla="*/ 391 h 427"/>
                <a:gd name="T22" fmla="*/ 232 w 392"/>
                <a:gd name="T23" fmla="*/ 400 h 427"/>
                <a:gd name="T24" fmla="*/ 184 w 392"/>
                <a:gd name="T25" fmla="*/ 423 h 427"/>
                <a:gd name="T26" fmla="*/ 170 w 392"/>
                <a:gd name="T27" fmla="*/ 425 h 427"/>
                <a:gd name="T28" fmla="*/ 153 w 392"/>
                <a:gd name="T29" fmla="*/ 427 h 427"/>
                <a:gd name="T30" fmla="*/ 130 w 392"/>
                <a:gd name="T31" fmla="*/ 425 h 427"/>
                <a:gd name="T32" fmla="*/ 61 w 392"/>
                <a:gd name="T33" fmla="*/ 420 h 427"/>
                <a:gd name="T34" fmla="*/ 46 w 392"/>
                <a:gd name="T35" fmla="*/ 418 h 427"/>
                <a:gd name="T36" fmla="*/ 31 w 392"/>
                <a:gd name="T37" fmla="*/ 417 h 427"/>
                <a:gd name="T38" fmla="*/ 4 w 392"/>
                <a:gd name="T39" fmla="*/ 410 h 427"/>
                <a:gd name="T40" fmla="*/ 0 w 392"/>
                <a:gd name="T41" fmla="*/ 380 h 427"/>
                <a:gd name="T42" fmla="*/ 11 w 392"/>
                <a:gd name="T43" fmla="*/ 359 h 427"/>
                <a:gd name="T44" fmla="*/ 6 w 392"/>
                <a:gd name="T45" fmla="*/ 348 h 427"/>
                <a:gd name="T46" fmla="*/ 9 w 392"/>
                <a:gd name="T47" fmla="*/ 327 h 427"/>
                <a:gd name="T48" fmla="*/ 10 w 392"/>
                <a:gd name="T49" fmla="*/ 315 h 427"/>
                <a:gd name="T50" fmla="*/ 21 w 392"/>
                <a:gd name="T51" fmla="*/ 290 h 427"/>
                <a:gd name="T52" fmla="*/ 35 w 392"/>
                <a:gd name="T53" fmla="*/ 271 h 427"/>
                <a:gd name="T54" fmla="*/ 50 w 392"/>
                <a:gd name="T55" fmla="*/ 253 h 427"/>
                <a:gd name="T56" fmla="*/ 58 w 392"/>
                <a:gd name="T57" fmla="*/ 245 h 427"/>
                <a:gd name="T58" fmla="*/ 46 w 392"/>
                <a:gd name="T59" fmla="*/ 227 h 427"/>
                <a:gd name="T60" fmla="*/ 40 w 392"/>
                <a:gd name="T61" fmla="*/ 214 h 427"/>
                <a:gd name="T62" fmla="*/ 58 w 392"/>
                <a:gd name="T63" fmla="*/ 196 h 427"/>
                <a:gd name="T64" fmla="*/ 68 w 392"/>
                <a:gd name="T65" fmla="*/ 188 h 427"/>
                <a:gd name="T66" fmla="*/ 75 w 392"/>
                <a:gd name="T67" fmla="*/ 177 h 427"/>
                <a:gd name="T68" fmla="*/ 79 w 392"/>
                <a:gd name="T69" fmla="*/ 166 h 427"/>
                <a:gd name="T70" fmla="*/ 83 w 392"/>
                <a:gd name="T71" fmla="*/ 148 h 427"/>
                <a:gd name="T72" fmla="*/ 86 w 392"/>
                <a:gd name="T73" fmla="*/ 120 h 427"/>
                <a:gd name="T74" fmla="*/ 72 w 392"/>
                <a:gd name="T75" fmla="*/ 100 h 427"/>
                <a:gd name="T76" fmla="*/ 50 w 392"/>
                <a:gd name="T77" fmla="*/ 72 h 427"/>
                <a:gd name="T78" fmla="*/ 40 w 392"/>
                <a:gd name="T79" fmla="*/ 60 h 427"/>
                <a:gd name="T80" fmla="*/ 33 w 392"/>
                <a:gd name="T81" fmla="*/ 46 h 427"/>
                <a:gd name="T82" fmla="*/ 38 w 392"/>
                <a:gd name="T83" fmla="*/ 35 h 427"/>
                <a:gd name="T84" fmla="*/ 68 w 392"/>
                <a:gd name="T85" fmla="*/ 11 h 427"/>
                <a:gd name="T86" fmla="*/ 79 w 392"/>
                <a:gd name="T87" fmla="*/ 4 h 427"/>
                <a:gd name="T88" fmla="*/ 87 w 392"/>
                <a:gd name="T89" fmla="*/ 27 h 427"/>
                <a:gd name="T90" fmla="*/ 104 w 392"/>
                <a:gd name="T91" fmla="*/ 51 h 427"/>
                <a:gd name="T92" fmla="*/ 118 w 392"/>
                <a:gd name="T93" fmla="*/ 62 h 427"/>
                <a:gd name="T94" fmla="*/ 134 w 392"/>
                <a:gd name="T95" fmla="*/ 69 h 427"/>
                <a:gd name="T96" fmla="*/ 145 w 392"/>
                <a:gd name="T97" fmla="*/ 73 h 427"/>
                <a:gd name="T98" fmla="*/ 177 w 392"/>
                <a:gd name="T99" fmla="*/ 78 h 427"/>
                <a:gd name="T100" fmla="*/ 194 w 392"/>
                <a:gd name="T101" fmla="*/ 84 h 427"/>
                <a:gd name="T102" fmla="*/ 207 w 392"/>
                <a:gd name="T103" fmla="*/ 97 h 427"/>
                <a:gd name="T104" fmla="*/ 214 w 392"/>
                <a:gd name="T105" fmla="*/ 108 h 427"/>
                <a:gd name="T106" fmla="*/ 220 w 392"/>
                <a:gd name="T107" fmla="*/ 124 h 427"/>
                <a:gd name="T108" fmla="*/ 221 w 392"/>
                <a:gd name="T109" fmla="*/ 135 h 427"/>
                <a:gd name="T110" fmla="*/ 220 w 392"/>
                <a:gd name="T111" fmla="*/ 156 h 427"/>
                <a:gd name="T112" fmla="*/ 221 w 392"/>
                <a:gd name="T113" fmla="*/ 170 h 427"/>
                <a:gd name="T114" fmla="*/ 224 w 392"/>
                <a:gd name="T115" fmla="*/ 184 h 427"/>
                <a:gd name="T116" fmla="*/ 221 w 392"/>
                <a:gd name="T117" fmla="*/ 193 h 427"/>
                <a:gd name="T118" fmla="*/ 227 w 392"/>
                <a:gd name="T119" fmla="*/ 215 h 427"/>
                <a:gd name="T120" fmla="*/ 229 w 392"/>
                <a:gd name="T121" fmla="*/ 236 h 427"/>
                <a:gd name="T122" fmla="*/ 239 w 392"/>
                <a:gd name="T123" fmla="*/ 240 h 427"/>
                <a:gd name="T124" fmla="*/ 249 w 392"/>
                <a:gd name="T125" fmla="*/ 25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92" h="427">
                  <a:moveTo>
                    <a:pt x="250" y="253"/>
                  </a:moveTo>
                  <a:lnTo>
                    <a:pt x="252" y="253"/>
                  </a:lnTo>
                  <a:lnTo>
                    <a:pt x="253" y="253"/>
                  </a:lnTo>
                  <a:lnTo>
                    <a:pt x="254" y="251"/>
                  </a:lnTo>
                  <a:lnTo>
                    <a:pt x="254" y="253"/>
                  </a:lnTo>
                  <a:lnTo>
                    <a:pt x="256" y="256"/>
                  </a:lnTo>
                  <a:lnTo>
                    <a:pt x="256" y="257"/>
                  </a:lnTo>
                  <a:lnTo>
                    <a:pt x="257" y="257"/>
                  </a:lnTo>
                  <a:lnTo>
                    <a:pt x="257" y="258"/>
                  </a:lnTo>
                  <a:lnTo>
                    <a:pt x="260" y="262"/>
                  </a:lnTo>
                  <a:lnTo>
                    <a:pt x="260" y="264"/>
                  </a:lnTo>
                  <a:lnTo>
                    <a:pt x="308" y="238"/>
                  </a:lnTo>
                  <a:lnTo>
                    <a:pt x="312" y="235"/>
                  </a:lnTo>
                  <a:lnTo>
                    <a:pt x="336" y="222"/>
                  </a:lnTo>
                  <a:lnTo>
                    <a:pt x="348" y="214"/>
                  </a:lnTo>
                  <a:lnTo>
                    <a:pt x="349" y="215"/>
                  </a:lnTo>
                  <a:lnTo>
                    <a:pt x="351" y="215"/>
                  </a:lnTo>
                  <a:lnTo>
                    <a:pt x="352" y="217"/>
                  </a:lnTo>
                  <a:lnTo>
                    <a:pt x="354" y="217"/>
                  </a:lnTo>
                  <a:lnTo>
                    <a:pt x="355" y="218"/>
                  </a:lnTo>
                  <a:lnTo>
                    <a:pt x="356" y="218"/>
                  </a:lnTo>
                  <a:lnTo>
                    <a:pt x="358" y="218"/>
                  </a:lnTo>
                  <a:lnTo>
                    <a:pt x="359" y="218"/>
                  </a:lnTo>
                  <a:lnTo>
                    <a:pt x="360" y="218"/>
                  </a:lnTo>
                  <a:lnTo>
                    <a:pt x="362" y="218"/>
                  </a:lnTo>
                  <a:lnTo>
                    <a:pt x="363" y="218"/>
                  </a:lnTo>
                  <a:lnTo>
                    <a:pt x="363" y="217"/>
                  </a:lnTo>
                  <a:lnTo>
                    <a:pt x="365" y="217"/>
                  </a:lnTo>
                  <a:lnTo>
                    <a:pt x="366" y="218"/>
                  </a:lnTo>
                  <a:lnTo>
                    <a:pt x="369" y="224"/>
                  </a:lnTo>
                  <a:lnTo>
                    <a:pt x="367" y="224"/>
                  </a:lnTo>
                  <a:lnTo>
                    <a:pt x="366" y="225"/>
                  </a:lnTo>
                  <a:lnTo>
                    <a:pt x="366" y="227"/>
                  </a:lnTo>
                  <a:lnTo>
                    <a:pt x="371" y="235"/>
                  </a:lnTo>
                  <a:lnTo>
                    <a:pt x="374" y="239"/>
                  </a:lnTo>
                  <a:lnTo>
                    <a:pt x="374" y="240"/>
                  </a:lnTo>
                  <a:lnTo>
                    <a:pt x="376" y="240"/>
                  </a:lnTo>
                  <a:lnTo>
                    <a:pt x="381" y="243"/>
                  </a:lnTo>
                  <a:lnTo>
                    <a:pt x="384" y="245"/>
                  </a:lnTo>
                  <a:lnTo>
                    <a:pt x="392" y="249"/>
                  </a:lnTo>
                  <a:lnTo>
                    <a:pt x="390" y="258"/>
                  </a:lnTo>
                  <a:lnTo>
                    <a:pt x="388" y="258"/>
                  </a:lnTo>
                  <a:lnTo>
                    <a:pt x="385" y="258"/>
                  </a:lnTo>
                  <a:lnTo>
                    <a:pt x="381" y="273"/>
                  </a:lnTo>
                  <a:lnTo>
                    <a:pt x="380" y="279"/>
                  </a:lnTo>
                  <a:lnTo>
                    <a:pt x="376" y="290"/>
                  </a:lnTo>
                  <a:lnTo>
                    <a:pt x="376" y="293"/>
                  </a:lnTo>
                  <a:lnTo>
                    <a:pt x="373" y="301"/>
                  </a:lnTo>
                  <a:lnTo>
                    <a:pt x="371" y="308"/>
                  </a:lnTo>
                  <a:lnTo>
                    <a:pt x="370" y="312"/>
                  </a:lnTo>
                  <a:lnTo>
                    <a:pt x="367" y="318"/>
                  </a:lnTo>
                  <a:lnTo>
                    <a:pt x="369" y="326"/>
                  </a:lnTo>
                  <a:lnTo>
                    <a:pt x="367" y="327"/>
                  </a:lnTo>
                  <a:lnTo>
                    <a:pt x="365" y="327"/>
                  </a:lnTo>
                  <a:lnTo>
                    <a:pt x="358" y="330"/>
                  </a:lnTo>
                  <a:lnTo>
                    <a:pt x="348" y="336"/>
                  </a:lnTo>
                  <a:lnTo>
                    <a:pt x="345" y="337"/>
                  </a:lnTo>
                  <a:lnTo>
                    <a:pt x="344" y="337"/>
                  </a:lnTo>
                  <a:lnTo>
                    <a:pt x="336" y="342"/>
                  </a:lnTo>
                  <a:lnTo>
                    <a:pt x="330" y="348"/>
                  </a:lnTo>
                  <a:lnTo>
                    <a:pt x="329" y="348"/>
                  </a:lnTo>
                  <a:lnTo>
                    <a:pt x="327" y="349"/>
                  </a:lnTo>
                  <a:lnTo>
                    <a:pt x="326" y="351"/>
                  </a:lnTo>
                  <a:lnTo>
                    <a:pt x="323" y="352"/>
                  </a:lnTo>
                  <a:lnTo>
                    <a:pt x="323" y="353"/>
                  </a:lnTo>
                  <a:lnTo>
                    <a:pt x="322" y="353"/>
                  </a:lnTo>
                  <a:lnTo>
                    <a:pt x="319" y="356"/>
                  </a:lnTo>
                  <a:lnTo>
                    <a:pt x="319" y="358"/>
                  </a:lnTo>
                  <a:lnTo>
                    <a:pt x="318" y="358"/>
                  </a:lnTo>
                  <a:lnTo>
                    <a:pt x="316" y="359"/>
                  </a:lnTo>
                  <a:lnTo>
                    <a:pt x="315" y="361"/>
                  </a:lnTo>
                  <a:lnTo>
                    <a:pt x="312" y="363"/>
                  </a:lnTo>
                  <a:lnTo>
                    <a:pt x="309" y="365"/>
                  </a:lnTo>
                  <a:lnTo>
                    <a:pt x="309" y="366"/>
                  </a:lnTo>
                  <a:lnTo>
                    <a:pt x="305" y="369"/>
                  </a:lnTo>
                  <a:lnTo>
                    <a:pt x="304" y="369"/>
                  </a:lnTo>
                  <a:lnTo>
                    <a:pt x="301" y="370"/>
                  </a:lnTo>
                  <a:lnTo>
                    <a:pt x="300" y="370"/>
                  </a:lnTo>
                  <a:lnTo>
                    <a:pt x="298" y="372"/>
                  </a:lnTo>
                  <a:lnTo>
                    <a:pt x="297" y="372"/>
                  </a:lnTo>
                  <a:lnTo>
                    <a:pt x="291" y="374"/>
                  </a:lnTo>
                  <a:lnTo>
                    <a:pt x="278" y="380"/>
                  </a:lnTo>
                  <a:lnTo>
                    <a:pt x="276" y="381"/>
                  </a:lnTo>
                  <a:lnTo>
                    <a:pt x="272" y="383"/>
                  </a:lnTo>
                  <a:lnTo>
                    <a:pt x="268" y="385"/>
                  </a:lnTo>
                  <a:lnTo>
                    <a:pt x="260" y="388"/>
                  </a:lnTo>
                  <a:lnTo>
                    <a:pt x="258" y="389"/>
                  </a:lnTo>
                  <a:lnTo>
                    <a:pt x="257" y="391"/>
                  </a:lnTo>
                  <a:lnTo>
                    <a:pt x="253" y="392"/>
                  </a:lnTo>
                  <a:lnTo>
                    <a:pt x="252" y="392"/>
                  </a:lnTo>
                  <a:lnTo>
                    <a:pt x="243" y="395"/>
                  </a:lnTo>
                  <a:lnTo>
                    <a:pt x="243" y="396"/>
                  </a:lnTo>
                  <a:lnTo>
                    <a:pt x="240" y="398"/>
                  </a:lnTo>
                  <a:lnTo>
                    <a:pt x="238" y="398"/>
                  </a:lnTo>
                  <a:lnTo>
                    <a:pt x="233" y="400"/>
                  </a:lnTo>
                  <a:lnTo>
                    <a:pt x="232" y="400"/>
                  </a:lnTo>
                  <a:lnTo>
                    <a:pt x="228" y="402"/>
                  </a:lnTo>
                  <a:lnTo>
                    <a:pt x="229" y="403"/>
                  </a:lnTo>
                  <a:lnTo>
                    <a:pt x="214" y="410"/>
                  </a:lnTo>
                  <a:lnTo>
                    <a:pt x="213" y="410"/>
                  </a:lnTo>
                  <a:lnTo>
                    <a:pt x="187" y="421"/>
                  </a:lnTo>
                  <a:lnTo>
                    <a:pt x="185" y="421"/>
                  </a:lnTo>
                  <a:lnTo>
                    <a:pt x="185" y="423"/>
                  </a:lnTo>
                  <a:lnTo>
                    <a:pt x="184" y="423"/>
                  </a:lnTo>
                  <a:lnTo>
                    <a:pt x="183" y="423"/>
                  </a:lnTo>
                  <a:lnTo>
                    <a:pt x="181" y="423"/>
                  </a:lnTo>
                  <a:lnTo>
                    <a:pt x="181" y="424"/>
                  </a:lnTo>
                  <a:lnTo>
                    <a:pt x="176" y="425"/>
                  </a:lnTo>
                  <a:lnTo>
                    <a:pt x="174" y="425"/>
                  </a:lnTo>
                  <a:lnTo>
                    <a:pt x="173" y="425"/>
                  </a:lnTo>
                  <a:lnTo>
                    <a:pt x="171" y="425"/>
                  </a:lnTo>
                  <a:lnTo>
                    <a:pt x="170" y="425"/>
                  </a:lnTo>
                  <a:lnTo>
                    <a:pt x="167" y="427"/>
                  </a:lnTo>
                  <a:lnTo>
                    <a:pt x="166" y="427"/>
                  </a:lnTo>
                  <a:lnTo>
                    <a:pt x="164" y="427"/>
                  </a:lnTo>
                  <a:lnTo>
                    <a:pt x="163" y="427"/>
                  </a:lnTo>
                  <a:lnTo>
                    <a:pt x="162" y="427"/>
                  </a:lnTo>
                  <a:lnTo>
                    <a:pt x="159" y="427"/>
                  </a:lnTo>
                  <a:lnTo>
                    <a:pt x="155" y="427"/>
                  </a:lnTo>
                  <a:lnTo>
                    <a:pt x="153" y="427"/>
                  </a:lnTo>
                  <a:lnTo>
                    <a:pt x="152" y="427"/>
                  </a:lnTo>
                  <a:lnTo>
                    <a:pt x="151" y="427"/>
                  </a:lnTo>
                  <a:lnTo>
                    <a:pt x="149" y="427"/>
                  </a:lnTo>
                  <a:lnTo>
                    <a:pt x="148" y="427"/>
                  </a:lnTo>
                  <a:lnTo>
                    <a:pt x="144" y="425"/>
                  </a:lnTo>
                  <a:lnTo>
                    <a:pt x="137" y="425"/>
                  </a:lnTo>
                  <a:lnTo>
                    <a:pt x="131" y="425"/>
                  </a:lnTo>
                  <a:lnTo>
                    <a:pt x="130" y="425"/>
                  </a:lnTo>
                  <a:lnTo>
                    <a:pt x="127" y="424"/>
                  </a:lnTo>
                  <a:lnTo>
                    <a:pt x="125" y="424"/>
                  </a:lnTo>
                  <a:lnTo>
                    <a:pt x="114" y="424"/>
                  </a:lnTo>
                  <a:lnTo>
                    <a:pt x="111" y="424"/>
                  </a:lnTo>
                  <a:lnTo>
                    <a:pt x="102" y="423"/>
                  </a:lnTo>
                  <a:lnTo>
                    <a:pt x="82" y="421"/>
                  </a:lnTo>
                  <a:lnTo>
                    <a:pt x="79" y="421"/>
                  </a:lnTo>
                  <a:lnTo>
                    <a:pt x="61" y="420"/>
                  </a:lnTo>
                  <a:lnTo>
                    <a:pt x="58" y="420"/>
                  </a:lnTo>
                  <a:lnTo>
                    <a:pt x="54" y="420"/>
                  </a:lnTo>
                  <a:lnTo>
                    <a:pt x="53" y="420"/>
                  </a:lnTo>
                  <a:lnTo>
                    <a:pt x="51" y="420"/>
                  </a:lnTo>
                  <a:lnTo>
                    <a:pt x="50" y="420"/>
                  </a:lnTo>
                  <a:lnTo>
                    <a:pt x="49" y="420"/>
                  </a:lnTo>
                  <a:lnTo>
                    <a:pt x="47" y="420"/>
                  </a:lnTo>
                  <a:lnTo>
                    <a:pt x="46" y="418"/>
                  </a:lnTo>
                  <a:lnTo>
                    <a:pt x="45" y="418"/>
                  </a:lnTo>
                  <a:lnTo>
                    <a:pt x="43" y="418"/>
                  </a:lnTo>
                  <a:lnTo>
                    <a:pt x="42" y="418"/>
                  </a:lnTo>
                  <a:lnTo>
                    <a:pt x="39" y="418"/>
                  </a:lnTo>
                  <a:lnTo>
                    <a:pt x="38" y="418"/>
                  </a:lnTo>
                  <a:lnTo>
                    <a:pt x="35" y="417"/>
                  </a:lnTo>
                  <a:lnTo>
                    <a:pt x="32" y="417"/>
                  </a:lnTo>
                  <a:lnTo>
                    <a:pt x="31" y="417"/>
                  </a:lnTo>
                  <a:lnTo>
                    <a:pt x="26" y="416"/>
                  </a:lnTo>
                  <a:lnTo>
                    <a:pt x="24" y="414"/>
                  </a:lnTo>
                  <a:lnTo>
                    <a:pt x="21" y="414"/>
                  </a:lnTo>
                  <a:lnTo>
                    <a:pt x="15" y="413"/>
                  </a:lnTo>
                  <a:lnTo>
                    <a:pt x="11" y="411"/>
                  </a:lnTo>
                  <a:lnTo>
                    <a:pt x="10" y="411"/>
                  </a:lnTo>
                  <a:lnTo>
                    <a:pt x="7" y="410"/>
                  </a:lnTo>
                  <a:lnTo>
                    <a:pt x="4" y="410"/>
                  </a:lnTo>
                  <a:lnTo>
                    <a:pt x="3" y="402"/>
                  </a:lnTo>
                  <a:lnTo>
                    <a:pt x="2" y="399"/>
                  </a:lnTo>
                  <a:lnTo>
                    <a:pt x="2" y="395"/>
                  </a:lnTo>
                  <a:lnTo>
                    <a:pt x="2" y="394"/>
                  </a:lnTo>
                  <a:lnTo>
                    <a:pt x="0" y="388"/>
                  </a:lnTo>
                  <a:lnTo>
                    <a:pt x="0" y="387"/>
                  </a:lnTo>
                  <a:lnTo>
                    <a:pt x="0" y="381"/>
                  </a:lnTo>
                  <a:lnTo>
                    <a:pt x="0" y="380"/>
                  </a:lnTo>
                  <a:lnTo>
                    <a:pt x="0" y="378"/>
                  </a:lnTo>
                  <a:lnTo>
                    <a:pt x="3" y="372"/>
                  </a:lnTo>
                  <a:lnTo>
                    <a:pt x="3" y="370"/>
                  </a:lnTo>
                  <a:lnTo>
                    <a:pt x="3" y="369"/>
                  </a:lnTo>
                  <a:lnTo>
                    <a:pt x="4" y="369"/>
                  </a:lnTo>
                  <a:lnTo>
                    <a:pt x="10" y="362"/>
                  </a:lnTo>
                  <a:lnTo>
                    <a:pt x="11" y="361"/>
                  </a:lnTo>
                  <a:lnTo>
                    <a:pt x="11" y="359"/>
                  </a:lnTo>
                  <a:lnTo>
                    <a:pt x="13" y="359"/>
                  </a:lnTo>
                  <a:lnTo>
                    <a:pt x="13" y="358"/>
                  </a:lnTo>
                  <a:lnTo>
                    <a:pt x="11" y="356"/>
                  </a:lnTo>
                  <a:lnTo>
                    <a:pt x="9" y="352"/>
                  </a:lnTo>
                  <a:lnTo>
                    <a:pt x="9" y="349"/>
                  </a:lnTo>
                  <a:lnTo>
                    <a:pt x="7" y="349"/>
                  </a:lnTo>
                  <a:lnTo>
                    <a:pt x="7" y="348"/>
                  </a:lnTo>
                  <a:lnTo>
                    <a:pt x="6" y="348"/>
                  </a:lnTo>
                  <a:lnTo>
                    <a:pt x="6" y="347"/>
                  </a:lnTo>
                  <a:lnTo>
                    <a:pt x="6" y="345"/>
                  </a:lnTo>
                  <a:lnTo>
                    <a:pt x="4" y="341"/>
                  </a:lnTo>
                  <a:lnTo>
                    <a:pt x="4" y="340"/>
                  </a:lnTo>
                  <a:lnTo>
                    <a:pt x="4" y="338"/>
                  </a:lnTo>
                  <a:lnTo>
                    <a:pt x="6" y="338"/>
                  </a:lnTo>
                  <a:lnTo>
                    <a:pt x="7" y="334"/>
                  </a:lnTo>
                  <a:lnTo>
                    <a:pt x="9" y="327"/>
                  </a:lnTo>
                  <a:lnTo>
                    <a:pt x="10" y="325"/>
                  </a:lnTo>
                  <a:lnTo>
                    <a:pt x="10" y="323"/>
                  </a:lnTo>
                  <a:lnTo>
                    <a:pt x="10" y="322"/>
                  </a:lnTo>
                  <a:lnTo>
                    <a:pt x="10" y="320"/>
                  </a:lnTo>
                  <a:lnTo>
                    <a:pt x="10" y="319"/>
                  </a:lnTo>
                  <a:lnTo>
                    <a:pt x="10" y="318"/>
                  </a:lnTo>
                  <a:lnTo>
                    <a:pt x="10" y="316"/>
                  </a:lnTo>
                  <a:lnTo>
                    <a:pt x="10" y="315"/>
                  </a:lnTo>
                  <a:lnTo>
                    <a:pt x="10" y="314"/>
                  </a:lnTo>
                  <a:lnTo>
                    <a:pt x="13" y="309"/>
                  </a:lnTo>
                  <a:lnTo>
                    <a:pt x="13" y="308"/>
                  </a:lnTo>
                  <a:lnTo>
                    <a:pt x="15" y="303"/>
                  </a:lnTo>
                  <a:lnTo>
                    <a:pt x="15" y="301"/>
                  </a:lnTo>
                  <a:lnTo>
                    <a:pt x="17" y="298"/>
                  </a:lnTo>
                  <a:lnTo>
                    <a:pt x="20" y="292"/>
                  </a:lnTo>
                  <a:lnTo>
                    <a:pt x="21" y="290"/>
                  </a:lnTo>
                  <a:lnTo>
                    <a:pt x="21" y="289"/>
                  </a:lnTo>
                  <a:lnTo>
                    <a:pt x="26" y="283"/>
                  </a:lnTo>
                  <a:lnTo>
                    <a:pt x="28" y="282"/>
                  </a:lnTo>
                  <a:lnTo>
                    <a:pt x="31" y="276"/>
                  </a:lnTo>
                  <a:lnTo>
                    <a:pt x="32" y="275"/>
                  </a:lnTo>
                  <a:lnTo>
                    <a:pt x="32" y="273"/>
                  </a:lnTo>
                  <a:lnTo>
                    <a:pt x="33" y="272"/>
                  </a:lnTo>
                  <a:lnTo>
                    <a:pt x="35" y="271"/>
                  </a:lnTo>
                  <a:lnTo>
                    <a:pt x="38" y="268"/>
                  </a:lnTo>
                  <a:lnTo>
                    <a:pt x="39" y="267"/>
                  </a:lnTo>
                  <a:lnTo>
                    <a:pt x="40" y="264"/>
                  </a:lnTo>
                  <a:lnTo>
                    <a:pt x="45" y="260"/>
                  </a:lnTo>
                  <a:lnTo>
                    <a:pt x="46" y="257"/>
                  </a:lnTo>
                  <a:lnTo>
                    <a:pt x="47" y="256"/>
                  </a:lnTo>
                  <a:lnTo>
                    <a:pt x="49" y="254"/>
                  </a:lnTo>
                  <a:lnTo>
                    <a:pt x="50" y="253"/>
                  </a:lnTo>
                  <a:lnTo>
                    <a:pt x="53" y="251"/>
                  </a:lnTo>
                  <a:lnTo>
                    <a:pt x="53" y="250"/>
                  </a:lnTo>
                  <a:lnTo>
                    <a:pt x="56" y="249"/>
                  </a:lnTo>
                  <a:lnTo>
                    <a:pt x="57" y="246"/>
                  </a:lnTo>
                  <a:lnTo>
                    <a:pt x="58" y="246"/>
                  </a:lnTo>
                  <a:lnTo>
                    <a:pt x="58" y="245"/>
                  </a:lnTo>
                  <a:lnTo>
                    <a:pt x="60" y="245"/>
                  </a:lnTo>
                  <a:lnTo>
                    <a:pt x="58" y="245"/>
                  </a:lnTo>
                  <a:lnTo>
                    <a:pt x="57" y="242"/>
                  </a:lnTo>
                  <a:lnTo>
                    <a:pt x="54" y="238"/>
                  </a:lnTo>
                  <a:lnTo>
                    <a:pt x="54" y="236"/>
                  </a:lnTo>
                  <a:lnTo>
                    <a:pt x="53" y="235"/>
                  </a:lnTo>
                  <a:lnTo>
                    <a:pt x="53" y="234"/>
                  </a:lnTo>
                  <a:lnTo>
                    <a:pt x="51" y="234"/>
                  </a:lnTo>
                  <a:lnTo>
                    <a:pt x="47" y="227"/>
                  </a:lnTo>
                  <a:lnTo>
                    <a:pt x="46" y="227"/>
                  </a:lnTo>
                  <a:lnTo>
                    <a:pt x="46" y="225"/>
                  </a:lnTo>
                  <a:lnTo>
                    <a:pt x="45" y="224"/>
                  </a:lnTo>
                  <a:lnTo>
                    <a:pt x="43" y="221"/>
                  </a:lnTo>
                  <a:lnTo>
                    <a:pt x="42" y="220"/>
                  </a:lnTo>
                  <a:lnTo>
                    <a:pt x="40" y="217"/>
                  </a:lnTo>
                  <a:lnTo>
                    <a:pt x="39" y="215"/>
                  </a:lnTo>
                  <a:lnTo>
                    <a:pt x="39" y="214"/>
                  </a:lnTo>
                  <a:lnTo>
                    <a:pt x="40" y="214"/>
                  </a:lnTo>
                  <a:lnTo>
                    <a:pt x="42" y="213"/>
                  </a:lnTo>
                  <a:lnTo>
                    <a:pt x="40" y="213"/>
                  </a:lnTo>
                  <a:lnTo>
                    <a:pt x="47" y="206"/>
                  </a:lnTo>
                  <a:lnTo>
                    <a:pt x="53" y="202"/>
                  </a:lnTo>
                  <a:lnTo>
                    <a:pt x="54" y="199"/>
                  </a:lnTo>
                  <a:lnTo>
                    <a:pt x="56" y="199"/>
                  </a:lnTo>
                  <a:lnTo>
                    <a:pt x="57" y="198"/>
                  </a:lnTo>
                  <a:lnTo>
                    <a:pt x="58" y="196"/>
                  </a:lnTo>
                  <a:lnTo>
                    <a:pt x="60" y="195"/>
                  </a:lnTo>
                  <a:lnTo>
                    <a:pt x="61" y="193"/>
                  </a:lnTo>
                  <a:lnTo>
                    <a:pt x="62" y="193"/>
                  </a:lnTo>
                  <a:lnTo>
                    <a:pt x="62" y="192"/>
                  </a:lnTo>
                  <a:lnTo>
                    <a:pt x="64" y="192"/>
                  </a:lnTo>
                  <a:lnTo>
                    <a:pt x="67" y="189"/>
                  </a:lnTo>
                  <a:lnTo>
                    <a:pt x="68" y="189"/>
                  </a:lnTo>
                  <a:lnTo>
                    <a:pt x="68" y="188"/>
                  </a:lnTo>
                  <a:lnTo>
                    <a:pt x="71" y="185"/>
                  </a:lnTo>
                  <a:lnTo>
                    <a:pt x="72" y="185"/>
                  </a:lnTo>
                  <a:lnTo>
                    <a:pt x="73" y="184"/>
                  </a:lnTo>
                  <a:lnTo>
                    <a:pt x="75" y="182"/>
                  </a:lnTo>
                  <a:lnTo>
                    <a:pt x="73" y="182"/>
                  </a:lnTo>
                  <a:lnTo>
                    <a:pt x="73" y="181"/>
                  </a:lnTo>
                  <a:lnTo>
                    <a:pt x="75" y="178"/>
                  </a:lnTo>
                  <a:lnTo>
                    <a:pt x="75" y="177"/>
                  </a:lnTo>
                  <a:lnTo>
                    <a:pt x="75" y="176"/>
                  </a:lnTo>
                  <a:lnTo>
                    <a:pt x="75" y="174"/>
                  </a:lnTo>
                  <a:lnTo>
                    <a:pt x="76" y="173"/>
                  </a:lnTo>
                  <a:lnTo>
                    <a:pt x="76" y="171"/>
                  </a:lnTo>
                  <a:lnTo>
                    <a:pt x="76" y="170"/>
                  </a:lnTo>
                  <a:lnTo>
                    <a:pt x="78" y="169"/>
                  </a:lnTo>
                  <a:lnTo>
                    <a:pt x="78" y="167"/>
                  </a:lnTo>
                  <a:lnTo>
                    <a:pt x="79" y="166"/>
                  </a:lnTo>
                  <a:lnTo>
                    <a:pt x="79" y="165"/>
                  </a:lnTo>
                  <a:lnTo>
                    <a:pt x="80" y="162"/>
                  </a:lnTo>
                  <a:lnTo>
                    <a:pt x="82" y="159"/>
                  </a:lnTo>
                  <a:lnTo>
                    <a:pt x="82" y="158"/>
                  </a:lnTo>
                  <a:lnTo>
                    <a:pt x="82" y="156"/>
                  </a:lnTo>
                  <a:lnTo>
                    <a:pt x="83" y="151"/>
                  </a:lnTo>
                  <a:lnTo>
                    <a:pt x="83" y="149"/>
                  </a:lnTo>
                  <a:lnTo>
                    <a:pt x="83" y="148"/>
                  </a:lnTo>
                  <a:lnTo>
                    <a:pt x="84" y="145"/>
                  </a:lnTo>
                  <a:lnTo>
                    <a:pt x="84" y="142"/>
                  </a:lnTo>
                  <a:lnTo>
                    <a:pt x="84" y="135"/>
                  </a:lnTo>
                  <a:lnTo>
                    <a:pt x="84" y="129"/>
                  </a:lnTo>
                  <a:lnTo>
                    <a:pt x="84" y="124"/>
                  </a:lnTo>
                  <a:lnTo>
                    <a:pt x="84" y="123"/>
                  </a:lnTo>
                  <a:lnTo>
                    <a:pt x="84" y="122"/>
                  </a:lnTo>
                  <a:lnTo>
                    <a:pt x="86" y="120"/>
                  </a:lnTo>
                  <a:lnTo>
                    <a:pt x="90" y="116"/>
                  </a:lnTo>
                  <a:lnTo>
                    <a:pt x="87" y="113"/>
                  </a:lnTo>
                  <a:lnTo>
                    <a:pt x="84" y="111"/>
                  </a:lnTo>
                  <a:lnTo>
                    <a:pt x="82" y="108"/>
                  </a:lnTo>
                  <a:lnTo>
                    <a:pt x="80" y="107"/>
                  </a:lnTo>
                  <a:lnTo>
                    <a:pt x="78" y="104"/>
                  </a:lnTo>
                  <a:lnTo>
                    <a:pt x="75" y="102"/>
                  </a:lnTo>
                  <a:lnTo>
                    <a:pt x="72" y="100"/>
                  </a:lnTo>
                  <a:lnTo>
                    <a:pt x="71" y="100"/>
                  </a:lnTo>
                  <a:lnTo>
                    <a:pt x="69" y="98"/>
                  </a:lnTo>
                  <a:lnTo>
                    <a:pt x="65" y="94"/>
                  </a:lnTo>
                  <a:lnTo>
                    <a:pt x="56" y="86"/>
                  </a:lnTo>
                  <a:lnTo>
                    <a:pt x="54" y="86"/>
                  </a:lnTo>
                  <a:lnTo>
                    <a:pt x="54" y="84"/>
                  </a:lnTo>
                  <a:lnTo>
                    <a:pt x="51" y="75"/>
                  </a:lnTo>
                  <a:lnTo>
                    <a:pt x="50" y="72"/>
                  </a:lnTo>
                  <a:lnTo>
                    <a:pt x="50" y="71"/>
                  </a:lnTo>
                  <a:lnTo>
                    <a:pt x="47" y="65"/>
                  </a:lnTo>
                  <a:lnTo>
                    <a:pt x="47" y="64"/>
                  </a:lnTo>
                  <a:lnTo>
                    <a:pt x="46" y="62"/>
                  </a:lnTo>
                  <a:lnTo>
                    <a:pt x="45" y="61"/>
                  </a:lnTo>
                  <a:lnTo>
                    <a:pt x="43" y="60"/>
                  </a:lnTo>
                  <a:lnTo>
                    <a:pt x="42" y="60"/>
                  </a:lnTo>
                  <a:lnTo>
                    <a:pt x="40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5" y="58"/>
                  </a:lnTo>
                  <a:lnTo>
                    <a:pt x="32" y="57"/>
                  </a:lnTo>
                  <a:lnTo>
                    <a:pt x="31" y="57"/>
                  </a:lnTo>
                  <a:lnTo>
                    <a:pt x="32" y="53"/>
                  </a:lnTo>
                  <a:lnTo>
                    <a:pt x="33" y="47"/>
                  </a:lnTo>
                  <a:lnTo>
                    <a:pt x="33" y="46"/>
                  </a:lnTo>
                  <a:lnTo>
                    <a:pt x="33" y="44"/>
                  </a:lnTo>
                  <a:lnTo>
                    <a:pt x="35" y="43"/>
                  </a:lnTo>
                  <a:lnTo>
                    <a:pt x="35" y="42"/>
                  </a:lnTo>
                  <a:lnTo>
                    <a:pt x="35" y="40"/>
                  </a:lnTo>
                  <a:lnTo>
                    <a:pt x="35" y="39"/>
                  </a:lnTo>
                  <a:lnTo>
                    <a:pt x="35" y="38"/>
                  </a:lnTo>
                  <a:lnTo>
                    <a:pt x="36" y="36"/>
                  </a:lnTo>
                  <a:lnTo>
                    <a:pt x="38" y="35"/>
                  </a:lnTo>
                  <a:lnTo>
                    <a:pt x="38" y="33"/>
                  </a:lnTo>
                  <a:lnTo>
                    <a:pt x="39" y="33"/>
                  </a:lnTo>
                  <a:lnTo>
                    <a:pt x="46" y="28"/>
                  </a:lnTo>
                  <a:lnTo>
                    <a:pt x="54" y="21"/>
                  </a:lnTo>
                  <a:lnTo>
                    <a:pt x="58" y="18"/>
                  </a:lnTo>
                  <a:lnTo>
                    <a:pt x="61" y="17"/>
                  </a:lnTo>
                  <a:lnTo>
                    <a:pt x="64" y="14"/>
                  </a:lnTo>
                  <a:lnTo>
                    <a:pt x="68" y="11"/>
                  </a:lnTo>
                  <a:lnTo>
                    <a:pt x="69" y="10"/>
                  </a:lnTo>
                  <a:lnTo>
                    <a:pt x="71" y="10"/>
                  </a:lnTo>
                  <a:lnTo>
                    <a:pt x="71" y="9"/>
                  </a:lnTo>
                  <a:lnTo>
                    <a:pt x="72" y="7"/>
                  </a:lnTo>
                  <a:lnTo>
                    <a:pt x="73" y="6"/>
                  </a:lnTo>
                  <a:lnTo>
                    <a:pt x="75" y="4"/>
                  </a:lnTo>
                  <a:lnTo>
                    <a:pt x="78" y="0"/>
                  </a:lnTo>
                  <a:lnTo>
                    <a:pt x="79" y="4"/>
                  </a:lnTo>
                  <a:lnTo>
                    <a:pt x="82" y="11"/>
                  </a:lnTo>
                  <a:lnTo>
                    <a:pt x="83" y="15"/>
                  </a:lnTo>
                  <a:lnTo>
                    <a:pt x="83" y="18"/>
                  </a:lnTo>
                  <a:lnTo>
                    <a:pt x="84" y="21"/>
                  </a:lnTo>
                  <a:lnTo>
                    <a:pt x="86" y="22"/>
                  </a:lnTo>
                  <a:lnTo>
                    <a:pt x="86" y="24"/>
                  </a:lnTo>
                  <a:lnTo>
                    <a:pt x="86" y="25"/>
                  </a:lnTo>
                  <a:lnTo>
                    <a:pt x="87" y="27"/>
                  </a:lnTo>
                  <a:lnTo>
                    <a:pt x="90" y="32"/>
                  </a:lnTo>
                  <a:lnTo>
                    <a:pt x="93" y="36"/>
                  </a:lnTo>
                  <a:lnTo>
                    <a:pt x="93" y="38"/>
                  </a:lnTo>
                  <a:lnTo>
                    <a:pt x="95" y="42"/>
                  </a:lnTo>
                  <a:lnTo>
                    <a:pt x="97" y="44"/>
                  </a:lnTo>
                  <a:lnTo>
                    <a:pt x="100" y="47"/>
                  </a:lnTo>
                  <a:lnTo>
                    <a:pt x="101" y="50"/>
                  </a:lnTo>
                  <a:lnTo>
                    <a:pt x="104" y="51"/>
                  </a:lnTo>
                  <a:lnTo>
                    <a:pt x="105" y="53"/>
                  </a:lnTo>
                  <a:lnTo>
                    <a:pt x="108" y="55"/>
                  </a:lnTo>
                  <a:lnTo>
                    <a:pt x="109" y="57"/>
                  </a:lnTo>
                  <a:lnTo>
                    <a:pt x="112" y="58"/>
                  </a:lnTo>
                  <a:lnTo>
                    <a:pt x="114" y="60"/>
                  </a:lnTo>
                  <a:lnTo>
                    <a:pt x="115" y="61"/>
                  </a:lnTo>
                  <a:lnTo>
                    <a:pt x="116" y="62"/>
                  </a:lnTo>
                  <a:lnTo>
                    <a:pt x="118" y="62"/>
                  </a:lnTo>
                  <a:lnTo>
                    <a:pt x="119" y="62"/>
                  </a:lnTo>
                  <a:lnTo>
                    <a:pt x="119" y="64"/>
                  </a:lnTo>
                  <a:lnTo>
                    <a:pt x="122" y="65"/>
                  </a:lnTo>
                  <a:lnTo>
                    <a:pt x="125" y="66"/>
                  </a:lnTo>
                  <a:lnTo>
                    <a:pt x="127" y="68"/>
                  </a:lnTo>
                  <a:lnTo>
                    <a:pt x="130" y="68"/>
                  </a:lnTo>
                  <a:lnTo>
                    <a:pt x="131" y="69"/>
                  </a:lnTo>
                  <a:lnTo>
                    <a:pt x="134" y="69"/>
                  </a:lnTo>
                  <a:lnTo>
                    <a:pt x="136" y="71"/>
                  </a:lnTo>
                  <a:lnTo>
                    <a:pt x="137" y="71"/>
                  </a:lnTo>
                  <a:lnTo>
                    <a:pt x="138" y="71"/>
                  </a:lnTo>
                  <a:lnTo>
                    <a:pt x="140" y="71"/>
                  </a:lnTo>
                  <a:lnTo>
                    <a:pt x="141" y="72"/>
                  </a:lnTo>
                  <a:lnTo>
                    <a:pt x="144" y="72"/>
                  </a:lnTo>
                  <a:lnTo>
                    <a:pt x="144" y="73"/>
                  </a:lnTo>
                  <a:lnTo>
                    <a:pt x="145" y="73"/>
                  </a:lnTo>
                  <a:lnTo>
                    <a:pt x="147" y="73"/>
                  </a:lnTo>
                  <a:lnTo>
                    <a:pt x="152" y="73"/>
                  </a:lnTo>
                  <a:lnTo>
                    <a:pt x="153" y="73"/>
                  </a:lnTo>
                  <a:lnTo>
                    <a:pt x="169" y="75"/>
                  </a:lnTo>
                  <a:lnTo>
                    <a:pt x="170" y="76"/>
                  </a:lnTo>
                  <a:lnTo>
                    <a:pt x="171" y="76"/>
                  </a:lnTo>
                  <a:lnTo>
                    <a:pt x="174" y="76"/>
                  </a:lnTo>
                  <a:lnTo>
                    <a:pt x="177" y="78"/>
                  </a:lnTo>
                  <a:lnTo>
                    <a:pt x="180" y="78"/>
                  </a:lnTo>
                  <a:lnTo>
                    <a:pt x="183" y="79"/>
                  </a:lnTo>
                  <a:lnTo>
                    <a:pt x="185" y="80"/>
                  </a:lnTo>
                  <a:lnTo>
                    <a:pt x="188" y="82"/>
                  </a:lnTo>
                  <a:lnTo>
                    <a:pt x="189" y="83"/>
                  </a:lnTo>
                  <a:lnTo>
                    <a:pt x="191" y="83"/>
                  </a:lnTo>
                  <a:lnTo>
                    <a:pt x="192" y="84"/>
                  </a:lnTo>
                  <a:lnTo>
                    <a:pt x="194" y="84"/>
                  </a:lnTo>
                  <a:lnTo>
                    <a:pt x="195" y="86"/>
                  </a:lnTo>
                  <a:lnTo>
                    <a:pt x="198" y="89"/>
                  </a:lnTo>
                  <a:lnTo>
                    <a:pt x="199" y="90"/>
                  </a:lnTo>
                  <a:lnTo>
                    <a:pt x="202" y="91"/>
                  </a:lnTo>
                  <a:lnTo>
                    <a:pt x="203" y="93"/>
                  </a:lnTo>
                  <a:lnTo>
                    <a:pt x="205" y="96"/>
                  </a:lnTo>
                  <a:lnTo>
                    <a:pt x="206" y="96"/>
                  </a:lnTo>
                  <a:lnTo>
                    <a:pt x="207" y="97"/>
                  </a:lnTo>
                  <a:lnTo>
                    <a:pt x="207" y="98"/>
                  </a:lnTo>
                  <a:lnTo>
                    <a:pt x="209" y="100"/>
                  </a:lnTo>
                  <a:lnTo>
                    <a:pt x="211" y="102"/>
                  </a:lnTo>
                  <a:lnTo>
                    <a:pt x="211" y="104"/>
                  </a:lnTo>
                  <a:lnTo>
                    <a:pt x="213" y="105"/>
                  </a:lnTo>
                  <a:lnTo>
                    <a:pt x="213" y="107"/>
                  </a:lnTo>
                  <a:lnTo>
                    <a:pt x="214" y="107"/>
                  </a:lnTo>
                  <a:lnTo>
                    <a:pt x="214" y="108"/>
                  </a:lnTo>
                  <a:lnTo>
                    <a:pt x="214" y="109"/>
                  </a:lnTo>
                  <a:lnTo>
                    <a:pt x="216" y="112"/>
                  </a:lnTo>
                  <a:lnTo>
                    <a:pt x="217" y="113"/>
                  </a:lnTo>
                  <a:lnTo>
                    <a:pt x="217" y="115"/>
                  </a:lnTo>
                  <a:lnTo>
                    <a:pt x="218" y="118"/>
                  </a:lnTo>
                  <a:lnTo>
                    <a:pt x="218" y="119"/>
                  </a:lnTo>
                  <a:lnTo>
                    <a:pt x="220" y="123"/>
                  </a:lnTo>
                  <a:lnTo>
                    <a:pt x="220" y="124"/>
                  </a:lnTo>
                  <a:lnTo>
                    <a:pt x="220" y="126"/>
                  </a:lnTo>
                  <a:lnTo>
                    <a:pt x="220" y="127"/>
                  </a:lnTo>
                  <a:lnTo>
                    <a:pt x="220" y="130"/>
                  </a:lnTo>
                  <a:lnTo>
                    <a:pt x="221" y="130"/>
                  </a:lnTo>
                  <a:lnTo>
                    <a:pt x="221" y="131"/>
                  </a:lnTo>
                  <a:lnTo>
                    <a:pt x="221" y="133"/>
                  </a:lnTo>
                  <a:lnTo>
                    <a:pt x="221" y="134"/>
                  </a:lnTo>
                  <a:lnTo>
                    <a:pt x="221" y="135"/>
                  </a:lnTo>
                  <a:lnTo>
                    <a:pt x="221" y="138"/>
                  </a:lnTo>
                  <a:lnTo>
                    <a:pt x="221" y="140"/>
                  </a:lnTo>
                  <a:lnTo>
                    <a:pt x="221" y="141"/>
                  </a:lnTo>
                  <a:lnTo>
                    <a:pt x="221" y="142"/>
                  </a:lnTo>
                  <a:lnTo>
                    <a:pt x="221" y="147"/>
                  </a:lnTo>
                  <a:lnTo>
                    <a:pt x="221" y="149"/>
                  </a:lnTo>
                  <a:lnTo>
                    <a:pt x="221" y="153"/>
                  </a:lnTo>
                  <a:lnTo>
                    <a:pt x="220" y="156"/>
                  </a:lnTo>
                  <a:lnTo>
                    <a:pt x="220" y="159"/>
                  </a:lnTo>
                  <a:lnTo>
                    <a:pt x="221" y="159"/>
                  </a:lnTo>
                  <a:lnTo>
                    <a:pt x="221" y="160"/>
                  </a:lnTo>
                  <a:lnTo>
                    <a:pt x="221" y="163"/>
                  </a:lnTo>
                  <a:lnTo>
                    <a:pt x="221" y="165"/>
                  </a:lnTo>
                  <a:lnTo>
                    <a:pt x="221" y="166"/>
                  </a:lnTo>
                  <a:lnTo>
                    <a:pt x="221" y="169"/>
                  </a:lnTo>
                  <a:lnTo>
                    <a:pt x="221" y="170"/>
                  </a:lnTo>
                  <a:lnTo>
                    <a:pt x="221" y="171"/>
                  </a:lnTo>
                  <a:lnTo>
                    <a:pt x="221" y="173"/>
                  </a:lnTo>
                  <a:lnTo>
                    <a:pt x="221" y="176"/>
                  </a:lnTo>
                  <a:lnTo>
                    <a:pt x="222" y="178"/>
                  </a:lnTo>
                  <a:lnTo>
                    <a:pt x="222" y="181"/>
                  </a:lnTo>
                  <a:lnTo>
                    <a:pt x="222" y="182"/>
                  </a:lnTo>
                  <a:lnTo>
                    <a:pt x="224" y="182"/>
                  </a:lnTo>
                  <a:lnTo>
                    <a:pt x="224" y="184"/>
                  </a:lnTo>
                  <a:lnTo>
                    <a:pt x="224" y="185"/>
                  </a:lnTo>
                  <a:lnTo>
                    <a:pt x="224" y="188"/>
                  </a:lnTo>
                  <a:lnTo>
                    <a:pt x="225" y="189"/>
                  </a:lnTo>
                  <a:lnTo>
                    <a:pt x="224" y="191"/>
                  </a:lnTo>
                  <a:lnTo>
                    <a:pt x="222" y="191"/>
                  </a:lnTo>
                  <a:lnTo>
                    <a:pt x="222" y="192"/>
                  </a:lnTo>
                  <a:lnTo>
                    <a:pt x="221" y="192"/>
                  </a:lnTo>
                  <a:lnTo>
                    <a:pt x="221" y="193"/>
                  </a:lnTo>
                  <a:lnTo>
                    <a:pt x="221" y="196"/>
                  </a:lnTo>
                  <a:lnTo>
                    <a:pt x="224" y="203"/>
                  </a:lnTo>
                  <a:lnTo>
                    <a:pt x="225" y="206"/>
                  </a:lnTo>
                  <a:lnTo>
                    <a:pt x="225" y="207"/>
                  </a:lnTo>
                  <a:lnTo>
                    <a:pt x="225" y="210"/>
                  </a:lnTo>
                  <a:lnTo>
                    <a:pt x="227" y="213"/>
                  </a:lnTo>
                  <a:lnTo>
                    <a:pt x="227" y="214"/>
                  </a:lnTo>
                  <a:lnTo>
                    <a:pt x="227" y="215"/>
                  </a:lnTo>
                  <a:lnTo>
                    <a:pt x="228" y="220"/>
                  </a:lnTo>
                  <a:lnTo>
                    <a:pt x="228" y="224"/>
                  </a:lnTo>
                  <a:lnTo>
                    <a:pt x="228" y="228"/>
                  </a:lnTo>
                  <a:lnTo>
                    <a:pt x="228" y="229"/>
                  </a:lnTo>
                  <a:lnTo>
                    <a:pt x="229" y="231"/>
                  </a:lnTo>
                  <a:lnTo>
                    <a:pt x="229" y="232"/>
                  </a:lnTo>
                  <a:lnTo>
                    <a:pt x="229" y="235"/>
                  </a:lnTo>
                  <a:lnTo>
                    <a:pt x="229" y="236"/>
                  </a:lnTo>
                  <a:lnTo>
                    <a:pt x="229" y="238"/>
                  </a:lnTo>
                  <a:lnTo>
                    <a:pt x="231" y="238"/>
                  </a:lnTo>
                  <a:lnTo>
                    <a:pt x="232" y="239"/>
                  </a:lnTo>
                  <a:lnTo>
                    <a:pt x="233" y="239"/>
                  </a:lnTo>
                  <a:lnTo>
                    <a:pt x="235" y="239"/>
                  </a:lnTo>
                  <a:lnTo>
                    <a:pt x="236" y="239"/>
                  </a:lnTo>
                  <a:lnTo>
                    <a:pt x="238" y="240"/>
                  </a:lnTo>
                  <a:lnTo>
                    <a:pt x="239" y="240"/>
                  </a:lnTo>
                  <a:lnTo>
                    <a:pt x="240" y="242"/>
                  </a:lnTo>
                  <a:lnTo>
                    <a:pt x="242" y="243"/>
                  </a:lnTo>
                  <a:lnTo>
                    <a:pt x="243" y="243"/>
                  </a:lnTo>
                  <a:lnTo>
                    <a:pt x="245" y="245"/>
                  </a:lnTo>
                  <a:lnTo>
                    <a:pt x="246" y="246"/>
                  </a:lnTo>
                  <a:lnTo>
                    <a:pt x="247" y="247"/>
                  </a:lnTo>
                  <a:lnTo>
                    <a:pt x="247" y="249"/>
                  </a:lnTo>
                  <a:lnTo>
                    <a:pt x="249" y="250"/>
                  </a:lnTo>
                  <a:lnTo>
                    <a:pt x="250" y="253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Freeform 12">
              <a:extLst>
                <a:ext uri="{FF2B5EF4-FFF2-40B4-BE49-F238E27FC236}">
                  <a16:creationId xmlns:a16="http://schemas.microsoft.com/office/drawing/2014/main" id="{94EA1F18-12BB-3B06-4435-5D0566FFA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651" y="2551113"/>
              <a:ext cx="622300" cy="677863"/>
            </a:xfrm>
            <a:custGeom>
              <a:avLst/>
              <a:gdLst>
                <a:gd name="T0" fmla="*/ 257 w 392"/>
                <a:gd name="T1" fmla="*/ 257 h 427"/>
                <a:gd name="T2" fmla="*/ 349 w 392"/>
                <a:gd name="T3" fmla="*/ 215 h 427"/>
                <a:gd name="T4" fmla="*/ 360 w 392"/>
                <a:gd name="T5" fmla="*/ 218 h 427"/>
                <a:gd name="T6" fmla="*/ 366 w 392"/>
                <a:gd name="T7" fmla="*/ 225 h 427"/>
                <a:gd name="T8" fmla="*/ 392 w 392"/>
                <a:gd name="T9" fmla="*/ 249 h 427"/>
                <a:gd name="T10" fmla="*/ 373 w 392"/>
                <a:gd name="T11" fmla="*/ 301 h 427"/>
                <a:gd name="T12" fmla="*/ 348 w 392"/>
                <a:gd name="T13" fmla="*/ 336 h 427"/>
                <a:gd name="T14" fmla="*/ 323 w 392"/>
                <a:gd name="T15" fmla="*/ 352 h 427"/>
                <a:gd name="T16" fmla="*/ 312 w 392"/>
                <a:gd name="T17" fmla="*/ 363 h 427"/>
                <a:gd name="T18" fmla="*/ 297 w 392"/>
                <a:gd name="T19" fmla="*/ 372 h 427"/>
                <a:gd name="T20" fmla="*/ 257 w 392"/>
                <a:gd name="T21" fmla="*/ 391 h 427"/>
                <a:gd name="T22" fmla="*/ 232 w 392"/>
                <a:gd name="T23" fmla="*/ 400 h 427"/>
                <a:gd name="T24" fmla="*/ 184 w 392"/>
                <a:gd name="T25" fmla="*/ 423 h 427"/>
                <a:gd name="T26" fmla="*/ 170 w 392"/>
                <a:gd name="T27" fmla="*/ 425 h 427"/>
                <a:gd name="T28" fmla="*/ 153 w 392"/>
                <a:gd name="T29" fmla="*/ 427 h 427"/>
                <a:gd name="T30" fmla="*/ 130 w 392"/>
                <a:gd name="T31" fmla="*/ 425 h 427"/>
                <a:gd name="T32" fmla="*/ 61 w 392"/>
                <a:gd name="T33" fmla="*/ 420 h 427"/>
                <a:gd name="T34" fmla="*/ 46 w 392"/>
                <a:gd name="T35" fmla="*/ 418 h 427"/>
                <a:gd name="T36" fmla="*/ 31 w 392"/>
                <a:gd name="T37" fmla="*/ 417 h 427"/>
                <a:gd name="T38" fmla="*/ 4 w 392"/>
                <a:gd name="T39" fmla="*/ 410 h 427"/>
                <a:gd name="T40" fmla="*/ 0 w 392"/>
                <a:gd name="T41" fmla="*/ 380 h 427"/>
                <a:gd name="T42" fmla="*/ 11 w 392"/>
                <a:gd name="T43" fmla="*/ 359 h 427"/>
                <a:gd name="T44" fmla="*/ 6 w 392"/>
                <a:gd name="T45" fmla="*/ 348 h 427"/>
                <a:gd name="T46" fmla="*/ 9 w 392"/>
                <a:gd name="T47" fmla="*/ 327 h 427"/>
                <a:gd name="T48" fmla="*/ 10 w 392"/>
                <a:gd name="T49" fmla="*/ 315 h 427"/>
                <a:gd name="T50" fmla="*/ 21 w 392"/>
                <a:gd name="T51" fmla="*/ 290 h 427"/>
                <a:gd name="T52" fmla="*/ 35 w 392"/>
                <a:gd name="T53" fmla="*/ 271 h 427"/>
                <a:gd name="T54" fmla="*/ 50 w 392"/>
                <a:gd name="T55" fmla="*/ 253 h 427"/>
                <a:gd name="T56" fmla="*/ 58 w 392"/>
                <a:gd name="T57" fmla="*/ 245 h 427"/>
                <a:gd name="T58" fmla="*/ 46 w 392"/>
                <a:gd name="T59" fmla="*/ 227 h 427"/>
                <a:gd name="T60" fmla="*/ 40 w 392"/>
                <a:gd name="T61" fmla="*/ 214 h 427"/>
                <a:gd name="T62" fmla="*/ 58 w 392"/>
                <a:gd name="T63" fmla="*/ 196 h 427"/>
                <a:gd name="T64" fmla="*/ 68 w 392"/>
                <a:gd name="T65" fmla="*/ 188 h 427"/>
                <a:gd name="T66" fmla="*/ 75 w 392"/>
                <a:gd name="T67" fmla="*/ 177 h 427"/>
                <a:gd name="T68" fmla="*/ 79 w 392"/>
                <a:gd name="T69" fmla="*/ 166 h 427"/>
                <a:gd name="T70" fmla="*/ 83 w 392"/>
                <a:gd name="T71" fmla="*/ 148 h 427"/>
                <a:gd name="T72" fmla="*/ 86 w 392"/>
                <a:gd name="T73" fmla="*/ 120 h 427"/>
                <a:gd name="T74" fmla="*/ 72 w 392"/>
                <a:gd name="T75" fmla="*/ 100 h 427"/>
                <a:gd name="T76" fmla="*/ 50 w 392"/>
                <a:gd name="T77" fmla="*/ 72 h 427"/>
                <a:gd name="T78" fmla="*/ 40 w 392"/>
                <a:gd name="T79" fmla="*/ 60 h 427"/>
                <a:gd name="T80" fmla="*/ 33 w 392"/>
                <a:gd name="T81" fmla="*/ 46 h 427"/>
                <a:gd name="T82" fmla="*/ 38 w 392"/>
                <a:gd name="T83" fmla="*/ 35 h 427"/>
                <a:gd name="T84" fmla="*/ 68 w 392"/>
                <a:gd name="T85" fmla="*/ 11 h 427"/>
                <a:gd name="T86" fmla="*/ 79 w 392"/>
                <a:gd name="T87" fmla="*/ 4 h 427"/>
                <a:gd name="T88" fmla="*/ 87 w 392"/>
                <a:gd name="T89" fmla="*/ 27 h 427"/>
                <a:gd name="T90" fmla="*/ 104 w 392"/>
                <a:gd name="T91" fmla="*/ 51 h 427"/>
                <a:gd name="T92" fmla="*/ 118 w 392"/>
                <a:gd name="T93" fmla="*/ 62 h 427"/>
                <a:gd name="T94" fmla="*/ 134 w 392"/>
                <a:gd name="T95" fmla="*/ 69 h 427"/>
                <a:gd name="T96" fmla="*/ 145 w 392"/>
                <a:gd name="T97" fmla="*/ 73 h 427"/>
                <a:gd name="T98" fmla="*/ 177 w 392"/>
                <a:gd name="T99" fmla="*/ 78 h 427"/>
                <a:gd name="T100" fmla="*/ 194 w 392"/>
                <a:gd name="T101" fmla="*/ 84 h 427"/>
                <a:gd name="T102" fmla="*/ 207 w 392"/>
                <a:gd name="T103" fmla="*/ 97 h 427"/>
                <a:gd name="T104" fmla="*/ 214 w 392"/>
                <a:gd name="T105" fmla="*/ 108 h 427"/>
                <a:gd name="T106" fmla="*/ 220 w 392"/>
                <a:gd name="T107" fmla="*/ 124 h 427"/>
                <a:gd name="T108" fmla="*/ 221 w 392"/>
                <a:gd name="T109" fmla="*/ 135 h 427"/>
                <a:gd name="T110" fmla="*/ 220 w 392"/>
                <a:gd name="T111" fmla="*/ 156 h 427"/>
                <a:gd name="T112" fmla="*/ 221 w 392"/>
                <a:gd name="T113" fmla="*/ 170 h 427"/>
                <a:gd name="T114" fmla="*/ 224 w 392"/>
                <a:gd name="T115" fmla="*/ 184 h 427"/>
                <a:gd name="T116" fmla="*/ 221 w 392"/>
                <a:gd name="T117" fmla="*/ 193 h 427"/>
                <a:gd name="T118" fmla="*/ 227 w 392"/>
                <a:gd name="T119" fmla="*/ 215 h 427"/>
                <a:gd name="T120" fmla="*/ 229 w 392"/>
                <a:gd name="T121" fmla="*/ 236 h 427"/>
                <a:gd name="T122" fmla="*/ 239 w 392"/>
                <a:gd name="T123" fmla="*/ 240 h 427"/>
                <a:gd name="T124" fmla="*/ 249 w 392"/>
                <a:gd name="T125" fmla="*/ 25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92" h="427">
                  <a:moveTo>
                    <a:pt x="250" y="253"/>
                  </a:moveTo>
                  <a:lnTo>
                    <a:pt x="252" y="253"/>
                  </a:lnTo>
                  <a:lnTo>
                    <a:pt x="253" y="253"/>
                  </a:lnTo>
                  <a:lnTo>
                    <a:pt x="254" y="251"/>
                  </a:lnTo>
                  <a:lnTo>
                    <a:pt x="254" y="253"/>
                  </a:lnTo>
                  <a:lnTo>
                    <a:pt x="256" y="256"/>
                  </a:lnTo>
                  <a:lnTo>
                    <a:pt x="256" y="257"/>
                  </a:lnTo>
                  <a:lnTo>
                    <a:pt x="257" y="257"/>
                  </a:lnTo>
                  <a:lnTo>
                    <a:pt x="257" y="258"/>
                  </a:lnTo>
                  <a:lnTo>
                    <a:pt x="260" y="262"/>
                  </a:lnTo>
                  <a:lnTo>
                    <a:pt x="260" y="264"/>
                  </a:lnTo>
                  <a:lnTo>
                    <a:pt x="308" y="238"/>
                  </a:lnTo>
                  <a:lnTo>
                    <a:pt x="312" y="235"/>
                  </a:lnTo>
                  <a:lnTo>
                    <a:pt x="336" y="222"/>
                  </a:lnTo>
                  <a:lnTo>
                    <a:pt x="348" y="214"/>
                  </a:lnTo>
                  <a:lnTo>
                    <a:pt x="349" y="215"/>
                  </a:lnTo>
                  <a:lnTo>
                    <a:pt x="351" y="215"/>
                  </a:lnTo>
                  <a:lnTo>
                    <a:pt x="352" y="217"/>
                  </a:lnTo>
                  <a:lnTo>
                    <a:pt x="354" y="217"/>
                  </a:lnTo>
                  <a:lnTo>
                    <a:pt x="355" y="218"/>
                  </a:lnTo>
                  <a:lnTo>
                    <a:pt x="356" y="218"/>
                  </a:lnTo>
                  <a:lnTo>
                    <a:pt x="358" y="218"/>
                  </a:lnTo>
                  <a:lnTo>
                    <a:pt x="359" y="218"/>
                  </a:lnTo>
                  <a:lnTo>
                    <a:pt x="360" y="218"/>
                  </a:lnTo>
                  <a:lnTo>
                    <a:pt x="362" y="218"/>
                  </a:lnTo>
                  <a:lnTo>
                    <a:pt x="363" y="218"/>
                  </a:lnTo>
                  <a:lnTo>
                    <a:pt x="363" y="217"/>
                  </a:lnTo>
                  <a:lnTo>
                    <a:pt x="365" y="217"/>
                  </a:lnTo>
                  <a:lnTo>
                    <a:pt x="366" y="218"/>
                  </a:lnTo>
                  <a:lnTo>
                    <a:pt x="369" y="224"/>
                  </a:lnTo>
                  <a:lnTo>
                    <a:pt x="367" y="224"/>
                  </a:lnTo>
                  <a:lnTo>
                    <a:pt x="366" y="225"/>
                  </a:lnTo>
                  <a:lnTo>
                    <a:pt x="366" y="227"/>
                  </a:lnTo>
                  <a:lnTo>
                    <a:pt x="371" y="235"/>
                  </a:lnTo>
                  <a:lnTo>
                    <a:pt x="374" y="239"/>
                  </a:lnTo>
                  <a:lnTo>
                    <a:pt x="374" y="240"/>
                  </a:lnTo>
                  <a:lnTo>
                    <a:pt x="376" y="240"/>
                  </a:lnTo>
                  <a:lnTo>
                    <a:pt x="381" y="243"/>
                  </a:lnTo>
                  <a:lnTo>
                    <a:pt x="384" y="245"/>
                  </a:lnTo>
                  <a:lnTo>
                    <a:pt x="392" y="249"/>
                  </a:lnTo>
                  <a:lnTo>
                    <a:pt x="390" y="258"/>
                  </a:lnTo>
                  <a:lnTo>
                    <a:pt x="388" y="258"/>
                  </a:lnTo>
                  <a:lnTo>
                    <a:pt x="385" y="258"/>
                  </a:lnTo>
                  <a:lnTo>
                    <a:pt x="381" y="273"/>
                  </a:lnTo>
                  <a:lnTo>
                    <a:pt x="380" y="279"/>
                  </a:lnTo>
                  <a:lnTo>
                    <a:pt x="376" y="290"/>
                  </a:lnTo>
                  <a:lnTo>
                    <a:pt x="376" y="293"/>
                  </a:lnTo>
                  <a:lnTo>
                    <a:pt x="373" y="301"/>
                  </a:lnTo>
                  <a:lnTo>
                    <a:pt x="371" y="308"/>
                  </a:lnTo>
                  <a:lnTo>
                    <a:pt x="370" y="312"/>
                  </a:lnTo>
                  <a:lnTo>
                    <a:pt x="367" y="318"/>
                  </a:lnTo>
                  <a:lnTo>
                    <a:pt x="369" y="326"/>
                  </a:lnTo>
                  <a:lnTo>
                    <a:pt x="367" y="327"/>
                  </a:lnTo>
                  <a:lnTo>
                    <a:pt x="365" y="327"/>
                  </a:lnTo>
                  <a:lnTo>
                    <a:pt x="358" y="330"/>
                  </a:lnTo>
                  <a:lnTo>
                    <a:pt x="348" y="336"/>
                  </a:lnTo>
                  <a:lnTo>
                    <a:pt x="345" y="337"/>
                  </a:lnTo>
                  <a:lnTo>
                    <a:pt x="344" y="337"/>
                  </a:lnTo>
                  <a:lnTo>
                    <a:pt x="336" y="342"/>
                  </a:lnTo>
                  <a:lnTo>
                    <a:pt x="330" y="348"/>
                  </a:lnTo>
                  <a:lnTo>
                    <a:pt x="329" y="348"/>
                  </a:lnTo>
                  <a:lnTo>
                    <a:pt x="327" y="349"/>
                  </a:lnTo>
                  <a:lnTo>
                    <a:pt x="326" y="351"/>
                  </a:lnTo>
                  <a:lnTo>
                    <a:pt x="323" y="352"/>
                  </a:lnTo>
                  <a:lnTo>
                    <a:pt x="323" y="353"/>
                  </a:lnTo>
                  <a:lnTo>
                    <a:pt x="322" y="353"/>
                  </a:lnTo>
                  <a:lnTo>
                    <a:pt x="319" y="356"/>
                  </a:lnTo>
                  <a:lnTo>
                    <a:pt x="319" y="358"/>
                  </a:lnTo>
                  <a:lnTo>
                    <a:pt x="318" y="358"/>
                  </a:lnTo>
                  <a:lnTo>
                    <a:pt x="316" y="359"/>
                  </a:lnTo>
                  <a:lnTo>
                    <a:pt x="315" y="361"/>
                  </a:lnTo>
                  <a:lnTo>
                    <a:pt x="312" y="363"/>
                  </a:lnTo>
                  <a:lnTo>
                    <a:pt x="309" y="365"/>
                  </a:lnTo>
                  <a:lnTo>
                    <a:pt x="309" y="366"/>
                  </a:lnTo>
                  <a:lnTo>
                    <a:pt x="305" y="369"/>
                  </a:lnTo>
                  <a:lnTo>
                    <a:pt x="304" y="369"/>
                  </a:lnTo>
                  <a:lnTo>
                    <a:pt x="301" y="370"/>
                  </a:lnTo>
                  <a:lnTo>
                    <a:pt x="300" y="370"/>
                  </a:lnTo>
                  <a:lnTo>
                    <a:pt x="298" y="372"/>
                  </a:lnTo>
                  <a:lnTo>
                    <a:pt x="297" y="372"/>
                  </a:lnTo>
                  <a:lnTo>
                    <a:pt x="291" y="374"/>
                  </a:lnTo>
                  <a:lnTo>
                    <a:pt x="278" y="380"/>
                  </a:lnTo>
                  <a:lnTo>
                    <a:pt x="276" y="381"/>
                  </a:lnTo>
                  <a:lnTo>
                    <a:pt x="272" y="383"/>
                  </a:lnTo>
                  <a:lnTo>
                    <a:pt x="268" y="385"/>
                  </a:lnTo>
                  <a:lnTo>
                    <a:pt x="260" y="388"/>
                  </a:lnTo>
                  <a:lnTo>
                    <a:pt x="258" y="389"/>
                  </a:lnTo>
                  <a:lnTo>
                    <a:pt x="257" y="391"/>
                  </a:lnTo>
                  <a:lnTo>
                    <a:pt x="253" y="392"/>
                  </a:lnTo>
                  <a:lnTo>
                    <a:pt x="252" y="392"/>
                  </a:lnTo>
                  <a:lnTo>
                    <a:pt x="243" y="395"/>
                  </a:lnTo>
                  <a:lnTo>
                    <a:pt x="243" y="396"/>
                  </a:lnTo>
                  <a:lnTo>
                    <a:pt x="240" y="398"/>
                  </a:lnTo>
                  <a:lnTo>
                    <a:pt x="238" y="398"/>
                  </a:lnTo>
                  <a:lnTo>
                    <a:pt x="233" y="400"/>
                  </a:lnTo>
                  <a:lnTo>
                    <a:pt x="232" y="400"/>
                  </a:lnTo>
                  <a:lnTo>
                    <a:pt x="228" y="402"/>
                  </a:lnTo>
                  <a:lnTo>
                    <a:pt x="229" y="403"/>
                  </a:lnTo>
                  <a:lnTo>
                    <a:pt x="214" y="410"/>
                  </a:lnTo>
                  <a:lnTo>
                    <a:pt x="213" y="410"/>
                  </a:lnTo>
                  <a:lnTo>
                    <a:pt x="187" y="421"/>
                  </a:lnTo>
                  <a:lnTo>
                    <a:pt x="185" y="421"/>
                  </a:lnTo>
                  <a:lnTo>
                    <a:pt x="185" y="423"/>
                  </a:lnTo>
                  <a:lnTo>
                    <a:pt x="184" y="423"/>
                  </a:lnTo>
                  <a:lnTo>
                    <a:pt x="183" y="423"/>
                  </a:lnTo>
                  <a:lnTo>
                    <a:pt x="181" y="423"/>
                  </a:lnTo>
                  <a:lnTo>
                    <a:pt x="181" y="424"/>
                  </a:lnTo>
                  <a:lnTo>
                    <a:pt x="176" y="425"/>
                  </a:lnTo>
                  <a:lnTo>
                    <a:pt x="174" y="425"/>
                  </a:lnTo>
                  <a:lnTo>
                    <a:pt x="173" y="425"/>
                  </a:lnTo>
                  <a:lnTo>
                    <a:pt x="171" y="425"/>
                  </a:lnTo>
                  <a:lnTo>
                    <a:pt x="170" y="425"/>
                  </a:lnTo>
                  <a:lnTo>
                    <a:pt x="167" y="427"/>
                  </a:lnTo>
                  <a:lnTo>
                    <a:pt x="166" y="427"/>
                  </a:lnTo>
                  <a:lnTo>
                    <a:pt x="164" y="427"/>
                  </a:lnTo>
                  <a:lnTo>
                    <a:pt x="163" y="427"/>
                  </a:lnTo>
                  <a:lnTo>
                    <a:pt x="162" y="427"/>
                  </a:lnTo>
                  <a:lnTo>
                    <a:pt x="159" y="427"/>
                  </a:lnTo>
                  <a:lnTo>
                    <a:pt x="155" y="427"/>
                  </a:lnTo>
                  <a:lnTo>
                    <a:pt x="153" y="427"/>
                  </a:lnTo>
                  <a:lnTo>
                    <a:pt x="152" y="427"/>
                  </a:lnTo>
                  <a:lnTo>
                    <a:pt x="151" y="427"/>
                  </a:lnTo>
                  <a:lnTo>
                    <a:pt x="149" y="427"/>
                  </a:lnTo>
                  <a:lnTo>
                    <a:pt x="148" y="427"/>
                  </a:lnTo>
                  <a:lnTo>
                    <a:pt x="144" y="425"/>
                  </a:lnTo>
                  <a:lnTo>
                    <a:pt x="137" y="425"/>
                  </a:lnTo>
                  <a:lnTo>
                    <a:pt x="131" y="425"/>
                  </a:lnTo>
                  <a:lnTo>
                    <a:pt x="130" y="425"/>
                  </a:lnTo>
                  <a:lnTo>
                    <a:pt x="127" y="424"/>
                  </a:lnTo>
                  <a:lnTo>
                    <a:pt x="125" y="424"/>
                  </a:lnTo>
                  <a:lnTo>
                    <a:pt x="114" y="424"/>
                  </a:lnTo>
                  <a:lnTo>
                    <a:pt x="111" y="424"/>
                  </a:lnTo>
                  <a:lnTo>
                    <a:pt x="102" y="423"/>
                  </a:lnTo>
                  <a:lnTo>
                    <a:pt x="82" y="421"/>
                  </a:lnTo>
                  <a:lnTo>
                    <a:pt x="79" y="421"/>
                  </a:lnTo>
                  <a:lnTo>
                    <a:pt x="61" y="420"/>
                  </a:lnTo>
                  <a:lnTo>
                    <a:pt x="58" y="420"/>
                  </a:lnTo>
                  <a:lnTo>
                    <a:pt x="54" y="420"/>
                  </a:lnTo>
                  <a:lnTo>
                    <a:pt x="53" y="420"/>
                  </a:lnTo>
                  <a:lnTo>
                    <a:pt x="51" y="420"/>
                  </a:lnTo>
                  <a:lnTo>
                    <a:pt x="50" y="420"/>
                  </a:lnTo>
                  <a:lnTo>
                    <a:pt x="49" y="420"/>
                  </a:lnTo>
                  <a:lnTo>
                    <a:pt x="47" y="420"/>
                  </a:lnTo>
                  <a:lnTo>
                    <a:pt x="46" y="418"/>
                  </a:lnTo>
                  <a:lnTo>
                    <a:pt x="45" y="418"/>
                  </a:lnTo>
                  <a:lnTo>
                    <a:pt x="43" y="418"/>
                  </a:lnTo>
                  <a:lnTo>
                    <a:pt x="42" y="418"/>
                  </a:lnTo>
                  <a:lnTo>
                    <a:pt x="39" y="418"/>
                  </a:lnTo>
                  <a:lnTo>
                    <a:pt x="38" y="418"/>
                  </a:lnTo>
                  <a:lnTo>
                    <a:pt x="35" y="417"/>
                  </a:lnTo>
                  <a:lnTo>
                    <a:pt x="32" y="417"/>
                  </a:lnTo>
                  <a:lnTo>
                    <a:pt x="31" y="417"/>
                  </a:lnTo>
                  <a:lnTo>
                    <a:pt x="26" y="416"/>
                  </a:lnTo>
                  <a:lnTo>
                    <a:pt x="24" y="414"/>
                  </a:lnTo>
                  <a:lnTo>
                    <a:pt x="21" y="414"/>
                  </a:lnTo>
                  <a:lnTo>
                    <a:pt x="15" y="413"/>
                  </a:lnTo>
                  <a:lnTo>
                    <a:pt x="11" y="411"/>
                  </a:lnTo>
                  <a:lnTo>
                    <a:pt x="10" y="411"/>
                  </a:lnTo>
                  <a:lnTo>
                    <a:pt x="7" y="410"/>
                  </a:lnTo>
                  <a:lnTo>
                    <a:pt x="4" y="410"/>
                  </a:lnTo>
                  <a:lnTo>
                    <a:pt x="3" y="402"/>
                  </a:lnTo>
                  <a:lnTo>
                    <a:pt x="2" y="399"/>
                  </a:lnTo>
                  <a:lnTo>
                    <a:pt x="2" y="395"/>
                  </a:lnTo>
                  <a:lnTo>
                    <a:pt x="2" y="394"/>
                  </a:lnTo>
                  <a:lnTo>
                    <a:pt x="0" y="388"/>
                  </a:lnTo>
                  <a:lnTo>
                    <a:pt x="0" y="387"/>
                  </a:lnTo>
                  <a:lnTo>
                    <a:pt x="0" y="381"/>
                  </a:lnTo>
                  <a:lnTo>
                    <a:pt x="0" y="380"/>
                  </a:lnTo>
                  <a:lnTo>
                    <a:pt x="0" y="378"/>
                  </a:lnTo>
                  <a:lnTo>
                    <a:pt x="3" y="372"/>
                  </a:lnTo>
                  <a:lnTo>
                    <a:pt x="3" y="370"/>
                  </a:lnTo>
                  <a:lnTo>
                    <a:pt x="3" y="369"/>
                  </a:lnTo>
                  <a:lnTo>
                    <a:pt x="4" y="369"/>
                  </a:lnTo>
                  <a:lnTo>
                    <a:pt x="10" y="362"/>
                  </a:lnTo>
                  <a:lnTo>
                    <a:pt x="11" y="361"/>
                  </a:lnTo>
                  <a:lnTo>
                    <a:pt x="11" y="359"/>
                  </a:lnTo>
                  <a:lnTo>
                    <a:pt x="13" y="359"/>
                  </a:lnTo>
                  <a:lnTo>
                    <a:pt x="13" y="358"/>
                  </a:lnTo>
                  <a:lnTo>
                    <a:pt x="11" y="356"/>
                  </a:lnTo>
                  <a:lnTo>
                    <a:pt x="9" y="352"/>
                  </a:lnTo>
                  <a:lnTo>
                    <a:pt x="9" y="349"/>
                  </a:lnTo>
                  <a:lnTo>
                    <a:pt x="7" y="349"/>
                  </a:lnTo>
                  <a:lnTo>
                    <a:pt x="7" y="348"/>
                  </a:lnTo>
                  <a:lnTo>
                    <a:pt x="6" y="348"/>
                  </a:lnTo>
                  <a:lnTo>
                    <a:pt x="6" y="347"/>
                  </a:lnTo>
                  <a:lnTo>
                    <a:pt x="6" y="345"/>
                  </a:lnTo>
                  <a:lnTo>
                    <a:pt x="4" y="341"/>
                  </a:lnTo>
                  <a:lnTo>
                    <a:pt x="4" y="340"/>
                  </a:lnTo>
                  <a:lnTo>
                    <a:pt x="4" y="338"/>
                  </a:lnTo>
                  <a:lnTo>
                    <a:pt x="6" y="338"/>
                  </a:lnTo>
                  <a:lnTo>
                    <a:pt x="7" y="334"/>
                  </a:lnTo>
                  <a:lnTo>
                    <a:pt x="9" y="327"/>
                  </a:lnTo>
                  <a:lnTo>
                    <a:pt x="10" y="325"/>
                  </a:lnTo>
                  <a:lnTo>
                    <a:pt x="10" y="323"/>
                  </a:lnTo>
                  <a:lnTo>
                    <a:pt x="10" y="322"/>
                  </a:lnTo>
                  <a:lnTo>
                    <a:pt x="10" y="320"/>
                  </a:lnTo>
                  <a:lnTo>
                    <a:pt x="10" y="319"/>
                  </a:lnTo>
                  <a:lnTo>
                    <a:pt x="10" y="318"/>
                  </a:lnTo>
                  <a:lnTo>
                    <a:pt x="10" y="316"/>
                  </a:lnTo>
                  <a:lnTo>
                    <a:pt x="10" y="315"/>
                  </a:lnTo>
                  <a:lnTo>
                    <a:pt x="10" y="314"/>
                  </a:lnTo>
                  <a:lnTo>
                    <a:pt x="13" y="309"/>
                  </a:lnTo>
                  <a:lnTo>
                    <a:pt x="13" y="308"/>
                  </a:lnTo>
                  <a:lnTo>
                    <a:pt x="15" y="303"/>
                  </a:lnTo>
                  <a:lnTo>
                    <a:pt x="15" y="301"/>
                  </a:lnTo>
                  <a:lnTo>
                    <a:pt x="17" y="298"/>
                  </a:lnTo>
                  <a:lnTo>
                    <a:pt x="20" y="292"/>
                  </a:lnTo>
                  <a:lnTo>
                    <a:pt x="21" y="290"/>
                  </a:lnTo>
                  <a:lnTo>
                    <a:pt x="21" y="289"/>
                  </a:lnTo>
                  <a:lnTo>
                    <a:pt x="26" y="283"/>
                  </a:lnTo>
                  <a:lnTo>
                    <a:pt x="28" y="282"/>
                  </a:lnTo>
                  <a:lnTo>
                    <a:pt x="31" y="276"/>
                  </a:lnTo>
                  <a:lnTo>
                    <a:pt x="32" y="275"/>
                  </a:lnTo>
                  <a:lnTo>
                    <a:pt x="32" y="273"/>
                  </a:lnTo>
                  <a:lnTo>
                    <a:pt x="33" y="272"/>
                  </a:lnTo>
                  <a:lnTo>
                    <a:pt x="35" y="271"/>
                  </a:lnTo>
                  <a:lnTo>
                    <a:pt x="38" y="268"/>
                  </a:lnTo>
                  <a:lnTo>
                    <a:pt x="39" y="267"/>
                  </a:lnTo>
                  <a:lnTo>
                    <a:pt x="40" y="264"/>
                  </a:lnTo>
                  <a:lnTo>
                    <a:pt x="45" y="260"/>
                  </a:lnTo>
                  <a:lnTo>
                    <a:pt x="46" y="257"/>
                  </a:lnTo>
                  <a:lnTo>
                    <a:pt x="47" y="256"/>
                  </a:lnTo>
                  <a:lnTo>
                    <a:pt x="49" y="254"/>
                  </a:lnTo>
                  <a:lnTo>
                    <a:pt x="50" y="253"/>
                  </a:lnTo>
                  <a:lnTo>
                    <a:pt x="53" y="251"/>
                  </a:lnTo>
                  <a:lnTo>
                    <a:pt x="53" y="250"/>
                  </a:lnTo>
                  <a:lnTo>
                    <a:pt x="56" y="249"/>
                  </a:lnTo>
                  <a:lnTo>
                    <a:pt x="57" y="246"/>
                  </a:lnTo>
                  <a:lnTo>
                    <a:pt x="58" y="246"/>
                  </a:lnTo>
                  <a:lnTo>
                    <a:pt x="58" y="245"/>
                  </a:lnTo>
                  <a:lnTo>
                    <a:pt x="60" y="245"/>
                  </a:lnTo>
                  <a:lnTo>
                    <a:pt x="58" y="245"/>
                  </a:lnTo>
                  <a:lnTo>
                    <a:pt x="57" y="242"/>
                  </a:lnTo>
                  <a:lnTo>
                    <a:pt x="54" y="238"/>
                  </a:lnTo>
                  <a:lnTo>
                    <a:pt x="54" y="236"/>
                  </a:lnTo>
                  <a:lnTo>
                    <a:pt x="53" y="235"/>
                  </a:lnTo>
                  <a:lnTo>
                    <a:pt x="53" y="234"/>
                  </a:lnTo>
                  <a:lnTo>
                    <a:pt x="51" y="234"/>
                  </a:lnTo>
                  <a:lnTo>
                    <a:pt x="47" y="227"/>
                  </a:lnTo>
                  <a:lnTo>
                    <a:pt x="46" y="227"/>
                  </a:lnTo>
                  <a:lnTo>
                    <a:pt x="46" y="225"/>
                  </a:lnTo>
                  <a:lnTo>
                    <a:pt x="45" y="224"/>
                  </a:lnTo>
                  <a:lnTo>
                    <a:pt x="43" y="221"/>
                  </a:lnTo>
                  <a:lnTo>
                    <a:pt x="42" y="220"/>
                  </a:lnTo>
                  <a:lnTo>
                    <a:pt x="40" y="217"/>
                  </a:lnTo>
                  <a:lnTo>
                    <a:pt x="39" y="215"/>
                  </a:lnTo>
                  <a:lnTo>
                    <a:pt x="39" y="214"/>
                  </a:lnTo>
                  <a:lnTo>
                    <a:pt x="40" y="214"/>
                  </a:lnTo>
                  <a:lnTo>
                    <a:pt x="42" y="213"/>
                  </a:lnTo>
                  <a:lnTo>
                    <a:pt x="40" y="213"/>
                  </a:lnTo>
                  <a:lnTo>
                    <a:pt x="47" y="206"/>
                  </a:lnTo>
                  <a:lnTo>
                    <a:pt x="53" y="202"/>
                  </a:lnTo>
                  <a:lnTo>
                    <a:pt x="54" y="199"/>
                  </a:lnTo>
                  <a:lnTo>
                    <a:pt x="56" y="199"/>
                  </a:lnTo>
                  <a:lnTo>
                    <a:pt x="57" y="198"/>
                  </a:lnTo>
                  <a:lnTo>
                    <a:pt x="58" y="196"/>
                  </a:lnTo>
                  <a:lnTo>
                    <a:pt x="60" y="195"/>
                  </a:lnTo>
                  <a:lnTo>
                    <a:pt x="61" y="193"/>
                  </a:lnTo>
                  <a:lnTo>
                    <a:pt x="62" y="193"/>
                  </a:lnTo>
                  <a:lnTo>
                    <a:pt x="62" y="192"/>
                  </a:lnTo>
                  <a:lnTo>
                    <a:pt x="64" y="192"/>
                  </a:lnTo>
                  <a:lnTo>
                    <a:pt x="67" y="189"/>
                  </a:lnTo>
                  <a:lnTo>
                    <a:pt x="68" y="189"/>
                  </a:lnTo>
                  <a:lnTo>
                    <a:pt x="68" y="188"/>
                  </a:lnTo>
                  <a:lnTo>
                    <a:pt x="71" y="185"/>
                  </a:lnTo>
                  <a:lnTo>
                    <a:pt x="72" y="185"/>
                  </a:lnTo>
                  <a:lnTo>
                    <a:pt x="73" y="184"/>
                  </a:lnTo>
                  <a:lnTo>
                    <a:pt x="75" y="182"/>
                  </a:lnTo>
                  <a:lnTo>
                    <a:pt x="73" y="182"/>
                  </a:lnTo>
                  <a:lnTo>
                    <a:pt x="73" y="181"/>
                  </a:lnTo>
                  <a:lnTo>
                    <a:pt x="75" y="178"/>
                  </a:lnTo>
                  <a:lnTo>
                    <a:pt x="75" y="177"/>
                  </a:lnTo>
                  <a:lnTo>
                    <a:pt x="75" y="176"/>
                  </a:lnTo>
                  <a:lnTo>
                    <a:pt x="75" y="174"/>
                  </a:lnTo>
                  <a:lnTo>
                    <a:pt x="76" y="173"/>
                  </a:lnTo>
                  <a:lnTo>
                    <a:pt x="76" y="171"/>
                  </a:lnTo>
                  <a:lnTo>
                    <a:pt x="76" y="170"/>
                  </a:lnTo>
                  <a:lnTo>
                    <a:pt x="78" y="169"/>
                  </a:lnTo>
                  <a:lnTo>
                    <a:pt x="78" y="167"/>
                  </a:lnTo>
                  <a:lnTo>
                    <a:pt x="79" y="166"/>
                  </a:lnTo>
                  <a:lnTo>
                    <a:pt x="79" y="165"/>
                  </a:lnTo>
                  <a:lnTo>
                    <a:pt x="80" y="162"/>
                  </a:lnTo>
                  <a:lnTo>
                    <a:pt x="82" y="159"/>
                  </a:lnTo>
                  <a:lnTo>
                    <a:pt x="82" y="158"/>
                  </a:lnTo>
                  <a:lnTo>
                    <a:pt x="82" y="156"/>
                  </a:lnTo>
                  <a:lnTo>
                    <a:pt x="83" y="151"/>
                  </a:lnTo>
                  <a:lnTo>
                    <a:pt x="83" y="149"/>
                  </a:lnTo>
                  <a:lnTo>
                    <a:pt x="83" y="148"/>
                  </a:lnTo>
                  <a:lnTo>
                    <a:pt x="84" y="145"/>
                  </a:lnTo>
                  <a:lnTo>
                    <a:pt x="84" y="142"/>
                  </a:lnTo>
                  <a:lnTo>
                    <a:pt x="84" y="135"/>
                  </a:lnTo>
                  <a:lnTo>
                    <a:pt x="84" y="129"/>
                  </a:lnTo>
                  <a:lnTo>
                    <a:pt x="84" y="124"/>
                  </a:lnTo>
                  <a:lnTo>
                    <a:pt x="84" y="123"/>
                  </a:lnTo>
                  <a:lnTo>
                    <a:pt x="84" y="122"/>
                  </a:lnTo>
                  <a:lnTo>
                    <a:pt x="86" y="120"/>
                  </a:lnTo>
                  <a:lnTo>
                    <a:pt x="90" y="116"/>
                  </a:lnTo>
                  <a:lnTo>
                    <a:pt x="87" y="113"/>
                  </a:lnTo>
                  <a:lnTo>
                    <a:pt x="84" y="111"/>
                  </a:lnTo>
                  <a:lnTo>
                    <a:pt x="82" y="108"/>
                  </a:lnTo>
                  <a:lnTo>
                    <a:pt x="80" y="107"/>
                  </a:lnTo>
                  <a:lnTo>
                    <a:pt x="78" y="104"/>
                  </a:lnTo>
                  <a:lnTo>
                    <a:pt x="75" y="102"/>
                  </a:lnTo>
                  <a:lnTo>
                    <a:pt x="72" y="100"/>
                  </a:lnTo>
                  <a:lnTo>
                    <a:pt x="71" y="100"/>
                  </a:lnTo>
                  <a:lnTo>
                    <a:pt x="69" y="98"/>
                  </a:lnTo>
                  <a:lnTo>
                    <a:pt x="65" y="94"/>
                  </a:lnTo>
                  <a:lnTo>
                    <a:pt x="56" y="86"/>
                  </a:lnTo>
                  <a:lnTo>
                    <a:pt x="54" y="86"/>
                  </a:lnTo>
                  <a:lnTo>
                    <a:pt x="54" y="84"/>
                  </a:lnTo>
                  <a:lnTo>
                    <a:pt x="51" y="75"/>
                  </a:lnTo>
                  <a:lnTo>
                    <a:pt x="50" y="72"/>
                  </a:lnTo>
                  <a:lnTo>
                    <a:pt x="50" y="71"/>
                  </a:lnTo>
                  <a:lnTo>
                    <a:pt x="47" y="65"/>
                  </a:lnTo>
                  <a:lnTo>
                    <a:pt x="47" y="64"/>
                  </a:lnTo>
                  <a:lnTo>
                    <a:pt x="46" y="62"/>
                  </a:lnTo>
                  <a:lnTo>
                    <a:pt x="45" y="61"/>
                  </a:lnTo>
                  <a:lnTo>
                    <a:pt x="43" y="60"/>
                  </a:lnTo>
                  <a:lnTo>
                    <a:pt x="42" y="60"/>
                  </a:lnTo>
                  <a:lnTo>
                    <a:pt x="40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5" y="58"/>
                  </a:lnTo>
                  <a:lnTo>
                    <a:pt x="32" y="57"/>
                  </a:lnTo>
                  <a:lnTo>
                    <a:pt x="31" y="57"/>
                  </a:lnTo>
                  <a:lnTo>
                    <a:pt x="32" y="53"/>
                  </a:lnTo>
                  <a:lnTo>
                    <a:pt x="33" y="47"/>
                  </a:lnTo>
                  <a:lnTo>
                    <a:pt x="33" y="46"/>
                  </a:lnTo>
                  <a:lnTo>
                    <a:pt x="33" y="44"/>
                  </a:lnTo>
                  <a:lnTo>
                    <a:pt x="35" y="43"/>
                  </a:lnTo>
                  <a:lnTo>
                    <a:pt x="35" y="42"/>
                  </a:lnTo>
                  <a:lnTo>
                    <a:pt x="35" y="40"/>
                  </a:lnTo>
                  <a:lnTo>
                    <a:pt x="35" y="39"/>
                  </a:lnTo>
                  <a:lnTo>
                    <a:pt x="35" y="38"/>
                  </a:lnTo>
                  <a:lnTo>
                    <a:pt x="36" y="36"/>
                  </a:lnTo>
                  <a:lnTo>
                    <a:pt x="38" y="35"/>
                  </a:lnTo>
                  <a:lnTo>
                    <a:pt x="38" y="33"/>
                  </a:lnTo>
                  <a:lnTo>
                    <a:pt x="39" y="33"/>
                  </a:lnTo>
                  <a:lnTo>
                    <a:pt x="46" y="28"/>
                  </a:lnTo>
                  <a:lnTo>
                    <a:pt x="54" y="21"/>
                  </a:lnTo>
                  <a:lnTo>
                    <a:pt x="58" y="18"/>
                  </a:lnTo>
                  <a:lnTo>
                    <a:pt x="61" y="17"/>
                  </a:lnTo>
                  <a:lnTo>
                    <a:pt x="64" y="14"/>
                  </a:lnTo>
                  <a:lnTo>
                    <a:pt x="68" y="11"/>
                  </a:lnTo>
                  <a:lnTo>
                    <a:pt x="69" y="10"/>
                  </a:lnTo>
                  <a:lnTo>
                    <a:pt x="71" y="10"/>
                  </a:lnTo>
                  <a:lnTo>
                    <a:pt x="71" y="9"/>
                  </a:lnTo>
                  <a:lnTo>
                    <a:pt x="72" y="7"/>
                  </a:lnTo>
                  <a:lnTo>
                    <a:pt x="73" y="6"/>
                  </a:lnTo>
                  <a:lnTo>
                    <a:pt x="75" y="4"/>
                  </a:lnTo>
                  <a:lnTo>
                    <a:pt x="78" y="0"/>
                  </a:lnTo>
                  <a:lnTo>
                    <a:pt x="79" y="4"/>
                  </a:lnTo>
                  <a:lnTo>
                    <a:pt x="82" y="11"/>
                  </a:lnTo>
                  <a:lnTo>
                    <a:pt x="83" y="15"/>
                  </a:lnTo>
                  <a:lnTo>
                    <a:pt x="83" y="18"/>
                  </a:lnTo>
                  <a:lnTo>
                    <a:pt x="84" y="21"/>
                  </a:lnTo>
                  <a:lnTo>
                    <a:pt x="86" y="22"/>
                  </a:lnTo>
                  <a:lnTo>
                    <a:pt x="86" y="24"/>
                  </a:lnTo>
                  <a:lnTo>
                    <a:pt x="86" y="25"/>
                  </a:lnTo>
                  <a:lnTo>
                    <a:pt x="87" y="27"/>
                  </a:lnTo>
                  <a:lnTo>
                    <a:pt x="90" y="32"/>
                  </a:lnTo>
                  <a:lnTo>
                    <a:pt x="93" y="36"/>
                  </a:lnTo>
                  <a:lnTo>
                    <a:pt x="93" y="38"/>
                  </a:lnTo>
                  <a:lnTo>
                    <a:pt x="95" y="42"/>
                  </a:lnTo>
                  <a:lnTo>
                    <a:pt x="97" y="44"/>
                  </a:lnTo>
                  <a:lnTo>
                    <a:pt x="100" y="47"/>
                  </a:lnTo>
                  <a:lnTo>
                    <a:pt x="101" y="50"/>
                  </a:lnTo>
                  <a:lnTo>
                    <a:pt x="104" y="51"/>
                  </a:lnTo>
                  <a:lnTo>
                    <a:pt x="105" y="53"/>
                  </a:lnTo>
                  <a:lnTo>
                    <a:pt x="108" y="55"/>
                  </a:lnTo>
                  <a:lnTo>
                    <a:pt x="109" y="57"/>
                  </a:lnTo>
                  <a:lnTo>
                    <a:pt x="112" y="58"/>
                  </a:lnTo>
                  <a:lnTo>
                    <a:pt x="114" y="60"/>
                  </a:lnTo>
                  <a:lnTo>
                    <a:pt x="115" y="61"/>
                  </a:lnTo>
                  <a:lnTo>
                    <a:pt x="116" y="62"/>
                  </a:lnTo>
                  <a:lnTo>
                    <a:pt x="118" y="62"/>
                  </a:lnTo>
                  <a:lnTo>
                    <a:pt x="119" y="62"/>
                  </a:lnTo>
                  <a:lnTo>
                    <a:pt x="119" y="64"/>
                  </a:lnTo>
                  <a:lnTo>
                    <a:pt x="122" y="65"/>
                  </a:lnTo>
                  <a:lnTo>
                    <a:pt x="125" y="66"/>
                  </a:lnTo>
                  <a:lnTo>
                    <a:pt x="127" y="68"/>
                  </a:lnTo>
                  <a:lnTo>
                    <a:pt x="130" y="68"/>
                  </a:lnTo>
                  <a:lnTo>
                    <a:pt x="131" y="69"/>
                  </a:lnTo>
                  <a:lnTo>
                    <a:pt x="134" y="69"/>
                  </a:lnTo>
                  <a:lnTo>
                    <a:pt x="136" y="71"/>
                  </a:lnTo>
                  <a:lnTo>
                    <a:pt x="137" y="71"/>
                  </a:lnTo>
                  <a:lnTo>
                    <a:pt x="138" y="71"/>
                  </a:lnTo>
                  <a:lnTo>
                    <a:pt x="140" y="71"/>
                  </a:lnTo>
                  <a:lnTo>
                    <a:pt x="141" y="72"/>
                  </a:lnTo>
                  <a:lnTo>
                    <a:pt x="144" y="72"/>
                  </a:lnTo>
                  <a:lnTo>
                    <a:pt x="144" y="73"/>
                  </a:lnTo>
                  <a:lnTo>
                    <a:pt x="145" y="73"/>
                  </a:lnTo>
                  <a:lnTo>
                    <a:pt x="147" y="73"/>
                  </a:lnTo>
                  <a:lnTo>
                    <a:pt x="152" y="73"/>
                  </a:lnTo>
                  <a:lnTo>
                    <a:pt x="153" y="73"/>
                  </a:lnTo>
                  <a:lnTo>
                    <a:pt x="169" y="75"/>
                  </a:lnTo>
                  <a:lnTo>
                    <a:pt x="170" y="76"/>
                  </a:lnTo>
                  <a:lnTo>
                    <a:pt x="171" y="76"/>
                  </a:lnTo>
                  <a:lnTo>
                    <a:pt x="174" y="76"/>
                  </a:lnTo>
                  <a:lnTo>
                    <a:pt x="177" y="78"/>
                  </a:lnTo>
                  <a:lnTo>
                    <a:pt x="180" y="78"/>
                  </a:lnTo>
                  <a:lnTo>
                    <a:pt x="183" y="79"/>
                  </a:lnTo>
                  <a:lnTo>
                    <a:pt x="185" y="80"/>
                  </a:lnTo>
                  <a:lnTo>
                    <a:pt x="188" y="82"/>
                  </a:lnTo>
                  <a:lnTo>
                    <a:pt x="189" y="83"/>
                  </a:lnTo>
                  <a:lnTo>
                    <a:pt x="191" y="83"/>
                  </a:lnTo>
                  <a:lnTo>
                    <a:pt x="192" y="84"/>
                  </a:lnTo>
                  <a:lnTo>
                    <a:pt x="194" y="84"/>
                  </a:lnTo>
                  <a:lnTo>
                    <a:pt x="195" y="86"/>
                  </a:lnTo>
                  <a:lnTo>
                    <a:pt x="198" y="89"/>
                  </a:lnTo>
                  <a:lnTo>
                    <a:pt x="199" y="90"/>
                  </a:lnTo>
                  <a:lnTo>
                    <a:pt x="202" y="91"/>
                  </a:lnTo>
                  <a:lnTo>
                    <a:pt x="203" y="93"/>
                  </a:lnTo>
                  <a:lnTo>
                    <a:pt x="205" y="96"/>
                  </a:lnTo>
                  <a:lnTo>
                    <a:pt x="206" y="96"/>
                  </a:lnTo>
                  <a:lnTo>
                    <a:pt x="207" y="97"/>
                  </a:lnTo>
                  <a:lnTo>
                    <a:pt x="207" y="98"/>
                  </a:lnTo>
                  <a:lnTo>
                    <a:pt x="209" y="100"/>
                  </a:lnTo>
                  <a:lnTo>
                    <a:pt x="211" y="102"/>
                  </a:lnTo>
                  <a:lnTo>
                    <a:pt x="211" y="104"/>
                  </a:lnTo>
                  <a:lnTo>
                    <a:pt x="213" y="105"/>
                  </a:lnTo>
                  <a:lnTo>
                    <a:pt x="213" y="107"/>
                  </a:lnTo>
                  <a:lnTo>
                    <a:pt x="214" y="107"/>
                  </a:lnTo>
                  <a:lnTo>
                    <a:pt x="214" y="108"/>
                  </a:lnTo>
                  <a:lnTo>
                    <a:pt x="214" y="109"/>
                  </a:lnTo>
                  <a:lnTo>
                    <a:pt x="216" y="112"/>
                  </a:lnTo>
                  <a:lnTo>
                    <a:pt x="217" y="113"/>
                  </a:lnTo>
                  <a:lnTo>
                    <a:pt x="217" y="115"/>
                  </a:lnTo>
                  <a:lnTo>
                    <a:pt x="218" y="118"/>
                  </a:lnTo>
                  <a:lnTo>
                    <a:pt x="218" y="119"/>
                  </a:lnTo>
                  <a:lnTo>
                    <a:pt x="220" y="123"/>
                  </a:lnTo>
                  <a:lnTo>
                    <a:pt x="220" y="124"/>
                  </a:lnTo>
                  <a:lnTo>
                    <a:pt x="220" y="126"/>
                  </a:lnTo>
                  <a:lnTo>
                    <a:pt x="220" y="127"/>
                  </a:lnTo>
                  <a:lnTo>
                    <a:pt x="220" y="130"/>
                  </a:lnTo>
                  <a:lnTo>
                    <a:pt x="221" y="130"/>
                  </a:lnTo>
                  <a:lnTo>
                    <a:pt x="221" y="131"/>
                  </a:lnTo>
                  <a:lnTo>
                    <a:pt x="221" y="133"/>
                  </a:lnTo>
                  <a:lnTo>
                    <a:pt x="221" y="134"/>
                  </a:lnTo>
                  <a:lnTo>
                    <a:pt x="221" y="135"/>
                  </a:lnTo>
                  <a:lnTo>
                    <a:pt x="221" y="138"/>
                  </a:lnTo>
                  <a:lnTo>
                    <a:pt x="221" y="140"/>
                  </a:lnTo>
                  <a:lnTo>
                    <a:pt x="221" y="141"/>
                  </a:lnTo>
                  <a:lnTo>
                    <a:pt x="221" y="142"/>
                  </a:lnTo>
                  <a:lnTo>
                    <a:pt x="221" y="147"/>
                  </a:lnTo>
                  <a:lnTo>
                    <a:pt x="221" y="149"/>
                  </a:lnTo>
                  <a:lnTo>
                    <a:pt x="221" y="153"/>
                  </a:lnTo>
                  <a:lnTo>
                    <a:pt x="220" y="156"/>
                  </a:lnTo>
                  <a:lnTo>
                    <a:pt x="220" y="159"/>
                  </a:lnTo>
                  <a:lnTo>
                    <a:pt x="221" y="159"/>
                  </a:lnTo>
                  <a:lnTo>
                    <a:pt x="221" y="160"/>
                  </a:lnTo>
                  <a:lnTo>
                    <a:pt x="221" y="163"/>
                  </a:lnTo>
                  <a:lnTo>
                    <a:pt x="221" y="165"/>
                  </a:lnTo>
                  <a:lnTo>
                    <a:pt x="221" y="166"/>
                  </a:lnTo>
                  <a:lnTo>
                    <a:pt x="221" y="169"/>
                  </a:lnTo>
                  <a:lnTo>
                    <a:pt x="221" y="170"/>
                  </a:lnTo>
                  <a:lnTo>
                    <a:pt x="221" y="171"/>
                  </a:lnTo>
                  <a:lnTo>
                    <a:pt x="221" y="173"/>
                  </a:lnTo>
                  <a:lnTo>
                    <a:pt x="221" y="176"/>
                  </a:lnTo>
                  <a:lnTo>
                    <a:pt x="222" y="178"/>
                  </a:lnTo>
                  <a:lnTo>
                    <a:pt x="222" y="181"/>
                  </a:lnTo>
                  <a:lnTo>
                    <a:pt x="222" y="182"/>
                  </a:lnTo>
                  <a:lnTo>
                    <a:pt x="224" y="182"/>
                  </a:lnTo>
                  <a:lnTo>
                    <a:pt x="224" y="184"/>
                  </a:lnTo>
                  <a:lnTo>
                    <a:pt x="224" y="185"/>
                  </a:lnTo>
                  <a:lnTo>
                    <a:pt x="224" y="188"/>
                  </a:lnTo>
                  <a:lnTo>
                    <a:pt x="225" y="189"/>
                  </a:lnTo>
                  <a:lnTo>
                    <a:pt x="224" y="191"/>
                  </a:lnTo>
                  <a:lnTo>
                    <a:pt x="222" y="191"/>
                  </a:lnTo>
                  <a:lnTo>
                    <a:pt x="222" y="192"/>
                  </a:lnTo>
                  <a:lnTo>
                    <a:pt x="221" y="192"/>
                  </a:lnTo>
                  <a:lnTo>
                    <a:pt x="221" y="193"/>
                  </a:lnTo>
                  <a:lnTo>
                    <a:pt x="221" y="196"/>
                  </a:lnTo>
                  <a:lnTo>
                    <a:pt x="224" y="203"/>
                  </a:lnTo>
                  <a:lnTo>
                    <a:pt x="225" y="206"/>
                  </a:lnTo>
                  <a:lnTo>
                    <a:pt x="225" y="207"/>
                  </a:lnTo>
                  <a:lnTo>
                    <a:pt x="225" y="210"/>
                  </a:lnTo>
                  <a:lnTo>
                    <a:pt x="227" y="213"/>
                  </a:lnTo>
                  <a:lnTo>
                    <a:pt x="227" y="214"/>
                  </a:lnTo>
                  <a:lnTo>
                    <a:pt x="227" y="215"/>
                  </a:lnTo>
                  <a:lnTo>
                    <a:pt x="228" y="220"/>
                  </a:lnTo>
                  <a:lnTo>
                    <a:pt x="228" y="224"/>
                  </a:lnTo>
                  <a:lnTo>
                    <a:pt x="228" y="228"/>
                  </a:lnTo>
                  <a:lnTo>
                    <a:pt x="228" y="229"/>
                  </a:lnTo>
                  <a:lnTo>
                    <a:pt x="229" y="231"/>
                  </a:lnTo>
                  <a:lnTo>
                    <a:pt x="229" y="232"/>
                  </a:lnTo>
                  <a:lnTo>
                    <a:pt x="229" y="235"/>
                  </a:lnTo>
                  <a:lnTo>
                    <a:pt x="229" y="236"/>
                  </a:lnTo>
                  <a:lnTo>
                    <a:pt x="229" y="238"/>
                  </a:lnTo>
                  <a:lnTo>
                    <a:pt x="231" y="238"/>
                  </a:lnTo>
                  <a:lnTo>
                    <a:pt x="232" y="239"/>
                  </a:lnTo>
                  <a:lnTo>
                    <a:pt x="233" y="239"/>
                  </a:lnTo>
                  <a:lnTo>
                    <a:pt x="235" y="239"/>
                  </a:lnTo>
                  <a:lnTo>
                    <a:pt x="236" y="239"/>
                  </a:lnTo>
                  <a:lnTo>
                    <a:pt x="238" y="240"/>
                  </a:lnTo>
                  <a:lnTo>
                    <a:pt x="239" y="240"/>
                  </a:lnTo>
                  <a:lnTo>
                    <a:pt x="240" y="242"/>
                  </a:lnTo>
                  <a:lnTo>
                    <a:pt x="242" y="243"/>
                  </a:lnTo>
                  <a:lnTo>
                    <a:pt x="243" y="243"/>
                  </a:lnTo>
                  <a:lnTo>
                    <a:pt x="245" y="245"/>
                  </a:lnTo>
                  <a:lnTo>
                    <a:pt x="246" y="246"/>
                  </a:lnTo>
                  <a:lnTo>
                    <a:pt x="247" y="247"/>
                  </a:lnTo>
                  <a:lnTo>
                    <a:pt x="247" y="249"/>
                  </a:lnTo>
                  <a:lnTo>
                    <a:pt x="249" y="250"/>
                  </a:lnTo>
                  <a:lnTo>
                    <a:pt x="250" y="253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Freeform 13">
              <a:extLst>
                <a:ext uri="{FF2B5EF4-FFF2-40B4-BE49-F238E27FC236}">
                  <a16:creationId xmlns:a16="http://schemas.microsoft.com/office/drawing/2014/main" id="{B3A09AF7-0D24-63D9-FBBF-3CE49A9C4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3726" y="2260601"/>
              <a:ext cx="639763" cy="796925"/>
            </a:xfrm>
            <a:custGeom>
              <a:avLst/>
              <a:gdLst>
                <a:gd name="T0" fmla="*/ 367 w 403"/>
                <a:gd name="T1" fmla="*/ 16 h 502"/>
                <a:gd name="T2" fmla="*/ 368 w 403"/>
                <a:gd name="T3" fmla="*/ 43 h 502"/>
                <a:gd name="T4" fmla="*/ 352 w 403"/>
                <a:gd name="T5" fmla="*/ 55 h 502"/>
                <a:gd name="T6" fmla="*/ 335 w 403"/>
                <a:gd name="T7" fmla="*/ 73 h 502"/>
                <a:gd name="T8" fmla="*/ 328 w 403"/>
                <a:gd name="T9" fmla="*/ 96 h 502"/>
                <a:gd name="T10" fmla="*/ 344 w 403"/>
                <a:gd name="T11" fmla="*/ 106 h 502"/>
                <a:gd name="T12" fmla="*/ 399 w 403"/>
                <a:gd name="T13" fmla="*/ 161 h 502"/>
                <a:gd name="T14" fmla="*/ 395 w 403"/>
                <a:gd name="T15" fmla="*/ 197 h 502"/>
                <a:gd name="T16" fmla="*/ 382 w 403"/>
                <a:gd name="T17" fmla="*/ 212 h 502"/>
                <a:gd name="T18" fmla="*/ 381 w 403"/>
                <a:gd name="T19" fmla="*/ 230 h 502"/>
                <a:gd name="T20" fmla="*/ 396 w 403"/>
                <a:gd name="T21" fmla="*/ 241 h 502"/>
                <a:gd name="T22" fmla="*/ 389 w 403"/>
                <a:gd name="T23" fmla="*/ 263 h 502"/>
                <a:gd name="T24" fmla="*/ 385 w 403"/>
                <a:gd name="T25" fmla="*/ 273 h 502"/>
                <a:gd name="T26" fmla="*/ 393 w 403"/>
                <a:gd name="T27" fmla="*/ 288 h 502"/>
                <a:gd name="T28" fmla="*/ 377 w 403"/>
                <a:gd name="T29" fmla="*/ 305 h 502"/>
                <a:gd name="T30" fmla="*/ 375 w 403"/>
                <a:gd name="T31" fmla="*/ 323 h 502"/>
                <a:gd name="T32" fmla="*/ 353 w 403"/>
                <a:gd name="T33" fmla="*/ 338 h 502"/>
                <a:gd name="T34" fmla="*/ 344 w 403"/>
                <a:gd name="T35" fmla="*/ 343 h 502"/>
                <a:gd name="T36" fmla="*/ 312 w 403"/>
                <a:gd name="T37" fmla="*/ 348 h 502"/>
                <a:gd name="T38" fmla="*/ 298 w 403"/>
                <a:gd name="T39" fmla="*/ 349 h 502"/>
                <a:gd name="T40" fmla="*/ 297 w 403"/>
                <a:gd name="T41" fmla="*/ 379 h 502"/>
                <a:gd name="T42" fmla="*/ 294 w 403"/>
                <a:gd name="T43" fmla="*/ 437 h 502"/>
                <a:gd name="T44" fmla="*/ 269 w 403"/>
                <a:gd name="T45" fmla="*/ 450 h 502"/>
                <a:gd name="T46" fmla="*/ 261 w 403"/>
                <a:gd name="T47" fmla="*/ 463 h 502"/>
                <a:gd name="T48" fmla="*/ 240 w 403"/>
                <a:gd name="T49" fmla="*/ 472 h 502"/>
                <a:gd name="T50" fmla="*/ 230 w 403"/>
                <a:gd name="T51" fmla="*/ 480 h 502"/>
                <a:gd name="T52" fmla="*/ 222 w 403"/>
                <a:gd name="T53" fmla="*/ 487 h 502"/>
                <a:gd name="T54" fmla="*/ 212 w 403"/>
                <a:gd name="T55" fmla="*/ 495 h 502"/>
                <a:gd name="T56" fmla="*/ 199 w 403"/>
                <a:gd name="T57" fmla="*/ 490 h 502"/>
                <a:gd name="T58" fmla="*/ 178 w 403"/>
                <a:gd name="T59" fmla="*/ 491 h 502"/>
                <a:gd name="T60" fmla="*/ 161 w 403"/>
                <a:gd name="T61" fmla="*/ 499 h 502"/>
                <a:gd name="T62" fmla="*/ 138 w 403"/>
                <a:gd name="T63" fmla="*/ 499 h 502"/>
                <a:gd name="T64" fmla="*/ 120 w 403"/>
                <a:gd name="T65" fmla="*/ 486 h 502"/>
                <a:gd name="T66" fmla="*/ 99 w 403"/>
                <a:gd name="T67" fmla="*/ 436 h 502"/>
                <a:gd name="T68" fmla="*/ 77 w 403"/>
                <a:gd name="T69" fmla="*/ 383 h 502"/>
                <a:gd name="T70" fmla="*/ 70 w 403"/>
                <a:gd name="T71" fmla="*/ 360 h 502"/>
                <a:gd name="T72" fmla="*/ 37 w 403"/>
                <a:gd name="T73" fmla="*/ 339 h 502"/>
                <a:gd name="T74" fmla="*/ 10 w 403"/>
                <a:gd name="T75" fmla="*/ 309 h 502"/>
                <a:gd name="T76" fmla="*/ 1 w 403"/>
                <a:gd name="T77" fmla="*/ 291 h 502"/>
                <a:gd name="T78" fmla="*/ 22 w 403"/>
                <a:gd name="T79" fmla="*/ 272 h 502"/>
                <a:gd name="T80" fmla="*/ 59 w 403"/>
                <a:gd name="T81" fmla="*/ 247 h 502"/>
                <a:gd name="T82" fmla="*/ 92 w 403"/>
                <a:gd name="T83" fmla="*/ 222 h 502"/>
                <a:gd name="T84" fmla="*/ 110 w 403"/>
                <a:gd name="T85" fmla="*/ 172 h 502"/>
                <a:gd name="T86" fmla="*/ 124 w 403"/>
                <a:gd name="T87" fmla="*/ 135 h 502"/>
                <a:gd name="T88" fmla="*/ 143 w 403"/>
                <a:gd name="T89" fmla="*/ 83 h 502"/>
                <a:gd name="T90" fmla="*/ 154 w 403"/>
                <a:gd name="T91" fmla="*/ 48 h 502"/>
                <a:gd name="T92" fmla="*/ 182 w 403"/>
                <a:gd name="T93" fmla="*/ 48 h 502"/>
                <a:gd name="T94" fmla="*/ 192 w 403"/>
                <a:gd name="T95" fmla="*/ 51 h 502"/>
                <a:gd name="T96" fmla="*/ 218 w 403"/>
                <a:gd name="T97" fmla="*/ 55 h 502"/>
                <a:gd name="T98" fmla="*/ 239 w 403"/>
                <a:gd name="T99" fmla="*/ 62 h 502"/>
                <a:gd name="T100" fmla="*/ 254 w 403"/>
                <a:gd name="T101" fmla="*/ 65 h 502"/>
                <a:gd name="T102" fmla="*/ 268 w 403"/>
                <a:gd name="T103" fmla="*/ 69 h 502"/>
                <a:gd name="T104" fmla="*/ 281 w 403"/>
                <a:gd name="T105" fmla="*/ 73 h 502"/>
                <a:gd name="T106" fmla="*/ 294 w 403"/>
                <a:gd name="T107" fmla="*/ 76 h 502"/>
                <a:gd name="T108" fmla="*/ 306 w 403"/>
                <a:gd name="T109" fmla="*/ 69 h 502"/>
                <a:gd name="T110" fmla="*/ 305 w 403"/>
                <a:gd name="T111" fmla="*/ 44 h 502"/>
                <a:gd name="T112" fmla="*/ 316 w 403"/>
                <a:gd name="T113" fmla="*/ 25 h 502"/>
                <a:gd name="T114" fmla="*/ 357 w 403"/>
                <a:gd name="T115" fmla="*/ 5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3" h="502">
                  <a:moveTo>
                    <a:pt x="373" y="7"/>
                  </a:moveTo>
                  <a:lnTo>
                    <a:pt x="374" y="8"/>
                  </a:lnTo>
                  <a:lnTo>
                    <a:pt x="373" y="8"/>
                  </a:lnTo>
                  <a:lnTo>
                    <a:pt x="371" y="9"/>
                  </a:lnTo>
                  <a:lnTo>
                    <a:pt x="370" y="9"/>
                  </a:lnTo>
                  <a:lnTo>
                    <a:pt x="368" y="11"/>
                  </a:lnTo>
                  <a:lnTo>
                    <a:pt x="368" y="12"/>
                  </a:lnTo>
                  <a:lnTo>
                    <a:pt x="367" y="12"/>
                  </a:lnTo>
                  <a:lnTo>
                    <a:pt x="367" y="14"/>
                  </a:lnTo>
                  <a:lnTo>
                    <a:pt x="367" y="15"/>
                  </a:lnTo>
                  <a:lnTo>
                    <a:pt x="367" y="16"/>
                  </a:lnTo>
                  <a:lnTo>
                    <a:pt x="367" y="18"/>
                  </a:lnTo>
                  <a:lnTo>
                    <a:pt x="367" y="19"/>
                  </a:lnTo>
                  <a:lnTo>
                    <a:pt x="367" y="20"/>
                  </a:lnTo>
                  <a:lnTo>
                    <a:pt x="368" y="23"/>
                  </a:lnTo>
                  <a:lnTo>
                    <a:pt x="370" y="26"/>
                  </a:lnTo>
                  <a:lnTo>
                    <a:pt x="373" y="33"/>
                  </a:lnTo>
                  <a:lnTo>
                    <a:pt x="374" y="38"/>
                  </a:lnTo>
                  <a:lnTo>
                    <a:pt x="373" y="40"/>
                  </a:lnTo>
                  <a:lnTo>
                    <a:pt x="371" y="41"/>
                  </a:lnTo>
                  <a:lnTo>
                    <a:pt x="370" y="41"/>
                  </a:lnTo>
                  <a:lnTo>
                    <a:pt x="368" y="43"/>
                  </a:lnTo>
                  <a:lnTo>
                    <a:pt x="366" y="45"/>
                  </a:lnTo>
                  <a:lnTo>
                    <a:pt x="364" y="45"/>
                  </a:lnTo>
                  <a:lnTo>
                    <a:pt x="361" y="48"/>
                  </a:lnTo>
                  <a:lnTo>
                    <a:pt x="361" y="49"/>
                  </a:lnTo>
                  <a:lnTo>
                    <a:pt x="360" y="49"/>
                  </a:lnTo>
                  <a:lnTo>
                    <a:pt x="359" y="49"/>
                  </a:lnTo>
                  <a:lnTo>
                    <a:pt x="357" y="51"/>
                  </a:lnTo>
                  <a:lnTo>
                    <a:pt x="356" y="52"/>
                  </a:lnTo>
                  <a:lnTo>
                    <a:pt x="355" y="54"/>
                  </a:lnTo>
                  <a:lnTo>
                    <a:pt x="353" y="54"/>
                  </a:lnTo>
                  <a:lnTo>
                    <a:pt x="352" y="55"/>
                  </a:lnTo>
                  <a:lnTo>
                    <a:pt x="350" y="55"/>
                  </a:lnTo>
                  <a:lnTo>
                    <a:pt x="349" y="55"/>
                  </a:lnTo>
                  <a:lnTo>
                    <a:pt x="346" y="58"/>
                  </a:lnTo>
                  <a:lnTo>
                    <a:pt x="342" y="59"/>
                  </a:lnTo>
                  <a:lnTo>
                    <a:pt x="341" y="59"/>
                  </a:lnTo>
                  <a:lnTo>
                    <a:pt x="337" y="62"/>
                  </a:lnTo>
                  <a:lnTo>
                    <a:pt x="334" y="62"/>
                  </a:lnTo>
                  <a:lnTo>
                    <a:pt x="332" y="63"/>
                  </a:lnTo>
                  <a:lnTo>
                    <a:pt x="331" y="63"/>
                  </a:lnTo>
                  <a:lnTo>
                    <a:pt x="332" y="65"/>
                  </a:lnTo>
                  <a:lnTo>
                    <a:pt x="335" y="73"/>
                  </a:lnTo>
                  <a:lnTo>
                    <a:pt x="337" y="73"/>
                  </a:lnTo>
                  <a:lnTo>
                    <a:pt x="342" y="84"/>
                  </a:lnTo>
                  <a:lnTo>
                    <a:pt x="344" y="88"/>
                  </a:lnTo>
                  <a:lnTo>
                    <a:pt x="345" y="89"/>
                  </a:lnTo>
                  <a:lnTo>
                    <a:pt x="342" y="91"/>
                  </a:lnTo>
                  <a:lnTo>
                    <a:pt x="339" y="92"/>
                  </a:lnTo>
                  <a:lnTo>
                    <a:pt x="337" y="94"/>
                  </a:lnTo>
                  <a:lnTo>
                    <a:pt x="335" y="95"/>
                  </a:lnTo>
                  <a:lnTo>
                    <a:pt x="332" y="96"/>
                  </a:lnTo>
                  <a:lnTo>
                    <a:pt x="330" y="96"/>
                  </a:lnTo>
                  <a:lnTo>
                    <a:pt x="328" y="96"/>
                  </a:lnTo>
                  <a:lnTo>
                    <a:pt x="330" y="99"/>
                  </a:lnTo>
                  <a:lnTo>
                    <a:pt x="331" y="99"/>
                  </a:lnTo>
                  <a:lnTo>
                    <a:pt x="332" y="100"/>
                  </a:lnTo>
                  <a:lnTo>
                    <a:pt x="334" y="102"/>
                  </a:lnTo>
                  <a:lnTo>
                    <a:pt x="334" y="105"/>
                  </a:lnTo>
                  <a:lnTo>
                    <a:pt x="335" y="106"/>
                  </a:lnTo>
                  <a:lnTo>
                    <a:pt x="335" y="107"/>
                  </a:lnTo>
                  <a:lnTo>
                    <a:pt x="337" y="107"/>
                  </a:lnTo>
                  <a:lnTo>
                    <a:pt x="338" y="107"/>
                  </a:lnTo>
                  <a:lnTo>
                    <a:pt x="339" y="106"/>
                  </a:lnTo>
                  <a:lnTo>
                    <a:pt x="344" y="106"/>
                  </a:lnTo>
                  <a:lnTo>
                    <a:pt x="344" y="123"/>
                  </a:lnTo>
                  <a:lnTo>
                    <a:pt x="344" y="124"/>
                  </a:lnTo>
                  <a:lnTo>
                    <a:pt x="353" y="124"/>
                  </a:lnTo>
                  <a:lnTo>
                    <a:pt x="377" y="124"/>
                  </a:lnTo>
                  <a:lnTo>
                    <a:pt x="379" y="124"/>
                  </a:lnTo>
                  <a:lnTo>
                    <a:pt x="399" y="123"/>
                  </a:lnTo>
                  <a:lnTo>
                    <a:pt x="399" y="125"/>
                  </a:lnTo>
                  <a:lnTo>
                    <a:pt x="399" y="129"/>
                  </a:lnTo>
                  <a:lnTo>
                    <a:pt x="399" y="143"/>
                  </a:lnTo>
                  <a:lnTo>
                    <a:pt x="399" y="160"/>
                  </a:lnTo>
                  <a:lnTo>
                    <a:pt x="399" y="161"/>
                  </a:lnTo>
                  <a:lnTo>
                    <a:pt x="399" y="183"/>
                  </a:lnTo>
                  <a:lnTo>
                    <a:pt x="400" y="185"/>
                  </a:lnTo>
                  <a:lnTo>
                    <a:pt x="396" y="189"/>
                  </a:lnTo>
                  <a:lnTo>
                    <a:pt x="395" y="189"/>
                  </a:lnTo>
                  <a:lnTo>
                    <a:pt x="393" y="190"/>
                  </a:lnTo>
                  <a:lnTo>
                    <a:pt x="393" y="192"/>
                  </a:lnTo>
                  <a:lnTo>
                    <a:pt x="393" y="193"/>
                  </a:lnTo>
                  <a:lnTo>
                    <a:pt x="392" y="193"/>
                  </a:lnTo>
                  <a:lnTo>
                    <a:pt x="392" y="194"/>
                  </a:lnTo>
                  <a:lnTo>
                    <a:pt x="393" y="194"/>
                  </a:lnTo>
                  <a:lnTo>
                    <a:pt x="395" y="197"/>
                  </a:lnTo>
                  <a:lnTo>
                    <a:pt x="395" y="198"/>
                  </a:lnTo>
                  <a:lnTo>
                    <a:pt x="396" y="200"/>
                  </a:lnTo>
                  <a:lnTo>
                    <a:pt x="395" y="201"/>
                  </a:lnTo>
                  <a:lnTo>
                    <a:pt x="393" y="203"/>
                  </a:lnTo>
                  <a:lnTo>
                    <a:pt x="392" y="203"/>
                  </a:lnTo>
                  <a:lnTo>
                    <a:pt x="390" y="205"/>
                  </a:lnTo>
                  <a:lnTo>
                    <a:pt x="389" y="207"/>
                  </a:lnTo>
                  <a:lnTo>
                    <a:pt x="389" y="208"/>
                  </a:lnTo>
                  <a:lnTo>
                    <a:pt x="388" y="210"/>
                  </a:lnTo>
                  <a:lnTo>
                    <a:pt x="386" y="211"/>
                  </a:lnTo>
                  <a:lnTo>
                    <a:pt x="382" y="212"/>
                  </a:lnTo>
                  <a:lnTo>
                    <a:pt x="381" y="212"/>
                  </a:lnTo>
                  <a:lnTo>
                    <a:pt x="381" y="214"/>
                  </a:lnTo>
                  <a:lnTo>
                    <a:pt x="379" y="216"/>
                  </a:lnTo>
                  <a:lnTo>
                    <a:pt x="378" y="216"/>
                  </a:lnTo>
                  <a:lnTo>
                    <a:pt x="375" y="221"/>
                  </a:lnTo>
                  <a:lnTo>
                    <a:pt x="374" y="222"/>
                  </a:lnTo>
                  <a:lnTo>
                    <a:pt x="373" y="223"/>
                  </a:lnTo>
                  <a:lnTo>
                    <a:pt x="371" y="223"/>
                  </a:lnTo>
                  <a:lnTo>
                    <a:pt x="378" y="227"/>
                  </a:lnTo>
                  <a:lnTo>
                    <a:pt x="379" y="227"/>
                  </a:lnTo>
                  <a:lnTo>
                    <a:pt x="381" y="230"/>
                  </a:lnTo>
                  <a:lnTo>
                    <a:pt x="382" y="232"/>
                  </a:lnTo>
                  <a:lnTo>
                    <a:pt x="386" y="233"/>
                  </a:lnTo>
                  <a:lnTo>
                    <a:pt x="389" y="234"/>
                  </a:lnTo>
                  <a:lnTo>
                    <a:pt x="389" y="236"/>
                  </a:lnTo>
                  <a:lnTo>
                    <a:pt x="390" y="237"/>
                  </a:lnTo>
                  <a:lnTo>
                    <a:pt x="390" y="238"/>
                  </a:lnTo>
                  <a:lnTo>
                    <a:pt x="390" y="241"/>
                  </a:lnTo>
                  <a:lnTo>
                    <a:pt x="390" y="243"/>
                  </a:lnTo>
                  <a:lnTo>
                    <a:pt x="392" y="244"/>
                  </a:lnTo>
                  <a:lnTo>
                    <a:pt x="393" y="244"/>
                  </a:lnTo>
                  <a:lnTo>
                    <a:pt x="396" y="241"/>
                  </a:lnTo>
                  <a:lnTo>
                    <a:pt x="397" y="241"/>
                  </a:lnTo>
                  <a:lnTo>
                    <a:pt x="400" y="248"/>
                  </a:lnTo>
                  <a:lnTo>
                    <a:pt x="403" y="255"/>
                  </a:lnTo>
                  <a:lnTo>
                    <a:pt x="400" y="256"/>
                  </a:lnTo>
                  <a:lnTo>
                    <a:pt x="397" y="258"/>
                  </a:lnTo>
                  <a:lnTo>
                    <a:pt x="396" y="259"/>
                  </a:lnTo>
                  <a:lnTo>
                    <a:pt x="393" y="261"/>
                  </a:lnTo>
                  <a:lnTo>
                    <a:pt x="392" y="261"/>
                  </a:lnTo>
                  <a:lnTo>
                    <a:pt x="392" y="262"/>
                  </a:lnTo>
                  <a:lnTo>
                    <a:pt x="390" y="262"/>
                  </a:lnTo>
                  <a:lnTo>
                    <a:pt x="389" y="263"/>
                  </a:lnTo>
                  <a:lnTo>
                    <a:pt x="389" y="265"/>
                  </a:lnTo>
                  <a:lnTo>
                    <a:pt x="388" y="266"/>
                  </a:lnTo>
                  <a:lnTo>
                    <a:pt x="386" y="266"/>
                  </a:lnTo>
                  <a:lnTo>
                    <a:pt x="385" y="267"/>
                  </a:lnTo>
                  <a:lnTo>
                    <a:pt x="385" y="269"/>
                  </a:lnTo>
                  <a:lnTo>
                    <a:pt x="384" y="269"/>
                  </a:lnTo>
                  <a:lnTo>
                    <a:pt x="382" y="269"/>
                  </a:lnTo>
                  <a:lnTo>
                    <a:pt x="382" y="270"/>
                  </a:lnTo>
                  <a:lnTo>
                    <a:pt x="384" y="272"/>
                  </a:lnTo>
                  <a:lnTo>
                    <a:pt x="384" y="273"/>
                  </a:lnTo>
                  <a:lnTo>
                    <a:pt x="385" y="273"/>
                  </a:lnTo>
                  <a:lnTo>
                    <a:pt x="385" y="274"/>
                  </a:lnTo>
                  <a:lnTo>
                    <a:pt x="386" y="276"/>
                  </a:lnTo>
                  <a:lnTo>
                    <a:pt x="388" y="277"/>
                  </a:lnTo>
                  <a:lnTo>
                    <a:pt x="388" y="279"/>
                  </a:lnTo>
                  <a:lnTo>
                    <a:pt x="389" y="280"/>
                  </a:lnTo>
                  <a:lnTo>
                    <a:pt x="390" y="281"/>
                  </a:lnTo>
                  <a:lnTo>
                    <a:pt x="390" y="283"/>
                  </a:lnTo>
                  <a:lnTo>
                    <a:pt x="392" y="284"/>
                  </a:lnTo>
                  <a:lnTo>
                    <a:pt x="392" y="285"/>
                  </a:lnTo>
                  <a:lnTo>
                    <a:pt x="393" y="287"/>
                  </a:lnTo>
                  <a:lnTo>
                    <a:pt x="393" y="288"/>
                  </a:lnTo>
                  <a:lnTo>
                    <a:pt x="393" y="291"/>
                  </a:lnTo>
                  <a:lnTo>
                    <a:pt x="389" y="290"/>
                  </a:lnTo>
                  <a:lnTo>
                    <a:pt x="388" y="290"/>
                  </a:lnTo>
                  <a:lnTo>
                    <a:pt x="386" y="290"/>
                  </a:lnTo>
                  <a:lnTo>
                    <a:pt x="366" y="285"/>
                  </a:lnTo>
                  <a:lnTo>
                    <a:pt x="364" y="288"/>
                  </a:lnTo>
                  <a:lnTo>
                    <a:pt x="367" y="291"/>
                  </a:lnTo>
                  <a:lnTo>
                    <a:pt x="371" y="296"/>
                  </a:lnTo>
                  <a:lnTo>
                    <a:pt x="374" y="301"/>
                  </a:lnTo>
                  <a:lnTo>
                    <a:pt x="375" y="302"/>
                  </a:lnTo>
                  <a:lnTo>
                    <a:pt x="377" y="305"/>
                  </a:lnTo>
                  <a:lnTo>
                    <a:pt x="378" y="307"/>
                  </a:lnTo>
                  <a:lnTo>
                    <a:pt x="381" y="313"/>
                  </a:lnTo>
                  <a:lnTo>
                    <a:pt x="381" y="314"/>
                  </a:lnTo>
                  <a:lnTo>
                    <a:pt x="379" y="314"/>
                  </a:lnTo>
                  <a:lnTo>
                    <a:pt x="378" y="316"/>
                  </a:lnTo>
                  <a:lnTo>
                    <a:pt x="378" y="317"/>
                  </a:lnTo>
                  <a:lnTo>
                    <a:pt x="378" y="318"/>
                  </a:lnTo>
                  <a:lnTo>
                    <a:pt x="379" y="318"/>
                  </a:lnTo>
                  <a:lnTo>
                    <a:pt x="379" y="320"/>
                  </a:lnTo>
                  <a:lnTo>
                    <a:pt x="377" y="321"/>
                  </a:lnTo>
                  <a:lnTo>
                    <a:pt x="375" y="323"/>
                  </a:lnTo>
                  <a:lnTo>
                    <a:pt x="374" y="323"/>
                  </a:lnTo>
                  <a:lnTo>
                    <a:pt x="370" y="325"/>
                  </a:lnTo>
                  <a:lnTo>
                    <a:pt x="368" y="327"/>
                  </a:lnTo>
                  <a:lnTo>
                    <a:pt x="364" y="328"/>
                  </a:lnTo>
                  <a:lnTo>
                    <a:pt x="356" y="330"/>
                  </a:lnTo>
                  <a:lnTo>
                    <a:pt x="355" y="331"/>
                  </a:lnTo>
                  <a:lnTo>
                    <a:pt x="355" y="332"/>
                  </a:lnTo>
                  <a:lnTo>
                    <a:pt x="355" y="334"/>
                  </a:lnTo>
                  <a:lnTo>
                    <a:pt x="355" y="335"/>
                  </a:lnTo>
                  <a:lnTo>
                    <a:pt x="353" y="336"/>
                  </a:lnTo>
                  <a:lnTo>
                    <a:pt x="353" y="338"/>
                  </a:lnTo>
                  <a:lnTo>
                    <a:pt x="353" y="341"/>
                  </a:lnTo>
                  <a:lnTo>
                    <a:pt x="352" y="343"/>
                  </a:lnTo>
                  <a:lnTo>
                    <a:pt x="350" y="346"/>
                  </a:lnTo>
                  <a:lnTo>
                    <a:pt x="350" y="349"/>
                  </a:lnTo>
                  <a:lnTo>
                    <a:pt x="349" y="346"/>
                  </a:lnTo>
                  <a:lnTo>
                    <a:pt x="348" y="346"/>
                  </a:lnTo>
                  <a:lnTo>
                    <a:pt x="348" y="345"/>
                  </a:lnTo>
                  <a:lnTo>
                    <a:pt x="346" y="345"/>
                  </a:lnTo>
                  <a:lnTo>
                    <a:pt x="345" y="345"/>
                  </a:lnTo>
                  <a:lnTo>
                    <a:pt x="345" y="343"/>
                  </a:lnTo>
                  <a:lnTo>
                    <a:pt x="344" y="343"/>
                  </a:lnTo>
                  <a:lnTo>
                    <a:pt x="342" y="343"/>
                  </a:lnTo>
                  <a:lnTo>
                    <a:pt x="341" y="343"/>
                  </a:lnTo>
                  <a:lnTo>
                    <a:pt x="335" y="345"/>
                  </a:lnTo>
                  <a:lnTo>
                    <a:pt x="331" y="345"/>
                  </a:lnTo>
                  <a:lnTo>
                    <a:pt x="330" y="345"/>
                  </a:lnTo>
                  <a:lnTo>
                    <a:pt x="326" y="346"/>
                  </a:lnTo>
                  <a:lnTo>
                    <a:pt x="319" y="348"/>
                  </a:lnTo>
                  <a:lnTo>
                    <a:pt x="316" y="348"/>
                  </a:lnTo>
                  <a:lnTo>
                    <a:pt x="315" y="348"/>
                  </a:lnTo>
                  <a:lnTo>
                    <a:pt x="313" y="348"/>
                  </a:lnTo>
                  <a:lnTo>
                    <a:pt x="312" y="348"/>
                  </a:lnTo>
                  <a:lnTo>
                    <a:pt x="310" y="348"/>
                  </a:lnTo>
                  <a:lnTo>
                    <a:pt x="310" y="346"/>
                  </a:lnTo>
                  <a:lnTo>
                    <a:pt x="309" y="346"/>
                  </a:lnTo>
                  <a:lnTo>
                    <a:pt x="308" y="345"/>
                  </a:lnTo>
                  <a:lnTo>
                    <a:pt x="302" y="342"/>
                  </a:lnTo>
                  <a:lnTo>
                    <a:pt x="302" y="341"/>
                  </a:lnTo>
                  <a:lnTo>
                    <a:pt x="299" y="343"/>
                  </a:lnTo>
                  <a:lnTo>
                    <a:pt x="298" y="345"/>
                  </a:lnTo>
                  <a:lnTo>
                    <a:pt x="298" y="346"/>
                  </a:lnTo>
                  <a:lnTo>
                    <a:pt x="298" y="348"/>
                  </a:lnTo>
                  <a:lnTo>
                    <a:pt x="298" y="349"/>
                  </a:lnTo>
                  <a:lnTo>
                    <a:pt x="298" y="350"/>
                  </a:lnTo>
                  <a:lnTo>
                    <a:pt x="298" y="352"/>
                  </a:lnTo>
                  <a:lnTo>
                    <a:pt x="298" y="354"/>
                  </a:lnTo>
                  <a:lnTo>
                    <a:pt x="298" y="357"/>
                  </a:lnTo>
                  <a:lnTo>
                    <a:pt x="298" y="359"/>
                  </a:lnTo>
                  <a:lnTo>
                    <a:pt x="298" y="360"/>
                  </a:lnTo>
                  <a:lnTo>
                    <a:pt x="298" y="361"/>
                  </a:lnTo>
                  <a:lnTo>
                    <a:pt x="298" y="363"/>
                  </a:lnTo>
                  <a:lnTo>
                    <a:pt x="298" y="365"/>
                  </a:lnTo>
                  <a:lnTo>
                    <a:pt x="298" y="367"/>
                  </a:lnTo>
                  <a:lnTo>
                    <a:pt x="297" y="379"/>
                  </a:lnTo>
                  <a:lnTo>
                    <a:pt x="297" y="382"/>
                  </a:lnTo>
                  <a:lnTo>
                    <a:pt x="297" y="385"/>
                  </a:lnTo>
                  <a:lnTo>
                    <a:pt x="295" y="394"/>
                  </a:lnTo>
                  <a:lnTo>
                    <a:pt x="295" y="404"/>
                  </a:lnTo>
                  <a:lnTo>
                    <a:pt x="295" y="410"/>
                  </a:lnTo>
                  <a:lnTo>
                    <a:pt x="294" y="425"/>
                  </a:lnTo>
                  <a:lnTo>
                    <a:pt x="294" y="428"/>
                  </a:lnTo>
                  <a:lnTo>
                    <a:pt x="294" y="430"/>
                  </a:lnTo>
                  <a:lnTo>
                    <a:pt x="294" y="432"/>
                  </a:lnTo>
                  <a:lnTo>
                    <a:pt x="294" y="434"/>
                  </a:lnTo>
                  <a:lnTo>
                    <a:pt x="294" y="437"/>
                  </a:lnTo>
                  <a:lnTo>
                    <a:pt x="294" y="439"/>
                  </a:lnTo>
                  <a:lnTo>
                    <a:pt x="294" y="441"/>
                  </a:lnTo>
                  <a:lnTo>
                    <a:pt x="292" y="441"/>
                  </a:lnTo>
                  <a:lnTo>
                    <a:pt x="290" y="441"/>
                  </a:lnTo>
                  <a:lnTo>
                    <a:pt x="288" y="443"/>
                  </a:lnTo>
                  <a:lnTo>
                    <a:pt x="279" y="447"/>
                  </a:lnTo>
                  <a:lnTo>
                    <a:pt x="273" y="450"/>
                  </a:lnTo>
                  <a:lnTo>
                    <a:pt x="272" y="450"/>
                  </a:lnTo>
                  <a:lnTo>
                    <a:pt x="272" y="448"/>
                  </a:lnTo>
                  <a:lnTo>
                    <a:pt x="270" y="448"/>
                  </a:lnTo>
                  <a:lnTo>
                    <a:pt x="269" y="450"/>
                  </a:lnTo>
                  <a:lnTo>
                    <a:pt x="269" y="451"/>
                  </a:lnTo>
                  <a:lnTo>
                    <a:pt x="269" y="452"/>
                  </a:lnTo>
                  <a:lnTo>
                    <a:pt x="268" y="454"/>
                  </a:lnTo>
                  <a:lnTo>
                    <a:pt x="268" y="455"/>
                  </a:lnTo>
                  <a:lnTo>
                    <a:pt x="268" y="456"/>
                  </a:lnTo>
                  <a:lnTo>
                    <a:pt x="266" y="458"/>
                  </a:lnTo>
                  <a:lnTo>
                    <a:pt x="266" y="459"/>
                  </a:lnTo>
                  <a:lnTo>
                    <a:pt x="265" y="461"/>
                  </a:lnTo>
                  <a:lnTo>
                    <a:pt x="262" y="462"/>
                  </a:lnTo>
                  <a:lnTo>
                    <a:pt x="262" y="463"/>
                  </a:lnTo>
                  <a:lnTo>
                    <a:pt x="261" y="463"/>
                  </a:lnTo>
                  <a:lnTo>
                    <a:pt x="251" y="463"/>
                  </a:lnTo>
                  <a:lnTo>
                    <a:pt x="250" y="463"/>
                  </a:lnTo>
                  <a:lnTo>
                    <a:pt x="248" y="463"/>
                  </a:lnTo>
                  <a:lnTo>
                    <a:pt x="247" y="463"/>
                  </a:lnTo>
                  <a:lnTo>
                    <a:pt x="246" y="465"/>
                  </a:lnTo>
                  <a:lnTo>
                    <a:pt x="244" y="466"/>
                  </a:lnTo>
                  <a:lnTo>
                    <a:pt x="243" y="466"/>
                  </a:lnTo>
                  <a:lnTo>
                    <a:pt x="243" y="467"/>
                  </a:lnTo>
                  <a:lnTo>
                    <a:pt x="241" y="469"/>
                  </a:lnTo>
                  <a:lnTo>
                    <a:pt x="241" y="470"/>
                  </a:lnTo>
                  <a:lnTo>
                    <a:pt x="240" y="472"/>
                  </a:lnTo>
                  <a:lnTo>
                    <a:pt x="240" y="473"/>
                  </a:lnTo>
                  <a:lnTo>
                    <a:pt x="239" y="475"/>
                  </a:lnTo>
                  <a:lnTo>
                    <a:pt x="239" y="476"/>
                  </a:lnTo>
                  <a:lnTo>
                    <a:pt x="239" y="477"/>
                  </a:lnTo>
                  <a:lnTo>
                    <a:pt x="237" y="477"/>
                  </a:lnTo>
                  <a:lnTo>
                    <a:pt x="236" y="477"/>
                  </a:lnTo>
                  <a:lnTo>
                    <a:pt x="236" y="479"/>
                  </a:lnTo>
                  <a:lnTo>
                    <a:pt x="235" y="479"/>
                  </a:lnTo>
                  <a:lnTo>
                    <a:pt x="233" y="479"/>
                  </a:lnTo>
                  <a:lnTo>
                    <a:pt x="232" y="479"/>
                  </a:lnTo>
                  <a:lnTo>
                    <a:pt x="230" y="480"/>
                  </a:lnTo>
                  <a:lnTo>
                    <a:pt x="229" y="480"/>
                  </a:lnTo>
                  <a:lnTo>
                    <a:pt x="228" y="480"/>
                  </a:lnTo>
                  <a:lnTo>
                    <a:pt x="226" y="479"/>
                  </a:lnTo>
                  <a:lnTo>
                    <a:pt x="225" y="479"/>
                  </a:lnTo>
                  <a:lnTo>
                    <a:pt x="225" y="480"/>
                  </a:lnTo>
                  <a:lnTo>
                    <a:pt x="223" y="481"/>
                  </a:lnTo>
                  <a:lnTo>
                    <a:pt x="223" y="483"/>
                  </a:lnTo>
                  <a:lnTo>
                    <a:pt x="222" y="483"/>
                  </a:lnTo>
                  <a:lnTo>
                    <a:pt x="222" y="484"/>
                  </a:lnTo>
                  <a:lnTo>
                    <a:pt x="222" y="486"/>
                  </a:lnTo>
                  <a:lnTo>
                    <a:pt x="222" y="487"/>
                  </a:lnTo>
                  <a:lnTo>
                    <a:pt x="222" y="488"/>
                  </a:lnTo>
                  <a:lnTo>
                    <a:pt x="221" y="488"/>
                  </a:lnTo>
                  <a:lnTo>
                    <a:pt x="219" y="488"/>
                  </a:lnTo>
                  <a:lnTo>
                    <a:pt x="219" y="490"/>
                  </a:lnTo>
                  <a:lnTo>
                    <a:pt x="218" y="490"/>
                  </a:lnTo>
                  <a:lnTo>
                    <a:pt x="217" y="491"/>
                  </a:lnTo>
                  <a:lnTo>
                    <a:pt x="215" y="492"/>
                  </a:lnTo>
                  <a:lnTo>
                    <a:pt x="214" y="492"/>
                  </a:lnTo>
                  <a:lnTo>
                    <a:pt x="214" y="494"/>
                  </a:lnTo>
                  <a:lnTo>
                    <a:pt x="212" y="494"/>
                  </a:lnTo>
                  <a:lnTo>
                    <a:pt x="212" y="495"/>
                  </a:lnTo>
                  <a:lnTo>
                    <a:pt x="212" y="497"/>
                  </a:lnTo>
                  <a:lnTo>
                    <a:pt x="211" y="495"/>
                  </a:lnTo>
                  <a:lnTo>
                    <a:pt x="210" y="495"/>
                  </a:lnTo>
                  <a:lnTo>
                    <a:pt x="206" y="494"/>
                  </a:lnTo>
                  <a:lnTo>
                    <a:pt x="206" y="492"/>
                  </a:lnTo>
                  <a:lnTo>
                    <a:pt x="204" y="492"/>
                  </a:lnTo>
                  <a:lnTo>
                    <a:pt x="203" y="492"/>
                  </a:lnTo>
                  <a:lnTo>
                    <a:pt x="201" y="491"/>
                  </a:lnTo>
                  <a:lnTo>
                    <a:pt x="200" y="491"/>
                  </a:lnTo>
                  <a:lnTo>
                    <a:pt x="199" y="491"/>
                  </a:lnTo>
                  <a:lnTo>
                    <a:pt x="199" y="490"/>
                  </a:lnTo>
                  <a:lnTo>
                    <a:pt x="197" y="490"/>
                  </a:lnTo>
                  <a:lnTo>
                    <a:pt x="196" y="490"/>
                  </a:lnTo>
                  <a:lnTo>
                    <a:pt x="195" y="490"/>
                  </a:lnTo>
                  <a:lnTo>
                    <a:pt x="193" y="490"/>
                  </a:lnTo>
                  <a:lnTo>
                    <a:pt x="190" y="490"/>
                  </a:lnTo>
                  <a:lnTo>
                    <a:pt x="189" y="490"/>
                  </a:lnTo>
                  <a:lnTo>
                    <a:pt x="188" y="490"/>
                  </a:lnTo>
                  <a:lnTo>
                    <a:pt x="186" y="490"/>
                  </a:lnTo>
                  <a:lnTo>
                    <a:pt x="182" y="490"/>
                  </a:lnTo>
                  <a:lnTo>
                    <a:pt x="179" y="491"/>
                  </a:lnTo>
                  <a:lnTo>
                    <a:pt x="178" y="491"/>
                  </a:lnTo>
                  <a:lnTo>
                    <a:pt x="177" y="491"/>
                  </a:lnTo>
                  <a:lnTo>
                    <a:pt x="175" y="492"/>
                  </a:lnTo>
                  <a:lnTo>
                    <a:pt x="174" y="492"/>
                  </a:lnTo>
                  <a:lnTo>
                    <a:pt x="172" y="492"/>
                  </a:lnTo>
                  <a:lnTo>
                    <a:pt x="172" y="494"/>
                  </a:lnTo>
                  <a:lnTo>
                    <a:pt x="171" y="494"/>
                  </a:lnTo>
                  <a:lnTo>
                    <a:pt x="170" y="495"/>
                  </a:lnTo>
                  <a:lnTo>
                    <a:pt x="168" y="495"/>
                  </a:lnTo>
                  <a:lnTo>
                    <a:pt x="166" y="498"/>
                  </a:lnTo>
                  <a:lnTo>
                    <a:pt x="163" y="499"/>
                  </a:lnTo>
                  <a:lnTo>
                    <a:pt x="161" y="499"/>
                  </a:lnTo>
                  <a:lnTo>
                    <a:pt x="160" y="501"/>
                  </a:lnTo>
                  <a:lnTo>
                    <a:pt x="159" y="502"/>
                  </a:lnTo>
                  <a:lnTo>
                    <a:pt x="157" y="502"/>
                  </a:lnTo>
                  <a:lnTo>
                    <a:pt x="156" y="502"/>
                  </a:lnTo>
                  <a:lnTo>
                    <a:pt x="145" y="502"/>
                  </a:lnTo>
                  <a:lnTo>
                    <a:pt x="143" y="502"/>
                  </a:lnTo>
                  <a:lnTo>
                    <a:pt x="143" y="501"/>
                  </a:lnTo>
                  <a:lnTo>
                    <a:pt x="142" y="501"/>
                  </a:lnTo>
                  <a:lnTo>
                    <a:pt x="141" y="501"/>
                  </a:lnTo>
                  <a:lnTo>
                    <a:pt x="139" y="501"/>
                  </a:lnTo>
                  <a:lnTo>
                    <a:pt x="138" y="499"/>
                  </a:lnTo>
                  <a:lnTo>
                    <a:pt x="137" y="499"/>
                  </a:lnTo>
                  <a:lnTo>
                    <a:pt x="135" y="499"/>
                  </a:lnTo>
                  <a:lnTo>
                    <a:pt x="134" y="498"/>
                  </a:lnTo>
                  <a:lnTo>
                    <a:pt x="128" y="501"/>
                  </a:lnTo>
                  <a:lnTo>
                    <a:pt x="127" y="502"/>
                  </a:lnTo>
                  <a:lnTo>
                    <a:pt x="126" y="499"/>
                  </a:lnTo>
                  <a:lnTo>
                    <a:pt x="126" y="498"/>
                  </a:lnTo>
                  <a:lnTo>
                    <a:pt x="123" y="494"/>
                  </a:lnTo>
                  <a:lnTo>
                    <a:pt x="123" y="491"/>
                  </a:lnTo>
                  <a:lnTo>
                    <a:pt x="120" y="487"/>
                  </a:lnTo>
                  <a:lnTo>
                    <a:pt x="120" y="486"/>
                  </a:lnTo>
                  <a:lnTo>
                    <a:pt x="119" y="481"/>
                  </a:lnTo>
                  <a:lnTo>
                    <a:pt x="117" y="477"/>
                  </a:lnTo>
                  <a:lnTo>
                    <a:pt x="113" y="470"/>
                  </a:lnTo>
                  <a:lnTo>
                    <a:pt x="112" y="465"/>
                  </a:lnTo>
                  <a:lnTo>
                    <a:pt x="106" y="454"/>
                  </a:lnTo>
                  <a:lnTo>
                    <a:pt x="103" y="447"/>
                  </a:lnTo>
                  <a:lnTo>
                    <a:pt x="102" y="443"/>
                  </a:lnTo>
                  <a:lnTo>
                    <a:pt x="101" y="440"/>
                  </a:lnTo>
                  <a:lnTo>
                    <a:pt x="101" y="439"/>
                  </a:lnTo>
                  <a:lnTo>
                    <a:pt x="99" y="437"/>
                  </a:lnTo>
                  <a:lnTo>
                    <a:pt x="99" y="436"/>
                  </a:lnTo>
                  <a:lnTo>
                    <a:pt x="97" y="429"/>
                  </a:lnTo>
                  <a:lnTo>
                    <a:pt x="94" y="423"/>
                  </a:lnTo>
                  <a:lnTo>
                    <a:pt x="92" y="419"/>
                  </a:lnTo>
                  <a:lnTo>
                    <a:pt x="92" y="418"/>
                  </a:lnTo>
                  <a:lnTo>
                    <a:pt x="91" y="417"/>
                  </a:lnTo>
                  <a:lnTo>
                    <a:pt x="88" y="410"/>
                  </a:lnTo>
                  <a:lnTo>
                    <a:pt x="88" y="408"/>
                  </a:lnTo>
                  <a:lnTo>
                    <a:pt x="85" y="401"/>
                  </a:lnTo>
                  <a:lnTo>
                    <a:pt x="84" y="400"/>
                  </a:lnTo>
                  <a:lnTo>
                    <a:pt x="79" y="385"/>
                  </a:lnTo>
                  <a:lnTo>
                    <a:pt x="77" y="383"/>
                  </a:lnTo>
                  <a:lnTo>
                    <a:pt x="76" y="379"/>
                  </a:lnTo>
                  <a:lnTo>
                    <a:pt x="76" y="376"/>
                  </a:lnTo>
                  <a:lnTo>
                    <a:pt x="74" y="375"/>
                  </a:lnTo>
                  <a:lnTo>
                    <a:pt x="73" y="371"/>
                  </a:lnTo>
                  <a:lnTo>
                    <a:pt x="73" y="370"/>
                  </a:lnTo>
                  <a:lnTo>
                    <a:pt x="73" y="368"/>
                  </a:lnTo>
                  <a:lnTo>
                    <a:pt x="72" y="367"/>
                  </a:lnTo>
                  <a:lnTo>
                    <a:pt x="72" y="365"/>
                  </a:lnTo>
                  <a:lnTo>
                    <a:pt x="72" y="363"/>
                  </a:lnTo>
                  <a:lnTo>
                    <a:pt x="70" y="361"/>
                  </a:lnTo>
                  <a:lnTo>
                    <a:pt x="70" y="360"/>
                  </a:lnTo>
                  <a:lnTo>
                    <a:pt x="70" y="359"/>
                  </a:lnTo>
                  <a:lnTo>
                    <a:pt x="70" y="357"/>
                  </a:lnTo>
                  <a:lnTo>
                    <a:pt x="69" y="356"/>
                  </a:lnTo>
                  <a:lnTo>
                    <a:pt x="68" y="353"/>
                  </a:lnTo>
                  <a:lnTo>
                    <a:pt x="54" y="345"/>
                  </a:lnTo>
                  <a:lnTo>
                    <a:pt x="48" y="341"/>
                  </a:lnTo>
                  <a:lnTo>
                    <a:pt x="48" y="339"/>
                  </a:lnTo>
                  <a:lnTo>
                    <a:pt x="40" y="341"/>
                  </a:lnTo>
                  <a:lnTo>
                    <a:pt x="40" y="339"/>
                  </a:lnTo>
                  <a:lnTo>
                    <a:pt x="39" y="339"/>
                  </a:lnTo>
                  <a:lnTo>
                    <a:pt x="37" y="339"/>
                  </a:lnTo>
                  <a:lnTo>
                    <a:pt x="37" y="338"/>
                  </a:lnTo>
                  <a:lnTo>
                    <a:pt x="30" y="335"/>
                  </a:lnTo>
                  <a:lnTo>
                    <a:pt x="30" y="334"/>
                  </a:lnTo>
                  <a:lnTo>
                    <a:pt x="28" y="332"/>
                  </a:lnTo>
                  <a:lnTo>
                    <a:pt x="25" y="331"/>
                  </a:lnTo>
                  <a:lnTo>
                    <a:pt x="23" y="330"/>
                  </a:lnTo>
                  <a:lnTo>
                    <a:pt x="21" y="325"/>
                  </a:lnTo>
                  <a:lnTo>
                    <a:pt x="16" y="320"/>
                  </a:lnTo>
                  <a:lnTo>
                    <a:pt x="15" y="317"/>
                  </a:lnTo>
                  <a:lnTo>
                    <a:pt x="11" y="312"/>
                  </a:lnTo>
                  <a:lnTo>
                    <a:pt x="10" y="309"/>
                  </a:lnTo>
                  <a:lnTo>
                    <a:pt x="10" y="307"/>
                  </a:lnTo>
                  <a:lnTo>
                    <a:pt x="8" y="306"/>
                  </a:lnTo>
                  <a:lnTo>
                    <a:pt x="7" y="303"/>
                  </a:lnTo>
                  <a:lnTo>
                    <a:pt x="7" y="302"/>
                  </a:lnTo>
                  <a:lnTo>
                    <a:pt x="7" y="301"/>
                  </a:lnTo>
                  <a:lnTo>
                    <a:pt x="5" y="299"/>
                  </a:lnTo>
                  <a:lnTo>
                    <a:pt x="5" y="298"/>
                  </a:lnTo>
                  <a:lnTo>
                    <a:pt x="4" y="296"/>
                  </a:lnTo>
                  <a:lnTo>
                    <a:pt x="3" y="294"/>
                  </a:lnTo>
                  <a:lnTo>
                    <a:pt x="3" y="292"/>
                  </a:lnTo>
                  <a:lnTo>
                    <a:pt x="1" y="291"/>
                  </a:lnTo>
                  <a:lnTo>
                    <a:pt x="1" y="290"/>
                  </a:lnTo>
                  <a:lnTo>
                    <a:pt x="0" y="288"/>
                  </a:lnTo>
                  <a:lnTo>
                    <a:pt x="1" y="287"/>
                  </a:lnTo>
                  <a:lnTo>
                    <a:pt x="5" y="283"/>
                  </a:lnTo>
                  <a:lnTo>
                    <a:pt x="7" y="283"/>
                  </a:lnTo>
                  <a:lnTo>
                    <a:pt x="8" y="283"/>
                  </a:lnTo>
                  <a:lnTo>
                    <a:pt x="11" y="280"/>
                  </a:lnTo>
                  <a:lnTo>
                    <a:pt x="15" y="277"/>
                  </a:lnTo>
                  <a:lnTo>
                    <a:pt x="19" y="274"/>
                  </a:lnTo>
                  <a:lnTo>
                    <a:pt x="21" y="273"/>
                  </a:lnTo>
                  <a:lnTo>
                    <a:pt x="22" y="272"/>
                  </a:lnTo>
                  <a:lnTo>
                    <a:pt x="22" y="270"/>
                  </a:lnTo>
                  <a:lnTo>
                    <a:pt x="23" y="270"/>
                  </a:lnTo>
                  <a:lnTo>
                    <a:pt x="30" y="265"/>
                  </a:lnTo>
                  <a:lnTo>
                    <a:pt x="33" y="263"/>
                  </a:lnTo>
                  <a:lnTo>
                    <a:pt x="34" y="262"/>
                  </a:lnTo>
                  <a:lnTo>
                    <a:pt x="43" y="258"/>
                  </a:lnTo>
                  <a:lnTo>
                    <a:pt x="47" y="255"/>
                  </a:lnTo>
                  <a:lnTo>
                    <a:pt x="48" y="254"/>
                  </a:lnTo>
                  <a:lnTo>
                    <a:pt x="51" y="252"/>
                  </a:lnTo>
                  <a:lnTo>
                    <a:pt x="54" y="251"/>
                  </a:lnTo>
                  <a:lnTo>
                    <a:pt x="59" y="247"/>
                  </a:lnTo>
                  <a:lnTo>
                    <a:pt x="70" y="241"/>
                  </a:lnTo>
                  <a:lnTo>
                    <a:pt x="72" y="240"/>
                  </a:lnTo>
                  <a:lnTo>
                    <a:pt x="73" y="240"/>
                  </a:lnTo>
                  <a:lnTo>
                    <a:pt x="76" y="237"/>
                  </a:lnTo>
                  <a:lnTo>
                    <a:pt x="79" y="236"/>
                  </a:lnTo>
                  <a:lnTo>
                    <a:pt x="85" y="232"/>
                  </a:lnTo>
                  <a:lnTo>
                    <a:pt x="87" y="230"/>
                  </a:lnTo>
                  <a:lnTo>
                    <a:pt x="90" y="229"/>
                  </a:lnTo>
                  <a:lnTo>
                    <a:pt x="91" y="227"/>
                  </a:lnTo>
                  <a:lnTo>
                    <a:pt x="91" y="226"/>
                  </a:lnTo>
                  <a:lnTo>
                    <a:pt x="92" y="222"/>
                  </a:lnTo>
                  <a:lnTo>
                    <a:pt x="97" y="211"/>
                  </a:lnTo>
                  <a:lnTo>
                    <a:pt x="98" y="207"/>
                  </a:lnTo>
                  <a:lnTo>
                    <a:pt x="98" y="205"/>
                  </a:lnTo>
                  <a:lnTo>
                    <a:pt x="101" y="198"/>
                  </a:lnTo>
                  <a:lnTo>
                    <a:pt x="103" y="192"/>
                  </a:lnTo>
                  <a:lnTo>
                    <a:pt x="103" y="190"/>
                  </a:lnTo>
                  <a:lnTo>
                    <a:pt x="103" y="189"/>
                  </a:lnTo>
                  <a:lnTo>
                    <a:pt x="105" y="187"/>
                  </a:lnTo>
                  <a:lnTo>
                    <a:pt x="105" y="186"/>
                  </a:lnTo>
                  <a:lnTo>
                    <a:pt x="108" y="180"/>
                  </a:lnTo>
                  <a:lnTo>
                    <a:pt x="110" y="172"/>
                  </a:lnTo>
                  <a:lnTo>
                    <a:pt x="112" y="168"/>
                  </a:lnTo>
                  <a:lnTo>
                    <a:pt x="113" y="165"/>
                  </a:lnTo>
                  <a:lnTo>
                    <a:pt x="117" y="157"/>
                  </a:lnTo>
                  <a:lnTo>
                    <a:pt x="117" y="156"/>
                  </a:lnTo>
                  <a:lnTo>
                    <a:pt x="120" y="149"/>
                  </a:lnTo>
                  <a:lnTo>
                    <a:pt x="120" y="146"/>
                  </a:lnTo>
                  <a:lnTo>
                    <a:pt x="121" y="145"/>
                  </a:lnTo>
                  <a:lnTo>
                    <a:pt x="123" y="139"/>
                  </a:lnTo>
                  <a:lnTo>
                    <a:pt x="124" y="138"/>
                  </a:lnTo>
                  <a:lnTo>
                    <a:pt x="124" y="136"/>
                  </a:lnTo>
                  <a:lnTo>
                    <a:pt x="124" y="135"/>
                  </a:lnTo>
                  <a:lnTo>
                    <a:pt x="127" y="128"/>
                  </a:lnTo>
                  <a:lnTo>
                    <a:pt x="131" y="117"/>
                  </a:lnTo>
                  <a:lnTo>
                    <a:pt x="132" y="113"/>
                  </a:lnTo>
                  <a:lnTo>
                    <a:pt x="134" y="109"/>
                  </a:lnTo>
                  <a:lnTo>
                    <a:pt x="137" y="102"/>
                  </a:lnTo>
                  <a:lnTo>
                    <a:pt x="138" y="99"/>
                  </a:lnTo>
                  <a:lnTo>
                    <a:pt x="141" y="89"/>
                  </a:lnTo>
                  <a:lnTo>
                    <a:pt x="142" y="88"/>
                  </a:lnTo>
                  <a:lnTo>
                    <a:pt x="142" y="87"/>
                  </a:lnTo>
                  <a:lnTo>
                    <a:pt x="142" y="84"/>
                  </a:lnTo>
                  <a:lnTo>
                    <a:pt x="143" y="83"/>
                  </a:lnTo>
                  <a:lnTo>
                    <a:pt x="145" y="78"/>
                  </a:lnTo>
                  <a:lnTo>
                    <a:pt x="145" y="77"/>
                  </a:lnTo>
                  <a:lnTo>
                    <a:pt x="146" y="76"/>
                  </a:lnTo>
                  <a:lnTo>
                    <a:pt x="146" y="74"/>
                  </a:lnTo>
                  <a:lnTo>
                    <a:pt x="149" y="67"/>
                  </a:lnTo>
                  <a:lnTo>
                    <a:pt x="149" y="65"/>
                  </a:lnTo>
                  <a:lnTo>
                    <a:pt x="150" y="63"/>
                  </a:lnTo>
                  <a:lnTo>
                    <a:pt x="153" y="55"/>
                  </a:lnTo>
                  <a:lnTo>
                    <a:pt x="154" y="51"/>
                  </a:lnTo>
                  <a:lnTo>
                    <a:pt x="154" y="49"/>
                  </a:lnTo>
                  <a:lnTo>
                    <a:pt x="154" y="48"/>
                  </a:lnTo>
                  <a:lnTo>
                    <a:pt x="156" y="45"/>
                  </a:lnTo>
                  <a:lnTo>
                    <a:pt x="156" y="44"/>
                  </a:lnTo>
                  <a:lnTo>
                    <a:pt x="159" y="44"/>
                  </a:lnTo>
                  <a:lnTo>
                    <a:pt x="163" y="45"/>
                  </a:lnTo>
                  <a:lnTo>
                    <a:pt x="168" y="47"/>
                  </a:lnTo>
                  <a:lnTo>
                    <a:pt x="170" y="47"/>
                  </a:lnTo>
                  <a:lnTo>
                    <a:pt x="177" y="47"/>
                  </a:lnTo>
                  <a:lnTo>
                    <a:pt x="178" y="47"/>
                  </a:lnTo>
                  <a:lnTo>
                    <a:pt x="179" y="47"/>
                  </a:lnTo>
                  <a:lnTo>
                    <a:pt x="181" y="48"/>
                  </a:lnTo>
                  <a:lnTo>
                    <a:pt x="182" y="48"/>
                  </a:lnTo>
                  <a:lnTo>
                    <a:pt x="182" y="49"/>
                  </a:lnTo>
                  <a:lnTo>
                    <a:pt x="183" y="49"/>
                  </a:lnTo>
                  <a:lnTo>
                    <a:pt x="185" y="51"/>
                  </a:lnTo>
                  <a:lnTo>
                    <a:pt x="185" y="52"/>
                  </a:lnTo>
                  <a:lnTo>
                    <a:pt x="186" y="52"/>
                  </a:lnTo>
                  <a:lnTo>
                    <a:pt x="186" y="54"/>
                  </a:lnTo>
                  <a:lnTo>
                    <a:pt x="188" y="54"/>
                  </a:lnTo>
                  <a:lnTo>
                    <a:pt x="189" y="54"/>
                  </a:lnTo>
                  <a:lnTo>
                    <a:pt x="189" y="52"/>
                  </a:lnTo>
                  <a:lnTo>
                    <a:pt x="190" y="52"/>
                  </a:lnTo>
                  <a:lnTo>
                    <a:pt x="192" y="51"/>
                  </a:lnTo>
                  <a:lnTo>
                    <a:pt x="193" y="51"/>
                  </a:lnTo>
                  <a:lnTo>
                    <a:pt x="195" y="51"/>
                  </a:lnTo>
                  <a:lnTo>
                    <a:pt x="197" y="52"/>
                  </a:lnTo>
                  <a:lnTo>
                    <a:pt x="199" y="52"/>
                  </a:lnTo>
                  <a:lnTo>
                    <a:pt x="206" y="54"/>
                  </a:lnTo>
                  <a:lnTo>
                    <a:pt x="207" y="54"/>
                  </a:lnTo>
                  <a:lnTo>
                    <a:pt x="210" y="54"/>
                  </a:lnTo>
                  <a:lnTo>
                    <a:pt x="211" y="54"/>
                  </a:lnTo>
                  <a:lnTo>
                    <a:pt x="212" y="54"/>
                  </a:lnTo>
                  <a:lnTo>
                    <a:pt x="215" y="54"/>
                  </a:lnTo>
                  <a:lnTo>
                    <a:pt x="218" y="55"/>
                  </a:lnTo>
                  <a:lnTo>
                    <a:pt x="218" y="56"/>
                  </a:lnTo>
                  <a:lnTo>
                    <a:pt x="219" y="56"/>
                  </a:lnTo>
                  <a:lnTo>
                    <a:pt x="222" y="58"/>
                  </a:lnTo>
                  <a:lnTo>
                    <a:pt x="223" y="58"/>
                  </a:lnTo>
                  <a:lnTo>
                    <a:pt x="229" y="60"/>
                  </a:lnTo>
                  <a:lnTo>
                    <a:pt x="230" y="60"/>
                  </a:lnTo>
                  <a:lnTo>
                    <a:pt x="232" y="60"/>
                  </a:lnTo>
                  <a:lnTo>
                    <a:pt x="236" y="60"/>
                  </a:lnTo>
                  <a:lnTo>
                    <a:pt x="236" y="62"/>
                  </a:lnTo>
                  <a:lnTo>
                    <a:pt x="237" y="62"/>
                  </a:lnTo>
                  <a:lnTo>
                    <a:pt x="239" y="62"/>
                  </a:lnTo>
                  <a:lnTo>
                    <a:pt x="240" y="62"/>
                  </a:lnTo>
                  <a:lnTo>
                    <a:pt x="241" y="62"/>
                  </a:lnTo>
                  <a:lnTo>
                    <a:pt x="243" y="63"/>
                  </a:lnTo>
                  <a:lnTo>
                    <a:pt x="244" y="63"/>
                  </a:lnTo>
                  <a:lnTo>
                    <a:pt x="246" y="63"/>
                  </a:lnTo>
                  <a:lnTo>
                    <a:pt x="247" y="63"/>
                  </a:lnTo>
                  <a:lnTo>
                    <a:pt x="248" y="63"/>
                  </a:lnTo>
                  <a:lnTo>
                    <a:pt x="250" y="63"/>
                  </a:lnTo>
                  <a:lnTo>
                    <a:pt x="251" y="65"/>
                  </a:lnTo>
                  <a:lnTo>
                    <a:pt x="252" y="65"/>
                  </a:lnTo>
                  <a:lnTo>
                    <a:pt x="254" y="65"/>
                  </a:lnTo>
                  <a:lnTo>
                    <a:pt x="255" y="65"/>
                  </a:lnTo>
                  <a:lnTo>
                    <a:pt x="255" y="66"/>
                  </a:lnTo>
                  <a:lnTo>
                    <a:pt x="257" y="66"/>
                  </a:lnTo>
                  <a:lnTo>
                    <a:pt x="258" y="66"/>
                  </a:lnTo>
                  <a:lnTo>
                    <a:pt x="259" y="66"/>
                  </a:lnTo>
                  <a:lnTo>
                    <a:pt x="261" y="67"/>
                  </a:lnTo>
                  <a:lnTo>
                    <a:pt x="262" y="67"/>
                  </a:lnTo>
                  <a:lnTo>
                    <a:pt x="263" y="67"/>
                  </a:lnTo>
                  <a:lnTo>
                    <a:pt x="265" y="67"/>
                  </a:lnTo>
                  <a:lnTo>
                    <a:pt x="266" y="69"/>
                  </a:lnTo>
                  <a:lnTo>
                    <a:pt x="268" y="69"/>
                  </a:lnTo>
                  <a:lnTo>
                    <a:pt x="269" y="69"/>
                  </a:lnTo>
                  <a:lnTo>
                    <a:pt x="270" y="70"/>
                  </a:lnTo>
                  <a:lnTo>
                    <a:pt x="272" y="70"/>
                  </a:lnTo>
                  <a:lnTo>
                    <a:pt x="273" y="70"/>
                  </a:lnTo>
                  <a:lnTo>
                    <a:pt x="275" y="72"/>
                  </a:lnTo>
                  <a:lnTo>
                    <a:pt x="276" y="72"/>
                  </a:lnTo>
                  <a:lnTo>
                    <a:pt x="277" y="72"/>
                  </a:lnTo>
                  <a:lnTo>
                    <a:pt x="279" y="72"/>
                  </a:lnTo>
                  <a:lnTo>
                    <a:pt x="279" y="73"/>
                  </a:lnTo>
                  <a:lnTo>
                    <a:pt x="280" y="73"/>
                  </a:lnTo>
                  <a:lnTo>
                    <a:pt x="281" y="73"/>
                  </a:lnTo>
                  <a:lnTo>
                    <a:pt x="283" y="73"/>
                  </a:lnTo>
                  <a:lnTo>
                    <a:pt x="283" y="74"/>
                  </a:lnTo>
                  <a:lnTo>
                    <a:pt x="284" y="74"/>
                  </a:lnTo>
                  <a:lnTo>
                    <a:pt x="286" y="74"/>
                  </a:lnTo>
                  <a:lnTo>
                    <a:pt x="287" y="74"/>
                  </a:lnTo>
                  <a:lnTo>
                    <a:pt x="287" y="76"/>
                  </a:lnTo>
                  <a:lnTo>
                    <a:pt x="288" y="76"/>
                  </a:lnTo>
                  <a:lnTo>
                    <a:pt x="290" y="76"/>
                  </a:lnTo>
                  <a:lnTo>
                    <a:pt x="291" y="76"/>
                  </a:lnTo>
                  <a:lnTo>
                    <a:pt x="292" y="76"/>
                  </a:lnTo>
                  <a:lnTo>
                    <a:pt x="294" y="76"/>
                  </a:lnTo>
                  <a:lnTo>
                    <a:pt x="297" y="77"/>
                  </a:lnTo>
                  <a:lnTo>
                    <a:pt x="299" y="77"/>
                  </a:lnTo>
                  <a:lnTo>
                    <a:pt x="302" y="78"/>
                  </a:lnTo>
                  <a:lnTo>
                    <a:pt x="304" y="78"/>
                  </a:lnTo>
                  <a:lnTo>
                    <a:pt x="306" y="77"/>
                  </a:lnTo>
                  <a:lnTo>
                    <a:pt x="308" y="78"/>
                  </a:lnTo>
                  <a:lnTo>
                    <a:pt x="308" y="77"/>
                  </a:lnTo>
                  <a:lnTo>
                    <a:pt x="308" y="76"/>
                  </a:lnTo>
                  <a:lnTo>
                    <a:pt x="306" y="72"/>
                  </a:lnTo>
                  <a:lnTo>
                    <a:pt x="306" y="70"/>
                  </a:lnTo>
                  <a:lnTo>
                    <a:pt x="306" y="69"/>
                  </a:lnTo>
                  <a:lnTo>
                    <a:pt x="305" y="66"/>
                  </a:lnTo>
                  <a:lnTo>
                    <a:pt x="305" y="65"/>
                  </a:lnTo>
                  <a:lnTo>
                    <a:pt x="305" y="63"/>
                  </a:lnTo>
                  <a:lnTo>
                    <a:pt x="304" y="62"/>
                  </a:lnTo>
                  <a:lnTo>
                    <a:pt x="304" y="59"/>
                  </a:lnTo>
                  <a:lnTo>
                    <a:pt x="304" y="56"/>
                  </a:lnTo>
                  <a:lnTo>
                    <a:pt x="305" y="52"/>
                  </a:lnTo>
                  <a:lnTo>
                    <a:pt x="305" y="48"/>
                  </a:lnTo>
                  <a:lnTo>
                    <a:pt x="305" y="47"/>
                  </a:lnTo>
                  <a:lnTo>
                    <a:pt x="305" y="45"/>
                  </a:lnTo>
                  <a:lnTo>
                    <a:pt x="305" y="44"/>
                  </a:lnTo>
                  <a:lnTo>
                    <a:pt x="304" y="43"/>
                  </a:lnTo>
                  <a:lnTo>
                    <a:pt x="304" y="41"/>
                  </a:lnTo>
                  <a:lnTo>
                    <a:pt x="304" y="40"/>
                  </a:lnTo>
                  <a:lnTo>
                    <a:pt x="304" y="38"/>
                  </a:lnTo>
                  <a:lnTo>
                    <a:pt x="304" y="37"/>
                  </a:lnTo>
                  <a:lnTo>
                    <a:pt x="302" y="34"/>
                  </a:lnTo>
                  <a:lnTo>
                    <a:pt x="301" y="29"/>
                  </a:lnTo>
                  <a:lnTo>
                    <a:pt x="301" y="27"/>
                  </a:lnTo>
                  <a:lnTo>
                    <a:pt x="306" y="26"/>
                  </a:lnTo>
                  <a:lnTo>
                    <a:pt x="313" y="25"/>
                  </a:lnTo>
                  <a:lnTo>
                    <a:pt x="316" y="25"/>
                  </a:lnTo>
                  <a:lnTo>
                    <a:pt x="321" y="23"/>
                  </a:lnTo>
                  <a:lnTo>
                    <a:pt x="327" y="22"/>
                  </a:lnTo>
                  <a:lnTo>
                    <a:pt x="330" y="20"/>
                  </a:lnTo>
                  <a:lnTo>
                    <a:pt x="331" y="19"/>
                  </a:lnTo>
                  <a:lnTo>
                    <a:pt x="332" y="19"/>
                  </a:lnTo>
                  <a:lnTo>
                    <a:pt x="330" y="14"/>
                  </a:lnTo>
                  <a:lnTo>
                    <a:pt x="348" y="8"/>
                  </a:lnTo>
                  <a:lnTo>
                    <a:pt x="349" y="8"/>
                  </a:lnTo>
                  <a:lnTo>
                    <a:pt x="350" y="8"/>
                  </a:lnTo>
                  <a:lnTo>
                    <a:pt x="353" y="7"/>
                  </a:lnTo>
                  <a:lnTo>
                    <a:pt x="357" y="5"/>
                  </a:lnTo>
                  <a:lnTo>
                    <a:pt x="361" y="4"/>
                  </a:lnTo>
                  <a:lnTo>
                    <a:pt x="363" y="3"/>
                  </a:lnTo>
                  <a:lnTo>
                    <a:pt x="364" y="3"/>
                  </a:lnTo>
                  <a:lnTo>
                    <a:pt x="366" y="3"/>
                  </a:lnTo>
                  <a:lnTo>
                    <a:pt x="367" y="1"/>
                  </a:lnTo>
                  <a:lnTo>
                    <a:pt x="368" y="1"/>
                  </a:lnTo>
                  <a:lnTo>
                    <a:pt x="370" y="0"/>
                  </a:lnTo>
                  <a:lnTo>
                    <a:pt x="370" y="1"/>
                  </a:lnTo>
                  <a:lnTo>
                    <a:pt x="373" y="5"/>
                  </a:lnTo>
                  <a:lnTo>
                    <a:pt x="373" y="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Freeform 14">
              <a:extLst>
                <a:ext uri="{FF2B5EF4-FFF2-40B4-BE49-F238E27FC236}">
                  <a16:creationId xmlns:a16="http://schemas.microsoft.com/office/drawing/2014/main" id="{FCCB1848-15BF-06C2-7740-EE1070C4D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3726" y="2260601"/>
              <a:ext cx="639763" cy="796925"/>
            </a:xfrm>
            <a:custGeom>
              <a:avLst/>
              <a:gdLst>
                <a:gd name="T0" fmla="*/ 367 w 403"/>
                <a:gd name="T1" fmla="*/ 16 h 502"/>
                <a:gd name="T2" fmla="*/ 368 w 403"/>
                <a:gd name="T3" fmla="*/ 43 h 502"/>
                <a:gd name="T4" fmla="*/ 352 w 403"/>
                <a:gd name="T5" fmla="*/ 55 h 502"/>
                <a:gd name="T6" fmla="*/ 335 w 403"/>
                <a:gd name="T7" fmla="*/ 73 h 502"/>
                <a:gd name="T8" fmla="*/ 328 w 403"/>
                <a:gd name="T9" fmla="*/ 96 h 502"/>
                <a:gd name="T10" fmla="*/ 344 w 403"/>
                <a:gd name="T11" fmla="*/ 106 h 502"/>
                <a:gd name="T12" fmla="*/ 399 w 403"/>
                <a:gd name="T13" fmla="*/ 161 h 502"/>
                <a:gd name="T14" fmla="*/ 395 w 403"/>
                <a:gd name="T15" fmla="*/ 197 h 502"/>
                <a:gd name="T16" fmla="*/ 382 w 403"/>
                <a:gd name="T17" fmla="*/ 212 h 502"/>
                <a:gd name="T18" fmla="*/ 381 w 403"/>
                <a:gd name="T19" fmla="*/ 230 h 502"/>
                <a:gd name="T20" fmla="*/ 396 w 403"/>
                <a:gd name="T21" fmla="*/ 241 h 502"/>
                <a:gd name="T22" fmla="*/ 389 w 403"/>
                <a:gd name="T23" fmla="*/ 263 h 502"/>
                <a:gd name="T24" fmla="*/ 385 w 403"/>
                <a:gd name="T25" fmla="*/ 273 h 502"/>
                <a:gd name="T26" fmla="*/ 393 w 403"/>
                <a:gd name="T27" fmla="*/ 288 h 502"/>
                <a:gd name="T28" fmla="*/ 377 w 403"/>
                <a:gd name="T29" fmla="*/ 305 h 502"/>
                <a:gd name="T30" fmla="*/ 375 w 403"/>
                <a:gd name="T31" fmla="*/ 323 h 502"/>
                <a:gd name="T32" fmla="*/ 353 w 403"/>
                <a:gd name="T33" fmla="*/ 338 h 502"/>
                <a:gd name="T34" fmla="*/ 344 w 403"/>
                <a:gd name="T35" fmla="*/ 343 h 502"/>
                <a:gd name="T36" fmla="*/ 312 w 403"/>
                <a:gd name="T37" fmla="*/ 348 h 502"/>
                <a:gd name="T38" fmla="*/ 298 w 403"/>
                <a:gd name="T39" fmla="*/ 349 h 502"/>
                <a:gd name="T40" fmla="*/ 297 w 403"/>
                <a:gd name="T41" fmla="*/ 379 h 502"/>
                <a:gd name="T42" fmla="*/ 294 w 403"/>
                <a:gd name="T43" fmla="*/ 437 h 502"/>
                <a:gd name="T44" fmla="*/ 269 w 403"/>
                <a:gd name="T45" fmla="*/ 450 h 502"/>
                <a:gd name="T46" fmla="*/ 261 w 403"/>
                <a:gd name="T47" fmla="*/ 463 h 502"/>
                <a:gd name="T48" fmla="*/ 240 w 403"/>
                <a:gd name="T49" fmla="*/ 472 h 502"/>
                <a:gd name="T50" fmla="*/ 230 w 403"/>
                <a:gd name="T51" fmla="*/ 480 h 502"/>
                <a:gd name="T52" fmla="*/ 222 w 403"/>
                <a:gd name="T53" fmla="*/ 487 h 502"/>
                <a:gd name="T54" fmla="*/ 212 w 403"/>
                <a:gd name="T55" fmla="*/ 495 h 502"/>
                <a:gd name="T56" fmla="*/ 199 w 403"/>
                <a:gd name="T57" fmla="*/ 490 h 502"/>
                <a:gd name="T58" fmla="*/ 178 w 403"/>
                <a:gd name="T59" fmla="*/ 491 h 502"/>
                <a:gd name="T60" fmla="*/ 161 w 403"/>
                <a:gd name="T61" fmla="*/ 499 h 502"/>
                <a:gd name="T62" fmla="*/ 138 w 403"/>
                <a:gd name="T63" fmla="*/ 499 h 502"/>
                <a:gd name="T64" fmla="*/ 120 w 403"/>
                <a:gd name="T65" fmla="*/ 486 h 502"/>
                <a:gd name="T66" fmla="*/ 99 w 403"/>
                <a:gd name="T67" fmla="*/ 436 h 502"/>
                <a:gd name="T68" fmla="*/ 77 w 403"/>
                <a:gd name="T69" fmla="*/ 383 h 502"/>
                <a:gd name="T70" fmla="*/ 70 w 403"/>
                <a:gd name="T71" fmla="*/ 360 h 502"/>
                <a:gd name="T72" fmla="*/ 37 w 403"/>
                <a:gd name="T73" fmla="*/ 339 h 502"/>
                <a:gd name="T74" fmla="*/ 10 w 403"/>
                <a:gd name="T75" fmla="*/ 309 h 502"/>
                <a:gd name="T76" fmla="*/ 1 w 403"/>
                <a:gd name="T77" fmla="*/ 291 h 502"/>
                <a:gd name="T78" fmla="*/ 22 w 403"/>
                <a:gd name="T79" fmla="*/ 272 h 502"/>
                <a:gd name="T80" fmla="*/ 59 w 403"/>
                <a:gd name="T81" fmla="*/ 247 h 502"/>
                <a:gd name="T82" fmla="*/ 92 w 403"/>
                <a:gd name="T83" fmla="*/ 222 h 502"/>
                <a:gd name="T84" fmla="*/ 110 w 403"/>
                <a:gd name="T85" fmla="*/ 172 h 502"/>
                <a:gd name="T86" fmla="*/ 124 w 403"/>
                <a:gd name="T87" fmla="*/ 135 h 502"/>
                <a:gd name="T88" fmla="*/ 143 w 403"/>
                <a:gd name="T89" fmla="*/ 83 h 502"/>
                <a:gd name="T90" fmla="*/ 154 w 403"/>
                <a:gd name="T91" fmla="*/ 48 h 502"/>
                <a:gd name="T92" fmla="*/ 182 w 403"/>
                <a:gd name="T93" fmla="*/ 48 h 502"/>
                <a:gd name="T94" fmla="*/ 192 w 403"/>
                <a:gd name="T95" fmla="*/ 51 h 502"/>
                <a:gd name="T96" fmla="*/ 218 w 403"/>
                <a:gd name="T97" fmla="*/ 55 h 502"/>
                <a:gd name="T98" fmla="*/ 239 w 403"/>
                <a:gd name="T99" fmla="*/ 62 h 502"/>
                <a:gd name="T100" fmla="*/ 254 w 403"/>
                <a:gd name="T101" fmla="*/ 65 h 502"/>
                <a:gd name="T102" fmla="*/ 268 w 403"/>
                <a:gd name="T103" fmla="*/ 69 h 502"/>
                <a:gd name="T104" fmla="*/ 281 w 403"/>
                <a:gd name="T105" fmla="*/ 73 h 502"/>
                <a:gd name="T106" fmla="*/ 294 w 403"/>
                <a:gd name="T107" fmla="*/ 76 h 502"/>
                <a:gd name="T108" fmla="*/ 306 w 403"/>
                <a:gd name="T109" fmla="*/ 69 h 502"/>
                <a:gd name="T110" fmla="*/ 305 w 403"/>
                <a:gd name="T111" fmla="*/ 44 h 502"/>
                <a:gd name="T112" fmla="*/ 316 w 403"/>
                <a:gd name="T113" fmla="*/ 25 h 502"/>
                <a:gd name="T114" fmla="*/ 357 w 403"/>
                <a:gd name="T115" fmla="*/ 5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3" h="502">
                  <a:moveTo>
                    <a:pt x="373" y="7"/>
                  </a:moveTo>
                  <a:lnTo>
                    <a:pt x="374" y="8"/>
                  </a:lnTo>
                  <a:lnTo>
                    <a:pt x="373" y="8"/>
                  </a:lnTo>
                  <a:lnTo>
                    <a:pt x="371" y="9"/>
                  </a:lnTo>
                  <a:lnTo>
                    <a:pt x="370" y="9"/>
                  </a:lnTo>
                  <a:lnTo>
                    <a:pt x="368" y="11"/>
                  </a:lnTo>
                  <a:lnTo>
                    <a:pt x="368" y="12"/>
                  </a:lnTo>
                  <a:lnTo>
                    <a:pt x="367" y="12"/>
                  </a:lnTo>
                  <a:lnTo>
                    <a:pt x="367" y="14"/>
                  </a:lnTo>
                  <a:lnTo>
                    <a:pt x="367" y="15"/>
                  </a:lnTo>
                  <a:lnTo>
                    <a:pt x="367" y="16"/>
                  </a:lnTo>
                  <a:lnTo>
                    <a:pt x="367" y="18"/>
                  </a:lnTo>
                  <a:lnTo>
                    <a:pt x="367" y="19"/>
                  </a:lnTo>
                  <a:lnTo>
                    <a:pt x="367" y="20"/>
                  </a:lnTo>
                  <a:lnTo>
                    <a:pt x="368" y="23"/>
                  </a:lnTo>
                  <a:lnTo>
                    <a:pt x="370" y="26"/>
                  </a:lnTo>
                  <a:lnTo>
                    <a:pt x="373" y="33"/>
                  </a:lnTo>
                  <a:lnTo>
                    <a:pt x="374" y="38"/>
                  </a:lnTo>
                  <a:lnTo>
                    <a:pt x="373" y="40"/>
                  </a:lnTo>
                  <a:lnTo>
                    <a:pt x="371" y="41"/>
                  </a:lnTo>
                  <a:lnTo>
                    <a:pt x="370" y="41"/>
                  </a:lnTo>
                  <a:lnTo>
                    <a:pt x="368" y="43"/>
                  </a:lnTo>
                  <a:lnTo>
                    <a:pt x="366" y="45"/>
                  </a:lnTo>
                  <a:lnTo>
                    <a:pt x="364" y="45"/>
                  </a:lnTo>
                  <a:lnTo>
                    <a:pt x="361" y="48"/>
                  </a:lnTo>
                  <a:lnTo>
                    <a:pt x="361" y="49"/>
                  </a:lnTo>
                  <a:lnTo>
                    <a:pt x="360" y="49"/>
                  </a:lnTo>
                  <a:lnTo>
                    <a:pt x="359" y="49"/>
                  </a:lnTo>
                  <a:lnTo>
                    <a:pt x="357" y="51"/>
                  </a:lnTo>
                  <a:lnTo>
                    <a:pt x="356" y="52"/>
                  </a:lnTo>
                  <a:lnTo>
                    <a:pt x="355" y="54"/>
                  </a:lnTo>
                  <a:lnTo>
                    <a:pt x="353" y="54"/>
                  </a:lnTo>
                  <a:lnTo>
                    <a:pt x="352" y="55"/>
                  </a:lnTo>
                  <a:lnTo>
                    <a:pt x="350" y="55"/>
                  </a:lnTo>
                  <a:lnTo>
                    <a:pt x="349" y="55"/>
                  </a:lnTo>
                  <a:lnTo>
                    <a:pt x="346" y="58"/>
                  </a:lnTo>
                  <a:lnTo>
                    <a:pt x="342" y="59"/>
                  </a:lnTo>
                  <a:lnTo>
                    <a:pt x="341" y="59"/>
                  </a:lnTo>
                  <a:lnTo>
                    <a:pt x="337" y="62"/>
                  </a:lnTo>
                  <a:lnTo>
                    <a:pt x="334" y="62"/>
                  </a:lnTo>
                  <a:lnTo>
                    <a:pt x="332" y="63"/>
                  </a:lnTo>
                  <a:lnTo>
                    <a:pt x="331" y="63"/>
                  </a:lnTo>
                  <a:lnTo>
                    <a:pt x="332" y="65"/>
                  </a:lnTo>
                  <a:lnTo>
                    <a:pt x="335" y="73"/>
                  </a:lnTo>
                  <a:lnTo>
                    <a:pt x="337" y="73"/>
                  </a:lnTo>
                  <a:lnTo>
                    <a:pt x="342" y="84"/>
                  </a:lnTo>
                  <a:lnTo>
                    <a:pt x="344" y="88"/>
                  </a:lnTo>
                  <a:lnTo>
                    <a:pt x="345" y="89"/>
                  </a:lnTo>
                  <a:lnTo>
                    <a:pt x="342" y="91"/>
                  </a:lnTo>
                  <a:lnTo>
                    <a:pt x="339" y="92"/>
                  </a:lnTo>
                  <a:lnTo>
                    <a:pt x="337" y="94"/>
                  </a:lnTo>
                  <a:lnTo>
                    <a:pt x="335" y="95"/>
                  </a:lnTo>
                  <a:lnTo>
                    <a:pt x="332" y="96"/>
                  </a:lnTo>
                  <a:lnTo>
                    <a:pt x="330" y="96"/>
                  </a:lnTo>
                  <a:lnTo>
                    <a:pt x="328" y="96"/>
                  </a:lnTo>
                  <a:lnTo>
                    <a:pt x="330" y="99"/>
                  </a:lnTo>
                  <a:lnTo>
                    <a:pt x="331" y="99"/>
                  </a:lnTo>
                  <a:lnTo>
                    <a:pt x="332" y="100"/>
                  </a:lnTo>
                  <a:lnTo>
                    <a:pt x="334" y="102"/>
                  </a:lnTo>
                  <a:lnTo>
                    <a:pt x="334" y="105"/>
                  </a:lnTo>
                  <a:lnTo>
                    <a:pt x="335" y="106"/>
                  </a:lnTo>
                  <a:lnTo>
                    <a:pt x="335" y="107"/>
                  </a:lnTo>
                  <a:lnTo>
                    <a:pt x="337" y="107"/>
                  </a:lnTo>
                  <a:lnTo>
                    <a:pt x="338" y="107"/>
                  </a:lnTo>
                  <a:lnTo>
                    <a:pt x="339" y="106"/>
                  </a:lnTo>
                  <a:lnTo>
                    <a:pt x="344" y="106"/>
                  </a:lnTo>
                  <a:lnTo>
                    <a:pt x="344" y="123"/>
                  </a:lnTo>
                  <a:lnTo>
                    <a:pt x="344" y="124"/>
                  </a:lnTo>
                  <a:lnTo>
                    <a:pt x="353" y="124"/>
                  </a:lnTo>
                  <a:lnTo>
                    <a:pt x="377" y="124"/>
                  </a:lnTo>
                  <a:lnTo>
                    <a:pt x="379" y="124"/>
                  </a:lnTo>
                  <a:lnTo>
                    <a:pt x="399" y="123"/>
                  </a:lnTo>
                  <a:lnTo>
                    <a:pt x="399" y="125"/>
                  </a:lnTo>
                  <a:lnTo>
                    <a:pt x="399" y="129"/>
                  </a:lnTo>
                  <a:lnTo>
                    <a:pt x="399" y="143"/>
                  </a:lnTo>
                  <a:lnTo>
                    <a:pt x="399" y="160"/>
                  </a:lnTo>
                  <a:lnTo>
                    <a:pt x="399" y="161"/>
                  </a:lnTo>
                  <a:lnTo>
                    <a:pt x="399" y="183"/>
                  </a:lnTo>
                  <a:lnTo>
                    <a:pt x="400" y="185"/>
                  </a:lnTo>
                  <a:lnTo>
                    <a:pt x="396" y="189"/>
                  </a:lnTo>
                  <a:lnTo>
                    <a:pt x="395" y="189"/>
                  </a:lnTo>
                  <a:lnTo>
                    <a:pt x="393" y="190"/>
                  </a:lnTo>
                  <a:lnTo>
                    <a:pt x="393" y="192"/>
                  </a:lnTo>
                  <a:lnTo>
                    <a:pt x="393" y="193"/>
                  </a:lnTo>
                  <a:lnTo>
                    <a:pt x="392" y="193"/>
                  </a:lnTo>
                  <a:lnTo>
                    <a:pt x="392" y="194"/>
                  </a:lnTo>
                  <a:lnTo>
                    <a:pt x="393" y="194"/>
                  </a:lnTo>
                  <a:lnTo>
                    <a:pt x="395" y="197"/>
                  </a:lnTo>
                  <a:lnTo>
                    <a:pt x="395" y="198"/>
                  </a:lnTo>
                  <a:lnTo>
                    <a:pt x="396" y="200"/>
                  </a:lnTo>
                  <a:lnTo>
                    <a:pt x="395" y="201"/>
                  </a:lnTo>
                  <a:lnTo>
                    <a:pt x="393" y="203"/>
                  </a:lnTo>
                  <a:lnTo>
                    <a:pt x="392" y="203"/>
                  </a:lnTo>
                  <a:lnTo>
                    <a:pt x="390" y="205"/>
                  </a:lnTo>
                  <a:lnTo>
                    <a:pt x="389" y="207"/>
                  </a:lnTo>
                  <a:lnTo>
                    <a:pt x="389" y="208"/>
                  </a:lnTo>
                  <a:lnTo>
                    <a:pt x="388" y="210"/>
                  </a:lnTo>
                  <a:lnTo>
                    <a:pt x="386" y="211"/>
                  </a:lnTo>
                  <a:lnTo>
                    <a:pt x="382" y="212"/>
                  </a:lnTo>
                  <a:lnTo>
                    <a:pt x="381" y="212"/>
                  </a:lnTo>
                  <a:lnTo>
                    <a:pt x="381" y="214"/>
                  </a:lnTo>
                  <a:lnTo>
                    <a:pt x="379" y="216"/>
                  </a:lnTo>
                  <a:lnTo>
                    <a:pt x="378" y="216"/>
                  </a:lnTo>
                  <a:lnTo>
                    <a:pt x="375" y="221"/>
                  </a:lnTo>
                  <a:lnTo>
                    <a:pt x="374" y="222"/>
                  </a:lnTo>
                  <a:lnTo>
                    <a:pt x="373" y="223"/>
                  </a:lnTo>
                  <a:lnTo>
                    <a:pt x="371" y="223"/>
                  </a:lnTo>
                  <a:lnTo>
                    <a:pt x="378" y="227"/>
                  </a:lnTo>
                  <a:lnTo>
                    <a:pt x="379" y="227"/>
                  </a:lnTo>
                  <a:lnTo>
                    <a:pt x="381" y="230"/>
                  </a:lnTo>
                  <a:lnTo>
                    <a:pt x="382" y="232"/>
                  </a:lnTo>
                  <a:lnTo>
                    <a:pt x="386" y="233"/>
                  </a:lnTo>
                  <a:lnTo>
                    <a:pt x="389" y="234"/>
                  </a:lnTo>
                  <a:lnTo>
                    <a:pt x="389" y="236"/>
                  </a:lnTo>
                  <a:lnTo>
                    <a:pt x="390" y="237"/>
                  </a:lnTo>
                  <a:lnTo>
                    <a:pt x="390" y="238"/>
                  </a:lnTo>
                  <a:lnTo>
                    <a:pt x="390" y="241"/>
                  </a:lnTo>
                  <a:lnTo>
                    <a:pt x="390" y="243"/>
                  </a:lnTo>
                  <a:lnTo>
                    <a:pt x="392" y="244"/>
                  </a:lnTo>
                  <a:lnTo>
                    <a:pt x="393" y="244"/>
                  </a:lnTo>
                  <a:lnTo>
                    <a:pt x="396" y="241"/>
                  </a:lnTo>
                  <a:lnTo>
                    <a:pt x="397" y="241"/>
                  </a:lnTo>
                  <a:lnTo>
                    <a:pt x="400" y="248"/>
                  </a:lnTo>
                  <a:lnTo>
                    <a:pt x="403" y="255"/>
                  </a:lnTo>
                  <a:lnTo>
                    <a:pt x="400" y="256"/>
                  </a:lnTo>
                  <a:lnTo>
                    <a:pt x="397" y="258"/>
                  </a:lnTo>
                  <a:lnTo>
                    <a:pt x="396" y="259"/>
                  </a:lnTo>
                  <a:lnTo>
                    <a:pt x="393" y="261"/>
                  </a:lnTo>
                  <a:lnTo>
                    <a:pt x="392" y="261"/>
                  </a:lnTo>
                  <a:lnTo>
                    <a:pt x="392" y="262"/>
                  </a:lnTo>
                  <a:lnTo>
                    <a:pt x="390" y="262"/>
                  </a:lnTo>
                  <a:lnTo>
                    <a:pt x="389" y="263"/>
                  </a:lnTo>
                  <a:lnTo>
                    <a:pt x="389" y="265"/>
                  </a:lnTo>
                  <a:lnTo>
                    <a:pt x="388" y="266"/>
                  </a:lnTo>
                  <a:lnTo>
                    <a:pt x="386" y="266"/>
                  </a:lnTo>
                  <a:lnTo>
                    <a:pt x="385" y="267"/>
                  </a:lnTo>
                  <a:lnTo>
                    <a:pt x="385" y="269"/>
                  </a:lnTo>
                  <a:lnTo>
                    <a:pt x="384" y="269"/>
                  </a:lnTo>
                  <a:lnTo>
                    <a:pt x="382" y="269"/>
                  </a:lnTo>
                  <a:lnTo>
                    <a:pt x="382" y="270"/>
                  </a:lnTo>
                  <a:lnTo>
                    <a:pt x="384" y="272"/>
                  </a:lnTo>
                  <a:lnTo>
                    <a:pt x="384" y="273"/>
                  </a:lnTo>
                  <a:lnTo>
                    <a:pt x="385" y="273"/>
                  </a:lnTo>
                  <a:lnTo>
                    <a:pt x="385" y="274"/>
                  </a:lnTo>
                  <a:lnTo>
                    <a:pt x="386" y="276"/>
                  </a:lnTo>
                  <a:lnTo>
                    <a:pt x="388" y="277"/>
                  </a:lnTo>
                  <a:lnTo>
                    <a:pt x="388" y="279"/>
                  </a:lnTo>
                  <a:lnTo>
                    <a:pt x="389" y="280"/>
                  </a:lnTo>
                  <a:lnTo>
                    <a:pt x="390" y="281"/>
                  </a:lnTo>
                  <a:lnTo>
                    <a:pt x="390" y="283"/>
                  </a:lnTo>
                  <a:lnTo>
                    <a:pt x="392" y="284"/>
                  </a:lnTo>
                  <a:lnTo>
                    <a:pt x="392" y="285"/>
                  </a:lnTo>
                  <a:lnTo>
                    <a:pt x="393" y="287"/>
                  </a:lnTo>
                  <a:lnTo>
                    <a:pt x="393" y="288"/>
                  </a:lnTo>
                  <a:lnTo>
                    <a:pt x="393" y="291"/>
                  </a:lnTo>
                  <a:lnTo>
                    <a:pt x="389" y="290"/>
                  </a:lnTo>
                  <a:lnTo>
                    <a:pt x="388" y="290"/>
                  </a:lnTo>
                  <a:lnTo>
                    <a:pt x="386" y="290"/>
                  </a:lnTo>
                  <a:lnTo>
                    <a:pt x="366" y="285"/>
                  </a:lnTo>
                  <a:lnTo>
                    <a:pt x="364" y="288"/>
                  </a:lnTo>
                  <a:lnTo>
                    <a:pt x="367" y="291"/>
                  </a:lnTo>
                  <a:lnTo>
                    <a:pt x="371" y="296"/>
                  </a:lnTo>
                  <a:lnTo>
                    <a:pt x="374" y="301"/>
                  </a:lnTo>
                  <a:lnTo>
                    <a:pt x="375" y="302"/>
                  </a:lnTo>
                  <a:lnTo>
                    <a:pt x="377" y="305"/>
                  </a:lnTo>
                  <a:lnTo>
                    <a:pt x="378" y="307"/>
                  </a:lnTo>
                  <a:lnTo>
                    <a:pt x="381" y="313"/>
                  </a:lnTo>
                  <a:lnTo>
                    <a:pt x="381" y="314"/>
                  </a:lnTo>
                  <a:lnTo>
                    <a:pt x="379" y="314"/>
                  </a:lnTo>
                  <a:lnTo>
                    <a:pt x="378" y="316"/>
                  </a:lnTo>
                  <a:lnTo>
                    <a:pt x="378" y="317"/>
                  </a:lnTo>
                  <a:lnTo>
                    <a:pt x="378" y="318"/>
                  </a:lnTo>
                  <a:lnTo>
                    <a:pt x="379" y="318"/>
                  </a:lnTo>
                  <a:lnTo>
                    <a:pt x="379" y="320"/>
                  </a:lnTo>
                  <a:lnTo>
                    <a:pt x="377" y="321"/>
                  </a:lnTo>
                  <a:lnTo>
                    <a:pt x="375" y="323"/>
                  </a:lnTo>
                  <a:lnTo>
                    <a:pt x="374" y="323"/>
                  </a:lnTo>
                  <a:lnTo>
                    <a:pt x="370" y="325"/>
                  </a:lnTo>
                  <a:lnTo>
                    <a:pt x="368" y="327"/>
                  </a:lnTo>
                  <a:lnTo>
                    <a:pt x="364" y="328"/>
                  </a:lnTo>
                  <a:lnTo>
                    <a:pt x="356" y="330"/>
                  </a:lnTo>
                  <a:lnTo>
                    <a:pt x="355" y="331"/>
                  </a:lnTo>
                  <a:lnTo>
                    <a:pt x="355" y="332"/>
                  </a:lnTo>
                  <a:lnTo>
                    <a:pt x="355" y="334"/>
                  </a:lnTo>
                  <a:lnTo>
                    <a:pt x="355" y="335"/>
                  </a:lnTo>
                  <a:lnTo>
                    <a:pt x="353" y="336"/>
                  </a:lnTo>
                  <a:lnTo>
                    <a:pt x="353" y="338"/>
                  </a:lnTo>
                  <a:lnTo>
                    <a:pt x="353" y="341"/>
                  </a:lnTo>
                  <a:lnTo>
                    <a:pt x="352" y="343"/>
                  </a:lnTo>
                  <a:lnTo>
                    <a:pt x="350" y="346"/>
                  </a:lnTo>
                  <a:lnTo>
                    <a:pt x="350" y="349"/>
                  </a:lnTo>
                  <a:lnTo>
                    <a:pt x="349" y="346"/>
                  </a:lnTo>
                  <a:lnTo>
                    <a:pt x="348" y="346"/>
                  </a:lnTo>
                  <a:lnTo>
                    <a:pt x="348" y="345"/>
                  </a:lnTo>
                  <a:lnTo>
                    <a:pt x="346" y="345"/>
                  </a:lnTo>
                  <a:lnTo>
                    <a:pt x="345" y="345"/>
                  </a:lnTo>
                  <a:lnTo>
                    <a:pt x="345" y="343"/>
                  </a:lnTo>
                  <a:lnTo>
                    <a:pt x="344" y="343"/>
                  </a:lnTo>
                  <a:lnTo>
                    <a:pt x="342" y="343"/>
                  </a:lnTo>
                  <a:lnTo>
                    <a:pt x="341" y="343"/>
                  </a:lnTo>
                  <a:lnTo>
                    <a:pt x="335" y="345"/>
                  </a:lnTo>
                  <a:lnTo>
                    <a:pt x="331" y="345"/>
                  </a:lnTo>
                  <a:lnTo>
                    <a:pt x="330" y="345"/>
                  </a:lnTo>
                  <a:lnTo>
                    <a:pt x="326" y="346"/>
                  </a:lnTo>
                  <a:lnTo>
                    <a:pt x="319" y="348"/>
                  </a:lnTo>
                  <a:lnTo>
                    <a:pt x="316" y="348"/>
                  </a:lnTo>
                  <a:lnTo>
                    <a:pt x="315" y="348"/>
                  </a:lnTo>
                  <a:lnTo>
                    <a:pt x="313" y="348"/>
                  </a:lnTo>
                  <a:lnTo>
                    <a:pt x="312" y="348"/>
                  </a:lnTo>
                  <a:lnTo>
                    <a:pt x="310" y="348"/>
                  </a:lnTo>
                  <a:lnTo>
                    <a:pt x="310" y="346"/>
                  </a:lnTo>
                  <a:lnTo>
                    <a:pt x="309" y="346"/>
                  </a:lnTo>
                  <a:lnTo>
                    <a:pt x="308" y="345"/>
                  </a:lnTo>
                  <a:lnTo>
                    <a:pt x="302" y="342"/>
                  </a:lnTo>
                  <a:lnTo>
                    <a:pt x="302" y="341"/>
                  </a:lnTo>
                  <a:lnTo>
                    <a:pt x="299" y="343"/>
                  </a:lnTo>
                  <a:lnTo>
                    <a:pt x="298" y="345"/>
                  </a:lnTo>
                  <a:lnTo>
                    <a:pt x="298" y="346"/>
                  </a:lnTo>
                  <a:lnTo>
                    <a:pt x="298" y="348"/>
                  </a:lnTo>
                  <a:lnTo>
                    <a:pt x="298" y="349"/>
                  </a:lnTo>
                  <a:lnTo>
                    <a:pt x="298" y="350"/>
                  </a:lnTo>
                  <a:lnTo>
                    <a:pt x="298" y="352"/>
                  </a:lnTo>
                  <a:lnTo>
                    <a:pt x="298" y="354"/>
                  </a:lnTo>
                  <a:lnTo>
                    <a:pt x="298" y="357"/>
                  </a:lnTo>
                  <a:lnTo>
                    <a:pt x="298" y="359"/>
                  </a:lnTo>
                  <a:lnTo>
                    <a:pt x="298" y="360"/>
                  </a:lnTo>
                  <a:lnTo>
                    <a:pt x="298" y="361"/>
                  </a:lnTo>
                  <a:lnTo>
                    <a:pt x="298" y="363"/>
                  </a:lnTo>
                  <a:lnTo>
                    <a:pt x="298" y="365"/>
                  </a:lnTo>
                  <a:lnTo>
                    <a:pt x="298" y="367"/>
                  </a:lnTo>
                  <a:lnTo>
                    <a:pt x="297" y="379"/>
                  </a:lnTo>
                  <a:lnTo>
                    <a:pt x="297" y="382"/>
                  </a:lnTo>
                  <a:lnTo>
                    <a:pt x="297" y="385"/>
                  </a:lnTo>
                  <a:lnTo>
                    <a:pt x="295" y="394"/>
                  </a:lnTo>
                  <a:lnTo>
                    <a:pt x="295" y="404"/>
                  </a:lnTo>
                  <a:lnTo>
                    <a:pt x="295" y="410"/>
                  </a:lnTo>
                  <a:lnTo>
                    <a:pt x="294" y="425"/>
                  </a:lnTo>
                  <a:lnTo>
                    <a:pt x="294" y="428"/>
                  </a:lnTo>
                  <a:lnTo>
                    <a:pt x="294" y="430"/>
                  </a:lnTo>
                  <a:lnTo>
                    <a:pt x="294" y="432"/>
                  </a:lnTo>
                  <a:lnTo>
                    <a:pt x="294" y="434"/>
                  </a:lnTo>
                  <a:lnTo>
                    <a:pt x="294" y="437"/>
                  </a:lnTo>
                  <a:lnTo>
                    <a:pt x="294" y="439"/>
                  </a:lnTo>
                  <a:lnTo>
                    <a:pt x="294" y="441"/>
                  </a:lnTo>
                  <a:lnTo>
                    <a:pt x="292" y="441"/>
                  </a:lnTo>
                  <a:lnTo>
                    <a:pt x="290" y="441"/>
                  </a:lnTo>
                  <a:lnTo>
                    <a:pt x="288" y="443"/>
                  </a:lnTo>
                  <a:lnTo>
                    <a:pt x="279" y="447"/>
                  </a:lnTo>
                  <a:lnTo>
                    <a:pt x="273" y="450"/>
                  </a:lnTo>
                  <a:lnTo>
                    <a:pt x="272" y="450"/>
                  </a:lnTo>
                  <a:lnTo>
                    <a:pt x="272" y="448"/>
                  </a:lnTo>
                  <a:lnTo>
                    <a:pt x="270" y="448"/>
                  </a:lnTo>
                  <a:lnTo>
                    <a:pt x="269" y="450"/>
                  </a:lnTo>
                  <a:lnTo>
                    <a:pt x="269" y="451"/>
                  </a:lnTo>
                  <a:lnTo>
                    <a:pt x="269" y="452"/>
                  </a:lnTo>
                  <a:lnTo>
                    <a:pt x="268" y="454"/>
                  </a:lnTo>
                  <a:lnTo>
                    <a:pt x="268" y="455"/>
                  </a:lnTo>
                  <a:lnTo>
                    <a:pt x="268" y="456"/>
                  </a:lnTo>
                  <a:lnTo>
                    <a:pt x="266" y="458"/>
                  </a:lnTo>
                  <a:lnTo>
                    <a:pt x="266" y="459"/>
                  </a:lnTo>
                  <a:lnTo>
                    <a:pt x="265" y="461"/>
                  </a:lnTo>
                  <a:lnTo>
                    <a:pt x="262" y="462"/>
                  </a:lnTo>
                  <a:lnTo>
                    <a:pt x="262" y="463"/>
                  </a:lnTo>
                  <a:lnTo>
                    <a:pt x="261" y="463"/>
                  </a:lnTo>
                  <a:lnTo>
                    <a:pt x="251" y="463"/>
                  </a:lnTo>
                  <a:lnTo>
                    <a:pt x="250" y="463"/>
                  </a:lnTo>
                  <a:lnTo>
                    <a:pt x="248" y="463"/>
                  </a:lnTo>
                  <a:lnTo>
                    <a:pt x="247" y="463"/>
                  </a:lnTo>
                  <a:lnTo>
                    <a:pt x="246" y="465"/>
                  </a:lnTo>
                  <a:lnTo>
                    <a:pt x="244" y="466"/>
                  </a:lnTo>
                  <a:lnTo>
                    <a:pt x="243" y="466"/>
                  </a:lnTo>
                  <a:lnTo>
                    <a:pt x="243" y="467"/>
                  </a:lnTo>
                  <a:lnTo>
                    <a:pt x="241" y="469"/>
                  </a:lnTo>
                  <a:lnTo>
                    <a:pt x="241" y="470"/>
                  </a:lnTo>
                  <a:lnTo>
                    <a:pt x="240" y="472"/>
                  </a:lnTo>
                  <a:lnTo>
                    <a:pt x="240" y="473"/>
                  </a:lnTo>
                  <a:lnTo>
                    <a:pt x="239" y="475"/>
                  </a:lnTo>
                  <a:lnTo>
                    <a:pt x="239" y="476"/>
                  </a:lnTo>
                  <a:lnTo>
                    <a:pt x="239" y="477"/>
                  </a:lnTo>
                  <a:lnTo>
                    <a:pt x="237" y="477"/>
                  </a:lnTo>
                  <a:lnTo>
                    <a:pt x="236" y="477"/>
                  </a:lnTo>
                  <a:lnTo>
                    <a:pt x="236" y="479"/>
                  </a:lnTo>
                  <a:lnTo>
                    <a:pt x="235" y="479"/>
                  </a:lnTo>
                  <a:lnTo>
                    <a:pt x="233" y="479"/>
                  </a:lnTo>
                  <a:lnTo>
                    <a:pt x="232" y="479"/>
                  </a:lnTo>
                  <a:lnTo>
                    <a:pt x="230" y="480"/>
                  </a:lnTo>
                  <a:lnTo>
                    <a:pt x="229" y="480"/>
                  </a:lnTo>
                  <a:lnTo>
                    <a:pt x="228" y="480"/>
                  </a:lnTo>
                  <a:lnTo>
                    <a:pt x="226" y="479"/>
                  </a:lnTo>
                  <a:lnTo>
                    <a:pt x="225" y="479"/>
                  </a:lnTo>
                  <a:lnTo>
                    <a:pt x="225" y="480"/>
                  </a:lnTo>
                  <a:lnTo>
                    <a:pt x="223" y="481"/>
                  </a:lnTo>
                  <a:lnTo>
                    <a:pt x="223" y="483"/>
                  </a:lnTo>
                  <a:lnTo>
                    <a:pt x="222" y="483"/>
                  </a:lnTo>
                  <a:lnTo>
                    <a:pt x="222" y="484"/>
                  </a:lnTo>
                  <a:lnTo>
                    <a:pt x="222" y="486"/>
                  </a:lnTo>
                  <a:lnTo>
                    <a:pt x="222" y="487"/>
                  </a:lnTo>
                  <a:lnTo>
                    <a:pt x="222" y="488"/>
                  </a:lnTo>
                  <a:lnTo>
                    <a:pt x="221" y="488"/>
                  </a:lnTo>
                  <a:lnTo>
                    <a:pt x="219" y="488"/>
                  </a:lnTo>
                  <a:lnTo>
                    <a:pt x="219" y="490"/>
                  </a:lnTo>
                  <a:lnTo>
                    <a:pt x="218" y="490"/>
                  </a:lnTo>
                  <a:lnTo>
                    <a:pt x="217" y="491"/>
                  </a:lnTo>
                  <a:lnTo>
                    <a:pt x="215" y="492"/>
                  </a:lnTo>
                  <a:lnTo>
                    <a:pt x="214" y="492"/>
                  </a:lnTo>
                  <a:lnTo>
                    <a:pt x="214" y="494"/>
                  </a:lnTo>
                  <a:lnTo>
                    <a:pt x="212" y="494"/>
                  </a:lnTo>
                  <a:lnTo>
                    <a:pt x="212" y="495"/>
                  </a:lnTo>
                  <a:lnTo>
                    <a:pt x="212" y="497"/>
                  </a:lnTo>
                  <a:lnTo>
                    <a:pt x="211" y="495"/>
                  </a:lnTo>
                  <a:lnTo>
                    <a:pt x="210" y="495"/>
                  </a:lnTo>
                  <a:lnTo>
                    <a:pt x="206" y="494"/>
                  </a:lnTo>
                  <a:lnTo>
                    <a:pt x="206" y="492"/>
                  </a:lnTo>
                  <a:lnTo>
                    <a:pt x="204" y="492"/>
                  </a:lnTo>
                  <a:lnTo>
                    <a:pt x="203" y="492"/>
                  </a:lnTo>
                  <a:lnTo>
                    <a:pt x="201" y="491"/>
                  </a:lnTo>
                  <a:lnTo>
                    <a:pt x="200" y="491"/>
                  </a:lnTo>
                  <a:lnTo>
                    <a:pt x="199" y="491"/>
                  </a:lnTo>
                  <a:lnTo>
                    <a:pt x="199" y="490"/>
                  </a:lnTo>
                  <a:lnTo>
                    <a:pt x="197" y="490"/>
                  </a:lnTo>
                  <a:lnTo>
                    <a:pt x="196" y="490"/>
                  </a:lnTo>
                  <a:lnTo>
                    <a:pt x="195" y="490"/>
                  </a:lnTo>
                  <a:lnTo>
                    <a:pt x="193" y="490"/>
                  </a:lnTo>
                  <a:lnTo>
                    <a:pt x="190" y="490"/>
                  </a:lnTo>
                  <a:lnTo>
                    <a:pt x="189" y="490"/>
                  </a:lnTo>
                  <a:lnTo>
                    <a:pt x="188" y="490"/>
                  </a:lnTo>
                  <a:lnTo>
                    <a:pt x="186" y="490"/>
                  </a:lnTo>
                  <a:lnTo>
                    <a:pt x="182" y="490"/>
                  </a:lnTo>
                  <a:lnTo>
                    <a:pt x="179" y="491"/>
                  </a:lnTo>
                  <a:lnTo>
                    <a:pt x="178" y="491"/>
                  </a:lnTo>
                  <a:lnTo>
                    <a:pt x="177" y="491"/>
                  </a:lnTo>
                  <a:lnTo>
                    <a:pt x="175" y="492"/>
                  </a:lnTo>
                  <a:lnTo>
                    <a:pt x="174" y="492"/>
                  </a:lnTo>
                  <a:lnTo>
                    <a:pt x="172" y="492"/>
                  </a:lnTo>
                  <a:lnTo>
                    <a:pt x="172" y="494"/>
                  </a:lnTo>
                  <a:lnTo>
                    <a:pt x="171" y="494"/>
                  </a:lnTo>
                  <a:lnTo>
                    <a:pt x="170" y="495"/>
                  </a:lnTo>
                  <a:lnTo>
                    <a:pt x="168" y="495"/>
                  </a:lnTo>
                  <a:lnTo>
                    <a:pt x="166" y="498"/>
                  </a:lnTo>
                  <a:lnTo>
                    <a:pt x="163" y="499"/>
                  </a:lnTo>
                  <a:lnTo>
                    <a:pt x="161" y="499"/>
                  </a:lnTo>
                  <a:lnTo>
                    <a:pt x="160" y="501"/>
                  </a:lnTo>
                  <a:lnTo>
                    <a:pt x="159" y="502"/>
                  </a:lnTo>
                  <a:lnTo>
                    <a:pt x="157" y="502"/>
                  </a:lnTo>
                  <a:lnTo>
                    <a:pt x="156" y="502"/>
                  </a:lnTo>
                  <a:lnTo>
                    <a:pt x="145" y="502"/>
                  </a:lnTo>
                  <a:lnTo>
                    <a:pt x="143" y="502"/>
                  </a:lnTo>
                  <a:lnTo>
                    <a:pt x="143" y="501"/>
                  </a:lnTo>
                  <a:lnTo>
                    <a:pt x="142" y="501"/>
                  </a:lnTo>
                  <a:lnTo>
                    <a:pt x="141" y="501"/>
                  </a:lnTo>
                  <a:lnTo>
                    <a:pt x="139" y="501"/>
                  </a:lnTo>
                  <a:lnTo>
                    <a:pt x="138" y="499"/>
                  </a:lnTo>
                  <a:lnTo>
                    <a:pt x="137" y="499"/>
                  </a:lnTo>
                  <a:lnTo>
                    <a:pt x="135" y="499"/>
                  </a:lnTo>
                  <a:lnTo>
                    <a:pt x="134" y="498"/>
                  </a:lnTo>
                  <a:lnTo>
                    <a:pt x="128" y="501"/>
                  </a:lnTo>
                  <a:lnTo>
                    <a:pt x="127" y="502"/>
                  </a:lnTo>
                  <a:lnTo>
                    <a:pt x="126" y="499"/>
                  </a:lnTo>
                  <a:lnTo>
                    <a:pt x="126" y="498"/>
                  </a:lnTo>
                  <a:lnTo>
                    <a:pt x="123" y="494"/>
                  </a:lnTo>
                  <a:lnTo>
                    <a:pt x="123" y="491"/>
                  </a:lnTo>
                  <a:lnTo>
                    <a:pt x="120" y="487"/>
                  </a:lnTo>
                  <a:lnTo>
                    <a:pt x="120" y="486"/>
                  </a:lnTo>
                  <a:lnTo>
                    <a:pt x="119" y="481"/>
                  </a:lnTo>
                  <a:lnTo>
                    <a:pt x="117" y="477"/>
                  </a:lnTo>
                  <a:lnTo>
                    <a:pt x="113" y="470"/>
                  </a:lnTo>
                  <a:lnTo>
                    <a:pt x="112" y="465"/>
                  </a:lnTo>
                  <a:lnTo>
                    <a:pt x="106" y="454"/>
                  </a:lnTo>
                  <a:lnTo>
                    <a:pt x="103" y="447"/>
                  </a:lnTo>
                  <a:lnTo>
                    <a:pt x="102" y="443"/>
                  </a:lnTo>
                  <a:lnTo>
                    <a:pt x="101" y="440"/>
                  </a:lnTo>
                  <a:lnTo>
                    <a:pt x="101" y="439"/>
                  </a:lnTo>
                  <a:lnTo>
                    <a:pt x="99" y="437"/>
                  </a:lnTo>
                  <a:lnTo>
                    <a:pt x="99" y="436"/>
                  </a:lnTo>
                  <a:lnTo>
                    <a:pt x="97" y="429"/>
                  </a:lnTo>
                  <a:lnTo>
                    <a:pt x="94" y="423"/>
                  </a:lnTo>
                  <a:lnTo>
                    <a:pt x="92" y="419"/>
                  </a:lnTo>
                  <a:lnTo>
                    <a:pt x="92" y="418"/>
                  </a:lnTo>
                  <a:lnTo>
                    <a:pt x="91" y="417"/>
                  </a:lnTo>
                  <a:lnTo>
                    <a:pt x="88" y="410"/>
                  </a:lnTo>
                  <a:lnTo>
                    <a:pt x="88" y="408"/>
                  </a:lnTo>
                  <a:lnTo>
                    <a:pt x="85" y="401"/>
                  </a:lnTo>
                  <a:lnTo>
                    <a:pt x="84" y="400"/>
                  </a:lnTo>
                  <a:lnTo>
                    <a:pt x="79" y="385"/>
                  </a:lnTo>
                  <a:lnTo>
                    <a:pt x="77" y="383"/>
                  </a:lnTo>
                  <a:lnTo>
                    <a:pt x="76" y="379"/>
                  </a:lnTo>
                  <a:lnTo>
                    <a:pt x="76" y="376"/>
                  </a:lnTo>
                  <a:lnTo>
                    <a:pt x="74" y="375"/>
                  </a:lnTo>
                  <a:lnTo>
                    <a:pt x="73" y="371"/>
                  </a:lnTo>
                  <a:lnTo>
                    <a:pt x="73" y="370"/>
                  </a:lnTo>
                  <a:lnTo>
                    <a:pt x="73" y="368"/>
                  </a:lnTo>
                  <a:lnTo>
                    <a:pt x="72" y="367"/>
                  </a:lnTo>
                  <a:lnTo>
                    <a:pt x="72" y="365"/>
                  </a:lnTo>
                  <a:lnTo>
                    <a:pt x="72" y="363"/>
                  </a:lnTo>
                  <a:lnTo>
                    <a:pt x="70" y="361"/>
                  </a:lnTo>
                  <a:lnTo>
                    <a:pt x="70" y="360"/>
                  </a:lnTo>
                  <a:lnTo>
                    <a:pt x="70" y="359"/>
                  </a:lnTo>
                  <a:lnTo>
                    <a:pt x="70" y="357"/>
                  </a:lnTo>
                  <a:lnTo>
                    <a:pt x="69" y="356"/>
                  </a:lnTo>
                  <a:lnTo>
                    <a:pt x="68" y="353"/>
                  </a:lnTo>
                  <a:lnTo>
                    <a:pt x="54" y="345"/>
                  </a:lnTo>
                  <a:lnTo>
                    <a:pt x="48" y="341"/>
                  </a:lnTo>
                  <a:lnTo>
                    <a:pt x="48" y="339"/>
                  </a:lnTo>
                  <a:lnTo>
                    <a:pt x="40" y="341"/>
                  </a:lnTo>
                  <a:lnTo>
                    <a:pt x="40" y="339"/>
                  </a:lnTo>
                  <a:lnTo>
                    <a:pt x="39" y="339"/>
                  </a:lnTo>
                  <a:lnTo>
                    <a:pt x="37" y="339"/>
                  </a:lnTo>
                  <a:lnTo>
                    <a:pt x="37" y="338"/>
                  </a:lnTo>
                  <a:lnTo>
                    <a:pt x="30" y="335"/>
                  </a:lnTo>
                  <a:lnTo>
                    <a:pt x="30" y="334"/>
                  </a:lnTo>
                  <a:lnTo>
                    <a:pt x="28" y="332"/>
                  </a:lnTo>
                  <a:lnTo>
                    <a:pt x="25" y="331"/>
                  </a:lnTo>
                  <a:lnTo>
                    <a:pt x="23" y="330"/>
                  </a:lnTo>
                  <a:lnTo>
                    <a:pt x="21" y="325"/>
                  </a:lnTo>
                  <a:lnTo>
                    <a:pt x="16" y="320"/>
                  </a:lnTo>
                  <a:lnTo>
                    <a:pt x="15" y="317"/>
                  </a:lnTo>
                  <a:lnTo>
                    <a:pt x="11" y="312"/>
                  </a:lnTo>
                  <a:lnTo>
                    <a:pt x="10" y="309"/>
                  </a:lnTo>
                  <a:lnTo>
                    <a:pt x="10" y="307"/>
                  </a:lnTo>
                  <a:lnTo>
                    <a:pt x="8" y="306"/>
                  </a:lnTo>
                  <a:lnTo>
                    <a:pt x="7" y="303"/>
                  </a:lnTo>
                  <a:lnTo>
                    <a:pt x="7" y="302"/>
                  </a:lnTo>
                  <a:lnTo>
                    <a:pt x="7" y="301"/>
                  </a:lnTo>
                  <a:lnTo>
                    <a:pt x="5" y="299"/>
                  </a:lnTo>
                  <a:lnTo>
                    <a:pt x="5" y="298"/>
                  </a:lnTo>
                  <a:lnTo>
                    <a:pt x="4" y="296"/>
                  </a:lnTo>
                  <a:lnTo>
                    <a:pt x="3" y="294"/>
                  </a:lnTo>
                  <a:lnTo>
                    <a:pt x="3" y="292"/>
                  </a:lnTo>
                  <a:lnTo>
                    <a:pt x="1" y="291"/>
                  </a:lnTo>
                  <a:lnTo>
                    <a:pt x="1" y="290"/>
                  </a:lnTo>
                  <a:lnTo>
                    <a:pt x="0" y="288"/>
                  </a:lnTo>
                  <a:lnTo>
                    <a:pt x="1" y="287"/>
                  </a:lnTo>
                  <a:lnTo>
                    <a:pt x="5" y="283"/>
                  </a:lnTo>
                  <a:lnTo>
                    <a:pt x="7" y="283"/>
                  </a:lnTo>
                  <a:lnTo>
                    <a:pt x="8" y="283"/>
                  </a:lnTo>
                  <a:lnTo>
                    <a:pt x="11" y="280"/>
                  </a:lnTo>
                  <a:lnTo>
                    <a:pt x="15" y="277"/>
                  </a:lnTo>
                  <a:lnTo>
                    <a:pt x="19" y="274"/>
                  </a:lnTo>
                  <a:lnTo>
                    <a:pt x="21" y="273"/>
                  </a:lnTo>
                  <a:lnTo>
                    <a:pt x="22" y="272"/>
                  </a:lnTo>
                  <a:lnTo>
                    <a:pt x="22" y="270"/>
                  </a:lnTo>
                  <a:lnTo>
                    <a:pt x="23" y="270"/>
                  </a:lnTo>
                  <a:lnTo>
                    <a:pt x="30" y="265"/>
                  </a:lnTo>
                  <a:lnTo>
                    <a:pt x="33" y="263"/>
                  </a:lnTo>
                  <a:lnTo>
                    <a:pt x="34" y="262"/>
                  </a:lnTo>
                  <a:lnTo>
                    <a:pt x="43" y="258"/>
                  </a:lnTo>
                  <a:lnTo>
                    <a:pt x="47" y="255"/>
                  </a:lnTo>
                  <a:lnTo>
                    <a:pt x="48" y="254"/>
                  </a:lnTo>
                  <a:lnTo>
                    <a:pt x="51" y="252"/>
                  </a:lnTo>
                  <a:lnTo>
                    <a:pt x="54" y="251"/>
                  </a:lnTo>
                  <a:lnTo>
                    <a:pt x="59" y="247"/>
                  </a:lnTo>
                  <a:lnTo>
                    <a:pt x="70" y="241"/>
                  </a:lnTo>
                  <a:lnTo>
                    <a:pt x="72" y="240"/>
                  </a:lnTo>
                  <a:lnTo>
                    <a:pt x="73" y="240"/>
                  </a:lnTo>
                  <a:lnTo>
                    <a:pt x="76" y="237"/>
                  </a:lnTo>
                  <a:lnTo>
                    <a:pt x="79" y="236"/>
                  </a:lnTo>
                  <a:lnTo>
                    <a:pt x="85" y="232"/>
                  </a:lnTo>
                  <a:lnTo>
                    <a:pt x="87" y="230"/>
                  </a:lnTo>
                  <a:lnTo>
                    <a:pt x="90" y="229"/>
                  </a:lnTo>
                  <a:lnTo>
                    <a:pt x="91" y="227"/>
                  </a:lnTo>
                  <a:lnTo>
                    <a:pt x="91" y="226"/>
                  </a:lnTo>
                  <a:lnTo>
                    <a:pt x="92" y="222"/>
                  </a:lnTo>
                  <a:lnTo>
                    <a:pt x="97" y="211"/>
                  </a:lnTo>
                  <a:lnTo>
                    <a:pt x="98" y="207"/>
                  </a:lnTo>
                  <a:lnTo>
                    <a:pt x="98" y="205"/>
                  </a:lnTo>
                  <a:lnTo>
                    <a:pt x="101" y="198"/>
                  </a:lnTo>
                  <a:lnTo>
                    <a:pt x="103" y="192"/>
                  </a:lnTo>
                  <a:lnTo>
                    <a:pt x="103" y="190"/>
                  </a:lnTo>
                  <a:lnTo>
                    <a:pt x="103" y="189"/>
                  </a:lnTo>
                  <a:lnTo>
                    <a:pt x="105" y="187"/>
                  </a:lnTo>
                  <a:lnTo>
                    <a:pt x="105" y="186"/>
                  </a:lnTo>
                  <a:lnTo>
                    <a:pt x="108" y="180"/>
                  </a:lnTo>
                  <a:lnTo>
                    <a:pt x="110" y="172"/>
                  </a:lnTo>
                  <a:lnTo>
                    <a:pt x="112" y="168"/>
                  </a:lnTo>
                  <a:lnTo>
                    <a:pt x="113" y="165"/>
                  </a:lnTo>
                  <a:lnTo>
                    <a:pt x="117" y="157"/>
                  </a:lnTo>
                  <a:lnTo>
                    <a:pt x="117" y="156"/>
                  </a:lnTo>
                  <a:lnTo>
                    <a:pt x="120" y="149"/>
                  </a:lnTo>
                  <a:lnTo>
                    <a:pt x="120" y="146"/>
                  </a:lnTo>
                  <a:lnTo>
                    <a:pt x="121" y="145"/>
                  </a:lnTo>
                  <a:lnTo>
                    <a:pt x="123" y="139"/>
                  </a:lnTo>
                  <a:lnTo>
                    <a:pt x="124" y="138"/>
                  </a:lnTo>
                  <a:lnTo>
                    <a:pt x="124" y="136"/>
                  </a:lnTo>
                  <a:lnTo>
                    <a:pt x="124" y="135"/>
                  </a:lnTo>
                  <a:lnTo>
                    <a:pt x="127" y="128"/>
                  </a:lnTo>
                  <a:lnTo>
                    <a:pt x="131" y="117"/>
                  </a:lnTo>
                  <a:lnTo>
                    <a:pt x="132" y="113"/>
                  </a:lnTo>
                  <a:lnTo>
                    <a:pt x="134" y="109"/>
                  </a:lnTo>
                  <a:lnTo>
                    <a:pt x="137" y="102"/>
                  </a:lnTo>
                  <a:lnTo>
                    <a:pt x="138" y="99"/>
                  </a:lnTo>
                  <a:lnTo>
                    <a:pt x="141" y="89"/>
                  </a:lnTo>
                  <a:lnTo>
                    <a:pt x="142" y="88"/>
                  </a:lnTo>
                  <a:lnTo>
                    <a:pt x="142" y="87"/>
                  </a:lnTo>
                  <a:lnTo>
                    <a:pt x="142" y="84"/>
                  </a:lnTo>
                  <a:lnTo>
                    <a:pt x="143" y="83"/>
                  </a:lnTo>
                  <a:lnTo>
                    <a:pt x="145" y="78"/>
                  </a:lnTo>
                  <a:lnTo>
                    <a:pt x="145" y="77"/>
                  </a:lnTo>
                  <a:lnTo>
                    <a:pt x="146" y="76"/>
                  </a:lnTo>
                  <a:lnTo>
                    <a:pt x="146" y="74"/>
                  </a:lnTo>
                  <a:lnTo>
                    <a:pt x="149" y="67"/>
                  </a:lnTo>
                  <a:lnTo>
                    <a:pt x="149" y="65"/>
                  </a:lnTo>
                  <a:lnTo>
                    <a:pt x="150" y="63"/>
                  </a:lnTo>
                  <a:lnTo>
                    <a:pt x="153" y="55"/>
                  </a:lnTo>
                  <a:lnTo>
                    <a:pt x="154" y="51"/>
                  </a:lnTo>
                  <a:lnTo>
                    <a:pt x="154" y="49"/>
                  </a:lnTo>
                  <a:lnTo>
                    <a:pt x="154" y="48"/>
                  </a:lnTo>
                  <a:lnTo>
                    <a:pt x="156" y="45"/>
                  </a:lnTo>
                  <a:lnTo>
                    <a:pt x="156" y="44"/>
                  </a:lnTo>
                  <a:lnTo>
                    <a:pt x="159" y="44"/>
                  </a:lnTo>
                  <a:lnTo>
                    <a:pt x="163" y="45"/>
                  </a:lnTo>
                  <a:lnTo>
                    <a:pt x="168" y="47"/>
                  </a:lnTo>
                  <a:lnTo>
                    <a:pt x="170" y="47"/>
                  </a:lnTo>
                  <a:lnTo>
                    <a:pt x="177" y="47"/>
                  </a:lnTo>
                  <a:lnTo>
                    <a:pt x="178" y="47"/>
                  </a:lnTo>
                  <a:lnTo>
                    <a:pt x="179" y="47"/>
                  </a:lnTo>
                  <a:lnTo>
                    <a:pt x="181" y="48"/>
                  </a:lnTo>
                  <a:lnTo>
                    <a:pt x="182" y="48"/>
                  </a:lnTo>
                  <a:lnTo>
                    <a:pt x="182" y="49"/>
                  </a:lnTo>
                  <a:lnTo>
                    <a:pt x="183" y="49"/>
                  </a:lnTo>
                  <a:lnTo>
                    <a:pt x="185" y="51"/>
                  </a:lnTo>
                  <a:lnTo>
                    <a:pt x="185" y="52"/>
                  </a:lnTo>
                  <a:lnTo>
                    <a:pt x="186" y="52"/>
                  </a:lnTo>
                  <a:lnTo>
                    <a:pt x="186" y="54"/>
                  </a:lnTo>
                  <a:lnTo>
                    <a:pt x="188" y="54"/>
                  </a:lnTo>
                  <a:lnTo>
                    <a:pt x="189" y="54"/>
                  </a:lnTo>
                  <a:lnTo>
                    <a:pt x="189" y="52"/>
                  </a:lnTo>
                  <a:lnTo>
                    <a:pt x="190" y="52"/>
                  </a:lnTo>
                  <a:lnTo>
                    <a:pt x="192" y="51"/>
                  </a:lnTo>
                  <a:lnTo>
                    <a:pt x="193" y="51"/>
                  </a:lnTo>
                  <a:lnTo>
                    <a:pt x="195" y="51"/>
                  </a:lnTo>
                  <a:lnTo>
                    <a:pt x="197" y="52"/>
                  </a:lnTo>
                  <a:lnTo>
                    <a:pt x="199" y="52"/>
                  </a:lnTo>
                  <a:lnTo>
                    <a:pt x="206" y="54"/>
                  </a:lnTo>
                  <a:lnTo>
                    <a:pt x="207" y="54"/>
                  </a:lnTo>
                  <a:lnTo>
                    <a:pt x="210" y="54"/>
                  </a:lnTo>
                  <a:lnTo>
                    <a:pt x="211" y="54"/>
                  </a:lnTo>
                  <a:lnTo>
                    <a:pt x="212" y="54"/>
                  </a:lnTo>
                  <a:lnTo>
                    <a:pt x="215" y="54"/>
                  </a:lnTo>
                  <a:lnTo>
                    <a:pt x="218" y="55"/>
                  </a:lnTo>
                  <a:lnTo>
                    <a:pt x="218" y="56"/>
                  </a:lnTo>
                  <a:lnTo>
                    <a:pt x="219" y="56"/>
                  </a:lnTo>
                  <a:lnTo>
                    <a:pt x="222" y="58"/>
                  </a:lnTo>
                  <a:lnTo>
                    <a:pt x="223" y="58"/>
                  </a:lnTo>
                  <a:lnTo>
                    <a:pt x="229" y="60"/>
                  </a:lnTo>
                  <a:lnTo>
                    <a:pt x="230" y="60"/>
                  </a:lnTo>
                  <a:lnTo>
                    <a:pt x="232" y="60"/>
                  </a:lnTo>
                  <a:lnTo>
                    <a:pt x="236" y="60"/>
                  </a:lnTo>
                  <a:lnTo>
                    <a:pt x="236" y="62"/>
                  </a:lnTo>
                  <a:lnTo>
                    <a:pt x="237" y="62"/>
                  </a:lnTo>
                  <a:lnTo>
                    <a:pt x="239" y="62"/>
                  </a:lnTo>
                  <a:lnTo>
                    <a:pt x="240" y="62"/>
                  </a:lnTo>
                  <a:lnTo>
                    <a:pt x="241" y="62"/>
                  </a:lnTo>
                  <a:lnTo>
                    <a:pt x="243" y="63"/>
                  </a:lnTo>
                  <a:lnTo>
                    <a:pt x="244" y="63"/>
                  </a:lnTo>
                  <a:lnTo>
                    <a:pt x="246" y="63"/>
                  </a:lnTo>
                  <a:lnTo>
                    <a:pt x="247" y="63"/>
                  </a:lnTo>
                  <a:lnTo>
                    <a:pt x="248" y="63"/>
                  </a:lnTo>
                  <a:lnTo>
                    <a:pt x="250" y="63"/>
                  </a:lnTo>
                  <a:lnTo>
                    <a:pt x="251" y="65"/>
                  </a:lnTo>
                  <a:lnTo>
                    <a:pt x="252" y="65"/>
                  </a:lnTo>
                  <a:lnTo>
                    <a:pt x="254" y="65"/>
                  </a:lnTo>
                  <a:lnTo>
                    <a:pt x="255" y="65"/>
                  </a:lnTo>
                  <a:lnTo>
                    <a:pt x="255" y="66"/>
                  </a:lnTo>
                  <a:lnTo>
                    <a:pt x="257" y="66"/>
                  </a:lnTo>
                  <a:lnTo>
                    <a:pt x="258" y="66"/>
                  </a:lnTo>
                  <a:lnTo>
                    <a:pt x="259" y="66"/>
                  </a:lnTo>
                  <a:lnTo>
                    <a:pt x="261" y="67"/>
                  </a:lnTo>
                  <a:lnTo>
                    <a:pt x="262" y="67"/>
                  </a:lnTo>
                  <a:lnTo>
                    <a:pt x="263" y="67"/>
                  </a:lnTo>
                  <a:lnTo>
                    <a:pt x="265" y="67"/>
                  </a:lnTo>
                  <a:lnTo>
                    <a:pt x="266" y="69"/>
                  </a:lnTo>
                  <a:lnTo>
                    <a:pt x="268" y="69"/>
                  </a:lnTo>
                  <a:lnTo>
                    <a:pt x="269" y="69"/>
                  </a:lnTo>
                  <a:lnTo>
                    <a:pt x="270" y="70"/>
                  </a:lnTo>
                  <a:lnTo>
                    <a:pt x="272" y="70"/>
                  </a:lnTo>
                  <a:lnTo>
                    <a:pt x="273" y="70"/>
                  </a:lnTo>
                  <a:lnTo>
                    <a:pt x="275" y="72"/>
                  </a:lnTo>
                  <a:lnTo>
                    <a:pt x="276" y="72"/>
                  </a:lnTo>
                  <a:lnTo>
                    <a:pt x="277" y="72"/>
                  </a:lnTo>
                  <a:lnTo>
                    <a:pt x="279" y="72"/>
                  </a:lnTo>
                  <a:lnTo>
                    <a:pt x="279" y="73"/>
                  </a:lnTo>
                  <a:lnTo>
                    <a:pt x="280" y="73"/>
                  </a:lnTo>
                  <a:lnTo>
                    <a:pt x="281" y="73"/>
                  </a:lnTo>
                  <a:lnTo>
                    <a:pt x="283" y="73"/>
                  </a:lnTo>
                  <a:lnTo>
                    <a:pt x="283" y="74"/>
                  </a:lnTo>
                  <a:lnTo>
                    <a:pt x="284" y="74"/>
                  </a:lnTo>
                  <a:lnTo>
                    <a:pt x="286" y="74"/>
                  </a:lnTo>
                  <a:lnTo>
                    <a:pt x="287" y="74"/>
                  </a:lnTo>
                  <a:lnTo>
                    <a:pt x="287" y="76"/>
                  </a:lnTo>
                  <a:lnTo>
                    <a:pt x="288" y="76"/>
                  </a:lnTo>
                  <a:lnTo>
                    <a:pt x="290" y="76"/>
                  </a:lnTo>
                  <a:lnTo>
                    <a:pt x="291" y="76"/>
                  </a:lnTo>
                  <a:lnTo>
                    <a:pt x="292" y="76"/>
                  </a:lnTo>
                  <a:lnTo>
                    <a:pt x="294" y="76"/>
                  </a:lnTo>
                  <a:lnTo>
                    <a:pt x="297" y="77"/>
                  </a:lnTo>
                  <a:lnTo>
                    <a:pt x="299" y="77"/>
                  </a:lnTo>
                  <a:lnTo>
                    <a:pt x="302" y="78"/>
                  </a:lnTo>
                  <a:lnTo>
                    <a:pt x="304" y="78"/>
                  </a:lnTo>
                  <a:lnTo>
                    <a:pt x="306" y="77"/>
                  </a:lnTo>
                  <a:lnTo>
                    <a:pt x="308" y="78"/>
                  </a:lnTo>
                  <a:lnTo>
                    <a:pt x="308" y="77"/>
                  </a:lnTo>
                  <a:lnTo>
                    <a:pt x="308" y="76"/>
                  </a:lnTo>
                  <a:lnTo>
                    <a:pt x="306" y="72"/>
                  </a:lnTo>
                  <a:lnTo>
                    <a:pt x="306" y="70"/>
                  </a:lnTo>
                  <a:lnTo>
                    <a:pt x="306" y="69"/>
                  </a:lnTo>
                  <a:lnTo>
                    <a:pt x="305" y="66"/>
                  </a:lnTo>
                  <a:lnTo>
                    <a:pt x="305" y="65"/>
                  </a:lnTo>
                  <a:lnTo>
                    <a:pt x="305" y="63"/>
                  </a:lnTo>
                  <a:lnTo>
                    <a:pt x="304" y="62"/>
                  </a:lnTo>
                  <a:lnTo>
                    <a:pt x="304" y="59"/>
                  </a:lnTo>
                  <a:lnTo>
                    <a:pt x="304" y="56"/>
                  </a:lnTo>
                  <a:lnTo>
                    <a:pt x="305" y="52"/>
                  </a:lnTo>
                  <a:lnTo>
                    <a:pt x="305" y="48"/>
                  </a:lnTo>
                  <a:lnTo>
                    <a:pt x="305" y="47"/>
                  </a:lnTo>
                  <a:lnTo>
                    <a:pt x="305" y="45"/>
                  </a:lnTo>
                  <a:lnTo>
                    <a:pt x="305" y="44"/>
                  </a:lnTo>
                  <a:lnTo>
                    <a:pt x="304" y="43"/>
                  </a:lnTo>
                  <a:lnTo>
                    <a:pt x="304" y="41"/>
                  </a:lnTo>
                  <a:lnTo>
                    <a:pt x="304" y="40"/>
                  </a:lnTo>
                  <a:lnTo>
                    <a:pt x="304" y="38"/>
                  </a:lnTo>
                  <a:lnTo>
                    <a:pt x="304" y="37"/>
                  </a:lnTo>
                  <a:lnTo>
                    <a:pt x="302" y="34"/>
                  </a:lnTo>
                  <a:lnTo>
                    <a:pt x="301" y="29"/>
                  </a:lnTo>
                  <a:lnTo>
                    <a:pt x="301" y="27"/>
                  </a:lnTo>
                  <a:lnTo>
                    <a:pt x="306" y="26"/>
                  </a:lnTo>
                  <a:lnTo>
                    <a:pt x="313" y="25"/>
                  </a:lnTo>
                  <a:lnTo>
                    <a:pt x="316" y="25"/>
                  </a:lnTo>
                  <a:lnTo>
                    <a:pt x="321" y="23"/>
                  </a:lnTo>
                  <a:lnTo>
                    <a:pt x="327" y="22"/>
                  </a:lnTo>
                  <a:lnTo>
                    <a:pt x="330" y="20"/>
                  </a:lnTo>
                  <a:lnTo>
                    <a:pt x="331" y="19"/>
                  </a:lnTo>
                  <a:lnTo>
                    <a:pt x="332" y="19"/>
                  </a:lnTo>
                  <a:lnTo>
                    <a:pt x="330" y="14"/>
                  </a:lnTo>
                  <a:lnTo>
                    <a:pt x="348" y="8"/>
                  </a:lnTo>
                  <a:lnTo>
                    <a:pt x="349" y="8"/>
                  </a:lnTo>
                  <a:lnTo>
                    <a:pt x="350" y="8"/>
                  </a:lnTo>
                  <a:lnTo>
                    <a:pt x="353" y="7"/>
                  </a:lnTo>
                  <a:lnTo>
                    <a:pt x="357" y="5"/>
                  </a:lnTo>
                  <a:lnTo>
                    <a:pt x="361" y="4"/>
                  </a:lnTo>
                  <a:lnTo>
                    <a:pt x="363" y="3"/>
                  </a:lnTo>
                  <a:lnTo>
                    <a:pt x="364" y="3"/>
                  </a:lnTo>
                  <a:lnTo>
                    <a:pt x="366" y="3"/>
                  </a:lnTo>
                  <a:lnTo>
                    <a:pt x="367" y="1"/>
                  </a:lnTo>
                  <a:lnTo>
                    <a:pt x="368" y="1"/>
                  </a:lnTo>
                  <a:lnTo>
                    <a:pt x="370" y="0"/>
                  </a:lnTo>
                  <a:lnTo>
                    <a:pt x="370" y="1"/>
                  </a:lnTo>
                  <a:lnTo>
                    <a:pt x="373" y="5"/>
                  </a:lnTo>
                  <a:lnTo>
                    <a:pt x="373" y="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Freeform 15">
              <a:extLst>
                <a:ext uri="{FF2B5EF4-FFF2-40B4-BE49-F238E27FC236}">
                  <a16:creationId xmlns:a16="http://schemas.microsoft.com/office/drawing/2014/main" id="{30E6293A-1BB6-DB27-5314-4152E3A94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451" y="1817688"/>
              <a:ext cx="752475" cy="639763"/>
            </a:xfrm>
            <a:custGeom>
              <a:avLst/>
              <a:gdLst>
                <a:gd name="T0" fmla="*/ 203 w 474"/>
                <a:gd name="T1" fmla="*/ 97 h 403"/>
                <a:gd name="T2" fmla="*/ 262 w 474"/>
                <a:gd name="T3" fmla="*/ 132 h 403"/>
                <a:gd name="T4" fmla="*/ 283 w 474"/>
                <a:gd name="T5" fmla="*/ 117 h 403"/>
                <a:gd name="T6" fmla="*/ 317 w 474"/>
                <a:gd name="T7" fmla="*/ 98 h 403"/>
                <a:gd name="T8" fmla="*/ 343 w 474"/>
                <a:gd name="T9" fmla="*/ 127 h 403"/>
                <a:gd name="T10" fmla="*/ 345 w 474"/>
                <a:gd name="T11" fmla="*/ 146 h 403"/>
                <a:gd name="T12" fmla="*/ 354 w 474"/>
                <a:gd name="T13" fmla="*/ 153 h 403"/>
                <a:gd name="T14" fmla="*/ 374 w 474"/>
                <a:gd name="T15" fmla="*/ 127 h 403"/>
                <a:gd name="T16" fmla="*/ 389 w 474"/>
                <a:gd name="T17" fmla="*/ 116 h 403"/>
                <a:gd name="T18" fmla="*/ 410 w 474"/>
                <a:gd name="T19" fmla="*/ 104 h 403"/>
                <a:gd name="T20" fmla="*/ 425 w 474"/>
                <a:gd name="T21" fmla="*/ 88 h 403"/>
                <a:gd name="T22" fmla="*/ 433 w 474"/>
                <a:gd name="T23" fmla="*/ 97 h 403"/>
                <a:gd name="T24" fmla="*/ 437 w 474"/>
                <a:gd name="T25" fmla="*/ 115 h 403"/>
                <a:gd name="T26" fmla="*/ 445 w 474"/>
                <a:gd name="T27" fmla="*/ 132 h 403"/>
                <a:gd name="T28" fmla="*/ 459 w 474"/>
                <a:gd name="T29" fmla="*/ 148 h 403"/>
                <a:gd name="T30" fmla="*/ 465 w 474"/>
                <a:gd name="T31" fmla="*/ 161 h 403"/>
                <a:gd name="T32" fmla="*/ 454 w 474"/>
                <a:gd name="T33" fmla="*/ 190 h 403"/>
                <a:gd name="T34" fmla="*/ 452 w 474"/>
                <a:gd name="T35" fmla="*/ 217 h 403"/>
                <a:gd name="T36" fmla="*/ 473 w 474"/>
                <a:gd name="T37" fmla="*/ 262 h 403"/>
                <a:gd name="T38" fmla="*/ 473 w 474"/>
                <a:gd name="T39" fmla="*/ 282 h 403"/>
                <a:gd name="T40" fmla="*/ 463 w 474"/>
                <a:gd name="T41" fmla="*/ 298 h 403"/>
                <a:gd name="T42" fmla="*/ 455 w 474"/>
                <a:gd name="T43" fmla="*/ 317 h 403"/>
                <a:gd name="T44" fmla="*/ 433 w 474"/>
                <a:gd name="T45" fmla="*/ 344 h 403"/>
                <a:gd name="T46" fmla="*/ 416 w 474"/>
                <a:gd name="T47" fmla="*/ 352 h 403"/>
                <a:gd name="T48" fmla="*/ 400 w 474"/>
                <a:gd name="T49" fmla="*/ 373 h 403"/>
                <a:gd name="T50" fmla="*/ 376 w 474"/>
                <a:gd name="T51" fmla="*/ 399 h 403"/>
                <a:gd name="T52" fmla="*/ 345 w 474"/>
                <a:gd name="T53" fmla="*/ 402 h 403"/>
                <a:gd name="T54" fmla="*/ 280 w 474"/>
                <a:gd name="T55" fmla="*/ 381 h 403"/>
                <a:gd name="T56" fmla="*/ 288 w 474"/>
                <a:gd name="T57" fmla="*/ 363 h 403"/>
                <a:gd name="T58" fmla="*/ 298 w 474"/>
                <a:gd name="T59" fmla="*/ 334 h 403"/>
                <a:gd name="T60" fmla="*/ 317 w 474"/>
                <a:gd name="T61" fmla="*/ 320 h 403"/>
                <a:gd name="T62" fmla="*/ 314 w 474"/>
                <a:gd name="T63" fmla="*/ 291 h 403"/>
                <a:gd name="T64" fmla="*/ 310 w 474"/>
                <a:gd name="T65" fmla="*/ 282 h 403"/>
                <a:gd name="T66" fmla="*/ 267 w 474"/>
                <a:gd name="T67" fmla="*/ 302 h 403"/>
                <a:gd name="T68" fmla="*/ 251 w 474"/>
                <a:gd name="T69" fmla="*/ 324 h 403"/>
                <a:gd name="T70" fmla="*/ 254 w 474"/>
                <a:gd name="T71" fmla="*/ 355 h 403"/>
                <a:gd name="T72" fmla="*/ 233 w 474"/>
                <a:gd name="T73" fmla="*/ 355 h 403"/>
                <a:gd name="T74" fmla="*/ 219 w 474"/>
                <a:gd name="T75" fmla="*/ 349 h 403"/>
                <a:gd name="T76" fmla="*/ 201 w 474"/>
                <a:gd name="T77" fmla="*/ 345 h 403"/>
                <a:gd name="T78" fmla="*/ 185 w 474"/>
                <a:gd name="T79" fmla="*/ 341 h 403"/>
                <a:gd name="T80" fmla="*/ 158 w 474"/>
                <a:gd name="T81" fmla="*/ 333 h 403"/>
                <a:gd name="T82" fmla="*/ 134 w 474"/>
                <a:gd name="T83" fmla="*/ 333 h 403"/>
                <a:gd name="T84" fmla="*/ 114 w 474"/>
                <a:gd name="T85" fmla="*/ 326 h 403"/>
                <a:gd name="T86" fmla="*/ 83 w 474"/>
                <a:gd name="T87" fmla="*/ 305 h 403"/>
                <a:gd name="T88" fmla="*/ 12 w 474"/>
                <a:gd name="T89" fmla="*/ 286 h 403"/>
                <a:gd name="T90" fmla="*/ 7 w 474"/>
                <a:gd name="T91" fmla="*/ 240 h 403"/>
                <a:gd name="T92" fmla="*/ 4 w 474"/>
                <a:gd name="T93" fmla="*/ 217 h 403"/>
                <a:gd name="T94" fmla="*/ 11 w 474"/>
                <a:gd name="T95" fmla="*/ 186 h 403"/>
                <a:gd name="T96" fmla="*/ 26 w 474"/>
                <a:gd name="T97" fmla="*/ 193 h 403"/>
                <a:gd name="T98" fmla="*/ 55 w 474"/>
                <a:gd name="T99" fmla="*/ 150 h 403"/>
                <a:gd name="T100" fmla="*/ 81 w 474"/>
                <a:gd name="T101" fmla="*/ 135 h 403"/>
                <a:gd name="T102" fmla="*/ 98 w 474"/>
                <a:gd name="T103" fmla="*/ 144 h 403"/>
                <a:gd name="T104" fmla="*/ 131 w 474"/>
                <a:gd name="T105" fmla="*/ 117 h 403"/>
                <a:gd name="T106" fmla="*/ 158 w 474"/>
                <a:gd name="T107" fmla="*/ 95 h 403"/>
                <a:gd name="T108" fmla="*/ 145 w 474"/>
                <a:gd name="T109" fmla="*/ 76 h 403"/>
                <a:gd name="T110" fmla="*/ 132 w 474"/>
                <a:gd name="T111" fmla="*/ 59 h 403"/>
                <a:gd name="T112" fmla="*/ 128 w 474"/>
                <a:gd name="T113" fmla="*/ 43 h 403"/>
                <a:gd name="T114" fmla="*/ 179 w 474"/>
                <a:gd name="T115" fmla="*/ 22 h 403"/>
                <a:gd name="T116" fmla="*/ 200 w 474"/>
                <a:gd name="T117" fmla="*/ 14 h 403"/>
                <a:gd name="T118" fmla="*/ 222 w 474"/>
                <a:gd name="T119" fmla="*/ 0 h 403"/>
                <a:gd name="T120" fmla="*/ 212 w 474"/>
                <a:gd name="T121" fmla="*/ 26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74" h="403">
                  <a:moveTo>
                    <a:pt x="205" y="44"/>
                  </a:moveTo>
                  <a:lnTo>
                    <a:pt x="203" y="51"/>
                  </a:lnTo>
                  <a:lnTo>
                    <a:pt x="201" y="55"/>
                  </a:lnTo>
                  <a:lnTo>
                    <a:pt x="201" y="58"/>
                  </a:lnTo>
                  <a:lnTo>
                    <a:pt x="198" y="65"/>
                  </a:lnTo>
                  <a:lnTo>
                    <a:pt x="196" y="72"/>
                  </a:lnTo>
                  <a:lnTo>
                    <a:pt x="193" y="77"/>
                  </a:lnTo>
                  <a:lnTo>
                    <a:pt x="189" y="90"/>
                  </a:lnTo>
                  <a:lnTo>
                    <a:pt x="192" y="91"/>
                  </a:lnTo>
                  <a:lnTo>
                    <a:pt x="194" y="95"/>
                  </a:lnTo>
                  <a:lnTo>
                    <a:pt x="198" y="98"/>
                  </a:lnTo>
                  <a:lnTo>
                    <a:pt x="200" y="98"/>
                  </a:lnTo>
                  <a:lnTo>
                    <a:pt x="203" y="97"/>
                  </a:lnTo>
                  <a:lnTo>
                    <a:pt x="203" y="98"/>
                  </a:lnTo>
                  <a:lnTo>
                    <a:pt x="203" y="99"/>
                  </a:lnTo>
                  <a:lnTo>
                    <a:pt x="203" y="101"/>
                  </a:lnTo>
                  <a:lnTo>
                    <a:pt x="203" y="102"/>
                  </a:lnTo>
                  <a:lnTo>
                    <a:pt x="208" y="113"/>
                  </a:lnTo>
                  <a:lnTo>
                    <a:pt x="209" y="113"/>
                  </a:lnTo>
                  <a:lnTo>
                    <a:pt x="209" y="112"/>
                  </a:lnTo>
                  <a:lnTo>
                    <a:pt x="211" y="112"/>
                  </a:lnTo>
                  <a:lnTo>
                    <a:pt x="212" y="112"/>
                  </a:lnTo>
                  <a:lnTo>
                    <a:pt x="214" y="113"/>
                  </a:lnTo>
                  <a:lnTo>
                    <a:pt x="259" y="131"/>
                  </a:lnTo>
                  <a:lnTo>
                    <a:pt x="261" y="131"/>
                  </a:lnTo>
                  <a:lnTo>
                    <a:pt x="262" y="132"/>
                  </a:lnTo>
                  <a:lnTo>
                    <a:pt x="270" y="135"/>
                  </a:lnTo>
                  <a:lnTo>
                    <a:pt x="270" y="134"/>
                  </a:lnTo>
                  <a:lnTo>
                    <a:pt x="272" y="132"/>
                  </a:lnTo>
                  <a:lnTo>
                    <a:pt x="273" y="131"/>
                  </a:lnTo>
                  <a:lnTo>
                    <a:pt x="273" y="130"/>
                  </a:lnTo>
                  <a:lnTo>
                    <a:pt x="276" y="127"/>
                  </a:lnTo>
                  <a:lnTo>
                    <a:pt x="276" y="126"/>
                  </a:lnTo>
                  <a:lnTo>
                    <a:pt x="277" y="124"/>
                  </a:lnTo>
                  <a:lnTo>
                    <a:pt x="277" y="123"/>
                  </a:lnTo>
                  <a:lnTo>
                    <a:pt x="278" y="121"/>
                  </a:lnTo>
                  <a:lnTo>
                    <a:pt x="280" y="120"/>
                  </a:lnTo>
                  <a:lnTo>
                    <a:pt x="281" y="119"/>
                  </a:lnTo>
                  <a:lnTo>
                    <a:pt x="283" y="117"/>
                  </a:lnTo>
                  <a:lnTo>
                    <a:pt x="285" y="113"/>
                  </a:lnTo>
                  <a:lnTo>
                    <a:pt x="288" y="110"/>
                  </a:lnTo>
                  <a:lnTo>
                    <a:pt x="298" y="99"/>
                  </a:lnTo>
                  <a:lnTo>
                    <a:pt x="299" y="98"/>
                  </a:lnTo>
                  <a:lnTo>
                    <a:pt x="301" y="97"/>
                  </a:lnTo>
                  <a:lnTo>
                    <a:pt x="302" y="95"/>
                  </a:lnTo>
                  <a:lnTo>
                    <a:pt x="303" y="94"/>
                  </a:lnTo>
                  <a:lnTo>
                    <a:pt x="303" y="93"/>
                  </a:lnTo>
                  <a:lnTo>
                    <a:pt x="306" y="91"/>
                  </a:lnTo>
                  <a:lnTo>
                    <a:pt x="307" y="88"/>
                  </a:lnTo>
                  <a:lnTo>
                    <a:pt x="310" y="90"/>
                  </a:lnTo>
                  <a:lnTo>
                    <a:pt x="313" y="94"/>
                  </a:lnTo>
                  <a:lnTo>
                    <a:pt x="317" y="98"/>
                  </a:lnTo>
                  <a:lnTo>
                    <a:pt x="317" y="99"/>
                  </a:lnTo>
                  <a:lnTo>
                    <a:pt x="324" y="108"/>
                  </a:lnTo>
                  <a:lnTo>
                    <a:pt x="325" y="109"/>
                  </a:lnTo>
                  <a:lnTo>
                    <a:pt x="327" y="110"/>
                  </a:lnTo>
                  <a:lnTo>
                    <a:pt x="328" y="112"/>
                  </a:lnTo>
                  <a:lnTo>
                    <a:pt x="334" y="117"/>
                  </a:lnTo>
                  <a:lnTo>
                    <a:pt x="336" y="121"/>
                  </a:lnTo>
                  <a:lnTo>
                    <a:pt x="338" y="121"/>
                  </a:lnTo>
                  <a:lnTo>
                    <a:pt x="341" y="124"/>
                  </a:lnTo>
                  <a:lnTo>
                    <a:pt x="341" y="126"/>
                  </a:lnTo>
                  <a:lnTo>
                    <a:pt x="342" y="126"/>
                  </a:lnTo>
                  <a:lnTo>
                    <a:pt x="342" y="127"/>
                  </a:lnTo>
                  <a:lnTo>
                    <a:pt x="343" y="127"/>
                  </a:lnTo>
                  <a:lnTo>
                    <a:pt x="343" y="128"/>
                  </a:lnTo>
                  <a:lnTo>
                    <a:pt x="345" y="130"/>
                  </a:lnTo>
                  <a:lnTo>
                    <a:pt x="345" y="131"/>
                  </a:lnTo>
                  <a:lnTo>
                    <a:pt x="346" y="132"/>
                  </a:lnTo>
                  <a:lnTo>
                    <a:pt x="346" y="134"/>
                  </a:lnTo>
                  <a:lnTo>
                    <a:pt x="346" y="135"/>
                  </a:lnTo>
                  <a:lnTo>
                    <a:pt x="346" y="137"/>
                  </a:lnTo>
                  <a:lnTo>
                    <a:pt x="346" y="138"/>
                  </a:lnTo>
                  <a:lnTo>
                    <a:pt x="346" y="139"/>
                  </a:lnTo>
                  <a:lnTo>
                    <a:pt x="346" y="141"/>
                  </a:lnTo>
                  <a:lnTo>
                    <a:pt x="345" y="144"/>
                  </a:lnTo>
                  <a:lnTo>
                    <a:pt x="345" y="145"/>
                  </a:lnTo>
                  <a:lnTo>
                    <a:pt x="345" y="146"/>
                  </a:lnTo>
                  <a:lnTo>
                    <a:pt x="345" y="148"/>
                  </a:lnTo>
                  <a:lnTo>
                    <a:pt x="345" y="149"/>
                  </a:lnTo>
                  <a:lnTo>
                    <a:pt x="345" y="150"/>
                  </a:lnTo>
                  <a:lnTo>
                    <a:pt x="345" y="152"/>
                  </a:lnTo>
                  <a:lnTo>
                    <a:pt x="346" y="152"/>
                  </a:lnTo>
                  <a:lnTo>
                    <a:pt x="346" y="153"/>
                  </a:lnTo>
                  <a:lnTo>
                    <a:pt x="346" y="155"/>
                  </a:lnTo>
                  <a:lnTo>
                    <a:pt x="347" y="155"/>
                  </a:lnTo>
                  <a:lnTo>
                    <a:pt x="349" y="156"/>
                  </a:lnTo>
                  <a:lnTo>
                    <a:pt x="350" y="157"/>
                  </a:lnTo>
                  <a:lnTo>
                    <a:pt x="352" y="156"/>
                  </a:lnTo>
                  <a:lnTo>
                    <a:pt x="353" y="156"/>
                  </a:lnTo>
                  <a:lnTo>
                    <a:pt x="354" y="153"/>
                  </a:lnTo>
                  <a:lnTo>
                    <a:pt x="354" y="152"/>
                  </a:lnTo>
                  <a:lnTo>
                    <a:pt x="356" y="152"/>
                  </a:lnTo>
                  <a:lnTo>
                    <a:pt x="356" y="150"/>
                  </a:lnTo>
                  <a:lnTo>
                    <a:pt x="357" y="149"/>
                  </a:lnTo>
                  <a:lnTo>
                    <a:pt x="357" y="148"/>
                  </a:lnTo>
                  <a:lnTo>
                    <a:pt x="358" y="148"/>
                  </a:lnTo>
                  <a:lnTo>
                    <a:pt x="360" y="145"/>
                  </a:lnTo>
                  <a:lnTo>
                    <a:pt x="361" y="144"/>
                  </a:lnTo>
                  <a:lnTo>
                    <a:pt x="363" y="142"/>
                  </a:lnTo>
                  <a:lnTo>
                    <a:pt x="364" y="138"/>
                  </a:lnTo>
                  <a:lnTo>
                    <a:pt x="371" y="131"/>
                  </a:lnTo>
                  <a:lnTo>
                    <a:pt x="372" y="128"/>
                  </a:lnTo>
                  <a:lnTo>
                    <a:pt x="374" y="127"/>
                  </a:lnTo>
                  <a:lnTo>
                    <a:pt x="374" y="126"/>
                  </a:lnTo>
                  <a:lnTo>
                    <a:pt x="375" y="126"/>
                  </a:lnTo>
                  <a:lnTo>
                    <a:pt x="375" y="124"/>
                  </a:lnTo>
                  <a:lnTo>
                    <a:pt x="378" y="123"/>
                  </a:lnTo>
                  <a:lnTo>
                    <a:pt x="379" y="123"/>
                  </a:lnTo>
                  <a:lnTo>
                    <a:pt x="379" y="121"/>
                  </a:lnTo>
                  <a:lnTo>
                    <a:pt x="382" y="120"/>
                  </a:lnTo>
                  <a:lnTo>
                    <a:pt x="383" y="120"/>
                  </a:lnTo>
                  <a:lnTo>
                    <a:pt x="385" y="119"/>
                  </a:lnTo>
                  <a:lnTo>
                    <a:pt x="386" y="119"/>
                  </a:lnTo>
                  <a:lnTo>
                    <a:pt x="386" y="117"/>
                  </a:lnTo>
                  <a:lnTo>
                    <a:pt x="388" y="117"/>
                  </a:lnTo>
                  <a:lnTo>
                    <a:pt x="389" y="116"/>
                  </a:lnTo>
                  <a:lnTo>
                    <a:pt x="390" y="116"/>
                  </a:lnTo>
                  <a:lnTo>
                    <a:pt x="392" y="115"/>
                  </a:lnTo>
                  <a:lnTo>
                    <a:pt x="396" y="112"/>
                  </a:lnTo>
                  <a:lnTo>
                    <a:pt x="397" y="110"/>
                  </a:lnTo>
                  <a:lnTo>
                    <a:pt x="399" y="110"/>
                  </a:lnTo>
                  <a:lnTo>
                    <a:pt x="401" y="108"/>
                  </a:lnTo>
                  <a:lnTo>
                    <a:pt x="403" y="108"/>
                  </a:lnTo>
                  <a:lnTo>
                    <a:pt x="404" y="108"/>
                  </a:lnTo>
                  <a:lnTo>
                    <a:pt x="404" y="106"/>
                  </a:lnTo>
                  <a:lnTo>
                    <a:pt x="405" y="106"/>
                  </a:lnTo>
                  <a:lnTo>
                    <a:pt x="407" y="105"/>
                  </a:lnTo>
                  <a:lnTo>
                    <a:pt x="408" y="105"/>
                  </a:lnTo>
                  <a:lnTo>
                    <a:pt x="410" y="104"/>
                  </a:lnTo>
                  <a:lnTo>
                    <a:pt x="411" y="102"/>
                  </a:lnTo>
                  <a:lnTo>
                    <a:pt x="412" y="102"/>
                  </a:lnTo>
                  <a:lnTo>
                    <a:pt x="412" y="101"/>
                  </a:lnTo>
                  <a:lnTo>
                    <a:pt x="414" y="101"/>
                  </a:lnTo>
                  <a:lnTo>
                    <a:pt x="415" y="99"/>
                  </a:lnTo>
                  <a:lnTo>
                    <a:pt x="416" y="98"/>
                  </a:lnTo>
                  <a:lnTo>
                    <a:pt x="416" y="97"/>
                  </a:lnTo>
                  <a:lnTo>
                    <a:pt x="418" y="97"/>
                  </a:lnTo>
                  <a:lnTo>
                    <a:pt x="418" y="95"/>
                  </a:lnTo>
                  <a:lnTo>
                    <a:pt x="419" y="94"/>
                  </a:lnTo>
                  <a:lnTo>
                    <a:pt x="421" y="91"/>
                  </a:lnTo>
                  <a:lnTo>
                    <a:pt x="423" y="90"/>
                  </a:lnTo>
                  <a:lnTo>
                    <a:pt x="425" y="88"/>
                  </a:lnTo>
                  <a:lnTo>
                    <a:pt x="426" y="88"/>
                  </a:lnTo>
                  <a:lnTo>
                    <a:pt x="427" y="88"/>
                  </a:lnTo>
                  <a:lnTo>
                    <a:pt x="429" y="88"/>
                  </a:lnTo>
                  <a:lnTo>
                    <a:pt x="430" y="90"/>
                  </a:lnTo>
                  <a:lnTo>
                    <a:pt x="432" y="90"/>
                  </a:lnTo>
                  <a:lnTo>
                    <a:pt x="432" y="91"/>
                  </a:lnTo>
                  <a:lnTo>
                    <a:pt x="433" y="88"/>
                  </a:lnTo>
                  <a:lnTo>
                    <a:pt x="434" y="88"/>
                  </a:lnTo>
                  <a:lnTo>
                    <a:pt x="434" y="90"/>
                  </a:lnTo>
                  <a:lnTo>
                    <a:pt x="433" y="91"/>
                  </a:lnTo>
                  <a:lnTo>
                    <a:pt x="433" y="93"/>
                  </a:lnTo>
                  <a:lnTo>
                    <a:pt x="433" y="95"/>
                  </a:lnTo>
                  <a:lnTo>
                    <a:pt x="433" y="97"/>
                  </a:lnTo>
                  <a:lnTo>
                    <a:pt x="433" y="98"/>
                  </a:lnTo>
                  <a:lnTo>
                    <a:pt x="434" y="99"/>
                  </a:lnTo>
                  <a:lnTo>
                    <a:pt x="434" y="101"/>
                  </a:lnTo>
                  <a:lnTo>
                    <a:pt x="434" y="102"/>
                  </a:lnTo>
                  <a:lnTo>
                    <a:pt x="434" y="104"/>
                  </a:lnTo>
                  <a:lnTo>
                    <a:pt x="434" y="105"/>
                  </a:lnTo>
                  <a:lnTo>
                    <a:pt x="434" y="106"/>
                  </a:lnTo>
                  <a:lnTo>
                    <a:pt x="434" y="108"/>
                  </a:lnTo>
                  <a:lnTo>
                    <a:pt x="436" y="109"/>
                  </a:lnTo>
                  <a:lnTo>
                    <a:pt x="436" y="110"/>
                  </a:lnTo>
                  <a:lnTo>
                    <a:pt x="436" y="112"/>
                  </a:lnTo>
                  <a:lnTo>
                    <a:pt x="436" y="113"/>
                  </a:lnTo>
                  <a:lnTo>
                    <a:pt x="437" y="115"/>
                  </a:lnTo>
                  <a:lnTo>
                    <a:pt x="437" y="116"/>
                  </a:lnTo>
                  <a:lnTo>
                    <a:pt x="437" y="117"/>
                  </a:lnTo>
                  <a:lnTo>
                    <a:pt x="439" y="119"/>
                  </a:lnTo>
                  <a:lnTo>
                    <a:pt x="439" y="120"/>
                  </a:lnTo>
                  <a:lnTo>
                    <a:pt x="439" y="121"/>
                  </a:lnTo>
                  <a:lnTo>
                    <a:pt x="440" y="121"/>
                  </a:lnTo>
                  <a:lnTo>
                    <a:pt x="440" y="124"/>
                  </a:lnTo>
                  <a:lnTo>
                    <a:pt x="441" y="126"/>
                  </a:lnTo>
                  <a:lnTo>
                    <a:pt x="441" y="127"/>
                  </a:lnTo>
                  <a:lnTo>
                    <a:pt x="443" y="128"/>
                  </a:lnTo>
                  <a:lnTo>
                    <a:pt x="444" y="130"/>
                  </a:lnTo>
                  <a:lnTo>
                    <a:pt x="444" y="131"/>
                  </a:lnTo>
                  <a:lnTo>
                    <a:pt x="445" y="132"/>
                  </a:lnTo>
                  <a:lnTo>
                    <a:pt x="447" y="134"/>
                  </a:lnTo>
                  <a:lnTo>
                    <a:pt x="448" y="135"/>
                  </a:lnTo>
                  <a:lnTo>
                    <a:pt x="448" y="137"/>
                  </a:lnTo>
                  <a:lnTo>
                    <a:pt x="450" y="138"/>
                  </a:lnTo>
                  <a:lnTo>
                    <a:pt x="451" y="139"/>
                  </a:lnTo>
                  <a:lnTo>
                    <a:pt x="452" y="141"/>
                  </a:lnTo>
                  <a:lnTo>
                    <a:pt x="454" y="142"/>
                  </a:lnTo>
                  <a:lnTo>
                    <a:pt x="454" y="144"/>
                  </a:lnTo>
                  <a:lnTo>
                    <a:pt x="455" y="144"/>
                  </a:lnTo>
                  <a:lnTo>
                    <a:pt x="457" y="144"/>
                  </a:lnTo>
                  <a:lnTo>
                    <a:pt x="457" y="145"/>
                  </a:lnTo>
                  <a:lnTo>
                    <a:pt x="458" y="146"/>
                  </a:lnTo>
                  <a:lnTo>
                    <a:pt x="459" y="148"/>
                  </a:lnTo>
                  <a:lnTo>
                    <a:pt x="461" y="148"/>
                  </a:lnTo>
                  <a:lnTo>
                    <a:pt x="462" y="149"/>
                  </a:lnTo>
                  <a:lnTo>
                    <a:pt x="463" y="150"/>
                  </a:lnTo>
                  <a:lnTo>
                    <a:pt x="465" y="150"/>
                  </a:lnTo>
                  <a:lnTo>
                    <a:pt x="465" y="152"/>
                  </a:lnTo>
                  <a:lnTo>
                    <a:pt x="466" y="152"/>
                  </a:lnTo>
                  <a:lnTo>
                    <a:pt x="468" y="152"/>
                  </a:lnTo>
                  <a:lnTo>
                    <a:pt x="468" y="153"/>
                  </a:lnTo>
                  <a:lnTo>
                    <a:pt x="466" y="155"/>
                  </a:lnTo>
                  <a:lnTo>
                    <a:pt x="466" y="157"/>
                  </a:lnTo>
                  <a:lnTo>
                    <a:pt x="466" y="159"/>
                  </a:lnTo>
                  <a:lnTo>
                    <a:pt x="465" y="160"/>
                  </a:lnTo>
                  <a:lnTo>
                    <a:pt x="465" y="161"/>
                  </a:lnTo>
                  <a:lnTo>
                    <a:pt x="465" y="164"/>
                  </a:lnTo>
                  <a:lnTo>
                    <a:pt x="465" y="166"/>
                  </a:lnTo>
                  <a:lnTo>
                    <a:pt x="463" y="166"/>
                  </a:lnTo>
                  <a:lnTo>
                    <a:pt x="462" y="170"/>
                  </a:lnTo>
                  <a:lnTo>
                    <a:pt x="461" y="177"/>
                  </a:lnTo>
                  <a:lnTo>
                    <a:pt x="458" y="181"/>
                  </a:lnTo>
                  <a:lnTo>
                    <a:pt x="458" y="182"/>
                  </a:lnTo>
                  <a:lnTo>
                    <a:pt x="458" y="184"/>
                  </a:lnTo>
                  <a:lnTo>
                    <a:pt x="457" y="186"/>
                  </a:lnTo>
                  <a:lnTo>
                    <a:pt x="455" y="188"/>
                  </a:lnTo>
                  <a:lnTo>
                    <a:pt x="454" y="188"/>
                  </a:lnTo>
                  <a:lnTo>
                    <a:pt x="454" y="189"/>
                  </a:lnTo>
                  <a:lnTo>
                    <a:pt x="454" y="190"/>
                  </a:lnTo>
                  <a:lnTo>
                    <a:pt x="451" y="192"/>
                  </a:lnTo>
                  <a:lnTo>
                    <a:pt x="451" y="193"/>
                  </a:lnTo>
                  <a:lnTo>
                    <a:pt x="451" y="195"/>
                  </a:lnTo>
                  <a:lnTo>
                    <a:pt x="450" y="196"/>
                  </a:lnTo>
                  <a:lnTo>
                    <a:pt x="450" y="197"/>
                  </a:lnTo>
                  <a:lnTo>
                    <a:pt x="450" y="199"/>
                  </a:lnTo>
                  <a:lnTo>
                    <a:pt x="451" y="201"/>
                  </a:lnTo>
                  <a:lnTo>
                    <a:pt x="451" y="204"/>
                  </a:lnTo>
                  <a:lnTo>
                    <a:pt x="451" y="207"/>
                  </a:lnTo>
                  <a:lnTo>
                    <a:pt x="451" y="208"/>
                  </a:lnTo>
                  <a:lnTo>
                    <a:pt x="451" y="211"/>
                  </a:lnTo>
                  <a:lnTo>
                    <a:pt x="452" y="215"/>
                  </a:lnTo>
                  <a:lnTo>
                    <a:pt x="452" y="217"/>
                  </a:lnTo>
                  <a:lnTo>
                    <a:pt x="454" y="219"/>
                  </a:lnTo>
                  <a:lnTo>
                    <a:pt x="454" y="221"/>
                  </a:lnTo>
                  <a:lnTo>
                    <a:pt x="454" y="222"/>
                  </a:lnTo>
                  <a:lnTo>
                    <a:pt x="454" y="224"/>
                  </a:lnTo>
                  <a:lnTo>
                    <a:pt x="455" y="226"/>
                  </a:lnTo>
                  <a:lnTo>
                    <a:pt x="455" y="228"/>
                  </a:lnTo>
                  <a:lnTo>
                    <a:pt x="457" y="229"/>
                  </a:lnTo>
                  <a:lnTo>
                    <a:pt x="458" y="233"/>
                  </a:lnTo>
                  <a:lnTo>
                    <a:pt x="459" y="235"/>
                  </a:lnTo>
                  <a:lnTo>
                    <a:pt x="463" y="243"/>
                  </a:lnTo>
                  <a:lnTo>
                    <a:pt x="469" y="254"/>
                  </a:lnTo>
                  <a:lnTo>
                    <a:pt x="473" y="261"/>
                  </a:lnTo>
                  <a:lnTo>
                    <a:pt x="473" y="262"/>
                  </a:lnTo>
                  <a:lnTo>
                    <a:pt x="473" y="264"/>
                  </a:lnTo>
                  <a:lnTo>
                    <a:pt x="474" y="264"/>
                  </a:lnTo>
                  <a:lnTo>
                    <a:pt x="474" y="265"/>
                  </a:lnTo>
                  <a:lnTo>
                    <a:pt x="474" y="266"/>
                  </a:lnTo>
                  <a:lnTo>
                    <a:pt x="474" y="269"/>
                  </a:lnTo>
                  <a:lnTo>
                    <a:pt x="474" y="270"/>
                  </a:lnTo>
                  <a:lnTo>
                    <a:pt x="474" y="273"/>
                  </a:lnTo>
                  <a:lnTo>
                    <a:pt x="474" y="275"/>
                  </a:lnTo>
                  <a:lnTo>
                    <a:pt x="474" y="276"/>
                  </a:lnTo>
                  <a:lnTo>
                    <a:pt x="473" y="276"/>
                  </a:lnTo>
                  <a:lnTo>
                    <a:pt x="473" y="277"/>
                  </a:lnTo>
                  <a:lnTo>
                    <a:pt x="473" y="279"/>
                  </a:lnTo>
                  <a:lnTo>
                    <a:pt x="473" y="282"/>
                  </a:lnTo>
                  <a:lnTo>
                    <a:pt x="473" y="283"/>
                  </a:lnTo>
                  <a:lnTo>
                    <a:pt x="472" y="284"/>
                  </a:lnTo>
                  <a:lnTo>
                    <a:pt x="472" y="286"/>
                  </a:lnTo>
                  <a:lnTo>
                    <a:pt x="470" y="287"/>
                  </a:lnTo>
                  <a:lnTo>
                    <a:pt x="470" y="288"/>
                  </a:lnTo>
                  <a:lnTo>
                    <a:pt x="469" y="288"/>
                  </a:lnTo>
                  <a:lnTo>
                    <a:pt x="469" y="290"/>
                  </a:lnTo>
                  <a:lnTo>
                    <a:pt x="468" y="291"/>
                  </a:lnTo>
                  <a:lnTo>
                    <a:pt x="468" y="293"/>
                  </a:lnTo>
                  <a:lnTo>
                    <a:pt x="466" y="294"/>
                  </a:lnTo>
                  <a:lnTo>
                    <a:pt x="465" y="295"/>
                  </a:lnTo>
                  <a:lnTo>
                    <a:pt x="465" y="297"/>
                  </a:lnTo>
                  <a:lnTo>
                    <a:pt x="463" y="298"/>
                  </a:lnTo>
                  <a:lnTo>
                    <a:pt x="462" y="301"/>
                  </a:lnTo>
                  <a:lnTo>
                    <a:pt x="462" y="302"/>
                  </a:lnTo>
                  <a:lnTo>
                    <a:pt x="462" y="304"/>
                  </a:lnTo>
                  <a:lnTo>
                    <a:pt x="461" y="304"/>
                  </a:lnTo>
                  <a:lnTo>
                    <a:pt x="461" y="306"/>
                  </a:lnTo>
                  <a:lnTo>
                    <a:pt x="461" y="308"/>
                  </a:lnTo>
                  <a:lnTo>
                    <a:pt x="459" y="308"/>
                  </a:lnTo>
                  <a:lnTo>
                    <a:pt x="459" y="310"/>
                  </a:lnTo>
                  <a:lnTo>
                    <a:pt x="458" y="313"/>
                  </a:lnTo>
                  <a:lnTo>
                    <a:pt x="458" y="315"/>
                  </a:lnTo>
                  <a:lnTo>
                    <a:pt x="457" y="315"/>
                  </a:lnTo>
                  <a:lnTo>
                    <a:pt x="457" y="316"/>
                  </a:lnTo>
                  <a:lnTo>
                    <a:pt x="455" y="317"/>
                  </a:lnTo>
                  <a:lnTo>
                    <a:pt x="454" y="322"/>
                  </a:lnTo>
                  <a:lnTo>
                    <a:pt x="452" y="322"/>
                  </a:lnTo>
                  <a:lnTo>
                    <a:pt x="451" y="324"/>
                  </a:lnTo>
                  <a:lnTo>
                    <a:pt x="450" y="326"/>
                  </a:lnTo>
                  <a:lnTo>
                    <a:pt x="450" y="327"/>
                  </a:lnTo>
                  <a:lnTo>
                    <a:pt x="448" y="327"/>
                  </a:lnTo>
                  <a:lnTo>
                    <a:pt x="447" y="328"/>
                  </a:lnTo>
                  <a:lnTo>
                    <a:pt x="444" y="333"/>
                  </a:lnTo>
                  <a:lnTo>
                    <a:pt x="440" y="337"/>
                  </a:lnTo>
                  <a:lnTo>
                    <a:pt x="439" y="338"/>
                  </a:lnTo>
                  <a:lnTo>
                    <a:pt x="437" y="339"/>
                  </a:lnTo>
                  <a:lnTo>
                    <a:pt x="436" y="341"/>
                  </a:lnTo>
                  <a:lnTo>
                    <a:pt x="433" y="344"/>
                  </a:lnTo>
                  <a:lnTo>
                    <a:pt x="432" y="344"/>
                  </a:lnTo>
                  <a:lnTo>
                    <a:pt x="430" y="345"/>
                  </a:lnTo>
                  <a:lnTo>
                    <a:pt x="429" y="346"/>
                  </a:lnTo>
                  <a:lnTo>
                    <a:pt x="427" y="346"/>
                  </a:lnTo>
                  <a:lnTo>
                    <a:pt x="427" y="348"/>
                  </a:lnTo>
                  <a:lnTo>
                    <a:pt x="426" y="348"/>
                  </a:lnTo>
                  <a:lnTo>
                    <a:pt x="425" y="348"/>
                  </a:lnTo>
                  <a:lnTo>
                    <a:pt x="423" y="349"/>
                  </a:lnTo>
                  <a:lnTo>
                    <a:pt x="422" y="349"/>
                  </a:lnTo>
                  <a:lnTo>
                    <a:pt x="421" y="349"/>
                  </a:lnTo>
                  <a:lnTo>
                    <a:pt x="418" y="351"/>
                  </a:lnTo>
                  <a:lnTo>
                    <a:pt x="418" y="352"/>
                  </a:lnTo>
                  <a:lnTo>
                    <a:pt x="416" y="352"/>
                  </a:lnTo>
                  <a:lnTo>
                    <a:pt x="415" y="353"/>
                  </a:lnTo>
                  <a:lnTo>
                    <a:pt x="414" y="353"/>
                  </a:lnTo>
                  <a:lnTo>
                    <a:pt x="412" y="355"/>
                  </a:lnTo>
                  <a:lnTo>
                    <a:pt x="411" y="357"/>
                  </a:lnTo>
                  <a:lnTo>
                    <a:pt x="410" y="357"/>
                  </a:lnTo>
                  <a:lnTo>
                    <a:pt x="410" y="359"/>
                  </a:lnTo>
                  <a:lnTo>
                    <a:pt x="408" y="359"/>
                  </a:lnTo>
                  <a:lnTo>
                    <a:pt x="408" y="360"/>
                  </a:lnTo>
                  <a:lnTo>
                    <a:pt x="407" y="360"/>
                  </a:lnTo>
                  <a:lnTo>
                    <a:pt x="405" y="363"/>
                  </a:lnTo>
                  <a:lnTo>
                    <a:pt x="405" y="364"/>
                  </a:lnTo>
                  <a:lnTo>
                    <a:pt x="404" y="367"/>
                  </a:lnTo>
                  <a:lnTo>
                    <a:pt x="400" y="373"/>
                  </a:lnTo>
                  <a:lnTo>
                    <a:pt x="399" y="374"/>
                  </a:lnTo>
                  <a:lnTo>
                    <a:pt x="396" y="379"/>
                  </a:lnTo>
                  <a:lnTo>
                    <a:pt x="390" y="388"/>
                  </a:lnTo>
                  <a:lnTo>
                    <a:pt x="390" y="389"/>
                  </a:lnTo>
                  <a:lnTo>
                    <a:pt x="389" y="391"/>
                  </a:lnTo>
                  <a:lnTo>
                    <a:pt x="388" y="392"/>
                  </a:lnTo>
                  <a:lnTo>
                    <a:pt x="385" y="393"/>
                  </a:lnTo>
                  <a:lnTo>
                    <a:pt x="385" y="395"/>
                  </a:lnTo>
                  <a:lnTo>
                    <a:pt x="383" y="395"/>
                  </a:lnTo>
                  <a:lnTo>
                    <a:pt x="382" y="396"/>
                  </a:lnTo>
                  <a:lnTo>
                    <a:pt x="381" y="397"/>
                  </a:lnTo>
                  <a:lnTo>
                    <a:pt x="378" y="399"/>
                  </a:lnTo>
                  <a:lnTo>
                    <a:pt x="376" y="399"/>
                  </a:lnTo>
                  <a:lnTo>
                    <a:pt x="374" y="400"/>
                  </a:lnTo>
                  <a:lnTo>
                    <a:pt x="372" y="400"/>
                  </a:lnTo>
                  <a:lnTo>
                    <a:pt x="372" y="402"/>
                  </a:lnTo>
                  <a:lnTo>
                    <a:pt x="371" y="402"/>
                  </a:lnTo>
                  <a:lnTo>
                    <a:pt x="370" y="402"/>
                  </a:lnTo>
                  <a:lnTo>
                    <a:pt x="368" y="402"/>
                  </a:lnTo>
                  <a:lnTo>
                    <a:pt x="367" y="402"/>
                  </a:lnTo>
                  <a:lnTo>
                    <a:pt x="365" y="402"/>
                  </a:lnTo>
                  <a:lnTo>
                    <a:pt x="364" y="402"/>
                  </a:lnTo>
                  <a:lnTo>
                    <a:pt x="363" y="402"/>
                  </a:lnTo>
                  <a:lnTo>
                    <a:pt x="357" y="402"/>
                  </a:lnTo>
                  <a:lnTo>
                    <a:pt x="346" y="402"/>
                  </a:lnTo>
                  <a:lnTo>
                    <a:pt x="345" y="402"/>
                  </a:lnTo>
                  <a:lnTo>
                    <a:pt x="325" y="403"/>
                  </a:lnTo>
                  <a:lnTo>
                    <a:pt x="323" y="403"/>
                  </a:lnTo>
                  <a:lnTo>
                    <a:pt x="299" y="403"/>
                  </a:lnTo>
                  <a:lnTo>
                    <a:pt x="290" y="403"/>
                  </a:lnTo>
                  <a:lnTo>
                    <a:pt x="290" y="402"/>
                  </a:lnTo>
                  <a:lnTo>
                    <a:pt x="290" y="385"/>
                  </a:lnTo>
                  <a:lnTo>
                    <a:pt x="285" y="385"/>
                  </a:lnTo>
                  <a:lnTo>
                    <a:pt x="284" y="386"/>
                  </a:lnTo>
                  <a:lnTo>
                    <a:pt x="283" y="386"/>
                  </a:lnTo>
                  <a:lnTo>
                    <a:pt x="281" y="386"/>
                  </a:lnTo>
                  <a:lnTo>
                    <a:pt x="281" y="385"/>
                  </a:lnTo>
                  <a:lnTo>
                    <a:pt x="280" y="384"/>
                  </a:lnTo>
                  <a:lnTo>
                    <a:pt x="280" y="381"/>
                  </a:lnTo>
                  <a:lnTo>
                    <a:pt x="278" y="379"/>
                  </a:lnTo>
                  <a:lnTo>
                    <a:pt x="277" y="378"/>
                  </a:lnTo>
                  <a:lnTo>
                    <a:pt x="276" y="378"/>
                  </a:lnTo>
                  <a:lnTo>
                    <a:pt x="274" y="375"/>
                  </a:lnTo>
                  <a:lnTo>
                    <a:pt x="276" y="375"/>
                  </a:lnTo>
                  <a:lnTo>
                    <a:pt x="278" y="375"/>
                  </a:lnTo>
                  <a:lnTo>
                    <a:pt x="281" y="374"/>
                  </a:lnTo>
                  <a:lnTo>
                    <a:pt x="283" y="373"/>
                  </a:lnTo>
                  <a:lnTo>
                    <a:pt x="285" y="371"/>
                  </a:lnTo>
                  <a:lnTo>
                    <a:pt x="288" y="370"/>
                  </a:lnTo>
                  <a:lnTo>
                    <a:pt x="291" y="368"/>
                  </a:lnTo>
                  <a:lnTo>
                    <a:pt x="290" y="367"/>
                  </a:lnTo>
                  <a:lnTo>
                    <a:pt x="288" y="363"/>
                  </a:lnTo>
                  <a:lnTo>
                    <a:pt x="283" y="352"/>
                  </a:lnTo>
                  <a:lnTo>
                    <a:pt x="281" y="352"/>
                  </a:lnTo>
                  <a:lnTo>
                    <a:pt x="278" y="344"/>
                  </a:lnTo>
                  <a:lnTo>
                    <a:pt x="277" y="342"/>
                  </a:lnTo>
                  <a:lnTo>
                    <a:pt x="278" y="342"/>
                  </a:lnTo>
                  <a:lnTo>
                    <a:pt x="280" y="341"/>
                  </a:lnTo>
                  <a:lnTo>
                    <a:pt x="283" y="341"/>
                  </a:lnTo>
                  <a:lnTo>
                    <a:pt x="287" y="338"/>
                  </a:lnTo>
                  <a:lnTo>
                    <a:pt x="288" y="338"/>
                  </a:lnTo>
                  <a:lnTo>
                    <a:pt x="292" y="337"/>
                  </a:lnTo>
                  <a:lnTo>
                    <a:pt x="295" y="334"/>
                  </a:lnTo>
                  <a:lnTo>
                    <a:pt x="296" y="334"/>
                  </a:lnTo>
                  <a:lnTo>
                    <a:pt x="298" y="334"/>
                  </a:lnTo>
                  <a:lnTo>
                    <a:pt x="299" y="333"/>
                  </a:lnTo>
                  <a:lnTo>
                    <a:pt x="301" y="333"/>
                  </a:lnTo>
                  <a:lnTo>
                    <a:pt x="302" y="331"/>
                  </a:lnTo>
                  <a:lnTo>
                    <a:pt x="303" y="330"/>
                  </a:lnTo>
                  <a:lnTo>
                    <a:pt x="305" y="328"/>
                  </a:lnTo>
                  <a:lnTo>
                    <a:pt x="306" y="328"/>
                  </a:lnTo>
                  <a:lnTo>
                    <a:pt x="307" y="328"/>
                  </a:lnTo>
                  <a:lnTo>
                    <a:pt x="307" y="327"/>
                  </a:lnTo>
                  <a:lnTo>
                    <a:pt x="310" y="324"/>
                  </a:lnTo>
                  <a:lnTo>
                    <a:pt x="312" y="324"/>
                  </a:lnTo>
                  <a:lnTo>
                    <a:pt x="314" y="322"/>
                  </a:lnTo>
                  <a:lnTo>
                    <a:pt x="316" y="320"/>
                  </a:lnTo>
                  <a:lnTo>
                    <a:pt x="317" y="320"/>
                  </a:lnTo>
                  <a:lnTo>
                    <a:pt x="319" y="319"/>
                  </a:lnTo>
                  <a:lnTo>
                    <a:pt x="320" y="317"/>
                  </a:lnTo>
                  <a:lnTo>
                    <a:pt x="319" y="312"/>
                  </a:lnTo>
                  <a:lnTo>
                    <a:pt x="316" y="305"/>
                  </a:lnTo>
                  <a:lnTo>
                    <a:pt x="314" y="302"/>
                  </a:lnTo>
                  <a:lnTo>
                    <a:pt x="313" y="299"/>
                  </a:lnTo>
                  <a:lnTo>
                    <a:pt x="313" y="298"/>
                  </a:lnTo>
                  <a:lnTo>
                    <a:pt x="313" y="297"/>
                  </a:lnTo>
                  <a:lnTo>
                    <a:pt x="313" y="295"/>
                  </a:lnTo>
                  <a:lnTo>
                    <a:pt x="313" y="294"/>
                  </a:lnTo>
                  <a:lnTo>
                    <a:pt x="313" y="293"/>
                  </a:lnTo>
                  <a:lnTo>
                    <a:pt x="313" y="291"/>
                  </a:lnTo>
                  <a:lnTo>
                    <a:pt x="314" y="291"/>
                  </a:lnTo>
                  <a:lnTo>
                    <a:pt x="314" y="290"/>
                  </a:lnTo>
                  <a:lnTo>
                    <a:pt x="316" y="288"/>
                  </a:lnTo>
                  <a:lnTo>
                    <a:pt x="317" y="288"/>
                  </a:lnTo>
                  <a:lnTo>
                    <a:pt x="319" y="287"/>
                  </a:lnTo>
                  <a:lnTo>
                    <a:pt x="320" y="287"/>
                  </a:lnTo>
                  <a:lnTo>
                    <a:pt x="319" y="286"/>
                  </a:lnTo>
                  <a:lnTo>
                    <a:pt x="319" y="284"/>
                  </a:lnTo>
                  <a:lnTo>
                    <a:pt x="316" y="280"/>
                  </a:lnTo>
                  <a:lnTo>
                    <a:pt x="316" y="279"/>
                  </a:lnTo>
                  <a:lnTo>
                    <a:pt x="314" y="280"/>
                  </a:lnTo>
                  <a:lnTo>
                    <a:pt x="313" y="280"/>
                  </a:lnTo>
                  <a:lnTo>
                    <a:pt x="312" y="282"/>
                  </a:lnTo>
                  <a:lnTo>
                    <a:pt x="310" y="282"/>
                  </a:lnTo>
                  <a:lnTo>
                    <a:pt x="309" y="282"/>
                  </a:lnTo>
                  <a:lnTo>
                    <a:pt x="307" y="283"/>
                  </a:lnTo>
                  <a:lnTo>
                    <a:pt x="303" y="284"/>
                  </a:lnTo>
                  <a:lnTo>
                    <a:pt x="299" y="286"/>
                  </a:lnTo>
                  <a:lnTo>
                    <a:pt x="296" y="287"/>
                  </a:lnTo>
                  <a:lnTo>
                    <a:pt x="295" y="287"/>
                  </a:lnTo>
                  <a:lnTo>
                    <a:pt x="294" y="287"/>
                  </a:lnTo>
                  <a:lnTo>
                    <a:pt x="276" y="293"/>
                  </a:lnTo>
                  <a:lnTo>
                    <a:pt x="278" y="298"/>
                  </a:lnTo>
                  <a:lnTo>
                    <a:pt x="277" y="298"/>
                  </a:lnTo>
                  <a:lnTo>
                    <a:pt x="276" y="299"/>
                  </a:lnTo>
                  <a:lnTo>
                    <a:pt x="273" y="301"/>
                  </a:lnTo>
                  <a:lnTo>
                    <a:pt x="267" y="302"/>
                  </a:lnTo>
                  <a:lnTo>
                    <a:pt x="262" y="304"/>
                  </a:lnTo>
                  <a:lnTo>
                    <a:pt x="259" y="304"/>
                  </a:lnTo>
                  <a:lnTo>
                    <a:pt x="252" y="305"/>
                  </a:lnTo>
                  <a:lnTo>
                    <a:pt x="247" y="306"/>
                  </a:lnTo>
                  <a:lnTo>
                    <a:pt x="247" y="308"/>
                  </a:lnTo>
                  <a:lnTo>
                    <a:pt x="248" y="313"/>
                  </a:lnTo>
                  <a:lnTo>
                    <a:pt x="250" y="316"/>
                  </a:lnTo>
                  <a:lnTo>
                    <a:pt x="250" y="317"/>
                  </a:lnTo>
                  <a:lnTo>
                    <a:pt x="250" y="319"/>
                  </a:lnTo>
                  <a:lnTo>
                    <a:pt x="250" y="320"/>
                  </a:lnTo>
                  <a:lnTo>
                    <a:pt x="250" y="322"/>
                  </a:lnTo>
                  <a:lnTo>
                    <a:pt x="251" y="323"/>
                  </a:lnTo>
                  <a:lnTo>
                    <a:pt x="251" y="324"/>
                  </a:lnTo>
                  <a:lnTo>
                    <a:pt x="251" y="326"/>
                  </a:lnTo>
                  <a:lnTo>
                    <a:pt x="251" y="327"/>
                  </a:lnTo>
                  <a:lnTo>
                    <a:pt x="251" y="331"/>
                  </a:lnTo>
                  <a:lnTo>
                    <a:pt x="250" y="335"/>
                  </a:lnTo>
                  <a:lnTo>
                    <a:pt x="250" y="338"/>
                  </a:lnTo>
                  <a:lnTo>
                    <a:pt x="250" y="341"/>
                  </a:lnTo>
                  <a:lnTo>
                    <a:pt x="251" y="342"/>
                  </a:lnTo>
                  <a:lnTo>
                    <a:pt x="251" y="344"/>
                  </a:lnTo>
                  <a:lnTo>
                    <a:pt x="251" y="345"/>
                  </a:lnTo>
                  <a:lnTo>
                    <a:pt x="252" y="348"/>
                  </a:lnTo>
                  <a:lnTo>
                    <a:pt x="252" y="349"/>
                  </a:lnTo>
                  <a:lnTo>
                    <a:pt x="252" y="351"/>
                  </a:lnTo>
                  <a:lnTo>
                    <a:pt x="254" y="355"/>
                  </a:lnTo>
                  <a:lnTo>
                    <a:pt x="254" y="356"/>
                  </a:lnTo>
                  <a:lnTo>
                    <a:pt x="254" y="357"/>
                  </a:lnTo>
                  <a:lnTo>
                    <a:pt x="252" y="356"/>
                  </a:lnTo>
                  <a:lnTo>
                    <a:pt x="250" y="357"/>
                  </a:lnTo>
                  <a:lnTo>
                    <a:pt x="248" y="357"/>
                  </a:lnTo>
                  <a:lnTo>
                    <a:pt x="245" y="356"/>
                  </a:lnTo>
                  <a:lnTo>
                    <a:pt x="243" y="356"/>
                  </a:lnTo>
                  <a:lnTo>
                    <a:pt x="240" y="355"/>
                  </a:lnTo>
                  <a:lnTo>
                    <a:pt x="238" y="355"/>
                  </a:lnTo>
                  <a:lnTo>
                    <a:pt x="237" y="355"/>
                  </a:lnTo>
                  <a:lnTo>
                    <a:pt x="236" y="355"/>
                  </a:lnTo>
                  <a:lnTo>
                    <a:pt x="234" y="355"/>
                  </a:lnTo>
                  <a:lnTo>
                    <a:pt x="233" y="355"/>
                  </a:lnTo>
                  <a:lnTo>
                    <a:pt x="233" y="353"/>
                  </a:lnTo>
                  <a:lnTo>
                    <a:pt x="232" y="353"/>
                  </a:lnTo>
                  <a:lnTo>
                    <a:pt x="230" y="353"/>
                  </a:lnTo>
                  <a:lnTo>
                    <a:pt x="229" y="353"/>
                  </a:lnTo>
                  <a:lnTo>
                    <a:pt x="229" y="352"/>
                  </a:lnTo>
                  <a:lnTo>
                    <a:pt x="227" y="352"/>
                  </a:lnTo>
                  <a:lnTo>
                    <a:pt x="226" y="352"/>
                  </a:lnTo>
                  <a:lnTo>
                    <a:pt x="225" y="352"/>
                  </a:lnTo>
                  <a:lnTo>
                    <a:pt x="225" y="351"/>
                  </a:lnTo>
                  <a:lnTo>
                    <a:pt x="223" y="351"/>
                  </a:lnTo>
                  <a:lnTo>
                    <a:pt x="222" y="351"/>
                  </a:lnTo>
                  <a:lnTo>
                    <a:pt x="221" y="351"/>
                  </a:lnTo>
                  <a:lnTo>
                    <a:pt x="219" y="349"/>
                  </a:lnTo>
                  <a:lnTo>
                    <a:pt x="218" y="349"/>
                  </a:lnTo>
                  <a:lnTo>
                    <a:pt x="216" y="349"/>
                  </a:lnTo>
                  <a:lnTo>
                    <a:pt x="215" y="348"/>
                  </a:lnTo>
                  <a:lnTo>
                    <a:pt x="214" y="348"/>
                  </a:lnTo>
                  <a:lnTo>
                    <a:pt x="212" y="348"/>
                  </a:lnTo>
                  <a:lnTo>
                    <a:pt x="211" y="346"/>
                  </a:lnTo>
                  <a:lnTo>
                    <a:pt x="209" y="346"/>
                  </a:lnTo>
                  <a:lnTo>
                    <a:pt x="208" y="346"/>
                  </a:lnTo>
                  <a:lnTo>
                    <a:pt x="207" y="346"/>
                  </a:lnTo>
                  <a:lnTo>
                    <a:pt x="205" y="345"/>
                  </a:lnTo>
                  <a:lnTo>
                    <a:pt x="204" y="345"/>
                  </a:lnTo>
                  <a:lnTo>
                    <a:pt x="203" y="345"/>
                  </a:lnTo>
                  <a:lnTo>
                    <a:pt x="201" y="345"/>
                  </a:lnTo>
                  <a:lnTo>
                    <a:pt x="201" y="344"/>
                  </a:lnTo>
                  <a:lnTo>
                    <a:pt x="200" y="344"/>
                  </a:lnTo>
                  <a:lnTo>
                    <a:pt x="198" y="344"/>
                  </a:lnTo>
                  <a:lnTo>
                    <a:pt x="197" y="344"/>
                  </a:lnTo>
                  <a:lnTo>
                    <a:pt x="196" y="342"/>
                  </a:lnTo>
                  <a:lnTo>
                    <a:pt x="194" y="342"/>
                  </a:lnTo>
                  <a:lnTo>
                    <a:pt x="193" y="342"/>
                  </a:lnTo>
                  <a:lnTo>
                    <a:pt x="192" y="342"/>
                  </a:lnTo>
                  <a:lnTo>
                    <a:pt x="190" y="342"/>
                  </a:lnTo>
                  <a:lnTo>
                    <a:pt x="189" y="342"/>
                  </a:lnTo>
                  <a:lnTo>
                    <a:pt x="187" y="341"/>
                  </a:lnTo>
                  <a:lnTo>
                    <a:pt x="186" y="341"/>
                  </a:lnTo>
                  <a:lnTo>
                    <a:pt x="185" y="341"/>
                  </a:lnTo>
                  <a:lnTo>
                    <a:pt x="183" y="341"/>
                  </a:lnTo>
                  <a:lnTo>
                    <a:pt x="182" y="341"/>
                  </a:lnTo>
                  <a:lnTo>
                    <a:pt x="182" y="339"/>
                  </a:lnTo>
                  <a:lnTo>
                    <a:pt x="178" y="339"/>
                  </a:lnTo>
                  <a:lnTo>
                    <a:pt x="176" y="339"/>
                  </a:lnTo>
                  <a:lnTo>
                    <a:pt x="175" y="339"/>
                  </a:lnTo>
                  <a:lnTo>
                    <a:pt x="169" y="337"/>
                  </a:lnTo>
                  <a:lnTo>
                    <a:pt x="168" y="337"/>
                  </a:lnTo>
                  <a:lnTo>
                    <a:pt x="165" y="335"/>
                  </a:lnTo>
                  <a:lnTo>
                    <a:pt x="164" y="335"/>
                  </a:lnTo>
                  <a:lnTo>
                    <a:pt x="164" y="334"/>
                  </a:lnTo>
                  <a:lnTo>
                    <a:pt x="161" y="333"/>
                  </a:lnTo>
                  <a:lnTo>
                    <a:pt x="158" y="333"/>
                  </a:lnTo>
                  <a:lnTo>
                    <a:pt x="157" y="333"/>
                  </a:lnTo>
                  <a:lnTo>
                    <a:pt x="156" y="333"/>
                  </a:lnTo>
                  <a:lnTo>
                    <a:pt x="153" y="333"/>
                  </a:lnTo>
                  <a:lnTo>
                    <a:pt x="152" y="333"/>
                  </a:lnTo>
                  <a:lnTo>
                    <a:pt x="145" y="331"/>
                  </a:lnTo>
                  <a:lnTo>
                    <a:pt x="143" y="331"/>
                  </a:lnTo>
                  <a:lnTo>
                    <a:pt x="141" y="330"/>
                  </a:lnTo>
                  <a:lnTo>
                    <a:pt x="139" y="330"/>
                  </a:lnTo>
                  <a:lnTo>
                    <a:pt x="138" y="330"/>
                  </a:lnTo>
                  <a:lnTo>
                    <a:pt x="136" y="331"/>
                  </a:lnTo>
                  <a:lnTo>
                    <a:pt x="135" y="331"/>
                  </a:lnTo>
                  <a:lnTo>
                    <a:pt x="135" y="333"/>
                  </a:lnTo>
                  <a:lnTo>
                    <a:pt x="134" y="333"/>
                  </a:lnTo>
                  <a:lnTo>
                    <a:pt x="132" y="333"/>
                  </a:lnTo>
                  <a:lnTo>
                    <a:pt x="132" y="331"/>
                  </a:lnTo>
                  <a:lnTo>
                    <a:pt x="131" y="331"/>
                  </a:lnTo>
                  <a:lnTo>
                    <a:pt x="131" y="330"/>
                  </a:lnTo>
                  <a:lnTo>
                    <a:pt x="129" y="328"/>
                  </a:lnTo>
                  <a:lnTo>
                    <a:pt x="128" y="328"/>
                  </a:lnTo>
                  <a:lnTo>
                    <a:pt x="128" y="327"/>
                  </a:lnTo>
                  <a:lnTo>
                    <a:pt x="127" y="327"/>
                  </a:lnTo>
                  <a:lnTo>
                    <a:pt x="125" y="326"/>
                  </a:lnTo>
                  <a:lnTo>
                    <a:pt x="124" y="326"/>
                  </a:lnTo>
                  <a:lnTo>
                    <a:pt x="123" y="326"/>
                  </a:lnTo>
                  <a:lnTo>
                    <a:pt x="116" y="326"/>
                  </a:lnTo>
                  <a:lnTo>
                    <a:pt x="114" y="326"/>
                  </a:lnTo>
                  <a:lnTo>
                    <a:pt x="109" y="324"/>
                  </a:lnTo>
                  <a:lnTo>
                    <a:pt x="105" y="323"/>
                  </a:lnTo>
                  <a:lnTo>
                    <a:pt x="102" y="323"/>
                  </a:lnTo>
                  <a:lnTo>
                    <a:pt x="103" y="322"/>
                  </a:lnTo>
                  <a:lnTo>
                    <a:pt x="105" y="317"/>
                  </a:lnTo>
                  <a:lnTo>
                    <a:pt x="105" y="316"/>
                  </a:lnTo>
                  <a:lnTo>
                    <a:pt x="106" y="312"/>
                  </a:lnTo>
                  <a:lnTo>
                    <a:pt x="105" y="312"/>
                  </a:lnTo>
                  <a:lnTo>
                    <a:pt x="92" y="308"/>
                  </a:lnTo>
                  <a:lnTo>
                    <a:pt x="89" y="308"/>
                  </a:lnTo>
                  <a:lnTo>
                    <a:pt x="87" y="306"/>
                  </a:lnTo>
                  <a:lnTo>
                    <a:pt x="84" y="306"/>
                  </a:lnTo>
                  <a:lnTo>
                    <a:pt x="83" y="305"/>
                  </a:lnTo>
                  <a:lnTo>
                    <a:pt x="80" y="305"/>
                  </a:lnTo>
                  <a:lnTo>
                    <a:pt x="78" y="305"/>
                  </a:lnTo>
                  <a:lnTo>
                    <a:pt x="72" y="302"/>
                  </a:lnTo>
                  <a:lnTo>
                    <a:pt x="70" y="302"/>
                  </a:lnTo>
                  <a:lnTo>
                    <a:pt x="69" y="302"/>
                  </a:lnTo>
                  <a:lnTo>
                    <a:pt x="47" y="288"/>
                  </a:lnTo>
                  <a:lnTo>
                    <a:pt x="44" y="287"/>
                  </a:lnTo>
                  <a:lnTo>
                    <a:pt x="20" y="275"/>
                  </a:lnTo>
                  <a:lnTo>
                    <a:pt x="20" y="276"/>
                  </a:lnTo>
                  <a:lnTo>
                    <a:pt x="18" y="279"/>
                  </a:lnTo>
                  <a:lnTo>
                    <a:pt x="15" y="282"/>
                  </a:lnTo>
                  <a:lnTo>
                    <a:pt x="12" y="284"/>
                  </a:lnTo>
                  <a:lnTo>
                    <a:pt x="12" y="286"/>
                  </a:lnTo>
                  <a:lnTo>
                    <a:pt x="12" y="287"/>
                  </a:lnTo>
                  <a:lnTo>
                    <a:pt x="11" y="282"/>
                  </a:lnTo>
                  <a:lnTo>
                    <a:pt x="11" y="280"/>
                  </a:lnTo>
                  <a:lnTo>
                    <a:pt x="11" y="279"/>
                  </a:lnTo>
                  <a:lnTo>
                    <a:pt x="11" y="277"/>
                  </a:lnTo>
                  <a:lnTo>
                    <a:pt x="9" y="273"/>
                  </a:lnTo>
                  <a:lnTo>
                    <a:pt x="9" y="272"/>
                  </a:lnTo>
                  <a:lnTo>
                    <a:pt x="8" y="264"/>
                  </a:lnTo>
                  <a:lnTo>
                    <a:pt x="8" y="259"/>
                  </a:lnTo>
                  <a:lnTo>
                    <a:pt x="7" y="248"/>
                  </a:lnTo>
                  <a:lnTo>
                    <a:pt x="7" y="243"/>
                  </a:lnTo>
                  <a:lnTo>
                    <a:pt x="7" y="242"/>
                  </a:lnTo>
                  <a:lnTo>
                    <a:pt x="7" y="240"/>
                  </a:lnTo>
                  <a:lnTo>
                    <a:pt x="7" y="239"/>
                  </a:lnTo>
                  <a:lnTo>
                    <a:pt x="7" y="237"/>
                  </a:lnTo>
                  <a:lnTo>
                    <a:pt x="5" y="235"/>
                  </a:lnTo>
                  <a:lnTo>
                    <a:pt x="5" y="233"/>
                  </a:lnTo>
                  <a:lnTo>
                    <a:pt x="5" y="232"/>
                  </a:lnTo>
                  <a:lnTo>
                    <a:pt x="5" y="230"/>
                  </a:lnTo>
                  <a:lnTo>
                    <a:pt x="5" y="229"/>
                  </a:lnTo>
                  <a:lnTo>
                    <a:pt x="5" y="228"/>
                  </a:lnTo>
                  <a:lnTo>
                    <a:pt x="4" y="226"/>
                  </a:lnTo>
                  <a:lnTo>
                    <a:pt x="4" y="221"/>
                  </a:lnTo>
                  <a:lnTo>
                    <a:pt x="4" y="219"/>
                  </a:lnTo>
                  <a:lnTo>
                    <a:pt x="4" y="218"/>
                  </a:lnTo>
                  <a:lnTo>
                    <a:pt x="4" y="217"/>
                  </a:lnTo>
                  <a:lnTo>
                    <a:pt x="3" y="215"/>
                  </a:lnTo>
                  <a:lnTo>
                    <a:pt x="1" y="201"/>
                  </a:lnTo>
                  <a:lnTo>
                    <a:pt x="1" y="200"/>
                  </a:lnTo>
                  <a:lnTo>
                    <a:pt x="1" y="199"/>
                  </a:lnTo>
                  <a:lnTo>
                    <a:pt x="1" y="197"/>
                  </a:lnTo>
                  <a:lnTo>
                    <a:pt x="1" y="196"/>
                  </a:lnTo>
                  <a:lnTo>
                    <a:pt x="1" y="195"/>
                  </a:lnTo>
                  <a:lnTo>
                    <a:pt x="1" y="193"/>
                  </a:lnTo>
                  <a:lnTo>
                    <a:pt x="0" y="185"/>
                  </a:lnTo>
                  <a:lnTo>
                    <a:pt x="3" y="182"/>
                  </a:lnTo>
                  <a:lnTo>
                    <a:pt x="8" y="185"/>
                  </a:lnTo>
                  <a:lnTo>
                    <a:pt x="9" y="185"/>
                  </a:lnTo>
                  <a:lnTo>
                    <a:pt x="11" y="186"/>
                  </a:lnTo>
                  <a:lnTo>
                    <a:pt x="12" y="186"/>
                  </a:lnTo>
                  <a:lnTo>
                    <a:pt x="14" y="188"/>
                  </a:lnTo>
                  <a:lnTo>
                    <a:pt x="15" y="188"/>
                  </a:lnTo>
                  <a:lnTo>
                    <a:pt x="15" y="189"/>
                  </a:lnTo>
                  <a:lnTo>
                    <a:pt x="16" y="189"/>
                  </a:lnTo>
                  <a:lnTo>
                    <a:pt x="18" y="189"/>
                  </a:lnTo>
                  <a:lnTo>
                    <a:pt x="18" y="190"/>
                  </a:lnTo>
                  <a:lnTo>
                    <a:pt x="19" y="190"/>
                  </a:lnTo>
                  <a:lnTo>
                    <a:pt x="20" y="190"/>
                  </a:lnTo>
                  <a:lnTo>
                    <a:pt x="22" y="192"/>
                  </a:lnTo>
                  <a:lnTo>
                    <a:pt x="23" y="192"/>
                  </a:lnTo>
                  <a:lnTo>
                    <a:pt x="25" y="193"/>
                  </a:lnTo>
                  <a:lnTo>
                    <a:pt x="26" y="193"/>
                  </a:lnTo>
                  <a:lnTo>
                    <a:pt x="27" y="193"/>
                  </a:lnTo>
                  <a:lnTo>
                    <a:pt x="27" y="195"/>
                  </a:lnTo>
                  <a:lnTo>
                    <a:pt x="29" y="195"/>
                  </a:lnTo>
                  <a:lnTo>
                    <a:pt x="30" y="195"/>
                  </a:lnTo>
                  <a:lnTo>
                    <a:pt x="30" y="193"/>
                  </a:lnTo>
                  <a:lnTo>
                    <a:pt x="38" y="181"/>
                  </a:lnTo>
                  <a:lnTo>
                    <a:pt x="38" y="179"/>
                  </a:lnTo>
                  <a:lnTo>
                    <a:pt x="45" y="168"/>
                  </a:lnTo>
                  <a:lnTo>
                    <a:pt x="47" y="166"/>
                  </a:lnTo>
                  <a:lnTo>
                    <a:pt x="48" y="166"/>
                  </a:lnTo>
                  <a:lnTo>
                    <a:pt x="54" y="156"/>
                  </a:lnTo>
                  <a:lnTo>
                    <a:pt x="54" y="155"/>
                  </a:lnTo>
                  <a:lnTo>
                    <a:pt x="55" y="150"/>
                  </a:lnTo>
                  <a:lnTo>
                    <a:pt x="59" y="142"/>
                  </a:lnTo>
                  <a:lnTo>
                    <a:pt x="65" y="128"/>
                  </a:lnTo>
                  <a:lnTo>
                    <a:pt x="66" y="128"/>
                  </a:lnTo>
                  <a:lnTo>
                    <a:pt x="66" y="130"/>
                  </a:lnTo>
                  <a:lnTo>
                    <a:pt x="67" y="130"/>
                  </a:lnTo>
                  <a:lnTo>
                    <a:pt x="69" y="130"/>
                  </a:lnTo>
                  <a:lnTo>
                    <a:pt x="69" y="131"/>
                  </a:lnTo>
                  <a:lnTo>
                    <a:pt x="70" y="131"/>
                  </a:lnTo>
                  <a:lnTo>
                    <a:pt x="73" y="132"/>
                  </a:lnTo>
                  <a:lnTo>
                    <a:pt x="77" y="134"/>
                  </a:lnTo>
                  <a:lnTo>
                    <a:pt x="78" y="135"/>
                  </a:lnTo>
                  <a:lnTo>
                    <a:pt x="80" y="135"/>
                  </a:lnTo>
                  <a:lnTo>
                    <a:pt x="81" y="135"/>
                  </a:lnTo>
                  <a:lnTo>
                    <a:pt x="81" y="137"/>
                  </a:lnTo>
                  <a:lnTo>
                    <a:pt x="83" y="137"/>
                  </a:lnTo>
                  <a:lnTo>
                    <a:pt x="84" y="137"/>
                  </a:lnTo>
                  <a:lnTo>
                    <a:pt x="85" y="138"/>
                  </a:lnTo>
                  <a:lnTo>
                    <a:pt x="87" y="139"/>
                  </a:lnTo>
                  <a:lnTo>
                    <a:pt x="88" y="139"/>
                  </a:lnTo>
                  <a:lnTo>
                    <a:pt x="89" y="139"/>
                  </a:lnTo>
                  <a:lnTo>
                    <a:pt x="91" y="141"/>
                  </a:lnTo>
                  <a:lnTo>
                    <a:pt x="92" y="142"/>
                  </a:lnTo>
                  <a:lnTo>
                    <a:pt x="94" y="142"/>
                  </a:lnTo>
                  <a:lnTo>
                    <a:pt x="95" y="142"/>
                  </a:lnTo>
                  <a:lnTo>
                    <a:pt x="96" y="144"/>
                  </a:lnTo>
                  <a:lnTo>
                    <a:pt x="98" y="144"/>
                  </a:lnTo>
                  <a:lnTo>
                    <a:pt x="99" y="145"/>
                  </a:lnTo>
                  <a:lnTo>
                    <a:pt x="100" y="145"/>
                  </a:lnTo>
                  <a:lnTo>
                    <a:pt x="102" y="146"/>
                  </a:lnTo>
                  <a:lnTo>
                    <a:pt x="103" y="146"/>
                  </a:lnTo>
                  <a:lnTo>
                    <a:pt x="105" y="148"/>
                  </a:lnTo>
                  <a:lnTo>
                    <a:pt x="105" y="146"/>
                  </a:lnTo>
                  <a:lnTo>
                    <a:pt x="109" y="141"/>
                  </a:lnTo>
                  <a:lnTo>
                    <a:pt x="113" y="134"/>
                  </a:lnTo>
                  <a:lnTo>
                    <a:pt x="121" y="124"/>
                  </a:lnTo>
                  <a:lnTo>
                    <a:pt x="121" y="123"/>
                  </a:lnTo>
                  <a:lnTo>
                    <a:pt x="123" y="123"/>
                  </a:lnTo>
                  <a:lnTo>
                    <a:pt x="123" y="121"/>
                  </a:lnTo>
                  <a:lnTo>
                    <a:pt x="131" y="117"/>
                  </a:lnTo>
                  <a:lnTo>
                    <a:pt x="131" y="116"/>
                  </a:lnTo>
                  <a:lnTo>
                    <a:pt x="132" y="116"/>
                  </a:lnTo>
                  <a:lnTo>
                    <a:pt x="134" y="115"/>
                  </a:lnTo>
                  <a:lnTo>
                    <a:pt x="136" y="113"/>
                  </a:lnTo>
                  <a:lnTo>
                    <a:pt x="141" y="110"/>
                  </a:lnTo>
                  <a:lnTo>
                    <a:pt x="143" y="108"/>
                  </a:lnTo>
                  <a:lnTo>
                    <a:pt x="149" y="104"/>
                  </a:lnTo>
                  <a:lnTo>
                    <a:pt x="152" y="101"/>
                  </a:lnTo>
                  <a:lnTo>
                    <a:pt x="153" y="99"/>
                  </a:lnTo>
                  <a:lnTo>
                    <a:pt x="154" y="98"/>
                  </a:lnTo>
                  <a:lnTo>
                    <a:pt x="156" y="98"/>
                  </a:lnTo>
                  <a:lnTo>
                    <a:pt x="157" y="97"/>
                  </a:lnTo>
                  <a:lnTo>
                    <a:pt x="158" y="95"/>
                  </a:lnTo>
                  <a:lnTo>
                    <a:pt x="160" y="95"/>
                  </a:lnTo>
                  <a:lnTo>
                    <a:pt x="161" y="95"/>
                  </a:lnTo>
                  <a:lnTo>
                    <a:pt x="160" y="94"/>
                  </a:lnTo>
                  <a:lnTo>
                    <a:pt x="158" y="91"/>
                  </a:lnTo>
                  <a:lnTo>
                    <a:pt x="157" y="88"/>
                  </a:lnTo>
                  <a:lnTo>
                    <a:pt x="156" y="86"/>
                  </a:lnTo>
                  <a:lnTo>
                    <a:pt x="153" y="83"/>
                  </a:lnTo>
                  <a:lnTo>
                    <a:pt x="152" y="81"/>
                  </a:lnTo>
                  <a:lnTo>
                    <a:pt x="149" y="79"/>
                  </a:lnTo>
                  <a:lnTo>
                    <a:pt x="147" y="79"/>
                  </a:lnTo>
                  <a:lnTo>
                    <a:pt x="147" y="77"/>
                  </a:lnTo>
                  <a:lnTo>
                    <a:pt x="146" y="76"/>
                  </a:lnTo>
                  <a:lnTo>
                    <a:pt x="145" y="76"/>
                  </a:lnTo>
                  <a:lnTo>
                    <a:pt x="145" y="75"/>
                  </a:lnTo>
                  <a:lnTo>
                    <a:pt x="143" y="73"/>
                  </a:lnTo>
                  <a:lnTo>
                    <a:pt x="142" y="72"/>
                  </a:lnTo>
                  <a:lnTo>
                    <a:pt x="141" y="70"/>
                  </a:lnTo>
                  <a:lnTo>
                    <a:pt x="139" y="69"/>
                  </a:lnTo>
                  <a:lnTo>
                    <a:pt x="138" y="68"/>
                  </a:lnTo>
                  <a:lnTo>
                    <a:pt x="136" y="66"/>
                  </a:lnTo>
                  <a:lnTo>
                    <a:pt x="135" y="65"/>
                  </a:lnTo>
                  <a:lnTo>
                    <a:pt x="134" y="63"/>
                  </a:lnTo>
                  <a:lnTo>
                    <a:pt x="134" y="62"/>
                  </a:lnTo>
                  <a:lnTo>
                    <a:pt x="134" y="61"/>
                  </a:lnTo>
                  <a:lnTo>
                    <a:pt x="132" y="61"/>
                  </a:lnTo>
                  <a:lnTo>
                    <a:pt x="132" y="59"/>
                  </a:lnTo>
                  <a:lnTo>
                    <a:pt x="132" y="58"/>
                  </a:lnTo>
                  <a:lnTo>
                    <a:pt x="131" y="57"/>
                  </a:lnTo>
                  <a:lnTo>
                    <a:pt x="131" y="55"/>
                  </a:lnTo>
                  <a:lnTo>
                    <a:pt x="129" y="54"/>
                  </a:lnTo>
                  <a:lnTo>
                    <a:pt x="129" y="51"/>
                  </a:lnTo>
                  <a:lnTo>
                    <a:pt x="128" y="50"/>
                  </a:lnTo>
                  <a:lnTo>
                    <a:pt x="128" y="48"/>
                  </a:lnTo>
                  <a:lnTo>
                    <a:pt x="128" y="47"/>
                  </a:lnTo>
                  <a:lnTo>
                    <a:pt x="128" y="46"/>
                  </a:lnTo>
                  <a:lnTo>
                    <a:pt x="128" y="44"/>
                  </a:lnTo>
                  <a:lnTo>
                    <a:pt x="127" y="44"/>
                  </a:lnTo>
                  <a:lnTo>
                    <a:pt x="127" y="43"/>
                  </a:lnTo>
                  <a:lnTo>
                    <a:pt x="128" y="43"/>
                  </a:lnTo>
                  <a:lnTo>
                    <a:pt x="129" y="41"/>
                  </a:lnTo>
                  <a:lnTo>
                    <a:pt x="131" y="41"/>
                  </a:lnTo>
                  <a:lnTo>
                    <a:pt x="132" y="40"/>
                  </a:lnTo>
                  <a:lnTo>
                    <a:pt x="138" y="37"/>
                  </a:lnTo>
                  <a:lnTo>
                    <a:pt x="142" y="36"/>
                  </a:lnTo>
                  <a:lnTo>
                    <a:pt x="150" y="32"/>
                  </a:lnTo>
                  <a:lnTo>
                    <a:pt x="154" y="29"/>
                  </a:lnTo>
                  <a:lnTo>
                    <a:pt x="158" y="28"/>
                  </a:lnTo>
                  <a:lnTo>
                    <a:pt x="161" y="26"/>
                  </a:lnTo>
                  <a:lnTo>
                    <a:pt x="163" y="26"/>
                  </a:lnTo>
                  <a:lnTo>
                    <a:pt x="169" y="25"/>
                  </a:lnTo>
                  <a:lnTo>
                    <a:pt x="172" y="24"/>
                  </a:lnTo>
                  <a:lnTo>
                    <a:pt x="179" y="22"/>
                  </a:lnTo>
                  <a:lnTo>
                    <a:pt x="181" y="22"/>
                  </a:lnTo>
                  <a:lnTo>
                    <a:pt x="183" y="21"/>
                  </a:lnTo>
                  <a:lnTo>
                    <a:pt x="185" y="21"/>
                  </a:lnTo>
                  <a:lnTo>
                    <a:pt x="186" y="21"/>
                  </a:lnTo>
                  <a:lnTo>
                    <a:pt x="189" y="21"/>
                  </a:lnTo>
                  <a:lnTo>
                    <a:pt x="190" y="21"/>
                  </a:lnTo>
                  <a:lnTo>
                    <a:pt x="190" y="19"/>
                  </a:lnTo>
                  <a:lnTo>
                    <a:pt x="192" y="19"/>
                  </a:lnTo>
                  <a:lnTo>
                    <a:pt x="193" y="19"/>
                  </a:lnTo>
                  <a:lnTo>
                    <a:pt x="193" y="18"/>
                  </a:lnTo>
                  <a:lnTo>
                    <a:pt x="196" y="17"/>
                  </a:lnTo>
                  <a:lnTo>
                    <a:pt x="198" y="15"/>
                  </a:lnTo>
                  <a:lnTo>
                    <a:pt x="200" y="14"/>
                  </a:lnTo>
                  <a:lnTo>
                    <a:pt x="203" y="11"/>
                  </a:lnTo>
                  <a:lnTo>
                    <a:pt x="204" y="11"/>
                  </a:lnTo>
                  <a:lnTo>
                    <a:pt x="205" y="10"/>
                  </a:lnTo>
                  <a:lnTo>
                    <a:pt x="207" y="8"/>
                  </a:lnTo>
                  <a:lnTo>
                    <a:pt x="211" y="6"/>
                  </a:lnTo>
                  <a:lnTo>
                    <a:pt x="212" y="4"/>
                  </a:lnTo>
                  <a:lnTo>
                    <a:pt x="214" y="4"/>
                  </a:lnTo>
                  <a:lnTo>
                    <a:pt x="215" y="3"/>
                  </a:lnTo>
                  <a:lnTo>
                    <a:pt x="216" y="3"/>
                  </a:lnTo>
                  <a:lnTo>
                    <a:pt x="219" y="1"/>
                  </a:lnTo>
                  <a:lnTo>
                    <a:pt x="221" y="1"/>
                  </a:lnTo>
                  <a:lnTo>
                    <a:pt x="222" y="1"/>
                  </a:lnTo>
                  <a:lnTo>
                    <a:pt x="222" y="0"/>
                  </a:lnTo>
                  <a:lnTo>
                    <a:pt x="223" y="0"/>
                  </a:lnTo>
                  <a:lnTo>
                    <a:pt x="225" y="0"/>
                  </a:lnTo>
                  <a:lnTo>
                    <a:pt x="225" y="1"/>
                  </a:lnTo>
                  <a:lnTo>
                    <a:pt x="223" y="3"/>
                  </a:lnTo>
                  <a:lnTo>
                    <a:pt x="222" y="6"/>
                  </a:lnTo>
                  <a:lnTo>
                    <a:pt x="221" y="8"/>
                  </a:lnTo>
                  <a:lnTo>
                    <a:pt x="219" y="11"/>
                  </a:lnTo>
                  <a:lnTo>
                    <a:pt x="218" y="15"/>
                  </a:lnTo>
                  <a:lnTo>
                    <a:pt x="216" y="17"/>
                  </a:lnTo>
                  <a:lnTo>
                    <a:pt x="215" y="18"/>
                  </a:lnTo>
                  <a:lnTo>
                    <a:pt x="214" y="22"/>
                  </a:lnTo>
                  <a:lnTo>
                    <a:pt x="212" y="25"/>
                  </a:lnTo>
                  <a:lnTo>
                    <a:pt x="212" y="26"/>
                  </a:lnTo>
                  <a:lnTo>
                    <a:pt x="212" y="28"/>
                  </a:lnTo>
                  <a:lnTo>
                    <a:pt x="211" y="30"/>
                  </a:lnTo>
                  <a:lnTo>
                    <a:pt x="209" y="32"/>
                  </a:lnTo>
                  <a:lnTo>
                    <a:pt x="209" y="35"/>
                  </a:lnTo>
                  <a:lnTo>
                    <a:pt x="207" y="40"/>
                  </a:lnTo>
                  <a:lnTo>
                    <a:pt x="207" y="43"/>
                  </a:lnTo>
                  <a:lnTo>
                    <a:pt x="205" y="44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Freeform 16">
              <a:extLst>
                <a:ext uri="{FF2B5EF4-FFF2-40B4-BE49-F238E27FC236}">
                  <a16:creationId xmlns:a16="http://schemas.microsoft.com/office/drawing/2014/main" id="{B98B6945-7DB3-90FE-2A5B-A5A762602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451" y="1817688"/>
              <a:ext cx="752475" cy="639763"/>
            </a:xfrm>
            <a:custGeom>
              <a:avLst/>
              <a:gdLst>
                <a:gd name="T0" fmla="*/ 203 w 474"/>
                <a:gd name="T1" fmla="*/ 97 h 403"/>
                <a:gd name="T2" fmla="*/ 262 w 474"/>
                <a:gd name="T3" fmla="*/ 132 h 403"/>
                <a:gd name="T4" fmla="*/ 283 w 474"/>
                <a:gd name="T5" fmla="*/ 117 h 403"/>
                <a:gd name="T6" fmla="*/ 317 w 474"/>
                <a:gd name="T7" fmla="*/ 98 h 403"/>
                <a:gd name="T8" fmla="*/ 343 w 474"/>
                <a:gd name="T9" fmla="*/ 127 h 403"/>
                <a:gd name="T10" fmla="*/ 345 w 474"/>
                <a:gd name="T11" fmla="*/ 146 h 403"/>
                <a:gd name="T12" fmla="*/ 354 w 474"/>
                <a:gd name="T13" fmla="*/ 153 h 403"/>
                <a:gd name="T14" fmla="*/ 374 w 474"/>
                <a:gd name="T15" fmla="*/ 127 h 403"/>
                <a:gd name="T16" fmla="*/ 389 w 474"/>
                <a:gd name="T17" fmla="*/ 116 h 403"/>
                <a:gd name="T18" fmla="*/ 410 w 474"/>
                <a:gd name="T19" fmla="*/ 104 h 403"/>
                <a:gd name="T20" fmla="*/ 425 w 474"/>
                <a:gd name="T21" fmla="*/ 88 h 403"/>
                <a:gd name="T22" fmla="*/ 433 w 474"/>
                <a:gd name="T23" fmla="*/ 97 h 403"/>
                <a:gd name="T24" fmla="*/ 437 w 474"/>
                <a:gd name="T25" fmla="*/ 115 h 403"/>
                <a:gd name="T26" fmla="*/ 445 w 474"/>
                <a:gd name="T27" fmla="*/ 132 h 403"/>
                <a:gd name="T28" fmla="*/ 459 w 474"/>
                <a:gd name="T29" fmla="*/ 148 h 403"/>
                <a:gd name="T30" fmla="*/ 465 w 474"/>
                <a:gd name="T31" fmla="*/ 161 h 403"/>
                <a:gd name="T32" fmla="*/ 454 w 474"/>
                <a:gd name="T33" fmla="*/ 190 h 403"/>
                <a:gd name="T34" fmla="*/ 452 w 474"/>
                <a:gd name="T35" fmla="*/ 217 h 403"/>
                <a:gd name="T36" fmla="*/ 473 w 474"/>
                <a:gd name="T37" fmla="*/ 262 h 403"/>
                <a:gd name="T38" fmla="*/ 473 w 474"/>
                <a:gd name="T39" fmla="*/ 282 h 403"/>
                <a:gd name="T40" fmla="*/ 463 w 474"/>
                <a:gd name="T41" fmla="*/ 298 h 403"/>
                <a:gd name="T42" fmla="*/ 455 w 474"/>
                <a:gd name="T43" fmla="*/ 317 h 403"/>
                <a:gd name="T44" fmla="*/ 433 w 474"/>
                <a:gd name="T45" fmla="*/ 344 h 403"/>
                <a:gd name="T46" fmla="*/ 416 w 474"/>
                <a:gd name="T47" fmla="*/ 352 h 403"/>
                <a:gd name="T48" fmla="*/ 400 w 474"/>
                <a:gd name="T49" fmla="*/ 373 h 403"/>
                <a:gd name="T50" fmla="*/ 376 w 474"/>
                <a:gd name="T51" fmla="*/ 399 h 403"/>
                <a:gd name="T52" fmla="*/ 345 w 474"/>
                <a:gd name="T53" fmla="*/ 402 h 403"/>
                <a:gd name="T54" fmla="*/ 280 w 474"/>
                <a:gd name="T55" fmla="*/ 381 h 403"/>
                <a:gd name="T56" fmla="*/ 288 w 474"/>
                <a:gd name="T57" fmla="*/ 363 h 403"/>
                <a:gd name="T58" fmla="*/ 298 w 474"/>
                <a:gd name="T59" fmla="*/ 334 h 403"/>
                <a:gd name="T60" fmla="*/ 317 w 474"/>
                <a:gd name="T61" fmla="*/ 320 h 403"/>
                <a:gd name="T62" fmla="*/ 314 w 474"/>
                <a:gd name="T63" fmla="*/ 291 h 403"/>
                <a:gd name="T64" fmla="*/ 310 w 474"/>
                <a:gd name="T65" fmla="*/ 282 h 403"/>
                <a:gd name="T66" fmla="*/ 267 w 474"/>
                <a:gd name="T67" fmla="*/ 302 h 403"/>
                <a:gd name="T68" fmla="*/ 251 w 474"/>
                <a:gd name="T69" fmla="*/ 324 h 403"/>
                <a:gd name="T70" fmla="*/ 254 w 474"/>
                <a:gd name="T71" fmla="*/ 355 h 403"/>
                <a:gd name="T72" fmla="*/ 233 w 474"/>
                <a:gd name="T73" fmla="*/ 355 h 403"/>
                <a:gd name="T74" fmla="*/ 219 w 474"/>
                <a:gd name="T75" fmla="*/ 349 h 403"/>
                <a:gd name="T76" fmla="*/ 201 w 474"/>
                <a:gd name="T77" fmla="*/ 345 h 403"/>
                <a:gd name="T78" fmla="*/ 185 w 474"/>
                <a:gd name="T79" fmla="*/ 341 h 403"/>
                <a:gd name="T80" fmla="*/ 158 w 474"/>
                <a:gd name="T81" fmla="*/ 333 h 403"/>
                <a:gd name="T82" fmla="*/ 134 w 474"/>
                <a:gd name="T83" fmla="*/ 333 h 403"/>
                <a:gd name="T84" fmla="*/ 114 w 474"/>
                <a:gd name="T85" fmla="*/ 326 h 403"/>
                <a:gd name="T86" fmla="*/ 83 w 474"/>
                <a:gd name="T87" fmla="*/ 305 h 403"/>
                <a:gd name="T88" fmla="*/ 12 w 474"/>
                <a:gd name="T89" fmla="*/ 286 h 403"/>
                <a:gd name="T90" fmla="*/ 7 w 474"/>
                <a:gd name="T91" fmla="*/ 240 h 403"/>
                <a:gd name="T92" fmla="*/ 4 w 474"/>
                <a:gd name="T93" fmla="*/ 217 h 403"/>
                <a:gd name="T94" fmla="*/ 11 w 474"/>
                <a:gd name="T95" fmla="*/ 186 h 403"/>
                <a:gd name="T96" fmla="*/ 26 w 474"/>
                <a:gd name="T97" fmla="*/ 193 h 403"/>
                <a:gd name="T98" fmla="*/ 55 w 474"/>
                <a:gd name="T99" fmla="*/ 150 h 403"/>
                <a:gd name="T100" fmla="*/ 81 w 474"/>
                <a:gd name="T101" fmla="*/ 135 h 403"/>
                <a:gd name="T102" fmla="*/ 98 w 474"/>
                <a:gd name="T103" fmla="*/ 144 h 403"/>
                <a:gd name="T104" fmla="*/ 131 w 474"/>
                <a:gd name="T105" fmla="*/ 117 h 403"/>
                <a:gd name="T106" fmla="*/ 158 w 474"/>
                <a:gd name="T107" fmla="*/ 95 h 403"/>
                <a:gd name="T108" fmla="*/ 145 w 474"/>
                <a:gd name="T109" fmla="*/ 76 h 403"/>
                <a:gd name="T110" fmla="*/ 132 w 474"/>
                <a:gd name="T111" fmla="*/ 59 h 403"/>
                <a:gd name="T112" fmla="*/ 128 w 474"/>
                <a:gd name="T113" fmla="*/ 43 h 403"/>
                <a:gd name="T114" fmla="*/ 179 w 474"/>
                <a:gd name="T115" fmla="*/ 22 h 403"/>
                <a:gd name="T116" fmla="*/ 200 w 474"/>
                <a:gd name="T117" fmla="*/ 14 h 403"/>
                <a:gd name="T118" fmla="*/ 222 w 474"/>
                <a:gd name="T119" fmla="*/ 0 h 403"/>
                <a:gd name="T120" fmla="*/ 212 w 474"/>
                <a:gd name="T121" fmla="*/ 26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74" h="403">
                  <a:moveTo>
                    <a:pt x="205" y="44"/>
                  </a:moveTo>
                  <a:lnTo>
                    <a:pt x="203" y="51"/>
                  </a:lnTo>
                  <a:lnTo>
                    <a:pt x="201" y="55"/>
                  </a:lnTo>
                  <a:lnTo>
                    <a:pt x="201" y="58"/>
                  </a:lnTo>
                  <a:lnTo>
                    <a:pt x="198" y="65"/>
                  </a:lnTo>
                  <a:lnTo>
                    <a:pt x="196" y="72"/>
                  </a:lnTo>
                  <a:lnTo>
                    <a:pt x="193" y="77"/>
                  </a:lnTo>
                  <a:lnTo>
                    <a:pt x="189" y="90"/>
                  </a:lnTo>
                  <a:lnTo>
                    <a:pt x="192" y="91"/>
                  </a:lnTo>
                  <a:lnTo>
                    <a:pt x="194" y="95"/>
                  </a:lnTo>
                  <a:lnTo>
                    <a:pt x="198" y="98"/>
                  </a:lnTo>
                  <a:lnTo>
                    <a:pt x="200" y="98"/>
                  </a:lnTo>
                  <a:lnTo>
                    <a:pt x="203" y="97"/>
                  </a:lnTo>
                  <a:lnTo>
                    <a:pt x="203" y="98"/>
                  </a:lnTo>
                  <a:lnTo>
                    <a:pt x="203" y="99"/>
                  </a:lnTo>
                  <a:lnTo>
                    <a:pt x="203" y="101"/>
                  </a:lnTo>
                  <a:lnTo>
                    <a:pt x="203" y="102"/>
                  </a:lnTo>
                  <a:lnTo>
                    <a:pt x="208" y="113"/>
                  </a:lnTo>
                  <a:lnTo>
                    <a:pt x="209" y="113"/>
                  </a:lnTo>
                  <a:lnTo>
                    <a:pt x="209" y="112"/>
                  </a:lnTo>
                  <a:lnTo>
                    <a:pt x="211" y="112"/>
                  </a:lnTo>
                  <a:lnTo>
                    <a:pt x="212" y="112"/>
                  </a:lnTo>
                  <a:lnTo>
                    <a:pt x="214" y="113"/>
                  </a:lnTo>
                  <a:lnTo>
                    <a:pt x="259" y="131"/>
                  </a:lnTo>
                  <a:lnTo>
                    <a:pt x="261" y="131"/>
                  </a:lnTo>
                  <a:lnTo>
                    <a:pt x="262" y="132"/>
                  </a:lnTo>
                  <a:lnTo>
                    <a:pt x="270" y="135"/>
                  </a:lnTo>
                  <a:lnTo>
                    <a:pt x="270" y="134"/>
                  </a:lnTo>
                  <a:lnTo>
                    <a:pt x="272" y="132"/>
                  </a:lnTo>
                  <a:lnTo>
                    <a:pt x="273" y="131"/>
                  </a:lnTo>
                  <a:lnTo>
                    <a:pt x="273" y="130"/>
                  </a:lnTo>
                  <a:lnTo>
                    <a:pt x="276" y="127"/>
                  </a:lnTo>
                  <a:lnTo>
                    <a:pt x="276" y="126"/>
                  </a:lnTo>
                  <a:lnTo>
                    <a:pt x="277" y="124"/>
                  </a:lnTo>
                  <a:lnTo>
                    <a:pt x="277" y="123"/>
                  </a:lnTo>
                  <a:lnTo>
                    <a:pt x="278" y="121"/>
                  </a:lnTo>
                  <a:lnTo>
                    <a:pt x="280" y="120"/>
                  </a:lnTo>
                  <a:lnTo>
                    <a:pt x="281" y="119"/>
                  </a:lnTo>
                  <a:lnTo>
                    <a:pt x="283" y="117"/>
                  </a:lnTo>
                  <a:lnTo>
                    <a:pt x="285" y="113"/>
                  </a:lnTo>
                  <a:lnTo>
                    <a:pt x="288" y="110"/>
                  </a:lnTo>
                  <a:lnTo>
                    <a:pt x="298" y="99"/>
                  </a:lnTo>
                  <a:lnTo>
                    <a:pt x="299" y="98"/>
                  </a:lnTo>
                  <a:lnTo>
                    <a:pt x="301" y="97"/>
                  </a:lnTo>
                  <a:lnTo>
                    <a:pt x="302" y="95"/>
                  </a:lnTo>
                  <a:lnTo>
                    <a:pt x="303" y="94"/>
                  </a:lnTo>
                  <a:lnTo>
                    <a:pt x="303" y="93"/>
                  </a:lnTo>
                  <a:lnTo>
                    <a:pt x="306" y="91"/>
                  </a:lnTo>
                  <a:lnTo>
                    <a:pt x="307" y="88"/>
                  </a:lnTo>
                  <a:lnTo>
                    <a:pt x="310" y="90"/>
                  </a:lnTo>
                  <a:lnTo>
                    <a:pt x="313" y="94"/>
                  </a:lnTo>
                  <a:lnTo>
                    <a:pt x="317" y="98"/>
                  </a:lnTo>
                  <a:lnTo>
                    <a:pt x="317" y="99"/>
                  </a:lnTo>
                  <a:lnTo>
                    <a:pt x="324" y="108"/>
                  </a:lnTo>
                  <a:lnTo>
                    <a:pt x="325" y="109"/>
                  </a:lnTo>
                  <a:lnTo>
                    <a:pt x="327" y="110"/>
                  </a:lnTo>
                  <a:lnTo>
                    <a:pt x="328" y="112"/>
                  </a:lnTo>
                  <a:lnTo>
                    <a:pt x="334" y="117"/>
                  </a:lnTo>
                  <a:lnTo>
                    <a:pt x="336" y="121"/>
                  </a:lnTo>
                  <a:lnTo>
                    <a:pt x="338" y="121"/>
                  </a:lnTo>
                  <a:lnTo>
                    <a:pt x="341" y="124"/>
                  </a:lnTo>
                  <a:lnTo>
                    <a:pt x="341" y="126"/>
                  </a:lnTo>
                  <a:lnTo>
                    <a:pt x="342" y="126"/>
                  </a:lnTo>
                  <a:lnTo>
                    <a:pt x="342" y="127"/>
                  </a:lnTo>
                  <a:lnTo>
                    <a:pt x="343" y="127"/>
                  </a:lnTo>
                  <a:lnTo>
                    <a:pt x="343" y="128"/>
                  </a:lnTo>
                  <a:lnTo>
                    <a:pt x="345" y="130"/>
                  </a:lnTo>
                  <a:lnTo>
                    <a:pt x="345" y="131"/>
                  </a:lnTo>
                  <a:lnTo>
                    <a:pt x="346" y="132"/>
                  </a:lnTo>
                  <a:lnTo>
                    <a:pt x="346" y="134"/>
                  </a:lnTo>
                  <a:lnTo>
                    <a:pt x="346" y="135"/>
                  </a:lnTo>
                  <a:lnTo>
                    <a:pt x="346" y="137"/>
                  </a:lnTo>
                  <a:lnTo>
                    <a:pt x="346" y="138"/>
                  </a:lnTo>
                  <a:lnTo>
                    <a:pt x="346" y="139"/>
                  </a:lnTo>
                  <a:lnTo>
                    <a:pt x="346" y="141"/>
                  </a:lnTo>
                  <a:lnTo>
                    <a:pt x="345" y="144"/>
                  </a:lnTo>
                  <a:lnTo>
                    <a:pt x="345" y="145"/>
                  </a:lnTo>
                  <a:lnTo>
                    <a:pt x="345" y="146"/>
                  </a:lnTo>
                  <a:lnTo>
                    <a:pt x="345" y="148"/>
                  </a:lnTo>
                  <a:lnTo>
                    <a:pt x="345" y="149"/>
                  </a:lnTo>
                  <a:lnTo>
                    <a:pt x="345" y="150"/>
                  </a:lnTo>
                  <a:lnTo>
                    <a:pt x="345" y="152"/>
                  </a:lnTo>
                  <a:lnTo>
                    <a:pt x="346" y="152"/>
                  </a:lnTo>
                  <a:lnTo>
                    <a:pt x="346" y="153"/>
                  </a:lnTo>
                  <a:lnTo>
                    <a:pt x="346" y="155"/>
                  </a:lnTo>
                  <a:lnTo>
                    <a:pt x="347" y="155"/>
                  </a:lnTo>
                  <a:lnTo>
                    <a:pt x="349" y="156"/>
                  </a:lnTo>
                  <a:lnTo>
                    <a:pt x="350" y="157"/>
                  </a:lnTo>
                  <a:lnTo>
                    <a:pt x="352" y="156"/>
                  </a:lnTo>
                  <a:lnTo>
                    <a:pt x="353" y="156"/>
                  </a:lnTo>
                  <a:lnTo>
                    <a:pt x="354" y="153"/>
                  </a:lnTo>
                  <a:lnTo>
                    <a:pt x="354" y="152"/>
                  </a:lnTo>
                  <a:lnTo>
                    <a:pt x="356" y="152"/>
                  </a:lnTo>
                  <a:lnTo>
                    <a:pt x="356" y="150"/>
                  </a:lnTo>
                  <a:lnTo>
                    <a:pt x="357" y="149"/>
                  </a:lnTo>
                  <a:lnTo>
                    <a:pt x="357" y="148"/>
                  </a:lnTo>
                  <a:lnTo>
                    <a:pt x="358" y="148"/>
                  </a:lnTo>
                  <a:lnTo>
                    <a:pt x="360" y="145"/>
                  </a:lnTo>
                  <a:lnTo>
                    <a:pt x="361" y="144"/>
                  </a:lnTo>
                  <a:lnTo>
                    <a:pt x="363" y="142"/>
                  </a:lnTo>
                  <a:lnTo>
                    <a:pt x="364" y="138"/>
                  </a:lnTo>
                  <a:lnTo>
                    <a:pt x="371" y="131"/>
                  </a:lnTo>
                  <a:lnTo>
                    <a:pt x="372" y="128"/>
                  </a:lnTo>
                  <a:lnTo>
                    <a:pt x="374" y="127"/>
                  </a:lnTo>
                  <a:lnTo>
                    <a:pt x="374" y="126"/>
                  </a:lnTo>
                  <a:lnTo>
                    <a:pt x="375" y="126"/>
                  </a:lnTo>
                  <a:lnTo>
                    <a:pt x="375" y="124"/>
                  </a:lnTo>
                  <a:lnTo>
                    <a:pt x="378" y="123"/>
                  </a:lnTo>
                  <a:lnTo>
                    <a:pt x="379" y="123"/>
                  </a:lnTo>
                  <a:lnTo>
                    <a:pt x="379" y="121"/>
                  </a:lnTo>
                  <a:lnTo>
                    <a:pt x="382" y="120"/>
                  </a:lnTo>
                  <a:lnTo>
                    <a:pt x="383" y="120"/>
                  </a:lnTo>
                  <a:lnTo>
                    <a:pt x="385" y="119"/>
                  </a:lnTo>
                  <a:lnTo>
                    <a:pt x="386" y="119"/>
                  </a:lnTo>
                  <a:lnTo>
                    <a:pt x="386" y="117"/>
                  </a:lnTo>
                  <a:lnTo>
                    <a:pt x="388" y="117"/>
                  </a:lnTo>
                  <a:lnTo>
                    <a:pt x="389" y="116"/>
                  </a:lnTo>
                  <a:lnTo>
                    <a:pt x="390" y="116"/>
                  </a:lnTo>
                  <a:lnTo>
                    <a:pt x="392" y="115"/>
                  </a:lnTo>
                  <a:lnTo>
                    <a:pt x="396" y="112"/>
                  </a:lnTo>
                  <a:lnTo>
                    <a:pt x="397" y="110"/>
                  </a:lnTo>
                  <a:lnTo>
                    <a:pt x="399" y="110"/>
                  </a:lnTo>
                  <a:lnTo>
                    <a:pt x="401" y="108"/>
                  </a:lnTo>
                  <a:lnTo>
                    <a:pt x="403" y="108"/>
                  </a:lnTo>
                  <a:lnTo>
                    <a:pt x="404" y="108"/>
                  </a:lnTo>
                  <a:lnTo>
                    <a:pt x="404" y="106"/>
                  </a:lnTo>
                  <a:lnTo>
                    <a:pt x="405" y="106"/>
                  </a:lnTo>
                  <a:lnTo>
                    <a:pt x="407" y="105"/>
                  </a:lnTo>
                  <a:lnTo>
                    <a:pt x="408" y="105"/>
                  </a:lnTo>
                  <a:lnTo>
                    <a:pt x="410" y="104"/>
                  </a:lnTo>
                  <a:lnTo>
                    <a:pt x="411" y="102"/>
                  </a:lnTo>
                  <a:lnTo>
                    <a:pt x="412" y="102"/>
                  </a:lnTo>
                  <a:lnTo>
                    <a:pt x="412" y="101"/>
                  </a:lnTo>
                  <a:lnTo>
                    <a:pt x="414" y="101"/>
                  </a:lnTo>
                  <a:lnTo>
                    <a:pt x="415" y="99"/>
                  </a:lnTo>
                  <a:lnTo>
                    <a:pt x="416" y="98"/>
                  </a:lnTo>
                  <a:lnTo>
                    <a:pt x="416" y="97"/>
                  </a:lnTo>
                  <a:lnTo>
                    <a:pt x="418" y="97"/>
                  </a:lnTo>
                  <a:lnTo>
                    <a:pt x="418" y="95"/>
                  </a:lnTo>
                  <a:lnTo>
                    <a:pt x="419" y="94"/>
                  </a:lnTo>
                  <a:lnTo>
                    <a:pt x="421" y="91"/>
                  </a:lnTo>
                  <a:lnTo>
                    <a:pt x="423" y="90"/>
                  </a:lnTo>
                  <a:lnTo>
                    <a:pt x="425" y="88"/>
                  </a:lnTo>
                  <a:lnTo>
                    <a:pt x="426" y="88"/>
                  </a:lnTo>
                  <a:lnTo>
                    <a:pt x="427" y="88"/>
                  </a:lnTo>
                  <a:lnTo>
                    <a:pt x="429" y="88"/>
                  </a:lnTo>
                  <a:lnTo>
                    <a:pt x="430" y="90"/>
                  </a:lnTo>
                  <a:lnTo>
                    <a:pt x="432" y="90"/>
                  </a:lnTo>
                  <a:lnTo>
                    <a:pt x="432" y="91"/>
                  </a:lnTo>
                  <a:lnTo>
                    <a:pt x="433" y="88"/>
                  </a:lnTo>
                  <a:lnTo>
                    <a:pt x="434" y="88"/>
                  </a:lnTo>
                  <a:lnTo>
                    <a:pt x="434" y="90"/>
                  </a:lnTo>
                  <a:lnTo>
                    <a:pt x="433" y="91"/>
                  </a:lnTo>
                  <a:lnTo>
                    <a:pt x="433" y="93"/>
                  </a:lnTo>
                  <a:lnTo>
                    <a:pt x="433" y="95"/>
                  </a:lnTo>
                  <a:lnTo>
                    <a:pt x="433" y="97"/>
                  </a:lnTo>
                  <a:lnTo>
                    <a:pt x="433" y="98"/>
                  </a:lnTo>
                  <a:lnTo>
                    <a:pt x="434" y="99"/>
                  </a:lnTo>
                  <a:lnTo>
                    <a:pt x="434" y="101"/>
                  </a:lnTo>
                  <a:lnTo>
                    <a:pt x="434" y="102"/>
                  </a:lnTo>
                  <a:lnTo>
                    <a:pt x="434" y="104"/>
                  </a:lnTo>
                  <a:lnTo>
                    <a:pt x="434" y="105"/>
                  </a:lnTo>
                  <a:lnTo>
                    <a:pt x="434" y="106"/>
                  </a:lnTo>
                  <a:lnTo>
                    <a:pt x="434" y="108"/>
                  </a:lnTo>
                  <a:lnTo>
                    <a:pt x="436" y="109"/>
                  </a:lnTo>
                  <a:lnTo>
                    <a:pt x="436" y="110"/>
                  </a:lnTo>
                  <a:lnTo>
                    <a:pt x="436" y="112"/>
                  </a:lnTo>
                  <a:lnTo>
                    <a:pt x="436" y="113"/>
                  </a:lnTo>
                  <a:lnTo>
                    <a:pt x="437" y="115"/>
                  </a:lnTo>
                  <a:lnTo>
                    <a:pt x="437" y="116"/>
                  </a:lnTo>
                  <a:lnTo>
                    <a:pt x="437" y="117"/>
                  </a:lnTo>
                  <a:lnTo>
                    <a:pt x="439" y="119"/>
                  </a:lnTo>
                  <a:lnTo>
                    <a:pt x="439" y="120"/>
                  </a:lnTo>
                  <a:lnTo>
                    <a:pt x="439" y="121"/>
                  </a:lnTo>
                  <a:lnTo>
                    <a:pt x="440" y="121"/>
                  </a:lnTo>
                  <a:lnTo>
                    <a:pt x="440" y="124"/>
                  </a:lnTo>
                  <a:lnTo>
                    <a:pt x="441" y="126"/>
                  </a:lnTo>
                  <a:lnTo>
                    <a:pt x="441" y="127"/>
                  </a:lnTo>
                  <a:lnTo>
                    <a:pt x="443" y="128"/>
                  </a:lnTo>
                  <a:lnTo>
                    <a:pt x="444" y="130"/>
                  </a:lnTo>
                  <a:lnTo>
                    <a:pt x="444" y="131"/>
                  </a:lnTo>
                  <a:lnTo>
                    <a:pt x="445" y="132"/>
                  </a:lnTo>
                  <a:lnTo>
                    <a:pt x="447" y="134"/>
                  </a:lnTo>
                  <a:lnTo>
                    <a:pt x="448" y="135"/>
                  </a:lnTo>
                  <a:lnTo>
                    <a:pt x="448" y="137"/>
                  </a:lnTo>
                  <a:lnTo>
                    <a:pt x="450" y="138"/>
                  </a:lnTo>
                  <a:lnTo>
                    <a:pt x="451" y="139"/>
                  </a:lnTo>
                  <a:lnTo>
                    <a:pt x="452" y="141"/>
                  </a:lnTo>
                  <a:lnTo>
                    <a:pt x="454" y="142"/>
                  </a:lnTo>
                  <a:lnTo>
                    <a:pt x="454" y="144"/>
                  </a:lnTo>
                  <a:lnTo>
                    <a:pt x="455" y="144"/>
                  </a:lnTo>
                  <a:lnTo>
                    <a:pt x="457" y="144"/>
                  </a:lnTo>
                  <a:lnTo>
                    <a:pt x="457" y="145"/>
                  </a:lnTo>
                  <a:lnTo>
                    <a:pt x="458" y="146"/>
                  </a:lnTo>
                  <a:lnTo>
                    <a:pt x="459" y="148"/>
                  </a:lnTo>
                  <a:lnTo>
                    <a:pt x="461" y="148"/>
                  </a:lnTo>
                  <a:lnTo>
                    <a:pt x="462" y="149"/>
                  </a:lnTo>
                  <a:lnTo>
                    <a:pt x="463" y="150"/>
                  </a:lnTo>
                  <a:lnTo>
                    <a:pt x="465" y="150"/>
                  </a:lnTo>
                  <a:lnTo>
                    <a:pt x="465" y="152"/>
                  </a:lnTo>
                  <a:lnTo>
                    <a:pt x="466" y="152"/>
                  </a:lnTo>
                  <a:lnTo>
                    <a:pt x="468" y="152"/>
                  </a:lnTo>
                  <a:lnTo>
                    <a:pt x="468" y="153"/>
                  </a:lnTo>
                  <a:lnTo>
                    <a:pt x="466" y="155"/>
                  </a:lnTo>
                  <a:lnTo>
                    <a:pt x="466" y="157"/>
                  </a:lnTo>
                  <a:lnTo>
                    <a:pt x="466" y="159"/>
                  </a:lnTo>
                  <a:lnTo>
                    <a:pt x="465" y="160"/>
                  </a:lnTo>
                  <a:lnTo>
                    <a:pt x="465" y="161"/>
                  </a:lnTo>
                  <a:lnTo>
                    <a:pt x="465" y="164"/>
                  </a:lnTo>
                  <a:lnTo>
                    <a:pt x="465" y="166"/>
                  </a:lnTo>
                  <a:lnTo>
                    <a:pt x="463" y="166"/>
                  </a:lnTo>
                  <a:lnTo>
                    <a:pt x="462" y="170"/>
                  </a:lnTo>
                  <a:lnTo>
                    <a:pt x="461" y="177"/>
                  </a:lnTo>
                  <a:lnTo>
                    <a:pt x="458" y="181"/>
                  </a:lnTo>
                  <a:lnTo>
                    <a:pt x="458" y="182"/>
                  </a:lnTo>
                  <a:lnTo>
                    <a:pt x="458" y="184"/>
                  </a:lnTo>
                  <a:lnTo>
                    <a:pt x="457" y="186"/>
                  </a:lnTo>
                  <a:lnTo>
                    <a:pt x="455" y="188"/>
                  </a:lnTo>
                  <a:lnTo>
                    <a:pt x="454" y="188"/>
                  </a:lnTo>
                  <a:lnTo>
                    <a:pt x="454" y="189"/>
                  </a:lnTo>
                  <a:lnTo>
                    <a:pt x="454" y="190"/>
                  </a:lnTo>
                  <a:lnTo>
                    <a:pt x="451" y="192"/>
                  </a:lnTo>
                  <a:lnTo>
                    <a:pt x="451" y="193"/>
                  </a:lnTo>
                  <a:lnTo>
                    <a:pt x="451" y="195"/>
                  </a:lnTo>
                  <a:lnTo>
                    <a:pt x="450" y="196"/>
                  </a:lnTo>
                  <a:lnTo>
                    <a:pt x="450" y="197"/>
                  </a:lnTo>
                  <a:lnTo>
                    <a:pt x="450" y="199"/>
                  </a:lnTo>
                  <a:lnTo>
                    <a:pt x="451" y="201"/>
                  </a:lnTo>
                  <a:lnTo>
                    <a:pt x="451" y="204"/>
                  </a:lnTo>
                  <a:lnTo>
                    <a:pt x="451" y="207"/>
                  </a:lnTo>
                  <a:lnTo>
                    <a:pt x="451" y="208"/>
                  </a:lnTo>
                  <a:lnTo>
                    <a:pt x="451" y="211"/>
                  </a:lnTo>
                  <a:lnTo>
                    <a:pt x="452" y="215"/>
                  </a:lnTo>
                  <a:lnTo>
                    <a:pt x="452" y="217"/>
                  </a:lnTo>
                  <a:lnTo>
                    <a:pt x="454" y="219"/>
                  </a:lnTo>
                  <a:lnTo>
                    <a:pt x="454" y="221"/>
                  </a:lnTo>
                  <a:lnTo>
                    <a:pt x="454" y="222"/>
                  </a:lnTo>
                  <a:lnTo>
                    <a:pt x="454" y="224"/>
                  </a:lnTo>
                  <a:lnTo>
                    <a:pt x="455" y="226"/>
                  </a:lnTo>
                  <a:lnTo>
                    <a:pt x="455" y="228"/>
                  </a:lnTo>
                  <a:lnTo>
                    <a:pt x="457" y="229"/>
                  </a:lnTo>
                  <a:lnTo>
                    <a:pt x="458" y="233"/>
                  </a:lnTo>
                  <a:lnTo>
                    <a:pt x="459" y="235"/>
                  </a:lnTo>
                  <a:lnTo>
                    <a:pt x="463" y="243"/>
                  </a:lnTo>
                  <a:lnTo>
                    <a:pt x="469" y="254"/>
                  </a:lnTo>
                  <a:lnTo>
                    <a:pt x="473" y="261"/>
                  </a:lnTo>
                  <a:lnTo>
                    <a:pt x="473" y="262"/>
                  </a:lnTo>
                  <a:lnTo>
                    <a:pt x="473" y="264"/>
                  </a:lnTo>
                  <a:lnTo>
                    <a:pt x="474" y="264"/>
                  </a:lnTo>
                  <a:lnTo>
                    <a:pt x="474" y="265"/>
                  </a:lnTo>
                  <a:lnTo>
                    <a:pt x="474" y="266"/>
                  </a:lnTo>
                  <a:lnTo>
                    <a:pt x="474" y="269"/>
                  </a:lnTo>
                  <a:lnTo>
                    <a:pt x="474" y="270"/>
                  </a:lnTo>
                  <a:lnTo>
                    <a:pt x="474" y="273"/>
                  </a:lnTo>
                  <a:lnTo>
                    <a:pt x="474" y="275"/>
                  </a:lnTo>
                  <a:lnTo>
                    <a:pt x="474" y="276"/>
                  </a:lnTo>
                  <a:lnTo>
                    <a:pt x="473" y="276"/>
                  </a:lnTo>
                  <a:lnTo>
                    <a:pt x="473" y="277"/>
                  </a:lnTo>
                  <a:lnTo>
                    <a:pt x="473" y="279"/>
                  </a:lnTo>
                  <a:lnTo>
                    <a:pt x="473" y="282"/>
                  </a:lnTo>
                  <a:lnTo>
                    <a:pt x="473" y="283"/>
                  </a:lnTo>
                  <a:lnTo>
                    <a:pt x="472" y="284"/>
                  </a:lnTo>
                  <a:lnTo>
                    <a:pt x="472" y="286"/>
                  </a:lnTo>
                  <a:lnTo>
                    <a:pt x="470" y="287"/>
                  </a:lnTo>
                  <a:lnTo>
                    <a:pt x="470" y="288"/>
                  </a:lnTo>
                  <a:lnTo>
                    <a:pt x="469" y="288"/>
                  </a:lnTo>
                  <a:lnTo>
                    <a:pt x="469" y="290"/>
                  </a:lnTo>
                  <a:lnTo>
                    <a:pt x="468" y="291"/>
                  </a:lnTo>
                  <a:lnTo>
                    <a:pt x="468" y="293"/>
                  </a:lnTo>
                  <a:lnTo>
                    <a:pt x="466" y="294"/>
                  </a:lnTo>
                  <a:lnTo>
                    <a:pt x="465" y="295"/>
                  </a:lnTo>
                  <a:lnTo>
                    <a:pt x="465" y="297"/>
                  </a:lnTo>
                  <a:lnTo>
                    <a:pt x="463" y="298"/>
                  </a:lnTo>
                  <a:lnTo>
                    <a:pt x="462" y="301"/>
                  </a:lnTo>
                  <a:lnTo>
                    <a:pt x="462" y="302"/>
                  </a:lnTo>
                  <a:lnTo>
                    <a:pt x="462" y="304"/>
                  </a:lnTo>
                  <a:lnTo>
                    <a:pt x="461" y="304"/>
                  </a:lnTo>
                  <a:lnTo>
                    <a:pt x="461" y="306"/>
                  </a:lnTo>
                  <a:lnTo>
                    <a:pt x="461" y="308"/>
                  </a:lnTo>
                  <a:lnTo>
                    <a:pt x="459" y="308"/>
                  </a:lnTo>
                  <a:lnTo>
                    <a:pt x="459" y="310"/>
                  </a:lnTo>
                  <a:lnTo>
                    <a:pt x="458" y="313"/>
                  </a:lnTo>
                  <a:lnTo>
                    <a:pt x="458" y="315"/>
                  </a:lnTo>
                  <a:lnTo>
                    <a:pt x="457" y="315"/>
                  </a:lnTo>
                  <a:lnTo>
                    <a:pt x="457" y="316"/>
                  </a:lnTo>
                  <a:lnTo>
                    <a:pt x="455" y="317"/>
                  </a:lnTo>
                  <a:lnTo>
                    <a:pt x="454" y="322"/>
                  </a:lnTo>
                  <a:lnTo>
                    <a:pt x="452" y="322"/>
                  </a:lnTo>
                  <a:lnTo>
                    <a:pt x="451" y="324"/>
                  </a:lnTo>
                  <a:lnTo>
                    <a:pt x="450" y="326"/>
                  </a:lnTo>
                  <a:lnTo>
                    <a:pt x="450" y="327"/>
                  </a:lnTo>
                  <a:lnTo>
                    <a:pt x="448" y="327"/>
                  </a:lnTo>
                  <a:lnTo>
                    <a:pt x="447" y="328"/>
                  </a:lnTo>
                  <a:lnTo>
                    <a:pt x="444" y="333"/>
                  </a:lnTo>
                  <a:lnTo>
                    <a:pt x="440" y="337"/>
                  </a:lnTo>
                  <a:lnTo>
                    <a:pt x="439" y="338"/>
                  </a:lnTo>
                  <a:lnTo>
                    <a:pt x="437" y="339"/>
                  </a:lnTo>
                  <a:lnTo>
                    <a:pt x="436" y="341"/>
                  </a:lnTo>
                  <a:lnTo>
                    <a:pt x="433" y="344"/>
                  </a:lnTo>
                  <a:lnTo>
                    <a:pt x="432" y="344"/>
                  </a:lnTo>
                  <a:lnTo>
                    <a:pt x="430" y="345"/>
                  </a:lnTo>
                  <a:lnTo>
                    <a:pt x="429" y="346"/>
                  </a:lnTo>
                  <a:lnTo>
                    <a:pt x="427" y="346"/>
                  </a:lnTo>
                  <a:lnTo>
                    <a:pt x="427" y="348"/>
                  </a:lnTo>
                  <a:lnTo>
                    <a:pt x="426" y="348"/>
                  </a:lnTo>
                  <a:lnTo>
                    <a:pt x="425" y="348"/>
                  </a:lnTo>
                  <a:lnTo>
                    <a:pt x="423" y="349"/>
                  </a:lnTo>
                  <a:lnTo>
                    <a:pt x="422" y="349"/>
                  </a:lnTo>
                  <a:lnTo>
                    <a:pt x="421" y="349"/>
                  </a:lnTo>
                  <a:lnTo>
                    <a:pt x="418" y="351"/>
                  </a:lnTo>
                  <a:lnTo>
                    <a:pt x="418" y="352"/>
                  </a:lnTo>
                  <a:lnTo>
                    <a:pt x="416" y="352"/>
                  </a:lnTo>
                  <a:lnTo>
                    <a:pt x="415" y="353"/>
                  </a:lnTo>
                  <a:lnTo>
                    <a:pt x="414" y="353"/>
                  </a:lnTo>
                  <a:lnTo>
                    <a:pt x="412" y="355"/>
                  </a:lnTo>
                  <a:lnTo>
                    <a:pt x="411" y="357"/>
                  </a:lnTo>
                  <a:lnTo>
                    <a:pt x="410" y="357"/>
                  </a:lnTo>
                  <a:lnTo>
                    <a:pt x="410" y="359"/>
                  </a:lnTo>
                  <a:lnTo>
                    <a:pt x="408" y="359"/>
                  </a:lnTo>
                  <a:lnTo>
                    <a:pt x="408" y="360"/>
                  </a:lnTo>
                  <a:lnTo>
                    <a:pt x="407" y="360"/>
                  </a:lnTo>
                  <a:lnTo>
                    <a:pt x="405" y="363"/>
                  </a:lnTo>
                  <a:lnTo>
                    <a:pt x="405" y="364"/>
                  </a:lnTo>
                  <a:lnTo>
                    <a:pt x="404" y="367"/>
                  </a:lnTo>
                  <a:lnTo>
                    <a:pt x="400" y="373"/>
                  </a:lnTo>
                  <a:lnTo>
                    <a:pt x="399" y="374"/>
                  </a:lnTo>
                  <a:lnTo>
                    <a:pt x="396" y="379"/>
                  </a:lnTo>
                  <a:lnTo>
                    <a:pt x="390" y="388"/>
                  </a:lnTo>
                  <a:lnTo>
                    <a:pt x="390" y="389"/>
                  </a:lnTo>
                  <a:lnTo>
                    <a:pt x="389" y="391"/>
                  </a:lnTo>
                  <a:lnTo>
                    <a:pt x="388" y="392"/>
                  </a:lnTo>
                  <a:lnTo>
                    <a:pt x="385" y="393"/>
                  </a:lnTo>
                  <a:lnTo>
                    <a:pt x="385" y="395"/>
                  </a:lnTo>
                  <a:lnTo>
                    <a:pt x="383" y="395"/>
                  </a:lnTo>
                  <a:lnTo>
                    <a:pt x="382" y="396"/>
                  </a:lnTo>
                  <a:lnTo>
                    <a:pt x="381" y="397"/>
                  </a:lnTo>
                  <a:lnTo>
                    <a:pt x="378" y="399"/>
                  </a:lnTo>
                  <a:lnTo>
                    <a:pt x="376" y="399"/>
                  </a:lnTo>
                  <a:lnTo>
                    <a:pt x="374" y="400"/>
                  </a:lnTo>
                  <a:lnTo>
                    <a:pt x="372" y="400"/>
                  </a:lnTo>
                  <a:lnTo>
                    <a:pt x="372" y="402"/>
                  </a:lnTo>
                  <a:lnTo>
                    <a:pt x="371" y="402"/>
                  </a:lnTo>
                  <a:lnTo>
                    <a:pt x="370" y="402"/>
                  </a:lnTo>
                  <a:lnTo>
                    <a:pt x="368" y="402"/>
                  </a:lnTo>
                  <a:lnTo>
                    <a:pt x="367" y="402"/>
                  </a:lnTo>
                  <a:lnTo>
                    <a:pt x="365" y="402"/>
                  </a:lnTo>
                  <a:lnTo>
                    <a:pt x="364" y="402"/>
                  </a:lnTo>
                  <a:lnTo>
                    <a:pt x="363" y="402"/>
                  </a:lnTo>
                  <a:lnTo>
                    <a:pt x="357" y="402"/>
                  </a:lnTo>
                  <a:lnTo>
                    <a:pt x="346" y="402"/>
                  </a:lnTo>
                  <a:lnTo>
                    <a:pt x="345" y="402"/>
                  </a:lnTo>
                  <a:lnTo>
                    <a:pt x="325" y="403"/>
                  </a:lnTo>
                  <a:lnTo>
                    <a:pt x="323" y="403"/>
                  </a:lnTo>
                  <a:lnTo>
                    <a:pt x="299" y="403"/>
                  </a:lnTo>
                  <a:lnTo>
                    <a:pt x="290" y="403"/>
                  </a:lnTo>
                  <a:lnTo>
                    <a:pt x="290" y="402"/>
                  </a:lnTo>
                  <a:lnTo>
                    <a:pt x="290" y="385"/>
                  </a:lnTo>
                  <a:lnTo>
                    <a:pt x="285" y="385"/>
                  </a:lnTo>
                  <a:lnTo>
                    <a:pt x="284" y="386"/>
                  </a:lnTo>
                  <a:lnTo>
                    <a:pt x="283" y="386"/>
                  </a:lnTo>
                  <a:lnTo>
                    <a:pt x="281" y="386"/>
                  </a:lnTo>
                  <a:lnTo>
                    <a:pt x="281" y="385"/>
                  </a:lnTo>
                  <a:lnTo>
                    <a:pt x="280" y="384"/>
                  </a:lnTo>
                  <a:lnTo>
                    <a:pt x="280" y="381"/>
                  </a:lnTo>
                  <a:lnTo>
                    <a:pt x="278" y="379"/>
                  </a:lnTo>
                  <a:lnTo>
                    <a:pt x="277" y="378"/>
                  </a:lnTo>
                  <a:lnTo>
                    <a:pt x="276" y="378"/>
                  </a:lnTo>
                  <a:lnTo>
                    <a:pt x="274" y="375"/>
                  </a:lnTo>
                  <a:lnTo>
                    <a:pt x="276" y="375"/>
                  </a:lnTo>
                  <a:lnTo>
                    <a:pt x="278" y="375"/>
                  </a:lnTo>
                  <a:lnTo>
                    <a:pt x="281" y="374"/>
                  </a:lnTo>
                  <a:lnTo>
                    <a:pt x="283" y="373"/>
                  </a:lnTo>
                  <a:lnTo>
                    <a:pt x="285" y="371"/>
                  </a:lnTo>
                  <a:lnTo>
                    <a:pt x="288" y="370"/>
                  </a:lnTo>
                  <a:lnTo>
                    <a:pt x="291" y="368"/>
                  </a:lnTo>
                  <a:lnTo>
                    <a:pt x="290" y="367"/>
                  </a:lnTo>
                  <a:lnTo>
                    <a:pt x="288" y="363"/>
                  </a:lnTo>
                  <a:lnTo>
                    <a:pt x="283" y="352"/>
                  </a:lnTo>
                  <a:lnTo>
                    <a:pt x="281" y="352"/>
                  </a:lnTo>
                  <a:lnTo>
                    <a:pt x="278" y="344"/>
                  </a:lnTo>
                  <a:lnTo>
                    <a:pt x="277" y="342"/>
                  </a:lnTo>
                  <a:lnTo>
                    <a:pt x="278" y="342"/>
                  </a:lnTo>
                  <a:lnTo>
                    <a:pt x="280" y="341"/>
                  </a:lnTo>
                  <a:lnTo>
                    <a:pt x="283" y="341"/>
                  </a:lnTo>
                  <a:lnTo>
                    <a:pt x="287" y="338"/>
                  </a:lnTo>
                  <a:lnTo>
                    <a:pt x="288" y="338"/>
                  </a:lnTo>
                  <a:lnTo>
                    <a:pt x="292" y="337"/>
                  </a:lnTo>
                  <a:lnTo>
                    <a:pt x="295" y="334"/>
                  </a:lnTo>
                  <a:lnTo>
                    <a:pt x="296" y="334"/>
                  </a:lnTo>
                  <a:lnTo>
                    <a:pt x="298" y="334"/>
                  </a:lnTo>
                  <a:lnTo>
                    <a:pt x="299" y="333"/>
                  </a:lnTo>
                  <a:lnTo>
                    <a:pt x="301" y="333"/>
                  </a:lnTo>
                  <a:lnTo>
                    <a:pt x="302" y="331"/>
                  </a:lnTo>
                  <a:lnTo>
                    <a:pt x="303" y="330"/>
                  </a:lnTo>
                  <a:lnTo>
                    <a:pt x="305" y="328"/>
                  </a:lnTo>
                  <a:lnTo>
                    <a:pt x="306" y="328"/>
                  </a:lnTo>
                  <a:lnTo>
                    <a:pt x="307" y="328"/>
                  </a:lnTo>
                  <a:lnTo>
                    <a:pt x="307" y="327"/>
                  </a:lnTo>
                  <a:lnTo>
                    <a:pt x="310" y="324"/>
                  </a:lnTo>
                  <a:lnTo>
                    <a:pt x="312" y="324"/>
                  </a:lnTo>
                  <a:lnTo>
                    <a:pt x="314" y="322"/>
                  </a:lnTo>
                  <a:lnTo>
                    <a:pt x="316" y="320"/>
                  </a:lnTo>
                  <a:lnTo>
                    <a:pt x="317" y="320"/>
                  </a:lnTo>
                  <a:lnTo>
                    <a:pt x="319" y="319"/>
                  </a:lnTo>
                  <a:lnTo>
                    <a:pt x="320" y="317"/>
                  </a:lnTo>
                  <a:lnTo>
                    <a:pt x="319" y="312"/>
                  </a:lnTo>
                  <a:lnTo>
                    <a:pt x="316" y="305"/>
                  </a:lnTo>
                  <a:lnTo>
                    <a:pt x="314" y="302"/>
                  </a:lnTo>
                  <a:lnTo>
                    <a:pt x="313" y="299"/>
                  </a:lnTo>
                  <a:lnTo>
                    <a:pt x="313" y="298"/>
                  </a:lnTo>
                  <a:lnTo>
                    <a:pt x="313" y="297"/>
                  </a:lnTo>
                  <a:lnTo>
                    <a:pt x="313" y="295"/>
                  </a:lnTo>
                  <a:lnTo>
                    <a:pt x="313" y="294"/>
                  </a:lnTo>
                  <a:lnTo>
                    <a:pt x="313" y="293"/>
                  </a:lnTo>
                  <a:lnTo>
                    <a:pt x="313" y="291"/>
                  </a:lnTo>
                  <a:lnTo>
                    <a:pt x="314" y="291"/>
                  </a:lnTo>
                  <a:lnTo>
                    <a:pt x="314" y="290"/>
                  </a:lnTo>
                  <a:lnTo>
                    <a:pt x="316" y="288"/>
                  </a:lnTo>
                  <a:lnTo>
                    <a:pt x="317" y="288"/>
                  </a:lnTo>
                  <a:lnTo>
                    <a:pt x="319" y="287"/>
                  </a:lnTo>
                  <a:lnTo>
                    <a:pt x="320" y="287"/>
                  </a:lnTo>
                  <a:lnTo>
                    <a:pt x="319" y="286"/>
                  </a:lnTo>
                  <a:lnTo>
                    <a:pt x="319" y="284"/>
                  </a:lnTo>
                  <a:lnTo>
                    <a:pt x="316" y="280"/>
                  </a:lnTo>
                  <a:lnTo>
                    <a:pt x="316" y="279"/>
                  </a:lnTo>
                  <a:lnTo>
                    <a:pt x="314" y="280"/>
                  </a:lnTo>
                  <a:lnTo>
                    <a:pt x="313" y="280"/>
                  </a:lnTo>
                  <a:lnTo>
                    <a:pt x="312" y="282"/>
                  </a:lnTo>
                  <a:lnTo>
                    <a:pt x="310" y="282"/>
                  </a:lnTo>
                  <a:lnTo>
                    <a:pt x="309" y="282"/>
                  </a:lnTo>
                  <a:lnTo>
                    <a:pt x="307" y="283"/>
                  </a:lnTo>
                  <a:lnTo>
                    <a:pt x="303" y="284"/>
                  </a:lnTo>
                  <a:lnTo>
                    <a:pt x="299" y="286"/>
                  </a:lnTo>
                  <a:lnTo>
                    <a:pt x="296" y="287"/>
                  </a:lnTo>
                  <a:lnTo>
                    <a:pt x="295" y="287"/>
                  </a:lnTo>
                  <a:lnTo>
                    <a:pt x="294" y="287"/>
                  </a:lnTo>
                  <a:lnTo>
                    <a:pt x="276" y="293"/>
                  </a:lnTo>
                  <a:lnTo>
                    <a:pt x="278" y="298"/>
                  </a:lnTo>
                  <a:lnTo>
                    <a:pt x="277" y="298"/>
                  </a:lnTo>
                  <a:lnTo>
                    <a:pt x="276" y="299"/>
                  </a:lnTo>
                  <a:lnTo>
                    <a:pt x="273" y="301"/>
                  </a:lnTo>
                  <a:lnTo>
                    <a:pt x="267" y="302"/>
                  </a:lnTo>
                  <a:lnTo>
                    <a:pt x="262" y="304"/>
                  </a:lnTo>
                  <a:lnTo>
                    <a:pt x="259" y="304"/>
                  </a:lnTo>
                  <a:lnTo>
                    <a:pt x="252" y="305"/>
                  </a:lnTo>
                  <a:lnTo>
                    <a:pt x="247" y="306"/>
                  </a:lnTo>
                  <a:lnTo>
                    <a:pt x="247" y="308"/>
                  </a:lnTo>
                  <a:lnTo>
                    <a:pt x="248" y="313"/>
                  </a:lnTo>
                  <a:lnTo>
                    <a:pt x="250" y="316"/>
                  </a:lnTo>
                  <a:lnTo>
                    <a:pt x="250" y="317"/>
                  </a:lnTo>
                  <a:lnTo>
                    <a:pt x="250" y="319"/>
                  </a:lnTo>
                  <a:lnTo>
                    <a:pt x="250" y="320"/>
                  </a:lnTo>
                  <a:lnTo>
                    <a:pt x="250" y="322"/>
                  </a:lnTo>
                  <a:lnTo>
                    <a:pt x="251" y="323"/>
                  </a:lnTo>
                  <a:lnTo>
                    <a:pt x="251" y="324"/>
                  </a:lnTo>
                  <a:lnTo>
                    <a:pt x="251" y="326"/>
                  </a:lnTo>
                  <a:lnTo>
                    <a:pt x="251" y="327"/>
                  </a:lnTo>
                  <a:lnTo>
                    <a:pt x="251" y="331"/>
                  </a:lnTo>
                  <a:lnTo>
                    <a:pt x="250" y="335"/>
                  </a:lnTo>
                  <a:lnTo>
                    <a:pt x="250" y="338"/>
                  </a:lnTo>
                  <a:lnTo>
                    <a:pt x="250" y="341"/>
                  </a:lnTo>
                  <a:lnTo>
                    <a:pt x="251" y="342"/>
                  </a:lnTo>
                  <a:lnTo>
                    <a:pt x="251" y="344"/>
                  </a:lnTo>
                  <a:lnTo>
                    <a:pt x="251" y="345"/>
                  </a:lnTo>
                  <a:lnTo>
                    <a:pt x="252" y="348"/>
                  </a:lnTo>
                  <a:lnTo>
                    <a:pt x="252" y="349"/>
                  </a:lnTo>
                  <a:lnTo>
                    <a:pt x="252" y="351"/>
                  </a:lnTo>
                  <a:lnTo>
                    <a:pt x="254" y="355"/>
                  </a:lnTo>
                  <a:lnTo>
                    <a:pt x="254" y="356"/>
                  </a:lnTo>
                  <a:lnTo>
                    <a:pt x="254" y="357"/>
                  </a:lnTo>
                  <a:lnTo>
                    <a:pt x="252" y="356"/>
                  </a:lnTo>
                  <a:lnTo>
                    <a:pt x="250" y="357"/>
                  </a:lnTo>
                  <a:lnTo>
                    <a:pt x="248" y="357"/>
                  </a:lnTo>
                  <a:lnTo>
                    <a:pt x="245" y="356"/>
                  </a:lnTo>
                  <a:lnTo>
                    <a:pt x="243" y="356"/>
                  </a:lnTo>
                  <a:lnTo>
                    <a:pt x="240" y="355"/>
                  </a:lnTo>
                  <a:lnTo>
                    <a:pt x="238" y="355"/>
                  </a:lnTo>
                  <a:lnTo>
                    <a:pt x="237" y="355"/>
                  </a:lnTo>
                  <a:lnTo>
                    <a:pt x="236" y="355"/>
                  </a:lnTo>
                  <a:lnTo>
                    <a:pt x="234" y="355"/>
                  </a:lnTo>
                  <a:lnTo>
                    <a:pt x="233" y="355"/>
                  </a:lnTo>
                  <a:lnTo>
                    <a:pt x="233" y="353"/>
                  </a:lnTo>
                  <a:lnTo>
                    <a:pt x="232" y="353"/>
                  </a:lnTo>
                  <a:lnTo>
                    <a:pt x="230" y="353"/>
                  </a:lnTo>
                  <a:lnTo>
                    <a:pt x="229" y="353"/>
                  </a:lnTo>
                  <a:lnTo>
                    <a:pt x="229" y="352"/>
                  </a:lnTo>
                  <a:lnTo>
                    <a:pt x="227" y="352"/>
                  </a:lnTo>
                  <a:lnTo>
                    <a:pt x="226" y="352"/>
                  </a:lnTo>
                  <a:lnTo>
                    <a:pt x="225" y="352"/>
                  </a:lnTo>
                  <a:lnTo>
                    <a:pt x="225" y="351"/>
                  </a:lnTo>
                  <a:lnTo>
                    <a:pt x="223" y="351"/>
                  </a:lnTo>
                  <a:lnTo>
                    <a:pt x="222" y="351"/>
                  </a:lnTo>
                  <a:lnTo>
                    <a:pt x="221" y="351"/>
                  </a:lnTo>
                  <a:lnTo>
                    <a:pt x="219" y="349"/>
                  </a:lnTo>
                  <a:lnTo>
                    <a:pt x="218" y="349"/>
                  </a:lnTo>
                  <a:lnTo>
                    <a:pt x="216" y="349"/>
                  </a:lnTo>
                  <a:lnTo>
                    <a:pt x="215" y="348"/>
                  </a:lnTo>
                  <a:lnTo>
                    <a:pt x="214" y="348"/>
                  </a:lnTo>
                  <a:lnTo>
                    <a:pt x="212" y="348"/>
                  </a:lnTo>
                  <a:lnTo>
                    <a:pt x="211" y="346"/>
                  </a:lnTo>
                  <a:lnTo>
                    <a:pt x="209" y="346"/>
                  </a:lnTo>
                  <a:lnTo>
                    <a:pt x="208" y="346"/>
                  </a:lnTo>
                  <a:lnTo>
                    <a:pt x="207" y="346"/>
                  </a:lnTo>
                  <a:lnTo>
                    <a:pt x="205" y="345"/>
                  </a:lnTo>
                  <a:lnTo>
                    <a:pt x="204" y="345"/>
                  </a:lnTo>
                  <a:lnTo>
                    <a:pt x="203" y="345"/>
                  </a:lnTo>
                  <a:lnTo>
                    <a:pt x="201" y="345"/>
                  </a:lnTo>
                  <a:lnTo>
                    <a:pt x="201" y="344"/>
                  </a:lnTo>
                  <a:lnTo>
                    <a:pt x="200" y="344"/>
                  </a:lnTo>
                  <a:lnTo>
                    <a:pt x="198" y="344"/>
                  </a:lnTo>
                  <a:lnTo>
                    <a:pt x="197" y="344"/>
                  </a:lnTo>
                  <a:lnTo>
                    <a:pt x="196" y="342"/>
                  </a:lnTo>
                  <a:lnTo>
                    <a:pt x="194" y="342"/>
                  </a:lnTo>
                  <a:lnTo>
                    <a:pt x="193" y="342"/>
                  </a:lnTo>
                  <a:lnTo>
                    <a:pt x="192" y="342"/>
                  </a:lnTo>
                  <a:lnTo>
                    <a:pt x="190" y="342"/>
                  </a:lnTo>
                  <a:lnTo>
                    <a:pt x="189" y="342"/>
                  </a:lnTo>
                  <a:lnTo>
                    <a:pt x="187" y="341"/>
                  </a:lnTo>
                  <a:lnTo>
                    <a:pt x="186" y="341"/>
                  </a:lnTo>
                  <a:lnTo>
                    <a:pt x="185" y="341"/>
                  </a:lnTo>
                  <a:lnTo>
                    <a:pt x="183" y="341"/>
                  </a:lnTo>
                  <a:lnTo>
                    <a:pt x="182" y="341"/>
                  </a:lnTo>
                  <a:lnTo>
                    <a:pt x="182" y="339"/>
                  </a:lnTo>
                  <a:lnTo>
                    <a:pt x="178" y="339"/>
                  </a:lnTo>
                  <a:lnTo>
                    <a:pt x="176" y="339"/>
                  </a:lnTo>
                  <a:lnTo>
                    <a:pt x="175" y="339"/>
                  </a:lnTo>
                  <a:lnTo>
                    <a:pt x="169" y="337"/>
                  </a:lnTo>
                  <a:lnTo>
                    <a:pt x="168" y="337"/>
                  </a:lnTo>
                  <a:lnTo>
                    <a:pt x="165" y="335"/>
                  </a:lnTo>
                  <a:lnTo>
                    <a:pt x="164" y="335"/>
                  </a:lnTo>
                  <a:lnTo>
                    <a:pt x="164" y="334"/>
                  </a:lnTo>
                  <a:lnTo>
                    <a:pt x="161" y="333"/>
                  </a:lnTo>
                  <a:lnTo>
                    <a:pt x="158" y="333"/>
                  </a:lnTo>
                  <a:lnTo>
                    <a:pt x="157" y="333"/>
                  </a:lnTo>
                  <a:lnTo>
                    <a:pt x="156" y="333"/>
                  </a:lnTo>
                  <a:lnTo>
                    <a:pt x="153" y="333"/>
                  </a:lnTo>
                  <a:lnTo>
                    <a:pt x="152" y="333"/>
                  </a:lnTo>
                  <a:lnTo>
                    <a:pt x="145" y="331"/>
                  </a:lnTo>
                  <a:lnTo>
                    <a:pt x="143" y="331"/>
                  </a:lnTo>
                  <a:lnTo>
                    <a:pt x="141" y="330"/>
                  </a:lnTo>
                  <a:lnTo>
                    <a:pt x="139" y="330"/>
                  </a:lnTo>
                  <a:lnTo>
                    <a:pt x="138" y="330"/>
                  </a:lnTo>
                  <a:lnTo>
                    <a:pt x="136" y="331"/>
                  </a:lnTo>
                  <a:lnTo>
                    <a:pt x="135" y="331"/>
                  </a:lnTo>
                  <a:lnTo>
                    <a:pt x="135" y="333"/>
                  </a:lnTo>
                  <a:lnTo>
                    <a:pt x="134" y="333"/>
                  </a:lnTo>
                  <a:lnTo>
                    <a:pt x="132" y="333"/>
                  </a:lnTo>
                  <a:lnTo>
                    <a:pt x="132" y="331"/>
                  </a:lnTo>
                  <a:lnTo>
                    <a:pt x="131" y="331"/>
                  </a:lnTo>
                  <a:lnTo>
                    <a:pt x="131" y="330"/>
                  </a:lnTo>
                  <a:lnTo>
                    <a:pt x="129" y="328"/>
                  </a:lnTo>
                  <a:lnTo>
                    <a:pt x="128" y="328"/>
                  </a:lnTo>
                  <a:lnTo>
                    <a:pt x="128" y="327"/>
                  </a:lnTo>
                  <a:lnTo>
                    <a:pt x="127" y="327"/>
                  </a:lnTo>
                  <a:lnTo>
                    <a:pt x="125" y="326"/>
                  </a:lnTo>
                  <a:lnTo>
                    <a:pt x="124" y="326"/>
                  </a:lnTo>
                  <a:lnTo>
                    <a:pt x="123" y="326"/>
                  </a:lnTo>
                  <a:lnTo>
                    <a:pt x="116" y="326"/>
                  </a:lnTo>
                  <a:lnTo>
                    <a:pt x="114" y="326"/>
                  </a:lnTo>
                  <a:lnTo>
                    <a:pt x="109" y="324"/>
                  </a:lnTo>
                  <a:lnTo>
                    <a:pt x="105" y="323"/>
                  </a:lnTo>
                  <a:lnTo>
                    <a:pt x="102" y="323"/>
                  </a:lnTo>
                  <a:lnTo>
                    <a:pt x="103" y="322"/>
                  </a:lnTo>
                  <a:lnTo>
                    <a:pt x="105" y="317"/>
                  </a:lnTo>
                  <a:lnTo>
                    <a:pt x="105" y="316"/>
                  </a:lnTo>
                  <a:lnTo>
                    <a:pt x="106" y="312"/>
                  </a:lnTo>
                  <a:lnTo>
                    <a:pt x="105" y="312"/>
                  </a:lnTo>
                  <a:lnTo>
                    <a:pt x="92" y="308"/>
                  </a:lnTo>
                  <a:lnTo>
                    <a:pt x="89" y="308"/>
                  </a:lnTo>
                  <a:lnTo>
                    <a:pt x="87" y="306"/>
                  </a:lnTo>
                  <a:lnTo>
                    <a:pt x="84" y="306"/>
                  </a:lnTo>
                  <a:lnTo>
                    <a:pt x="83" y="305"/>
                  </a:lnTo>
                  <a:lnTo>
                    <a:pt x="80" y="305"/>
                  </a:lnTo>
                  <a:lnTo>
                    <a:pt x="78" y="305"/>
                  </a:lnTo>
                  <a:lnTo>
                    <a:pt x="72" y="302"/>
                  </a:lnTo>
                  <a:lnTo>
                    <a:pt x="70" y="302"/>
                  </a:lnTo>
                  <a:lnTo>
                    <a:pt x="69" y="302"/>
                  </a:lnTo>
                  <a:lnTo>
                    <a:pt x="47" y="288"/>
                  </a:lnTo>
                  <a:lnTo>
                    <a:pt x="44" y="287"/>
                  </a:lnTo>
                  <a:lnTo>
                    <a:pt x="20" y="275"/>
                  </a:lnTo>
                  <a:lnTo>
                    <a:pt x="20" y="276"/>
                  </a:lnTo>
                  <a:lnTo>
                    <a:pt x="18" y="279"/>
                  </a:lnTo>
                  <a:lnTo>
                    <a:pt x="15" y="282"/>
                  </a:lnTo>
                  <a:lnTo>
                    <a:pt x="12" y="284"/>
                  </a:lnTo>
                  <a:lnTo>
                    <a:pt x="12" y="286"/>
                  </a:lnTo>
                  <a:lnTo>
                    <a:pt x="12" y="287"/>
                  </a:lnTo>
                  <a:lnTo>
                    <a:pt x="11" y="282"/>
                  </a:lnTo>
                  <a:lnTo>
                    <a:pt x="11" y="280"/>
                  </a:lnTo>
                  <a:lnTo>
                    <a:pt x="11" y="279"/>
                  </a:lnTo>
                  <a:lnTo>
                    <a:pt x="11" y="277"/>
                  </a:lnTo>
                  <a:lnTo>
                    <a:pt x="9" y="273"/>
                  </a:lnTo>
                  <a:lnTo>
                    <a:pt x="9" y="272"/>
                  </a:lnTo>
                  <a:lnTo>
                    <a:pt x="8" y="264"/>
                  </a:lnTo>
                  <a:lnTo>
                    <a:pt x="8" y="259"/>
                  </a:lnTo>
                  <a:lnTo>
                    <a:pt x="7" y="248"/>
                  </a:lnTo>
                  <a:lnTo>
                    <a:pt x="7" y="243"/>
                  </a:lnTo>
                  <a:lnTo>
                    <a:pt x="7" y="242"/>
                  </a:lnTo>
                  <a:lnTo>
                    <a:pt x="7" y="240"/>
                  </a:lnTo>
                  <a:lnTo>
                    <a:pt x="7" y="239"/>
                  </a:lnTo>
                  <a:lnTo>
                    <a:pt x="7" y="237"/>
                  </a:lnTo>
                  <a:lnTo>
                    <a:pt x="5" y="235"/>
                  </a:lnTo>
                  <a:lnTo>
                    <a:pt x="5" y="233"/>
                  </a:lnTo>
                  <a:lnTo>
                    <a:pt x="5" y="232"/>
                  </a:lnTo>
                  <a:lnTo>
                    <a:pt x="5" y="230"/>
                  </a:lnTo>
                  <a:lnTo>
                    <a:pt x="5" y="229"/>
                  </a:lnTo>
                  <a:lnTo>
                    <a:pt x="5" y="228"/>
                  </a:lnTo>
                  <a:lnTo>
                    <a:pt x="4" y="226"/>
                  </a:lnTo>
                  <a:lnTo>
                    <a:pt x="4" y="221"/>
                  </a:lnTo>
                  <a:lnTo>
                    <a:pt x="4" y="219"/>
                  </a:lnTo>
                  <a:lnTo>
                    <a:pt x="4" y="218"/>
                  </a:lnTo>
                  <a:lnTo>
                    <a:pt x="4" y="217"/>
                  </a:lnTo>
                  <a:lnTo>
                    <a:pt x="3" y="215"/>
                  </a:lnTo>
                  <a:lnTo>
                    <a:pt x="1" y="201"/>
                  </a:lnTo>
                  <a:lnTo>
                    <a:pt x="1" y="200"/>
                  </a:lnTo>
                  <a:lnTo>
                    <a:pt x="1" y="199"/>
                  </a:lnTo>
                  <a:lnTo>
                    <a:pt x="1" y="197"/>
                  </a:lnTo>
                  <a:lnTo>
                    <a:pt x="1" y="196"/>
                  </a:lnTo>
                  <a:lnTo>
                    <a:pt x="1" y="195"/>
                  </a:lnTo>
                  <a:lnTo>
                    <a:pt x="1" y="193"/>
                  </a:lnTo>
                  <a:lnTo>
                    <a:pt x="0" y="185"/>
                  </a:lnTo>
                  <a:lnTo>
                    <a:pt x="3" y="182"/>
                  </a:lnTo>
                  <a:lnTo>
                    <a:pt x="8" y="185"/>
                  </a:lnTo>
                  <a:lnTo>
                    <a:pt x="9" y="185"/>
                  </a:lnTo>
                  <a:lnTo>
                    <a:pt x="11" y="186"/>
                  </a:lnTo>
                  <a:lnTo>
                    <a:pt x="12" y="186"/>
                  </a:lnTo>
                  <a:lnTo>
                    <a:pt x="14" y="188"/>
                  </a:lnTo>
                  <a:lnTo>
                    <a:pt x="15" y="188"/>
                  </a:lnTo>
                  <a:lnTo>
                    <a:pt x="15" y="189"/>
                  </a:lnTo>
                  <a:lnTo>
                    <a:pt x="16" y="189"/>
                  </a:lnTo>
                  <a:lnTo>
                    <a:pt x="18" y="189"/>
                  </a:lnTo>
                  <a:lnTo>
                    <a:pt x="18" y="190"/>
                  </a:lnTo>
                  <a:lnTo>
                    <a:pt x="19" y="190"/>
                  </a:lnTo>
                  <a:lnTo>
                    <a:pt x="20" y="190"/>
                  </a:lnTo>
                  <a:lnTo>
                    <a:pt x="22" y="192"/>
                  </a:lnTo>
                  <a:lnTo>
                    <a:pt x="23" y="192"/>
                  </a:lnTo>
                  <a:lnTo>
                    <a:pt x="25" y="193"/>
                  </a:lnTo>
                  <a:lnTo>
                    <a:pt x="26" y="193"/>
                  </a:lnTo>
                  <a:lnTo>
                    <a:pt x="27" y="193"/>
                  </a:lnTo>
                  <a:lnTo>
                    <a:pt x="27" y="195"/>
                  </a:lnTo>
                  <a:lnTo>
                    <a:pt x="29" y="195"/>
                  </a:lnTo>
                  <a:lnTo>
                    <a:pt x="30" y="195"/>
                  </a:lnTo>
                  <a:lnTo>
                    <a:pt x="30" y="193"/>
                  </a:lnTo>
                  <a:lnTo>
                    <a:pt x="38" y="181"/>
                  </a:lnTo>
                  <a:lnTo>
                    <a:pt x="38" y="179"/>
                  </a:lnTo>
                  <a:lnTo>
                    <a:pt x="45" y="168"/>
                  </a:lnTo>
                  <a:lnTo>
                    <a:pt x="47" y="166"/>
                  </a:lnTo>
                  <a:lnTo>
                    <a:pt x="48" y="166"/>
                  </a:lnTo>
                  <a:lnTo>
                    <a:pt x="54" y="156"/>
                  </a:lnTo>
                  <a:lnTo>
                    <a:pt x="54" y="155"/>
                  </a:lnTo>
                  <a:lnTo>
                    <a:pt x="55" y="150"/>
                  </a:lnTo>
                  <a:lnTo>
                    <a:pt x="59" y="142"/>
                  </a:lnTo>
                  <a:lnTo>
                    <a:pt x="65" y="128"/>
                  </a:lnTo>
                  <a:lnTo>
                    <a:pt x="66" y="128"/>
                  </a:lnTo>
                  <a:lnTo>
                    <a:pt x="66" y="130"/>
                  </a:lnTo>
                  <a:lnTo>
                    <a:pt x="67" y="130"/>
                  </a:lnTo>
                  <a:lnTo>
                    <a:pt x="69" y="130"/>
                  </a:lnTo>
                  <a:lnTo>
                    <a:pt x="69" y="131"/>
                  </a:lnTo>
                  <a:lnTo>
                    <a:pt x="70" y="131"/>
                  </a:lnTo>
                  <a:lnTo>
                    <a:pt x="73" y="132"/>
                  </a:lnTo>
                  <a:lnTo>
                    <a:pt x="77" y="134"/>
                  </a:lnTo>
                  <a:lnTo>
                    <a:pt x="78" y="135"/>
                  </a:lnTo>
                  <a:lnTo>
                    <a:pt x="80" y="135"/>
                  </a:lnTo>
                  <a:lnTo>
                    <a:pt x="81" y="135"/>
                  </a:lnTo>
                  <a:lnTo>
                    <a:pt x="81" y="137"/>
                  </a:lnTo>
                  <a:lnTo>
                    <a:pt x="83" y="137"/>
                  </a:lnTo>
                  <a:lnTo>
                    <a:pt x="84" y="137"/>
                  </a:lnTo>
                  <a:lnTo>
                    <a:pt x="85" y="138"/>
                  </a:lnTo>
                  <a:lnTo>
                    <a:pt x="87" y="139"/>
                  </a:lnTo>
                  <a:lnTo>
                    <a:pt x="88" y="139"/>
                  </a:lnTo>
                  <a:lnTo>
                    <a:pt x="89" y="139"/>
                  </a:lnTo>
                  <a:lnTo>
                    <a:pt x="91" y="141"/>
                  </a:lnTo>
                  <a:lnTo>
                    <a:pt x="92" y="142"/>
                  </a:lnTo>
                  <a:lnTo>
                    <a:pt x="94" y="142"/>
                  </a:lnTo>
                  <a:lnTo>
                    <a:pt x="95" y="142"/>
                  </a:lnTo>
                  <a:lnTo>
                    <a:pt x="96" y="144"/>
                  </a:lnTo>
                  <a:lnTo>
                    <a:pt x="98" y="144"/>
                  </a:lnTo>
                  <a:lnTo>
                    <a:pt x="99" y="145"/>
                  </a:lnTo>
                  <a:lnTo>
                    <a:pt x="100" y="145"/>
                  </a:lnTo>
                  <a:lnTo>
                    <a:pt x="102" y="146"/>
                  </a:lnTo>
                  <a:lnTo>
                    <a:pt x="103" y="146"/>
                  </a:lnTo>
                  <a:lnTo>
                    <a:pt x="105" y="148"/>
                  </a:lnTo>
                  <a:lnTo>
                    <a:pt x="105" y="146"/>
                  </a:lnTo>
                  <a:lnTo>
                    <a:pt x="109" y="141"/>
                  </a:lnTo>
                  <a:lnTo>
                    <a:pt x="113" y="134"/>
                  </a:lnTo>
                  <a:lnTo>
                    <a:pt x="121" y="124"/>
                  </a:lnTo>
                  <a:lnTo>
                    <a:pt x="121" y="123"/>
                  </a:lnTo>
                  <a:lnTo>
                    <a:pt x="123" y="123"/>
                  </a:lnTo>
                  <a:lnTo>
                    <a:pt x="123" y="121"/>
                  </a:lnTo>
                  <a:lnTo>
                    <a:pt x="131" y="117"/>
                  </a:lnTo>
                  <a:lnTo>
                    <a:pt x="131" y="116"/>
                  </a:lnTo>
                  <a:lnTo>
                    <a:pt x="132" y="116"/>
                  </a:lnTo>
                  <a:lnTo>
                    <a:pt x="134" y="115"/>
                  </a:lnTo>
                  <a:lnTo>
                    <a:pt x="136" y="113"/>
                  </a:lnTo>
                  <a:lnTo>
                    <a:pt x="141" y="110"/>
                  </a:lnTo>
                  <a:lnTo>
                    <a:pt x="143" y="108"/>
                  </a:lnTo>
                  <a:lnTo>
                    <a:pt x="149" y="104"/>
                  </a:lnTo>
                  <a:lnTo>
                    <a:pt x="152" y="101"/>
                  </a:lnTo>
                  <a:lnTo>
                    <a:pt x="153" y="99"/>
                  </a:lnTo>
                  <a:lnTo>
                    <a:pt x="154" y="98"/>
                  </a:lnTo>
                  <a:lnTo>
                    <a:pt x="156" y="98"/>
                  </a:lnTo>
                  <a:lnTo>
                    <a:pt x="157" y="97"/>
                  </a:lnTo>
                  <a:lnTo>
                    <a:pt x="158" y="95"/>
                  </a:lnTo>
                  <a:lnTo>
                    <a:pt x="160" y="95"/>
                  </a:lnTo>
                  <a:lnTo>
                    <a:pt x="161" y="95"/>
                  </a:lnTo>
                  <a:lnTo>
                    <a:pt x="160" y="94"/>
                  </a:lnTo>
                  <a:lnTo>
                    <a:pt x="158" y="91"/>
                  </a:lnTo>
                  <a:lnTo>
                    <a:pt x="157" y="88"/>
                  </a:lnTo>
                  <a:lnTo>
                    <a:pt x="156" y="86"/>
                  </a:lnTo>
                  <a:lnTo>
                    <a:pt x="153" y="83"/>
                  </a:lnTo>
                  <a:lnTo>
                    <a:pt x="152" y="81"/>
                  </a:lnTo>
                  <a:lnTo>
                    <a:pt x="149" y="79"/>
                  </a:lnTo>
                  <a:lnTo>
                    <a:pt x="147" y="79"/>
                  </a:lnTo>
                  <a:lnTo>
                    <a:pt x="147" y="77"/>
                  </a:lnTo>
                  <a:lnTo>
                    <a:pt x="146" y="76"/>
                  </a:lnTo>
                  <a:lnTo>
                    <a:pt x="145" y="76"/>
                  </a:lnTo>
                  <a:lnTo>
                    <a:pt x="145" y="75"/>
                  </a:lnTo>
                  <a:lnTo>
                    <a:pt x="143" y="73"/>
                  </a:lnTo>
                  <a:lnTo>
                    <a:pt x="142" y="72"/>
                  </a:lnTo>
                  <a:lnTo>
                    <a:pt x="141" y="70"/>
                  </a:lnTo>
                  <a:lnTo>
                    <a:pt x="139" y="69"/>
                  </a:lnTo>
                  <a:lnTo>
                    <a:pt x="138" y="68"/>
                  </a:lnTo>
                  <a:lnTo>
                    <a:pt x="136" y="66"/>
                  </a:lnTo>
                  <a:lnTo>
                    <a:pt x="135" y="65"/>
                  </a:lnTo>
                  <a:lnTo>
                    <a:pt x="134" y="63"/>
                  </a:lnTo>
                  <a:lnTo>
                    <a:pt x="134" y="62"/>
                  </a:lnTo>
                  <a:lnTo>
                    <a:pt x="134" y="61"/>
                  </a:lnTo>
                  <a:lnTo>
                    <a:pt x="132" y="61"/>
                  </a:lnTo>
                  <a:lnTo>
                    <a:pt x="132" y="59"/>
                  </a:lnTo>
                  <a:lnTo>
                    <a:pt x="132" y="58"/>
                  </a:lnTo>
                  <a:lnTo>
                    <a:pt x="131" y="57"/>
                  </a:lnTo>
                  <a:lnTo>
                    <a:pt x="131" y="55"/>
                  </a:lnTo>
                  <a:lnTo>
                    <a:pt x="129" y="54"/>
                  </a:lnTo>
                  <a:lnTo>
                    <a:pt x="129" y="51"/>
                  </a:lnTo>
                  <a:lnTo>
                    <a:pt x="128" y="50"/>
                  </a:lnTo>
                  <a:lnTo>
                    <a:pt x="128" y="48"/>
                  </a:lnTo>
                  <a:lnTo>
                    <a:pt x="128" y="47"/>
                  </a:lnTo>
                  <a:lnTo>
                    <a:pt x="128" y="46"/>
                  </a:lnTo>
                  <a:lnTo>
                    <a:pt x="128" y="44"/>
                  </a:lnTo>
                  <a:lnTo>
                    <a:pt x="127" y="44"/>
                  </a:lnTo>
                  <a:lnTo>
                    <a:pt x="127" y="43"/>
                  </a:lnTo>
                  <a:lnTo>
                    <a:pt x="128" y="43"/>
                  </a:lnTo>
                  <a:lnTo>
                    <a:pt x="129" y="41"/>
                  </a:lnTo>
                  <a:lnTo>
                    <a:pt x="131" y="41"/>
                  </a:lnTo>
                  <a:lnTo>
                    <a:pt x="132" y="40"/>
                  </a:lnTo>
                  <a:lnTo>
                    <a:pt x="138" y="37"/>
                  </a:lnTo>
                  <a:lnTo>
                    <a:pt x="142" y="36"/>
                  </a:lnTo>
                  <a:lnTo>
                    <a:pt x="150" y="32"/>
                  </a:lnTo>
                  <a:lnTo>
                    <a:pt x="154" y="29"/>
                  </a:lnTo>
                  <a:lnTo>
                    <a:pt x="158" y="28"/>
                  </a:lnTo>
                  <a:lnTo>
                    <a:pt x="161" y="26"/>
                  </a:lnTo>
                  <a:lnTo>
                    <a:pt x="163" y="26"/>
                  </a:lnTo>
                  <a:lnTo>
                    <a:pt x="169" y="25"/>
                  </a:lnTo>
                  <a:lnTo>
                    <a:pt x="172" y="24"/>
                  </a:lnTo>
                  <a:lnTo>
                    <a:pt x="179" y="22"/>
                  </a:lnTo>
                  <a:lnTo>
                    <a:pt x="181" y="22"/>
                  </a:lnTo>
                  <a:lnTo>
                    <a:pt x="183" y="21"/>
                  </a:lnTo>
                  <a:lnTo>
                    <a:pt x="185" y="21"/>
                  </a:lnTo>
                  <a:lnTo>
                    <a:pt x="186" y="21"/>
                  </a:lnTo>
                  <a:lnTo>
                    <a:pt x="189" y="21"/>
                  </a:lnTo>
                  <a:lnTo>
                    <a:pt x="190" y="21"/>
                  </a:lnTo>
                  <a:lnTo>
                    <a:pt x="190" y="19"/>
                  </a:lnTo>
                  <a:lnTo>
                    <a:pt x="192" y="19"/>
                  </a:lnTo>
                  <a:lnTo>
                    <a:pt x="193" y="19"/>
                  </a:lnTo>
                  <a:lnTo>
                    <a:pt x="193" y="18"/>
                  </a:lnTo>
                  <a:lnTo>
                    <a:pt x="196" y="17"/>
                  </a:lnTo>
                  <a:lnTo>
                    <a:pt x="198" y="15"/>
                  </a:lnTo>
                  <a:lnTo>
                    <a:pt x="200" y="14"/>
                  </a:lnTo>
                  <a:lnTo>
                    <a:pt x="203" y="11"/>
                  </a:lnTo>
                  <a:lnTo>
                    <a:pt x="204" y="11"/>
                  </a:lnTo>
                  <a:lnTo>
                    <a:pt x="205" y="10"/>
                  </a:lnTo>
                  <a:lnTo>
                    <a:pt x="207" y="8"/>
                  </a:lnTo>
                  <a:lnTo>
                    <a:pt x="211" y="6"/>
                  </a:lnTo>
                  <a:lnTo>
                    <a:pt x="212" y="4"/>
                  </a:lnTo>
                  <a:lnTo>
                    <a:pt x="214" y="4"/>
                  </a:lnTo>
                  <a:lnTo>
                    <a:pt x="215" y="3"/>
                  </a:lnTo>
                  <a:lnTo>
                    <a:pt x="216" y="3"/>
                  </a:lnTo>
                  <a:lnTo>
                    <a:pt x="219" y="1"/>
                  </a:lnTo>
                  <a:lnTo>
                    <a:pt x="221" y="1"/>
                  </a:lnTo>
                  <a:lnTo>
                    <a:pt x="222" y="1"/>
                  </a:lnTo>
                  <a:lnTo>
                    <a:pt x="222" y="0"/>
                  </a:lnTo>
                  <a:lnTo>
                    <a:pt x="223" y="0"/>
                  </a:lnTo>
                  <a:lnTo>
                    <a:pt x="225" y="0"/>
                  </a:lnTo>
                  <a:lnTo>
                    <a:pt x="225" y="1"/>
                  </a:lnTo>
                  <a:lnTo>
                    <a:pt x="223" y="3"/>
                  </a:lnTo>
                  <a:lnTo>
                    <a:pt x="222" y="6"/>
                  </a:lnTo>
                  <a:lnTo>
                    <a:pt x="221" y="8"/>
                  </a:lnTo>
                  <a:lnTo>
                    <a:pt x="219" y="11"/>
                  </a:lnTo>
                  <a:lnTo>
                    <a:pt x="218" y="15"/>
                  </a:lnTo>
                  <a:lnTo>
                    <a:pt x="216" y="17"/>
                  </a:lnTo>
                  <a:lnTo>
                    <a:pt x="215" y="18"/>
                  </a:lnTo>
                  <a:lnTo>
                    <a:pt x="214" y="22"/>
                  </a:lnTo>
                  <a:lnTo>
                    <a:pt x="212" y="25"/>
                  </a:lnTo>
                  <a:lnTo>
                    <a:pt x="212" y="26"/>
                  </a:lnTo>
                  <a:lnTo>
                    <a:pt x="212" y="28"/>
                  </a:lnTo>
                  <a:lnTo>
                    <a:pt x="211" y="30"/>
                  </a:lnTo>
                  <a:lnTo>
                    <a:pt x="209" y="32"/>
                  </a:lnTo>
                  <a:lnTo>
                    <a:pt x="209" y="35"/>
                  </a:lnTo>
                  <a:lnTo>
                    <a:pt x="207" y="40"/>
                  </a:lnTo>
                  <a:lnTo>
                    <a:pt x="207" y="43"/>
                  </a:lnTo>
                  <a:lnTo>
                    <a:pt x="205" y="44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Freeform 17">
              <a:extLst>
                <a:ext uri="{FF2B5EF4-FFF2-40B4-BE49-F238E27FC236}">
                  <a16:creationId xmlns:a16="http://schemas.microsoft.com/office/drawing/2014/main" id="{B3C6D9D0-AC5B-4911-F606-9C69BF9BF2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688" y="2009776"/>
              <a:ext cx="611188" cy="682625"/>
            </a:xfrm>
            <a:custGeom>
              <a:avLst/>
              <a:gdLst>
                <a:gd name="T0" fmla="*/ 211 w 385"/>
                <a:gd name="T1" fmla="*/ 32 h 430"/>
                <a:gd name="T2" fmla="*/ 247 w 385"/>
                <a:gd name="T3" fmla="*/ 58 h 430"/>
                <a:gd name="T4" fmla="*/ 228 w 385"/>
                <a:gd name="T5" fmla="*/ 75 h 430"/>
                <a:gd name="T6" fmla="*/ 247 w 385"/>
                <a:gd name="T7" fmla="*/ 98 h 430"/>
                <a:gd name="T8" fmla="*/ 266 w 385"/>
                <a:gd name="T9" fmla="*/ 122 h 430"/>
                <a:gd name="T10" fmla="*/ 293 w 385"/>
                <a:gd name="T11" fmla="*/ 144 h 430"/>
                <a:gd name="T12" fmla="*/ 313 w 385"/>
                <a:gd name="T13" fmla="*/ 155 h 430"/>
                <a:gd name="T14" fmla="*/ 330 w 385"/>
                <a:gd name="T15" fmla="*/ 167 h 430"/>
                <a:gd name="T16" fmla="*/ 331 w 385"/>
                <a:gd name="T17" fmla="*/ 184 h 430"/>
                <a:gd name="T18" fmla="*/ 327 w 385"/>
                <a:gd name="T19" fmla="*/ 195 h 430"/>
                <a:gd name="T20" fmla="*/ 317 w 385"/>
                <a:gd name="T21" fmla="*/ 214 h 430"/>
                <a:gd name="T22" fmla="*/ 313 w 385"/>
                <a:gd name="T23" fmla="*/ 231 h 430"/>
                <a:gd name="T24" fmla="*/ 313 w 385"/>
                <a:gd name="T25" fmla="*/ 245 h 430"/>
                <a:gd name="T26" fmla="*/ 315 w 385"/>
                <a:gd name="T27" fmla="*/ 261 h 430"/>
                <a:gd name="T28" fmla="*/ 320 w 385"/>
                <a:gd name="T29" fmla="*/ 278 h 430"/>
                <a:gd name="T30" fmla="*/ 330 w 385"/>
                <a:gd name="T31" fmla="*/ 290 h 430"/>
                <a:gd name="T32" fmla="*/ 335 w 385"/>
                <a:gd name="T33" fmla="*/ 311 h 430"/>
                <a:gd name="T34" fmla="*/ 324 w 385"/>
                <a:gd name="T35" fmla="*/ 338 h 430"/>
                <a:gd name="T36" fmla="*/ 322 w 385"/>
                <a:gd name="T37" fmla="*/ 350 h 430"/>
                <a:gd name="T38" fmla="*/ 326 w 385"/>
                <a:gd name="T39" fmla="*/ 368 h 430"/>
                <a:gd name="T40" fmla="*/ 352 w 385"/>
                <a:gd name="T41" fmla="*/ 372 h 430"/>
                <a:gd name="T42" fmla="*/ 377 w 385"/>
                <a:gd name="T43" fmla="*/ 366 h 430"/>
                <a:gd name="T44" fmla="*/ 380 w 385"/>
                <a:gd name="T45" fmla="*/ 377 h 430"/>
                <a:gd name="T46" fmla="*/ 385 w 385"/>
                <a:gd name="T47" fmla="*/ 403 h 430"/>
                <a:gd name="T48" fmla="*/ 382 w 385"/>
                <a:gd name="T49" fmla="*/ 424 h 430"/>
                <a:gd name="T50" fmla="*/ 352 w 385"/>
                <a:gd name="T51" fmla="*/ 420 h 430"/>
                <a:gd name="T52" fmla="*/ 312 w 385"/>
                <a:gd name="T53" fmla="*/ 423 h 430"/>
                <a:gd name="T54" fmla="*/ 286 w 385"/>
                <a:gd name="T55" fmla="*/ 423 h 430"/>
                <a:gd name="T56" fmla="*/ 280 w 385"/>
                <a:gd name="T57" fmla="*/ 405 h 430"/>
                <a:gd name="T58" fmla="*/ 264 w 385"/>
                <a:gd name="T59" fmla="*/ 410 h 430"/>
                <a:gd name="T60" fmla="*/ 244 w 385"/>
                <a:gd name="T61" fmla="*/ 421 h 430"/>
                <a:gd name="T62" fmla="*/ 232 w 385"/>
                <a:gd name="T63" fmla="*/ 428 h 430"/>
                <a:gd name="T64" fmla="*/ 206 w 385"/>
                <a:gd name="T65" fmla="*/ 427 h 430"/>
                <a:gd name="T66" fmla="*/ 167 w 385"/>
                <a:gd name="T67" fmla="*/ 428 h 430"/>
                <a:gd name="T68" fmla="*/ 135 w 385"/>
                <a:gd name="T69" fmla="*/ 427 h 430"/>
                <a:gd name="T70" fmla="*/ 113 w 385"/>
                <a:gd name="T71" fmla="*/ 420 h 430"/>
                <a:gd name="T72" fmla="*/ 84 w 385"/>
                <a:gd name="T73" fmla="*/ 417 h 430"/>
                <a:gd name="T74" fmla="*/ 64 w 385"/>
                <a:gd name="T75" fmla="*/ 409 h 430"/>
                <a:gd name="T76" fmla="*/ 37 w 385"/>
                <a:gd name="T77" fmla="*/ 396 h 430"/>
                <a:gd name="T78" fmla="*/ 19 w 385"/>
                <a:gd name="T79" fmla="*/ 401 h 430"/>
                <a:gd name="T80" fmla="*/ 8 w 385"/>
                <a:gd name="T81" fmla="*/ 385 h 430"/>
                <a:gd name="T82" fmla="*/ 10 w 385"/>
                <a:gd name="T83" fmla="*/ 370 h 430"/>
                <a:gd name="T84" fmla="*/ 24 w 385"/>
                <a:gd name="T85" fmla="*/ 359 h 430"/>
                <a:gd name="T86" fmla="*/ 22 w 385"/>
                <a:gd name="T87" fmla="*/ 348 h 430"/>
                <a:gd name="T88" fmla="*/ 28 w 385"/>
                <a:gd name="T89" fmla="*/ 283 h 430"/>
                <a:gd name="T90" fmla="*/ 53 w 385"/>
                <a:gd name="T91" fmla="*/ 281 h 430"/>
                <a:gd name="T92" fmla="*/ 66 w 385"/>
                <a:gd name="T93" fmla="*/ 274 h 430"/>
                <a:gd name="T94" fmla="*/ 83 w 385"/>
                <a:gd name="T95" fmla="*/ 252 h 430"/>
                <a:gd name="T96" fmla="*/ 94 w 385"/>
                <a:gd name="T97" fmla="*/ 236 h 430"/>
                <a:gd name="T98" fmla="*/ 106 w 385"/>
                <a:gd name="T99" fmla="*/ 228 h 430"/>
                <a:gd name="T100" fmla="*/ 119 w 385"/>
                <a:gd name="T101" fmla="*/ 220 h 430"/>
                <a:gd name="T102" fmla="*/ 134 w 385"/>
                <a:gd name="T103" fmla="*/ 203 h 430"/>
                <a:gd name="T104" fmla="*/ 142 w 385"/>
                <a:gd name="T105" fmla="*/ 187 h 430"/>
                <a:gd name="T106" fmla="*/ 148 w 385"/>
                <a:gd name="T107" fmla="*/ 174 h 430"/>
                <a:gd name="T108" fmla="*/ 155 w 385"/>
                <a:gd name="T109" fmla="*/ 163 h 430"/>
                <a:gd name="T110" fmla="*/ 157 w 385"/>
                <a:gd name="T111" fmla="*/ 149 h 430"/>
                <a:gd name="T112" fmla="*/ 146 w 385"/>
                <a:gd name="T113" fmla="*/ 122 h 430"/>
                <a:gd name="T114" fmla="*/ 137 w 385"/>
                <a:gd name="T115" fmla="*/ 98 h 430"/>
                <a:gd name="T116" fmla="*/ 133 w 385"/>
                <a:gd name="T117" fmla="*/ 76 h 430"/>
                <a:gd name="T118" fmla="*/ 140 w 385"/>
                <a:gd name="T119" fmla="*/ 65 h 430"/>
                <a:gd name="T120" fmla="*/ 148 w 385"/>
                <a:gd name="T121" fmla="*/ 40 h 430"/>
                <a:gd name="T122" fmla="*/ 155 w 385"/>
                <a:gd name="T123" fmla="*/ 25 h 430"/>
                <a:gd name="T124" fmla="*/ 182 w 385"/>
                <a:gd name="T125" fmla="*/ 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85" h="430">
                  <a:moveTo>
                    <a:pt x="182" y="0"/>
                  </a:moveTo>
                  <a:lnTo>
                    <a:pt x="196" y="14"/>
                  </a:lnTo>
                  <a:lnTo>
                    <a:pt x="196" y="13"/>
                  </a:lnTo>
                  <a:lnTo>
                    <a:pt x="199" y="10"/>
                  </a:lnTo>
                  <a:lnTo>
                    <a:pt x="204" y="16"/>
                  </a:lnTo>
                  <a:lnTo>
                    <a:pt x="204" y="17"/>
                  </a:lnTo>
                  <a:lnTo>
                    <a:pt x="211" y="23"/>
                  </a:lnTo>
                  <a:lnTo>
                    <a:pt x="208" y="32"/>
                  </a:lnTo>
                  <a:lnTo>
                    <a:pt x="211" y="32"/>
                  </a:lnTo>
                  <a:lnTo>
                    <a:pt x="222" y="35"/>
                  </a:lnTo>
                  <a:lnTo>
                    <a:pt x="225" y="36"/>
                  </a:lnTo>
                  <a:lnTo>
                    <a:pt x="232" y="38"/>
                  </a:lnTo>
                  <a:lnTo>
                    <a:pt x="244" y="42"/>
                  </a:lnTo>
                  <a:lnTo>
                    <a:pt x="242" y="49"/>
                  </a:lnTo>
                  <a:lnTo>
                    <a:pt x="240" y="54"/>
                  </a:lnTo>
                  <a:lnTo>
                    <a:pt x="247" y="57"/>
                  </a:lnTo>
                  <a:lnTo>
                    <a:pt x="248" y="57"/>
                  </a:lnTo>
                  <a:lnTo>
                    <a:pt x="247" y="58"/>
                  </a:lnTo>
                  <a:lnTo>
                    <a:pt x="244" y="60"/>
                  </a:lnTo>
                  <a:lnTo>
                    <a:pt x="240" y="64"/>
                  </a:lnTo>
                  <a:lnTo>
                    <a:pt x="237" y="67"/>
                  </a:lnTo>
                  <a:lnTo>
                    <a:pt x="236" y="67"/>
                  </a:lnTo>
                  <a:lnTo>
                    <a:pt x="235" y="68"/>
                  </a:lnTo>
                  <a:lnTo>
                    <a:pt x="232" y="71"/>
                  </a:lnTo>
                  <a:lnTo>
                    <a:pt x="229" y="74"/>
                  </a:lnTo>
                  <a:lnTo>
                    <a:pt x="229" y="75"/>
                  </a:lnTo>
                  <a:lnTo>
                    <a:pt x="228" y="75"/>
                  </a:lnTo>
                  <a:lnTo>
                    <a:pt x="229" y="76"/>
                  </a:lnTo>
                  <a:lnTo>
                    <a:pt x="235" y="82"/>
                  </a:lnTo>
                  <a:lnTo>
                    <a:pt x="236" y="83"/>
                  </a:lnTo>
                  <a:lnTo>
                    <a:pt x="237" y="85"/>
                  </a:lnTo>
                  <a:lnTo>
                    <a:pt x="240" y="87"/>
                  </a:lnTo>
                  <a:lnTo>
                    <a:pt x="240" y="89"/>
                  </a:lnTo>
                  <a:lnTo>
                    <a:pt x="244" y="94"/>
                  </a:lnTo>
                  <a:lnTo>
                    <a:pt x="246" y="96"/>
                  </a:lnTo>
                  <a:lnTo>
                    <a:pt x="247" y="98"/>
                  </a:lnTo>
                  <a:lnTo>
                    <a:pt x="250" y="101"/>
                  </a:lnTo>
                  <a:lnTo>
                    <a:pt x="251" y="103"/>
                  </a:lnTo>
                  <a:lnTo>
                    <a:pt x="253" y="105"/>
                  </a:lnTo>
                  <a:lnTo>
                    <a:pt x="254" y="107"/>
                  </a:lnTo>
                  <a:lnTo>
                    <a:pt x="255" y="108"/>
                  </a:lnTo>
                  <a:lnTo>
                    <a:pt x="258" y="112"/>
                  </a:lnTo>
                  <a:lnTo>
                    <a:pt x="261" y="115"/>
                  </a:lnTo>
                  <a:lnTo>
                    <a:pt x="262" y="118"/>
                  </a:lnTo>
                  <a:lnTo>
                    <a:pt x="266" y="122"/>
                  </a:lnTo>
                  <a:lnTo>
                    <a:pt x="269" y="123"/>
                  </a:lnTo>
                  <a:lnTo>
                    <a:pt x="273" y="129"/>
                  </a:lnTo>
                  <a:lnTo>
                    <a:pt x="276" y="130"/>
                  </a:lnTo>
                  <a:lnTo>
                    <a:pt x="280" y="134"/>
                  </a:lnTo>
                  <a:lnTo>
                    <a:pt x="282" y="136"/>
                  </a:lnTo>
                  <a:lnTo>
                    <a:pt x="284" y="137"/>
                  </a:lnTo>
                  <a:lnTo>
                    <a:pt x="287" y="138"/>
                  </a:lnTo>
                  <a:lnTo>
                    <a:pt x="287" y="140"/>
                  </a:lnTo>
                  <a:lnTo>
                    <a:pt x="293" y="144"/>
                  </a:lnTo>
                  <a:lnTo>
                    <a:pt x="294" y="144"/>
                  </a:lnTo>
                  <a:lnTo>
                    <a:pt x="298" y="147"/>
                  </a:lnTo>
                  <a:lnTo>
                    <a:pt x="300" y="148"/>
                  </a:lnTo>
                  <a:lnTo>
                    <a:pt x="301" y="149"/>
                  </a:lnTo>
                  <a:lnTo>
                    <a:pt x="302" y="149"/>
                  </a:lnTo>
                  <a:lnTo>
                    <a:pt x="304" y="151"/>
                  </a:lnTo>
                  <a:lnTo>
                    <a:pt x="308" y="152"/>
                  </a:lnTo>
                  <a:lnTo>
                    <a:pt x="311" y="154"/>
                  </a:lnTo>
                  <a:lnTo>
                    <a:pt x="313" y="155"/>
                  </a:lnTo>
                  <a:lnTo>
                    <a:pt x="315" y="155"/>
                  </a:lnTo>
                  <a:lnTo>
                    <a:pt x="317" y="158"/>
                  </a:lnTo>
                  <a:lnTo>
                    <a:pt x="319" y="158"/>
                  </a:lnTo>
                  <a:lnTo>
                    <a:pt x="323" y="159"/>
                  </a:lnTo>
                  <a:lnTo>
                    <a:pt x="326" y="161"/>
                  </a:lnTo>
                  <a:lnTo>
                    <a:pt x="327" y="161"/>
                  </a:lnTo>
                  <a:lnTo>
                    <a:pt x="327" y="162"/>
                  </a:lnTo>
                  <a:lnTo>
                    <a:pt x="328" y="165"/>
                  </a:lnTo>
                  <a:lnTo>
                    <a:pt x="330" y="167"/>
                  </a:lnTo>
                  <a:lnTo>
                    <a:pt x="331" y="169"/>
                  </a:lnTo>
                  <a:lnTo>
                    <a:pt x="331" y="172"/>
                  </a:lnTo>
                  <a:lnTo>
                    <a:pt x="333" y="174"/>
                  </a:lnTo>
                  <a:lnTo>
                    <a:pt x="333" y="177"/>
                  </a:lnTo>
                  <a:lnTo>
                    <a:pt x="333" y="178"/>
                  </a:lnTo>
                  <a:lnTo>
                    <a:pt x="333" y="181"/>
                  </a:lnTo>
                  <a:lnTo>
                    <a:pt x="331" y="181"/>
                  </a:lnTo>
                  <a:lnTo>
                    <a:pt x="331" y="183"/>
                  </a:lnTo>
                  <a:lnTo>
                    <a:pt x="331" y="184"/>
                  </a:lnTo>
                  <a:lnTo>
                    <a:pt x="330" y="185"/>
                  </a:lnTo>
                  <a:lnTo>
                    <a:pt x="330" y="187"/>
                  </a:lnTo>
                  <a:lnTo>
                    <a:pt x="330" y="188"/>
                  </a:lnTo>
                  <a:lnTo>
                    <a:pt x="328" y="189"/>
                  </a:lnTo>
                  <a:lnTo>
                    <a:pt x="328" y="191"/>
                  </a:lnTo>
                  <a:lnTo>
                    <a:pt x="328" y="192"/>
                  </a:lnTo>
                  <a:lnTo>
                    <a:pt x="327" y="192"/>
                  </a:lnTo>
                  <a:lnTo>
                    <a:pt x="327" y="194"/>
                  </a:lnTo>
                  <a:lnTo>
                    <a:pt x="327" y="195"/>
                  </a:lnTo>
                  <a:lnTo>
                    <a:pt x="326" y="198"/>
                  </a:lnTo>
                  <a:lnTo>
                    <a:pt x="324" y="198"/>
                  </a:lnTo>
                  <a:lnTo>
                    <a:pt x="323" y="202"/>
                  </a:lnTo>
                  <a:lnTo>
                    <a:pt x="322" y="203"/>
                  </a:lnTo>
                  <a:lnTo>
                    <a:pt x="320" y="207"/>
                  </a:lnTo>
                  <a:lnTo>
                    <a:pt x="319" y="210"/>
                  </a:lnTo>
                  <a:lnTo>
                    <a:pt x="317" y="212"/>
                  </a:lnTo>
                  <a:lnTo>
                    <a:pt x="317" y="213"/>
                  </a:lnTo>
                  <a:lnTo>
                    <a:pt x="317" y="214"/>
                  </a:lnTo>
                  <a:lnTo>
                    <a:pt x="316" y="217"/>
                  </a:lnTo>
                  <a:lnTo>
                    <a:pt x="316" y="220"/>
                  </a:lnTo>
                  <a:lnTo>
                    <a:pt x="315" y="221"/>
                  </a:lnTo>
                  <a:lnTo>
                    <a:pt x="315" y="224"/>
                  </a:lnTo>
                  <a:lnTo>
                    <a:pt x="313" y="224"/>
                  </a:lnTo>
                  <a:lnTo>
                    <a:pt x="313" y="225"/>
                  </a:lnTo>
                  <a:lnTo>
                    <a:pt x="313" y="228"/>
                  </a:lnTo>
                  <a:lnTo>
                    <a:pt x="313" y="230"/>
                  </a:lnTo>
                  <a:lnTo>
                    <a:pt x="313" y="231"/>
                  </a:lnTo>
                  <a:lnTo>
                    <a:pt x="313" y="232"/>
                  </a:lnTo>
                  <a:lnTo>
                    <a:pt x="313" y="234"/>
                  </a:lnTo>
                  <a:lnTo>
                    <a:pt x="313" y="235"/>
                  </a:lnTo>
                  <a:lnTo>
                    <a:pt x="313" y="236"/>
                  </a:lnTo>
                  <a:lnTo>
                    <a:pt x="313" y="238"/>
                  </a:lnTo>
                  <a:lnTo>
                    <a:pt x="312" y="238"/>
                  </a:lnTo>
                  <a:lnTo>
                    <a:pt x="313" y="242"/>
                  </a:lnTo>
                  <a:lnTo>
                    <a:pt x="313" y="243"/>
                  </a:lnTo>
                  <a:lnTo>
                    <a:pt x="313" y="245"/>
                  </a:lnTo>
                  <a:lnTo>
                    <a:pt x="313" y="246"/>
                  </a:lnTo>
                  <a:lnTo>
                    <a:pt x="313" y="247"/>
                  </a:lnTo>
                  <a:lnTo>
                    <a:pt x="313" y="249"/>
                  </a:lnTo>
                  <a:lnTo>
                    <a:pt x="313" y="250"/>
                  </a:lnTo>
                  <a:lnTo>
                    <a:pt x="313" y="253"/>
                  </a:lnTo>
                  <a:lnTo>
                    <a:pt x="313" y="254"/>
                  </a:lnTo>
                  <a:lnTo>
                    <a:pt x="315" y="256"/>
                  </a:lnTo>
                  <a:lnTo>
                    <a:pt x="315" y="258"/>
                  </a:lnTo>
                  <a:lnTo>
                    <a:pt x="315" y="261"/>
                  </a:lnTo>
                  <a:lnTo>
                    <a:pt x="316" y="264"/>
                  </a:lnTo>
                  <a:lnTo>
                    <a:pt x="316" y="267"/>
                  </a:lnTo>
                  <a:lnTo>
                    <a:pt x="317" y="270"/>
                  </a:lnTo>
                  <a:lnTo>
                    <a:pt x="317" y="274"/>
                  </a:lnTo>
                  <a:lnTo>
                    <a:pt x="319" y="275"/>
                  </a:lnTo>
                  <a:lnTo>
                    <a:pt x="319" y="276"/>
                  </a:lnTo>
                  <a:lnTo>
                    <a:pt x="320" y="275"/>
                  </a:lnTo>
                  <a:lnTo>
                    <a:pt x="320" y="276"/>
                  </a:lnTo>
                  <a:lnTo>
                    <a:pt x="320" y="278"/>
                  </a:lnTo>
                  <a:lnTo>
                    <a:pt x="322" y="279"/>
                  </a:lnTo>
                  <a:lnTo>
                    <a:pt x="322" y="281"/>
                  </a:lnTo>
                  <a:lnTo>
                    <a:pt x="323" y="282"/>
                  </a:lnTo>
                  <a:lnTo>
                    <a:pt x="323" y="283"/>
                  </a:lnTo>
                  <a:lnTo>
                    <a:pt x="324" y="285"/>
                  </a:lnTo>
                  <a:lnTo>
                    <a:pt x="326" y="286"/>
                  </a:lnTo>
                  <a:lnTo>
                    <a:pt x="327" y="289"/>
                  </a:lnTo>
                  <a:lnTo>
                    <a:pt x="328" y="289"/>
                  </a:lnTo>
                  <a:lnTo>
                    <a:pt x="330" y="290"/>
                  </a:lnTo>
                  <a:lnTo>
                    <a:pt x="330" y="292"/>
                  </a:lnTo>
                  <a:lnTo>
                    <a:pt x="331" y="293"/>
                  </a:lnTo>
                  <a:lnTo>
                    <a:pt x="333" y="294"/>
                  </a:lnTo>
                  <a:lnTo>
                    <a:pt x="334" y="296"/>
                  </a:lnTo>
                  <a:lnTo>
                    <a:pt x="334" y="297"/>
                  </a:lnTo>
                  <a:lnTo>
                    <a:pt x="338" y="300"/>
                  </a:lnTo>
                  <a:lnTo>
                    <a:pt x="341" y="304"/>
                  </a:lnTo>
                  <a:lnTo>
                    <a:pt x="338" y="308"/>
                  </a:lnTo>
                  <a:lnTo>
                    <a:pt x="335" y="311"/>
                  </a:lnTo>
                  <a:lnTo>
                    <a:pt x="331" y="316"/>
                  </a:lnTo>
                  <a:lnTo>
                    <a:pt x="330" y="319"/>
                  </a:lnTo>
                  <a:lnTo>
                    <a:pt x="328" y="319"/>
                  </a:lnTo>
                  <a:lnTo>
                    <a:pt x="328" y="321"/>
                  </a:lnTo>
                  <a:lnTo>
                    <a:pt x="326" y="326"/>
                  </a:lnTo>
                  <a:lnTo>
                    <a:pt x="326" y="327"/>
                  </a:lnTo>
                  <a:lnTo>
                    <a:pt x="324" y="330"/>
                  </a:lnTo>
                  <a:lnTo>
                    <a:pt x="324" y="336"/>
                  </a:lnTo>
                  <a:lnTo>
                    <a:pt x="324" y="338"/>
                  </a:lnTo>
                  <a:lnTo>
                    <a:pt x="323" y="340"/>
                  </a:lnTo>
                  <a:lnTo>
                    <a:pt x="323" y="341"/>
                  </a:lnTo>
                  <a:lnTo>
                    <a:pt x="323" y="343"/>
                  </a:lnTo>
                  <a:lnTo>
                    <a:pt x="322" y="343"/>
                  </a:lnTo>
                  <a:lnTo>
                    <a:pt x="322" y="344"/>
                  </a:lnTo>
                  <a:lnTo>
                    <a:pt x="322" y="345"/>
                  </a:lnTo>
                  <a:lnTo>
                    <a:pt x="322" y="347"/>
                  </a:lnTo>
                  <a:lnTo>
                    <a:pt x="322" y="348"/>
                  </a:lnTo>
                  <a:lnTo>
                    <a:pt x="322" y="350"/>
                  </a:lnTo>
                  <a:lnTo>
                    <a:pt x="322" y="351"/>
                  </a:lnTo>
                  <a:lnTo>
                    <a:pt x="322" y="352"/>
                  </a:lnTo>
                  <a:lnTo>
                    <a:pt x="323" y="355"/>
                  </a:lnTo>
                  <a:lnTo>
                    <a:pt x="323" y="356"/>
                  </a:lnTo>
                  <a:lnTo>
                    <a:pt x="323" y="359"/>
                  </a:lnTo>
                  <a:lnTo>
                    <a:pt x="323" y="361"/>
                  </a:lnTo>
                  <a:lnTo>
                    <a:pt x="323" y="362"/>
                  </a:lnTo>
                  <a:lnTo>
                    <a:pt x="324" y="365"/>
                  </a:lnTo>
                  <a:lnTo>
                    <a:pt x="326" y="368"/>
                  </a:lnTo>
                  <a:lnTo>
                    <a:pt x="326" y="370"/>
                  </a:lnTo>
                  <a:lnTo>
                    <a:pt x="327" y="373"/>
                  </a:lnTo>
                  <a:lnTo>
                    <a:pt x="330" y="380"/>
                  </a:lnTo>
                  <a:lnTo>
                    <a:pt x="331" y="379"/>
                  </a:lnTo>
                  <a:lnTo>
                    <a:pt x="333" y="379"/>
                  </a:lnTo>
                  <a:lnTo>
                    <a:pt x="337" y="377"/>
                  </a:lnTo>
                  <a:lnTo>
                    <a:pt x="339" y="376"/>
                  </a:lnTo>
                  <a:lnTo>
                    <a:pt x="345" y="374"/>
                  </a:lnTo>
                  <a:lnTo>
                    <a:pt x="352" y="372"/>
                  </a:lnTo>
                  <a:lnTo>
                    <a:pt x="360" y="369"/>
                  </a:lnTo>
                  <a:lnTo>
                    <a:pt x="362" y="368"/>
                  </a:lnTo>
                  <a:lnTo>
                    <a:pt x="366" y="366"/>
                  </a:lnTo>
                  <a:lnTo>
                    <a:pt x="369" y="366"/>
                  </a:lnTo>
                  <a:lnTo>
                    <a:pt x="373" y="365"/>
                  </a:lnTo>
                  <a:lnTo>
                    <a:pt x="375" y="363"/>
                  </a:lnTo>
                  <a:lnTo>
                    <a:pt x="375" y="365"/>
                  </a:lnTo>
                  <a:lnTo>
                    <a:pt x="375" y="366"/>
                  </a:lnTo>
                  <a:lnTo>
                    <a:pt x="377" y="366"/>
                  </a:lnTo>
                  <a:lnTo>
                    <a:pt x="377" y="368"/>
                  </a:lnTo>
                  <a:lnTo>
                    <a:pt x="377" y="369"/>
                  </a:lnTo>
                  <a:lnTo>
                    <a:pt x="378" y="370"/>
                  </a:lnTo>
                  <a:lnTo>
                    <a:pt x="378" y="372"/>
                  </a:lnTo>
                  <a:lnTo>
                    <a:pt x="378" y="373"/>
                  </a:lnTo>
                  <a:lnTo>
                    <a:pt x="378" y="374"/>
                  </a:lnTo>
                  <a:lnTo>
                    <a:pt x="380" y="374"/>
                  </a:lnTo>
                  <a:lnTo>
                    <a:pt x="380" y="376"/>
                  </a:lnTo>
                  <a:lnTo>
                    <a:pt x="380" y="377"/>
                  </a:lnTo>
                  <a:lnTo>
                    <a:pt x="381" y="383"/>
                  </a:lnTo>
                  <a:lnTo>
                    <a:pt x="381" y="384"/>
                  </a:lnTo>
                  <a:lnTo>
                    <a:pt x="382" y="385"/>
                  </a:lnTo>
                  <a:lnTo>
                    <a:pt x="384" y="396"/>
                  </a:lnTo>
                  <a:lnTo>
                    <a:pt x="384" y="398"/>
                  </a:lnTo>
                  <a:lnTo>
                    <a:pt x="385" y="399"/>
                  </a:lnTo>
                  <a:lnTo>
                    <a:pt x="385" y="401"/>
                  </a:lnTo>
                  <a:lnTo>
                    <a:pt x="385" y="402"/>
                  </a:lnTo>
                  <a:lnTo>
                    <a:pt x="385" y="403"/>
                  </a:lnTo>
                  <a:lnTo>
                    <a:pt x="385" y="405"/>
                  </a:lnTo>
                  <a:lnTo>
                    <a:pt x="385" y="407"/>
                  </a:lnTo>
                  <a:lnTo>
                    <a:pt x="384" y="410"/>
                  </a:lnTo>
                  <a:lnTo>
                    <a:pt x="384" y="412"/>
                  </a:lnTo>
                  <a:lnTo>
                    <a:pt x="384" y="413"/>
                  </a:lnTo>
                  <a:lnTo>
                    <a:pt x="384" y="414"/>
                  </a:lnTo>
                  <a:lnTo>
                    <a:pt x="384" y="416"/>
                  </a:lnTo>
                  <a:lnTo>
                    <a:pt x="384" y="417"/>
                  </a:lnTo>
                  <a:lnTo>
                    <a:pt x="382" y="424"/>
                  </a:lnTo>
                  <a:lnTo>
                    <a:pt x="377" y="423"/>
                  </a:lnTo>
                  <a:lnTo>
                    <a:pt x="375" y="423"/>
                  </a:lnTo>
                  <a:lnTo>
                    <a:pt x="374" y="423"/>
                  </a:lnTo>
                  <a:lnTo>
                    <a:pt x="373" y="423"/>
                  </a:lnTo>
                  <a:lnTo>
                    <a:pt x="369" y="424"/>
                  </a:lnTo>
                  <a:lnTo>
                    <a:pt x="362" y="424"/>
                  </a:lnTo>
                  <a:lnTo>
                    <a:pt x="360" y="424"/>
                  </a:lnTo>
                  <a:lnTo>
                    <a:pt x="353" y="425"/>
                  </a:lnTo>
                  <a:lnTo>
                    <a:pt x="352" y="420"/>
                  </a:lnTo>
                  <a:lnTo>
                    <a:pt x="352" y="419"/>
                  </a:lnTo>
                  <a:lnTo>
                    <a:pt x="351" y="419"/>
                  </a:lnTo>
                  <a:lnTo>
                    <a:pt x="351" y="417"/>
                  </a:lnTo>
                  <a:lnTo>
                    <a:pt x="349" y="417"/>
                  </a:lnTo>
                  <a:lnTo>
                    <a:pt x="348" y="417"/>
                  </a:lnTo>
                  <a:lnTo>
                    <a:pt x="346" y="417"/>
                  </a:lnTo>
                  <a:lnTo>
                    <a:pt x="344" y="417"/>
                  </a:lnTo>
                  <a:lnTo>
                    <a:pt x="313" y="423"/>
                  </a:lnTo>
                  <a:lnTo>
                    <a:pt x="312" y="423"/>
                  </a:lnTo>
                  <a:lnTo>
                    <a:pt x="313" y="427"/>
                  </a:lnTo>
                  <a:lnTo>
                    <a:pt x="305" y="428"/>
                  </a:lnTo>
                  <a:lnTo>
                    <a:pt x="297" y="428"/>
                  </a:lnTo>
                  <a:lnTo>
                    <a:pt x="290" y="430"/>
                  </a:lnTo>
                  <a:lnTo>
                    <a:pt x="287" y="430"/>
                  </a:lnTo>
                  <a:lnTo>
                    <a:pt x="287" y="428"/>
                  </a:lnTo>
                  <a:lnTo>
                    <a:pt x="287" y="427"/>
                  </a:lnTo>
                  <a:lnTo>
                    <a:pt x="286" y="424"/>
                  </a:lnTo>
                  <a:lnTo>
                    <a:pt x="286" y="423"/>
                  </a:lnTo>
                  <a:lnTo>
                    <a:pt x="286" y="421"/>
                  </a:lnTo>
                  <a:lnTo>
                    <a:pt x="284" y="420"/>
                  </a:lnTo>
                  <a:lnTo>
                    <a:pt x="284" y="419"/>
                  </a:lnTo>
                  <a:lnTo>
                    <a:pt x="284" y="417"/>
                  </a:lnTo>
                  <a:lnTo>
                    <a:pt x="283" y="413"/>
                  </a:lnTo>
                  <a:lnTo>
                    <a:pt x="282" y="410"/>
                  </a:lnTo>
                  <a:lnTo>
                    <a:pt x="282" y="409"/>
                  </a:lnTo>
                  <a:lnTo>
                    <a:pt x="282" y="407"/>
                  </a:lnTo>
                  <a:lnTo>
                    <a:pt x="280" y="405"/>
                  </a:lnTo>
                  <a:lnTo>
                    <a:pt x="280" y="403"/>
                  </a:lnTo>
                  <a:lnTo>
                    <a:pt x="280" y="402"/>
                  </a:lnTo>
                  <a:lnTo>
                    <a:pt x="280" y="401"/>
                  </a:lnTo>
                  <a:lnTo>
                    <a:pt x="279" y="402"/>
                  </a:lnTo>
                  <a:lnTo>
                    <a:pt x="272" y="405"/>
                  </a:lnTo>
                  <a:lnTo>
                    <a:pt x="271" y="406"/>
                  </a:lnTo>
                  <a:lnTo>
                    <a:pt x="268" y="407"/>
                  </a:lnTo>
                  <a:lnTo>
                    <a:pt x="265" y="409"/>
                  </a:lnTo>
                  <a:lnTo>
                    <a:pt x="264" y="410"/>
                  </a:lnTo>
                  <a:lnTo>
                    <a:pt x="259" y="412"/>
                  </a:lnTo>
                  <a:lnTo>
                    <a:pt x="258" y="413"/>
                  </a:lnTo>
                  <a:lnTo>
                    <a:pt x="257" y="413"/>
                  </a:lnTo>
                  <a:lnTo>
                    <a:pt x="254" y="416"/>
                  </a:lnTo>
                  <a:lnTo>
                    <a:pt x="251" y="416"/>
                  </a:lnTo>
                  <a:lnTo>
                    <a:pt x="250" y="417"/>
                  </a:lnTo>
                  <a:lnTo>
                    <a:pt x="248" y="419"/>
                  </a:lnTo>
                  <a:lnTo>
                    <a:pt x="246" y="420"/>
                  </a:lnTo>
                  <a:lnTo>
                    <a:pt x="244" y="421"/>
                  </a:lnTo>
                  <a:lnTo>
                    <a:pt x="243" y="423"/>
                  </a:lnTo>
                  <a:lnTo>
                    <a:pt x="242" y="425"/>
                  </a:lnTo>
                  <a:lnTo>
                    <a:pt x="240" y="425"/>
                  </a:lnTo>
                  <a:lnTo>
                    <a:pt x="239" y="427"/>
                  </a:lnTo>
                  <a:lnTo>
                    <a:pt x="237" y="427"/>
                  </a:lnTo>
                  <a:lnTo>
                    <a:pt x="236" y="428"/>
                  </a:lnTo>
                  <a:lnTo>
                    <a:pt x="235" y="428"/>
                  </a:lnTo>
                  <a:lnTo>
                    <a:pt x="233" y="428"/>
                  </a:lnTo>
                  <a:lnTo>
                    <a:pt x="232" y="428"/>
                  </a:lnTo>
                  <a:lnTo>
                    <a:pt x="231" y="428"/>
                  </a:lnTo>
                  <a:lnTo>
                    <a:pt x="229" y="428"/>
                  </a:lnTo>
                  <a:lnTo>
                    <a:pt x="226" y="427"/>
                  </a:lnTo>
                  <a:lnTo>
                    <a:pt x="224" y="427"/>
                  </a:lnTo>
                  <a:lnTo>
                    <a:pt x="222" y="427"/>
                  </a:lnTo>
                  <a:lnTo>
                    <a:pt x="220" y="427"/>
                  </a:lnTo>
                  <a:lnTo>
                    <a:pt x="217" y="427"/>
                  </a:lnTo>
                  <a:lnTo>
                    <a:pt x="214" y="427"/>
                  </a:lnTo>
                  <a:lnTo>
                    <a:pt x="206" y="427"/>
                  </a:lnTo>
                  <a:lnTo>
                    <a:pt x="199" y="428"/>
                  </a:lnTo>
                  <a:lnTo>
                    <a:pt x="192" y="428"/>
                  </a:lnTo>
                  <a:lnTo>
                    <a:pt x="190" y="428"/>
                  </a:lnTo>
                  <a:lnTo>
                    <a:pt x="188" y="428"/>
                  </a:lnTo>
                  <a:lnTo>
                    <a:pt x="184" y="428"/>
                  </a:lnTo>
                  <a:lnTo>
                    <a:pt x="179" y="428"/>
                  </a:lnTo>
                  <a:lnTo>
                    <a:pt x="178" y="428"/>
                  </a:lnTo>
                  <a:lnTo>
                    <a:pt x="173" y="428"/>
                  </a:lnTo>
                  <a:lnTo>
                    <a:pt x="167" y="428"/>
                  </a:lnTo>
                  <a:lnTo>
                    <a:pt x="166" y="428"/>
                  </a:lnTo>
                  <a:lnTo>
                    <a:pt x="159" y="428"/>
                  </a:lnTo>
                  <a:lnTo>
                    <a:pt x="157" y="428"/>
                  </a:lnTo>
                  <a:lnTo>
                    <a:pt x="153" y="428"/>
                  </a:lnTo>
                  <a:lnTo>
                    <a:pt x="146" y="428"/>
                  </a:lnTo>
                  <a:lnTo>
                    <a:pt x="142" y="428"/>
                  </a:lnTo>
                  <a:lnTo>
                    <a:pt x="140" y="427"/>
                  </a:lnTo>
                  <a:lnTo>
                    <a:pt x="137" y="427"/>
                  </a:lnTo>
                  <a:lnTo>
                    <a:pt x="135" y="427"/>
                  </a:lnTo>
                  <a:lnTo>
                    <a:pt x="134" y="427"/>
                  </a:lnTo>
                  <a:lnTo>
                    <a:pt x="133" y="427"/>
                  </a:lnTo>
                  <a:lnTo>
                    <a:pt x="131" y="425"/>
                  </a:lnTo>
                  <a:lnTo>
                    <a:pt x="130" y="425"/>
                  </a:lnTo>
                  <a:lnTo>
                    <a:pt x="124" y="424"/>
                  </a:lnTo>
                  <a:lnTo>
                    <a:pt x="123" y="423"/>
                  </a:lnTo>
                  <a:lnTo>
                    <a:pt x="116" y="420"/>
                  </a:lnTo>
                  <a:lnTo>
                    <a:pt x="115" y="420"/>
                  </a:lnTo>
                  <a:lnTo>
                    <a:pt x="113" y="420"/>
                  </a:lnTo>
                  <a:lnTo>
                    <a:pt x="110" y="419"/>
                  </a:lnTo>
                  <a:lnTo>
                    <a:pt x="109" y="419"/>
                  </a:lnTo>
                  <a:lnTo>
                    <a:pt x="101" y="419"/>
                  </a:lnTo>
                  <a:lnTo>
                    <a:pt x="101" y="417"/>
                  </a:lnTo>
                  <a:lnTo>
                    <a:pt x="99" y="417"/>
                  </a:lnTo>
                  <a:lnTo>
                    <a:pt x="98" y="417"/>
                  </a:lnTo>
                  <a:lnTo>
                    <a:pt x="97" y="417"/>
                  </a:lnTo>
                  <a:lnTo>
                    <a:pt x="93" y="417"/>
                  </a:lnTo>
                  <a:lnTo>
                    <a:pt x="84" y="417"/>
                  </a:lnTo>
                  <a:lnTo>
                    <a:pt x="79" y="417"/>
                  </a:lnTo>
                  <a:lnTo>
                    <a:pt x="79" y="419"/>
                  </a:lnTo>
                  <a:lnTo>
                    <a:pt x="77" y="420"/>
                  </a:lnTo>
                  <a:lnTo>
                    <a:pt x="75" y="420"/>
                  </a:lnTo>
                  <a:lnTo>
                    <a:pt x="73" y="413"/>
                  </a:lnTo>
                  <a:lnTo>
                    <a:pt x="72" y="413"/>
                  </a:lnTo>
                  <a:lnTo>
                    <a:pt x="71" y="413"/>
                  </a:lnTo>
                  <a:lnTo>
                    <a:pt x="64" y="413"/>
                  </a:lnTo>
                  <a:lnTo>
                    <a:pt x="64" y="409"/>
                  </a:lnTo>
                  <a:lnTo>
                    <a:pt x="62" y="407"/>
                  </a:lnTo>
                  <a:lnTo>
                    <a:pt x="61" y="407"/>
                  </a:lnTo>
                  <a:lnTo>
                    <a:pt x="61" y="409"/>
                  </a:lnTo>
                  <a:lnTo>
                    <a:pt x="59" y="409"/>
                  </a:lnTo>
                  <a:lnTo>
                    <a:pt x="58" y="407"/>
                  </a:lnTo>
                  <a:lnTo>
                    <a:pt x="58" y="405"/>
                  </a:lnTo>
                  <a:lnTo>
                    <a:pt x="47" y="399"/>
                  </a:lnTo>
                  <a:lnTo>
                    <a:pt x="46" y="401"/>
                  </a:lnTo>
                  <a:lnTo>
                    <a:pt x="37" y="396"/>
                  </a:lnTo>
                  <a:lnTo>
                    <a:pt x="35" y="396"/>
                  </a:lnTo>
                  <a:lnTo>
                    <a:pt x="32" y="396"/>
                  </a:lnTo>
                  <a:lnTo>
                    <a:pt x="32" y="398"/>
                  </a:lnTo>
                  <a:lnTo>
                    <a:pt x="28" y="398"/>
                  </a:lnTo>
                  <a:lnTo>
                    <a:pt x="26" y="399"/>
                  </a:lnTo>
                  <a:lnTo>
                    <a:pt x="25" y="399"/>
                  </a:lnTo>
                  <a:lnTo>
                    <a:pt x="22" y="402"/>
                  </a:lnTo>
                  <a:lnTo>
                    <a:pt x="21" y="402"/>
                  </a:lnTo>
                  <a:lnTo>
                    <a:pt x="19" y="401"/>
                  </a:lnTo>
                  <a:lnTo>
                    <a:pt x="19" y="399"/>
                  </a:lnTo>
                  <a:lnTo>
                    <a:pt x="19" y="396"/>
                  </a:lnTo>
                  <a:lnTo>
                    <a:pt x="19" y="395"/>
                  </a:lnTo>
                  <a:lnTo>
                    <a:pt x="18" y="394"/>
                  </a:lnTo>
                  <a:lnTo>
                    <a:pt x="18" y="392"/>
                  </a:lnTo>
                  <a:lnTo>
                    <a:pt x="15" y="391"/>
                  </a:lnTo>
                  <a:lnTo>
                    <a:pt x="11" y="390"/>
                  </a:lnTo>
                  <a:lnTo>
                    <a:pt x="10" y="388"/>
                  </a:lnTo>
                  <a:lnTo>
                    <a:pt x="8" y="385"/>
                  </a:lnTo>
                  <a:lnTo>
                    <a:pt x="7" y="385"/>
                  </a:lnTo>
                  <a:lnTo>
                    <a:pt x="0" y="381"/>
                  </a:lnTo>
                  <a:lnTo>
                    <a:pt x="2" y="381"/>
                  </a:lnTo>
                  <a:lnTo>
                    <a:pt x="3" y="380"/>
                  </a:lnTo>
                  <a:lnTo>
                    <a:pt x="4" y="379"/>
                  </a:lnTo>
                  <a:lnTo>
                    <a:pt x="7" y="374"/>
                  </a:lnTo>
                  <a:lnTo>
                    <a:pt x="8" y="374"/>
                  </a:lnTo>
                  <a:lnTo>
                    <a:pt x="10" y="372"/>
                  </a:lnTo>
                  <a:lnTo>
                    <a:pt x="10" y="370"/>
                  </a:lnTo>
                  <a:lnTo>
                    <a:pt x="11" y="370"/>
                  </a:lnTo>
                  <a:lnTo>
                    <a:pt x="15" y="369"/>
                  </a:lnTo>
                  <a:lnTo>
                    <a:pt x="17" y="368"/>
                  </a:lnTo>
                  <a:lnTo>
                    <a:pt x="18" y="366"/>
                  </a:lnTo>
                  <a:lnTo>
                    <a:pt x="18" y="365"/>
                  </a:lnTo>
                  <a:lnTo>
                    <a:pt x="19" y="363"/>
                  </a:lnTo>
                  <a:lnTo>
                    <a:pt x="21" y="361"/>
                  </a:lnTo>
                  <a:lnTo>
                    <a:pt x="22" y="361"/>
                  </a:lnTo>
                  <a:lnTo>
                    <a:pt x="24" y="359"/>
                  </a:lnTo>
                  <a:lnTo>
                    <a:pt x="25" y="358"/>
                  </a:lnTo>
                  <a:lnTo>
                    <a:pt x="24" y="356"/>
                  </a:lnTo>
                  <a:lnTo>
                    <a:pt x="24" y="355"/>
                  </a:lnTo>
                  <a:lnTo>
                    <a:pt x="22" y="352"/>
                  </a:lnTo>
                  <a:lnTo>
                    <a:pt x="21" y="352"/>
                  </a:lnTo>
                  <a:lnTo>
                    <a:pt x="21" y="351"/>
                  </a:lnTo>
                  <a:lnTo>
                    <a:pt x="22" y="351"/>
                  </a:lnTo>
                  <a:lnTo>
                    <a:pt x="22" y="350"/>
                  </a:lnTo>
                  <a:lnTo>
                    <a:pt x="22" y="348"/>
                  </a:lnTo>
                  <a:lnTo>
                    <a:pt x="24" y="347"/>
                  </a:lnTo>
                  <a:lnTo>
                    <a:pt x="25" y="347"/>
                  </a:lnTo>
                  <a:lnTo>
                    <a:pt x="29" y="343"/>
                  </a:lnTo>
                  <a:lnTo>
                    <a:pt x="28" y="341"/>
                  </a:lnTo>
                  <a:lnTo>
                    <a:pt x="28" y="319"/>
                  </a:lnTo>
                  <a:lnTo>
                    <a:pt x="28" y="318"/>
                  </a:lnTo>
                  <a:lnTo>
                    <a:pt x="28" y="301"/>
                  </a:lnTo>
                  <a:lnTo>
                    <a:pt x="28" y="287"/>
                  </a:lnTo>
                  <a:lnTo>
                    <a:pt x="28" y="283"/>
                  </a:lnTo>
                  <a:lnTo>
                    <a:pt x="28" y="281"/>
                  </a:lnTo>
                  <a:lnTo>
                    <a:pt x="29" y="281"/>
                  </a:lnTo>
                  <a:lnTo>
                    <a:pt x="40" y="281"/>
                  </a:lnTo>
                  <a:lnTo>
                    <a:pt x="46" y="281"/>
                  </a:lnTo>
                  <a:lnTo>
                    <a:pt x="47" y="281"/>
                  </a:lnTo>
                  <a:lnTo>
                    <a:pt x="48" y="281"/>
                  </a:lnTo>
                  <a:lnTo>
                    <a:pt x="50" y="281"/>
                  </a:lnTo>
                  <a:lnTo>
                    <a:pt x="51" y="281"/>
                  </a:lnTo>
                  <a:lnTo>
                    <a:pt x="53" y="281"/>
                  </a:lnTo>
                  <a:lnTo>
                    <a:pt x="54" y="281"/>
                  </a:lnTo>
                  <a:lnTo>
                    <a:pt x="55" y="281"/>
                  </a:lnTo>
                  <a:lnTo>
                    <a:pt x="55" y="279"/>
                  </a:lnTo>
                  <a:lnTo>
                    <a:pt x="57" y="279"/>
                  </a:lnTo>
                  <a:lnTo>
                    <a:pt x="59" y="278"/>
                  </a:lnTo>
                  <a:lnTo>
                    <a:pt x="61" y="278"/>
                  </a:lnTo>
                  <a:lnTo>
                    <a:pt x="64" y="276"/>
                  </a:lnTo>
                  <a:lnTo>
                    <a:pt x="65" y="275"/>
                  </a:lnTo>
                  <a:lnTo>
                    <a:pt x="66" y="274"/>
                  </a:lnTo>
                  <a:lnTo>
                    <a:pt x="68" y="274"/>
                  </a:lnTo>
                  <a:lnTo>
                    <a:pt x="68" y="272"/>
                  </a:lnTo>
                  <a:lnTo>
                    <a:pt x="71" y="271"/>
                  </a:lnTo>
                  <a:lnTo>
                    <a:pt x="72" y="270"/>
                  </a:lnTo>
                  <a:lnTo>
                    <a:pt x="73" y="268"/>
                  </a:lnTo>
                  <a:lnTo>
                    <a:pt x="73" y="267"/>
                  </a:lnTo>
                  <a:lnTo>
                    <a:pt x="79" y="258"/>
                  </a:lnTo>
                  <a:lnTo>
                    <a:pt x="82" y="253"/>
                  </a:lnTo>
                  <a:lnTo>
                    <a:pt x="83" y="252"/>
                  </a:lnTo>
                  <a:lnTo>
                    <a:pt x="87" y="246"/>
                  </a:lnTo>
                  <a:lnTo>
                    <a:pt x="88" y="243"/>
                  </a:lnTo>
                  <a:lnTo>
                    <a:pt x="88" y="242"/>
                  </a:lnTo>
                  <a:lnTo>
                    <a:pt x="90" y="239"/>
                  </a:lnTo>
                  <a:lnTo>
                    <a:pt x="91" y="239"/>
                  </a:lnTo>
                  <a:lnTo>
                    <a:pt x="91" y="238"/>
                  </a:lnTo>
                  <a:lnTo>
                    <a:pt x="93" y="238"/>
                  </a:lnTo>
                  <a:lnTo>
                    <a:pt x="93" y="236"/>
                  </a:lnTo>
                  <a:lnTo>
                    <a:pt x="94" y="236"/>
                  </a:lnTo>
                  <a:lnTo>
                    <a:pt x="95" y="234"/>
                  </a:lnTo>
                  <a:lnTo>
                    <a:pt x="97" y="232"/>
                  </a:lnTo>
                  <a:lnTo>
                    <a:pt x="98" y="232"/>
                  </a:lnTo>
                  <a:lnTo>
                    <a:pt x="99" y="231"/>
                  </a:lnTo>
                  <a:lnTo>
                    <a:pt x="101" y="231"/>
                  </a:lnTo>
                  <a:lnTo>
                    <a:pt x="101" y="230"/>
                  </a:lnTo>
                  <a:lnTo>
                    <a:pt x="104" y="228"/>
                  </a:lnTo>
                  <a:lnTo>
                    <a:pt x="105" y="228"/>
                  </a:lnTo>
                  <a:lnTo>
                    <a:pt x="106" y="228"/>
                  </a:lnTo>
                  <a:lnTo>
                    <a:pt x="108" y="227"/>
                  </a:lnTo>
                  <a:lnTo>
                    <a:pt x="109" y="227"/>
                  </a:lnTo>
                  <a:lnTo>
                    <a:pt x="110" y="227"/>
                  </a:lnTo>
                  <a:lnTo>
                    <a:pt x="110" y="225"/>
                  </a:lnTo>
                  <a:lnTo>
                    <a:pt x="112" y="225"/>
                  </a:lnTo>
                  <a:lnTo>
                    <a:pt x="113" y="224"/>
                  </a:lnTo>
                  <a:lnTo>
                    <a:pt x="115" y="223"/>
                  </a:lnTo>
                  <a:lnTo>
                    <a:pt x="116" y="223"/>
                  </a:lnTo>
                  <a:lnTo>
                    <a:pt x="119" y="220"/>
                  </a:lnTo>
                  <a:lnTo>
                    <a:pt x="120" y="218"/>
                  </a:lnTo>
                  <a:lnTo>
                    <a:pt x="122" y="217"/>
                  </a:lnTo>
                  <a:lnTo>
                    <a:pt x="123" y="216"/>
                  </a:lnTo>
                  <a:lnTo>
                    <a:pt x="127" y="212"/>
                  </a:lnTo>
                  <a:lnTo>
                    <a:pt x="130" y="207"/>
                  </a:lnTo>
                  <a:lnTo>
                    <a:pt x="131" y="206"/>
                  </a:lnTo>
                  <a:lnTo>
                    <a:pt x="133" y="206"/>
                  </a:lnTo>
                  <a:lnTo>
                    <a:pt x="133" y="205"/>
                  </a:lnTo>
                  <a:lnTo>
                    <a:pt x="134" y="203"/>
                  </a:lnTo>
                  <a:lnTo>
                    <a:pt x="135" y="201"/>
                  </a:lnTo>
                  <a:lnTo>
                    <a:pt x="137" y="201"/>
                  </a:lnTo>
                  <a:lnTo>
                    <a:pt x="138" y="196"/>
                  </a:lnTo>
                  <a:lnTo>
                    <a:pt x="140" y="195"/>
                  </a:lnTo>
                  <a:lnTo>
                    <a:pt x="140" y="194"/>
                  </a:lnTo>
                  <a:lnTo>
                    <a:pt x="141" y="194"/>
                  </a:lnTo>
                  <a:lnTo>
                    <a:pt x="141" y="192"/>
                  </a:lnTo>
                  <a:lnTo>
                    <a:pt x="142" y="189"/>
                  </a:lnTo>
                  <a:lnTo>
                    <a:pt x="142" y="187"/>
                  </a:lnTo>
                  <a:lnTo>
                    <a:pt x="144" y="187"/>
                  </a:lnTo>
                  <a:lnTo>
                    <a:pt x="144" y="185"/>
                  </a:lnTo>
                  <a:lnTo>
                    <a:pt x="144" y="183"/>
                  </a:lnTo>
                  <a:lnTo>
                    <a:pt x="145" y="183"/>
                  </a:lnTo>
                  <a:lnTo>
                    <a:pt x="145" y="181"/>
                  </a:lnTo>
                  <a:lnTo>
                    <a:pt x="145" y="180"/>
                  </a:lnTo>
                  <a:lnTo>
                    <a:pt x="146" y="177"/>
                  </a:lnTo>
                  <a:lnTo>
                    <a:pt x="148" y="176"/>
                  </a:lnTo>
                  <a:lnTo>
                    <a:pt x="148" y="174"/>
                  </a:lnTo>
                  <a:lnTo>
                    <a:pt x="149" y="173"/>
                  </a:lnTo>
                  <a:lnTo>
                    <a:pt x="151" y="172"/>
                  </a:lnTo>
                  <a:lnTo>
                    <a:pt x="151" y="170"/>
                  </a:lnTo>
                  <a:lnTo>
                    <a:pt x="152" y="169"/>
                  </a:lnTo>
                  <a:lnTo>
                    <a:pt x="152" y="167"/>
                  </a:lnTo>
                  <a:lnTo>
                    <a:pt x="153" y="167"/>
                  </a:lnTo>
                  <a:lnTo>
                    <a:pt x="153" y="166"/>
                  </a:lnTo>
                  <a:lnTo>
                    <a:pt x="155" y="165"/>
                  </a:lnTo>
                  <a:lnTo>
                    <a:pt x="155" y="163"/>
                  </a:lnTo>
                  <a:lnTo>
                    <a:pt x="156" y="162"/>
                  </a:lnTo>
                  <a:lnTo>
                    <a:pt x="156" y="161"/>
                  </a:lnTo>
                  <a:lnTo>
                    <a:pt x="156" y="158"/>
                  </a:lnTo>
                  <a:lnTo>
                    <a:pt x="156" y="156"/>
                  </a:lnTo>
                  <a:lnTo>
                    <a:pt x="156" y="155"/>
                  </a:lnTo>
                  <a:lnTo>
                    <a:pt x="157" y="155"/>
                  </a:lnTo>
                  <a:lnTo>
                    <a:pt x="157" y="154"/>
                  </a:lnTo>
                  <a:lnTo>
                    <a:pt x="157" y="152"/>
                  </a:lnTo>
                  <a:lnTo>
                    <a:pt x="157" y="149"/>
                  </a:lnTo>
                  <a:lnTo>
                    <a:pt x="157" y="148"/>
                  </a:lnTo>
                  <a:lnTo>
                    <a:pt x="157" y="145"/>
                  </a:lnTo>
                  <a:lnTo>
                    <a:pt x="157" y="144"/>
                  </a:lnTo>
                  <a:lnTo>
                    <a:pt x="157" y="143"/>
                  </a:lnTo>
                  <a:lnTo>
                    <a:pt x="156" y="143"/>
                  </a:lnTo>
                  <a:lnTo>
                    <a:pt x="156" y="141"/>
                  </a:lnTo>
                  <a:lnTo>
                    <a:pt x="156" y="140"/>
                  </a:lnTo>
                  <a:lnTo>
                    <a:pt x="152" y="133"/>
                  </a:lnTo>
                  <a:lnTo>
                    <a:pt x="146" y="122"/>
                  </a:lnTo>
                  <a:lnTo>
                    <a:pt x="142" y="114"/>
                  </a:lnTo>
                  <a:lnTo>
                    <a:pt x="141" y="112"/>
                  </a:lnTo>
                  <a:lnTo>
                    <a:pt x="140" y="108"/>
                  </a:lnTo>
                  <a:lnTo>
                    <a:pt x="138" y="107"/>
                  </a:lnTo>
                  <a:lnTo>
                    <a:pt x="138" y="105"/>
                  </a:lnTo>
                  <a:lnTo>
                    <a:pt x="137" y="103"/>
                  </a:lnTo>
                  <a:lnTo>
                    <a:pt x="137" y="101"/>
                  </a:lnTo>
                  <a:lnTo>
                    <a:pt x="137" y="100"/>
                  </a:lnTo>
                  <a:lnTo>
                    <a:pt x="137" y="98"/>
                  </a:lnTo>
                  <a:lnTo>
                    <a:pt x="135" y="96"/>
                  </a:lnTo>
                  <a:lnTo>
                    <a:pt x="135" y="94"/>
                  </a:lnTo>
                  <a:lnTo>
                    <a:pt x="134" y="90"/>
                  </a:lnTo>
                  <a:lnTo>
                    <a:pt x="134" y="87"/>
                  </a:lnTo>
                  <a:lnTo>
                    <a:pt x="134" y="86"/>
                  </a:lnTo>
                  <a:lnTo>
                    <a:pt x="134" y="83"/>
                  </a:lnTo>
                  <a:lnTo>
                    <a:pt x="134" y="80"/>
                  </a:lnTo>
                  <a:lnTo>
                    <a:pt x="133" y="78"/>
                  </a:lnTo>
                  <a:lnTo>
                    <a:pt x="133" y="76"/>
                  </a:lnTo>
                  <a:lnTo>
                    <a:pt x="133" y="75"/>
                  </a:lnTo>
                  <a:lnTo>
                    <a:pt x="134" y="74"/>
                  </a:lnTo>
                  <a:lnTo>
                    <a:pt x="134" y="72"/>
                  </a:lnTo>
                  <a:lnTo>
                    <a:pt x="134" y="71"/>
                  </a:lnTo>
                  <a:lnTo>
                    <a:pt x="137" y="69"/>
                  </a:lnTo>
                  <a:lnTo>
                    <a:pt x="137" y="68"/>
                  </a:lnTo>
                  <a:lnTo>
                    <a:pt x="137" y="67"/>
                  </a:lnTo>
                  <a:lnTo>
                    <a:pt x="138" y="67"/>
                  </a:lnTo>
                  <a:lnTo>
                    <a:pt x="140" y="65"/>
                  </a:lnTo>
                  <a:lnTo>
                    <a:pt x="141" y="63"/>
                  </a:lnTo>
                  <a:lnTo>
                    <a:pt x="141" y="61"/>
                  </a:lnTo>
                  <a:lnTo>
                    <a:pt x="141" y="60"/>
                  </a:lnTo>
                  <a:lnTo>
                    <a:pt x="144" y="56"/>
                  </a:lnTo>
                  <a:lnTo>
                    <a:pt x="145" y="49"/>
                  </a:lnTo>
                  <a:lnTo>
                    <a:pt x="146" y="45"/>
                  </a:lnTo>
                  <a:lnTo>
                    <a:pt x="148" y="45"/>
                  </a:lnTo>
                  <a:lnTo>
                    <a:pt x="148" y="43"/>
                  </a:lnTo>
                  <a:lnTo>
                    <a:pt x="148" y="40"/>
                  </a:lnTo>
                  <a:lnTo>
                    <a:pt x="148" y="39"/>
                  </a:lnTo>
                  <a:lnTo>
                    <a:pt x="149" y="38"/>
                  </a:lnTo>
                  <a:lnTo>
                    <a:pt x="149" y="36"/>
                  </a:lnTo>
                  <a:lnTo>
                    <a:pt x="149" y="34"/>
                  </a:lnTo>
                  <a:lnTo>
                    <a:pt x="151" y="32"/>
                  </a:lnTo>
                  <a:lnTo>
                    <a:pt x="151" y="31"/>
                  </a:lnTo>
                  <a:lnTo>
                    <a:pt x="152" y="31"/>
                  </a:lnTo>
                  <a:lnTo>
                    <a:pt x="152" y="28"/>
                  </a:lnTo>
                  <a:lnTo>
                    <a:pt x="155" y="25"/>
                  </a:lnTo>
                  <a:lnTo>
                    <a:pt x="156" y="23"/>
                  </a:lnTo>
                  <a:lnTo>
                    <a:pt x="167" y="6"/>
                  </a:lnTo>
                  <a:lnTo>
                    <a:pt x="168" y="5"/>
                  </a:lnTo>
                  <a:lnTo>
                    <a:pt x="168" y="6"/>
                  </a:lnTo>
                  <a:lnTo>
                    <a:pt x="170" y="6"/>
                  </a:lnTo>
                  <a:lnTo>
                    <a:pt x="170" y="7"/>
                  </a:lnTo>
                  <a:lnTo>
                    <a:pt x="173" y="9"/>
                  </a:lnTo>
                  <a:lnTo>
                    <a:pt x="181" y="2"/>
                  </a:lnTo>
                  <a:lnTo>
                    <a:pt x="182" y="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Freeform 18">
              <a:extLst>
                <a:ext uri="{FF2B5EF4-FFF2-40B4-BE49-F238E27FC236}">
                  <a16:creationId xmlns:a16="http://schemas.microsoft.com/office/drawing/2014/main" id="{3AFE9973-7E09-658B-BC09-5668F058C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688" y="2009776"/>
              <a:ext cx="611188" cy="682625"/>
            </a:xfrm>
            <a:custGeom>
              <a:avLst/>
              <a:gdLst>
                <a:gd name="T0" fmla="*/ 211 w 385"/>
                <a:gd name="T1" fmla="*/ 32 h 430"/>
                <a:gd name="T2" fmla="*/ 247 w 385"/>
                <a:gd name="T3" fmla="*/ 58 h 430"/>
                <a:gd name="T4" fmla="*/ 228 w 385"/>
                <a:gd name="T5" fmla="*/ 75 h 430"/>
                <a:gd name="T6" fmla="*/ 247 w 385"/>
                <a:gd name="T7" fmla="*/ 98 h 430"/>
                <a:gd name="T8" fmla="*/ 266 w 385"/>
                <a:gd name="T9" fmla="*/ 122 h 430"/>
                <a:gd name="T10" fmla="*/ 293 w 385"/>
                <a:gd name="T11" fmla="*/ 144 h 430"/>
                <a:gd name="T12" fmla="*/ 313 w 385"/>
                <a:gd name="T13" fmla="*/ 155 h 430"/>
                <a:gd name="T14" fmla="*/ 330 w 385"/>
                <a:gd name="T15" fmla="*/ 167 h 430"/>
                <a:gd name="T16" fmla="*/ 331 w 385"/>
                <a:gd name="T17" fmla="*/ 184 h 430"/>
                <a:gd name="T18" fmla="*/ 327 w 385"/>
                <a:gd name="T19" fmla="*/ 195 h 430"/>
                <a:gd name="T20" fmla="*/ 317 w 385"/>
                <a:gd name="T21" fmla="*/ 214 h 430"/>
                <a:gd name="T22" fmla="*/ 313 w 385"/>
                <a:gd name="T23" fmla="*/ 231 h 430"/>
                <a:gd name="T24" fmla="*/ 313 w 385"/>
                <a:gd name="T25" fmla="*/ 245 h 430"/>
                <a:gd name="T26" fmla="*/ 315 w 385"/>
                <a:gd name="T27" fmla="*/ 261 h 430"/>
                <a:gd name="T28" fmla="*/ 320 w 385"/>
                <a:gd name="T29" fmla="*/ 278 h 430"/>
                <a:gd name="T30" fmla="*/ 330 w 385"/>
                <a:gd name="T31" fmla="*/ 290 h 430"/>
                <a:gd name="T32" fmla="*/ 335 w 385"/>
                <a:gd name="T33" fmla="*/ 311 h 430"/>
                <a:gd name="T34" fmla="*/ 324 w 385"/>
                <a:gd name="T35" fmla="*/ 338 h 430"/>
                <a:gd name="T36" fmla="*/ 322 w 385"/>
                <a:gd name="T37" fmla="*/ 350 h 430"/>
                <a:gd name="T38" fmla="*/ 326 w 385"/>
                <a:gd name="T39" fmla="*/ 368 h 430"/>
                <a:gd name="T40" fmla="*/ 352 w 385"/>
                <a:gd name="T41" fmla="*/ 372 h 430"/>
                <a:gd name="T42" fmla="*/ 377 w 385"/>
                <a:gd name="T43" fmla="*/ 366 h 430"/>
                <a:gd name="T44" fmla="*/ 380 w 385"/>
                <a:gd name="T45" fmla="*/ 377 h 430"/>
                <a:gd name="T46" fmla="*/ 385 w 385"/>
                <a:gd name="T47" fmla="*/ 403 h 430"/>
                <a:gd name="T48" fmla="*/ 382 w 385"/>
                <a:gd name="T49" fmla="*/ 424 h 430"/>
                <a:gd name="T50" fmla="*/ 352 w 385"/>
                <a:gd name="T51" fmla="*/ 420 h 430"/>
                <a:gd name="T52" fmla="*/ 312 w 385"/>
                <a:gd name="T53" fmla="*/ 423 h 430"/>
                <a:gd name="T54" fmla="*/ 286 w 385"/>
                <a:gd name="T55" fmla="*/ 423 h 430"/>
                <a:gd name="T56" fmla="*/ 280 w 385"/>
                <a:gd name="T57" fmla="*/ 405 h 430"/>
                <a:gd name="T58" fmla="*/ 264 w 385"/>
                <a:gd name="T59" fmla="*/ 410 h 430"/>
                <a:gd name="T60" fmla="*/ 244 w 385"/>
                <a:gd name="T61" fmla="*/ 421 h 430"/>
                <a:gd name="T62" fmla="*/ 232 w 385"/>
                <a:gd name="T63" fmla="*/ 428 h 430"/>
                <a:gd name="T64" fmla="*/ 206 w 385"/>
                <a:gd name="T65" fmla="*/ 427 h 430"/>
                <a:gd name="T66" fmla="*/ 167 w 385"/>
                <a:gd name="T67" fmla="*/ 428 h 430"/>
                <a:gd name="T68" fmla="*/ 135 w 385"/>
                <a:gd name="T69" fmla="*/ 427 h 430"/>
                <a:gd name="T70" fmla="*/ 113 w 385"/>
                <a:gd name="T71" fmla="*/ 420 h 430"/>
                <a:gd name="T72" fmla="*/ 84 w 385"/>
                <a:gd name="T73" fmla="*/ 417 h 430"/>
                <a:gd name="T74" fmla="*/ 64 w 385"/>
                <a:gd name="T75" fmla="*/ 409 h 430"/>
                <a:gd name="T76" fmla="*/ 37 w 385"/>
                <a:gd name="T77" fmla="*/ 396 h 430"/>
                <a:gd name="T78" fmla="*/ 19 w 385"/>
                <a:gd name="T79" fmla="*/ 401 h 430"/>
                <a:gd name="T80" fmla="*/ 8 w 385"/>
                <a:gd name="T81" fmla="*/ 385 h 430"/>
                <a:gd name="T82" fmla="*/ 10 w 385"/>
                <a:gd name="T83" fmla="*/ 370 h 430"/>
                <a:gd name="T84" fmla="*/ 24 w 385"/>
                <a:gd name="T85" fmla="*/ 359 h 430"/>
                <a:gd name="T86" fmla="*/ 22 w 385"/>
                <a:gd name="T87" fmla="*/ 348 h 430"/>
                <a:gd name="T88" fmla="*/ 28 w 385"/>
                <a:gd name="T89" fmla="*/ 283 h 430"/>
                <a:gd name="T90" fmla="*/ 53 w 385"/>
                <a:gd name="T91" fmla="*/ 281 h 430"/>
                <a:gd name="T92" fmla="*/ 66 w 385"/>
                <a:gd name="T93" fmla="*/ 274 h 430"/>
                <a:gd name="T94" fmla="*/ 83 w 385"/>
                <a:gd name="T95" fmla="*/ 252 h 430"/>
                <a:gd name="T96" fmla="*/ 94 w 385"/>
                <a:gd name="T97" fmla="*/ 236 h 430"/>
                <a:gd name="T98" fmla="*/ 106 w 385"/>
                <a:gd name="T99" fmla="*/ 228 h 430"/>
                <a:gd name="T100" fmla="*/ 119 w 385"/>
                <a:gd name="T101" fmla="*/ 220 h 430"/>
                <a:gd name="T102" fmla="*/ 134 w 385"/>
                <a:gd name="T103" fmla="*/ 203 h 430"/>
                <a:gd name="T104" fmla="*/ 142 w 385"/>
                <a:gd name="T105" fmla="*/ 187 h 430"/>
                <a:gd name="T106" fmla="*/ 148 w 385"/>
                <a:gd name="T107" fmla="*/ 174 h 430"/>
                <a:gd name="T108" fmla="*/ 155 w 385"/>
                <a:gd name="T109" fmla="*/ 163 h 430"/>
                <a:gd name="T110" fmla="*/ 157 w 385"/>
                <a:gd name="T111" fmla="*/ 149 h 430"/>
                <a:gd name="T112" fmla="*/ 146 w 385"/>
                <a:gd name="T113" fmla="*/ 122 h 430"/>
                <a:gd name="T114" fmla="*/ 137 w 385"/>
                <a:gd name="T115" fmla="*/ 98 h 430"/>
                <a:gd name="T116" fmla="*/ 133 w 385"/>
                <a:gd name="T117" fmla="*/ 76 h 430"/>
                <a:gd name="T118" fmla="*/ 140 w 385"/>
                <a:gd name="T119" fmla="*/ 65 h 430"/>
                <a:gd name="T120" fmla="*/ 148 w 385"/>
                <a:gd name="T121" fmla="*/ 40 h 430"/>
                <a:gd name="T122" fmla="*/ 155 w 385"/>
                <a:gd name="T123" fmla="*/ 25 h 430"/>
                <a:gd name="T124" fmla="*/ 182 w 385"/>
                <a:gd name="T125" fmla="*/ 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85" h="430">
                  <a:moveTo>
                    <a:pt x="182" y="0"/>
                  </a:moveTo>
                  <a:lnTo>
                    <a:pt x="196" y="14"/>
                  </a:lnTo>
                  <a:lnTo>
                    <a:pt x="196" y="13"/>
                  </a:lnTo>
                  <a:lnTo>
                    <a:pt x="199" y="10"/>
                  </a:lnTo>
                  <a:lnTo>
                    <a:pt x="204" y="16"/>
                  </a:lnTo>
                  <a:lnTo>
                    <a:pt x="204" y="17"/>
                  </a:lnTo>
                  <a:lnTo>
                    <a:pt x="211" y="23"/>
                  </a:lnTo>
                  <a:lnTo>
                    <a:pt x="208" y="32"/>
                  </a:lnTo>
                  <a:lnTo>
                    <a:pt x="211" y="32"/>
                  </a:lnTo>
                  <a:lnTo>
                    <a:pt x="222" y="35"/>
                  </a:lnTo>
                  <a:lnTo>
                    <a:pt x="225" y="36"/>
                  </a:lnTo>
                  <a:lnTo>
                    <a:pt x="232" y="38"/>
                  </a:lnTo>
                  <a:lnTo>
                    <a:pt x="244" y="42"/>
                  </a:lnTo>
                  <a:lnTo>
                    <a:pt x="242" y="49"/>
                  </a:lnTo>
                  <a:lnTo>
                    <a:pt x="240" y="54"/>
                  </a:lnTo>
                  <a:lnTo>
                    <a:pt x="247" y="57"/>
                  </a:lnTo>
                  <a:lnTo>
                    <a:pt x="248" y="57"/>
                  </a:lnTo>
                  <a:lnTo>
                    <a:pt x="247" y="58"/>
                  </a:lnTo>
                  <a:lnTo>
                    <a:pt x="244" y="60"/>
                  </a:lnTo>
                  <a:lnTo>
                    <a:pt x="240" y="64"/>
                  </a:lnTo>
                  <a:lnTo>
                    <a:pt x="237" y="67"/>
                  </a:lnTo>
                  <a:lnTo>
                    <a:pt x="236" y="67"/>
                  </a:lnTo>
                  <a:lnTo>
                    <a:pt x="235" y="68"/>
                  </a:lnTo>
                  <a:lnTo>
                    <a:pt x="232" y="71"/>
                  </a:lnTo>
                  <a:lnTo>
                    <a:pt x="229" y="74"/>
                  </a:lnTo>
                  <a:lnTo>
                    <a:pt x="229" y="75"/>
                  </a:lnTo>
                  <a:lnTo>
                    <a:pt x="228" y="75"/>
                  </a:lnTo>
                  <a:lnTo>
                    <a:pt x="229" y="76"/>
                  </a:lnTo>
                  <a:lnTo>
                    <a:pt x="235" y="82"/>
                  </a:lnTo>
                  <a:lnTo>
                    <a:pt x="236" y="83"/>
                  </a:lnTo>
                  <a:lnTo>
                    <a:pt x="237" y="85"/>
                  </a:lnTo>
                  <a:lnTo>
                    <a:pt x="240" y="87"/>
                  </a:lnTo>
                  <a:lnTo>
                    <a:pt x="240" y="89"/>
                  </a:lnTo>
                  <a:lnTo>
                    <a:pt x="244" y="94"/>
                  </a:lnTo>
                  <a:lnTo>
                    <a:pt x="246" y="96"/>
                  </a:lnTo>
                  <a:lnTo>
                    <a:pt x="247" y="98"/>
                  </a:lnTo>
                  <a:lnTo>
                    <a:pt x="250" y="101"/>
                  </a:lnTo>
                  <a:lnTo>
                    <a:pt x="251" y="103"/>
                  </a:lnTo>
                  <a:lnTo>
                    <a:pt x="253" y="105"/>
                  </a:lnTo>
                  <a:lnTo>
                    <a:pt x="254" y="107"/>
                  </a:lnTo>
                  <a:lnTo>
                    <a:pt x="255" y="108"/>
                  </a:lnTo>
                  <a:lnTo>
                    <a:pt x="258" y="112"/>
                  </a:lnTo>
                  <a:lnTo>
                    <a:pt x="261" y="115"/>
                  </a:lnTo>
                  <a:lnTo>
                    <a:pt x="262" y="118"/>
                  </a:lnTo>
                  <a:lnTo>
                    <a:pt x="266" y="122"/>
                  </a:lnTo>
                  <a:lnTo>
                    <a:pt x="269" y="123"/>
                  </a:lnTo>
                  <a:lnTo>
                    <a:pt x="273" y="129"/>
                  </a:lnTo>
                  <a:lnTo>
                    <a:pt x="276" y="130"/>
                  </a:lnTo>
                  <a:lnTo>
                    <a:pt x="280" y="134"/>
                  </a:lnTo>
                  <a:lnTo>
                    <a:pt x="282" y="136"/>
                  </a:lnTo>
                  <a:lnTo>
                    <a:pt x="284" y="137"/>
                  </a:lnTo>
                  <a:lnTo>
                    <a:pt x="287" y="138"/>
                  </a:lnTo>
                  <a:lnTo>
                    <a:pt x="287" y="140"/>
                  </a:lnTo>
                  <a:lnTo>
                    <a:pt x="293" y="144"/>
                  </a:lnTo>
                  <a:lnTo>
                    <a:pt x="294" y="144"/>
                  </a:lnTo>
                  <a:lnTo>
                    <a:pt x="298" y="147"/>
                  </a:lnTo>
                  <a:lnTo>
                    <a:pt x="300" y="148"/>
                  </a:lnTo>
                  <a:lnTo>
                    <a:pt x="301" y="149"/>
                  </a:lnTo>
                  <a:lnTo>
                    <a:pt x="302" y="149"/>
                  </a:lnTo>
                  <a:lnTo>
                    <a:pt x="304" y="151"/>
                  </a:lnTo>
                  <a:lnTo>
                    <a:pt x="308" y="152"/>
                  </a:lnTo>
                  <a:lnTo>
                    <a:pt x="311" y="154"/>
                  </a:lnTo>
                  <a:lnTo>
                    <a:pt x="313" y="155"/>
                  </a:lnTo>
                  <a:lnTo>
                    <a:pt x="315" y="155"/>
                  </a:lnTo>
                  <a:lnTo>
                    <a:pt x="317" y="158"/>
                  </a:lnTo>
                  <a:lnTo>
                    <a:pt x="319" y="158"/>
                  </a:lnTo>
                  <a:lnTo>
                    <a:pt x="323" y="159"/>
                  </a:lnTo>
                  <a:lnTo>
                    <a:pt x="326" y="161"/>
                  </a:lnTo>
                  <a:lnTo>
                    <a:pt x="327" y="161"/>
                  </a:lnTo>
                  <a:lnTo>
                    <a:pt x="327" y="162"/>
                  </a:lnTo>
                  <a:lnTo>
                    <a:pt x="328" y="165"/>
                  </a:lnTo>
                  <a:lnTo>
                    <a:pt x="330" y="167"/>
                  </a:lnTo>
                  <a:lnTo>
                    <a:pt x="331" y="169"/>
                  </a:lnTo>
                  <a:lnTo>
                    <a:pt x="331" y="172"/>
                  </a:lnTo>
                  <a:lnTo>
                    <a:pt x="333" y="174"/>
                  </a:lnTo>
                  <a:lnTo>
                    <a:pt x="333" y="177"/>
                  </a:lnTo>
                  <a:lnTo>
                    <a:pt x="333" y="178"/>
                  </a:lnTo>
                  <a:lnTo>
                    <a:pt x="333" y="181"/>
                  </a:lnTo>
                  <a:lnTo>
                    <a:pt x="331" y="181"/>
                  </a:lnTo>
                  <a:lnTo>
                    <a:pt x="331" y="183"/>
                  </a:lnTo>
                  <a:lnTo>
                    <a:pt x="331" y="184"/>
                  </a:lnTo>
                  <a:lnTo>
                    <a:pt x="330" y="185"/>
                  </a:lnTo>
                  <a:lnTo>
                    <a:pt x="330" y="187"/>
                  </a:lnTo>
                  <a:lnTo>
                    <a:pt x="330" y="188"/>
                  </a:lnTo>
                  <a:lnTo>
                    <a:pt x="328" y="189"/>
                  </a:lnTo>
                  <a:lnTo>
                    <a:pt x="328" y="191"/>
                  </a:lnTo>
                  <a:lnTo>
                    <a:pt x="328" y="192"/>
                  </a:lnTo>
                  <a:lnTo>
                    <a:pt x="327" y="192"/>
                  </a:lnTo>
                  <a:lnTo>
                    <a:pt x="327" y="194"/>
                  </a:lnTo>
                  <a:lnTo>
                    <a:pt x="327" y="195"/>
                  </a:lnTo>
                  <a:lnTo>
                    <a:pt x="326" y="198"/>
                  </a:lnTo>
                  <a:lnTo>
                    <a:pt x="324" y="198"/>
                  </a:lnTo>
                  <a:lnTo>
                    <a:pt x="323" y="202"/>
                  </a:lnTo>
                  <a:lnTo>
                    <a:pt x="322" y="203"/>
                  </a:lnTo>
                  <a:lnTo>
                    <a:pt x="320" y="207"/>
                  </a:lnTo>
                  <a:lnTo>
                    <a:pt x="319" y="210"/>
                  </a:lnTo>
                  <a:lnTo>
                    <a:pt x="317" y="212"/>
                  </a:lnTo>
                  <a:lnTo>
                    <a:pt x="317" y="213"/>
                  </a:lnTo>
                  <a:lnTo>
                    <a:pt x="317" y="214"/>
                  </a:lnTo>
                  <a:lnTo>
                    <a:pt x="316" y="217"/>
                  </a:lnTo>
                  <a:lnTo>
                    <a:pt x="316" y="220"/>
                  </a:lnTo>
                  <a:lnTo>
                    <a:pt x="315" y="221"/>
                  </a:lnTo>
                  <a:lnTo>
                    <a:pt x="315" y="224"/>
                  </a:lnTo>
                  <a:lnTo>
                    <a:pt x="313" y="224"/>
                  </a:lnTo>
                  <a:lnTo>
                    <a:pt x="313" y="225"/>
                  </a:lnTo>
                  <a:lnTo>
                    <a:pt x="313" y="228"/>
                  </a:lnTo>
                  <a:lnTo>
                    <a:pt x="313" y="230"/>
                  </a:lnTo>
                  <a:lnTo>
                    <a:pt x="313" y="231"/>
                  </a:lnTo>
                  <a:lnTo>
                    <a:pt x="313" y="232"/>
                  </a:lnTo>
                  <a:lnTo>
                    <a:pt x="313" y="234"/>
                  </a:lnTo>
                  <a:lnTo>
                    <a:pt x="313" y="235"/>
                  </a:lnTo>
                  <a:lnTo>
                    <a:pt x="313" y="236"/>
                  </a:lnTo>
                  <a:lnTo>
                    <a:pt x="313" y="238"/>
                  </a:lnTo>
                  <a:lnTo>
                    <a:pt x="312" y="238"/>
                  </a:lnTo>
                  <a:lnTo>
                    <a:pt x="313" y="242"/>
                  </a:lnTo>
                  <a:lnTo>
                    <a:pt x="313" y="243"/>
                  </a:lnTo>
                  <a:lnTo>
                    <a:pt x="313" y="245"/>
                  </a:lnTo>
                  <a:lnTo>
                    <a:pt x="313" y="246"/>
                  </a:lnTo>
                  <a:lnTo>
                    <a:pt x="313" y="247"/>
                  </a:lnTo>
                  <a:lnTo>
                    <a:pt x="313" y="249"/>
                  </a:lnTo>
                  <a:lnTo>
                    <a:pt x="313" y="250"/>
                  </a:lnTo>
                  <a:lnTo>
                    <a:pt x="313" y="253"/>
                  </a:lnTo>
                  <a:lnTo>
                    <a:pt x="313" y="254"/>
                  </a:lnTo>
                  <a:lnTo>
                    <a:pt x="315" y="256"/>
                  </a:lnTo>
                  <a:lnTo>
                    <a:pt x="315" y="258"/>
                  </a:lnTo>
                  <a:lnTo>
                    <a:pt x="315" y="261"/>
                  </a:lnTo>
                  <a:lnTo>
                    <a:pt x="316" y="264"/>
                  </a:lnTo>
                  <a:lnTo>
                    <a:pt x="316" y="267"/>
                  </a:lnTo>
                  <a:lnTo>
                    <a:pt x="317" y="270"/>
                  </a:lnTo>
                  <a:lnTo>
                    <a:pt x="317" y="274"/>
                  </a:lnTo>
                  <a:lnTo>
                    <a:pt x="319" y="275"/>
                  </a:lnTo>
                  <a:lnTo>
                    <a:pt x="319" y="276"/>
                  </a:lnTo>
                  <a:lnTo>
                    <a:pt x="320" y="275"/>
                  </a:lnTo>
                  <a:lnTo>
                    <a:pt x="320" y="276"/>
                  </a:lnTo>
                  <a:lnTo>
                    <a:pt x="320" y="278"/>
                  </a:lnTo>
                  <a:lnTo>
                    <a:pt x="322" y="279"/>
                  </a:lnTo>
                  <a:lnTo>
                    <a:pt x="322" y="281"/>
                  </a:lnTo>
                  <a:lnTo>
                    <a:pt x="323" y="282"/>
                  </a:lnTo>
                  <a:lnTo>
                    <a:pt x="323" y="283"/>
                  </a:lnTo>
                  <a:lnTo>
                    <a:pt x="324" y="285"/>
                  </a:lnTo>
                  <a:lnTo>
                    <a:pt x="326" y="286"/>
                  </a:lnTo>
                  <a:lnTo>
                    <a:pt x="327" y="289"/>
                  </a:lnTo>
                  <a:lnTo>
                    <a:pt x="328" y="289"/>
                  </a:lnTo>
                  <a:lnTo>
                    <a:pt x="330" y="290"/>
                  </a:lnTo>
                  <a:lnTo>
                    <a:pt x="330" y="292"/>
                  </a:lnTo>
                  <a:lnTo>
                    <a:pt x="331" y="293"/>
                  </a:lnTo>
                  <a:lnTo>
                    <a:pt x="333" y="294"/>
                  </a:lnTo>
                  <a:lnTo>
                    <a:pt x="334" y="296"/>
                  </a:lnTo>
                  <a:lnTo>
                    <a:pt x="334" y="297"/>
                  </a:lnTo>
                  <a:lnTo>
                    <a:pt x="338" y="300"/>
                  </a:lnTo>
                  <a:lnTo>
                    <a:pt x="341" y="304"/>
                  </a:lnTo>
                  <a:lnTo>
                    <a:pt x="338" y="308"/>
                  </a:lnTo>
                  <a:lnTo>
                    <a:pt x="335" y="311"/>
                  </a:lnTo>
                  <a:lnTo>
                    <a:pt x="331" y="316"/>
                  </a:lnTo>
                  <a:lnTo>
                    <a:pt x="330" y="319"/>
                  </a:lnTo>
                  <a:lnTo>
                    <a:pt x="328" y="319"/>
                  </a:lnTo>
                  <a:lnTo>
                    <a:pt x="328" y="321"/>
                  </a:lnTo>
                  <a:lnTo>
                    <a:pt x="326" y="326"/>
                  </a:lnTo>
                  <a:lnTo>
                    <a:pt x="326" y="327"/>
                  </a:lnTo>
                  <a:lnTo>
                    <a:pt x="324" y="330"/>
                  </a:lnTo>
                  <a:lnTo>
                    <a:pt x="324" y="336"/>
                  </a:lnTo>
                  <a:lnTo>
                    <a:pt x="324" y="338"/>
                  </a:lnTo>
                  <a:lnTo>
                    <a:pt x="323" y="340"/>
                  </a:lnTo>
                  <a:lnTo>
                    <a:pt x="323" y="341"/>
                  </a:lnTo>
                  <a:lnTo>
                    <a:pt x="323" y="343"/>
                  </a:lnTo>
                  <a:lnTo>
                    <a:pt x="322" y="343"/>
                  </a:lnTo>
                  <a:lnTo>
                    <a:pt x="322" y="344"/>
                  </a:lnTo>
                  <a:lnTo>
                    <a:pt x="322" y="345"/>
                  </a:lnTo>
                  <a:lnTo>
                    <a:pt x="322" y="347"/>
                  </a:lnTo>
                  <a:lnTo>
                    <a:pt x="322" y="348"/>
                  </a:lnTo>
                  <a:lnTo>
                    <a:pt x="322" y="350"/>
                  </a:lnTo>
                  <a:lnTo>
                    <a:pt x="322" y="351"/>
                  </a:lnTo>
                  <a:lnTo>
                    <a:pt x="322" y="352"/>
                  </a:lnTo>
                  <a:lnTo>
                    <a:pt x="323" y="355"/>
                  </a:lnTo>
                  <a:lnTo>
                    <a:pt x="323" y="356"/>
                  </a:lnTo>
                  <a:lnTo>
                    <a:pt x="323" y="359"/>
                  </a:lnTo>
                  <a:lnTo>
                    <a:pt x="323" y="361"/>
                  </a:lnTo>
                  <a:lnTo>
                    <a:pt x="323" y="362"/>
                  </a:lnTo>
                  <a:lnTo>
                    <a:pt x="324" y="365"/>
                  </a:lnTo>
                  <a:lnTo>
                    <a:pt x="326" y="368"/>
                  </a:lnTo>
                  <a:lnTo>
                    <a:pt x="326" y="370"/>
                  </a:lnTo>
                  <a:lnTo>
                    <a:pt x="327" y="373"/>
                  </a:lnTo>
                  <a:lnTo>
                    <a:pt x="330" y="380"/>
                  </a:lnTo>
                  <a:lnTo>
                    <a:pt x="331" y="379"/>
                  </a:lnTo>
                  <a:lnTo>
                    <a:pt x="333" y="379"/>
                  </a:lnTo>
                  <a:lnTo>
                    <a:pt x="337" y="377"/>
                  </a:lnTo>
                  <a:lnTo>
                    <a:pt x="339" y="376"/>
                  </a:lnTo>
                  <a:lnTo>
                    <a:pt x="345" y="374"/>
                  </a:lnTo>
                  <a:lnTo>
                    <a:pt x="352" y="372"/>
                  </a:lnTo>
                  <a:lnTo>
                    <a:pt x="360" y="369"/>
                  </a:lnTo>
                  <a:lnTo>
                    <a:pt x="362" y="368"/>
                  </a:lnTo>
                  <a:lnTo>
                    <a:pt x="366" y="366"/>
                  </a:lnTo>
                  <a:lnTo>
                    <a:pt x="369" y="366"/>
                  </a:lnTo>
                  <a:lnTo>
                    <a:pt x="373" y="365"/>
                  </a:lnTo>
                  <a:lnTo>
                    <a:pt x="375" y="363"/>
                  </a:lnTo>
                  <a:lnTo>
                    <a:pt x="375" y="365"/>
                  </a:lnTo>
                  <a:lnTo>
                    <a:pt x="375" y="366"/>
                  </a:lnTo>
                  <a:lnTo>
                    <a:pt x="377" y="366"/>
                  </a:lnTo>
                  <a:lnTo>
                    <a:pt x="377" y="368"/>
                  </a:lnTo>
                  <a:lnTo>
                    <a:pt x="377" y="369"/>
                  </a:lnTo>
                  <a:lnTo>
                    <a:pt x="378" y="370"/>
                  </a:lnTo>
                  <a:lnTo>
                    <a:pt x="378" y="372"/>
                  </a:lnTo>
                  <a:lnTo>
                    <a:pt x="378" y="373"/>
                  </a:lnTo>
                  <a:lnTo>
                    <a:pt x="378" y="374"/>
                  </a:lnTo>
                  <a:lnTo>
                    <a:pt x="380" y="374"/>
                  </a:lnTo>
                  <a:lnTo>
                    <a:pt x="380" y="376"/>
                  </a:lnTo>
                  <a:lnTo>
                    <a:pt x="380" y="377"/>
                  </a:lnTo>
                  <a:lnTo>
                    <a:pt x="381" y="383"/>
                  </a:lnTo>
                  <a:lnTo>
                    <a:pt x="381" y="384"/>
                  </a:lnTo>
                  <a:lnTo>
                    <a:pt x="382" y="385"/>
                  </a:lnTo>
                  <a:lnTo>
                    <a:pt x="384" y="396"/>
                  </a:lnTo>
                  <a:lnTo>
                    <a:pt x="384" y="398"/>
                  </a:lnTo>
                  <a:lnTo>
                    <a:pt x="385" y="399"/>
                  </a:lnTo>
                  <a:lnTo>
                    <a:pt x="385" y="401"/>
                  </a:lnTo>
                  <a:lnTo>
                    <a:pt x="385" y="402"/>
                  </a:lnTo>
                  <a:lnTo>
                    <a:pt x="385" y="403"/>
                  </a:lnTo>
                  <a:lnTo>
                    <a:pt x="385" y="405"/>
                  </a:lnTo>
                  <a:lnTo>
                    <a:pt x="385" y="407"/>
                  </a:lnTo>
                  <a:lnTo>
                    <a:pt x="384" y="410"/>
                  </a:lnTo>
                  <a:lnTo>
                    <a:pt x="384" y="412"/>
                  </a:lnTo>
                  <a:lnTo>
                    <a:pt x="384" y="413"/>
                  </a:lnTo>
                  <a:lnTo>
                    <a:pt x="384" y="414"/>
                  </a:lnTo>
                  <a:lnTo>
                    <a:pt x="384" y="416"/>
                  </a:lnTo>
                  <a:lnTo>
                    <a:pt x="384" y="417"/>
                  </a:lnTo>
                  <a:lnTo>
                    <a:pt x="382" y="424"/>
                  </a:lnTo>
                  <a:lnTo>
                    <a:pt x="377" y="423"/>
                  </a:lnTo>
                  <a:lnTo>
                    <a:pt x="375" y="423"/>
                  </a:lnTo>
                  <a:lnTo>
                    <a:pt x="374" y="423"/>
                  </a:lnTo>
                  <a:lnTo>
                    <a:pt x="373" y="423"/>
                  </a:lnTo>
                  <a:lnTo>
                    <a:pt x="369" y="424"/>
                  </a:lnTo>
                  <a:lnTo>
                    <a:pt x="362" y="424"/>
                  </a:lnTo>
                  <a:lnTo>
                    <a:pt x="360" y="424"/>
                  </a:lnTo>
                  <a:lnTo>
                    <a:pt x="353" y="425"/>
                  </a:lnTo>
                  <a:lnTo>
                    <a:pt x="352" y="420"/>
                  </a:lnTo>
                  <a:lnTo>
                    <a:pt x="352" y="419"/>
                  </a:lnTo>
                  <a:lnTo>
                    <a:pt x="351" y="419"/>
                  </a:lnTo>
                  <a:lnTo>
                    <a:pt x="351" y="417"/>
                  </a:lnTo>
                  <a:lnTo>
                    <a:pt x="349" y="417"/>
                  </a:lnTo>
                  <a:lnTo>
                    <a:pt x="348" y="417"/>
                  </a:lnTo>
                  <a:lnTo>
                    <a:pt x="346" y="417"/>
                  </a:lnTo>
                  <a:lnTo>
                    <a:pt x="344" y="417"/>
                  </a:lnTo>
                  <a:lnTo>
                    <a:pt x="313" y="423"/>
                  </a:lnTo>
                  <a:lnTo>
                    <a:pt x="312" y="423"/>
                  </a:lnTo>
                  <a:lnTo>
                    <a:pt x="313" y="427"/>
                  </a:lnTo>
                  <a:lnTo>
                    <a:pt x="305" y="428"/>
                  </a:lnTo>
                  <a:lnTo>
                    <a:pt x="297" y="428"/>
                  </a:lnTo>
                  <a:lnTo>
                    <a:pt x="290" y="430"/>
                  </a:lnTo>
                  <a:lnTo>
                    <a:pt x="287" y="430"/>
                  </a:lnTo>
                  <a:lnTo>
                    <a:pt x="287" y="428"/>
                  </a:lnTo>
                  <a:lnTo>
                    <a:pt x="287" y="427"/>
                  </a:lnTo>
                  <a:lnTo>
                    <a:pt x="286" y="424"/>
                  </a:lnTo>
                  <a:lnTo>
                    <a:pt x="286" y="423"/>
                  </a:lnTo>
                  <a:lnTo>
                    <a:pt x="286" y="421"/>
                  </a:lnTo>
                  <a:lnTo>
                    <a:pt x="284" y="420"/>
                  </a:lnTo>
                  <a:lnTo>
                    <a:pt x="284" y="419"/>
                  </a:lnTo>
                  <a:lnTo>
                    <a:pt x="284" y="417"/>
                  </a:lnTo>
                  <a:lnTo>
                    <a:pt x="283" y="413"/>
                  </a:lnTo>
                  <a:lnTo>
                    <a:pt x="282" y="410"/>
                  </a:lnTo>
                  <a:lnTo>
                    <a:pt x="282" y="409"/>
                  </a:lnTo>
                  <a:lnTo>
                    <a:pt x="282" y="407"/>
                  </a:lnTo>
                  <a:lnTo>
                    <a:pt x="280" y="405"/>
                  </a:lnTo>
                  <a:lnTo>
                    <a:pt x="280" y="403"/>
                  </a:lnTo>
                  <a:lnTo>
                    <a:pt x="280" y="402"/>
                  </a:lnTo>
                  <a:lnTo>
                    <a:pt x="280" y="401"/>
                  </a:lnTo>
                  <a:lnTo>
                    <a:pt x="279" y="402"/>
                  </a:lnTo>
                  <a:lnTo>
                    <a:pt x="272" y="405"/>
                  </a:lnTo>
                  <a:lnTo>
                    <a:pt x="271" y="406"/>
                  </a:lnTo>
                  <a:lnTo>
                    <a:pt x="268" y="407"/>
                  </a:lnTo>
                  <a:lnTo>
                    <a:pt x="265" y="409"/>
                  </a:lnTo>
                  <a:lnTo>
                    <a:pt x="264" y="410"/>
                  </a:lnTo>
                  <a:lnTo>
                    <a:pt x="259" y="412"/>
                  </a:lnTo>
                  <a:lnTo>
                    <a:pt x="258" y="413"/>
                  </a:lnTo>
                  <a:lnTo>
                    <a:pt x="257" y="413"/>
                  </a:lnTo>
                  <a:lnTo>
                    <a:pt x="254" y="416"/>
                  </a:lnTo>
                  <a:lnTo>
                    <a:pt x="251" y="416"/>
                  </a:lnTo>
                  <a:lnTo>
                    <a:pt x="250" y="417"/>
                  </a:lnTo>
                  <a:lnTo>
                    <a:pt x="248" y="419"/>
                  </a:lnTo>
                  <a:lnTo>
                    <a:pt x="246" y="420"/>
                  </a:lnTo>
                  <a:lnTo>
                    <a:pt x="244" y="421"/>
                  </a:lnTo>
                  <a:lnTo>
                    <a:pt x="243" y="423"/>
                  </a:lnTo>
                  <a:lnTo>
                    <a:pt x="242" y="425"/>
                  </a:lnTo>
                  <a:lnTo>
                    <a:pt x="240" y="425"/>
                  </a:lnTo>
                  <a:lnTo>
                    <a:pt x="239" y="427"/>
                  </a:lnTo>
                  <a:lnTo>
                    <a:pt x="237" y="427"/>
                  </a:lnTo>
                  <a:lnTo>
                    <a:pt x="236" y="428"/>
                  </a:lnTo>
                  <a:lnTo>
                    <a:pt x="235" y="428"/>
                  </a:lnTo>
                  <a:lnTo>
                    <a:pt x="233" y="428"/>
                  </a:lnTo>
                  <a:lnTo>
                    <a:pt x="232" y="428"/>
                  </a:lnTo>
                  <a:lnTo>
                    <a:pt x="231" y="428"/>
                  </a:lnTo>
                  <a:lnTo>
                    <a:pt x="229" y="428"/>
                  </a:lnTo>
                  <a:lnTo>
                    <a:pt x="226" y="427"/>
                  </a:lnTo>
                  <a:lnTo>
                    <a:pt x="224" y="427"/>
                  </a:lnTo>
                  <a:lnTo>
                    <a:pt x="222" y="427"/>
                  </a:lnTo>
                  <a:lnTo>
                    <a:pt x="220" y="427"/>
                  </a:lnTo>
                  <a:lnTo>
                    <a:pt x="217" y="427"/>
                  </a:lnTo>
                  <a:lnTo>
                    <a:pt x="214" y="427"/>
                  </a:lnTo>
                  <a:lnTo>
                    <a:pt x="206" y="427"/>
                  </a:lnTo>
                  <a:lnTo>
                    <a:pt x="199" y="428"/>
                  </a:lnTo>
                  <a:lnTo>
                    <a:pt x="192" y="428"/>
                  </a:lnTo>
                  <a:lnTo>
                    <a:pt x="190" y="428"/>
                  </a:lnTo>
                  <a:lnTo>
                    <a:pt x="188" y="428"/>
                  </a:lnTo>
                  <a:lnTo>
                    <a:pt x="184" y="428"/>
                  </a:lnTo>
                  <a:lnTo>
                    <a:pt x="179" y="428"/>
                  </a:lnTo>
                  <a:lnTo>
                    <a:pt x="178" y="428"/>
                  </a:lnTo>
                  <a:lnTo>
                    <a:pt x="173" y="428"/>
                  </a:lnTo>
                  <a:lnTo>
                    <a:pt x="167" y="428"/>
                  </a:lnTo>
                  <a:lnTo>
                    <a:pt x="166" y="428"/>
                  </a:lnTo>
                  <a:lnTo>
                    <a:pt x="159" y="428"/>
                  </a:lnTo>
                  <a:lnTo>
                    <a:pt x="157" y="428"/>
                  </a:lnTo>
                  <a:lnTo>
                    <a:pt x="153" y="428"/>
                  </a:lnTo>
                  <a:lnTo>
                    <a:pt x="146" y="428"/>
                  </a:lnTo>
                  <a:lnTo>
                    <a:pt x="142" y="428"/>
                  </a:lnTo>
                  <a:lnTo>
                    <a:pt x="140" y="427"/>
                  </a:lnTo>
                  <a:lnTo>
                    <a:pt x="137" y="427"/>
                  </a:lnTo>
                  <a:lnTo>
                    <a:pt x="135" y="427"/>
                  </a:lnTo>
                  <a:lnTo>
                    <a:pt x="134" y="427"/>
                  </a:lnTo>
                  <a:lnTo>
                    <a:pt x="133" y="427"/>
                  </a:lnTo>
                  <a:lnTo>
                    <a:pt x="131" y="425"/>
                  </a:lnTo>
                  <a:lnTo>
                    <a:pt x="130" y="425"/>
                  </a:lnTo>
                  <a:lnTo>
                    <a:pt x="124" y="424"/>
                  </a:lnTo>
                  <a:lnTo>
                    <a:pt x="123" y="423"/>
                  </a:lnTo>
                  <a:lnTo>
                    <a:pt x="116" y="420"/>
                  </a:lnTo>
                  <a:lnTo>
                    <a:pt x="115" y="420"/>
                  </a:lnTo>
                  <a:lnTo>
                    <a:pt x="113" y="420"/>
                  </a:lnTo>
                  <a:lnTo>
                    <a:pt x="110" y="419"/>
                  </a:lnTo>
                  <a:lnTo>
                    <a:pt x="109" y="419"/>
                  </a:lnTo>
                  <a:lnTo>
                    <a:pt x="101" y="419"/>
                  </a:lnTo>
                  <a:lnTo>
                    <a:pt x="101" y="417"/>
                  </a:lnTo>
                  <a:lnTo>
                    <a:pt x="99" y="417"/>
                  </a:lnTo>
                  <a:lnTo>
                    <a:pt x="98" y="417"/>
                  </a:lnTo>
                  <a:lnTo>
                    <a:pt x="97" y="417"/>
                  </a:lnTo>
                  <a:lnTo>
                    <a:pt x="93" y="417"/>
                  </a:lnTo>
                  <a:lnTo>
                    <a:pt x="84" y="417"/>
                  </a:lnTo>
                  <a:lnTo>
                    <a:pt x="79" y="417"/>
                  </a:lnTo>
                  <a:lnTo>
                    <a:pt x="79" y="419"/>
                  </a:lnTo>
                  <a:lnTo>
                    <a:pt x="77" y="420"/>
                  </a:lnTo>
                  <a:lnTo>
                    <a:pt x="75" y="420"/>
                  </a:lnTo>
                  <a:lnTo>
                    <a:pt x="73" y="413"/>
                  </a:lnTo>
                  <a:lnTo>
                    <a:pt x="72" y="413"/>
                  </a:lnTo>
                  <a:lnTo>
                    <a:pt x="71" y="413"/>
                  </a:lnTo>
                  <a:lnTo>
                    <a:pt x="64" y="413"/>
                  </a:lnTo>
                  <a:lnTo>
                    <a:pt x="64" y="409"/>
                  </a:lnTo>
                  <a:lnTo>
                    <a:pt x="62" y="407"/>
                  </a:lnTo>
                  <a:lnTo>
                    <a:pt x="61" y="407"/>
                  </a:lnTo>
                  <a:lnTo>
                    <a:pt x="61" y="409"/>
                  </a:lnTo>
                  <a:lnTo>
                    <a:pt x="59" y="409"/>
                  </a:lnTo>
                  <a:lnTo>
                    <a:pt x="58" y="407"/>
                  </a:lnTo>
                  <a:lnTo>
                    <a:pt x="58" y="405"/>
                  </a:lnTo>
                  <a:lnTo>
                    <a:pt x="47" y="399"/>
                  </a:lnTo>
                  <a:lnTo>
                    <a:pt x="46" y="401"/>
                  </a:lnTo>
                  <a:lnTo>
                    <a:pt x="37" y="396"/>
                  </a:lnTo>
                  <a:lnTo>
                    <a:pt x="35" y="396"/>
                  </a:lnTo>
                  <a:lnTo>
                    <a:pt x="32" y="396"/>
                  </a:lnTo>
                  <a:lnTo>
                    <a:pt x="32" y="398"/>
                  </a:lnTo>
                  <a:lnTo>
                    <a:pt x="28" y="398"/>
                  </a:lnTo>
                  <a:lnTo>
                    <a:pt x="26" y="399"/>
                  </a:lnTo>
                  <a:lnTo>
                    <a:pt x="25" y="399"/>
                  </a:lnTo>
                  <a:lnTo>
                    <a:pt x="22" y="402"/>
                  </a:lnTo>
                  <a:lnTo>
                    <a:pt x="21" y="402"/>
                  </a:lnTo>
                  <a:lnTo>
                    <a:pt x="19" y="401"/>
                  </a:lnTo>
                  <a:lnTo>
                    <a:pt x="19" y="399"/>
                  </a:lnTo>
                  <a:lnTo>
                    <a:pt x="19" y="396"/>
                  </a:lnTo>
                  <a:lnTo>
                    <a:pt x="19" y="395"/>
                  </a:lnTo>
                  <a:lnTo>
                    <a:pt x="18" y="394"/>
                  </a:lnTo>
                  <a:lnTo>
                    <a:pt x="18" y="392"/>
                  </a:lnTo>
                  <a:lnTo>
                    <a:pt x="15" y="391"/>
                  </a:lnTo>
                  <a:lnTo>
                    <a:pt x="11" y="390"/>
                  </a:lnTo>
                  <a:lnTo>
                    <a:pt x="10" y="388"/>
                  </a:lnTo>
                  <a:lnTo>
                    <a:pt x="8" y="385"/>
                  </a:lnTo>
                  <a:lnTo>
                    <a:pt x="7" y="385"/>
                  </a:lnTo>
                  <a:lnTo>
                    <a:pt x="0" y="381"/>
                  </a:lnTo>
                  <a:lnTo>
                    <a:pt x="2" y="381"/>
                  </a:lnTo>
                  <a:lnTo>
                    <a:pt x="3" y="380"/>
                  </a:lnTo>
                  <a:lnTo>
                    <a:pt x="4" y="379"/>
                  </a:lnTo>
                  <a:lnTo>
                    <a:pt x="7" y="374"/>
                  </a:lnTo>
                  <a:lnTo>
                    <a:pt x="8" y="374"/>
                  </a:lnTo>
                  <a:lnTo>
                    <a:pt x="10" y="372"/>
                  </a:lnTo>
                  <a:lnTo>
                    <a:pt x="10" y="370"/>
                  </a:lnTo>
                  <a:lnTo>
                    <a:pt x="11" y="370"/>
                  </a:lnTo>
                  <a:lnTo>
                    <a:pt x="15" y="369"/>
                  </a:lnTo>
                  <a:lnTo>
                    <a:pt x="17" y="368"/>
                  </a:lnTo>
                  <a:lnTo>
                    <a:pt x="18" y="366"/>
                  </a:lnTo>
                  <a:lnTo>
                    <a:pt x="18" y="365"/>
                  </a:lnTo>
                  <a:lnTo>
                    <a:pt x="19" y="363"/>
                  </a:lnTo>
                  <a:lnTo>
                    <a:pt x="21" y="361"/>
                  </a:lnTo>
                  <a:lnTo>
                    <a:pt x="22" y="361"/>
                  </a:lnTo>
                  <a:lnTo>
                    <a:pt x="24" y="359"/>
                  </a:lnTo>
                  <a:lnTo>
                    <a:pt x="25" y="358"/>
                  </a:lnTo>
                  <a:lnTo>
                    <a:pt x="24" y="356"/>
                  </a:lnTo>
                  <a:lnTo>
                    <a:pt x="24" y="355"/>
                  </a:lnTo>
                  <a:lnTo>
                    <a:pt x="22" y="352"/>
                  </a:lnTo>
                  <a:lnTo>
                    <a:pt x="21" y="352"/>
                  </a:lnTo>
                  <a:lnTo>
                    <a:pt x="21" y="351"/>
                  </a:lnTo>
                  <a:lnTo>
                    <a:pt x="22" y="351"/>
                  </a:lnTo>
                  <a:lnTo>
                    <a:pt x="22" y="350"/>
                  </a:lnTo>
                  <a:lnTo>
                    <a:pt x="22" y="348"/>
                  </a:lnTo>
                  <a:lnTo>
                    <a:pt x="24" y="347"/>
                  </a:lnTo>
                  <a:lnTo>
                    <a:pt x="25" y="347"/>
                  </a:lnTo>
                  <a:lnTo>
                    <a:pt x="29" y="343"/>
                  </a:lnTo>
                  <a:lnTo>
                    <a:pt x="28" y="341"/>
                  </a:lnTo>
                  <a:lnTo>
                    <a:pt x="28" y="319"/>
                  </a:lnTo>
                  <a:lnTo>
                    <a:pt x="28" y="318"/>
                  </a:lnTo>
                  <a:lnTo>
                    <a:pt x="28" y="301"/>
                  </a:lnTo>
                  <a:lnTo>
                    <a:pt x="28" y="287"/>
                  </a:lnTo>
                  <a:lnTo>
                    <a:pt x="28" y="283"/>
                  </a:lnTo>
                  <a:lnTo>
                    <a:pt x="28" y="281"/>
                  </a:lnTo>
                  <a:lnTo>
                    <a:pt x="29" y="281"/>
                  </a:lnTo>
                  <a:lnTo>
                    <a:pt x="40" y="281"/>
                  </a:lnTo>
                  <a:lnTo>
                    <a:pt x="46" y="281"/>
                  </a:lnTo>
                  <a:lnTo>
                    <a:pt x="47" y="281"/>
                  </a:lnTo>
                  <a:lnTo>
                    <a:pt x="48" y="281"/>
                  </a:lnTo>
                  <a:lnTo>
                    <a:pt x="50" y="281"/>
                  </a:lnTo>
                  <a:lnTo>
                    <a:pt x="51" y="281"/>
                  </a:lnTo>
                  <a:lnTo>
                    <a:pt x="53" y="281"/>
                  </a:lnTo>
                  <a:lnTo>
                    <a:pt x="54" y="281"/>
                  </a:lnTo>
                  <a:lnTo>
                    <a:pt x="55" y="281"/>
                  </a:lnTo>
                  <a:lnTo>
                    <a:pt x="55" y="279"/>
                  </a:lnTo>
                  <a:lnTo>
                    <a:pt x="57" y="279"/>
                  </a:lnTo>
                  <a:lnTo>
                    <a:pt x="59" y="278"/>
                  </a:lnTo>
                  <a:lnTo>
                    <a:pt x="61" y="278"/>
                  </a:lnTo>
                  <a:lnTo>
                    <a:pt x="64" y="276"/>
                  </a:lnTo>
                  <a:lnTo>
                    <a:pt x="65" y="275"/>
                  </a:lnTo>
                  <a:lnTo>
                    <a:pt x="66" y="274"/>
                  </a:lnTo>
                  <a:lnTo>
                    <a:pt x="68" y="274"/>
                  </a:lnTo>
                  <a:lnTo>
                    <a:pt x="68" y="272"/>
                  </a:lnTo>
                  <a:lnTo>
                    <a:pt x="71" y="271"/>
                  </a:lnTo>
                  <a:lnTo>
                    <a:pt x="72" y="270"/>
                  </a:lnTo>
                  <a:lnTo>
                    <a:pt x="73" y="268"/>
                  </a:lnTo>
                  <a:lnTo>
                    <a:pt x="73" y="267"/>
                  </a:lnTo>
                  <a:lnTo>
                    <a:pt x="79" y="258"/>
                  </a:lnTo>
                  <a:lnTo>
                    <a:pt x="82" y="253"/>
                  </a:lnTo>
                  <a:lnTo>
                    <a:pt x="83" y="252"/>
                  </a:lnTo>
                  <a:lnTo>
                    <a:pt x="87" y="246"/>
                  </a:lnTo>
                  <a:lnTo>
                    <a:pt x="88" y="243"/>
                  </a:lnTo>
                  <a:lnTo>
                    <a:pt x="88" y="242"/>
                  </a:lnTo>
                  <a:lnTo>
                    <a:pt x="90" y="239"/>
                  </a:lnTo>
                  <a:lnTo>
                    <a:pt x="91" y="239"/>
                  </a:lnTo>
                  <a:lnTo>
                    <a:pt x="91" y="238"/>
                  </a:lnTo>
                  <a:lnTo>
                    <a:pt x="93" y="238"/>
                  </a:lnTo>
                  <a:lnTo>
                    <a:pt x="93" y="236"/>
                  </a:lnTo>
                  <a:lnTo>
                    <a:pt x="94" y="236"/>
                  </a:lnTo>
                  <a:lnTo>
                    <a:pt x="95" y="234"/>
                  </a:lnTo>
                  <a:lnTo>
                    <a:pt x="97" y="232"/>
                  </a:lnTo>
                  <a:lnTo>
                    <a:pt x="98" y="232"/>
                  </a:lnTo>
                  <a:lnTo>
                    <a:pt x="99" y="231"/>
                  </a:lnTo>
                  <a:lnTo>
                    <a:pt x="101" y="231"/>
                  </a:lnTo>
                  <a:lnTo>
                    <a:pt x="101" y="230"/>
                  </a:lnTo>
                  <a:lnTo>
                    <a:pt x="104" y="228"/>
                  </a:lnTo>
                  <a:lnTo>
                    <a:pt x="105" y="228"/>
                  </a:lnTo>
                  <a:lnTo>
                    <a:pt x="106" y="228"/>
                  </a:lnTo>
                  <a:lnTo>
                    <a:pt x="108" y="227"/>
                  </a:lnTo>
                  <a:lnTo>
                    <a:pt x="109" y="227"/>
                  </a:lnTo>
                  <a:lnTo>
                    <a:pt x="110" y="227"/>
                  </a:lnTo>
                  <a:lnTo>
                    <a:pt x="110" y="225"/>
                  </a:lnTo>
                  <a:lnTo>
                    <a:pt x="112" y="225"/>
                  </a:lnTo>
                  <a:lnTo>
                    <a:pt x="113" y="224"/>
                  </a:lnTo>
                  <a:lnTo>
                    <a:pt x="115" y="223"/>
                  </a:lnTo>
                  <a:lnTo>
                    <a:pt x="116" y="223"/>
                  </a:lnTo>
                  <a:lnTo>
                    <a:pt x="119" y="220"/>
                  </a:lnTo>
                  <a:lnTo>
                    <a:pt x="120" y="218"/>
                  </a:lnTo>
                  <a:lnTo>
                    <a:pt x="122" y="217"/>
                  </a:lnTo>
                  <a:lnTo>
                    <a:pt x="123" y="216"/>
                  </a:lnTo>
                  <a:lnTo>
                    <a:pt x="127" y="212"/>
                  </a:lnTo>
                  <a:lnTo>
                    <a:pt x="130" y="207"/>
                  </a:lnTo>
                  <a:lnTo>
                    <a:pt x="131" y="206"/>
                  </a:lnTo>
                  <a:lnTo>
                    <a:pt x="133" y="206"/>
                  </a:lnTo>
                  <a:lnTo>
                    <a:pt x="133" y="205"/>
                  </a:lnTo>
                  <a:lnTo>
                    <a:pt x="134" y="203"/>
                  </a:lnTo>
                  <a:lnTo>
                    <a:pt x="135" y="201"/>
                  </a:lnTo>
                  <a:lnTo>
                    <a:pt x="137" y="201"/>
                  </a:lnTo>
                  <a:lnTo>
                    <a:pt x="138" y="196"/>
                  </a:lnTo>
                  <a:lnTo>
                    <a:pt x="140" y="195"/>
                  </a:lnTo>
                  <a:lnTo>
                    <a:pt x="140" y="194"/>
                  </a:lnTo>
                  <a:lnTo>
                    <a:pt x="141" y="194"/>
                  </a:lnTo>
                  <a:lnTo>
                    <a:pt x="141" y="192"/>
                  </a:lnTo>
                  <a:lnTo>
                    <a:pt x="142" y="189"/>
                  </a:lnTo>
                  <a:lnTo>
                    <a:pt x="142" y="187"/>
                  </a:lnTo>
                  <a:lnTo>
                    <a:pt x="144" y="187"/>
                  </a:lnTo>
                  <a:lnTo>
                    <a:pt x="144" y="185"/>
                  </a:lnTo>
                  <a:lnTo>
                    <a:pt x="144" y="183"/>
                  </a:lnTo>
                  <a:lnTo>
                    <a:pt x="145" y="183"/>
                  </a:lnTo>
                  <a:lnTo>
                    <a:pt x="145" y="181"/>
                  </a:lnTo>
                  <a:lnTo>
                    <a:pt x="145" y="180"/>
                  </a:lnTo>
                  <a:lnTo>
                    <a:pt x="146" y="177"/>
                  </a:lnTo>
                  <a:lnTo>
                    <a:pt x="148" y="176"/>
                  </a:lnTo>
                  <a:lnTo>
                    <a:pt x="148" y="174"/>
                  </a:lnTo>
                  <a:lnTo>
                    <a:pt x="149" y="173"/>
                  </a:lnTo>
                  <a:lnTo>
                    <a:pt x="151" y="172"/>
                  </a:lnTo>
                  <a:lnTo>
                    <a:pt x="151" y="170"/>
                  </a:lnTo>
                  <a:lnTo>
                    <a:pt x="152" y="169"/>
                  </a:lnTo>
                  <a:lnTo>
                    <a:pt x="152" y="167"/>
                  </a:lnTo>
                  <a:lnTo>
                    <a:pt x="153" y="167"/>
                  </a:lnTo>
                  <a:lnTo>
                    <a:pt x="153" y="166"/>
                  </a:lnTo>
                  <a:lnTo>
                    <a:pt x="155" y="165"/>
                  </a:lnTo>
                  <a:lnTo>
                    <a:pt x="155" y="163"/>
                  </a:lnTo>
                  <a:lnTo>
                    <a:pt x="156" y="162"/>
                  </a:lnTo>
                  <a:lnTo>
                    <a:pt x="156" y="161"/>
                  </a:lnTo>
                  <a:lnTo>
                    <a:pt x="156" y="158"/>
                  </a:lnTo>
                  <a:lnTo>
                    <a:pt x="156" y="156"/>
                  </a:lnTo>
                  <a:lnTo>
                    <a:pt x="156" y="155"/>
                  </a:lnTo>
                  <a:lnTo>
                    <a:pt x="157" y="155"/>
                  </a:lnTo>
                  <a:lnTo>
                    <a:pt x="157" y="154"/>
                  </a:lnTo>
                  <a:lnTo>
                    <a:pt x="157" y="152"/>
                  </a:lnTo>
                  <a:lnTo>
                    <a:pt x="157" y="149"/>
                  </a:lnTo>
                  <a:lnTo>
                    <a:pt x="157" y="148"/>
                  </a:lnTo>
                  <a:lnTo>
                    <a:pt x="157" y="145"/>
                  </a:lnTo>
                  <a:lnTo>
                    <a:pt x="157" y="144"/>
                  </a:lnTo>
                  <a:lnTo>
                    <a:pt x="157" y="143"/>
                  </a:lnTo>
                  <a:lnTo>
                    <a:pt x="156" y="143"/>
                  </a:lnTo>
                  <a:lnTo>
                    <a:pt x="156" y="141"/>
                  </a:lnTo>
                  <a:lnTo>
                    <a:pt x="156" y="140"/>
                  </a:lnTo>
                  <a:lnTo>
                    <a:pt x="152" y="133"/>
                  </a:lnTo>
                  <a:lnTo>
                    <a:pt x="146" y="122"/>
                  </a:lnTo>
                  <a:lnTo>
                    <a:pt x="142" y="114"/>
                  </a:lnTo>
                  <a:lnTo>
                    <a:pt x="141" y="112"/>
                  </a:lnTo>
                  <a:lnTo>
                    <a:pt x="140" y="108"/>
                  </a:lnTo>
                  <a:lnTo>
                    <a:pt x="138" y="107"/>
                  </a:lnTo>
                  <a:lnTo>
                    <a:pt x="138" y="105"/>
                  </a:lnTo>
                  <a:lnTo>
                    <a:pt x="137" y="103"/>
                  </a:lnTo>
                  <a:lnTo>
                    <a:pt x="137" y="101"/>
                  </a:lnTo>
                  <a:lnTo>
                    <a:pt x="137" y="100"/>
                  </a:lnTo>
                  <a:lnTo>
                    <a:pt x="137" y="98"/>
                  </a:lnTo>
                  <a:lnTo>
                    <a:pt x="135" y="96"/>
                  </a:lnTo>
                  <a:lnTo>
                    <a:pt x="135" y="94"/>
                  </a:lnTo>
                  <a:lnTo>
                    <a:pt x="134" y="90"/>
                  </a:lnTo>
                  <a:lnTo>
                    <a:pt x="134" y="87"/>
                  </a:lnTo>
                  <a:lnTo>
                    <a:pt x="134" y="86"/>
                  </a:lnTo>
                  <a:lnTo>
                    <a:pt x="134" y="83"/>
                  </a:lnTo>
                  <a:lnTo>
                    <a:pt x="134" y="80"/>
                  </a:lnTo>
                  <a:lnTo>
                    <a:pt x="133" y="78"/>
                  </a:lnTo>
                  <a:lnTo>
                    <a:pt x="133" y="76"/>
                  </a:lnTo>
                  <a:lnTo>
                    <a:pt x="133" y="75"/>
                  </a:lnTo>
                  <a:lnTo>
                    <a:pt x="134" y="74"/>
                  </a:lnTo>
                  <a:lnTo>
                    <a:pt x="134" y="72"/>
                  </a:lnTo>
                  <a:lnTo>
                    <a:pt x="134" y="71"/>
                  </a:lnTo>
                  <a:lnTo>
                    <a:pt x="137" y="69"/>
                  </a:lnTo>
                  <a:lnTo>
                    <a:pt x="137" y="68"/>
                  </a:lnTo>
                  <a:lnTo>
                    <a:pt x="137" y="67"/>
                  </a:lnTo>
                  <a:lnTo>
                    <a:pt x="138" y="67"/>
                  </a:lnTo>
                  <a:lnTo>
                    <a:pt x="140" y="65"/>
                  </a:lnTo>
                  <a:lnTo>
                    <a:pt x="141" y="63"/>
                  </a:lnTo>
                  <a:lnTo>
                    <a:pt x="141" y="61"/>
                  </a:lnTo>
                  <a:lnTo>
                    <a:pt x="141" y="60"/>
                  </a:lnTo>
                  <a:lnTo>
                    <a:pt x="144" y="56"/>
                  </a:lnTo>
                  <a:lnTo>
                    <a:pt x="145" y="49"/>
                  </a:lnTo>
                  <a:lnTo>
                    <a:pt x="146" y="45"/>
                  </a:lnTo>
                  <a:lnTo>
                    <a:pt x="148" y="45"/>
                  </a:lnTo>
                  <a:lnTo>
                    <a:pt x="148" y="43"/>
                  </a:lnTo>
                  <a:lnTo>
                    <a:pt x="148" y="40"/>
                  </a:lnTo>
                  <a:lnTo>
                    <a:pt x="148" y="39"/>
                  </a:lnTo>
                  <a:lnTo>
                    <a:pt x="149" y="38"/>
                  </a:lnTo>
                  <a:lnTo>
                    <a:pt x="149" y="36"/>
                  </a:lnTo>
                  <a:lnTo>
                    <a:pt x="149" y="34"/>
                  </a:lnTo>
                  <a:lnTo>
                    <a:pt x="151" y="32"/>
                  </a:lnTo>
                  <a:lnTo>
                    <a:pt x="151" y="31"/>
                  </a:lnTo>
                  <a:lnTo>
                    <a:pt x="152" y="31"/>
                  </a:lnTo>
                  <a:lnTo>
                    <a:pt x="152" y="28"/>
                  </a:lnTo>
                  <a:lnTo>
                    <a:pt x="155" y="25"/>
                  </a:lnTo>
                  <a:lnTo>
                    <a:pt x="156" y="23"/>
                  </a:lnTo>
                  <a:lnTo>
                    <a:pt x="167" y="6"/>
                  </a:lnTo>
                  <a:lnTo>
                    <a:pt x="168" y="5"/>
                  </a:lnTo>
                  <a:lnTo>
                    <a:pt x="168" y="6"/>
                  </a:lnTo>
                  <a:lnTo>
                    <a:pt x="170" y="6"/>
                  </a:lnTo>
                  <a:lnTo>
                    <a:pt x="170" y="7"/>
                  </a:lnTo>
                  <a:lnTo>
                    <a:pt x="173" y="9"/>
                  </a:lnTo>
                  <a:lnTo>
                    <a:pt x="181" y="2"/>
                  </a:lnTo>
                  <a:lnTo>
                    <a:pt x="182" y="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" name="Freeform 19">
              <a:extLst>
                <a:ext uri="{FF2B5EF4-FFF2-40B4-BE49-F238E27FC236}">
                  <a16:creationId xmlns:a16="http://schemas.microsoft.com/office/drawing/2014/main" id="{FCEEF425-7B99-B6A8-2959-E6B722E5B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6688" y="1760538"/>
              <a:ext cx="800100" cy="885825"/>
            </a:xfrm>
            <a:custGeom>
              <a:avLst/>
              <a:gdLst>
                <a:gd name="T0" fmla="*/ 91 w 504"/>
                <a:gd name="T1" fmla="*/ 8 h 558"/>
                <a:gd name="T2" fmla="*/ 146 w 504"/>
                <a:gd name="T3" fmla="*/ 19 h 558"/>
                <a:gd name="T4" fmla="*/ 144 w 504"/>
                <a:gd name="T5" fmla="*/ 84 h 558"/>
                <a:gd name="T6" fmla="*/ 137 w 504"/>
                <a:gd name="T7" fmla="*/ 104 h 558"/>
                <a:gd name="T8" fmla="*/ 146 w 504"/>
                <a:gd name="T9" fmla="*/ 122 h 558"/>
                <a:gd name="T10" fmla="*/ 167 w 504"/>
                <a:gd name="T11" fmla="*/ 140 h 558"/>
                <a:gd name="T12" fmla="*/ 200 w 504"/>
                <a:gd name="T13" fmla="*/ 149 h 558"/>
                <a:gd name="T14" fmla="*/ 222 w 504"/>
                <a:gd name="T15" fmla="*/ 167 h 558"/>
                <a:gd name="T16" fmla="*/ 235 w 504"/>
                <a:gd name="T17" fmla="*/ 188 h 558"/>
                <a:gd name="T18" fmla="*/ 251 w 504"/>
                <a:gd name="T19" fmla="*/ 191 h 558"/>
                <a:gd name="T20" fmla="*/ 273 w 504"/>
                <a:gd name="T21" fmla="*/ 160 h 558"/>
                <a:gd name="T22" fmla="*/ 293 w 504"/>
                <a:gd name="T23" fmla="*/ 137 h 558"/>
                <a:gd name="T24" fmla="*/ 295 w 504"/>
                <a:gd name="T25" fmla="*/ 115 h 558"/>
                <a:gd name="T26" fmla="*/ 305 w 504"/>
                <a:gd name="T27" fmla="*/ 104 h 558"/>
                <a:gd name="T28" fmla="*/ 323 w 504"/>
                <a:gd name="T29" fmla="*/ 83 h 558"/>
                <a:gd name="T30" fmla="*/ 349 w 504"/>
                <a:gd name="T31" fmla="*/ 86 h 558"/>
                <a:gd name="T32" fmla="*/ 366 w 504"/>
                <a:gd name="T33" fmla="*/ 94 h 558"/>
                <a:gd name="T34" fmla="*/ 395 w 504"/>
                <a:gd name="T35" fmla="*/ 104 h 558"/>
                <a:gd name="T36" fmla="*/ 403 w 504"/>
                <a:gd name="T37" fmla="*/ 119 h 558"/>
                <a:gd name="T38" fmla="*/ 403 w 504"/>
                <a:gd name="T39" fmla="*/ 137 h 558"/>
                <a:gd name="T40" fmla="*/ 420 w 504"/>
                <a:gd name="T41" fmla="*/ 167 h 558"/>
                <a:gd name="T42" fmla="*/ 431 w 504"/>
                <a:gd name="T43" fmla="*/ 184 h 558"/>
                <a:gd name="T44" fmla="*/ 439 w 504"/>
                <a:gd name="T45" fmla="*/ 195 h 558"/>
                <a:gd name="T46" fmla="*/ 472 w 504"/>
                <a:gd name="T47" fmla="*/ 222 h 558"/>
                <a:gd name="T48" fmla="*/ 487 w 504"/>
                <a:gd name="T49" fmla="*/ 254 h 558"/>
                <a:gd name="T50" fmla="*/ 502 w 504"/>
                <a:gd name="T51" fmla="*/ 279 h 558"/>
                <a:gd name="T52" fmla="*/ 449 w 504"/>
                <a:gd name="T53" fmla="*/ 290 h 558"/>
                <a:gd name="T54" fmla="*/ 413 w 504"/>
                <a:gd name="T55" fmla="*/ 345 h 558"/>
                <a:gd name="T56" fmla="*/ 403 w 504"/>
                <a:gd name="T57" fmla="*/ 373 h 558"/>
                <a:gd name="T58" fmla="*/ 409 w 504"/>
                <a:gd name="T59" fmla="*/ 400 h 558"/>
                <a:gd name="T60" fmla="*/ 392 w 504"/>
                <a:gd name="T61" fmla="*/ 424 h 558"/>
                <a:gd name="T62" fmla="*/ 377 w 504"/>
                <a:gd name="T63" fmla="*/ 439 h 558"/>
                <a:gd name="T64" fmla="*/ 363 w 504"/>
                <a:gd name="T65" fmla="*/ 475 h 558"/>
                <a:gd name="T66" fmla="*/ 362 w 504"/>
                <a:gd name="T67" fmla="*/ 508 h 558"/>
                <a:gd name="T68" fmla="*/ 323 w 504"/>
                <a:gd name="T69" fmla="*/ 530 h 558"/>
                <a:gd name="T70" fmla="*/ 298 w 504"/>
                <a:gd name="T71" fmla="*/ 516 h 558"/>
                <a:gd name="T72" fmla="*/ 289 w 504"/>
                <a:gd name="T73" fmla="*/ 537 h 558"/>
                <a:gd name="T74" fmla="*/ 255 w 504"/>
                <a:gd name="T75" fmla="*/ 551 h 558"/>
                <a:gd name="T76" fmla="*/ 220 w 504"/>
                <a:gd name="T77" fmla="*/ 533 h 558"/>
                <a:gd name="T78" fmla="*/ 209 w 504"/>
                <a:gd name="T79" fmla="*/ 523 h 558"/>
                <a:gd name="T80" fmla="*/ 166 w 504"/>
                <a:gd name="T81" fmla="*/ 525 h 558"/>
                <a:gd name="T82" fmla="*/ 162 w 504"/>
                <a:gd name="T83" fmla="*/ 501 h 558"/>
                <a:gd name="T84" fmla="*/ 171 w 504"/>
                <a:gd name="T85" fmla="*/ 473 h 558"/>
                <a:gd name="T86" fmla="*/ 166 w 504"/>
                <a:gd name="T87" fmla="*/ 443 h 558"/>
                <a:gd name="T88" fmla="*/ 156 w 504"/>
                <a:gd name="T89" fmla="*/ 424 h 558"/>
                <a:gd name="T90" fmla="*/ 153 w 504"/>
                <a:gd name="T91" fmla="*/ 399 h 558"/>
                <a:gd name="T92" fmla="*/ 155 w 504"/>
                <a:gd name="T93" fmla="*/ 378 h 558"/>
                <a:gd name="T94" fmla="*/ 167 w 504"/>
                <a:gd name="T95" fmla="*/ 351 h 558"/>
                <a:gd name="T96" fmla="*/ 173 w 504"/>
                <a:gd name="T97" fmla="*/ 334 h 558"/>
                <a:gd name="T98" fmla="*/ 153 w 504"/>
                <a:gd name="T99" fmla="*/ 312 h 558"/>
                <a:gd name="T100" fmla="*/ 122 w 504"/>
                <a:gd name="T101" fmla="*/ 293 h 558"/>
                <a:gd name="T102" fmla="*/ 90 w 504"/>
                <a:gd name="T103" fmla="*/ 258 h 558"/>
                <a:gd name="T104" fmla="*/ 72 w 504"/>
                <a:gd name="T105" fmla="*/ 228 h 558"/>
                <a:gd name="T106" fmla="*/ 65 w 504"/>
                <a:gd name="T107" fmla="*/ 193 h 558"/>
                <a:gd name="T108" fmla="*/ 10 w 504"/>
                <a:gd name="T109" fmla="*/ 164 h 558"/>
                <a:gd name="T110" fmla="*/ 28 w 504"/>
                <a:gd name="T111" fmla="*/ 145 h 558"/>
                <a:gd name="T112" fmla="*/ 51 w 504"/>
                <a:gd name="T113" fmla="*/ 122 h 558"/>
                <a:gd name="T114" fmla="*/ 36 w 504"/>
                <a:gd name="T115" fmla="*/ 97 h 558"/>
                <a:gd name="T116" fmla="*/ 10 w 504"/>
                <a:gd name="T117" fmla="*/ 71 h 558"/>
                <a:gd name="T118" fmla="*/ 10 w 504"/>
                <a:gd name="T119" fmla="*/ 58 h 558"/>
                <a:gd name="T120" fmla="*/ 25 w 504"/>
                <a:gd name="T121" fmla="*/ 39 h 558"/>
                <a:gd name="T122" fmla="*/ 32 w 504"/>
                <a:gd name="T123" fmla="*/ 10 h 558"/>
                <a:gd name="T124" fmla="*/ 60 w 504"/>
                <a:gd name="T125" fmla="*/ 6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4" h="558">
                  <a:moveTo>
                    <a:pt x="61" y="7"/>
                  </a:moveTo>
                  <a:lnTo>
                    <a:pt x="62" y="7"/>
                  </a:lnTo>
                  <a:lnTo>
                    <a:pt x="69" y="6"/>
                  </a:lnTo>
                  <a:lnTo>
                    <a:pt x="71" y="6"/>
                  </a:lnTo>
                  <a:lnTo>
                    <a:pt x="71" y="4"/>
                  </a:lnTo>
                  <a:lnTo>
                    <a:pt x="72" y="3"/>
                  </a:lnTo>
                  <a:lnTo>
                    <a:pt x="73" y="0"/>
                  </a:lnTo>
                  <a:lnTo>
                    <a:pt x="76" y="3"/>
                  </a:lnTo>
                  <a:lnTo>
                    <a:pt x="77" y="3"/>
                  </a:lnTo>
                  <a:lnTo>
                    <a:pt x="82" y="7"/>
                  </a:lnTo>
                  <a:lnTo>
                    <a:pt x="84" y="8"/>
                  </a:lnTo>
                  <a:lnTo>
                    <a:pt x="90" y="10"/>
                  </a:lnTo>
                  <a:lnTo>
                    <a:pt x="91" y="8"/>
                  </a:lnTo>
                  <a:lnTo>
                    <a:pt x="91" y="6"/>
                  </a:lnTo>
                  <a:lnTo>
                    <a:pt x="94" y="3"/>
                  </a:lnTo>
                  <a:lnTo>
                    <a:pt x="95" y="2"/>
                  </a:lnTo>
                  <a:lnTo>
                    <a:pt x="98" y="3"/>
                  </a:lnTo>
                  <a:lnTo>
                    <a:pt x="105" y="14"/>
                  </a:lnTo>
                  <a:lnTo>
                    <a:pt x="106" y="15"/>
                  </a:lnTo>
                  <a:lnTo>
                    <a:pt x="116" y="4"/>
                  </a:lnTo>
                  <a:lnTo>
                    <a:pt x="117" y="4"/>
                  </a:lnTo>
                  <a:lnTo>
                    <a:pt x="117" y="3"/>
                  </a:lnTo>
                  <a:lnTo>
                    <a:pt x="127" y="17"/>
                  </a:lnTo>
                  <a:lnTo>
                    <a:pt x="131" y="19"/>
                  </a:lnTo>
                  <a:lnTo>
                    <a:pt x="140" y="26"/>
                  </a:lnTo>
                  <a:lnTo>
                    <a:pt x="146" y="19"/>
                  </a:lnTo>
                  <a:lnTo>
                    <a:pt x="146" y="18"/>
                  </a:lnTo>
                  <a:lnTo>
                    <a:pt x="153" y="25"/>
                  </a:lnTo>
                  <a:lnTo>
                    <a:pt x="160" y="32"/>
                  </a:lnTo>
                  <a:lnTo>
                    <a:pt x="167" y="39"/>
                  </a:lnTo>
                  <a:lnTo>
                    <a:pt x="174" y="47"/>
                  </a:lnTo>
                  <a:lnTo>
                    <a:pt x="177" y="50"/>
                  </a:lnTo>
                  <a:lnTo>
                    <a:pt x="182" y="55"/>
                  </a:lnTo>
                  <a:lnTo>
                    <a:pt x="181" y="57"/>
                  </a:lnTo>
                  <a:lnTo>
                    <a:pt x="159" y="77"/>
                  </a:lnTo>
                  <a:lnTo>
                    <a:pt x="155" y="75"/>
                  </a:lnTo>
                  <a:lnTo>
                    <a:pt x="149" y="86"/>
                  </a:lnTo>
                  <a:lnTo>
                    <a:pt x="146" y="86"/>
                  </a:lnTo>
                  <a:lnTo>
                    <a:pt x="144" y="84"/>
                  </a:lnTo>
                  <a:lnTo>
                    <a:pt x="141" y="90"/>
                  </a:lnTo>
                  <a:lnTo>
                    <a:pt x="140" y="93"/>
                  </a:lnTo>
                  <a:lnTo>
                    <a:pt x="138" y="94"/>
                  </a:lnTo>
                  <a:lnTo>
                    <a:pt x="138" y="95"/>
                  </a:lnTo>
                  <a:lnTo>
                    <a:pt x="140" y="95"/>
                  </a:lnTo>
                  <a:lnTo>
                    <a:pt x="141" y="97"/>
                  </a:lnTo>
                  <a:lnTo>
                    <a:pt x="141" y="98"/>
                  </a:lnTo>
                  <a:lnTo>
                    <a:pt x="141" y="99"/>
                  </a:lnTo>
                  <a:lnTo>
                    <a:pt x="141" y="101"/>
                  </a:lnTo>
                  <a:lnTo>
                    <a:pt x="140" y="101"/>
                  </a:lnTo>
                  <a:lnTo>
                    <a:pt x="140" y="102"/>
                  </a:lnTo>
                  <a:lnTo>
                    <a:pt x="138" y="104"/>
                  </a:lnTo>
                  <a:lnTo>
                    <a:pt x="137" y="104"/>
                  </a:lnTo>
                  <a:lnTo>
                    <a:pt x="137" y="105"/>
                  </a:lnTo>
                  <a:lnTo>
                    <a:pt x="135" y="106"/>
                  </a:lnTo>
                  <a:lnTo>
                    <a:pt x="134" y="108"/>
                  </a:lnTo>
                  <a:lnTo>
                    <a:pt x="130" y="113"/>
                  </a:lnTo>
                  <a:lnTo>
                    <a:pt x="130" y="115"/>
                  </a:lnTo>
                  <a:lnTo>
                    <a:pt x="133" y="116"/>
                  </a:lnTo>
                  <a:lnTo>
                    <a:pt x="134" y="116"/>
                  </a:lnTo>
                  <a:lnTo>
                    <a:pt x="135" y="116"/>
                  </a:lnTo>
                  <a:lnTo>
                    <a:pt x="138" y="117"/>
                  </a:lnTo>
                  <a:lnTo>
                    <a:pt x="140" y="119"/>
                  </a:lnTo>
                  <a:lnTo>
                    <a:pt x="142" y="120"/>
                  </a:lnTo>
                  <a:lnTo>
                    <a:pt x="145" y="122"/>
                  </a:lnTo>
                  <a:lnTo>
                    <a:pt x="146" y="122"/>
                  </a:lnTo>
                  <a:lnTo>
                    <a:pt x="146" y="123"/>
                  </a:lnTo>
                  <a:lnTo>
                    <a:pt x="148" y="124"/>
                  </a:lnTo>
                  <a:lnTo>
                    <a:pt x="149" y="124"/>
                  </a:lnTo>
                  <a:lnTo>
                    <a:pt x="151" y="127"/>
                  </a:lnTo>
                  <a:lnTo>
                    <a:pt x="153" y="129"/>
                  </a:lnTo>
                  <a:lnTo>
                    <a:pt x="153" y="130"/>
                  </a:lnTo>
                  <a:lnTo>
                    <a:pt x="155" y="131"/>
                  </a:lnTo>
                  <a:lnTo>
                    <a:pt x="157" y="133"/>
                  </a:lnTo>
                  <a:lnTo>
                    <a:pt x="160" y="134"/>
                  </a:lnTo>
                  <a:lnTo>
                    <a:pt x="163" y="135"/>
                  </a:lnTo>
                  <a:lnTo>
                    <a:pt x="163" y="137"/>
                  </a:lnTo>
                  <a:lnTo>
                    <a:pt x="166" y="138"/>
                  </a:lnTo>
                  <a:lnTo>
                    <a:pt x="167" y="140"/>
                  </a:lnTo>
                  <a:lnTo>
                    <a:pt x="168" y="141"/>
                  </a:lnTo>
                  <a:lnTo>
                    <a:pt x="171" y="144"/>
                  </a:lnTo>
                  <a:lnTo>
                    <a:pt x="173" y="145"/>
                  </a:lnTo>
                  <a:lnTo>
                    <a:pt x="174" y="146"/>
                  </a:lnTo>
                  <a:lnTo>
                    <a:pt x="175" y="146"/>
                  </a:lnTo>
                  <a:lnTo>
                    <a:pt x="177" y="146"/>
                  </a:lnTo>
                  <a:lnTo>
                    <a:pt x="185" y="149"/>
                  </a:lnTo>
                  <a:lnTo>
                    <a:pt x="189" y="149"/>
                  </a:lnTo>
                  <a:lnTo>
                    <a:pt x="192" y="149"/>
                  </a:lnTo>
                  <a:lnTo>
                    <a:pt x="195" y="149"/>
                  </a:lnTo>
                  <a:lnTo>
                    <a:pt x="196" y="149"/>
                  </a:lnTo>
                  <a:lnTo>
                    <a:pt x="198" y="149"/>
                  </a:lnTo>
                  <a:lnTo>
                    <a:pt x="200" y="149"/>
                  </a:lnTo>
                  <a:lnTo>
                    <a:pt x="202" y="149"/>
                  </a:lnTo>
                  <a:lnTo>
                    <a:pt x="203" y="149"/>
                  </a:lnTo>
                  <a:lnTo>
                    <a:pt x="204" y="151"/>
                  </a:lnTo>
                  <a:lnTo>
                    <a:pt x="207" y="152"/>
                  </a:lnTo>
                  <a:lnTo>
                    <a:pt x="213" y="156"/>
                  </a:lnTo>
                  <a:lnTo>
                    <a:pt x="214" y="157"/>
                  </a:lnTo>
                  <a:lnTo>
                    <a:pt x="218" y="160"/>
                  </a:lnTo>
                  <a:lnTo>
                    <a:pt x="218" y="162"/>
                  </a:lnTo>
                  <a:lnTo>
                    <a:pt x="220" y="162"/>
                  </a:lnTo>
                  <a:lnTo>
                    <a:pt x="221" y="163"/>
                  </a:lnTo>
                  <a:lnTo>
                    <a:pt x="221" y="164"/>
                  </a:lnTo>
                  <a:lnTo>
                    <a:pt x="222" y="166"/>
                  </a:lnTo>
                  <a:lnTo>
                    <a:pt x="222" y="167"/>
                  </a:lnTo>
                  <a:lnTo>
                    <a:pt x="224" y="168"/>
                  </a:lnTo>
                  <a:lnTo>
                    <a:pt x="225" y="171"/>
                  </a:lnTo>
                  <a:lnTo>
                    <a:pt x="226" y="173"/>
                  </a:lnTo>
                  <a:lnTo>
                    <a:pt x="228" y="173"/>
                  </a:lnTo>
                  <a:lnTo>
                    <a:pt x="229" y="175"/>
                  </a:lnTo>
                  <a:lnTo>
                    <a:pt x="231" y="177"/>
                  </a:lnTo>
                  <a:lnTo>
                    <a:pt x="232" y="178"/>
                  </a:lnTo>
                  <a:lnTo>
                    <a:pt x="232" y="180"/>
                  </a:lnTo>
                  <a:lnTo>
                    <a:pt x="232" y="181"/>
                  </a:lnTo>
                  <a:lnTo>
                    <a:pt x="233" y="181"/>
                  </a:lnTo>
                  <a:lnTo>
                    <a:pt x="233" y="184"/>
                  </a:lnTo>
                  <a:lnTo>
                    <a:pt x="235" y="186"/>
                  </a:lnTo>
                  <a:lnTo>
                    <a:pt x="235" y="188"/>
                  </a:lnTo>
                  <a:lnTo>
                    <a:pt x="236" y="188"/>
                  </a:lnTo>
                  <a:lnTo>
                    <a:pt x="236" y="189"/>
                  </a:lnTo>
                  <a:lnTo>
                    <a:pt x="237" y="189"/>
                  </a:lnTo>
                  <a:lnTo>
                    <a:pt x="237" y="191"/>
                  </a:lnTo>
                  <a:lnTo>
                    <a:pt x="240" y="192"/>
                  </a:lnTo>
                  <a:lnTo>
                    <a:pt x="242" y="192"/>
                  </a:lnTo>
                  <a:lnTo>
                    <a:pt x="242" y="193"/>
                  </a:lnTo>
                  <a:lnTo>
                    <a:pt x="244" y="193"/>
                  </a:lnTo>
                  <a:lnTo>
                    <a:pt x="247" y="193"/>
                  </a:lnTo>
                  <a:lnTo>
                    <a:pt x="248" y="192"/>
                  </a:lnTo>
                  <a:lnTo>
                    <a:pt x="250" y="192"/>
                  </a:lnTo>
                  <a:lnTo>
                    <a:pt x="251" y="192"/>
                  </a:lnTo>
                  <a:lnTo>
                    <a:pt x="251" y="191"/>
                  </a:lnTo>
                  <a:lnTo>
                    <a:pt x="253" y="191"/>
                  </a:lnTo>
                  <a:lnTo>
                    <a:pt x="258" y="185"/>
                  </a:lnTo>
                  <a:lnTo>
                    <a:pt x="260" y="184"/>
                  </a:lnTo>
                  <a:lnTo>
                    <a:pt x="261" y="182"/>
                  </a:lnTo>
                  <a:lnTo>
                    <a:pt x="262" y="181"/>
                  </a:lnTo>
                  <a:lnTo>
                    <a:pt x="262" y="180"/>
                  </a:lnTo>
                  <a:lnTo>
                    <a:pt x="265" y="178"/>
                  </a:lnTo>
                  <a:lnTo>
                    <a:pt x="267" y="175"/>
                  </a:lnTo>
                  <a:lnTo>
                    <a:pt x="269" y="170"/>
                  </a:lnTo>
                  <a:lnTo>
                    <a:pt x="271" y="167"/>
                  </a:lnTo>
                  <a:lnTo>
                    <a:pt x="272" y="164"/>
                  </a:lnTo>
                  <a:lnTo>
                    <a:pt x="272" y="162"/>
                  </a:lnTo>
                  <a:lnTo>
                    <a:pt x="273" y="160"/>
                  </a:lnTo>
                  <a:lnTo>
                    <a:pt x="275" y="156"/>
                  </a:lnTo>
                  <a:lnTo>
                    <a:pt x="276" y="149"/>
                  </a:lnTo>
                  <a:lnTo>
                    <a:pt x="278" y="145"/>
                  </a:lnTo>
                  <a:lnTo>
                    <a:pt x="279" y="142"/>
                  </a:lnTo>
                  <a:lnTo>
                    <a:pt x="280" y="141"/>
                  </a:lnTo>
                  <a:lnTo>
                    <a:pt x="280" y="140"/>
                  </a:lnTo>
                  <a:lnTo>
                    <a:pt x="282" y="140"/>
                  </a:lnTo>
                  <a:lnTo>
                    <a:pt x="283" y="138"/>
                  </a:lnTo>
                  <a:lnTo>
                    <a:pt x="284" y="137"/>
                  </a:lnTo>
                  <a:lnTo>
                    <a:pt x="286" y="137"/>
                  </a:lnTo>
                  <a:lnTo>
                    <a:pt x="289" y="137"/>
                  </a:lnTo>
                  <a:lnTo>
                    <a:pt x="291" y="137"/>
                  </a:lnTo>
                  <a:lnTo>
                    <a:pt x="293" y="137"/>
                  </a:lnTo>
                  <a:lnTo>
                    <a:pt x="294" y="137"/>
                  </a:lnTo>
                  <a:lnTo>
                    <a:pt x="295" y="135"/>
                  </a:lnTo>
                  <a:lnTo>
                    <a:pt x="297" y="135"/>
                  </a:lnTo>
                  <a:lnTo>
                    <a:pt x="298" y="134"/>
                  </a:lnTo>
                  <a:lnTo>
                    <a:pt x="300" y="133"/>
                  </a:lnTo>
                  <a:lnTo>
                    <a:pt x="300" y="131"/>
                  </a:lnTo>
                  <a:lnTo>
                    <a:pt x="300" y="130"/>
                  </a:lnTo>
                  <a:lnTo>
                    <a:pt x="300" y="129"/>
                  </a:lnTo>
                  <a:lnTo>
                    <a:pt x="300" y="127"/>
                  </a:lnTo>
                  <a:lnTo>
                    <a:pt x="300" y="126"/>
                  </a:lnTo>
                  <a:lnTo>
                    <a:pt x="297" y="120"/>
                  </a:lnTo>
                  <a:lnTo>
                    <a:pt x="295" y="116"/>
                  </a:lnTo>
                  <a:lnTo>
                    <a:pt x="295" y="115"/>
                  </a:lnTo>
                  <a:lnTo>
                    <a:pt x="295" y="113"/>
                  </a:lnTo>
                  <a:lnTo>
                    <a:pt x="294" y="112"/>
                  </a:lnTo>
                  <a:lnTo>
                    <a:pt x="295" y="111"/>
                  </a:lnTo>
                  <a:lnTo>
                    <a:pt x="295" y="109"/>
                  </a:lnTo>
                  <a:lnTo>
                    <a:pt x="295" y="108"/>
                  </a:lnTo>
                  <a:lnTo>
                    <a:pt x="297" y="108"/>
                  </a:lnTo>
                  <a:lnTo>
                    <a:pt x="297" y="106"/>
                  </a:lnTo>
                  <a:lnTo>
                    <a:pt x="298" y="106"/>
                  </a:lnTo>
                  <a:lnTo>
                    <a:pt x="300" y="104"/>
                  </a:lnTo>
                  <a:lnTo>
                    <a:pt x="301" y="102"/>
                  </a:lnTo>
                  <a:lnTo>
                    <a:pt x="302" y="102"/>
                  </a:lnTo>
                  <a:lnTo>
                    <a:pt x="304" y="102"/>
                  </a:lnTo>
                  <a:lnTo>
                    <a:pt x="305" y="104"/>
                  </a:lnTo>
                  <a:lnTo>
                    <a:pt x="312" y="106"/>
                  </a:lnTo>
                  <a:lnTo>
                    <a:pt x="317" y="106"/>
                  </a:lnTo>
                  <a:lnTo>
                    <a:pt x="319" y="104"/>
                  </a:lnTo>
                  <a:lnTo>
                    <a:pt x="316" y="101"/>
                  </a:lnTo>
                  <a:lnTo>
                    <a:pt x="315" y="97"/>
                  </a:lnTo>
                  <a:lnTo>
                    <a:pt x="315" y="95"/>
                  </a:lnTo>
                  <a:lnTo>
                    <a:pt x="317" y="93"/>
                  </a:lnTo>
                  <a:lnTo>
                    <a:pt x="319" y="90"/>
                  </a:lnTo>
                  <a:lnTo>
                    <a:pt x="320" y="88"/>
                  </a:lnTo>
                  <a:lnTo>
                    <a:pt x="320" y="87"/>
                  </a:lnTo>
                  <a:lnTo>
                    <a:pt x="322" y="86"/>
                  </a:lnTo>
                  <a:lnTo>
                    <a:pt x="322" y="84"/>
                  </a:lnTo>
                  <a:lnTo>
                    <a:pt x="323" y="83"/>
                  </a:lnTo>
                  <a:lnTo>
                    <a:pt x="323" y="82"/>
                  </a:lnTo>
                  <a:lnTo>
                    <a:pt x="324" y="82"/>
                  </a:lnTo>
                  <a:lnTo>
                    <a:pt x="324" y="80"/>
                  </a:lnTo>
                  <a:lnTo>
                    <a:pt x="326" y="80"/>
                  </a:lnTo>
                  <a:lnTo>
                    <a:pt x="327" y="79"/>
                  </a:lnTo>
                  <a:lnTo>
                    <a:pt x="329" y="79"/>
                  </a:lnTo>
                  <a:lnTo>
                    <a:pt x="330" y="79"/>
                  </a:lnTo>
                  <a:lnTo>
                    <a:pt x="333" y="79"/>
                  </a:lnTo>
                  <a:lnTo>
                    <a:pt x="336" y="79"/>
                  </a:lnTo>
                  <a:lnTo>
                    <a:pt x="337" y="80"/>
                  </a:lnTo>
                  <a:lnTo>
                    <a:pt x="338" y="80"/>
                  </a:lnTo>
                  <a:lnTo>
                    <a:pt x="342" y="82"/>
                  </a:lnTo>
                  <a:lnTo>
                    <a:pt x="349" y="86"/>
                  </a:lnTo>
                  <a:lnTo>
                    <a:pt x="351" y="87"/>
                  </a:lnTo>
                  <a:lnTo>
                    <a:pt x="351" y="86"/>
                  </a:lnTo>
                  <a:lnTo>
                    <a:pt x="352" y="86"/>
                  </a:lnTo>
                  <a:lnTo>
                    <a:pt x="353" y="87"/>
                  </a:lnTo>
                  <a:lnTo>
                    <a:pt x="355" y="87"/>
                  </a:lnTo>
                  <a:lnTo>
                    <a:pt x="356" y="88"/>
                  </a:lnTo>
                  <a:lnTo>
                    <a:pt x="358" y="88"/>
                  </a:lnTo>
                  <a:lnTo>
                    <a:pt x="360" y="91"/>
                  </a:lnTo>
                  <a:lnTo>
                    <a:pt x="362" y="91"/>
                  </a:lnTo>
                  <a:lnTo>
                    <a:pt x="363" y="93"/>
                  </a:lnTo>
                  <a:lnTo>
                    <a:pt x="364" y="93"/>
                  </a:lnTo>
                  <a:lnTo>
                    <a:pt x="366" y="93"/>
                  </a:lnTo>
                  <a:lnTo>
                    <a:pt x="366" y="94"/>
                  </a:lnTo>
                  <a:lnTo>
                    <a:pt x="367" y="94"/>
                  </a:lnTo>
                  <a:lnTo>
                    <a:pt x="370" y="95"/>
                  </a:lnTo>
                  <a:lnTo>
                    <a:pt x="373" y="97"/>
                  </a:lnTo>
                  <a:lnTo>
                    <a:pt x="375" y="98"/>
                  </a:lnTo>
                  <a:lnTo>
                    <a:pt x="377" y="98"/>
                  </a:lnTo>
                  <a:lnTo>
                    <a:pt x="378" y="99"/>
                  </a:lnTo>
                  <a:lnTo>
                    <a:pt x="380" y="99"/>
                  </a:lnTo>
                  <a:lnTo>
                    <a:pt x="381" y="101"/>
                  </a:lnTo>
                  <a:lnTo>
                    <a:pt x="382" y="101"/>
                  </a:lnTo>
                  <a:lnTo>
                    <a:pt x="388" y="101"/>
                  </a:lnTo>
                  <a:lnTo>
                    <a:pt x="389" y="102"/>
                  </a:lnTo>
                  <a:lnTo>
                    <a:pt x="391" y="102"/>
                  </a:lnTo>
                  <a:lnTo>
                    <a:pt x="395" y="104"/>
                  </a:lnTo>
                  <a:lnTo>
                    <a:pt x="396" y="104"/>
                  </a:lnTo>
                  <a:lnTo>
                    <a:pt x="398" y="104"/>
                  </a:lnTo>
                  <a:lnTo>
                    <a:pt x="400" y="104"/>
                  </a:lnTo>
                  <a:lnTo>
                    <a:pt x="402" y="104"/>
                  </a:lnTo>
                  <a:lnTo>
                    <a:pt x="402" y="105"/>
                  </a:lnTo>
                  <a:lnTo>
                    <a:pt x="403" y="106"/>
                  </a:lnTo>
                  <a:lnTo>
                    <a:pt x="403" y="108"/>
                  </a:lnTo>
                  <a:lnTo>
                    <a:pt x="405" y="109"/>
                  </a:lnTo>
                  <a:lnTo>
                    <a:pt x="400" y="115"/>
                  </a:lnTo>
                  <a:lnTo>
                    <a:pt x="402" y="115"/>
                  </a:lnTo>
                  <a:lnTo>
                    <a:pt x="405" y="116"/>
                  </a:lnTo>
                  <a:lnTo>
                    <a:pt x="405" y="117"/>
                  </a:lnTo>
                  <a:lnTo>
                    <a:pt x="403" y="119"/>
                  </a:lnTo>
                  <a:lnTo>
                    <a:pt x="402" y="122"/>
                  </a:lnTo>
                  <a:lnTo>
                    <a:pt x="402" y="123"/>
                  </a:lnTo>
                  <a:lnTo>
                    <a:pt x="402" y="124"/>
                  </a:lnTo>
                  <a:lnTo>
                    <a:pt x="402" y="126"/>
                  </a:lnTo>
                  <a:lnTo>
                    <a:pt x="402" y="127"/>
                  </a:lnTo>
                  <a:lnTo>
                    <a:pt x="403" y="127"/>
                  </a:lnTo>
                  <a:lnTo>
                    <a:pt x="403" y="129"/>
                  </a:lnTo>
                  <a:lnTo>
                    <a:pt x="403" y="131"/>
                  </a:lnTo>
                  <a:lnTo>
                    <a:pt x="403" y="133"/>
                  </a:lnTo>
                  <a:lnTo>
                    <a:pt x="403" y="134"/>
                  </a:lnTo>
                  <a:lnTo>
                    <a:pt x="405" y="135"/>
                  </a:lnTo>
                  <a:lnTo>
                    <a:pt x="403" y="135"/>
                  </a:lnTo>
                  <a:lnTo>
                    <a:pt x="403" y="137"/>
                  </a:lnTo>
                  <a:lnTo>
                    <a:pt x="405" y="140"/>
                  </a:lnTo>
                  <a:lnTo>
                    <a:pt x="406" y="141"/>
                  </a:lnTo>
                  <a:lnTo>
                    <a:pt x="409" y="146"/>
                  </a:lnTo>
                  <a:lnTo>
                    <a:pt x="410" y="149"/>
                  </a:lnTo>
                  <a:lnTo>
                    <a:pt x="410" y="151"/>
                  </a:lnTo>
                  <a:lnTo>
                    <a:pt x="411" y="152"/>
                  </a:lnTo>
                  <a:lnTo>
                    <a:pt x="413" y="155"/>
                  </a:lnTo>
                  <a:lnTo>
                    <a:pt x="414" y="159"/>
                  </a:lnTo>
                  <a:lnTo>
                    <a:pt x="416" y="159"/>
                  </a:lnTo>
                  <a:lnTo>
                    <a:pt x="416" y="160"/>
                  </a:lnTo>
                  <a:lnTo>
                    <a:pt x="418" y="164"/>
                  </a:lnTo>
                  <a:lnTo>
                    <a:pt x="418" y="166"/>
                  </a:lnTo>
                  <a:lnTo>
                    <a:pt x="420" y="167"/>
                  </a:lnTo>
                  <a:lnTo>
                    <a:pt x="420" y="168"/>
                  </a:lnTo>
                  <a:lnTo>
                    <a:pt x="421" y="168"/>
                  </a:lnTo>
                  <a:lnTo>
                    <a:pt x="421" y="170"/>
                  </a:lnTo>
                  <a:lnTo>
                    <a:pt x="421" y="171"/>
                  </a:lnTo>
                  <a:lnTo>
                    <a:pt x="422" y="175"/>
                  </a:lnTo>
                  <a:lnTo>
                    <a:pt x="424" y="177"/>
                  </a:lnTo>
                  <a:lnTo>
                    <a:pt x="425" y="178"/>
                  </a:lnTo>
                  <a:lnTo>
                    <a:pt x="425" y="180"/>
                  </a:lnTo>
                  <a:lnTo>
                    <a:pt x="427" y="180"/>
                  </a:lnTo>
                  <a:lnTo>
                    <a:pt x="428" y="181"/>
                  </a:lnTo>
                  <a:lnTo>
                    <a:pt x="429" y="182"/>
                  </a:lnTo>
                  <a:lnTo>
                    <a:pt x="431" y="182"/>
                  </a:lnTo>
                  <a:lnTo>
                    <a:pt x="431" y="184"/>
                  </a:lnTo>
                  <a:lnTo>
                    <a:pt x="432" y="184"/>
                  </a:lnTo>
                  <a:lnTo>
                    <a:pt x="432" y="185"/>
                  </a:lnTo>
                  <a:lnTo>
                    <a:pt x="433" y="185"/>
                  </a:lnTo>
                  <a:lnTo>
                    <a:pt x="435" y="185"/>
                  </a:lnTo>
                  <a:lnTo>
                    <a:pt x="435" y="186"/>
                  </a:lnTo>
                  <a:lnTo>
                    <a:pt x="436" y="186"/>
                  </a:lnTo>
                  <a:lnTo>
                    <a:pt x="436" y="188"/>
                  </a:lnTo>
                  <a:lnTo>
                    <a:pt x="438" y="188"/>
                  </a:lnTo>
                  <a:lnTo>
                    <a:pt x="438" y="189"/>
                  </a:lnTo>
                  <a:lnTo>
                    <a:pt x="439" y="191"/>
                  </a:lnTo>
                  <a:lnTo>
                    <a:pt x="439" y="192"/>
                  </a:lnTo>
                  <a:lnTo>
                    <a:pt x="439" y="193"/>
                  </a:lnTo>
                  <a:lnTo>
                    <a:pt x="439" y="195"/>
                  </a:lnTo>
                  <a:lnTo>
                    <a:pt x="440" y="195"/>
                  </a:lnTo>
                  <a:lnTo>
                    <a:pt x="440" y="196"/>
                  </a:lnTo>
                  <a:lnTo>
                    <a:pt x="442" y="200"/>
                  </a:lnTo>
                  <a:lnTo>
                    <a:pt x="442" y="202"/>
                  </a:lnTo>
                  <a:lnTo>
                    <a:pt x="442" y="203"/>
                  </a:lnTo>
                  <a:lnTo>
                    <a:pt x="446" y="203"/>
                  </a:lnTo>
                  <a:lnTo>
                    <a:pt x="446" y="204"/>
                  </a:lnTo>
                  <a:lnTo>
                    <a:pt x="457" y="209"/>
                  </a:lnTo>
                  <a:lnTo>
                    <a:pt x="458" y="209"/>
                  </a:lnTo>
                  <a:lnTo>
                    <a:pt x="467" y="213"/>
                  </a:lnTo>
                  <a:lnTo>
                    <a:pt x="467" y="214"/>
                  </a:lnTo>
                  <a:lnTo>
                    <a:pt x="469" y="218"/>
                  </a:lnTo>
                  <a:lnTo>
                    <a:pt x="472" y="222"/>
                  </a:lnTo>
                  <a:lnTo>
                    <a:pt x="472" y="224"/>
                  </a:lnTo>
                  <a:lnTo>
                    <a:pt x="474" y="225"/>
                  </a:lnTo>
                  <a:lnTo>
                    <a:pt x="475" y="228"/>
                  </a:lnTo>
                  <a:lnTo>
                    <a:pt x="476" y="232"/>
                  </a:lnTo>
                  <a:lnTo>
                    <a:pt x="478" y="236"/>
                  </a:lnTo>
                  <a:lnTo>
                    <a:pt x="480" y="243"/>
                  </a:lnTo>
                  <a:lnTo>
                    <a:pt x="482" y="244"/>
                  </a:lnTo>
                  <a:lnTo>
                    <a:pt x="483" y="247"/>
                  </a:lnTo>
                  <a:lnTo>
                    <a:pt x="483" y="249"/>
                  </a:lnTo>
                  <a:lnTo>
                    <a:pt x="485" y="249"/>
                  </a:lnTo>
                  <a:lnTo>
                    <a:pt x="485" y="250"/>
                  </a:lnTo>
                  <a:lnTo>
                    <a:pt x="486" y="251"/>
                  </a:lnTo>
                  <a:lnTo>
                    <a:pt x="487" y="254"/>
                  </a:lnTo>
                  <a:lnTo>
                    <a:pt x="489" y="257"/>
                  </a:lnTo>
                  <a:lnTo>
                    <a:pt x="490" y="257"/>
                  </a:lnTo>
                  <a:lnTo>
                    <a:pt x="493" y="261"/>
                  </a:lnTo>
                  <a:lnTo>
                    <a:pt x="494" y="264"/>
                  </a:lnTo>
                  <a:lnTo>
                    <a:pt x="496" y="264"/>
                  </a:lnTo>
                  <a:lnTo>
                    <a:pt x="497" y="266"/>
                  </a:lnTo>
                  <a:lnTo>
                    <a:pt x="498" y="268"/>
                  </a:lnTo>
                  <a:lnTo>
                    <a:pt x="498" y="269"/>
                  </a:lnTo>
                  <a:lnTo>
                    <a:pt x="500" y="271"/>
                  </a:lnTo>
                  <a:lnTo>
                    <a:pt x="501" y="275"/>
                  </a:lnTo>
                  <a:lnTo>
                    <a:pt x="501" y="276"/>
                  </a:lnTo>
                  <a:lnTo>
                    <a:pt x="502" y="276"/>
                  </a:lnTo>
                  <a:lnTo>
                    <a:pt x="502" y="279"/>
                  </a:lnTo>
                  <a:lnTo>
                    <a:pt x="504" y="279"/>
                  </a:lnTo>
                  <a:lnTo>
                    <a:pt x="497" y="279"/>
                  </a:lnTo>
                  <a:lnTo>
                    <a:pt x="483" y="280"/>
                  </a:lnTo>
                  <a:lnTo>
                    <a:pt x="480" y="280"/>
                  </a:lnTo>
                  <a:lnTo>
                    <a:pt x="474" y="282"/>
                  </a:lnTo>
                  <a:lnTo>
                    <a:pt x="468" y="283"/>
                  </a:lnTo>
                  <a:lnTo>
                    <a:pt x="461" y="284"/>
                  </a:lnTo>
                  <a:lnTo>
                    <a:pt x="460" y="284"/>
                  </a:lnTo>
                  <a:lnTo>
                    <a:pt x="455" y="286"/>
                  </a:lnTo>
                  <a:lnTo>
                    <a:pt x="455" y="287"/>
                  </a:lnTo>
                  <a:lnTo>
                    <a:pt x="451" y="289"/>
                  </a:lnTo>
                  <a:lnTo>
                    <a:pt x="450" y="289"/>
                  </a:lnTo>
                  <a:lnTo>
                    <a:pt x="449" y="290"/>
                  </a:lnTo>
                  <a:lnTo>
                    <a:pt x="446" y="291"/>
                  </a:lnTo>
                  <a:lnTo>
                    <a:pt x="443" y="293"/>
                  </a:lnTo>
                  <a:lnTo>
                    <a:pt x="440" y="294"/>
                  </a:lnTo>
                  <a:lnTo>
                    <a:pt x="432" y="297"/>
                  </a:lnTo>
                  <a:lnTo>
                    <a:pt x="425" y="301"/>
                  </a:lnTo>
                  <a:lnTo>
                    <a:pt x="421" y="302"/>
                  </a:lnTo>
                  <a:lnTo>
                    <a:pt x="427" y="315"/>
                  </a:lnTo>
                  <a:lnTo>
                    <a:pt x="428" y="322"/>
                  </a:lnTo>
                  <a:lnTo>
                    <a:pt x="429" y="331"/>
                  </a:lnTo>
                  <a:lnTo>
                    <a:pt x="429" y="333"/>
                  </a:lnTo>
                  <a:lnTo>
                    <a:pt x="411" y="337"/>
                  </a:lnTo>
                  <a:lnTo>
                    <a:pt x="410" y="337"/>
                  </a:lnTo>
                  <a:lnTo>
                    <a:pt x="413" y="345"/>
                  </a:lnTo>
                  <a:lnTo>
                    <a:pt x="414" y="352"/>
                  </a:lnTo>
                  <a:lnTo>
                    <a:pt x="413" y="352"/>
                  </a:lnTo>
                  <a:lnTo>
                    <a:pt x="409" y="353"/>
                  </a:lnTo>
                  <a:lnTo>
                    <a:pt x="405" y="353"/>
                  </a:lnTo>
                  <a:lnTo>
                    <a:pt x="402" y="355"/>
                  </a:lnTo>
                  <a:lnTo>
                    <a:pt x="400" y="355"/>
                  </a:lnTo>
                  <a:lnTo>
                    <a:pt x="399" y="356"/>
                  </a:lnTo>
                  <a:lnTo>
                    <a:pt x="400" y="359"/>
                  </a:lnTo>
                  <a:lnTo>
                    <a:pt x="400" y="362"/>
                  </a:lnTo>
                  <a:lnTo>
                    <a:pt x="402" y="364"/>
                  </a:lnTo>
                  <a:lnTo>
                    <a:pt x="402" y="367"/>
                  </a:lnTo>
                  <a:lnTo>
                    <a:pt x="403" y="371"/>
                  </a:lnTo>
                  <a:lnTo>
                    <a:pt x="403" y="373"/>
                  </a:lnTo>
                  <a:lnTo>
                    <a:pt x="403" y="377"/>
                  </a:lnTo>
                  <a:lnTo>
                    <a:pt x="405" y="381"/>
                  </a:lnTo>
                  <a:lnTo>
                    <a:pt x="405" y="382"/>
                  </a:lnTo>
                  <a:lnTo>
                    <a:pt x="405" y="384"/>
                  </a:lnTo>
                  <a:lnTo>
                    <a:pt x="403" y="384"/>
                  </a:lnTo>
                  <a:lnTo>
                    <a:pt x="405" y="384"/>
                  </a:lnTo>
                  <a:lnTo>
                    <a:pt x="405" y="385"/>
                  </a:lnTo>
                  <a:lnTo>
                    <a:pt x="407" y="391"/>
                  </a:lnTo>
                  <a:lnTo>
                    <a:pt x="407" y="393"/>
                  </a:lnTo>
                  <a:lnTo>
                    <a:pt x="407" y="395"/>
                  </a:lnTo>
                  <a:lnTo>
                    <a:pt x="409" y="396"/>
                  </a:lnTo>
                  <a:lnTo>
                    <a:pt x="410" y="399"/>
                  </a:lnTo>
                  <a:lnTo>
                    <a:pt x="409" y="400"/>
                  </a:lnTo>
                  <a:lnTo>
                    <a:pt x="403" y="402"/>
                  </a:lnTo>
                  <a:lnTo>
                    <a:pt x="402" y="402"/>
                  </a:lnTo>
                  <a:lnTo>
                    <a:pt x="402" y="403"/>
                  </a:lnTo>
                  <a:lnTo>
                    <a:pt x="405" y="411"/>
                  </a:lnTo>
                  <a:lnTo>
                    <a:pt x="405" y="413"/>
                  </a:lnTo>
                  <a:lnTo>
                    <a:pt x="403" y="414"/>
                  </a:lnTo>
                  <a:lnTo>
                    <a:pt x="399" y="418"/>
                  </a:lnTo>
                  <a:lnTo>
                    <a:pt x="398" y="420"/>
                  </a:lnTo>
                  <a:lnTo>
                    <a:pt x="396" y="421"/>
                  </a:lnTo>
                  <a:lnTo>
                    <a:pt x="395" y="422"/>
                  </a:lnTo>
                  <a:lnTo>
                    <a:pt x="393" y="422"/>
                  </a:lnTo>
                  <a:lnTo>
                    <a:pt x="393" y="424"/>
                  </a:lnTo>
                  <a:lnTo>
                    <a:pt x="392" y="424"/>
                  </a:lnTo>
                  <a:lnTo>
                    <a:pt x="392" y="425"/>
                  </a:lnTo>
                  <a:lnTo>
                    <a:pt x="391" y="427"/>
                  </a:lnTo>
                  <a:lnTo>
                    <a:pt x="392" y="427"/>
                  </a:lnTo>
                  <a:lnTo>
                    <a:pt x="393" y="427"/>
                  </a:lnTo>
                  <a:lnTo>
                    <a:pt x="395" y="427"/>
                  </a:lnTo>
                  <a:lnTo>
                    <a:pt x="392" y="429"/>
                  </a:lnTo>
                  <a:lnTo>
                    <a:pt x="391" y="429"/>
                  </a:lnTo>
                  <a:lnTo>
                    <a:pt x="388" y="432"/>
                  </a:lnTo>
                  <a:lnTo>
                    <a:pt x="385" y="433"/>
                  </a:lnTo>
                  <a:lnTo>
                    <a:pt x="384" y="435"/>
                  </a:lnTo>
                  <a:lnTo>
                    <a:pt x="380" y="435"/>
                  </a:lnTo>
                  <a:lnTo>
                    <a:pt x="381" y="438"/>
                  </a:lnTo>
                  <a:lnTo>
                    <a:pt x="377" y="439"/>
                  </a:lnTo>
                  <a:lnTo>
                    <a:pt x="378" y="446"/>
                  </a:lnTo>
                  <a:lnTo>
                    <a:pt x="380" y="446"/>
                  </a:lnTo>
                  <a:lnTo>
                    <a:pt x="382" y="456"/>
                  </a:lnTo>
                  <a:lnTo>
                    <a:pt x="384" y="465"/>
                  </a:lnTo>
                  <a:lnTo>
                    <a:pt x="374" y="468"/>
                  </a:lnTo>
                  <a:lnTo>
                    <a:pt x="371" y="469"/>
                  </a:lnTo>
                  <a:lnTo>
                    <a:pt x="371" y="468"/>
                  </a:lnTo>
                  <a:lnTo>
                    <a:pt x="369" y="469"/>
                  </a:lnTo>
                  <a:lnTo>
                    <a:pt x="367" y="469"/>
                  </a:lnTo>
                  <a:lnTo>
                    <a:pt x="366" y="471"/>
                  </a:lnTo>
                  <a:lnTo>
                    <a:pt x="363" y="472"/>
                  </a:lnTo>
                  <a:lnTo>
                    <a:pt x="363" y="473"/>
                  </a:lnTo>
                  <a:lnTo>
                    <a:pt x="363" y="475"/>
                  </a:lnTo>
                  <a:lnTo>
                    <a:pt x="363" y="476"/>
                  </a:lnTo>
                  <a:lnTo>
                    <a:pt x="364" y="479"/>
                  </a:lnTo>
                  <a:lnTo>
                    <a:pt x="364" y="480"/>
                  </a:lnTo>
                  <a:lnTo>
                    <a:pt x="364" y="482"/>
                  </a:lnTo>
                  <a:lnTo>
                    <a:pt x="366" y="489"/>
                  </a:lnTo>
                  <a:lnTo>
                    <a:pt x="367" y="494"/>
                  </a:lnTo>
                  <a:lnTo>
                    <a:pt x="369" y="495"/>
                  </a:lnTo>
                  <a:lnTo>
                    <a:pt x="369" y="498"/>
                  </a:lnTo>
                  <a:lnTo>
                    <a:pt x="366" y="502"/>
                  </a:lnTo>
                  <a:lnTo>
                    <a:pt x="364" y="504"/>
                  </a:lnTo>
                  <a:lnTo>
                    <a:pt x="363" y="505"/>
                  </a:lnTo>
                  <a:lnTo>
                    <a:pt x="362" y="507"/>
                  </a:lnTo>
                  <a:lnTo>
                    <a:pt x="362" y="508"/>
                  </a:lnTo>
                  <a:lnTo>
                    <a:pt x="360" y="508"/>
                  </a:lnTo>
                  <a:lnTo>
                    <a:pt x="359" y="509"/>
                  </a:lnTo>
                  <a:lnTo>
                    <a:pt x="355" y="512"/>
                  </a:lnTo>
                  <a:lnTo>
                    <a:pt x="352" y="515"/>
                  </a:lnTo>
                  <a:lnTo>
                    <a:pt x="349" y="516"/>
                  </a:lnTo>
                  <a:lnTo>
                    <a:pt x="345" y="519"/>
                  </a:lnTo>
                  <a:lnTo>
                    <a:pt x="337" y="526"/>
                  </a:lnTo>
                  <a:lnTo>
                    <a:pt x="330" y="531"/>
                  </a:lnTo>
                  <a:lnTo>
                    <a:pt x="329" y="531"/>
                  </a:lnTo>
                  <a:lnTo>
                    <a:pt x="329" y="533"/>
                  </a:lnTo>
                  <a:lnTo>
                    <a:pt x="327" y="534"/>
                  </a:lnTo>
                  <a:lnTo>
                    <a:pt x="326" y="533"/>
                  </a:lnTo>
                  <a:lnTo>
                    <a:pt x="323" y="530"/>
                  </a:lnTo>
                  <a:lnTo>
                    <a:pt x="319" y="525"/>
                  </a:lnTo>
                  <a:lnTo>
                    <a:pt x="312" y="516"/>
                  </a:lnTo>
                  <a:lnTo>
                    <a:pt x="312" y="515"/>
                  </a:lnTo>
                  <a:lnTo>
                    <a:pt x="311" y="515"/>
                  </a:lnTo>
                  <a:lnTo>
                    <a:pt x="308" y="512"/>
                  </a:lnTo>
                  <a:lnTo>
                    <a:pt x="308" y="511"/>
                  </a:lnTo>
                  <a:lnTo>
                    <a:pt x="306" y="511"/>
                  </a:lnTo>
                  <a:lnTo>
                    <a:pt x="306" y="512"/>
                  </a:lnTo>
                  <a:lnTo>
                    <a:pt x="304" y="512"/>
                  </a:lnTo>
                  <a:lnTo>
                    <a:pt x="302" y="513"/>
                  </a:lnTo>
                  <a:lnTo>
                    <a:pt x="301" y="515"/>
                  </a:lnTo>
                  <a:lnTo>
                    <a:pt x="298" y="515"/>
                  </a:lnTo>
                  <a:lnTo>
                    <a:pt x="298" y="516"/>
                  </a:lnTo>
                  <a:lnTo>
                    <a:pt x="295" y="516"/>
                  </a:lnTo>
                  <a:lnTo>
                    <a:pt x="294" y="518"/>
                  </a:lnTo>
                  <a:lnTo>
                    <a:pt x="293" y="518"/>
                  </a:lnTo>
                  <a:lnTo>
                    <a:pt x="290" y="518"/>
                  </a:lnTo>
                  <a:lnTo>
                    <a:pt x="286" y="519"/>
                  </a:lnTo>
                  <a:lnTo>
                    <a:pt x="283" y="519"/>
                  </a:lnTo>
                  <a:lnTo>
                    <a:pt x="286" y="529"/>
                  </a:lnTo>
                  <a:lnTo>
                    <a:pt x="286" y="530"/>
                  </a:lnTo>
                  <a:lnTo>
                    <a:pt x="287" y="531"/>
                  </a:lnTo>
                  <a:lnTo>
                    <a:pt x="287" y="533"/>
                  </a:lnTo>
                  <a:lnTo>
                    <a:pt x="287" y="534"/>
                  </a:lnTo>
                  <a:lnTo>
                    <a:pt x="289" y="536"/>
                  </a:lnTo>
                  <a:lnTo>
                    <a:pt x="289" y="537"/>
                  </a:lnTo>
                  <a:lnTo>
                    <a:pt x="289" y="538"/>
                  </a:lnTo>
                  <a:lnTo>
                    <a:pt x="289" y="540"/>
                  </a:lnTo>
                  <a:lnTo>
                    <a:pt x="289" y="541"/>
                  </a:lnTo>
                  <a:lnTo>
                    <a:pt x="290" y="544"/>
                  </a:lnTo>
                  <a:lnTo>
                    <a:pt x="284" y="545"/>
                  </a:lnTo>
                  <a:lnTo>
                    <a:pt x="275" y="547"/>
                  </a:lnTo>
                  <a:lnTo>
                    <a:pt x="275" y="548"/>
                  </a:lnTo>
                  <a:lnTo>
                    <a:pt x="272" y="553"/>
                  </a:lnTo>
                  <a:lnTo>
                    <a:pt x="271" y="553"/>
                  </a:lnTo>
                  <a:lnTo>
                    <a:pt x="271" y="552"/>
                  </a:lnTo>
                  <a:lnTo>
                    <a:pt x="267" y="552"/>
                  </a:lnTo>
                  <a:lnTo>
                    <a:pt x="257" y="553"/>
                  </a:lnTo>
                  <a:lnTo>
                    <a:pt x="255" y="551"/>
                  </a:lnTo>
                  <a:lnTo>
                    <a:pt x="254" y="551"/>
                  </a:lnTo>
                  <a:lnTo>
                    <a:pt x="253" y="551"/>
                  </a:lnTo>
                  <a:lnTo>
                    <a:pt x="239" y="553"/>
                  </a:lnTo>
                  <a:lnTo>
                    <a:pt x="229" y="556"/>
                  </a:lnTo>
                  <a:lnTo>
                    <a:pt x="225" y="558"/>
                  </a:lnTo>
                  <a:lnTo>
                    <a:pt x="225" y="556"/>
                  </a:lnTo>
                  <a:lnTo>
                    <a:pt x="224" y="555"/>
                  </a:lnTo>
                  <a:lnTo>
                    <a:pt x="224" y="553"/>
                  </a:lnTo>
                  <a:lnTo>
                    <a:pt x="222" y="542"/>
                  </a:lnTo>
                  <a:lnTo>
                    <a:pt x="221" y="541"/>
                  </a:lnTo>
                  <a:lnTo>
                    <a:pt x="221" y="540"/>
                  </a:lnTo>
                  <a:lnTo>
                    <a:pt x="220" y="534"/>
                  </a:lnTo>
                  <a:lnTo>
                    <a:pt x="220" y="533"/>
                  </a:lnTo>
                  <a:lnTo>
                    <a:pt x="220" y="531"/>
                  </a:lnTo>
                  <a:lnTo>
                    <a:pt x="218" y="531"/>
                  </a:lnTo>
                  <a:lnTo>
                    <a:pt x="218" y="530"/>
                  </a:lnTo>
                  <a:lnTo>
                    <a:pt x="218" y="529"/>
                  </a:lnTo>
                  <a:lnTo>
                    <a:pt x="218" y="527"/>
                  </a:lnTo>
                  <a:lnTo>
                    <a:pt x="217" y="526"/>
                  </a:lnTo>
                  <a:lnTo>
                    <a:pt x="217" y="525"/>
                  </a:lnTo>
                  <a:lnTo>
                    <a:pt x="217" y="523"/>
                  </a:lnTo>
                  <a:lnTo>
                    <a:pt x="215" y="523"/>
                  </a:lnTo>
                  <a:lnTo>
                    <a:pt x="215" y="522"/>
                  </a:lnTo>
                  <a:lnTo>
                    <a:pt x="215" y="520"/>
                  </a:lnTo>
                  <a:lnTo>
                    <a:pt x="213" y="522"/>
                  </a:lnTo>
                  <a:lnTo>
                    <a:pt x="209" y="523"/>
                  </a:lnTo>
                  <a:lnTo>
                    <a:pt x="206" y="523"/>
                  </a:lnTo>
                  <a:lnTo>
                    <a:pt x="202" y="525"/>
                  </a:lnTo>
                  <a:lnTo>
                    <a:pt x="200" y="526"/>
                  </a:lnTo>
                  <a:lnTo>
                    <a:pt x="192" y="529"/>
                  </a:lnTo>
                  <a:lnTo>
                    <a:pt x="185" y="531"/>
                  </a:lnTo>
                  <a:lnTo>
                    <a:pt x="179" y="533"/>
                  </a:lnTo>
                  <a:lnTo>
                    <a:pt x="177" y="534"/>
                  </a:lnTo>
                  <a:lnTo>
                    <a:pt x="173" y="536"/>
                  </a:lnTo>
                  <a:lnTo>
                    <a:pt x="171" y="536"/>
                  </a:lnTo>
                  <a:lnTo>
                    <a:pt x="170" y="537"/>
                  </a:lnTo>
                  <a:lnTo>
                    <a:pt x="167" y="530"/>
                  </a:lnTo>
                  <a:lnTo>
                    <a:pt x="166" y="527"/>
                  </a:lnTo>
                  <a:lnTo>
                    <a:pt x="166" y="525"/>
                  </a:lnTo>
                  <a:lnTo>
                    <a:pt x="164" y="522"/>
                  </a:lnTo>
                  <a:lnTo>
                    <a:pt x="163" y="519"/>
                  </a:lnTo>
                  <a:lnTo>
                    <a:pt x="163" y="518"/>
                  </a:lnTo>
                  <a:lnTo>
                    <a:pt x="163" y="516"/>
                  </a:lnTo>
                  <a:lnTo>
                    <a:pt x="163" y="513"/>
                  </a:lnTo>
                  <a:lnTo>
                    <a:pt x="163" y="512"/>
                  </a:lnTo>
                  <a:lnTo>
                    <a:pt x="162" y="509"/>
                  </a:lnTo>
                  <a:lnTo>
                    <a:pt x="162" y="508"/>
                  </a:lnTo>
                  <a:lnTo>
                    <a:pt x="162" y="507"/>
                  </a:lnTo>
                  <a:lnTo>
                    <a:pt x="162" y="505"/>
                  </a:lnTo>
                  <a:lnTo>
                    <a:pt x="162" y="504"/>
                  </a:lnTo>
                  <a:lnTo>
                    <a:pt x="162" y="502"/>
                  </a:lnTo>
                  <a:lnTo>
                    <a:pt x="162" y="501"/>
                  </a:lnTo>
                  <a:lnTo>
                    <a:pt x="162" y="500"/>
                  </a:lnTo>
                  <a:lnTo>
                    <a:pt x="163" y="500"/>
                  </a:lnTo>
                  <a:lnTo>
                    <a:pt x="163" y="498"/>
                  </a:lnTo>
                  <a:lnTo>
                    <a:pt x="163" y="497"/>
                  </a:lnTo>
                  <a:lnTo>
                    <a:pt x="164" y="495"/>
                  </a:lnTo>
                  <a:lnTo>
                    <a:pt x="164" y="493"/>
                  </a:lnTo>
                  <a:lnTo>
                    <a:pt x="164" y="487"/>
                  </a:lnTo>
                  <a:lnTo>
                    <a:pt x="166" y="484"/>
                  </a:lnTo>
                  <a:lnTo>
                    <a:pt x="166" y="483"/>
                  </a:lnTo>
                  <a:lnTo>
                    <a:pt x="168" y="478"/>
                  </a:lnTo>
                  <a:lnTo>
                    <a:pt x="168" y="476"/>
                  </a:lnTo>
                  <a:lnTo>
                    <a:pt x="170" y="476"/>
                  </a:lnTo>
                  <a:lnTo>
                    <a:pt x="171" y="473"/>
                  </a:lnTo>
                  <a:lnTo>
                    <a:pt x="175" y="468"/>
                  </a:lnTo>
                  <a:lnTo>
                    <a:pt x="178" y="465"/>
                  </a:lnTo>
                  <a:lnTo>
                    <a:pt x="181" y="461"/>
                  </a:lnTo>
                  <a:lnTo>
                    <a:pt x="178" y="457"/>
                  </a:lnTo>
                  <a:lnTo>
                    <a:pt x="174" y="454"/>
                  </a:lnTo>
                  <a:lnTo>
                    <a:pt x="174" y="453"/>
                  </a:lnTo>
                  <a:lnTo>
                    <a:pt x="173" y="451"/>
                  </a:lnTo>
                  <a:lnTo>
                    <a:pt x="171" y="450"/>
                  </a:lnTo>
                  <a:lnTo>
                    <a:pt x="170" y="449"/>
                  </a:lnTo>
                  <a:lnTo>
                    <a:pt x="170" y="447"/>
                  </a:lnTo>
                  <a:lnTo>
                    <a:pt x="168" y="446"/>
                  </a:lnTo>
                  <a:lnTo>
                    <a:pt x="167" y="446"/>
                  </a:lnTo>
                  <a:lnTo>
                    <a:pt x="166" y="443"/>
                  </a:lnTo>
                  <a:lnTo>
                    <a:pt x="164" y="442"/>
                  </a:lnTo>
                  <a:lnTo>
                    <a:pt x="163" y="440"/>
                  </a:lnTo>
                  <a:lnTo>
                    <a:pt x="163" y="439"/>
                  </a:lnTo>
                  <a:lnTo>
                    <a:pt x="162" y="438"/>
                  </a:lnTo>
                  <a:lnTo>
                    <a:pt x="162" y="436"/>
                  </a:lnTo>
                  <a:lnTo>
                    <a:pt x="160" y="435"/>
                  </a:lnTo>
                  <a:lnTo>
                    <a:pt x="160" y="433"/>
                  </a:lnTo>
                  <a:lnTo>
                    <a:pt x="160" y="432"/>
                  </a:lnTo>
                  <a:lnTo>
                    <a:pt x="159" y="433"/>
                  </a:lnTo>
                  <a:lnTo>
                    <a:pt x="159" y="432"/>
                  </a:lnTo>
                  <a:lnTo>
                    <a:pt x="157" y="431"/>
                  </a:lnTo>
                  <a:lnTo>
                    <a:pt x="157" y="427"/>
                  </a:lnTo>
                  <a:lnTo>
                    <a:pt x="156" y="424"/>
                  </a:lnTo>
                  <a:lnTo>
                    <a:pt x="156" y="421"/>
                  </a:lnTo>
                  <a:lnTo>
                    <a:pt x="155" y="418"/>
                  </a:lnTo>
                  <a:lnTo>
                    <a:pt x="155" y="415"/>
                  </a:lnTo>
                  <a:lnTo>
                    <a:pt x="155" y="413"/>
                  </a:lnTo>
                  <a:lnTo>
                    <a:pt x="153" y="411"/>
                  </a:lnTo>
                  <a:lnTo>
                    <a:pt x="153" y="410"/>
                  </a:lnTo>
                  <a:lnTo>
                    <a:pt x="153" y="407"/>
                  </a:lnTo>
                  <a:lnTo>
                    <a:pt x="153" y="406"/>
                  </a:lnTo>
                  <a:lnTo>
                    <a:pt x="153" y="404"/>
                  </a:lnTo>
                  <a:lnTo>
                    <a:pt x="153" y="403"/>
                  </a:lnTo>
                  <a:lnTo>
                    <a:pt x="153" y="402"/>
                  </a:lnTo>
                  <a:lnTo>
                    <a:pt x="153" y="400"/>
                  </a:lnTo>
                  <a:lnTo>
                    <a:pt x="153" y="399"/>
                  </a:lnTo>
                  <a:lnTo>
                    <a:pt x="152" y="395"/>
                  </a:lnTo>
                  <a:lnTo>
                    <a:pt x="153" y="395"/>
                  </a:lnTo>
                  <a:lnTo>
                    <a:pt x="153" y="393"/>
                  </a:lnTo>
                  <a:lnTo>
                    <a:pt x="153" y="392"/>
                  </a:lnTo>
                  <a:lnTo>
                    <a:pt x="153" y="391"/>
                  </a:lnTo>
                  <a:lnTo>
                    <a:pt x="153" y="389"/>
                  </a:lnTo>
                  <a:lnTo>
                    <a:pt x="153" y="388"/>
                  </a:lnTo>
                  <a:lnTo>
                    <a:pt x="153" y="387"/>
                  </a:lnTo>
                  <a:lnTo>
                    <a:pt x="153" y="385"/>
                  </a:lnTo>
                  <a:lnTo>
                    <a:pt x="153" y="382"/>
                  </a:lnTo>
                  <a:lnTo>
                    <a:pt x="153" y="381"/>
                  </a:lnTo>
                  <a:lnTo>
                    <a:pt x="155" y="381"/>
                  </a:lnTo>
                  <a:lnTo>
                    <a:pt x="155" y="378"/>
                  </a:lnTo>
                  <a:lnTo>
                    <a:pt x="156" y="377"/>
                  </a:lnTo>
                  <a:lnTo>
                    <a:pt x="156" y="374"/>
                  </a:lnTo>
                  <a:lnTo>
                    <a:pt x="157" y="371"/>
                  </a:lnTo>
                  <a:lnTo>
                    <a:pt x="157" y="370"/>
                  </a:lnTo>
                  <a:lnTo>
                    <a:pt x="157" y="369"/>
                  </a:lnTo>
                  <a:lnTo>
                    <a:pt x="159" y="367"/>
                  </a:lnTo>
                  <a:lnTo>
                    <a:pt x="160" y="364"/>
                  </a:lnTo>
                  <a:lnTo>
                    <a:pt x="162" y="360"/>
                  </a:lnTo>
                  <a:lnTo>
                    <a:pt x="163" y="359"/>
                  </a:lnTo>
                  <a:lnTo>
                    <a:pt x="164" y="355"/>
                  </a:lnTo>
                  <a:lnTo>
                    <a:pt x="166" y="355"/>
                  </a:lnTo>
                  <a:lnTo>
                    <a:pt x="167" y="352"/>
                  </a:lnTo>
                  <a:lnTo>
                    <a:pt x="167" y="351"/>
                  </a:lnTo>
                  <a:lnTo>
                    <a:pt x="167" y="349"/>
                  </a:lnTo>
                  <a:lnTo>
                    <a:pt x="168" y="349"/>
                  </a:lnTo>
                  <a:lnTo>
                    <a:pt x="168" y="348"/>
                  </a:lnTo>
                  <a:lnTo>
                    <a:pt x="168" y="346"/>
                  </a:lnTo>
                  <a:lnTo>
                    <a:pt x="170" y="345"/>
                  </a:lnTo>
                  <a:lnTo>
                    <a:pt x="170" y="344"/>
                  </a:lnTo>
                  <a:lnTo>
                    <a:pt x="170" y="342"/>
                  </a:lnTo>
                  <a:lnTo>
                    <a:pt x="171" y="341"/>
                  </a:lnTo>
                  <a:lnTo>
                    <a:pt x="171" y="340"/>
                  </a:lnTo>
                  <a:lnTo>
                    <a:pt x="171" y="338"/>
                  </a:lnTo>
                  <a:lnTo>
                    <a:pt x="173" y="338"/>
                  </a:lnTo>
                  <a:lnTo>
                    <a:pt x="173" y="335"/>
                  </a:lnTo>
                  <a:lnTo>
                    <a:pt x="173" y="334"/>
                  </a:lnTo>
                  <a:lnTo>
                    <a:pt x="173" y="331"/>
                  </a:lnTo>
                  <a:lnTo>
                    <a:pt x="171" y="329"/>
                  </a:lnTo>
                  <a:lnTo>
                    <a:pt x="171" y="326"/>
                  </a:lnTo>
                  <a:lnTo>
                    <a:pt x="170" y="324"/>
                  </a:lnTo>
                  <a:lnTo>
                    <a:pt x="168" y="322"/>
                  </a:lnTo>
                  <a:lnTo>
                    <a:pt x="167" y="319"/>
                  </a:lnTo>
                  <a:lnTo>
                    <a:pt x="167" y="318"/>
                  </a:lnTo>
                  <a:lnTo>
                    <a:pt x="166" y="318"/>
                  </a:lnTo>
                  <a:lnTo>
                    <a:pt x="163" y="316"/>
                  </a:lnTo>
                  <a:lnTo>
                    <a:pt x="159" y="315"/>
                  </a:lnTo>
                  <a:lnTo>
                    <a:pt x="157" y="315"/>
                  </a:lnTo>
                  <a:lnTo>
                    <a:pt x="155" y="312"/>
                  </a:lnTo>
                  <a:lnTo>
                    <a:pt x="153" y="312"/>
                  </a:lnTo>
                  <a:lnTo>
                    <a:pt x="151" y="311"/>
                  </a:lnTo>
                  <a:lnTo>
                    <a:pt x="148" y="309"/>
                  </a:lnTo>
                  <a:lnTo>
                    <a:pt x="144" y="308"/>
                  </a:lnTo>
                  <a:lnTo>
                    <a:pt x="142" y="306"/>
                  </a:lnTo>
                  <a:lnTo>
                    <a:pt x="141" y="306"/>
                  </a:lnTo>
                  <a:lnTo>
                    <a:pt x="140" y="305"/>
                  </a:lnTo>
                  <a:lnTo>
                    <a:pt x="138" y="304"/>
                  </a:lnTo>
                  <a:lnTo>
                    <a:pt x="134" y="301"/>
                  </a:lnTo>
                  <a:lnTo>
                    <a:pt x="133" y="301"/>
                  </a:lnTo>
                  <a:lnTo>
                    <a:pt x="127" y="297"/>
                  </a:lnTo>
                  <a:lnTo>
                    <a:pt x="127" y="295"/>
                  </a:lnTo>
                  <a:lnTo>
                    <a:pt x="124" y="294"/>
                  </a:lnTo>
                  <a:lnTo>
                    <a:pt x="122" y="293"/>
                  </a:lnTo>
                  <a:lnTo>
                    <a:pt x="120" y="291"/>
                  </a:lnTo>
                  <a:lnTo>
                    <a:pt x="116" y="287"/>
                  </a:lnTo>
                  <a:lnTo>
                    <a:pt x="113" y="286"/>
                  </a:lnTo>
                  <a:lnTo>
                    <a:pt x="109" y="280"/>
                  </a:lnTo>
                  <a:lnTo>
                    <a:pt x="106" y="279"/>
                  </a:lnTo>
                  <a:lnTo>
                    <a:pt x="102" y="275"/>
                  </a:lnTo>
                  <a:lnTo>
                    <a:pt x="101" y="272"/>
                  </a:lnTo>
                  <a:lnTo>
                    <a:pt x="98" y="269"/>
                  </a:lnTo>
                  <a:lnTo>
                    <a:pt x="95" y="265"/>
                  </a:lnTo>
                  <a:lnTo>
                    <a:pt x="94" y="264"/>
                  </a:lnTo>
                  <a:lnTo>
                    <a:pt x="93" y="262"/>
                  </a:lnTo>
                  <a:lnTo>
                    <a:pt x="91" y="260"/>
                  </a:lnTo>
                  <a:lnTo>
                    <a:pt x="90" y="258"/>
                  </a:lnTo>
                  <a:lnTo>
                    <a:pt x="87" y="255"/>
                  </a:lnTo>
                  <a:lnTo>
                    <a:pt x="86" y="253"/>
                  </a:lnTo>
                  <a:lnTo>
                    <a:pt x="84" y="251"/>
                  </a:lnTo>
                  <a:lnTo>
                    <a:pt x="80" y="246"/>
                  </a:lnTo>
                  <a:lnTo>
                    <a:pt x="80" y="244"/>
                  </a:lnTo>
                  <a:lnTo>
                    <a:pt x="77" y="242"/>
                  </a:lnTo>
                  <a:lnTo>
                    <a:pt x="76" y="240"/>
                  </a:lnTo>
                  <a:lnTo>
                    <a:pt x="75" y="239"/>
                  </a:lnTo>
                  <a:lnTo>
                    <a:pt x="69" y="233"/>
                  </a:lnTo>
                  <a:lnTo>
                    <a:pt x="68" y="232"/>
                  </a:lnTo>
                  <a:lnTo>
                    <a:pt x="69" y="232"/>
                  </a:lnTo>
                  <a:lnTo>
                    <a:pt x="69" y="231"/>
                  </a:lnTo>
                  <a:lnTo>
                    <a:pt x="72" y="228"/>
                  </a:lnTo>
                  <a:lnTo>
                    <a:pt x="75" y="225"/>
                  </a:lnTo>
                  <a:lnTo>
                    <a:pt x="76" y="224"/>
                  </a:lnTo>
                  <a:lnTo>
                    <a:pt x="77" y="224"/>
                  </a:lnTo>
                  <a:lnTo>
                    <a:pt x="80" y="221"/>
                  </a:lnTo>
                  <a:lnTo>
                    <a:pt x="84" y="217"/>
                  </a:lnTo>
                  <a:lnTo>
                    <a:pt x="87" y="215"/>
                  </a:lnTo>
                  <a:lnTo>
                    <a:pt x="88" y="214"/>
                  </a:lnTo>
                  <a:lnTo>
                    <a:pt x="87" y="214"/>
                  </a:lnTo>
                  <a:lnTo>
                    <a:pt x="80" y="211"/>
                  </a:lnTo>
                  <a:lnTo>
                    <a:pt x="82" y="206"/>
                  </a:lnTo>
                  <a:lnTo>
                    <a:pt x="84" y="199"/>
                  </a:lnTo>
                  <a:lnTo>
                    <a:pt x="72" y="195"/>
                  </a:lnTo>
                  <a:lnTo>
                    <a:pt x="65" y="193"/>
                  </a:lnTo>
                  <a:lnTo>
                    <a:pt x="62" y="192"/>
                  </a:lnTo>
                  <a:lnTo>
                    <a:pt x="51" y="189"/>
                  </a:lnTo>
                  <a:lnTo>
                    <a:pt x="48" y="189"/>
                  </a:lnTo>
                  <a:lnTo>
                    <a:pt x="51" y="180"/>
                  </a:lnTo>
                  <a:lnTo>
                    <a:pt x="44" y="174"/>
                  </a:lnTo>
                  <a:lnTo>
                    <a:pt x="44" y="173"/>
                  </a:lnTo>
                  <a:lnTo>
                    <a:pt x="39" y="167"/>
                  </a:lnTo>
                  <a:lnTo>
                    <a:pt x="36" y="170"/>
                  </a:lnTo>
                  <a:lnTo>
                    <a:pt x="36" y="171"/>
                  </a:lnTo>
                  <a:lnTo>
                    <a:pt x="22" y="157"/>
                  </a:lnTo>
                  <a:lnTo>
                    <a:pt x="21" y="159"/>
                  </a:lnTo>
                  <a:lnTo>
                    <a:pt x="13" y="166"/>
                  </a:lnTo>
                  <a:lnTo>
                    <a:pt x="10" y="164"/>
                  </a:lnTo>
                  <a:lnTo>
                    <a:pt x="10" y="163"/>
                  </a:lnTo>
                  <a:lnTo>
                    <a:pt x="8" y="163"/>
                  </a:lnTo>
                  <a:lnTo>
                    <a:pt x="8" y="162"/>
                  </a:lnTo>
                  <a:lnTo>
                    <a:pt x="10" y="159"/>
                  </a:lnTo>
                  <a:lnTo>
                    <a:pt x="11" y="156"/>
                  </a:lnTo>
                  <a:lnTo>
                    <a:pt x="14" y="153"/>
                  </a:lnTo>
                  <a:lnTo>
                    <a:pt x="14" y="152"/>
                  </a:lnTo>
                  <a:lnTo>
                    <a:pt x="15" y="151"/>
                  </a:lnTo>
                  <a:lnTo>
                    <a:pt x="18" y="148"/>
                  </a:lnTo>
                  <a:lnTo>
                    <a:pt x="19" y="146"/>
                  </a:lnTo>
                  <a:lnTo>
                    <a:pt x="24" y="146"/>
                  </a:lnTo>
                  <a:lnTo>
                    <a:pt x="24" y="145"/>
                  </a:lnTo>
                  <a:lnTo>
                    <a:pt x="28" y="145"/>
                  </a:lnTo>
                  <a:lnTo>
                    <a:pt x="33" y="142"/>
                  </a:lnTo>
                  <a:lnTo>
                    <a:pt x="35" y="142"/>
                  </a:lnTo>
                  <a:lnTo>
                    <a:pt x="37" y="141"/>
                  </a:lnTo>
                  <a:lnTo>
                    <a:pt x="39" y="141"/>
                  </a:lnTo>
                  <a:lnTo>
                    <a:pt x="40" y="141"/>
                  </a:lnTo>
                  <a:lnTo>
                    <a:pt x="42" y="138"/>
                  </a:lnTo>
                  <a:lnTo>
                    <a:pt x="47" y="134"/>
                  </a:lnTo>
                  <a:lnTo>
                    <a:pt x="51" y="131"/>
                  </a:lnTo>
                  <a:lnTo>
                    <a:pt x="54" y="130"/>
                  </a:lnTo>
                  <a:lnTo>
                    <a:pt x="54" y="129"/>
                  </a:lnTo>
                  <a:lnTo>
                    <a:pt x="53" y="129"/>
                  </a:lnTo>
                  <a:lnTo>
                    <a:pt x="51" y="126"/>
                  </a:lnTo>
                  <a:lnTo>
                    <a:pt x="51" y="122"/>
                  </a:lnTo>
                  <a:lnTo>
                    <a:pt x="50" y="120"/>
                  </a:lnTo>
                  <a:lnTo>
                    <a:pt x="55" y="117"/>
                  </a:lnTo>
                  <a:lnTo>
                    <a:pt x="60" y="116"/>
                  </a:lnTo>
                  <a:lnTo>
                    <a:pt x="57" y="109"/>
                  </a:lnTo>
                  <a:lnTo>
                    <a:pt x="50" y="112"/>
                  </a:lnTo>
                  <a:lnTo>
                    <a:pt x="48" y="112"/>
                  </a:lnTo>
                  <a:lnTo>
                    <a:pt x="47" y="109"/>
                  </a:lnTo>
                  <a:lnTo>
                    <a:pt x="44" y="106"/>
                  </a:lnTo>
                  <a:lnTo>
                    <a:pt x="42" y="104"/>
                  </a:lnTo>
                  <a:lnTo>
                    <a:pt x="42" y="102"/>
                  </a:lnTo>
                  <a:lnTo>
                    <a:pt x="40" y="102"/>
                  </a:lnTo>
                  <a:lnTo>
                    <a:pt x="37" y="98"/>
                  </a:lnTo>
                  <a:lnTo>
                    <a:pt x="36" y="97"/>
                  </a:lnTo>
                  <a:lnTo>
                    <a:pt x="35" y="97"/>
                  </a:lnTo>
                  <a:lnTo>
                    <a:pt x="35" y="95"/>
                  </a:lnTo>
                  <a:lnTo>
                    <a:pt x="35" y="94"/>
                  </a:lnTo>
                  <a:lnTo>
                    <a:pt x="35" y="93"/>
                  </a:lnTo>
                  <a:lnTo>
                    <a:pt x="36" y="93"/>
                  </a:lnTo>
                  <a:lnTo>
                    <a:pt x="36" y="91"/>
                  </a:lnTo>
                  <a:lnTo>
                    <a:pt x="19" y="76"/>
                  </a:lnTo>
                  <a:lnTo>
                    <a:pt x="17" y="75"/>
                  </a:lnTo>
                  <a:lnTo>
                    <a:pt x="15" y="73"/>
                  </a:lnTo>
                  <a:lnTo>
                    <a:pt x="14" y="73"/>
                  </a:lnTo>
                  <a:lnTo>
                    <a:pt x="13" y="72"/>
                  </a:lnTo>
                  <a:lnTo>
                    <a:pt x="11" y="72"/>
                  </a:lnTo>
                  <a:lnTo>
                    <a:pt x="10" y="71"/>
                  </a:lnTo>
                  <a:lnTo>
                    <a:pt x="8" y="71"/>
                  </a:lnTo>
                  <a:lnTo>
                    <a:pt x="7" y="71"/>
                  </a:lnTo>
                  <a:lnTo>
                    <a:pt x="6" y="69"/>
                  </a:lnTo>
                  <a:lnTo>
                    <a:pt x="3" y="68"/>
                  </a:lnTo>
                  <a:lnTo>
                    <a:pt x="3" y="66"/>
                  </a:lnTo>
                  <a:lnTo>
                    <a:pt x="2" y="66"/>
                  </a:lnTo>
                  <a:lnTo>
                    <a:pt x="0" y="65"/>
                  </a:lnTo>
                  <a:lnTo>
                    <a:pt x="2" y="64"/>
                  </a:lnTo>
                  <a:lnTo>
                    <a:pt x="3" y="64"/>
                  </a:lnTo>
                  <a:lnTo>
                    <a:pt x="3" y="62"/>
                  </a:lnTo>
                  <a:lnTo>
                    <a:pt x="6" y="61"/>
                  </a:lnTo>
                  <a:lnTo>
                    <a:pt x="8" y="58"/>
                  </a:lnTo>
                  <a:lnTo>
                    <a:pt x="10" y="58"/>
                  </a:lnTo>
                  <a:lnTo>
                    <a:pt x="11" y="55"/>
                  </a:lnTo>
                  <a:lnTo>
                    <a:pt x="13" y="55"/>
                  </a:lnTo>
                  <a:lnTo>
                    <a:pt x="14" y="53"/>
                  </a:lnTo>
                  <a:lnTo>
                    <a:pt x="17" y="50"/>
                  </a:lnTo>
                  <a:lnTo>
                    <a:pt x="18" y="48"/>
                  </a:lnTo>
                  <a:lnTo>
                    <a:pt x="19" y="47"/>
                  </a:lnTo>
                  <a:lnTo>
                    <a:pt x="19" y="46"/>
                  </a:lnTo>
                  <a:lnTo>
                    <a:pt x="21" y="46"/>
                  </a:lnTo>
                  <a:lnTo>
                    <a:pt x="21" y="44"/>
                  </a:lnTo>
                  <a:lnTo>
                    <a:pt x="22" y="44"/>
                  </a:lnTo>
                  <a:lnTo>
                    <a:pt x="22" y="43"/>
                  </a:lnTo>
                  <a:lnTo>
                    <a:pt x="24" y="40"/>
                  </a:lnTo>
                  <a:lnTo>
                    <a:pt x="25" y="39"/>
                  </a:lnTo>
                  <a:lnTo>
                    <a:pt x="26" y="36"/>
                  </a:lnTo>
                  <a:lnTo>
                    <a:pt x="28" y="33"/>
                  </a:lnTo>
                  <a:lnTo>
                    <a:pt x="28" y="32"/>
                  </a:lnTo>
                  <a:lnTo>
                    <a:pt x="29" y="29"/>
                  </a:lnTo>
                  <a:lnTo>
                    <a:pt x="30" y="26"/>
                  </a:lnTo>
                  <a:lnTo>
                    <a:pt x="30" y="24"/>
                  </a:lnTo>
                  <a:lnTo>
                    <a:pt x="30" y="22"/>
                  </a:lnTo>
                  <a:lnTo>
                    <a:pt x="30" y="21"/>
                  </a:lnTo>
                  <a:lnTo>
                    <a:pt x="32" y="18"/>
                  </a:lnTo>
                  <a:lnTo>
                    <a:pt x="32" y="14"/>
                  </a:lnTo>
                  <a:lnTo>
                    <a:pt x="32" y="13"/>
                  </a:lnTo>
                  <a:lnTo>
                    <a:pt x="32" y="11"/>
                  </a:lnTo>
                  <a:lnTo>
                    <a:pt x="32" y="10"/>
                  </a:lnTo>
                  <a:lnTo>
                    <a:pt x="32" y="7"/>
                  </a:lnTo>
                  <a:lnTo>
                    <a:pt x="35" y="7"/>
                  </a:lnTo>
                  <a:lnTo>
                    <a:pt x="36" y="7"/>
                  </a:lnTo>
                  <a:lnTo>
                    <a:pt x="42" y="7"/>
                  </a:lnTo>
                  <a:lnTo>
                    <a:pt x="46" y="7"/>
                  </a:lnTo>
                  <a:lnTo>
                    <a:pt x="48" y="8"/>
                  </a:lnTo>
                  <a:lnTo>
                    <a:pt x="50" y="7"/>
                  </a:lnTo>
                  <a:lnTo>
                    <a:pt x="50" y="6"/>
                  </a:lnTo>
                  <a:lnTo>
                    <a:pt x="50" y="3"/>
                  </a:lnTo>
                  <a:lnTo>
                    <a:pt x="50" y="2"/>
                  </a:lnTo>
                  <a:lnTo>
                    <a:pt x="51" y="0"/>
                  </a:lnTo>
                  <a:lnTo>
                    <a:pt x="60" y="0"/>
                  </a:lnTo>
                  <a:lnTo>
                    <a:pt x="60" y="6"/>
                  </a:lnTo>
                  <a:lnTo>
                    <a:pt x="61" y="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" name="Freeform 20">
              <a:extLst>
                <a:ext uri="{FF2B5EF4-FFF2-40B4-BE49-F238E27FC236}">
                  <a16:creationId xmlns:a16="http://schemas.microsoft.com/office/drawing/2014/main" id="{891686C5-45E8-FCB3-8370-DB6144A2B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6688" y="1760538"/>
              <a:ext cx="800100" cy="885825"/>
            </a:xfrm>
            <a:custGeom>
              <a:avLst/>
              <a:gdLst>
                <a:gd name="T0" fmla="*/ 91 w 504"/>
                <a:gd name="T1" fmla="*/ 8 h 558"/>
                <a:gd name="T2" fmla="*/ 146 w 504"/>
                <a:gd name="T3" fmla="*/ 19 h 558"/>
                <a:gd name="T4" fmla="*/ 144 w 504"/>
                <a:gd name="T5" fmla="*/ 84 h 558"/>
                <a:gd name="T6" fmla="*/ 137 w 504"/>
                <a:gd name="T7" fmla="*/ 104 h 558"/>
                <a:gd name="T8" fmla="*/ 146 w 504"/>
                <a:gd name="T9" fmla="*/ 122 h 558"/>
                <a:gd name="T10" fmla="*/ 167 w 504"/>
                <a:gd name="T11" fmla="*/ 140 h 558"/>
                <a:gd name="T12" fmla="*/ 200 w 504"/>
                <a:gd name="T13" fmla="*/ 149 h 558"/>
                <a:gd name="T14" fmla="*/ 222 w 504"/>
                <a:gd name="T15" fmla="*/ 167 h 558"/>
                <a:gd name="T16" fmla="*/ 235 w 504"/>
                <a:gd name="T17" fmla="*/ 188 h 558"/>
                <a:gd name="T18" fmla="*/ 251 w 504"/>
                <a:gd name="T19" fmla="*/ 191 h 558"/>
                <a:gd name="T20" fmla="*/ 273 w 504"/>
                <a:gd name="T21" fmla="*/ 160 h 558"/>
                <a:gd name="T22" fmla="*/ 293 w 504"/>
                <a:gd name="T23" fmla="*/ 137 h 558"/>
                <a:gd name="T24" fmla="*/ 295 w 504"/>
                <a:gd name="T25" fmla="*/ 115 h 558"/>
                <a:gd name="T26" fmla="*/ 305 w 504"/>
                <a:gd name="T27" fmla="*/ 104 h 558"/>
                <a:gd name="T28" fmla="*/ 323 w 504"/>
                <a:gd name="T29" fmla="*/ 83 h 558"/>
                <a:gd name="T30" fmla="*/ 349 w 504"/>
                <a:gd name="T31" fmla="*/ 86 h 558"/>
                <a:gd name="T32" fmla="*/ 366 w 504"/>
                <a:gd name="T33" fmla="*/ 94 h 558"/>
                <a:gd name="T34" fmla="*/ 395 w 504"/>
                <a:gd name="T35" fmla="*/ 104 h 558"/>
                <a:gd name="T36" fmla="*/ 403 w 504"/>
                <a:gd name="T37" fmla="*/ 119 h 558"/>
                <a:gd name="T38" fmla="*/ 403 w 504"/>
                <a:gd name="T39" fmla="*/ 137 h 558"/>
                <a:gd name="T40" fmla="*/ 420 w 504"/>
                <a:gd name="T41" fmla="*/ 167 h 558"/>
                <a:gd name="T42" fmla="*/ 431 w 504"/>
                <a:gd name="T43" fmla="*/ 184 h 558"/>
                <a:gd name="T44" fmla="*/ 439 w 504"/>
                <a:gd name="T45" fmla="*/ 195 h 558"/>
                <a:gd name="T46" fmla="*/ 472 w 504"/>
                <a:gd name="T47" fmla="*/ 222 h 558"/>
                <a:gd name="T48" fmla="*/ 487 w 504"/>
                <a:gd name="T49" fmla="*/ 254 h 558"/>
                <a:gd name="T50" fmla="*/ 502 w 504"/>
                <a:gd name="T51" fmla="*/ 279 h 558"/>
                <a:gd name="T52" fmla="*/ 449 w 504"/>
                <a:gd name="T53" fmla="*/ 290 h 558"/>
                <a:gd name="T54" fmla="*/ 413 w 504"/>
                <a:gd name="T55" fmla="*/ 345 h 558"/>
                <a:gd name="T56" fmla="*/ 403 w 504"/>
                <a:gd name="T57" fmla="*/ 373 h 558"/>
                <a:gd name="T58" fmla="*/ 409 w 504"/>
                <a:gd name="T59" fmla="*/ 400 h 558"/>
                <a:gd name="T60" fmla="*/ 392 w 504"/>
                <a:gd name="T61" fmla="*/ 424 h 558"/>
                <a:gd name="T62" fmla="*/ 377 w 504"/>
                <a:gd name="T63" fmla="*/ 439 h 558"/>
                <a:gd name="T64" fmla="*/ 363 w 504"/>
                <a:gd name="T65" fmla="*/ 475 h 558"/>
                <a:gd name="T66" fmla="*/ 362 w 504"/>
                <a:gd name="T67" fmla="*/ 508 h 558"/>
                <a:gd name="T68" fmla="*/ 323 w 504"/>
                <a:gd name="T69" fmla="*/ 530 h 558"/>
                <a:gd name="T70" fmla="*/ 298 w 504"/>
                <a:gd name="T71" fmla="*/ 516 h 558"/>
                <a:gd name="T72" fmla="*/ 289 w 504"/>
                <a:gd name="T73" fmla="*/ 537 h 558"/>
                <a:gd name="T74" fmla="*/ 255 w 504"/>
                <a:gd name="T75" fmla="*/ 551 h 558"/>
                <a:gd name="T76" fmla="*/ 220 w 504"/>
                <a:gd name="T77" fmla="*/ 533 h 558"/>
                <a:gd name="T78" fmla="*/ 209 w 504"/>
                <a:gd name="T79" fmla="*/ 523 h 558"/>
                <a:gd name="T80" fmla="*/ 166 w 504"/>
                <a:gd name="T81" fmla="*/ 525 h 558"/>
                <a:gd name="T82" fmla="*/ 162 w 504"/>
                <a:gd name="T83" fmla="*/ 501 h 558"/>
                <a:gd name="T84" fmla="*/ 171 w 504"/>
                <a:gd name="T85" fmla="*/ 473 h 558"/>
                <a:gd name="T86" fmla="*/ 166 w 504"/>
                <a:gd name="T87" fmla="*/ 443 h 558"/>
                <a:gd name="T88" fmla="*/ 156 w 504"/>
                <a:gd name="T89" fmla="*/ 424 h 558"/>
                <a:gd name="T90" fmla="*/ 153 w 504"/>
                <a:gd name="T91" fmla="*/ 399 h 558"/>
                <a:gd name="T92" fmla="*/ 155 w 504"/>
                <a:gd name="T93" fmla="*/ 378 h 558"/>
                <a:gd name="T94" fmla="*/ 167 w 504"/>
                <a:gd name="T95" fmla="*/ 351 h 558"/>
                <a:gd name="T96" fmla="*/ 173 w 504"/>
                <a:gd name="T97" fmla="*/ 334 h 558"/>
                <a:gd name="T98" fmla="*/ 153 w 504"/>
                <a:gd name="T99" fmla="*/ 312 h 558"/>
                <a:gd name="T100" fmla="*/ 122 w 504"/>
                <a:gd name="T101" fmla="*/ 293 h 558"/>
                <a:gd name="T102" fmla="*/ 90 w 504"/>
                <a:gd name="T103" fmla="*/ 258 h 558"/>
                <a:gd name="T104" fmla="*/ 72 w 504"/>
                <a:gd name="T105" fmla="*/ 228 h 558"/>
                <a:gd name="T106" fmla="*/ 65 w 504"/>
                <a:gd name="T107" fmla="*/ 193 h 558"/>
                <a:gd name="T108" fmla="*/ 10 w 504"/>
                <a:gd name="T109" fmla="*/ 164 h 558"/>
                <a:gd name="T110" fmla="*/ 28 w 504"/>
                <a:gd name="T111" fmla="*/ 145 h 558"/>
                <a:gd name="T112" fmla="*/ 51 w 504"/>
                <a:gd name="T113" fmla="*/ 122 h 558"/>
                <a:gd name="T114" fmla="*/ 36 w 504"/>
                <a:gd name="T115" fmla="*/ 97 h 558"/>
                <a:gd name="T116" fmla="*/ 10 w 504"/>
                <a:gd name="T117" fmla="*/ 71 h 558"/>
                <a:gd name="T118" fmla="*/ 10 w 504"/>
                <a:gd name="T119" fmla="*/ 58 h 558"/>
                <a:gd name="T120" fmla="*/ 25 w 504"/>
                <a:gd name="T121" fmla="*/ 39 h 558"/>
                <a:gd name="T122" fmla="*/ 32 w 504"/>
                <a:gd name="T123" fmla="*/ 10 h 558"/>
                <a:gd name="T124" fmla="*/ 60 w 504"/>
                <a:gd name="T125" fmla="*/ 6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4" h="558">
                  <a:moveTo>
                    <a:pt x="61" y="7"/>
                  </a:moveTo>
                  <a:lnTo>
                    <a:pt x="62" y="7"/>
                  </a:lnTo>
                  <a:lnTo>
                    <a:pt x="69" y="6"/>
                  </a:lnTo>
                  <a:lnTo>
                    <a:pt x="71" y="6"/>
                  </a:lnTo>
                  <a:lnTo>
                    <a:pt x="71" y="4"/>
                  </a:lnTo>
                  <a:lnTo>
                    <a:pt x="72" y="3"/>
                  </a:lnTo>
                  <a:lnTo>
                    <a:pt x="73" y="0"/>
                  </a:lnTo>
                  <a:lnTo>
                    <a:pt x="76" y="3"/>
                  </a:lnTo>
                  <a:lnTo>
                    <a:pt x="77" y="3"/>
                  </a:lnTo>
                  <a:lnTo>
                    <a:pt x="82" y="7"/>
                  </a:lnTo>
                  <a:lnTo>
                    <a:pt x="84" y="8"/>
                  </a:lnTo>
                  <a:lnTo>
                    <a:pt x="90" y="10"/>
                  </a:lnTo>
                  <a:lnTo>
                    <a:pt x="91" y="8"/>
                  </a:lnTo>
                  <a:lnTo>
                    <a:pt x="91" y="6"/>
                  </a:lnTo>
                  <a:lnTo>
                    <a:pt x="94" y="3"/>
                  </a:lnTo>
                  <a:lnTo>
                    <a:pt x="95" y="2"/>
                  </a:lnTo>
                  <a:lnTo>
                    <a:pt x="98" y="3"/>
                  </a:lnTo>
                  <a:lnTo>
                    <a:pt x="105" y="14"/>
                  </a:lnTo>
                  <a:lnTo>
                    <a:pt x="106" y="15"/>
                  </a:lnTo>
                  <a:lnTo>
                    <a:pt x="116" y="4"/>
                  </a:lnTo>
                  <a:lnTo>
                    <a:pt x="117" y="4"/>
                  </a:lnTo>
                  <a:lnTo>
                    <a:pt x="117" y="3"/>
                  </a:lnTo>
                  <a:lnTo>
                    <a:pt x="127" y="17"/>
                  </a:lnTo>
                  <a:lnTo>
                    <a:pt x="131" y="19"/>
                  </a:lnTo>
                  <a:lnTo>
                    <a:pt x="140" y="26"/>
                  </a:lnTo>
                  <a:lnTo>
                    <a:pt x="146" y="19"/>
                  </a:lnTo>
                  <a:lnTo>
                    <a:pt x="146" y="18"/>
                  </a:lnTo>
                  <a:lnTo>
                    <a:pt x="153" y="25"/>
                  </a:lnTo>
                  <a:lnTo>
                    <a:pt x="160" y="32"/>
                  </a:lnTo>
                  <a:lnTo>
                    <a:pt x="167" y="39"/>
                  </a:lnTo>
                  <a:lnTo>
                    <a:pt x="174" y="47"/>
                  </a:lnTo>
                  <a:lnTo>
                    <a:pt x="177" y="50"/>
                  </a:lnTo>
                  <a:lnTo>
                    <a:pt x="182" y="55"/>
                  </a:lnTo>
                  <a:lnTo>
                    <a:pt x="181" y="57"/>
                  </a:lnTo>
                  <a:lnTo>
                    <a:pt x="159" y="77"/>
                  </a:lnTo>
                  <a:lnTo>
                    <a:pt x="155" y="75"/>
                  </a:lnTo>
                  <a:lnTo>
                    <a:pt x="149" y="86"/>
                  </a:lnTo>
                  <a:lnTo>
                    <a:pt x="146" y="86"/>
                  </a:lnTo>
                  <a:lnTo>
                    <a:pt x="144" y="84"/>
                  </a:lnTo>
                  <a:lnTo>
                    <a:pt x="141" y="90"/>
                  </a:lnTo>
                  <a:lnTo>
                    <a:pt x="140" y="93"/>
                  </a:lnTo>
                  <a:lnTo>
                    <a:pt x="138" y="94"/>
                  </a:lnTo>
                  <a:lnTo>
                    <a:pt x="138" y="95"/>
                  </a:lnTo>
                  <a:lnTo>
                    <a:pt x="140" y="95"/>
                  </a:lnTo>
                  <a:lnTo>
                    <a:pt x="141" y="97"/>
                  </a:lnTo>
                  <a:lnTo>
                    <a:pt x="141" y="98"/>
                  </a:lnTo>
                  <a:lnTo>
                    <a:pt x="141" y="99"/>
                  </a:lnTo>
                  <a:lnTo>
                    <a:pt x="141" y="101"/>
                  </a:lnTo>
                  <a:lnTo>
                    <a:pt x="140" y="101"/>
                  </a:lnTo>
                  <a:lnTo>
                    <a:pt x="140" y="102"/>
                  </a:lnTo>
                  <a:lnTo>
                    <a:pt x="138" y="104"/>
                  </a:lnTo>
                  <a:lnTo>
                    <a:pt x="137" y="104"/>
                  </a:lnTo>
                  <a:lnTo>
                    <a:pt x="137" y="105"/>
                  </a:lnTo>
                  <a:lnTo>
                    <a:pt x="135" y="106"/>
                  </a:lnTo>
                  <a:lnTo>
                    <a:pt x="134" y="108"/>
                  </a:lnTo>
                  <a:lnTo>
                    <a:pt x="130" y="113"/>
                  </a:lnTo>
                  <a:lnTo>
                    <a:pt x="130" y="115"/>
                  </a:lnTo>
                  <a:lnTo>
                    <a:pt x="133" y="116"/>
                  </a:lnTo>
                  <a:lnTo>
                    <a:pt x="134" y="116"/>
                  </a:lnTo>
                  <a:lnTo>
                    <a:pt x="135" y="116"/>
                  </a:lnTo>
                  <a:lnTo>
                    <a:pt x="138" y="117"/>
                  </a:lnTo>
                  <a:lnTo>
                    <a:pt x="140" y="119"/>
                  </a:lnTo>
                  <a:lnTo>
                    <a:pt x="142" y="120"/>
                  </a:lnTo>
                  <a:lnTo>
                    <a:pt x="145" y="122"/>
                  </a:lnTo>
                  <a:lnTo>
                    <a:pt x="146" y="122"/>
                  </a:lnTo>
                  <a:lnTo>
                    <a:pt x="146" y="123"/>
                  </a:lnTo>
                  <a:lnTo>
                    <a:pt x="148" y="124"/>
                  </a:lnTo>
                  <a:lnTo>
                    <a:pt x="149" y="124"/>
                  </a:lnTo>
                  <a:lnTo>
                    <a:pt x="151" y="127"/>
                  </a:lnTo>
                  <a:lnTo>
                    <a:pt x="153" y="129"/>
                  </a:lnTo>
                  <a:lnTo>
                    <a:pt x="153" y="130"/>
                  </a:lnTo>
                  <a:lnTo>
                    <a:pt x="155" y="131"/>
                  </a:lnTo>
                  <a:lnTo>
                    <a:pt x="157" y="133"/>
                  </a:lnTo>
                  <a:lnTo>
                    <a:pt x="160" y="134"/>
                  </a:lnTo>
                  <a:lnTo>
                    <a:pt x="163" y="135"/>
                  </a:lnTo>
                  <a:lnTo>
                    <a:pt x="163" y="137"/>
                  </a:lnTo>
                  <a:lnTo>
                    <a:pt x="166" y="138"/>
                  </a:lnTo>
                  <a:lnTo>
                    <a:pt x="167" y="140"/>
                  </a:lnTo>
                  <a:lnTo>
                    <a:pt x="168" y="141"/>
                  </a:lnTo>
                  <a:lnTo>
                    <a:pt x="171" y="144"/>
                  </a:lnTo>
                  <a:lnTo>
                    <a:pt x="173" y="145"/>
                  </a:lnTo>
                  <a:lnTo>
                    <a:pt x="174" y="146"/>
                  </a:lnTo>
                  <a:lnTo>
                    <a:pt x="175" y="146"/>
                  </a:lnTo>
                  <a:lnTo>
                    <a:pt x="177" y="146"/>
                  </a:lnTo>
                  <a:lnTo>
                    <a:pt x="185" y="149"/>
                  </a:lnTo>
                  <a:lnTo>
                    <a:pt x="189" y="149"/>
                  </a:lnTo>
                  <a:lnTo>
                    <a:pt x="192" y="149"/>
                  </a:lnTo>
                  <a:lnTo>
                    <a:pt x="195" y="149"/>
                  </a:lnTo>
                  <a:lnTo>
                    <a:pt x="196" y="149"/>
                  </a:lnTo>
                  <a:lnTo>
                    <a:pt x="198" y="149"/>
                  </a:lnTo>
                  <a:lnTo>
                    <a:pt x="200" y="149"/>
                  </a:lnTo>
                  <a:lnTo>
                    <a:pt x="202" y="149"/>
                  </a:lnTo>
                  <a:lnTo>
                    <a:pt x="203" y="149"/>
                  </a:lnTo>
                  <a:lnTo>
                    <a:pt x="204" y="151"/>
                  </a:lnTo>
                  <a:lnTo>
                    <a:pt x="207" y="152"/>
                  </a:lnTo>
                  <a:lnTo>
                    <a:pt x="213" y="156"/>
                  </a:lnTo>
                  <a:lnTo>
                    <a:pt x="214" y="157"/>
                  </a:lnTo>
                  <a:lnTo>
                    <a:pt x="218" y="160"/>
                  </a:lnTo>
                  <a:lnTo>
                    <a:pt x="218" y="162"/>
                  </a:lnTo>
                  <a:lnTo>
                    <a:pt x="220" y="162"/>
                  </a:lnTo>
                  <a:lnTo>
                    <a:pt x="221" y="163"/>
                  </a:lnTo>
                  <a:lnTo>
                    <a:pt x="221" y="164"/>
                  </a:lnTo>
                  <a:lnTo>
                    <a:pt x="222" y="166"/>
                  </a:lnTo>
                  <a:lnTo>
                    <a:pt x="222" y="167"/>
                  </a:lnTo>
                  <a:lnTo>
                    <a:pt x="224" y="168"/>
                  </a:lnTo>
                  <a:lnTo>
                    <a:pt x="225" y="171"/>
                  </a:lnTo>
                  <a:lnTo>
                    <a:pt x="226" y="173"/>
                  </a:lnTo>
                  <a:lnTo>
                    <a:pt x="228" y="173"/>
                  </a:lnTo>
                  <a:lnTo>
                    <a:pt x="229" y="175"/>
                  </a:lnTo>
                  <a:lnTo>
                    <a:pt x="231" y="177"/>
                  </a:lnTo>
                  <a:lnTo>
                    <a:pt x="232" y="178"/>
                  </a:lnTo>
                  <a:lnTo>
                    <a:pt x="232" y="180"/>
                  </a:lnTo>
                  <a:lnTo>
                    <a:pt x="232" y="181"/>
                  </a:lnTo>
                  <a:lnTo>
                    <a:pt x="233" y="181"/>
                  </a:lnTo>
                  <a:lnTo>
                    <a:pt x="233" y="184"/>
                  </a:lnTo>
                  <a:lnTo>
                    <a:pt x="235" y="186"/>
                  </a:lnTo>
                  <a:lnTo>
                    <a:pt x="235" y="188"/>
                  </a:lnTo>
                  <a:lnTo>
                    <a:pt x="236" y="188"/>
                  </a:lnTo>
                  <a:lnTo>
                    <a:pt x="236" y="189"/>
                  </a:lnTo>
                  <a:lnTo>
                    <a:pt x="237" y="189"/>
                  </a:lnTo>
                  <a:lnTo>
                    <a:pt x="237" y="191"/>
                  </a:lnTo>
                  <a:lnTo>
                    <a:pt x="240" y="192"/>
                  </a:lnTo>
                  <a:lnTo>
                    <a:pt x="242" y="192"/>
                  </a:lnTo>
                  <a:lnTo>
                    <a:pt x="242" y="193"/>
                  </a:lnTo>
                  <a:lnTo>
                    <a:pt x="244" y="193"/>
                  </a:lnTo>
                  <a:lnTo>
                    <a:pt x="247" y="193"/>
                  </a:lnTo>
                  <a:lnTo>
                    <a:pt x="248" y="192"/>
                  </a:lnTo>
                  <a:lnTo>
                    <a:pt x="250" y="192"/>
                  </a:lnTo>
                  <a:lnTo>
                    <a:pt x="251" y="192"/>
                  </a:lnTo>
                  <a:lnTo>
                    <a:pt x="251" y="191"/>
                  </a:lnTo>
                  <a:lnTo>
                    <a:pt x="253" y="191"/>
                  </a:lnTo>
                  <a:lnTo>
                    <a:pt x="258" y="185"/>
                  </a:lnTo>
                  <a:lnTo>
                    <a:pt x="260" y="184"/>
                  </a:lnTo>
                  <a:lnTo>
                    <a:pt x="261" y="182"/>
                  </a:lnTo>
                  <a:lnTo>
                    <a:pt x="262" y="181"/>
                  </a:lnTo>
                  <a:lnTo>
                    <a:pt x="262" y="180"/>
                  </a:lnTo>
                  <a:lnTo>
                    <a:pt x="265" y="178"/>
                  </a:lnTo>
                  <a:lnTo>
                    <a:pt x="267" y="175"/>
                  </a:lnTo>
                  <a:lnTo>
                    <a:pt x="269" y="170"/>
                  </a:lnTo>
                  <a:lnTo>
                    <a:pt x="271" y="167"/>
                  </a:lnTo>
                  <a:lnTo>
                    <a:pt x="272" y="164"/>
                  </a:lnTo>
                  <a:lnTo>
                    <a:pt x="272" y="162"/>
                  </a:lnTo>
                  <a:lnTo>
                    <a:pt x="273" y="160"/>
                  </a:lnTo>
                  <a:lnTo>
                    <a:pt x="275" y="156"/>
                  </a:lnTo>
                  <a:lnTo>
                    <a:pt x="276" y="149"/>
                  </a:lnTo>
                  <a:lnTo>
                    <a:pt x="278" y="145"/>
                  </a:lnTo>
                  <a:lnTo>
                    <a:pt x="279" y="142"/>
                  </a:lnTo>
                  <a:lnTo>
                    <a:pt x="280" y="141"/>
                  </a:lnTo>
                  <a:lnTo>
                    <a:pt x="280" y="140"/>
                  </a:lnTo>
                  <a:lnTo>
                    <a:pt x="282" y="140"/>
                  </a:lnTo>
                  <a:lnTo>
                    <a:pt x="283" y="138"/>
                  </a:lnTo>
                  <a:lnTo>
                    <a:pt x="284" y="137"/>
                  </a:lnTo>
                  <a:lnTo>
                    <a:pt x="286" y="137"/>
                  </a:lnTo>
                  <a:lnTo>
                    <a:pt x="289" y="137"/>
                  </a:lnTo>
                  <a:lnTo>
                    <a:pt x="291" y="137"/>
                  </a:lnTo>
                  <a:lnTo>
                    <a:pt x="293" y="137"/>
                  </a:lnTo>
                  <a:lnTo>
                    <a:pt x="294" y="137"/>
                  </a:lnTo>
                  <a:lnTo>
                    <a:pt x="295" y="135"/>
                  </a:lnTo>
                  <a:lnTo>
                    <a:pt x="297" y="135"/>
                  </a:lnTo>
                  <a:lnTo>
                    <a:pt x="298" y="134"/>
                  </a:lnTo>
                  <a:lnTo>
                    <a:pt x="300" y="133"/>
                  </a:lnTo>
                  <a:lnTo>
                    <a:pt x="300" y="131"/>
                  </a:lnTo>
                  <a:lnTo>
                    <a:pt x="300" y="130"/>
                  </a:lnTo>
                  <a:lnTo>
                    <a:pt x="300" y="129"/>
                  </a:lnTo>
                  <a:lnTo>
                    <a:pt x="300" y="127"/>
                  </a:lnTo>
                  <a:lnTo>
                    <a:pt x="300" y="126"/>
                  </a:lnTo>
                  <a:lnTo>
                    <a:pt x="297" y="120"/>
                  </a:lnTo>
                  <a:lnTo>
                    <a:pt x="295" y="116"/>
                  </a:lnTo>
                  <a:lnTo>
                    <a:pt x="295" y="115"/>
                  </a:lnTo>
                  <a:lnTo>
                    <a:pt x="295" y="113"/>
                  </a:lnTo>
                  <a:lnTo>
                    <a:pt x="294" y="112"/>
                  </a:lnTo>
                  <a:lnTo>
                    <a:pt x="295" y="111"/>
                  </a:lnTo>
                  <a:lnTo>
                    <a:pt x="295" y="109"/>
                  </a:lnTo>
                  <a:lnTo>
                    <a:pt x="295" y="108"/>
                  </a:lnTo>
                  <a:lnTo>
                    <a:pt x="297" y="108"/>
                  </a:lnTo>
                  <a:lnTo>
                    <a:pt x="297" y="106"/>
                  </a:lnTo>
                  <a:lnTo>
                    <a:pt x="298" y="106"/>
                  </a:lnTo>
                  <a:lnTo>
                    <a:pt x="300" y="104"/>
                  </a:lnTo>
                  <a:lnTo>
                    <a:pt x="301" y="102"/>
                  </a:lnTo>
                  <a:lnTo>
                    <a:pt x="302" y="102"/>
                  </a:lnTo>
                  <a:lnTo>
                    <a:pt x="304" y="102"/>
                  </a:lnTo>
                  <a:lnTo>
                    <a:pt x="305" y="104"/>
                  </a:lnTo>
                  <a:lnTo>
                    <a:pt x="312" y="106"/>
                  </a:lnTo>
                  <a:lnTo>
                    <a:pt x="317" y="106"/>
                  </a:lnTo>
                  <a:lnTo>
                    <a:pt x="319" y="104"/>
                  </a:lnTo>
                  <a:lnTo>
                    <a:pt x="316" y="101"/>
                  </a:lnTo>
                  <a:lnTo>
                    <a:pt x="315" y="97"/>
                  </a:lnTo>
                  <a:lnTo>
                    <a:pt x="315" y="95"/>
                  </a:lnTo>
                  <a:lnTo>
                    <a:pt x="317" y="93"/>
                  </a:lnTo>
                  <a:lnTo>
                    <a:pt x="319" y="90"/>
                  </a:lnTo>
                  <a:lnTo>
                    <a:pt x="320" y="88"/>
                  </a:lnTo>
                  <a:lnTo>
                    <a:pt x="320" y="87"/>
                  </a:lnTo>
                  <a:lnTo>
                    <a:pt x="322" y="86"/>
                  </a:lnTo>
                  <a:lnTo>
                    <a:pt x="322" y="84"/>
                  </a:lnTo>
                  <a:lnTo>
                    <a:pt x="323" y="83"/>
                  </a:lnTo>
                  <a:lnTo>
                    <a:pt x="323" y="82"/>
                  </a:lnTo>
                  <a:lnTo>
                    <a:pt x="324" y="82"/>
                  </a:lnTo>
                  <a:lnTo>
                    <a:pt x="324" y="80"/>
                  </a:lnTo>
                  <a:lnTo>
                    <a:pt x="326" y="80"/>
                  </a:lnTo>
                  <a:lnTo>
                    <a:pt x="327" y="79"/>
                  </a:lnTo>
                  <a:lnTo>
                    <a:pt x="329" y="79"/>
                  </a:lnTo>
                  <a:lnTo>
                    <a:pt x="330" y="79"/>
                  </a:lnTo>
                  <a:lnTo>
                    <a:pt x="333" y="79"/>
                  </a:lnTo>
                  <a:lnTo>
                    <a:pt x="336" y="79"/>
                  </a:lnTo>
                  <a:lnTo>
                    <a:pt x="337" y="80"/>
                  </a:lnTo>
                  <a:lnTo>
                    <a:pt x="338" y="80"/>
                  </a:lnTo>
                  <a:lnTo>
                    <a:pt x="342" y="82"/>
                  </a:lnTo>
                  <a:lnTo>
                    <a:pt x="349" y="86"/>
                  </a:lnTo>
                  <a:lnTo>
                    <a:pt x="351" y="87"/>
                  </a:lnTo>
                  <a:lnTo>
                    <a:pt x="351" y="86"/>
                  </a:lnTo>
                  <a:lnTo>
                    <a:pt x="352" y="86"/>
                  </a:lnTo>
                  <a:lnTo>
                    <a:pt x="353" y="87"/>
                  </a:lnTo>
                  <a:lnTo>
                    <a:pt x="355" y="87"/>
                  </a:lnTo>
                  <a:lnTo>
                    <a:pt x="356" y="88"/>
                  </a:lnTo>
                  <a:lnTo>
                    <a:pt x="358" y="88"/>
                  </a:lnTo>
                  <a:lnTo>
                    <a:pt x="360" y="91"/>
                  </a:lnTo>
                  <a:lnTo>
                    <a:pt x="362" y="91"/>
                  </a:lnTo>
                  <a:lnTo>
                    <a:pt x="363" y="93"/>
                  </a:lnTo>
                  <a:lnTo>
                    <a:pt x="364" y="93"/>
                  </a:lnTo>
                  <a:lnTo>
                    <a:pt x="366" y="93"/>
                  </a:lnTo>
                  <a:lnTo>
                    <a:pt x="366" y="94"/>
                  </a:lnTo>
                  <a:lnTo>
                    <a:pt x="367" y="94"/>
                  </a:lnTo>
                  <a:lnTo>
                    <a:pt x="370" y="95"/>
                  </a:lnTo>
                  <a:lnTo>
                    <a:pt x="373" y="97"/>
                  </a:lnTo>
                  <a:lnTo>
                    <a:pt x="375" y="98"/>
                  </a:lnTo>
                  <a:lnTo>
                    <a:pt x="377" y="98"/>
                  </a:lnTo>
                  <a:lnTo>
                    <a:pt x="378" y="99"/>
                  </a:lnTo>
                  <a:lnTo>
                    <a:pt x="380" y="99"/>
                  </a:lnTo>
                  <a:lnTo>
                    <a:pt x="381" y="101"/>
                  </a:lnTo>
                  <a:lnTo>
                    <a:pt x="382" y="101"/>
                  </a:lnTo>
                  <a:lnTo>
                    <a:pt x="388" y="101"/>
                  </a:lnTo>
                  <a:lnTo>
                    <a:pt x="389" y="102"/>
                  </a:lnTo>
                  <a:lnTo>
                    <a:pt x="391" y="102"/>
                  </a:lnTo>
                  <a:lnTo>
                    <a:pt x="395" y="104"/>
                  </a:lnTo>
                  <a:lnTo>
                    <a:pt x="396" y="104"/>
                  </a:lnTo>
                  <a:lnTo>
                    <a:pt x="398" y="104"/>
                  </a:lnTo>
                  <a:lnTo>
                    <a:pt x="400" y="104"/>
                  </a:lnTo>
                  <a:lnTo>
                    <a:pt x="402" y="104"/>
                  </a:lnTo>
                  <a:lnTo>
                    <a:pt x="402" y="105"/>
                  </a:lnTo>
                  <a:lnTo>
                    <a:pt x="403" y="106"/>
                  </a:lnTo>
                  <a:lnTo>
                    <a:pt x="403" y="108"/>
                  </a:lnTo>
                  <a:lnTo>
                    <a:pt x="405" y="109"/>
                  </a:lnTo>
                  <a:lnTo>
                    <a:pt x="400" y="115"/>
                  </a:lnTo>
                  <a:lnTo>
                    <a:pt x="402" y="115"/>
                  </a:lnTo>
                  <a:lnTo>
                    <a:pt x="405" y="116"/>
                  </a:lnTo>
                  <a:lnTo>
                    <a:pt x="405" y="117"/>
                  </a:lnTo>
                  <a:lnTo>
                    <a:pt x="403" y="119"/>
                  </a:lnTo>
                  <a:lnTo>
                    <a:pt x="402" y="122"/>
                  </a:lnTo>
                  <a:lnTo>
                    <a:pt x="402" y="123"/>
                  </a:lnTo>
                  <a:lnTo>
                    <a:pt x="402" y="124"/>
                  </a:lnTo>
                  <a:lnTo>
                    <a:pt x="402" y="126"/>
                  </a:lnTo>
                  <a:lnTo>
                    <a:pt x="402" y="127"/>
                  </a:lnTo>
                  <a:lnTo>
                    <a:pt x="403" y="127"/>
                  </a:lnTo>
                  <a:lnTo>
                    <a:pt x="403" y="129"/>
                  </a:lnTo>
                  <a:lnTo>
                    <a:pt x="403" y="131"/>
                  </a:lnTo>
                  <a:lnTo>
                    <a:pt x="403" y="133"/>
                  </a:lnTo>
                  <a:lnTo>
                    <a:pt x="403" y="134"/>
                  </a:lnTo>
                  <a:lnTo>
                    <a:pt x="405" y="135"/>
                  </a:lnTo>
                  <a:lnTo>
                    <a:pt x="403" y="135"/>
                  </a:lnTo>
                  <a:lnTo>
                    <a:pt x="403" y="137"/>
                  </a:lnTo>
                  <a:lnTo>
                    <a:pt x="405" y="140"/>
                  </a:lnTo>
                  <a:lnTo>
                    <a:pt x="406" y="141"/>
                  </a:lnTo>
                  <a:lnTo>
                    <a:pt x="409" y="146"/>
                  </a:lnTo>
                  <a:lnTo>
                    <a:pt x="410" y="149"/>
                  </a:lnTo>
                  <a:lnTo>
                    <a:pt x="410" y="151"/>
                  </a:lnTo>
                  <a:lnTo>
                    <a:pt x="411" y="152"/>
                  </a:lnTo>
                  <a:lnTo>
                    <a:pt x="413" y="155"/>
                  </a:lnTo>
                  <a:lnTo>
                    <a:pt x="414" y="159"/>
                  </a:lnTo>
                  <a:lnTo>
                    <a:pt x="416" y="159"/>
                  </a:lnTo>
                  <a:lnTo>
                    <a:pt x="416" y="160"/>
                  </a:lnTo>
                  <a:lnTo>
                    <a:pt x="418" y="164"/>
                  </a:lnTo>
                  <a:lnTo>
                    <a:pt x="418" y="166"/>
                  </a:lnTo>
                  <a:lnTo>
                    <a:pt x="420" y="167"/>
                  </a:lnTo>
                  <a:lnTo>
                    <a:pt x="420" y="168"/>
                  </a:lnTo>
                  <a:lnTo>
                    <a:pt x="421" y="168"/>
                  </a:lnTo>
                  <a:lnTo>
                    <a:pt x="421" y="170"/>
                  </a:lnTo>
                  <a:lnTo>
                    <a:pt x="421" y="171"/>
                  </a:lnTo>
                  <a:lnTo>
                    <a:pt x="422" y="175"/>
                  </a:lnTo>
                  <a:lnTo>
                    <a:pt x="424" y="177"/>
                  </a:lnTo>
                  <a:lnTo>
                    <a:pt x="425" y="178"/>
                  </a:lnTo>
                  <a:lnTo>
                    <a:pt x="425" y="180"/>
                  </a:lnTo>
                  <a:lnTo>
                    <a:pt x="427" y="180"/>
                  </a:lnTo>
                  <a:lnTo>
                    <a:pt x="428" y="181"/>
                  </a:lnTo>
                  <a:lnTo>
                    <a:pt x="429" y="182"/>
                  </a:lnTo>
                  <a:lnTo>
                    <a:pt x="431" y="182"/>
                  </a:lnTo>
                  <a:lnTo>
                    <a:pt x="431" y="184"/>
                  </a:lnTo>
                  <a:lnTo>
                    <a:pt x="432" y="184"/>
                  </a:lnTo>
                  <a:lnTo>
                    <a:pt x="432" y="185"/>
                  </a:lnTo>
                  <a:lnTo>
                    <a:pt x="433" y="185"/>
                  </a:lnTo>
                  <a:lnTo>
                    <a:pt x="435" y="185"/>
                  </a:lnTo>
                  <a:lnTo>
                    <a:pt x="435" y="186"/>
                  </a:lnTo>
                  <a:lnTo>
                    <a:pt x="436" y="186"/>
                  </a:lnTo>
                  <a:lnTo>
                    <a:pt x="436" y="188"/>
                  </a:lnTo>
                  <a:lnTo>
                    <a:pt x="438" y="188"/>
                  </a:lnTo>
                  <a:lnTo>
                    <a:pt x="438" y="189"/>
                  </a:lnTo>
                  <a:lnTo>
                    <a:pt x="439" y="191"/>
                  </a:lnTo>
                  <a:lnTo>
                    <a:pt x="439" y="192"/>
                  </a:lnTo>
                  <a:lnTo>
                    <a:pt x="439" y="193"/>
                  </a:lnTo>
                  <a:lnTo>
                    <a:pt x="439" y="195"/>
                  </a:lnTo>
                  <a:lnTo>
                    <a:pt x="440" y="195"/>
                  </a:lnTo>
                  <a:lnTo>
                    <a:pt x="440" y="196"/>
                  </a:lnTo>
                  <a:lnTo>
                    <a:pt x="442" y="200"/>
                  </a:lnTo>
                  <a:lnTo>
                    <a:pt x="442" y="202"/>
                  </a:lnTo>
                  <a:lnTo>
                    <a:pt x="442" y="203"/>
                  </a:lnTo>
                  <a:lnTo>
                    <a:pt x="446" y="203"/>
                  </a:lnTo>
                  <a:lnTo>
                    <a:pt x="446" y="204"/>
                  </a:lnTo>
                  <a:lnTo>
                    <a:pt x="457" y="209"/>
                  </a:lnTo>
                  <a:lnTo>
                    <a:pt x="458" y="209"/>
                  </a:lnTo>
                  <a:lnTo>
                    <a:pt x="467" y="213"/>
                  </a:lnTo>
                  <a:lnTo>
                    <a:pt x="467" y="214"/>
                  </a:lnTo>
                  <a:lnTo>
                    <a:pt x="469" y="218"/>
                  </a:lnTo>
                  <a:lnTo>
                    <a:pt x="472" y="222"/>
                  </a:lnTo>
                  <a:lnTo>
                    <a:pt x="472" y="224"/>
                  </a:lnTo>
                  <a:lnTo>
                    <a:pt x="474" y="225"/>
                  </a:lnTo>
                  <a:lnTo>
                    <a:pt x="475" y="228"/>
                  </a:lnTo>
                  <a:lnTo>
                    <a:pt x="476" y="232"/>
                  </a:lnTo>
                  <a:lnTo>
                    <a:pt x="478" y="236"/>
                  </a:lnTo>
                  <a:lnTo>
                    <a:pt x="480" y="243"/>
                  </a:lnTo>
                  <a:lnTo>
                    <a:pt x="482" y="244"/>
                  </a:lnTo>
                  <a:lnTo>
                    <a:pt x="483" y="247"/>
                  </a:lnTo>
                  <a:lnTo>
                    <a:pt x="483" y="249"/>
                  </a:lnTo>
                  <a:lnTo>
                    <a:pt x="485" y="249"/>
                  </a:lnTo>
                  <a:lnTo>
                    <a:pt x="485" y="250"/>
                  </a:lnTo>
                  <a:lnTo>
                    <a:pt x="486" y="251"/>
                  </a:lnTo>
                  <a:lnTo>
                    <a:pt x="487" y="254"/>
                  </a:lnTo>
                  <a:lnTo>
                    <a:pt x="489" y="257"/>
                  </a:lnTo>
                  <a:lnTo>
                    <a:pt x="490" y="257"/>
                  </a:lnTo>
                  <a:lnTo>
                    <a:pt x="493" y="261"/>
                  </a:lnTo>
                  <a:lnTo>
                    <a:pt x="494" y="264"/>
                  </a:lnTo>
                  <a:lnTo>
                    <a:pt x="496" y="264"/>
                  </a:lnTo>
                  <a:lnTo>
                    <a:pt x="497" y="266"/>
                  </a:lnTo>
                  <a:lnTo>
                    <a:pt x="498" y="268"/>
                  </a:lnTo>
                  <a:lnTo>
                    <a:pt x="498" y="269"/>
                  </a:lnTo>
                  <a:lnTo>
                    <a:pt x="500" y="271"/>
                  </a:lnTo>
                  <a:lnTo>
                    <a:pt x="501" y="275"/>
                  </a:lnTo>
                  <a:lnTo>
                    <a:pt x="501" y="276"/>
                  </a:lnTo>
                  <a:lnTo>
                    <a:pt x="502" y="276"/>
                  </a:lnTo>
                  <a:lnTo>
                    <a:pt x="502" y="279"/>
                  </a:lnTo>
                  <a:lnTo>
                    <a:pt x="504" y="279"/>
                  </a:lnTo>
                  <a:lnTo>
                    <a:pt x="497" y="279"/>
                  </a:lnTo>
                  <a:lnTo>
                    <a:pt x="483" y="280"/>
                  </a:lnTo>
                  <a:lnTo>
                    <a:pt x="480" y="280"/>
                  </a:lnTo>
                  <a:lnTo>
                    <a:pt x="474" y="282"/>
                  </a:lnTo>
                  <a:lnTo>
                    <a:pt x="468" y="283"/>
                  </a:lnTo>
                  <a:lnTo>
                    <a:pt x="461" y="284"/>
                  </a:lnTo>
                  <a:lnTo>
                    <a:pt x="460" y="284"/>
                  </a:lnTo>
                  <a:lnTo>
                    <a:pt x="455" y="286"/>
                  </a:lnTo>
                  <a:lnTo>
                    <a:pt x="455" y="287"/>
                  </a:lnTo>
                  <a:lnTo>
                    <a:pt x="451" y="289"/>
                  </a:lnTo>
                  <a:lnTo>
                    <a:pt x="450" y="289"/>
                  </a:lnTo>
                  <a:lnTo>
                    <a:pt x="449" y="290"/>
                  </a:lnTo>
                  <a:lnTo>
                    <a:pt x="446" y="291"/>
                  </a:lnTo>
                  <a:lnTo>
                    <a:pt x="443" y="293"/>
                  </a:lnTo>
                  <a:lnTo>
                    <a:pt x="440" y="294"/>
                  </a:lnTo>
                  <a:lnTo>
                    <a:pt x="432" y="297"/>
                  </a:lnTo>
                  <a:lnTo>
                    <a:pt x="425" y="301"/>
                  </a:lnTo>
                  <a:lnTo>
                    <a:pt x="421" y="302"/>
                  </a:lnTo>
                  <a:lnTo>
                    <a:pt x="427" y="315"/>
                  </a:lnTo>
                  <a:lnTo>
                    <a:pt x="428" y="322"/>
                  </a:lnTo>
                  <a:lnTo>
                    <a:pt x="429" y="331"/>
                  </a:lnTo>
                  <a:lnTo>
                    <a:pt x="429" y="333"/>
                  </a:lnTo>
                  <a:lnTo>
                    <a:pt x="411" y="337"/>
                  </a:lnTo>
                  <a:lnTo>
                    <a:pt x="410" y="337"/>
                  </a:lnTo>
                  <a:lnTo>
                    <a:pt x="413" y="345"/>
                  </a:lnTo>
                  <a:lnTo>
                    <a:pt x="414" y="352"/>
                  </a:lnTo>
                  <a:lnTo>
                    <a:pt x="413" y="352"/>
                  </a:lnTo>
                  <a:lnTo>
                    <a:pt x="409" y="353"/>
                  </a:lnTo>
                  <a:lnTo>
                    <a:pt x="405" y="353"/>
                  </a:lnTo>
                  <a:lnTo>
                    <a:pt x="402" y="355"/>
                  </a:lnTo>
                  <a:lnTo>
                    <a:pt x="400" y="355"/>
                  </a:lnTo>
                  <a:lnTo>
                    <a:pt x="399" y="356"/>
                  </a:lnTo>
                  <a:lnTo>
                    <a:pt x="400" y="359"/>
                  </a:lnTo>
                  <a:lnTo>
                    <a:pt x="400" y="362"/>
                  </a:lnTo>
                  <a:lnTo>
                    <a:pt x="402" y="364"/>
                  </a:lnTo>
                  <a:lnTo>
                    <a:pt x="402" y="367"/>
                  </a:lnTo>
                  <a:lnTo>
                    <a:pt x="403" y="371"/>
                  </a:lnTo>
                  <a:lnTo>
                    <a:pt x="403" y="373"/>
                  </a:lnTo>
                  <a:lnTo>
                    <a:pt x="403" y="377"/>
                  </a:lnTo>
                  <a:lnTo>
                    <a:pt x="405" y="381"/>
                  </a:lnTo>
                  <a:lnTo>
                    <a:pt x="405" y="382"/>
                  </a:lnTo>
                  <a:lnTo>
                    <a:pt x="405" y="384"/>
                  </a:lnTo>
                  <a:lnTo>
                    <a:pt x="403" y="384"/>
                  </a:lnTo>
                  <a:lnTo>
                    <a:pt x="405" y="384"/>
                  </a:lnTo>
                  <a:lnTo>
                    <a:pt x="405" y="385"/>
                  </a:lnTo>
                  <a:lnTo>
                    <a:pt x="407" y="391"/>
                  </a:lnTo>
                  <a:lnTo>
                    <a:pt x="407" y="393"/>
                  </a:lnTo>
                  <a:lnTo>
                    <a:pt x="407" y="395"/>
                  </a:lnTo>
                  <a:lnTo>
                    <a:pt x="409" y="396"/>
                  </a:lnTo>
                  <a:lnTo>
                    <a:pt x="410" y="399"/>
                  </a:lnTo>
                  <a:lnTo>
                    <a:pt x="409" y="400"/>
                  </a:lnTo>
                  <a:lnTo>
                    <a:pt x="403" y="402"/>
                  </a:lnTo>
                  <a:lnTo>
                    <a:pt x="402" y="402"/>
                  </a:lnTo>
                  <a:lnTo>
                    <a:pt x="402" y="403"/>
                  </a:lnTo>
                  <a:lnTo>
                    <a:pt x="405" y="411"/>
                  </a:lnTo>
                  <a:lnTo>
                    <a:pt x="405" y="413"/>
                  </a:lnTo>
                  <a:lnTo>
                    <a:pt x="403" y="414"/>
                  </a:lnTo>
                  <a:lnTo>
                    <a:pt x="399" y="418"/>
                  </a:lnTo>
                  <a:lnTo>
                    <a:pt x="398" y="420"/>
                  </a:lnTo>
                  <a:lnTo>
                    <a:pt x="396" y="421"/>
                  </a:lnTo>
                  <a:lnTo>
                    <a:pt x="395" y="422"/>
                  </a:lnTo>
                  <a:lnTo>
                    <a:pt x="393" y="422"/>
                  </a:lnTo>
                  <a:lnTo>
                    <a:pt x="393" y="424"/>
                  </a:lnTo>
                  <a:lnTo>
                    <a:pt x="392" y="424"/>
                  </a:lnTo>
                  <a:lnTo>
                    <a:pt x="392" y="425"/>
                  </a:lnTo>
                  <a:lnTo>
                    <a:pt x="391" y="427"/>
                  </a:lnTo>
                  <a:lnTo>
                    <a:pt x="392" y="427"/>
                  </a:lnTo>
                  <a:lnTo>
                    <a:pt x="393" y="427"/>
                  </a:lnTo>
                  <a:lnTo>
                    <a:pt x="395" y="427"/>
                  </a:lnTo>
                  <a:lnTo>
                    <a:pt x="392" y="429"/>
                  </a:lnTo>
                  <a:lnTo>
                    <a:pt x="391" y="429"/>
                  </a:lnTo>
                  <a:lnTo>
                    <a:pt x="388" y="432"/>
                  </a:lnTo>
                  <a:lnTo>
                    <a:pt x="385" y="433"/>
                  </a:lnTo>
                  <a:lnTo>
                    <a:pt x="384" y="435"/>
                  </a:lnTo>
                  <a:lnTo>
                    <a:pt x="380" y="435"/>
                  </a:lnTo>
                  <a:lnTo>
                    <a:pt x="381" y="438"/>
                  </a:lnTo>
                  <a:lnTo>
                    <a:pt x="377" y="439"/>
                  </a:lnTo>
                  <a:lnTo>
                    <a:pt x="378" y="446"/>
                  </a:lnTo>
                  <a:lnTo>
                    <a:pt x="380" y="446"/>
                  </a:lnTo>
                  <a:lnTo>
                    <a:pt x="382" y="456"/>
                  </a:lnTo>
                  <a:lnTo>
                    <a:pt x="384" y="465"/>
                  </a:lnTo>
                  <a:lnTo>
                    <a:pt x="374" y="468"/>
                  </a:lnTo>
                  <a:lnTo>
                    <a:pt x="371" y="469"/>
                  </a:lnTo>
                  <a:lnTo>
                    <a:pt x="371" y="468"/>
                  </a:lnTo>
                  <a:lnTo>
                    <a:pt x="369" y="469"/>
                  </a:lnTo>
                  <a:lnTo>
                    <a:pt x="367" y="469"/>
                  </a:lnTo>
                  <a:lnTo>
                    <a:pt x="366" y="471"/>
                  </a:lnTo>
                  <a:lnTo>
                    <a:pt x="363" y="472"/>
                  </a:lnTo>
                  <a:lnTo>
                    <a:pt x="363" y="473"/>
                  </a:lnTo>
                  <a:lnTo>
                    <a:pt x="363" y="475"/>
                  </a:lnTo>
                  <a:lnTo>
                    <a:pt x="363" y="476"/>
                  </a:lnTo>
                  <a:lnTo>
                    <a:pt x="364" y="479"/>
                  </a:lnTo>
                  <a:lnTo>
                    <a:pt x="364" y="480"/>
                  </a:lnTo>
                  <a:lnTo>
                    <a:pt x="364" y="482"/>
                  </a:lnTo>
                  <a:lnTo>
                    <a:pt x="366" y="489"/>
                  </a:lnTo>
                  <a:lnTo>
                    <a:pt x="367" y="494"/>
                  </a:lnTo>
                  <a:lnTo>
                    <a:pt x="369" y="495"/>
                  </a:lnTo>
                  <a:lnTo>
                    <a:pt x="369" y="498"/>
                  </a:lnTo>
                  <a:lnTo>
                    <a:pt x="366" y="502"/>
                  </a:lnTo>
                  <a:lnTo>
                    <a:pt x="364" y="504"/>
                  </a:lnTo>
                  <a:lnTo>
                    <a:pt x="363" y="505"/>
                  </a:lnTo>
                  <a:lnTo>
                    <a:pt x="362" y="507"/>
                  </a:lnTo>
                  <a:lnTo>
                    <a:pt x="362" y="508"/>
                  </a:lnTo>
                  <a:lnTo>
                    <a:pt x="360" y="508"/>
                  </a:lnTo>
                  <a:lnTo>
                    <a:pt x="359" y="509"/>
                  </a:lnTo>
                  <a:lnTo>
                    <a:pt x="355" y="512"/>
                  </a:lnTo>
                  <a:lnTo>
                    <a:pt x="352" y="515"/>
                  </a:lnTo>
                  <a:lnTo>
                    <a:pt x="349" y="516"/>
                  </a:lnTo>
                  <a:lnTo>
                    <a:pt x="345" y="519"/>
                  </a:lnTo>
                  <a:lnTo>
                    <a:pt x="337" y="526"/>
                  </a:lnTo>
                  <a:lnTo>
                    <a:pt x="330" y="531"/>
                  </a:lnTo>
                  <a:lnTo>
                    <a:pt x="329" y="531"/>
                  </a:lnTo>
                  <a:lnTo>
                    <a:pt x="329" y="533"/>
                  </a:lnTo>
                  <a:lnTo>
                    <a:pt x="327" y="534"/>
                  </a:lnTo>
                  <a:lnTo>
                    <a:pt x="326" y="533"/>
                  </a:lnTo>
                  <a:lnTo>
                    <a:pt x="323" y="530"/>
                  </a:lnTo>
                  <a:lnTo>
                    <a:pt x="319" y="525"/>
                  </a:lnTo>
                  <a:lnTo>
                    <a:pt x="312" y="516"/>
                  </a:lnTo>
                  <a:lnTo>
                    <a:pt x="312" y="515"/>
                  </a:lnTo>
                  <a:lnTo>
                    <a:pt x="311" y="515"/>
                  </a:lnTo>
                  <a:lnTo>
                    <a:pt x="308" y="512"/>
                  </a:lnTo>
                  <a:lnTo>
                    <a:pt x="308" y="511"/>
                  </a:lnTo>
                  <a:lnTo>
                    <a:pt x="306" y="511"/>
                  </a:lnTo>
                  <a:lnTo>
                    <a:pt x="306" y="512"/>
                  </a:lnTo>
                  <a:lnTo>
                    <a:pt x="304" y="512"/>
                  </a:lnTo>
                  <a:lnTo>
                    <a:pt x="302" y="513"/>
                  </a:lnTo>
                  <a:lnTo>
                    <a:pt x="301" y="515"/>
                  </a:lnTo>
                  <a:lnTo>
                    <a:pt x="298" y="515"/>
                  </a:lnTo>
                  <a:lnTo>
                    <a:pt x="298" y="516"/>
                  </a:lnTo>
                  <a:lnTo>
                    <a:pt x="295" y="516"/>
                  </a:lnTo>
                  <a:lnTo>
                    <a:pt x="294" y="518"/>
                  </a:lnTo>
                  <a:lnTo>
                    <a:pt x="293" y="518"/>
                  </a:lnTo>
                  <a:lnTo>
                    <a:pt x="290" y="518"/>
                  </a:lnTo>
                  <a:lnTo>
                    <a:pt x="286" y="519"/>
                  </a:lnTo>
                  <a:lnTo>
                    <a:pt x="283" y="519"/>
                  </a:lnTo>
                  <a:lnTo>
                    <a:pt x="286" y="529"/>
                  </a:lnTo>
                  <a:lnTo>
                    <a:pt x="286" y="530"/>
                  </a:lnTo>
                  <a:lnTo>
                    <a:pt x="287" y="531"/>
                  </a:lnTo>
                  <a:lnTo>
                    <a:pt x="287" y="533"/>
                  </a:lnTo>
                  <a:lnTo>
                    <a:pt x="287" y="534"/>
                  </a:lnTo>
                  <a:lnTo>
                    <a:pt x="289" y="536"/>
                  </a:lnTo>
                  <a:lnTo>
                    <a:pt x="289" y="537"/>
                  </a:lnTo>
                  <a:lnTo>
                    <a:pt x="289" y="538"/>
                  </a:lnTo>
                  <a:lnTo>
                    <a:pt x="289" y="540"/>
                  </a:lnTo>
                  <a:lnTo>
                    <a:pt x="289" y="541"/>
                  </a:lnTo>
                  <a:lnTo>
                    <a:pt x="290" y="544"/>
                  </a:lnTo>
                  <a:lnTo>
                    <a:pt x="284" y="545"/>
                  </a:lnTo>
                  <a:lnTo>
                    <a:pt x="275" y="547"/>
                  </a:lnTo>
                  <a:lnTo>
                    <a:pt x="275" y="548"/>
                  </a:lnTo>
                  <a:lnTo>
                    <a:pt x="272" y="553"/>
                  </a:lnTo>
                  <a:lnTo>
                    <a:pt x="271" y="553"/>
                  </a:lnTo>
                  <a:lnTo>
                    <a:pt x="271" y="552"/>
                  </a:lnTo>
                  <a:lnTo>
                    <a:pt x="267" y="552"/>
                  </a:lnTo>
                  <a:lnTo>
                    <a:pt x="257" y="553"/>
                  </a:lnTo>
                  <a:lnTo>
                    <a:pt x="255" y="551"/>
                  </a:lnTo>
                  <a:lnTo>
                    <a:pt x="254" y="551"/>
                  </a:lnTo>
                  <a:lnTo>
                    <a:pt x="253" y="551"/>
                  </a:lnTo>
                  <a:lnTo>
                    <a:pt x="239" y="553"/>
                  </a:lnTo>
                  <a:lnTo>
                    <a:pt x="229" y="556"/>
                  </a:lnTo>
                  <a:lnTo>
                    <a:pt x="225" y="558"/>
                  </a:lnTo>
                  <a:lnTo>
                    <a:pt x="225" y="556"/>
                  </a:lnTo>
                  <a:lnTo>
                    <a:pt x="224" y="555"/>
                  </a:lnTo>
                  <a:lnTo>
                    <a:pt x="224" y="553"/>
                  </a:lnTo>
                  <a:lnTo>
                    <a:pt x="222" y="542"/>
                  </a:lnTo>
                  <a:lnTo>
                    <a:pt x="221" y="541"/>
                  </a:lnTo>
                  <a:lnTo>
                    <a:pt x="221" y="540"/>
                  </a:lnTo>
                  <a:lnTo>
                    <a:pt x="220" y="534"/>
                  </a:lnTo>
                  <a:lnTo>
                    <a:pt x="220" y="533"/>
                  </a:lnTo>
                  <a:lnTo>
                    <a:pt x="220" y="531"/>
                  </a:lnTo>
                  <a:lnTo>
                    <a:pt x="218" y="531"/>
                  </a:lnTo>
                  <a:lnTo>
                    <a:pt x="218" y="530"/>
                  </a:lnTo>
                  <a:lnTo>
                    <a:pt x="218" y="529"/>
                  </a:lnTo>
                  <a:lnTo>
                    <a:pt x="218" y="527"/>
                  </a:lnTo>
                  <a:lnTo>
                    <a:pt x="217" y="526"/>
                  </a:lnTo>
                  <a:lnTo>
                    <a:pt x="217" y="525"/>
                  </a:lnTo>
                  <a:lnTo>
                    <a:pt x="217" y="523"/>
                  </a:lnTo>
                  <a:lnTo>
                    <a:pt x="215" y="523"/>
                  </a:lnTo>
                  <a:lnTo>
                    <a:pt x="215" y="522"/>
                  </a:lnTo>
                  <a:lnTo>
                    <a:pt x="215" y="520"/>
                  </a:lnTo>
                  <a:lnTo>
                    <a:pt x="213" y="522"/>
                  </a:lnTo>
                  <a:lnTo>
                    <a:pt x="209" y="523"/>
                  </a:lnTo>
                  <a:lnTo>
                    <a:pt x="206" y="523"/>
                  </a:lnTo>
                  <a:lnTo>
                    <a:pt x="202" y="525"/>
                  </a:lnTo>
                  <a:lnTo>
                    <a:pt x="200" y="526"/>
                  </a:lnTo>
                  <a:lnTo>
                    <a:pt x="192" y="529"/>
                  </a:lnTo>
                  <a:lnTo>
                    <a:pt x="185" y="531"/>
                  </a:lnTo>
                  <a:lnTo>
                    <a:pt x="179" y="533"/>
                  </a:lnTo>
                  <a:lnTo>
                    <a:pt x="177" y="534"/>
                  </a:lnTo>
                  <a:lnTo>
                    <a:pt x="173" y="536"/>
                  </a:lnTo>
                  <a:lnTo>
                    <a:pt x="171" y="536"/>
                  </a:lnTo>
                  <a:lnTo>
                    <a:pt x="170" y="537"/>
                  </a:lnTo>
                  <a:lnTo>
                    <a:pt x="167" y="530"/>
                  </a:lnTo>
                  <a:lnTo>
                    <a:pt x="166" y="527"/>
                  </a:lnTo>
                  <a:lnTo>
                    <a:pt x="166" y="525"/>
                  </a:lnTo>
                  <a:lnTo>
                    <a:pt x="164" y="522"/>
                  </a:lnTo>
                  <a:lnTo>
                    <a:pt x="163" y="519"/>
                  </a:lnTo>
                  <a:lnTo>
                    <a:pt x="163" y="518"/>
                  </a:lnTo>
                  <a:lnTo>
                    <a:pt x="163" y="516"/>
                  </a:lnTo>
                  <a:lnTo>
                    <a:pt x="163" y="513"/>
                  </a:lnTo>
                  <a:lnTo>
                    <a:pt x="163" y="512"/>
                  </a:lnTo>
                  <a:lnTo>
                    <a:pt x="162" y="509"/>
                  </a:lnTo>
                  <a:lnTo>
                    <a:pt x="162" y="508"/>
                  </a:lnTo>
                  <a:lnTo>
                    <a:pt x="162" y="507"/>
                  </a:lnTo>
                  <a:lnTo>
                    <a:pt x="162" y="505"/>
                  </a:lnTo>
                  <a:lnTo>
                    <a:pt x="162" y="504"/>
                  </a:lnTo>
                  <a:lnTo>
                    <a:pt x="162" y="502"/>
                  </a:lnTo>
                  <a:lnTo>
                    <a:pt x="162" y="501"/>
                  </a:lnTo>
                  <a:lnTo>
                    <a:pt x="162" y="500"/>
                  </a:lnTo>
                  <a:lnTo>
                    <a:pt x="163" y="500"/>
                  </a:lnTo>
                  <a:lnTo>
                    <a:pt x="163" y="498"/>
                  </a:lnTo>
                  <a:lnTo>
                    <a:pt x="163" y="497"/>
                  </a:lnTo>
                  <a:lnTo>
                    <a:pt x="164" y="495"/>
                  </a:lnTo>
                  <a:lnTo>
                    <a:pt x="164" y="493"/>
                  </a:lnTo>
                  <a:lnTo>
                    <a:pt x="164" y="487"/>
                  </a:lnTo>
                  <a:lnTo>
                    <a:pt x="166" y="484"/>
                  </a:lnTo>
                  <a:lnTo>
                    <a:pt x="166" y="483"/>
                  </a:lnTo>
                  <a:lnTo>
                    <a:pt x="168" y="478"/>
                  </a:lnTo>
                  <a:lnTo>
                    <a:pt x="168" y="476"/>
                  </a:lnTo>
                  <a:lnTo>
                    <a:pt x="170" y="476"/>
                  </a:lnTo>
                  <a:lnTo>
                    <a:pt x="171" y="473"/>
                  </a:lnTo>
                  <a:lnTo>
                    <a:pt x="175" y="468"/>
                  </a:lnTo>
                  <a:lnTo>
                    <a:pt x="178" y="465"/>
                  </a:lnTo>
                  <a:lnTo>
                    <a:pt x="181" y="461"/>
                  </a:lnTo>
                  <a:lnTo>
                    <a:pt x="178" y="457"/>
                  </a:lnTo>
                  <a:lnTo>
                    <a:pt x="174" y="454"/>
                  </a:lnTo>
                  <a:lnTo>
                    <a:pt x="174" y="453"/>
                  </a:lnTo>
                  <a:lnTo>
                    <a:pt x="173" y="451"/>
                  </a:lnTo>
                  <a:lnTo>
                    <a:pt x="171" y="450"/>
                  </a:lnTo>
                  <a:lnTo>
                    <a:pt x="170" y="449"/>
                  </a:lnTo>
                  <a:lnTo>
                    <a:pt x="170" y="447"/>
                  </a:lnTo>
                  <a:lnTo>
                    <a:pt x="168" y="446"/>
                  </a:lnTo>
                  <a:lnTo>
                    <a:pt x="167" y="446"/>
                  </a:lnTo>
                  <a:lnTo>
                    <a:pt x="166" y="443"/>
                  </a:lnTo>
                  <a:lnTo>
                    <a:pt x="164" y="442"/>
                  </a:lnTo>
                  <a:lnTo>
                    <a:pt x="163" y="440"/>
                  </a:lnTo>
                  <a:lnTo>
                    <a:pt x="163" y="439"/>
                  </a:lnTo>
                  <a:lnTo>
                    <a:pt x="162" y="438"/>
                  </a:lnTo>
                  <a:lnTo>
                    <a:pt x="162" y="436"/>
                  </a:lnTo>
                  <a:lnTo>
                    <a:pt x="160" y="435"/>
                  </a:lnTo>
                  <a:lnTo>
                    <a:pt x="160" y="433"/>
                  </a:lnTo>
                  <a:lnTo>
                    <a:pt x="160" y="432"/>
                  </a:lnTo>
                  <a:lnTo>
                    <a:pt x="159" y="433"/>
                  </a:lnTo>
                  <a:lnTo>
                    <a:pt x="159" y="432"/>
                  </a:lnTo>
                  <a:lnTo>
                    <a:pt x="157" y="431"/>
                  </a:lnTo>
                  <a:lnTo>
                    <a:pt x="157" y="427"/>
                  </a:lnTo>
                  <a:lnTo>
                    <a:pt x="156" y="424"/>
                  </a:lnTo>
                  <a:lnTo>
                    <a:pt x="156" y="421"/>
                  </a:lnTo>
                  <a:lnTo>
                    <a:pt x="155" y="418"/>
                  </a:lnTo>
                  <a:lnTo>
                    <a:pt x="155" y="415"/>
                  </a:lnTo>
                  <a:lnTo>
                    <a:pt x="155" y="413"/>
                  </a:lnTo>
                  <a:lnTo>
                    <a:pt x="153" y="411"/>
                  </a:lnTo>
                  <a:lnTo>
                    <a:pt x="153" y="410"/>
                  </a:lnTo>
                  <a:lnTo>
                    <a:pt x="153" y="407"/>
                  </a:lnTo>
                  <a:lnTo>
                    <a:pt x="153" y="406"/>
                  </a:lnTo>
                  <a:lnTo>
                    <a:pt x="153" y="404"/>
                  </a:lnTo>
                  <a:lnTo>
                    <a:pt x="153" y="403"/>
                  </a:lnTo>
                  <a:lnTo>
                    <a:pt x="153" y="402"/>
                  </a:lnTo>
                  <a:lnTo>
                    <a:pt x="153" y="400"/>
                  </a:lnTo>
                  <a:lnTo>
                    <a:pt x="153" y="399"/>
                  </a:lnTo>
                  <a:lnTo>
                    <a:pt x="152" y="395"/>
                  </a:lnTo>
                  <a:lnTo>
                    <a:pt x="153" y="395"/>
                  </a:lnTo>
                  <a:lnTo>
                    <a:pt x="153" y="393"/>
                  </a:lnTo>
                  <a:lnTo>
                    <a:pt x="153" y="392"/>
                  </a:lnTo>
                  <a:lnTo>
                    <a:pt x="153" y="391"/>
                  </a:lnTo>
                  <a:lnTo>
                    <a:pt x="153" y="389"/>
                  </a:lnTo>
                  <a:lnTo>
                    <a:pt x="153" y="388"/>
                  </a:lnTo>
                  <a:lnTo>
                    <a:pt x="153" y="387"/>
                  </a:lnTo>
                  <a:lnTo>
                    <a:pt x="153" y="385"/>
                  </a:lnTo>
                  <a:lnTo>
                    <a:pt x="153" y="382"/>
                  </a:lnTo>
                  <a:lnTo>
                    <a:pt x="153" y="381"/>
                  </a:lnTo>
                  <a:lnTo>
                    <a:pt x="155" y="381"/>
                  </a:lnTo>
                  <a:lnTo>
                    <a:pt x="155" y="378"/>
                  </a:lnTo>
                  <a:lnTo>
                    <a:pt x="156" y="377"/>
                  </a:lnTo>
                  <a:lnTo>
                    <a:pt x="156" y="374"/>
                  </a:lnTo>
                  <a:lnTo>
                    <a:pt x="157" y="371"/>
                  </a:lnTo>
                  <a:lnTo>
                    <a:pt x="157" y="370"/>
                  </a:lnTo>
                  <a:lnTo>
                    <a:pt x="157" y="369"/>
                  </a:lnTo>
                  <a:lnTo>
                    <a:pt x="159" y="367"/>
                  </a:lnTo>
                  <a:lnTo>
                    <a:pt x="160" y="364"/>
                  </a:lnTo>
                  <a:lnTo>
                    <a:pt x="162" y="360"/>
                  </a:lnTo>
                  <a:lnTo>
                    <a:pt x="163" y="359"/>
                  </a:lnTo>
                  <a:lnTo>
                    <a:pt x="164" y="355"/>
                  </a:lnTo>
                  <a:lnTo>
                    <a:pt x="166" y="355"/>
                  </a:lnTo>
                  <a:lnTo>
                    <a:pt x="167" y="352"/>
                  </a:lnTo>
                  <a:lnTo>
                    <a:pt x="167" y="351"/>
                  </a:lnTo>
                  <a:lnTo>
                    <a:pt x="167" y="349"/>
                  </a:lnTo>
                  <a:lnTo>
                    <a:pt x="168" y="349"/>
                  </a:lnTo>
                  <a:lnTo>
                    <a:pt x="168" y="348"/>
                  </a:lnTo>
                  <a:lnTo>
                    <a:pt x="168" y="346"/>
                  </a:lnTo>
                  <a:lnTo>
                    <a:pt x="170" y="345"/>
                  </a:lnTo>
                  <a:lnTo>
                    <a:pt x="170" y="344"/>
                  </a:lnTo>
                  <a:lnTo>
                    <a:pt x="170" y="342"/>
                  </a:lnTo>
                  <a:lnTo>
                    <a:pt x="171" y="341"/>
                  </a:lnTo>
                  <a:lnTo>
                    <a:pt x="171" y="340"/>
                  </a:lnTo>
                  <a:lnTo>
                    <a:pt x="171" y="338"/>
                  </a:lnTo>
                  <a:lnTo>
                    <a:pt x="173" y="338"/>
                  </a:lnTo>
                  <a:lnTo>
                    <a:pt x="173" y="335"/>
                  </a:lnTo>
                  <a:lnTo>
                    <a:pt x="173" y="334"/>
                  </a:lnTo>
                  <a:lnTo>
                    <a:pt x="173" y="331"/>
                  </a:lnTo>
                  <a:lnTo>
                    <a:pt x="171" y="329"/>
                  </a:lnTo>
                  <a:lnTo>
                    <a:pt x="171" y="326"/>
                  </a:lnTo>
                  <a:lnTo>
                    <a:pt x="170" y="324"/>
                  </a:lnTo>
                  <a:lnTo>
                    <a:pt x="168" y="322"/>
                  </a:lnTo>
                  <a:lnTo>
                    <a:pt x="167" y="319"/>
                  </a:lnTo>
                  <a:lnTo>
                    <a:pt x="167" y="318"/>
                  </a:lnTo>
                  <a:lnTo>
                    <a:pt x="166" y="318"/>
                  </a:lnTo>
                  <a:lnTo>
                    <a:pt x="163" y="316"/>
                  </a:lnTo>
                  <a:lnTo>
                    <a:pt x="159" y="315"/>
                  </a:lnTo>
                  <a:lnTo>
                    <a:pt x="157" y="315"/>
                  </a:lnTo>
                  <a:lnTo>
                    <a:pt x="155" y="312"/>
                  </a:lnTo>
                  <a:lnTo>
                    <a:pt x="153" y="312"/>
                  </a:lnTo>
                  <a:lnTo>
                    <a:pt x="151" y="311"/>
                  </a:lnTo>
                  <a:lnTo>
                    <a:pt x="148" y="309"/>
                  </a:lnTo>
                  <a:lnTo>
                    <a:pt x="144" y="308"/>
                  </a:lnTo>
                  <a:lnTo>
                    <a:pt x="142" y="306"/>
                  </a:lnTo>
                  <a:lnTo>
                    <a:pt x="141" y="306"/>
                  </a:lnTo>
                  <a:lnTo>
                    <a:pt x="140" y="305"/>
                  </a:lnTo>
                  <a:lnTo>
                    <a:pt x="138" y="304"/>
                  </a:lnTo>
                  <a:lnTo>
                    <a:pt x="134" y="301"/>
                  </a:lnTo>
                  <a:lnTo>
                    <a:pt x="133" y="301"/>
                  </a:lnTo>
                  <a:lnTo>
                    <a:pt x="127" y="297"/>
                  </a:lnTo>
                  <a:lnTo>
                    <a:pt x="127" y="295"/>
                  </a:lnTo>
                  <a:lnTo>
                    <a:pt x="124" y="294"/>
                  </a:lnTo>
                  <a:lnTo>
                    <a:pt x="122" y="293"/>
                  </a:lnTo>
                  <a:lnTo>
                    <a:pt x="120" y="291"/>
                  </a:lnTo>
                  <a:lnTo>
                    <a:pt x="116" y="287"/>
                  </a:lnTo>
                  <a:lnTo>
                    <a:pt x="113" y="286"/>
                  </a:lnTo>
                  <a:lnTo>
                    <a:pt x="109" y="280"/>
                  </a:lnTo>
                  <a:lnTo>
                    <a:pt x="106" y="279"/>
                  </a:lnTo>
                  <a:lnTo>
                    <a:pt x="102" y="275"/>
                  </a:lnTo>
                  <a:lnTo>
                    <a:pt x="101" y="272"/>
                  </a:lnTo>
                  <a:lnTo>
                    <a:pt x="98" y="269"/>
                  </a:lnTo>
                  <a:lnTo>
                    <a:pt x="95" y="265"/>
                  </a:lnTo>
                  <a:lnTo>
                    <a:pt x="94" y="264"/>
                  </a:lnTo>
                  <a:lnTo>
                    <a:pt x="93" y="262"/>
                  </a:lnTo>
                  <a:lnTo>
                    <a:pt x="91" y="260"/>
                  </a:lnTo>
                  <a:lnTo>
                    <a:pt x="90" y="258"/>
                  </a:lnTo>
                  <a:lnTo>
                    <a:pt x="87" y="255"/>
                  </a:lnTo>
                  <a:lnTo>
                    <a:pt x="86" y="253"/>
                  </a:lnTo>
                  <a:lnTo>
                    <a:pt x="84" y="251"/>
                  </a:lnTo>
                  <a:lnTo>
                    <a:pt x="80" y="246"/>
                  </a:lnTo>
                  <a:lnTo>
                    <a:pt x="80" y="244"/>
                  </a:lnTo>
                  <a:lnTo>
                    <a:pt x="77" y="242"/>
                  </a:lnTo>
                  <a:lnTo>
                    <a:pt x="76" y="240"/>
                  </a:lnTo>
                  <a:lnTo>
                    <a:pt x="75" y="239"/>
                  </a:lnTo>
                  <a:lnTo>
                    <a:pt x="69" y="233"/>
                  </a:lnTo>
                  <a:lnTo>
                    <a:pt x="68" y="232"/>
                  </a:lnTo>
                  <a:lnTo>
                    <a:pt x="69" y="232"/>
                  </a:lnTo>
                  <a:lnTo>
                    <a:pt x="69" y="231"/>
                  </a:lnTo>
                  <a:lnTo>
                    <a:pt x="72" y="228"/>
                  </a:lnTo>
                  <a:lnTo>
                    <a:pt x="75" y="225"/>
                  </a:lnTo>
                  <a:lnTo>
                    <a:pt x="76" y="224"/>
                  </a:lnTo>
                  <a:lnTo>
                    <a:pt x="77" y="224"/>
                  </a:lnTo>
                  <a:lnTo>
                    <a:pt x="80" y="221"/>
                  </a:lnTo>
                  <a:lnTo>
                    <a:pt x="84" y="217"/>
                  </a:lnTo>
                  <a:lnTo>
                    <a:pt x="87" y="215"/>
                  </a:lnTo>
                  <a:lnTo>
                    <a:pt x="88" y="214"/>
                  </a:lnTo>
                  <a:lnTo>
                    <a:pt x="87" y="214"/>
                  </a:lnTo>
                  <a:lnTo>
                    <a:pt x="80" y="211"/>
                  </a:lnTo>
                  <a:lnTo>
                    <a:pt x="82" y="206"/>
                  </a:lnTo>
                  <a:lnTo>
                    <a:pt x="84" y="199"/>
                  </a:lnTo>
                  <a:lnTo>
                    <a:pt x="72" y="195"/>
                  </a:lnTo>
                  <a:lnTo>
                    <a:pt x="65" y="193"/>
                  </a:lnTo>
                  <a:lnTo>
                    <a:pt x="62" y="192"/>
                  </a:lnTo>
                  <a:lnTo>
                    <a:pt x="51" y="189"/>
                  </a:lnTo>
                  <a:lnTo>
                    <a:pt x="48" y="189"/>
                  </a:lnTo>
                  <a:lnTo>
                    <a:pt x="51" y="180"/>
                  </a:lnTo>
                  <a:lnTo>
                    <a:pt x="44" y="174"/>
                  </a:lnTo>
                  <a:lnTo>
                    <a:pt x="44" y="173"/>
                  </a:lnTo>
                  <a:lnTo>
                    <a:pt x="39" y="167"/>
                  </a:lnTo>
                  <a:lnTo>
                    <a:pt x="36" y="170"/>
                  </a:lnTo>
                  <a:lnTo>
                    <a:pt x="36" y="171"/>
                  </a:lnTo>
                  <a:lnTo>
                    <a:pt x="22" y="157"/>
                  </a:lnTo>
                  <a:lnTo>
                    <a:pt x="21" y="159"/>
                  </a:lnTo>
                  <a:lnTo>
                    <a:pt x="13" y="166"/>
                  </a:lnTo>
                  <a:lnTo>
                    <a:pt x="10" y="164"/>
                  </a:lnTo>
                  <a:lnTo>
                    <a:pt x="10" y="163"/>
                  </a:lnTo>
                  <a:lnTo>
                    <a:pt x="8" y="163"/>
                  </a:lnTo>
                  <a:lnTo>
                    <a:pt x="8" y="162"/>
                  </a:lnTo>
                  <a:lnTo>
                    <a:pt x="10" y="159"/>
                  </a:lnTo>
                  <a:lnTo>
                    <a:pt x="11" y="156"/>
                  </a:lnTo>
                  <a:lnTo>
                    <a:pt x="14" y="153"/>
                  </a:lnTo>
                  <a:lnTo>
                    <a:pt x="14" y="152"/>
                  </a:lnTo>
                  <a:lnTo>
                    <a:pt x="15" y="151"/>
                  </a:lnTo>
                  <a:lnTo>
                    <a:pt x="18" y="148"/>
                  </a:lnTo>
                  <a:lnTo>
                    <a:pt x="19" y="146"/>
                  </a:lnTo>
                  <a:lnTo>
                    <a:pt x="24" y="146"/>
                  </a:lnTo>
                  <a:lnTo>
                    <a:pt x="24" y="145"/>
                  </a:lnTo>
                  <a:lnTo>
                    <a:pt x="28" y="145"/>
                  </a:lnTo>
                  <a:lnTo>
                    <a:pt x="33" y="142"/>
                  </a:lnTo>
                  <a:lnTo>
                    <a:pt x="35" y="142"/>
                  </a:lnTo>
                  <a:lnTo>
                    <a:pt x="37" y="141"/>
                  </a:lnTo>
                  <a:lnTo>
                    <a:pt x="39" y="141"/>
                  </a:lnTo>
                  <a:lnTo>
                    <a:pt x="40" y="141"/>
                  </a:lnTo>
                  <a:lnTo>
                    <a:pt x="42" y="138"/>
                  </a:lnTo>
                  <a:lnTo>
                    <a:pt x="47" y="134"/>
                  </a:lnTo>
                  <a:lnTo>
                    <a:pt x="51" y="131"/>
                  </a:lnTo>
                  <a:lnTo>
                    <a:pt x="54" y="130"/>
                  </a:lnTo>
                  <a:lnTo>
                    <a:pt x="54" y="129"/>
                  </a:lnTo>
                  <a:lnTo>
                    <a:pt x="53" y="129"/>
                  </a:lnTo>
                  <a:lnTo>
                    <a:pt x="51" y="126"/>
                  </a:lnTo>
                  <a:lnTo>
                    <a:pt x="51" y="122"/>
                  </a:lnTo>
                  <a:lnTo>
                    <a:pt x="50" y="120"/>
                  </a:lnTo>
                  <a:lnTo>
                    <a:pt x="55" y="117"/>
                  </a:lnTo>
                  <a:lnTo>
                    <a:pt x="60" y="116"/>
                  </a:lnTo>
                  <a:lnTo>
                    <a:pt x="57" y="109"/>
                  </a:lnTo>
                  <a:lnTo>
                    <a:pt x="50" y="112"/>
                  </a:lnTo>
                  <a:lnTo>
                    <a:pt x="48" y="112"/>
                  </a:lnTo>
                  <a:lnTo>
                    <a:pt x="47" y="109"/>
                  </a:lnTo>
                  <a:lnTo>
                    <a:pt x="44" y="106"/>
                  </a:lnTo>
                  <a:lnTo>
                    <a:pt x="42" y="104"/>
                  </a:lnTo>
                  <a:lnTo>
                    <a:pt x="42" y="102"/>
                  </a:lnTo>
                  <a:lnTo>
                    <a:pt x="40" y="102"/>
                  </a:lnTo>
                  <a:lnTo>
                    <a:pt x="37" y="98"/>
                  </a:lnTo>
                  <a:lnTo>
                    <a:pt x="36" y="97"/>
                  </a:lnTo>
                  <a:lnTo>
                    <a:pt x="35" y="97"/>
                  </a:lnTo>
                  <a:lnTo>
                    <a:pt x="35" y="95"/>
                  </a:lnTo>
                  <a:lnTo>
                    <a:pt x="35" y="94"/>
                  </a:lnTo>
                  <a:lnTo>
                    <a:pt x="35" y="93"/>
                  </a:lnTo>
                  <a:lnTo>
                    <a:pt x="36" y="93"/>
                  </a:lnTo>
                  <a:lnTo>
                    <a:pt x="36" y="91"/>
                  </a:lnTo>
                  <a:lnTo>
                    <a:pt x="19" y="76"/>
                  </a:lnTo>
                  <a:lnTo>
                    <a:pt x="17" y="75"/>
                  </a:lnTo>
                  <a:lnTo>
                    <a:pt x="15" y="73"/>
                  </a:lnTo>
                  <a:lnTo>
                    <a:pt x="14" y="73"/>
                  </a:lnTo>
                  <a:lnTo>
                    <a:pt x="13" y="72"/>
                  </a:lnTo>
                  <a:lnTo>
                    <a:pt x="11" y="72"/>
                  </a:lnTo>
                  <a:lnTo>
                    <a:pt x="10" y="71"/>
                  </a:lnTo>
                  <a:lnTo>
                    <a:pt x="8" y="71"/>
                  </a:lnTo>
                  <a:lnTo>
                    <a:pt x="7" y="71"/>
                  </a:lnTo>
                  <a:lnTo>
                    <a:pt x="6" y="69"/>
                  </a:lnTo>
                  <a:lnTo>
                    <a:pt x="3" y="68"/>
                  </a:lnTo>
                  <a:lnTo>
                    <a:pt x="3" y="66"/>
                  </a:lnTo>
                  <a:lnTo>
                    <a:pt x="2" y="66"/>
                  </a:lnTo>
                  <a:lnTo>
                    <a:pt x="0" y="65"/>
                  </a:lnTo>
                  <a:lnTo>
                    <a:pt x="2" y="64"/>
                  </a:lnTo>
                  <a:lnTo>
                    <a:pt x="3" y="64"/>
                  </a:lnTo>
                  <a:lnTo>
                    <a:pt x="3" y="62"/>
                  </a:lnTo>
                  <a:lnTo>
                    <a:pt x="6" y="61"/>
                  </a:lnTo>
                  <a:lnTo>
                    <a:pt x="8" y="58"/>
                  </a:lnTo>
                  <a:lnTo>
                    <a:pt x="10" y="58"/>
                  </a:lnTo>
                  <a:lnTo>
                    <a:pt x="11" y="55"/>
                  </a:lnTo>
                  <a:lnTo>
                    <a:pt x="13" y="55"/>
                  </a:lnTo>
                  <a:lnTo>
                    <a:pt x="14" y="53"/>
                  </a:lnTo>
                  <a:lnTo>
                    <a:pt x="17" y="50"/>
                  </a:lnTo>
                  <a:lnTo>
                    <a:pt x="18" y="48"/>
                  </a:lnTo>
                  <a:lnTo>
                    <a:pt x="19" y="47"/>
                  </a:lnTo>
                  <a:lnTo>
                    <a:pt x="19" y="46"/>
                  </a:lnTo>
                  <a:lnTo>
                    <a:pt x="21" y="46"/>
                  </a:lnTo>
                  <a:lnTo>
                    <a:pt x="21" y="44"/>
                  </a:lnTo>
                  <a:lnTo>
                    <a:pt x="22" y="44"/>
                  </a:lnTo>
                  <a:lnTo>
                    <a:pt x="22" y="43"/>
                  </a:lnTo>
                  <a:lnTo>
                    <a:pt x="24" y="40"/>
                  </a:lnTo>
                  <a:lnTo>
                    <a:pt x="25" y="39"/>
                  </a:lnTo>
                  <a:lnTo>
                    <a:pt x="26" y="36"/>
                  </a:lnTo>
                  <a:lnTo>
                    <a:pt x="28" y="33"/>
                  </a:lnTo>
                  <a:lnTo>
                    <a:pt x="28" y="32"/>
                  </a:lnTo>
                  <a:lnTo>
                    <a:pt x="29" y="29"/>
                  </a:lnTo>
                  <a:lnTo>
                    <a:pt x="30" y="26"/>
                  </a:lnTo>
                  <a:lnTo>
                    <a:pt x="30" y="24"/>
                  </a:lnTo>
                  <a:lnTo>
                    <a:pt x="30" y="22"/>
                  </a:lnTo>
                  <a:lnTo>
                    <a:pt x="30" y="21"/>
                  </a:lnTo>
                  <a:lnTo>
                    <a:pt x="32" y="18"/>
                  </a:lnTo>
                  <a:lnTo>
                    <a:pt x="32" y="14"/>
                  </a:lnTo>
                  <a:lnTo>
                    <a:pt x="32" y="13"/>
                  </a:lnTo>
                  <a:lnTo>
                    <a:pt x="32" y="11"/>
                  </a:lnTo>
                  <a:lnTo>
                    <a:pt x="32" y="10"/>
                  </a:lnTo>
                  <a:lnTo>
                    <a:pt x="32" y="7"/>
                  </a:lnTo>
                  <a:lnTo>
                    <a:pt x="35" y="7"/>
                  </a:lnTo>
                  <a:lnTo>
                    <a:pt x="36" y="7"/>
                  </a:lnTo>
                  <a:lnTo>
                    <a:pt x="42" y="7"/>
                  </a:lnTo>
                  <a:lnTo>
                    <a:pt x="46" y="7"/>
                  </a:lnTo>
                  <a:lnTo>
                    <a:pt x="48" y="8"/>
                  </a:lnTo>
                  <a:lnTo>
                    <a:pt x="50" y="7"/>
                  </a:lnTo>
                  <a:lnTo>
                    <a:pt x="50" y="6"/>
                  </a:lnTo>
                  <a:lnTo>
                    <a:pt x="50" y="3"/>
                  </a:lnTo>
                  <a:lnTo>
                    <a:pt x="50" y="2"/>
                  </a:lnTo>
                  <a:lnTo>
                    <a:pt x="51" y="0"/>
                  </a:lnTo>
                  <a:lnTo>
                    <a:pt x="60" y="0"/>
                  </a:lnTo>
                  <a:lnTo>
                    <a:pt x="60" y="6"/>
                  </a:lnTo>
                  <a:lnTo>
                    <a:pt x="61" y="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Freeform 21">
              <a:extLst>
                <a:ext uri="{FF2B5EF4-FFF2-40B4-BE49-F238E27FC236}">
                  <a16:creationId xmlns:a16="http://schemas.microsoft.com/office/drawing/2014/main" id="{6BC38644-C6A5-501B-187F-028A4EF16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2951" y="2203451"/>
              <a:ext cx="935038" cy="1000125"/>
            </a:xfrm>
            <a:custGeom>
              <a:avLst/>
              <a:gdLst>
                <a:gd name="T0" fmla="*/ 195 w 589"/>
                <a:gd name="T1" fmla="*/ 14 h 630"/>
                <a:gd name="T2" fmla="*/ 222 w 589"/>
                <a:gd name="T3" fmla="*/ 11 h 630"/>
                <a:gd name="T4" fmla="*/ 253 w 589"/>
                <a:gd name="T5" fmla="*/ 32 h 630"/>
                <a:gd name="T6" fmla="*/ 265 w 589"/>
                <a:gd name="T7" fmla="*/ 58 h 630"/>
                <a:gd name="T8" fmla="*/ 276 w 589"/>
                <a:gd name="T9" fmla="*/ 95 h 630"/>
                <a:gd name="T10" fmla="*/ 288 w 589"/>
                <a:gd name="T11" fmla="*/ 125 h 630"/>
                <a:gd name="T12" fmla="*/ 297 w 589"/>
                <a:gd name="T13" fmla="*/ 141 h 630"/>
                <a:gd name="T14" fmla="*/ 306 w 589"/>
                <a:gd name="T15" fmla="*/ 156 h 630"/>
                <a:gd name="T16" fmla="*/ 294 w 589"/>
                <a:gd name="T17" fmla="*/ 179 h 630"/>
                <a:gd name="T18" fmla="*/ 282 w 589"/>
                <a:gd name="T19" fmla="*/ 205 h 630"/>
                <a:gd name="T20" fmla="*/ 273 w 589"/>
                <a:gd name="T21" fmla="*/ 216 h 630"/>
                <a:gd name="T22" fmla="*/ 302 w 589"/>
                <a:gd name="T23" fmla="*/ 280 h 630"/>
                <a:gd name="T24" fmla="*/ 320 w 589"/>
                <a:gd name="T25" fmla="*/ 313 h 630"/>
                <a:gd name="T26" fmla="*/ 340 w 589"/>
                <a:gd name="T27" fmla="*/ 298 h 630"/>
                <a:gd name="T28" fmla="*/ 418 w 589"/>
                <a:gd name="T29" fmla="*/ 272 h 630"/>
                <a:gd name="T30" fmla="*/ 472 w 589"/>
                <a:gd name="T31" fmla="*/ 244 h 630"/>
                <a:gd name="T32" fmla="*/ 545 w 589"/>
                <a:gd name="T33" fmla="*/ 225 h 630"/>
                <a:gd name="T34" fmla="*/ 570 w 589"/>
                <a:gd name="T35" fmla="*/ 228 h 630"/>
                <a:gd name="T36" fmla="*/ 574 w 589"/>
                <a:gd name="T37" fmla="*/ 243 h 630"/>
                <a:gd name="T38" fmla="*/ 588 w 589"/>
                <a:gd name="T39" fmla="*/ 269 h 630"/>
                <a:gd name="T40" fmla="*/ 552 w 589"/>
                <a:gd name="T41" fmla="*/ 288 h 630"/>
                <a:gd name="T42" fmla="*/ 493 w 589"/>
                <a:gd name="T43" fmla="*/ 328 h 630"/>
                <a:gd name="T44" fmla="*/ 473 w 589"/>
                <a:gd name="T45" fmla="*/ 375 h 630"/>
                <a:gd name="T46" fmla="*/ 483 w 589"/>
                <a:gd name="T47" fmla="*/ 422 h 630"/>
                <a:gd name="T48" fmla="*/ 512 w 589"/>
                <a:gd name="T49" fmla="*/ 473 h 630"/>
                <a:gd name="T50" fmla="*/ 542 w 589"/>
                <a:gd name="T51" fmla="*/ 511 h 630"/>
                <a:gd name="T52" fmla="*/ 558 w 589"/>
                <a:gd name="T53" fmla="*/ 548 h 630"/>
                <a:gd name="T54" fmla="*/ 553 w 589"/>
                <a:gd name="T55" fmla="*/ 591 h 630"/>
                <a:gd name="T56" fmla="*/ 502 w 589"/>
                <a:gd name="T57" fmla="*/ 628 h 630"/>
                <a:gd name="T58" fmla="*/ 461 w 589"/>
                <a:gd name="T59" fmla="*/ 626 h 630"/>
                <a:gd name="T60" fmla="*/ 393 w 589"/>
                <a:gd name="T61" fmla="*/ 578 h 630"/>
                <a:gd name="T62" fmla="*/ 346 w 589"/>
                <a:gd name="T63" fmla="*/ 544 h 630"/>
                <a:gd name="T64" fmla="*/ 299 w 589"/>
                <a:gd name="T65" fmla="*/ 527 h 630"/>
                <a:gd name="T66" fmla="*/ 304 w 589"/>
                <a:gd name="T67" fmla="*/ 459 h 630"/>
                <a:gd name="T68" fmla="*/ 290 w 589"/>
                <a:gd name="T69" fmla="*/ 437 h 630"/>
                <a:gd name="T70" fmla="*/ 240 w 589"/>
                <a:gd name="T71" fmla="*/ 454 h 630"/>
                <a:gd name="T72" fmla="*/ 178 w 589"/>
                <a:gd name="T73" fmla="*/ 472 h 630"/>
                <a:gd name="T74" fmla="*/ 163 w 589"/>
                <a:gd name="T75" fmla="*/ 458 h 630"/>
                <a:gd name="T76" fmla="*/ 156 w 589"/>
                <a:gd name="T77" fmla="*/ 439 h 630"/>
                <a:gd name="T78" fmla="*/ 150 w 589"/>
                <a:gd name="T79" fmla="*/ 410 h 630"/>
                <a:gd name="T80" fmla="*/ 149 w 589"/>
                <a:gd name="T81" fmla="*/ 390 h 630"/>
                <a:gd name="T82" fmla="*/ 149 w 589"/>
                <a:gd name="T83" fmla="*/ 366 h 630"/>
                <a:gd name="T84" fmla="*/ 148 w 589"/>
                <a:gd name="T85" fmla="*/ 345 h 630"/>
                <a:gd name="T86" fmla="*/ 141 w 589"/>
                <a:gd name="T87" fmla="*/ 324 h 630"/>
                <a:gd name="T88" fmla="*/ 123 w 589"/>
                <a:gd name="T89" fmla="*/ 305 h 630"/>
                <a:gd name="T90" fmla="*/ 98 w 589"/>
                <a:gd name="T91" fmla="*/ 295 h 630"/>
                <a:gd name="T92" fmla="*/ 64 w 589"/>
                <a:gd name="T93" fmla="*/ 290 h 630"/>
                <a:gd name="T94" fmla="*/ 42 w 589"/>
                <a:gd name="T95" fmla="*/ 279 h 630"/>
                <a:gd name="T96" fmla="*/ 18 w 589"/>
                <a:gd name="T97" fmla="*/ 251 h 630"/>
                <a:gd name="T98" fmla="*/ 4 w 589"/>
                <a:gd name="T99" fmla="*/ 215 h 630"/>
                <a:gd name="T100" fmla="*/ 8 w 589"/>
                <a:gd name="T101" fmla="*/ 189 h 630"/>
                <a:gd name="T102" fmla="*/ 25 w 589"/>
                <a:gd name="T103" fmla="*/ 153 h 630"/>
                <a:gd name="T104" fmla="*/ 33 w 589"/>
                <a:gd name="T105" fmla="*/ 142 h 630"/>
                <a:gd name="T106" fmla="*/ 44 w 589"/>
                <a:gd name="T107" fmla="*/ 116 h 630"/>
                <a:gd name="T108" fmla="*/ 39 w 589"/>
                <a:gd name="T109" fmla="*/ 88 h 630"/>
                <a:gd name="T110" fmla="*/ 47 w 589"/>
                <a:gd name="T111" fmla="*/ 58 h 630"/>
                <a:gd name="T112" fmla="*/ 86 w 589"/>
                <a:gd name="T113" fmla="*/ 11 h 630"/>
                <a:gd name="T114" fmla="*/ 141 w 589"/>
                <a:gd name="T115" fmla="*/ 0 h 630"/>
                <a:gd name="T116" fmla="*/ 159 w 589"/>
                <a:gd name="T117" fmla="*/ 3 h 630"/>
                <a:gd name="T118" fmla="*/ 175 w 589"/>
                <a:gd name="T119" fmla="*/ 5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89" h="630">
                  <a:moveTo>
                    <a:pt x="184" y="7"/>
                  </a:moveTo>
                  <a:lnTo>
                    <a:pt x="185" y="7"/>
                  </a:lnTo>
                  <a:lnTo>
                    <a:pt x="185" y="8"/>
                  </a:lnTo>
                  <a:lnTo>
                    <a:pt x="186" y="8"/>
                  </a:lnTo>
                  <a:lnTo>
                    <a:pt x="188" y="8"/>
                  </a:lnTo>
                  <a:lnTo>
                    <a:pt x="188" y="10"/>
                  </a:lnTo>
                  <a:lnTo>
                    <a:pt x="189" y="10"/>
                  </a:lnTo>
                  <a:lnTo>
                    <a:pt x="191" y="11"/>
                  </a:lnTo>
                  <a:lnTo>
                    <a:pt x="192" y="11"/>
                  </a:lnTo>
                  <a:lnTo>
                    <a:pt x="192" y="12"/>
                  </a:lnTo>
                  <a:lnTo>
                    <a:pt x="193" y="12"/>
                  </a:lnTo>
                  <a:lnTo>
                    <a:pt x="195" y="14"/>
                  </a:lnTo>
                  <a:lnTo>
                    <a:pt x="196" y="14"/>
                  </a:lnTo>
                  <a:lnTo>
                    <a:pt x="197" y="14"/>
                  </a:lnTo>
                  <a:lnTo>
                    <a:pt x="199" y="14"/>
                  </a:lnTo>
                  <a:lnTo>
                    <a:pt x="200" y="14"/>
                  </a:lnTo>
                  <a:lnTo>
                    <a:pt x="207" y="15"/>
                  </a:lnTo>
                  <a:lnTo>
                    <a:pt x="213" y="15"/>
                  </a:lnTo>
                  <a:lnTo>
                    <a:pt x="214" y="15"/>
                  </a:lnTo>
                  <a:lnTo>
                    <a:pt x="215" y="14"/>
                  </a:lnTo>
                  <a:lnTo>
                    <a:pt x="218" y="14"/>
                  </a:lnTo>
                  <a:lnTo>
                    <a:pt x="219" y="12"/>
                  </a:lnTo>
                  <a:lnTo>
                    <a:pt x="221" y="12"/>
                  </a:lnTo>
                  <a:lnTo>
                    <a:pt x="222" y="11"/>
                  </a:lnTo>
                  <a:lnTo>
                    <a:pt x="225" y="10"/>
                  </a:lnTo>
                  <a:lnTo>
                    <a:pt x="226" y="10"/>
                  </a:lnTo>
                  <a:lnTo>
                    <a:pt x="226" y="8"/>
                  </a:lnTo>
                  <a:lnTo>
                    <a:pt x="228" y="8"/>
                  </a:lnTo>
                  <a:lnTo>
                    <a:pt x="229" y="8"/>
                  </a:lnTo>
                  <a:lnTo>
                    <a:pt x="230" y="7"/>
                  </a:lnTo>
                  <a:lnTo>
                    <a:pt x="232" y="7"/>
                  </a:lnTo>
                  <a:lnTo>
                    <a:pt x="233" y="7"/>
                  </a:lnTo>
                  <a:lnTo>
                    <a:pt x="239" y="12"/>
                  </a:lnTo>
                  <a:lnTo>
                    <a:pt x="250" y="27"/>
                  </a:lnTo>
                  <a:lnTo>
                    <a:pt x="250" y="29"/>
                  </a:lnTo>
                  <a:lnTo>
                    <a:pt x="253" y="32"/>
                  </a:lnTo>
                  <a:lnTo>
                    <a:pt x="253" y="33"/>
                  </a:lnTo>
                  <a:lnTo>
                    <a:pt x="254" y="34"/>
                  </a:lnTo>
                  <a:lnTo>
                    <a:pt x="255" y="36"/>
                  </a:lnTo>
                  <a:lnTo>
                    <a:pt x="257" y="37"/>
                  </a:lnTo>
                  <a:lnTo>
                    <a:pt x="258" y="39"/>
                  </a:lnTo>
                  <a:lnTo>
                    <a:pt x="260" y="39"/>
                  </a:lnTo>
                  <a:lnTo>
                    <a:pt x="260" y="41"/>
                  </a:lnTo>
                  <a:lnTo>
                    <a:pt x="264" y="52"/>
                  </a:lnTo>
                  <a:lnTo>
                    <a:pt x="264" y="54"/>
                  </a:lnTo>
                  <a:lnTo>
                    <a:pt x="264" y="55"/>
                  </a:lnTo>
                  <a:lnTo>
                    <a:pt x="265" y="56"/>
                  </a:lnTo>
                  <a:lnTo>
                    <a:pt x="265" y="58"/>
                  </a:lnTo>
                  <a:lnTo>
                    <a:pt x="266" y="63"/>
                  </a:lnTo>
                  <a:lnTo>
                    <a:pt x="269" y="70"/>
                  </a:lnTo>
                  <a:lnTo>
                    <a:pt x="272" y="69"/>
                  </a:lnTo>
                  <a:lnTo>
                    <a:pt x="276" y="66"/>
                  </a:lnTo>
                  <a:lnTo>
                    <a:pt x="279" y="74"/>
                  </a:lnTo>
                  <a:lnTo>
                    <a:pt x="282" y="83"/>
                  </a:lnTo>
                  <a:lnTo>
                    <a:pt x="277" y="85"/>
                  </a:lnTo>
                  <a:lnTo>
                    <a:pt x="275" y="87"/>
                  </a:lnTo>
                  <a:lnTo>
                    <a:pt x="273" y="87"/>
                  </a:lnTo>
                  <a:lnTo>
                    <a:pt x="275" y="91"/>
                  </a:lnTo>
                  <a:lnTo>
                    <a:pt x="275" y="92"/>
                  </a:lnTo>
                  <a:lnTo>
                    <a:pt x="276" y="95"/>
                  </a:lnTo>
                  <a:lnTo>
                    <a:pt x="277" y="101"/>
                  </a:lnTo>
                  <a:lnTo>
                    <a:pt x="283" y="114"/>
                  </a:lnTo>
                  <a:lnTo>
                    <a:pt x="283" y="116"/>
                  </a:lnTo>
                  <a:lnTo>
                    <a:pt x="284" y="119"/>
                  </a:lnTo>
                  <a:lnTo>
                    <a:pt x="284" y="120"/>
                  </a:lnTo>
                  <a:lnTo>
                    <a:pt x="284" y="119"/>
                  </a:lnTo>
                  <a:lnTo>
                    <a:pt x="287" y="124"/>
                  </a:lnTo>
                  <a:lnTo>
                    <a:pt x="287" y="125"/>
                  </a:lnTo>
                  <a:lnTo>
                    <a:pt x="286" y="125"/>
                  </a:lnTo>
                  <a:lnTo>
                    <a:pt x="287" y="127"/>
                  </a:lnTo>
                  <a:lnTo>
                    <a:pt x="288" y="127"/>
                  </a:lnTo>
                  <a:lnTo>
                    <a:pt x="288" y="125"/>
                  </a:lnTo>
                  <a:lnTo>
                    <a:pt x="288" y="127"/>
                  </a:lnTo>
                  <a:lnTo>
                    <a:pt x="290" y="128"/>
                  </a:lnTo>
                  <a:lnTo>
                    <a:pt x="291" y="131"/>
                  </a:lnTo>
                  <a:lnTo>
                    <a:pt x="291" y="132"/>
                  </a:lnTo>
                  <a:lnTo>
                    <a:pt x="293" y="135"/>
                  </a:lnTo>
                  <a:lnTo>
                    <a:pt x="294" y="138"/>
                  </a:lnTo>
                  <a:lnTo>
                    <a:pt x="293" y="138"/>
                  </a:lnTo>
                  <a:lnTo>
                    <a:pt x="294" y="139"/>
                  </a:lnTo>
                  <a:lnTo>
                    <a:pt x="294" y="138"/>
                  </a:lnTo>
                  <a:lnTo>
                    <a:pt x="295" y="141"/>
                  </a:lnTo>
                  <a:lnTo>
                    <a:pt x="295" y="139"/>
                  </a:lnTo>
                  <a:lnTo>
                    <a:pt x="297" y="141"/>
                  </a:lnTo>
                  <a:lnTo>
                    <a:pt x="297" y="142"/>
                  </a:lnTo>
                  <a:lnTo>
                    <a:pt x="298" y="142"/>
                  </a:lnTo>
                  <a:lnTo>
                    <a:pt x="298" y="143"/>
                  </a:lnTo>
                  <a:lnTo>
                    <a:pt x="298" y="145"/>
                  </a:lnTo>
                  <a:lnTo>
                    <a:pt x="299" y="145"/>
                  </a:lnTo>
                  <a:lnTo>
                    <a:pt x="301" y="145"/>
                  </a:lnTo>
                  <a:lnTo>
                    <a:pt x="302" y="148"/>
                  </a:lnTo>
                  <a:lnTo>
                    <a:pt x="304" y="146"/>
                  </a:lnTo>
                  <a:lnTo>
                    <a:pt x="305" y="149"/>
                  </a:lnTo>
                  <a:lnTo>
                    <a:pt x="304" y="149"/>
                  </a:lnTo>
                  <a:lnTo>
                    <a:pt x="304" y="152"/>
                  </a:lnTo>
                  <a:lnTo>
                    <a:pt x="306" y="156"/>
                  </a:lnTo>
                  <a:lnTo>
                    <a:pt x="308" y="163"/>
                  </a:lnTo>
                  <a:lnTo>
                    <a:pt x="309" y="167"/>
                  </a:lnTo>
                  <a:lnTo>
                    <a:pt x="309" y="168"/>
                  </a:lnTo>
                  <a:lnTo>
                    <a:pt x="305" y="170"/>
                  </a:lnTo>
                  <a:lnTo>
                    <a:pt x="301" y="171"/>
                  </a:lnTo>
                  <a:lnTo>
                    <a:pt x="298" y="171"/>
                  </a:lnTo>
                  <a:lnTo>
                    <a:pt x="297" y="172"/>
                  </a:lnTo>
                  <a:lnTo>
                    <a:pt x="295" y="172"/>
                  </a:lnTo>
                  <a:lnTo>
                    <a:pt x="298" y="175"/>
                  </a:lnTo>
                  <a:lnTo>
                    <a:pt x="298" y="177"/>
                  </a:lnTo>
                  <a:lnTo>
                    <a:pt x="297" y="177"/>
                  </a:lnTo>
                  <a:lnTo>
                    <a:pt x="294" y="179"/>
                  </a:lnTo>
                  <a:lnTo>
                    <a:pt x="288" y="181"/>
                  </a:lnTo>
                  <a:lnTo>
                    <a:pt x="290" y="188"/>
                  </a:lnTo>
                  <a:lnTo>
                    <a:pt x="290" y="189"/>
                  </a:lnTo>
                  <a:lnTo>
                    <a:pt x="293" y="196"/>
                  </a:lnTo>
                  <a:lnTo>
                    <a:pt x="294" y="200"/>
                  </a:lnTo>
                  <a:lnTo>
                    <a:pt x="294" y="201"/>
                  </a:lnTo>
                  <a:lnTo>
                    <a:pt x="293" y="201"/>
                  </a:lnTo>
                  <a:lnTo>
                    <a:pt x="290" y="203"/>
                  </a:lnTo>
                  <a:lnTo>
                    <a:pt x="288" y="203"/>
                  </a:lnTo>
                  <a:lnTo>
                    <a:pt x="284" y="204"/>
                  </a:lnTo>
                  <a:lnTo>
                    <a:pt x="283" y="205"/>
                  </a:lnTo>
                  <a:lnTo>
                    <a:pt x="282" y="205"/>
                  </a:lnTo>
                  <a:lnTo>
                    <a:pt x="280" y="205"/>
                  </a:lnTo>
                  <a:lnTo>
                    <a:pt x="279" y="207"/>
                  </a:lnTo>
                  <a:lnTo>
                    <a:pt x="277" y="207"/>
                  </a:lnTo>
                  <a:lnTo>
                    <a:pt x="276" y="207"/>
                  </a:lnTo>
                  <a:lnTo>
                    <a:pt x="273" y="210"/>
                  </a:lnTo>
                  <a:lnTo>
                    <a:pt x="271" y="210"/>
                  </a:lnTo>
                  <a:lnTo>
                    <a:pt x="272" y="210"/>
                  </a:lnTo>
                  <a:lnTo>
                    <a:pt x="272" y="211"/>
                  </a:lnTo>
                  <a:lnTo>
                    <a:pt x="271" y="211"/>
                  </a:lnTo>
                  <a:lnTo>
                    <a:pt x="272" y="212"/>
                  </a:lnTo>
                  <a:lnTo>
                    <a:pt x="273" y="215"/>
                  </a:lnTo>
                  <a:lnTo>
                    <a:pt x="273" y="216"/>
                  </a:lnTo>
                  <a:lnTo>
                    <a:pt x="275" y="219"/>
                  </a:lnTo>
                  <a:lnTo>
                    <a:pt x="276" y="222"/>
                  </a:lnTo>
                  <a:lnTo>
                    <a:pt x="282" y="232"/>
                  </a:lnTo>
                  <a:lnTo>
                    <a:pt x="284" y="237"/>
                  </a:lnTo>
                  <a:lnTo>
                    <a:pt x="286" y="239"/>
                  </a:lnTo>
                  <a:lnTo>
                    <a:pt x="288" y="244"/>
                  </a:lnTo>
                  <a:lnTo>
                    <a:pt x="295" y="257"/>
                  </a:lnTo>
                  <a:lnTo>
                    <a:pt x="306" y="276"/>
                  </a:lnTo>
                  <a:lnTo>
                    <a:pt x="306" y="277"/>
                  </a:lnTo>
                  <a:lnTo>
                    <a:pt x="305" y="279"/>
                  </a:lnTo>
                  <a:lnTo>
                    <a:pt x="304" y="279"/>
                  </a:lnTo>
                  <a:lnTo>
                    <a:pt x="302" y="280"/>
                  </a:lnTo>
                  <a:lnTo>
                    <a:pt x="302" y="281"/>
                  </a:lnTo>
                  <a:lnTo>
                    <a:pt x="309" y="295"/>
                  </a:lnTo>
                  <a:lnTo>
                    <a:pt x="311" y="297"/>
                  </a:lnTo>
                  <a:lnTo>
                    <a:pt x="312" y="299"/>
                  </a:lnTo>
                  <a:lnTo>
                    <a:pt x="312" y="301"/>
                  </a:lnTo>
                  <a:lnTo>
                    <a:pt x="313" y="301"/>
                  </a:lnTo>
                  <a:lnTo>
                    <a:pt x="313" y="302"/>
                  </a:lnTo>
                  <a:lnTo>
                    <a:pt x="315" y="303"/>
                  </a:lnTo>
                  <a:lnTo>
                    <a:pt x="316" y="306"/>
                  </a:lnTo>
                  <a:lnTo>
                    <a:pt x="318" y="309"/>
                  </a:lnTo>
                  <a:lnTo>
                    <a:pt x="319" y="310"/>
                  </a:lnTo>
                  <a:lnTo>
                    <a:pt x="320" y="313"/>
                  </a:lnTo>
                  <a:lnTo>
                    <a:pt x="322" y="313"/>
                  </a:lnTo>
                  <a:lnTo>
                    <a:pt x="323" y="315"/>
                  </a:lnTo>
                  <a:lnTo>
                    <a:pt x="324" y="313"/>
                  </a:lnTo>
                  <a:lnTo>
                    <a:pt x="326" y="312"/>
                  </a:lnTo>
                  <a:lnTo>
                    <a:pt x="329" y="312"/>
                  </a:lnTo>
                  <a:lnTo>
                    <a:pt x="333" y="310"/>
                  </a:lnTo>
                  <a:lnTo>
                    <a:pt x="334" y="309"/>
                  </a:lnTo>
                  <a:lnTo>
                    <a:pt x="335" y="309"/>
                  </a:lnTo>
                  <a:lnTo>
                    <a:pt x="337" y="308"/>
                  </a:lnTo>
                  <a:lnTo>
                    <a:pt x="337" y="306"/>
                  </a:lnTo>
                  <a:lnTo>
                    <a:pt x="338" y="302"/>
                  </a:lnTo>
                  <a:lnTo>
                    <a:pt x="340" y="298"/>
                  </a:lnTo>
                  <a:lnTo>
                    <a:pt x="341" y="295"/>
                  </a:lnTo>
                  <a:lnTo>
                    <a:pt x="341" y="294"/>
                  </a:lnTo>
                  <a:lnTo>
                    <a:pt x="353" y="290"/>
                  </a:lnTo>
                  <a:lnTo>
                    <a:pt x="370" y="290"/>
                  </a:lnTo>
                  <a:lnTo>
                    <a:pt x="379" y="291"/>
                  </a:lnTo>
                  <a:lnTo>
                    <a:pt x="398" y="288"/>
                  </a:lnTo>
                  <a:lnTo>
                    <a:pt x="395" y="281"/>
                  </a:lnTo>
                  <a:lnTo>
                    <a:pt x="398" y="280"/>
                  </a:lnTo>
                  <a:lnTo>
                    <a:pt x="404" y="276"/>
                  </a:lnTo>
                  <a:lnTo>
                    <a:pt x="407" y="274"/>
                  </a:lnTo>
                  <a:lnTo>
                    <a:pt x="409" y="274"/>
                  </a:lnTo>
                  <a:lnTo>
                    <a:pt x="418" y="272"/>
                  </a:lnTo>
                  <a:lnTo>
                    <a:pt x="429" y="270"/>
                  </a:lnTo>
                  <a:lnTo>
                    <a:pt x="439" y="266"/>
                  </a:lnTo>
                  <a:lnTo>
                    <a:pt x="451" y="261"/>
                  </a:lnTo>
                  <a:lnTo>
                    <a:pt x="453" y="259"/>
                  </a:lnTo>
                  <a:lnTo>
                    <a:pt x="457" y="258"/>
                  </a:lnTo>
                  <a:lnTo>
                    <a:pt x="458" y="257"/>
                  </a:lnTo>
                  <a:lnTo>
                    <a:pt x="461" y="254"/>
                  </a:lnTo>
                  <a:lnTo>
                    <a:pt x="465" y="252"/>
                  </a:lnTo>
                  <a:lnTo>
                    <a:pt x="469" y="250"/>
                  </a:lnTo>
                  <a:lnTo>
                    <a:pt x="473" y="247"/>
                  </a:lnTo>
                  <a:lnTo>
                    <a:pt x="472" y="246"/>
                  </a:lnTo>
                  <a:lnTo>
                    <a:pt x="472" y="244"/>
                  </a:lnTo>
                  <a:lnTo>
                    <a:pt x="478" y="243"/>
                  </a:lnTo>
                  <a:lnTo>
                    <a:pt x="479" y="243"/>
                  </a:lnTo>
                  <a:lnTo>
                    <a:pt x="486" y="240"/>
                  </a:lnTo>
                  <a:lnTo>
                    <a:pt x="497" y="237"/>
                  </a:lnTo>
                  <a:lnTo>
                    <a:pt x="498" y="237"/>
                  </a:lnTo>
                  <a:lnTo>
                    <a:pt x="511" y="233"/>
                  </a:lnTo>
                  <a:lnTo>
                    <a:pt x="526" y="229"/>
                  </a:lnTo>
                  <a:lnTo>
                    <a:pt x="534" y="226"/>
                  </a:lnTo>
                  <a:lnTo>
                    <a:pt x="536" y="226"/>
                  </a:lnTo>
                  <a:lnTo>
                    <a:pt x="540" y="226"/>
                  </a:lnTo>
                  <a:lnTo>
                    <a:pt x="544" y="225"/>
                  </a:lnTo>
                  <a:lnTo>
                    <a:pt x="545" y="225"/>
                  </a:lnTo>
                  <a:lnTo>
                    <a:pt x="548" y="225"/>
                  </a:lnTo>
                  <a:lnTo>
                    <a:pt x="551" y="225"/>
                  </a:lnTo>
                  <a:lnTo>
                    <a:pt x="552" y="225"/>
                  </a:lnTo>
                  <a:lnTo>
                    <a:pt x="552" y="223"/>
                  </a:lnTo>
                  <a:lnTo>
                    <a:pt x="553" y="223"/>
                  </a:lnTo>
                  <a:lnTo>
                    <a:pt x="556" y="223"/>
                  </a:lnTo>
                  <a:lnTo>
                    <a:pt x="558" y="223"/>
                  </a:lnTo>
                  <a:lnTo>
                    <a:pt x="562" y="223"/>
                  </a:lnTo>
                  <a:lnTo>
                    <a:pt x="564" y="223"/>
                  </a:lnTo>
                  <a:lnTo>
                    <a:pt x="570" y="223"/>
                  </a:lnTo>
                  <a:lnTo>
                    <a:pt x="570" y="226"/>
                  </a:lnTo>
                  <a:lnTo>
                    <a:pt x="570" y="228"/>
                  </a:lnTo>
                  <a:lnTo>
                    <a:pt x="571" y="229"/>
                  </a:lnTo>
                  <a:lnTo>
                    <a:pt x="571" y="230"/>
                  </a:lnTo>
                  <a:lnTo>
                    <a:pt x="571" y="233"/>
                  </a:lnTo>
                  <a:lnTo>
                    <a:pt x="571" y="234"/>
                  </a:lnTo>
                  <a:lnTo>
                    <a:pt x="571" y="236"/>
                  </a:lnTo>
                  <a:lnTo>
                    <a:pt x="571" y="237"/>
                  </a:lnTo>
                  <a:lnTo>
                    <a:pt x="571" y="239"/>
                  </a:lnTo>
                  <a:lnTo>
                    <a:pt x="571" y="240"/>
                  </a:lnTo>
                  <a:lnTo>
                    <a:pt x="573" y="240"/>
                  </a:lnTo>
                  <a:lnTo>
                    <a:pt x="573" y="241"/>
                  </a:lnTo>
                  <a:lnTo>
                    <a:pt x="573" y="243"/>
                  </a:lnTo>
                  <a:lnTo>
                    <a:pt x="574" y="243"/>
                  </a:lnTo>
                  <a:lnTo>
                    <a:pt x="575" y="247"/>
                  </a:lnTo>
                  <a:lnTo>
                    <a:pt x="577" y="248"/>
                  </a:lnTo>
                  <a:lnTo>
                    <a:pt x="577" y="250"/>
                  </a:lnTo>
                  <a:lnTo>
                    <a:pt x="578" y="252"/>
                  </a:lnTo>
                  <a:lnTo>
                    <a:pt x="580" y="254"/>
                  </a:lnTo>
                  <a:lnTo>
                    <a:pt x="581" y="257"/>
                  </a:lnTo>
                  <a:lnTo>
                    <a:pt x="584" y="259"/>
                  </a:lnTo>
                  <a:lnTo>
                    <a:pt x="585" y="261"/>
                  </a:lnTo>
                  <a:lnTo>
                    <a:pt x="586" y="265"/>
                  </a:lnTo>
                  <a:lnTo>
                    <a:pt x="586" y="266"/>
                  </a:lnTo>
                  <a:lnTo>
                    <a:pt x="588" y="268"/>
                  </a:lnTo>
                  <a:lnTo>
                    <a:pt x="588" y="269"/>
                  </a:lnTo>
                  <a:lnTo>
                    <a:pt x="589" y="273"/>
                  </a:lnTo>
                  <a:lnTo>
                    <a:pt x="589" y="274"/>
                  </a:lnTo>
                  <a:lnTo>
                    <a:pt x="588" y="274"/>
                  </a:lnTo>
                  <a:lnTo>
                    <a:pt x="586" y="274"/>
                  </a:lnTo>
                  <a:lnTo>
                    <a:pt x="584" y="276"/>
                  </a:lnTo>
                  <a:lnTo>
                    <a:pt x="582" y="276"/>
                  </a:lnTo>
                  <a:lnTo>
                    <a:pt x="577" y="277"/>
                  </a:lnTo>
                  <a:lnTo>
                    <a:pt x="563" y="283"/>
                  </a:lnTo>
                  <a:lnTo>
                    <a:pt x="553" y="285"/>
                  </a:lnTo>
                  <a:lnTo>
                    <a:pt x="553" y="287"/>
                  </a:lnTo>
                  <a:lnTo>
                    <a:pt x="552" y="287"/>
                  </a:lnTo>
                  <a:lnTo>
                    <a:pt x="552" y="288"/>
                  </a:lnTo>
                  <a:lnTo>
                    <a:pt x="552" y="290"/>
                  </a:lnTo>
                  <a:lnTo>
                    <a:pt x="552" y="291"/>
                  </a:lnTo>
                  <a:lnTo>
                    <a:pt x="552" y="298"/>
                  </a:lnTo>
                  <a:lnTo>
                    <a:pt x="544" y="299"/>
                  </a:lnTo>
                  <a:lnTo>
                    <a:pt x="542" y="299"/>
                  </a:lnTo>
                  <a:lnTo>
                    <a:pt x="534" y="302"/>
                  </a:lnTo>
                  <a:lnTo>
                    <a:pt x="526" y="305"/>
                  </a:lnTo>
                  <a:lnTo>
                    <a:pt x="519" y="308"/>
                  </a:lnTo>
                  <a:lnTo>
                    <a:pt x="513" y="310"/>
                  </a:lnTo>
                  <a:lnTo>
                    <a:pt x="506" y="315"/>
                  </a:lnTo>
                  <a:lnTo>
                    <a:pt x="502" y="317"/>
                  </a:lnTo>
                  <a:lnTo>
                    <a:pt x="493" y="328"/>
                  </a:lnTo>
                  <a:lnTo>
                    <a:pt x="490" y="332"/>
                  </a:lnTo>
                  <a:lnTo>
                    <a:pt x="487" y="335"/>
                  </a:lnTo>
                  <a:lnTo>
                    <a:pt x="486" y="337"/>
                  </a:lnTo>
                  <a:lnTo>
                    <a:pt x="484" y="339"/>
                  </a:lnTo>
                  <a:lnTo>
                    <a:pt x="483" y="339"/>
                  </a:lnTo>
                  <a:lnTo>
                    <a:pt x="479" y="349"/>
                  </a:lnTo>
                  <a:lnTo>
                    <a:pt x="476" y="353"/>
                  </a:lnTo>
                  <a:lnTo>
                    <a:pt x="475" y="357"/>
                  </a:lnTo>
                  <a:lnTo>
                    <a:pt x="473" y="364"/>
                  </a:lnTo>
                  <a:lnTo>
                    <a:pt x="473" y="370"/>
                  </a:lnTo>
                  <a:lnTo>
                    <a:pt x="473" y="372"/>
                  </a:lnTo>
                  <a:lnTo>
                    <a:pt x="473" y="375"/>
                  </a:lnTo>
                  <a:lnTo>
                    <a:pt x="472" y="378"/>
                  </a:lnTo>
                  <a:lnTo>
                    <a:pt x="472" y="382"/>
                  </a:lnTo>
                  <a:lnTo>
                    <a:pt x="472" y="384"/>
                  </a:lnTo>
                  <a:lnTo>
                    <a:pt x="473" y="389"/>
                  </a:lnTo>
                  <a:lnTo>
                    <a:pt x="473" y="392"/>
                  </a:lnTo>
                  <a:lnTo>
                    <a:pt x="475" y="399"/>
                  </a:lnTo>
                  <a:lnTo>
                    <a:pt x="476" y="403"/>
                  </a:lnTo>
                  <a:lnTo>
                    <a:pt x="478" y="410"/>
                  </a:lnTo>
                  <a:lnTo>
                    <a:pt x="478" y="411"/>
                  </a:lnTo>
                  <a:lnTo>
                    <a:pt x="479" y="411"/>
                  </a:lnTo>
                  <a:lnTo>
                    <a:pt x="480" y="417"/>
                  </a:lnTo>
                  <a:lnTo>
                    <a:pt x="483" y="422"/>
                  </a:lnTo>
                  <a:lnTo>
                    <a:pt x="486" y="426"/>
                  </a:lnTo>
                  <a:lnTo>
                    <a:pt x="487" y="429"/>
                  </a:lnTo>
                  <a:lnTo>
                    <a:pt x="489" y="432"/>
                  </a:lnTo>
                  <a:lnTo>
                    <a:pt x="489" y="433"/>
                  </a:lnTo>
                  <a:lnTo>
                    <a:pt x="490" y="434"/>
                  </a:lnTo>
                  <a:lnTo>
                    <a:pt x="491" y="437"/>
                  </a:lnTo>
                  <a:lnTo>
                    <a:pt x="497" y="444"/>
                  </a:lnTo>
                  <a:lnTo>
                    <a:pt x="497" y="446"/>
                  </a:lnTo>
                  <a:lnTo>
                    <a:pt x="501" y="454"/>
                  </a:lnTo>
                  <a:lnTo>
                    <a:pt x="504" y="459"/>
                  </a:lnTo>
                  <a:lnTo>
                    <a:pt x="505" y="464"/>
                  </a:lnTo>
                  <a:lnTo>
                    <a:pt x="512" y="473"/>
                  </a:lnTo>
                  <a:lnTo>
                    <a:pt x="515" y="477"/>
                  </a:lnTo>
                  <a:lnTo>
                    <a:pt x="520" y="484"/>
                  </a:lnTo>
                  <a:lnTo>
                    <a:pt x="522" y="487"/>
                  </a:lnTo>
                  <a:lnTo>
                    <a:pt x="523" y="488"/>
                  </a:lnTo>
                  <a:lnTo>
                    <a:pt x="523" y="490"/>
                  </a:lnTo>
                  <a:lnTo>
                    <a:pt x="524" y="490"/>
                  </a:lnTo>
                  <a:lnTo>
                    <a:pt x="524" y="491"/>
                  </a:lnTo>
                  <a:lnTo>
                    <a:pt x="527" y="494"/>
                  </a:lnTo>
                  <a:lnTo>
                    <a:pt x="530" y="497"/>
                  </a:lnTo>
                  <a:lnTo>
                    <a:pt x="534" y="501"/>
                  </a:lnTo>
                  <a:lnTo>
                    <a:pt x="538" y="506"/>
                  </a:lnTo>
                  <a:lnTo>
                    <a:pt x="542" y="511"/>
                  </a:lnTo>
                  <a:lnTo>
                    <a:pt x="544" y="511"/>
                  </a:lnTo>
                  <a:lnTo>
                    <a:pt x="545" y="513"/>
                  </a:lnTo>
                  <a:lnTo>
                    <a:pt x="545" y="515"/>
                  </a:lnTo>
                  <a:lnTo>
                    <a:pt x="548" y="519"/>
                  </a:lnTo>
                  <a:lnTo>
                    <a:pt x="551" y="524"/>
                  </a:lnTo>
                  <a:lnTo>
                    <a:pt x="551" y="526"/>
                  </a:lnTo>
                  <a:lnTo>
                    <a:pt x="552" y="528"/>
                  </a:lnTo>
                  <a:lnTo>
                    <a:pt x="556" y="541"/>
                  </a:lnTo>
                  <a:lnTo>
                    <a:pt x="556" y="544"/>
                  </a:lnTo>
                  <a:lnTo>
                    <a:pt x="558" y="544"/>
                  </a:lnTo>
                  <a:lnTo>
                    <a:pt x="558" y="545"/>
                  </a:lnTo>
                  <a:lnTo>
                    <a:pt x="558" y="548"/>
                  </a:lnTo>
                  <a:lnTo>
                    <a:pt x="558" y="550"/>
                  </a:lnTo>
                  <a:lnTo>
                    <a:pt x="559" y="552"/>
                  </a:lnTo>
                  <a:lnTo>
                    <a:pt x="559" y="555"/>
                  </a:lnTo>
                  <a:lnTo>
                    <a:pt x="559" y="570"/>
                  </a:lnTo>
                  <a:lnTo>
                    <a:pt x="559" y="571"/>
                  </a:lnTo>
                  <a:lnTo>
                    <a:pt x="559" y="574"/>
                  </a:lnTo>
                  <a:lnTo>
                    <a:pt x="559" y="575"/>
                  </a:lnTo>
                  <a:lnTo>
                    <a:pt x="558" y="578"/>
                  </a:lnTo>
                  <a:lnTo>
                    <a:pt x="556" y="582"/>
                  </a:lnTo>
                  <a:lnTo>
                    <a:pt x="556" y="584"/>
                  </a:lnTo>
                  <a:lnTo>
                    <a:pt x="555" y="586"/>
                  </a:lnTo>
                  <a:lnTo>
                    <a:pt x="553" y="591"/>
                  </a:lnTo>
                  <a:lnTo>
                    <a:pt x="551" y="593"/>
                  </a:lnTo>
                  <a:lnTo>
                    <a:pt x="549" y="596"/>
                  </a:lnTo>
                  <a:lnTo>
                    <a:pt x="547" y="600"/>
                  </a:lnTo>
                  <a:lnTo>
                    <a:pt x="541" y="604"/>
                  </a:lnTo>
                  <a:lnTo>
                    <a:pt x="540" y="606"/>
                  </a:lnTo>
                  <a:lnTo>
                    <a:pt x="529" y="614"/>
                  </a:lnTo>
                  <a:lnTo>
                    <a:pt x="523" y="617"/>
                  </a:lnTo>
                  <a:lnTo>
                    <a:pt x="519" y="619"/>
                  </a:lnTo>
                  <a:lnTo>
                    <a:pt x="515" y="622"/>
                  </a:lnTo>
                  <a:lnTo>
                    <a:pt x="505" y="626"/>
                  </a:lnTo>
                  <a:lnTo>
                    <a:pt x="504" y="626"/>
                  </a:lnTo>
                  <a:lnTo>
                    <a:pt x="502" y="628"/>
                  </a:lnTo>
                  <a:lnTo>
                    <a:pt x="501" y="628"/>
                  </a:lnTo>
                  <a:lnTo>
                    <a:pt x="498" y="629"/>
                  </a:lnTo>
                  <a:lnTo>
                    <a:pt x="491" y="629"/>
                  </a:lnTo>
                  <a:lnTo>
                    <a:pt x="489" y="629"/>
                  </a:lnTo>
                  <a:lnTo>
                    <a:pt x="482" y="630"/>
                  </a:lnTo>
                  <a:lnTo>
                    <a:pt x="480" y="629"/>
                  </a:lnTo>
                  <a:lnTo>
                    <a:pt x="472" y="629"/>
                  </a:lnTo>
                  <a:lnTo>
                    <a:pt x="468" y="628"/>
                  </a:lnTo>
                  <a:lnTo>
                    <a:pt x="467" y="628"/>
                  </a:lnTo>
                  <a:lnTo>
                    <a:pt x="464" y="626"/>
                  </a:lnTo>
                  <a:lnTo>
                    <a:pt x="462" y="626"/>
                  </a:lnTo>
                  <a:lnTo>
                    <a:pt x="461" y="626"/>
                  </a:lnTo>
                  <a:lnTo>
                    <a:pt x="457" y="624"/>
                  </a:lnTo>
                  <a:lnTo>
                    <a:pt x="456" y="624"/>
                  </a:lnTo>
                  <a:lnTo>
                    <a:pt x="448" y="621"/>
                  </a:lnTo>
                  <a:lnTo>
                    <a:pt x="444" y="619"/>
                  </a:lnTo>
                  <a:lnTo>
                    <a:pt x="439" y="617"/>
                  </a:lnTo>
                  <a:lnTo>
                    <a:pt x="431" y="613"/>
                  </a:lnTo>
                  <a:lnTo>
                    <a:pt x="428" y="610"/>
                  </a:lnTo>
                  <a:lnTo>
                    <a:pt x="422" y="607"/>
                  </a:lnTo>
                  <a:lnTo>
                    <a:pt x="411" y="597"/>
                  </a:lnTo>
                  <a:lnTo>
                    <a:pt x="404" y="591"/>
                  </a:lnTo>
                  <a:lnTo>
                    <a:pt x="395" y="578"/>
                  </a:lnTo>
                  <a:lnTo>
                    <a:pt x="393" y="578"/>
                  </a:lnTo>
                  <a:lnTo>
                    <a:pt x="392" y="574"/>
                  </a:lnTo>
                  <a:lnTo>
                    <a:pt x="389" y="572"/>
                  </a:lnTo>
                  <a:lnTo>
                    <a:pt x="385" y="567"/>
                  </a:lnTo>
                  <a:lnTo>
                    <a:pt x="379" y="560"/>
                  </a:lnTo>
                  <a:lnTo>
                    <a:pt x="377" y="557"/>
                  </a:lnTo>
                  <a:lnTo>
                    <a:pt x="370" y="552"/>
                  </a:lnTo>
                  <a:lnTo>
                    <a:pt x="366" y="549"/>
                  </a:lnTo>
                  <a:lnTo>
                    <a:pt x="363" y="548"/>
                  </a:lnTo>
                  <a:lnTo>
                    <a:pt x="356" y="545"/>
                  </a:lnTo>
                  <a:lnTo>
                    <a:pt x="355" y="545"/>
                  </a:lnTo>
                  <a:lnTo>
                    <a:pt x="349" y="544"/>
                  </a:lnTo>
                  <a:lnTo>
                    <a:pt x="346" y="544"/>
                  </a:lnTo>
                  <a:lnTo>
                    <a:pt x="337" y="542"/>
                  </a:lnTo>
                  <a:lnTo>
                    <a:pt x="335" y="542"/>
                  </a:lnTo>
                  <a:lnTo>
                    <a:pt x="329" y="542"/>
                  </a:lnTo>
                  <a:lnTo>
                    <a:pt x="323" y="541"/>
                  </a:lnTo>
                  <a:lnTo>
                    <a:pt x="320" y="542"/>
                  </a:lnTo>
                  <a:lnTo>
                    <a:pt x="313" y="542"/>
                  </a:lnTo>
                  <a:lnTo>
                    <a:pt x="312" y="542"/>
                  </a:lnTo>
                  <a:lnTo>
                    <a:pt x="302" y="544"/>
                  </a:lnTo>
                  <a:lnTo>
                    <a:pt x="297" y="545"/>
                  </a:lnTo>
                  <a:lnTo>
                    <a:pt x="295" y="537"/>
                  </a:lnTo>
                  <a:lnTo>
                    <a:pt x="298" y="531"/>
                  </a:lnTo>
                  <a:lnTo>
                    <a:pt x="299" y="527"/>
                  </a:lnTo>
                  <a:lnTo>
                    <a:pt x="301" y="520"/>
                  </a:lnTo>
                  <a:lnTo>
                    <a:pt x="304" y="512"/>
                  </a:lnTo>
                  <a:lnTo>
                    <a:pt x="304" y="509"/>
                  </a:lnTo>
                  <a:lnTo>
                    <a:pt x="308" y="498"/>
                  </a:lnTo>
                  <a:lnTo>
                    <a:pt x="309" y="492"/>
                  </a:lnTo>
                  <a:lnTo>
                    <a:pt x="313" y="477"/>
                  </a:lnTo>
                  <a:lnTo>
                    <a:pt x="316" y="477"/>
                  </a:lnTo>
                  <a:lnTo>
                    <a:pt x="318" y="477"/>
                  </a:lnTo>
                  <a:lnTo>
                    <a:pt x="320" y="468"/>
                  </a:lnTo>
                  <a:lnTo>
                    <a:pt x="312" y="464"/>
                  </a:lnTo>
                  <a:lnTo>
                    <a:pt x="309" y="462"/>
                  </a:lnTo>
                  <a:lnTo>
                    <a:pt x="304" y="459"/>
                  </a:lnTo>
                  <a:lnTo>
                    <a:pt x="302" y="459"/>
                  </a:lnTo>
                  <a:lnTo>
                    <a:pt x="302" y="458"/>
                  </a:lnTo>
                  <a:lnTo>
                    <a:pt x="299" y="454"/>
                  </a:lnTo>
                  <a:lnTo>
                    <a:pt x="294" y="446"/>
                  </a:lnTo>
                  <a:lnTo>
                    <a:pt x="294" y="444"/>
                  </a:lnTo>
                  <a:lnTo>
                    <a:pt x="295" y="443"/>
                  </a:lnTo>
                  <a:lnTo>
                    <a:pt x="297" y="443"/>
                  </a:lnTo>
                  <a:lnTo>
                    <a:pt x="294" y="437"/>
                  </a:lnTo>
                  <a:lnTo>
                    <a:pt x="293" y="436"/>
                  </a:lnTo>
                  <a:lnTo>
                    <a:pt x="291" y="436"/>
                  </a:lnTo>
                  <a:lnTo>
                    <a:pt x="291" y="437"/>
                  </a:lnTo>
                  <a:lnTo>
                    <a:pt x="290" y="437"/>
                  </a:lnTo>
                  <a:lnTo>
                    <a:pt x="288" y="437"/>
                  </a:lnTo>
                  <a:lnTo>
                    <a:pt x="287" y="437"/>
                  </a:lnTo>
                  <a:lnTo>
                    <a:pt x="286" y="437"/>
                  </a:lnTo>
                  <a:lnTo>
                    <a:pt x="284" y="437"/>
                  </a:lnTo>
                  <a:lnTo>
                    <a:pt x="283" y="437"/>
                  </a:lnTo>
                  <a:lnTo>
                    <a:pt x="282" y="436"/>
                  </a:lnTo>
                  <a:lnTo>
                    <a:pt x="280" y="436"/>
                  </a:lnTo>
                  <a:lnTo>
                    <a:pt x="279" y="434"/>
                  </a:lnTo>
                  <a:lnTo>
                    <a:pt x="277" y="434"/>
                  </a:lnTo>
                  <a:lnTo>
                    <a:pt x="276" y="433"/>
                  </a:lnTo>
                  <a:lnTo>
                    <a:pt x="264" y="441"/>
                  </a:lnTo>
                  <a:lnTo>
                    <a:pt x="240" y="454"/>
                  </a:lnTo>
                  <a:lnTo>
                    <a:pt x="236" y="457"/>
                  </a:lnTo>
                  <a:lnTo>
                    <a:pt x="188" y="483"/>
                  </a:lnTo>
                  <a:lnTo>
                    <a:pt x="188" y="481"/>
                  </a:lnTo>
                  <a:lnTo>
                    <a:pt x="185" y="477"/>
                  </a:lnTo>
                  <a:lnTo>
                    <a:pt x="185" y="476"/>
                  </a:lnTo>
                  <a:lnTo>
                    <a:pt x="184" y="476"/>
                  </a:lnTo>
                  <a:lnTo>
                    <a:pt x="184" y="475"/>
                  </a:lnTo>
                  <a:lnTo>
                    <a:pt x="182" y="472"/>
                  </a:lnTo>
                  <a:lnTo>
                    <a:pt x="182" y="470"/>
                  </a:lnTo>
                  <a:lnTo>
                    <a:pt x="181" y="472"/>
                  </a:lnTo>
                  <a:lnTo>
                    <a:pt x="180" y="472"/>
                  </a:lnTo>
                  <a:lnTo>
                    <a:pt x="178" y="472"/>
                  </a:lnTo>
                  <a:lnTo>
                    <a:pt x="177" y="469"/>
                  </a:lnTo>
                  <a:lnTo>
                    <a:pt x="175" y="468"/>
                  </a:lnTo>
                  <a:lnTo>
                    <a:pt x="175" y="466"/>
                  </a:lnTo>
                  <a:lnTo>
                    <a:pt x="174" y="465"/>
                  </a:lnTo>
                  <a:lnTo>
                    <a:pt x="173" y="464"/>
                  </a:lnTo>
                  <a:lnTo>
                    <a:pt x="171" y="462"/>
                  </a:lnTo>
                  <a:lnTo>
                    <a:pt x="170" y="462"/>
                  </a:lnTo>
                  <a:lnTo>
                    <a:pt x="168" y="461"/>
                  </a:lnTo>
                  <a:lnTo>
                    <a:pt x="167" y="459"/>
                  </a:lnTo>
                  <a:lnTo>
                    <a:pt x="166" y="459"/>
                  </a:lnTo>
                  <a:lnTo>
                    <a:pt x="164" y="458"/>
                  </a:lnTo>
                  <a:lnTo>
                    <a:pt x="163" y="458"/>
                  </a:lnTo>
                  <a:lnTo>
                    <a:pt x="161" y="458"/>
                  </a:lnTo>
                  <a:lnTo>
                    <a:pt x="160" y="458"/>
                  </a:lnTo>
                  <a:lnTo>
                    <a:pt x="159" y="457"/>
                  </a:lnTo>
                  <a:lnTo>
                    <a:pt x="157" y="457"/>
                  </a:lnTo>
                  <a:lnTo>
                    <a:pt x="157" y="455"/>
                  </a:lnTo>
                  <a:lnTo>
                    <a:pt x="157" y="454"/>
                  </a:lnTo>
                  <a:lnTo>
                    <a:pt x="157" y="451"/>
                  </a:lnTo>
                  <a:lnTo>
                    <a:pt x="157" y="450"/>
                  </a:lnTo>
                  <a:lnTo>
                    <a:pt x="156" y="448"/>
                  </a:lnTo>
                  <a:lnTo>
                    <a:pt x="156" y="447"/>
                  </a:lnTo>
                  <a:lnTo>
                    <a:pt x="156" y="443"/>
                  </a:lnTo>
                  <a:lnTo>
                    <a:pt x="156" y="439"/>
                  </a:lnTo>
                  <a:lnTo>
                    <a:pt x="155" y="434"/>
                  </a:lnTo>
                  <a:lnTo>
                    <a:pt x="155" y="433"/>
                  </a:lnTo>
                  <a:lnTo>
                    <a:pt x="155" y="432"/>
                  </a:lnTo>
                  <a:lnTo>
                    <a:pt x="153" y="429"/>
                  </a:lnTo>
                  <a:lnTo>
                    <a:pt x="153" y="426"/>
                  </a:lnTo>
                  <a:lnTo>
                    <a:pt x="153" y="425"/>
                  </a:lnTo>
                  <a:lnTo>
                    <a:pt x="152" y="422"/>
                  </a:lnTo>
                  <a:lnTo>
                    <a:pt x="149" y="415"/>
                  </a:lnTo>
                  <a:lnTo>
                    <a:pt x="149" y="412"/>
                  </a:lnTo>
                  <a:lnTo>
                    <a:pt x="149" y="411"/>
                  </a:lnTo>
                  <a:lnTo>
                    <a:pt x="150" y="411"/>
                  </a:lnTo>
                  <a:lnTo>
                    <a:pt x="150" y="410"/>
                  </a:lnTo>
                  <a:lnTo>
                    <a:pt x="152" y="410"/>
                  </a:lnTo>
                  <a:lnTo>
                    <a:pt x="153" y="408"/>
                  </a:lnTo>
                  <a:lnTo>
                    <a:pt x="152" y="407"/>
                  </a:lnTo>
                  <a:lnTo>
                    <a:pt x="152" y="404"/>
                  </a:lnTo>
                  <a:lnTo>
                    <a:pt x="152" y="403"/>
                  </a:lnTo>
                  <a:lnTo>
                    <a:pt x="152" y="401"/>
                  </a:lnTo>
                  <a:lnTo>
                    <a:pt x="150" y="401"/>
                  </a:lnTo>
                  <a:lnTo>
                    <a:pt x="150" y="400"/>
                  </a:lnTo>
                  <a:lnTo>
                    <a:pt x="150" y="397"/>
                  </a:lnTo>
                  <a:lnTo>
                    <a:pt x="149" y="395"/>
                  </a:lnTo>
                  <a:lnTo>
                    <a:pt x="149" y="392"/>
                  </a:lnTo>
                  <a:lnTo>
                    <a:pt x="149" y="390"/>
                  </a:lnTo>
                  <a:lnTo>
                    <a:pt x="149" y="389"/>
                  </a:lnTo>
                  <a:lnTo>
                    <a:pt x="149" y="388"/>
                  </a:lnTo>
                  <a:lnTo>
                    <a:pt x="149" y="385"/>
                  </a:lnTo>
                  <a:lnTo>
                    <a:pt x="149" y="384"/>
                  </a:lnTo>
                  <a:lnTo>
                    <a:pt x="149" y="382"/>
                  </a:lnTo>
                  <a:lnTo>
                    <a:pt x="149" y="379"/>
                  </a:lnTo>
                  <a:lnTo>
                    <a:pt x="149" y="378"/>
                  </a:lnTo>
                  <a:lnTo>
                    <a:pt x="148" y="378"/>
                  </a:lnTo>
                  <a:lnTo>
                    <a:pt x="148" y="375"/>
                  </a:lnTo>
                  <a:lnTo>
                    <a:pt x="149" y="372"/>
                  </a:lnTo>
                  <a:lnTo>
                    <a:pt x="149" y="368"/>
                  </a:lnTo>
                  <a:lnTo>
                    <a:pt x="149" y="366"/>
                  </a:lnTo>
                  <a:lnTo>
                    <a:pt x="149" y="361"/>
                  </a:lnTo>
                  <a:lnTo>
                    <a:pt x="149" y="360"/>
                  </a:lnTo>
                  <a:lnTo>
                    <a:pt x="149" y="359"/>
                  </a:lnTo>
                  <a:lnTo>
                    <a:pt x="149" y="357"/>
                  </a:lnTo>
                  <a:lnTo>
                    <a:pt x="149" y="354"/>
                  </a:lnTo>
                  <a:lnTo>
                    <a:pt x="149" y="353"/>
                  </a:lnTo>
                  <a:lnTo>
                    <a:pt x="149" y="352"/>
                  </a:lnTo>
                  <a:lnTo>
                    <a:pt x="149" y="350"/>
                  </a:lnTo>
                  <a:lnTo>
                    <a:pt x="149" y="349"/>
                  </a:lnTo>
                  <a:lnTo>
                    <a:pt x="148" y="349"/>
                  </a:lnTo>
                  <a:lnTo>
                    <a:pt x="148" y="346"/>
                  </a:lnTo>
                  <a:lnTo>
                    <a:pt x="148" y="345"/>
                  </a:lnTo>
                  <a:lnTo>
                    <a:pt x="148" y="343"/>
                  </a:lnTo>
                  <a:lnTo>
                    <a:pt x="148" y="342"/>
                  </a:lnTo>
                  <a:lnTo>
                    <a:pt x="146" y="338"/>
                  </a:lnTo>
                  <a:lnTo>
                    <a:pt x="146" y="337"/>
                  </a:lnTo>
                  <a:lnTo>
                    <a:pt x="145" y="334"/>
                  </a:lnTo>
                  <a:lnTo>
                    <a:pt x="145" y="332"/>
                  </a:lnTo>
                  <a:lnTo>
                    <a:pt x="144" y="331"/>
                  </a:lnTo>
                  <a:lnTo>
                    <a:pt x="142" y="328"/>
                  </a:lnTo>
                  <a:lnTo>
                    <a:pt x="142" y="327"/>
                  </a:lnTo>
                  <a:lnTo>
                    <a:pt x="142" y="326"/>
                  </a:lnTo>
                  <a:lnTo>
                    <a:pt x="141" y="326"/>
                  </a:lnTo>
                  <a:lnTo>
                    <a:pt x="141" y="324"/>
                  </a:lnTo>
                  <a:lnTo>
                    <a:pt x="139" y="323"/>
                  </a:lnTo>
                  <a:lnTo>
                    <a:pt x="139" y="321"/>
                  </a:lnTo>
                  <a:lnTo>
                    <a:pt x="137" y="319"/>
                  </a:lnTo>
                  <a:lnTo>
                    <a:pt x="135" y="317"/>
                  </a:lnTo>
                  <a:lnTo>
                    <a:pt x="135" y="316"/>
                  </a:lnTo>
                  <a:lnTo>
                    <a:pt x="134" y="315"/>
                  </a:lnTo>
                  <a:lnTo>
                    <a:pt x="133" y="315"/>
                  </a:lnTo>
                  <a:lnTo>
                    <a:pt x="131" y="312"/>
                  </a:lnTo>
                  <a:lnTo>
                    <a:pt x="130" y="310"/>
                  </a:lnTo>
                  <a:lnTo>
                    <a:pt x="127" y="309"/>
                  </a:lnTo>
                  <a:lnTo>
                    <a:pt x="126" y="308"/>
                  </a:lnTo>
                  <a:lnTo>
                    <a:pt x="123" y="305"/>
                  </a:lnTo>
                  <a:lnTo>
                    <a:pt x="122" y="303"/>
                  </a:lnTo>
                  <a:lnTo>
                    <a:pt x="120" y="303"/>
                  </a:lnTo>
                  <a:lnTo>
                    <a:pt x="119" y="302"/>
                  </a:lnTo>
                  <a:lnTo>
                    <a:pt x="117" y="302"/>
                  </a:lnTo>
                  <a:lnTo>
                    <a:pt x="116" y="301"/>
                  </a:lnTo>
                  <a:lnTo>
                    <a:pt x="113" y="299"/>
                  </a:lnTo>
                  <a:lnTo>
                    <a:pt x="111" y="298"/>
                  </a:lnTo>
                  <a:lnTo>
                    <a:pt x="108" y="297"/>
                  </a:lnTo>
                  <a:lnTo>
                    <a:pt x="105" y="297"/>
                  </a:lnTo>
                  <a:lnTo>
                    <a:pt x="102" y="295"/>
                  </a:lnTo>
                  <a:lnTo>
                    <a:pt x="99" y="295"/>
                  </a:lnTo>
                  <a:lnTo>
                    <a:pt x="98" y="295"/>
                  </a:lnTo>
                  <a:lnTo>
                    <a:pt x="97" y="294"/>
                  </a:lnTo>
                  <a:lnTo>
                    <a:pt x="81" y="292"/>
                  </a:lnTo>
                  <a:lnTo>
                    <a:pt x="80" y="292"/>
                  </a:lnTo>
                  <a:lnTo>
                    <a:pt x="75" y="292"/>
                  </a:lnTo>
                  <a:lnTo>
                    <a:pt x="73" y="292"/>
                  </a:lnTo>
                  <a:lnTo>
                    <a:pt x="72" y="292"/>
                  </a:lnTo>
                  <a:lnTo>
                    <a:pt x="72" y="291"/>
                  </a:lnTo>
                  <a:lnTo>
                    <a:pt x="69" y="291"/>
                  </a:lnTo>
                  <a:lnTo>
                    <a:pt x="68" y="290"/>
                  </a:lnTo>
                  <a:lnTo>
                    <a:pt x="66" y="290"/>
                  </a:lnTo>
                  <a:lnTo>
                    <a:pt x="65" y="290"/>
                  </a:lnTo>
                  <a:lnTo>
                    <a:pt x="64" y="290"/>
                  </a:lnTo>
                  <a:lnTo>
                    <a:pt x="62" y="288"/>
                  </a:lnTo>
                  <a:lnTo>
                    <a:pt x="59" y="288"/>
                  </a:lnTo>
                  <a:lnTo>
                    <a:pt x="58" y="287"/>
                  </a:lnTo>
                  <a:lnTo>
                    <a:pt x="55" y="287"/>
                  </a:lnTo>
                  <a:lnTo>
                    <a:pt x="53" y="285"/>
                  </a:lnTo>
                  <a:lnTo>
                    <a:pt x="50" y="284"/>
                  </a:lnTo>
                  <a:lnTo>
                    <a:pt x="47" y="283"/>
                  </a:lnTo>
                  <a:lnTo>
                    <a:pt x="47" y="281"/>
                  </a:lnTo>
                  <a:lnTo>
                    <a:pt x="46" y="281"/>
                  </a:lnTo>
                  <a:lnTo>
                    <a:pt x="44" y="281"/>
                  </a:lnTo>
                  <a:lnTo>
                    <a:pt x="43" y="280"/>
                  </a:lnTo>
                  <a:lnTo>
                    <a:pt x="42" y="279"/>
                  </a:lnTo>
                  <a:lnTo>
                    <a:pt x="40" y="277"/>
                  </a:lnTo>
                  <a:lnTo>
                    <a:pt x="37" y="276"/>
                  </a:lnTo>
                  <a:lnTo>
                    <a:pt x="36" y="274"/>
                  </a:lnTo>
                  <a:lnTo>
                    <a:pt x="33" y="272"/>
                  </a:lnTo>
                  <a:lnTo>
                    <a:pt x="32" y="270"/>
                  </a:lnTo>
                  <a:lnTo>
                    <a:pt x="29" y="269"/>
                  </a:lnTo>
                  <a:lnTo>
                    <a:pt x="28" y="266"/>
                  </a:lnTo>
                  <a:lnTo>
                    <a:pt x="25" y="263"/>
                  </a:lnTo>
                  <a:lnTo>
                    <a:pt x="23" y="261"/>
                  </a:lnTo>
                  <a:lnTo>
                    <a:pt x="21" y="257"/>
                  </a:lnTo>
                  <a:lnTo>
                    <a:pt x="21" y="255"/>
                  </a:lnTo>
                  <a:lnTo>
                    <a:pt x="18" y="251"/>
                  </a:lnTo>
                  <a:lnTo>
                    <a:pt x="15" y="246"/>
                  </a:lnTo>
                  <a:lnTo>
                    <a:pt x="14" y="244"/>
                  </a:lnTo>
                  <a:lnTo>
                    <a:pt x="14" y="243"/>
                  </a:lnTo>
                  <a:lnTo>
                    <a:pt x="14" y="241"/>
                  </a:lnTo>
                  <a:lnTo>
                    <a:pt x="12" y="240"/>
                  </a:lnTo>
                  <a:lnTo>
                    <a:pt x="11" y="237"/>
                  </a:lnTo>
                  <a:lnTo>
                    <a:pt x="11" y="234"/>
                  </a:lnTo>
                  <a:lnTo>
                    <a:pt x="10" y="230"/>
                  </a:lnTo>
                  <a:lnTo>
                    <a:pt x="7" y="223"/>
                  </a:lnTo>
                  <a:lnTo>
                    <a:pt x="6" y="219"/>
                  </a:lnTo>
                  <a:lnTo>
                    <a:pt x="6" y="216"/>
                  </a:lnTo>
                  <a:lnTo>
                    <a:pt x="4" y="215"/>
                  </a:lnTo>
                  <a:lnTo>
                    <a:pt x="3" y="210"/>
                  </a:lnTo>
                  <a:lnTo>
                    <a:pt x="1" y="203"/>
                  </a:lnTo>
                  <a:lnTo>
                    <a:pt x="1" y="201"/>
                  </a:lnTo>
                  <a:lnTo>
                    <a:pt x="1" y="200"/>
                  </a:lnTo>
                  <a:lnTo>
                    <a:pt x="0" y="197"/>
                  </a:lnTo>
                  <a:lnTo>
                    <a:pt x="0" y="196"/>
                  </a:lnTo>
                  <a:lnTo>
                    <a:pt x="0" y="194"/>
                  </a:lnTo>
                  <a:lnTo>
                    <a:pt x="0" y="193"/>
                  </a:lnTo>
                  <a:lnTo>
                    <a:pt x="3" y="192"/>
                  </a:lnTo>
                  <a:lnTo>
                    <a:pt x="4" y="190"/>
                  </a:lnTo>
                  <a:lnTo>
                    <a:pt x="6" y="190"/>
                  </a:lnTo>
                  <a:lnTo>
                    <a:pt x="8" y="189"/>
                  </a:lnTo>
                  <a:lnTo>
                    <a:pt x="8" y="190"/>
                  </a:lnTo>
                  <a:lnTo>
                    <a:pt x="11" y="189"/>
                  </a:lnTo>
                  <a:lnTo>
                    <a:pt x="21" y="186"/>
                  </a:lnTo>
                  <a:lnTo>
                    <a:pt x="19" y="177"/>
                  </a:lnTo>
                  <a:lnTo>
                    <a:pt x="17" y="167"/>
                  </a:lnTo>
                  <a:lnTo>
                    <a:pt x="15" y="167"/>
                  </a:lnTo>
                  <a:lnTo>
                    <a:pt x="14" y="160"/>
                  </a:lnTo>
                  <a:lnTo>
                    <a:pt x="18" y="159"/>
                  </a:lnTo>
                  <a:lnTo>
                    <a:pt x="17" y="156"/>
                  </a:lnTo>
                  <a:lnTo>
                    <a:pt x="21" y="156"/>
                  </a:lnTo>
                  <a:lnTo>
                    <a:pt x="22" y="154"/>
                  </a:lnTo>
                  <a:lnTo>
                    <a:pt x="25" y="153"/>
                  </a:lnTo>
                  <a:lnTo>
                    <a:pt x="28" y="150"/>
                  </a:lnTo>
                  <a:lnTo>
                    <a:pt x="29" y="150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9" y="148"/>
                  </a:lnTo>
                  <a:lnTo>
                    <a:pt x="28" y="148"/>
                  </a:lnTo>
                  <a:lnTo>
                    <a:pt x="29" y="146"/>
                  </a:lnTo>
                  <a:lnTo>
                    <a:pt x="29" y="145"/>
                  </a:lnTo>
                  <a:lnTo>
                    <a:pt x="30" y="145"/>
                  </a:lnTo>
                  <a:lnTo>
                    <a:pt x="30" y="143"/>
                  </a:lnTo>
                  <a:lnTo>
                    <a:pt x="32" y="143"/>
                  </a:lnTo>
                  <a:lnTo>
                    <a:pt x="33" y="142"/>
                  </a:lnTo>
                  <a:lnTo>
                    <a:pt x="35" y="141"/>
                  </a:lnTo>
                  <a:lnTo>
                    <a:pt x="36" y="139"/>
                  </a:lnTo>
                  <a:lnTo>
                    <a:pt x="40" y="135"/>
                  </a:lnTo>
                  <a:lnTo>
                    <a:pt x="42" y="134"/>
                  </a:lnTo>
                  <a:lnTo>
                    <a:pt x="42" y="132"/>
                  </a:lnTo>
                  <a:lnTo>
                    <a:pt x="39" y="124"/>
                  </a:lnTo>
                  <a:lnTo>
                    <a:pt x="39" y="123"/>
                  </a:lnTo>
                  <a:lnTo>
                    <a:pt x="40" y="123"/>
                  </a:lnTo>
                  <a:lnTo>
                    <a:pt x="46" y="121"/>
                  </a:lnTo>
                  <a:lnTo>
                    <a:pt x="47" y="120"/>
                  </a:lnTo>
                  <a:lnTo>
                    <a:pt x="46" y="117"/>
                  </a:lnTo>
                  <a:lnTo>
                    <a:pt x="44" y="116"/>
                  </a:lnTo>
                  <a:lnTo>
                    <a:pt x="44" y="114"/>
                  </a:lnTo>
                  <a:lnTo>
                    <a:pt x="44" y="112"/>
                  </a:lnTo>
                  <a:lnTo>
                    <a:pt x="42" y="106"/>
                  </a:lnTo>
                  <a:lnTo>
                    <a:pt x="42" y="105"/>
                  </a:lnTo>
                  <a:lnTo>
                    <a:pt x="40" y="105"/>
                  </a:lnTo>
                  <a:lnTo>
                    <a:pt x="42" y="105"/>
                  </a:lnTo>
                  <a:lnTo>
                    <a:pt x="42" y="103"/>
                  </a:lnTo>
                  <a:lnTo>
                    <a:pt x="42" y="102"/>
                  </a:lnTo>
                  <a:lnTo>
                    <a:pt x="40" y="98"/>
                  </a:lnTo>
                  <a:lnTo>
                    <a:pt x="40" y="94"/>
                  </a:lnTo>
                  <a:lnTo>
                    <a:pt x="40" y="92"/>
                  </a:lnTo>
                  <a:lnTo>
                    <a:pt x="39" y="88"/>
                  </a:lnTo>
                  <a:lnTo>
                    <a:pt x="39" y="85"/>
                  </a:lnTo>
                  <a:lnTo>
                    <a:pt x="37" y="83"/>
                  </a:lnTo>
                  <a:lnTo>
                    <a:pt x="37" y="80"/>
                  </a:lnTo>
                  <a:lnTo>
                    <a:pt x="36" y="77"/>
                  </a:lnTo>
                  <a:lnTo>
                    <a:pt x="37" y="76"/>
                  </a:lnTo>
                  <a:lnTo>
                    <a:pt x="39" y="76"/>
                  </a:lnTo>
                  <a:lnTo>
                    <a:pt x="42" y="74"/>
                  </a:lnTo>
                  <a:lnTo>
                    <a:pt x="46" y="74"/>
                  </a:lnTo>
                  <a:lnTo>
                    <a:pt x="50" y="73"/>
                  </a:lnTo>
                  <a:lnTo>
                    <a:pt x="51" y="73"/>
                  </a:lnTo>
                  <a:lnTo>
                    <a:pt x="50" y="66"/>
                  </a:lnTo>
                  <a:lnTo>
                    <a:pt x="47" y="58"/>
                  </a:lnTo>
                  <a:lnTo>
                    <a:pt x="48" y="58"/>
                  </a:lnTo>
                  <a:lnTo>
                    <a:pt x="66" y="54"/>
                  </a:lnTo>
                  <a:lnTo>
                    <a:pt x="66" y="52"/>
                  </a:lnTo>
                  <a:lnTo>
                    <a:pt x="65" y="43"/>
                  </a:lnTo>
                  <a:lnTo>
                    <a:pt x="64" y="36"/>
                  </a:lnTo>
                  <a:lnTo>
                    <a:pt x="58" y="23"/>
                  </a:lnTo>
                  <a:lnTo>
                    <a:pt x="62" y="22"/>
                  </a:lnTo>
                  <a:lnTo>
                    <a:pt x="69" y="18"/>
                  </a:lnTo>
                  <a:lnTo>
                    <a:pt x="77" y="15"/>
                  </a:lnTo>
                  <a:lnTo>
                    <a:pt x="80" y="14"/>
                  </a:lnTo>
                  <a:lnTo>
                    <a:pt x="83" y="12"/>
                  </a:lnTo>
                  <a:lnTo>
                    <a:pt x="86" y="11"/>
                  </a:lnTo>
                  <a:lnTo>
                    <a:pt x="87" y="10"/>
                  </a:lnTo>
                  <a:lnTo>
                    <a:pt x="88" y="10"/>
                  </a:lnTo>
                  <a:lnTo>
                    <a:pt x="92" y="8"/>
                  </a:lnTo>
                  <a:lnTo>
                    <a:pt x="92" y="7"/>
                  </a:lnTo>
                  <a:lnTo>
                    <a:pt x="97" y="5"/>
                  </a:lnTo>
                  <a:lnTo>
                    <a:pt x="98" y="5"/>
                  </a:lnTo>
                  <a:lnTo>
                    <a:pt x="105" y="4"/>
                  </a:lnTo>
                  <a:lnTo>
                    <a:pt x="111" y="3"/>
                  </a:lnTo>
                  <a:lnTo>
                    <a:pt x="117" y="1"/>
                  </a:lnTo>
                  <a:lnTo>
                    <a:pt x="120" y="1"/>
                  </a:lnTo>
                  <a:lnTo>
                    <a:pt x="134" y="0"/>
                  </a:lnTo>
                  <a:lnTo>
                    <a:pt x="141" y="0"/>
                  </a:lnTo>
                  <a:lnTo>
                    <a:pt x="142" y="0"/>
                  </a:lnTo>
                  <a:lnTo>
                    <a:pt x="144" y="0"/>
                  </a:lnTo>
                  <a:lnTo>
                    <a:pt x="145" y="1"/>
                  </a:lnTo>
                  <a:lnTo>
                    <a:pt x="146" y="1"/>
                  </a:lnTo>
                  <a:lnTo>
                    <a:pt x="148" y="1"/>
                  </a:lnTo>
                  <a:lnTo>
                    <a:pt x="149" y="1"/>
                  </a:lnTo>
                  <a:lnTo>
                    <a:pt x="150" y="1"/>
                  </a:lnTo>
                  <a:lnTo>
                    <a:pt x="152" y="1"/>
                  </a:lnTo>
                  <a:lnTo>
                    <a:pt x="153" y="3"/>
                  </a:lnTo>
                  <a:lnTo>
                    <a:pt x="155" y="3"/>
                  </a:lnTo>
                  <a:lnTo>
                    <a:pt x="156" y="3"/>
                  </a:lnTo>
                  <a:lnTo>
                    <a:pt x="159" y="3"/>
                  </a:lnTo>
                  <a:lnTo>
                    <a:pt x="160" y="3"/>
                  </a:lnTo>
                  <a:lnTo>
                    <a:pt x="161" y="3"/>
                  </a:lnTo>
                  <a:lnTo>
                    <a:pt x="163" y="3"/>
                  </a:lnTo>
                  <a:lnTo>
                    <a:pt x="164" y="4"/>
                  </a:lnTo>
                  <a:lnTo>
                    <a:pt x="166" y="4"/>
                  </a:lnTo>
                  <a:lnTo>
                    <a:pt x="167" y="4"/>
                  </a:lnTo>
                  <a:lnTo>
                    <a:pt x="168" y="4"/>
                  </a:lnTo>
                  <a:lnTo>
                    <a:pt x="170" y="5"/>
                  </a:lnTo>
                  <a:lnTo>
                    <a:pt x="171" y="5"/>
                  </a:lnTo>
                  <a:lnTo>
                    <a:pt x="173" y="5"/>
                  </a:lnTo>
                  <a:lnTo>
                    <a:pt x="174" y="5"/>
                  </a:lnTo>
                  <a:lnTo>
                    <a:pt x="175" y="5"/>
                  </a:lnTo>
                  <a:lnTo>
                    <a:pt x="182" y="7"/>
                  </a:lnTo>
                  <a:lnTo>
                    <a:pt x="184" y="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Freeform 22">
              <a:extLst>
                <a:ext uri="{FF2B5EF4-FFF2-40B4-BE49-F238E27FC236}">
                  <a16:creationId xmlns:a16="http://schemas.microsoft.com/office/drawing/2014/main" id="{2E0F3410-7FAF-878A-DB99-27F60AB80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2951" y="2203451"/>
              <a:ext cx="935038" cy="1000125"/>
            </a:xfrm>
            <a:custGeom>
              <a:avLst/>
              <a:gdLst>
                <a:gd name="T0" fmla="*/ 195 w 589"/>
                <a:gd name="T1" fmla="*/ 14 h 630"/>
                <a:gd name="T2" fmla="*/ 222 w 589"/>
                <a:gd name="T3" fmla="*/ 11 h 630"/>
                <a:gd name="T4" fmla="*/ 253 w 589"/>
                <a:gd name="T5" fmla="*/ 32 h 630"/>
                <a:gd name="T6" fmla="*/ 265 w 589"/>
                <a:gd name="T7" fmla="*/ 58 h 630"/>
                <a:gd name="T8" fmla="*/ 276 w 589"/>
                <a:gd name="T9" fmla="*/ 95 h 630"/>
                <a:gd name="T10" fmla="*/ 288 w 589"/>
                <a:gd name="T11" fmla="*/ 125 h 630"/>
                <a:gd name="T12" fmla="*/ 297 w 589"/>
                <a:gd name="T13" fmla="*/ 141 h 630"/>
                <a:gd name="T14" fmla="*/ 306 w 589"/>
                <a:gd name="T15" fmla="*/ 156 h 630"/>
                <a:gd name="T16" fmla="*/ 294 w 589"/>
                <a:gd name="T17" fmla="*/ 179 h 630"/>
                <a:gd name="T18" fmla="*/ 282 w 589"/>
                <a:gd name="T19" fmla="*/ 205 h 630"/>
                <a:gd name="T20" fmla="*/ 273 w 589"/>
                <a:gd name="T21" fmla="*/ 216 h 630"/>
                <a:gd name="T22" fmla="*/ 302 w 589"/>
                <a:gd name="T23" fmla="*/ 280 h 630"/>
                <a:gd name="T24" fmla="*/ 320 w 589"/>
                <a:gd name="T25" fmla="*/ 313 h 630"/>
                <a:gd name="T26" fmla="*/ 340 w 589"/>
                <a:gd name="T27" fmla="*/ 298 h 630"/>
                <a:gd name="T28" fmla="*/ 418 w 589"/>
                <a:gd name="T29" fmla="*/ 272 h 630"/>
                <a:gd name="T30" fmla="*/ 472 w 589"/>
                <a:gd name="T31" fmla="*/ 244 h 630"/>
                <a:gd name="T32" fmla="*/ 545 w 589"/>
                <a:gd name="T33" fmla="*/ 225 h 630"/>
                <a:gd name="T34" fmla="*/ 570 w 589"/>
                <a:gd name="T35" fmla="*/ 228 h 630"/>
                <a:gd name="T36" fmla="*/ 574 w 589"/>
                <a:gd name="T37" fmla="*/ 243 h 630"/>
                <a:gd name="T38" fmla="*/ 588 w 589"/>
                <a:gd name="T39" fmla="*/ 269 h 630"/>
                <a:gd name="T40" fmla="*/ 552 w 589"/>
                <a:gd name="T41" fmla="*/ 288 h 630"/>
                <a:gd name="T42" fmla="*/ 493 w 589"/>
                <a:gd name="T43" fmla="*/ 328 h 630"/>
                <a:gd name="T44" fmla="*/ 473 w 589"/>
                <a:gd name="T45" fmla="*/ 375 h 630"/>
                <a:gd name="T46" fmla="*/ 483 w 589"/>
                <a:gd name="T47" fmla="*/ 422 h 630"/>
                <a:gd name="T48" fmla="*/ 512 w 589"/>
                <a:gd name="T49" fmla="*/ 473 h 630"/>
                <a:gd name="T50" fmla="*/ 542 w 589"/>
                <a:gd name="T51" fmla="*/ 511 h 630"/>
                <a:gd name="T52" fmla="*/ 558 w 589"/>
                <a:gd name="T53" fmla="*/ 548 h 630"/>
                <a:gd name="T54" fmla="*/ 553 w 589"/>
                <a:gd name="T55" fmla="*/ 591 h 630"/>
                <a:gd name="T56" fmla="*/ 502 w 589"/>
                <a:gd name="T57" fmla="*/ 628 h 630"/>
                <a:gd name="T58" fmla="*/ 461 w 589"/>
                <a:gd name="T59" fmla="*/ 626 h 630"/>
                <a:gd name="T60" fmla="*/ 393 w 589"/>
                <a:gd name="T61" fmla="*/ 578 h 630"/>
                <a:gd name="T62" fmla="*/ 346 w 589"/>
                <a:gd name="T63" fmla="*/ 544 h 630"/>
                <a:gd name="T64" fmla="*/ 299 w 589"/>
                <a:gd name="T65" fmla="*/ 527 h 630"/>
                <a:gd name="T66" fmla="*/ 304 w 589"/>
                <a:gd name="T67" fmla="*/ 459 h 630"/>
                <a:gd name="T68" fmla="*/ 290 w 589"/>
                <a:gd name="T69" fmla="*/ 437 h 630"/>
                <a:gd name="T70" fmla="*/ 240 w 589"/>
                <a:gd name="T71" fmla="*/ 454 h 630"/>
                <a:gd name="T72" fmla="*/ 178 w 589"/>
                <a:gd name="T73" fmla="*/ 472 h 630"/>
                <a:gd name="T74" fmla="*/ 163 w 589"/>
                <a:gd name="T75" fmla="*/ 458 h 630"/>
                <a:gd name="T76" fmla="*/ 156 w 589"/>
                <a:gd name="T77" fmla="*/ 439 h 630"/>
                <a:gd name="T78" fmla="*/ 150 w 589"/>
                <a:gd name="T79" fmla="*/ 410 h 630"/>
                <a:gd name="T80" fmla="*/ 149 w 589"/>
                <a:gd name="T81" fmla="*/ 390 h 630"/>
                <a:gd name="T82" fmla="*/ 149 w 589"/>
                <a:gd name="T83" fmla="*/ 366 h 630"/>
                <a:gd name="T84" fmla="*/ 148 w 589"/>
                <a:gd name="T85" fmla="*/ 345 h 630"/>
                <a:gd name="T86" fmla="*/ 141 w 589"/>
                <a:gd name="T87" fmla="*/ 324 h 630"/>
                <a:gd name="T88" fmla="*/ 123 w 589"/>
                <a:gd name="T89" fmla="*/ 305 h 630"/>
                <a:gd name="T90" fmla="*/ 98 w 589"/>
                <a:gd name="T91" fmla="*/ 295 h 630"/>
                <a:gd name="T92" fmla="*/ 64 w 589"/>
                <a:gd name="T93" fmla="*/ 290 h 630"/>
                <a:gd name="T94" fmla="*/ 42 w 589"/>
                <a:gd name="T95" fmla="*/ 279 h 630"/>
                <a:gd name="T96" fmla="*/ 18 w 589"/>
                <a:gd name="T97" fmla="*/ 251 h 630"/>
                <a:gd name="T98" fmla="*/ 4 w 589"/>
                <a:gd name="T99" fmla="*/ 215 h 630"/>
                <a:gd name="T100" fmla="*/ 8 w 589"/>
                <a:gd name="T101" fmla="*/ 189 h 630"/>
                <a:gd name="T102" fmla="*/ 25 w 589"/>
                <a:gd name="T103" fmla="*/ 153 h 630"/>
                <a:gd name="T104" fmla="*/ 33 w 589"/>
                <a:gd name="T105" fmla="*/ 142 h 630"/>
                <a:gd name="T106" fmla="*/ 44 w 589"/>
                <a:gd name="T107" fmla="*/ 116 h 630"/>
                <a:gd name="T108" fmla="*/ 39 w 589"/>
                <a:gd name="T109" fmla="*/ 88 h 630"/>
                <a:gd name="T110" fmla="*/ 47 w 589"/>
                <a:gd name="T111" fmla="*/ 58 h 630"/>
                <a:gd name="T112" fmla="*/ 86 w 589"/>
                <a:gd name="T113" fmla="*/ 11 h 630"/>
                <a:gd name="T114" fmla="*/ 141 w 589"/>
                <a:gd name="T115" fmla="*/ 0 h 630"/>
                <a:gd name="T116" fmla="*/ 159 w 589"/>
                <a:gd name="T117" fmla="*/ 3 h 630"/>
                <a:gd name="T118" fmla="*/ 175 w 589"/>
                <a:gd name="T119" fmla="*/ 5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89" h="630">
                  <a:moveTo>
                    <a:pt x="184" y="7"/>
                  </a:moveTo>
                  <a:lnTo>
                    <a:pt x="185" y="7"/>
                  </a:lnTo>
                  <a:lnTo>
                    <a:pt x="185" y="8"/>
                  </a:lnTo>
                  <a:lnTo>
                    <a:pt x="186" y="8"/>
                  </a:lnTo>
                  <a:lnTo>
                    <a:pt x="188" y="8"/>
                  </a:lnTo>
                  <a:lnTo>
                    <a:pt x="188" y="10"/>
                  </a:lnTo>
                  <a:lnTo>
                    <a:pt x="189" y="10"/>
                  </a:lnTo>
                  <a:lnTo>
                    <a:pt x="191" y="11"/>
                  </a:lnTo>
                  <a:lnTo>
                    <a:pt x="192" y="11"/>
                  </a:lnTo>
                  <a:lnTo>
                    <a:pt x="192" y="12"/>
                  </a:lnTo>
                  <a:lnTo>
                    <a:pt x="193" y="12"/>
                  </a:lnTo>
                  <a:lnTo>
                    <a:pt x="195" y="14"/>
                  </a:lnTo>
                  <a:lnTo>
                    <a:pt x="196" y="14"/>
                  </a:lnTo>
                  <a:lnTo>
                    <a:pt x="197" y="14"/>
                  </a:lnTo>
                  <a:lnTo>
                    <a:pt x="199" y="14"/>
                  </a:lnTo>
                  <a:lnTo>
                    <a:pt x="200" y="14"/>
                  </a:lnTo>
                  <a:lnTo>
                    <a:pt x="207" y="15"/>
                  </a:lnTo>
                  <a:lnTo>
                    <a:pt x="213" y="15"/>
                  </a:lnTo>
                  <a:lnTo>
                    <a:pt x="214" y="15"/>
                  </a:lnTo>
                  <a:lnTo>
                    <a:pt x="215" y="14"/>
                  </a:lnTo>
                  <a:lnTo>
                    <a:pt x="218" y="14"/>
                  </a:lnTo>
                  <a:lnTo>
                    <a:pt x="219" y="12"/>
                  </a:lnTo>
                  <a:lnTo>
                    <a:pt x="221" y="12"/>
                  </a:lnTo>
                  <a:lnTo>
                    <a:pt x="222" y="11"/>
                  </a:lnTo>
                  <a:lnTo>
                    <a:pt x="225" y="10"/>
                  </a:lnTo>
                  <a:lnTo>
                    <a:pt x="226" y="10"/>
                  </a:lnTo>
                  <a:lnTo>
                    <a:pt x="226" y="8"/>
                  </a:lnTo>
                  <a:lnTo>
                    <a:pt x="228" y="8"/>
                  </a:lnTo>
                  <a:lnTo>
                    <a:pt x="229" y="8"/>
                  </a:lnTo>
                  <a:lnTo>
                    <a:pt x="230" y="7"/>
                  </a:lnTo>
                  <a:lnTo>
                    <a:pt x="232" y="7"/>
                  </a:lnTo>
                  <a:lnTo>
                    <a:pt x="233" y="7"/>
                  </a:lnTo>
                  <a:lnTo>
                    <a:pt x="239" y="12"/>
                  </a:lnTo>
                  <a:lnTo>
                    <a:pt x="250" y="27"/>
                  </a:lnTo>
                  <a:lnTo>
                    <a:pt x="250" y="29"/>
                  </a:lnTo>
                  <a:lnTo>
                    <a:pt x="253" y="32"/>
                  </a:lnTo>
                  <a:lnTo>
                    <a:pt x="253" y="33"/>
                  </a:lnTo>
                  <a:lnTo>
                    <a:pt x="254" y="34"/>
                  </a:lnTo>
                  <a:lnTo>
                    <a:pt x="255" y="36"/>
                  </a:lnTo>
                  <a:lnTo>
                    <a:pt x="257" y="37"/>
                  </a:lnTo>
                  <a:lnTo>
                    <a:pt x="258" y="39"/>
                  </a:lnTo>
                  <a:lnTo>
                    <a:pt x="260" y="39"/>
                  </a:lnTo>
                  <a:lnTo>
                    <a:pt x="260" y="41"/>
                  </a:lnTo>
                  <a:lnTo>
                    <a:pt x="264" y="52"/>
                  </a:lnTo>
                  <a:lnTo>
                    <a:pt x="264" y="54"/>
                  </a:lnTo>
                  <a:lnTo>
                    <a:pt x="264" y="55"/>
                  </a:lnTo>
                  <a:lnTo>
                    <a:pt x="265" y="56"/>
                  </a:lnTo>
                  <a:lnTo>
                    <a:pt x="265" y="58"/>
                  </a:lnTo>
                  <a:lnTo>
                    <a:pt x="266" y="63"/>
                  </a:lnTo>
                  <a:lnTo>
                    <a:pt x="269" y="70"/>
                  </a:lnTo>
                  <a:lnTo>
                    <a:pt x="272" y="69"/>
                  </a:lnTo>
                  <a:lnTo>
                    <a:pt x="276" y="66"/>
                  </a:lnTo>
                  <a:lnTo>
                    <a:pt x="279" y="74"/>
                  </a:lnTo>
                  <a:lnTo>
                    <a:pt x="282" y="83"/>
                  </a:lnTo>
                  <a:lnTo>
                    <a:pt x="277" y="85"/>
                  </a:lnTo>
                  <a:lnTo>
                    <a:pt x="275" y="87"/>
                  </a:lnTo>
                  <a:lnTo>
                    <a:pt x="273" y="87"/>
                  </a:lnTo>
                  <a:lnTo>
                    <a:pt x="275" y="91"/>
                  </a:lnTo>
                  <a:lnTo>
                    <a:pt x="275" y="92"/>
                  </a:lnTo>
                  <a:lnTo>
                    <a:pt x="276" y="95"/>
                  </a:lnTo>
                  <a:lnTo>
                    <a:pt x="277" y="101"/>
                  </a:lnTo>
                  <a:lnTo>
                    <a:pt x="283" y="114"/>
                  </a:lnTo>
                  <a:lnTo>
                    <a:pt x="283" y="116"/>
                  </a:lnTo>
                  <a:lnTo>
                    <a:pt x="284" y="119"/>
                  </a:lnTo>
                  <a:lnTo>
                    <a:pt x="284" y="120"/>
                  </a:lnTo>
                  <a:lnTo>
                    <a:pt x="284" y="119"/>
                  </a:lnTo>
                  <a:lnTo>
                    <a:pt x="287" y="124"/>
                  </a:lnTo>
                  <a:lnTo>
                    <a:pt x="287" y="125"/>
                  </a:lnTo>
                  <a:lnTo>
                    <a:pt x="286" y="125"/>
                  </a:lnTo>
                  <a:lnTo>
                    <a:pt x="287" y="127"/>
                  </a:lnTo>
                  <a:lnTo>
                    <a:pt x="288" y="127"/>
                  </a:lnTo>
                  <a:lnTo>
                    <a:pt x="288" y="125"/>
                  </a:lnTo>
                  <a:lnTo>
                    <a:pt x="288" y="127"/>
                  </a:lnTo>
                  <a:lnTo>
                    <a:pt x="290" y="128"/>
                  </a:lnTo>
                  <a:lnTo>
                    <a:pt x="291" y="131"/>
                  </a:lnTo>
                  <a:lnTo>
                    <a:pt x="291" y="132"/>
                  </a:lnTo>
                  <a:lnTo>
                    <a:pt x="293" y="135"/>
                  </a:lnTo>
                  <a:lnTo>
                    <a:pt x="294" y="138"/>
                  </a:lnTo>
                  <a:lnTo>
                    <a:pt x="293" y="138"/>
                  </a:lnTo>
                  <a:lnTo>
                    <a:pt x="294" y="139"/>
                  </a:lnTo>
                  <a:lnTo>
                    <a:pt x="294" y="138"/>
                  </a:lnTo>
                  <a:lnTo>
                    <a:pt x="295" y="141"/>
                  </a:lnTo>
                  <a:lnTo>
                    <a:pt x="295" y="139"/>
                  </a:lnTo>
                  <a:lnTo>
                    <a:pt x="297" y="141"/>
                  </a:lnTo>
                  <a:lnTo>
                    <a:pt x="297" y="142"/>
                  </a:lnTo>
                  <a:lnTo>
                    <a:pt x="298" y="142"/>
                  </a:lnTo>
                  <a:lnTo>
                    <a:pt x="298" y="143"/>
                  </a:lnTo>
                  <a:lnTo>
                    <a:pt x="298" y="145"/>
                  </a:lnTo>
                  <a:lnTo>
                    <a:pt x="299" y="145"/>
                  </a:lnTo>
                  <a:lnTo>
                    <a:pt x="301" y="145"/>
                  </a:lnTo>
                  <a:lnTo>
                    <a:pt x="302" y="148"/>
                  </a:lnTo>
                  <a:lnTo>
                    <a:pt x="304" y="146"/>
                  </a:lnTo>
                  <a:lnTo>
                    <a:pt x="305" y="149"/>
                  </a:lnTo>
                  <a:lnTo>
                    <a:pt x="304" y="149"/>
                  </a:lnTo>
                  <a:lnTo>
                    <a:pt x="304" y="152"/>
                  </a:lnTo>
                  <a:lnTo>
                    <a:pt x="306" y="156"/>
                  </a:lnTo>
                  <a:lnTo>
                    <a:pt x="308" y="163"/>
                  </a:lnTo>
                  <a:lnTo>
                    <a:pt x="309" y="167"/>
                  </a:lnTo>
                  <a:lnTo>
                    <a:pt x="309" y="168"/>
                  </a:lnTo>
                  <a:lnTo>
                    <a:pt x="305" y="170"/>
                  </a:lnTo>
                  <a:lnTo>
                    <a:pt x="301" y="171"/>
                  </a:lnTo>
                  <a:lnTo>
                    <a:pt x="298" y="171"/>
                  </a:lnTo>
                  <a:lnTo>
                    <a:pt x="297" y="172"/>
                  </a:lnTo>
                  <a:lnTo>
                    <a:pt x="295" y="172"/>
                  </a:lnTo>
                  <a:lnTo>
                    <a:pt x="298" y="175"/>
                  </a:lnTo>
                  <a:lnTo>
                    <a:pt x="298" y="177"/>
                  </a:lnTo>
                  <a:lnTo>
                    <a:pt x="297" y="177"/>
                  </a:lnTo>
                  <a:lnTo>
                    <a:pt x="294" y="179"/>
                  </a:lnTo>
                  <a:lnTo>
                    <a:pt x="288" y="181"/>
                  </a:lnTo>
                  <a:lnTo>
                    <a:pt x="290" y="188"/>
                  </a:lnTo>
                  <a:lnTo>
                    <a:pt x="290" y="189"/>
                  </a:lnTo>
                  <a:lnTo>
                    <a:pt x="293" y="196"/>
                  </a:lnTo>
                  <a:lnTo>
                    <a:pt x="294" y="200"/>
                  </a:lnTo>
                  <a:lnTo>
                    <a:pt x="294" y="201"/>
                  </a:lnTo>
                  <a:lnTo>
                    <a:pt x="293" y="201"/>
                  </a:lnTo>
                  <a:lnTo>
                    <a:pt x="290" y="203"/>
                  </a:lnTo>
                  <a:lnTo>
                    <a:pt x="288" y="203"/>
                  </a:lnTo>
                  <a:lnTo>
                    <a:pt x="284" y="204"/>
                  </a:lnTo>
                  <a:lnTo>
                    <a:pt x="283" y="205"/>
                  </a:lnTo>
                  <a:lnTo>
                    <a:pt x="282" y="205"/>
                  </a:lnTo>
                  <a:lnTo>
                    <a:pt x="280" y="205"/>
                  </a:lnTo>
                  <a:lnTo>
                    <a:pt x="279" y="207"/>
                  </a:lnTo>
                  <a:lnTo>
                    <a:pt x="277" y="207"/>
                  </a:lnTo>
                  <a:lnTo>
                    <a:pt x="276" y="207"/>
                  </a:lnTo>
                  <a:lnTo>
                    <a:pt x="273" y="210"/>
                  </a:lnTo>
                  <a:lnTo>
                    <a:pt x="271" y="210"/>
                  </a:lnTo>
                  <a:lnTo>
                    <a:pt x="272" y="210"/>
                  </a:lnTo>
                  <a:lnTo>
                    <a:pt x="272" y="211"/>
                  </a:lnTo>
                  <a:lnTo>
                    <a:pt x="271" y="211"/>
                  </a:lnTo>
                  <a:lnTo>
                    <a:pt x="272" y="212"/>
                  </a:lnTo>
                  <a:lnTo>
                    <a:pt x="273" y="215"/>
                  </a:lnTo>
                  <a:lnTo>
                    <a:pt x="273" y="216"/>
                  </a:lnTo>
                  <a:lnTo>
                    <a:pt x="275" y="219"/>
                  </a:lnTo>
                  <a:lnTo>
                    <a:pt x="276" y="222"/>
                  </a:lnTo>
                  <a:lnTo>
                    <a:pt x="282" y="232"/>
                  </a:lnTo>
                  <a:lnTo>
                    <a:pt x="284" y="237"/>
                  </a:lnTo>
                  <a:lnTo>
                    <a:pt x="286" y="239"/>
                  </a:lnTo>
                  <a:lnTo>
                    <a:pt x="288" y="244"/>
                  </a:lnTo>
                  <a:lnTo>
                    <a:pt x="295" y="257"/>
                  </a:lnTo>
                  <a:lnTo>
                    <a:pt x="306" y="276"/>
                  </a:lnTo>
                  <a:lnTo>
                    <a:pt x="306" y="277"/>
                  </a:lnTo>
                  <a:lnTo>
                    <a:pt x="305" y="279"/>
                  </a:lnTo>
                  <a:lnTo>
                    <a:pt x="304" y="279"/>
                  </a:lnTo>
                  <a:lnTo>
                    <a:pt x="302" y="280"/>
                  </a:lnTo>
                  <a:lnTo>
                    <a:pt x="302" y="281"/>
                  </a:lnTo>
                  <a:lnTo>
                    <a:pt x="309" y="295"/>
                  </a:lnTo>
                  <a:lnTo>
                    <a:pt x="311" y="297"/>
                  </a:lnTo>
                  <a:lnTo>
                    <a:pt x="312" y="299"/>
                  </a:lnTo>
                  <a:lnTo>
                    <a:pt x="312" y="301"/>
                  </a:lnTo>
                  <a:lnTo>
                    <a:pt x="313" y="301"/>
                  </a:lnTo>
                  <a:lnTo>
                    <a:pt x="313" y="302"/>
                  </a:lnTo>
                  <a:lnTo>
                    <a:pt x="315" y="303"/>
                  </a:lnTo>
                  <a:lnTo>
                    <a:pt x="316" y="306"/>
                  </a:lnTo>
                  <a:lnTo>
                    <a:pt x="318" y="309"/>
                  </a:lnTo>
                  <a:lnTo>
                    <a:pt x="319" y="310"/>
                  </a:lnTo>
                  <a:lnTo>
                    <a:pt x="320" y="313"/>
                  </a:lnTo>
                  <a:lnTo>
                    <a:pt x="322" y="313"/>
                  </a:lnTo>
                  <a:lnTo>
                    <a:pt x="323" y="315"/>
                  </a:lnTo>
                  <a:lnTo>
                    <a:pt x="324" y="313"/>
                  </a:lnTo>
                  <a:lnTo>
                    <a:pt x="326" y="312"/>
                  </a:lnTo>
                  <a:lnTo>
                    <a:pt x="329" y="312"/>
                  </a:lnTo>
                  <a:lnTo>
                    <a:pt x="333" y="310"/>
                  </a:lnTo>
                  <a:lnTo>
                    <a:pt x="334" y="309"/>
                  </a:lnTo>
                  <a:lnTo>
                    <a:pt x="335" y="309"/>
                  </a:lnTo>
                  <a:lnTo>
                    <a:pt x="337" y="308"/>
                  </a:lnTo>
                  <a:lnTo>
                    <a:pt x="337" y="306"/>
                  </a:lnTo>
                  <a:lnTo>
                    <a:pt x="338" y="302"/>
                  </a:lnTo>
                  <a:lnTo>
                    <a:pt x="340" y="298"/>
                  </a:lnTo>
                  <a:lnTo>
                    <a:pt x="341" y="295"/>
                  </a:lnTo>
                  <a:lnTo>
                    <a:pt x="341" y="294"/>
                  </a:lnTo>
                  <a:lnTo>
                    <a:pt x="353" y="290"/>
                  </a:lnTo>
                  <a:lnTo>
                    <a:pt x="370" y="290"/>
                  </a:lnTo>
                  <a:lnTo>
                    <a:pt x="379" y="291"/>
                  </a:lnTo>
                  <a:lnTo>
                    <a:pt x="398" y="288"/>
                  </a:lnTo>
                  <a:lnTo>
                    <a:pt x="395" y="281"/>
                  </a:lnTo>
                  <a:lnTo>
                    <a:pt x="398" y="280"/>
                  </a:lnTo>
                  <a:lnTo>
                    <a:pt x="404" y="276"/>
                  </a:lnTo>
                  <a:lnTo>
                    <a:pt x="407" y="274"/>
                  </a:lnTo>
                  <a:lnTo>
                    <a:pt x="409" y="274"/>
                  </a:lnTo>
                  <a:lnTo>
                    <a:pt x="418" y="272"/>
                  </a:lnTo>
                  <a:lnTo>
                    <a:pt x="429" y="270"/>
                  </a:lnTo>
                  <a:lnTo>
                    <a:pt x="439" y="266"/>
                  </a:lnTo>
                  <a:lnTo>
                    <a:pt x="451" y="261"/>
                  </a:lnTo>
                  <a:lnTo>
                    <a:pt x="453" y="259"/>
                  </a:lnTo>
                  <a:lnTo>
                    <a:pt x="457" y="258"/>
                  </a:lnTo>
                  <a:lnTo>
                    <a:pt x="458" y="257"/>
                  </a:lnTo>
                  <a:lnTo>
                    <a:pt x="461" y="254"/>
                  </a:lnTo>
                  <a:lnTo>
                    <a:pt x="465" y="252"/>
                  </a:lnTo>
                  <a:lnTo>
                    <a:pt x="469" y="250"/>
                  </a:lnTo>
                  <a:lnTo>
                    <a:pt x="473" y="247"/>
                  </a:lnTo>
                  <a:lnTo>
                    <a:pt x="472" y="246"/>
                  </a:lnTo>
                  <a:lnTo>
                    <a:pt x="472" y="244"/>
                  </a:lnTo>
                  <a:lnTo>
                    <a:pt x="478" y="243"/>
                  </a:lnTo>
                  <a:lnTo>
                    <a:pt x="479" y="243"/>
                  </a:lnTo>
                  <a:lnTo>
                    <a:pt x="486" y="240"/>
                  </a:lnTo>
                  <a:lnTo>
                    <a:pt x="497" y="237"/>
                  </a:lnTo>
                  <a:lnTo>
                    <a:pt x="498" y="237"/>
                  </a:lnTo>
                  <a:lnTo>
                    <a:pt x="511" y="233"/>
                  </a:lnTo>
                  <a:lnTo>
                    <a:pt x="526" y="229"/>
                  </a:lnTo>
                  <a:lnTo>
                    <a:pt x="534" y="226"/>
                  </a:lnTo>
                  <a:lnTo>
                    <a:pt x="536" y="226"/>
                  </a:lnTo>
                  <a:lnTo>
                    <a:pt x="540" y="226"/>
                  </a:lnTo>
                  <a:lnTo>
                    <a:pt x="544" y="225"/>
                  </a:lnTo>
                  <a:lnTo>
                    <a:pt x="545" y="225"/>
                  </a:lnTo>
                  <a:lnTo>
                    <a:pt x="548" y="225"/>
                  </a:lnTo>
                  <a:lnTo>
                    <a:pt x="551" y="225"/>
                  </a:lnTo>
                  <a:lnTo>
                    <a:pt x="552" y="225"/>
                  </a:lnTo>
                  <a:lnTo>
                    <a:pt x="552" y="223"/>
                  </a:lnTo>
                  <a:lnTo>
                    <a:pt x="553" y="223"/>
                  </a:lnTo>
                  <a:lnTo>
                    <a:pt x="556" y="223"/>
                  </a:lnTo>
                  <a:lnTo>
                    <a:pt x="558" y="223"/>
                  </a:lnTo>
                  <a:lnTo>
                    <a:pt x="562" y="223"/>
                  </a:lnTo>
                  <a:lnTo>
                    <a:pt x="564" y="223"/>
                  </a:lnTo>
                  <a:lnTo>
                    <a:pt x="570" y="223"/>
                  </a:lnTo>
                  <a:lnTo>
                    <a:pt x="570" y="226"/>
                  </a:lnTo>
                  <a:lnTo>
                    <a:pt x="570" y="228"/>
                  </a:lnTo>
                  <a:lnTo>
                    <a:pt x="571" y="229"/>
                  </a:lnTo>
                  <a:lnTo>
                    <a:pt x="571" y="230"/>
                  </a:lnTo>
                  <a:lnTo>
                    <a:pt x="571" y="233"/>
                  </a:lnTo>
                  <a:lnTo>
                    <a:pt x="571" y="234"/>
                  </a:lnTo>
                  <a:lnTo>
                    <a:pt x="571" y="236"/>
                  </a:lnTo>
                  <a:lnTo>
                    <a:pt x="571" y="237"/>
                  </a:lnTo>
                  <a:lnTo>
                    <a:pt x="571" y="239"/>
                  </a:lnTo>
                  <a:lnTo>
                    <a:pt x="571" y="240"/>
                  </a:lnTo>
                  <a:lnTo>
                    <a:pt x="573" y="240"/>
                  </a:lnTo>
                  <a:lnTo>
                    <a:pt x="573" y="241"/>
                  </a:lnTo>
                  <a:lnTo>
                    <a:pt x="573" y="243"/>
                  </a:lnTo>
                  <a:lnTo>
                    <a:pt x="574" y="243"/>
                  </a:lnTo>
                  <a:lnTo>
                    <a:pt x="575" y="247"/>
                  </a:lnTo>
                  <a:lnTo>
                    <a:pt x="577" y="248"/>
                  </a:lnTo>
                  <a:lnTo>
                    <a:pt x="577" y="250"/>
                  </a:lnTo>
                  <a:lnTo>
                    <a:pt x="578" y="252"/>
                  </a:lnTo>
                  <a:lnTo>
                    <a:pt x="580" y="254"/>
                  </a:lnTo>
                  <a:lnTo>
                    <a:pt x="581" y="257"/>
                  </a:lnTo>
                  <a:lnTo>
                    <a:pt x="584" y="259"/>
                  </a:lnTo>
                  <a:lnTo>
                    <a:pt x="585" y="261"/>
                  </a:lnTo>
                  <a:lnTo>
                    <a:pt x="586" y="265"/>
                  </a:lnTo>
                  <a:lnTo>
                    <a:pt x="586" y="266"/>
                  </a:lnTo>
                  <a:lnTo>
                    <a:pt x="588" y="268"/>
                  </a:lnTo>
                  <a:lnTo>
                    <a:pt x="588" y="269"/>
                  </a:lnTo>
                  <a:lnTo>
                    <a:pt x="589" y="273"/>
                  </a:lnTo>
                  <a:lnTo>
                    <a:pt x="589" y="274"/>
                  </a:lnTo>
                  <a:lnTo>
                    <a:pt x="588" y="274"/>
                  </a:lnTo>
                  <a:lnTo>
                    <a:pt x="586" y="274"/>
                  </a:lnTo>
                  <a:lnTo>
                    <a:pt x="584" y="276"/>
                  </a:lnTo>
                  <a:lnTo>
                    <a:pt x="582" y="276"/>
                  </a:lnTo>
                  <a:lnTo>
                    <a:pt x="577" y="277"/>
                  </a:lnTo>
                  <a:lnTo>
                    <a:pt x="563" y="283"/>
                  </a:lnTo>
                  <a:lnTo>
                    <a:pt x="553" y="285"/>
                  </a:lnTo>
                  <a:lnTo>
                    <a:pt x="553" y="287"/>
                  </a:lnTo>
                  <a:lnTo>
                    <a:pt x="552" y="287"/>
                  </a:lnTo>
                  <a:lnTo>
                    <a:pt x="552" y="288"/>
                  </a:lnTo>
                  <a:lnTo>
                    <a:pt x="552" y="290"/>
                  </a:lnTo>
                  <a:lnTo>
                    <a:pt x="552" y="291"/>
                  </a:lnTo>
                  <a:lnTo>
                    <a:pt x="552" y="298"/>
                  </a:lnTo>
                  <a:lnTo>
                    <a:pt x="544" y="299"/>
                  </a:lnTo>
                  <a:lnTo>
                    <a:pt x="542" y="299"/>
                  </a:lnTo>
                  <a:lnTo>
                    <a:pt x="534" y="302"/>
                  </a:lnTo>
                  <a:lnTo>
                    <a:pt x="526" y="305"/>
                  </a:lnTo>
                  <a:lnTo>
                    <a:pt x="519" y="308"/>
                  </a:lnTo>
                  <a:lnTo>
                    <a:pt x="513" y="310"/>
                  </a:lnTo>
                  <a:lnTo>
                    <a:pt x="506" y="315"/>
                  </a:lnTo>
                  <a:lnTo>
                    <a:pt x="502" y="317"/>
                  </a:lnTo>
                  <a:lnTo>
                    <a:pt x="493" y="328"/>
                  </a:lnTo>
                  <a:lnTo>
                    <a:pt x="490" y="332"/>
                  </a:lnTo>
                  <a:lnTo>
                    <a:pt x="487" y="335"/>
                  </a:lnTo>
                  <a:lnTo>
                    <a:pt x="486" y="337"/>
                  </a:lnTo>
                  <a:lnTo>
                    <a:pt x="484" y="339"/>
                  </a:lnTo>
                  <a:lnTo>
                    <a:pt x="483" y="339"/>
                  </a:lnTo>
                  <a:lnTo>
                    <a:pt x="479" y="349"/>
                  </a:lnTo>
                  <a:lnTo>
                    <a:pt x="476" y="353"/>
                  </a:lnTo>
                  <a:lnTo>
                    <a:pt x="475" y="357"/>
                  </a:lnTo>
                  <a:lnTo>
                    <a:pt x="473" y="364"/>
                  </a:lnTo>
                  <a:lnTo>
                    <a:pt x="473" y="370"/>
                  </a:lnTo>
                  <a:lnTo>
                    <a:pt x="473" y="372"/>
                  </a:lnTo>
                  <a:lnTo>
                    <a:pt x="473" y="375"/>
                  </a:lnTo>
                  <a:lnTo>
                    <a:pt x="472" y="378"/>
                  </a:lnTo>
                  <a:lnTo>
                    <a:pt x="472" y="382"/>
                  </a:lnTo>
                  <a:lnTo>
                    <a:pt x="472" y="384"/>
                  </a:lnTo>
                  <a:lnTo>
                    <a:pt x="473" y="389"/>
                  </a:lnTo>
                  <a:lnTo>
                    <a:pt x="473" y="392"/>
                  </a:lnTo>
                  <a:lnTo>
                    <a:pt x="475" y="399"/>
                  </a:lnTo>
                  <a:lnTo>
                    <a:pt x="476" y="403"/>
                  </a:lnTo>
                  <a:lnTo>
                    <a:pt x="478" y="410"/>
                  </a:lnTo>
                  <a:lnTo>
                    <a:pt x="478" y="411"/>
                  </a:lnTo>
                  <a:lnTo>
                    <a:pt x="479" y="411"/>
                  </a:lnTo>
                  <a:lnTo>
                    <a:pt x="480" y="417"/>
                  </a:lnTo>
                  <a:lnTo>
                    <a:pt x="483" y="422"/>
                  </a:lnTo>
                  <a:lnTo>
                    <a:pt x="486" y="426"/>
                  </a:lnTo>
                  <a:lnTo>
                    <a:pt x="487" y="429"/>
                  </a:lnTo>
                  <a:lnTo>
                    <a:pt x="489" y="432"/>
                  </a:lnTo>
                  <a:lnTo>
                    <a:pt x="489" y="433"/>
                  </a:lnTo>
                  <a:lnTo>
                    <a:pt x="490" y="434"/>
                  </a:lnTo>
                  <a:lnTo>
                    <a:pt x="491" y="437"/>
                  </a:lnTo>
                  <a:lnTo>
                    <a:pt x="497" y="444"/>
                  </a:lnTo>
                  <a:lnTo>
                    <a:pt x="497" y="446"/>
                  </a:lnTo>
                  <a:lnTo>
                    <a:pt x="501" y="454"/>
                  </a:lnTo>
                  <a:lnTo>
                    <a:pt x="504" y="459"/>
                  </a:lnTo>
                  <a:lnTo>
                    <a:pt x="505" y="464"/>
                  </a:lnTo>
                  <a:lnTo>
                    <a:pt x="512" y="473"/>
                  </a:lnTo>
                  <a:lnTo>
                    <a:pt x="515" y="477"/>
                  </a:lnTo>
                  <a:lnTo>
                    <a:pt x="520" y="484"/>
                  </a:lnTo>
                  <a:lnTo>
                    <a:pt x="522" y="487"/>
                  </a:lnTo>
                  <a:lnTo>
                    <a:pt x="523" y="488"/>
                  </a:lnTo>
                  <a:lnTo>
                    <a:pt x="523" y="490"/>
                  </a:lnTo>
                  <a:lnTo>
                    <a:pt x="524" y="490"/>
                  </a:lnTo>
                  <a:lnTo>
                    <a:pt x="524" y="491"/>
                  </a:lnTo>
                  <a:lnTo>
                    <a:pt x="527" y="494"/>
                  </a:lnTo>
                  <a:lnTo>
                    <a:pt x="530" y="497"/>
                  </a:lnTo>
                  <a:lnTo>
                    <a:pt x="534" y="501"/>
                  </a:lnTo>
                  <a:lnTo>
                    <a:pt x="538" y="506"/>
                  </a:lnTo>
                  <a:lnTo>
                    <a:pt x="542" y="511"/>
                  </a:lnTo>
                  <a:lnTo>
                    <a:pt x="544" y="511"/>
                  </a:lnTo>
                  <a:lnTo>
                    <a:pt x="545" y="513"/>
                  </a:lnTo>
                  <a:lnTo>
                    <a:pt x="545" y="515"/>
                  </a:lnTo>
                  <a:lnTo>
                    <a:pt x="548" y="519"/>
                  </a:lnTo>
                  <a:lnTo>
                    <a:pt x="551" y="524"/>
                  </a:lnTo>
                  <a:lnTo>
                    <a:pt x="551" y="526"/>
                  </a:lnTo>
                  <a:lnTo>
                    <a:pt x="552" y="528"/>
                  </a:lnTo>
                  <a:lnTo>
                    <a:pt x="556" y="541"/>
                  </a:lnTo>
                  <a:lnTo>
                    <a:pt x="556" y="544"/>
                  </a:lnTo>
                  <a:lnTo>
                    <a:pt x="558" y="544"/>
                  </a:lnTo>
                  <a:lnTo>
                    <a:pt x="558" y="545"/>
                  </a:lnTo>
                  <a:lnTo>
                    <a:pt x="558" y="548"/>
                  </a:lnTo>
                  <a:lnTo>
                    <a:pt x="558" y="550"/>
                  </a:lnTo>
                  <a:lnTo>
                    <a:pt x="559" y="552"/>
                  </a:lnTo>
                  <a:lnTo>
                    <a:pt x="559" y="555"/>
                  </a:lnTo>
                  <a:lnTo>
                    <a:pt x="559" y="570"/>
                  </a:lnTo>
                  <a:lnTo>
                    <a:pt x="559" y="571"/>
                  </a:lnTo>
                  <a:lnTo>
                    <a:pt x="559" y="574"/>
                  </a:lnTo>
                  <a:lnTo>
                    <a:pt x="559" y="575"/>
                  </a:lnTo>
                  <a:lnTo>
                    <a:pt x="558" y="578"/>
                  </a:lnTo>
                  <a:lnTo>
                    <a:pt x="556" y="582"/>
                  </a:lnTo>
                  <a:lnTo>
                    <a:pt x="556" y="584"/>
                  </a:lnTo>
                  <a:lnTo>
                    <a:pt x="555" y="586"/>
                  </a:lnTo>
                  <a:lnTo>
                    <a:pt x="553" y="591"/>
                  </a:lnTo>
                  <a:lnTo>
                    <a:pt x="551" y="593"/>
                  </a:lnTo>
                  <a:lnTo>
                    <a:pt x="549" y="596"/>
                  </a:lnTo>
                  <a:lnTo>
                    <a:pt x="547" y="600"/>
                  </a:lnTo>
                  <a:lnTo>
                    <a:pt x="541" y="604"/>
                  </a:lnTo>
                  <a:lnTo>
                    <a:pt x="540" y="606"/>
                  </a:lnTo>
                  <a:lnTo>
                    <a:pt x="529" y="614"/>
                  </a:lnTo>
                  <a:lnTo>
                    <a:pt x="523" y="617"/>
                  </a:lnTo>
                  <a:lnTo>
                    <a:pt x="519" y="619"/>
                  </a:lnTo>
                  <a:lnTo>
                    <a:pt x="515" y="622"/>
                  </a:lnTo>
                  <a:lnTo>
                    <a:pt x="505" y="626"/>
                  </a:lnTo>
                  <a:lnTo>
                    <a:pt x="504" y="626"/>
                  </a:lnTo>
                  <a:lnTo>
                    <a:pt x="502" y="628"/>
                  </a:lnTo>
                  <a:lnTo>
                    <a:pt x="501" y="628"/>
                  </a:lnTo>
                  <a:lnTo>
                    <a:pt x="498" y="629"/>
                  </a:lnTo>
                  <a:lnTo>
                    <a:pt x="491" y="629"/>
                  </a:lnTo>
                  <a:lnTo>
                    <a:pt x="489" y="629"/>
                  </a:lnTo>
                  <a:lnTo>
                    <a:pt x="482" y="630"/>
                  </a:lnTo>
                  <a:lnTo>
                    <a:pt x="480" y="629"/>
                  </a:lnTo>
                  <a:lnTo>
                    <a:pt x="472" y="629"/>
                  </a:lnTo>
                  <a:lnTo>
                    <a:pt x="468" y="628"/>
                  </a:lnTo>
                  <a:lnTo>
                    <a:pt x="467" y="628"/>
                  </a:lnTo>
                  <a:lnTo>
                    <a:pt x="464" y="626"/>
                  </a:lnTo>
                  <a:lnTo>
                    <a:pt x="462" y="626"/>
                  </a:lnTo>
                  <a:lnTo>
                    <a:pt x="461" y="626"/>
                  </a:lnTo>
                  <a:lnTo>
                    <a:pt x="457" y="624"/>
                  </a:lnTo>
                  <a:lnTo>
                    <a:pt x="456" y="624"/>
                  </a:lnTo>
                  <a:lnTo>
                    <a:pt x="448" y="621"/>
                  </a:lnTo>
                  <a:lnTo>
                    <a:pt x="444" y="619"/>
                  </a:lnTo>
                  <a:lnTo>
                    <a:pt x="439" y="617"/>
                  </a:lnTo>
                  <a:lnTo>
                    <a:pt x="431" y="613"/>
                  </a:lnTo>
                  <a:lnTo>
                    <a:pt x="428" y="610"/>
                  </a:lnTo>
                  <a:lnTo>
                    <a:pt x="422" y="607"/>
                  </a:lnTo>
                  <a:lnTo>
                    <a:pt x="411" y="597"/>
                  </a:lnTo>
                  <a:lnTo>
                    <a:pt x="404" y="591"/>
                  </a:lnTo>
                  <a:lnTo>
                    <a:pt x="395" y="578"/>
                  </a:lnTo>
                  <a:lnTo>
                    <a:pt x="393" y="578"/>
                  </a:lnTo>
                  <a:lnTo>
                    <a:pt x="392" y="574"/>
                  </a:lnTo>
                  <a:lnTo>
                    <a:pt x="389" y="572"/>
                  </a:lnTo>
                  <a:lnTo>
                    <a:pt x="385" y="567"/>
                  </a:lnTo>
                  <a:lnTo>
                    <a:pt x="379" y="560"/>
                  </a:lnTo>
                  <a:lnTo>
                    <a:pt x="377" y="557"/>
                  </a:lnTo>
                  <a:lnTo>
                    <a:pt x="370" y="552"/>
                  </a:lnTo>
                  <a:lnTo>
                    <a:pt x="366" y="549"/>
                  </a:lnTo>
                  <a:lnTo>
                    <a:pt x="363" y="548"/>
                  </a:lnTo>
                  <a:lnTo>
                    <a:pt x="356" y="545"/>
                  </a:lnTo>
                  <a:lnTo>
                    <a:pt x="355" y="545"/>
                  </a:lnTo>
                  <a:lnTo>
                    <a:pt x="349" y="544"/>
                  </a:lnTo>
                  <a:lnTo>
                    <a:pt x="346" y="544"/>
                  </a:lnTo>
                  <a:lnTo>
                    <a:pt x="337" y="542"/>
                  </a:lnTo>
                  <a:lnTo>
                    <a:pt x="335" y="542"/>
                  </a:lnTo>
                  <a:lnTo>
                    <a:pt x="329" y="542"/>
                  </a:lnTo>
                  <a:lnTo>
                    <a:pt x="323" y="541"/>
                  </a:lnTo>
                  <a:lnTo>
                    <a:pt x="320" y="542"/>
                  </a:lnTo>
                  <a:lnTo>
                    <a:pt x="313" y="542"/>
                  </a:lnTo>
                  <a:lnTo>
                    <a:pt x="312" y="542"/>
                  </a:lnTo>
                  <a:lnTo>
                    <a:pt x="302" y="544"/>
                  </a:lnTo>
                  <a:lnTo>
                    <a:pt x="297" y="545"/>
                  </a:lnTo>
                  <a:lnTo>
                    <a:pt x="295" y="537"/>
                  </a:lnTo>
                  <a:lnTo>
                    <a:pt x="298" y="531"/>
                  </a:lnTo>
                  <a:lnTo>
                    <a:pt x="299" y="527"/>
                  </a:lnTo>
                  <a:lnTo>
                    <a:pt x="301" y="520"/>
                  </a:lnTo>
                  <a:lnTo>
                    <a:pt x="304" y="512"/>
                  </a:lnTo>
                  <a:lnTo>
                    <a:pt x="304" y="509"/>
                  </a:lnTo>
                  <a:lnTo>
                    <a:pt x="308" y="498"/>
                  </a:lnTo>
                  <a:lnTo>
                    <a:pt x="309" y="492"/>
                  </a:lnTo>
                  <a:lnTo>
                    <a:pt x="313" y="477"/>
                  </a:lnTo>
                  <a:lnTo>
                    <a:pt x="316" y="477"/>
                  </a:lnTo>
                  <a:lnTo>
                    <a:pt x="318" y="477"/>
                  </a:lnTo>
                  <a:lnTo>
                    <a:pt x="320" y="468"/>
                  </a:lnTo>
                  <a:lnTo>
                    <a:pt x="312" y="464"/>
                  </a:lnTo>
                  <a:lnTo>
                    <a:pt x="309" y="462"/>
                  </a:lnTo>
                  <a:lnTo>
                    <a:pt x="304" y="459"/>
                  </a:lnTo>
                  <a:lnTo>
                    <a:pt x="302" y="459"/>
                  </a:lnTo>
                  <a:lnTo>
                    <a:pt x="302" y="458"/>
                  </a:lnTo>
                  <a:lnTo>
                    <a:pt x="299" y="454"/>
                  </a:lnTo>
                  <a:lnTo>
                    <a:pt x="294" y="446"/>
                  </a:lnTo>
                  <a:lnTo>
                    <a:pt x="294" y="444"/>
                  </a:lnTo>
                  <a:lnTo>
                    <a:pt x="295" y="443"/>
                  </a:lnTo>
                  <a:lnTo>
                    <a:pt x="297" y="443"/>
                  </a:lnTo>
                  <a:lnTo>
                    <a:pt x="294" y="437"/>
                  </a:lnTo>
                  <a:lnTo>
                    <a:pt x="293" y="436"/>
                  </a:lnTo>
                  <a:lnTo>
                    <a:pt x="291" y="436"/>
                  </a:lnTo>
                  <a:lnTo>
                    <a:pt x="291" y="437"/>
                  </a:lnTo>
                  <a:lnTo>
                    <a:pt x="290" y="437"/>
                  </a:lnTo>
                  <a:lnTo>
                    <a:pt x="288" y="437"/>
                  </a:lnTo>
                  <a:lnTo>
                    <a:pt x="287" y="437"/>
                  </a:lnTo>
                  <a:lnTo>
                    <a:pt x="286" y="437"/>
                  </a:lnTo>
                  <a:lnTo>
                    <a:pt x="284" y="437"/>
                  </a:lnTo>
                  <a:lnTo>
                    <a:pt x="283" y="437"/>
                  </a:lnTo>
                  <a:lnTo>
                    <a:pt x="282" y="436"/>
                  </a:lnTo>
                  <a:lnTo>
                    <a:pt x="280" y="436"/>
                  </a:lnTo>
                  <a:lnTo>
                    <a:pt x="279" y="434"/>
                  </a:lnTo>
                  <a:lnTo>
                    <a:pt x="277" y="434"/>
                  </a:lnTo>
                  <a:lnTo>
                    <a:pt x="276" y="433"/>
                  </a:lnTo>
                  <a:lnTo>
                    <a:pt x="264" y="441"/>
                  </a:lnTo>
                  <a:lnTo>
                    <a:pt x="240" y="454"/>
                  </a:lnTo>
                  <a:lnTo>
                    <a:pt x="236" y="457"/>
                  </a:lnTo>
                  <a:lnTo>
                    <a:pt x="188" y="483"/>
                  </a:lnTo>
                  <a:lnTo>
                    <a:pt x="188" y="481"/>
                  </a:lnTo>
                  <a:lnTo>
                    <a:pt x="185" y="477"/>
                  </a:lnTo>
                  <a:lnTo>
                    <a:pt x="185" y="476"/>
                  </a:lnTo>
                  <a:lnTo>
                    <a:pt x="184" y="476"/>
                  </a:lnTo>
                  <a:lnTo>
                    <a:pt x="184" y="475"/>
                  </a:lnTo>
                  <a:lnTo>
                    <a:pt x="182" y="472"/>
                  </a:lnTo>
                  <a:lnTo>
                    <a:pt x="182" y="470"/>
                  </a:lnTo>
                  <a:lnTo>
                    <a:pt x="181" y="472"/>
                  </a:lnTo>
                  <a:lnTo>
                    <a:pt x="180" y="472"/>
                  </a:lnTo>
                  <a:lnTo>
                    <a:pt x="178" y="472"/>
                  </a:lnTo>
                  <a:lnTo>
                    <a:pt x="177" y="469"/>
                  </a:lnTo>
                  <a:lnTo>
                    <a:pt x="175" y="468"/>
                  </a:lnTo>
                  <a:lnTo>
                    <a:pt x="175" y="466"/>
                  </a:lnTo>
                  <a:lnTo>
                    <a:pt x="174" y="465"/>
                  </a:lnTo>
                  <a:lnTo>
                    <a:pt x="173" y="464"/>
                  </a:lnTo>
                  <a:lnTo>
                    <a:pt x="171" y="462"/>
                  </a:lnTo>
                  <a:lnTo>
                    <a:pt x="170" y="462"/>
                  </a:lnTo>
                  <a:lnTo>
                    <a:pt x="168" y="461"/>
                  </a:lnTo>
                  <a:lnTo>
                    <a:pt x="167" y="459"/>
                  </a:lnTo>
                  <a:lnTo>
                    <a:pt x="166" y="459"/>
                  </a:lnTo>
                  <a:lnTo>
                    <a:pt x="164" y="458"/>
                  </a:lnTo>
                  <a:lnTo>
                    <a:pt x="163" y="458"/>
                  </a:lnTo>
                  <a:lnTo>
                    <a:pt x="161" y="458"/>
                  </a:lnTo>
                  <a:lnTo>
                    <a:pt x="160" y="458"/>
                  </a:lnTo>
                  <a:lnTo>
                    <a:pt x="159" y="457"/>
                  </a:lnTo>
                  <a:lnTo>
                    <a:pt x="157" y="457"/>
                  </a:lnTo>
                  <a:lnTo>
                    <a:pt x="157" y="455"/>
                  </a:lnTo>
                  <a:lnTo>
                    <a:pt x="157" y="454"/>
                  </a:lnTo>
                  <a:lnTo>
                    <a:pt x="157" y="451"/>
                  </a:lnTo>
                  <a:lnTo>
                    <a:pt x="157" y="450"/>
                  </a:lnTo>
                  <a:lnTo>
                    <a:pt x="156" y="448"/>
                  </a:lnTo>
                  <a:lnTo>
                    <a:pt x="156" y="447"/>
                  </a:lnTo>
                  <a:lnTo>
                    <a:pt x="156" y="443"/>
                  </a:lnTo>
                  <a:lnTo>
                    <a:pt x="156" y="439"/>
                  </a:lnTo>
                  <a:lnTo>
                    <a:pt x="155" y="434"/>
                  </a:lnTo>
                  <a:lnTo>
                    <a:pt x="155" y="433"/>
                  </a:lnTo>
                  <a:lnTo>
                    <a:pt x="155" y="432"/>
                  </a:lnTo>
                  <a:lnTo>
                    <a:pt x="153" y="429"/>
                  </a:lnTo>
                  <a:lnTo>
                    <a:pt x="153" y="426"/>
                  </a:lnTo>
                  <a:lnTo>
                    <a:pt x="153" y="425"/>
                  </a:lnTo>
                  <a:lnTo>
                    <a:pt x="152" y="422"/>
                  </a:lnTo>
                  <a:lnTo>
                    <a:pt x="149" y="415"/>
                  </a:lnTo>
                  <a:lnTo>
                    <a:pt x="149" y="412"/>
                  </a:lnTo>
                  <a:lnTo>
                    <a:pt x="149" y="411"/>
                  </a:lnTo>
                  <a:lnTo>
                    <a:pt x="150" y="411"/>
                  </a:lnTo>
                  <a:lnTo>
                    <a:pt x="150" y="410"/>
                  </a:lnTo>
                  <a:lnTo>
                    <a:pt x="152" y="410"/>
                  </a:lnTo>
                  <a:lnTo>
                    <a:pt x="153" y="408"/>
                  </a:lnTo>
                  <a:lnTo>
                    <a:pt x="152" y="407"/>
                  </a:lnTo>
                  <a:lnTo>
                    <a:pt x="152" y="404"/>
                  </a:lnTo>
                  <a:lnTo>
                    <a:pt x="152" y="403"/>
                  </a:lnTo>
                  <a:lnTo>
                    <a:pt x="152" y="401"/>
                  </a:lnTo>
                  <a:lnTo>
                    <a:pt x="150" y="401"/>
                  </a:lnTo>
                  <a:lnTo>
                    <a:pt x="150" y="400"/>
                  </a:lnTo>
                  <a:lnTo>
                    <a:pt x="150" y="397"/>
                  </a:lnTo>
                  <a:lnTo>
                    <a:pt x="149" y="395"/>
                  </a:lnTo>
                  <a:lnTo>
                    <a:pt x="149" y="392"/>
                  </a:lnTo>
                  <a:lnTo>
                    <a:pt x="149" y="390"/>
                  </a:lnTo>
                  <a:lnTo>
                    <a:pt x="149" y="389"/>
                  </a:lnTo>
                  <a:lnTo>
                    <a:pt x="149" y="388"/>
                  </a:lnTo>
                  <a:lnTo>
                    <a:pt x="149" y="385"/>
                  </a:lnTo>
                  <a:lnTo>
                    <a:pt x="149" y="384"/>
                  </a:lnTo>
                  <a:lnTo>
                    <a:pt x="149" y="382"/>
                  </a:lnTo>
                  <a:lnTo>
                    <a:pt x="149" y="379"/>
                  </a:lnTo>
                  <a:lnTo>
                    <a:pt x="149" y="378"/>
                  </a:lnTo>
                  <a:lnTo>
                    <a:pt x="148" y="378"/>
                  </a:lnTo>
                  <a:lnTo>
                    <a:pt x="148" y="375"/>
                  </a:lnTo>
                  <a:lnTo>
                    <a:pt x="149" y="372"/>
                  </a:lnTo>
                  <a:lnTo>
                    <a:pt x="149" y="368"/>
                  </a:lnTo>
                  <a:lnTo>
                    <a:pt x="149" y="366"/>
                  </a:lnTo>
                  <a:lnTo>
                    <a:pt x="149" y="361"/>
                  </a:lnTo>
                  <a:lnTo>
                    <a:pt x="149" y="360"/>
                  </a:lnTo>
                  <a:lnTo>
                    <a:pt x="149" y="359"/>
                  </a:lnTo>
                  <a:lnTo>
                    <a:pt x="149" y="357"/>
                  </a:lnTo>
                  <a:lnTo>
                    <a:pt x="149" y="354"/>
                  </a:lnTo>
                  <a:lnTo>
                    <a:pt x="149" y="353"/>
                  </a:lnTo>
                  <a:lnTo>
                    <a:pt x="149" y="352"/>
                  </a:lnTo>
                  <a:lnTo>
                    <a:pt x="149" y="350"/>
                  </a:lnTo>
                  <a:lnTo>
                    <a:pt x="149" y="349"/>
                  </a:lnTo>
                  <a:lnTo>
                    <a:pt x="148" y="349"/>
                  </a:lnTo>
                  <a:lnTo>
                    <a:pt x="148" y="346"/>
                  </a:lnTo>
                  <a:lnTo>
                    <a:pt x="148" y="345"/>
                  </a:lnTo>
                  <a:lnTo>
                    <a:pt x="148" y="343"/>
                  </a:lnTo>
                  <a:lnTo>
                    <a:pt x="148" y="342"/>
                  </a:lnTo>
                  <a:lnTo>
                    <a:pt x="146" y="338"/>
                  </a:lnTo>
                  <a:lnTo>
                    <a:pt x="146" y="337"/>
                  </a:lnTo>
                  <a:lnTo>
                    <a:pt x="145" y="334"/>
                  </a:lnTo>
                  <a:lnTo>
                    <a:pt x="145" y="332"/>
                  </a:lnTo>
                  <a:lnTo>
                    <a:pt x="144" y="331"/>
                  </a:lnTo>
                  <a:lnTo>
                    <a:pt x="142" y="328"/>
                  </a:lnTo>
                  <a:lnTo>
                    <a:pt x="142" y="327"/>
                  </a:lnTo>
                  <a:lnTo>
                    <a:pt x="142" y="326"/>
                  </a:lnTo>
                  <a:lnTo>
                    <a:pt x="141" y="326"/>
                  </a:lnTo>
                  <a:lnTo>
                    <a:pt x="141" y="324"/>
                  </a:lnTo>
                  <a:lnTo>
                    <a:pt x="139" y="323"/>
                  </a:lnTo>
                  <a:lnTo>
                    <a:pt x="139" y="321"/>
                  </a:lnTo>
                  <a:lnTo>
                    <a:pt x="137" y="319"/>
                  </a:lnTo>
                  <a:lnTo>
                    <a:pt x="135" y="317"/>
                  </a:lnTo>
                  <a:lnTo>
                    <a:pt x="135" y="316"/>
                  </a:lnTo>
                  <a:lnTo>
                    <a:pt x="134" y="315"/>
                  </a:lnTo>
                  <a:lnTo>
                    <a:pt x="133" y="315"/>
                  </a:lnTo>
                  <a:lnTo>
                    <a:pt x="131" y="312"/>
                  </a:lnTo>
                  <a:lnTo>
                    <a:pt x="130" y="310"/>
                  </a:lnTo>
                  <a:lnTo>
                    <a:pt x="127" y="309"/>
                  </a:lnTo>
                  <a:lnTo>
                    <a:pt x="126" y="308"/>
                  </a:lnTo>
                  <a:lnTo>
                    <a:pt x="123" y="305"/>
                  </a:lnTo>
                  <a:lnTo>
                    <a:pt x="122" y="303"/>
                  </a:lnTo>
                  <a:lnTo>
                    <a:pt x="120" y="303"/>
                  </a:lnTo>
                  <a:lnTo>
                    <a:pt x="119" y="302"/>
                  </a:lnTo>
                  <a:lnTo>
                    <a:pt x="117" y="302"/>
                  </a:lnTo>
                  <a:lnTo>
                    <a:pt x="116" y="301"/>
                  </a:lnTo>
                  <a:lnTo>
                    <a:pt x="113" y="299"/>
                  </a:lnTo>
                  <a:lnTo>
                    <a:pt x="111" y="298"/>
                  </a:lnTo>
                  <a:lnTo>
                    <a:pt x="108" y="297"/>
                  </a:lnTo>
                  <a:lnTo>
                    <a:pt x="105" y="297"/>
                  </a:lnTo>
                  <a:lnTo>
                    <a:pt x="102" y="295"/>
                  </a:lnTo>
                  <a:lnTo>
                    <a:pt x="99" y="295"/>
                  </a:lnTo>
                  <a:lnTo>
                    <a:pt x="98" y="295"/>
                  </a:lnTo>
                  <a:lnTo>
                    <a:pt x="97" y="294"/>
                  </a:lnTo>
                  <a:lnTo>
                    <a:pt x="81" y="292"/>
                  </a:lnTo>
                  <a:lnTo>
                    <a:pt x="80" y="292"/>
                  </a:lnTo>
                  <a:lnTo>
                    <a:pt x="75" y="292"/>
                  </a:lnTo>
                  <a:lnTo>
                    <a:pt x="73" y="292"/>
                  </a:lnTo>
                  <a:lnTo>
                    <a:pt x="72" y="292"/>
                  </a:lnTo>
                  <a:lnTo>
                    <a:pt x="72" y="291"/>
                  </a:lnTo>
                  <a:lnTo>
                    <a:pt x="69" y="291"/>
                  </a:lnTo>
                  <a:lnTo>
                    <a:pt x="68" y="290"/>
                  </a:lnTo>
                  <a:lnTo>
                    <a:pt x="66" y="290"/>
                  </a:lnTo>
                  <a:lnTo>
                    <a:pt x="65" y="290"/>
                  </a:lnTo>
                  <a:lnTo>
                    <a:pt x="64" y="290"/>
                  </a:lnTo>
                  <a:lnTo>
                    <a:pt x="62" y="288"/>
                  </a:lnTo>
                  <a:lnTo>
                    <a:pt x="59" y="288"/>
                  </a:lnTo>
                  <a:lnTo>
                    <a:pt x="58" y="287"/>
                  </a:lnTo>
                  <a:lnTo>
                    <a:pt x="55" y="287"/>
                  </a:lnTo>
                  <a:lnTo>
                    <a:pt x="53" y="285"/>
                  </a:lnTo>
                  <a:lnTo>
                    <a:pt x="50" y="284"/>
                  </a:lnTo>
                  <a:lnTo>
                    <a:pt x="47" y="283"/>
                  </a:lnTo>
                  <a:lnTo>
                    <a:pt x="47" y="281"/>
                  </a:lnTo>
                  <a:lnTo>
                    <a:pt x="46" y="281"/>
                  </a:lnTo>
                  <a:lnTo>
                    <a:pt x="44" y="281"/>
                  </a:lnTo>
                  <a:lnTo>
                    <a:pt x="43" y="280"/>
                  </a:lnTo>
                  <a:lnTo>
                    <a:pt x="42" y="279"/>
                  </a:lnTo>
                  <a:lnTo>
                    <a:pt x="40" y="277"/>
                  </a:lnTo>
                  <a:lnTo>
                    <a:pt x="37" y="276"/>
                  </a:lnTo>
                  <a:lnTo>
                    <a:pt x="36" y="274"/>
                  </a:lnTo>
                  <a:lnTo>
                    <a:pt x="33" y="272"/>
                  </a:lnTo>
                  <a:lnTo>
                    <a:pt x="32" y="270"/>
                  </a:lnTo>
                  <a:lnTo>
                    <a:pt x="29" y="269"/>
                  </a:lnTo>
                  <a:lnTo>
                    <a:pt x="28" y="266"/>
                  </a:lnTo>
                  <a:lnTo>
                    <a:pt x="25" y="263"/>
                  </a:lnTo>
                  <a:lnTo>
                    <a:pt x="23" y="261"/>
                  </a:lnTo>
                  <a:lnTo>
                    <a:pt x="21" y="257"/>
                  </a:lnTo>
                  <a:lnTo>
                    <a:pt x="21" y="255"/>
                  </a:lnTo>
                  <a:lnTo>
                    <a:pt x="18" y="251"/>
                  </a:lnTo>
                  <a:lnTo>
                    <a:pt x="15" y="246"/>
                  </a:lnTo>
                  <a:lnTo>
                    <a:pt x="14" y="244"/>
                  </a:lnTo>
                  <a:lnTo>
                    <a:pt x="14" y="243"/>
                  </a:lnTo>
                  <a:lnTo>
                    <a:pt x="14" y="241"/>
                  </a:lnTo>
                  <a:lnTo>
                    <a:pt x="12" y="240"/>
                  </a:lnTo>
                  <a:lnTo>
                    <a:pt x="11" y="237"/>
                  </a:lnTo>
                  <a:lnTo>
                    <a:pt x="11" y="234"/>
                  </a:lnTo>
                  <a:lnTo>
                    <a:pt x="10" y="230"/>
                  </a:lnTo>
                  <a:lnTo>
                    <a:pt x="7" y="223"/>
                  </a:lnTo>
                  <a:lnTo>
                    <a:pt x="6" y="219"/>
                  </a:lnTo>
                  <a:lnTo>
                    <a:pt x="6" y="216"/>
                  </a:lnTo>
                  <a:lnTo>
                    <a:pt x="4" y="215"/>
                  </a:lnTo>
                  <a:lnTo>
                    <a:pt x="3" y="210"/>
                  </a:lnTo>
                  <a:lnTo>
                    <a:pt x="1" y="203"/>
                  </a:lnTo>
                  <a:lnTo>
                    <a:pt x="1" y="201"/>
                  </a:lnTo>
                  <a:lnTo>
                    <a:pt x="1" y="200"/>
                  </a:lnTo>
                  <a:lnTo>
                    <a:pt x="0" y="197"/>
                  </a:lnTo>
                  <a:lnTo>
                    <a:pt x="0" y="196"/>
                  </a:lnTo>
                  <a:lnTo>
                    <a:pt x="0" y="194"/>
                  </a:lnTo>
                  <a:lnTo>
                    <a:pt x="0" y="193"/>
                  </a:lnTo>
                  <a:lnTo>
                    <a:pt x="3" y="192"/>
                  </a:lnTo>
                  <a:lnTo>
                    <a:pt x="4" y="190"/>
                  </a:lnTo>
                  <a:lnTo>
                    <a:pt x="6" y="190"/>
                  </a:lnTo>
                  <a:lnTo>
                    <a:pt x="8" y="189"/>
                  </a:lnTo>
                  <a:lnTo>
                    <a:pt x="8" y="190"/>
                  </a:lnTo>
                  <a:lnTo>
                    <a:pt x="11" y="189"/>
                  </a:lnTo>
                  <a:lnTo>
                    <a:pt x="21" y="186"/>
                  </a:lnTo>
                  <a:lnTo>
                    <a:pt x="19" y="177"/>
                  </a:lnTo>
                  <a:lnTo>
                    <a:pt x="17" y="167"/>
                  </a:lnTo>
                  <a:lnTo>
                    <a:pt x="15" y="167"/>
                  </a:lnTo>
                  <a:lnTo>
                    <a:pt x="14" y="160"/>
                  </a:lnTo>
                  <a:lnTo>
                    <a:pt x="18" y="159"/>
                  </a:lnTo>
                  <a:lnTo>
                    <a:pt x="17" y="156"/>
                  </a:lnTo>
                  <a:lnTo>
                    <a:pt x="21" y="156"/>
                  </a:lnTo>
                  <a:lnTo>
                    <a:pt x="22" y="154"/>
                  </a:lnTo>
                  <a:lnTo>
                    <a:pt x="25" y="153"/>
                  </a:lnTo>
                  <a:lnTo>
                    <a:pt x="28" y="150"/>
                  </a:lnTo>
                  <a:lnTo>
                    <a:pt x="29" y="150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9" y="148"/>
                  </a:lnTo>
                  <a:lnTo>
                    <a:pt x="28" y="148"/>
                  </a:lnTo>
                  <a:lnTo>
                    <a:pt x="29" y="146"/>
                  </a:lnTo>
                  <a:lnTo>
                    <a:pt x="29" y="145"/>
                  </a:lnTo>
                  <a:lnTo>
                    <a:pt x="30" y="145"/>
                  </a:lnTo>
                  <a:lnTo>
                    <a:pt x="30" y="143"/>
                  </a:lnTo>
                  <a:lnTo>
                    <a:pt x="32" y="143"/>
                  </a:lnTo>
                  <a:lnTo>
                    <a:pt x="33" y="142"/>
                  </a:lnTo>
                  <a:lnTo>
                    <a:pt x="35" y="141"/>
                  </a:lnTo>
                  <a:lnTo>
                    <a:pt x="36" y="139"/>
                  </a:lnTo>
                  <a:lnTo>
                    <a:pt x="40" y="135"/>
                  </a:lnTo>
                  <a:lnTo>
                    <a:pt x="42" y="134"/>
                  </a:lnTo>
                  <a:lnTo>
                    <a:pt x="42" y="132"/>
                  </a:lnTo>
                  <a:lnTo>
                    <a:pt x="39" y="124"/>
                  </a:lnTo>
                  <a:lnTo>
                    <a:pt x="39" y="123"/>
                  </a:lnTo>
                  <a:lnTo>
                    <a:pt x="40" y="123"/>
                  </a:lnTo>
                  <a:lnTo>
                    <a:pt x="46" y="121"/>
                  </a:lnTo>
                  <a:lnTo>
                    <a:pt x="47" y="120"/>
                  </a:lnTo>
                  <a:lnTo>
                    <a:pt x="46" y="117"/>
                  </a:lnTo>
                  <a:lnTo>
                    <a:pt x="44" y="116"/>
                  </a:lnTo>
                  <a:lnTo>
                    <a:pt x="44" y="114"/>
                  </a:lnTo>
                  <a:lnTo>
                    <a:pt x="44" y="112"/>
                  </a:lnTo>
                  <a:lnTo>
                    <a:pt x="42" y="106"/>
                  </a:lnTo>
                  <a:lnTo>
                    <a:pt x="42" y="105"/>
                  </a:lnTo>
                  <a:lnTo>
                    <a:pt x="40" y="105"/>
                  </a:lnTo>
                  <a:lnTo>
                    <a:pt x="42" y="105"/>
                  </a:lnTo>
                  <a:lnTo>
                    <a:pt x="42" y="103"/>
                  </a:lnTo>
                  <a:lnTo>
                    <a:pt x="42" y="102"/>
                  </a:lnTo>
                  <a:lnTo>
                    <a:pt x="40" y="98"/>
                  </a:lnTo>
                  <a:lnTo>
                    <a:pt x="40" y="94"/>
                  </a:lnTo>
                  <a:lnTo>
                    <a:pt x="40" y="92"/>
                  </a:lnTo>
                  <a:lnTo>
                    <a:pt x="39" y="88"/>
                  </a:lnTo>
                  <a:lnTo>
                    <a:pt x="39" y="85"/>
                  </a:lnTo>
                  <a:lnTo>
                    <a:pt x="37" y="83"/>
                  </a:lnTo>
                  <a:lnTo>
                    <a:pt x="37" y="80"/>
                  </a:lnTo>
                  <a:lnTo>
                    <a:pt x="36" y="77"/>
                  </a:lnTo>
                  <a:lnTo>
                    <a:pt x="37" y="76"/>
                  </a:lnTo>
                  <a:lnTo>
                    <a:pt x="39" y="76"/>
                  </a:lnTo>
                  <a:lnTo>
                    <a:pt x="42" y="74"/>
                  </a:lnTo>
                  <a:lnTo>
                    <a:pt x="46" y="74"/>
                  </a:lnTo>
                  <a:lnTo>
                    <a:pt x="50" y="73"/>
                  </a:lnTo>
                  <a:lnTo>
                    <a:pt x="51" y="73"/>
                  </a:lnTo>
                  <a:lnTo>
                    <a:pt x="50" y="66"/>
                  </a:lnTo>
                  <a:lnTo>
                    <a:pt x="47" y="58"/>
                  </a:lnTo>
                  <a:lnTo>
                    <a:pt x="48" y="58"/>
                  </a:lnTo>
                  <a:lnTo>
                    <a:pt x="66" y="54"/>
                  </a:lnTo>
                  <a:lnTo>
                    <a:pt x="66" y="52"/>
                  </a:lnTo>
                  <a:lnTo>
                    <a:pt x="65" y="43"/>
                  </a:lnTo>
                  <a:lnTo>
                    <a:pt x="64" y="36"/>
                  </a:lnTo>
                  <a:lnTo>
                    <a:pt x="58" y="23"/>
                  </a:lnTo>
                  <a:lnTo>
                    <a:pt x="62" y="22"/>
                  </a:lnTo>
                  <a:lnTo>
                    <a:pt x="69" y="18"/>
                  </a:lnTo>
                  <a:lnTo>
                    <a:pt x="77" y="15"/>
                  </a:lnTo>
                  <a:lnTo>
                    <a:pt x="80" y="14"/>
                  </a:lnTo>
                  <a:lnTo>
                    <a:pt x="83" y="12"/>
                  </a:lnTo>
                  <a:lnTo>
                    <a:pt x="86" y="11"/>
                  </a:lnTo>
                  <a:lnTo>
                    <a:pt x="87" y="10"/>
                  </a:lnTo>
                  <a:lnTo>
                    <a:pt x="88" y="10"/>
                  </a:lnTo>
                  <a:lnTo>
                    <a:pt x="92" y="8"/>
                  </a:lnTo>
                  <a:lnTo>
                    <a:pt x="92" y="7"/>
                  </a:lnTo>
                  <a:lnTo>
                    <a:pt x="97" y="5"/>
                  </a:lnTo>
                  <a:lnTo>
                    <a:pt x="98" y="5"/>
                  </a:lnTo>
                  <a:lnTo>
                    <a:pt x="105" y="4"/>
                  </a:lnTo>
                  <a:lnTo>
                    <a:pt x="111" y="3"/>
                  </a:lnTo>
                  <a:lnTo>
                    <a:pt x="117" y="1"/>
                  </a:lnTo>
                  <a:lnTo>
                    <a:pt x="120" y="1"/>
                  </a:lnTo>
                  <a:lnTo>
                    <a:pt x="134" y="0"/>
                  </a:lnTo>
                  <a:lnTo>
                    <a:pt x="141" y="0"/>
                  </a:lnTo>
                  <a:lnTo>
                    <a:pt x="142" y="0"/>
                  </a:lnTo>
                  <a:lnTo>
                    <a:pt x="144" y="0"/>
                  </a:lnTo>
                  <a:lnTo>
                    <a:pt x="145" y="1"/>
                  </a:lnTo>
                  <a:lnTo>
                    <a:pt x="146" y="1"/>
                  </a:lnTo>
                  <a:lnTo>
                    <a:pt x="148" y="1"/>
                  </a:lnTo>
                  <a:lnTo>
                    <a:pt x="149" y="1"/>
                  </a:lnTo>
                  <a:lnTo>
                    <a:pt x="150" y="1"/>
                  </a:lnTo>
                  <a:lnTo>
                    <a:pt x="152" y="1"/>
                  </a:lnTo>
                  <a:lnTo>
                    <a:pt x="153" y="3"/>
                  </a:lnTo>
                  <a:lnTo>
                    <a:pt x="155" y="3"/>
                  </a:lnTo>
                  <a:lnTo>
                    <a:pt x="156" y="3"/>
                  </a:lnTo>
                  <a:lnTo>
                    <a:pt x="159" y="3"/>
                  </a:lnTo>
                  <a:lnTo>
                    <a:pt x="160" y="3"/>
                  </a:lnTo>
                  <a:lnTo>
                    <a:pt x="161" y="3"/>
                  </a:lnTo>
                  <a:lnTo>
                    <a:pt x="163" y="3"/>
                  </a:lnTo>
                  <a:lnTo>
                    <a:pt x="164" y="4"/>
                  </a:lnTo>
                  <a:lnTo>
                    <a:pt x="166" y="4"/>
                  </a:lnTo>
                  <a:lnTo>
                    <a:pt x="167" y="4"/>
                  </a:lnTo>
                  <a:lnTo>
                    <a:pt x="168" y="4"/>
                  </a:lnTo>
                  <a:lnTo>
                    <a:pt x="170" y="5"/>
                  </a:lnTo>
                  <a:lnTo>
                    <a:pt x="171" y="5"/>
                  </a:lnTo>
                  <a:lnTo>
                    <a:pt x="173" y="5"/>
                  </a:lnTo>
                  <a:lnTo>
                    <a:pt x="174" y="5"/>
                  </a:lnTo>
                  <a:lnTo>
                    <a:pt x="175" y="5"/>
                  </a:lnTo>
                  <a:lnTo>
                    <a:pt x="182" y="7"/>
                  </a:lnTo>
                  <a:lnTo>
                    <a:pt x="184" y="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Freeform 23">
              <a:extLst>
                <a:ext uri="{FF2B5EF4-FFF2-40B4-BE49-F238E27FC236}">
                  <a16:creationId xmlns:a16="http://schemas.microsoft.com/office/drawing/2014/main" id="{CFE1AFCE-D427-2299-CAC0-C480C0CC4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9488" y="1512888"/>
              <a:ext cx="552450" cy="554038"/>
            </a:xfrm>
            <a:custGeom>
              <a:avLst/>
              <a:gdLst>
                <a:gd name="T0" fmla="*/ 248 w 348"/>
                <a:gd name="T1" fmla="*/ 31 h 349"/>
                <a:gd name="T2" fmla="*/ 262 w 348"/>
                <a:gd name="T3" fmla="*/ 53 h 349"/>
                <a:gd name="T4" fmla="*/ 292 w 348"/>
                <a:gd name="T5" fmla="*/ 101 h 349"/>
                <a:gd name="T6" fmla="*/ 313 w 348"/>
                <a:gd name="T7" fmla="*/ 137 h 349"/>
                <a:gd name="T8" fmla="*/ 318 w 348"/>
                <a:gd name="T9" fmla="*/ 155 h 349"/>
                <a:gd name="T10" fmla="*/ 320 w 348"/>
                <a:gd name="T11" fmla="*/ 174 h 349"/>
                <a:gd name="T12" fmla="*/ 314 w 348"/>
                <a:gd name="T13" fmla="*/ 192 h 349"/>
                <a:gd name="T14" fmla="*/ 307 w 348"/>
                <a:gd name="T15" fmla="*/ 203 h 349"/>
                <a:gd name="T16" fmla="*/ 294 w 348"/>
                <a:gd name="T17" fmla="*/ 217 h 349"/>
                <a:gd name="T18" fmla="*/ 294 w 348"/>
                <a:gd name="T19" fmla="*/ 225 h 349"/>
                <a:gd name="T20" fmla="*/ 305 w 348"/>
                <a:gd name="T21" fmla="*/ 231 h 349"/>
                <a:gd name="T22" fmla="*/ 324 w 348"/>
                <a:gd name="T23" fmla="*/ 253 h 349"/>
                <a:gd name="T24" fmla="*/ 338 w 348"/>
                <a:gd name="T25" fmla="*/ 268 h 349"/>
                <a:gd name="T26" fmla="*/ 342 w 348"/>
                <a:gd name="T27" fmla="*/ 285 h 349"/>
                <a:gd name="T28" fmla="*/ 323 w 348"/>
                <a:gd name="T29" fmla="*/ 298 h 349"/>
                <a:gd name="T30" fmla="*/ 302 w 348"/>
                <a:gd name="T31" fmla="*/ 308 h 349"/>
                <a:gd name="T32" fmla="*/ 280 w 348"/>
                <a:gd name="T33" fmla="*/ 341 h 349"/>
                <a:gd name="T34" fmla="*/ 274 w 348"/>
                <a:gd name="T35" fmla="*/ 342 h 349"/>
                <a:gd name="T36" fmla="*/ 265 w 348"/>
                <a:gd name="T37" fmla="*/ 336 h 349"/>
                <a:gd name="T38" fmla="*/ 256 w 348"/>
                <a:gd name="T39" fmla="*/ 324 h 349"/>
                <a:gd name="T40" fmla="*/ 250 w 348"/>
                <a:gd name="T41" fmla="*/ 313 h 349"/>
                <a:gd name="T42" fmla="*/ 247 w 348"/>
                <a:gd name="T43" fmla="*/ 302 h 349"/>
                <a:gd name="T44" fmla="*/ 245 w 348"/>
                <a:gd name="T45" fmla="*/ 291 h 349"/>
                <a:gd name="T46" fmla="*/ 244 w 348"/>
                <a:gd name="T47" fmla="*/ 280 h 349"/>
                <a:gd name="T48" fmla="*/ 234 w 348"/>
                <a:gd name="T49" fmla="*/ 282 h 349"/>
                <a:gd name="T50" fmla="*/ 225 w 348"/>
                <a:gd name="T51" fmla="*/ 293 h 349"/>
                <a:gd name="T52" fmla="*/ 215 w 348"/>
                <a:gd name="T53" fmla="*/ 298 h 349"/>
                <a:gd name="T54" fmla="*/ 201 w 348"/>
                <a:gd name="T55" fmla="*/ 308 h 349"/>
                <a:gd name="T56" fmla="*/ 190 w 348"/>
                <a:gd name="T57" fmla="*/ 313 h 349"/>
                <a:gd name="T58" fmla="*/ 182 w 348"/>
                <a:gd name="T59" fmla="*/ 323 h 349"/>
                <a:gd name="T60" fmla="*/ 167 w 348"/>
                <a:gd name="T61" fmla="*/ 342 h 349"/>
                <a:gd name="T62" fmla="*/ 158 w 348"/>
                <a:gd name="T63" fmla="*/ 347 h 349"/>
                <a:gd name="T64" fmla="*/ 156 w 348"/>
                <a:gd name="T65" fmla="*/ 338 h 349"/>
                <a:gd name="T66" fmla="*/ 157 w 348"/>
                <a:gd name="T67" fmla="*/ 326 h 349"/>
                <a:gd name="T68" fmla="*/ 152 w 348"/>
                <a:gd name="T69" fmla="*/ 318 h 349"/>
                <a:gd name="T70" fmla="*/ 135 w 348"/>
                <a:gd name="T71" fmla="*/ 300 h 349"/>
                <a:gd name="T72" fmla="*/ 114 w 348"/>
                <a:gd name="T73" fmla="*/ 286 h 349"/>
                <a:gd name="T74" fmla="*/ 92 w 348"/>
                <a:gd name="T75" fmla="*/ 311 h 349"/>
                <a:gd name="T76" fmla="*/ 84 w 348"/>
                <a:gd name="T77" fmla="*/ 323 h 349"/>
                <a:gd name="T78" fmla="*/ 23 w 348"/>
                <a:gd name="T79" fmla="*/ 304 h 349"/>
                <a:gd name="T80" fmla="*/ 14 w 348"/>
                <a:gd name="T81" fmla="*/ 290 h 349"/>
                <a:gd name="T82" fmla="*/ 7 w 348"/>
                <a:gd name="T83" fmla="*/ 264 h 349"/>
                <a:gd name="T84" fmla="*/ 20 w 348"/>
                <a:gd name="T85" fmla="*/ 227 h 349"/>
                <a:gd name="T86" fmla="*/ 27 w 348"/>
                <a:gd name="T87" fmla="*/ 209 h 349"/>
                <a:gd name="T88" fmla="*/ 34 w 348"/>
                <a:gd name="T89" fmla="*/ 192 h 349"/>
                <a:gd name="T90" fmla="*/ 45 w 348"/>
                <a:gd name="T91" fmla="*/ 177 h 349"/>
                <a:gd name="T92" fmla="*/ 61 w 348"/>
                <a:gd name="T93" fmla="*/ 155 h 349"/>
                <a:gd name="T94" fmla="*/ 72 w 348"/>
                <a:gd name="T95" fmla="*/ 145 h 349"/>
                <a:gd name="T96" fmla="*/ 91 w 348"/>
                <a:gd name="T97" fmla="*/ 130 h 349"/>
                <a:gd name="T98" fmla="*/ 110 w 348"/>
                <a:gd name="T99" fmla="*/ 112 h 349"/>
                <a:gd name="T100" fmla="*/ 123 w 348"/>
                <a:gd name="T101" fmla="*/ 101 h 349"/>
                <a:gd name="T102" fmla="*/ 134 w 348"/>
                <a:gd name="T103" fmla="*/ 90 h 349"/>
                <a:gd name="T104" fmla="*/ 141 w 348"/>
                <a:gd name="T105" fmla="*/ 76 h 349"/>
                <a:gd name="T106" fmla="*/ 157 w 348"/>
                <a:gd name="T107" fmla="*/ 53 h 349"/>
                <a:gd name="T108" fmla="*/ 175 w 348"/>
                <a:gd name="T109" fmla="*/ 13 h 349"/>
                <a:gd name="T110" fmla="*/ 192 w 348"/>
                <a:gd name="T111" fmla="*/ 4 h 349"/>
                <a:gd name="T112" fmla="*/ 208 w 348"/>
                <a:gd name="T113" fmla="*/ 1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48" h="349">
                  <a:moveTo>
                    <a:pt x="223" y="15"/>
                  </a:moveTo>
                  <a:lnTo>
                    <a:pt x="227" y="11"/>
                  </a:lnTo>
                  <a:lnTo>
                    <a:pt x="229" y="11"/>
                  </a:lnTo>
                  <a:lnTo>
                    <a:pt x="230" y="10"/>
                  </a:lnTo>
                  <a:lnTo>
                    <a:pt x="232" y="13"/>
                  </a:lnTo>
                  <a:lnTo>
                    <a:pt x="233" y="15"/>
                  </a:lnTo>
                  <a:lnTo>
                    <a:pt x="243" y="26"/>
                  </a:lnTo>
                  <a:lnTo>
                    <a:pt x="248" y="31"/>
                  </a:lnTo>
                  <a:lnTo>
                    <a:pt x="248" y="32"/>
                  </a:lnTo>
                  <a:lnTo>
                    <a:pt x="250" y="33"/>
                  </a:lnTo>
                  <a:lnTo>
                    <a:pt x="251" y="35"/>
                  </a:lnTo>
                  <a:lnTo>
                    <a:pt x="254" y="39"/>
                  </a:lnTo>
                  <a:lnTo>
                    <a:pt x="255" y="40"/>
                  </a:lnTo>
                  <a:lnTo>
                    <a:pt x="258" y="44"/>
                  </a:lnTo>
                  <a:lnTo>
                    <a:pt x="261" y="48"/>
                  </a:lnTo>
                  <a:lnTo>
                    <a:pt x="262" y="53"/>
                  </a:lnTo>
                  <a:lnTo>
                    <a:pt x="263" y="54"/>
                  </a:lnTo>
                  <a:lnTo>
                    <a:pt x="266" y="58"/>
                  </a:lnTo>
                  <a:lnTo>
                    <a:pt x="272" y="66"/>
                  </a:lnTo>
                  <a:lnTo>
                    <a:pt x="274" y="71"/>
                  </a:lnTo>
                  <a:lnTo>
                    <a:pt x="283" y="84"/>
                  </a:lnTo>
                  <a:lnTo>
                    <a:pt x="285" y="90"/>
                  </a:lnTo>
                  <a:lnTo>
                    <a:pt x="288" y="94"/>
                  </a:lnTo>
                  <a:lnTo>
                    <a:pt x="292" y="101"/>
                  </a:lnTo>
                  <a:lnTo>
                    <a:pt x="295" y="105"/>
                  </a:lnTo>
                  <a:lnTo>
                    <a:pt x="299" y="112"/>
                  </a:lnTo>
                  <a:lnTo>
                    <a:pt x="307" y="124"/>
                  </a:lnTo>
                  <a:lnTo>
                    <a:pt x="307" y="126"/>
                  </a:lnTo>
                  <a:lnTo>
                    <a:pt x="309" y="128"/>
                  </a:lnTo>
                  <a:lnTo>
                    <a:pt x="310" y="131"/>
                  </a:lnTo>
                  <a:lnTo>
                    <a:pt x="313" y="136"/>
                  </a:lnTo>
                  <a:lnTo>
                    <a:pt x="313" y="137"/>
                  </a:lnTo>
                  <a:lnTo>
                    <a:pt x="314" y="138"/>
                  </a:lnTo>
                  <a:lnTo>
                    <a:pt x="314" y="140"/>
                  </a:lnTo>
                  <a:lnTo>
                    <a:pt x="316" y="142"/>
                  </a:lnTo>
                  <a:lnTo>
                    <a:pt x="317" y="145"/>
                  </a:lnTo>
                  <a:lnTo>
                    <a:pt x="317" y="148"/>
                  </a:lnTo>
                  <a:lnTo>
                    <a:pt x="318" y="149"/>
                  </a:lnTo>
                  <a:lnTo>
                    <a:pt x="318" y="152"/>
                  </a:lnTo>
                  <a:lnTo>
                    <a:pt x="318" y="155"/>
                  </a:lnTo>
                  <a:lnTo>
                    <a:pt x="320" y="159"/>
                  </a:lnTo>
                  <a:lnTo>
                    <a:pt x="320" y="162"/>
                  </a:lnTo>
                  <a:lnTo>
                    <a:pt x="320" y="163"/>
                  </a:lnTo>
                  <a:lnTo>
                    <a:pt x="320" y="166"/>
                  </a:lnTo>
                  <a:lnTo>
                    <a:pt x="320" y="167"/>
                  </a:lnTo>
                  <a:lnTo>
                    <a:pt x="320" y="169"/>
                  </a:lnTo>
                  <a:lnTo>
                    <a:pt x="320" y="170"/>
                  </a:lnTo>
                  <a:lnTo>
                    <a:pt x="320" y="174"/>
                  </a:lnTo>
                  <a:lnTo>
                    <a:pt x="318" y="177"/>
                  </a:lnTo>
                  <a:lnTo>
                    <a:pt x="318" y="178"/>
                  </a:lnTo>
                  <a:lnTo>
                    <a:pt x="318" y="180"/>
                  </a:lnTo>
                  <a:lnTo>
                    <a:pt x="318" y="182"/>
                  </a:lnTo>
                  <a:lnTo>
                    <a:pt x="317" y="185"/>
                  </a:lnTo>
                  <a:lnTo>
                    <a:pt x="316" y="188"/>
                  </a:lnTo>
                  <a:lnTo>
                    <a:pt x="316" y="189"/>
                  </a:lnTo>
                  <a:lnTo>
                    <a:pt x="314" y="192"/>
                  </a:lnTo>
                  <a:lnTo>
                    <a:pt x="313" y="195"/>
                  </a:lnTo>
                  <a:lnTo>
                    <a:pt x="312" y="196"/>
                  </a:lnTo>
                  <a:lnTo>
                    <a:pt x="310" y="199"/>
                  </a:lnTo>
                  <a:lnTo>
                    <a:pt x="310" y="200"/>
                  </a:lnTo>
                  <a:lnTo>
                    <a:pt x="309" y="200"/>
                  </a:lnTo>
                  <a:lnTo>
                    <a:pt x="309" y="202"/>
                  </a:lnTo>
                  <a:lnTo>
                    <a:pt x="307" y="202"/>
                  </a:lnTo>
                  <a:lnTo>
                    <a:pt x="307" y="203"/>
                  </a:lnTo>
                  <a:lnTo>
                    <a:pt x="306" y="204"/>
                  </a:lnTo>
                  <a:lnTo>
                    <a:pt x="305" y="206"/>
                  </a:lnTo>
                  <a:lnTo>
                    <a:pt x="302" y="209"/>
                  </a:lnTo>
                  <a:lnTo>
                    <a:pt x="301" y="211"/>
                  </a:lnTo>
                  <a:lnTo>
                    <a:pt x="299" y="211"/>
                  </a:lnTo>
                  <a:lnTo>
                    <a:pt x="298" y="214"/>
                  </a:lnTo>
                  <a:lnTo>
                    <a:pt x="296" y="214"/>
                  </a:lnTo>
                  <a:lnTo>
                    <a:pt x="294" y="217"/>
                  </a:lnTo>
                  <a:lnTo>
                    <a:pt x="291" y="218"/>
                  </a:lnTo>
                  <a:lnTo>
                    <a:pt x="291" y="220"/>
                  </a:lnTo>
                  <a:lnTo>
                    <a:pt x="290" y="220"/>
                  </a:lnTo>
                  <a:lnTo>
                    <a:pt x="288" y="221"/>
                  </a:lnTo>
                  <a:lnTo>
                    <a:pt x="290" y="222"/>
                  </a:lnTo>
                  <a:lnTo>
                    <a:pt x="291" y="222"/>
                  </a:lnTo>
                  <a:lnTo>
                    <a:pt x="291" y="224"/>
                  </a:lnTo>
                  <a:lnTo>
                    <a:pt x="294" y="225"/>
                  </a:lnTo>
                  <a:lnTo>
                    <a:pt x="295" y="227"/>
                  </a:lnTo>
                  <a:lnTo>
                    <a:pt x="296" y="227"/>
                  </a:lnTo>
                  <a:lnTo>
                    <a:pt x="298" y="227"/>
                  </a:lnTo>
                  <a:lnTo>
                    <a:pt x="299" y="228"/>
                  </a:lnTo>
                  <a:lnTo>
                    <a:pt x="301" y="228"/>
                  </a:lnTo>
                  <a:lnTo>
                    <a:pt x="302" y="229"/>
                  </a:lnTo>
                  <a:lnTo>
                    <a:pt x="303" y="229"/>
                  </a:lnTo>
                  <a:lnTo>
                    <a:pt x="305" y="231"/>
                  </a:lnTo>
                  <a:lnTo>
                    <a:pt x="307" y="232"/>
                  </a:lnTo>
                  <a:lnTo>
                    <a:pt x="324" y="247"/>
                  </a:lnTo>
                  <a:lnTo>
                    <a:pt x="324" y="249"/>
                  </a:lnTo>
                  <a:lnTo>
                    <a:pt x="323" y="249"/>
                  </a:lnTo>
                  <a:lnTo>
                    <a:pt x="323" y="250"/>
                  </a:lnTo>
                  <a:lnTo>
                    <a:pt x="323" y="251"/>
                  </a:lnTo>
                  <a:lnTo>
                    <a:pt x="323" y="253"/>
                  </a:lnTo>
                  <a:lnTo>
                    <a:pt x="324" y="253"/>
                  </a:lnTo>
                  <a:lnTo>
                    <a:pt x="325" y="254"/>
                  </a:lnTo>
                  <a:lnTo>
                    <a:pt x="328" y="258"/>
                  </a:lnTo>
                  <a:lnTo>
                    <a:pt x="330" y="258"/>
                  </a:lnTo>
                  <a:lnTo>
                    <a:pt x="330" y="260"/>
                  </a:lnTo>
                  <a:lnTo>
                    <a:pt x="332" y="262"/>
                  </a:lnTo>
                  <a:lnTo>
                    <a:pt x="335" y="265"/>
                  </a:lnTo>
                  <a:lnTo>
                    <a:pt x="336" y="268"/>
                  </a:lnTo>
                  <a:lnTo>
                    <a:pt x="338" y="268"/>
                  </a:lnTo>
                  <a:lnTo>
                    <a:pt x="345" y="265"/>
                  </a:lnTo>
                  <a:lnTo>
                    <a:pt x="348" y="272"/>
                  </a:lnTo>
                  <a:lnTo>
                    <a:pt x="343" y="273"/>
                  </a:lnTo>
                  <a:lnTo>
                    <a:pt x="338" y="276"/>
                  </a:lnTo>
                  <a:lnTo>
                    <a:pt x="339" y="278"/>
                  </a:lnTo>
                  <a:lnTo>
                    <a:pt x="339" y="282"/>
                  </a:lnTo>
                  <a:lnTo>
                    <a:pt x="341" y="285"/>
                  </a:lnTo>
                  <a:lnTo>
                    <a:pt x="342" y="285"/>
                  </a:lnTo>
                  <a:lnTo>
                    <a:pt x="342" y="286"/>
                  </a:lnTo>
                  <a:lnTo>
                    <a:pt x="339" y="287"/>
                  </a:lnTo>
                  <a:lnTo>
                    <a:pt x="335" y="290"/>
                  </a:lnTo>
                  <a:lnTo>
                    <a:pt x="330" y="294"/>
                  </a:lnTo>
                  <a:lnTo>
                    <a:pt x="328" y="297"/>
                  </a:lnTo>
                  <a:lnTo>
                    <a:pt x="327" y="297"/>
                  </a:lnTo>
                  <a:lnTo>
                    <a:pt x="325" y="297"/>
                  </a:lnTo>
                  <a:lnTo>
                    <a:pt x="323" y="298"/>
                  </a:lnTo>
                  <a:lnTo>
                    <a:pt x="321" y="298"/>
                  </a:lnTo>
                  <a:lnTo>
                    <a:pt x="316" y="301"/>
                  </a:lnTo>
                  <a:lnTo>
                    <a:pt x="312" y="301"/>
                  </a:lnTo>
                  <a:lnTo>
                    <a:pt x="312" y="302"/>
                  </a:lnTo>
                  <a:lnTo>
                    <a:pt x="307" y="302"/>
                  </a:lnTo>
                  <a:lnTo>
                    <a:pt x="306" y="304"/>
                  </a:lnTo>
                  <a:lnTo>
                    <a:pt x="303" y="307"/>
                  </a:lnTo>
                  <a:lnTo>
                    <a:pt x="302" y="308"/>
                  </a:lnTo>
                  <a:lnTo>
                    <a:pt x="302" y="309"/>
                  </a:lnTo>
                  <a:lnTo>
                    <a:pt x="299" y="312"/>
                  </a:lnTo>
                  <a:lnTo>
                    <a:pt x="298" y="315"/>
                  </a:lnTo>
                  <a:lnTo>
                    <a:pt x="296" y="318"/>
                  </a:lnTo>
                  <a:lnTo>
                    <a:pt x="295" y="319"/>
                  </a:lnTo>
                  <a:lnTo>
                    <a:pt x="284" y="336"/>
                  </a:lnTo>
                  <a:lnTo>
                    <a:pt x="283" y="338"/>
                  </a:lnTo>
                  <a:lnTo>
                    <a:pt x="280" y="341"/>
                  </a:lnTo>
                  <a:lnTo>
                    <a:pt x="280" y="344"/>
                  </a:lnTo>
                  <a:lnTo>
                    <a:pt x="279" y="344"/>
                  </a:lnTo>
                  <a:lnTo>
                    <a:pt x="279" y="345"/>
                  </a:lnTo>
                  <a:lnTo>
                    <a:pt x="279" y="344"/>
                  </a:lnTo>
                  <a:lnTo>
                    <a:pt x="277" y="344"/>
                  </a:lnTo>
                  <a:lnTo>
                    <a:pt x="276" y="344"/>
                  </a:lnTo>
                  <a:lnTo>
                    <a:pt x="276" y="342"/>
                  </a:lnTo>
                  <a:lnTo>
                    <a:pt x="274" y="342"/>
                  </a:lnTo>
                  <a:lnTo>
                    <a:pt x="273" y="341"/>
                  </a:lnTo>
                  <a:lnTo>
                    <a:pt x="272" y="340"/>
                  </a:lnTo>
                  <a:lnTo>
                    <a:pt x="270" y="340"/>
                  </a:lnTo>
                  <a:lnTo>
                    <a:pt x="269" y="338"/>
                  </a:lnTo>
                  <a:lnTo>
                    <a:pt x="268" y="337"/>
                  </a:lnTo>
                  <a:lnTo>
                    <a:pt x="268" y="336"/>
                  </a:lnTo>
                  <a:lnTo>
                    <a:pt x="266" y="336"/>
                  </a:lnTo>
                  <a:lnTo>
                    <a:pt x="265" y="336"/>
                  </a:lnTo>
                  <a:lnTo>
                    <a:pt x="265" y="334"/>
                  </a:lnTo>
                  <a:lnTo>
                    <a:pt x="263" y="333"/>
                  </a:lnTo>
                  <a:lnTo>
                    <a:pt x="262" y="331"/>
                  </a:lnTo>
                  <a:lnTo>
                    <a:pt x="261" y="330"/>
                  </a:lnTo>
                  <a:lnTo>
                    <a:pt x="259" y="329"/>
                  </a:lnTo>
                  <a:lnTo>
                    <a:pt x="259" y="327"/>
                  </a:lnTo>
                  <a:lnTo>
                    <a:pt x="258" y="326"/>
                  </a:lnTo>
                  <a:lnTo>
                    <a:pt x="256" y="324"/>
                  </a:lnTo>
                  <a:lnTo>
                    <a:pt x="255" y="323"/>
                  </a:lnTo>
                  <a:lnTo>
                    <a:pt x="255" y="322"/>
                  </a:lnTo>
                  <a:lnTo>
                    <a:pt x="254" y="320"/>
                  </a:lnTo>
                  <a:lnTo>
                    <a:pt x="252" y="319"/>
                  </a:lnTo>
                  <a:lnTo>
                    <a:pt x="252" y="318"/>
                  </a:lnTo>
                  <a:lnTo>
                    <a:pt x="251" y="316"/>
                  </a:lnTo>
                  <a:lnTo>
                    <a:pt x="251" y="313"/>
                  </a:lnTo>
                  <a:lnTo>
                    <a:pt x="250" y="313"/>
                  </a:lnTo>
                  <a:lnTo>
                    <a:pt x="250" y="312"/>
                  </a:lnTo>
                  <a:lnTo>
                    <a:pt x="250" y="311"/>
                  </a:lnTo>
                  <a:lnTo>
                    <a:pt x="248" y="309"/>
                  </a:lnTo>
                  <a:lnTo>
                    <a:pt x="248" y="308"/>
                  </a:lnTo>
                  <a:lnTo>
                    <a:pt x="248" y="307"/>
                  </a:lnTo>
                  <a:lnTo>
                    <a:pt x="247" y="305"/>
                  </a:lnTo>
                  <a:lnTo>
                    <a:pt x="247" y="304"/>
                  </a:lnTo>
                  <a:lnTo>
                    <a:pt x="247" y="302"/>
                  </a:lnTo>
                  <a:lnTo>
                    <a:pt x="247" y="301"/>
                  </a:lnTo>
                  <a:lnTo>
                    <a:pt x="245" y="300"/>
                  </a:lnTo>
                  <a:lnTo>
                    <a:pt x="245" y="298"/>
                  </a:lnTo>
                  <a:lnTo>
                    <a:pt x="245" y="297"/>
                  </a:lnTo>
                  <a:lnTo>
                    <a:pt x="245" y="296"/>
                  </a:lnTo>
                  <a:lnTo>
                    <a:pt x="245" y="294"/>
                  </a:lnTo>
                  <a:lnTo>
                    <a:pt x="245" y="293"/>
                  </a:lnTo>
                  <a:lnTo>
                    <a:pt x="245" y="291"/>
                  </a:lnTo>
                  <a:lnTo>
                    <a:pt x="244" y="290"/>
                  </a:lnTo>
                  <a:lnTo>
                    <a:pt x="244" y="289"/>
                  </a:lnTo>
                  <a:lnTo>
                    <a:pt x="244" y="287"/>
                  </a:lnTo>
                  <a:lnTo>
                    <a:pt x="244" y="285"/>
                  </a:lnTo>
                  <a:lnTo>
                    <a:pt x="244" y="283"/>
                  </a:lnTo>
                  <a:lnTo>
                    <a:pt x="245" y="282"/>
                  </a:lnTo>
                  <a:lnTo>
                    <a:pt x="245" y="280"/>
                  </a:lnTo>
                  <a:lnTo>
                    <a:pt x="244" y="280"/>
                  </a:lnTo>
                  <a:lnTo>
                    <a:pt x="243" y="283"/>
                  </a:lnTo>
                  <a:lnTo>
                    <a:pt x="243" y="282"/>
                  </a:lnTo>
                  <a:lnTo>
                    <a:pt x="241" y="282"/>
                  </a:lnTo>
                  <a:lnTo>
                    <a:pt x="240" y="280"/>
                  </a:lnTo>
                  <a:lnTo>
                    <a:pt x="238" y="280"/>
                  </a:lnTo>
                  <a:lnTo>
                    <a:pt x="237" y="280"/>
                  </a:lnTo>
                  <a:lnTo>
                    <a:pt x="236" y="280"/>
                  </a:lnTo>
                  <a:lnTo>
                    <a:pt x="234" y="282"/>
                  </a:lnTo>
                  <a:lnTo>
                    <a:pt x="232" y="283"/>
                  </a:lnTo>
                  <a:lnTo>
                    <a:pt x="230" y="286"/>
                  </a:lnTo>
                  <a:lnTo>
                    <a:pt x="229" y="287"/>
                  </a:lnTo>
                  <a:lnTo>
                    <a:pt x="229" y="289"/>
                  </a:lnTo>
                  <a:lnTo>
                    <a:pt x="227" y="289"/>
                  </a:lnTo>
                  <a:lnTo>
                    <a:pt x="227" y="290"/>
                  </a:lnTo>
                  <a:lnTo>
                    <a:pt x="226" y="291"/>
                  </a:lnTo>
                  <a:lnTo>
                    <a:pt x="225" y="293"/>
                  </a:lnTo>
                  <a:lnTo>
                    <a:pt x="223" y="293"/>
                  </a:lnTo>
                  <a:lnTo>
                    <a:pt x="223" y="294"/>
                  </a:lnTo>
                  <a:lnTo>
                    <a:pt x="222" y="294"/>
                  </a:lnTo>
                  <a:lnTo>
                    <a:pt x="221" y="296"/>
                  </a:lnTo>
                  <a:lnTo>
                    <a:pt x="219" y="297"/>
                  </a:lnTo>
                  <a:lnTo>
                    <a:pt x="218" y="297"/>
                  </a:lnTo>
                  <a:lnTo>
                    <a:pt x="216" y="298"/>
                  </a:lnTo>
                  <a:lnTo>
                    <a:pt x="215" y="298"/>
                  </a:lnTo>
                  <a:lnTo>
                    <a:pt x="215" y="300"/>
                  </a:lnTo>
                  <a:lnTo>
                    <a:pt x="214" y="300"/>
                  </a:lnTo>
                  <a:lnTo>
                    <a:pt x="212" y="300"/>
                  </a:lnTo>
                  <a:lnTo>
                    <a:pt x="210" y="302"/>
                  </a:lnTo>
                  <a:lnTo>
                    <a:pt x="208" y="302"/>
                  </a:lnTo>
                  <a:lnTo>
                    <a:pt x="207" y="304"/>
                  </a:lnTo>
                  <a:lnTo>
                    <a:pt x="203" y="307"/>
                  </a:lnTo>
                  <a:lnTo>
                    <a:pt x="201" y="308"/>
                  </a:lnTo>
                  <a:lnTo>
                    <a:pt x="200" y="308"/>
                  </a:lnTo>
                  <a:lnTo>
                    <a:pt x="199" y="309"/>
                  </a:lnTo>
                  <a:lnTo>
                    <a:pt x="197" y="309"/>
                  </a:lnTo>
                  <a:lnTo>
                    <a:pt x="197" y="311"/>
                  </a:lnTo>
                  <a:lnTo>
                    <a:pt x="196" y="311"/>
                  </a:lnTo>
                  <a:lnTo>
                    <a:pt x="194" y="312"/>
                  </a:lnTo>
                  <a:lnTo>
                    <a:pt x="193" y="312"/>
                  </a:lnTo>
                  <a:lnTo>
                    <a:pt x="190" y="313"/>
                  </a:lnTo>
                  <a:lnTo>
                    <a:pt x="190" y="315"/>
                  </a:lnTo>
                  <a:lnTo>
                    <a:pt x="189" y="315"/>
                  </a:lnTo>
                  <a:lnTo>
                    <a:pt x="186" y="316"/>
                  </a:lnTo>
                  <a:lnTo>
                    <a:pt x="186" y="318"/>
                  </a:lnTo>
                  <a:lnTo>
                    <a:pt x="185" y="318"/>
                  </a:lnTo>
                  <a:lnTo>
                    <a:pt x="185" y="319"/>
                  </a:lnTo>
                  <a:lnTo>
                    <a:pt x="183" y="320"/>
                  </a:lnTo>
                  <a:lnTo>
                    <a:pt x="182" y="323"/>
                  </a:lnTo>
                  <a:lnTo>
                    <a:pt x="175" y="330"/>
                  </a:lnTo>
                  <a:lnTo>
                    <a:pt x="174" y="334"/>
                  </a:lnTo>
                  <a:lnTo>
                    <a:pt x="172" y="336"/>
                  </a:lnTo>
                  <a:lnTo>
                    <a:pt x="171" y="337"/>
                  </a:lnTo>
                  <a:lnTo>
                    <a:pt x="169" y="340"/>
                  </a:lnTo>
                  <a:lnTo>
                    <a:pt x="168" y="340"/>
                  </a:lnTo>
                  <a:lnTo>
                    <a:pt x="168" y="341"/>
                  </a:lnTo>
                  <a:lnTo>
                    <a:pt x="167" y="342"/>
                  </a:lnTo>
                  <a:lnTo>
                    <a:pt x="167" y="344"/>
                  </a:lnTo>
                  <a:lnTo>
                    <a:pt x="165" y="344"/>
                  </a:lnTo>
                  <a:lnTo>
                    <a:pt x="165" y="345"/>
                  </a:lnTo>
                  <a:lnTo>
                    <a:pt x="164" y="348"/>
                  </a:lnTo>
                  <a:lnTo>
                    <a:pt x="163" y="348"/>
                  </a:lnTo>
                  <a:lnTo>
                    <a:pt x="161" y="349"/>
                  </a:lnTo>
                  <a:lnTo>
                    <a:pt x="160" y="348"/>
                  </a:lnTo>
                  <a:lnTo>
                    <a:pt x="158" y="347"/>
                  </a:lnTo>
                  <a:lnTo>
                    <a:pt x="157" y="347"/>
                  </a:lnTo>
                  <a:lnTo>
                    <a:pt x="157" y="345"/>
                  </a:lnTo>
                  <a:lnTo>
                    <a:pt x="157" y="344"/>
                  </a:lnTo>
                  <a:lnTo>
                    <a:pt x="156" y="344"/>
                  </a:lnTo>
                  <a:lnTo>
                    <a:pt x="156" y="342"/>
                  </a:lnTo>
                  <a:lnTo>
                    <a:pt x="156" y="341"/>
                  </a:lnTo>
                  <a:lnTo>
                    <a:pt x="156" y="340"/>
                  </a:lnTo>
                  <a:lnTo>
                    <a:pt x="156" y="338"/>
                  </a:lnTo>
                  <a:lnTo>
                    <a:pt x="156" y="337"/>
                  </a:lnTo>
                  <a:lnTo>
                    <a:pt x="156" y="336"/>
                  </a:lnTo>
                  <a:lnTo>
                    <a:pt x="157" y="333"/>
                  </a:lnTo>
                  <a:lnTo>
                    <a:pt x="157" y="331"/>
                  </a:lnTo>
                  <a:lnTo>
                    <a:pt x="157" y="330"/>
                  </a:lnTo>
                  <a:lnTo>
                    <a:pt x="157" y="329"/>
                  </a:lnTo>
                  <a:lnTo>
                    <a:pt x="157" y="327"/>
                  </a:lnTo>
                  <a:lnTo>
                    <a:pt x="157" y="326"/>
                  </a:lnTo>
                  <a:lnTo>
                    <a:pt x="157" y="324"/>
                  </a:lnTo>
                  <a:lnTo>
                    <a:pt x="156" y="323"/>
                  </a:lnTo>
                  <a:lnTo>
                    <a:pt x="156" y="322"/>
                  </a:lnTo>
                  <a:lnTo>
                    <a:pt x="154" y="320"/>
                  </a:lnTo>
                  <a:lnTo>
                    <a:pt x="154" y="319"/>
                  </a:lnTo>
                  <a:lnTo>
                    <a:pt x="153" y="319"/>
                  </a:lnTo>
                  <a:lnTo>
                    <a:pt x="153" y="318"/>
                  </a:lnTo>
                  <a:lnTo>
                    <a:pt x="152" y="318"/>
                  </a:lnTo>
                  <a:lnTo>
                    <a:pt x="152" y="316"/>
                  </a:lnTo>
                  <a:lnTo>
                    <a:pt x="149" y="313"/>
                  </a:lnTo>
                  <a:lnTo>
                    <a:pt x="147" y="313"/>
                  </a:lnTo>
                  <a:lnTo>
                    <a:pt x="145" y="309"/>
                  </a:lnTo>
                  <a:lnTo>
                    <a:pt x="139" y="304"/>
                  </a:lnTo>
                  <a:lnTo>
                    <a:pt x="138" y="302"/>
                  </a:lnTo>
                  <a:lnTo>
                    <a:pt x="136" y="301"/>
                  </a:lnTo>
                  <a:lnTo>
                    <a:pt x="135" y="300"/>
                  </a:lnTo>
                  <a:lnTo>
                    <a:pt x="128" y="291"/>
                  </a:lnTo>
                  <a:lnTo>
                    <a:pt x="128" y="290"/>
                  </a:lnTo>
                  <a:lnTo>
                    <a:pt x="124" y="286"/>
                  </a:lnTo>
                  <a:lnTo>
                    <a:pt x="121" y="282"/>
                  </a:lnTo>
                  <a:lnTo>
                    <a:pt x="118" y="280"/>
                  </a:lnTo>
                  <a:lnTo>
                    <a:pt x="117" y="283"/>
                  </a:lnTo>
                  <a:lnTo>
                    <a:pt x="114" y="285"/>
                  </a:lnTo>
                  <a:lnTo>
                    <a:pt x="114" y="286"/>
                  </a:lnTo>
                  <a:lnTo>
                    <a:pt x="113" y="287"/>
                  </a:lnTo>
                  <a:lnTo>
                    <a:pt x="112" y="289"/>
                  </a:lnTo>
                  <a:lnTo>
                    <a:pt x="110" y="290"/>
                  </a:lnTo>
                  <a:lnTo>
                    <a:pt x="109" y="291"/>
                  </a:lnTo>
                  <a:lnTo>
                    <a:pt x="99" y="302"/>
                  </a:lnTo>
                  <a:lnTo>
                    <a:pt x="96" y="305"/>
                  </a:lnTo>
                  <a:lnTo>
                    <a:pt x="94" y="309"/>
                  </a:lnTo>
                  <a:lnTo>
                    <a:pt x="92" y="311"/>
                  </a:lnTo>
                  <a:lnTo>
                    <a:pt x="91" y="312"/>
                  </a:lnTo>
                  <a:lnTo>
                    <a:pt x="89" y="313"/>
                  </a:lnTo>
                  <a:lnTo>
                    <a:pt x="88" y="315"/>
                  </a:lnTo>
                  <a:lnTo>
                    <a:pt x="88" y="316"/>
                  </a:lnTo>
                  <a:lnTo>
                    <a:pt x="87" y="318"/>
                  </a:lnTo>
                  <a:lnTo>
                    <a:pt x="87" y="319"/>
                  </a:lnTo>
                  <a:lnTo>
                    <a:pt x="84" y="322"/>
                  </a:lnTo>
                  <a:lnTo>
                    <a:pt x="84" y="323"/>
                  </a:lnTo>
                  <a:lnTo>
                    <a:pt x="83" y="324"/>
                  </a:lnTo>
                  <a:lnTo>
                    <a:pt x="81" y="326"/>
                  </a:lnTo>
                  <a:lnTo>
                    <a:pt x="81" y="327"/>
                  </a:lnTo>
                  <a:lnTo>
                    <a:pt x="73" y="324"/>
                  </a:lnTo>
                  <a:lnTo>
                    <a:pt x="72" y="323"/>
                  </a:lnTo>
                  <a:lnTo>
                    <a:pt x="70" y="323"/>
                  </a:lnTo>
                  <a:lnTo>
                    <a:pt x="25" y="305"/>
                  </a:lnTo>
                  <a:lnTo>
                    <a:pt x="23" y="304"/>
                  </a:lnTo>
                  <a:lnTo>
                    <a:pt x="22" y="304"/>
                  </a:lnTo>
                  <a:lnTo>
                    <a:pt x="20" y="304"/>
                  </a:lnTo>
                  <a:lnTo>
                    <a:pt x="20" y="305"/>
                  </a:lnTo>
                  <a:lnTo>
                    <a:pt x="19" y="305"/>
                  </a:lnTo>
                  <a:lnTo>
                    <a:pt x="14" y="294"/>
                  </a:lnTo>
                  <a:lnTo>
                    <a:pt x="14" y="293"/>
                  </a:lnTo>
                  <a:lnTo>
                    <a:pt x="14" y="291"/>
                  </a:lnTo>
                  <a:lnTo>
                    <a:pt x="14" y="290"/>
                  </a:lnTo>
                  <a:lnTo>
                    <a:pt x="14" y="289"/>
                  </a:lnTo>
                  <a:lnTo>
                    <a:pt x="11" y="290"/>
                  </a:lnTo>
                  <a:lnTo>
                    <a:pt x="9" y="290"/>
                  </a:lnTo>
                  <a:lnTo>
                    <a:pt x="5" y="287"/>
                  </a:lnTo>
                  <a:lnTo>
                    <a:pt x="3" y="283"/>
                  </a:lnTo>
                  <a:lnTo>
                    <a:pt x="0" y="282"/>
                  </a:lnTo>
                  <a:lnTo>
                    <a:pt x="4" y="269"/>
                  </a:lnTo>
                  <a:lnTo>
                    <a:pt x="7" y="264"/>
                  </a:lnTo>
                  <a:lnTo>
                    <a:pt x="9" y="257"/>
                  </a:lnTo>
                  <a:lnTo>
                    <a:pt x="12" y="250"/>
                  </a:lnTo>
                  <a:lnTo>
                    <a:pt x="12" y="247"/>
                  </a:lnTo>
                  <a:lnTo>
                    <a:pt x="14" y="243"/>
                  </a:lnTo>
                  <a:lnTo>
                    <a:pt x="16" y="236"/>
                  </a:lnTo>
                  <a:lnTo>
                    <a:pt x="18" y="235"/>
                  </a:lnTo>
                  <a:lnTo>
                    <a:pt x="18" y="232"/>
                  </a:lnTo>
                  <a:lnTo>
                    <a:pt x="20" y="227"/>
                  </a:lnTo>
                  <a:lnTo>
                    <a:pt x="20" y="224"/>
                  </a:lnTo>
                  <a:lnTo>
                    <a:pt x="22" y="222"/>
                  </a:lnTo>
                  <a:lnTo>
                    <a:pt x="23" y="220"/>
                  </a:lnTo>
                  <a:lnTo>
                    <a:pt x="23" y="218"/>
                  </a:lnTo>
                  <a:lnTo>
                    <a:pt x="23" y="217"/>
                  </a:lnTo>
                  <a:lnTo>
                    <a:pt x="25" y="214"/>
                  </a:lnTo>
                  <a:lnTo>
                    <a:pt x="26" y="210"/>
                  </a:lnTo>
                  <a:lnTo>
                    <a:pt x="27" y="209"/>
                  </a:lnTo>
                  <a:lnTo>
                    <a:pt x="29" y="207"/>
                  </a:lnTo>
                  <a:lnTo>
                    <a:pt x="30" y="203"/>
                  </a:lnTo>
                  <a:lnTo>
                    <a:pt x="32" y="200"/>
                  </a:lnTo>
                  <a:lnTo>
                    <a:pt x="33" y="198"/>
                  </a:lnTo>
                  <a:lnTo>
                    <a:pt x="34" y="195"/>
                  </a:lnTo>
                  <a:lnTo>
                    <a:pt x="36" y="193"/>
                  </a:lnTo>
                  <a:lnTo>
                    <a:pt x="36" y="192"/>
                  </a:lnTo>
                  <a:lnTo>
                    <a:pt x="34" y="192"/>
                  </a:lnTo>
                  <a:lnTo>
                    <a:pt x="36" y="191"/>
                  </a:lnTo>
                  <a:lnTo>
                    <a:pt x="37" y="186"/>
                  </a:lnTo>
                  <a:lnTo>
                    <a:pt x="38" y="186"/>
                  </a:lnTo>
                  <a:lnTo>
                    <a:pt x="41" y="181"/>
                  </a:lnTo>
                  <a:lnTo>
                    <a:pt x="43" y="180"/>
                  </a:lnTo>
                  <a:lnTo>
                    <a:pt x="44" y="178"/>
                  </a:lnTo>
                  <a:lnTo>
                    <a:pt x="44" y="177"/>
                  </a:lnTo>
                  <a:lnTo>
                    <a:pt x="45" y="177"/>
                  </a:lnTo>
                  <a:lnTo>
                    <a:pt x="45" y="175"/>
                  </a:lnTo>
                  <a:lnTo>
                    <a:pt x="51" y="169"/>
                  </a:lnTo>
                  <a:lnTo>
                    <a:pt x="54" y="164"/>
                  </a:lnTo>
                  <a:lnTo>
                    <a:pt x="56" y="162"/>
                  </a:lnTo>
                  <a:lnTo>
                    <a:pt x="59" y="159"/>
                  </a:lnTo>
                  <a:lnTo>
                    <a:pt x="59" y="158"/>
                  </a:lnTo>
                  <a:lnTo>
                    <a:pt x="61" y="156"/>
                  </a:lnTo>
                  <a:lnTo>
                    <a:pt x="61" y="155"/>
                  </a:lnTo>
                  <a:lnTo>
                    <a:pt x="63" y="153"/>
                  </a:lnTo>
                  <a:lnTo>
                    <a:pt x="63" y="152"/>
                  </a:lnTo>
                  <a:lnTo>
                    <a:pt x="65" y="152"/>
                  </a:lnTo>
                  <a:lnTo>
                    <a:pt x="66" y="149"/>
                  </a:lnTo>
                  <a:lnTo>
                    <a:pt x="67" y="148"/>
                  </a:lnTo>
                  <a:lnTo>
                    <a:pt x="69" y="147"/>
                  </a:lnTo>
                  <a:lnTo>
                    <a:pt x="70" y="147"/>
                  </a:lnTo>
                  <a:lnTo>
                    <a:pt x="72" y="145"/>
                  </a:lnTo>
                  <a:lnTo>
                    <a:pt x="72" y="144"/>
                  </a:lnTo>
                  <a:lnTo>
                    <a:pt x="77" y="141"/>
                  </a:lnTo>
                  <a:lnTo>
                    <a:pt x="81" y="138"/>
                  </a:lnTo>
                  <a:lnTo>
                    <a:pt x="83" y="136"/>
                  </a:lnTo>
                  <a:lnTo>
                    <a:pt x="87" y="133"/>
                  </a:lnTo>
                  <a:lnTo>
                    <a:pt x="88" y="131"/>
                  </a:lnTo>
                  <a:lnTo>
                    <a:pt x="89" y="130"/>
                  </a:lnTo>
                  <a:lnTo>
                    <a:pt x="91" y="130"/>
                  </a:lnTo>
                  <a:lnTo>
                    <a:pt x="91" y="128"/>
                  </a:lnTo>
                  <a:lnTo>
                    <a:pt x="92" y="127"/>
                  </a:lnTo>
                  <a:lnTo>
                    <a:pt x="94" y="127"/>
                  </a:lnTo>
                  <a:lnTo>
                    <a:pt x="99" y="122"/>
                  </a:lnTo>
                  <a:lnTo>
                    <a:pt x="101" y="120"/>
                  </a:lnTo>
                  <a:lnTo>
                    <a:pt x="105" y="116"/>
                  </a:lnTo>
                  <a:lnTo>
                    <a:pt x="106" y="115"/>
                  </a:lnTo>
                  <a:lnTo>
                    <a:pt x="110" y="112"/>
                  </a:lnTo>
                  <a:lnTo>
                    <a:pt x="110" y="111"/>
                  </a:lnTo>
                  <a:lnTo>
                    <a:pt x="112" y="111"/>
                  </a:lnTo>
                  <a:lnTo>
                    <a:pt x="112" y="109"/>
                  </a:lnTo>
                  <a:lnTo>
                    <a:pt x="113" y="109"/>
                  </a:lnTo>
                  <a:lnTo>
                    <a:pt x="113" y="108"/>
                  </a:lnTo>
                  <a:lnTo>
                    <a:pt x="116" y="106"/>
                  </a:lnTo>
                  <a:lnTo>
                    <a:pt x="117" y="105"/>
                  </a:lnTo>
                  <a:lnTo>
                    <a:pt x="123" y="101"/>
                  </a:lnTo>
                  <a:lnTo>
                    <a:pt x="124" y="100"/>
                  </a:lnTo>
                  <a:lnTo>
                    <a:pt x="125" y="98"/>
                  </a:lnTo>
                  <a:lnTo>
                    <a:pt x="127" y="97"/>
                  </a:lnTo>
                  <a:lnTo>
                    <a:pt x="128" y="95"/>
                  </a:lnTo>
                  <a:lnTo>
                    <a:pt x="131" y="93"/>
                  </a:lnTo>
                  <a:lnTo>
                    <a:pt x="131" y="91"/>
                  </a:lnTo>
                  <a:lnTo>
                    <a:pt x="132" y="91"/>
                  </a:lnTo>
                  <a:lnTo>
                    <a:pt x="134" y="90"/>
                  </a:lnTo>
                  <a:lnTo>
                    <a:pt x="135" y="90"/>
                  </a:lnTo>
                  <a:lnTo>
                    <a:pt x="136" y="87"/>
                  </a:lnTo>
                  <a:lnTo>
                    <a:pt x="139" y="86"/>
                  </a:lnTo>
                  <a:lnTo>
                    <a:pt x="141" y="84"/>
                  </a:lnTo>
                  <a:lnTo>
                    <a:pt x="143" y="82"/>
                  </a:lnTo>
                  <a:lnTo>
                    <a:pt x="145" y="82"/>
                  </a:lnTo>
                  <a:lnTo>
                    <a:pt x="143" y="80"/>
                  </a:lnTo>
                  <a:lnTo>
                    <a:pt x="141" y="76"/>
                  </a:lnTo>
                  <a:lnTo>
                    <a:pt x="141" y="75"/>
                  </a:lnTo>
                  <a:lnTo>
                    <a:pt x="141" y="73"/>
                  </a:lnTo>
                  <a:lnTo>
                    <a:pt x="146" y="68"/>
                  </a:lnTo>
                  <a:lnTo>
                    <a:pt x="146" y="66"/>
                  </a:lnTo>
                  <a:lnTo>
                    <a:pt x="150" y="61"/>
                  </a:lnTo>
                  <a:lnTo>
                    <a:pt x="153" y="58"/>
                  </a:lnTo>
                  <a:lnTo>
                    <a:pt x="154" y="57"/>
                  </a:lnTo>
                  <a:lnTo>
                    <a:pt x="157" y="53"/>
                  </a:lnTo>
                  <a:lnTo>
                    <a:pt x="160" y="50"/>
                  </a:lnTo>
                  <a:lnTo>
                    <a:pt x="160" y="48"/>
                  </a:lnTo>
                  <a:lnTo>
                    <a:pt x="160" y="47"/>
                  </a:lnTo>
                  <a:lnTo>
                    <a:pt x="167" y="35"/>
                  </a:lnTo>
                  <a:lnTo>
                    <a:pt x="168" y="31"/>
                  </a:lnTo>
                  <a:lnTo>
                    <a:pt x="168" y="29"/>
                  </a:lnTo>
                  <a:lnTo>
                    <a:pt x="175" y="14"/>
                  </a:lnTo>
                  <a:lnTo>
                    <a:pt x="175" y="13"/>
                  </a:lnTo>
                  <a:lnTo>
                    <a:pt x="179" y="4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5" y="2"/>
                  </a:lnTo>
                  <a:lnTo>
                    <a:pt x="187" y="3"/>
                  </a:lnTo>
                  <a:lnTo>
                    <a:pt x="189" y="3"/>
                  </a:lnTo>
                  <a:lnTo>
                    <a:pt x="190" y="3"/>
                  </a:lnTo>
                  <a:lnTo>
                    <a:pt x="192" y="4"/>
                  </a:lnTo>
                  <a:lnTo>
                    <a:pt x="193" y="4"/>
                  </a:lnTo>
                  <a:lnTo>
                    <a:pt x="194" y="4"/>
                  </a:lnTo>
                  <a:lnTo>
                    <a:pt x="197" y="6"/>
                  </a:lnTo>
                  <a:lnTo>
                    <a:pt x="200" y="7"/>
                  </a:lnTo>
                  <a:lnTo>
                    <a:pt x="203" y="9"/>
                  </a:lnTo>
                  <a:lnTo>
                    <a:pt x="204" y="9"/>
                  </a:lnTo>
                  <a:lnTo>
                    <a:pt x="205" y="9"/>
                  </a:lnTo>
                  <a:lnTo>
                    <a:pt x="208" y="10"/>
                  </a:lnTo>
                  <a:lnTo>
                    <a:pt x="210" y="10"/>
                  </a:lnTo>
                  <a:lnTo>
                    <a:pt x="211" y="11"/>
                  </a:lnTo>
                  <a:lnTo>
                    <a:pt x="214" y="13"/>
                  </a:lnTo>
                  <a:lnTo>
                    <a:pt x="218" y="14"/>
                  </a:lnTo>
                  <a:lnTo>
                    <a:pt x="221" y="15"/>
                  </a:lnTo>
                  <a:lnTo>
                    <a:pt x="222" y="15"/>
                  </a:lnTo>
                  <a:lnTo>
                    <a:pt x="223" y="15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" name="Freeform 24">
              <a:extLst>
                <a:ext uri="{FF2B5EF4-FFF2-40B4-BE49-F238E27FC236}">
                  <a16:creationId xmlns:a16="http://schemas.microsoft.com/office/drawing/2014/main" id="{5B60F62F-FDF4-E258-F1A6-71CA403721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9488" y="1512888"/>
              <a:ext cx="552450" cy="554038"/>
            </a:xfrm>
            <a:custGeom>
              <a:avLst/>
              <a:gdLst>
                <a:gd name="T0" fmla="*/ 248 w 348"/>
                <a:gd name="T1" fmla="*/ 31 h 349"/>
                <a:gd name="T2" fmla="*/ 262 w 348"/>
                <a:gd name="T3" fmla="*/ 53 h 349"/>
                <a:gd name="T4" fmla="*/ 292 w 348"/>
                <a:gd name="T5" fmla="*/ 101 h 349"/>
                <a:gd name="T6" fmla="*/ 313 w 348"/>
                <a:gd name="T7" fmla="*/ 137 h 349"/>
                <a:gd name="T8" fmla="*/ 318 w 348"/>
                <a:gd name="T9" fmla="*/ 155 h 349"/>
                <a:gd name="T10" fmla="*/ 320 w 348"/>
                <a:gd name="T11" fmla="*/ 174 h 349"/>
                <a:gd name="T12" fmla="*/ 314 w 348"/>
                <a:gd name="T13" fmla="*/ 192 h 349"/>
                <a:gd name="T14" fmla="*/ 307 w 348"/>
                <a:gd name="T15" fmla="*/ 203 h 349"/>
                <a:gd name="T16" fmla="*/ 294 w 348"/>
                <a:gd name="T17" fmla="*/ 217 h 349"/>
                <a:gd name="T18" fmla="*/ 294 w 348"/>
                <a:gd name="T19" fmla="*/ 225 h 349"/>
                <a:gd name="T20" fmla="*/ 305 w 348"/>
                <a:gd name="T21" fmla="*/ 231 h 349"/>
                <a:gd name="T22" fmla="*/ 324 w 348"/>
                <a:gd name="T23" fmla="*/ 253 h 349"/>
                <a:gd name="T24" fmla="*/ 338 w 348"/>
                <a:gd name="T25" fmla="*/ 268 h 349"/>
                <a:gd name="T26" fmla="*/ 342 w 348"/>
                <a:gd name="T27" fmla="*/ 285 h 349"/>
                <a:gd name="T28" fmla="*/ 323 w 348"/>
                <a:gd name="T29" fmla="*/ 298 h 349"/>
                <a:gd name="T30" fmla="*/ 302 w 348"/>
                <a:gd name="T31" fmla="*/ 308 h 349"/>
                <a:gd name="T32" fmla="*/ 280 w 348"/>
                <a:gd name="T33" fmla="*/ 341 h 349"/>
                <a:gd name="T34" fmla="*/ 274 w 348"/>
                <a:gd name="T35" fmla="*/ 342 h 349"/>
                <a:gd name="T36" fmla="*/ 265 w 348"/>
                <a:gd name="T37" fmla="*/ 336 h 349"/>
                <a:gd name="T38" fmla="*/ 256 w 348"/>
                <a:gd name="T39" fmla="*/ 324 h 349"/>
                <a:gd name="T40" fmla="*/ 250 w 348"/>
                <a:gd name="T41" fmla="*/ 313 h 349"/>
                <a:gd name="T42" fmla="*/ 247 w 348"/>
                <a:gd name="T43" fmla="*/ 302 h 349"/>
                <a:gd name="T44" fmla="*/ 245 w 348"/>
                <a:gd name="T45" fmla="*/ 291 h 349"/>
                <a:gd name="T46" fmla="*/ 244 w 348"/>
                <a:gd name="T47" fmla="*/ 280 h 349"/>
                <a:gd name="T48" fmla="*/ 234 w 348"/>
                <a:gd name="T49" fmla="*/ 282 h 349"/>
                <a:gd name="T50" fmla="*/ 225 w 348"/>
                <a:gd name="T51" fmla="*/ 293 h 349"/>
                <a:gd name="T52" fmla="*/ 215 w 348"/>
                <a:gd name="T53" fmla="*/ 298 h 349"/>
                <a:gd name="T54" fmla="*/ 201 w 348"/>
                <a:gd name="T55" fmla="*/ 308 h 349"/>
                <a:gd name="T56" fmla="*/ 190 w 348"/>
                <a:gd name="T57" fmla="*/ 313 h 349"/>
                <a:gd name="T58" fmla="*/ 182 w 348"/>
                <a:gd name="T59" fmla="*/ 323 h 349"/>
                <a:gd name="T60" fmla="*/ 167 w 348"/>
                <a:gd name="T61" fmla="*/ 342 h 349"/>
                <a:gd name="T62" fmla="*/ 158 w 348"/>
                <a:gd name="T63" fmla="*/ 347 h 349"/>
                <a:gd name="T64" fmla="*/ 156 w 348"/>
                <a:gd name="T65" fmla="*/ 338 h 349"/>
                <a:gd name="T66" fmla="*/ 157 w 348"/>
                <a:gd name="T67" fmla="*/ 326 h 349"/>
                <a:gd name="T68" fmla="*/ 152 w 348"/>
                <a:gd name="T69" fmla="*/ 318 h 349"/>
                <a:gd name="T70" fmla="*/ 135 w 348"/>
                <a:gd name="T71" fmla="*/ 300 h 349"/>
                <a:gd name="T72" fmla="*/ 114 w 348"/>
                <a:gd name="T73" fmla="*/ 286 h 349"/>
                <a:gd name="T74" fmla="*/ 92 w 348"/>
                <a:gd name="T75" fmla="*/ 311 h 349"/>
                <a:gd name="T76" fmla="*/ 84 w 348"/>
                <a:gd name="T77" fmla="*/ 323 h 349"/>
                <a:gd name="T78" fmla="*/ 23 w 348"/>
                <a:gd name="T79" fmla="*/ 304 h 349"/>
                <a:gd name="T80" fmla="*/ 14 w 348"/>
                <a:gd name="T81" fmla="*/ 290 h 349"/>
                <a:gd name="T82" fmla="*/ 7 w 348"/>
                <a:gd name="T83" fmla="*/ 264 h 349"/>
                <a:gd name="T84" fmla="*/ 20 w 348"/>
                <a:gd name="T85" fmla="*/ 227 h 349"/>
                <a:gd name="T86" fmla="*/ 27 w 348"/>
                <a:gd name="T87" fmla="*/ 209 h 349"/>
                <a:gd name="T88" fmla="*/ 34 w 348"/>
                <a:gd name="T89" fmla="*/ 192 h 349"/>
                <a:gd name="T90" fmla="*/ 45 w 348"/>
                <a:gd name="T91" fmla="*/ 177 h 349"/>
                <a:gd name="T92" fmla="*/ 61 w 348"/>
                <a:gd name="T93" fmla="*/ 155 h 349"/>
                <a:gd name="T94" fmla="*/ 72 w 348"/>
                <a:gd name="T95" fmla="*/ 145 h 349"/>
                <a:gd name="T96" fmla="*/ 91 w 348"/>
                <a:gd name="T97" fmla="*/ 130 h 349"/>
                <a:gd name="T98" fmla="*/ 110 w 348"/>
                <a:gd name="T99" fmla="*/ 112 h 349"/>
                <a:gd name="T100" fmla="*/ 123 w 348"/>
                <a:gd name="T101" fmla="*/ 101 h 349"/>
                <a:gd name="T102" fmla="*/ 134 w 348"/>
                <a:gd name="T103" fmla="*/ 90 h 349"/>
                <a:gd name="T104" fmla="*/ 141 w 348"/>
                <a:gd name="T105" fmla="*/ 76 h 349"/>
                <a:gd name="T106" fmla="*/ 157 w 348"/>
                <a:gd name="T107" fmla="*/ 53 h 349"/>
                <a:gd name="T108" fmla="*/ 175 w 348"/>
                <a:gd name="T109" fmla="*/ 13 h 349"/>
                <a:gd name="T110" fmla="*/ 192 w 348"/>
                <a:gd name="T111" fmla="*/ 4 h 349"/>
                <a:gd name="T112" fmla="*/ 208 w 348"/>
                <a:gd name="T113" fmla="*/ 1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48" h="349">
                  <a:moveTo>
                    <a:pt x="223" y="15"/>
                  </a:moveTo>
                  <a:lnTo>
                    <a:pt x="227" y="11"/>
                  </a:lnTo>
                  <a:lnTo>
                    <a:pt x="229" y="11"/>
                  </a:lnTo>
                  <a:lnTo>
                    <a:pt x="230" y="10"/>
                  </a:lnTo>
                  <a:lnTo>
                    <a:pt x="232" y="13"/>
                  </a:lnTo>
                  <a:lnTo>
                    <a:pt x="233" y="15"/>
                  </a:lnTo>
                  <a:lnTo>
                    <a:pt x="243" y="26"/>
                  </a:lnTo>
                  <a:lnTo>
                    <a:pt x="248" y="31"/>
                  </a:lnTo>
                  <a:lnTo>
                    <a:pt x="248" y="32"/>
                  </a:lnTo>
                  <a:lnTo>
                    <a:pt x="250" y="33"/>
                  </a:lnTo>
                  <a:lnTo>
                    <a:pt x="251" y="35"/>
                  </a:lnTo>
                  <a:lnTo>
                    <a:pt x="254" y="39"/>
                  </a:lnTo>
                  <a:lnTo>
                    <a:pt x="255" y="40"/>
                  </a:lnTo>
                  <a:lnTo>
                    <a:pt x="258" y="44"/>
                  </a:lnTo>
                  <a:lnTo>
                    <a:pt x="261" y="48"/>
                  </a:lnTo>
                  <a:lnTo>
                    <a:pt x="262" y="53"/>
                  </a:lnTo>
                  <a:lnTo>
                    <a:pt x="263" y="54"/>
                  </a:lnTo>
                  <a:lnTo>
                    <a:pt x="266" y="58"/>
                  </a:lnTo>
                  <a:lnTo>
                    <a:pt x="272" y="66"/>
                  </a:lnTo>
                  <a:lnTo>
                    <a:pt x="274" y="71"/>
                  </a:lnTo>
                  <a:lnTo>
                    <a:pt x="283" y="84"/>
                  </a:lnTo>
                  <a:lnTo>
                    <a:pt x="285" y="90"/>
                  </a:lnTo>
                  <a:lnTo>
                    <a:pt x="288" y="94"/>
                  </a:lnTo>
                  <a:lnTo>
                    <a:pt x="292" y="101"/>
                  </a:lnTo>
                  <a:lnTo>
                    <a:pt x="295" y="105"/>
                  </a:lnTo>
                  <a:lnTo>
                    <a:pt x="299" y="112"/>
                  </a:lnTo>
                  <a:lnTo>
                    <a:pt x="307" y="124"/>
                  </a:lnTo>
                  <a:lnTo>
                    <a:pt x="307" y="126"/>
                  </a:lnTo>
                  <a:lnTo>
                    <a:pt x="309" y="128"/>
                  </a:lnTo>
                  <a:lnTo>
                    <a:pt x="310" y="131"/>
                  </a:lnTo>
                  <a:lnTo>
                    <a:pt x="313" y="136"/>
                  </a:lnTo>
                  <a:lnTo>
                    <a:pt x="313" y="137"/>
                  </a:lnTo>
                  <a:lnTo>
                    <a:pt x="314" y="138"/>
                  </a:lnTo>
                  <a:lnTo>
                    <a:pt x="314" y="140"/>
                  </a:lnTo>
                  <a:lnTo>
                    <a:pt x="316" y="142"/>
                  </a:lnTo>
                  <a:lnTo>
                    <a:pt x="317" y="145"/>
                  </a:lnTo>
                  <a:lnTo>
                    <a:pt x="317" y="148"/>
                  </a:lnTo>
                  <a:lnTo>
                    <a:pt x="318" y="149"/>
                  </a:lnTo>
                  <a:lnTo>
                    <a:pt x="318" y="152"/>
                  </a:lnTo>
                  <a:lnTo>
                    <a:pt x="318" y="155"/>
                  </a:lnTo>
                  <a:lnTo>
                    <a:pt x="320" y="159"/>
                  </a:lnTo>
                  <a:lnTo>
                    <a:pt x="320" y="162"/>
                  </a:lnTo>
                  <a:lnTo>
                    <a:pt x="320" y="163"/>
                  </a:lnTo>
                  <a:lnTo>
                    <a:pt x="320" y="166"/>
                  </a:lnTo>
                  <a:lnTo>
                    <a:pt x="320" y="167"/>
                  </a:lnTo>
                  <a:lnTo>
                    <a:pt x="320" y="169"/>
                  </a:lnTo>
                  <a:lnTo>
                    <a:pt x="320" y="170"/>
                  </a:lnTo>
                  <a:lnTo>
                    <a:pt x="320" y="174"/>
                  </a:lnTo>
                  <a:lnTo>
                    <a:pt x="318" y="177"/>
                  </a:lnTo>
                  <a:lnTo>
                    <a:pt x="318" y="178"/>
                  </a:lnTo>
                  <a:lnTo>
                    <a:pt x="318" y="180"/>
                  </a:lnTo>
                  <a:lnTo>
                    <a:pt x="318" y="182"/>
                  </a:lnTo>
                  <a:lnTo>
                    <a:pt x="317" y="185"/>
                  </a:lnTo>
                  <a:lnTo>
                    <a:pt x="316" y="188"/>
                  </a:lnTo>
                  <a:lnTo>
                    <a:pt x="316" y="189"/>
                  </a:lnTo>
                  <a:lnTo>
                    <a:pt x="314" y="192"/>
                  </a:lnTo>
                  <a:lnTo>
                    <a:pt x="313" y="195"/>
                  </a:lnTo>
                  <a:lnTo>
                    <a:pt x="312" y="196"/>
                  </a:lnTo>
                  <a:lnTo>
                    <a:pt x="310" y="199"/>
                  </a:lnTo>
                  <a:lnTo>
                    <a:pt x="310" y="200"/>
                  </a:lnTo>
                  <a:lnTo>
                    <a:pt x="309" y="200"/>
                  </a:lnTo>
                  <a:lnTo>
                    <a:pt x="309" y="202"/>
                  </a:lnTo>
                  <a:lnTo>
                    <a:pt x="307" y="202"/>
                  </a:lnTo>
                  <a:lnTo>
                    <a:pt x="307" y="203"/>
                  </a:lnTo>
                  <a:lnTo>
                    <a:pt x="306" y="204"/>
                  </a:lnTo>
                  <a:lnTo>
                    <a:pt x="305" y="206"/>
                  </a:lnTo>
                  <a:lnTo>
                    <a:pt x="302" y="209"/>
                  </a:lnTo>
                  <a:lnTo>
                    <a:pt x="301" y="211"/>
                  </a:lnTo>
                  <a:lnTo>
                    <a:pt x="299" y="211"/>
                  </a:lnTo>
                  <a:lnTo>
                    <a:pt x="298" y="214"/>
                  </a:lnTo>
                  <a:lnTo>
                    <a:pt x="296" y="214"/>
                  </a:lnTo>
                  <a:lnTo>
                    <a:pt x="294" y="217"/>
                  </a:lnTo>
                  <a:lnTo>
                    <a:pt x="291" y="218"/>
                  </a:lnTo>
                  <a:lnTo>
                    <a:pt x="291" y="220"/>
                  </a:lnTo>
                  <a:lnTo>
                    <a:pt x="290" y="220"/>
                  </a:lnTo>
                  <a:lnTo>
                    <a:pt x="288" y="221"/>
                  </a:lnTo>
                  <a:lnTo>
                    <a:pt x="290" y="222"/>
                  </a:lnTo>
                  <a:lnTo>
                    <a:pt x="291" y="222"/>
                  </a:lnTo>
                  <a:lnTo>
                    <a:pt x="291" y="224"/>
                  </a:lnTo>
                  <a:lnTo>
                    <a:pt x="294" y="225"/>
                  </a:lnTo>
                  <a:lnTo>
                    <a:pt x="295" y="227"/>
                  </a:lnTo>
                  <a:lnTo>
                    <a:pt x="296" y="227"/>
                  </a:lnTo>
                  <a:lnTo>
                    <a:pt x="298" y="227"/>
                  </a:lnTo>
                  <a:lnTo>
                    <a:pt x="299" y="228"/>
                  </a:lnTo>
                  <a:lnTo>
                    <a:pt x="301" y="228"/>
                  </a:lnTo>
                  <a:lnTo>
                    <a:pt x="302" y="229"/>
                  </a:lnTo>
                  <a:lnTo>
                    <a:pt x="303" y="229"/>
                  </a:lnTo>
                  <a:lnTo>
                    <a:pt x="305" y="231"/>
                  </a:lnTo>
                  <a:lnTo>
                    <a:pt x="307" y="232"/>
                  </a:lnTo>
                  <a:lnTo>
                    <a:pt x="324" y="247"/>
                  </a:lnTo>
                  <a:lnTo>
                    <a:pt x="324" y="249"/>
                  </a:lnTo>
                  <a:lnTo>
                    <a:pt x="323" y="249"/>
                  </a:lnTo>
                  <a:lnTo>
                    <a:pt x="323" y="250"/>
                  </a:lnTo>
                  <a:lnTo>
                    <a:pt x="323" y="251"/>
                  </a:lnTo>
                  <a:lnTo>
                    <a:pt x="323" y="253"/>
                  </a:lnTo>
                  <a:lnTo>
                    <a:pt x="324" y="253"/>
                  </a:lnTo>
                  <a:lnTo>
                    <a:pt x="325" y="254"/>
                  </a:lnTo>
                  <a:lnTo>
                    <a:pt x="328" y="258"/>
                  </a:lnTo>
                  <a:lnTo>
                    <a:pt x="330" y="258"/>
                  </a:lnTo>
                  <a:lnTo>
                    <a:pt x="330" y="260"/>
                  </a:lnTo>
                  <a:lnTo>
                    <a:pt x="332" y="262"/>
                  </a:lnTo>
                  <a:lnTo>
                    <a:pt x="335" y="265"/>
                  </a:lnTo>
                  <a:lnTo>
                    <a:pt x="336" y="268"/>
                  </a:lnTo>
                  <a:lnTo>
                    <a:pt x="338" y="268"/>
                  </a:lnTo>
                  <a:lnTo>
                    <a:pt x="345" y="265"/>
                  </a:lnTo>
                  <a:lnTo>
                    <a:pt x="348" y="272"/>
                  </a:lnTo>
                  <a:lnTo>
                    <a:pt x="343" y="273"/>
                  </a:lnTo>
                  <a:lnTo>
                    <a:pt x="338" y="276"/>
                  </a:lnTo>
                  <a:lnTo>
                    <a:pt x="339" y="278"/>
                  </a:lnTo>
                  <a:lnTo>
                    <a:pt x="339" y="282"/>
                  </a:lnTo>
                  <a:lnTo>
                    <a:pt x="341" y="285"/>
                  </a:lnTo>
                  <a:lnTo>
                    <a:pt x="342" y="285"/>
                  </a:lnTo>
                  <a:lnTo>
                    <a:pt x="342" y="286"/>
                  </a:lnTo>
                  <a:lnTo>
                    <a:pt x="339" y="287"/>
                  </a:lnTo>
                  <a:lnTo>
                    <a:pt x="335" y="290"/>
                  </a:lnTo>
                  <a:lnTo>
                    <a:pt x="330" y="294"/>
                  </a:lnTo>
                  <a:lnTo>
                    <a:pt x="328" y="297"/>
                  </a:lnTo>
                  <a:lnTo>
                    <a:pt x="327" y="297"/>
                  </a:lnTo>
                  <a:lnTo>
                    <a:pt x="325" y="297"/>
                  </a:lnTo>
                  <a:lnTo>
                    <a:pt x="323" y="298"/>
                  </a:lnTo>
                  <a:lnTo>
                    <a:pt x="321" y="298"/>
                  </a:lnTo>
                  <a:lnTo>
                    <a:pt x="316" y="301"/>
                  </a:lnTo>
                  <a:lnTo>
                    <a:pt x="312" y="301"/>
                  </a:lnTo>
                  <a:lnTo>
                    <a:pt x="312" y="302"/>
                  </a:lnTo>
                  <a:lnTo>
                    <a:pt x="307" y="302"/>
                  </a:lnTo>
                  <a:lnTo>
                    <a:pt x="306" y="304"/>
                  </a:lnTo>
                  <a:lnTo>
                    <a:pt x="303" y="307"/>
                  </a:lnTo>
                  <a:lnTo>
                    <a:pt x="302" y="308"/>
                  </a:lnTo>
                  <a:lnTo>
                    <a:pt x="302" y="309"/>
                  </a:lnTo>
                  <a:lnTo>
                    <a:pt x="299" y="312"/>
                  </a:lnTo>
                  <a:lnTo>
                    <a:pt x="298" y="315"/>
                  </a:lnTo>
                  <a:lnTo>
                    <a:pt x="296" y="318"/>
                  </a:lnTo>
                  <a:lnTo>
                    <a:pt x="295" y="319"/>
                  </a:lnTo>
                  <a:lnTo>
                    <a:pt x="284" y="336"/>
                  </a:lnTo>
                  <a:lnTo>
                    <a:pt x="283" y="338"/>
                  </a:lnTo>
                  <a:lnTo>
                    <a:pt x="280" y="341"/>
                  </a:lnTo>
                  <a:lnTo>
                    <a:pt x="280" y="344"/>
                  </a:lnTo>
                  <a:lnTo>
                    <a:pt x="279" y="344"/>
                  </a:lnTo>
                  <a:lnTo>
                    <a:pt x="279" y="345"/>
                  </a:lnTo>
                  <a:lnTo>
                    <a:pt x="279" y="344"/>
                  </a:lnTo>
                  <a:lnTo>
                    <a:pt x="277" y="344"/>
                  </a:lnTo>
                  <a:lnTo>
                    <a:pt x="276" y="344"/>
                  </a:lnTo>
                  <a:lnTo>
                    <a:pt x="276" y="342"/>
                  </a:lnTo>
                  <a:lnTo>
                    <a:pt x="274" y="342"/>
                  </a:lnTo>
                  <a:lnTo>
                    <a:pt x="273" y="341"/>
                  </a:lnTo>
                  <a:lnTo>
                    <a:pt x="272" y="340"/>
                  </a:lnTo>
                  <a:lnTo>
                    <a:pt x="270" y="340"/>
                  </a:lnTo>
                  <a:lnTo>
                    <a:pt x="269" y="338"/>
                  </a:lnTo>
                  <a:lnTo>
                    <a:pt x="268" y="337"/>
                  </a:lnTo>
                  <a:lnTo>
                    <a:pt x="268" y="336"/>
                  </a:lnTo>
                  <a:lnTo>
                    <a:pt x="266" y="336"/>
                  </a:lnTo>
                  <a:lnTo>
                    <a:pt x="265" y="336"/>
                  </a:lnTo>
                  <a:lnTo>
                    <a:pt x="265" y="334"/>
                  </a:lnTo>
                  <a:lnTo>
                    <a:pt x="263" y="333"/>
                  </a:lnTo>
                  <a:lnTo>
                    <a:pt x="262" y="331"/>
                  </a:lnTo>
                  <a:lnTo>
                    <a:pt x="261" y="330"/>
                  </a:lnTo>
                  <a:lnTo>
                    <a:pt x="259" y="329"/>
                  </a:lnTo>
                  <a:lnTo>
                    <a:pt x="259" y="327"/>
                  </a:lnTo>
                  <a:lnTo>
                    <a:pt x="258" y="326"/>
                  </a:lnTo>
                  <a:lnTo>
                    <a:pt x="256" y="324"/>
                  </a:lnTo>
                  <a:lnTo>
                    <a:pt x="255" y="323"/>
                  </a:lnTo>
                  <a:lnTo>
                    <a:pt x="255" y="322"/>
                  </a:lnTo>
                  <a:lnTo>
                    <a:pt x="254" y="320"/>
                  </a:lnTo>
                  <a:lnTo>
                    <a:pt x="252" y="319"/>
                  </a:lnTo>
                  <a:lnTo>
                    <a:pt x="252" y="318"/>
                  </a:lnTo>
                  <a:lnTo>
                    <a:pt x="251" y="316"/>
                  </a:lnTo>
                  <a:lnTo>
                    <a:pt x="251" y="313"/>
                  </a:lnTo>
                  <a:lnTo>
                    <a:pt x="250" y="313"/>
                  </a:lnTo>
                  <a:lnTo>
                    <a:pt x="250" y="312"/>
                  </a:lnTo>
                  <a:lnTo>
                    <a:pt x="250" y="311"/>
                  </a:lnTo>
                  <a:lnTo>
                    <a:pt x="248" y="309"/>
                  </a:lnTo>
                  <a:lnTo>
                    <a:pt x="248" y="308"/>
                  </a:lnTo>
                  <a:lnTo>
                    <a:pt x="248" y="307"/>
                  </a:lnTo>
                  <a:lnTo>
                    <a:pt x="247" y="305"/>
                  </a:lnTo>
                  <a:lnTo>
                    <a:pt x="247" y="304"/>
                  </a:lnTo>
                  <a:lnTo>
                    <a:pt x="247" y="302"/>
                  </a:lnTo>
                  <a:lnTo>
                    <a:pt x="247" y="301"/>
                  </a:lnTo>
                  <a:lnTo>
                    <a:pt x="245" y="300"/>
                  </a:lnTo>
                  <a:lnTo>
                    <a:pt x="245" y="298"/>
                  </a:lnTo>
                  <a:lnTo>
                    <a:pt x="245" y="297"/>
                  </a:lnTo>
                  <a:lnTo>
                    <a:pt x="245" y="296"/>
                  </a:lnTo>
                  <a:lnTo>
                    <a:pt x="245" y="294"/>
                  </a:lnTo>
                  <a:lnTo>
                    <a:pt x="245" y="293"/>
                  </a:lnTo>
                  <a:lnTo>
                    <a:pt x="245" y="291"/>
                  </a:lnTo>
                  <a:lnTo>
                    <a:pt x="244" y="290"/>
                  </a:lnTo>
                  <a:lnTo>
                    <a:pt x="244" y="289"/>
                  </a:lnTo>
                  <a:lnTo>
                    <a:pt x="244" y="287"/>
                  </a:lnTo>
                  <a:lnTo>
                    <a:pt x="244" y="285"/>
                  </a:lnTo>
                  <a:lnTo>
                    <a:pt x="244" y="283"/>
                  </a:lnTo>
                  <a:lnTo>
                    <a:pt x="245" y="282"/>
                  </a:lnTo>
                  <a:lnTo>
                    <a:pt x="245" y="280"/>
                  </a:lnTo>
                  <a:lnTo>
                    <a:pt x="244" y="280"/>
                  </a:lnTo>
                  <a:lnTo>
                    <a:pt x="243" y="283"/>
                  </a:lnTo>
                  <a:lnTo>
                    <a:pt x="243" y="282"/>
                  </a:lnTo>
                  <a:lnTo>
                    <a:pt x="241" y="282"/>
                  </a:lnTo>
                  <a:lnTo>
                    <a:pt x="240" y="280"/>
                  </a:lnTo>
                  <a:lnTo>
                    <a:pt x="238" y="280"/>
                  </a:lnTo>
                  <a:lnTo>
                    <a:pt x="237" y="280"/>
                  </a:lnTo>
                  <a:lnTo>
                    <a:pt x="236" y="280"/>
                  </a:lnTo>
                  <a:lnTo>
                    <a:pt x="234" y="282"/>
                  </a:lnTo>
                  <a:lnTo>
                    <a:pt x="232" y="283"/>
                  </a:lnTo>
                  <a:lnTo>
                    <a:pt x="230" y="286"/>
                  </a:lnTo>
                  <a:lnTo>
                    <a:pt x="229" y="287"/>
                  </a:lnTo>
                  <a:lnTo>
                    <a:pt x="229" y="289"/>
                  </a:lnTo>
                  <a:lnTo>
                    <a:pt x="227" y="289"/>
                  </a:lnTo>
                  <a:lnTo>
                    <a:pt x="227" y="290"/>
                  </a:lnTo>
                  <a:lnTo>
                    <a:pt x="226" y="291"/>
                  </a:lnTo>
                  <a:lnTo>
                    <a:pt x="225" y="293"/>
                  </a:lnTo>
                  <a:lnTo>
                    <a:pt x="223" y="293"/>
                  </a:lnTo>
                  <a:lnTo>
                    <a:pt x="223" y="294"/>
                  </a:lnTo>
                  <a:lnTo>
                    <a:pt x="222" y="294"/>
                  </a:lnTo>
                  <a:lnTo>
                    <a:pt x="221" y="296"/>
                  </a:lnTo>
                  <a:lnTo>
                    <a:pt x="219" y="297"/>
                  </a:lnTo>
                  <a:lnTo>
                    <a:pt x="218" y="297"/>
                  </a:lnTo>
                  <a:lnTo>
                    <a:pt x="216" y="298"/>
                  </a:lnTo>
                  <a:lnTo>
                    <a:pt x="215" y="298"/>
                  </a:lnTo>
                  <a:lnTo>
                    <a:pt x="215" y="300"/>
                  </a:lnTo>
                  <a:lnTo>
                    <a:pt x="214" y="300"/>
                  </a:lnTo>
                  <a:lnTo>
                    <a:pt x="212" y="300"/>
                  </a:lnTo>
                  <a:lnTo>
                    <a:pt x="210" y="302"/>
                  </a:lnTo>
                  <a:lnTo>
                    <a:pt x="208" y="302"/>
                  </a:lnTo>
                  <a:lnTo>
                    <a:pt x="207" y="304"/>
                  </a:lnTo>
                  <a:lnTo>
                    <a:pt x="203" y="307"/>
                  </a:lnTo>
                  <a:lnTo>
                    <a:pt x="201" y="308"/>
                  </a:lnTo>
                  <a:lnTo>
                    <a:pt x="200" y="308"/>
                  </a:lnTo>
                  <a:lnTo>
                    <a:pt x="199" y="309"/>
                  </a:lnTo>
                  <a:lnTo>
                    <a:pt x="197" y="309"/>
                  </a:lnTo>
                  <a:lnTo>
                    <a:pt x="197" y="311"/>
                  </a:lnTo>
                  <a:lnTo>
                    <a:pt x="196" y="311"/>
                  </a:lnTo>
                  <a:lnTo>
                    <a:pt x="194" y="312"/>
                  </a:lnTo>
                  <a:lnTo>
                    <a:pt x="193" y="312"/>
                  </a:lnTo>
                  <a:lnTo>
                    <a:pt x="190" y="313"/>
                  </a:lnTo>
                  <a:lnTo>
                    <a:pt x="190" y="315"/>
                  </a:lnTo>
                  <a:lnTo>
                    <a:pt x="189" y="315"/>
                  </a:lnTo>
                  <a:lnTo>
                    <a:pt x="186" y="316"/>
                  </a:lnTo>
                  <a:lnTo>
                    <a:pt x="186" y="318"/>
                  </a:lnTo>
                  <a:lnTo>
                    <a:pt x="185" y="318"/>
                  </a:lnTo>
                  <a:lnTo>
                    <a:pt x="185" y="319"/>
                  </a:lnTo>
                  <a:lnTo>
                    <a:pt x="183" y="320"/>
                  </a:lnTo>
                  <a:lnTo>
                    <a:pt x="182" y="323"/>
                  </a:lnTo>
                  <a:lnTo>
                    <a:pt x="175" y="330"/>
                  </a:lnTo>
                  <a:lnTo>
                    <a:pt x="174" y="334"/>
                  </a:lnTo>
                  <a:lnTo>
                    <a:pt x="172" y="336"/>
                  </a:lnTo>
                  <a:lnTo>
                    <a:pt x="171" y="337"/>
                  </a:lnTo>
                  <a:lnTo>
                    <a:pt x="169" y="340"/>
                  </a:lnTo>
                  <a:lnTo>
                    <a:pt x="168" y="340"/>
                  </a:lnTo>
                  <a:lnTo>
                    <a:pt x="168" y="341"/>
                  </a:lnTo>
                  <a:lnTo>
                    <a:pt x="167" y="342"/>
                  </a:lnTo>
                  <a:lnTo>
                    <a:pt x="167" y="344"/>
                  </a:lnTo>
                  <a:lnTo>
                    <a:pt x="165" y="344"/>
                  </a:lnTo>
                  <a:lnTo>
                    <a:pt x="165" y="345"/>
                  </a:lnTo>
                  <a:lnTo>
                    <a:pt x="164" y="348"/>
                  </a:lnTo>
                  <a:lnTo>
                    <a:pt x="163" y="348"/>
                  </a:lnTo>
                  <a:lnTo>
                    <a:pt x="161" y="349"/>
                  </a:lnTo>
                  <a:lnTo>
                    <a:pt x="160" y="348"/>
                  </a:lnTo>
                  <a:lnTo>
                    <a:pt x="158" y="347"/>
                  </a:lnTo>
                  <a:lnTo>
                    <a:pt x="157" y="347"/>
                  </a:lnTo>
                  <a:lnTo>
                    <a:pt x="157" y="345"/>
                  </a:lnTo>
                  <a:lnTo>
                    <a:pt x="157" y="344"/>
                  </a:lnTo>
                  <a:lnTo>
                    <a:pt x="156" y="344"/>
                  </a:lnTo>
                  <a:lnTo>
                    <a:pt x="156" y="342"/>
                  </a:lnTo>
                  <a:lnTo>
                    <a:pt x="156" y="341"/>
                  </a:lnTo>
                  <a:lnTo>
                    <a:pt x="156" y="340"/>
                  </a:lnTo>
                  <a:lnTo>
                    <a:pt x="156" y="338"/>
                  </a:lnTo>
                  <a:lnTo>
                    <a:pt x="156" y="337"/>
                  </a:lnTo>
                  <a:lnTo>
                    <a:pt x="156" y="336"/>
                  </a:lnTo>
                  <a:lnTo>
                    <a:pt x="157" y="333"/>
                  </a:lnTo>
                  <a:lnTo>
                    <a:pt x="157" y="331"/>
                  </a:lnTo>
                  <a:lnTo>
                    <a:pt x="157" y="330"/>
                  </a:lnTo>
                  <a:lnTo>
                    <a:pt x="157" y="329"/>
                  </a:lnTo>
                  <a:lnTo>
                    <a:pt x="157" y="327"/>
                  </a:lnTo>
                  <a:lnTo>
                    <a:pt x="157" y="326"/>
                  </a:lnTo>
                  <a:lnTo>
                    <a:pt x="157" y="324"/>
                  </a:lnTo>
                  <a:lnTo>
                    <a:pt x="156" y="323"/>
                  </a:lnTo>
                  <a:lnTo>
                    <a:pt x="156" y="322"/>
                  </a:lnTo>
                  <a:lnTo>
                    <a:pt x="154" y="320"/>
                  </a:lnTo>
                  <a:lnTo>
                    <a:pt x="154" y="319"/>
                  </a:lnTo>
                  <a:lnTo>
                    <a:pt x="153" y="319"/>
                  </a:lnTo>
                  <a:lnTo>
                    <a:pt x="153" y="318"/>
                  </a:lnTo>
                  <a:lnTo>
                    <a:pt x="152" y="318"/>
                  </a:lnTo>
                  <a:lnTo>
                    <a:pt x="152" y="316"/>
                  </a:lnTo>
                  <a:lnTo>
                    <a:pt x="149" y="313"/>
                  </a:lnTo>
                  <a:lnTo>
                    <a:pt x="147" y="313"/>
                  </a:lnTo>
                  <a:lnTo>
                    <a:pt x="145" y="309"/>
                  </a:lnTo>
                  <a:lnTo>
                    <a:pt x="139" y="304"/>
                  </a:lnTo>
                  <a:lnTo>
                    <a:pt x="138" y="302"/>
                  </a:lnTo>
                  <a:lnTo>
                    <a:pt x="136" y="301"/>
                  </a:lnTo>
                  <a:lnTo>
                    <a:pt x="135" y="300"/>
                  </a:lnTo>
                  <a:lnTo>
                    <a:pt x="128" y="291"/>
                  </a:lnTo>
                  <a:lnTo>
                    <a:pt x="128" y="290"/>
                  </a:lnTo>
                  <a:lnTo>
                    <a:pt x="124" y="286"/>
                  </a:lnTo>
                  <a:lnTo>
                    <a:pt x="121" y="282"/>
                  </a:lnTo>
                  <a:lnTo>
                    <a:pt x="118" y="280"/>
                  </a:lnTo>
                  <a:lnTo>
                    <a:pt x="117" y="283"/>
                  </a:lnTo>
                  <a:lnTo>
                    <a:pt x="114" y="285"/>
                  </a:lnTo>
                  <a:lnTo>
                    <a:pt x="114" y="286"/>
                  </a:lnTo>
                  <a:lnTo>
                    <a:pt x="113" y="287"/>
                  </a:lnTo>
                  <a:lnTo>
                    <a:pt x="112" y="289"/>
                  </a:lnTo>
                  <a:lnTo>
                    <a:pt x="110" y="290"/>
                  </a:lnTo>
                  <a:lnTo>
                    <a:pt x="109" y="291"/>
                  </a:lnTo>
                  <a:lnTo>
                    <a:pt x="99" y="302"/>
                  </a:lnTo>
                  <a:lnTo>
                    <a:pt x="96" y="305"/>
                  </a:lnTo>
                  <a:lnTo>
                    <a:pt x="94" y="309"/>
                  </a:lnTo>
                  <a:lnTo>
                    <a:pt x="92" y="311"/>
                  </a:lnTo>
                  <a:lnTo>
                    <a:pt x="91" y="312"/>
                  </a:lnTo>
                  <a:lnTo>
                    <a:pt x="89" y="313"/>
                  </a:lnTo>
                  <a:lnTo>
                    <a:pt x="88" y="315"/>
                  </a:lnTo>
                  <a:lnTo>
                    <a:pt x="88" y="316"/>
                  </a:lnTo>
                  <a:lnTo>
                    <a:pt x="87" y="318"/>
                  </a:lnTo>
                  <a:lnTo>
                    <a:pt x="87" y="319"/>
                  </a:lnTo>
                  <a:lnTo>
                    <a:pt x="84" y="322"/>
                  </a:lnTo>
                  <a:lnTo>
                    <a:pt x="84" y="323"/>
                  </a:lnTo>
                  <a:lnTo>
                    <a:pt x="83" y="324"/>
                  </a:lnTo>
                  <a:lnTo>
                    <a:pt x="81" y="326"/>
                  </a:lnTo>
                  <a:lnTo>
                    <a:pt x="81" y="327"/>
                  </a:lnTo>
                  <a:lnTo>
                    <a:pt x="73" y="324"/>
                  </a:lnTo>
                  <a:lnTo>
                    <a:pt x="72" y="323"/>
                  </a:lnTo>
                  <a:lnTo>
                    <a:pt x="70" y="323"/>
                  </a:lnTo>
                  <a:lnTo>
                    <a:pt x="25" y="305"/>
                  </a:lnTo>
                  <a:lnTo>
                    <a:pt x="23" y="304"/>
                  </a:lnTo>
                  <a:lnTo>
                    <a:pt x="22" y="304"/>
                  </a:lnTo>
                  <a:lnTo>
                    <a:pt x="20" y="304"/>
                  </a:lnTo>
                  <a:lnTo>
                    <a:pt x="20" y="305"/>
                  </a:lnTo>
                  <a:lnTo>
                    <a:pt x="19" y="305"/>
                  </a:lnTo>
                  <a:lnTo>
                    <a:pt x="14" y="294"/>
                  </a:lnTo>
                  <a:lnTo>
                    <a:pt x="14" y="293"/>
                  </a:lnTo>
                  <a:lnTo>
                    <a:pt x="14" y="291"/>
                  </a:lnTo>
                  <a:lnTo>
                    <a:pt x="14" y="290"/>
                  </a:lnTo>
                  <a:lnTo>
                    <a:pt x="14" y="289"/>
                  </a:lnTo>
                  <a:lnTo>
                    <a:pt x="11" y="290"/>
                  </a:lnTo>
                  <a:lnTo>
                    <a:pt x="9" y="290"/>
                  </a:lnTo>
                  <a:lnTo>
                    <a:pt x="5" y="287"/>
                  </a:lnTo>
                  <a:lnTo>
                    <a:pt x="3" y="283"/>
                  </a:lnTo>
                  <a:lnTo>
                    <a:pt x="0" y="282"/>
                  </a:lnTo>
                  <a:lnTo>
                    <a:pt x="4" y="269"/>
                  </a:lnTo>
                  <a:lnTo>
                    <a:pt x="7" y="264"/>
                  </a:lnTo>
                  <a:lnTo>
                    <a:pt x="9" y="257"/>
                  </a:lnTo>
                  <a:lnTo>
                    <a:pt x="12" y="250"/>
                  </a:lnTo>
                  <a:lnTo>
                    <a:pt x="12" y="247"/>
                  </a:lnTo>
                  <a:lnTo>
                    <a:pt x="14" y="243"/>
                  </a:lnTo>
                  <a:lnTo>
                    <a:pt x="16" y="236"/>
                  </a:lnTo>
                  <a:lnTo>
                    <a:pt x="18" y="235"/>
                  </a:lnTo>
                  <a:lnTo>
                    <a:pt x="18" y="232"/>
                  </a:lnTo>
                  <a:lnTo>
                    <a:pt x="20" y="227"/>
                  </a:lnTo>
                  <a:lnTo>
                    <a:pt x="20" y="224"/>
                  </a:lnTo>
                  <a:lnTo>
                    <a:pt x="22" y="222"/>
                  </a:lnTo>
                  <a:lnTo>
                    <a:pt x="23" y="220"/>
                  </a:lnTo>
                  <a:lnTo>
                    <a:pt x="23" y="218"/>
                  </a:lnTo>
                  <a:lnTo>
                    <a:pt x="23" y="217"/>
                  </a:lnTo>
                  <a:lnTo>
                    <a:pt x="25" y="214"/>
                  </a:lnTo>
                  <a:lnTo>
                    <a:pt x="26" y="210"/>
                  </a:lnTo>
                  <a:lnTo>
                    <a:pt x="27" y="209"/>
                  </a:lnTo>
                  <a:lnTo>
                    <a:pt x="29" y="207"/>
                  </a:lnTo>
                  <a:lnTo>
                    <a:pt x="30" y="203"/>
                  </a:lnTo>
                  <a:lnTo>
                    <a:pt x="32" y="200"/>
                  </a:lnTo>
                  <a:lnTo>
                    <a:pt x="33" y="198"/>
                  </a:lnTo>
                  <a:lnTo>
                    <a:pt x="34" y="195"/>
                  </a:lnTo>
                  <a:lnTo>
                    <a:pt x="36" y="193"/>
                  </a:lnTo>
                  <a:lnTo>
                    <a:pt x="36" y="192"/>
                  </a:lnTo>
                  <a:lnTo>
                    <a:pt x="34" y="192"/>
                  </a:lnTo>
                  <a:lnTo>
                    <a:pt x="36" y="191"/>
                  </a:lnTo>
                  <a:lnTo>
                    <a:pt x="37" y="186"/>
                  </a:lnTo>
                  <a:lnTo>
                    <a:pt x="38" y="186"/>
                  </a:lnTo>
                  <a:lnTo>
                    <a:pt x="41" y="181"/>
                  </a:lnTo>
                  <a:lnTo>
                    <a:pt x="43" y="180"/>
                  </a:lnTo>
                  <a:lnTo>
                    <a:pt x="44" y="178"/>
                  </a:lnTo>
                  <a:lnTo>
                    <a:pt x="44" y="177"/>
                  </a:lnTo>
                  <a:lnTo>
                    <a:pt x="45" y="177"/>
                  </a:lnTo>
                  <a:lnTo>
                    <a:pt x="45" y="175"/>
                  </a:lnTo>
                  <a:lnTo>
                    <a:pt x="51" y="169"/>
                  </a:lnTo>
                  <a:lnTo>
                    <a:pt x="54" y="164"/>
                  </a:lnTo>
                  <a:lnTo>
                    <a:pt x="56" y="162"/>
                  </a:lnTo>
                  <a:lnTo>
                    <a:pt x="59" y="159"/>
                  </a:lnTo>
                  <a:lnTo>
                    <a:pt x="59" y="158"/>
                  </a:lnTo>
                  <a:lnTo>
                    <a:pt x="61" y="156"/>
                  </a:lnTo>
                  <a:lnTo>
                    <a:pt x="61" y="155"/>
                  </a:lnTo>
                  <a:lnTo>
                    <a:pt x="63" y="153"/>
                  </a:lnTo>
                  <a:lnTo>
                    <a:pt x="63" y="152"/>
                  </a:lnTo>
                  <a:lnTo>
                    <a:pt x="65" y="152"/>
                  </a:lnTo>
                  <a:lnTo>
                    <a:pt x="66" y="149"/>
                  </a:lnTo>
                  <a:lnTo>
                    <a:pt x="67" y="148"/>
                  </a:lnTo>
                  <a:lnTo>
                    <a:pt x="69" y="147"/>
                  </a:lnTo>
                  <a:lnTo>
                    <a:pt x="70" y="147"/>
                  </a:lnTo>
                  <a:lnTo>
                    <a:pt x="72" y="145"/>
                  </a:lnTo>
                  <a:lnTo>
                    <a:pt x="72" y="144"/>
                  </a:lnTo>
                  <a:lnTo>
                    <a:pt x="77" y="141"/>
                  </a:lnTo>
                  <a:lnTo>
                    <a:pt x="81" y="138"/>
                  </a:lnTo>
                  <a:lnTo>
                    <a:pt x="83" y="136"/>
                  </a:lnTo>
                  <a:lnTo>
                    <a:pt x="87" y="133"/>
                  </a:lnTo>
                  <a:lnTo>
                    <a:pt x="88" y="131"/>
                  </a:lnTo>
                  <a:lnTo>
                    <a:pt x="89" y="130"/>
                  </a:lnTo>
                  <a:lnTo>
                    <a:pt x="91" y="130"/>
                  </a:lnTo>
                  <a:lnTo>
                    <a:pt x="91" y="128"/>
                  </a:lnTo>
                  <a:lnTo>
                    <a:pt x="92" y="127"/>
                  </a:lnTo>
                  <a:lnTo>
                    <a:pt x="94" y="127"/>
                  </a:lnTo>
                  <a:lnTo>
                    <a:pt x="99" y="122"/>
                  </a:lnTo>
                  <a:lnTo>
                    <a:pt x="101" y="120"/>
                  </a:lnTo>
                  <a:lnTo>
                    <a:pt x="105" y="116"/>
                  </a:lnTo>
                  <a:lnTo>
                    <a:pt x="106" y="115"/>
                  </a:lnTo>
                  <a:lnTo>
                    <a:pt x="110" y="112"/>
                  </a:lnTo>
                  <a:lnTo>
                    <a:pt x="110" y="111"/>
                  </a:lnTo>
                  <a:lnTo>
                    <a:pt x="112" y="111"/>
                  </a:lnTo>
                  <a:lnTo>
                    <a:pt x="112" y="109"/>
                  </a:lnTo>
                  <a:lnTo>
                    <a:pt x="113" y="109"/>
                  </a:lnTo>
                  <a:lnTo>
                    <a:pt x="113" y="108"/>
                  </a:lnTo>
                  <a:lnTo>
                    <a:pt x="116" y="106"/>
                  </a:lnTo>
                  <a:lnTo>
                    <a:pt x="117" y="105"/>
                  </a:lnTo>
                  <a:lnTo>
                    <a:pt x="123" y="101"/>
                  </a:lnTo>
                  <a:lnTo>
                    <a:pt x="124" y="100"/>
                  </a:lnTo>
                  <a:lnTo>
                    <a:pt x="125" y="98"/>
                  </a:lnTo>
                  <a:lnTo>
                    <a:pt x="127" y="97"/>
                  </a:lnTo>
                  <a:lnTo>
                    <a:pt x="128" y="95"/>
                  </a:lnTo>
                  <a:lnTo>
                    <a:pt x="131" y="93"/>
                  </a:lnTo>
                  <a:lnTo>
                    <a:pt x="131" y="91"/>
                  </a:lnTo>
                  <a:lnTo>
                    <a:pt x="132" y="91"/>
                  </a:lnTo>
                  <a:lnTo>
                    <a:pt x="134" y="90"/>
                  </a:lnTo>
                  <a:lnTo>
                    <a:pt x="135" y="90"/>
                  </a:lnTo>
                  <a:lnTo>
                    <a:pt x="136" y="87"/>
                  </a:lnTo>
                  <a:lnTo>
                    <a:pt x="139" y="86"/>
                  </a:lnTo>
                  <a:lnTo>
                    <a:pt x="141" y="84"/>
                  </a:lnTo>
                  <a:lnTo>
                    <a:pt x="143" y="82"/>
                  </a:lnTo>
                  <a:lnTo>
                    <a:pt x="145" y="82"/>
                  </a:lnTo>
                  <a:lnTo>
                    <a:pt x="143" y="80"/>
                  </a:lnTo>
                  <a:lnTo>
                    <a:pt x="141" y="76"/>
                  </a:lnTo>
                  <a:lnTo>
                    <a:pt x="141" y="75"/>
                  </a:lnTo>
                  <a:lnTo>
                    <a:pt x="141" y="73"/>
                  </a:lnTo>
                  <a:lnTo>
                    <a:pt x="146" y="68"/>
                  </a:lnTo>
                  <a:lnTo>
                    <a:pt x="146" y="66"/>
                  </a:lnTo>
                  <a:lnTo>
                    <a:pt x="150" y="61"/>
                  </a:lnTo>
                  <a:lnTo>
                    <a:pt x="153" y="58"/>
                  </a:lnTo>
                  <a:lnTo>
                    <a:pt x="154" y="57"/>
                  </a:lnTo>
                  <a:lnTo>
                    <a:pt x="157" y="53"/>
                  </a:lnTo>
                  <a:lnTo>
                    <a:pt x="160" y="50"/>
                  </a:lnTo>
                  <a:lnTo>
                    <a:pt x="160" y="48"/>
                  </a:lnTo>
                  <a:lnTo>
                    <a:pt x="160" y="47"/>
                  </a:lnTo>
                  <a:lnTo>
                    <a:pt x="167" y="35"/>
                  </a:lnTo>
                  <a:lnTo>
                    <a:pt x="168" y="31"/>
                  </a:lnTo>
                  <a:lnTo>
                    <a:pt x="168" y="29"/>
                  </a:lnTo>
                  <a:lnTo>
                    <a:pt x="175" y="14"/>
                  </a:lnTo>
                  <a:lnTo>
                    <a:pt x="175" y="13"/>
                  </a:lnTo>
                  <a:lnTo>
                    <a:pt x="179" y="4"/>
                  </a:lnTo>
                  <a:lnTo>
                    <a:pt x="181" y="0"/>
                  </a:lnTo>
                  <a:lnTo>
                    <a:pt x="182" y="0"/>
                  </a:lnTo>
                  <a:lnTo>
                    <a:pt x="185" y="2"/>
                  </a:lnTo>
                  <a:lnTo>
                    <a:pt x="187" y="3"/>
                  </a:lnTo>
                  <a:lnTo>
                    <a:pt x="189" y="3"/>
                  </a:lnTo>
                  <a:lnTo>
                    <a:pt x="190" y="3"/>
                  </a:lnTo>
                  <a:lnTo>
                    <a:pt x="192" y="4"/>
                  </a:lnTo>
                  <a:lnTo>
                    <a:pt x="193" y="4"/>
                  </a:lnTo>
                  <a:lnTo>
                    <a:pt x="194" y="4"/>
                  </a:lnTo>
                  <a:lnTo>
                    <a:pt x="197" y="6"/>
                  </a:lnTo>
                  <a:lnTo>
                    <a:pt x="200" y="7"/>
                  </a:lnTo>
                  <a:lnTo>
                    <a:pt x="203" y="9"/>
                  </a:lnTo>
                  <a:lnTo>
                    <a:pt x="204" y="9"/>
                  </a:lnTo>
                  <a:lnTo>
                    <a:pt x="205" y="9"/>
                  </a:lnTo>
                  <a:lnTo>
                    <a:pt x="208" y="10"/>
                  </a:lnTo>
                  <a:lnTo>
                    <a:pt x="210" y="10"/>
                  </a:lnTo>
                  <a:lnTo>
                    <a:pt x="211" y="11"/>
                  </a:lnTo>
                  <a:lnTo>
                    <a:pt x="214" y="13"/>
                  </a:lnTo>
                  <a:lnTo>
                    <a:pt x="218" y="14"/>
                  </a:lnTo>
                  <a:lnTo>
                    <a:pt x="221" y="15"/>
                  </a:lnTo>
                  <a:lnTo>
                    <a:pt x="222" y="15"/>
                  </a:lnTo>
                  <a:lnTo>
                    <a:pt x="223" y="15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8" name="Freeform 25">
              <a:extLst>
                <a:ext uri="{FF2B5EF4-FFF2-40B4-BE49-F238E27FC236}">
                  <a16:creationId xmlns:a16="http://schemas.microsoft.com/office/drawing/2014/main" id="{B6A1F67E-87D3-E423-0804-5DF6DB18D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4188" y="1058863"/>
              <a:ext cx="622300" cy="636588"/>
            </a:xfrm>
            <a:custGeom>
              <a:avLst/>
              <a:gdLst>
                <a:gd name="T0" fmla="*/ 255 w 392"/>
                <a:gd name="T1" fmla="*/ 25 h 401"/>
                <a:gd name="T2" fmla="*/ 274 w 392"/>
                <a:gd name="T3" fmla="*/ 25 h 401"/>
                <a:gd name="T4" fmla="*/ 280 w 392"/>
                <a:gd name="T5" fmla="*/ 31 h 401"/>
                <a:gd name="T6" fmla="*/ 294 w 392"/>
                <a:gd name="T7" fmla="*/ 60 h 401"/>
                <a:gd name="T8" fmla="*/ 298 w 392"/>
                <a:gd name="T9" fmla="*/ 64 h 401"/>
                <a:gd name="T10" fmla="*/ 309 w 392"/>
                <a:gd name="T11" fmla="*/ 68 h 401"/>
                <a:gd name="T12" fmla="*/ 334 w 392"/>
                <a:gd name="T13" fmla="*/ 92 h 401"/>
                <a:gd name="T14" fmla="*/ 351 w 392"/>
                <a:gd name="T15" fmla="*/ 101 h 401"/>
                <a:gd name="T16" fmla="*/ 366 w 392"/>
                <a:gd name="T17" fmla="*/ 108 h 401"/>
                <a:gd name="T18" fmla="*/ 370 w 392"/>
                <a:gd name="T19" fmla="*/ 121 h 401"/>
                <a:gd name="T20" fmla="*/ 382 w 392"/>
                <a:gd name="T21" fmla="*/ 132 h 401"/>
                <a:gd name="T22" fmla="*/ 389 w 392"/>
                <a:gd name="T23" fmla="*/ 140 h 401"/>
                <a:gd name="T24" fmla="*/ 387 w 392"/>
                <a:gd name="T25" fmla="*/ 155 h 401"/>
                <a:gd name="T26" fmla="*/ 391 w 392"/>
                <a:gd name="T27" fmla="*/ 172 h 401"/>
                <a:gd name="T28" fmla="*/ 392 w 392"/>
                <a:gd name="T29" fmla="*/ 180 h 401"/>
                <a:gd name="T30" fmla="*/ 362 w 392"/>
                <a:gd name="T31" fmla="*/ 185 h 401"/>
                <a:gd name="T32" fmla="*/ 363 w 392"/>
                <a:gd name="T33" fmla="*/ 199 h 401"/>
                <a:gd name="T34" fmla="*/ 366 w 392"/>
                <a:gd name="T35" fmla="*/ 221 h 401"/>
                <a:gd name="T36" fmla="*/ 369 w 392"/>
                <a:gd name="T37" fmla="*/ 237 h 401"/>
                <a:gd name="T38" fmla="*/ 359 w 392"/>
                <a:gd name="T39" fmla="*/ 248 h 401"/>
                <a:gd name="T40" fmla="*/ 360 w 392"/>
                <a:gd name="T41" fmla="*/ 268 h 401"/>
                <a:gd name="T42" fmla="*/ 348 w 392"/>
                <a:gd name="T43" fmla="*/ 282 h 401"/>
                <a:gd name="T44" fmla="*/ 309 w 392"/>
                <a:gd name="T45" fmla="*/ 304 h 401"/>
                <a:gd name="T46" fmla="*/ 282 w 392"/>
                <a:gd name="T47" fmla="*/ 319 h 401"/>
                <a:gd name="T48" fmla="*/ 275 w 392"/>
                <a:gd name="T49" fmla="*/ 348 h 401"/>
                <a:gd name="T50" fmla="*/ 267 w 392"/>
                <a:gd name="T51" fmla="*/ 354 h 401"/>
                <a:gd name="T52" fmla="*/ 253 w 392"/>
                <a:gd name="T53" fmla="*/ 361 h 401"/>
                <a:gd name="T54" fmla="*/ 236 w 392"/>
                <a:gd name="T55" fmla="*/ 369 h 401"/>
                <a:gd name="T56" fmla="*/ 231 w 392"/>
                <a:gd name="T57" fmla="*/ 366 h 401"/>
                <a:gd name="T58" fmla="*/ 205 w 392"/>
                <a:gd name="T59" fmla="*/ 383 h 401"/>
                <a:gd name="T60" fmla="*/ 177 w 392"/>
                <a:gd name="T61" fmla="*/ 401 h 401"/>
                <a:gd name="T62" fmla="*/ 162 w 392"/>
                <a:gd name="T63" fmla="*/ 386 h 401"/>
                <a:gd name="T64" fmla="*/ 138 w 392"/>
                <a:gd name="T65" fmla="*/ 365 h 401"/>
                <a:gd name="T66" fmla="*/ 120 w 392"/>
                <a:gd name="T67" fmla="*/ 351 h 401"/>
                <a:gd name="T68" fmla="*/ 101 w 392"/>
                <a:gd name="T69" fmla="*/ 337 h 401"/>
                <a:gd name="T70" fmla="*/ 83 w 392"/>
                <a:gd name="T71" fmla="*/ 317 h 401"/>
                <a:gd name="T72" fmla="*/ 76 w 392"/>
                <a:gd name="T73" fmla="*/ 310 h 401"/>
                <a:gd name="T74" fmla="*/ 67 w 392"/>
                <a:gd name="T75" fmla="*/ 300 h 401"/>
                <a:gd name="T76" fmla="*/ 57 w 392"/>
                <a:gd name="T77" fmla="*/ 290 h 401"/>
                <a:gd name="T78" fmla="*/ 36 w 392"/>
                <a:gd name="T79" fmla="*/ 254 h 401"/>
                <a:gd name="T80" fmla="*/ 26 w 392"/>
                <a:gd name="T81" fmla="*/ 235 h 401"/>
                <a:gd name="T82" fmla="*/ 18 w 392"/>
                <a:gd name="T83" fmla="*/ 223 h 401"/>
                <a:gd name="T84" fmla="*/ 11 w 392"/>
                <a:gd name="T85" fmla="*/ 210 h 401"/>
                <a:gd name="T86" fmla="*/ 11 w 392"/>
                <a:gd name="T87" fmla="*/ 187 h 401"/>
                <a:gd name="T88" fmla="*/ 4 w 392"/>
                <a:gd name="T89" fmla="*/ 170 h 401"/>
                <a:gd name="T90" fmla="*/ 24 w 392"/>
                <a:gd name="T91" fmla="*/ 147 h 401"/>
                <a:gd name="T92" fmla="*/ 43 w 392"/>
                <a:gd name="T93" fmla="*/ 150 h 401"/>
                <a:gd name="T94" fmla="*/ 75 w 392"/>
                <a:gd name="T95" fmla="*/ 123 h 401"/>
                <a:gd name="T96" fmla="*/ 87 w 392"/>
                <a:gd name="T97" fmla="*/ 127 h 401"/>
                <a:gd name="T98" fmla="*/ 95 w 392"/>
                <a:gd name="T99" fmla="*/ 118 h 401"/>
                <a:gd name="T100" fmla="*/ 119 w 392"/>
                <a:gd name="T101" fmla="*/ 118 h 401"/>
                <a:gd name="T102" fmla="*/ 127 w 392"/>
                <a:gd name="T103" fmla="*/ 115 h 401"/>
                <a:gd name="T104" fmla="*/ 133 w 392"/>
                <a:gd name="T105" fmla="*/ 112 h 401"/>
                <a:gd name="T106" fmla="*/ 144 w 392"/>
                <a:gd name="T107" fmla="*/ 105 h 401"/>
                <a:gd name="T108" fmla="*/ 178 w 392"/>
                <a:gd name="T109" fmla="*/ 94 h 401"/>
                <a:gd name="T110" fmla="*/ 180 w 392"/>
                <a:gd name="T111" fmla="*/ 90 h 401"/>
                <a:gd name="T112" fmla="*/ 205 w 392"/>
                <a:gd name="T113" fmla="*/ 69 h 401"/>
                <a:gd name="T114" fmla="*/ 220 w 392"/>
                <a:gd name="T115" fmla="*/ 57 h 401"/>
                <a:gd name="T116" fmla="*/ 211 w 392"/>
                <a:gd name="T117" fmla="*/ 28 h 401"/>
                <a:gd name="T118" fmla="*/ 207 w 392"/>
                <a:gd name="T119" fmla="*/ 2 h 401"/>
                <a:gd name="T120" fmla="*/ 229 w 392"/>
                <a:gd name="T121" fmla="*/ 12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2" h="401">
                  <a:moveTo>
                    <a:pt x="232" y="24"/>
                  </a:moveTo>
                  <a:lnTo>
                    <a:pt x="243" y="20"/>
                  </a:lnTo>
                  <a:lnTo>
                    <a:pt x="251" y="16"/>
                  </a:lnTo>
                  <a:lnTo>
                    <a:pt x="253" y="17"/>
                  </a:lnTo>
                  <a:lnTo>
                    <a:pt x="255" y="25"/>
                  </a:lnTo>
                  <a:lnTo>
                    <a:pt x="255" y="27"/>
                  </a:lnTo>
                  <a:lnTo>
                    <a:pt x="257" y="34"/>
                  </a:lnTo>
                  <a:lnTo>
                    <a:pt x="258" y="34"/>
                  </a:lnTo>
                  <a:lnTo>
                    <a:pt x="274" y="27"/>
                  </a:lnTo>
                  <a:lnTo>
                    <a:pt x="274" y="25"/>
                  </a:lnTo>
                  <a:lnTo>
                    <a:pt x="275" y="25"/>
                  </a:lnTo>
                  <a:lnTo>
                    <a:pt x="279" y="24"/>
                  </a:lnTo>
                  <a:lnTo>
                    <a:pt x="279" y="27"/>
                  </a:lnTo>
                  <a:lnTo>
                    <a:pt x="280" y="30"/>
                  </a:lnTo>
                  <a:lnTo>
                    <a:pt x="280" y="31"/>
                  </a:lnTo>
                  <a:lnTo>
                    <a:pt x="285" y="43"/>
                  </a:lnTo>
                  <a:lnTo>
                    <a:pt x="289" y="54"/>
                  </a:lnTo>
                  <a:lnTo>
                    <a:pt x="290" y="56"/>
                  </a:lnTo>
                  <a:lnTo>
                    <a:pt x="293" y="58"/>
                  </a:lnTo>
                  <a:lnTo>
                    <a:pt x="294" y="60"/>
                  </a:lnTo>
                  <a:lnTo>
                    <a:pt x="296" y="60"/>
                  </a:lnTo>
                  <a:lnTo>
                    <a:pt x="296" y="61"/>
                  </a:lnTo>
                  <a:lnTo>
                    <a:pt x="297" y="61"/>
                  </a:lnTo>
                  <a:lnTo>
                    <a:pt x="297" y="63"/>
                  </a:lnTo>
                  <a:lnTo>
                    <a:pt x="298" y="64"/>
                  </a:lnTo>
                  <a:lnTo>
                    <a:pt x="298" y="65"/>
                  </a:lnTo>
                  <a:lnTo>
                    <a:pt x="300" y="67"/>
                  </a:lnTo>
                  <a:lnTo>
                    <a:pt x="301" y="67"/>
                  </a:lnTo>
                  <a:lnTo>
                    <a:pt x="302" y="67"/>
                  </a:lnTo>
                  <a:lnTo>
                    <a:pt x="309" y="68"/>
                  </a:lnTo>
                  <a:lnTo>
                    <a:pt x="311" y="69"/>
                  </a:lnTo>
                  <a:lnTo>
                    <a:pt x="315" y="83"/>
                  </a:lnTo>
                  <a:lnTo>
                    <a:pt x="315" y="85"/>
                  </a:lnTo>
                  <a:lnTo>
                    <a:pt x="333" y="92"/>
                  </a:lnTo>
                  <a:lnTo>
                    <a:pt x="334" y="92"/>
                  </a:lnTo>
                  <a:lnTo>
                    <a:pt x="336" y="93"/>
                  </a:lnTo>
                  <a:lnTo>
                    <a:pt x="338" y="94"/>
                  </a:lnTo>
                  <a:lnTo>
                    <a:pt x="345" y="99"/>
                  </a:lnTo>
                  <a:lnTo>
                    <a:pt x="348" y="100"/>
                  </a:lnTo>
                  <a:lnTo>
                    <a:pt x="351" y="101"/>
                  </a:lnTo>
                  <a:lnTo>
                    <a:pt x="352" y="103"/>
                  </a:lnTo>
                  <a:lnTo>
                    <a:pt x="360" y="105"/>
                  </a:lnTo>
                  <a:lnTo>
                    <a:pt x="360" y="107"/>
                  </a:lnTo>
                  <a:lnTo>
                    <a:pt x="365" y="108"/>
                  </a:lnTo>
                  <a:lnTo>
                    <a:pt x="366" y="108"/>
                  </a:lnTo>
                  <a:lnTo>
                    <a:pt x="366" y="110"/>
                  </a:lnTo>
                  <a:lnTo>
                    <a:pt x="367" y="114"/>
                  </a:lnTo>
                  <a:lnTo>
                    <a:pt x="369" y="116"/>
                  </a:lnTo>
                  <a:lnTo>
                    <a:pt x="370" y="118"/>
                  </a:lnTo>
                  <a:lnTo>
                    <a:pt x="370" y="121"/>
                  </a:lnTo>
                  <a:lnTo>
                    <a:pt x="371" y="123"/>
                  </a:lnTo>
                  <a:lnTo>
                    <a:pt x="371" y="125"/>
                  </a:lnTo>
                  <a:lnTo>
                    <a:pt x="371" y="129"/>
                  </a:lnTo>
                  <a:lnTo>
                    <a:pt x="376" y="130"/>
                  </a:lnTo>
                  <a:lnTo>
                    <a:pt x="382" y="132"/>
                  </a:lnTo>
                  <a:lnTo>
                    <a:pt x="389" y="133"/>
                  </a:lnTo>
                  <a:lnTo>
                    <a:pt x="392" y="133"/>
                  </a:lnTo>
                  <a:lnTo>
                    <a:pt x="391" y="133"/>
                  </a:lnTo>
                  <a:lnTo>
                    <a:pt x="391" y="137"/>
                  </a:lnTo>
                  <a:lnTo>
                    <a:pt x="389" y="140"/>
                  </a:lnTo>
                  <a:lnTo>
                    <a:pt x="389" y="141"/>
                  </a:lnTo>
                  <a:lnTo>
                    <a:pt x="389" y="143"/>
                  </a:lnTo>
                  <a:lnTo>
                    <a:pt x="388" y="144"/>
                  </a:lnTo>
                  <a:lnTo>
                    <a:pt x="385" y="150"/>
                  </a:lnTo>
                  <a:lnTo>
                    <a:pt x="387" y="155"/>
                  </a:lnTo>
                  <a:lnTo>
                    <a:pt x="387" y="157"/>
                  </a:lnTo>
                  <a:lnTo>
                    <a:pt x="387" y="158"/>
                  </a:lnTo>
                  <a:lnTo>
                    <a:pt x="388" y="161"/>
                  </a:lnTo>
                  <a:lnTo>
                    <a:pt x="389" y="165"/>
                  </a:lnTo>
                  <a:lnTo>
                    <a:pt x="391" y="172"/>
                  </a:lnTo>
                  <a:lnTo>
                    <a:pt x="392" y="177"/>
                  </a:lnTo>
                  <a:lnTo>
                    <a:pt x="392" y="179"/>
                  </a:lnTo>
                  <a:lnTo>
                    <a:pt x="392" y="180"/>
                  </a:lnTo>
                  <a:lnTo>
                    <a:pt x="392" y="181"/>
                  </a:lnTo>
                  <a:lnTo>
                    <a:pt x="392" y="180"/>
                  </a:lnTo>
                  <a:lnTo>
                    <a:pt x="381" y="183"/>
                  </a:lnTo>
                  <a:lnTo>
                    <a:pt x="377" y="183"/>
                  </a:lnTo>
                  <a:lnTo>
                    <a:pt x="377" y="184"/>
                  </a:lnTo>
                  <a:lnTo>
                    <a:pt x="376" y="184"/>
                  </a:lnTo>
                  <a:lnTo>
                    <a:pt x="362" y="185"/>
                  </a:lnTo>
                  <a:lnTo>
                    <a:pt x="360" y="185"/>
                  </a:lnTo>
                  <a:lnTo>
                    <a:pt x="360" y="187"/>
                  </a:lnTo>
                  <a:lnTo>
                    <a:pt x="362" y="187"/>
                  </a:lnTo>
                  <a:lnTo>
                    <a:pt x="362" y="194"/>
                  </a:lnTo>
                  <a:lnTo>
                    <a:pt x="363" y="199"/>
                  </a:lnTo>
                  <a:lnTo>
                    <a:pt x="363" y="203"/>
                  </a:lnTo>
                  <a:lnTo>
                    <a:pt x="365" y="209"/>
                  </a:lnTo>
                  <a:lnTo>
                    <a:pt x="365" y="212"/>
                  </a:lnTo>
                  <a:lnTo>
                    <a:pt x="366" y="219"/>
                  </a:lnTo>
                  <a:lnTo>
                    <a:pt x="366" y="221"/>
                  </a:lnTo>
                  <a:lnTo>
                    <a:pt x="366" y="224"/>
                  </a:lnTo>
                  <a:lnTo>
                    <a:pt x="363" y="226"/>
                  </a:lnTo>
                  <a:lnTo>
                    <a:pt x="366" y="230"/>
                  </a:lnTo>
                  <a:lnTo>
                    <a:pt x="367" y="234"/>
                  </a:lnTo>
                  <a:lnTo>
                    <a:pt x="369" y="237"/>
                  </a:lnTo>
                  <a:lnTo>
                    <a:pt x="366" y="241"/>
                  </a:lnTo>
                  <a:lnTo>
                    <a:pt x="363" y="246"/>
                  </a:lnTo>
                  <a:lnTo>
                    <a:pt x="362" y="248"/>
                  </a:lnTo>
                  <a:lnTo>
                    <a:pt x="360" y="248"/>
                  </a:lnTo>
                  <a:lnTo>
                    <a:pt x="359" y="248"/>
                  </a:lnTo>
                  <a:lnTo>
                    <a:pt x="359" y="249"/>
                  </a:lnTo>
                  <a:lnTo>
                    <a:pt x="360" y="257"/>
                  </a:lnTo>
                  <a:lnTo>
                    <a:pt x="360" y="259"/>
                  </a:lnTo>
                  <a:lnTo>
                    <a:pt x="360" y="267"/>
                  </a:lnTo>
                  <a:lnTo>
                    <a:pt x="360" y="268"/>
                  </a:lnTo>
                  <a:lnTo>
                    <a:pt x="354" y="272"/>
                  </a:lnTo>
                  <a:lnTo>
                    <a:pt x="351" y="274"/>
                  </a:lnTo>
                  <a:lnTo>
                    <a:pt x="352" y="279"/>
                  </a:lnTo>
                  <a:lnTo>
                    <a:pt x="351" y="281"/>
                  </a:lnTo>
                  <a:lnTo>
                    <a:pt x="348" y="282"/>
                  </a:lnTo>
                  <a:lnTo>
                    <a:pt x="343" y="285"/>
                  </a:lnTo>
                  <a:lnTo>
                    <a:pt x="329" y="293"/>
                  </a:lnTo>
                  <a:lnTo>
                    <a:pt x="327" y="293"/>
                  </a:lnTo>
                  <a:lnTo>
                    <a:pt x="327" y="295"/>
                  </a:lnTo>
                  <a:lnTo>
                    <a:pt x="309" y="304"/>
                  </a:lnTo>
                  <a:lnTo>
                    <a:pt x="296" y="312"/>
                  </a:lnTo>
                  <a:lnTo>
                    <a:pt x="293" y="314"/>
                  </a:lnTo>
                  <a:lnTo>
                    <a:pt x="291" y="314"/>
                  </a:lnTo>
                  <a:lnTo>
                    <a:pt x="285" y="318"/>
                  </a:lnTo>
                  <a:lnTo>
                    <a:pt x="282" y="319"/>
                  </a:lnTo>
                  <a:lnTo>
                    <a:pt x="280" y="326"/>
                  </a:lnTo>
                  <a:lnTo>
                    <a:pt x="278" y="337"/>
                  </a:lnTo>
                  <a:lnTo>
                    <a:pt x="276" y="345"/>
                  </a:lnTo>
                  <a:lnTo>
                    <a:pt x="276" y="347"/>
                  </a:lnTo>
                  <a:lnTo>
                    <a:pt x="275" y="348"/>
                  </a:lnTo>
                  <a:lnTo>
                    <a:pt x="274" y="350"/>
                  </a:lnTo>
                  <a:lnTo>
                    <a:pt x="272" y="351"/>
                  </a:lnTo>
                  <a:lnTo>
                    <a:pt x="271" y="352"/>
                  </a:lnTo>
                  <a:lnTo>
                    <a:pt x="269" y="352"/>
                  </a:lnTo>
                  <a:lnTo>
                    <a:pt x="267" y="354"/>
                  </a:lnTo>
                  <a:lnTo>
                    <a:pt x="261" y="357"/>
                  </a:lnTo>
                  <a:lnTo>
                    <a:pt x="258" y="359"/>
                  </a:lnTo>
                  <a:lnTo>
                    <a:pt x="255" y="361"/>
                  </a:lnTo>
                  <a:lnTo>
                    <a:pt x="254" y="362"/>
                  </a:lnTo>
                  <a:lnTo>
                    <a:pt x="253" y="361"/>
                  </a:lnTo>
                  <a:lnTo>
                    <a:pt x="251" y="361"/>
                  </a:lnTo>
                  <a:lnTo>
                    <a:pt x="246" y="366"/>
                  </a:lnTo>
                  <a:lnTo>
                    <a:pt x="239" y="370"/>
                  </a:lnTo>
                  <a:lnTo>
                    <a:pt x="238" y="369"/>
                  </a:lnTo>
                  <a:lnTo>
                    <a:pt x="236" y="369"/>
                  </a:lnTo>
                  <a:lnTo>
                    <a:pt x="235" y="369"/>
                  </a:lnTo>
                  <a:lnTo>
                    <a:pt x="233" y="369"/>
                  </a:lnTo>
                  <a:lnTo>
                    <a:pt x="232" y="368"/>
                  </a:lnTo>
                  <a:lnTo>
                    <a:pt x="231" y="368"/>
                  </a:lnTo>
                  <a:lnTo>
                    <a:pt x="231" y="366"/>
                  </a:lnTo>
                  <a:lnTo>
                    <a:pt x="229" y="366"/>
                  </a:lnTo>
                  <a:lnTo>
                    <a:pt x="221" y="372"/>
                  </a:lnTo>
                  <a:lnTo>
                    <a:pt x="214" y="376"/>
                  </a:lnTo>
                  <a:lnTo>
                    <a:pt x="213" y="377"/>
                  </a:lnTo>
                  <a:lnTo>
                    <a:pt x="205" y="383"/>
                  </a:lnTo>
                  <a:lnTo>
                    <a:pt x="198" y="387"/>
                  </a:lnTo>
                  <a:lnTo>
                    <a:pt x="191" y="391"/>
                  </a:lnTo>
                  <a:lnTo>
                    <a:pt x="191" y="392"/>
                  </a:lnTo>
                  <a:lnTo>
                    <a:pt x="182" y="397"/>
                  </a:lnTo>
                  <a:lnTo>
                    <a:pt x="177" y="401"/>
                  </a:lnTo>
                  <a:lnTo>
                    <a:pt x="175" y="399"/>
                  </a:lnTo>
                  <a:lnTo>
                    <a:pt x="163" y="388"/>
                  </a:lnTo>
                  <a:lnTo>
                    <a:pt x="163" y="387"/>
                  </a:lnTo>
                  <a:lnTo>
                    <a:pt x="162" y="387"/>
                  </a:lnTo>
                  <a:lnTo>
                    <a:pt x="162" y="386"/>
                  </a:lnTo>
                  <a:lnTo>
                    <a:pt x="158" y="383"/>
                  </a:lnTo>
                  <a:lnTo>
                    <a:pt x="156" y="381"/>
                  </a:lnTo>
                  <a:lnTo>
                    <a:pt x="147" y="372"/>
                  </a:lnTo>
                  <a:lnTo>
                    <a:pt x="140" y="366"/>
                  </a:lnTo>
                  <a:lnTo>
                    <a:pt x="138" y="365"/>
                  </a:lnTo>
                  <a:lnTo>
                    <a:pt x="134" y="362"/>
                  </a:lnTo>
                  <a:lnTo>
                    <a:pt x="127" y="357"/>
                  </a:lnTo>
                  <a:lnTo>
                    <a:pt x="126" y="355"/>
                  </a:lnTo>
                  <a:lnTo>
                    <a:pt x="124" y="354"/>
                  </a:lnTo>
                  <a:lnTo>
                    <a:pt x="120" y="351"/>
                  </a:lnTo>
                  <a:lnTo>
                    <a:pt x="115" y="348"/>
                  </a:lnTo>
                  <a:lnTo>
                    <a:pt x="111" y="345"/>
                  </a:lnTo>
                  <a:lnTo>
                    <a:pt x="109" y="344"/>
                  </a:lnTo>
                  <a:lnTo>
                    <a:pt x="102" y="340"/>
                  </a:lnTo>
                  <a:lnTo>
                    <a:pt x="101" y="337"/>
                  </a:lnTo>
                  <a:lnTo>
                    <a:pt x="100" y="337"/>
                  </a:lnTo>
                  <a:lnTo>
                    <a:pt x="98" y="336"/>
                  </a:lnTo>
                  <a:lnTo>
                    <a:pt x="98" y="334"/>
                  </a:lnTo>
                  <a:lnTo>
                    <a:pt x="89" y="322"/>
                  </a:lnTo>
                  <a:lnTo>
                    <a:pt x="83" y="317"/>
                  </a:lnTo>
                  <a:lnTo>
                    <a:pt x="82" y="317"/>
                  </a:lnTo>
                  <a:lnTo>
                    <a:pt x="79" y="312"/>
                  </a:lnTo>
                  <a:lnTo>
                    <a:pt x="78" y="311"/>
                  </a:lnTo>
                  <a:lnTo>
                    <a:pt x="78" y="310"/>
                  </a:lnTo>
                  <a:lnTo>
                    <a:pt x="76" y="310"/>
                  </a:lnTo>
                  <a:lnTo>
                    <a:pt x="76" y="308"/>
                  </a:lnTo>
                  <a:lnTo>
                    <a:pt x="75" y="307"/>
                  </a:lnTo>
                  <a:lnTo>
                    <a:pt x="72" y="306"/>
                  </a:lnTo>
                  <a:lnTo>
                    <a:pt x="68" y="301"/>
                  </a:lnTo>
                  <a:lnTo>
                    <a:pt x="67" y="300"/>
                  </a:lnTo>
                  <a:lnTo>
                    <a:pt x="65" y="300"/>
                  </a:lnTo>
                  <a:lnTo>
                    <a:pt x="65" y="299"/>
                  </a:lnTo>
                  <a:lnTo>
                    <a:pt x="60" y="293"/>
                  </a:lnTo>
                  <a:lnTo>
                    <a:pt x="58" y="292"/>
                  </a:lnTo>
                  <a:lnTo>
                    <a:pt x="57" y="290"/>
                  </a:lnTo>
                  <a:lnTo>
                    <a:pt x="53" y="286"/>
                  </a:lnTo>
                  <a:lnTo>
                    <a:pt x="44" y="268"/>
                  </a:lnTo>
                  <a:lnTo>
                    <a:pt x="39" y="259"/>
                  </a:lnTo>
                  <a:lnTo>
                    <a:pt x="37" y="256"/>
                  </a:lnTo>
                  <a:lnTo>
                    <a:pt x="36" y="254"/>
                  </a:lnTo>
                  <a:lnTo>
                    <a:pt x="36" y="253"/>
                  </a:lnTo>
                  <a:lnTo>
                    <a:pt x="33" y="250"/>
                  </a:lnTo>
                  <a:lnTo>
                    <a:pt x="28" y="241"/>
                  </a:lnTo>
                  <a:lnTo>
                    <a:pt x="28" y="239"/>
                  </a:lnTo>
                  <a:lnTo>
                    <a:pt x="26" y="235"/>
                  </a:lnTo>
                  <a:lnTo>
                    <a:pt x="24" y="231"/>
                  </a:lnTo>
                  <a:lnTo>
                    <a:pt x="21" y="227"/>
                  </a:lnTo>
                  <a:lnTo>
                    <a:pt x="21" y="226"/>
                  </a:lnTo>
                  <a:lnTo>
                    <a:pt x="20" y="223"/>
                  </a:lnTo>
                  <a:lnTo>
                    <a:pt x="18" y="223"/>
                  </a:lnTo>
                  <a:lnTo>
                    <a:pt x="17" y="219"/>
                  </a:lnTo>
                  <a:lnTo>
                    <a:pt x="15" y="217"/>
                  </a:lnTo>
                  <a:lnTo>
                    <a:pt x="14" y="216"/>
                  </a:lnTo>
                  <a:lnTo>
                    <a:pt x="14" y="214"/>
                  </a:lnTo>
                  <a:lnTo>
                    <a:pt x="11" y="210"/>
                  </a:lnTo>
                  <a:lnTo>
                    <a:pt x="11" y="209"/>
                  </a:lnTo>
                  <a:lnTo>
                    <a:pt x="10" y="207"/>
                  </a:lnTo>
                  <a:lnTo>
                    <a:pt x="3" y="195"/>
                  </a:lnTo>
                  <a:lnTo>
                    <a:pt x="13" y="188"/>
                  </a:lnTo>
                  <a:lnTo>
                    <a:pt x="11" y="187"/>
                  </a:lnTo>
                  <a:lnTo>
                    <a:pt x="11" y="185"/>
                  </a:lnTo>
                  <a:lnTo>
                    <a:pt x="7" y="180"/>
                  </a:lnTo>
                  <a:lnTo>
                    <a:pt x="0" y="173"/>
                  </a:lnTo>
                  <a:lnTo>
                    <a:pt x="2" y="172"/>
                  </a:lnTo>
                  <a:lnTo>
                    <a:pt x="4" y="170"/>
                  </a:lnTo>
                  <a:lnTo>
                    <a:pt x="4" y="169"/>
                  </a:lnTo>
                  <a:lnTo>
                    <a:pt x="6" y="168"/>
                  </a:lnTo>
                  <a:lnTo>
                    <a:pt x="7" y="166"/>
                  </a:lnTo>
                  <a:lnTo>
                    <a:pt x="22" y="148"/>
                  </a:lnTo>
                  <a:lnTo>
                    <a:pt x="24" y="147"/>
                  </a:lnTo>
                  <a:lnTo>
                    <a:pt x="26" y="144"/>
                  </a:lnTo>
                  <a:lnTo>
                    <a:pt x="29" y="140"/>
                  </a:lnTo>
                  <a:lnTo>
                    <a:pt x="33" y="136"/>
                  </a:lnTo>
                  <a:lnTo>
                    <a:pt x="39" y="143"/>
                  </a:lnTo>
                  <a:lnTo>
                    <a:pt x="43" y="150"/>
                  </a:lnTo>
                  <a:lnTo>
                    <a:pt x="44" y="150"/>
                  </a:lnTo>
                  <a:lnTo>
                    <a:pt x="69" y="132"/>
                  </a:lnTo>
                  <a:lnTo>
                    <a:pt x="71" y="132"/>
                  </a:lnTo>
                  <a:lnTo>
                    <a:pt x="73" y="125"/>
                  </a:lnTo>
                  <a:lnTo>
                    <a:pt x="75" y="123"/>
                  </a:lnTo>
                  <a:lnTo>
                    <a:pt x="76" y="119"/>
                  </a:lnTo>
                  <a:lnTo>
                    <a:pt x="78" y="119"/>
                  </a:lnTo>
                  <a:lnTo>
                    <a:pt x="80" y="122"/>
                  </a:lnTo>
                  <a:lnTo>
                    <a:pt x="86" y="127"/>
                  </a:lnTo>
                  <a:lnTo>
                    <a:pt x="87" y="127"/>
                  </a:lnTo>
                  <a:lnTo>
                    <a:pt x="87" y="129"/>
                  </a:lnTo>
                  <a:lnTo>
                    <a:pt x="87" y="127"/>
                  </a:lnTo>
                  <a:lnTo>
                    <a:pt x="89" y="127"/>
                  </a:lnTo>
                  <a:lnTo>
                    <a:pt x="90" y="125"/>
                  </a:lnTo>
                  <a:lnTo>
                    <a:pt x="95" y="118"/>
                  </a:lnTo>
                  <a:lnTo>
                    <a:pt x="100" y="121"/>
                  </a:lnTo>
                  <a:lnTo>
                    <a:pt x="101" y="122"/>
                  </a:lnTo>
                  <a:lnTo>
                    <a:pt x="104" y="125"/>
                  </a:lnTo>
                  <a:lnTo>
                    <a:pt x="111" y="121"/>
                  </a:lnTo>
                  <a:lnTo>
                    <a:pt x="119" y="118"/>
                  </a:lnTo>
                  <a:lnTo>
                    <a:pt x="120" y="116"/>
                  </a:lnTo>
                  <a:lnTo>
                    <a:pt x="122" y="116"/>
                  </a:lnTo>
                  <a:lnTo>
                    <a:pt x="123" y="116"/>
                  </a:lnTo>
                  <a:lnTo>
                    <a:pt x="127" y="114"/>
                  </a:lnTo>
                  <a:lnTo>
                    <a:pt x="127" y="115"/>
                  </a:lnTo>
                  <a:lnTo>
                    <a:pt x="129" y="116"/>
                  </a:lnTo>
                  <a:lnTo>
                    <a:pt x="130" y="115"/>
                  </a:lnTo>
                  <a:lnTo>
                    <a:pt x="131" y="115"/>
                  </a:lnTo>
                  <a:lnTo>
                    <a:pt x="131" y="114"/>
                  </a:lnTo>
                  <a:lnTo>
                    <a:pt x="133" y="112"/>
                  </a:lnTo>
                  <a:lnTo>
                    <a:pt x="134" y="112"/>
                  </a:lnTo>
                  <a:lnTo>
                    <a:pt x="134" y="111"/>
                  </a:lnTo>
                  <a:lnTo>
                    <a:pt x="137" y="110"/>
                  </a:lnTo>
                  <a:lnTo>
                    <a:pt x="142" y="104"/>
                  </a:lnTo>
                  <a:lnTo>
                    <a:pt x="144" y="105"/>
                  </a:lnTo>
                  <a:lnTo>
                    <a:pt x="149" y="112"/>
                  </a:lnTo>
                  <a:lnTo>
                    <a:pt x="151" y="114"/>
                  </a:lnTo>
                  <a:lnTo>
                    <a:pt x="167" y="103"/>
                  </a:lnTo>
                  <a:lnTo>
                    <a:pt x="173" y="99"/>
                  </a:lnTo>
                  <a:lnTo>
                    <a:pt x="178" y="94"/>
                  </a:lnTo>
                  <a:lnTo>
                    <a:pt x="181" y="92"/>
                  </a:lnTo>
                  <a:lnTo>
                    <a:pt x="180" y="92"/>
                  </a:lnTo>
                  <a:lnTo>
                    <a:pt x="180" y="90"/>
                  </a:lnTo>
                  <a:lnTo>
                    <a:pt x="178" y="90"/>
                  </a:lnTo>
                  <a:lnTo>
                    <a:pt x="180" y="90"/>
                  </a:lnTo>
                  <a:lnTo>
                    <a:pt x="180" y="89"/>
                  </a:lnTo>
                  <a:lnTo>
                    <a:pt x="181" y="89"/>
                  </a:lnTo>
                  <a:lnTo>
                    <a:pt x="193" y="78"/>
                  </a:lnTo>
                  <a:lnTo>
                    <a:pt x="200" y="72"/>
                  </a:lnTo>
                  <a:lnTo>
                    <a:pt x="205" y="69"/>
                  </a:lnTo>
                  <a:lnTo>
                    <a:pt x="207" y="65"/>
                  </a:lnTo>
                  <a:lnTo>
                    <a:pt x="209" y="65"/>
                  </a:lnTo>
                  <a:lnTo>
                    <a:pt x="210" y="64"/>
                  </a:lnTo>
                  <a:lnTo>
                    <a:pt x="211" y="63"/>
                  </a:lnTo>
                  <a:lnTo>
                    <a:pt x="220" y="57"/>
                  </a:lnTo>
                  <a:lnTo>
                    <a:pt x="216" y="52"/>
                  </a:lnTo>
                  <a:lnTo>
                    <a:pt x="214" y="50"/>
                  </a:lnTo>
                  <a:lnTo>
                    <a:pt x="213" y="46"/>
                  </a:lnTo>
                  <a:lnTo>
                    <a:pt x="211" y="32"/>
                  </a:lnTo>
                  <a:lnTo>
                    <a:pt x="211" y="28"/>
                  </a:lnTo>
                  <a:lnTo>
                    <a:pt x="210" y="24"/>
                  </a:lnTo>
                  <a:lnTo>
                    <a:pt x="209" y="14"/>
                  </a:lnTo>
                  <a:lnTo>
                    <a:pt x="209" y="12"/>
                  </a:lnTo>
                  <a:lnTo>
                    <a:pt x="207" y="5"/>
                  </a:lnTo>
                  <a:lnTo>
                    <a:pt x="207" y="2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8" y="2"/>
                  </a:lnTo>
                  <a:lnTo>
                    <a:pt x="229" y="2"/>
                  </a:lnTo>
                  <a:lnTo>
                    <a:pt x="229" y="12"/>
                  </a:lnTo>
                  <a:lnTo>
                    <a:pt x="231" y="14"/>
                  </a:lnTo>
                  <a:lnTo>
                    <a:pt x="232" y="24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" name="Freeform 26">
              <a:extLst>
                <a:ext uri="{FF2B5EF4-FFF2-40B4-BE49-F238E27FC236}">
                  <a16:creationId xmlns:a16="http://schemas.microsoft.com/office/drawing/2014/main" id="{A5F5FEA5-3418-F944-F504-33B679681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4188" y="1058863"/>
              <a:ext cx="622300" cy="636588"/>
            </a:xfrm>
            <a:custGeom>
              <a:avLst/>
              <a:gdLst>
                <a:gd name="T0" fmla="*/ 255 w 392"/>
                <a:gd name="T1" fmla="*/ 25 h 401"/>
                <a:gd name="T2" fmla="*/ 274 w 392"/>
                <a:gd name="T3" fmla="*/ 25 h 401"/>
                <a:gd name="T4" fmla="*/ 280 w 392"/>
                <a:gd name="T5" fmla="*/ 31 h 401"/>
                <a:gd name="T6" fmla="*/ 294 w 392"/>
                <a:gd name="T7" fmla="*/ 60 h 401"/>
                <a:gd name="T8" fmla="*/ 298 w 392"/>
                <a:gd name="T9" fmla="*/ 64 h 401"/>
                <a:gd name="T10" fmla="*/ 309 w 392"/>
                <a:gd name="T11" fmla="*/ 68 h 401"/>
                <a:gd name="T12" fmla="*/ 334 w 392"/>
                <a:gd name="T13" fmla="*/ 92 h 401"/>
                <a:gd name="T14" fmla="*/ 351 w 392"/>
                <a:gd name="T15" fmla="*/ 101 h 401"/>
                <a:gd name="T16" fmla="*/ 366 w 392"/>
                <a:gd name="T17" fmla="*/ 108 h 401"/>
                <a:gd name="T18" fmla="*/ 370 w 392"/>
                <a:gd name="T19" fmla="*/ 121 h 401"/>
                <a:gd name="T20" fmla="*/ 382 w 392"/>
                <a:gd name="T21" fmla="*/ 132 h 401"/>
                <a:gd name="T22" fmla="*/ 389 w 392"/>
                <a:gd name="T23" fmla="*/ 140 h 401"/>
                <a:gd name="T24" fmla="*/ 387 w 392"/>
                <a:gd name="T25" fmla="*/ 155 h 401"/>
                <a:gd name="T26" fmla="*/ 391 w 392"/>
                <a:gd name="T27" fmla="*/ 172 h 401"/>
                <a:gd name="T28" fmla="*/ 392 w 392"/>
                <a:gd name="T29" fmla="*/ 180 h 401"/>
                <a:gd name="T30" fmla="*/ 362 w 392"/>
                <a:gd name="T31" fmla="*/ 185 h 401"/>
                <a:gd name="T32" fmla="*/ 363 w 392"/>
                <a:gd name="T33" fmla="*/ 199 h 401"/>
                <a:gd name="T34" fmla="*/ 366 w 392"/>
                <a:gd name="T35" fmla="*/ 221 h 401"/>
                <a:gd name="T36" fmla="*/ 369 w 392"/>
                <a:gd name="T37" fmla="*/ 237 h 401"/>
                <a:gd name="T38" fmla="*/ 359 w 392"/>
                <a:gd name="T39" fmla="*/ 248 h 401"/>
                <a:gd name="T40" fmla="*/ 360 w 392"/>
                <a:gd name="T41" fmla="*/ 268 h 401"/>
                <a:gd name="T42" fmla="*/ 348 w 392"/>
                <a:gd name="T43" fmla="*/ 282 h 401"/>
                <a:gd name="T44" fmla="*/ 309 w 392"/>
                <a:gd name="T45" fmla="*/ 304 h 401"/>
                <a:gd name="T46" fmla="*/ 282 w 392"/>
                <a:gd name="T47" fmla="*/ 319 h 401"/>
                <a:gd name="T48" fmla="*/ 275 w 392"/>
                <a:gd name="T49" fmla="*/ 348 h 401"/>
                <a:gd name="T50" fmla="*/ 267 w 392"/>
                <a:gd name="T51" fmla="*/ 354 h 401"/>
                <a:gd name="T52" fmla="*/ 253 w 392"/>
                <a:gd name="T53" fmla="*/ 361 h 401"/>
                <a:gd name="T54" fmla="*/ 236 w 392"/>
                <a:gd name="T55" fmla="*/ 369 h 401"/>
                <a:gd name="T56" fmla="*/ 231 w 392"/>
                <a:gd name="T57" fmla="*/ 366 h 401"/>
                <a:gd name="T58" fmla="*/ 205 w 392"/>
                <a:gd name="T59" fmla="*/ 383 h 401"/>
                <a:gd name="T60" fmla="*/ 177 w 392"/>
                <a:gd name="T61" fmla="*/ 401 h 401"/>
                <a:gd name="T62" fmla="*/ 162 w 392"/>
                <a:gd name="T63" fmla="*/ 386 h 401"/>
                <a:gd name="T64" fmla="*/ 138 w 392"/>
                <a:gd name="T65" fmla="*/ 365 h 401"/>
                <a:gd name="T66" fmla="*/ 120 w 392"/>
                <a:gd name="T67" fmla="*/ 351 h 401"/>
                <a:gd name="T68" fmla="*/ 101 w 392"/>
                <a:gd name="T69" fmla="*/ 337 h 401"/>
                <a:gd name="T70" fmla="*/ 83 w 392"/>
                <a:gd name="T71" fmla="*/ 317 h 401"/>
                <a:gd name="T72" fmla="*/ 76 w 392"/>
                <a:gd name="T73" fmla="*/ 310 h 401"/>
                <a:gd name="T74" fmla="*/ 67 w 392"/>
                <a:gd name="T75" fmla="*/ 300 h 401"/>
                <a:gd name="T76" fmla="*/ 57 w 392"/>
                <a:gd name="T77" fmla="*/ 290 h 401"/>
                <a:gd name="T78" fmla="*/ 36 w 392"/>
                <a:gd name="T79" fmla="*/ 254 h 401"/>
                <a:gd name="T80" fmla="*/ 26 w 392"/>
                <a:gd name="T81" fmla="*/ 235 h 401"/>
                <a:gd name="T82" fmla="*/ 18 w 392"/>
                <a:gd name="T83" fmla="*/ 223 h 401"/>
                <a:gd name="T84" fmla="*/ 11 w 392"/>
                <a:gd name="T85" fmla="*/ 210 h 401"/>
                <a:gd name="T86" fmla="*/ 11 w 392"/>
                <a:gd name="T87" fmla="*/ 187 h 401"/>
                <a:gd name="T88" fmla="*/ 4 w 392"/>
                <a:gd name="T89" fmla="*/ 170 h 401"/>
                <a:gd name="T90" fmla="*/ 24 w 392"/>
                <a:gd name="T91" fmla="*/ 147 h 401"/>
                <a:gd name="T92" fmla="*/ 43 w 392"/>
                <a:gd name="T93" fmla="*/ 150 h 401"/>
                <a:gd name="T94" fmla="*/ 75 w 392"/>
                <a:gd name="T95" fmla="*/ 123 h 401"/>
                <a:gd name="T96" fmla="*/ 87 w 392"/>
                <a:gd name="T97" fmla="*/ 127 h 401"/>
                <a:gd name="T98" fmla="*/ 95 w 392"/>
                <a:gd name="T99" fmla="*/ 118 h 401"/>
                <a:gd name="T100" fmla="*/ 119 w 392"/>
                <a:gd name="T101" fmla="*/ 118 h 401"/>
                <a:gd name="T102" fmla="*/ 127 w 392"/>
                <a:gd name="T103" fmla="*/ 115 h 401"/>
                <a:gd name="T104" fmla="*/ 133 w 392"/>
                <a:gd name="T105" fmla="*/ 112 h 401"/>
                <a:gd name="T106" fmla="*/ 144 w 392"/>
                <a:gd name="T107" fmla="*/ 105 h 401"/>
                <a:gd name="T108" fmla="*/ 178 w 392"/>
                <a:gd name="T109" fmla="*/ 94 h 401"/>
                <a:gd name="T110" fmla="*/ 180 w 392"/>
                <a:gd name="T111" fmla="*/ 90 h 401"/>
                <a:gd name="T112" fmla="*/ 205 w 392"/>
                <a:gd name="T113" fmla="*/ 69 h 401"/>
                <a:gd name="T114" fmla="*/ 220 w 392"/>
                <a:gd name="T115" fmla="*/ 57 h 401"/>
                <a:gd name="T116" fmla="*/ 211 w 392"/>
                <a:gd name="T117" fmla="*/ 28 h 401"/>
                <a:gd name="T118" fmla="*/ 207 w 392"/>
                <a:gd name="T119" fmla="*/ 2 h 401"/>
                <a:gd name="T120" fmla="*/ 229 w 392"/>
                <a:gd name="T121" fmla="*/ 12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2" h="401">
                  <a:moveTo>
                    <a:pt x="232" y="24"/>
                  </a:moveTo>
                  <a:lnTo>
                    <a:pt x="243" y="20"/>
                  </a:lnTo>
                  <a:lnTo>
                    <a:pt x="251" y="16"/>
                  </a:lnTo>
                  <a:lnTo>
                    <a:pt x="253" y="17"/>
                  </a:lnTo>
                  <a:lnTo>
                    <a:pt x="255" y="25"/>
                  </a:lnTo>
                  <a:lnTo>
                    <a:pt x="255" y="27"/>
                  </a:lnTo>
                  <a:lnTo>
                    <a:pt x="257" y="34"/>
                  </a:lnTo>
                  <a:lnTo>
                    <a:pt x="258" y="34"/>
                  </a:lnTo>
                  <a:lnTo>
                    <a:pt x="274" y="27"/>
                  </a:lnTo>
                  <a:lnTo>
                    <a:pt x="274" y="25"/>
                  </a:lnTo>
                  <a:lnTo>
                    <a:pt x="275" y="25"/>
                  </a:lnTo>
                  <a:lnTo>
                    <a:pt x="279" y="24"/>
                  </a:lnTo>
                  <a:lnTo>
                    <a:pt x="279" y="27"/>
                  </a:lnTo>
                  <a:lnTo>
                    <a:pt x="280" y="30"/>
                  </a:lnTo>
                  <a:lnTo>
                    <a:pt x="280" y="31"/>
                  </a:lnTo>
                  <a:lnTo>
                    <a:pt x="285" y="43"/>
                  </a:lnTo>
                  <a:lnTo>
                    <a:pt x="289" y="54"/>
                  </a:lnTo>
                  <a:lnTo>
                    <a:pt x="290" y="56"/>
                  </a:lnTo>
                  <a:lnTo>
                    <a:pt x="293" y="58"/>
                  </a:lnTo>
                  <a:lnTo>
                    <a:pt x="294" y="60"/>
                  </a:lnTo>
                  <a:lnTo>
                    <a:pt x="296" y="60"/>
                  </a:lnTo>
                  <a:lnTo>
                    <a:pt x="296" y="61"/>
                  </a:lnTo>
                  <a:lnTo>
                    <a:pt x="297" y="61"/>
                  </a:lnTo>
                  <a:lnTo>
                    <a:pt x="297" y="63"/>
                  </a:lnTo>
                  <a:lnTo>
                    <a:pt x="298" y="64"/>
                  </a:lnTo>
                  <a:lnTo>
                    <a:pt x="298" y="65"/>
                  </a:lnTo>
                  <a:lnTo>
                    <a:pt x="300" y="67"/>
                  </a:lnTo>
                  <a:lnTo>
                    <a:pt x="301" y="67"/>
                  </a:lnTo>
                  <a:lnTo>
                    <a:pt x="302" y="67"/>
                  </a:lnTo>
                  <a:lnTo>
                    <a:pt x="309" y="68"/>
                  </a:lnTo>
                  <a:lnTo>
                    <a:pt x="311" y="69"/>
                  </a:lnTo>
                  <a:lnTo>
                    <a:pt x="315" y="83"/>
                  </a:lnTo>
                  <a:lnTo>
                    <a:pt x="315" y="85"/>
                  </a:lnTo>
                  <a:lnTo>
                    <a:pt x="333" y="92"/>
                  </a:lnTo>
                  <a:lnTo>
                    <a:pt x="334" y="92"/>
                  </a:lnTo>
                  <a:lnTo>
                    <a:pt x="336" y="93"/>
                  </a:lnTo>
                  <a:lnTo>
                    <a:pt x="338" y="94"/>
                  </a:lnTo>
                  <a:lnTo>
                    <a:pt x="345" y="99"/>
                  </a:lnTo>
                  <a:lnTo>
                    <a:pt x="348" y="100"/>
                  </a:lnTo>
                  <a:lnTo>
                    <a:pt x="351" y="101"/>
                  </a:lnTo>
                  <a:lnTo>
                    <a:pt x="352" y="103"/>
                  </a:lnTo>
                  <a:lnTo>
                    <a:pt x="360" y="105"/>
                  </a:lnTo>
                  <a:lnTo>
                    <a:pt x="360" y="107"/>
                  </a:lnTo>
                  <a:lnTo>
                    <a:pt x="365" y="108"/>
                  </a:lnTo>
                  <a:lnTo>
                    <a:pt x="366" y="108"/>
                  </a:lnTo>
                  <a:lnTo>
                    <a:pt x="366" y="110"/>
                  </a:lnTo>
                  <a:lnTo>
                    <a:pt x="367" y="114"/>
                  </a:lnTo>
                  <a:lnTo>
                    <a:pt x="369" y="116"/>
                  </a:lnTo>
                  <a:lnTo>
                    <a:pt x="370" y="118"/>
                  </a:lnTo>
                  <a:lnTo>
                    <a:pt x="370" y="121"/>
                  </a:lnTo>
                  <a:lnTo>
                    <a:pt x="371" y="123"/>
                  </a:lnTo>
                  <a:lnTo>
                    <a:pt x="371" y="125"/>
                  </a:lnTo>
                  <a:lnTo>
                    <a:pt x="371" y="129"/>
                  </a:lnTo>
                  <a:lnTo>
                    <a:pt x="376" y="130"/>
                  </a:lnTo>
                  <a:lnTo>
                    <a:pt x="382" y="132"/>
                  </a:lnTo>
                  <a:lnTo>
                    <a:pt x="389" y="133"/>
                  </a:lnTo>
                  <a:lnTo>
                    <a:pt x="392" y="133"/>
                  </a:lnTo>
                  <a:lnTo>
                    <a:pt x="391" y="133"/>
                  </a:lnTo>
                  <a:lnTo>
                    <a:pt x="391" y="137"/>
                  </a:lnTo>
                  <a:lnTo>
                    <a:pt x="389" y="140"/>
                  </a:lnTo>
                  <a:lnTo>
                    <a:pt x="389" y="141"/>
                  </a:lnTo>
                  <a:lnTo>
                    <a:pt x="389" y="143"/>
                  </a:lnTo>
                  <a:lnTo>
                    <a:pt x="388" y="144"/>
                  </a:lnTo>
                  <a:lnTo>
                    <a:pt x="385" y="150"/>
                  </a:lnTo>
                  <a:lnTo>
                    <a:pt x="387" y="155"/>
                  </a:lnTo>
                  <a:lnTo>
                    <a:pt x="387" y="157"/>
                  </a:lnTo>
                  <a:lnTo>
                    <a:pt x="387" y="158"/>
                  </a:lnTo>
                  <a:lnTo>
                    <a:pt x="388" y="161"/>
                  </a:lnTo>
                  <a:lnTo>
                    <a:pt x="389" y="165"/>
                  </a:lnTo>
                  <a:lnTo>
                    <a:pt x="391" y="172"/>
                  </a:lnTo>
                  <a:lnTo>
                    <a:pt x="392" y="177"/>
                  </a:lnTo>
                  <a:lnTo>
                    <a:pt x="392" y="179"/>
                  </a:lnTo>
                  <a:lnTo>
                    <a:pt x="392" y="180"/>
                  </a:lnTo>
                  <a:lnTo>
                    <a:pt x="392" y="181"/>
                  </a:lnTo>
                  <a:lnTo>
                    <a:pt x="392" y="180"/>
                  </a:lnTo>
                  <a:lnTo>
                    <a:pt x="381" y="183"/>
                  </a:lnTo>
                  <a:lnTo>
                    <a:pt x="377" y="183"/>
                  </a:lnTo>
                  <a:lnTo>
                    <a:pt x="377" y="184"/>
                  </a:lnTo>
                  <a:lnTo>
                    <a:pt x="376" y="184"/>
                  </a:lnTo>
                  <a:lnTo>
                    <a:pt x="362" y="185"/>
                  </a:lnTo>
                  <a:lnTo>
                    <a:pt x="360" y="185"/>
                  </a:lnTo>
                  <a:lnTo>
                    <a:pt x="360" y="187"/>
                  </a:lnTo>
                  <a:lnTo>
                    <a:pt x="362" y="187"/>
                  </a:lnTo>
                  <a:lnTo>
                    <a:pt x="362" y="194"/>
                  </a:lnTo>
                  <a:lnTo>
                    <a:pt x="363" y="199"/>
                  </a:lnTo>
                  <a:lnTo>
                    <a:pt x="363" y="203"/>
                  </a:lnTo>
                  <a:lnTo>
                    <a:pt x="365" y="209"/>
                  </a:lnTo>
                  <a:lnTo>
                    <a:pt x="365" y="212"/>
                  </a:lnTo>
                  <a:lnTo>
                    <a:pt x="366" y="219"/>
                  </a:lnTo>
                  <a:lnTo>
                    <a:pt x="366" y="221"/>
                  </a:lnTo>
                  <a:lnTo>
                    <a:pt x="366" y="224"/>
                  </a:lnTo>
                  <a:lnTo>
                    <a:pt x="363" y="226"/>
                  </a:lnTo>
                  <a:lnTo>
                    <a:pt x="366" y="230"/>
                  </a:lnTo>
                  <a:lnTo>
                    <a:pt x="367" y="234"/>
                  </a:lnTo>
                  <a:lnTo>
                    <a:pt x="369" y="237"/>
                  </a:lnTo>
                  <a:lnTo>
                    <a:pt x="366" y="241"/>
                  </a:lnTo>
                  <a:lnTo>
                    <a:pt x="363" y="246"/>
                  </a:lnTo>
                  <a:lnTo>
                    <a:pt x="362" y="248"/>
                  </a:lnTo>
                  <a:lnTo>
                    <a:pt x="360" y="248"/>
                  </a:lnTo>
                  <a:lnTo>
                    <a:pt x="359" y="248"/>
                  </a:lnTo>
                  <a:lnTo>
                    <a:pt x="359" y="249"/>
                  </a:lnTo>
                  <a:lnTo>
                    <a:pt x="360" y="257"/>
                  </a:lnTo>
                  <a:lnTo>
                    <a:pt x="360" y="259"/>
                  </a:lnTo>
                  <a:lnTo>
                    <a:pt x="360" y="267"/>
                  </a:lnTo>
                  <a:lnTo>
                    <a:pt x="360" y="268"/>
                  </a:lnTo>
                  <a:lnTo>
                    <a:pt x="354" y="272"/>
                  </a:lnTo>
                  <a:lnTo>
                    <a:pt x="351" y="274"/>
                  </a:lnTo>
                  <a:lnTo>
                    <a:pt x="352" y="279"/>
                  </a:lnTo>
                  <a:lnTo>
                    <a:pt x="351" y="281"/>
                  </a:lnTo>
                  <a:lnTo>
                    <a:pt x="348" y="282"/>
                  </a:lnTo>
                  <a:lnTo>
                    <a:pt x="343" y="285"/>
                  </a:lnTo>
                  <a:lnTo>
                    <a:pt x="329" y="293"/>
                  </a:lnTo>
                  <a:lnTo>
                    <a:pt x="327" y="293"/>
                  </a:lnTo>
                  <a:lnTo>
                    <a:pt x="327" y="295"/>
                  </a:lnTo>
                  <a:lnTo>
                    <a:pt x="309" y="304"/>
                  </a:lnTo>
                  <a:lnTo>
                    <a:pt x="296" y="312"/>
                  </a:lnTo>
                  <a:lnTo>
                    <a:pt x="293" y="314"/>
                  </a:lnTo>
                  <a:lnTo>
                    <a:pt x="291" y="314"/>
                  </a:lnTo>
                  <a:lnTo>
                    <a:pt x="285" y="318"/>
                  </a:lnTo>
                  <a:lnTo>
                    <a:pt x="282" y="319"/>
                  </a:lnTo>
                  <a:lnTo>
                    <a:pt x="280" y="326"/>
                  </a:lnTo>
                  <a:lnTo>
                    <a:pt x="278" y="337"/>
                  </a:lnTo>
                  <a:lnTo>
                    <a:pt x="276" y="345"/>
                  </a:lnTo>
                  <a:lnTo>
                    <a:pt x="276" y="347"/>
                  </a:lnTo>
                  <a:lnTo>
                    <a:pt x="275" y="348"/>
                  </a:lnTo>
                  <a:lnTo>
                    <a:pt x="274" y="350"/>
                  </a:lnTo>
                  <a:lnTo>
                    <a:pt x="272" y="351"/>
                  </a:lnTo>
                  <a:lnTo>
                    <a:pt x="271" y="352"/>
                  </a:lnTo>
                  <a:lnTo>
                    <a:pt x="269" y="352"/>
                  </a:lnTo>
                  <a:lnTo>
                    <a:pt x="267" y="354"/>
                  </a:lnTo>
                  <a:lnTo>
                    <a:pt x="261" y="357"/>
                  </a:lnTo>
                  <a:lnTo>
                    <a:pt x="258" y="359"/>
                  </a:lnTo>
                  <a:lnTo>
                    <a:pt x="255" y="361"/>
                  </a:lnTo>
                  <a:lnTo>
                    <a:pt x="254" y="362"/>
                  </a:lnTo>
                  <a:lnTo>
                    <a:pt x="253" y="361"/>
                  </a:lnTo>
                  <a:lnTo>
                    <a:pt x="251" y="361"/>
                  </a:lnTo>
                  <a:lnTo>
                    <a:pt x="246" y="366"/>
                  </a:lnTo>
                  <a:lnTo>
                    <a:pt x="239" y="370"/>
                  </a:lnTo>
                  <a:lnTo>
                    <a:pt x="238" y="369"/>
                  </a:lnTo>
                  <a:lnTo>
                    <a:pt x="236" y="369"/>
                  </a:lnTo>
                  <a:lnTo>
                    <a:pt x="235" y="369"/>
                  </a:lnTo>
                  <a:lnTo>
                    <a:pt x="233" y="369"/>
                  </a:lnTo>
                  <a:lnTo>
                    <a:pt x="232" y="368"/>
                  </a:lnTo>
                  <a:lnTo>
                    <a:pt x="231" y="368"/>
                  </a:lnTo>
                  <a:lnTo>
                    <a:pt x="231" y="366"/>
                  </a:lnTo>
                  <a:lnTo>
                    <a:pt x="229" y="366"/>
                  </a:lnTo>
                  <a:lnTo>
                    <a:pt x="221" y="372"/>
                  </a:lnTo>
                  <a:lnTo>
                    <a:pt x="214" y="376"/>
                  </a:lnTo>
                  <a:lnTo>
                    <a:pt x="213" y="377"/>
                  </a:lnTo>
                  <a:lnTo>
                    <a:pt x="205" y="383"/>
                  </a:lnTo>
                  <a:lnTo>
                    <a:pt x="198" y="387"/>
                  </a:lnTo>
                  <a:lnTo>
                    <a:pt x="191" y="391"/>
                  </a:lnTo>
                  <a:lnTo>
                    <a:pt x="191" y="392"/>
                  </a:lnTo>
                  <a:lnTo>
                    <a:pt x="182" y="397"/>
                  </a:lnTo>
                  <a:lnTo>
                    <a:pt x="177" y="401"/>
                  </a:lnTo>
                  <a:lnTo>
                    <a:pt x="175" y="399"/>
                  </a:lnTo>
                  <a:lnTo>
                    <a:pt x="163" y="388"/>
                  </a:lnTo>
                  <a:lnTo>
                    <a:pt x="163" y="387"/>
                  </a:lnTo>
                  <a:lnTo>
                    <a:pt x="162" y="387"/>
                  </a:lnTo>
                  <a:lnTo>
                    <a:pt x="162" y="386"/>
                  </a:lnTo>
                  <a:lnTo>
                    <a:pt x="158" y="383"/>
                  </a:lnTo>
                  <a:lnTo>
                    <a:pt x="156" y="381"/>
                  </a:lnTo>
                  <a:lnTo>
                    <a:pt x="147" y="372"/>
                  </a:lnTo>
                  <a:lnTo>
                    <a:pt x="140" y="366"/>
                  </a:lnTo>
                  <a:lnTo>
                    <a:pt x="138" y="365"/>
                  </a:lnTo>
                  <a:lnTo>
                    <a:pt x="134" y="362"/>
                  </a:lnTo>
                  <a:lnTo>
                    <a:pt x="127" y="357"/>
                  </a:lnTo>
                  <a:lnTo>
                    <a:pt x="126" y="355"/>
                  </a:lnTo>
                  <a:lnTo>
                    <a:pt x="124" y="354"/>
                  </a:lnTo>
                  <a:lnTo>
                    <a:pt x="120" y="351"/>
                  </a:lnTo>
                  <a:lnTo>
                    <a:pt x="115" y="348"/>
                  </a:lnTo>
                  <a:lnTo>
                    <a:pt x="111" y="345"/>
                  </a:lnTo>
                  <a:lnTo>
                    <a:pt x="109" y="344"/>
                  </a:lnTo>
                  <a:lnTo>
                    <a:pt x="102" y="340"/>
                  </a:lnTo>
                  <a:lnTo>
                    <a:pt x="101" y="337"/>
                  </a:lnTo>
                  <a:lnTo>
                    <a:pt x="100" y="337"/>
                  </a:lnTo>
                  <a:lnTo>
                    <a:pt x="98" y="336"/>
                  </a:lnTo>
                  <a:lnTo>
                    <a:pt x="98" y="334"/>
                  </a:lnTo>
                  <a:lnTo>
                    <a:pt x="89" y="322"/>
                  </a:lnTo>
                  <a:lnTo>
                    <a:pt x="83" y="317"/>
                  </a:lnTo>
                  <a:lnTo>
                    <a:pt x="82" y="317"/>
                  </a:lnTo>
                  <a:lnTo>
                    <a:pt x="79" y="312"/>
                  </a:lnTo>
                  <a:lnTo>
                    <a:pt x="78" y="311"/>
                  </a:lnTo>
                  <a:lnTo>
                    <a:pt x="78" y="310"/>
                  </a:lnTo>
                  <a:lnTo>
                    <a:pt x="76" y="310"/>
                  </a:lnTo>
                  <a:lnTo>
                    <a:pt x="76" y="308"/>
                  </a:lnTo>
                  <a:lnTo>
                    <a:pt x="75" y="307"/>
                  </a:lnTo>
                  <a:lnTo>
                    <a:pt x="72" y="306"/>
                  </a:lnTo>
                  <a:lnTo>
                    <a:pt x="68" y="301"/>
                  </a:lnTo>
                  <a:lnTo>
                    <a:pt x="67" y="300"/>
                  </a:lnTo>
                  <a:lnTo>
                    <a:pt x="65" y="300"/>
                  </a:lnTo>
                  <a:lnTo>
                    <a:pt x="65" y="299"/>
                  </a:lnTo>
                  <a:lnTo>
                    <a:pt x="60" y="293"/>
                  </a:lnTo>
                  <a:lnTo>
                    <a:pt x="58" y="292"/>
                  </a:lnTo>
                  <a:lnTo>
                    <a:pt x="57" y="290"/>
                  </a:lnTo>
                  <a:lnTo>
                    <a:pt x="53" y="286"/>
                  </a:lnTo>
                  <a:lnTo>
                    <a:pt x="44" y="268"/>
                  </a:lnTo>
                  <a:lnTo>
                    <a:pt x="39" y="259"/>
                  </a:lnTo>
                  <a:lnTo>
                    <a:pt x="37" y="256"/>
                  </a:lnTo>
                  <a:lnTo>
                    <a:pt x="36" y="254"/>
                  </a:lnTo>
                  <a:lnTo>
                    <a:pt x="36" y="253"/>
                  </a:lnTo>
                  <a:lnTo>
                    <a:pt x="33" y="250"/>
                  </a:lnTo>
                  <a:lnTo>
                    <a:pt x="28" y="241"/>
                  </a:lnTo>
                  <a:lnTo>
                    <a:pt x="28" y="239"/>
                  </a:lnTo>
                  <a:lnTo>
                    <a:pt x="26" y="235"/>
                  </a:lnTo>
                  <a:lnTo>
                    <a:pt x="24" y="231"/>
                  </a:lnTo>
                  <a:lnTo>
                    <a:pt x="21" y="227"/>
                  </a:lnTo>
                  <a:lnTo>
                    <a:pt x="21" y="226"/>
                  </a:lnTo>
                  <a:lnTo>
                    <a:pt x="20" y="223"/>
                  </a:lnTo>
                  <a:lnTo>
                    <a:pt x="18" y="223"/>
                  </a:lnTo>
                  <a:lnTo>
                    <a:pt x="17" y="219"/>
                  </a:lnTo>
                  <a:lnTo>
                    <a:pt x="15" y="217"/>
                  </a:lnTo>
                  <a:lnTo>
                    <a:pt x="14" y="216"/>
                  </a:lnTo>
                  <a:lnTo>
                    <a:pt x="14" y="214"/>
                  </a:lnTo>
                  <a:lnTo>
                    <a:pt x="11" y="210"/>
                  </a:lnTo>
                  <a:lnTo>
                    <a:pt x="11" y="209"/>
                  </a:lnTo>
                  <a:lnTo>
                    <a:pt x="10" y="207"/>
                  </a:lnTo>
                  <a:lnTo>
                    <a:pt x="3" y="195"/>
                  </a:lnTo>
                  <a:lnTo>
                    <a:pt x="13" y="188"/>
                  </a:lnTo>
                  <a:lnTo>
                    <a:pt x="11" y="187"/>
                  </a:lnTo>
                  <a:lnTo>
                    <a:pt x="11" y="185"/>
                  </a:lnTo>
                  <a:lnTo>
                    <a:pt x="7" y="180"/>
                  </a:lnTo>
                  <a:lnTo>
                    <a:pt x="0" y="173"/>
                  </a:lnTo>
                  <a:lnTo>
                    <a:pt x="2" y="172"/>
                  </a:lnTo>
                  <a:lnTo>
                    <a:pt x="4" y="170"/>
                  </a:lnTo>
                  <a:lnTo>
                    <a:pt x="4" y="169"/>
                  </a:lnTo>
                  <a:lnTo>
                    <a:pt x="6" y="168"/>
                  </a:lnTo>
                  <a:lnTo>
                    <a:pt x="7" y="166"/>
                  </a:lnTo>
                  <a:lnTo>
                    <a:pt x="22" y="148"/>
                  </a:lnTo>
                  <a:lnTo>
                    <a:pt x="24" y="147"/>
                  </a:lnTo>
                  <a:lnTo>
                    <a:pt x="26" y="144"/>
                  </a:lnTo>
                  <a:lnTo>
                    <a:pt x="29" y="140"/>
                  </a:lnTo>
                  <a:lnTo>
                    <a:pt x="33" y="136"/>
                  </a:lnTo>
                  <a:lnTo>
                    <a:pt x="39" y="143"/>
                  </a:lnTo>
                  <a:lnTo>
                    <a:pt x="43" y="150"/>
                  </a:lnTo>
                  <a:lnTo>
                    <a:pt x="44" y="150"/>
                  </a:lnTo>
                  <a:lnTo>
                    <a:pt x="69" y="132"/>
                  </a:lnTo>
                  <a:lnTo>
                    <a:pt x="71" y="132"/>
                  </a:lnTo>
                  <a:lnTo>
                    <a:pt x="73" y="125"/>
                  </a:lnTo>
                  <a:lnTo>
                    <a:pt x="75" y="123"/>
                  </a:lnTo>
                  <a:lnTo>
                    <a:pt x="76" y="119"/>
                  </a:lnTo>
                  <a:lnTo>
                    <a:pt x="78" y="119"/>
                  </a:lnTo>
                  <a:lnTo>
                    <a:pt x="80" y="122"/>
                  </a:lnTo>
                  <a:lnTo>
                    <a:pt x="86" y="127"/>
                  </a:lnTo>
                  <a:lnTo>
                    <a:pt x="87" y="127"/>
                  </a:lnTo>
                  <a:lnTo>
                    <a:pt x="87" y="129"/>
                  </a:lnTo>
                  <a:lnTo>
                    <a:pt x="87" y="127"/>
                  </a:lnTo>
                  <a:lnTo>
                    <a:pt x="89" y="127"/>
                  </a:lnTo>
                  <a:lnTo>
                    <a:pt x="90" y="125"/>
                  </a:lnTo>
                  <a:lnTo>
                    <a:pt x="95" y="118"/>
                  </a:lnTo>
                  <a:lnTo>
                    <a:pt x="100" y="121"/>
                  </a:lnTo>
                  <a:lnTo>
                    <a:pt x="101" y="122"/>
                  </a:lnTo>
                  <a:lnTo>
                    <a:pt x="104" y="125"/>
                  </a:lnTo>
                  <a:lnTo>
                    <a:pt x="111" y="121"/>
                  </a:lnTo>
                  <a:lnTo>
                    <a:pt x="119" y="118"/>
                  </a:lnTo>
                  <a:lnTo>
                    <a:pt x="120" y="116"/>
                  </a:lnTo>
                  <a:lnTo>
                    <a:pt x="122" y="116"/>
                  </a:lnTo>
                  <a:lnTo>
                    <a:pt x="123" y="116"/>
                  </a:lnTo>
                  <a:lnTo>
                    <a:pt x="127" y="114"/>
                  </a:lnTo>
                  <a:lnTo>
                    <a:pt x="127" y="115"/>
                  </a:lnTo>
                  <a:lnTo>
                    <a:pt x="129" y="116"/>
                  </a:lnTo>
                  <a:lnTo>
                    <a:pt x="130" y="115"/>
                  </a:lnTo>
                  <a:lnTo>
                    <a:pt x="131" y="115"/>
                  </a:lnTo>
                  <a:lnTo>
                    <a:pt x="131" y="114"/>
                  </a:lnTo>
                  <a:lnTo>
                    <a:pt x="133" y="112"/>
                  </a:lnTo>
                  <a:lnTo>
                    <a:pt x="134" y="112"/>
                  </a:lnTo>
                  <a:lnTo>
                    <a:pt x="134" y="111"/>
                  </a:lnTo>
                  <a:lnTo>
                    <a:pt x="137" y="110"/>
                  </a:lnTo>
                  <a:lnTo>
                    <a:pt x="142" y="104"/>
                  </a:lnTo>
                  <a:lnTo>
                    <a:pt x="144" y="105"/>
                  </a:lnTo>
                  <a:lnTo>
                    <a:pt x="149" y="112"/>
                  </a:lnTo>
                  <a:lnTo>
                    <a:pt x="151" y="114"/>
                  </a:lnTo>
                  <a:lnTo>
                    <a:pt x="167" y="103"/>
                  </a:lnTo>
                  <a:lnTo>
                    <a:pt x="173" y="99"/>
                  </a:lnTo>
                  <a:lnTo>
                    <a:pt x="178" y="94"/>
                  </a:lnTo>
                  <a:lnTo>
                    <a:pt x="181" y="92"/>
                  </a:lnTo>
                  <a:lnTo>
                    <a:pt x="180" y="92"/>
                  </a:lnTo>
                  <a:lnTo>
                    <a:pt x="180" y="90"/>
                  </a:lnTo>
                  <a:lnTo>
                    <a:pt x="178" y="90"/>
                  </a:lnTo>
                  <a:lnTo>
                    <a:pt x="180" y="90"/>
                  </a:lnTo>
                  <a:lnTo>
                    <a:pt x="180" y="89"/>
                  </a:lnTo>
                  <a:lnTo>
                    <a:pt x="181" y="89"/>
                  </a:lnTo>
                  <a:lnTo>
                    <a:pt x="193" y="78"/>
                  </a:lnTo>
                  <a:lnTo>
                    <a:pt x="200" y="72"/>
                  </a:lnTo>
                  <a:lnTo>
                    <a:pt x="205" y="69"/>
                  </a:lnTo>
                  <a:lnTo>
                    <a:pt x="207" y="65"/>
                  </a:lnTo>
                  <a:lnTo>
                    <a:pt x="209" y="65"/>
                  </a:lnTo>
                  <a:lnTo>
                    <a:pt x="210" y="64"/>
                  </a:lnTo>
                  <a:lnTo>
                    <a:pt x="211" y="63"/>
                  </a:lnTo>
                  <a:lnTo>
                    <a:pt x="220" y="57"/>
                  </a:lnTo>
                  <a:lnTo>
                    <a:pt x="216" y="52"/>
                  </a:lnTo>
                  <a:lnTo>
                    <a:pt x="214" y="50"/>
                  </a:lnTo>
                  <a:lnTo>
                    <a:pt x="213" y="46"/>
                  </a:lnTo>
                  <a:lnTo>
                    <a:pt x="211" y="32"/>
                  </a:lnTo>
                  <a:lnTo>
                    <a:pt x="211" y="28"/>
                  </a:lnTo>
                  <a:lnTo>
                    <a:pt x="210" y="24"/>
                  </a:lnTo>
                  <a:lnTo>
                    <a:pt x="209" y="14"/>
                  </a:lnTo>
                  <a:lnTo>
                    <a:pt x="209" y="12"/>
                  </a:lnTo>
                  <a:lnTo>
                    <a:pt x="207" y="5"/>
                  </a:lnTo>
                  <a:lnTo>
                    <a:pt x="207" y="2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8" y="2"/>
                  </a:lnTo>
                  <a:lnTo>
                    <a:pt x="229" y="2"/>
                  </a:lnTo>
                  <a:lnTo>
                    <a:pt x="229" y="12"/>
                  </a:lnTo>
                  <a:lnTo>
                    <a:pt x="231" y="14"/>
                  </a:lnTo>
                  <a:lnTo>
                    <a:pt x="232" y="24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" name="Freeform 27">
              <a:extLst>
                <a:ext uri="{FF2B5EF4-FFF2-40B4-BE49-F238E27FC236}">
                  <a16:creationId xmlns:a16="http://schemas.microsoft.com/office/drawing/2014/main" id="{35AC16B2-AAA8-A8A4-A77C-91CBB92F3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301" y="1536701"/>
              <a:ext cx="460375" cy="530225"/>
            </a:xfrm>
            <a:custGeom>
              <a:avLst/>
              <a:gdLst>
                <a:gd name="T0" fmla="*/ 262 w 290"/>
                <a:gd name="T1" fmla="*/ 111 h 334"/>
                <a:gd name="T2" fmla="*/ 279 w 290"/>
                <a:gd name="T3" fmla="*/ 160 h 334"/>
                <a:gd name="T4" fmla="*/ 264 w 290"/>
                <a:gd name="T5" fmla="*/ 189 h 334"/>
                <a:gd name="T6" fmla="*/ 243 w 290"/>
                <a:gd name="T7" fmla="*/ 180 h 334"/>
                <a:gd name="T8" fmla="*/ 225 w 290"/>
                <a:gd name="T9" fmla="*/ 225 h 334"/>
                <a:gd name="T10" fmla="*/ 215 w 290"/>
                <a:gd name="T11" fmla="*/ 223 h 334"/>
                <a:gd name="T12" fmla="*/ 203 w 290"/>
                <a:gd name="T13" fmla="*/ 220 h 334"/>
                <a:gd name="T14" fmla="*/ 197 w 290"/>
                <a:gd name="T15" fmla="*/ 223 h 334"/>
                <a:gd name="T16" fmla="*/ 193 w 290"/>
                <a:gd name="T17" fmla="*/ 228 h 334"/>
                <a:gd name="T18" fmla="*/ 188 w 290"/>
                <a:gd name="T19" fmla="*/ 238 h 334"/>
                <a:gd name="T20" fmla="*/ 178 w 290"/>
                <a:gd name="T21" fmla="*/ 245 h 334"/>
                <a:gd name="T22" fmla="*/ 171 w 290"/>
                <a:gd name="T23" fmla="*/ 247 h 334"/>
                <a:gd name="T24" fmla="*/ 168 w 290"/>
                <a:gd name="T25" fmla="*/ 252 h 334"/>
                <a:gd name="T26" fmla="*/ 170 w 290"/>
                <a:gd name="T27" fmla="*/ 261 h 334"/>
                <a:gd name="T28" fmla="*/ 173 w 290"/>
                <a:gd name="T29" fmla="*/ 272 h 334"/>
                <a:gd name="T30" fmla="*/ 167 w 290"/>
                <a:gd name="T31" fmla="*/ 278 h 334"/>
                <a:gd name="T32" fmla="*/ 157 w 290"/>
                <a:gd name="T33" fmla="*/ 278 h 334"/>
                <a:gd name="T34" fmla="*/ 152 w 290"/>
                <a:gd name="T35" fmla="*/ 283 h 334"/>
                <a:gd name="T36" fmla="*/ 145 w 290"/>
                <a:gd name="T37" fmla="*/ 303 h 334"/>
                <a:gd name="T38" fmla="*/ 138 w 290"/>
                <a:gd name="T39" fmla="*/ 319 h 334"/>
                <a:gd name="T40" fmla="*/ 131 w 290"/>
                <a:gd name="T41" fmla="*/ 326 h 334"/>
                <a:gd name="T42" fmla="*/ 121 w 290"/>
                <a:gd name="T43" fmla="*/ 333 h 334"/>
                <a:gd name="T44" fmla="*/ 113 w 290"/>
                <a:gd name="T45" fmla="*/ 333 h 334"/>
                <a:gd name="T46" fmla="*/ 108 w 290"/>
                <a:gd name="T47" fmla="*/ 329 h 334"/>
                <a:gd name="T48" fmla="*/ 105 w 290"/>
                <a:gd name="T49" fmla="*/ 321 h 334"/>
                <a:gd name="T50" fmla="*/ 99 w 290"/>
                <a:gd name="T51" fmla="*/ 314 h 334"/>
                <a:gd name="T52" fmla="*/ 94 w 290"/>
                <a:gd name="T53" fmla="*/ 305 h 334"/>
                <a:gd name="T54" fmla="*/ 87 w 290"/>
                <a:gd name="T55" fmla="*/ 298 h 334"/>
                <a:gd name="T56" fmla="*/ 75 w 290"/>
                <a:gd name="T57" fmla="*/ 290 h 334"/>
                <a:gd name="T58" fmla="*/ 65 w 290"/>
                <a:gd name="T59" fmla="*/ 290 h 334"/>
                <a:gd name="T60" fmla="*/ 47 w 290"/>
                <a:gd name="T61" fmla="*/ 287 h 334"/>
                <a:gd name="T62" fmla="*/ 39 w 290"/>
                <a:gd name="T63" fmla="*/ 279 h 334"/>
                <a:gd name="T64" fmla="*/ 28 w 290"/>
                <a:gd name="T65" fmla="*/ 272 h 334"/>
                <a:gd name="T66" fmla="*/ 21 w 290"/>
                <a:gd name="T67" fmla="*/ 265 h 334"/>
                <a:gd name="T68" fmla="*/ 13 w 290"/>
                <a:gd name="T69" fmla="*/ 260 h 334"/>
                <a:gd name="T70" fmla="*/ 3 w 290"/>
                <a:gd name="T71" fmla="*/ 256 h 334"/>
                <a:gd name="T72" fmla="*/ 10 w 290"/>
                <a:gd name="T73" fmla="*/ 245 h 334"/>
                <a:gd name="T74" fmla="*/ 14 w 290"/>
                <a:gd name="T75" fmla="*/ 240 h 334"/>
                <a:gd name="T76" fmla="*/ 11 w 290"/>
                <a:gd name="T77" fmla="*/ 235 h 334"/>
                <a:gd name="T78" fmla="*/ 22 w 290"/>
                <a:gd name="T79" fmla="*/ 227 h 334"/>
                <a:gd name="T80" fmla="*/ 50 w 290"/>
                <a:gd name="T81" fmla="*/ 191 h 334"/>
                <a:gd name="T82" fmla="*/ 19 w 290"/>
                <a:gd name="T83" fmla="*/ 159 h 334"/>
                <a:gd name="T84" fmla="*/ 2 w 290"/>
                <a:gd name="T85" fmla="*/ 156 h 334"/>
                <a:gd name="T86" fmla="*/ 41 w 290"/>
                <a:gd name="T87" fmla="*/ 111 h 334"/>
                <a:gd name="T88" fmla="*/ 58 w 290"/>
                <a:gd name="T89" fmla="*/ 97 h 334"/>
                <a:gd name="T90" fmla="*/ 65 w 290"/>
                <a:gd name="T91" fmla="*/ 93 h 334"/>
                <a:gd name="T92" fmla="*/ 73 w 290"/>
                <a:gd name="T93" fmla="*/ 87 h 334"/>
                <a:gd name="T94" fmla="*/ 79 w 290"/>
                <a:gd name="T95" fmla="*/ 69 h 334"/>
                <a:gd name="T96" fmla="*/ 87 w 290"/>
                <a:gd name="T97" fmla="*/ 61 h 334"/>
                <a:gd name="T98" fmla="*/ 95 w 290"/>
                <a:gd name="T99" fmla="*/ 50 h 334"/>
                <a:gd name="T100" fmla="*/ 134 w 290"/>
                <a:gd name="T101" fmla="*/ 7 h 334"/>
                <a:gd name="T102" fmla="*/ 145 w 290"/>
                <a:gd name="T103" fmla="*/ 5 h 334"/>
                <a:gd name="T104" fmla="*/ 151 w 290"/>
                <a:gd name="T105" fmla="*/ 10 h 334"/>
                <a:gd name="T106" fmla="*/ 171 w 290"/>
                <a:gd name="T107" fmla="*/ 33 h 334"/>
                <a:gd name="T108" fmla="*/ 182 w 290"/>
                <a:gd name="T109" fmla="*/ 43 h 334"/>
                <a:gd name="T110" fmla="*/ 199 w 290"/>
                <a:gd name="T111" fmla="*/ 54 h 334"/>
                <a:gd name="T112" fmla="*/ 220 w 290"/>
                <a:gd name="T113" fmla="*/ 71 h 334"/>
                <a:gd name="T114" fmla="*/ 236 w 290"/>
                <a:gd name="T115" fmla="*/ 86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90" h="334">
                  <a:moveTo>
                    <a:pt x="236" y="87"/>
                  </a:moveTo>
                  <a:lnTo>
                    <a:pt x="248" y="98"/>
                  </a:lnTo>
                  <a:lnTo>
                    <a:pt x="250" y="100"/>
                  </a:lnTo>
                  <a:lnTo>
                    <a:pt x="254" y="104"/>
                  </a:lnTo>
                  <a:lnTo>
                    <a:pt x="262" y="111"/>
                  </a:lnTo>
                  <a:lnTo>
                    <a:pt x="290" y="137"/>
                  </a:lnTo>
                  <a:lnTo>
                    <a:pt x="286" y="147"/>
                  </a:lnTo>
                  <a:lnTo>
                    <a:pt x="286" y="148"/>
                  </a:lnTo>
                  <a:lnTo>
                    <a:pt x="284" y="148"/>
                  </a:lnTo>
                  <a:lnTo>
                    <a:pt x="279" y="160"/>
                  </a:lnTo>
                  <a:lnTo>
                    <a:pt x="275" y="170"/>
                  </a:lnTo>
                  <a:lnTo>
                    <a:pt x="272" y="174"/>
                  </a:lnTo>
                  <a:lnTo>
                    <a:pt x="268" y="184"/>
                  </a:lnTo>
                  <a:lnTo>
                    <a:pt x="265" y="189"/>
                  </a:lnTo>
                  <a:lnTo>
                    <a:pt x="264" y="189"/>
                  </a:lnTo>
                  <a:lnTo>
                    <a:pt x="262" y="189"/>
                  </a:lnTo>
                  <a:lnTo>
                    <a:pt x="261" y="189"/>
                  </a:lnTo>
                  <a:lnTo>
                    <a:pt x="258" y="188"/>
                  </a:lnTo>
                  <a:lnTo>
                    <a:pt x="244" y="180"/>
                  </a:lnTo>
                  <a:lnTo>
                    <a:pt x="243" y="180"/>
                  </a:lnTo>
                  <a:lnTo>
                    <a:pt x="240" y="185"/>
                  </a:lnTo>
                  <a:lnTo>
                    <a:pt x="239" y="189"/>
                  </a:lnTo>
                  <a:lnTo>
                    <a:pt x="233" y="203"/>
                  </a:lnTo>
                  <a:lnTo>
                    <a:pt x="233" y="205"/>
                  </a:lnTo>
                  <a:lnTo>
                    <a:pt x="225" y="225"/>
                  </a:lnTo>
                  <a:lnTo>
                    <a:pt x="225" y="227"/>
                  </a:lnTo>
                  <a:lnTo>
                    <a:pt x="224" y="227"/>
                  </a:lnTo>
                  <a:lnTo>
                    <a:pt x="224" y="228"/>
                  </a:lnTo>
                  <a:lnTo>
                    <a:pt x="222" y="227"/>
                  </a:lnTo>
                  <a:lnTo>
                    <a:pt x="215" y="223"/>
                  </a:lnTo>
                  <a:lnTo>
                    <a:pt x="211" y="221"/>
                  </a:lnTo>
                  <a:lnTo>
                    <a:pt x="210" y="221"/>
                  </a:lnTo>
                  <a:lnTo>
                    <a:pt x="209" y="220"/>
                  </a:lnTo>
                  <a:lnTo>
                    <a:pt x="206" y="220"/>
                  </a:lnTo>
                  <a:lnTo>
                    <a:pt x="203" y="220"/>
                  </a:lnTo>
                  <a:lnTo>
                    <a:pt x="202" y="220"/>
                  </a:lnTo>
                  <a:lnTo>
                    <a:pt x="200" y="220"/>
                  </a:lnTo>
                  <a:lnTo>
                    <a:pt x="199" y="221"/>
                  </a:lnTo>
                  <a:lnTo>
                    <a:pt x="197" y="221"/>
                  </a:lnTo>
                  <a:lnTo>
                    <a:pt x="197" y="223"/>
                  </a:lnTo>
                  <a:lnTo>
                    <a:pt x="196" y="223"/>
                  </a:lnTo>
                  <a:lnTo>
                    <a:pt x="196" y="224"/>
                  </a:lnTo>
                  <a:lnTo>
                    <a:pt x="195" y="225"/>
                  </a:lnTo>
                  <a:lnTo>
                    <a:pt x="195" y="227"/>
                  </a:lnTo>
                  <a:lnTo>
                    <a:pt x="193" y="228"/>
                  </a:lnTo>
                  <a:lnTo>
                    <a:pt x="193" y="229"/>
                  </a:lnTo>
                  <a:lnTo>
                    <a:pt x="192" y="231"/>
                  </a:lnTo>
                  <a:lnTo>
                    <a:pt x="190" y="234"/>
                  </a:lnTo>
                  <a:lnTo>
                    <a:pt x="188" y="236"/>
                  </a:lnTo>
                  <a:lnTo>
                    <a:pt x="188" y="238"/>
                  </a:lnTo>
                  <a:lnTo>
                    <a:pt x="189" y="242"/>
                  </a:lnTo>
                  <a:lnTo>
                    <a:pt x="192" y="245"/>
                  </a:lnTo>
                  <a:lnTo>
                    <a:pt x="190" y="247"/>
                  </a:lnTo>
                  <a:lnTo>
                    <a:pt x="185" y="247"/>
                  </a:lnTo>
                  <a:lnTo>
                    <a:pt x="178" y="245"/>
                  </a:lnTo>
                  <a:lnTo>
                    <a:pt x="177" y="243"/>
                  </a:lnTo>
                  <a:lnTo>
                    <a:pt x="175" y="243"/>
                  </a:lnTo>
                  <a:lnTo>
                    <a:pt x="174" y="243"/>
                  </a:lnTo>
                  <a:lnTo>
                    <a:pt x="173" y="245"/>
                  </a:lnTo>
                  <a:lnTo>
                    <a:pt x="171" y="247"/>
                  </a:lnTo>
                  <a:lnTo>
                    <a:pt x="170" y="247"/>
                  </a:lnTo>
                  <a:lnTo>
                    <a:pt x="170" y="249"/>
                  </a:lnTo>
                  <a:lnTo>
                    <a:pt x="168" y="249"/>
                  </a:lnTo>
                  <a:lnTo>
                    <a:pt x="168" y="250"/>
                  </a:lnTo>
                  <a:lnTo>
                    <a:pt x="168" y="252"/>
                  </a:lnTo>
                  <a:lnTo>
                    <a:pt x="167" y="253"/>
                  </a:lnTo>
                  <a:lnTo>
                    <a:pt x="168" y="254"/>
                  </a:lnTo>
                  <a:lnTo>
                    <a:pt x="168" y="256"/>
                  </a:lnTo>
                  <a:lnTo>
                    <a:pt x="168" y="257"/>
                  </a:lnTo>
                  <a:lnTo>
                    <a:pt x="170" y="261"/>
                  </a:lnTo>
                  <a:lnTo>
                    <a:pt x="173" y="267"/>
                  </a:lnTo>
                  <a:lnTo>
                    <a:pt x="173" y="268"/>
                  </a:lnTo>
                  <a:lnTo>
                    <a:pt x="173" y="270"/>
                  </a:lnTo>
                  <a:lnTo>
                    <a:pt x="173" y="271"/>
                  </a:lnTo>
                  <a:lnTo>
                    <a:pt x="173" y="272"/>
                  </a:lnTo>
                  <a:lnTo>
                    <a:pt x="173" y="274"/>
                  </a:lnTo>
                  <a:lnTo>
                    <a:pt x="171" y="275"/>
                  </a:lnTo>
                  <a:lnTo>
                    <a:pt x="170" y="276"/>
                  </a:lnTo>
                  <a:lnTo>
                    <a:pt x="168" y="276"/>
                  </a:lnTo>
                  <a:lnTo>
                    <a:pt x="167" y="278"/>
                  </a:lnTo>
                  <a:lnTo>
                    <a:pt x="166" y="278"/>
                  </a:lnTo>
                  <a:lnTo>
                    <a:pt x="164" y="278"/>
                  </a:lnTo>
                  <a:lnTo>
                    <a:pt x="162" y="278"/>
                  </a:lnTo>
                  <a:lnTo>
                    <a:pt x="159" y="278"/>
                  </a:lnTo>
                  <a:lnTo>
                    <a:pt x="157" y="278"/>
                  </a:lnTo>
                  <a:lnTo>
                    <a:pt x="156" y="279"/>
                  </a:lnTo>
                  <a:lnTo>
                    <a:pt x="155" y="281"/>
                  </a:lnTo>
                  <a:lnTo>
                    <a:pt x="153" y="281"/>
                  </a:lnTo>
                  <a:lnTo>
                    <a:pt x="153" y="282"/>
                  </a:lnTo>
                  <a:lnTo>
                    <a:pt x="152" y="283"/>
                  </a:lnTo>
                  <a:lnTo>
                    <a:pt x="151" y="286"/>
                  </a:lnTo>
                  <a:lnTo>
                    <a:pt x="149" y="290"/>
                  </a:lnTo>
                  <a:lnTo>
                    <a:pt x="148" y="297"/>
                  </a:lnTo>
                  <a:lnTo>
                    <a:pt x="146" y="301"/>
                  </a:lnTo>
                  <a:lnTo>
                    <a:pt x="145" y="303"/>
                  </a:lnTo>
                  <a:lnTo>
                    <a:pt x="145" y="305"/>
                  </a:lnTo>
                  <a:lnTo>
                    <a:pt x="144" y="308"/>
                  </a:lnTo>
                  <a:lnTo>
                    <a:pt x="142" y="311"/>
                  </a:lnTo>
                  <a:lnTo>
                    <a:pt x="140" y="316"/>
                  </a:lnTo>
                  <a:lnTo>
                    <a:pt x="138" y="319"/>
                  </a:lnTo>
                  <a:lnTo>
                    <a:pt x="135" y="321"/>
                  </a:lnTo>
                  <a:lnTo>
                    <a:pt x="135" y="322"/>
                  </a:lnTo>
                  <a:lnTo>
                    <a:pt x="134" y="323"/>
                  </a:lnTo>
                  <a:lnTo>
                    <a:pt x="133" y="325"/>
                  </a:lnTo>
                  <a:lnTo>
                    <a:pt x="131" y="326"/>
                  </a:lnTo>
                  <a:lnTo>
                    <a:pt x="126" y="332"/>
                  </a:lnTo>
                  <a:lnTo>
                    <a:pt x="124" y="332"/>
                  </a:lnTo>
                  <a:lnTo>
                    <a:pt x="124" y="333"/>
                  </a:lnTo>
                  <a:lnTo>
                    <a:pt x="123" y="333"/>
                  </a:lnTo>
                  <a:lnTo>
                    <a:pt x="121" y="333"/>
                  </a:lnTo>
                  <a:lnTo>
                    <a:pt x="120" y="334"/>
                  </a:lnTo>
                  <a:lnTo>
                    <a:pt x="117" y="334"/>
                  </a:lnTo>
                  <a:lnTo>
                    <a:pt x="115" y="334"/>
                  </a:lnTo>
                  <a:lnTo>
                    <a:pt x="115" y="333"/>
                  </a:lnTo>
                  <a:lnTo>
                    <a:pt x="113" y="333"/>
                  </a:lnTo>
                  <a:lnTo>
                    <a:pt x="110" y="332"/>
                  </a:lnTo>
                  <a:lnTo>
                    <a:pt x="110" y="330"/>
                  </a:lnTo>
                  <a:lnTo>
                    <a:pt x="109" y="330"/>
                  </a:lnTo>
                  <a:lnTo>
                    <a:pt x="109" y="329"/>
                  </a:lnTo>
                  <a:lnTo>
                    <a:pt x="108" y="329"/>
                  </a:lnTo>
                  <a:lnTo>
                    <a:pt x="108" y="327"/>
                  </a:lnTo>
                  <a:lnTo>
                    <a:pt x="106" y="325"/>
                  </a:lnTo>
                  <a:lnTo>
                    <a:pt x="106" y="322"/>
                  </a:lnTo>
                  <a:lnTo>
                    <a:pt x="105" y="322"/>
                  </a:lnTo>
                  <a:lnTo>
                    <a:pt x="105" y="321"/>
                  </a:lnTo>
                  <a:lnTo>
                    <a:pt x="105" y="319"/>
                  </a:lnTo>
                  <a:lnTo>
                    <a:pt x="104" y="318"/>
                  </a:lnTo>
                  <a:lnTo>
                    <a:pt x="102" y="316"/>
                  </a:lnTo>
                  <a:lnTo>
                    <a:pt x="101" y="314"/>
                  </a:lnTo>
                  <a:lnTo>
                    <a:pt x="99" y="314"/>
                  </a:lnTo>
                  <a:lnTo>
                    <a:pt x="98" y="312"/>
                  </a:lnTo>
                  <a:lnTo>
                    <a:pt x="97" y="309"/>
                  </a:lnTo>
                  <a:lnTo>
                    <a:pt x="95" y="308"/>
                  </a:lnTo>
                  <a:lnTo>
                    <a:pt x="95" y="307"/>
                  </a:lnTo>
                  <a:lnTo>
                    <a:pt x="94" y="305"/>
                  </a:lnTo>
                  <a:lnTo>
                    <a:pt x="94" y="304"/>
                  </a:lnTo>
                  <a:lnTo>
                    <a:pt x="93" y="303"/>
                  </a:lnTo>
                  <a:lnTo>
                    <a:pt x="91" y="303"/>
                  </a:lnTo>
                  <a:lnTo>
                    <a:pt x="91" y="301"/>
                  </a:lnTo>
                  <a:lnTo>
                    <a:pt x="87" y="298"/>
                  </a:lnTo>
                  <a:lnTo>
                    <a:pt x="86" y="297"/>
                  </a:lnTo>
                  <a:lnTo>
                    <a:pt x="80" y="293"/>
                  </a:lnTo>
                  <a:lnTo>
                    <a:pt x="77" y="292"/>
                  </a:lnTo>
                  <a:lnTo>
                    <a:pt x="76" y="290"/>
                  </a:lnTo>
                  <a:lnTo>
                    <a:pt x="75" y="290"/>
                  </a:lnTo>
                  <a:lnTo>
                    <a:pt x="73" y="290"/>
                  </a:lnTo>
                  <a:lnTo>
                    <a:pt x="71" y="290"/>
                  </a:lnTo>
                  <a:lnTo>
                    <a:pt x="69" y="290"/>
                  </a:lnTo>
                  <a:lnTo>
                    <a:pt x="68" y="290"/>
                  </a:lnTo>
                  <a:lnTo>
                    <a:pt x="65" y="290"/>
                  </a:lnTo>
                  <a:lnTo>
                    <a:pt x="62" y="290"/>
                  </a:lnTo>
                  <a:lnTo>
                    <a:pt x="58" y="290"/>
                  </a:lnTo>
                  <a:lnTo>
                    <a:pt x="50" y="287"/>
                  </a:lnTo>
                  <a:lnTo>
                    <a:pt x="48" y="287"/>
                  </a:lnTo>
                  <a:lnTo>
                    <a:pt x="47" y="287"/>
                  </a:lnTo>
                  <a:lnTo>
                    <a:pt x="46" y="286"/>
                  </a:lnTo>
                  <a:lnTo>
                    <a:pt x="44" y="285"/>
                  </a:lnTo>
                  <a:lnTo>
                    <a:pt x="41" y="282"/>
                  </a:lnTo>
                  <a:lnTo>
                    <a:pt x="40" y="281"/>
                  </a:lnTo>
                  <a:lnTo>
                    <a:pt x="39" y="279"/>
                  </a:lnTo>
                  <a:lnTo>
                    <a:pt x="36" y="278"/>
                  </a:lnTo>
                  <a:lnTo>
                    <a:pt x="36" y="276"/>
                  </a:lnTo>
                  <a:lnTo>
                    <a:pt x="33" y="275"/>
                  </a:lnTo>
                  <a:lnTo>
                    <a:pt x="30" y="274"/>
                  </a:lnTo>
                  <a:lnTo>
                    <a:pt x="28" y="272"/>
                  </a:lnTo>
                  <a:lnTo>
                    <a:pt x="26" y="271"/>
                  </a:lnTo>
                  <a:lnTo>
                    <a:pt x="26" y="270"/>
                  </a:lnTo>
                  <a:lnTo>
                    <a:pt x="24" y="268"/>
                  </a:lnTo>
                  <a:lnTo>
                    <a:pt x="22" y="265"/>
                  </a:lnTo>
                  <a:lnTo>
                    <a:pt x="21" y="265"/>
                  </a:lnTo>
                  <a:lnTo>
                    <a:pt x="19" y="264"/>
                  </a:lnTo>
                  <a:lnTo>
                    <a:pt x="19" y="263"/>
                  </a:lnTo>
                  <a:lnTo>
                    <a:pt x="18" y="263"/>
                  </a:lnTo>
                  <a:lnTo>
                    <a:pt x="15" y="261"/>
                  </a:lnTo>
                  <a:lnTo>
                    <a:pt x="13" y="260"/>
                  </a:lnTo>
                  <a:lnTo>
                    <a:pt x="11" y="258"/>
                  </a:lnTo>
                  <a:lnTo>
                    <a:pt x="8" y="257"/>
                  </a:lnTo>
                  <a:lnTo>
                    <a:pt x="7" y="257"/>
                  </a:lnTo>
                  <a:lnTo>
                    <a:pt x="6" y="257"/>
                  </a:lnTo>
                  <a:lnTo>
                    <a:pt x="3" y="256"/>
                  </a:lnTo>
                  <a:lnTo>
                    <a:pt x="3" y="254"/>
                  </a:lnTo>
                  <a:lnTo>
                    <a:pt x="7" y="249"/>
                  </a:lnTo>
                  <a:lnTo>
                    <a:pt x="8" y="247"/>
                  </a:lnTo>
                  <a:lnTo>
                    <a:pt x="10" y="246"/>
                  </a:lnTo>
                  <a:lnTo>
                    <a:pt x="10" y="245"/>
                  </a:lnTo>
                  <a:lnTo>
                    <a:pt x="11" y="245"/>
                  </a:lnTo>
                  <a:lnTo>
                    <a:pt x="13" y="243"/>
                  </a:lnTo>
                  <a:lnTo>
                    <a:pt x="13" y="242"/>
                  </a:lnTo>
                  <a:lnTo>
                    <a:pt x="14" y="242"/>
                  </a:lnTo>
                  <a:lnTo>
                    <a:pt x="14" y="240"/>
                  </a:lnTo>
                  <a:lnTo>
                    <a:pt x="14" y="239"/>
                  </a:lnTo>
                  <a:lnTo>
                    <a:pt x="14" y="238"/>
                  </a:lnTo>
                  <a:lnTo>
                    <a:pt x="13" y="236"/>
                  </a:lnTo>
                  <a:lnTo>
                    <a:pt x="11" y="236"/>
                  </a:lnTo>
                  <a:lnTo>
                    <a:pt x="11" y="235"/>
                  </a:lnTo>
                  <a:lnTo>
                    <a:pt x="13" y="234"/>
                  </a:lnTo>
                  <a:lnTo>
                    <a:pt x="14" y="231"/>
                  </a:lnTo>
                  <a:lnTo>
                    <a:pt x="17" y="225"/>
                  </a:lnTo>
                  <a:lnTo>
                    <a:pt x="19" y="227"/>
                  </a:lnTo>
                  <a:lnTo>
                    <a:pt x="22" y="227"/>
                  </a:lnTo>
                  <a:lnTo>
                    <a:pt x="28" y="216"/>
                  </a:lnTo>
                  <a:lnTo>
                    <a:pt x="32" y="218"/>
                  </a:lnTo>
                  <a:lnTo>
                    <a:pt x="54" y="198"/>
                  </a:lnTo>
                  <a:lnTo>
                    <a:pt x="55" y="196"/>
                  </a:lnTo>
                  <a:lnTo>
                    <a:pt x="50" y="191"/>
                  </a:lnTo>
                  <a:lnTo>
                    <a:pt x="47" y="188"/>
                  </a:lnTo>
                  <a:lnTo>
                    <a:pt x="40" y="180"/>
                  </a:lnTo>
                  <a:lnTo>
                    <a:pt x="33" y="173"/>
                  </a:lnTo>
                  <a:lnTo>
                    <a:pt x="26" y="166"/>
                  </a:lnTo>
                  <a:lnTo>
                    <a:pt x="19" y="159"/>
                  </a:lnTo>
                  <a:lnTo>
                    <a:pt x="19" y="160"/>
                  </a:lnTo>
                  <a:lnTo>
                    <a:pt x="13" y="167"/>
                  </a:lnTo>
                  <a:lnTo>
                    <a:pt x="4" y="160"/>
                  </a:lnTo>
                  <a:lnTo>
                    <a:pt x="0" y="158"/>
                  </a:lnTo>
                  <a:lnTo>
                    <a:pt x="2" y="156"/>
                  </a:lnTo>
                  <a:lnTo>
                    <a:pt x="19" y="137"/>
                  </a:lnTo>
                  <a:lnTo>
                    <a:pt x="21" y="136"/>
                  </a:lnTo>
                  <a:lnTo>
                    <a:pt x="32" y="122"/>
                  </a:lnTo>
                  <a:lnTo>
                    <a:pt x="35" y="119"/>
                  </a:lnTo>
                  <a:lnTo>
                    <a:pt x="41" y="111"/>
                  </a:lnTo>
                  <a:lnTo>
                    <a:pt x="44" y="109"/>
                  </a:lnTo>
                  <a:lnTo>
                    <a:pt x="48" y="105"/>
                  </a:lnTo>
                  <a:lnTo>
                    <a:pt x="50" y="104"/>
                  </a:lnTo>
                  <a:lnTo>
                    <a:pt x="52" y="100"/>
                  </a:lnTo>
                  <a:lnTo>
                    <a:pt x="58" y="97"/>
                  </a:lnTo>
                  <a:lnTo>
                    <a:pt x="59" y="96"/>
                  </a:lnTo>
                  <a:lnTo>
                    <a:pt x="61" y="94"/>
                  </a:lnTo>
                  <a:lnTo>
                    <a:pt x="62" y="94"/>
                  </a:lnTo>
                  <a:lnTo>
                    <a:pt x="64" y="94"/>
                  </a:lnTo>
                  <a:lnTo>
                    <a:pt x="65" y="93"/>
                  </a:lnTo>
                  <a:lnTo>
                    <a:pt x="65" y="94"/>
                  </a:lnTo>
                  <a:lnTo>
                    <a:pt x="66" y="94"/>
                  </a:lnTo>
                  <a:lnTo>
                    <a:pt x="68" y="94"/>
                  </a:lnTo>
                  <a:lnTo>
                    <a:pt x="72" y="91"/>
                  </a:lnTo>
                  <a:lnTo>
                    <a:pt x="73" y="87"/>
                  </a:lnTo>
                  <a:lnTo>
                    <a:pt x="73" y="86"/>
                  </a:lnTo>
                  <a:lnTo>
                    <a:pt x="75" y="86"/>
                  </a:lnTo>
                  <a:lnTo>
                    <a:pt x="79" y="86"/>
                  </a:lnTo>
                  <a:lnTo>
                    <a:pt x="77" y="69"/>
                  </a:lnTo>
                  <a:lnTo>
                    <a:pt x="79" y="69"/>
                  </a:lnTo>
                  <a:lnTo>
                    <a:pt x="80" y="67"/>
                  </a:lnTo>
                  <a:lnTo>
                    <a:pt x="82" y="65"/>
                  </a:lnTo>
                  <a:lnTo>
                    <a:pt x="83" y="64"/>
                  </a:lnTo>
                  <a:lnTo>
                    <a:pt x="86" y="61"/>
                  </a:lnTo>
                  <a:lnTo>
                    <a:pt x="87" y="61"/>
                  </a:lnTo>
                  <a:lnTo>
                    <a:pt x="88" y="60"/>
                  </a:lnTo>
                  <a:lnTo>
                    <a:pt x="90" y="58"/>
                  </a:lnTo>
                  <a:lnTo>
                    <a:pt x="94" y="53"/>
                  </a:lnTo>
                  <a:lnTo>
                    <a:pt x="94" y="51"/>
                  </a:lnTo>
                  <a:lnTo>
                    <a:pt x="95" y="50"/>
                  </a:lnTo>
                  <a:lnTo>
                    <a:pt x="116" y="28"/>
                  </a:lnTo>
                  <a:lnTo>
                    <a:pt x="117" y="27"/>
                  </a:lnTo>
                  <a:lnTo>
                    <a:pt x="128" y="13"/>
                  </a:lnTo>
                  <a:lnTo>
                    <a:pt x="133" y="9"/>
                  </a:lnTo>
                  <a:lnTo>
                    <a:pt x="134" y="7"/>
                  </a:lnTo>
                  <a:lnTo>
                    <a:pt x="135" y="6"/>
                  </a:lnTo>
                  <a:lnTo>
                    <a:pt x="135" y="5"/>
                  </a:lnTo>
                  <a:lnTo>
                    <a:pt x="137" y="5"/>
                  </a:lnTo>
                  <a:lnTo>
                    <a:pt x="141" y="0"/>
                  </a:lnTo>
                  <a:lnTo>
                    <a:pt x="145" y="5"/>
                  </a:lnTo>
                  <a:lnTo>
                    <a:pt x="148" y="6"/>
                  </a:lnTo>
                  <a:lnTo>
                    <a:pt x="149" y="7"/>
                  </a:lnTo>
                  <a:lnTo>
                    <a:pt x="149" y="9"/>
                  </a:lnTo>
                  <a:lnTo>
                    <a:pt x="151" y="9"/>
                  </a:lnTo>
                  <a:lnTo>
                    <a:pt x="151" y="10"/>
                  </a:lnTo>
                  <a:lnTo>
                    <a:pt x="152" y="11"/>
                  </a:lnTo>
                  <a:lnTo>
                    <a:pt x="155" y="16"/>
                  </a:lnTo>
                  <a:lnTo>
                    <a:pt x="156" y="16"/>
                  </a:lnTo>
                  <a:lnTo>
                    <a:pt x="162" y="21"/>
                  </a:lnTo>
                  <a:lnTo>
                    <a:pt x="171" y="33"/>
                  </a:lnTo>
                  <a:lnTo>
                    <a:pt x="171" y="35"/>
                  </a:lnTo>
                  <a:lnTo>
                    <a:pt x="173" y="36"/>
                  </a:lnTo>
                  <a:lnTo>
                    <a:pt x="174" y="36"/>
                  </a:lnTo>
                  <a:lnTo>
                    <a:pt x="175" y="39"/>
                  </a:lnTo>
                  <a:lnTo>
                    <a:pt x="182" y="43"/>
                  </a:lnTo>
                  <a:lnTo>
                    <a:pt x="184" y="44"/>
                  </a:lnTo>
                  <a:lnTo>
                    <a:pt x="188" y="47"/>
                  </a:lnTo>
                  <a:lnTo>
                    <a:pt x="193" y="50"/>
                  </a:lnTo>
                  <a:lnTo>
                    <a:pt x="197" y="53"/>
                  </a:lnTo>
                  <a:lnTo>
                    <a:pt x="199" y="54"/>
                  </a:lnTo>
                  <a:lnTo>
                    <a:pt x="200" y="56"/>
                  </a:lnTo>
                  <a:lnTo>
                    <a:pt x="207" y="61"/>
                  </a:lnTo>
                  <a:lnTo>
                    <a:pt x="211" y="64"/>
                  </a:lnTo>
                  <a:lnTo>
                    <a:pt x="213" y="65"/>
                  </a:lnTo>
                  <a:lnTo>
                    <a:pt x="220" y="71"/>
                  </a:lnTo>
                  <a:lnTo>
                    <a:pt x="229" y="80"/>
                  </a:lnTo>
                  <a:lnTo>
                    <a:pt x="231" y="82"/>
                  </a:lnTo>
                  <a:lnTo>
                    <a:pt x="235" y="85"/>
                  </a:lnTo>
                  <a:lnTo>
                    <a:pt x="235" y="86"/>
                  </a:lnTo>
                  <a:lnTo>
                    <a:pt x="236" y="86"/>
                  </a:lnTo>
                  <a:lnTo>
                    <a:pt x="236" y="8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Freeform 28">
              <a:extLst>
                <a:ext uri="{FF2B5EF4-FFF2-40B4-BE49-F238E27FC236}">
                  <a16:creationId xmlns:a16="http://schemas.microsoft.com/office/drawing/2014/main" id="{00F4411E-8408-481A-922B-5A68FAF39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301" y="1536701"/>
              <a:ext cx="460375" cy="530225"/>
            </a:xfrm>
            <a:custGeom>
              <a:avLst/>
              <a:gdLst>
                <a:gd name="T0" fmla="*/ 262 w 290"/>
                <a:gd name="T1" fmla="*/ 111 h 334"/>
                <a:gd name="T2" fmla="*/ 279 w 290"/>
                <a:gd name="T3" fmla="*/ 160 h 334"/>
                <a:gd name="T4" fmla="*/ 264 w 290"/>
                <a:gd name="T5" fmla="*/ 189 h 334"/>
                <a:gd name="T6" fmla="*/ 243 w 290"/>
                <a:gd name="T7" fmla="*/ 180 h 334"/>
                <a:gd name="T8" fmla="*/ 225 w 290"/>
                <a:gd name="T9" fmla="*/ 225 h 334"/>
                <a:gd name="T10" fmla="*/ 215 w 290"/>
                <a:gd name="T11" fmla="*/ 223 h 334"/>
                <a:gd name="T12" fmla="*/ 203 w 290"/>
                <a:gd name="T13" fmla="*/ 220 h 334"/>
                <a:gd name="T14" fmla="*/ 197 w 290"/>
                <a:gd name="T15" fmla="*/ 223 h 334"/>
                <a:gd name="T16" fmla="*/ 193 w 290"/>
                <a:gd name="T17" fmla="*/ 228 h 334"/>
                <a:gd name="T18" fmla="*/ 188 w 290"/>
                <a:gd name="T19" fmla="*/ 238 h 334"/>
                <a:gd name="T20" fmla="*/ 178 w 290"/>
                <a:gd name="T21" fmla="*/ 245 h 334"/>
                <a:gd name="T22" fmla="*/ 171 w 290"/>
                <a:gd name="T23" fmla="*/ 247 h 334"/>
                <a:gd name="T24" fmla="*/ 168 w 290"/>
                <a:gd name="T25" fmla="*/ 252 h 334"/>
                <a:gd name="T26" fmla="*/ 170 w 290"/>
                <a:gd name="T27" fmla="*/ 261 h 334"/>
                <a:gd name="T28" fmla="*/ 173 w 290"/>
                <a:gd name="T29" fmla="*/ 272 h 334"/>
                <a:gd name="T30" fmla="*/ 167 w 290"/>
                <a:gd name="T31" fmla="*/ 278 h 334"/>
                <a:gd name="T32" fmla="*/ 157 w 290"/>
                <a:gd name="T33" fmla="*/ 278 h 334"/>
                <a:gd name="T34" fmla="*/ 152 w 290"/>
                <a:gd name="T35" fmla="*/ 283 h 334"/>
                <a:gd name="T36" fmla="*/ 145 w 290"/>
                <a:gd name="T37" fmla="*/ 303 h 334"/>
                <a:gd name="T38" fmla="*/ 138 w 290"/>
                <a:gd name="T39" fmla="*/ 319 h 334"/>
                <a:gd name="T40" fmla="*/ 131 w 290"/>
                <a:gd name="T41" fmla="*/ 326 h 334"/>
                <a:gd name="T42" fmla="*/ 121 w 290"/>
                <a:gd name="T43" fmla="*/ 333 h 334"/>
                <a:gd name="T44" fmla="*/ 113 w 290"/>
                <a:gd name="T45" fmla="*/ 333 h 334"/>
                <a:gd name="T46" fmla="*/ 108 w 290"/>
                <a:gd name="T47" fmla="*/ 329 h 334"/>
                <a:gd name="T48" fmla="*/ 105 w 290"/>
                <a:gd name="T49" fmla="*/ 321 h 334"/>
                <a:gd name="T50" fmla="*/ 99 w 290"/>
                <a:gd name="T51" fmla="*/ 314 h 334"/>
                <a:gd name="T52" fmla="*/ 94 w 290"/>
                <a:gd name="T53" fmla="*/ 305 h 334"/>
                <a:gd name="T54" fmla="*/ 87 w 290"/>
                <a:gd name="T55" fmla="*/ 298 h 334"/>
                <a:gd name="T56" fmla="*/ 75 w 290"/>
                <a:gd name="T57" fmla="*/ 290 h 334"/>
                <a:gd name="T58" fmla="*/ 65 w 290"/>
                <a:gd name="T59" fmla="*/ 290 h 334"/>
                <a:gd name="T60" fmla="*/ 47 w 290"/>
                <a:gd name="T61" fmla="*/ 287 h 334"/>
                <a:gd name="T62" fmla="*/ 39 w 290"/>
                <a:gd name="T63" fmla="*/ 279 h 334"/>
                <a:gd name="T64" fmla="*/ 28 w 290"/>
                <a:gd name="T65" fmla="*/ 272 h 334"/>
                <a:gd name="T66" fmla="*/ 21 w 290"/>
                <a:gd name="T67" fmla="*/ 265 h 334"/>
                <a:gd name="T68" fmla="*/ 13 w 290"/>
                <a:gd name="T69" fmla="*/ 260 h 334"/>
                <a:gd name="T70" fmla="*/ 3 w 290"/>
                <a:gd name="T71" fmla="*/ 256 h 334"/>
                <a:gd name="T72" fmla="*/ 10 w 290"/>
                <a:gd name="T73" fmla="*/ 245 h 334"/>
                <a:gd name="T74" fmla="*/ 14 w 290"/>
                <a:gd name="T75" fmla="*/ 240 h 334"/>
                <a:gd name="T76" fmla="*/ 11 w 290"/>
                <a:gd name="T77" fmla="*/ 235 h 334"/>
                <a:gd name="T78" fmla="*/ 22 w 290"/>
                <a:gd name="T79" fmla="*/ 227 h 334"/>
                <a:gd name="T80" fmla="*/ 50 w 290"/>
                <a:gd name="T81" fmla="*/ 191 h 334"/>
                <a:gd name="T82" fmla="*/ 19 w 290"/>
                <a:gd name="T83" fmla="*/ 159 h 334"/>
                <a:gd name="T84" fmla="*/ 2 w 290"/>
                <a:gd name="T85" fmla="*/ 156 h 334"/>
                <a:gd name="T86" fmla="*/ 41 w 290"/>
                <a:gd name="T87" fmla="*/ 111 h 334"/>
                <a:gd name="T88" fmla="*/ 58 w 290"/>
                <a:gd name="T89" fmla="*/ 97 h 334"/>
                <a:gd name="T90" fmla="*/ 65 w 290"/>
                <a:gd name="T91" fmla="*/ 93 h 334"/>
                <a:gd name="T92" fmla="*/ 73 w 290"/>
                <a:gd name="T93" fmla="*/ 87 h 334"/>
                <a:gd name="T94" fmla="*/ 79 w 290"/>
                <a:gd name="T95" fmla="*/ 69 h 334"/>
                <a:gd name="T96" fmla="*/ 87 w 290"/>
                <a:gd name="T97" fmla="*/ 61 h 334"/>
                <a:gd name="T98" fmla="*/ 95 w 290"/>
                <a:gd name="T99" fmla="*/ 50 h 334"/>
                <a:gd name="T100" fmla="*/ 134 w 290"/>
                <a:gd name="T101" fmla="*/ 7 h 334"/>
                <a:gd name="T102" fmla="*/ 145 w 290"/>
                <a:gd name="T103" fmla="*/ 5 h 334"/>
                <a:gd name="T104" fmla="*/ 151 w 290"/>
                <a:gd name="T105" fmla="*/ 10 h 334"/>
                <a:gd name="T106" fmla="*/ 171 w 290"/>
                <a:gd name="T107" fmla="*/ 33 h 334"/>
                <a:gd name="T108" fmla="*/ 182 w 290"/>
                <a:gd name="T109" fmla="*/ 43 h 334"/>
                <a:gd name="T110" fmla="*/ 199 w 290"/>
                <a:gd name="T111" fmla="*/ 54 h 334"/>
                <a:gd name="T112" fmla="*/ 220 w 290"/>
                <a:gd name="T113" fmla="*/ 71 h 334"/>
                <a:gd name="T114" fmla="*/ 236 w 290"/>
                <a:gd name="T115" fmla="*/ 86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90" h="334">
                  <a:moveTo>
                    <a:pt x="236" y="87"/>
                  </a:moveTo>
                  <a:lnTo>
                    <a:pt x="248" y="98"/>
                  </a:lnTo>
                  <a:lnTo>
                    <a:pt x="250" y="100"/>
                  </a:lnTo>
                  <a:lnTo>
                    <a:pt x="254" y="104"/>
                  </a:lnTo>
                  <a:lnTo>
                    <a:pt x="262" y="111"/>
                  </a:lnTo>
                  <a:lnTo>
                    <a:pt x="290" y="137"/>
                  </a:lnTo>
                  <a:lnTo>
                    <a:pt x="286" y="147"/>
                  </a:lnTo>
                  <a:lnTo>
                    <a:pt x="286" y="148"/>
                  </a:lnTo>
                  <a:lnTo>
                    <a:pt x="284" y="148"/>
                  </a:lnTo>
                  <a:lnTo>
                    <a:pt x="279" y="160"/>
                  </a:lnTo>
                  <a:lnTo>
                    <a:pt x="275" y="170"/>
                  </a:lnTo>
                  <a:lnTo>
                    <a:pt x="272" y="174"/>
                  </a:lnTo>
                  <a:lnTo>
                    <a:pt x="268" y="184"/>
                  </a:lnTo>
                  <a:lnTo>
                    <a:pt x="265" y="189"/>
                  </a:lnTo>
                  <a:lnTo>
                    <a:pt x="264" y="189"/>
                  </a:lnTo>
                  <a:lnTo>
                    <a:pt x="262" y="189"/>
                  </a:lnTo>
                  <a:lnTo>
                    <a:pt x="261" y="189"/>
                  </a:lnTo>
                  <a:lnTo>
                    <a:pt x="258" y="188"/>
                  </a:lnTo>
                  <a:lnTo>
                    <a:pt x="244" y="180"/>
                  </a:lnTo>
                  <a:lnTo>
                    <a:pt x="243" y="180"/>
                  </a:lnTo>
                  <a:lnTo>
                    <a:pt x="240" y="185"/>
                  </a:lnTo>
                  <a:lnTo>
                    <a:pt x="239" y="189"/>
                  </a:lnTo>
                  <a:lnTo>
                    <a:pt x="233" y="203"/>
                  </a:lnTo>
                  <a:lnTo>
                    <a:pt x="233" y="205"/>
                  </a:lnTo>
                  <a:lnTo>
                    <a:pt x="225" y="225"/>
                  </a:lnTo>
                  <a:lnTo>
                    <a:pt x="225" y="227"/>
                  </a:lnTo>
                  <a:lnTo>
                    <a:pt x="224" y="227"/>
                  </a:lnTo>
                  <a:lnTo>
                    <a:pt x="224" y="228"/>
                  </a:lnTo>
                  <a:lnTo>
                    <a:pt x="222" y="227"/>
                  </a:lnTo>
                  <a:lnTo>
                    <a:pt x="215" y="223"/>
                  </a:lnTo>
                  <a:lnTo>
                    <a:pt x="211" y="221"/>
                  </a:lnTo>
                  <a:lnTo>
                    <a:pt x="210" y="221"/>
                  </a:lnTo>
                  <a:lnTo>
                    <a:pt x="209" y="220"/>
                  </a:lnTo>
                  <a:lnTo>
                    <a:pt x="206" y="220"/>
                  </a:lnTo>
                  <a:lnTo>
                    <a:pt x="203" y="220"/>
                  </a:lnTo>
                  <a:lnTo>
                    <a:pt x="202" y="220"/>
                  </a:lnTo>
                  <a:lnTo>
                    <a:pt x="200" y="220"/>
                  </a:lnTo>
                  <a:lnTo>
                    <a:pt x="199" y="221"/>
                  </a:lnTo>
                  <a:lnTo>
                    <a:pt x="197" y="221"/>
                  </a:lnTo>
                  <a:lnTo>
                    <a:pt x="197" y="223"/>
                  </a:lnTo>
                  <a:lnTo>
                    <a:pt x="196" y="223"/>
                  </a:lnTo>
                  <a:lnTo>
                    <a:pt x="196" y="224"/>
                  </a:lnTo>
                  <a:lnTo>
                    <a:pt x="195" y="225"/>
                  </a:lnTo>
                  <a:lnTo>
                    <a:pt x="195" y="227"/>
                  </a:lnTo>
                  <a:lnTo>
                    <a:pt x="193" y="228"/>
                  </a:lnTo>
                  <a:lnTo>
                    <a:pt x="193" y="229"/>
                  </a:lnTo>
                  <a:lnTo>
                    <a:pt x="192" y="231"/>
                  </a:lnTo>
                  <a:lnTo>
                    <a:pt x="190" y="234"/>
                  </a:lnTo>
                  <a:lnTo>
                    <a:pt x="188" y="236"/>
                  </a:lnTo>
                  <a:lnTo>
                    <a:pt x="188" y="238"/>
                  </a:lnTo>
                  <a:lnTo>
                    <a:pt x="189" y="242"/>
                  </a:lnTo>
                  <a:lnTo>
                    <a:pt x="192" y="245"/>
                  </a:lnTo>
                  <a:lnTo>
                    <a:pt x="190" y="247"/>
                  </a:lnTo>
                  <a:lnTo>
                    <a:pt x="185" y="247"/>
                  </a:lnTo>
                  <a:lnTo>
                    <a:pt x="178" y="245"/>
                  </a:lnTo>
                  <a:lnTo>
                    <a:pt x="177" y="243"/>
                  </a:lnTo>
                  <a:lnTo>
                    <a:pt x="175" y="243"/>
                  </a:lnTo>
                  <a:lnTo>
                    <a:pt x="174" y="243"/>
                  </a:lnTo>
                  <a:lnTo>
                    <a:pt x="173" y="245"/>
                  </a:lnTo>
                  <a:lnTo>
                    <a:pt x="171" y="247"/>
                  </a:lnTo>
                  <a:lnTo>
                    <a:pt x="170" y="247"/>
                  </a:lnTo>
                  <a:lnTo>
                    <a:pt x="170" y="249"/>
                  </a:lnTo>
                  <a:lnTo>
                    <a:pt x="168" y="249"/>
                  </a:lnTo>
                  <a:lnTo>
                    <a:pt x="168" y="250"/>
                  </a:lnTo>
                  <a:lnTo>
                    <a:pt x="168" y="252"/>
                  </a:lnTo>
                  <a:lnTo>
                    <a:pt x="167" y="253"/>
                  </a:lnTo>
                  <a:lnTo>
                    <a:pt x="168" y="254"/>
                  </a:lnTo>
                  <a:lnTo>
                    <a:pt x="168" y="256"/>
                  </a:lnTo>
                  <a:lnTo>
                    <a:pt x="168" y="257"/>
                  </a:lnTo>
                  <a:lnTo>
                    <a:pt x="170" y="261"/>
                  </a:lnTo>
                  <a:lnTo>
                    <a:pt x="173" y="267"/>
                  </a:lnTo>
                  <a:lnTo>
                    <a:pt x="173" y="268"/>
                  </a:lnTo>
                  <a:lnTo>
                    <a:pt x="173" y="270"/>
                  </a:lnTo>
                  <a:lnTo>
                    <a:pt x="173" y="271"/>
                  </a:lnTo>
                  <a:lnTo>
                    <a:pt x="173" y="272"/>
                  </a:lnTo>
                  <a:lnTo>
                    <a:pt x="173" y="274"/>
                  </a:lnTo>
                  <a:lnTo>
                    <a:pt x="171" y="275"/>
                  </a:lnTo>
                  <a:lnTo>
                    <a:pt x="170" y="276"/>
                  </a:lnTo>
                  <a:lnTo>
                    <a:pt x="168" y="276"/>
                  </a:lnTo>
                  <a:lnTo>
                    <a:pt x="167" y="278"/>
                  </a:lnTo>
                  <a:lnTo>
                    <a:pt x="166" y="278"/>
                  </a:lnTo>
                  <a:lnTo>
                    <a:pt x="164" y="278"/>
                  </a:lnTo>
                  <a:lnTo>
                    <a:pt x="162" y="278"/>
                  </a:lnTo>
                  <a:lnTo>
                    <a:pt x="159" y="278"/>
                  </a:lnTo>
                  <a:lnTo>
                    <a:pt x="157" y="278"/>
                  </a:lnTo>
                  <a:lnTo>
                    <a:pt x="156" y="279"/>
                  </a:lnTo>
                  <a:lnTo>
                    <a:pt x="155" y="281"/>
                  </a:lnTo>
                  <a:lnTo>
                    <a:pt x="153" y="281"/>
                  </a:lnTo>
                  <a:lnTo>
                    <a:pt x="153" y="282"/>
                  </a:lnTo>
                  <a:lnTo>
                    <a:pt x="152" y="283"/>
                  </a:lnTo>
                  <a:lnTo>
                    <a:pt x="151" y="286"/>
                  </a:lnTo>
                  <a:lnTo>
                    <a:pt x="149" y="290"/>
                  </a:lnTo>
                  <a:lnTo>
                    <a:pt x="148" y="297"/>
                  </a:lnTo>
                  <a:lnTo>
                    <a:pt x="146" y="301"/>
                  </a:lnTo>
                  <a:lnTo>
                    <a:pt x="145" y="303"/>
                  </a:lnTo>
                  <a:lnTo>
                    <a:pt x="145" y="305"/>
                  </a:lnTo>
                  <a:lnTo>
                    <a:pt x="144" y="308"/>
                  </a:lnTo>
                  <a:lnTo>
                    <a:pt x="142" y="311"/>
                  </a:lnTo>
                  <a:lnTo>
                    <a:pt x="140" y="316"/>
                  </a:lnTo>
                  <a:lnTo>
                    <a:pt x="138" y="319"/>
                  </a:lnTo>
                  <a:lnTo>
                    <a:pt x="135" y="321"/>
                  </a:lnTo>
                  <a:lnTo>
                    <a:pt x="135" y="322"/>
                  </a:lnTo>
                  <a:lnTo>
                    <a:pt x="134" y="323"/>
                  </a:lnTo>
                  <a:lnTo>
                    <a:pt x="133" y="325"/>
                  </a:lnTo>
                  <a:lnTo>
                    <a:pt x="131" y="326"/>
                  </a:lnTo>
                  <a:lnTo>
                    <a:pt x="126" y="332"/>
                  </a:lnTo>
                  <a:lnTo>
                    <a:pt x="124" y="332"/>
                  </a:lnTo>
                  <a:lnTo>
                    <a:pt x="124" y="333"/>
                  </a:lnTo>
                  <a:lnTo>
                    <a:pt x="123" y="333"/>
                  </a:lnTo>
                  <a:lnTo>
                    <a:pt x="121" y="333"/>
                  </a:lnTo>
                  <a:lnTo>
                    <a:pt x="120" y="334"/>
                  </a:lnTo>
                  <a:lnTo>
                    <a:pt x="117" y="334"/>
                  </a:lnTo>
                  <a:lnTo>
                    <a:pt x="115" y="334"/>
                  </a:lnTo>
                  <a:lnTo>
                    <a:pt x="115" y="333"/>
                  </a:lnTo>
                  <a:lnTo>
                    <a:pt x="113" y="333"/>
                  </a:lnTo>
                  <a:lnTo>
                    <a:pt x="110" y="332"/>
                  </a:lnTo>
                  <a:lnTo>
                    <a:pt x="110" y="330"/>
                  </a:lnTo>
                  <a:lnTo>
                    <a:pt x="109" y="330"/>
                  </a:lnTo>
                  <a:lnTo>
                    <a:pt x="109" y="329"/>
                  </a:lnTo>
                  <a:lnTo>
                    <a:pt x="108" y="329"/>
                  </a:lnTo>
                  <a:lnTo>
                    <a:pt x="108" y="327"/>
                  </a:lnTo>
                  <a:lnTo>
                    <a:pt x="106" y="325"/>
                  </a:lnTo>
                  <a:lnTo>
                    <a:pt x="106" y="322"/>
                  </a:lnTo>
                  <a:lnTo>
                    <a:pt x="105" y="322"/>
                  </a:lnTo>
                  <a:lnTo>
                    <a:pt x="105" y="321"/>
                  </a:lnTo>
                  <a:lnTo>
                    <a:pt x="105" y="319"/>
                  </a:lnTo>
                  <a:lnTo>
                    <a:pt x="104" y="318"/>
                  </a:lnTo>
                  <a:lnTo>
                    <a:pt x="102" y="316"/>
                  </a:lnTo>
                  <a:lnTo>
                    <a:pt x="101" y="314"/>
                  </a:lnTo>
                  <a:lnTo>
                    <a:pt x="99" y="314"/>
                  </a:lnTo>
                  <a:lnTo>
                    <a:pt x="98" y="312"/>
                  </a:lnTo>
                  <a:lnTo>
                    <a:pt x="97" y="309"/>
                  </a:lnTo>
                  <a:lnTo>
                    <a:pt x="95" y="308"/>
                  </a:lnTo>
                  <a:lnTo>
                    <a:pt x="95" y="307"/>
                  </a:lnTo>
                  <a:lnTo>
                    <a:pt x="94" y="305"/>
                  </a:lnTo>
                  <a:lnTo>
                    <a:pt x="94" y="304"/>
                  </a:lnTo>
                  <a:lnTo>
                    <a:pt x="93" y="303"/>
                  </a:lnTo>
                  <a:lnTo>
                    <a:pt x="91" y="303"/>
                  </a:lnTo>
                  <a:lnTo>
                    <a:pt x="91" y="301"/>
                  </a:lnTo>
                  <a:lnTo>
                    <a:pt x="87" y="298"/>
                  </a:lnTo>
                  <a:lnTo>
                    <a:pt x="86" y="297"/>
                  </a:lnTo>
                  <a:lnTo>
                    <a:pt x="80" y="293"/>
                  </a:lnTo>
                  <a:lnTo>
                    <a:pt x="77" y="292"/>
                  </a:lnTo>
                  <a:lnTo>
                    <a:pt x="76" y="290"/>
                  </a:lnTo>
                  <a:lnTo>
                    <a:pt x="75" y="290"/>
                  </a:lnTo>
                  <a:lnTo>
                    <a:pt x="73" y="290"/>
                  </a:lnTo>
                  <a:lnTo>
                    <a:pt x="71" y="290"/>
                  </a:lnTo>
                  <a:lnTo>
                    <a:pt x="69" y="290"/>
                  </a:lnTo>
                  <a:lnTo>
                    <a:pt x="68" y="290"/>
                  </a:lnTo>
                  <a:lnTo>
                    <a:pt x="65" y="290"/>
                  </a:lnTo>
                  <a:lnTo>
                    <a:pt x="62" y="290"/>
                  </a:lnTo>
                  <a:lnTo>
                    <a:pt x="58" y="290"/>
                  </a:lnTo>
                  <a:lnTo>
                    <a:pt x="50" y="287"/>
                  </a:lnTo>
                  <a:lnTo>
                    <a:pt x="48" y="287"/>
                  </a:lnTo>
                  <a:lnTo>
                    <a:pt x="47" y="287"/>
                  </a:lnTo>
                  <a:lnTo>
                    <a:pt x="46" y="286"/>
                  </a:lnTo>
                  <a:lnTo>
                    <a:pt x="44" y="285"/>
                  </a:lnTo>
                  <a:lnTo>
                    <a:pt x="41" y="282"/>
                  </a:lnTo>
                  <a:lnTo>
                    <a:pt x="40" y="281"/>
                  </a:lnTo>
                  <a:lnTo>
                    <a:pt x="39" y="279"/>
                  </a:lnTo>
                  <a:lnTo>
                    <a:pt x="36" y="278"/>
                  </a:lnTo>
                  <a:lnTo>
                    <a:pt x="36" y="276"/>
                  </a:lnTo>
                  <a:lnTo>
                    <a:pt x="33" y="275"/>
                  </a:lnTo>
                  <a:lnTo>
                    <a:pt x="30" y="274"/>
                  </a:lnTo>
                  <a:lnTo>
                    <a:pt x="28" y="272"/>
                  </a:lnTo>
                  <a:lnTo>
                    <a:pt x="26" y="271"/>
                  </a:lnTo>
                  <a:lnTo>
                    <a:pt x="26" y="270"/>
                  </a:lnTo>
                  <a:lnTo>
                    <a:pt x="24" y="268"/>
                  </a:lnTo>
                  <a:lnTo>
                    <a:pt x="22" y="265"/>
                  </a:lnTo>
                  <a:lnTo>
                    <a:pt x="21" y="265"/>
                  </a:lnTo>
                  <a:lnTo>
                    <a:pt x="19" y="264"/>
                  </a:lnTo>
                  <a:lnTo>
                    <a:pt x="19" y="263"/>
                  </a:lnTo>
                  <a:lnTo>
                    <a:pt x="18" y="263"/>
                  </a:lnTo>
                  <a:lnTo>
                    <a:pt x="15" y="261"/>
                  </a:lnTo>
                  <a:lnTo>
                    <a:pt x="13" y="260"/>
                  </a:lnTo>
                  <a:lnTo>
                    <a:pt x="11" y="258"/>
                  </a:lnTo>
                  <a:lnTo>
                    <a:pt x="8" y="257"/>
                  </a:lnTo>
                  <a:lnTo>
                    <a:pt x="7" y="257"/>
                  </a:lnTo>
                  <a:lnTo>
                    <a:pt x="6" y="257"/>
                  </a:lnTo>
                  <a:lnTo>
                    <a:pt x="3" y="256"/>
                  </a:lnTo>
                  <a:lnTo>
                    <a:pt x="3" y="254"/>
                  </a:lnTo>
                  <a:lnTo>
                    <a:pt x="7" y="249"/>
                  </a:lnTo>
                  <a:lnTo>
                    <a:pt x="8" y="247"/>
                  </a:lnTo>
                  <a:lnTo>
                    <a:pt x="10" y="246"/>
                  </a:lnTo>
                  <a:lnTo>
                    <a:pt x="10" y="245"/>
                  </a:lnTo>
                  <a:lnTo>
                    <a:pt x="11" y="245"/>
                  </a:lnTo>
                  <a:lnTo>
                    <a:pt x="13" y="243"/>
                  </a:lnTo>
                  <a:lnTo>
                    <a:pt x="13" y="242"/>
                  </a:lnTo>
                  <a:lnTo>
                    <a:pt x="14" y="242"/>
                  </a:lnTo>
                  <a:lnTo>
                    <a:pt x="14" y="240"/>
                  </a:lnTo>
                  <a:lnTo>
                    <a:pt x="14" y="239"/>
                  </a:lnTo>
                  <a:lnTo>
                    <a:pt x="14" y="238"/>
                  </a:lnTo>
                  <a:lnTo>
                    <a:pt x="13" y="236"/>
                  </a:lnTo>
                  <a:lnTo>
                    <a:pt x="11" y="236"/>
                  </a:lnTo>
                  <a:lnTo>
                    <a:pt x="11" y="235"/>
                  </a:lnTo>
                  <a:lnTo>
                    <a:pt x="13" y="234"/>
                  </a:lnTo>
                  <a:lnTo>
                    <a:pt x="14" y="231"/>
                  </a:lnTo>
                  <a:lnTo>
                    <a:pt x="17" y="225"/>
                  </a:lnTo>
                  <a:lnTo>
                    <a:pt x="19" y="227"/>
                  </a:lnTo>
                  <a:lnTo>
                    <a:pt x="22" y="227"/>
                  </a:lnTo>
                  <a:lnTo>
                    <a:pt x="28" y="216"/>
                  </a:lnTo>
                  <a:lnTo>
                    <a:pt x="32" y="218"/>
                  </a:lnTo>
                  <a:lnTo>
                    <a:pt x="54" y="198"/>
                  </a:lnTo>
                  <a:lnTo>
                    <a:pt x="55" y="196"/>
                  </a:lnTo>
                  <a:lnTo>
                    <a:pt x="50" y="191"/>
                  </a:lnTo>
                  <a:lnTo>
                    <a:pt x="47" y="188"/>
                  </a:lnTo>
                  <a:lnTo>
                    <a:pt x="40" y="180"/>
                  </a:lnTo>
                  <a:lnTo>
                    <a:pt x="33" y="173"/>
                  </a:lnTo>
                  <a:lnTo>
                    <a:pt x="26" y="166"/>
                  </a:lnTo>
                  <a:lnTo>
                    <a:pt x="19" y="159"/>
                  </a:lnTo>
                  <a:lnTo>
                    <a:pt x="19" y="160"/>
                  </a:lnTo>
                  <a:lnTo>
                    <a:pt x="13" y="167"/>
                  </a:lnTo>
                  <a:lnTo>
                    <a:pt x="4" y="160"/>
                  </a:lnTo>
                  <a:lnTo>
                    <a:pt x="0" y="158"/>
                  </a:lnTo>
                  <a:lnTo>
                    <a:pt x="2" y="156"/>
                  </a:lnTo>
                  <a:lnTo>
                    <a:pt x="19" y="137"/>
                  </a:lnTo>
                  <a:lnTo>
                    <a:pt x="21" y="136"/>
                  </a:lnTo>
                  <a:lnTo>
                    <a:pt x="32" y="122"/>
                  </a:lnTo>
                  <a:lnTo>
                    <a:pt x="35" y="119"/>
                  </a:lnTo>
                  <a:lnTo>
                    <a:pt x="41" y="111"/>
                  </a:lnTo>
                  <a:lnTo>
                    <a:pt x="44" y="109"/>
                  </a:lnTo>
                  <a:lnTo>
                    <a:pt x="48" y="105"/>
                  </a:lnTo>
                  <a:lnTo>
                    <a:pt x="50" y="104"/>
                  </a:lnTo>
                  <a:lnTo>
                    <a:pt x="52" y="100"/>
                  </a:lnTo>
                  <a:lnTo>
                    <a:pt x="58" y="97"/>
                  </a:lnTo>
                  <a:lnTo>
                    <a:pt x="59" y="96"/>
                  </a:lnTo>
                  <a:lnTo>
                    <a:pt x="61" y="94"/>
                  </a:lnTo>
                  <a:lnTo>
                    <a:pt x="62" y="94"/>
                  </a:lnTo>
                  <a:lnTo>
                    <a:pt x="64" y="94"/>
                  </a:lnTo>
                  <a:lnTo>
                    <a:pt x="65" y="93"/>
                  </a:lnTo>
                  <a:lnTo>
                    <a:pt x="65" y="94"/>
                  </a:lnTo>
                  <a:lnTo>
                    <a:pt x="66" y="94"/>
                  </a:lnTo>
                  <a:lnTo>
                    <a:pt x="68" y="94"/>
                  </a:lnTo>
                  <a:lnTo>
                    <a:pt x="72" y="91"/>
                  </a:lnTo>
                  <a:lnTo>
                    <a:pt x="73" y="87"/>
                  </a:lnTo>
                  <a:lnTo>
                    <a:pt x="73" y="86"/>
                  </a:lnTo>
                  <a:lnTo>
                    <a:pt x="75" y="86"/>
                  </a:lnTo>
                  <a:lnTo>
                    <a:pt x="79" y="86"/>
                  </a:lnTo>
                  <a:lnTo>
                    <a:pt x="77" y="69"/>
                  </a:lnTo>
                  <a:lnTo>
                    <a:pt x="79" y="69"/>
                  </a:lnTo>
                  <a:lnTo>
                    <a:pt x="80" y="67"/>
                  </a:lnTo>
                  <a:lnTo>
                    <a:pt x="82" y="65"/>
                  </a:lnTo>
                  <a:lnTo>
                    <a:pt x="83" y="64"/>
                  </a:lnTo>
                  <a:lnTo>
                    <a:pt x="86" y="61"/>
                  </a:lnTo>
                  <a:lnTo>
                    <a:pt x="87" y="61"/>
                  </a:lnTo>
                  <a:lnTo>
                    <a:pt x="88" y="60"/>
                  </a:lnTo>
                  <a:lnTo>
                    <a:pt x="90" y="58"/>
                  </a:lnTo>
                  <a:lnTo>
                    <a:pt x="94" y="53"/>
                  </a:lnTo>
                  <a:lnTo>
                    <a:pt x="94" y="51"/>
                  </a:lnTo>
                  <a:lnTo>
                    <a:pt x="95" y="50"/>
                  </a:lnTo>
                  <a:lnTo>
                    <a:pt x="116" y="28"/>
                  </a:lnTo>
                  <a:lnTo>
                    <a:pt x="117" y="27"/>
                  </a:lnTo>
                  <a:lnTo>
                    <a:pt x="128" y="13"/>
                  </a:lnTo>
                  <a:lnTo>
                    <a:pt x="133" y="9"/>
                  </a:lnTo>
                  <a:lnTo>
                    <a:pt x="134" y="7"/>
                  </a:lnTo>
                  <a:lnTo>
                    <a:pt x="135" y="6"/>
                  </a:lnTo>
                  <a:lnTo>
                    <a:pt x="135" y="5"/>
                  </a:lnTo>
                  <a:lnTo>
                    <a:pt x="137" y="5"/>
                  </a:lnTo>
                  <a:lnTo>
                    <a:pt x="141" y="0"/>
                  </a:lnTo>
                  <a:lnTo>
                    <a:pt x="145" y="5"/>
                  </a:lnTo>
                  <a:lnTo>
                    <a:pt x="148" y="6"/>
                  </a:lnTo>
                  <a:lnTo>
                    <a:pt x="149" y="7"/>
                  </a:lnTo>
                  <a:lnTo>
                    <a:pt x="149" y="9"/>
                  </a:lnTo>
                  <a:lnTo>
                    <a:pt x="151" y="9"/>
                  </a:lnTo>
                  <a:lnTo>
                    <a:pt x="151" y="10"/>
                  </a:lnTo>
                  <a:lnTo>
                    <a:pt x="152" y="11"/>
                  </a:lnTo>
                  <a:lnTo>
                    <a:pt x="155" y="16"/>
                  </a:lnTo>
                  <a:lnTo>
                    <a:pt x="156" y="16"/>
                  </a:lnTo>
                  <a:lnTo>
                    <a:pt x="162" y="21"/>
                  </a:lnTo>
                  <a:lnTo>
                    <a:pt x="171" y="33"/>
                  </a:lnTo>
                  <a:lnTo>
                    <a:pt x="171" y="35"/>
                  </a:lnTo>
                  <a:lnTo>
                    <a:pt x="173" y="36"/>
                  </a:lnTo>
                  <a:lnTo>
                    <a:pt x="174" y="36"/>
                  </a:lnTo>
                  <a:lnTo>
                    <a:pt x="175" y="39"/>
                  </a:lnTo>
                  <a:lnTo>
                    <a:pt x="182" y="43"/>
                  </a:lnTo>
                  <a:lnTo>
                    <a:pt x="184" y="44"/>
                  </a:lnTo>
                  <a:lnTo>
                    <a:pt x="188" y="47"/>
                  </a:lnTo>
                  <a:lnTo>
                    <a:pt x="193" y="50"/>
                  </a:lnTo>
                  <a:lnTo>
                    <a:pt x="197" y="53"/>
                  </a:lnTo>
                  <a:lnTo>
                    <a:pt x="199" y="54"/>
                  </a:lnTo>
                  <a:lnTo>
                    <a:pt x="200" y="56"/>
                  </a:lnTo>
                  <a:lnTo>
                    <a:pt x="207" y="61"/>
                  </a:lnTo>
                  <a:lnTo>
                    <a:pt x="211" y="64"/>
                  </a:lnTo>
                  <a:lnTo>
                    <a:pt x="213" y="65"/>
                  </a:lnTo>
                  <a:lnTo>
                    <a:pt x="220" y="71"/>
                  </a:lnTo>
                  <a:lnTo>
                    <a:pt x="229" y="80"/>
                  </a:lnTo>
                  <a:lnTo>
                    <a:pt x="231" y="82"/>
                  </a:lnTo>
                  <a:lnTo>
                    <a:pt x="235" y="85"/>
                  </a:lnTo>
                  <a:lnTo>
                    <a:pt x="235" y="86"/>
                  </a:lnTo>
                  <a:lnTo>
                    <a:pt x="236" y="86"/>
                  </a:lnTo>
                  <a:lnTo>
                    <a:pt x="236" y="8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Freeform 29">
              <a:extLst>
                <a:ext uri="{FF2B5EF4-FFF2-40B4-BE49-F238E27FC236}">
                  <a16:creationId xmlns:a16="http://schemas.microsoft.com/office/drawing/2014/main" id="{635F87DB-09AA-6F68-6BF7-6B1B86823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801" y="1236663"/>
              <a:ext cx="541338" cy="550863"/>
            </a:xfrm>
            <a:custGeom>
              <a:avLst/>
              <a:gdLst>
                <a:gd name="T0" fmla="*/ 251 w 341"/>
                <a:gd name="T1" fmla="*/ 31 h 347"/>
                <a:gd name="T2" fmla="*/ 268 w 341"/>
                <a:gd name="T3" fmla="*/ 43 h 347"/>
                <a:gd name="T4" fmla="*/ 280 w 341"/>
                <a:gd name="T5" fmla="*/ 54 h 347"/>
                <a:gd name="T6" fmla="*/ 273 w 341"/>
                <a:gd name="T7" fmla="*/ 61 h 347"/>
                <a:gd name="T8" fmla="*/ 276 w 341"/>
                <a:gd name="T9" fmla="*/ 83 h 347"/>
                <a:gd name="T10" fmla="*/ 287 w 341"/>
                <a:gd name="T11" fmla="*/ 104 h 347"/>
                <a:gd name="T12" fmla="*/ 294 w 341"/>
                <a:gd name="T13" fmla="*/ 114 h 347"/>
                <a:gd name="T14" fmla="*/ 301 w 341"/>
                <a:gd name="T15" fmla="*/ 129 h 347"/>
                <a:gd name="T16" fmla="*/ 312 w 341"/>
                <a:gd name="T17" fmla="*/ 147 h 347"/>
                <a:gd name="T18" fmla="*/ 333 w 341"/>
                <a:gd name="T19" fmla="*/ 181 h 347"/>
                <a:gd name="T20" fmla="*/ 337 w 341"/>
                <a:gd name="T21" fmla="*/ 194 h 347"/>
                <a:gd name="T22" fmla="*/ 328 w 341"/>
                <a:gd name="T23" fmla="*/ 202 h 347"/>
                <a:gd name="T24" fmla="*/ 294 w 341"/>
                <a:gd name="T25" fmla="*/ 242 h 347"/>
                <a:gd name="T26" fmla="*/ 283 w 341"/>
                <a:gd name="T27" fmla="*/ 253 h 347"/>
                <a:gd name="T28" fmla="*/ 279 w 341"/>
                <a:gd name="T29" fmla="*/ 275 h 347"/>
                <a:gd name="T30" fmla="*/ 268 w 341"/>
                <a:gd name="T31" fmla="*/ 283 h 347"/>
                <a:gd name="T32" fmla="*/ 262 w 341"/>
                <a:gd name="T33" fmla="*/ 283 h 347"/>
                <a:gd name="T34" fmla="*/ 250 w 341"/>
                <a:gd name="T35" fmla="*/ 293 h 347"/>
                <a:gd name="T36" fmla="*/ 232 w 341"/>
                <a:gd name="T37" fmla="*/ 311 h 347"/>
                <a:gd name="T38" fmla="*/ 190 w 341"/>
                <a:gd name="T39" fmla="*/ 333 h 347"/>
                <a:gd name="T40" fmla="*/ 171 w 341"/>
                <a:gd name="T41" fmla="*/ 333 h 347"/>
                <a:gd name="T42" fmla="*/ 163 w 341"/>
                <a:gd name="T43" fmla="*/ 340 h 347"/>
                <a:gd name="T44" fmla="*/ 146 w 341"/>
                <a:gd name="T45" fmla="*/ 330 h 347"/>
                <a:gd name="T46" fmla="*/ 135 w 341"/>
                <a:gd name="T47" fmla="*/ 337 h 347"/>
                <a:gd name="T48" fmla="*/ 123 w 341"/>
                <a:gd name="T49" fmla="*/ 332 h 347"/>
                <a:gd name="T50" fmla="*/ 119 w 341"/>
                <a:gd name="T51" fmla="*/ 337 h 347"/>
                <a:gd name="T52" fmla="*/ 105 w 341"/>
                <a:gd name="T53" fmla="*/ 336 h 347"/>
                <a:gd name="T54" fmla="*/ 102 w 341"/>
                <a:gd name="T55" fmla="*/ 322 h 347"/>
                <a:gd name="T56" fmla="*/ 98 w 341"/>
                <a:gd name="T57" fmla="*/ 311 h 347"/>
                <a:gd name="T58" fmla="*/ 92 w 341"/>
                <a:gd name="T59" fmla="*/ 298 h 347"/>
                <a:gd name="T60" fmla="*/ 70 w 341"/>
                <a:gd name="T61" fmla="*/ 264 h 347"/>
                <a:gd name="T62" fmla="*/ 48 w 341"/>
                <a:gd name="T63" fmla="*/ 228 h 347"/>
                <a:gd name="T64" fmla="*/ 39 w 341"/>
                <a:gd name="T65" fmla="*/ 213 h 347"/>
                <a:gd name="T66" fmla="*/ 28 w 341"/>
                <a:gd name="T67" fmla="*/ 200 h 347"/>
                <a:gd name="T68" fmla="*/ 14 w 341"/>
                <a:gd name="T69" fmla="*/ 180 h 347"/>
                <a:gd name="T70" fmla="*/ 4 w 341"/>
                <a:gd name="T71" fmla="*/ 170 h 347"/>
                <a:gd name="T72" fmla="*/ 6 w 341"/>
                <a:gd name="T73" fmla="*/ 163 h 347"/>
                <a:gd name="T74" fmla="*/ 19 w 341"/>
                <a:gd name="T75" fmla="*/ 155 h 347"/>
                <a:gd name="T76" fmla="*/ 46 w 341"/>
                <a:gd name="T77" fmla="*/ 126 h 347"/>
                <a:gd name="T78" fmla="*/ 54 w 341"/>
                <a:gd name="T79" fmla="*/ 116 h 347"/>
                <a:gd name="T80" fmla="*/ 76 w 341"/>
                <a:gd name="T81" fmla="*/ 120 h 347"/>
                <a:gd name="T82" fmla="*/ 88 w 341"/>
                <a:gd name="T83" fmla="*/ 112 h 347"/>
                <a:gd name="T84" fmla="*/ 101 w 341"/>
                <a:gd name="T85" fmla="*/ 98 h 347"/>
                <a:gd name="T86" fmla="*/ 106 w 341"/>
                <a:gd name="T87" fmla="*/ 89 h 347"/>
                <a:gd name="T88" fmla="*/ 112 w 341"/>
                <a:gd name="T89" fmla="*/ 91 h 347"/>
                <a:gd name="T90" fmla="*/ 117 w 341"/>
                <a:gd name="T91" fmla="*/ 100 h 347"/>
                <a:gd name="T92" fmla="*/ 123 w 341"/>
                <a:gd name="T93" fmla="*/ 94 h 347"/>
                <a:gd name="T94" fmla="*/ 135 w 341"/>
                <a:gd name="T95" fmla="*/ 78 h 347"/>
                <a:gd name="T96" fmla="*/ 149 w 341"/>
                <a:gd name="T97" fmla="*/ 62 h 347"/>
                <a:gd name="T98" fmla="*/ 152 w 341"/>
                <a:gd name="T99" fmla="*/ 60 h 347"/>
                <a:gd name="T100" fmla="*/ 166 w 341"/>
                <a:gd name="T101" fmla="*/ 42 h 347"/>
                <a:gd name="T102" fmla="*/ 175 w 341"/>
                <a:gd name="T103" fmla="*/ 24 h 347"/>
                <a:gd name="T104" fmla="*/ 203 w 341"/>
                <a:gd name="T105" fmla="*/ 11 h 347"/>
                <a:gd name="T106" fmla="*/ 226 w 341"/>
                <a:gd name="T107" fmla="*/ 11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41" h="347">
                  <a:moveTo>
                    <a:pt x="226" y="11"/>
                  </a:moveTo>
                  <a:lnTo>
                    <a:pt x="246" y="26"/>
                  </a:lnTo>
                  <a:lnTo>
                    <a:pt x="247" y="28"/>
                  </a:lnTo>
                  <a:lnTo>
                    <a:pt x="248" y="29"/>
                  </a:lnTo>
                  <a:lnTo>
                    <a:pt x="251" y="31"/>
                  </a:lnTo>
                  <a:lnTo>
                    <a:pt x="254" y="33"/>
                  </a:lnTo>
                  <a:lnTo>
                    <a:pt x="259" y="36"/>
                  </a:lnTo>
                  <a:lnTo>
                    <a:pt x="265" y="42"/>
                  </a:lnTo>
                  <a:lnTo>
                    <a:pt x="266" y="42"/>
                  </a:lnTo>
                  <a:lnTo>
                    <a:pt x="268" y="43"/>
                  </a:lnTo>
                  <a:lnTo>
                    <a:pt x="268" y="45"/>
                  </a:lnTo>
                  <a:lnTo>
                    <a:pt x="271" y="46"/>
                  </a:lnTo>
                  <a:lnTo>
                    <a:pt x="275" y="49"/>
                  </a:lnTo>
                  <a:lnTo>
                    <a:pt x="279" y="53"/>
                  </a:lnTo>
                  <a:lnTo>
                    <a:pt x="280" y="54"/>
                  </a:lnTo>
                  <a:lnTo>
                    <a:pt x="279" y="56"/>
                  </a:lnTo>
                  <a:lnTo>
                    <a:pt x="277" y="57"/>
                  </a:lnTo>
                  <a:lnTo>
                    <a:pt x="277" y="58"/>
                  </a:lnTo>
                  <a:lnTo>
                    <a:pt x="275" y="60"/>
                  </a:lnTo>
                  <a:lnTo>
                    <a:pt x="273" y="61"/>
                  </a:lnTo>
                  <a:lnTo>
                    <a:pt x="280" y="68"/>
                  </a:lnTo>
                  <a:lnTo>
                    <a:pt x="284" y="73"/>
                  </a:lnTo>
                  <a:lnTo>
                    <a:pt x="284" y="75"/>
                  </a:lnTo>
                  <a:lnTo>
                    <a:pt x="286" y="76"/>
                  </a:lnTo>
                  <a:lnTo>
                    <a:pt x="276" y="83"/>
                  </a:lnTo>
                  <a:lnTo>
                    <a:pt x="283" y="95"/>
                  </a:lnTo>
                  <a:lnTo>
                    <a:pt x="284" y="97"/>
                  </a:lnTo>
                  <a:lnTo>
                    <a:pt x="284" y="98"/>
                  </a:lnTo>
                  <a:lnTo>
                    <a:pt x="287" y="102"/>
                  </a:lnTo>
                  <a:lnTo>
                    <a:pt x="287" y="104"/>
                  </a:lnTo>
                  <a:lnTo>
                    <a:pt x="288" y="105"/>
                  </a:lnTo>
                  <a:lnTo>
                    <a:pt x="290" y="107"/>
                  </a:lnTo>
                  <a:lnTo>
                    <a:pt x="291" y="111"/>
                  </a:lnTo>
                  <a:lnTo>
                    <a:pt x="293" y="111"/>
                  </a:lnTo>
                  <a:lnTo>
                    <a:pt x="294" y="114"/>
                  </a:lnTo>
                  <a:lnTo>
                    <a:pt x="294" y="115"/>
                  </a:lnTo>
                  <a:lnTo>
                    <a:pt x="297" y="119"/>
                  </a:lnTo>
                  <a:lnTo>
                    <a:pt x="299" y="123"/>
                  </a:lnTo>
                  <a:lnTo>
                    <a:pt x="301" y="127"/>
                  </a:lnTo>
                  <a:lnTo>
                    <a:pt x="301" y="129"/>
                  </a:lnTo>
                  <a:lnTo>
                    <a:pt x="306" y="138"/>
                  </a:lnTo>
                  <a:lnTo>
                    <a:pt x="309" y="141"/>
                  </a:lnTo>
                  <a:lnTo>
                    <a:pt x="309" y="142"/>
                  </a:lnTo>
                  <a:lnTo>
                    <a:pt x="310" y="144"/>
                  </a:lnTo>
                  <a:lnTo>
                    <a:pt x="312" y="147"/>
                  </a:lnTo>
                  <a:lnTo>
                    <a:pt x="317" y="156"/>
                  </a:lnTo>
                  <a:lnTo>
                    <a:pt x="326" y="174"/>
                  </a:lnTo>
                  <a:lnTo>
                    <a:pt x="330" y="178"/>
                  </a:lnTo>
                  <a:lnTo>
                    <a:pt x="331" y="180"/>
                  </a:lnTo>
                  <a:lnTo>
                    <a:pt x="333" y="181"/>
                  </a:lnTo>
                  <a:lnTo>
                    <a:pt x="338" y="187"/>
                  </a:lnTo>
                  <a:lnTo>
                    <a:pt x="338" y="188"/>
                  </a:lnTo>
                  <a:lnTo>
                    <a:pt x="340" y="188"/>
                  </a:lnTo>
                  <a:lnTo>
                    <a:pt x="341" y="189"/>
                  </a:lnTo>
                  <a:lnTo>
                    <a:pt x="337" y="194"/>
                  </a:lnTo>
                  <a:lnTo>
                    <a:pt x="335" y="194"/>
                  </a:lnTo>
                  <a:lnTo>
                    <a:pt x="335" y="195"/>
                  </a:lnTo>
                  <a:lnTo>
                    <a:pt x="334" y="196"/>
                  </a:lnTo>
                  <a:lnTo>
                    <a:pt x="333" y="198"/>
                  </a:lnTo>
                  <a:lnTo>
                    <a:pt x="328" y="202"/>
                  </a:lnTo>
                  <a:lnTo>
                    <a:pt x="317" y="216"/>
                  </a:lnTo>
                  <a:lnTo>
                    <a:pt x="316" y="217"/>
                  </a:lnTo>
                  <a:lnTo>
                    <a:pt x="295" y="239"/>
                  </a:lnTo>
                  <a:lnTo>
                    <a:pt x="294" y="240"/>
                  </a:lnTo>
                  <a:lnTo>
                    <a:pt x="294" y="242"/>
                  </a:lnTo>
                  <a:lnTo>
                    <a:pt x="290" y="247"/>
                  </a:lnTo>
                  <a:lnTo>
                    <a:pt x="288" y="249"/>
                  </a:lnTo>
                  <a:lnTo>
                    <a:pt x="287" y="250"/>
                  </a:lnTo>
                  <a:lnTo>
                    <a:pt x="286" y="250"/>
                  </a:lnTo>
                  <a:lnTo>
                    <a:pt x="283" y="253"/>
                  </a:lnTo>
                  <a:lnTo>
                    <a:pt x="282" y="254"/>
                  </a:lnTo>
                  <a:lnTo>
                    <a:pt x="280" y="256"/>
                  </a:lnTo>
                  <a:lnTo>
                    <a:pt x="279" y="258"/>
                  </a:lnTo>
                  <a:lnTo>
                    <a:pt x="277" y="258"/>
                  </a:lnTo>
                  <a:lnTo>
                    <a:pt x="279" y="275"/>
                  </a:lnTo>
                  <a:lnTo>
                    <a:pt x="275" y="275"/>
                  </a:lnTo>
                  <a:lnTo>
                    <a:pt x="273" y="275"/>
                  </a:lnTo>
                  <a:lnTo>
                    <a:pt x="273" y="276"/>
                  </a:lnTo>
                  <a:lnTo>
                    <a:pt x="272" y="280"/>
                  </a:lnTo>
                  <a:lnTo>
                    <a:pt x="268" y="283"/>
                  </a:lnTo>
                  <a:lnTo>
                    <a:pt x="266" y="283"/>
                  </a:lnTo>
                  <a:lnTo>
                    <a:pt x="265" y="283"/>
                  </a:lnTo>
                  <a:lnTo>
                    <a:pt x="265" y="282"/>
                  </a:lnTo>
                  <a:lnTo>
                    <a:pt x="264" y="283"/>
                  </a:lnTo>
                  <a:lnTo>
                    <a:pt x="262" y="283"/>
                  </a:lnTo>
                  <a:lnTo>
                    <a:pt x="261" y="283"/>
                  </a:lnTo>
                  <a:lnTo>
                    <a:pt x="259" y="285"/>
                  </a:lnTo>
                  <a:lnTo>
                    <a:pt x="258" y="286"/>
                  </a:lnTo>
                  <a:lnTo>
                    <a:pt x="252" y="289"/>
                  </a:lnTo>
                  <a:lnTo>
                    <a:pt x="250" y="293"/>
                  </a:lnTo>
                  <a:lnTo>
                    <a:pt x="248" y="294"/>
                  </a:lnTo>
                  <a:lnTo>
                    <a:pt x="244" y="298"/>
                  </a:lnTo>
                  <a:lnTo>
                    <a:pt x="241" y="300"/>
                  </a:lnTo>
                  <a:lnTo>
                    <a:pt x="235" y="308"/>
                  </a:lnTo>
                  <a:lnTo>
                    <a:pt x="232" y="311"/>
                  </a:lnTo>
                  <a:lnTo>
                    <a:pt x="221" y="325"/>
                  </a:lnTo>
                  <a:lnTo>
                    <a:pt x="219" y="326"/>
                  </a:lnTo>
                  <a:lnTo>
                    <a:pt x="202" y="345"/>
                  </a:lnTo>
                  <a:lnTo>
                    <a:pt x="200" y="347"/>
                  </a:lnTo>
                  <a:lnTo>
                    <a:pt x="190" y="333"/>
                  </a:lnTo>
                  <a:lnTo>
                    <a:pt x="190" y="334"/>
                  </a:lnTo>
                  <a:lnTo>
                    <a:pt x="189" y="334"/>
                  </a:lnTo>
                  <a:lnTo>
                    <a:pt x="179" y="345"/>
                  </a:lnTo>
                  <a:lnTo>
                    <a:pt x="178" y="344"/>
                  </a:lnTo>
                  <a:lnTo>
                    <a:pt x="171" y="333"/>
                  </a:lnTo>
                  <a:lnTo>
                    <a:pt x="168" y="332"/>
                  </a:lnTo>
                  <a:lnTo>
                    <a:pt x="167" y="333"/>
                  </a:lnTo>
                  <a:lnTo>
                    <a:pt x="164" y="336"/>
                  </a:lnTo>
                  <a:lnTo>
                    <a:pt x="164" y="338"/>
                  </a:lnTo>
                  <a:lnTo>
                    <a:pt x="163" y="340"/>
                  </a:lnTo>
                  <a:lnTo>
                    <a:pt x="157" y="338"/>
                  </a:lnTo>
                  <a:lnTo>
                    <a:pt x="155" y="337"/>
                  </a:lnTo>
                  <a:lnTo>
                    <a:pt x="150" y="333"/>
                  </a:lnTo>
                  <a:lnTo>
                    <a:pt x="149" y="333"/>
                  </a:lnTo>
                  <a:lnTo>
                    <a:pt x="146" y="330"/>
                  </a:lnTo>
                  <a:lnTo>
                    <a:pt x="145" y="333"/>
                  </a:lnTo>
                  <a:lnTo>
                    <a:pt x="144" y="334"/>
                  </a:lnTo>
                  <a:lnTo>
                    <a:pt x="144" y="336"/>
                  </a:lnTo>
                  <a:lnTo>
                    <a:pt x="142" y="336"/>
                  </a:lnTo>
                  <a:lnTo>
                    <a:pt x="135" y="337"/>
                  </a:lnTo>
                  <a:lnTo>
                    <a:pt x="134" y="337"/>
                  </a:lnTo>
                  <a:lnTo>
                    <a:pt x="133" y="336"/>
                  </a:lnTo>
                  <a:lnTo>
                    <a:pt x="133" y="330"/>
                  </a:lnTo>
                  <a:lnTo>
                    <a:pt x="124" y="330"/>
                  </a:lnTo>
                  <a:lnTo>
                    <a:pt x="123" y="332"/>
                  </a:lnTo>
                  <a:lnTo>
                    <a:pt x="123" y="333"/>
                  </a:lnTo>
                  <a:lnTo>
                    <a:pt x="123" y="336"/>
                  </a:lnTo>
                  <a:lnTo>
                    <a:pt x="123" y="337"/>
                  </a:lnTo>
                  <a:lnTo>
                    <a:pt x="121" y="338"/>
                  </a:lnTo>
                  <a:lnTo>
                    <a:pt x="119" y="337"/>
                  </a:lnTo>
                  <a:lnTo>
                    <a:pt x="115" y="337"/>
                  </a:lnTo>
                  <a:lnTo>
                    <a:pt x="109" y="337"/>
                  </a:lnTo>
                  <a:lnTo>
                    <a:pt x="108" y="337"/>
                  </a:lnTo>
                  <a:lnTo>
                    <a:pt x="105" y="337"/>
                  </a:lnTo>
                  <a:lnTo>
                    <a:pt x="105" y="336"/>
                  </a:lnTo>
                  <a:lnTo>
                    <a:pt x="105" y="333"/>
                  </a:lnTo>
                  <a:lnTo>
                    <a:pt x="103" y="329"/>
                  </a:lnTo>
                  <a:lnTo>
                    <a:pt x="103" y="326"/>
                  </a:lnTo>
                  <a:lnTo>
                    <a:pt x="103" y="323"/>
                  </a:lnTo>
                  <a:lnTo>
                    <a:pt x="102" y="322"/>
                  </a:lnTo>
                  <a:lnTo>
                    <a:pt x="102" y="319"/>
                  </a:lnTo>
                  <a:lnTo>
                    <a:pt x="101" y="316"/>
                  </a:lnTo>
                  <a:lnTo>
                    <a:pt x="99" y="314"/>
                  </a:lnTo>
                  <a:lnTo>
                    <a:pt x="99" y="312"/>
                  </a:lnTo>
                  <a:lnTo>
                    <a:pt x="98" y="311"/>
                  </a:lnTo>
                  <a:lnTo>
                    <a:pt x="98" y="310"/>
                  </a:lnTo>
                  <a:lnTo>
                    <a:pt x="95" y="305"/>
                  </a:lnTo>
                  <a:lnTo>
                    <a:pt x="94" y="302"/>
                  </a:lnTo>
                  <a:lnTo>
                    <a:pt x="92" y="300"/>
                  </a:lnTo>
                  <a:lnTo>
                    <a:pt x="92" y="298"/>
                  </a:lnTo>
                  <a:lnTo>
                    <a:pt x="84" y="286"/>
                  </a:lnTo>
                  <a:lnTo>
                    <a:pt x="80" y="279"/>
                  </a:lnTo>
                  <a:lnTo>
                    <a:pt x="77" y="275"/>
                  </a:lnTo>
                  <a:lnTo>
                    <a:pt x="73" y="268"/>
                  </a:lnTo>
                  <a:lnTo>
                    <a:pt x="70" y="264"/>
                  </a:lnTo>
                  <a:lnTo>
                    <a:pt x="68" y="258"/>
                  </a:lnTo>
                  <a:lnTo>
                    <a:pt x="59" y="245"/>
                  </a:lnTo>
                  <a:lnTo>
                    <a:pt x="57" y="240"/>
                  </a:lnTo>
                  <a:lnTo>
                    <a:pt x="51" y="232"/>
                  </a:lnTo>
                  <a:lnTo>
                    <a:pt x="48" y="228"/>
                  </a:lnTo>
                  <a:lnTo>
                    <a:pt x="47" y="227"/>
                  </a:lnTo>
                  <a:lnTo>
                    <a:pt x="46" y="222"/>
                  </a:lnTo>
                  <a:lnTo>
                    <a:pt x="43" y="218"/>
                  </a:lnTo>
                  <a:lnTo>
                    <a:pt x="40" y="214"/>
                  </a:lnTo>
                  <a:lnTo>
                    <a:pt x="39" y="213"/>
                  </a:lnTo>
                  <a:lnTo>
                    <a:pt x="36" y="209"/>
                  </a:lnTo>
                  <a:lnTo>
                    <a:pt x="35" y="207"/>
                  </a:lnTo>
                  <a:lnTo>
                    <a:pt x="33" y="206"/>
                  </a:lnTo>
                  <a:lnTo>
                    <a:pt x="33" y="205"/>
                  </a:lnTo>
                  <a:lnTo>
                    <a:pt x="28" y="200"/>
                  </a:lnTo>
                  <a:lnTo>
                    <a:pt x="18" y="189"/>
                  </a:lnTo>
                  <a:lnTo>
                    <a:pt x="17" y="187"/>
                  </a:lnTo>
                  <a:lnTo>
                    <a:pt x="15" y="184"/>
                  </a:lnTo>
                  <a:lnTo>
                    <a:pt x="17" y="183"/>
                  </a:lnTo>
                  <a:lnTo>
                    <a:pt x="14" y="180"/>
                  </a:lnTo>
                  <a:lnTo>
                    <a:pt x="11" y="177"/>
                  </a:lnTo>
                  <a:lnTo>
                    <a:pt x="8" y="173"/>
                  </a:lnTo>
                  <a:lnTo>
                    <a:pt x="7" y="171"/>
                  </a:lnTo>
                  <a:lnTo>
                    <a:pt x="6" y="171"/>
                  </a:lnTo>
                  <a:lnTo>
                    <a:pt x="4" y="170"/>
                  </a:lnTo>
                  <a:lnTo>
                    <a:pt x="1" y="169"/>
                  </a:lnTo>
                  <a:lnTo>
                    <a:pt x="1" y="167"/>
                  </a:lnTo>
                  <a:lnTo>
                    <a:pt x="0" y="167"/>
                  </a:lnTo>
                  <a:lnTo>
                    <a:pt x="6" y="164"/>
                  </a:lnTo>
                  <a:lnTo>
                    <a:pt x="6" y="163"/>
                  </a:lnTo>
                  <a:lnTo>
                    <a:pt x="7" y="163"/>
                  </a:lnTo>
                  <a:lnTo>
                    <a:pt x="14" y="160"/>
                  </a:lnTo>
                  <a:lnTo>
                    <a:pt x="17" y="158"/>
                  </a:lnTo>
                  <a:lnTo>
                    <a:pt x="18" y="158"/>
                  </a:lnTo>
                  <a:lnTo>
                    <a:pt x="19" y="155"/>
                  </a:lnTo>
                  <a:lnTo>
                    <a:pt x="21" y="155"/>
                  </a:lnTo>
                  <a:lnTo>
                    <a:pt x="30" y="142"/>
                  </a:lnTo>
                  <a:lnTo>
                    <a:pt x="32" y="141"/>
                  </a:lnTo>
                  <a:lnTo>
                    <a:pt x="37" y="136"/>
                  </a:lnTo>
                  <a:lnTo>
                    <a:pt x="46" y="126"/>
                  </a:lnTo>
                  <a:lnTo>
                    <a:pt x="47" y="125"/>
                  </a:lnTo>
                  <a:lnTo>
                    <a:pt x="47" y="123"/>
                  </a:lnTo>
                  <a:lnTo>
                    <a:pt x="50" y="120"/>
                  </a:lnTo>
                  <a:lnTo>
                    <a:pt x="51" y="119"/>
                  </a:lnTo>
                  <a:lnTo>
                    <a:pt x="54" y="116"/>
                  </a:lnTo>
                  <a:lnTo>
                    <a:pt x="64" y="118"/>
                  </a:lnTo>
                  <a:lnTo>
                    <a:pt x="65" y="119"/>
                  </a:lnTo>
                  <a:lnTo>
                    <a:pt x="69" y="119"/>
                  </a:lnTo>
                  <a:lnTo>
                    <a:pt x="72" y="119"/>
                  </a:lnTo>
                  <a:lnTo>
                    <a:pt x="76" y="120"/>
                  </a:lnTo>
                  <a:lnTo>
                    <a:pt x="77" y="120"/>
                  </a:lnTo>
                  <a:lnTo>
                    <a:pt x="79" y="120"/>
                  </a:lnTo>
                  <a:lnTo>
                    <a:pt x="86" y="115"/>
                  </a:lnTo>
                  <a:lnTo>
                    <a:pt x="86" y="114"/>
                  </a:lnTo>
                  <a:lnTo>
                    <a:pt x="88" y="112"/>
                  </a:lnTo>
                  <a:lnTo>
                    <a:pt x="91" y="108"/>
                  </a:lnTo>
                  <a:lnTo>
                    <a:pt x="92" y="107"/>
                  </a:lnTo>
                  <a:lnTo>
                    <a:pt x="95" y="104"/>
                  </a:lnTo>
                  <a:lnTo>
                    <a:pt x="99" y="100"/>
                  </a:lnTo>
                  <a:lnTo>
                    <a:pt x="101" y="98"/>
                  </a:lnTo>
                  <a:lnTo>
                    <a:pt x="101" y="97"/>
                  </a:lnTo>
                  <a:lnTo>
                    <a:pt x="103" y="94"/>
                  </a:lnTo>
                  <a:lnTo>
                    <a:pt x="105" y="91"/>
                  </a:lnTo>
                  <a:lnTo>
                    <a:pt x="105" y="90"/>
                  </a:lnTo>
                  <a:lnTo>
                    <a:pt x="106" y="89"/>
                  </a:lnTo>
                  <a:lnTo>
                    <a:pt x="108" y="87"/>
                  </a:lnTo>
                  <a:lnTo>
                    <a:pt x="109" y="86"/>
                  </a:lnTo>
                  <a:lnTo>
                    <a:pt x="110" y="89"/>
                  </a:lnTo>
                  <a:lnTo>
                    <a:pt x="112" y="90"/>
                  </a:lnTo>
                  <a:lnTo>
                    <a:pt x="112" y="91"/>
                  </a:lnTo>
                  <a:lnTo>
                    <a:pt x="113" y="93"/>
                  </a:lnTo>
                  <a:lnTo>
                    <a:pt x="115" y="94"/>
                  </a:lnTo>
                  <a:lnTo>
                    <a:pt x="116" y="97"/>
                  </a:lnTo>
                  <a:lnTo>
                    <a:pt x="117" y="98"/>
                  </a:lnTo>
                  <a:lnTo>
                    <a:pt x="117" y="100"/>
                  </a:lnTo>
                  <a:lnTo>
                    <a:pt x="119" y="100"/>
                  </a:lnTo>
                  <a:lnTo>
                    <a:pt x="120" y="97"/>
                  </a:lnTo>
                  <a:lnTo>
                    <a:pt x="121" y="97"/>
                  </a:lnTo>
                  <a:lnTo>
                    <a:pt x="121" y="95"/>
                  </a:lnTo>
                  <a:lnTo>
                    <a:pt x="123" y="94"/>
                  </a:lnTo>
                  <a:lnTo>
                    <a:pt x="128" y="87"/>
                  </a:lnTo>
                  <a:lnTo>
                    <a:pt x="130" y="86"/>
                  </a:lnTo>
                  <a:lnTo>
                    <a:pt x="131" y="84"/>
                  </a:lnTo>
                  <a:lnTo>
                    <a:pt x="135" y="79"/>
                  </a:lnTo>
                  <a:lnTo>
                    <a:pt x="135" y="78"/>
                  </a:lnTo>
                  <a:lnTo>
                    <a:pt x="139" y="73"/>
                  </a:lnTo>
                  <a:lnTo>
                    <a:pt x="141" y="72"/>
                  </a:lnTo>
                  <a:lnTo>
                    <a:pt x="146" y="65"/>
                  </a:lnTo>
                  <a:lnTo>
                    <a:pt x="148" y="62"/>
                  </a:lnTo>
                  <a:lnTo>
                    <a:pt x="149" y="62"/>
                  </a:lnTo>
                  <a:lnTo>
                    <a:pt x="149" y="61"/>
                  </a:lnTo>
                  <a:lnTo>
                    <a:pt x="149" y="62"/>
                  </a:lnTo>
                  <a:lnTo>
                    <a:pt x="150" y="62"/>
                  </a:lnTo>
                  <a:lnTo>
                    <a:pt x="152" y="61"/>
                  </a:lnTo>
                  <a:lnTo>
                    <a:pt x="152" y="60"/>
                  </a:lnTo>
                  <a:lnTo>
                    <a:pt x="153" y="60"/>
                  </a:lnTo>
                  <a:lnTo>
                    <a:pt x="153" y="58"/>
                  </a:lnTo>
                  <a:lnTo>
                    <a:pt x="155" y="57"/>
                  </a:lnTo>
                  <a:lnTo>
                    <a:pt x="159" y="50"/>
                  </a:lnTo>
                  <a:lnTo>
                    <a:pt x="166" y="42"/>
                  </a:lnTo>
                  <a:lnTo>
                    <a:pt x="170" y="33"/>
                  </a:lnTo>
                  <a:lnTo>
                    <a:pt x="171" y="33"/>
                  </a:lnTo>
                  <a:lnTo>
                    <a:pt x="171" y="32"/>
                  </a:lnTo>
                  <a:lnTo>
                    <a:pt x="172" y="29"/>
                  </a:lnTo>
                  <a:lnTo>
                    <a:pt x="175" y="24"/>
                  </a:lnTo>
                  <a:lnTo>
                    <a:pt x="178" y="20"/>
                  </a:lnTo>
                  <a:lnTo>
                    <a:pt x="178" y="18"/>
                  </a:lnTo>
                  <a:lnTo>
                    <a:pt x="179" y="17"/>
                  </a:lnTo>
                  <a:lnTo>
                    <a:pt x="188" y="3"/>
                  </a:lnTo>
                  <a:lnTo>
                    <a:pt x="203" y="11"/>
                  </a:lnTo>
                  <a:lnTo>
                    <a:pt x="206" y="9"/>
                  </a:lnTo>
                  <a:lnTo>
                    <a:pt x="213" y="0"/>
                  </a:lnTo>
                  <a:lnTo>
                    <a:pt x="215" y="3"/>
                  </a:lnTo>
                  <a:lnTo>
                    <a:pt x="217" y="4"/>
                  </a:lnTo>
                  <a:lnTo>
                    <a:pt x="226" y="11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" name="Freeform 30">
              <a:extLst>
                <a:ext uri="{FF2B5EF4-FFF2-40B4-BE49-F238E27FC236}">
                  <a16:creationId xmlns:a16="http://schemas.microsoft.com/office/drawing/2014/main" id="{6FB01D7E-AEB4-5120-4843-3335F253F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801" y="1236663"/>
              <a:ext cx="541338" cy="550863"/>
            </a:xfrm>
            <a:custGeom>
              <a:avLst/>
              <a:gdLst>
                <a:gd name="T0" fmla="*/ 251 w 341"/>
                <a:gd name="T1" fmla="*/ 31 h 347"/>
                <a:gd name="T2" fmla="*/ 268 w 341"/>
                <a:gd name="T3" fmla="*/ 43 h 347"/>
                <a:gd name="T4" fmla="*/ 280 w 341"/>
                <a:gd name="T5" fmla="*/ 54 h 347"/>
                <a:gd name="T6" fmla="*/ 273 w 341"/>
                <a:gd name="T7" fmla="*/ 61 h 347"/>
                <a:gd name="T8" fmla="*/ 276 w 341"/>
                <a:gd name="T9" fmla="*/ 83 h 347"/>
                <a:gd name="T10" fmla="*/ 287 w 341"/>
                <a:gd name="T11" fmla="*/ 104 h 347"/>
                <a:gd name="T12" fmla="*/ 294 w 341"/>
                <a:gd name="T13" fmla="*/ 114 h 347"/>
                <a:gd name="T14" fmla="*/ 301 w 341"/>
                <a:gd name="T15" fmla="*/ 129 h 347"/>
                <a:gd name="T16" fmla="*/ 312 w 341"/>
                <a:gd name="T17" fmla="*/ 147 h 347"/>
                <a:gd name="T18" fmla="*/ 333 w 341"/>
                <a:gd name="T19" fmla="*/ 181 h 347"/>
                <a:gd name="T20" fmla="*/ 337 w 341"/>
                <a:gd name="T21" fmla="*/ 194 h 347"/>
                <a:gd name="T22" fmla="*/ 328 w 341"/>
                <a:gd name="T23" fmla="*/ 202 h 347"/>
                <a:gd name="T24" fmla="*/ 294 w 341"/>
                <a:gd name="T25" fmla="*/ 242 h 347"/>
                <a:gd name="T26" fmla="*/ 283 w 341"/>
                <a:gd name="T27" fmla="*/ 253 h 347"/>
                <a:gd name="T28" fmla="*/ 279 w 341"/>
                <a:gd name="T29" fmla="*/ 275 h 347"/>
                <a:gd name="T30" fmla="*/ 268 w 341"/>
                <a:gd name="T31" fmla="*/ 283 h 347"/>
                <a:gd name="T32" fmla="*/ 262 w 341"/>
                <a:gd name="T33" fmla="*/ 283 h 347"/>
                <a:gd name="T34" fmla="*/ 250 w 341"/>
                <a:gd name="T35" fmla="*/ 293 h 347"/>
                <a:gd name="T36" fmla="*/ 232 w 341"/>
                <a:gd name="T37" fmla="*/ 311 h 347"/>
                <a:gd name="T38" fmla="*/ 190 w 341"/>
                <a:gd name="T39" fmla="*/ 333 h 347"/>
                <a:gd name="T40" fmla="*/ 171 w 341"/>
                <a:gd name="T41" fmla="*/ 333 h 347"/>
                <a:gd name="T42" fmla="*/ 163 w 341"/>
                <a:gd name="T43" fmla="*/ 340 h 347"/>
                <a:gd name="T44" fmla="*/ 146 w 341"/>
                <a:gd name="T45" fmla="*/ 330 h 347"/>
                <a:gd name="T46" fmla="*/ 135 w 341"/>
                <a:gd name="T47" fmla="*/ 337 h 347"/>
                <a:gd name="T48" fmla="*/ 123 w 341"/>
                <a:gd name="T49" fmla="*/ 332 h 347"/>
                <a:gd name="T50" fmla="*/ 119 w 341"/>
                <a:gd name="T51" fmla="*/ 337 h 347"/>
                <a:gd name="T52" fmla="*/ 105 w 341"/>
                <a:gd name="T53" fmla="*/ 336 h 347"/>
                <a:gd name="T54" fmla="*/ 102 w 341"/>
                <a:gd name="T55" fmla="*/ 322 h 347"/>
                <a:gd name="T56" fmla="*/ 98 w 341"/>
                <a:gd name="T57" fmla="*/ 311 h 347"/>
                <a:gd name="T58" fmla="*/ 92 w 341"/>
                <a:gd name="T59" fmla="*/ 298 h 347"/>
                <a:gd name="T60" fmla="*/ 70 w 341"/>
                <a:gd name="T61" fmla="*/ 264 h 347"/>
                <a:gd name="T62" fmla="*/ 48 w 341"/>
                <a:gd name="T63" fmla="*/ 228 h 347"/>
                <a:gd name="T64" fmla="*/ 39 w 341"/>
                <a:gd name="T65" fmla="*/ 213 h 347"/>
                <a:gd name="T66" fmla="*/ 28 w 341"/>
                <a:gd name="T67" fmla="*/ 200 h 347"/>
                <a:gd name="T68" fmla="*/ 14 w 341"/>
                <a:gd name="T69" fmla="*/ 180 h 347"/>
                <a:gd name="T70" fmla="*/ 4 w 341"/>
                <a:gd name="T71" fmla="*/ 170 h 347"/>
                <a:gd name="T72" fmla="*/ 6 w 341"/>
                <a:gd name="T73" fmla="*/ 163 h 347"/>
                <a:gd name="T74" fmla="*/ 19 w 341"/>
                <a:gd name="T75" fmla="*/ 155 h 347"/>
                <a:gd name="T76" fmla="*/ 46 w 341"/>
                <a:gd name="T77" fmla="*/ 126 h 347"/>
                <a:gd name="T78" fmla="*/ 54 w 341"/>
                <a:gd name="T79" fmla="*/ 116 h 347"/>
                <a:gd name="T80" fmla="*/ 76 w 341"/>
                <a:gd name="T81" fmla="*/ 120 h 347"/>
                <a:gd name="T82" fmla="*/ 88 w 341"/>
                <a:gd name="T83" fmla="*/ 112 h 347"/>
                <a:gd name="T84" fmla="*/ 101 w 341"/>
                <a:gd name="T85" fmla="*/ 98 h 347"/>
                <a:gd name="T86" fmla="*/ 106 w 341"/>
                <a:gd name="T87" fmla="*/ 89 h 347"/>
                <a:gd name="T88" fmla="*/ 112 w 341"/>
                <a:gd name="T89" fmla="*/ 91 h 347"/>
                <a:gd name="T90" fmla="*/ 117 w 341"/>
                <a:gd name="T91" fmla="*/ 100 h 347"/>
                <a:gd name="T92" fmla="*/ 123 w 341"/>
                <a:gd name="T93" fmla="*/ 94 h 347"/>
                <a:gd name="T94" fmla="*/ 135 w 341"/>
                <a:gd name="T95" fmla="*/ 78 h 347"/>
                <a:gd name="T96" fmla="*/ 149 w 341"/>
                <a:gd name="T97" fmla="*/ 62 h 347"/>
                <a:gd name="T98" fmla="*/ 152 w 341"/>
                <a:gd name="T99" fmla="*/ 60 h 347"/>
                <a:gd name="T100" fmla="*/ 166 w 341"/>
                <a:gd name="T101" fmla="*/ 42 h 347"/>
                <a:gd name="T102" fmla="*/ 175 w 341"/>
                <a:gd name="T103" fmla="*/ 24 h 347"/>
                <a:gd name="T104" fmla="*/ 203 w 341"/>
                <a:gd name="T105" fmla="*/ 11 h 347"/>
                <a:gd name="T106" fmla="*/ 226 w 341"/>
                <a:gd name="T107" fmla="*/ 11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41" h="347">
                  <a:moveTo>
                    <a:pt x="226" y="11"/>
                  </a:moveTo>
                  <a:lnTo>
                    <a:pt x="246" y="26"/>
                  </a:lnTo>
                  <a:lnTo>
                    <a:pt x="247" y="28"/>
                  </a:lnTo>
                  <a:lnTo>
                    <a:pt x="248" y="29"/>
                  </a:lnTo>
                  <a:lnTo>
                    <a:pt x="251" y="31"/>
                  </a:lnTo>
                  <a:lnTo>
                    <a:pt x="254" y="33"/>
                  </a:lnTo>
                  <a:lnTo>
                    <a:pt x="259" y="36"/>
                  </a:lnTo>
                  <a:lnTo>
                    <a:pt x="265" y="42"/>
                  </a:lnTo>
                  <a:lnTo>
                    <a:pt x="266" y="42"/>
                  </a:lnTo>
                  <a:lnTo>
                    <a:pt x="268" y="43"/>
                  </a:lnTo>
                  <a:lnTo>
                    <a:pt x="268" y="45"/>
                  </a:lnTo>
                  <a:lnTo>
                    <a:pt x="271" y="46"/>
                  </a:lnTo>
                  <a:lnTo>
                    <a:pt x="275" y="49"/>
                  </a:lnTo>
                  <a:lnTo>
                    <a:pt x="279" y="53"/>
                  </a:lnTo>
                  <a:lnTo>
                    <a:pt x="280" y="54"/>
                  </a:lnTo>
                  <a:lnTo>
                    <a:pt x="279" y="56"/>
                  </a:lnTo>
                  <a:lnTo>
                    <a:pt x="277" y="57"/>
                  </a:lnTo>
                  <a:lnTo>
                    <a:pt x="277" y="58"/>
                  </a:lnTo>
                  <a:lnTo>
                    <a:pt x="275" y="60"/>
                  </a:lnTo>
                  <a:lnTo>
                    <a:pt x="273" y="61"/>
                  </a:lnTo>
                  <a:lnTo>
                    <a:pt x="280" y="68"/>
                  </a:lnTo>
                  <a:lnTo>
                    <a:pt x="284" y="73"/>
                  </a:lnTo>
                  <a:lnTo>
                    <a:pt x="284" y="75"/>
                  </a:lnTo>
                  <a:lnTo>
                    <a:pt x="286" y="76"/>
                  </a:lnTo>
                  <a:lnTo>
                    <a:pt x="276" y="83"/>
                  </a:lnTo>
                  <a:lnTo>
                    <a:pt x="283" y="95"/>
                  </a:lnTo>
                  <a:lnTo>
                    <a:pt x="284" y="97"/>
                  </a:lnTo>
                  <a:lnTo>
                    <a:pt x="284" y="98"/>
                  </a:lnTo>
                  <a:lnTo>
                    <a:pt x="287" y="102"/>
                  </a:lnTo>
                  <a:lnTo>
                    <a:pt x="287" y="104"/>
                  </a:lnTo>
                  <a:lnTo>
                    <a:pt x="288" y="105"/>
                  </a:lnTo>
                  <a:lnTo>
                    <a:pt x="290" y="107"/>
                  </a:lnTo>
                  <a:lnTo>
                    <a:pt x="291" y="111"/>
                  </a:lnTo>
                  <a:lnTo>
                    <a:pt x="293" y="111"/>
                  </a:lnTo>
                  <a:lnTo>
                    <a:pt x="294" y="114"/>
                  </a:lnTo>
                  <a:lnTo>
                    <a:pt x="294" y="115"/>
                  </a:lnTo>
                  <a:lnTo>
                    <a:pt x="297" y="119"/>
                  </a:lnTo>
                  <a:lnTo>
                    <a:pt x="299" y="123"/>
                  </a:lnTo>
                  <a:lnTo>
                    <a:pt x="301" y="127"/>
                  </a:lnTo>
                  <a:lnTo>
                    <a:pt x="301" y="129"/>
                  </a:lnTo>
                  <a:lnTo>
                    <a:pt x="306" y="138"/>
                  </a:lnTo>
                  <a:lnTo>
                    <a:pt x="309" y="141"/>
                  </a:lnTo>
                  <a:lnTo>
                    <a:pt x="309" y="142"/>
                  </a:lnTo>
                  <a:lnTo>
                    <a:pt x="310" y="144"/>
                  </a:lnTo>
                  <a:lnTo>
                    <a:pt x="312" y="147"/>
                  </a:lnTo>
                  <a:lnTo>
                    <a:pt x="317" y="156"/>
                  </a:lnTo>
                  <a:lnTo>
                    <a:pt x="326" y="174"/>
                  </a:lnTo>
                  <a:lnTo>
                    <a:pt x="330" y="178"/>
                  </a:lnTo>
                  <a:lnTo>
                    <a:pt x="331" y="180"/>
                  </a:lnTo>
                  <a:lnTo>
                    <a:pt x="333" y="181"/>
                  </a:lnTo>
                  <a:lnTo>
                    <a:pt x="338" y="187"/>
                  </a:lnTo>
                  <a:lnTo>
                    <a:pt x="338" y="188"/>
                  </a:lnTo>
                  <a:lnTo>
                    <a:pt x="340" y="188"/>
                  </a:lnTo>
                  <a:lnTo>
                    <a:pt x="341" y="189"/>
                  </a:lnTo>
                  <a:lnTo>
                    <a:pt x="337" y="194"/>
                  </a:lnTo>
                  <a:lnTo>
                    <a:pt x="335" y="194"/>
                  </a:lnTo>
                  <a:lnTo>
                    <a:pt x="335" y="195"/>
                  </a:lnTo>
                  <a:lnTo>
                    <a:pt x="334" y="196"/>
                  </a:lnTo>
                  <a:lnTo>
                    <a:pt x="333" y="198"/>
                  </a:lnTo>
                  <a:lnTo>
                    <a:pt x="328" y="202"/>
                  </a:lnTo>
                  <a:lnTo>
                    <a:pt x="317" y="216"/>
                  </a:lnTo>
                  <a:lnTo>
                    <a:pt x="316" y="217"/>
                  </a:lnTo>
                  <a:lnTo>
                    <a:pt x="295" y="239"/>
                  </a:lnTo>
                  <a:lnTo>
                    <a:pt x="294" y="240"/>
                  </a:lnTo>
                  <a:lnTo>
                    <a:pt x="294" y="242"/>
                  </a:lnTo>
                  <a:lnTo>
                    <a:pt x="290" y="247"/>
                  </a:lnTo>
                  <a:lnTo>
                    <a:pt x="288" y="249"/>
                  </a:lnTo>
                  <a:lnTo>
                    <a:pt x="287" y="250"/>
                  </a:lnTo>
                  <a:lnTo>
                    <a:pt x="286" y="250"/>
                  </a:lnTo>
                  <a:lnTo>
                    <a:pt x="283" y="253"/>
                  </a:lnTo>
                  <a:lnTo>
                    <a:pt x="282" y="254"/>
                  </a:lnTo>
                  <a:lnTo>
                    <a:pt x="280" y="256"/>
                  </a:lnTo>
                  <a:lnTo>
                    <a:pt x="279" y="258"/>
                  </a:lnTo>
                  <a:lnTo>
                    <a:pt x="277" y="258"/>
                  </a:lnTo>
                  <a:lnTo>
                    <a:pt x="279" y="275"/>
                  </a:lnTo>
                  <a:lnTo>
                    <a:pt x="275" y="275"/>
                  </a:lnTo>
                  <a:lnTo>
                    <a:pt x="273" y="275"/>
                  </a:lnTo>
                  <a:lnTo>
                    <a:pt x="273" y="276"/>
                  </a:lnTo>
                  <a:lnTo>
                    <a:pt x="272" y="280"/>
                  </a:lnTo>
                  <a:lnTo>
                    <a:pt x="268" y="283"/>
                  </a:lnTo>
                  <a:lnTo>
                    <a:pt x="266" y="283"/>
                  </a:lnTo>
                  <a:lnTo>
                    <a:pt x="265" y="283"/>
                  </a:lnTo>
                  <a:lnTo>
                    <a:pt x="265" y="282"/>
                  </a:lnTo>
                  <a:lnTo>
                    <a:pt x="264" y="283"/>
                  </a:lnTo>
                  <a:lnTo>
                    <a:pt x="262" y="283"/>
                  </a:lnTo>
                  <a:lnTo>
                    <a:pt x="261" y="283"/>
                  </a:lnTo>
                  <a:lnTo>
                    <a:pt x="259" y="285"/>
                  </a:lnTo>
                  <a:lnTo>
                    <a:pt x="258" y="286"/>
                  </a:lnTo>
                  <a:lnTo>
                    <a:pt x="252" y="289"/>
                  </a:lnTo>
                  <a:lnTo>
                    <a:pt x="250" y="293"/>
                  </a:lnTo>
                  <a:lnTo>
                    <a:pt x="248" y="294"/>
                  </a:lnTo>
                  <a:lnTo>
                    <a:pt x="244" y="298"/>
                  </a:lnTo>
                  <a:lnTo>
                    <a:pt x="241" y="300"/>
                  </a:lnTo>
                  <a:lnTo>
                    <a:pt x="235" y="308"/>
                  </a:lnTo>
                  <a:lnTo>
                    <a:pt x="232" y="311"/>
                  </a:lnTo>
                  <a:lnTo>
                    <a:pt x="221" y="325"/>
                  </a:lnTo>
                  <a:lnTo>
                    <a:pt x="219" y="326"/>
                  </a:lnTo>
                  <a:lnTo>
                    <a:pt x="202" y="345"/>
                  </a:lnTo>
                  <a:lnTo>
                    <a:pt x="200" y="347"/>
                  </a:lnTo>
                  <a:lnTo>
                    <a:pt x="190" y="333"/>
                  </a:lnTo>
                  <a:lnTo>
                    <a:pt x="190" y="334"/>
                  </a:lnTo>
                  <a:lnTo>
                    <a:pt x="189" y="334"/>
                  </a:lnTo>
                  <a:lnTo>
                    <a:pt x="179" y="345"/>
                  </a:lnTo>
                  <a:lnTo>
                    <a:pt x="178" y="344"/>
                  </a:lnTo>
                  <a:lnTo>
                    <a:pt x="171" y="333"/>
                  </a:lnTo>
                  <a:lnTo>
                    <a:pt x="168" y="332"/>
                  </a:lnTo>
                  <a:lnTo>
                    <a:pt x="167" y="333"/>
                  </a:lnTo>
                  <a:lnTo>
                    <a:pt x="164" y="336"/>
                  </a:lnTo>
                  <a:lnTo>
                    <a:pt x="164" y="338"/>
                  </a:lnTo>
                  <a:lnTo>
                    <a:pt x="163" y="340"/>
                  </a:lnTo>
                  <a:lnTo>
                    <a:pt x="157" y="338"/>
                  </a:lnTo>
                  <a:lnTo>
                    <a:pt x="155" y="337"/>
                  </a:lnTo>
                  <a:lnTo>
                    <a:pt x="150" y="333"/>
                  </a:lnTo>
                  <a:lnTo>
                    <a:pt x="149" y="333"/>
                  </a:lnTo>
                  <a:lnTo>
                    <a:pt x="146" y="330"/>
                  </a:lnTo>
                  <a:lnTo>
                    <a:pt x="145" y="333"/>
                  </a:lnTo>
                  <a:lnTo>
                    <a:pt x="144" y="334"/>
                  </a:lnTo>
                  <a:lnTo>
                    <a:pt x="144" y="336"/>
                  </a:lnTo>
                  <a:lnTo>
                    <a:pt x="142" y="336"/>
                  </a:lnTo>
                  <a:lnTo>
                    <a:pt x="135" y="337"/>
                  </a:lnTo>
                  <a:lnTo>
                    <a:pt x="134" y="337"/>
                  </a:lnTo>
                  <a:lnTo>
                    <a:pt x="133" y="336"/>
                  </a:lnTo>
                  <a:lnTo>
                    <a:pt x="133" y="330"/>
                  </a:lnTo>
                  <a:lnTo>
                    <a:pt x="124" y="330"/>
                  </a:lnTo>
                  <a:lnTo>
                    <a:pt x="123" y="332"/>
                  </a:lnTo>
                  <a:lnTo>
                    <a:pt x="123" y="333"/>
                  </a:lnTo>
                  <a:lnTo>
                    <a:pt x="123" y="336"/>
                  </a:lnTo>
                  <a:lnTo>
                    <a:pt x="123" y="337"/>
                  </a:lnTo>
                  <a:lnTo>
                    <a:pt x="121" y="338"/>
                  </a:lnTo>
                  <a:lnTo>
                    <a:pt x="119" y="337"/>
                  </a:lnTo>
                  <a:lnTo>
                    <a:pt x="115" y="337"/>
                  </a:lnTo>
                  <a:lnTo>
                    <a:pt x="109" y="337"/>
                  </a:lnTo>
                  <a:lnTo>
                    <a:pt x="108" y="337"/>
                  </a:lnTo>
                  <a:lnTo>
                    <a:pt x="105" y="337"/>
                  </a:lnTo>
                  <a:lnTo>
                    <a:pt x="105" y="336"/>
                  </a:lnTo>
                  <a:lnTo>
                    <a:pt x="105" y="333"/>
                  </a:lnTo>
                  <a:lnTo>
                    <a:pt x="103" y="329"/>
                  </a:lnTo>
                  <a:lnTo>
                    <a:pt x="103" y="326"/>
                  </a:lnTo>
                  <a:lnTo>
                    <a:pt x="103" y="323"/>
                  </a:lnTo>
                  <a:lnTo>
                    <a:pt x="102" y="322"/>
                  </a:lnTo>
                  <a:lnTo>
                    <a:pt x="102" y="319"/>
                  </a:lnTo>
                  <a:lnTo>
                    <a:pt x="101" y="316"/>
                  </a:lnTo>
                  <a:lnTo>
                    <a:pt x="99" y="314"/>
                  </a:lnTo>
                  <a:lnTo>
                    <a:pt x="99" y="312"/>
                  </a:lnTo>
                  <a:lnTo>
                    <a:pt x="98" y="311"/>
                  </a:lnTo>
                  <a:lnTo>
                    <a:pt x="98" y="310"/>
                  </a:lnTo>
                  <a:lnTo>
                    <a:pt x="95" y="305"/>
                  </a:lnTo>
                  <a:lnTo>
                    <a:pt x="94" y="302"/>
                  </a:lnTo>
                  <a:lnTo>
                    <a:pt x="92" y="300"/>
                  </a:lnTo>
                  <a:lnTo>
                    <a:pt x="92" y="298"/>
                  </a:lnTo>
                  <a:lnTo>
                    <a:pt x="84" y="286"/>
                  </a:lnTo>
                  <a:lnTo>
                    <a:pt x="80" y="279"/>
                  </a:lnTo>
                  <a:lnTo>
                    <a:pt x="77" y="275"/>
                  </a:lnTo>
                  <a:lnTo>
                    <a:pt x="73" y="268"/>
                  </a:lnTo>
                  <a:lnTo>
                    <a:pt x="70" y="264"/>
                  </a:lnTo>
                  <a:lnTo>
                    <a:pt x="68" y="258"/>
                  </a:lnTo>
                  <a:lnTo>
                    <a:pt x="59" y="245"/>
                  </a:lnTo>
                  <a:lnTo>
                    <a:pt x="57" y="240"/>
                  </a:lnTo>
                  <a:lnTo>
                    <a:pt x="51" y="232"/>
                  </a:lnTo>
                  <a:lnTo>
                    <a:pt x="48" y="228"/>
                  </a:lnTo>
                  <a:lnTo>
                    <a:pt x="47" y="227"/>
                  </a:lnTo>
                  <a:lnTo>
                    <a:pt x="46" y="222"/>
                  </a:lnTo>
                  <a:lnTo>
                    <a:pt x="43" y="218"/>
                  </a:lnTo>
                  <a:lnTo>
                    <a:pt x="40" y="214"/>
                  </a:lnTo>
                  <a:lnTo>
                    <a:pt x="39" y="213"/>
                  </a:lnTo>
                  <a:lnTo>
                    <a:pt x="36" y="209"/>
                  </a:lnTo>
                  <a:lnTo>
                    <a:pt x="35" y="207"/>
                  </a:lnTo>
                  <a:lnTo>
                    <a:pt x="33" y="206"/>
                  </a:lnTo>
                  <a:lnTo>
                    <a:pt x="33" y="205"/>
                  </a:lnTo>
                  <a:lnTo>
                    <a:pt x="28" y="200"/>
                  </a:lnTo>
                  <a:lnTo>
                    <a:pt x="18" y="189"/>
                  </a:lnTo>
                  <a:lnTo>
                    <a:pt x="17" y="187"/>
                  </a:lnTo>
                  <a:lnTo>
                    <a:pt x="15" y="184"/>
                  </a:lnTo>
                  <a:lnTo>
                    <a:pt x="17" y="183"/>
                  </a:lnTo>
                  <a:lnTo>
                    <a:pt x="14" y="180"/>
                  </a:lnTo>
                  <a:lnTo>
                    <a:pt x="11" y="177"/>
                  </a:lnTo>
                  <a:lnTo>
                    <a:pt x="8" y="173"/>
                  </a:lnTo>
                  <a:lnTo>
                    <a:pt x="7" y="171"/>
                  </a:lnTo>
                  <a:lnTo>
                    <a:pt x="6" y="171"/>
                  </a:lnTo>
                  <a:lnTo>
                    <a:pt x="4" y="170"/>
                  </a:lnTo>
                  <a:lnTo>
                    <a:pt x="1" y="169"/>
                  </a:lnTo>
                  <a:lnTo>
                    <a:pt x="1" y="167"/>
                  </a:lnTo>
                  <a:lnTo>
                    <a:pt x="0" y="167"/>
                  </a:lnTo>
                  <a:lnTo>
                    <a:pt x="6" y="164"/>
                  </a:lnTo>
                  <a:lnTo>
                    <a:pt x="6" y="163"/>
                  </a:lnTo>
                  <a:lnTo>
                    <a:pt x="7" y="163"/>
                  </a:lnTo>
                  <a:lnTo>
                    <a:pt x="14" y="160"/>
                  </a:lnTo>
                  <a:lnTo>
                    <a:pt x="17" y="158"/>
                  </a:lnTo>
                  <a:lnTo>
                    <a:pt x="18" y="158"/>
                  </a:lnTo>
                  <a:lnTo>
                    <a:pt x="19" y="155"/>
                  </a:lnTo>
                  <a:lnTo>
                    <a:pt x="21" y="155"/>
                  </a:lnTo>
                  <a:lnTo>
                    <a:pt x="30" y="142"/>
                  </a:lnTo>
                  <a:lnTo>
                    <a:pt x="32" y="141"/>
                  </a:lnTo>
                  <a:lnTo>
                    <a:pt x="37" y="136"/>
                  </a:lnTo>
                  <a:lnTo>
                    <a:pt x="46" y="126"/>
                  </a:lnTo>
                  <a:lnTo>
                    <a:pt x="47" y="125"/>
                  </a:lnTo>
                  <a:lnTo>
                    <a:pt x="47" y="123"/>
                  </a:lnTo>
                  <a:lnTo>
                    <a:pt x="50" y="120"/>
                  </a:lnTo>
                  <a:lnTo>
                    <a:pt x="51" y="119"/>
                  </a:lnTo>
                  <a:lnTo>
                    <a:pt x="54" y="116"/>
                  </a:lnTo>
                  <a:lnTo>
                    <a:pt x="64" y="118"/>
                  </a:lnTo>
                  <a:lnTo>
                    <a:pt x="65" y="119"/>
                  </a:lnTo>
                  <a:lnTo>
                    <a:pt x="69" y="119"/>
                  </a:lnTo>
                  <a:lnTo>
                    <a:pt x="72" y="119"/>
                  </a:lnTo>
                  <a:lnTo>
                    <a:pt x="76" y="120"/>
                  </a:lnTo>
                  <a:lnTo>
                    <a:pt x="77" y="120"/>
                  </a:lnTo>
                  <a:lnTo>
                    <a:pt x="79" y="120"/>
                  </a:lnTo>
                  <a:lnTo>
                    <a:pt x="86" y="115"/>
                  </a:lnTo>
                  <a:lnTo>
                    <a:pt x="86" y="114"/>
                  </a:lnTo>
                  <a:lnTo>
                    <a:pt x="88" y="112"/>
                  </a:lnTo>
                  <a:lnTo>
                    <a:pt x="91" y="108"/>
                  </a:lnTo>
                  <a:lnTo>
                    <a:pt x="92" y="107"/>
                  </a:lnTo>
                  <a:lnTo>
                    <a:pt x="95" y="104"/>
                  </a:lnTo>
                  <a:lnTo>
                    <a:pt x="99" y="100"/>
                  </a:lnTo>
                  <a:lnTo>
                    <a:pt x="101" y="98"/>
                  </a:lnTo>
                  <a:lnTo>
                    <a:pt x="101" y="97"/>
                  </a:lnTo>
                  <a:lnTo>
                    <a:pt x="103" y="94"/>
                  </a:lnTo>
                  <a:lnTo>
                    <a:pt x="105" y="91"/>
                  </a:lnTo>
                  <a:lnTo>
                    <a:pt x="105" y="90"/>
                  </a:lnTo>
                  <a:lnTo>
                    <a:pt x="106" y="89"/>
                  </a:lnTo>
                  <a:lnTo>
                    <a:pt x="108" y="87"/>
                  </a:lnTo>
                  <a:lnTo>
                    <a:pt x="109" y="86"/>
                  </a:lnTo>
                  <a:lnTo>
                    <a:pt x="110" y="89"/>
                  </a:lnTo>
                  <a:lnTo>
                    <a:pt x="112" y="90"/>
                  </a:lnTo>
                  <a:lnTo>
                    <a:pt x="112" y="91"/>
                  </a:lnTo>
                  <a:lnTo>
                    <a:pt x="113" y="93"/>
                  </a:lnTo>
                  <a:lnTo>
                    <a:pt x="115" y="94"/>
                  </a:lnTo>
                  <a:lnTo>
                    <a:pt x="116" y="97"/>
                  </a:lnTo>
                  <a:lnTo>
                    <a:pt x="117" y="98"/>
                  </a:lnTo>
                  <a:lnTo>
                    <a:pt x="117" y="100"/>
                  </a:lnTo>
                  <a:lnTo>
                    <a:pt x="119" y="100"/>
                  </a:lnTo>
                  <a:lnTo>
                    <a:pt x="120" y="97"/>
                  </a:lnTo>
                  <a:lnTo>
                    <a:pt x="121" y="97"/>
                  </a:lnTo>
                  <a:lnTo>
                    <a:pt x="121" y="95"/>
                  </a:lnTo>
                  <a:lnTo>
                    <a:pt x="123" y="94"/>
                  </a:lnTo>
                  <a:lnTo>
                    <a:pt x="128" y="87"/>
                  </a:lnTo>
                  <a:lnTo>
                    <a:pt x="130" y="86"/>
                  </a:lnTo>
                  <a:lnTo>
                    <a:pt x="131" y="84"/>
                  </a:lnTo>
                  <a:lnTo>
                    <a:pt x="135" y="79"/>
                  </a:lnTo>
                  <a:lnTo>
                    <a:pt x="135" y="78"/>
                  </a:lnTo>
                  <a:lnTo>
                    <a:pt x="139" y="73"/>
                  </a:lnTo>
                  <a:lnTo>
                    <a:pt x="141" y="72"/>
                  </a:lnTo>
                  <a:lnTo>
                    <a:pt x="146" y="65"/>
                  </a:lnTo>
                  <a:lnTo>
                    <a:pt x="148" y="62"/>
                  </a:lnTo>
                  <a:lnTo>
                    <a:pt x="149" y="62"/>
                  </a:lnTo>
                  <a:lnTo>
                    <a:pt x="149" y="61"/>
                  </a:lnTo>
                  <a:lnTo>
                    <a:pt x="149" y="62"/>
                  </a:lnTo>
                  <a:lnTo>
                    <a:pt x="150" y="62"/>
                  </a:lnTo>
                  <a:lnTo>
                    <a:pt x="152" y="61"/>
                  </a:lnTo>
                  <a:lnTo>
                    <a:pt x="152" y="60"/>
                  </a:lnTo>
                  <a:lnTo>
                    <a:pt x="153" y="60"/>
                  </a:lnTo>
                  <a:lnTo>
                    <a:pt x="153" y="58"/>
                  </a:lnTo>
                  <a:lnTo>
                    <a:pt x="155" y="57"/>
                  </a:lnTo>
                  <a:lnTo>
                    <a:pt x="159" y="50"/>
                  </a:lnTo>
                  <a:lnTo>
                    <a:pt x="166" y="42"/>
                  </a:lnTo>
                  <a:lnTo>
                    <a:pt x="170" y="33"/>
                  </a:lnTo>
                  <a:lnTo>
                    <a:pt x="171" y="33"/>
                  </a:lnTo>
                  <a:lnTo>
                    <a:pt x="171" y="32"/>
                  </a:lnTo>
                  <a:lnTo>
                    <a:pt x="172" y="29"/>
                  </a:lnTo>
                  <a:lnTo>
                    <a:pt x="175" y="24"/>
                  </a:lnTo>
                  <a:lnTo>
                    <a:pt x="178" y="20"/>
                  </a:lnTo>
                  <a:lnTo>
                    <a:pt x="178" y="18"/>
                  </a:lnTo>
                  <a:lnTo>
                    <a:pt x="179" y="17"/>
                  </a:lnTo>
                  <a:lnTo>
                    <a:pt x="188" y="3"/>
                  </a:lnTo>
                  <a:lnTo>
                    <a:pt x="203" y="11"/>
                  </a:lnTo>
                  <a:lnTo>
                    <a:pt x="206" y="9"/>
                  </a:lnTo>
                  <a:lnTo>
                    <a:pt x="213" y="0"/>
                  </a:lnTo>
                  <a:lnTo>
                    <a:pt x="215" y="3"/>
                  </a:lnTo>
                  <a:lnTo>
                    <a:pt x="217" y="4"/>
                  </a:lnTo>
                  <a:lnTo>
                    <a:pt x="226" y="11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" name="Freeform 31">
              <a:extLst>
                <a:ext uri="{FF2B5EF4-FFF2-40B4-BE49-F238E27FC236}">
                  <a16:creationId xmlns:a16="http://schemas.microsoft.com/office/drawing/2014/main" id="{49D28C69-E2C0-074B-BC41-BEF0ADDAC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2838" y="1903413"/>
              <a:ext cx="744538" cy="800100"/>
            </a:xfrm>
            <a:custGeom>
              <a:avLst/>
              <a:gdLst>
                <a:gd name="T0" fmla="*/ 304 w 469"/>
                <a:gd name="T1" fmla="*/ 22 h 504"/>
                <a:gd name="T2" fmla="*/ 319 w 469"/>
                <a:gd name="T3" fmla="*/ 36 h 504"/>
                <a:gd name="T4" fmla="*/ 358 w 469"/>
                <a:gd name="T5" fmla="*/ 43 h 504"/>
                <a:gd name="T6" fmla="*/ 394 w 469"/>
                <a:gd name="T7" fmla="*/ 47 h 504"/>
                <a:gd name="T8" fmla="*/ 411 w 469"/>
                <a:gd name="T9" fmla="*/ 70 h 504"/>
                <a:gd name="T10" fmla="*/ 439 w 469"/>
                <a:gd name="T11" fmla="*/ 66 h 504"/>
                <a:gd name="T12" fmla="*/ 469 w 469"/>
                <a:gd name="T13" fmla="*/ 103 h 504"/>
                <a:gd name="T14" fmla="*/ 468 w 469"/>
                <a:gd name="T15" fmla="*/ 124 h 504"/>
                <a:gd name="T16" fmla="*/ 442 w 469"/>
                <a:gd name="T17" fmla="*/ 147 h 504"/>
                <a:gd name="T18" fmla="*/ 427 w 469"/>
                <a:gd name="T19" fmla="*/ 164 h 504"/>
                <a:gd name="T20" fmla="*/ 428 w 469"/>
                <a:gd name="T21" fmla="*/ 186 h 504"/>
                <a:gd name="T22" fmla="*/ 405 w 469"/>
                <a:gd name="T23" fmla="*/ 192 h 504"/>
                <a:gd name="T24" fmla="*/ 391 w 469"/>
                <a:gd name="T25" fmla="*/ 212 h 504"/>
                <a:gd name="T26" fmla="*/ 398 w 469"/>
                <a:gd name="T27" fmla="*/ 237 h 504"/>
                <a:gd name="T28" fmla="*/ 391 w 469"/>
                <a:gd name="T29" fmla="*/ 243 h 504"/>
                <a:gd name="T30" fmla="*/ 374 w 469"/>
                <a:gd name="T31" fmla="*/ 237 h 504"/>
                <a:gd name="T32" fmla="*/ 362 w 469"/>
                <a:gd name="T33" fmla="*/ 243 h 504"/>
                <a:gd name="T34" fmla="*/ 345 w 469"/>
                <a:gd name="T35" fmla="*/ 247 h 504"/>
                <a:gd name="T36" fmla="*/ 347 w 469"/>
                <a:gd name="T37" fmla="*/ 265 h 504"/>
                <a:gd name="T38" fmla="*/ 342 w 469"/>
                <a:gd name="T39" fmla="*/ 279 h 504"/>
                <a:gd name="T40" fmla="*/ 338 w 469"/>
                <a:gd name="T41" fmla="*/ 290 h 504"/>
                <a:gd name="T42" fmla="*/ 340 w 469"/>
                <a:gd name="T43" fmla="*/ 305 h 504"/>
                <a:gd name="T44" fmla="*/ 340 w 469"/>
                <a:gd name="T45" fmla="*/ 319 h 504"/>
                <a:gd name="T46" fmla="*/ 340 w 469"/>
                <a:gd name="T47" fmla="*/ 332 h 504"/>
                <a:gd name="T48" fmla="*/ 337 w 469"/>
                <a:gd name="T49" fmla="*/ 411 h 504"/>
                <a:gd name="T50" fmla="*/ 318 w 469"/>
                <a:gd name="T51" fmla="*/ 414 h 504"/>
                <a:gd name="T52" fmla="*/ 265 w 469"/>
                <a:gd name="T53" fmla="*/ 426 h 504"/>
                <a:gd name="T54" fmla="*/ 232 w 469"/>
                <a:gd name="T55" fmla="*/ 441 h 504"/>
                <a:gd name="T56" fmla="*/ 176 w 469"/>
                <a:gd name="T57" fmla="*/ 463 h 504"/>
                <a:gd name="T58" fmla="*/ 108 w 469"/>
                <a:gd name="T59" fmla="*/ 483 h 504"/>
                <a:gd name="T60" fmla="*/ 96 w 469"/>
                <a:gd name="T61" fmla="*/ 501 h 504"/>
                <a:gd name="T62" fmla="*/ 82 w 469"/>
                <a:gd name="T63" fmla="*/ 492 h 504"/>
                <a:gd name="T64" fmla="*/ 71 w 469"/>
                <a:gd name="T65" fmla="*/ 468 h 504"/>
                <a:gd name="T66" fmla="*/ 43 w 469"/>
                <a:gd name="T67" fmla="*/ 411 h 504"/>
                <a:gd name="T68" fmla="*/ 40 w 469"/>
                <a:gd name="T69" fmla="*/ 399 h 504"/>
                <a:gd name="T70" fmla="*/ 57 w 469"/>
                <a:gd name="T71" fmla="*/ 392 h 504"/>
                <a:gd name="T72" fmla="*/ 64 w 469"/>
                <a:gd name="T73" fmla="*/ 366 h 504"/>
                <a:gd name="T74" fmla="*/ 76 w 469"/>
                <a:gd name="T75" fmla="*/ 356 h 504"/>
                <a:gd name="T76" fmla="*/ 66 w 469"/>
                <a:gd name="T77" fmla="*/ 334 h 504"/>
                <a:gd name="T78" fmla="*/ 61 w 469"/>
                <a:gd name="T79" fmla="*/ 328 h 504"/>
                <a:gd name="T80" fmla="*/ 55 w 469"/>
                <a:gd name="T81" fmla="*/ 316 h 504"/>
                <a:gd name="T82" fmla="*/ 50 w 469"/>
                <a:gd name="T83" fmla="*/ 303 h 504"/>
                <a:gd name="T84" fmla="*/ 46 w 469"/>
                <a:gd name="T85" fmla="*/ 263 h 504"/>
                <a:gd name="T86" fmla="*/ 31 w 469"/>
                <a:gd name="T87" fmla="*/ 241 h 504"/>
                <a:gd name="T88" fmla="*/ 17 w 469"/>
                <a:gd name="T89" fmla="*/ 218 h 504"/>
                <a:gd name="T90" fmla="*/ 9 w 469"/>
                <a:gd name="T91" fmla="*/ 201 h 504"/>
                <a:gd name="T92" fmla="*/ 20 w 469"/>
                <a:gd name="T93" fmla="*/ 199 h 504"/>
                <a:gd name="T94" fmla="*/ 33 w 469"/>
                <a:gd name="T95" fmla="*/ 188 h 504"/>
                <a:gd name="T96" fmla="*/ 55 w 469"/>
                <a:gd name="T97" fmla="*/ 178 h 504"/>
                <a:gd name="T98" fmla="*/ 89 w 469"/>
                <a:gd name="T99" fmla="*/ 150 h 504"/>
                <a:gd name="T100" fmla="*/ 118 w 469"/>
                <a:gd name="T101" fmla="*/ 123 h 504"/>
                <a:gd name="T102" fmla="*/ 152 w 469"/>
                <a:gd name="T103" fmla="*/ 102 h 504"/>
                <a:gd name="T104" fmla="*/ 191 w 469"/>
                <a:gd name="T105" fmla="*/ 85 h 504"/>
                <a:gd name="T106" fmla="*/ 196 w 469"/>
                <a:gd name="T107" fmla="*/ 50 h 504"/>
                <a:gd name="T108" fmla="*/ 196 w 469"/>
                <a:gd name="T109" fmla="*/ 30 h 504"/>
                <a:gd name="T110" fmla="*/ 231 w 469"/>
                <a:gd name="T111" fmla="*/ 8 h 504"/>
                <a:gd name="T112" fmla="*/ 287 w 469"/>
                <a:gd name="T113" fmla="*/ 3 h 504"/>
                <a:gd name="T114" fmla="*/ 309 w 469"/>
                <a:gd name="T115" fmla="*/ 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69" h="504">
                  <a:moveTo>
                    <a:pt x="309" y="4"/>
                  </a:moveTo>
                  <a:lnTo>
                    <a:pt x="309" y="7"/>
                  </a:lnTo>
                  <a:lnTo>
                    <a:pt x="308" y="11"/>
                  </a:lnTo>
                  <a:lnTo>
                    <a:pt x="308" y="12"/>
                  </a:lnTo>
                  <a:lnTo>
                    <a:pt x="307" y="14"/>
                  </a:lnTo>
                  <a:lnTo>
                    <a:pt x="307" y="15"/>
                  </a:lnTo>
                  <a:lnTo>
                    <a:pt x="305" y="16"/>
                  </a:lnTo>
                  <a:lnTo>
                    <a:pt x="305" y="18"/>
                  </a:lnTo>
                  <a:lnTo>
                    <a:pt x="304" y="22"/>
                  </a:lnTo>
                  <a:lnTo>
                    <a:pt x="304" y="23"/>
                  </a:lnTo>
                  <a:lnTo>
                    <a:pt x="305" y="23"/>
                  </a:lnTo>
                  <a:lnTo>
                    <a:pt x="307" y="23"/>
                  </a:lnTo>
                  <a:lnTo>
                    <a:pt x="308" y="23"/>
                  </a:lnTo>
                  <a:lnTo>
                    <a:pt x="315" y="23"/>
                  </a:lnTo>
                  <a:lnTo>
                    <a:pt x="315" y="25"/>
                  </a:lnTo>
                  <a:lnTo>
                    <a:pt x="315" y="27"/>
                  </a:lnTo>
                  <a:lnTo>
                    <a:pt x="315" y="36"/>
                  </a:lnTo>
                  <a:lnTo>
                    <a:pt x="319" y="36"/>
                  </a:lnTo>
                  <a:lnTo>
                    <a:pt x="327" y="36"/>
                  </a:lnTo>
                  <a:lnTo>
                    <a:pt x="340" y="37"/>
                  </a:lnTo>
                  <a:lnTo>
                    <a:pt x="341" y="37"/>
                  </a:lnTo>
                  <a:lnTo>
                    <a:pt x="342" y="39"/>
                  </a:lnTo>
                  <a:lnTo>
                    <a:pt x="345" y="41"/>
                  </a:lnTo>
                  <a:lnTo>
                    <a:pt x="347" y="41"/>
                  </a:lnTo>
                  <a:lnTo>
                    <a:pt x="355" y="43"/>
                  </a:lnTo>
                  <a:lnTo>
                    <a:pt x="356" y="43"/>
                  </a:lnTo>
                  <a:lnTo>
                    <a:pt x="358" y="43"/>
                  </a:lnTo>
                  <a:lnTo>
                    <a:pt x="359" y="43"/>
                  </a:lnTo>
                  <a:lnTo>
                    <a:pt x="363" y="44"/>
                  </a:lnTo>
                  <a:lnTo>
                    <a:pt x="367" y="44"/>
                  </a:lnTo>
                  <a:lnTo>
                    <a:pt x="373" y="45"/>
                  </a:lnTo>
                  <a:lnTo>
                    <a:pt x="376" y="45"/>
                  </a:lnTo>
                  <a:lnTo>
                    <a:pt x="377" y="45"/>
                  </a:lnTo>
                  <a:lnTo>
                    <a:pt x="380" y="45"/>
                  </a:lnTo>
                  <a:lnTo>
                    <a:pt x="389" y="47"/>
                  </a:lnTo>
                  <a:lnTo>
                    <a:pt x="394" y="47"/>
                  </a:lnTo>
                  <a:lnTo>
                    <a:pt x="394" y="48"/>
                  </a:lnTo>
                  <a:lnTo>
                    <a:pt x="395" y="48"/>
                  </a:lnTo>
                  <a:lnTo>
                    <a:pt x="395" y="51"/>
                  </a:lnTo>
                  <a:lnTo>
                    <a:pt x="396" y="54"/>
                  </a:lnTo>
                  <a:lnTo>
                    <a:pt x="399" y="56"/>
                  </a:lnTo>
                  <a:lnTo>
                    <a:pt x="399" y="58"/>
                  </a:lnTo>
                  <a:lnTo>
                    <a:pt x="405" y="63"/>
                  </a:lnTo>
                  <a:lnTo>
                    <a:pt x="410" y="70"/>
                  </a:lnTo>
                  <a:lnTo>
                    <a:pt x="411" y="70"/>
                  </a:lnTo>
                  <a:lnTo>
                    <a:pt x="411" y="72"/>
                  </a:lnTo>
                  <a:lnTo>
                    <a:pt x="413" y="73"/>
                  </a:lnTo>
                  <a:lnTo>
                    <a:pt x="414" y="76"/>
                  </a:lnTo>
                  <a:lnTo>
                    <a:pt x="416" y="77"/>
                  </a:lnTo>
                  <a:lnTo>
                    <a:pt x="418" y="80"/>
                  </a:lnTo>
                  <a:lnTo>
                    <a:pt x="418" y="81"/>
                  </a:lnTo>
                  <a:lnTo>
                    <a:pt x="422" y="88"/>
                  </a:lnTo>
                  <a:lnTo>
                    <a:pt x="432" y="76"/>
                  </a:lnTo>
                  <a:lnTo>
                    <a:pt x="439" y="66"/>
                  </a:lnTo>
                  <a:lnTo>
                    <a:pt x="440" y="66"/>
                  </a:lnTo>
                  <a:lnTo>
                    <a:pt x="442" y="67"/>
                  </a:lnTo>
                  <a:lnTo>
                    <a:pt x="445" y="67"/>
                  </a:lnTo>
                  <a:lnTo>
                    <a:pt x="445" y="69"/>
                  </a:lnTo>
                  <a:lnTo>
                    <a:pt x="453" y="74"/>
                  </a:lnTo>
                  <a:lnTo>
                    <a:pt x="464" y="81"/>
                  </a:lnTo>
                  <a:lnTo>
                    <a:pt x="461" y="85"/>
                  </a:lnTo>
                  <a:lnTo>
                    <a:pt x="463" y="87"/>
                  </a:lnTo>
                  <a:lnTo>
                    <a:pt x="469" y="103"/>
                  </a:lnTo>
                  <a:lnTo>
                    <a:pt x="467" y="105"/>
                  </a:lnTo>
                  <a:lnTo>
                    <a:pt x="467" y="106"/>
                  </a:lnTo>
                  <a:lnTo>
                    <a:pt x="467" y="107"/>
                  </a:lnTo>
                  <a:lnTo>
                    <a:pt x="467" y="112"/>
                  </a:lnTo>
                  <a:lnTo>
                    <a:pt x="467" y="114"/>
                  </a:lnTo>
                  <a:lnTo>
                    <a:pt x="468" y="119"/>
                  </a:lnTo>
                  <a:lnTo>
                    <a:pt x="468" y="121"/>
                  </a:lnTo>
                  <a:lnTo>
                    <a:pt x="468" y="123"/>
                  </a:lnTo>
                  <a:lnTo>
                    <a:pt x="468" y="124"/>
                  </a:lnTo>
                  <a:lnTo>
                    <a:pt x="454" y="123"/>
                  </a:lnTo>
                  <a:lnTo>
                    <a:pt x="453" y="123"/>
                  </a:lnTo>
                  <a:lnTo>
                    <a:pt x="453" y="125"/>
                  </a:lnTo>
                  <a:lnTo>
                    <a:pt x="453" y="134"/>
                  </a:lnTo>
                  <a:lnTo>
                    <a:pt x="452" y="143"/>
                  </a:lnTo>
                  <a:lnTo>
                    <a:pt x="450" y="146"/>
                  </a:lnTo>
                  <a:lnTo>
                    <a:pt x="449" y="146"/>
                  </a:lnTo>
                  <a:lnTo>
                    <a:pt x="443" y="147"/>
                  </a:lnTo>
                  <a:lnTo>
                    <a:pt x="442" y="147"/>
                  </a:lnTo>
                  <a:lnTo>
                    <a:pt x="436" y="147"/>
                  </a:lnTo>
                  <a:lnTo>
                    <a:pt x="435" y="147"/>
                  </a:lnTo>
                  <a:lnTo>
                    <a:pt x="434" y="147"/>
                  </a:lnTo>
                  <a:lnTo>
                    <a:pt x="431" y="150"/>
                  </a:lnTo>
                  <a:lnTo>
                    <a:pt x="427" y="153"/>
                  </a:lnTo>
                  <a:lnTo>
                    <a:pt x="425" y="153"/>
                  </a:lnTo>
                  <a:lnTo>
                    <a:pt x="425" y="154"/>
                  </a:lnTo>
                  <a:lnTo>
                    <a:pt x="427" y="157"/>
                  </a:lnTo>
                  <a:lnTo>
                    <a:pt x="427" y="164"/>
                  </a:lnTo>
                  <a:lnTo>
                    <a:pt x="428" y="174"/>
                  </a:lnTo>
                  <a:lnTo>
                    <a:pt x="428" y="175"/>
                  </a:lnTo>
                  <a:lnTo>
                    <a:pt x="429" y="178"/>
                  </a:lnTo>
                  <a:lnTo>
                    <a:pt x="428" y="179"/>
                  </a:lnTo>
                  <a:lnTo>
                    <a:pt x="429" y="182"/>
                  </a:lnTo>
                  <a:lnTo>
                    <a:pt x="429" y="183"/>
                  </a:lnTo>
                  <a:lnTo>
                    <a:pt x="431" y="185"/>
                  </a:lnTo>
                  <a:lnTo>
                    <a:pt x="429" y="186"/>
                  </a:lnTo>
                  <a:lnTo>
                    <a:pt x="428" y="186"/>
                  </a:lnTo>
                  <a:lnTo>
                    <a:pt x="427" y="186"/>
                  </a:lnTo>
                  <a:lnTo>
                    <a:pt x="422" y="194"/>
                  </a:lnTo>
                  <a:lnTo>
                    <a:pt x="422" y="196"/>
                  </a:lnTo>
                  <a:lnTo>
                    <a:pt x="420" y="194"/>
                  </a:lnTo>
                  <a:lnTo>
                    <a:pt x="418" y="194"/>
                  </a:lnTo>
                  <a:lnTo>
                    <a:pt x="413" y="193"/>
                  </a:lnTo>
                  <a:lnTo>
                    <a:pt x="409" y="192"/>
                  </a:lnTo>
                  <a:lnTo>
                    <a:pt x="407" y="192"/>
                  </a:lnTo>
                  <a:lnTo>
                    <a:pt x="405" y="192"/>
                  </a:lnTo>
                  <a:lnTo>
                    <a:pt x="398" y="190"/>
                  </a:lnTo>
                  <a:lnTo>
                    <a:pt x="396" y="192"/>
                  </a:lnTo>
                  <a:lnTo>
                    <a:pt x="396" y="194"/>
                  </a:lnTo>
                  <a:lnTo>
                    <a:pt x="396" y="196"/>
                  </a:lnTo>
                  <a:lnTo>
                    <a:pt x="396" y="197"/>
                  </a:lnTo>
                  <a:lnTo>
                    <a:pt x="395" y="201"/>
                  </a:lnTo>
                  <a:lnTo>
                    <a:pt x="394" y="204"/>
                  </a:lnTo>
                  <a:lnTo>
                    <a:pt x="392" y="208"/>
                  </a:lnTo>
                  <a:lnTo>
                    <a:pt x="391" y="212"/>
                  </a:lnTo>
                  <a:lnTo>
                    <a:pt x="391" y="214"/>
                  </a:lnTo>
                  <a:lnTo>
                    <a:pt x="392" y="214"/>
                  </a:lnTo>
                  <a:lnTo>
                    <a:pt x="396" y="215"/>
                  </a:lnTo>
                  <a:lnTo>
                    <a:pt x="399" y="216"/>
                  </a:lnTo>
                  <a:lnTo>
                    <a:pt x="400" y="216"/>
                  </a:lnTo>
                  <a:lnTo>
                    <a:pt x="398" y="230"/>
                  </a:lnTo>
                  <a:lnTo>
                    <a:pt x="398" y="232"/>
                  </a:lnTo>
                  <a:lnTo>
                    <a:pt x="398" y="234"/>
                  </a:lnTo>
                  <a:lnTo>
                    <a:pt x="398" y="237"/>
                  </a:lnTo>
                  <a:lnTo>
                    <a:pt x="398" y="239"/>
                  </a:lnTo>
                  <a:lnTo>
                    <a:pt x="399" y="241"/>
                  </a:lnTo>
                  <a:lnTo>
                    <a:pt x="398" y="241"/>
                  </a:lnTo>
                  <a:lnTo>
                    <a:pt x="398" y="243"/>
                  </a:lnTo>
                  <a:lnTo>
                    <a:pt x="396" y="241"/>
                  </a:lnTo>
                  <a:lnTo>
                    <a:pt x="395" y="241"/>
                  </a:lnTo>
                  <a:lnTo>
                    <a:pt x="394" y="241"/>
                  </a:lnTo>
                  <a:lnTo>
                    <a:pt x="392" y="241"/>
                  </a:lnTo>
                  <a:lnTo>
                    <a:pt x="391" y="243"/>
                  </a:lnTo>
                  <a:lnTo>
                    <a:pt x="389" y="243"/>
                  </a:lnTo>
                  <a:lnTo>
                    <a:pt x="387" y="241"/>
                  </a:lnTo>
                  <a:lnTo>
                    <a:pt x="385" y="240"/>
                  </a:lnTo>
                  <a:lnTo>
                    <a:pt x="383" y="240"/>
                  </a:lnTo>
                  <a:lnTo>
                    <a:pt x="381" y="239"/>
                  </a:lnTo>
                  <a:lnTo>
                    <a:pt x="380" y="239"/>
                  </a:lnTo>
                  <a:lnTo>
                    <a:pt x="378" y="239"/>
                  </a:lnTo>
                  <a:lnTo>
                    <a:pt x="376" y="237"/>
                  </a:lnTo>
                  <a:lnTo>
                    <a:pt x="374" y="237"/>
                  </a:lnTo>
                  <a:lnTo>
                    <a:pt x="373" y="236"/>
                  </a:lnTo>
                  <a:lnTo>
                    <a:pt x="372" y="237"/>
                  </a:lnTo>
                  <a:lnTo>
                    <a:pt x="372" y="239"/>
                  </a:lnTo>
                  <a:lnTo>
                    <a:pt x="370" y="239"/>
                  </a:lnTo>
                  <a:lnTo>
                    <a:pt x="369" y="240"/>
                  </a:lnTo>
                  <a:lnTo>
                    <a:pt x="367" y="241"/>
                  </a:lnTo>
                  <a:lnTo>
                    <a:pt x="366" y="241"/>
                  </a:lnTo>
                  <a:lnTo>
                    <a:pt x="365" y="243"/>
                  </a:lnTo>
                  <a:lnTo>
                    <a:pt x="362" y="243"/>
                  </a:lnTo>
                  <a:lnTo>
                    <a:pt x="359" y="243"/>
                  </a:lnTo>
                  <a:lnTo>
                    <a:pt x="358" y="244"/>
                  </a:lnTo>
                  <a:lnTo>
                    <a:pt x="356" y="244"/>
                  </a:lnTo>
                  <a:lnTo>
                    <a:pt x="355" y="244"/>
                  </a:lnTo>
                  <a:lnTo>
                    <a:pt x="353" y="245"/>
                  </a:lnTo>
                  <a:lnTo>
                    <a:pt x="351" y="245"/>
                  </a:lnTo>
                  <a:lnTo>
                    <a:pt x="348" y="247"/>
                  </a:lnTo>
                  <a:lnTo>
                    <a:pt x="347" y="247"/>
                  </a:lnTo>
                  <a:lnTo>
                    <a:pt x="345" y="247"/>
                  </a:lnTo>
                  <a:lnTo>
                    <a:pt x="345" y="248"/>
                  </a:lnTo>
                  <a:lnTo>
                    <a:pt x="345" y="250"/>
                  </a:lnTo>
                  <a:lnTo>
                    <a:pt x="345" y="254"/>
                  </a:lnTo>
                  <a:lnTo>
                    <a:pt x="345" y="255"/>
                  </a:lnTo>
                  <a:lnTo>
                    <a:pt x="345" y="256"/>
                  </a:lnTo>
                  <a:lnTo>
                    <a:pt x="345" y="258"/>
                  </a:lnTo>
                  <a:lnTo>
                    <a:pt x="345" y="261"/>
                  </a:lnTo>
                  <a:lnTo>
                    <a:pt x="347" y="263"/>
                  </a:lnTo>
                  <a:lnTo>
                    <a:pt x="347" y="265"/>
                  </a:lnTo>
                  <a:lnTo>
                    <a:pt x="348" y="266"/>
                  </a:lnTo>
                  <a:lnTo>
                    <a:pt x="349" y="272"/>
                  </a:lnTo>
                  <a:lnTo>
                    <a:pt x="351" y="277"/>
                  </a:lnTo>
                  <a:lnTo>
                    <a:pt x="349" y="277"/>
                  </a:lnTo>
                  <a:lnTo>
                    <a:pt x="348" y="277"/>
                  </a:lnTo>
                  <a:lnTo>
                    <a:pt x="347" y="277"/>
                  </a:lnTo>
                  <a:lnTo>
                    <a:pt x="345" y="277"/>
                  </a:lnTo>
                  <a:lnTo>
                    <a:pt x="344" y="279"/>
                  </a:lnTo>
                  <a:lnTo>
                    <a:pt x="342" y="279"/>
                  </a:lnTo>
                  <a:lnTo>
                    <a:pt x="340" y="279"/>
                  </a:lnTo>
                  <a:lnTo>
                    <a:pt x="338" y="280"/>
                  </a:lnTo>
                  <a:lnTo>
                    <a:pt x="337" y="280"/>
                  </a:lnTo>
                  <a:lnTo>
                    <a:pt x="337" y="281"/>
                  </a:lnTo>
                  <a:lnTo>
                    <a:pt x="337" y="283"/>
                  </a:lnTo>
                  <a:lnTo>
                    <a:pt x="338" y="285"/>
                  </a:lnTo>
                  <a:lnTo>
                    <a:pt x="338" y="287"/>
                  </a:lnTo>
                  <a:lnTo>
                    <a:pt x="338" y="288"/>
                  </a:lnTo>
                  <a:lnTo>
                    <a:pt x="338" y="290"/>
                  </a:lnTo>
                  <a:lnTo>
                    <a:pt x="338" y="291"/>
                  </a:lnTo>
                  <a:lnTo>
                    <a:pt x="338" y="294"/>
                  </a:lnTo>
                  <a:lnTo>
                    <a:pt x="338" y="295"/>
                  </a:lnTo>
                  <a:lnTo>
                    <a:pt x="338" y="297"/>
                  </a:lnTo>
                  <a:lnTo>
                    <a:pt x="338" y="299"/>
                  </a:lnTo>
                  <a:lnTo>
                    <a:pt x="340" y="301"/>
                  </a:lnTo>
                  <a:lnTo>
                    <a:pt x="340" y="302"/>
                  </a:lnTo>
                  <a:lnTo>
                    <a:pt x="340" y="303"/>
                  </a:lnTo>
                  <a:lnTo>
                    <a:pt x="340" y="305"/>
                  </a:lnTo>
                  <a:lnTo>
                    <a:pt x="340" y="306"/>
                  </a:lnTo>
                  <a:lnTo>
                    <a:pt x="341" y="310"/>
                  </a:lnTo>
                  <a:lnTo>
                    <a:pt x="341" y="312"/>
                  </a:lnTo>
                  <a:lnTo>
                    <a:pt x="340" y="312"/>
                  </a:lnTo>
                  <a:lnTo>
                    <a:pt x="340" y="313"/>
                  </a:lnTo>
                  <a:lnTo>
                    <a:pt x="340" y="314"/>
                  </a:lnTo>
                  <a:lnTo>
                    <a:pt x="340" y="316"/>
                  </a:lnTo>
                  <a:lnTo>
                    <a:pt x="340" y="317"/>
                  </a:lnTo>
                  <a:lnTo>
                    <a:pt x="340" y="319"/>
                  </a:lnTo>
                  <a:lnTo>
                    <a:pt x="340" y="320"/>
                  </a:lnTo>
                  <a:lnTo>
                    <a:pt x="340" y="321"/>
                  </a:lnTo>
                  <a:lnTo>
                    <a:pt x="340" y="323"/>
                  </a:lnTo>
                  <a:lnTo>
                    <a:pt x="340" y="324"/>
                  </a:lnTo>
                  <a:lnTo>
                    <a:pt x="340" y="325"/>
                  </a:lnTo>
                  <a:lnTo>
                    <a:pt x="340" y="327"/>
                  </a:lnTo>
                  <a:lnTo>
                    <a:pt x="340" y="328"/>
                  </a:lnTo>
                  <a:lnTo>
                    <a:pt x="340" y="330"/>
                  </a:lnTo>
                  <a:lnTo>
                    <a:pt x="340" y="332"/>
                  </a:lnTo>
                  <a:lnTo>
                    <a:pt x="340" y="335"/>
                  </a:lnTo>
                  <a:lnTo>
                    <a:pt x="338" y="339"/>
                  </a:lnTo>
                  <a:lnTo>
                    <a:pt x="338" y="343"/>
                  </a:lnTo>
                  <a:lnTo>
                    <a:pt x="338" y="348"/>
                  </a:lnTo>
                  <a:lnTo>
                    <a:pt x="338" y="361"/>
                  </a:lnTo>
                  <a:lnTo>
                    <a:pt x="337" y="389"/>
                  </a:lnTo>
                  <a:lnTo>
                    <a:pt x="337" y="403"/>
                  </a:lnTo>
                  <a:lnTo>
                    <a:pt x="337" y="410"/>
                  </a:lnTo>
                  <a:lnTo>
                    <a:pt x="337" y="411"/>
                  </a:lnTo>
                  <a:lnTo>
                    <a:pt x="337" y="412"/>
                  </a:lnTo>
                  <a:lnTo>
                    <a:pt x="331" y="412"/>
                  </a:lnTo>
                  <a:lnTo>
                    <a:pt x="329" y="412"/>
                  </a:lnTo>
                  <a:lnTo>
                    <a:pt x="325" y="412"/>
                  </a:lnTo>
                  <a:lnTo>
                    <a:pt x="323" y="412"/>
                  </a:lnTo>
                  <a:lnTo>
                    <a:pt x="320" y="412"/>
                  </a:lnTo>
                  <a:lnTo>
                    <a:pt x="319" y="412"/>
                  </a:lnTo>
                  <a:lnTo>
                    <a:pt x="319" y="414"/>
                  </a:lnTo>
                  <a:lnTo>
                    <a:pt x="318" y="414"/>
                  </a:lnTo>
                  <a:lnTo>
                    <a:pt x="315" y="414"/>
                  </a:lnTo>
                  <a:lnTo>
                    <a:pt x="312" y="414"/>
                  </a:lnTo>
                  <a:lnTo>
                    <a:pt x="311" y="414"/>
                  </a:lnTo>
                  <a:lnTo>
                    <a:pt x="307" y="415"/>
                  </a:lnTo>
                  <a:lnTo>
                    <a:pt x="303" y="415"/>
                  </a:lnTo>
                  <a:lnTo>
                    <a:pt x="301" y="415"/>
                  </a:lnTo>
                  <a:lnTo>
                    <a:pt x="293" y="418"/>
                  </a:lnTo>
                  <a:lnTo>
                    <a:pt x="278" y="422"/>
                  </a:lnTo>
                  <a:lnTo>
                    <a:pt x="265" y="426"/>
                  </a:lnTo>
                  <a:lnTo>
                    <a:pt x="264" y="426"/>
                  </a:lnTo>
                  <a:lnTo>
                    <a:pt x="253" y="429"/>
                  </a:lnTo>
                  <a:lnTo>
                    <a:pt x="246" y="432"/>
                  </a:lnTo>
                  <a:lnTo>
                    <a:pt x="245" y="432"/>
                  </a:lnTo>
                  <a:lnTo>
                    <a:pt x="239" y="433"/>
                  </a:lnTo>
                  <a:lnTo>
                    <a:pt x="239" y="435"/>
                  </a:lnTo>
                  <a:lnTo>
                    <a:pt x="240" y="436"/>
                  </a:lnTo>
                  <a:lnTo>
                    <a:pt x="236" y="439"/>
                  </a:lnTo>
                  <a:lnTo>
                    <a:pt x="232" y="441"/>
                  </a:lnTo>
                  <a:lnTo>
                    <a:pt x="228" y="443"/>
                  </a:lnTo>
                  <a:lnTo>
                    <a:pt x="225" y="446"/>
                  </a:lnTo>
                  <a:lnTo>
                    <a:pt x="224" y="447"/>
                  </a:lnTo>
                  <a:lnTo>
                    <a:pt x="220" y="448"/>
                  </a:lnTo>
                  <a:lnTo>
                    <a:pt x="218" y="450"/>
                  </a:lnTo>
                  <a:lnTo>
                    <a:pt x="206" y="455"/>
                  </a:lnTo>
                  <a:lnTo>
                    <a:pt x="196" y="459"/>
                  </a:lnTo>
                  <a:lnTo>
                    <a:pt x="185" y="461"/>
                  </a:lnTo>
                  <a:lnTo>
                    <a:pt x="176" y="463"/>
                  </a:lnTo>
                  <a:lnTo>
                    <a:pt x="174" y="463"/>
                  </a:lnTo>
                  <a:lnTo>
                    <a:pt x="171" y="465"/>
                  </a:lnTo>
                  <a:lnTo>
                    <a:pt x="165" y="469"/>
                  </a:lnTo>
                  <a:lnTo>
                    <a:pt x="162" y="470"/>
                  </a:lnTo>
                  <a:lnTo>
                    <a:pt x="165" y="477"/>
                  </a:lnTo>
                  <a:lnTo>
                    <a:pt x="146" y="480"/>
                  </a:lnTo>
                  <a:lnTo>
                    <a:pt x="137" y="479"/>
                  </a:lnTo>
                  <a:lnTo>
                    <a:pt x="120" y="479"/>
                  </a:lnTo>
                  <a:lnTo>
                    <a:pt x="108" y="483"/>
                  </a:lnTo>
                  <a:lnTo>
                    <a:pt x="108" y="484"/>
                  </a:lnTo>
                  <a:lnTo>
                    <a:pt x="107" y="487"/>
                  </a:lnTo>
                  <a:lnTo>
                    <a:pt x="105" y="491"/>
                  </a:lnTo>
                  <a:lnTo>
                    <a:pt x="104" y="495"/>
                  </a:lnTo>
                  <a:lnTo>
                    <a:pt x="104" y="497"/>
                  </a:lnTo>
                  <a:lnTo>
                    <a:pt x="102" y="498"/>
                  </a:lnTo>
                  <a:lnTo>
                    <a:pt x="101" y="498"/>
                  </a:lnTo>
                  <a:lnTo>
                    <a:pt x="100" y="499"/>
                  </a:lnTo>
                  <a:lnTo>
                    <a:pt x="96" y="501"/>
                  </a:lnTo>
                  <a:lnTo>
                    <a:pt x="93" y="501"/>
                  </a:lnTo>
                  <a:lnTo>
                    <a:pt x="91" y="502"/>
                  </a:lnTo>
                  <a:lnTo>
                    <a:pt x="90" y="504"/>
                  </a:lnTo>
                  <a:lnTo>
                    <a:pt x="89" y="502"/>
                  </a:lnTo>
                  <a:lnTo>
                    <a:pt x="87" y="502"/>
                  </a:lnTo>
                  <a:lnTo>
                    <a:pt x="86" y="499"/>
                  </a:lnTo>
                  <a:lnTo>
                    <a:pt x="85" y="498"/>
                  </a:lnTo>
                  <a:lnTo>
                    <a:pt x="83" y="495"/>
                  </a:lnTo>
                  <a:lnTo>
                    <a:pt x="82" y="492"/>
                  </a:lnTo>
                  <a:lnTo>
                    <a:pt x="80" y="491"/>
                  </a:lnTo>
                  <a:lnTo>
                    <a:pt x="80" y="490"/>
                  </a:lnTo>
                  <a:lnTo>
                    <a:pt x="79" y="490"/>
                  </a:lnTo>
                  <a:lnTo>
                    <a:pt x="79" y="488"/>
                  </a:lnTo>
                  <a:lnTo>
                    <a:pt x="78" y="486"/>
                  </a:lnTo>
                  <a:lnTo>
                    <a:pt x="76" y="484"/>
                  </a:lnTo>
                  <a:lnTo>
                    <a:pt x="69" y="470"/>
                  </a:lnTo>
                  <a:lnTo>
                    <a:pt x="69" y="469"/>
                  </a:lnTo>
                  <a:lnTo>
                    <a:pt x="71" y="468"/>
                  </a:lnTo>
                  <a:lnTo>
                    <a:pt x="72" y="468"/>
                  </a:lnTo>
                  <a:lnTo>
                    <a:pt x="73" y="466"/>
                  </a:lnTo>
                  <a:lnTo>
                    <a:pt x="73" y="465"/>
                  </a:lnTo>
                  <a:lnTo>
                    <a:pt x="62" y="446"/>
                  </a:lnTo>
                  <a:lnTo>
                    <a:pt x="55" y="433"/>
                  </a:lnTo>
                  <a:lnTo>
                    <a:pt x="53" y="428"/>
                  </a:lnTo>
                  <a:lnTo>
                    <a:pt x="51" y="426"/>
                  </a:lnTo>
                  <a:lnTo>
                    <a:pt x="49" y="421"/>
                  </a:lnTo>
                  <a:lnTo>
                    <a:pt x="43" y="411"/>
                  </a:lnTo>
                  <a:lnTo>
                    <a:pt x="42" y="408"/>
                  </a:lnTo>
                  <a:lnTo>
                    <a:pt x="40" y="405"/>
                  </a:lnTo>
                  <a:lnTo>
                    <a:pt x="40" y="404"/>
                  </a:lnTo>
                  <a:lnTo>
                    <a:pt x="39" y="401"/>
                  </a:lnTo>
                  <a:lnTo>
                    <a:pt x="38" y="400"/>
                  </a:lnTo>
                  <a:lnTo>
                    <a:pt x="39" y="400"/>
                  </a:lnTo>
                  <a:lnTo>
                    <a:pt x="39" y="399"/>
                  </a:lnTo>
                  <a:lnTo>
                    <a:pt x="38" y="399"/>
                  </a:lnTo>
                  <a:lnTo>
                    <a:pt x="40" y="399"/>
                  </a:lnTo>
                  <a:lnTo>
                    <a:pt x="43" y="396"/>
                  </a:lnTo>
                  <a:lnTo>
                    <a:pt x="44" y="396"/>
                  </a:lnTo>
                  <a:lnTo>
                    <a:pt x="46" y="396"/>
                  </a:lnTo>
                  <a:lnTo>
                    <a:pt x="47" y="394"/>
                  </a:lnTo>
                  <a:lnTo>
                    <a:pt x="49" y="394"/>
                  </a:lnTo>
                  <a:lnTo>
                    <a:pt x="50" y="394"/>
                  </a:lnTo>
                  <a:lnTo>
                    <a:pt x="51" y="393"/>
                  </a:lnTo>
                  <a:lnTo>
                    <a:pt x="55" y="392"/>
                  </a:lnTo>
                  <a:lnTo>
                    <a:pt x="57" y="392"/>
                  </a:lnTo>
                  <a:lnTo>
                    <a:pt x="60" y="390"/>
                  </a:lnTo>
                  <a:lnTo>
                    <a:pt x="61" y="390"/>
                  </a:lnTo>
                  <a:lnTo>
                    <a:pt x="61" y="389"/>
                  </a:lnTo>
                  <a:lnTo>
                    <a:pt x="60" y="385"/>
                  </a:lnTo>
                  <a:lnTo>
                    <a:pt x="57" y="378"/>
                  </a:lnTo>
                  <a:lnTo>
                    <a:pt x="57" y="377"/>
                  </a:lnTo>
                  <a:lnTo>
                    <a:pt x="55" y="370"/>
                  </a:lnTo>
                  <a:lnTo>
                    <a:pt x="61" y="368"/>
                  </a:lnTo>
                  <a:lnTo>
                    <a:pt x="64" y="366"/>
                  </a:lnTo>
                  <a:lnTo>
                    <a:pt x="65" y="366"/>
                  </a:lnTo>
                  <a:lnTo>
                    <a:pt x="65" y="364"/>
                  </a:lnTo>
                  <a:lnTo>
                    <a:pt x="62" y="361"/>
                  </a:lnTo>
                  <a:lnTo>
                    <a:pt x="64" y="361"/>
                  </a:lnTo>
                  <a:lnTo>
                    <a:pt x="65" y="360"/>
                  </a:lnTo>
                  <a:lnTo>
                    <a:pt x="68" y="360"/>
                  </a:lnTo>
                  <a:lnTo>
                    <a:pt x="72" y="359"/>
                  </a:lnTo>
                  <a:lnTo>
                    <a:pt x="76" y="357"/>
                  </a:lnTo>
                  <a:lnTo>
                    <a:pt x="76" y="356"/>
                  </a:lnTo>
                  <a:lnTo>
                    <a:pt x="75" y="352"/>
                  </a:lnTo>
                  <a:lnTo>
                    <a:pt x="73" y="345"/>
                  </a:lnTo>
                  <a:lnTo>
                    <a:pt x="71" y="341"/>
                  </a:lnTo>
                  <a:lnTo>
                    <a:pt x="71" y="338"/>
                  </a:lnTo>
                  <a:lnTo>
                    <a:pt x="72" y="338"/>
                  </a:lnTo>
                  <a:lnTo>
                    <a:pt x="71" y="335"/>
                  </a:lnTo>
                  <a:lnTo>
                    <a:pt x="69" y="337"/>
                  </a:lnTo>
                  <a:lnTo>
                    <a:pt x="68" y="334"/>
                  </a:lnTo>
                  <a:lnTo>
                    <a:pt x="66" y="334"/>
                  </a:lnTo>
                  <a:lnTo>
                    <a:pt x="65" y="334"/>
                  </a:lnTo>
                  <a:lnTo>
                    <a:pt x="65" y="332"/>
                  </a:lnTo>
                  <a:lnTo>
                    <a:pt x="65" y="331"/>
                  </a:lnTo>
                  <a:lnTo>
                    <a:pt x="64" y="331"/>
                  </a:lnTo>
                  <a:lnTo>
                    <a:pt x="64" y="330"/>
                  </a:lnTo>
                  <a:lnTo>
                    <a:pt x="62" y="328"/>
                  </a:lnTo>
                  <a:lnTo>
                    <a:pt x="62" y="330"/>
                  </a:lnTo>
                  <a:lnTo>
                    <a:pt x="61" y="327"/>
                  </a:lnTo>
                  <a:lnTo>
                    <a:pt x="61" y="328"/>
                  </a:lnTo>
                  <a:lnTo>
                    <a:pt x="60" y="327"/>
                  </a:lnTo>
                  <a:lnTo>
                    <a:pt x="61" y="327"/>
                  </a:lnTo>
                  <a:lnTo>
                    <a:pt x="60" y="324"/>
                  </a:lnTo>
                  <a:lnTo>
                    <a:pt x="58" y="321"/>
                  </a:lnTo>
                  <a:lnTo>
                    <a:pt x="58" y="320"/>
                  </a:lnTo>
                  <a:lnTo>
                    <a:pt x="57" y="317"/>
                  </a:lnTo>
                  <a:lnTo>
                    <a:pt x="55" y="316"/>
                  </a:lnTo>
                  <a:lnTo>
                    <a:pt x="55" y="314"/>
                  </a:lnTo>
                  <a:lnTo>
                    <a:pt x="55" y="316"/>
                  </a:lnTo>
                  <a:lnTo>
                    <a:pt x="54" y="316"/>
                  </a:lnTo>
                  <a:lnTo>
                    <a:pt x="53" y="314"/>
                  </a:lnTo>
                  <a:lnTo>
                    <a:pt x="54" y="314"/>
                  </a:lnTo>
                  <a:lnTo>
                    <a:pt x="54" y="313"/>
                  </a:lnTo>
                  <a:lnTo>
                    <a:pt x="51" y="308"/>
                  </a:lnTo>
                  <a:lnTo>
                    <a:pt x="51" y="309"/>
                  </a:lnTo>
                  <a:lnTo>
                    <a:pt x="51" y="308"/>
                  </a:lnTo>
                  <a:lnTo>
                    <a:pt x="50" y="305"/>
                  </a:lnTo>
                  <a:lnTo>
                    <a:pt x="50" y="303"/>
                  </a:lnTo>
                  <a:lnTo>
                    <a:pt x="44" y="290"/>
                  </a:lnTo>
                  <a:lnTo>
                    <a:pt x="43" y="284"/>
                  </a:lnTo>
                  <a:lnTo>
                    <a:pt x="42" y="281"/>
                  </a:lnTo>
                  <a:lnTo>
                    <a:pt x="42" y="280"/>
                  </a:lnTo>
                  <a:lnTo>
                    <a:pt x="40" y="276"/>
                  </a:lnTo>
                  <a:lnTo>
                    <a:pt x="42" y="276"/>
                  </a:lnTo>
                  <a:lnTo>
                    <a:pt x="44" y="274"/>
                  </a:lnTo>
                  <a:lnTo>
                    <a:pt x="49" y="272"/>
                  </a:lnTo>
                  <a:lnTo>
                    <a:pt x="46" y="263"/>
                  </a:lnTo>
                  <a:lnTo>
                    <a:pt x="43" y="255"/>
                  </a:lnTo>
                  <a:lnTo>
                    <a:pt x="39" y="258"/>
                  </a:lnTo>
                  <a:lnTo>
                    <a:pt x="36" y="259"/>
                  </a:lnTo>
                  <a:lnTo>
                    <a:pt x="33" y="252"/>
                  </a:lnTo>
                  <a:lnTo>
                    <a:pt x="32" y="247"/>
                  </a:lnTo>
                  <a:lnTo>
                    <a:pt x="32" y="245"/>
                  </a:lnTo>
                  <a:lnTo>
                    <a:pt x="31" y="244"/>
                  </a:lnTo>
                  <a:lnTo>
                    <a:pt x="31" y="243"/>
                  </a:lnTo>
                  <a:lnTo>
                    <a:pt x="31" y="241"/>
                  </a:lnTo>
                  <a:lnTo>
                    <a:pt x="27" y="230"/>
                  </a:lnTo>
                  <a:lnTo>
                    <a:pt x="27" y="228"/>
                  </a:lnTo>
                  <a:lnTo>
                    <a:pt x="25" y="228"/>
                  </a:lnTo>
                  <a:lnTo>
                    <a:pt x="24" y="226"/>
                  </a:lnTo>
                  <a:lnTo>
                    <a:pt x="22" y="225"/>
                  </a:lnTo>
                  <a:lnTo>
                    <a:pt x="21" y="223"/>
                  </a:lnTo>
                  <a:lnTo>
                    <a:pt x="20" y="222"/>
                  </a:lnTo>
                  <a:lnTo>
                    <a:pt x="20" y="221"/>
                  </a:lnTo>
                  <a:lnTo>
                    <a:pt x="17" y="218"/>
                  </a:lnTo>
                  <a:lnTo>
                    <a:pt x="17" y="216"/>
                  </a:lnTo>
                  <a:lnTo>
                    <a:pt x="6" y="201"/>
                  </a:lnTo>
                  <a:lnTo>
                    <a:pt x="0" y="196"/>
                  </a:lnTo>
                  <a:lnTo>
                    <a:pt x="2" y="194"/>
                  </a:lnTo>
                  <a:lnTo>
                    <a:pt x="4" y="194"/>
                  </a:lnTo>
                  <a:lnTo>
                    <a:pt x="6" y="196"/>
                  </a:lnTo>
                  <a:lnTo>
                    <a:pt x="7" y="197"/>
                  </a:lnTo>
                  <a:lnTo>
                    <a:pt x="7" y="199"/>
                  </a:lnTo>
                  <a:lnTo>
                    <a:pt x="9" y="201"/>
                  </a:lnTo>
                  <a:lnTo>
                    <a:pt x="10" y="201"/>
                  </a:lnTo>
                  <a:lnTo>
                    <a:pt x="11" y="200"/>
                  </a:lnTo>
                  <a:lnTo>
                    <a:pt x="13" y="200"/>
                  </a:lnTo>
                  <a:lnTo>
                    <a:pt x="14" y="200"/>
                  </a:lnTo>
                  <a:lnTo>
                    <a:pt x="16" y="200"/>
                  </a:lnTo>
                  <a:lnTo>
                    <a:pt x="17" y="200"/>
                  </a:lnTo>
                  <a:lnTo>
                    <a:pt x="17" y="199"/>
                  </a:lnTo>
                  <a:lnTo>
                    <a:pt x="18" y="199"/>
                  </a:lnTo>
                  <a:lnTo>
                    <a:pt x="20" y="199"/>
                  </a:lnTo>
                  <a:lnTo>
                    <a:pt x="20" y="197"/>
                  </a:lnTo>
                  <a:lnTo>
                    <a:pt x="21" y="197"/>
                  </a:lnTo>
                  <a:lnTo>
                    <a:pt x="21" y="196"/>
                  </a:lnTo>
                  <a:lnTo>
                    <a:pt x="24" y="194"/>
                  </a:lnTo>
                  <a:lnTo>
                    <a:pt x="27" y="193"/>
                  </a:lnTo>
                  <a:lnTo>
                    <a:pt x="28" y="193"/>
                  </a:lnTo>
                  <a:lnTo>
                    <a:pt x="29" y="190"/>
                  </a:lnTo>
                  <a:lnTo>
                    <a:pt x="32" y="189"/>
                  </a:lnTo>
                  <a:lnTo>
                    <a:pt x="33" y="188"/>
                  </a:lnTo>
                  <a:lnTo>
                    <a:pt x="35" y="188"/>
                  </a:lnTo>
                  <a:lnTo>
                    <a:pt x="36" y="188"/>
                  </a:lnTo>
                  <a:lnTo>
                    <a:pt x="40" y="186"/>
                  </a:lnTo>
                  <a:lnTo>
                    <a:pt x="43" y="185"/>
                  </a:lnTo>
                  <a:lnTo>
                    <a:pt x="46" y="185"/>
                  </a:lnTo>
                  <a:lnTo>
                    <a:pt x="46" y="183"/>
                  </a:lnTo>
                  <a:lnTo>
                    <a:pt x="49" y="182"/>
                  </a:lnTo>
                  <a:lnTo>
                    <a:pt x="54" y="179"/>
                  </a:lnTo>
                  <a:lnTo>
                    <a:pt x="55" y="178"/>
                  </a:lnTo>
                  <a:lnTo>
                    <a:pt x="57" y="176"/>
                  </a:lnTo>
                  <a:lnTo>
                    <a:pt x="62" y="168"/>
                  </a:lnTo>
                  <a:lnTo>
                    <a:pt x="64" y="167"/>
                  </a:lnTo>
                  <a:lnTo>
                    <a:pt x="69" y="163"/>
                  </a:lnTo>
                  <a:lnTo>
                    <a:pt x="75" y="160"/>
                  </a:lnTo>
                  <a:lnTo>
                    <a:pt x="75" y="159"/>
                  </a:lnTo>
                  <a:lnTo>
                    <a:pt x="76" y="159"/>
                  </a:lnTo>
                  <a:lnTo>
                    <a:pt x="79" y="156"/>
                  </a:lnTo>
                  <a:lnTo>
                    <a:pt x="89" y="150"/>
                  </a:lnTo>
                  <a:lnTo>
                    <a:pt x="90" y="149"/>
                  </a:lnTo>
                  <a:lnTo>
                    <a:pt x="91" y="147"/>
                  </a:lnTo>
                  <a:lnTo>
                    <a:pt x="94" y="146"/>
                  </a:lnTo>
                  <a:lnTo>
                    <a:pt x="102" y="136"/>
                  </a:lnTo>
                  <a:lnTo>
                    <a:pt x="101" y="135"/>
                  </a:lnTo>
                  <a:lnTo>
                    <a:pt x="101" y="134"/>
                  </a:lnTo>
                  <a:lnTo>
                    <a:pt x="105" y="131"/>
                  </a:lnTo>
                  <a:lnTo>
                    <a:pt x="113" y="127"/>
                  </a:lnTo>
                  <a:lnTo>
                    <a:pt x="118" y="123"/>
                  </a:lnTo>
                  <a:lnTo>
                    <a:pt x="123" y="119"/>
                  </a:lnTo>
                  <a:lnTo>
                    <a:pt x="124" y="119"/>
                  </a:lnTo>
                  <a:lnTo>
                    <a:pt x="126" y="117"/>
                  </a:lnTo>
                  <a:lnTo>
                    <a:pt x="131" y="113"/>
                  </a:lnTo>
                  <a:lnTo>
                    <a:pt x="134" y="110"/>
                  </a:lnTo>
                  <a:lnTo>
                    <a:pt x="141" y="106"/>
                  </a:lnTo>
                  <a:lnTo>
                    <a:pt x="142" y="106"/>
                  </a:lnTo>
                  <a:lnTo>
                    <a:pt x="151" y="102"/>
                  </a:lnTo>
                  <a:lnTo>
                    <a:pt x="152" y="102"/>
                  </a:lnTo>
                  <a:lnTo>
                    <a:pt x="152" y="101"/>
                  </a:lnTo>
                  <a:lnTo>
                    <a:pt x="159" y="98"/>
                  </a:lnTo>
                  <a:lnTo>
                    <a:pt x="162" y="95"/>
                  </a:lnTo>
                  <a:lnTo>
                    <a:pt x="162" y="94"/>
                  </a:lnTo>
                  <a:lnTo>
                    <a:pt x="173" y="88"/>
                  </a:lnTo>
                  <a:lnTo>
                    <a:pt x="177" y="87"/>
                  </a:lnTo>
                  <a:lnTo>
                    <a:pt x="178" y="87"/>
                  </a:lnTo>
                  <a:lnTo>
                    <a:pt x="189" y="85"/>
                  </a:lnTo>
                  <a:lnTo>
                    <a:pt x="191" y="85"/>
                  </a:lnTo>
                  <a:lnTo>
                    <a:pt x="193" y="85"/>
                  </a:lnTo>
                  <a:lnTo>
                    <a:pt x="198" y="84"/>
                  </a:lnTo>
                  <a:lnTo>
                    <a:pt x="198" y="81"/>
                  </a:lnTo>
                  <a:lnTo>
                    <a:pt x="195" y="74"/>
                  </a:lnTo>
                  <a:lnTo>
                    <a:pt x="195" y="73"/>
                  </a:lnTo>
                  <a:lnTo>
                    <a:pt x="195" y="70"/>
                  </a:lnTo>
                  <a:lnTo>
                    <a:pt x="195" y="58"/>
                  </a:lnTo>
                  <a:lnTo>
                    <a:pt x="195" y="55"/>
                  </a:lnTo>
                  <a:lnTo>
                    <a:pt x="196" y="50"/>
                  </a:lnTo>
                  <a:lnTo>
                    <a:pt x="196" y="48"/>
                  </a:lnTo>
                  <a:lnTo>
                    <a:pt x="196" y="47"/>
                  </a:lnTo>
                  <a:lnTo>
                    <a:pt x="196" y="45"/>
                  </a:lnTo>
                  <a:lnTo>
                    <a:pt x="196" y="44"/>
                  </a:lnTo>
                  <a:lnTo>
                    <a:pt x="196" y="40"/>
                  </a:lnTo>
                  <a:lnTo>
                    <a:pt x="198" y="40"/>
                  </a:lnTo>
                  <a:lnTo>
                    <a:pt x="198" y="39"/>
                  </a:lnTo>
                  <a:lnTo>
                    <a:pt x="198" y="34"/>
                  </a:lnTo>
                  <a:lnTo>
                    <a:pt x="196" y="30"/>
                  </a:lnTo>
                  <a:lnTo>
                    <a:pt x="196" y="29"/>
                  </a:lnTo>
                  <a:lnTo>
                    <a:pt x="196" y="21"/>
                  </a:lnTo>
                  <a:lnTo>
                    <a:pt x="196" y="16"/>
                  </a:lnTo>
                  <a:lnTo>
                    <a:pt x="196" y="15"/>
                  </a:lnTo>
                  <a:lnTo>
                    <a:pt x="209" y="12"/>
                  </a:lnTo>
                  <a:lnTo>
                    <a:pt x="213" y="12"/>
                  </a:lnTo>
                  <a:lnTo>
                    <a:pt x="214" y="11"/>
                  </a:lnTo>
                  <a:lnTo>
                    <a:pt x="229" y="8"/>
                  </a:lnTo>
                  <a:lnTo>
                    <a:pt x="231" y="8"/>
                  </a:lnTo>
                  <a:lnTo>
                    <a:pt x="238" y="7"/>
                  </a:lnTo>
                  <a:lnTo>
                    <a:pt x="239" y="5"/>
                  </a:lnTo>
                  <a:lnTo>
                    <a:pt x="240" y="5"/>
                  </a:lnTo>
                  <a:lnTo>
                    <a:pt x="243" y="5"/>
                  </a:lnTo>
                  <a:lnTo>
                    <a:pt x="256" y="4"/>
                  </a:lnTo>
                  <a:lnTo>
                    <a:pt x="257" y="4"/>
                  </a:lnTo>
                  <a:lnTo>
                    <a:pt x="271" y="4"/>
                  </a:lnTo>
                  <a:lnTo>
                    <a:pt x="272" y="4"/>
                  </a:lnTo>
                  <a:lnTo>
                    <a:pt x="287" y="3"/>
                  </a:lnTo>
                  <a:lnTo>
                    <a:pt x="289" y="3"/>
                  </a:lnTo>
                  <a:lnTo>
                    <a:pt x="291" y="3"/>
                  </a:lnTo>
                  <a:lnTo>
                    <a:pt x="293" y="1"/>
                  </a:lnTo>
                  <a:lnTo>
                    <a:pt x="294" y="1"/>
                  </a:lnTo>
                  <a:lnTo>
                    <a:pt x="296" y="1"/>
                  </a:lnTo>
                  <a:lnTo>
                    <a:pt x="297" y="1"/>
                  </a:lnTo>
                  <a:lnTo>
                    <a:pt x="298" y="1"/>
                  </a:lnTo>
                  <a:lnTo>
                    <a:pt x="300" y="1"/>
                  </a:lnTo>
                  <a:lnTo>
                    <a:pt x="309" y="0"/>
                  </a:lnTo>
                  <a:lnTo>
                    <a:pt x="311" y="0"/>
                  </a:lnTo>
                  <a:lnTo>
                    <a:pt x="312" y="0"/>
                  </a:lnTo>
                  <a:lnTo>
                    <a:pt x="309" y="4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" name="Freeform 32">
              <a:extLst>
                <a:ext uri="{FF2B5EF4-FFF2-40B4-BE49-F238E27FC236}">
                  <a16:creationId xmlns:a16="http://schemas.microsoft.com/office/drawing/2014/main" id="{7488C0DA-DD06-2E2D-6082-D64A138E6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2838" y="1903413"/>
              <a:ext cx="744538" cy="800100"/>
            </a:xfrm>
            <a:custGeom>
              <a:avLst/>
              <a:gdLst>
                <a:gd name="T0" fmla="*/ 304 w 469"/>
                <a:gd name="T1" fmla="*/ 22 h 504"/>
                <a:gd name="T2" fmla="*/ 319 w 469"/>
                <a:gd name="T3" fmla="*/ 36 h 504"/>
                <a:gd name="T4" fmla="*/ 358 w 469"/>
                <a:gd name="T5" fmla="*/ 43 h 504"/>
                <a:gd name="T6" fmla="*/ 394 w 469"/>
                <a:gd name="T7" fmla="*/ 47 h 504"/>
                <a:gd name="T8" fmla="*/ 411 w 469"/>
                <a:gd name="T9" fmla="*/ 70 h 504"/>
                <a:gd name="T10" fmla="*/ 439 w 469"/>
                <a:gd name="T11" fmla="*/ 66 h 504"/>
                <a:gd name="T12" fmla="*/ 469 w 469"/>
                <a:gd name="T13" fmla="*/ 103 h 504"/>
                <a:gd name="T14" fmla="*/ 468 w 469"/>
                <a:gd name="T15" fmla="*/ 124 h 504"/>
                <a:gd name="T16" fmla="*/ 442 w 469"/>
                <a:gd name="T17" fmla="*/ 147 h 504"/>
                <a:gd name="T18" fmla="*/ 427 w 469"/>
                <a:gd name="T19" fmla="*/ 164 h 504"/>
                <a:gd name="T20" fmla="*/ 428 w 469"/>
                <a:gd name="T21" fmla="*/ 186 h 504"/>
                <a:gd name="T22" fmla="*/ 405 w 469"/>
                <a:gd name="T23" fmla="*/ 192 h 504"/>
                <a:gd name="T24" fmla="*/ 391 w 469"/>
                <a:gd name="T25" fmla="*/ 212 h 504"/>
                <a:gd name="T26" fmla="*/ 398 w 469"/>
                <a:gd name="T27" fmla="*/ 237 h 504"/>
                <a:gd name="T28" fmla="*/ 391 w 469"/>
                <a:gd name="T29" fmla="*/ 243 h 504"/>
                <a:gd name="T30" fmla="*/ 374 w 469"/>
                <a:gd name="T31" fmla="*/ 237 h 504"/>
                <a:gd name="T32" fmla="*/ 362 w 469"/>
                <a:gd name="T33" fmla="*/ 243 h 504"/>
                <a:gd name="T34" fmla="*/ 345 w 469"/>
                <a:gd name="T35" fmla="*/ 247 h 504"/>
                <a:gd name="T36" fmla="*/ 347 w 469"/>
                <a:gd name="T37" fmla="*/ 265 h 504"/>
                <a:gd name="T38" fmla="*/ 342 w 469"/>
                <a:gd name="T39" fmla="*/ 279 h 504"/>
                <a:gd name="T40" fmla="*/ 338 w 469"/>
                <a:gd name="T41" fmla="*/ 290 h 504"/>
                <a:gd name="T42" fmla="*/ 340 w 469"/>
                <a:gd name="T43" fmla="*/ 305 h 504"/>
                <a:gd name="T44" fmla="*/ 340 w 469"/>
                <a:gd name="T45" fmla="*/ 319 h 504"/>
                <a:gd name="T46" fmla="*/ 340 w 469"/>
                <a:gd name="T47" fmla="*/ 332 h 504"/>
                <a:gd name="T48" fmla="*/ 337 w 469"/>
                <a:gd name="T49" fmla="*/ 411 h 504"/>
                <a:gd name="T50" fmla="*/ 318 w 469"/>
                <a:gd name="T51" fmla="*/ 414 h 504"/>
                <a:gd name="T52" fmla="*/ 265 w 469"/>
                <a:gd name="T53" fmla="*/ 426 h 504"/>
                <a:gd name="T54" fmla="*/ 232 w 469"/>
                <a:gd name="T55" fmla="*/ 441 h 504"/>
                <a:gd name="T56" fmla="*/ 176 w 469"/>
                <a:gd name="T57" fmla="*/ 463 h 504"/>
                <a:gd name="T58" fmla="*/ 108 w 469"/>
                <a:gd name="T59" fmla="*/ 483 h 504"/>
                <a:gd name="T60" fmla="*/ 96 w 469"/>
                <a:gd name="T61" fmla="*/ 501 h 504"/>
                <a:gd name="T62" fmla="*/ 82 w 469"/>
                <a:gd name="T63" fmla="*/ 492 h 504"/>
                <a:gd name="T64" fmla="*/ 71 w 469"/>
                <a:gd name="T65" fmla="*/ 468 h 504"/>
                <a:gd name="T66" fmla="*/ 43 w 469"/>
                <a:gd name="T67" fmla="*/ 411 h 504"/>
                <a:gd name="T68" fmla="*/ 40 w 469"/>
                <a:gd name="T69" fmla="*/ 399 h 504"/>
                <a:gd name="T70" fmla="*/ 57 w 469"/>
                <a:gd name="T71" fmla="*/ 392 h 504"/>
                <a:gd name="T72" fmla="*/ 64 w 469"/>
                <a:gd name="T73" fmla="*/ 366 h 504"/>
                <a:gd name="T74" fmla="*/ 76 w 469"/>
                <a:gd name="T75" fmla="*/ 356 h 504"/>
                <a:gd name="T76" fmla="*/ 66 w 469"/>
                <a:gd name="T77" fmla="*/ 334 h 504"/>
                <a:gd name="T78" fmla="*/ 61 w 469"/>
                <a:gd name="T79" fmla="*/ 328 h 504"/>
                <a:gd name="T80" fmla="*/ 55 w 469"/>
                <a:gd name="T81" fmla="*/ 316 h 504"/>
                <a:gd name="T82" fmla="*/ 50 w 469"/>
                <a:gd name="T83" fmla="*/ 303 h 504"/>
                <a:gd name="T84" fmla="*/ 46 w 469"/>
                <a:gd name="T85" fmla="*/ 263 h 504"/>
                <a:gd name="T86" fmla="*/ 31 w 469"/>
                <a:gd name="T87" fmla="*/ 241 h 504"/>
                <a:gd name="T88" fmla="*/ 17 w 469"/>
                <a:gd name="T89" fmla="*/ 218 h 504"/>
                <a:gd name="T90" fmla="*/ 9 w 469"/>
                <a:gd name="T91" fmla="*/ 201 h 504"/>
                <a:gd name="T92" fmla="*/ 20 w 469"/>
                <a:gd name="T93" fmla="*/ 199 h 504"/>
                <a:gd name="T94" fmla="*/ 33 w 469"/>
                <a:gd name="T95" fmla="*/ 188 h 504"/>
                <a:gd name="T96" fmla="*/ 55 w 469"/>
                <a:gd name="T97" fmla="*/ 178 h 504"/>
                <a:gd name="T98" fmla="*/ 89 w 469"/>
                <a:gd name="T99" fmla="*/ 150 h 504"/>
                <a:gd name="T100" fmla="*/ 118 w 469"/>
                <a:gd name="T101" fmla="*/ 123 h 504"/>
                <a:gd name="T102" fmla="*/ 152 w 469"/>
                <a:gd name="T103" fmla="*/ 102 h 504"/>
                <a:gd name="T104" fmla="*/ 191 w 469"/>
                <a:gd name="T105" fmla="*/ 85 h 504"/>
                <a:gd name="T106" fmla="*/ 196 w 469"/>
                <a:gd name="T107" fmla="*/ 50 h 504"/>
                <a:gd name="T108" fmla="*/ 196 w 469"/>
                <a:gd name="T109" fmla="*/ 30 h 504"/>
                <a:gd name="T110" fmla="*/ 231 w 469"/>
                <a:gd name="T111" fmla="*/ 8 h 504"/>
                <a:gd name="T112" fmla="*/ 287 w 469"/>
                <a:gd name="T113" fmla="*/ 3 h 504"/>
                <a:gd name="T114" fmla="*/ 309 w 469"/>
                <a:gd name="T115" fmla="*/ 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69" h="504">
                  <a:moveTo>
                    <a:pt x="309" y="4"/>
                  </a:moveTo>
                  <a:lnTo>
                    <a:pt x="309" y="7"/>
                  </a:lnTo>
                  <a:lnTo>
                    <a:pt x="308" y="11"/>
                  </a:lnTo>
                  <a:lnTo>
                    <a:pt x="308" y="12"/>
                  </a:lnTo>
                  <a:lnTo>
                    <a:pt x="307" y="14"/>
                  </a:lnTo>
                  <a:lnTo>
                    <a:pt x="307" y="15"/>
                  </a:lnTo>
                  <a:lnTo>
                    <a:pt x="305" y="16"/>
                  </a:lnTo>
                  <a:lnTo>
                    <a:pt x="305" y="18"/>
                  </a:lnTo>
                  <a:lnTo>
                    <a:pt x="304" y="22"/>
                  </a:lnTo>
                  <a:lnTo>
                    <a:pt x="304" y="23"/>
                  </a:lnTo>
                  <a:lnTo>
                    <a:pt x="305" y="23"/>
                  </a:lnTo>
                  <a:lnTo>
                    <a:pt x="307" y="23"/>
                  </a:lnTo>
                  <a:lnTo>
                    <a:pt x="308" y="23"/>
                  </a:lnTo>
                  <a:lnTo>
                    <a:pt x="315" y="23"/>
                  </a:lnTo>
                  <a:lnTo>
                    <a:pt x="315" y="25"/>
                  </a:lnTo>
                  <a:lnTo>
                    <a:pt x="315" y="27"/>
                  </a:lnTo>
                  <a:lnTo>
                    <a:pt x="315" y="36"/>
                  </a:lnTo>
                  <a:lnTo>
                    <a:pt x="319" y="36"/>
                  </a:lnTo>
                  <a:lnTo>
                    <a:pt x="327" y="36"/>
                  </a:lnTo>
                  <a:lnTo>
                    <a:pt x="340" y="37"/>
                  </a:lnTo>
                  <a:lnTo>
                    <a:pt x="341" y="37"/>
                  </a:lnTo>
                  <a:lnTo>
                    <a:pt x="342" y="39"/>
                  </a:lnTo>
                  <a:lnTo>
                    <a:pt x="345" y="41"/>
                  </a:lnTo>
                  <a:lnTo>
                    <a:pt x="347" y="41"/>
                  </a:lnTo>
                  <a:lnTo>
                    <a:pt x="355" y="43"/>
                  </a:lnTo>
                  <a:lnTo>
                    <a:pt x="356" y="43"/>
                  </a:lnTo>
                  <a:lnTo>
                    <a:pt x="358" y="43"/>
                  </a:lnTo>
                  <a:lnTo>
                    <a:pt x="359" y="43"/>
                  </a:lnTo>
                  <a:lnTo>
                    <a:pt x="363" y="44"/>
                  </a:lnTo>
                  <a:lnTo>
                    <a:pt x="367" y="44"/>
                  </a:lnTo>
                  <a:lnTo>
                    <a:pt x="373" y="45"/>
                  </a:lnTo>
                  <a:lnTo>
                    <a:pt x="376" y="45"/>
                  </a:lnTo>
                  <a:lnTo>
                    <a:pt x="377" y="45"/>
                  </a:lnTo>
                  <a:lnTo>
                    <a:pt x="380" y="45"/>
                  </a:lnTo>
                  <a:lnTo>
                    <a:pt x="389" y="47"/>
                  </a:lnTo>
                  <a:lnTo>
                    <a:pt x="394" y="47"/>
                  </a:lnTo>
                  <a:lnTo>
                    <a:pt x="394" y="48"/>
                  </a:lnTo>
                  <a:lnTo>
                    <a:pt x="395" y="48"/>
                  </a:lnTo>
                  <a:lnTo>
                    <a:pt x="395" y="51"/>
                  </a:lnTo>
                  <a:lnTo>
                    <a:pt x="396" y="54"/>
                  </a:lnTo>
                  <a:lnTo>
                    <a:pt x="399" y="56"/>
                  </a:lnTo>
                  <a:lnTo>
                    <a:pt x="399" y="58"/>
                  </a:lnTo>
                  <a:lnTo>
                    <a:pt x="405" y="63"/>
                  </a:lnTo>
                  <a:lnTo>
                    <a:pt x="410" y="70"/>
                  </a:lnTo>
                  <a:lnTo>
                    <a:pt x="411" y="70"/>
                  </a:lnTo>
                  <a:lnTo>
                    <a:pt x="411" y="72"/>
                  </a:lnTo>
                  <a:lnTo>
                    <a:pt x="413" y="73"/>
                  </a:lnTo>
                  <a:lnTo>
                    <a:pt x="414" y="76"/>
                  </a:lnTo>
                  <a:lnTo>
                    <a:pt x="416" y="77"/>
                  </a:lnTo>
                  <a:lnTo>
                    <a:pt x="418" y="80"/>
                  </a:lnTo>
                  <a:lnTo>
                    <a:pt x="418" y="81"/>
                  </a:lnTo>
                  <a:lnTo>
                    <a:pt x="422" y="88"/>
                  </a:lnTo>
                  <a:lnTo>
                    <a:pt x="432" y="76"/>
                  </a:lnTo>
                  <a:lnTo>
                    <a:pt x="439" y="66"/>
                  </a:lnTo>
                  <a:lnTo>
                    <a:pt x="440" y="66"/>
                  </a:lnTo>
                  <a:lnTo>
                    <a:pt x="442" y="67"/>
                  </a:lnTo>
                  <a:lnTo>
                    <a:pt x="445" y="67"/>
                  </a:lnTo>
                  <a:lnTo>
                    <a:pt x="445" y="69"/>
                  </a:lnTo>
                  <a:lnTo>
                    <a:pt x="453" y="74"/>
                  </a:lnTo>
                  <a:lnTo>
                    <a:pt x="464" y="81"/>
                  </a:lnTo>
                  <a:lnTo>
                    <a:pt x="461" y="85"/>
                  </a:lnTo>
                  <a:lnTo>
                    <a:pt x="463" y="87"/>
                  </a:lnTo>
                  <a:lnTo>
                    <a:pt x="469" y="103"/>
                  </a:lnTo>
                  <a:lnTo>
                    <a:pt x="467" y="105"/>
                  </a:lnTo>
                  <a:lnTo>
                    <a:pt x="467" y="106"/>
                  </a:lnTo>
                  <a:lnTo>
                    <a:pt x="467" y="107"/>
                  </a:lnTo>
                  <a:lnTo>
                    <a:pt x="467" y="112"/>
                  </a:lnTo>
                  <a:lnTo>
                    <a:pt x="467" y="114"/>
                  </a:lnTo>
                  <a:lnTo>
                    <a:pt x="468" y="119"/>
                  </a:lnTo>
                  <a:lnTo>
                    <a:pt x="468" y="121"/>
                  </a:lnTo>
                  <a:lnTo>
                    <a:pt x="468" y="123"/>
                  </a:lnTo>
                  <a:lnTo>
                    <a:pt x="468" y="124"/>
                  </a:lnTo>
                  <a:lnTo>
                    <a:pt x="454" y="123"/>
                  </a:lnTo>
                  <a:lnTo>
                    <a:pt x="453" y="123"/>
                  </a:lnTo>
                  <a:lnTo>
                    <a:pt x="453" y="125"/>
                  </a:lnTo>
                  <a:lnTo>
                    <a:pt x="453" y="134"/>
                  </a:lnTo>
                  <a:lnTo>
                    <a:pt x="452" y="143"/>
                  </a:lnTo>
                  <a:lnTo>
                    <a:pt x="450" y="146"/>
                  </a:lnTo>
                  <a:lnTo>
                    <a:pt x="449" y="146"/>
                  </a:lnTo>
                  <a:lnTo>
                    <a:pt x="443" y="147"/>
                  </a:lnTo>
                  <a:lnTo>
                    <a:pt x="442" y="147"/>
                  </a:lnTo>
                  <a:lnTo>
                    <a:pt x="436" y="147"/>
                  </a:lnTo>
                  <a:lnTo>
                    <a:pt x="435" y="147"/>
                  </a:lnTo>
                  <a:lnTo>
                    <a:pt x="434" y="147"/>
                  </a:lnTo>
                  <a:lnTo>
                    <a:pt x="431" y="150"/>
                  </a:lnTo>
                  <a:lnTo>
                    <a:pt x="427" y="153"/>
                  </a:lnTo>
                  <a:lnTo>
                    <a:pt x="425" y="153"/>
                  </a:lnTo>
                  <a:lnTo>
                    <a:pt x="425" y="154"/>
                  </a:lnTo>
                  <a:lnTo>
                    <a:pt x="427" y="157"/>
                  </a:lnTo>
                  <a:lnTo>
                    <a:pt x="427" y="164"/>
                  </a:lnTo>
                  <a:lnTo>
                    <a:pt x="428" y="174"/>
                  </a:lnTo>
                  <a:lnTo>
                    <a:pt x="428" y="175"/>
                  </a:lnTo>
                  <a:lnTo>
                    <a:pt x="429" y="178"/>
                  </a:lnTo>
                  <a:lnTo>
                    <a:pt x="428" y="179"/>
                  </a:lnTo>
                  <a:lnTo>
                    <a:pt x="429" y="182"/>
                  </a:lnTo>
                  <a:lnTo>
                    <a:pt x="429" y="183"/>
                  </a:lnTo>
                  <a:lnTo>
                    <a:pt x="431" y="185"/>
                  </a:lnTo>
                  <a:lnTo>
                    <a:pt x="429" y="186"/>
                  </a:lnTo>
                  <a:lnTo>
                    <a:pt x="428" y="186"/>
                  </a:lnTo>
                  <a:lnTo>
                    <a:pt x="427" y="186"/>
                  </a:lnTo>
                  <a:lnTo>
                    <a:pt x="422" y="194"/>
                  </a:lnTo>
                  <a:lnTo>
                    <a:pt x="422" y="196"/>
                  </a:lnTo>
                  <a:lnTo>
                    <a:pt x="420" y="194"/>
                  </a:lnTo>
                  <a:lnTo>
                    <a:pt x="418" y="194"/>
                  </a:lnTo>
                  <a:lnTo>
                    <a:pt x="413" y="193"/>
                  </a:lnTo>
                  <a:lnTo>
                    <a:pt x="409" y="192"/>
                  </a:lnTo>
                  <a:lnTo>
                    <a:pt x="407" y="192"/>
                  </a:lnTo>
                  <a:lnTo>
                    <a:pt x="405" y="192"/>
                  </a:lnTo>
                  <a:lnTo>
                    <a:pt x="398" y="190"/>
                  </a:lnTo>
                  <a:lnTo>
                    <a:pt x="396" y="192"/>
                  </a:lnTo>
                  <a:lnTo>
                    <a:pt x="396" y="194"/>
                  </a:lnTo>
                  <a:lnTo>
                    <a:pt x="396" y="196"/>
                  </a:lnTo>
                  <a:lnTo>
                    <a:pt x="396" y="197"/>
                  </a:lnTo>
                  <a:lnTo>
                    <a:pt x="395" y="201"/>
                  </a:lnTo>
                  <a:lnTo>
                    <a:pt x="394" y="204"/>
                  </a:lnTo>
                  <a:lnTo>
                    <a:pt x="392" y="208"/>
                  </a:lnTo>
                  <a:lnTo>
                    <a:pt x="391" y="212"/>
                  </a:lnTo>
                  <a:lnTo>
                    <a:pt x="391" y="214"/>
                  </a:lnTo>
                  <a:lnTo>
                    <a:pt x="392" y="214"/>
                  </a:lnTo>
                  <a:lnTo>
                    <a:pt x="396" y="215"/>
                  </a:lnTo>
                  <a:lnTo>
                    <a:pt x="399" y="216"/>
                  </a:lnTo>
                  <a:lnTo>
                    <a:pt x="400" y="216"/>
                  </a:lnTo>
                  <a:lnTo>
                    <a:pt x="398" y="230"/>
                  </a:lnTo>
                  <a:lnTo>
                    <a:pt x="398" y="232"/>
                  </a:lnTo>
                  <a:lnTo>
                    <a:pt x="398" y="234"/>
                  </a:lnTo>
                  <a:lnTo>
                    <a:pt x="398" y="237"/>
                  </a:lnTo>
                  <a:lnTo>
                    <a:pt x="398" y="239"/>
                  </a:lnTo>
                  <a:lnTo>
                    <a:pt x="399" y="241"/>
                  </a:lnTo>
                  <a:lnTo>
                    <a:pt x="398" y="241"/>
                  </a:lnTo>
                  <a:lnTo>
                    <a:pt x="398" y="243"/>
                  </a:lnTo>
                  <a:lnTo>
                    <a:pt x="396" y="241"/>
                  </a:lnTo>
                  <a:lnTo>
                    <a:pt x="395" y="241"/>
                  </a:lnTo>
                  <a:lnTo>
                    <a:pt x="394" y="241"/>
                  </a:lnTo>
                  <a:lnTo>
                    <a:pt x="392" y="241"/>
                  </a:lnTo>
                  <a:lnTo>
                    <a:pt x="391" y="243"/>
                  </a:lnTo>
                  <a:lnTo>
                    <a:pt x="389" y="243"/>
                  </a:lnTo>
                  <a:lnTo>
                    <a:pt x="387" y="241"/>
                  </a:lnTo>
                  <a:lnTo>
                    <a:pt x="385" y="240"/>
                  </a:lnTo>
                  <a:lnTo>
                    <a:pt x="383" y="240"/>
                  </a:lnTo>
                  <a:lnTo>
                    <a:pt x="381" y="239"/>
                  </a:lnTo>
                  <a:lnTo>
                    <a:pt x="380" y="239"/>
                  </a:lnTo>
                  <a:lnTo>
                    <a:pt x="378" y="239"/>
                  </a:lnTo>
                  <a:lnTo>
                    <a:pt x="376" y="237"/>
                  </a:lnTo>
                  <a:lnTo>
                    <a:pt x="374" y="237"/>
                  </a:lnTo>
                  <a:lnTo>
                    <a:pt x="373" y="236"/>
                  </a:lnTo>
                  <a:lnTo>
                    <a:pt x="372" y="237"/>
                  </a:lnTo>
                  <a:lnTo>
                    <a:pt x="372" y="239"/>
                  </a:lnTo>
                  <a:lnTo>
                    <a:pt x="370" y="239"/>
                  </a:lnTo>
                  <a:lnTo>
                    <a:pt x="369" y="240"/>
                  </a:lnTo>
                  <a:lnTo>
                    <a:pt x="367" y="241"/>
                  </a:lnTo>
                  <a:lnTo>
                    <a:pt x="366" y="241"/>
                  </a:lnTo>
                  <a:lnTo>
                    <a:pt x="365" y="243"/>
                  </a:lnTo>
                  <a:lnTo>
                    <a:pt x="362" y="243"/>
                  </a:lnTo>
                  <a:lnTo>
                    <a:pt x="359" y="243"/>
                  </a:lnTo>
                  <a:lnTo>
                    <a:pt x="358" y="244"/>
                  </a:lnTo>
                  <a:lnTo>
                    <a:pt x="356" y="244"/>
                  </a:lnTo>
                  <a:lnTo>
                    <a:pt x="355" y="244"/>
                  </a:lnTo>
                  <a:lnTo>
                    <a:pt x="353" y="245"/>
                  </a:lnTo>
                  <a:lnTo>
                    <a:pt x="351" y="245"/>
                  </a:lnTo>
                  <a:lnTo>
                    <a:pt x="348" y="247"/>
                  </a:lnTo>
                  <a:lnTo>
                    <a:pt x="347" y="247"/>
                  </a:lnTo>
                  <a:lnTo>
                    <a:pt x="345" y="247"/>
                  </a:lnTo>
                  <a:lnTo>
                    <a:pt x="345" y="248"/>
                  </a:lnTo>
                  <a:lnTo>
                    <a:pt x="345" y="250"/>
                  </a:lnTo>
                  <a:lnTo>
                    <a:pt x="345" y="254"/>
                  </a:lnTo>
                  <a:lnTo>
                    <a:pt x="345" y="255"/>
                  </a:lnTo>
                  <a:lnTo>
                    <a:pt x="345" y="256"/>
                  </a:lnTo>
                  <a:lnTo>
                    <a:pt x="345" y="258"/>
                  </a:lnTo>
                  <a:lnTo>
                    <a:pt x="345" y="261"/>
                  </a:lnTo>
                  <a:lnTo>
                    <a:pt x="347" y="263"/>
                  </a:lnTo>
                  <a:lnTo>
                    <a:pt x="347" y="265"/>
                  </a:lnTo>
                  <a:lnTo>
                    <a:pt x="348" y="266"/>
                  </a:lnTo>
                  <a:lnTo>
                    <a:pt x="349" y="272"/>
                  </a:lnTo>
                  <a:lnTo>
                    <a:pt x="351" y="277"/>
                  </a:lnTo>
                  <a:lnTo>
                    <a:pt x="349" y="277"/>
                  </a:lnTo>
                  <a:lnTo>
                    <a:pt x="348" y="277"/>
                  </a:lnTo>
                  <a:lnTo>
                    <a:pt x="347" y="277"/>
                  </a:lnTo>
                  <a:lnTo>
                    <a:pt x="345" y="277"/>
                  </a:lnTo>
                  <a:lnTo>
                    <a:pt x="344" y="279"/>
                  </a:lnTo>
                  <a:lnTo>
                    <a:pt x="342" y="279"/>
                  </a:lnTo>
                  <a:lnTo>
                    <a:pt x="340" y="279"/>
                  </a:lnTo>
                  <a:lnTo>
                    <a:pt x="338" y="280"/>
                  </a:lnTo>
                  <a:lnTo>
                    <a:pt x="337" y="280"/>
                  </a:lnTo>
                  <a:lnTo>
                    <a:pt x="337" y="281"/>
                  </a:lnTo>
                  <a:lnTo>
                    <a:pt x="337" y="283"/>
                  </a:lnTo>
                  <a:lnTo>
                    <a:pt x="338" y="285"/>
                  </a:lnTo>
                  <a:lnTo>
                    <a:pt x="338" y="287"/>
                  </a:lnTo>
                  <a:lnTo>
                    <a:pt x="338" y="288"/>
                  </a:lnTo>
                  <a:lnTo>
                    <a:pt x="338" y="290"/>
                  </a:lnTo>
                  <a:lnTo>
                    <a:pt x="338" y="291"/>
                  </a:lnTo>
                  <a:lnTo>
                    <a:pt x="338" y="294"/>
                  </a:lnTo>
                  <a:lnTo>
                    <a:pt x="338" y="295"/>
                  </a:lnTo>
                  <a:lnTo>
                    <a:pt x="338" y="297"/>
                  </a:lnTo>
                  <a:lnTo>
                    <a:pt x="338" y="299"/>
                  </a:lnTo>
                  <a:lnTo>
                    <a:pt x="340" y="301"/>
                  </a:lnTo>
                  <a:lnTo>
                    <a:pt x="340" y="302"/>
                  </a:lnTo>
                  <a:lnTo>
                    <a:pt x="340" y="303"/>
                  </a:lnTo>
                  <a:lnTo>
                    <a:pt x="340" y="305"/>
                  </a:lnTo>
                  <a:lnTo>
                    <a:pt x="340" y="306"/>
                  </a:lnTo>
                  <a:lnTo>
                    <a:pt x="341" y="310"/>
                  </a:lnTo>
                  <a:lnTo>
                    <a:pt x="341" y="312"/>
                  </a:lnTo>
                  <a:lnTo>
                    <a:pt x="340" y="312"/>
                  </a:lnTo>
                  <a:lnTo>
                    <a:pt x="340" y="313"/>
                  </a:lnTo>
                  <a:lnTo>
                    <a:pt x="340" y="314"/>
                  </a:lnTo>
                  <a:lnTo>
                    <a:pt x="340" y="316"/>
                  </a:lnTo>
                  <a:lnTo>
                    <a:pt x="340" y="317"/>
                  </a:lnTo>
                  <a:lnTo>
                    <a:pt x="340" y="319"/>
                  </a:lnTo>
                  <a:lnTo>
                    <a:pt x="340" y="320"/>
                  </a:lnTo>
                  <a:lnTo>
                    <a:pt x="340" y="321"/>
                  </a:lnTo>
                  <a:lnTo>
                    <a:pt x="340" y="323"/>
                  </a:lnTo>
                  <a:lnTo>
                    <a:pt x="340" y="324"/>
                  </a:lnTo>
                  <a:lnTo>
                    <a:pt x="340" y="325"/>
                  </a:lnTo>
                  <a:lnTo>
                    <a:pt x="340" y="327"/>
                  </a:lnTo>
                  <a:lnTo>
                    <a:pt x="340" y="328"/>
                  </a:lnTo>
                  <a:lnTo>
                    <a:pt x="340" y="330"/>
                  </a:lnTo>
                  <a:lnTo>
                    <a:pt x="340" y="332"/>
                  </a:lnTo>
                  <a:lnTo>
                    <a:pt x="340" y="335"/>
                  </a:lnTo>
                  <a:lnTo>
                    <a:pt x="338" y="339"/>
                  </a:lnTo>
                  <a:lnTo>
                    <a:pt x="338" y="343"/>
                  </a:lnTo>
                  <a:lnTo>
                    <a:pt x="338" y="348"/>
                  </a:lnTo>
                  <a:lnTo>
                    <a:pt x="338" y="361"/>
                  </a:lnTo>
                  <a:lnTo>
                    <a:pt x="337" y="389"/>
                  </a:lnTo>
                  <a:lnTo>
                    <a:pt x="337" y="403"/>
                  </a:lnTo>
                  <a:lnTo>
                    <a:pt x="337" y="410"/>
                  </a:lnTo>
                  <a:lnTo>
                    <a:pt x="337" y="411"/>
                  </a:lnTo>
                  <a:lnTo>
                    <a:pt x="337" y="412"/>
                  </a:lnTo>
                  <a:lnTo>
                    <a:pt x="331" y="412"/>
                  </a:lnTo>
                  <a:lnTo>
                    <a:pt x="329" y="412"/>
                  </a:lnTo>
                  <a:lnTo>
                    <a:pt x="325" y="412"/>
                  </a:lnTo>
                  <a:lnTo>
                    <a:pt x="323" y="412"/>
                  </a:lnTo>
                  <a:lnTo>
                    <a:pt x="320" y="412"/>
                  </a:lnTo>
                  <a:lnTo>
                    <a:pt x="319" y="412"/>
                  </a:lnTo>
                  <a:lnTo>
                    <a:pt x="319" y="414"/>
                  </a:lnTo>
                  <a:lnTo>
                    <a:pt x="318" y="414"/>
                  </a:lnTo>
                  <a:lnTo>
                    <a:pt x="315" y="414"/>
                  </a:lnTo>
                  <a:lnTo>
                    <a:pt x="312" y="414"/>
                  </a:lnTo>
                  <a:lnTo>
                    <a:pt x="311" y="414"/>
                  </a:lnTo>
                  <a:lnTo>
                    <a:pt x="307" y="415"/>
                  </a:lnTo>
                  <a:lnTo>
                    <a:pt x="303" y="415"/>
                  </a:lnTo>
                  <a:lnTo>
                    <a:pt x="301" y="415"/>
                  </a:lnTo>
                  <a:lnTo>
                    <a:pt x="293" y="418"/>
                  </a:lnTo>
                  <a:lnTo>
                    <a:pt x="278" y="422"/>
                  </a:lnTo>
                  <a:lnTo>
                    <a:pt x="265" y="426"/>
                  </a:lnTo>
                  <a:lnTo>
                    <a:pt x="264" y="426"/>
                  </a:lnTo>
                  <a:lnTo>
                    <a:pt x="253" y="429"/>
                  </a:lnTo>
                  <a:lnTo>
                    <a:pt x="246" y="432"/>
                  </a:lnTo>
                  <a:lnTo>
                    <a:pt x="245" y="432"/>
                  </a:lnTo>
                  <a:lnTo>
                    <a:pt x="239" y="433"/>
                  </a:lnTo>
                  <a:lnTo>
                    <a:pt x="239" y="435"/>
                  </a:lnTo>
                  <a:lnTo>
                    <a:pt x="240" y="436"/>
                  </a:lnTo>
                  <a:lnTo>
                    <a:pt x="236" y="439"/>
                  </a:lnTo>
                  <a:lnTo>
                    <a:pt x="232" y="441"/>
                  </a:lnTo>
                  <a:lnTo>
                    <a:pt x="228" y="443"/>
                  </a:lnTo>
                  <a:lnTo>
                    <a:pt x="225" y="446"/>
                  </a:lnTo>
                  <a:lnTo>
                    <a:pt x="224" y="447"/>
                  </a:lnTo>
                  <a:lnTo>
                    <a:pt x="220" y="448"/>
                  </a:lnTo>
                  <a:lnTo>
                    <a:pt x="218" y="450"/>
                  </a:lnTo>
                  <a:lnTo>
                    <a:pt x="206" y="455"/>
                  </a:lnTo>
                  <a:lnTo>
                    <a:pt x="196" y="459"/>
                  </a:lnTo>
                  <a:lnTo>
                    <a:pt x="185" y="461"/>
                  </a:lnTo>
                  <a:lnTo>
                    <a:pt x="176" y="463"/>
                  </a:lnTo>
                  <a:lnTo>
                    <a:pt x="174" y="463"/>
                  </a:lnTo>
                  <a:lnTo>
                    <a:pt x="171" y="465"/>
                  </a:lnTo>
                  <a:lnTo>
                    <a:pt x="165" y="469"/>
                  </a:lnTo>
                  <a:lnTo>
                    <a:pt x="162" y="470"/>
                  </a:lnTo>
                  <a:lnTo>
                    <a:pt x="165" y="477"/>
                  </a:lnTo>
                  <a:lnTo>
                    <a:pt x="146" y="480"/>
                  </a:lnTo>
                  <a:lnTo>
                    <a:pt x="137" y="479"/>
                  </a:lnTo>
                  <a:lnTo>
                    <a:pt x="120" y="479"/>
                  </a:lnTo>
                  <a:lnTo>
                    <a:pt x="108" y="483"/>
                  </a:lnTo>
                  <a:lnTo>
                    <a:pt x="108" y="484"/>
                  </a:lnTo>
                  <a:lnTo>
                    <a:pt x="107" y="487"/>
                  </a:lnTo>
                  <a:lnTo>
                    <a:pt x="105" y="491"/>
                  </a:lnTo>
                  <a:lnTo>
                    <a:pt x="104" y="495"/>
                  </a:lnTo>
                  <a:lnTo>
                    <a:pt x="104" y="497"/>
                  </a:lnTo>
                  <a:lnTo>
                    <a:pt x="102" y="498"/>
                  </a:lnTo>
                  <a:lnTo>
                    <a:pt x="101" y="498"/>
                  </a:lnTo>
                  <a:lnTo>
                    <a:pt x="100" y="499"/>
                  </a:lnTo>
                  <a:lnTo>
                    <a:pt x="96" y="501"/>
                  </a:lnTo>
                  <a:lnTo>
                    <a:pt x="93" y="501"/>
                  </a:lnTo>
                  <a:lnTo>
                    <a:pt x="91" y="502"/>
                  </a:lnTo>
                  <a:lnTo>
                    <a:pt x="90" y="504"/>
                  </a:lnTo>
                  <a:lnTo>
                    <a:pt x="89" y="502"/>
                  </a:lnTo>
                  <a:lnTo>
                    <a:pt x="87" y="502"/>
                  </a:lnTo>
                  <a:lnTo>
                    <a:pt x="86" y="499"/>
                  </a:lnTo>
                  <a:lnTo>
                    <a:pt x="85" y="498"/>
                  </a:lnTo>
                  <a:lnTo>
                    <a:pt x="83" y="495"/>
                  </a:lnTo>
                  <a:lnTo>
                    <a:pt x="82" y="492"/>
                  </a:lnTo>
                  <a:lnTo>
                    <a:pt x="80" y="491"/>
                  </a:lnTo>
                  <a:lnTo>
                    <a:pt x="80" y="490"/>
                  </a:lnTo>
                  <a:lnTo>
                    <a:pt x="79" y="490"/>
                  </a:lnTo>
                  <a:lnTo>
                    <a:pt x="79" y="488"/>
                  </a:lnTo>
                  <a:lnTo>
                    <a:pt x="78" y="486"/>
                  </a:lnTo>
                  <a:lnTo>
                    <a:pt x="76" y="484"/>
                  </a:lnTo>
                  <a:lnTo>
                    <a:pt x="69" y="470"/>
                  </a:lnTo>
                  <a:lnTo>
                    <a:pt x="69" y="469"/>
                  </a:lnTo>
                  <a:lnTo>
                    <a:pt x="71" y="468"/>
                  </a:lnTo>
                  <a:lnTo>
                    <a:pt x="72" y="468"/>
                  </a:lnTo>
                  <a:lnTo>
                    <a:pt x="73" y="466"/>
                  </a:lnTo>
                  <a:lnTo>
                    <a:pt x="73" y="465"/>
                  </a:lnTo>
                  <a:lnTo>
                    <a:pt x="62" y="446"/>
                  </a:lnTo>
                  <a:lnTo>
                    <a:pt x="55" y="433"/>
                  </a:lnTo>
                  <a:lnTo>
                    <a:pt x="53" y="428"/>
                  </a:lnTo>
                  <a:lnTo>
                    <a:pt x="51" y="426"/>
                  </a:lnTo>
                  <a:lnTo>
                    <a:pt x="49" y="421"/>
                  </a:lnTo>
                  <a:lnTo>
                    <a:pt x="43" y="411"/>
                  </a:lnTo>
                  <a:lnTo>
                    <a:pt x="42" y="408"/>
                  </a:lnTo>
                  <a:lnTo>
                    <a:pt x="40" y="405"/>
                  </a:lnTo>
                  <a:lnTo>
                    <a:pt x="40" y="404"/>
                  </a:lnTo>
                  <a:lnTo>
                    <a:pt x="39" y="401"/>
                  </a:lnTo>
                  <a:lnTo>
                    <a:pt x="38" y="400"/>
                  </a:lnTo>
                  <a:lnTo>
                    <a:pt x="39" y="400"/>
                  </a:lnTo>
                  <a:lnTo>
                    <a:pt x="39" y="399"/>
                  </a:lnTo>
                  <a:lnTo>
                    <a:pt x="38" y="399"/>
                  </a:lnTo>
                  <a:lnTo>
                    <a:pt x="40" y="399"/>
                  </a:lnTo>
                  <a:lnTo>
                    <a:pt x="43" y="396"/>
                  </a:lnTo>
                  <a:lnTo>
                    <a:pt x="44" y="396"/>
                  </a:lnTo>
                  <a:lnTo>
                    <a:pt x="46" y="396"/>
                  </a:lnTo>
                  <a:lnTo>
                    <a:pt x="47" y="394"/>
                  </a:lnTo>
                  <a:lnTo>
                    <a:pt x="49" y="394"/>
                  </a:lnTo>
                  <a:lnTo>
                    <a:pt x="50" y="394"/>
                  </a:lnTo>
                  <a:lnTo>
                    <a:pt x="51" y="393"/>
                  </a:lnTo>
                  <a:lnTo>
                    <a:pt x="55" y="392"/>
                  </a:lnTo>
                  <a:lnTo>
                    <a:pt x="57" y="392"/>
                  </a:lnTo>
                  <a:lnTo>
                    <a:pt x="60" y="390"/>
                  </a:lnTo>
                  <a:lnTo>
                    <a:pt x="61" y="390"/>
                  </a:lnTo>
                  <a:lnTo>
                    <a:pt x="61" y="389"/>
                  </a:lnTo>
                  <a:lnTo>
                    <a:pt x="60" y="385"/>
                  </a:lnTo>
                  <a:lnTo>
                    <a:pt x="57" y="378"/>
                  </a:lnTo>
                  <a:lnTo>
                    <a:pt x="57" y="377"/>
                  </a:lnTo>
                  <a:lnTo>
                    <a:pt x="55" y="370"/>
                  </a:lnTo>
                  <a:lnTo>
                    <a:pt x="61" y="368"/>
                  </a:lnTo>
                  <a:lnTo>
                    <a:pt x="64" y="366"/>
                  </a:lnTo>
                  <a:lnTo>
                    <a:pt x="65" y="366"/>
                  </a:lnTo>
                  <a:lnTo>
                    <a:pt x="65" y="364"/>
                  </a:lnTo>
                  <a:lnTo>
                    <a:pt x="62" y="361"/>
                  </a:lnTo>
                  <a:lnTo>
                    <a:pt x="64" y="361"/>
                  </a:lnTo>
                  <a:lnTo>
                    <a:pt x="65" y="360"/>
                  </a:lnTo>
                  <a:lnTo>
                    <a:pt x="68" y="360"/>
                  </a:lnTo>
                  <a:lnTo>
                    <a:pt x="72" y="359"/>
                  </a:lnTo>
                  <a:lnTo>
                    <a:pt x="76" y="357"/>
                  </a:lnTo>
                  <a:lnTo>
                    <a:pt x="76" y="356"/>
                  </a:lnTo>
                  <a:lnTo>
                    <a:pt x="75" y="352"/>
                  </a:lnTo>
                  <a:lnTo>
                    <a:pt x="73" y="345"/>
                  </a:lnTo>
                  <a:lnTo>
                    <a:pt x="71" y="341"/>
                  </a:lnTo>
                  <a:lnTo>
                    <a:pt x="71" y="338"/>
                  </a:lnTo>
                  <a:lnTo>
                    <a:pt x="72" y="338"/>
                  </a:lnTo>
                  <a:lnTo>
                    <a:pt x="71" y="335"/>
                  </a:lnTo>
                  <a:lnTo>
                    <a:pt x="69" y="337"/>
                  </a:lnTo>
                  <a:lnTo>
                    <a:pt x="68" y="334"/>
                  </a:lnTo>
                  <a:lnTo>
                    <a:pt x="66" y="334"/>
                  </a:lnTo>
                  <a:lnTo>
                    <a:pt x="65" y="334"/>
                  </a:lnTo>
                  <a:lnTo>
                    <a:pt x="65" y="332"/>
                  </a:lnTo>
                  <a:lnTo>
                    <a:pt x="65" y="331"/>
                  </a:lnTo>
                  <a:lnTo>
                    <a:pt x="64" y="331"/>
                  </a:lnTo>
                  <a:lnTo>
                    <a:pt x="64" y="330"/>
                  </a:lnTo>
                  <a:lnTo>
                    <a:pt x="62" y="328"/>
                  </a:lnTo>
                  <a:lnTo>
                    <a:pt x="62" y="330"/>
                  </a:lnTo>
                  <a:lnTo>
                    <a:pt x="61" y="327"/>
                  </a:lnTo>
                  <a:lnTo>
                    <a:pt x="61" y="328"/>
                  </a:lnTo>
                  <a:lnTo>
                    <a:pt x="60" y="327"/>
                  </a:lnTo>
                  <a:lnTo>
                    <a:pt x="61" y="327"/>
                  </a:lnTo>
                  <a:lnTo>
                    <a:pt x="60" y="324"/>
                  </a:lnTo>
                  <a:lnTo>
                    <a:pt x="58" y="321"/>
                  </a:lnTo>
                  <a:lnTo>
                    <a:pt x="58" y="320"/>
                  </a:lnTo>
                  <a:lnTo>
                    <a:pt x="57" y="317"/>
                  </a:lnTo>
                  <a:lnTo>
                    <a:pt x="55" y="316"/>
                  </a:lnTo>
                  <a:lnTo>
                    <a:pt x="55" y="314"/>
                  </a:lnTo>
                  <a:lnTo>
                    <a:pt x="55" y="316"/>
                  </a:lnTo>
                  <a:lnTo>
                    <a:pt x="54" y="316"/>
                  </a:lnTo>
                  <a:lnTo>
                    <a:pt x="53" y="314"/>
                  </a:lnTo>
                  <a:lnTo>
                    <a:pt x="54" y="314"/>
                  </a:lnTo>
                  <a:lnTo>
                    <a:pt x="54" y="313"/>
                  </a:lnTo>
                  <a:lnTo>
                    <a:pt x="51" y="308"/>
                  </a:lnTo>
                  <a:lnTo>
                    <a:pt x="51" y="309"/>
                  </a:lnTo>
                  <a:lnTo>
                    <a:pt x="51" y="308"/>
                  </a:lnTo>
                  <a:lnTo>
                    <a:pt x="50" y="305"/>
                  </a:lnTo>
                  <a:lnTo>
                    <a:pt x="50" y="303"/>
                  </a:lnTo>
                  <a:lnTo>
                    <a:pt x="44" y="290"/>
                  </a:lnTo>
                  <a:lnTo>
                    <a:pt x="43" y="284"/>
                  </a:lnTo>
                  <a:lnTo>
                    <a:pt x="42" y="281"/>
                  </a:lnTo>
                  <a:lnTo>
                    <a:pt x="42" y="280"/>
                  </a:lnTo>
                  <a:lnTo>
                    <a:pt x="40" y="276"/>
                  </a:lnTo>
                  <a:lnTo>
                    <a:pt x="42" y="276"/>
                  </a:lnTo>
                  <a:lnTo>
                    <a:pt x="44" y="274"/>
                  </a:lnTo>
                  <a:lnTo>
                    <a:pt x="49" y="272"/>
                  </a:lnTo>
                  <a:lnTo>
                    <a:pt x="46" y="263"/>
                  </a:lnTo>
                  <a:lnTo>
                    <a:pt x="43" y="255"/>
                  </a:lnTo>
                  <a:lnTo>
                    <a:pt x="39" y="258"/>
                  </a:lnTo>
                  <a:lnTo>
                    <a:pt x="36" y="259"/>
                  </a:lnTo>
                  <a:lnTo>
                    <a:pt x="33" y="252"/>
                  </a:lnTo>
                  <a:lnTo>
                    <a:pt x="32" y="247"/>
                  </a:lnTo>
                  <a:lnTo>
                    <a:pt x="32" y="245"/>
                  </a:lnTo>
                  <a:lnTo>
                    <a:pt x="31" y="244"/>
                  </a:lnTo>
                  <a:lnTo>
                    <a:pt x="31" y="243"/>
                  </a:lnTo>
                  <a:lnTo>
                    <a:pt x="31" y="241"/>
                  </a:lnTo>
                  <a:lnTo>
                    <a:pt x="27" y="230"/>
                  </a:lnTo>
                  <a:lnTo>
                    <a:pt x="27" y="228"/>
                  </a:lnTo>
                  <a:lnTo>
                    <a:pt x="25" y="228"/>
                  </a:lnTo>
                  <a:lnTo>
                    <a:pt x="24" y="226"/>
                  </a:lnTo>
                  <a:lnTo>
                    <a:pt x="22" y="225"/>
                  </a:lnTo>
                  <a:lnTo>
                    <a:pt x="21" y="223"/>
                  </a:lnTo>
                  <a:lnTo>
                    <a:pt x="20" y="222"/>
                  </a:lnTo>
                  <a:lnTo>
                    <a:pt x="20" y="221"/>
                  </a:lnTo>
                  <a:lnTo>
                    <a:pt x="17" y="218"/>
                  </a:lnTo>
                  <a:lnTo>
                    <a:pt x="17" y="216"/>
                  </a:lnTo>
                  <a:lnTo>
                    <a:pt x="6" y="201"/>
                  </a:lnTo>
                  <a:lnTo>
                    <a:pt x="0" y="196"/>
                  </a:lnTo>
                  <a:lnTo>
                    <a:pt x="2" y="194"/>
                  </a:lnTo>
                  <a:lnTo>
                    <a:pt x="4" y="194"/>
                  </a:lnTo>
                  <a:lnTo>
                    <a:pt x="6" y="196"/>
                  </a:lnTo>
                  <a:lnTo>
                    <a:pt x="7" y="197"/>
                  </a:lnTo>
                  <a:lnTo>
                    <a:pt x="7" y="199"/>
                  </a:lnTo>
                  <a:lnTo>
                    <a:pt x="9" y="201"/>
                  </a:lnTo>
                  <a:lnTo>
                    <a:pt x="10" y="201"/>
                  </a:lnTo>
                  <a:lnTo>
                    <a:pt x="11" y="200"/>
                  </a:lnTo>
                  <a:lnTo>
                    <a:pt x="13" y="200"/>
                  </a:lnTo>
                  <a:lnTo>
                    <a:pt x="14" y="200"/>
                  </a:lnTo>
                  <a:lnTo>
                    <a:pt x="16" y="200"/>
                  </a:lnTo>
                  <a:lnTo>
                    <a:pt x="17" y="200"/>
                  </a:lnTo>
                  <a:lnTo>
                    <a:pt x="17" y="199"/>
                  </a:lnTo>
                  <a:lnTo>
                    <a:pt x="18" y="199"/>
                  </a:lnTo>
                  <a:lnTo>
                    <a:pt x="20" y="199"/>
                  </a:lnTo>
                  <a:lnTo>
                    <a:pt x="20" y="197"/>
                  </a:lnTo>
                  <a:lnTo>
                    <a:pt x="21" y="197"/>
                  </a:lnTo>
                  <a:lnTo>
                    <a:pt x="21" y="196"/>
                  </a:lnTo>
                  <a:lnTo>
                    <a:pt x="24" y="194"/>
                  </a:lnTo>
                  <a:lnTo>
                    <a:pt x="27" y="193"/>
                  </a:lnTo>
                  <a:lnTo>
                    <a:pt x="28" y="193"/>
                  </a:lnTo>
                  <a:lnTo>
                    <a:pt x="29" y="190"/>
                  </a:lnTo>
                  <a:lnTo>
                    <a:pt x="32" y="189"/>
                  </a:lnTo>
                  <a:lnTo>
                    <a:pt x="33" y="188"/>
                  </a:lnTo>
                  <a:lnTo>
                    <a:pt x="35" y="188"/>
                  </a:lnTo>
                  <a:lnTo>
                    <a:pt x="36" y="188"/>
                  </a:lnTo>
                  <a:lnTo>
                    <a:pt x="40" y="186"/>
                  </a:lnTo>
                  <a:lnTo>
                    <a:pt x="43" y="185"/>
                  </a:lnTo>
                  <a:lnTo>
                    <a:pt x="46" y="185"/>
                  </a:lnTo>
                  <a:lnTo>
                    <a:pt x="46" y="183"/>
                  </a:lnTo>
                  <a:lnTo>
                    <a:pt x="49" y="182"/>
                  </a:lnTo>
                  <a:lnTo>
                    <a:pt x="54" y="179"/>
                  </a:lnTo>
                  <a:lnTo>
                    <a:pt x="55" y="178"/>
                  </a:lnTo>
                  <a:lnTo>
                    <a:pt x="57" y="176"/>
                  </a:lnTo>
                  <a:lnTo>
                    <a:pt x="62" y="168"/>
                  </a:lnTo>
                  <a:lnTo>
                    <a:pt x="64" y="167"/>
                  </a:lnTo>
                  <a:lnTo>
                    <a:pt x="69" y="163"/>
                  </a:lnTo>
                  <a:lnTo>
                    <a:pt x="75" y="160"/>
                  </a:lnTo>
                  <a:lnTo>
                    <a:pt x="75" y="159"/>
                  </a:lnTo>
                  <a:lnTo>
                    <a:pt x="76" y="159"/>
                  </a:lnTo>
                  <a:lnTo>
                    <a:pt x="79" y="156"/>
                  </a:lnTo>
                  <a:lnTo>
                    <a:pt x="89" y="150"/>
                  </a:lnTo>
                  <a:lnTo>
                    <a:pt x="90" y="149"/>
                  </a:lnTo>
                  <a:lnTo>
                    <a:pt x="91" y="147"/>
                  </a:lnTo>
                  <a:lnTo>
                    <a:pt x="94" y="146"/>
                  </a:lnTo>
                  <a:lnTo>
                    <a:pt x="102" y="136"/>
                  </a:lnTo>
                  <a:lnTo>
                    <a:pt x="101" y="135"/>
                  </a:lnTo>
                  <a:lnTo>
                    <a:pt x="101" y="134"/>
                  </a:lnTo>
                  <a:lnTo>
                    <a:pt x="105" y="131"/>
                  </a:lnTo>
                  <a:lnTo>
                    <a:pt x="113" y="127"/>
                  </a:lnTo>
                  <a:lnTo>
                    <a:pt x="118" y="123"/>
                  </a:lnTo>
                  <a:lnTo>
                    <a:pt x="123" y="119"/>
                  </a:lnTo>
                  <a:lnTo>
                    <a:pt x="124" y="119"/>
                  </a:lnTo>
                  <a:lnTo>
                    <a:pt x="126" y="117"/>
                  </a:lnTo>
                  <a:lnTo>
                    <a:pt x="131" y="113"/>
                  </a:lnTo>
                  <a:lnTo>
                    <a:pt x="134" y="110"/>
                  </a:lnTo>
                  <a:lnTo>
                    <a:pt x="141" y="106"/>
                  </a:lnTo>
                  <a:lnTo>
                    <a:pt x="142" y="106"/>
                  </a:lnTo>
                  <a:lnTo>
                    <a:pt x="151" y="102"/>
                  </a:lnTo>
                  <a:lnTo>
                    <a:pt x="152" y="102"/>
                  </a:lnTo>
                  <a:lnTo>
                    <a:pt x="152" y="101"/>
                  </a:lnTo>
                  <a:lnTo>
                    <a:pt x="159" y="98"/>
                  </a:lnTo>
                  <a:lnTo>
                    <a:pt x="162" y="95"/>
                  </a:lnTo>
                  <a:lnTo>
                    <a:pt x="162" y="94"/>
                  </a:lnTo>
                  <a:lnTo>
                    <a:pt x="173" y="88"/>
                  </a:lnTo>
                  <a:lnTo>
                    <a:pt x="177" y="87"/>
                  </a:lnTo>
                  <a:lnTo>
                    <a:pt x="178" y="87"/>
                  </a:lnTo>
                  <a:lnTo>
                    <a:pt x="189" y="85"/>
                  </a:lnTo>
                  <a:lnTo>
                    <a:pt x="191" y="85"/>
                  </a:lnTo>
                  <a:lnTo>
                    <a:pt x="193" y="85"/>
                  </a:lnTo>
                  <a:lnTo>
                    <a:pt x="198" y="84"/>
                  </a:lnTo>
                  <a:lnTo>
                    <a:pt x="198" y="81"/>
                  </a:lnTo>
                  <a:lnTo>
                    <a:pt x="195" y="74"/>
                  </a:lnTo>
                  <a:lnTo>
                    <a:pt x="195" y="73"/>
                  </a:lnTo>
                  <a:lnTo>
                    <a:pt x="195" y="70"/>
                  </a:lnTo>
                  <a:lnTo>
                    <a:pt x="195" y="58"/>
                  </a:lnTo>
                  <a:lnTo>
                    <a:pt x="195" y="55"/>
                  </a:lnTo>
                  <a:lnTo>
                    <a:pt x="196" y="50"/>
                  </a:lnTo>
                  <a:lnTo>
                    <a:pt x="196" y="48"/>
                  </a:lnTo>
                  <a:lnTo>
                    <a:pt x="196" y="47"/>
                  </a:lnTo>
                  <a:lnTo>
                    <a:pt x="196" y="45"/>
                  </a:lnTo>
                  <a:lnTo>
                    <a:pt x="196" y="44"/>
                  </a:lnTo>
                  <a:lnTo>
                    <a:pt x="196" y="40"/>
                  </a:lnTo>
                  <a:lnTo>
                    <a:pt x="198" y="40"/>
                  </a:lnTo>
                  <a:lnTo>
                    <a:pt x="198" y="39"/>
                  </a:lnTo>
                  <a:lnTo>
                    <a:pt x="198" y="34"/>
                  </a:lnTo>
                  <a:lnTo>
                    <a:pt x="196" y="30"/>
                  </a:lnTo>
                  <a:lnTo>
                    <a:pt x="196" y="29"/>
                  </a:lnTo>
                  <a:lnTo>
                    <a:pt x="196" y="21"/>
                  </a:lnTo>
                  <a:lnTo>
                    <a:pt x="196" y="16"/>
                  </a:lnTo>
                  <a:lnTo>
                    <a:pt x="196" y="15"/>
                  </a:lnTo>
                  <a:lnTo>
                    <a:pt x="209" y="12"/>
                  </a:lnTo>
                  <a:lnTo>
                    <a:pt x="213" y="12"/>
                  </a:lnTo>
                  <a:lnTo>
                    <a:pt x="214" y="11"/>
                  </a:lnTo>
                  <a:lnTo>
                    <a:pt x="229" y="8"/>
                  </a:lnTo>
                  <a:lnTo>
                    <a:pt x="231" y="8"/>
                  </a:lnTo>
                  <a:lnTo>
                    <a:pt x="238" y="7"/>
                  </a:lnTo>
                  <a:lnTo>
                    <a:pt x="239" y="5"/>
                  </a:lnTo>
                  <a:lnTo>
                    <a:pt x="240" y="5"/>
                  </a:lnTo>
                  <a:lnTo>
                    <a:pt x="243" y="5"/>
                  </a:lnTo>
                  <a:lnTo>
                    <a:pt x="256" y="4"/>
                  </a:lnTo>
                  <a:lnTo>
                    <a:pt x="257" y="4"/>
                  </a:lnTo>
                  <a:lnTo>
                    <a:pt x="271" y="4"/>
                  </a:lnTo>
                  <a:lnTo>
                    <a:pt x="272" y="4"/>
                  </a:lnTo>
                  <a:lnTo>
                    <a:pt x="287" y="3"/>
                  </a:lnTo>
                  <a:lnTo>
                    <a:pt x="289" y="3"/>
                  </a:lnTo>
                  <a:lnTo>
                    <a:pt x="291" y="3"/>
                  </a:lnTo>
                  <a:lnTo>
                    <a:pt x="293" y="1"/>
                  </a:lnTo>
                  <a:lnTo>
                    <a:pt x="294" y="1"/>
                  </a:lnTo>
                  <a:lnTo>
                    <a:pt x="296" y="1"/>
                  </a:lnTo>
                  <a:lnTo>
                    <a:pt x="297" y="1"/>
                  </a:lnTo>
                  <a:lnTo>
                    <a:pt x="298" y="1"/>
                  </a:lnTo>
                  <a:lnTo>
                    <a:pt x="300" y="1"/>
                  </a:lnTo>
                  <a:lnTo>
                    <a:pt x="309" y="0"/>
                  </a:lnTo>
                  <a:lnTo>
                    <a:pt x="311" y="0"/>
                  </a:lnTo>
                  <a:lnTo>
                    <a:pt x="312" y="0"/>
                  </a:lnTo>
                  <a:lnTo>
                    <a:pt x="309" y="4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Freeform 33">
              <a:extLst>
                <a:ext uri="{FF2B5EF4-FFF2-40B4-BE49-F238E27FC236}">
                  <a16:creationId xmlns:a16="http://schemas.microsoft.com/office/drawing/2014/main" id="{36B9007A-2749-D9ED-3A07-4C7172B74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6" y="3189288"/>
              <a:ext cx="2706688" cy="1665288"/>
            </a:xfrm>
            <a:custGeom>
              <a:avLst/>
              <a:gdLst>
                <a:gd name="T0" fmla="*/ 1530 w 1705"/>
                <a:gd name="T1" fmla="*/ 5 h 1049"/>
                <a:gd name="T2" fmla="*/ 1544 w 1705"/>
                <a:gd name="T3" fmla="*/ 25 h 1049"/>
                <a:gd name="T4" fmla="*/ 1565 w 1705"/>
                <a:gd name="T5" fmla="*/ 37 h 1049"/>
                <a:gd name="T6" fmla="*/ 1617 w 1705"/>
                <a:gd name="T7" fmla="*/ 39 h 1049"/>
                <a:gd name="T8" fmla="*/ 1649 w 1705"/>
                <a:gd name="T9" fmla="*/ 63 h 1049"/>
                <a:gd name="T10" fmla="*/ 1686 w 1705"/>
                <a:gd name="T11" fmla="*/ 102 h 1049"/>
                <a:gd name="T12" fmla="*/ 1696 w 1705"/>
                <a:gd name="T13" fmla="*/ 160 h 1049"/>
                <a:gd name="T14" fmla="*/ 1646 w 1705"/>
                <a:gd name="T15" fmla="*/ 183 h 1049"/>
                <a:gd name="T16" fmla="*/ 1602 w 1705"/>
                <a:gd name="T17" fmla="*/ 248 h 1049"/>
                <a:gd name="T18" fmla="*/ 1589 w 1705"/>
                <a:gd name="T19" fmla="*/ 345 h 1049"/>
                <a:gd name="T20" fmla="*/ 1555 w 1705"/>
                <a:gd name="T21" fmla="*/ 426 h 1049"/>
                <a:gd name="T22" fmla="*/ 1523 w 1705"/>
                <a:gd name="T23" fmla="*/ 481 h 1049"/>
                <a:gd name="T24" fmla="*/ 1520 w 1705"/>
                <a:gd name="T25" fmla="*/ 530 h 1049"/>
                <a:gd name="T26" fmla="*/ 1387 w 1705"/>
                <a:gd name="T27" fmla="*/ 544 h 1049"/>
                <a:gd name="T28" fmla="*/ 1304 w 1705"/>
                <a:gd name="T29" fmla="*/ 568 h 1049"/>
                <a:gd name="T30" fmla="*/ 1199 w 1705"/>
                <a:gd name="T31" fmla="*/ 573 h 1049"/>
                <a:gd name="T32" fmla="*/ 1102 w 1705"/>
                <a:gd name="T33" fmla="*/ 597 h 1049"/>
                <a:gd name="T34" fmla="*/ 1011 w 1705"/>
                <a:gd name="T35" fmla="*/ 595 h 1049"/>
                <a:gd name="T36" fmla="*/ 931 w 1705"/>
                <a:gd name="T37" fmla="*/ 593 h 1049"/>
                <a:gd name="T38" fmla="*/ 858 w 1705"/>
                <a:gd name="T39" fmla="*/ 597 h 1049"/>
                <a:gd name="T40" fmla="*/ 791 w 1705"/>
                <a:gd name="T41" fmla="*/ 602 h 1049"/>
                <a:gd name="T42" fmla="*/ 741 w 1705"/>
                <a:gd name="T43" fmla="*/ 658 h 1049"/>
                <a:gd name="T44" fmla="*/ 688 w 1705"/>
                <a:gd name="T45" fmla="*/ 713 h 1049"/>
                <a:gd name="T46" fmla="*/ 613 w 1705"/>
                <a:gd name="T47" fmla="*/ 755 h 1049"/>
                <a:gd name="T48" fmla="*/ 573 w 1705"/>
                <a:gd name="T49" fmla="*/ 828 h 1049"/>
                <a:gd name="T50" fmla="*/ 552 w 1705"/>
                <a:gd name="T51" fmla="*/ 890 h 1049"/>
                <a:gd name="T52" fmla="*/ 550 w 1705"/>
                <a:gd name="T53" fmla="*/ 988 h 1049"/>
                <a:gd name="T54" fmla="*/ 499 w 1705"/>
                <a:gd name="T55" fmla="*/ 1021 h 1049"/>
                <a:gd name="T56" fmla="*/ 396 w 1705"/>
                <a:gd name="T57" fmla="*/ 949 h 1049"/>
                <a:gd name="T58" fmla="*/ 265 w 1705"/>
                <a:gd name="T59" fmla="*/ 933 h 1049"/>
                <a:gd name="T60" fmla="*/ 99 w 1705"/>
                <a:gd name="T61" fmla="*/ 980 h 1049"/>
                <a:gd name="T62" fmla="*/ 14 w 1705"/>
                <a:gd name="T63" fmla="*/ 951 h 1049"/>
                <a:gd name="T64" fmla="*/ 18 w 1705"/>
                <a:gd name="T65" fmla="*/ 843 h 1049"/>
                <a:gd name="T66" fmla="*/ 54 w 1705"/>
                <a:gd name="T67" fmla="*/ 786 h 1049"/>
                <a:gd name="T68" fmla="*/ 143 w 1705"/>
                <a:gd name="T69" fmla="*/ 731 h 1049"/>
                <a:gd name="T70" fmla="*/ 225 w 1705"/>
                <a:gd name="T71" fmla="*/ 683 h 1049"/>
                <a:gd name="T72" fmla="*/ 272 w 1705"/>
                <a:gd name="T73" fmla="*/ 661 h 1049"/>
                <a:gd name="T74" fmla="*/ 254 w 1705"/>
                <a:gd name="T75" fmla="*/ 624 h 1049"/>
                <a:gd name="T76" fmla="*/ 251 w 1705"/>
                <a:gd name="T77" fmla="*/ 593 h 1049"/>
                <a:gd name="T78" fmla="*/ 254 w 1705"/>
                <a:gd name="T79" fmla="*/ 538 h 1049"/>
                <a:gd name="T80" fmla="*/ 250 w 1705"/>
                <a:gd name="T81" fmla="*/ 502 h 1049"/>
                <a:gd name="T82" fmla="*/ 257 w 1705"/>
                <a:gd name="T83" fmla="*/ 461 h 1049"/>
                <a:gd name="T84" fmla="*/ 304 w 1705"/>
                <a:gd name="T85" fmla="*/ 447 h 1049"/>
                <a:gd name="T86" fmla="*/ 375 w 1705"/>
                <a:gd name="T87" fmla="*/ 437 h 1049"/>
                <a:gd name="T88" fmla="*/ 415 w 1705"/>
                <a:gd name="T89" fmla="*/ 428 h 1049"/>
                <a:gd name="T90" fmla="*/ 458 w 1705"/>
                <a:gd name="T91" fmla="*/ 423 h 1049"/>
                <a:gd name="T92" fmla="*/ 533 w 1705"/>
                <a:gd name="T93" fmla="*/ 423 h 1049"/>
                <a:gd name="T94" fmla="*/ 592 w 1705"/>
                <a:gd name="T95" fmla="*/ 432 h 1049"/>
                <a:gd name="T96" fmla="*/ 635 w 1705"/>
                <a:gd name="T97" fmla="*/ 432 h 1049"/>
                <a:gd name="T98" fmla="*/ 688 w 1705"/>
                <a:gd name="T99" fmla="*/ 435 h 1049"/>
                <a:gd name="T100" fmla="*/ 735 w 1705"/>
                <a:gd name="T101" fmla="*/ 430 h 1049"/>
                <a:gd name="T102" fmla="*/ 894 w 1705"/>
                <a:gd name="T103" fmla="*/ 428 h 1049"/>
                <a:gd name="T104" fmla="*/ 993 w 1705"/>
                <a:gd name="T105" fmla="*/ 349 h 1049"/>
                <a:gd name="T106" fmla="*/ 987 w 1705"/>
                <a:gd name="T107" fmla="*/ 291 h 1049"/>
                <a:gd name="T108" fmla="*/ 974 w 1705"/>
                <a:gd name="T109" fmla="*/ 254 h 1049"/>
                <a:gd name="T110" fmla="*/ 1049 w 1705"/>
                <a:gd name="T111" fmla="*/ 225 h 1049"/>
                <a:gd name="T112" fmla="*/ 1057 w 1705"/>
                <a:gd name="T113" fmla="*/ 178 h 1049"/>
                <a:gd name="T114" fmla="*/ 1020 w 1705"/>
                <a:gd name="T115" fmla="*/ 163 h 1049"/>
                <a:gd name="T116" fmla="*/ 1042 w 1705"/>
                <a:gd name="T117" fmla="*/ 128 h 1049"/>
                <a:gd name="T118" fmla="*/ 1155 w 1705"/>
                <a:gd name="T119" fmla="*/ 34 h 1049"/>
                <a:gd name="T120" fmla="*/ 1232 w 1705"/>
                <a:gd name="T121" fmla="*/ 0 h 1049"/>
                <a:gd name="T122" fmla="*/ 1301 w 1705"/>
                <a:gd name="T123" fmla="*/ 8 h 1049"/>
                <a:gd name="T124" fmla="*/ 1356 w 1705"/>
                <a:gd name="T125" fmla="*/ 18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05" h="1049">
                  <a:moveTo>
                    <a:pt x="1453" y="25"/>
                  </a:moveTo>
                  <a:lnTo>
                    <a:pt x="1457" y="25"/>
                  </a:lnTo>
                  <a:lnTo>
                    <a:pt x="1460" y="25"/>
                  </a:lnTo>
                  <a:lnTo>
                    <a:pt x="1461" y="25"/>
                  </a:lnTo>
                  <a:lnTo>
                    <a:pt x="1462" y="25"/>
                  </a:lnTo>
                  <a:lnTo>
                    <a:pt x="1464" y="25"/>
                  </a:lnTo>
                  <a:lnTo>
                    <a:pt x="1465" y="25"/>
                  </a:lnTo>
                  <a:lnTo>
                    <a:pt x="1468" y="23"/>
                  </a:lnTo>
                  <a:lnTo>
                    <a:pt x="1469" y="23"/>
                  </a:lnTo>
                  <a:lnTo>
                    <a:pt x="1471" y="23"/>
                  </a:lnTo>
                  <a:lnTo>
                    <a:pt x="1472" y="23"/>
                  </a:lnTo>
                  <a:lnTo>
                    <a:pt x="1474" y="23"/>
                  </a:lnTo>
                  <a:lnTo>
                    <a:pt x="1479" y="22"/>
                  </a:lnTo>
                  <a:lnTo>
                    <a:pt x="1479" y="21"/>
                  </a:lnTo>
                  <a:lnTo>
                    <a:pt x="1481" y="21"/>
                  </a:lnTo>
                  <a:lnTo>
                    <a:pt x="1482" y="21"/>
                  </a:lnTo>
                  <a:lnTo>
                    <a:pt x="1483" y="21"/>
                  </a:lnTo>
                  <a:lnTo>
                    <a:pt x="1483" y="19"/>
                  </a:lnTo>
                  <a:lnTo>
                    <a:pt x="1485" y="19"/>
                  </a:lnTo>
                  <a:lnTo>
                    <a:pt x="1511" y="8"/>
                  </a:lnTo>
                  <a:lnTo>
                    <a:pt x="1512" y="8"/>
                  </a:lnTo>
                  <a:lnTo>
                    <a:pt x="1527" y="1"/>
                  </a:lnTo>
                  <a:lnTo>
                    <a:pt x="1527" y="3"/>
                  </a:lnTo>
                  <a:lnTo>
                    <a:pt x="1530" y="5"/>
                  </a:lnTo>
                  <a:lnTo>
                    <a:pt x="1530" y="7"/>
                  </a:lnTo>
                  <a:lnTo>
                    <a:pt x="1531" y="7"/>
                  </a:lnTo>
                  <a:lnTo>
                    <a:pt x="1531" y="8"/>
                  </a:lnTo>
                  <a:lnTo>
                    <a:pt x="1531" y="9"/>
                  </a:lnTo>
                  <a:lnTo>
                    <a:pt x="1533" y="9"/>
                  </a:lnTo>
                  <a:lnTo>
                    <a:pt x="1533" y="11"/>
                  </a:lnTo>
                  <a:lnTo>
                    <a:pt x="1533" y="12"/>
                  </a:lnTo>
                  <a:lnTo>
                    <a:pt x="1534" y="12"/>
                  </a:lnTo>
                  <a:lnTo>
                    <a:pt x="1534" y="14"/>
                  </a:lnTo>
                  <a:lnTo>
                    <a:pt x="1536" y="15"/>
                  </a:lnTo>
                  <a:lnTo>
                    <a:pt x="1536" y="16"/>
                  </a:lnTo>
                  <a:lnTo>
                    <a:pt x="1537" y="15"/>
                  </a:lnTo>
                  <a:lnTo>
                    <a:pt x="1538" y="15"/>
                  </a:lnTo>
                  <a:lnTo>
                    <a:pt x="1538" y="16"/>
                  </a:lnTo>
                  <a:lnTo>
                    <a:pt x="1538" y="18"/>
                  </a:lnTo>
                  <a:lnTo>
                    <a:pt x="1540" y="19"/>
                  </a:lnTo>
                  <a:lnTo>
                    <a:pt x="1540" y="21"/>
                  </a:lnTo>
                  <a:lnTo>
                    <a:pt x="1541" y="22"/>
                  </a:lnTo>
                  <a:lnTo>
                    <a:pt x="1541" y="21"/>
                  </a:lnTo>
                  <a:lnTo>
                    <a:pt x="1543" y="21"/>
                  </a:lnTo>
                  <a:lnTo>
                    <a:pt x="1543" y="22"/>
                  </a:lnTo>
                  <a:lnTo>
                    <a:pt x="1543" y="23"/>
                  </a:lnTo>
                  <a:lnTo>
                    <a:pt x="1544" y="23"/>
                  </a:lnTo>
                  <a:lnTo>
                    <a:pt x="1544" y="25"/>
                  </a:lnTo>
                  <a:lnTo>
                    <a:pt x="1545" y="25"/>
                  </a:lnTo>
                  <a:lnTo>
                    <a:pt x="1545" y="26"/>
                  </a:lnTo>
                  <a:lnTo>
                    <a:pt x="1547" y="26"/>
                  </a:lnTo>
                  <a:lnTo>
                    <a:pt x="1547" y="28"/>
                  </a:lnTo>
                  <a:lnTo>
                    <a:pt x="1548" y="28"/>
                  </a:lnTo>
                  <a:lnTo>
                    <a:pt x="1548" y="29"/>
                  </a:lnTo>
                  <a:lnTo>
                    <a:pt x="1550" y="29"/>
                  </a:lnTo>
                  <a:lnTo>
                    <a:pt x="1551" y="29"/>
                  </a:lnTo>
                  <a:lnTo>
                    <a:pt x="1551" y="30"/>
                  </a:lnTo>
                  <a:lnTo>
                    <a:pt x="1552" y="30"/>
                  </a:lnTo>
                  <a:lnTo>
                    <a:pt x="1552" y="32"/>
                  </a:lnTo>
                  <a:lnTo>
                    <a:pt x="1554" y="32"/>
                  </a:lnTo>
                  <a:lnTo>
                    <a:pt x="1555" y="32"/>
                  </a:lnTo>
                  <a:lnTo>
                    <a:pt x="1555" y="33"/>
                  </a:lnTo>
                  <a:lnTo>
                    <a:pt x="1556" y="33"/>
                  </a:lnTo>
                  <a:lnTo>
                    <a:pt x="1556" y="34"/>
                  </a:lnTo>
                  <a:lnTo>
                    <a:pt x="1558" y="34"/>
                  </a:lnTo>
                  <a:lnTo>
                    <a:pt x="1559" y="34"/>
                  </a:lnTo>
                  <a:lnTo>
                    <a:pt x="1559" y="36"/>
                  </a:lnTo>
                  <a:lnTo>
                    <a:pt x="1561" y="36"/>
                  </a:lnTo>
                  <a:lnTo>
                    <a:pt x="1562" y="36"/>
                  </a:lnTo>
                  <a:lnTo>
                    <a:pt x="1563" y="36"/>
                  </a:lnTo>
                  <a:lnTo>
                    <a:pt x="1563" y="37"/>
                  </a:lnTo>
                  <a:lnTo>
                    <a:pt x="1565" y="37"/>
                  </a:lnTo>
                  <a:lnTo>
                    <a:pt x="1566" y="37"/>
                  </a:lnTo>
                  <a:lnTo>
                    <a:pt x="1567" y="37"/>
                  </a:lnTo>
                  <a:lnTo>
                    <a:pt x="1567" y="39"/>
                  </a:lnTo>
                  <a:lnTo>
                    <a:pt x="1569" y="39"/>
                  </a:lnTo>
                  <a:lnTo>
                    <a:pt x="1570" y="39"/>
                  </a:lnTo>
                  <a:lnTo>
                    <a:pt x="1572" y="39"/>
                  </a:lnTo>
                  <a:lnTo>
                    <a:pt x="1573" y="39"/>
                  </a:lnTo>
                  <a:lnTo>
                    <a:pt x="1574" y="39"/>
                  </a:lnTo>
                  <a:lnTo>
                    <a:pt x="1576" y="39"/>
                  </a:lnTo>
                  <a:lnTo>
                    <a:pt x="1577" y="39"/>
                  </a:lnTo>
                  <a:lnTo>
                    <a:pt x="1578" y="39"/>
                  </a:lnTo>
                  <a:lnTo>
                    <a:pt x="1580" y="39"/>
                  </a:lnTo>
                  <a:lnTo>
                    <a:pt x="1581" y="39"/>
                  </a:lnTo>
                  <a:lnTo>
                    <a:pt x="1583" y="39"/>
                  </a:lnTo>
                  <a:lnTo>
                    <a:pt x="1584" y="39"/>
                  </a:lnTo>
                  <a:lnTo>
                    <a:pt x="1588" y="39"/>
                  </a:lnTo>
                  <a:lnTo>
                    <a:pt x="1589" y="39"/>
                  </a:lnTo>
                  <a:lnTo>
                    <a:pt x="1591" y="39"/>
                  </a:lnTo>
                  <a:lnTo>
                    <a:pt x="1595" y="39"/>
                  </a:lnTo>
                  <a:lnTo>
                    <a:pt x="1596" y="39"/>
                  </a:lnTo>
                  <a:lnTo>
                    <a:pt x="1602" y="37"/>
                  </a:lnTo>
                  <a:lnTo>
                    <a:pt x="1616" y="37"/>
                  </a:lnTo>
                  <a:lnTo>
                    <a:pt x="1617" y="37"/>
                  </a:lnTo>
                  <a:lnTo>
                    <a:pt x="1617" y="39"/>
                  </a:lnTo>
                  <a:lnTo>
                    <a:pt x="1617" y="44"/>
                  </a:lnTo>
                  <a:lnTo>
                    <a:pt x="1619" y="44"/>
                  </a:lnTo>
                  <a:lnTo>
                    <a:pt x="1620" y="44"/>
                  </a:lnTo>
                  <a:lnTo>
                    <a:pt x="1621" y="44"/>
                  </a:lnTo>
                  <a:lnTo>
                    <a:pt x="1623" y="44"/>
                  </a:lnTo>
                  <a:lnTo>
                    <a:pt x="1624" y="44"/>
                  </a:lnTo>
                  <a:lnTo>
                    <a:pt x="1624" y="45"/>
                  </a:lnTo>
                  <a:lnTo>
                    <a:pt x="1625" y="45"/>
                  </a:lnTo>
                  <a:lnTo>
                    <a:pt x="1627" y="45"/>
                  </a:lnTo>
                  <a:lnTo>
                    <a:pt x="1631" y="45"/>
                  </a:lnTo>
                  <a:lnTo>
                    <a:pt x="1632" y="45"/>
                  </a:lnTo>
                  <a:lnTo>
                    <a:pt x="1635" y="45"/>
                  </a:lnTo>
                  <a:lnTo>
                    <a:pt x="1635" y="50"/>
                  </a:lnTo>
                  <a:lnTo>
                    <a:pt x="1643" y="48"/>
                  </a:lnTo>
                  <a:lnTo>
                    <a:pt x="1645" y="50"/>
                  </a:lnTo>
                  <a:lnTo>
                    <a:pt x="1645" y="51"/>
                  </a:lnTo>
                  <a:lnTo>
                    <a:pt x="1645" y="52"/>
                  </a:lnTo>
                  <a:lnTo>
                    <a:pt x="1645" y="55"/>
                  </a:lnTo>
                  <a:lnTo>
                    <a:pt x="1646" y="58"/>
                  </a:lnTo>
                  <a:lnTo>
                    <a:pt x="1646" y="59"/>
                  </a:lnTo>
                  <a:lnTo>
                    <a:pt x="1647" y="61"/>
                  </a:lnTo>
                  <a:lnTo>
                    <a:pt x="1647" y="62"/>
                  </a:lnTo>
                  <a:lnTo>
                    <a:pt x="1647" y="63"/>
                  </a:lnTo>
                  <a:lnTo>
                    <a:pt x="1649" y="63"/>
                  </a:lnTo>
                  <a:lnTo>
                    <a:pt x="1652" y="65"/>
                  </a:lnTo>
                  <a:lnTo>
                    <a:pt x="1653" y="66"/>
                  </a:lnTo>
                  <a:lnTo>
                    <a:pt x="1656" y="67"/>
                  </a:lnTo>
                  <a:lnTo>
                    <a:pt x="1657" y="67"/>
                  </a:lnTo>
                  <a:lnTo>
                    <a:pt x="1657" y="69"/>
                  </a:lnTo>
                  <a:lnTo>
                    <a:pt x="1663" y="74"/>
                  </a:lnTo>
                  <a:lnTo>
                    <a:pt x="1664" y="76"/>
                  </a:lnTo>
                  <a:lnTo>
                    <a:pt x="1664" y="77"/>
                  </a:lnTo>
                  <a:lnTo>
                    <a:pt x="1665" y="81"/>
                  </a:lnTo>
                  <a:lnTo>
                    <a:pt x="1665" y="83"/>
                  </a:lnTo>
                  <a:lnTo>
                    <a:pt x="1667" y="84"/>
                  </a:lnTo>
                  <a:lnTo>
                    <a:pt x="1668" y="85"/>
                  </a:lnTo>
                  <a:lnTo>
                    <a:pt x="1668" y="87"/>
                  </a:lnTo>
                  <a:lnTo>
                    <a:pt x="1669" y="88"/>
                  </a:lnTo>
                  <a:lnTo>
                    <a:pt x="1671" y="90"/>
                  </a:lnTo>
                  <a:lnTo>
                    <a:pt x="1671" y="91"/>
                  </a:lnTo>
                  <a:lnTo>
                    <a:pt x="1671" y="92"/>
                  </a:lnTo>
                  <a:lnTo>
                    <a:pt x="1674" y="94"/>
                  </a:lnTo>
                  <a:lnTo>
                    <a:pt x="1675" y="94"/>
                  </a:lnTo>
                  <a:lnTo>
                    <a:pt x="1675" y="95"/>
                  </a:lnTo>
                  <a:lnTo>
                    <a:pt x="1676" y="97"/>
                  </a:lnTo>
                  <a:lnTo>
                    <a:pt x="1682" y="98"/>
                  </a:lnTo>
                  <a:lnTo>
                    <a:pt x="1685" y="101"/>
                  </a:lnTo>
                  <a:lnTo>
                    <a:pt x="1686" y="102"/>
                  </a:lnTo>
                  <a:lnTo>
                    <a:pt x="1688" y="102"/>
                  </a:lnTo>
                  <a:lnTo>
                    <a:pt x="1688" y="103"/>
                  </a:lnTo>
                  <a:lnTo>
                    <a:pt x="1689" y="106"/>
                  </a:lnTo>
                  <a:lnTo>
                    <a:pt x="1690" y="106"/>
                  </a:lnTo>
                  <a:lnTo>
                    <a:pt x="1692" y="108"/>
                  </a:lnTo>
                  <a:lnTo>
                    <a:pt x="1693" y="112"/>
                  </a:lnTo>
                  <a:lnTo>
                    <a:pt x="1694" y="113"/>
                  </a:lnTo>
                  <a:lnTo>
                    <a:pt x="1694" y="114"/>
                  </a:lnTo>
                  <a:lnTo>
                    <a:pt x="1696" y="117"/>
                  </a:lnTo>
                  <a:lnTo>
                    <a:pt x="1700" y="121"/>
                  </a:lnTo>
                  <a:lnTo>
                    <a:pt x="1700" y="123"/>
                  </a:lnTo>
                  <a:lnTo>
                    <a:pt x="1701" y="124"/>
                  </a:lnTo>
                  <a:lnTo>
                    <a:pt x="1703" y="131"/>
                  </a:lnTo>
                  <a:lnTo>
                    <a:pt x="1704" y="134"/>
                  </a:lnTo>
                  <a:lnTo>
                    <a:pt x="1705" y="136"/>
                  </a:lnTo>
                  <a:lnTo>
                    <a:pt x="1701" y="142"/>
                  </a:lnTo>
                  <a:lnTo>
                    <a:pt x="1701" y="143"/>
                  </a:lnTo>
                  <a:lnTo>
                    <a:pt x="1700" y="146"/>
                  </a:lnTo>
                  <a:lnTo>
                    <a:pt x="1699" y="149"/>
                  </a:lnTo>
                  <a:lnTo>
                    <a:pt x="1699" y="150"/>
                  </a:lnTo>
                  <a:lnTo>
                    <a:pt x="1699" y="153"/>
                  </a:lnTo>
                  <a:lnTo>
                    <a:pt x="1699" y="154"/>
                  </a:lnTo>
                  <a:lnTo>
                    <a:pt x="1697" y="157"/>
                  </a:lnTo>
                  <a:lnTo>
                    <a:pt x="1696" y="160"/>
                  </a:lnTo>
                  <a:lnTo>
                    <a:pt x="1694" y="163"/>
                  </a:lnTo>
                  <a:lnTo>
                    <a:pt x="1692" y="163"/>
                  </a:lnTo>
                  <a:lnTo>
                    <a:pt x="1688" y="163"/>
                  </a:lnTo>
                  <a:lnTo>
                    <a:pt x="1686" y="163"/>
                  </a:lnTo>
                  <a:lnTo>
                    <a:pt x="1681" y="164"/>
                  </a:lnTo>
                  <a:lnTo>
                    <a:pt x="1676" y="166"/>
                  </a:lnTo>
                  <a:lnTo>
                    <a:pt x="1674" y="167"/>
                  </a:lnTo>
                  <a:lnTo>
                    <a:pt x="1672" y="168"/>
                  </a:lnTo>
                  <a:lnTo>
                    <a:pt x="1671" y="168"/>
                  </a:lnTo>
                  <a:lnTo>
                    <a:pt x="1669" y="170"/>
                  </a:lnTo>
                  <a:lnTo>
                    <a:pt x="1667" y="171"/>
                  </a:lnTo>
                  <a:lnTo>
                    <a:pt x="1665" y="171"/>
                  </a:lnTo>
                  <a:lnTo>
                    <a:pt x="1665" y="172"/>
                  </a:lnTo>
                  <a:lnTo>
                    <a:pt x="1664" y="172"/>
                  </a:lnTo>
                  <a:lnTo>
                    <a:pt x="1663" y="174"/>
                  </a:lnTo>
                  <a:lnTo>
                    <a:pt x="1661" y="175"/>
                  </a:lnTo>
                  <a:lnTo>
                    <a:pt x="1660" y="177"/>
                  </a:lnTo>
                  <a:lnTo>
                    <a:pt x="1658" y="178"/>
                  </a:lnTo>
                  <a:lnTo>
                    <a:pt x="1657" y="178"/>
                  </a:lnTo>
                  <a:lnTo>
                    <a:pt x="1656" y="178"/>
                  </a:lnTo>
                  <a:lnTo>
                    <a:pt x="1654" y="178"/>
                  </a:lnTo>
                  <a:lnTo>
                    <a:pt x="1652" y="179"/>
                  </a:lnTo>
                  <a:lnTo>
                    <a:pt x="1647" y="182"/>
                  </a:lnTo>
                  <a:lnTo>
                    <a:pt x="1646" y="183"/>
                  </a:lnTo>
                  <a:lnTo>
                    <a:pt x="1646" y="185"/>
                  </a:lnTo>
                  <a:lnTo>
                    <a:pt x="1645" y="188"/>
                  </a:lnTo>
                  <a:lnTo>
                    <a:pt x="1642" y="192"/>
                  </a:lnTo>
                  <a:lnTo>
                    <a:pt x="1641" y="194"/>
                  </a:lnTo>
                  <a:lnTo>
                    <a:pt x="1639" y="201"/>
                  </a:lnTo>
                  <a:lnTo>
                    <a:pt x="1635" y="205"/>
                  </a:lnTo>
                  <a:lnTo>
                    <a:pt x="1634" y="207"/>
                  </a:lnTo>
                  <a:lnTo>
                    <a:pt x="1632" y="208"/>
                  </a:lnTo>
                  <a:lnTo>
                    <a:pt x="1628" y="212"/>
                  </a:lnTo>
                  <a:lnTo>
                    <a:pt x="1627" y="216"/>
                  </a:lnTo>
                  <a:lnTo>
                    <a:pt x="1627" y="218"/>
                  </a:lnTo>
                  <a:lnTo>
                    <a:pt x="1623" y="225"/>
                  </a:lnTo>
                  <a:lnTo>
                    <a:pt x="1621" y="225"/>
                  </a:lnTo>
                  <a:lnTo>
                    <a:pt x="1620" y="228"/>
                  </a:lnTo>
                  <a:lnTo>
                    <a:pt x="1620" y="229"/>
                  </a:lnTo>
                  <a:lnTo>
                    <a:pt x="1619" y="229"/>
                  </a:lnTo>
                  <a:lnTo>
                    <a:pt x="1616" y="233"/>
                  </a:lnTo>
                  <a:lnTo>
                    <a:pt x="1614" y="233"/>
                  </a:lnTo>
                  <a:lnTo>
                    <a:pt x="1612" y="239"/>
                  </a:lnTo>
                  <a:lnTo>
                    <a:pt x="1610" y="240"/>
                  </a:lnTo>
                  <a:lnTo>
                    <a:pt x="1610" y="241"/>
                  </a:lnTo>
                  <a:lnTo>
                    <a:pt x="1607" y="244"/>
                  </a:lnTo>
                  <a:lnTo>
                    <a:pt x="1603" y="247"/>
                  </a:lnTo>
                  <a:lnTo>
                    <a:pt x="1602" y="248"/>
                  </a:lnTo>
                  <a:lnTo>
                    <a:pt x="1599" y="252"/>
                  </a:lnTo>
                  <a:lnTo>
                    <a:pt x="1598" y="252"/>
                  </a:lnTo>
                  <a:lnTo>
                    <a:pt x="1595" y="261"/>
                  </a:lnTo>
                  <a:lnTo>
                    <a:pt x="1589" y="272"/>
                  </a:lnTo>
                  <a:lnTo>
                    <a:pt x="1587" y="276"/>
                  </a:lnTo>
                  <a:lnTo>
                    <a:pt x="1585" y="277"/>
                  </a:lnTo>
                  <a:lnTo>
                    <a:pt x="1584" y="277"/>
                  </a:lnTo>
                  <a:lnTo>
                    <a:pt x="1583" y="280"/>
                  </a:lnTo>
                  <a:lnTo>
                    <a:pt x="1581" y="281"/>
                  </a:lnTo>
                  <a:lnTo>
                    <a:pt x="1580" y="285"/>
                  </a:lnTo>
                  <a:lnTo>
                    <a:pt x="1578" y="288"/>
                  </a:lnTo>
                  <a:lnTo>
                    <a:pt x="1578" y="290"/>
                  </a:lnTo>
                  <a:lnTo>
                    <a:pt x="1576" y="294"/>
                  </a:lnTo>
                  <a:lnTo>
                    <a:pt x="1573" y="298"/>
                  </a:lnTo>
                  <a:lnTo>
                    <a:pt x="1573" y="301"/>
                  </a:lnTo>
                  <a:lnTo>
                    <a:pt x="1572" y="305"/>
                  </a:lnTo>
                  <a:lnTo>
                    <a:pt x="1569" y="315"/>
                  </a:lnTo>
                  <a:lnTo>
                    <a:pt x="1569" y="316"/>
                  </a:lnTo>
                  <a:lnTo>
                    <a:pt x="1576" y="319"/>
                  </a:lnTo>
                  <a:lnTo>
                    <a:pt x="1576" y="320"/>
                  </a:lnTo>
                  <a:lnTo>
                    <a:pt x="1578" y="320"/>
                  </a:lnTo>
                  <a:lnTo>
                    <a:pt x="1581" y="326"/>
                  </a:lnTo>
                  <a:lnTo>
                    <a:pt x="1585" y="337"/>
                  </a:lnTo>
                  <a:lnTo>
                    <a:pt x="1589" y="345"/>
                  </a:lnTo>
                  <a:lnTo>
                    <a:pt x="1588" y="354"/>
                  </a:lnTo>
                  <a:lnTo>
                    <a:pt x="1587" y="357"/>
                  </a:lnTo>
                  <a:lnTo>
                    <a:pt x="1589" y="370"/>
                  </a:lnTo>
                  <a:lnTo>
                    <a:pt x="1581" y="375"/>
                  </a:lnTo>
                  <a:lnTo>
                    <a:pt x="1576" y="378"/>
                  </a:lnTo>
                  <a:lnTo>
                    <a:pt x="1574" y="379"/>
                  </a:lnTo>
                  <a:lnTo>
                    <a:pt x="1573" y="381"/>
                  </a:lnTo>
                  <a:lnTo>
                    <a:pt x="1551" y="390"/>
                  </a:lnTo>
                  <a:lnTo>
                    <a:pt x="1547" y="393"/>
                  </a:lnTo>
                  <a:lnTo>
                    <a:pt x="1545" y="393"/>
                  </a:lnTo>
                  <a:lnTo>
                    <a:pt x="1545" y="395"/>
                  </a:lnTo>
                  <a:lnTo>
                    <a:pt x="1544" y="395"/>
                  </a:lnTo>
                  <a:lnTo>
                    <a:pt x="1536" y="397"/>
                  </a:lnTo>
                  <a:lnTo>
                    <a:pt x="1531" y="400"/>
                  </a:lnTo>
                  <a:lnTo>
                    <a:pt x="1530" y="401"/>
                  </a:lnTo>
                  <a:lnTo>
                    <a:pt x="1529" y="401"/>
                  </a:lnTo>
                  <a:lnTo>
                    <a:pt x="1529" y="406"/>
                  </a:lnTo>
                  <a:lnTo>
                    <a:pt x="1529" y="407"/>
                  </a:lnTo>
                  <a:lnTo>
                    <a:pt x="1527" y="410"/>
                  </a:lnTo>
                  <a:lnTo>
                    <a:pt x="1529" y="411"/>
                  </a:lnTo>
                  <a:lnTo>
                    <a:pt x="1534" y="414"/>
                  </a:lnTo>
                  <a:lnTo>
                    <a:pt x="1541" y="417"/>
                  </a:lnTo>
                  <a:lnTo>
                    <a:pt x="1548" y="422"/>
                  </a:lnTo>
                  <a:lnTo>
                    <a:pt x="1555" y="426"/>
                  </a:lnTo>
                  <a:lnTo>
                    <a:pt x="1556" y="428"/>
                  </a:lnTo>
                  <a:lnTo>
                    <a:pt x="1561" y="429"/>
                  </a:lnTo>
                  <a:lnTo>
                    <a:pt x="1561" y="430"/>
                  </a:lnTo>
                  <a:lnTo>
                    <a:pt x="1559" y="432"/>
                  </a:lnTo>
                  <a:lnTo>
                    <a:pt x="1558" y="433"/>
                  </a:lnTo>
                  <a:lnTo>
                    <a:pt x="1554" y="439"/>
                  </a:lnTo>
                  <a:lnTo>
                    <a:pt x="1552" y="440"/>
                  </a:lnTo>
                  <a:lnTo>
                    <a:pt x="1548" y="444"/>
                  </a:lnTo>
                  <a:lnTo>
                    <a:pt x="1548" y="446"/>
                  </a:lnTo>
                  <a:lnTo>
                    <a:pt x="1547" y="448"/>
                  </a:lnTo>
                  <a:lnTo>
                    <a:pt x="1544" y="451"/>
                  </a:lnTo>
                  <a:lnTo>
                    <a:pt x="1544" y="454"/>
                  </a:lnTo>
                  <a:lnTo>
                    <a:pt x="1543" y="458"/>
                  </a:lnTo>
                  <a:lnTo>
                    <a:pt x="1541" y="464"/>
                  </a:lnTo>
                  <a:lnTo>
                    <a:pt x="1540" y="468"/>
                  </a:lnTo>
                  <a:lnTo>
                    <a:pt x="1538" y="470"/>
                  </a:lnTo>
                  <a:lnTo>
                    <a:pt x="1537" y="473"/>
                  </a:lnTo>
                  <a:lnTo>
                    <a:pt x="1534" y="475"/>
                  </a:lnTo>
                  <a:lnTo>
                    <a:pt x="1534" y="476"/>
                  </a:lnTo>
                  <a:lnTo>
                    <a:pt x="1529" y="477"/>
                  </a:lnTo>
                  <a:lnTo>
                    <a:pt x="1527" y="477"/>
                  </a:lnTo>
                  <a:lnTo>
                    <a:pt x="1526" y="480"/>
                  </a:lnTo>
                  <a:lnTo>
                    <a:pt x="1525" y="481"/>
                  </a:lnTo>
                  <a:lnTo>
                    <a:pt x="1523" y="481"/>
                  </a:lnTo>
                  <a:lnTo>
                    <a:pt x="1523" y="483"/>
                  </a:lnTo>
                  <a:lnTo>
                    <a:pt x="1522" y="484"/>
                  </a:lnTo>
                  <a:lnTo>
                    <a:pt x="1522" y="486"/>
                  </a:lnTo>
                  <a:lnTo>
                    <a:pt x="1520" y="486"/>
                  </a:lnTo>
                  <a:lnTo>
                    <a:pt x="1520" y="487"/>
                  </a:lnTo>
                  <a:lnTo>
                    <a:pt x="1518" y="488"/>
                  </a:lnTo>
                  <a:lnTo>
                    <a:pt x="1516" y="490"/>
                  </a:lnTo>
                  <a:lnTo>
                    <a:pt x="1515" y="490"/>
                  </a:lnTo>
                  <a:lnTo>
                    <a:pt x="1514" y="491"/>
                  </a:lnTo>
                  <a:lnTo>
                    <a:pt x="1509" y="491"/>
                  </a:lnTo>
                  <a:lnTo>
                    <a:pt x="1503" y="491"/>
                  </a:lnTo>
                  <a:lnTo>
                    <a:pt x="1503" y="495"/>
                  </a:lnTo>
                  <a:lnTo>
                    <a:pt x="1503" y="501"/>
                  </a:lnTo>
                  <a:lnTo>
                    <a:pt x="1504" y="501"/>
                  </a:lnTo>
                  <a:lnTo>
                    <a:pt x="1507" y="502"/>
                  </a:lnTo>
                  <a:lnTo>
                    <a:pt x="1511" y="505"/>
                  </a:lnTo>
                  <a:lnTo>
                    <a:pt x="1515" y="508"/>
                  </a:lnTo>
                  <a:lnTo>
                    <a:pt x="1518" y="512"/>
                  </a:lnTo>
                  <a:lnTo>
                    <a:pt x="1519" y="515"/>
                  </a:lnTo>
                  <a:lnTo>
                    <a:pt x="1519" y="517"/>
                  </a:lnTo>
                  <a:lnTo>
                    <a:pt x="1520" y="523"/>
                  </a:lnTo>
                  <a:lnTo>
                    <a:pt x="1520" y="524"/>
                  </a:lnTo>
                  <a:lnTo>
                    <a:pt x="1520" y="528"/>
                  </a:lnTo>
                  <a:lnTo>
                    <a:pt x="1520" y="530"/>
                  </a:lnTo>
                  <a:lnTo>
                    <a:pt x="1516" y="531"/>
                  </a:lnTo>
                  <a:lnTo>
                    <a:pt x="1509" y="534"/>
                  </a:lnTo>
                  <a:lnTo>
                    <a:pt x="1501" y="537"/>
                  </a:lnTo>
                  <a:lnTo>
                    <a:pt x="1494" y="535"/>
                  </a:lnTo>
                  <a:lnTo>
                    <a:pt x="1489" y="535"/>
                  </a:lnTo>
                  <a:lnTo>
                    <a:pt x="1476" y="535"/>
                  </a:lnTo>
                  <a:lnTo>
                    <a:pt x="1475" y="537"/>
                  </a:lnTo>
                  <a:lnTo>
                    <a:pt x="1460" y="538"/>
                  </a:lnTo>
                  <a:lnTo>
                    <a:pt x="1458" y="538"/>
                  </a:lnTo>
                  <a:lnTo>
                    <a:pt x="1456" y="538"/>
                  </a:lnTo>
                  <a:lnTo>
                    <a:pt x="1446" y="538"/>
                  </a:lnTo>
                  <a:lnTo>
                    <a:pt x="1442" y="539"/>
                  </a:lnTo>
                  <a:lnTo>
                    <a:pt x="1424" y="539"/>
                  </a:lnTo>
                  <a:lnTo>
                    <a:pt x="1423" y="539"/>
                  </a:lnTo>
                  <a:lnTo>
                    <a:pt x="1417" y="539"/>
                  </a:lnTo>
                  <a:lnTo>
                    <a:pt x="1409" y="541"/>
                  </a:lnTo>
                  <a:lnTo>
                    <a:pt x="1407" y="541"/>
                  </a:lnTo>
                  <a:lnTo>
                    <a:pt x="1405" y="541"/>
                  </a:lnTo>
                  <a:lnTo>
                    <a:pt x="1398" y="542"/>
                  </a:lnTo>
                  <a:lnTo>
                    <a:pt x="1392" y="542"/>
                  </a:lnTo>
                  <a:lnTo>
                    <a:pt x="1391" y="544"/>
                  </a:lnTo>
                  <a:lnTo>
                    <a:pt x="1389" y="544"/>
                  </a:lnTo>
                  <a:lnTo>
                    <a:pt x="1388" y="544"/>
                  </a:lnTo>
                  <a:lnTo>
                    <a:pt x="1387" y="544"/>
                  </a:lnTo>
                  <a:lnTo>
                    <a:pt x="1385" y="544"/>
                  </a:lnTo>
                  <a:lnTo>
                    <a:pt x="1376" y="545"/>
                  </a:lnTo>
                  <a:lnTo>
                    <a:pt x="1374" y="546"/>
                  </a:lnTo>
                  <a:lnTo>
                    <a:pt x="1369" y="549"/>
                  </a:lnTo>
                  <a:lnTo>
                    <a:pt x="1366" y="550"/>
                  </a:lnTo>
                  <a:lnTo>
                    <a:pt x="1360" y="555"/>
                  </a:lnTo>
                  <a:lnTo>
                    <a:pt x="1352" y="560"/>
                  </a:lnTo>
                  <a:lnTo>
                    <a:pt x="1351" y="561"/>
                  </a:lnTo>
                  <a:lnTo>
                    <a:pt x="1349" y="563"/>
                  </a:lnTo>
                  <a:lnTo>
                    <a:pt x="1341" y="564"/>
                  </a:lnTo>
                  <a:lnTo>
                    <a:pt x="1337" y="567"/>
                  </a:lnTo>
                  <a:lnTo>
                    <a:pt x="1336" y="567"/>
                  </a:lnTo>
                  <a:lnTo>
                    <a:pt x="1334" y="567"/>
                  </a:lnTo>
                  <a:lnTo>
                    <a:pt x="1333" y="567"/>
                  </a:lnTo>
                  <a:lnTo>
                    <a:pt x="1331" y="567"/>
                  </a:lnTo>
                  <a:lnTo>
                    <a:pt x="1330" y="567"/>
                  </a:lnTo>
                  <a:lnTo>
                    <a:pt x="1329" y="567"/>
                  </a:lnTo>
                  <a:lnTo>
                    <a:pt x="1327" y="567"/>
                  </a:lnTo>
                  <a:lnTo>
                    <a:pt x="1319" y="568"/>
                  </a:lnTo>
                  <a:lnTo>
                    <a:pt x="1316" y="568"/>
                  </a:lnTo>
                  <a:lnTo>
                    <a:pt x="1312" y="568"/>
                  </a:lnTo>
                  <a:lnTo>
                    <a:pt x="1311" y="568"/>
                  </a:lnTo>
                  <a:lnTo>
                    <a:pt x="1307" y="568"/>
                  </a:lnTo>
                  <a:lnTo>
                    <a:pt x="1304" y="568"/>
                  </a:lnTo>
                  <a:lnTo>
                    <a:pt x="1302" y="568"/>
                  </a:lnTo>
                  <a:lnTo>
                    <a:pt x="1298" y="568"/>
                  </a:lnTo>
                  <a:lnTo>
                    <a:pt x="1296" y="568"/>
                  </a:lnTo>
                  <a:lnTo>
                    <a:pt x="1286" y="568"/>
                  </a:lnTo>
                  <a:lnTo>
                    <a:pt x="1280" y="567"/>
                  </a:lnTo>
                  <a:lnTo>
                    <a:pt x="1272" y="567"/>
                  </a:lnTo>
                  <a:lnTo>
                    <a:pt x="1269" y="567"/>
                  </a:lnTo>
                  <a:lnTo>
                    <a:pt x="1267" y="567"/>
                  </a:lnTo>
                  <a:lnTo>
                    <a:pt x="1257" y="568"/>
                  </a:lnTo>
                  <a:lnTo>
                    <a:pt x="1255" y="568"/>
                  </a:lnTo>
                  <a:lnTo>
                    <a:pt x="1254" y="568"/>
                  </a:lnTo>
                  <a:lnTo>
                    <a:pt x="1247" y="568"/>
                  </a:lnTo>
                  <a:lnTo>
                    <a:pt x="1239" y="568"/>
                  </a:lnTo>
                  <a:lnTo>
                    <a:pt x="1238" y="568"/>
                  </a:lnTo>
                  <a:lnTo>
                    <a:pt x="1235" y="568"/>
                  </a:lnTo>
                  <a:lnTo>
                    <a:pt x="1225" y="568"/>
                  </a:lnTo>
                  <a:lnTo>
                    <a:pt x="1220" y="568"/>
                  </a:lnTo>
                  <a:lnTo>
                    <a:pt x="1218" y="568"/>
                  </a:lnTo>
                  <a:lnTo>
                    <a:pt x="1214" y="568"/>
                  </a:lnTo>
                  <a:lnTo>
                    <a:pt x="1211" y="568"/>
                  </a:lnTo>
                  <a:lnTo>
                    <a:pt x="1210" y="568"/>
                  </a:lnTo>
                  <a:lnTo>
                    <a:pt x="1210" y="570"/>
                  </a:lnTo>
                  <a:lnTo>
                    <a:pt x="1200" y="573"/>
                  </a:lnTo>
                  <a:lnTo>
                    <a:pt x="1199" y="573"/>
                  </a:lnTo>
                  <a:lnTo>
                    <a:pt x="1198" y="573"/>
                  </a:lnTo>
                  <a:lnTo>
                    <a:pt x="1191" y="575"/>
                  </a:lnTo>
                  <a:lnTo>
                    <a:pt x="1189" y="575"/>
                  </a:lnTo>
                  <a:lnTo>
                    <a:pt x="1182" y="578"/>
                  </a:lnTo>
                  <a:lnTo>
                    <a:pt x="1180" y="578"/>
                  </a:lnTo>
                  <a:lnTo>
                    <a:pt x="1178" y="578"/>
                  </a:lnTo>
                  <a:lnTo>
                    <a:pt x="1177" y="579"/>
                  </a:lnTo>
                  <a:lnTo>
                    <a:pt x="1175" y="579"/>
                  </a:lnTo>
                  <a:lnTo>
                    <a:pt x="1166" y="585"/>
                  </a:lnTo>
                  <a:lnTo>
                    <a:pt x="1164" y="585"/>
                  </a:lnTo>
                  <a:lnTo>
                    <a:pt x="1151" y="592"/>
                  </a:lnTo>
                  <a:lnTo>
                    <a:pt x="1148" y="592"/>
                  </a:lnTo>
                  <a:lnTo>
                    <a:pt x="1145" y="592"/>
                  </a:lnTo>
                  <a:lnTo>
                    <a:pt x="1144" y="592"/>
                  </a:lnTo>
                  <a:lnTo>
                    <a:pt x="1137" y="593"/>
                  </a:lnTo>
                  <a:lnTo>
                    <a:pt x="1136" y="593"/>
                  </a:lnTo>
                  <a:lnTo>
                    <a:pt x="1134" y="593"/>
                  </a:lnTo>
                  <a:lnTo>
                    <a:pt x="1133" y="593"/>
                  </a:lnTo>
                  <a:lnTo>
                    <a:pt x="1123" y="595"/>
                  </a:lnTo>
                  <a:lnTo>
                    <a:pt x="1122" y="595"/>
                  </a:lnTo>
                  <a:lnTo>
                    <a:pt x="1119" y="595"/>
                  </a:lnTo>
                  <a:lnTo>
                    <a:pt x="1109" y="596"/>
                  </a:lnTo>
                  <a:lnTo>
                    <a:pt x="1104" y="596"/>
                  </a:lnTo>
                  <a:lnTo>
                    <a:pt x="1102" y="597"/>
                  </a:lnTo>
                  <a:lnTo>
                    <a:pt x="1101" y="597"/>
                  </a:lnTo>
                  <a:lnTo>
                    <a:pt x="1100" y="597"/>
                  </a:lnTo>
                  <a:lnTo>
                    <a:pt x="1094" y="597"/>
                  </a:lnTo>
                  <a:lnTo>
                    <a:pt x="1093" y="597"/>
                  </a:lnTo>
                  <a:lnTo>
                    <a:pt x="1093" y="599"/>
                  </a:lnTo>
                  <a:lnTo>
                    <a:pt x="1091" y="599"/>
                  </a:lnTo>
                  <a:lnTo>
                    <a:pt x="1090" y="599"/>
                  </a:lnTo>
                  <a:lnTo>
                    <a:pt x="1089" y="599"/>
                  </a:lnTo>
                  <a:lnTo>
                    <a:pt x="1086" y="599"/>
                  </a:lnTo>
                  <a:lnTo>
                    <a:pt x="1084" y="599"/>
                  </a:lnTo>
                  <a:lnTo>
                    <a:pt x="1083" y="599"/>
                  </a:lnTo>
                  <a:lnTo>
                    <a:pt x="1076" y="600"/>
                  </a:lnTo>
                  <a:lnTo>
                    <a:pt x="1071" y="600"/>
                  </a:lnTo>
                  <a:lnTo>
                    <a:pt x="1069" y="600"/>
                  </a:lnTo>
                  <a:lnTo>
                    <a:pt x="1061" y="599"/>
                  </a:lnTo>
                  <a:lnTo>
                    <a:pt x="1055" y="597"/>
                  </a:lnTo>
                  <a:lnTo>
                    <a:pt x="1051" y="597"/>
                  </a:lnTo>
                  <a:lnTo>
                    <a:pt x="1050" y="597"/>
                  </a:lnTo>
                  <a:lnTo>
                    <a:pt x="1046" y="597"/>
                  </a:lnTo>
                  <a:lnTo>
                    <a:pt x="1043" y="596"/>
                  </a:lnTo>
                  <a:lnTo>
                    <a:pt x="1035" y="596"/>
                  </a:lnTo>
                  <a:lnTo>
                    <a:pt x="1026" y="596"/>
                  </a:lnTo>
                  <a:lnTo>
                    <a:pt x="1025" y="596"/>
                  </a:lnTo>
                  <a:lnTo>
                    <a:pt x="1011" y="595"/>
                  </a:lnTo>
                  <a:lnTo>
                    <a:pt x="1010" y="595"/>
                  </a:lnTo>
                  <a:lnTo>
                    <a:pt x="1007" y="595"/>
                  </a:lnTo>
                  <a:lnTo>
                    <a:pt x="996" y="596"/>
                  </a:lnTo>
                  <a:lnTo>
                    <a:pt x="993" y="596"/>
                  </a:lnTo>
                  <a:lnTo>
                    <a:pt x="988" y="596"/>
                  </a:lnTo>
                  <a:lnTo>
                    <a:pt x="984" y="596"/>
                  </a:lnTo>
                  <a:lnTo>
                    <a:pt x="981" y="596"/>
                  </a:lnTo>
                  <a:lnTo>
                    <a:pt x="973" y="595"/>
                  </a:lnTo>
                  <a:lnTo>
                    <a:pt x="971" y="595"/>
                  </a:lnTo>
                  <a:lnTo>
                    <a:pt x="969" y="595"/>
                  </a:lnTo>
                  <a:lnTo>
                    <a:pt x="967" y="595"/>
                  </a:lnTo>
                  <a:lnTo>
                    <a:pt x="964" y="595"/>
                  </a:lnTo>
                  <a:lnTo>
                    <a:pt x="963" y="595"/>
                  </a:lnTo>
                  <a:lnTo>
                    <a:pt x="962" y="595"/>
                  </a:lnTo>
                  <a:lnTo>
                    <a:pt x="962" y="596"/>
                  </a:lnTo>
                  <a:lnTo>
                    <a:pt x="956" y="595"/>
                  </a:lnTo>
                  <a:lnTo>
                    <a:pt x="952" y="595"/>
                  </a:lnTo>
                  <a:lnTo>
                    <a:pt x="951" y="595"/>
                  </a:lnTo>
                  <a:lnTo>
                    <a:pt x="949" y="593"/>
                  </a:lnTo>
                  <a:lnTo>
                    <a:pt x="948" y="593"/>
                  </a:lnTo>
                  <a:lnTo>
                    <a:pt x="946" y="593"/>
                  </a:lnTo>
                  <a:lnTo>
                    <a:pt x="941" y="593"/>
                  </a:lnTo>
                  <a:lnTo>
                    <a:pt x="933" y="593"/>
                  </a:lnTo>
                  <a:lnTo>
                    <a:pt x="931" y="593"/>
                  </a:lnTo>
                  <a:lnTo>
                    <a:pt x="929" y="593"/>
                  </a:lnTo>
                  <a:lnTo>
                    <a:pt x="926" y="593"/>
                  </a:lnTo>
                  <a:lnTo>
                    <a:pt x="922" y="595"/>
                  </a:lnTo>
                  <a:lnTo>
                    <a:pt x="916" y="595"/>
                  </a:lnTo>
                  <a:lnTo>
                    <a:pt x="911" y="595"/>
                  </a:lnTo>
                  <a:lnTo>
                    <a:pt x="906" y="595"/>
                  </a:lnTo>
                  <a:lnTo>
                    <a:pt x="902" y="595"/>
                  </a:lnTo>
                  <a:lnTo>
                    <a:pt x="898" y="595"/>
                  </a:lnTo>
                  <a:lnTo>
                    <a:pt x="897" y="595"/>
                  </a:lnTo>
                  <a:lnTo>
                    <a:pt x="895" y="595"/>
                  </a:lnTo>
                  <a:lnTo>
                    <a:pt x="893" y="595"/>
                  </a:lnTo>
                  <a:lnTo>
                    <a:pt x="890" y="595"/>
                  </a:lnTo>
                  <a:lnTo>
                    <a:pt x="887" y="595"/>
                  </a:lnTo>
                  <a:lnTo>
                    <a:pt x="883" y="595"/>
                  </a:lnTo>
                  <a:lnTo>
                    <a:pt x="882" y="595"/>
                  </a:lnTo>
                  <a:lnTo>
                    <a:pt x="882" y="593"/>
                  </a:lnTo>
                  <a:lnTo>
                    <a:pt x="880" y="593"/>
                  </a:lnTo>
                  <a:lnTo>
                    <a:pt x="877" y="593"/>
                  </a:lnTo>
                  <a:lnTo>
                    <a:pt x="876" y="593"/>
                  </a:lnTo>
                  <a:lnTo>
                    <a:pt x="871" y="595"/>
                  </a:lnTo>
                  <a:lnTo>
                    <a:pt x="866" y="596"/>
                  </a:lnTo>
                  <a:lnTo>
                    <a:pt x="864" y="596"/>
                  </a:lnTo>
                  <a:lnTo>
                    <a:pt x="862" y="596"/>
                  </a:lnTo>
                  <a:lnTo>
                    <a:pt x="858" y="597"/>
                  </a:lnTo>
                  <a:lnTo>
                    <a:pt x="855" y="597"/>
                  </a:lnTo>
                  <a:lnTo>
                    <a:pt x="854" y="597"/>
                  </a:lnTo>
                  <a:lnTo>
                    <a:pt x="853" y="597"/>
                  </a:lnTo>
                  <a:lnTo>
                    <a:pt x="851" y="597"/>
                  </a:lnTo>
                  <a:lnTo>
                    <a:pt x="850" y="597"/>
                  </a:lnTo>
                  <a:lnTo>
                    <a:pt x="846" y="597"/>
                  </a:lnTo>
                  <a:lnTo>
                    <a:pt x="844" y="597"/>
                  </a:lnTo>
                  <a:lnTo>
                    <a:pt x="840" y="597"/>
                  </a:lnTo>
                  <a:lnTo>
                    <a:pt x="837" y="596"/>
                  </a:lnTo>
                  <a:lnTo>
                    <a:pt x="836" y="596"/>
                  </a:lnTo>
                  <a:lnTo>
                    <a:pt x="828" y="596"/>
                  </a:lnTo>
                  <a:lnTo>
                    <a:pt x="826" y="596"/>
                  </a:lnTo>
                  <a:lnTo>
                    <a:pt x="821" y="596"/>
                  </a:lnTo>
                  <a:lnTo>
                    <a:pt x="820" y="597"/>
                  </a:lnTo>
                  <a:lnTo>
                    <a:pt x="817" y="599"/>
                  </a:lnTo>
                  <a:lnTo>
                    <a:pt x="815" y="599"/>
                  </a:lnTo>
                  <a:lnTo>
                    <a:pt x="813" y="599"/>
                  </a:lnTo>
                  <a:lnTo>
                    <a:pt x="811" y="600"/>
                  </a:lnTo>
                  <a:lnTo>
                    <a:pt x="803" y="603"/>
                  </a:lnTo>
                  <a:lnTo>
                    <a:pt x="802" y="603"/>
                  </a:lnTo>
                  <a:lnTo>
                    <a:pt x="800" y="603"/>
                  </a:lnTo>
                  <a:lnTo>
                    <a:pt x="799" y="603"/>
                  </a:lnTo>
                  <a:lnTo>
                    <a:pt x="795" y="603"/>
                  </a:lnTo>
                  <a:lnTo>
                    <a:pt x="791" y="602"/>
                  </a:lnTo>
                  <a:lnTo>
                    <a:pt x="789" y="602"/>
                  </a:lnTo>
                  <a:lnTo>
                    <a:pt x="786" y="606"/>
                  </a:lnTo>
                  <a:lnTo>
                    <a:pt x="784" y="611"/>
                  </a:lnTo>
                  <a:lnTo>
                    <a:pt x="781" y="615"/>
                  </a:lnTo>
                  <a:lnTo>
                    <a:pt x="780" y="615"/>
                  </a:lnTo>
                  <a:lnTo>
                    <a:pt x="780" y="617"/>
                  </a:lnTo>
                  <a:lnTo>
                    <a:pt x="777" y="622"/>
                  </a:lnTo>
                  <a:lnTo>
                    <a:pt x="775" y="624"/>
                  </a:lnTo>
                  <a:lnTo>
                    <a:pt x="775" y="626"/>
                  </a:lnTo>
                  <a:lnTo>
                    <a:pt x="774" y="628"/>
                  </a:lnTo>
                  <a:lnTo>
                    <a:pt x="773" y="629"/>
                  </a:lnTo>
                  <a:lnTo>
                    <a:pt x="771" y="630"/>
                  </a:lnTo>
                  <a:lnTo>
                    <a:pt x="771" y="632"/>
                  </a:lnTo>
                  <a:lnTo>
                    <a:pt x="768" y="635"/>
                  </a:lnTo>
                  <a:lnTo>
                    <a:pt x="768" y="636"/>
                  </a:lnTo>
                  <a:lnTo>
                    <a:pt x="767" y="636"/>
                  </a:lnTo>
                  <a:lnTo>
                    <a:pt x="766" y="637"/>
                  </a:lnTo>
                  <a:lnTo>
                    <a:pt x="759" y="643"/>
                  </a:lnTo>
                  <a:lnTo>
                    <a:pt x="753" y="648"/>
                  </a:lnTo>
                  <a:lnTo>
                    <a:pt x="751" y="651"/>
                  </a:lnTo>
                  <a:lnTo>
                    <a:pt x="749" y="651"/>
                  </a:lnTo>
                  <a:lnTo>
                    <a:pt x="748" y="653"/>
                  </a:lnTo>
                  <a:lnTo>
                    <a:pt x="742" y="658"/>
                  </a:lnTo>
                  <a:lnTo>
                    <a:pt x="741" y="658"/>
                  </a:lnTo>
                  <a:lnTo>
                    <a:pt x="739" y="659"/>
                  </a:lnTo>
                  <a:lnTo>
                    <a:pt x="738" y="661"/>
                  </a:lnTo>
                  <a:lnTo>
                    <a:pt x="727" y="669"/>
                  </a:lnTo>
                  <a:lnTo>
                    <a:pt x="726" y="671"/>
                  </a:lnTo>
                  <a:lnTo>
                    <a:pt x="717" y="680"/>
                  </a:lnTo>
                  <a:lnTo>
                    <a:pt x="716" y="682"/>
                  </a:lnTo>
                  <a:lnTo>
                    <a:pt x="716" y="683"/>
                  </a:lnTo>
                  <a:lnTo>
                    <a:pt x="715" y="683"/>
                  </a:lnTo>
                  <a:lnTo>
                    <a:pt x="713" y="686"/>
                  </a:lnTo>
                  <a:lnTo>
                    <a:pt x="712" y="687"/>
                  </a:lnTo>
                  <a:lnTo>
                    <a:pt x="711" y="687"/>
                  </a:lnTo>
                  <a:lnTo>
                    <a:pt x="705" y="695"/>
                  </a:lnTo>
                  <a:lnTo>
                    <a:pt x="704" y="695"/>
                  </a:lnTo>
                  <a:lnTo>
                    <a:pt x="702" y="698"/>
                  </a:lnTo>
                  <a:lnTo>
                    <a:pt x="701" y="699"/>
                  </a:lnTo>
                  <a:lnTo>
                    <a:pt x="699" y="701"/>
                  </a:lnTo>
                  <a:lnTo>
                    <a:pt x="698" y="701"/>
                  </a:lnTo>
                  <a:lnTo>
                    <a:pt x="698" y="702"/>
                  </a:lnTo>
                  <a:lnTo>
                    <a:pt x="697" y="702"/>
                  </a:lnTo>
                  <a:lnTo>
                    <a:pt x="694" y="706"/>
                  </a:lnTo>
                  <a:lnTo>
                    <a:pt x="690" y="711"/>
                  </a:lnTo>
                  <a:lnTo>
                    <a:pt x="690" y="712"/>
                  </a:lnTo>
                  <a:lnTo>
                    <a:pt x="688" y="712"/>
                  </a:lnTo>
                  <a:lnTo>
                    <a:pt x="688" y="713"/>
                  </a:lnTo>
                  <a:lnTo>
                    <a:pt x="682" y="723"/>
                  </a:lnTo>
                  <a:lnTo>
                    <a:pt x="677" y="727"/>
                  </a:lnTo>
                  <a:lnTo>
                    <a:pt x="675" y="731"/>
                  </a:lnTo>
                  <a:lnTo>
                    <a:pt x="673" y="737"/>
                  </a:lnTo>
                  <a:lnTo>
                    <a:pt x="671" y="744"/>
                  </a:lnTo>
                  <a:lnTo>
                    <a:pt x="669" y="748"/>
                  </a:lnTo>
                  <a:lnTo>
                    <a:pt x="665" y="759"/>
                  </a:lnTo>
                  <a:lnTo>
                    <a:pt x="662" y="766"/>
                  </a:lnTo>
                  <a:lnTo>
                    <a:pt x="661" y="770"/>
                  </a:lnTo>
                  <a:lnTo>
                    <a:pt x="659" y="771"/>
                  </a:lnTo>
                  <a:lnTo>
                    <a:pt x="657" y="780"/>
                  </a:lnTo>
                  <a:lnTo>
                    <a:pt x="657" y="781"/>
                  </a:lnTo>
                  <a:lnTo>
                    <a:pt x="655" y="781"/>
                  </a:lnTo>
                  <a:lnTo>
                    <a:pt x="647" y="775"/>
                  </a:lnTo>
                  <a:lnTo>
                    <a:pt x="644" y="774"/>
                  </a:lnTo>
                  <a:lnTo>
                    <a:pt x="644" y="773"/>
                  </a:lnTo>
                  <a:lnTo>
                    <a:pt x="637" y="770"/>
                  </a:lnTo>
                  <a:lnTo>
                    <a:pt x="633" y="767"/>
                  </a:lnTo>
                  <a:lnTo>
                    <a:pt x="630" y="766"/>
                  </a:lnTo>
                  <a:lnTo>
                    <a:pt x="628" y="764"/>
                  </a:lnTo>
                  <a:lnTo>
                    <a:pt x="621" y="762"/>
                  </a:lnTo>
                  <a:lnTo>
                    <a:pt x="617" y="759"/>
                  </a:lnTo>
                  <a:lnTo>
                    <a:pt x="615" y="757"/>
                  </a:lnTo>
                  <a:lnTo>
                    <a:pt x="613" y="755"/>
                  </a:lnTo>
                  <a:lnTo>
                    <a:pt x="607" y="749"/>
                  </a:lnTo>
                  <a:lnTo>
                    <a:pt x="606" y="749"/>
                  </a:lnTo>
                  <a:lnTo>
                    <a:pt x="604" y="748"/>
                  </a:lnTo>
                  <a:lnTo>
                    <a:pt x="603" y="748"/>
                  </a:lnTo>
                  <a:lnTo>
                    <a:pt x="600" y="746"/>
                  </a:lnTo>
                  <a:lnTo>
                    <a:pt x="599" y="745"/>
                  </a:lnTo>
                  <a:lnTo>
                    <a:pt x="599" y="746"/>
                  </a:lnTo>
                  <a:lnTo>
                    <a:pt x="597" y="751"/>
                  </a:lnTo>
                  <a:lnTo>
                    <a:pt x="596" y="753"/>
                  </a:lnTo>
                  <a:lnTo>
                    <a:pt x="595" y="759"/>
                  </a:lnTo>
                  <a:lnTo>
                    <a:pt x="592" y="764"/>
                  </a:lnTo>
                  <a:lnTo>
                    <a:pt x="592" y="767"/>
                  </a:lnTo>
                  <a:lnTo>
                    <a:pt x="590" y="771"/>
                  </a:lnTo>
                  <a:lnTo>
                    <a:pt x="588" y="777"/>
                  </a:lnTo>
                  <a:lnTo>
                    <a:pt x="588" y="778"/>
                  </a:lnTo>
                  <a:lnTo>
                    <a:pt x="588" y="780"/>
                  </a:lnTo>
                  <a:lnTo>
                    <a:pt x="585" y="788"/>
                  </a:lnTo>
                  <a:lnTo>
                    <a:pt x="585" y="789"/>
                  </a:lnTo>
                  <a:lnTo>
                    <a:pt x="582" y="797"/>
                  </a:lnTo>
                  <a:lnTo>
                    <a:pt x="579" y="806"/>
                  </a:lnTo>
                  <a:lnTo>
                    <a:pt x="577" y="815"/>
                  </a:lnTo>
                  <a:lnTo>
                    <a:pt x="574" y="822"/>
                  </a:lnTo>
                  <a:lnTo>
                    <a:pt x="573" y="826"/>
                  </a:lnTo>
                  <a:lnTo>
                    <a:pt x="573" y="828"/>
                  </a:lnTo>
                  <a:lnTo>
                    <a:pt x="573" y="829"/>
                  </a:lnTo>
                  <a:lnTo>
                    <a:pt x="571" y="829"/>
                  </a:lnTo>
                  <a:lnTo>
                    <a:pt x="571" y="831"/>
                  </a:lnTo>
                  <a:lnTo>
                    <a:pt x="570" y="833"/>
                  </a:lnTo>
                  <a:lnTo>
                    <a:pt x="567" y="844"/>
                  </a:lnTo>
                  <a:lnTo>
                    <a:pt x="566" y="846"/>
                  </a:lnTo>
                  <a:lnTo>
                    <a:pt x="566" y="849"/>
                  </a:lnTo>
                  <a:lnTo>
                    <a:pt x="564" y="851"/>
                  </a:lnTo>
                  <a:lnTo>
                    <a:pt x="563" y="854"/>
                  </a:lnTo>
                  <a:lnTo>
                    <a:pt x="563" y="855"/>
                  </a:lnTo>
                  <a:lnTo>
                    <a:pt x="560" y="862"/>
                  </a:lnTo>
                  <a:lnTo>
                    <a:pt x="559" y="866"/>
                  </a:lnTo>
                  <a:lnTo>
                    <a:pt x="559" y="869"/>
                  </a:lnTo>
                  <a:lnTo>
                    <a:pt x="557" y="871"/>
                  </a:lnTo>
                  <a:lnTo>
                    <a:pt x="557" y="872"/>
                  </a:lnTo>
                  <a:lnTo>
                    <a:pt x="557" y="873"/>
                  </a:lnTo>
                  <a:lnTo>
                    <a:pt x="556" y="875"/>
                  </a:lnTo>
                  <a:lnTo>
                    <a:pt x="555" y="879"/>
                  </a:lnTo>
                  <a:lnTo>
                    <a:pt x="555" y="880"/>
                  </a:lnTo>
                  <a:lnTo>
                    <a:pt x="555" y="882"/>
                  </a:lnTo>
                  <a:lnTo>
                    <a:pt x="555" y="883"/>
                  </a:lnTo>
                  <a:lnTo>
                    <a:pt x="553" y="884"/>
                  </a:lnTo>
                  <a:lnTo>
                    <a:pt x="553" y="886"/>
                  </a:lnTo>
                  <a:lnTo>
                    <a:pt x="552" y="890"/>
                  </a:lnTo>
                  <a:lnTo>
                    <a:pt x="550" y="894"/>
                  </a:lnTo>
                  <a:lnTo>
                    <a:pt x="550" y="900"/>
                  </a:lnTo>
                  <a:lnTo>
                    <a:pt x="550" y="901"/>
                  </a:lnTo>
                  <a:lnTo>
                    <a:pt x="549" y="908"/>
                  </a:lnTo>
                  <a:lnTo>
                    <a:pt x="548" y="913"/>
                  </a:lnTo>
                  <a:lnTo>
                    <a:pt x="548" y="916"/>
                  </a:lnTo>
                  <a:lnTo>
                    <a:pt x="548" y="918"/>
                  </a:lnTo>
                  <a:lnTo>
                    <a:pt x="546" y="922"/>
                  </a:lnTo>
                  <a:lnTo>
                    <a:pt x="546" y="923"/>
                  </a:lnTo>
                  <a:lnTo>
                    <a:pt x="546" y="926"/>
                  </a:lnTo>
                  <a:lnTo>
                    <a:pt x="546" y="930"/>
                  </a:lnTo>
                  <a:lnTo>
                    <a:pt x="546" y="931"/>
                  </a:lnTo>
                  <a:lnTo>
                    <a:pt x="546" y="935"/>
                  </a:lnTo>
                  <a:lnTo>
                    <a:pt x="546" y="937"/>
                  </a:lnTo>
                  <a:lnTo>
                    <a:pt x="546" y="941"/>
                  </a:lnTo>
                  <a:lnTo>
                    <a:pt x="546" y="946"/>
                  </a:lnTo>
                  <a:lnTo>
                    <a:pt x="546" y="951"/>
                  </a:lnTo>
                  <a:lnTo>
                    <a:pt x="546" y="955"/>
                  </a:lnTo>
                  <a:lnTo>
                    <a:pt x="546" y="957"/>
                  </a:lnTo>
                  <a:lnTo>
                    <a:pt x="546" y="960"/>
                  </a:lnTo>
                  <a:lnTo>
                    <a:pt x="548" y="967"/>
                  </a:lnTo>
                  <a:lnTo>
                    <a:pt x="549" y="977"/>
                  </a:lnTo>
                  <a:lnTo>
                    <a:pt x="549" y="978"/>
                  </a:lnTo>
                  <a:lnTo>
                    <a:pt x="550" y="988"/>
                  </a:lnTo>
                  <a:lnTo>
                    <a:pt x="550" y="989"/>
                  </a:lnTo>
                  <a:lnTo>
                    <a:pt x="550" y="992"/>
                  </a:lnTo>
                  <a:lnTo>
                    <a:pt x="552" y="1002"/>
                  </a:lnTo>
                  <a:lnTo>
                    <a:pt x="553" y="1006"/>
                  </a:lnTo>
                  <a:lnTo>
                    <a:pt x="553" y="1007"/>
                  </a:lnTo>
                  <a:lnTo>
                    <a:pt x="553" y="1009"/>
                  </a:lnTo>
                  <a:lnTo>
                    <a:pt x="553" y="1011"/>
                  </a:lnTo>
                  <a:lnTo>
                    <a:pt x="553" y="1013"/>
                  </a:lnTo>
                  <a:lnTo>
                    <a:pt x="553" y="1014"/>
                  </a:lnTo>
                  <a:lnTo>
                    <a:pt x="552" y="1014"/>
                  </a:lnTo>
                  <a:lnTo>
                    <a:pt x="552" y="1015"/>
                  </a:lnTo>
                  <a:lnTo>
                    <a:pt x="552" y="1017"/>
                  </a:lnTo>
                  <a:lnTo>
                    <a:pt x="552" y="1018"/>
                  </a:lnTo>
                  <a:lnTo>
                    <a:pt x="550" y="1020"/>
                  </a:lnTo>
                  <a:lnTo>
                    <a:pt x="550" y="1021"/>
                  </a:lnTo>
                  <a:lnTo>
                    <a:pt x="550" y="1022"/>
                  </a:lnTo>
                  <a:lnTo>
                    <a:pt x="549" y="1022"/>
                  </a:lnTo>
                  <a:lnTo>
                    <a:pt x="546" y="1022"/>
                  </a:lnTo>
                  <a:lnTo>
                    <a:pt x="545" y="1022"/>
                  </a:lnTo>
                  <a:lnTo>
                    <a:pt x="542" y="1022"/>
                  </a:lnTo>
                  <a:lnTo>
                    <a:pt x="522" y="1021"/>
                  </a:lnTo>
                  <a:lnTo>
                    <a:pt x="505" y="1021"/>
                  </a:lnTo>
                  <a:lnTo>
                    <a:pt x="502" y="1021"/>
                  </a:lnTo>
                  <a:lnTo>
                    <a:pt x="499" y="1021"/>
                  </a:lnTo>
                  <a:lnTo>
                    <a:pt x="497" y="1022"/>
                  </a:lnTo>
                  <a:lnTo>
                    <a:pt x="492" y="1022"/>
                  </a:lnTo>
                  <a:lnTo>
                    <a:pt x="487" y="1024"/>
                  </a:lnTo>
                  <a:lnTo>
                    <a:pt x="472" y="1024"/>
                  </a:lnTo>
                  <a:lnTo>
                    <a:pt x="470" y="1024"/>
                  </a:lnTo>
                  <a:lnTo>
                    <a:pt x="468" y="1026"/>
                  </a:lnTo>
                  <a:lnTo>
                    <a:pt x="466" y="1031"/>
                  </a:lnTo>
                  <a:lnTo>
                    <a:pt x="458" y="1032"/>
                  </a:lnTo>
                  <a:lnTo>
                    <a:pt x="451" y="1035"/>
                  </a:lnTo>
                  <a:lnTo>
                    <a:pt x="450" y="1036"/>
                  </a:lnTo>
                  <a:lnTo>
                    <a:pt x="435" y="1049"/>
                  </a:lnTo>
                  <a:lnTo>
                    <a:pt x="435" y="1047"/>
                  </a:lnTo>
                  <a:lnTo>
                    <a:pt x="433" y="1043"/>
                  </a:lnTo>
                  <a:lnTo>
                    <a:pt x="430" y="1038"/>
                  </a:lnTo>
                  <a:lnTo>
                    <a:pt x="430" y="1033"/>
                  </a:lnTo>
                  <a:lnTo>
                    <a:pt x="426" y="1018"/>
                  </a:lnTo>
                  <a:lnTo>
                    <a:pt x="425" y="1017"/>
                  </a:lnTo>
                  <a:lnTo>
                    <a:pt x="425" y="1013"/>
                  </a:lnTo>
                  <a:lnTo>
                    <a:pt x="423" y="1010"/>
                  </a:lnTo>
                  <a:lnTo>
                    <a:pt x="410" y="984"/>
                  </a:lnTo>
                  <a:lnTo>
                    <a:pt x="407" y="976"/>
                  </a:lnTo>
                  <a:lnTo>
                    <a:pt x="406" y="971"/>
                  </a:lnTo>
                  <a:lnTo>
                    <a:pt x="399" y="955"/>
                  </a:lnTo>
                  <a:lnTo>
                    <a:pt x="396" y="949"/>
                  </a:lnTo>
                  <a:lnTo>
                    <a:pt x="392" y="935"/>
                  </a:lnTo>
                  <a:lnTo>
                    <a:pt x="390" y="935"/>
                  </a:lnTo>
                  <a:lnTo>
                    <a:pt x="390" y="934"/>
                  </a:lnTo>
                  <a:lnTo>
                    <a:pt x="390" y="935"/>
                  </a:lnTo>
                  <a:lnTo>
                    <a:pt x="389" y="935"/>
                  </a:lnTo>
                  <a:lnTo>
                    <a:pt x="388" y="935"/>
                  </a:lnTo>
                  <a:lnTo>
                    <a:pt x="386" y="934"/>
                  </a:lnTo>
                  <a:lnTo>
                    <a:pt x="382" y="933"/>
                  </a:lnTo>
                  <a:lnTo>
                    <a:pt x="375" y="930"/>
                  </a:lnTo>
                  <a:lnTo>
                    <a:pt x="360" y="927"/>
                  </a:lnTo>
                  <a:lnTo>
                    <a:pt x="350" y="923"/>
                  </a:lnTo>
                  <a:lnTo>
                    <a:pt x="339" y="920"/>
                  </a:lnTo>
                  <a:lnTo>
                    <a:pt x="338" y="920"/>
                  </a:lnTo>
                  <a:lnTo>
                    <a:pt x="328" y="924"/>
                  </a:lnTo>
                  <a:lnTo>
                    <a:pt x="323" y="926"/>
                  </a:lnTo>
                  <a:lnTo>
                    <a:pt x="310" y="929"/>
                  </a:lnTo>
                  <a:lnTo>
                    <a:pt x="299" y="927"/>
                  </a:lnTo>
                  <a:lnTo>
                    <a:pt x="297" y="927"/>
                  </a:lnTo>
                  <a:lnTo>
                    <a:pt x="291" y="927"/>
                  </a:lnTo>
                  <a:lnTo>
                    <a:pt x="285" y="929"/>
                  </a:lnTo>
                  <a:lnTo>
                    <a:pt x="279" y="930"/>
                  </a:lnTo>
                  <a:lnTo>
                    <a:pt x="277" y="930"/>
                  </a:lnTo>
                  <a:lnTo>
                    <a:pt x="270" y="931"/>
                  </a:lnTo>
                  <a:lnTo>
                    <a:pt x="265" y="933"/>
                  </a:lnTo>
                  <a:lnTo>
                    <a:pt x="261" y="934"/>
                  </a:lnTo>
                  <a:lnTo>
                    <a:pt x="251" y="935"/>
                  </a:lnTo>
                  <a:lnTo>
                    <a:pt x="250" y="935"/>
                  </a:lnTo>
                  <a:lnTo>
                    <a:pt x="239" y="935"/>
                  </a:lnTo>
                  <a:lnTo>
                    <a:pt x="237" y="935"/>
                  </a:lnTo>
                  <a:lnTo>
                    <a:pt x="236" y="934"/>
                  </a:lnTo>
                  <a:lnTo>
                    <a:pt x="236" y="935"/>
                  </a:lnTo>
                  <a:lnTo>
                    <a:pt x="235" y="935"/>
                  </a:lnTo>
                  <a:lnTo>
                    <a:pt x="203" y="942"/>
                  </a:lnTo>
                  <a:lnTo>
                    <a:pt x="196" y="945"/>
                  </a:lnTo>
                  <a:lnTo>
                    <a:pt x="194" y="945"/>
                  </a:lnTo>
                  <a:lnTo>
                    <a:pt x="182" y="949"/>
                  </a:lnTo>
                  <a:lnTo>
                    <a:pt x="181" y="951"/>
                  </a:lnTo>
                  <a:lnTo>
                    <a:pt x="161" y="956"/>
                  </a:lnTo>
                  <a:lnTo>
                    <a:pt x="161" y="957"/>
                  </a:lnTo>
                  <a:lnTo>
                    <a:pt x="159" y="957"/>
                  </a:lnTo>
                  <a:lnTo>
                    <a:pt x="156" y="959"/>
                  </a:lnTo>
                  <a:lnTo>
                    <a:pt x="145" y="964"/>
                  </a:lnTo>
                  <a:lnTo>
                    <a:pt x="128" y="971"/>
                  </a:lnTo>
                  <a:lnTo>
                    <a:pt x="127" y="973"/>
                  </a:lnTo>
                  <a:lnTo>
                    <a:pt x="113" y="977"/>
                  </a:lnTo>
                  <a:lnTo>
                    <a:pt x="109" y="978"/>
                  </a:lnTo>
                  <a:lnTo>
                    <a:pt x="101" y="980"/>
                  </a:lnTo>
                  <a:lnTo>
                    <a:pt x="99" y="980"/>
                  </a:lnTo>
                  <a:lnTo>
                    <a:pt x="98" y="980"/>
                  </a:lnTo>
                  <a:lnTo>
                    <a:pt x="94" y="980"/>
                  </a:lnTo>
                  <a:lnTo>
                    <a:pt x="92" y="980"/>
                  </a:lnTo>
                  <a:lnTo>
                    <a:pt x="87" y="980"/>
                  </a:lnTo>
                  <a:lnTo>
                    <a:pt x="86" y="981"/>
                  </a:lnTo>
                  <a:lnTo>
                    <a:pt x="84" y="981"/>
                  </a:lnTo>
                  <a:lnTo>
                    <a:pt x="80" y="981"/>
                  </a:lnTo>
                  <a:lnTo>
                    <a:pt x="79" y="981"/>
                  </a:lnTo>
                  <a:lnTo>
                    <a:pt x="74" y="981"/>
                  </a:lnTo>
                  <a:lnTo>
                    <a:pt x="73" y="981"/>
                  </a:lnTo>
                  <a:lnTo>
                    <a:pt x="67" y="981"/>
                  </a:lnTo>
                  <a:lnTo>
                    <a:pt x="61" y="982"/>
                  </a:lnTo>
                  <a:lnTo>
                    <a:pt x="59" y="982"/>
                  </a:lnTo>
                  <a:lnTo>
                    <a:pt x="51" y="982"/>
                  </a:lnTo>
                  <a:lnTo>
                    <a:pt x="50" y="982"/>
                  </a:lnTo>
                  <a:lnTo>
                    <a:pt x="41" y="984"/>
                  </a:lnTo>
                  <a:lnTo>
                    <a:pt x="40" y="984"/>
                  </a:lnTo>
                  <a:lnTo>
                    <a:pt x="32" y="984"/>
                  </a:lnTo>
                  <a:lnTo>
                    <a:pt x="26" y="985"/>
                  </a:lnTo>
                  <a:lnTo>
                    <a:pt x="23" y="978"/>
                  </a:lnTo>
                  <a:lnTo>
                    <a:pt x="21" y="969"/>
                  </a:lnTo>
                  <a:lnTo>
                    <a:pt x="15" y="953"/>
                  </a:lnTo>
                  <a:lnTo>
                    <a:pt x="14" y="952"/>
                  </a:lnTo>
                  <a:lnTo>
                    <a:pt x="14" y="951"/>
                  </a:lnTo>
                  <a:lnTo>
                    <a:pt x="12" y="949"/>
                  </a:lnTo>
                  <a:lnTo>
                    <a:pt x="5" y="929"/>
                  </a:lnTo>
                  <a:lnTo>
                    <a:pt x="5" y="927"/>
                  </a:lnTo>
                  <a:lnTo>
                    <a:pt x="3" y="923"/>
                  </a:lnTo>
                  <a:lnTo>
                    <a:pt x="3" y="922"/>
                  </a:lnTo>
                  <a:lnTo>
                    <a:pt x="3" y="919"/>
                  </a:lnTo>
                  <a:lnTo>
                    <a:pt x="1" y="919"/>
                  </a:lnTo>
                  <a:lnTo>
                    <a:pt x="0" y="913"/>
                  </a:lnTo>
                  <a:lnTo>
                    <a:pt x="0" y="912"/>
                  </a:lnTo>
                  <a:lnTo>
                    <a:pt x="3" y="912"/>
                  </a:lnTo>
                  <a:lnTo>
                    <a:pt x="4" y="911"/>
                  </a:lnTo>
                  <a:lnTo>
                    <a:pt x="10" y="909"/>
                  </a:lnTo>
                  <a:lnTo>
                    <a:pt x="23" y="904"/>
                  </a:lnTo>
                  <a:lnTo>
                    <a:pt x="22" y="904"/>
                  </a:lnTo>
                  <a:lnTo>
                    <a:pt x="21" y="898"/>
                  </a:lnTo>
                  <a:lnTo>
                    <a:pt x="19" y="893"/>
                  </a:lnTo>
                  <a:lnTo>
                    <a:pt x="18" y="893"/>
                  </a:lnTo>
                  <a:lnTo>
                    <a:pt x="11" y="873"/>
                  </a:lnTo>
                  <a:lnTo>
                    <a:pt x="11" y="872"/>
                  </a:lnTo>
                  <a:lnTo>
                    <a:pt x="7" y="861"/>
                  </a:lnTo>
                  <a:lnTo>
                    <a:pt x="4" y="851"/>
                  </a:lnTo>
                  <a:lnTo>
                    <a:pt x="3" y="849"/>
                  </a:lnTo>
                  <a:lnTo>
                    <a:pt x="17" y="843"/>
                  </a:lnTo>
                  <a:lnTo>
                    <a:pt x="18" y="843"/>
                  </a:lnTo>
                  <a:lnTo>
                    <a:pt x="21" y="842"/>
                  </a:lnTo>
                  <a:lnTo>
                    <a:pt x="25" y="840"/>
                  </a:lnTo>
                  <a:lnTo>
                    <a:pt x="28" y="839"/>
                  </a:lnTo>
                  <a:lnTo>
                    <a:pt x="30" y="838"/>
                  </a:lnTo>
                  <a:lnTo>
                    <a:pt x="39" y="835"/>
                  </a:lnTo>
                  <a:lnTo>
                    <a:pt x="39" y="833"/>
                  </a:lnTo>
                  <a:lnTo>
                    <a:pt x="33" y="820"/>
                  </a:lnTo>
                  <a:lnTo>
                    <a:pt x="32" y="815"/>
                  </a:lnTo>
                  <a:lnTo>
                    <a:pt x="30" y="814"/>
                  </a:lnTo>
                  <a:lnTo>
                    <a:pt x="30" y="813"/>
                  </a:lnTo>
                  <a:lnTo>
                    <a:pt x="30" y="811"/>
                  </a:lnTo>
                  <a:lnTo>
                    <a:pt x="29" y="811"/>
                  </a:lnTo>
                  <a:lnTo>
                    <a:pt x="28" y="806"/>
                  </a:lnTo>
                  <a:lnTo>
                    <a:pt x="26" y="803"/>
                  </a:lnTo>
                  <a:lnTo>
                    <a:pt x="26" y="802"/>
                  </a:lnTo>
                  <a:lnTo>
                    <a:pt x="33" y="799"/>
                  </a:lnTo>
                  <a:lnTo>
                    <a:pt x="36" y="797"/>
                  </a:lnTo>
                  <a:lnTo>
                    <a:pt x="40" y="795"/>
                  </a:lnTo>
                  <a:lnTo>
                    <a:pt x="44" y="792"/>
                  </a:lnTo>
                  <a:lnTo>
                    <a:pt x="47" y="789"/>
                  </a:lnTo>
                  <a:lnTo>
                    <a:pt x="48" y="791"/>
                  </a:lnTo>
                  <a:lnTo>
                    <a:pt x="51" y="789"/>
                  </a:lnTo>
                  <a:lnTo>
                    <a:pt x="50" y="788"/>
                  </a:lnTo>
                  <a:lnTo>
                    <a:pt x="54" y="786"/>
                  </a:lnTo>
                  <a:lnTo>
                    <a:pt x="55" y="785"/>
                  </a:lnTo>
                  <a:lnTo>
                    <a:pt x="59" y="782"/>
                  </a:lnTo>
                  <a:lnTo>
                    <a:pt x="66" y="778"/>
                  </a:lnTo>
                  <a:lnTo>
                    <a:pt x="70" y="777"/>
                  </a:lnTo>
                  <a:lnTo>
                    <a:pt x="72" y="775"/>
                  </a:lnTo>
                  <a:lnTo>
                    <a:pt x="73" y="774"/>
                  </a:lnTo>
                  <a:lnTo>
                    <a:pt x="76" y="773"/>
                  </a:lnTo>
                  <a:lnTo>
                    <a:pt x="77" y="773"/>
                  </a:lnTo>
                  <a:lnTo>
                    <a:pt x="80" y="770"/>
                  </a:lnTo>
                  <a:lnTo>
                    <a:pt x="86" y="767"/>
                  </a:lnTo>
                  <a:lnTo>
                    <a:pt x="91" y="763"/>
                  </a:lnTo>
                  <a:lnTo>
                    <a:pt x="98" y="759"/>
                  </a:lnTo>
                  <a:lnTo>
                    <a:pt x="103" y="756"/>
                  </a:lnTo>
                  <a:lnTo>
                    <a:pt x="109" y="752"/>
                  </a:lnTo>
                  <a:lnTo>
                    <a:pt x="113" y="749"/>
                  </a:lnTo>
                  <a:lnTo>
                    <a:pt x="114" y="748"/>
                  </a:lnTo>
                  <a:lnTo>
                    <a:pt x="116" y="748"/>
                  </a:lnTo>
                  <a:lnTo>
                    <a:pt x="123" y="744"/>
                  </a:lnTo>
                  <a:lnTo>
                    <a:pt x="130" y="739"/>
                  </a:lnTo>
                  <a:lnTo>
                    <a:pt x="131" y="738"/>
                  </a:lnTo>
                  <a:lnTo>
                    <a:pt x="134" y="737"/>
                  </a:lnTo>
                  <a:lnTo>
                    <a:pt x="136" y="735"/>
                  </a:lnTo>
                  <a:lnTo>
                    <a:pt x="138" y="734"/>
                  </a:lnTo>
                  <a:lnTo>
                    <a:pt x="143" y="731"/>
                  </a:lnTo>
                  <a:lnTo>
                    <a:pt x="145" y="731"/>
                  </a:lnTo>
                  <a:lnTo>
                    <a:pt x="148" y="728"/>
                  </a:lnTo>
                  <a:lnTo>
                    <a:pt x="152" y="726"/>
                  </a:lnTo>
                  <a:lnTo>
                    <a:pt x="156" y="723"/>
                  </a:lnTo>
                  <a:lnTo>
                    <a:pt x="156" y="724"/>
                  </a:lnTo>
                  <a:lnTo>
                    <a:pt x="157" y="723"/>
                  </a:lnTo>
                  <a:lnTo>
                    <a:pt x="159" y="723"/>
                  </a:lnTo>
                  <a:lnTo>
                    <a:pt x="159" y="722"/>
                  </a:lnTo>
                  <a:lnTo>
                    <a:pt x="164" y="717"/>
                  </a:lnTo>
                  <a:lnTo>
                    <a:pt x="166" y="717"/>
                  </a:lnTo>
                  <a:lnTo>
                    <a:pt x="174" y="713"/>
                  </a:lnTo>
                  <a:lnTo>
                    <a:pt x="179" y="709"/>
                  </a:lnTo>
                  <a:lnTo>
                    <a:pt x="181" y="709"/>
                  </a:lnTo>
                  <a:lnTo>
                    <a:pt x="186" y="705"/>
                  </a:lnTo>
                  <a:lnTo>
                    <a:pt x="190" y="702"/>
                  </a:lnTo>
                  <a:lnTo>
                    <a:pt x="193" y="701"/>
                  </a:lnTo>
                  <a:lnTo>
                    <a:pt x="200" y="697"/>
                  </a:lnTo>
                  <a:lnTo>
                    <a:pt x="205" y="694"/>
                  </a:lnTo>
                  <a:lnTo>
                    <a:pt x="212" y="690"/>
                  </a:lnTo>
                  <a:lnTo>
                    <a:pt x="215" y="688"/>
                  </a:lnTo>
                  <a:lnTo>
                    <a:pt x="217" y="687"/>
                  </a:lnTo>
                  <a:lnTo>
                    <a:pt x="218" y="687"/>
                  </a:lnTo>
                  <a:lnTo>
                    <a:pt x="225" y="684"/>
                  </a:lnTo>
                  <a:lnTo>
                    <a:pt x="225" y="683"/>
                  </a:lnTo>
                  <a:lnTo>
                    <a:pt x="226" y="683"/>
                  </a:lnTo>
                  <a:lnTo>
                    <a:pt x="232" y="680"/>
                  </a:lnTo>
                  <a:lnTo>
                    <a:pt x="235" y="679"/>
                  </a:lnTo>
                  <a:lnTo>
                    <a:pt x="236" y="680"/>
                  </a:lnTo>
                  <a:lnTo>
                    <a:pt x="237" y="679"/>
                  </a:lnTo>
                  <a:lnTo>
                    <a:pt x="239" y="679"/>
                  </a:lnTo>
                  <a:lnTo>
                    <a:pt x="240" y="677"/>
                  </a:lnTo>
                  <a:lnTo>
                    <a:pt x="243" y="677"/>
                  </a:lnTo>
                  <a:lnTo>
                    <a:pt x="244" y="676"/>
                  </a:lnTo>
                  <a:lnTo>
                    <a:pt x="251" y="673"/>
                  </a:lnTo>
                  <a:lnTo>
                    <a:pt x="254" y="673"/>
                  </a:lnTo>
                  <a:lnTo>
                    <a:pt x="255" y="673"/>
                  </a:lnTo>
                  <a:lnTo>
                    <a:pt x="263" y="669"/>
                  </a:lnTo>
                  <a:lnTo>
                    <a:pt x="266" y="669"/>
                  </a:lnTo>
                  <a:lnTo>
                    <a:pt x="269" y="668"/>
                  </a:lnTo>
                  <a:lnTo>
                    <a:pt x="270" y="668"/>
                  </a:lnTo>
                  <a:lnTo>
                    <a:pt x="269" y="665"/>
                  </a:lnTo>
                  <a:lnTo>
                    <a:pt x="268" y="664"/>
                  </a:lnTo>
                  <a:lnTo>
                    <a:pt x="266" y="664"/>
                  </a:lnTo>
                  <a:lnTo>
                    <a:pt x="265" y="665"/>
                  </a:lnTo>
                  <a:lnTo>
                    <a:pt x="265" y="664"/>
                  </a:lnTo>
                  <a:lnTo>
                    <a:pt x="269" y="662"/>
                  </a:lnTo>
                  <a:lnTo>
                    <a:pt x="270" y="661"/>
                  </a:lnTo>
                  <a:lnTo>
                    <a:pt x="272" y="661"/>
                  </a:lnTo>
                  <a:lnTo>
                    <a:pt x="272" y="659"/>
                  </a:lnTo>
                  <a:lnTo>
                    <a:pt x="270" y="659"/>
                  </a:lnTo>
                  <a:lnTo>
                    <a:pt x="270" y="658"/>
                  </a:lnTo>
                  <a:lnTo>
                    <a:pt x="270" y="657"/>
                  </a:lnTo>
                  <a:lnTo>
                    <a:pt x="269" y="657"/>
                  </a:lnTo>
                  <a:lnTo>
                    <a:pt x="268" y="653"/>
                  </a:lnTo>
                  <a:lnTo>
                    <a:pt x="266" y="654"/>
                  </a:lnTo>
                  <a:lnTo>
                    <a:pt x="266" y="653"/>
                  </a:lnTo>
                  <a:lnTo>
                    <a:pt x="265" y="650"/>
                  </a:lnTo>
                  <a:lnTo>
                    <a:pt x="266" y="650"/>
                  </a:lnTo>
                  <a:lnTo>
                    <a:pt x="266" y="648"/>
                  </a:lnTo>
                  <a:lnTo>
                    <a:pt x="265" y="647"/>
                  </a:lnTo>
                  <a:lnTo>
                    <a:pt x="263" y="644"/>
                  </a:lnTo>
                  <a:lnTo>
                    <a:pt x="263" y="643"/>
                  </a:lnTo>
                  <a:lnTo>
                    <a:pt x="262" y="643"/>
                  </a:lnTo>
                  <a:lnTo>
                    <a:pt x="262" y="642"/>
                  </a:lnTo>
                  <a:lnTo>
                    <a:pt x="262" y="640"/>
                  </a:lnTo>
                  <a:lnTo>
                    <a:pt x="258" y="636"/>
                  </a:lnTo>
                  <a:lnTo>
                    <a:pt x="258" y="635"/>
                  </a:lnTo>
                  <a:lnTo>
                    <a:pt x="258" y="633"/>
                  </a:lnTo>
                  <a:lnTo>
                    <a:pt x="257" y="632"/>
                  </a:lnTo>
                  <a:lnTo>
                    <a:pt x="255" y="626"/>
                  </a:lnTo>
                  <a:lnTo>
                    <a:pt x="254" y="625"/>
                  </a:lnTo>
                  <a:lnTo>
                    <a:pt x="254" y="624"/>
                  </a:lnTo>
                  <a:lnTo>
                    <a:pt x="252" y="622"/>
                  </a:lnTo>
                  <a:lnTo>
                    <a:pt x="252" y="621"/>
                  </a:lnTo>
                  <a:lnTo>
                    <a:pt x="252" y="619"/>
                  </a:lnTo>
                  <a:lnTo>
                    <a:pt x="251" y="619"/>
                  </a:lnTo>
                  <a:lnTo>
                    <a:pt x="251" y="618"/>
                  </a:lnTo>
                  <a:lnTo>
                    <a:pt x="251" y="617"/>
                  </a:lnTo>
                  <a:lnTo>
                    <a:pt x="251" y="615"/>
                  </a:lnTo>
                  <a:lnTo>
                    <a:pt x="250" y="614"/>
                  </a:lnTo>
                  <a:lnTo>
                    <a:pt x="250" y="613"/>
                  </a:lnTo>
                  <a:lnTo>
                    <a:pt x="250" y="611"/>
                  </a:lnTo>
                  <a:lnTo>
                    <a:pt x="250" y="610"/>
                  </a:lnTo>
                  <a:lnTo>
                    <a:pt x="248" y="607"/>
                  </a:lnTo>
                  <a:lnTo>
                    <a:pt x="247" y="606"/>
                  </a:lnTo>
                  <a:lnTo>
                    <a:pt x="247" y="604"/>
                  </a:lnTo>
                  <a:lnTo>
                    <a:pt x="247" y="603"/>
                  </a:lnTo>
                  <a:lnTo>
                    <a:pt x="247" y="602"/>
                  </a:lnTo>
                  <a:lnTo>
                    <a:pt x="246" y="600"/>
                  </a:lnTo>
                  <a:lnTo>
                    <a:pt x="246" y="599"/>
                  </a:lnTo>
                  <a:lnTo>
                    <a:pt x="247" y="597"/>
                  </a:lnTo>
                  <a:lnTo>
                    <a:pt x="248" y="597"/>
                  </a:lnTo>
                  <a:lnTo>
                    <a:pt x="250" y="597"/>
                  </a:lnTo>
                  <a:lnTo>
                    <a:pt x="251" y="596"/>
                  </a:lnTo>
                  <a:lnTo>
                    <a:pt x="251" y="595"/>
                  </a:lnTo>
                  <a:lnTo>
                    <a:pt x="251" y="593"/>
                  </a:lnTo>
                  <a:lnTo>
                    <a:pt x="251" y="585"/>
                  </a:lnTo>
                  <a:lnTo>
                    <a:pt x="252" y="579"/>
                  </a:lnTo>
                  <a:lnTo>
                    <a:pt x="252" y="577"/>
                  </a:lnTo>
                  <a:lnTo>
                    <a:pt x="254" y="575"/>
                  </a:lnTo>
                  <a:lnTo>
                    <a:pt x="254" y="574"/>
                  </a:lnTo>
                  <a:lnTo>
                    <a:pt x="254" y="573"/>
                  </a:lnTo>
                  <a:lnTo>
                    <a:pt x="254" y="571"/>
                  </a:lnTo>
                  <a:lnTo>
                    <a:pt x="252" y="571"/>
                  </a:lnTo>
                  <a:lnTo>
                    <a:pt x="252" y="570"/>
                  </a:lnTo>
                  <a:lnTo>
                    <a:pt x="251" y="564"/>
                  </a:lnTo>
                  <a:lnTo>
                    <a:pt x="250" y="563"/>
                  </a:lnTo>
                  <a:lnTo>
                    <a:pt x="250" y="559"/>
                  </a:lnTo>
                  <a:lnTo>
                    <a:pt x="246" y="552"/>
                  </a:lnTo>
                  <a:lnTo>
                    <a:pt x="246" y="550"/>
                  </a:lnTo>
                  <a:lnTo>
                    <a:pt x="244" y="549"/>
                  </a:lnTo>
                  <a:lnTo>
                    <a:pt x="244" y="548"/>
                  </a:lnTo>
                  <a:lnTo>
                    <a:pt x="244" y="546"/>
                  </a:lnTo>
                  <a:lnTo>
                    <a:pt x="246" y="545"/>
                  </a:lnTo>
                  <a:lnTo>
                    <a:pt x="247" y="544"/>
                  </a:lnTo>
                  <a:lnTo>
                    <a:pt x="248" y="544"/>
                  </a:lnTo>
                  <a:lnTo>
                    <a:pt x="251" y="541"/>
                  </a:lnTo>
                  <a:lnTo>
                    <a:pt x="252" y="541"/>
                  </a:lnTo>
                  <a:lnTo>
                    <a:pt x="252" y="539"/>
                  </a:lnTo>
                  <a:lnTo>
                    <a:pt x="254" y="538"/>
                  </a:lnTo>
                  <a:lnTo>
                    <a:pt x="254" y="535"/>
                  </a:lnTo>
                  <a:lnTo>
                    <a:pt x="254" y="534"/>
                  </a:lnTo>
                  <a:lnTo>
                    <a:pt x="255" y="533"/>
                  </a:lnTo>
                  <a:lnTo>
                    <a:pt x="255" y="531"/>
                  </a:lnTo>
                  <a:lnTo>
                    <a:pt x="254" y="528"/>
                  </a:lnTo>
                  <a:lnTo>
                    <a:pt x="254" y="527"/>
                  </a:lnTo>
                  <a:lnTo>
                    <a:pt x="252" y="526"/>
                  </a:lnTo>
                  <a:lnTo>
                    <a:pt x="251" y="524"/>
                  </a:lnTo>
                  <a:lnTo>
                    <a:pt x="251" y="523"/>
                  </a:lnTo>
                  <a:lnTo>
                    <a:pt x="250" y="522"/>
                  </a:lnTo>
                  <a:lnTo>
                    <a:pt x="248" y="522"/>
                  </a:lnTo>
                  <a:lnTo>
                    <a:pt x="248" y="520"/>
                  </a:lnTo>
                  <a:lnTo>
                    <a:pt x="247" y="520"/>
                  </a:lnTo>
                  <a:lnTo>
                    <a:pt x="248" y="512"/>
                  </a:lnTo>
                  <a:lnTo>
                    <a:pt x="248" y="510"/>
                  </a:lnTo>
                  <a:lnTo>
                    <a:pt x="250" y="510"/>
                  </a:lnTo>
                  <a:lnTo>
                    <a:pt x="248" y="509"/>
                  </a:lnTo>
                  <a:lnTo>
                    <a:pt x="250" y="509"/>
                  </a:lnTo>
                  <a:lnTo>
                    <a:pt x="248" y="509"/>
                  </a:lnTo>
                  <a:lnTo>
                    <a:pt x="248" y="508"/>
                  </a:lnTo>
                  <a:lnTo>
                    <a:pt x="248" y="506"/>
                  </a:lnTo>
                  <a:lnTo>
                    <a:pt x="250" y="506"/>
                  </a:lnTo>
                  <a:lnTo>
                    <a:pt x="250" y="504"/>
                  </a:lnTo>
                  <a:lnTo>
                    <a:pt x="250" y="502"/>
                  </a:lnTo>
                  <a:lnTo>
                    <a:pt x="251" y="497"/>
                  </a:lnTo>
                  <a:lnTo>
                    <a:pt x="251" y="491"/>
                  </a:lnTo>
                  <a:lnTo>
                    <a:pt x="250" y="488"/>
                  </a:lnTo>
                  <a:lnTo>
                    <a:pt x="250" y="486"/>
                  </a:lnTo>
                  <a:lnTo>
                    <a:pt x="250" y="484"/>
                  </a:lnTo>
                  <a:lnTo>
                    <a:pt x="250" y="480"/>
                  </a:lnTo>
                  <a:lnTo>
                    <a:pt x="250" y="479"/>
                  </a:lnTo>
                  <a:lnTo>
                    <a:pt x="248" y="477"/>
                  </a:lnTo>
                  <a:lnTo>
                    <a:pt x="248" y="476"/>
                  </a:lnTo>
                  <a:lnTo>
                    <a:pt x="247" y="476"/>
                  </a:lnTo>
                  <a:lnTo>
                    <a:pt x="247" y="475"/>
                  </a:lnTo>
                  <a:lnTo>
                    <a:pt x="248" y="475"/>
                  </a:lnTo>
                  <a:lnTo>
                    <a:pt x="248" y="473"/>
                  </a:lnTo>
                  <a:lnTo>
                    <a:pt x="247" y="470"/>
                  </a:lnTo>
                  <a:lnTo>
                    <a:pt x="247" y="469"/>
                  </a:lnTo>
                  <a:lnTo>
                    <a:pt x="247" y="466"/>
                  </a:lnTo>
                  <a:lnTo>
                    <a:pt x="246" y="465"/>
                  </a:lnTo>
                  <a:lnTo>
                    <a:pt x="247" y="465"/>
                  </a:lnTo>
                  <a:lnTo>
                    <a:pt x="248" y="464"/>
                  </a:lnTo>
                  <a:lnTo>
                    <a:pt x="250" y="464"/>
                  </a:lnTo>
                  <a:lnTo>
                    <a:pt x="251" y="462"/>
                  </a:lnTo>
                  <a:lnTo>
                    <a:pt x="252" y="462"/>
                  </a:lnTo>
                  <a:lnTo>
                    <a:pt x="255" y="462"/>
                  </a:lnTo>
                  <a:lnTo>
                    <a:pt x="257" y="461"/>
                  </a:lnTo>
                  <a:lnTo>
                    <a:pt x="258" y="461"/>
                  </a:lnTo>
                  <a:lnTo>
                    <a:pt x="259" y="461"/>
                  </a:lnTo>
                  <a:lnTo>
                    <a:pt x="261" y="461"/>
                  </a:lnTo>
                  <a:lnTo>
                    <a:pt x="262" y="459"/>
                  </a:lnTo>
                  <a:lnTo>
                    <a:pt x="263" y="459"/>
                  </a:lnTo>
                  <a:lnTo>
                    <a:pt x="266" y="458"/>
                  </a:lnTo>
                  <a:lnTo>
                    <a:pt x="268" y="458"/>
                  </a:lnTo>
                  <a:lnTo>
                    <a:pt x="269" y="457"/>
                  </a:lnTo>
                  <a:lnTo>
                    <a:pt x="276" y="454"/>
                  </a:lnTo>
                  <a:lnTo>
                    <a:pt x="279" y="454"/>
                  </a:lnTo>
                  <a:lnTo>
                    <a:pt x="280" y="454"/>
                  </a:lnTo>
                  <a:lnTo>
                    <a:pt x="281" y="454"/>
                  </a:lnTo>
                  <a:lnTo>
                    <a:pt x="284" y="453"/>
                  </a:lnTo>
                  <a:lnTo>
                    <a:pt x="287" y="453"/>
                  </a:lnTo>
                  <a:lnTo>
                    <a:pt x="287" y="451"/>
                  </a:lnTo>
                  <a:lnTo>
                    <a:pt x="288" y="451"/>
                  </a:lnTo>
                  <a:lnTo>
                    <a:pt x="291" y="451"/>
                  </a:lnTo>
                  <a:lnTo>
                    <a:pt x="292" y="450"/>
                  </a:lnTo>
                  <a:lnTo>
                    <a:pt x="294" y="450"/>
                  </a:lnTo>
                  <a:lnTo>
                    <a:pt x="297" y="448"/>
                  </a:lnTo>
                  <a:lnTo>
                    <a:pt x="299" y="447"/>
                  </a:lnTo>
                  <a:lnTo>
                    <a:pt x="301" y="447"/>
                  </a:lnTo>
                  <a:lnTo>
                    <a:pt x="302" y="447"/>
                  </a:lnTo>
                  <a:lnTo>
                    <a:pt x="304" y="447"/>
                  </a:lnTo>
                  <a:lnTo>
                    <a:pt x="306" y="447"/>
                  </a:lnTo>
                  <a:lnTo>
                    <a:pt x="309" y="447"/>
                  </a:lnTo>
                  <a:lnTo>
                    <a:pt x="313" y="447"/>
                  </a:lnTo>
                  <a:lnTo>
                    <a:pt x="316" y="447"/>
                  </a:lnTo>
                  <a:lnTo>
                    <a:pt x="319" y="447"/>
                  </a:lnTo>
                  <a:lnTo>
                    <a:pt x="320" y="447"/>
                  </a:lnTo>
                  <a:lnTo>
                    <a:pt x="323" y="448"/>
                  </a:lnTo>
                  <a:lnTo>
                    <a:pt x="326" y="448"/>
                  </a:lnTo>
                  <a:lnTo>
                    <a:pt x="327" y="448"/>
                  </a:lnTo>
                  <a:lnTo>
                    <a:pt x="330" y="448"/>
                  </a:lnTo>
                  <a:lnTo>
                    <a:pt x="334" y="448"/>
                  </a:lnTo>
                  <a:lnTo>
                    <a:pt x="335" y="448"/>
                  </a:lnTo>
                  <a:lnTo>
                    <a:pt x="339" y="448"/>
                  </a:lnTo>
                  <a:lnTo>
                    <a:pt x="343" y="448"/>
                  </a:lnTo>
                  <a:lnTo>
                    <a:pt x="346" y="447"/>
                  </a:lnTo>
                  <a:lnTo>
                    <a:pt x="349" y="447"/>
                  </a:lnTo>
                  <a:lnTo>
                    <a:pt x="350" y="447"/>
                  </a:lnTo>
                  <a:lnTo>
                    <a:pt x="363" y="443"/>
                  </a:lnTo>
                  <a:lnTo>
                    <a:pt x="364" y="443"/>
                  </a:lnTo>
                  <a:lnTo>
                    <a:pt x="366" y="443"/>
                  </a:lnTo>
                  <a:lnTo>
                    <a:pt x="367" y="443"/>
                  </a:lnTo>
                  <a:lnTo>
                    <a:pt x="368" y="441"/>
                  </a:lnTo>
                  <a:lnTo>
                    <a:pt x="370" y="440"/>
                  </a:lnTo>
                  <a:lnTo>
                    <a:pt x="375" y="437"/>
                  </a:lnTo>
                  <a:lnTo>
                    <a:pt x="377" y="437"/>
                  </a:lnTo>
                  <a:lnTo>
                    <a:pt x="378" y="437"/>
                  </a:lnTo>
                  <a:lnTo>
                    <a:pt x="379" y="436"/>
                  </a:lnTo>
                  <a:lnTo>
                    <a:pt x="382" y="436"/>
                  </a:lnTo>
                  <a:lnTo>
                    <a:pt x="384" y="435"/>
                  </a:lnTo>
                  <a:lnTo>
                    <a:pt x="386" y="435"/>
                  </a:lnTo>
                  <a:lnTo>
                    <a:pt x="388" y="433"/>
                  </a:lnTo>
                  <a:lnTo>
                    <a:pt x="389" y="433"/>
                  </a:lnTo>
                  <a:lnTo>
                    <a:pt x="390" y="433"/>
                  </a:lnTo>
                  <a:lnTo>
                    <a:pt x="393" y="432"/>
                  </a:lnTo>
                  <a:lnTo>
                    <a:pt x="396" y="432"/>
                  </a:lnTo>
                  <a:lnTo>
                    <a:pt x="397" y="432"/>
                  </a:lnTo>
                  <a:lnTo>
                    <a:pt x="399" y="432"/>
                  </a:lnTo>
                  <a:lnTo>
                    <a:pt x="400" y="430"/>
                  </a:lnTo>
                  <a:lnTo>
                    <a:pt x="403" y="430"/>
                  </a:lnTo>
                  <a:lnTo>
                    <a:pt x="404" y="430"/>
                  </a:lnTo>
                  <a:lnTo>
                    <a:pt x="407" y="430"/>
                  </a:lnTo>
                  <a:lnTo>
                    <a:pt x="408" y="429"/>
                  </a:lnTo>
                  <a:lnTo>
                    <a:pt x="410" y="429"/>
                  </a:lnTo>
                  <a:lnTo>
                    <a:pt x="411" y="429"/>
                  </a:lnTo>
                  <a:lnTo>
                    <a:pt x="412" y="429"/>
                  </a:lnTo>
                  <a:lnTo>
                    <a:pt x="412" y="428"/>
                  </a:lnTo>
                  <a:lnTo>
                    <a:pt x="414" y="428"/>
                  </a:lnTo>
                  <a:lnTo>
                    <a:pt x="415" y="428"/>
                  </a:lnTo>
                  <a:lnTo>
                    <a:pt x="417" y="426"/>
                  </a:lnTo>
                  <a:lnTo>
                    <a:pt x="418" y="426"/>
                  </a:lnTo>
                  <a:lnTo>
                    <a:pt x="419" y="426"/>
                  </a:lnTo>
                  <a:lnTo>
                    <a:pt x="421" y="426"/>
                  </a:lnTo>
                  <a:lnTo>
                    <a:pt x="423" y="425"/>
                  </a:lnTo>
                  <a:lnTo>
                    <a:pt x="426" y="425"/>
                  </a:lnTo>
                  <a:lnTo>
                    <a:pt x="428" y="425"/>
                  </a:lnTo>
                  <a:lnTo>
                    <a:pt x="429" y="425"/>
                  </a:lnTo>
                  <a:lnTo>
                    <a:pt x="432" y="423"/>
                  </a:lnTo>
                  <a:lnTo>
                    <a:pt x="433" y="423"/>
                  </a:lnTo>
                  <a:lnTo>
                    <a:pt x="436" y="423"/>
                  </a:lnTo>
                  <a:lnTo>
                    <a:pt x="441" y="422"/>
                  </a:lnTo>
                  <a:lnTo>
                    <a:pt x="443" y="422"/>
                  </a:lnTo>
                  <a:lnTo>
                    <a:pt x="444" y="422"/>
                  </a:lnTo>
                  <a:lnTo>
                    <a:pt x="446" y="422"/>
                  </a:lnTo>
                  <a:lnTo>
                    <a:pt x="447" y="422"/>
                  </a:lnTo>
                  <a:lnTo>
                    <a:pt x="448" y="422"/>
                  </a:lnTo>
                  <a:lnTo>
                    <a:pt x="450" y="423"/>
                  </a:lnTo>
                  <a:lnTo>
                    <a:pt x="451" y="423"/>
                  </a:lnTo>
                  <a:lnTo>
                    <a:pt x="453" y="423"/>
                  </a:lnTo>
                  <a:lnTo>
                    <a:pt x="454" y="423"/>
                  </a:lnTo>
                  <a:lnTo>
                    <a:pt x="455" y="423"/>
                  </a:lnTo>
                  <a:lnTo>
                    <a:pt x="457" y="423"/>
                  </a:lnTo>
                  <a:lnTo>
                    <a:pt x="458" y="423"/>
                  </a:lnTo>
                  <a:lnTo>
                    <a:pt x="459" y="423"/>
                  </a:lnTo>
                  <a:lnTo>
                    <a:pt x="461" y="423"/>
                  </a:lnTo>
                  <a:lnTo>
                    <a:pt x="462" y="423"/>
                  </a:lnTo>
                  <a:lnTo>
                    <a:pt x="465" y="423"/>
                  </a:lnTo>
                  <a:lnTo>
                    <a:pt x="466" y="423"/>
                  </a:lnTo>
                  <a:lnTo>
                    <a:pt x="468" y="425"/>
                  </a:lnTo>
                  <a:lnTo>
                    <a:pt x="472" y="429"/>
                  </a:lnTo>
                  <a:lnTo>
                    <a:pt x="473" y="423"/>
                  </a:lnTo>
                  <a:lnTo>
                    <a:pt x="483" y="422"/>
                  </a:lnTo>
                  <a:lnTo>
                    <a:pt x="490" y="421"/>
                  </a:lnTo>
                  <a:lnTo>
                    <a:pt x="491" y="421"/>
                  </a:lnTo>
                  <a:lnTo>
                    <a:pt x="492" y="421"/>
                  </a:lnTo>
                  <a:lnTo>
                    <a:pt x="494" y="421"/>
                  </a:lnTo>
                  <a:lnTo>
                    <a:pt x="498" y="421"/>
                  </a:lnTo>
                  <a:lnTo>
                    <a:pt x="501" y="421"/>
                  </a:lnTo>
                  <a:lnTo>
                    <a:pt x="502" y="421"/>
                  </a:lnTo>
                  <a:lnTo>
                    <a:pt x="505" y="421"/>
                  </a:lnTo>
                  <a:lnTo>
                    <a:pt x="506" y="419"/>
                  </a:lnTo>
                  <a:lnTo>
                    <a:pt x="509" y="419"/>
                  </a:lnTo>
                  <a:lnTo>
                    <a:pt x="510" y="419"/>
                  </a:lnTo>
                  <a:lnTo>
                    <a:pt x="512" y="419"/>
                  </a:lnTo>
                  <a:lnTo>
                    <a:pt x="515" y="421"/>
                  </a:lnTo>
                  <a:lnTo>
                    <a:pt x="531" y="423"/>
                  </a:lnTo>
                  <a:lnTo>
                    <a:pt x="533" y="423"/>
                  </a:lnTo>
                  <a:lnTo>
                    <a:pt x="534" y="425"/>
                  </a:lnTo>
                  <a:lnTo>
                    <a:pt x="538" y="425"/>
                  </a:lnTo>
                  <a:lnTo>
                    <a:pt x="539" y="426"/>
                  </a:lnTo>
                  <a:lnTo>
                    <a:pt x="541" y="426"/>
                  </a:lnTo>
                  <a:lnTo>
                    <a:pt x="545" y="426"/>
                  </a:lnTo>
                  <a:lnTo>
                    <a:pt x="546" y="426"/>
                  </a:lnTo>
                  <a:lnTo>
                    <a:pt x="548" y="426"/>
                  </a:lnTo>
                  <a:lnTo>
                    <a:pt x="555" y="428"/>
                  </a:lnTo>
                  <a:lnTo>
                    <a:pt x="559" y="428"/>
                  </a:lnTo>
                  <a:lnTo>
                    <a:pt x="561" y="428"/>
                  </a:lnTo>
                  <a:lnTo>
                    <a:pt x="563" y="428"/>
                  </a:lnTo>
                  <a:lnTo>
                    <a:pt x="566" y="429"/>
                  </a:lnTo>
                  <a:lnTo>
                    <a:pt x="567" y="429"/>
                  </a:lnTo>
                  <a:lnTo>
                    <a:pt x="570" y="429"/>
                  </a:lnTo>
                  <a:lnTo>
                    <a:pt x="573" y="429"/>
                  </a:lnTo>
                  <a:lnTo>
                    <a:pt x="574" y="430"/>
                  </a:lnTo>
                  <a:lnTo>
                    <a:pt x="577" y="430"/>
                  </a:lnTo>
                  <a:lnTo>
                    <a:pt x="578" y="430"/>
                  </a:lnTo>
                  <a:lnTo>
                    <a:pt x="579" y="430"/>
                  </a:lnTo>
                  <a:lnTo>
                    <a:pt x="584" y="430"/>
                  </a:lnTo>
                  <a:lnTo>
                    <a:pt x="586" y="430"/>
                  </a:lnTo>
                  <a:lnTo>
                    <a:pt x="589" y="430"/>
                  </a:lnTo>
                  <a:lnTo>
                    <a:pt x="590" y="430"/>
                  </a:lnTo>
                  <a:lnTo>
                    <a:pt x="592" y="432"/>
                  </a:lnTo>
                  <a:lnTo>
                    <a:pt x="595" y="432"/>
                  </a:lnTo>
                  <a:lnTo>
                    <a:pt x="597" y="432"/>
                  </a:lnTo>
                  <a:lnTo>
                    <a:pt x="602" y="432"/>
                  </a:lnTo>
                  <a:lnTo>
                    <a:pt x="603" y="432"/>
                  </a:lnTo>
                  <a:lnTo>
                    <a:pt x="604" y="432"/>
                  </a:lnTo>
                  <a:lnTo>
                    <a:pt x="606" y="432"/>
                  </a:lnTo>
                  <a:lnTo>
                    <a:pt x="604" y="433"/>
                  </a:lnTo>
                  <a:lnTo>
                    <a:pt x="606" y="433"/>
                  </a:lnTo>
                  <a:lnTo>
                    <a:pt x="607" y="433"/>
                  </a:lnTo>
                  <a:lnTo>
                    <a:pt x="610" y="435"/>
                  </a:lnTo>
                  <a:lnTo>
                    <a:pt x="611" y="435"/>
                  </a:lnTo>
                  <a:lnTo>
                    <a:pt x="611" y="433"/>
                  </a:lnTo>
                  <a:lnTo>
                    <a:pt x="614" y="433"/>
                  </a:lnTo>
                  <a:lnTo>
                    <a:pt x="615" y="432"/>
                  </a:lnTo>
                  <a:lnTo>
                    <a:pt x="617" y="432"/>
                  </a:lnTo>
                  <a:lnTo>
                    <a:pt x="621" y="430"/>
                  </a:lnTo>
                  <a:lnTo>
                    <a:pt x="622" y="430"/>
                  </a:lnTo>
                  <a:lnTo>
                    <a:pt x="624" y="432"/>
                  </a:lnTo>
                  <a:lnTo>
                    <a:pt x="625" y="432"/>
                  </a:lnTo>
                  <a:lnTo>
                    <a:pt x="626" y="432"/>
                  </a:lnTo>
                  <a:lnTo>
                    <a:pt x="629" y="432"/>
                  </a:lnTo>
                  <a:lnTo>
                    <a:pt x="630" y="432"/>
                  </a:lnTo>
                  <a:lnTo>
                    <a:pt x="632" y="432"/>
                  </a:lnTo>
                  <a:lnTo>
                    <a:pt x="635" y="432"/>
                  </a:lnTo>
                  <a:lnTo>
                    <a:pt x="637" y="432"/>
                  </a:lnTo>
                  <a:lnTo>
                    <a:pt x="640" y="433"/>
                  </a:lnTo>
                  <a:lnTo>
                    <a:pt x="643" y="433"/>
                  </a:lnTo>
                  <a:lnTo>
                    <a:pt x="644" y="433"/>
                  </a:lnTo>
                  <a:lnTo>
                    <a:pt x="646" y="433"/>
                  </a:lnTo>
                  <a:lnTo>
                    <a:pt x="648" y="433"/>
                  </a:lnTo>
                  <a:lnTo>
                    <a:pt x="650" y="435"/>
                  </a:lnTo>
                  <a:lnTo>
                    <a:pt x="651" y="435"/>
                  </a:lnTo>
                  <a:lnTo>
                    <a:pt x="654" y="435"/>
                  </a:lnTo>
                  <a:lnTo>
                    <a:pt x="657" y="435"/>
                  </a:lnTo>
                  <a:lnTo>
                    <a:pt x="661" y="435"/>
                  </a:lnTo>
                  <a:lnTo>
                    <a:pt x="662" y="435"/>
                  </a:lnTo>
                  <a:lnTo>
                    <a:pt x="665" y="435"/>
                  </a:lnTo>
                  <a:lnTo>
                    <a:pt x="668" y="435"/>
                  </a:lnTo>
                  <a:lnTo>
                    <a:pt x="672" y="435"/>
                  </a:lnTo>
                  <a:lnTo>
                    <a:pt x="673" y="435"/>
                  </a:lnTo>
                  <a:lnTo>
                    <a:pt x="675" y="435"/>
                  </a:lnTo>
                  <a:lnTo>
                    <a:pt x="676" y="435"/>
                  </a:lnTo>
                  <a:lnTo>
                    <a:pt x="679" y="435"/>
                  </a:lnTo>
                  <a:lnTo>
                    <a:pt x="680" y="436"/>
                  </a:lnTo>
                  <a:lnTo>
                    <a:pt x="682" y="436"/>
                  </a:lnTo>
                  <a:lnTo>
                    <a:pt x="683" y="435"/>
                  </a:lnTo>
                  <a:lnTo>
                    <a:pt x="687" y="435"/>
                  </a:lnTo>
                  <a:lnTo>
                    <a:pt x="688" y="435"/>
                  </a:lnTo>
                  <a:lnTo>
                    <a:pt x="690" y="433"/>
                  </a:lnTo>
                  <a:lnTo>
                    <a:pt x="691" y="433"/>
                  </a:lnTo>
                  <a:lnTo>
                    <a:pt x="693" y="433"/>
                  </a:lnTo>
                  <a:lnTo>
                    <a:pt x="694" y="433"/>
                  </a:lnTo>
                  <a:lnTo>
                    <a:pt x="695" y="433"/>
                  </a:lnTo>
                  <a:lnTo>
                    <a:pt x="699" y="433"/>
                  </a:lnTo>
                  <a:lnTo>
                    <a:pt x="702" y="435"/>
                  </a:lnTo>
                  <a:lnTo>
                    <a:pt x="704" y="433"/>
                  </a:lnTo>
                  <a:lnTo>
                    <a:pt x="706" y="433"/>
                  </a:lnTo>
                  <a:lnTo>
                    <a:pt x="708" y="433"/>
                  </a:lnTo>
                  <a:lnTo>
                    <a:pt x="712" y="432"/>
                  </a:lnTo>
                  <a:lnTo>
                    <a:pt x="713" y="432"/>
                  </a:lnTo>
                  <a:lnTo>
                    <a:pt x="719" y="432"/>
                  </a:lnTo>
                  <a:lnTo>
                    <a:pt x="720" y="432"/>
                  </a:lnTo>
                  <a:lnTo>
                    <a:pt x="722" y="432"/>
                  </a:lnTo>
                  <a:lnTo>
                    <a:pt x="723" y="430"/>
                  </a:lnTo>
                  <a:lnTo>
                    <a:pt x="724" y="430"/>
                  </a:lnTo>
                  <a:lnTo>
                    <a:pt x="726" y="430"/>
                  </a:lnTo>
                  <a:lnTo>
                    <a:pt x="727" y="429"/>
                  </a:lnTo>
                  <a:lnTo>
                    <a:pt x="728" y="429"/>
                  </a:lnTo>
                  <a:lnTo>
                    <a:pt x="730" y="429"/>
                  </a:lnTo>
                  <a:lnTo>
                    <a:pt x="731" y="429"/>
                  </a:lnTo>
                  <a:lnTo>
                    <a:pt x="734" y="429"/>
                  </a:lnTo>
                  <a:lnTo>
                    <a:pt x="735" y="430"/>
                  </a:lnTo>
                  <a:lnTo>
                    <a:pt x="739" y="432"/>
                  </a:lnTo>
                  <a:lnTo>
                    <a:pt x="751" y="435"/>
                  </a:lnTo>
                  <a:lnTo>
                    <a:pt x="756" y="436"/>
                  </a:lnTo>
                  <a:lnTo>
                    <a:pt x="760" y="437"/>
                  </a:lnTo>
                  <a:lnTo>
                    <a:pt x="763" y="437"/>
                  </a:lnTo>
                  <a:lnTo>
                    <a:pt x="766" y="437"/>
                  </a:lnTo>
                  <a:lnTo>
                    <a:pt x="770" y="439"/>
                  </a:lnTo>
                  <a:lnTo>
                    <a:pt x="780" y="439"/>
                  </a:lnTo>
                  <a:lnTo>
                    <a:pt x="778" y="436"/>
                  </a:lnTo>
                  <a:lnTo>
                    <a:pt x="782" y="436"/>
                  </a:lnTo>
                  <a:lnTo>
                    <a:pt x="786" y="436"/>
                  </a:lnTo>
                  <a:lnTo>
                    <a:pt x="788" y="436"/>
                  </a:lnTo>
                  <a:lnTo>
                    <a:pt x="793" y="436"/>
                  </a:lnTo>
                  <a:lnTo>
                    <a:pt x="800" y="440"/>
                  </a:lnTo>
                  <a:lnTo>
                    <a:pt x="802" y="440"/>
                  </a:lnTo>
                  <a:lnTo>
                    <a:pt x="808" y="440"/>
                  </a:lnTo>
                  <a:lnTo>
                    <a:pt x="815" y="435"/>
                  </a:lnTo>
                  <a:lnTo>
                    <a:pt x="828" y="437"/>
                  </a:lnTo>
                  <a:lnTo>
                    <a:pt x="865" y="433"/>
                  </a:lnTo>
                  <a:lnTo>
                    <a:pt x="866" y="433"/>
                  </a:lnTo>
                  <a:lnTo>
                    <a:pt x="872" y="432"/>
                  </a:lnTo>
                  <a:lnTo>
                    <a:pt x="875" y="432"/>
                  </a:lnTo>
                  <a:lnTo>
                    <a:pt x="888" y="429"/>
                  </a:lnTo>
                  <a:lnTo>
                    <a:pt x="894" y="428"/>
                  </a:lnTo>
                  <a:lnTo>
                    <a:pt x="900" y="428"/>
                  </a:lnTo>
                  <a:lnTo>
                    <a:pt x="901" y="428"/>
                  </a:lnTo>
                  <a:lnTo>
                    <a:pt x="908" y="426"/>
                  </a:lnTo>
                  <a:lnTo>
                    <a:pt x="918" y="423"/>
                  </a:lnTo>
                  <a:lnTo>
                    <a:pt x="920" y="422"/>
                  </a:lnTo>
                  <a:lnTo>
                    <a:pt x="922" y="421"/>
                  </a:lnTo>
                  <a:lnTo>
                    <a:pt x="924" y="419"/>
                  </a:lnTo>
                  <a:lnTo>
                    <a:pt x="929" y="417"/>
                  </a:lnTo>
                  <a:lnTo>
                    <a:pt x="941" y="403"/>
                  </a:lnTo>
                  <a:lnTo>
                    <a:pt x="945" y="400"/>
                  </a:lnTo>
                  <a:lnTo>
                    <a:pt x="946" y="399"/>
                  </a:lnTo>
                  <a:lnTo>
                    <a:pt x="948" y="396"/>
                  </a:lnTo>
                  <a:lnTo>
                    <a:pt x="956" y="388"/>
                  </a:lnTo>
                  <a:lnTo>
                    <a:pt x="963" y="379"/>
                  </a:lnTo>
                  <a:lnTo>
                    <a:pt x="970" y="372"/>
                  </a:lnTo>
                  <a:lnTo>
                    <a:pt x="975" y="367"/>
                  </a:lnTo>
                  <a:lnTo>
                    <a:pt x="977" y="364"/>
                  </a:lnTo>
                  <a:lnTo>
                    <a:pt x="982" y="359"/>
                  </a:lnTo>
                  <a:lnTo>
                    <a:pt x="984" y="357"/>
                  </a:lnTo>
                  <a:lnTo>
                    <a:pt x="985" y="357"/>
                  </a:lnTo>
                  <a:lnTo>
                    <a:pt x="985" y="356"/>
                  </a:lnTo>
                  <a:lnTo>
                    <a:pt x="987" y="356"/>
                  </a:lnTo>
                  <a:lnTo>
                    <a:pt x="989" y="353"/>
                  </a:lnTo>
                  <a:lnTo>
                    <a:pt x="993" y="349"/>
                  </a:lnTo>
                  <a:lnTo>
                    <a:pt x="996" y="348"/>
                  </a:lnTo>
                  <a:lnTo>
                    <a:pt x="1003" y="342"/>
                  </a:lnTo>
                  <a:lnTo>
                    <a:pt x="1004" y="341"/>
                  </a:lnTo>
                  <a:lnTo>
                    <a:pt x="1004" y="339"/>
                  </a:lnTo>
                  <a:lnTo>
                    <a:pt x="1004" y="338"/>
                  </a:lnTo>
                  <a:lnTo>
                    <a:pt x="1007" y="334"/>
                  </a:lnTo>
                  <a:lnTo>
                    <a:pt x="1007" y="332"/>
                  </a:lnTo>
                  <a:lnTo>
                    <a:pt x="1007" y="331"/>
                  </a:lnTo>
                  <a:lnTo>
                    <a:pt x="1009" y="331"/>
                  </a:lnTo>
                  <a:lnTo>
                    <a:pt x="1009" y="330"/>
                  </a:lnTo>
                  <a:lnTo>
                    <a:pt x="1007" y="330"/>
                  </a:lnTo>
                  <a:lnTo>
                    <a:pt x="1007" y="328"/>
                  </a:lnTo>
                  <a:lnTo>
                    <a:pt x="1006" y="327"/>
                  </a:lnTo>
                  <a:lnTo>
                    <a:pt x="1003" y="321"/>
                  </a:lnTo>
                  <a:lnTo>
                    <a:pt x="1003" y="320"/>
                  </a:lnTo>
                  <a:lnTo>
                    <a:pt x="1002" y="319"/>
                  </a:lnTo>
                  <a:lnTo>
                    <a:pt x="1000" y="315"/>
                  </a:lnTo>
                  <a:lnTo>
                    <a:pt x="999" y="312"/>
                  </a:lnTo>
                  <a:lnTo>
                    <a:pt x="998" y="309"/>
                  </a:lnTo>
                  <a:lnTo>
                    <a:pt x="993" y="304"/>
                  </a:lnTo>
                  <a:lnTo>
                    <a:pt x="992" y="299"/>
                  </a:lnTo>
                  <a:lnTo>
                    <a:pt x="991" y="297"/>
                  </a:lnTo>
                  <a:lnTo>
                    <a:pt x="988" y="291"/>
                  </a:lnTo>
                  <a:lnTo>
                    <a:pt x="987" y="291"/>
                  </a:lnTo>
                  <a:lnTo>
                    <a:pt x="987" y="290"/>
                  </a:lnTo>
                  <a:lnTo>
                    <a:pt x="987" y="288"/>
                  </a:lnTo>
                  <a:lnTo>
                    <a:pt x="987" y="287"/>
                  </a:lnTo>
                  <a:lnTo>
                    <a:pt x="987" y="285"/>
                  </a:lnTo>
                  <a:lnTo>
                    <a:pt x="985" y="285"/>
                  </a:lnTo>
                  <a:lnTo>
                    <a:pt x="985" y="284"/>
                  </a:lnTo>
                  <a:lnTo>
                    <a:pt x="985" y="283"/>
                  </a:lnTo>
                  <a:lnTo>
                    <a:pt x="984" y="281"/>
                  </a:lnTo>
                  <a:lnTo>
                    <a:pt x="984" y="279"/>
                  </a:lnTo>
                  <a:lnTo>
                    <a:pt x="982" y="277"/>
                  </a:lnTo>
                  <a:lnTo>
                    <a:pt x="981" y="273"/>
                  </a:lnTo>
                  <a:lnTo>
                    <a:pt x="980" y="272"/>
                  </a:lnTo>
                  <a:lnTo>
                    <a:pt x="980" y="270"/>
                  </a:lnTo>
                  <a:lnTo>
                    <a:pt x="978" y="266"/>
                  </a:lnTo>
                  <a:lnTo>
                    <a:pt x="977" y="266"/>
                  </a:lnTo>
                  <a:lnTo>
                    <a:pt x="977" y="263"/>
                  </a:lnTo>
                  <a:lnTo>
                    <a:pt x="975" y="263"/>
                  </a:lnTo>
                  <a:lnTo>
                    <a:pt x="975" y="262"/>
                  </a:lnTo>
                  <a:lnTo>
                    <a:pt x="975" y="261"/>
                  </a:lnTo>
                  <a:lnTo>
                    <a:pt x="974" y="259"/>
                  </a:lnTo>
                  <a:lnTo>
                    <a:pt x="974" y="258"/>
                  </a:lnTo>
                  <a:lnTo>
                    <a:pt x="974" y="257"/>
                  </a:lnTo>
                  <a:lnTo>
                    <a:pt x="974" y="255"/>
                  </a:lnTo>
                  <a:lnTo>
                    <a:pt x="974" y="254"/>
                  </a:lnTo>
                  <a:lnTo>
                    <a:pt x="974" y="252"/>
                  </a:lnTo>
                  <a:lnTo>
                    <a:pt x="975" y="252"/>
                  </a:lnTo>
                  <a:lnTo>
                    <a:pt x="975" y="251"/>
                  </a:lnTo>
                  <a:lnTo>
                    <a:pt x="975" y="250"/>
                  </a:lnTo>
                  <a:lnTo>
                    <a:pt x="977" y="248"/>
                  </a:lnTo>
                  <a:lnTo>
                    <a:pt x="980" y="241"/>
                  </a:lnTo>
                  <a:lnTo>
                    <a:pt x="981" y="237"/>
                  </a:lnTo>
                  <a:lnTo>
                    <a:pt x="982" y="236"/>
                  </a:lnTo>
                  <a:lnTo>
                    <a:pt x="982" y="235"/>
                  </a:lnTo>
                  <a:lnTo>
                    <a:pt x="982" y="233"/>
                  </a:lnTo>
                  <a:lnTo>
                    <a:pt x="984" y="232"/>
                  </a:lnTo>
                  <a:lnTo>
                    <a:pt x="984" y="230"/>
                  </a:lnTo>
                  <a:lnTo>
                    <a:pt x="985" y="229"/>
                  </a:lnTo>
                  <a:lnTo>
                    <a:pt x="985" y="228"/>
                  </a:lnTo>
                  <a:lnTo>
                    <a:pt x="987" y="225"/>
                  </a:lnTo>
                  <a:lnTo>
                    <a:pt x="991" y="225"/>
                  </a:lnTo>
                  <a:lnTo>
                    <a:pt x="992" y="225"/>
                  </a:lnTo>
                  <a:lnTo>
                    <a:pt x="996" y="225"/>
                  </a:lnTo>
                  <a:lnTo>
                    <a:pt x="1007" y="226"/>
                  </a:lnTo>
                  <a:lnTo>
                    <a:pt x="1025" y="228"/>
                  </a:lnTo>
                  <a:lnTo>
                    <a:pt x="1039" y="229"/>
                  </a:lnTo>
                  <a:lnTo>
                    <a:pt x="1046" y="229"/>
                  </a:lnTo>
                  <a:lnTo>
                    <a:pt x="1047" y="226"/>
                  </a:lnTo>
                  <a:lnTo>
                    <a:pt x="1049" y="225"/>
                  </a:lnTo>
                  <a:lnTo>
                    <a:pt x="1050" y="222"/>
                  </a:lnTo>
                  <a:lnTo>
                    <a:pt x="1051" y="221"/>
                  </a:lnTo>
                  <a:lnTo>
                    <a:pt x="1051" y="219"/>
                  </a:lnTo>
                  <a:lnTo>
                    <a:pt x="1053" y="219"/>
                  </a:lnTo>
                  <a:lnTo>
                    <a:pt x="1053" y="218"/>
                  </a:lnTo>
                  <a:lnTo>
                    <a:pt x="1055" y="215"/>
                  </a:lnTo>
                  <a:lnTo>
                    <a:pt x="1057" y="212"/>
                  </a:lnTo>
                  <a:lnTo>
                    <a:pt x="1065" y="201"/>
                  </a:lnTo>
                  <a:lnTo>
                    <a:pt x="1067" y="201"/>
                  </a:lnTo>
                  <a:lnTo>
                    <a:pt x="1073" y="190"/>
                  </a:lnTo>
                  <a:lnTo>
                    <a:pt x="1075" y="189"/>
                  </a:lnTo>
                  <a:lnTo>
                    <a:pt x="1078" y="186"/>
                  </a:lnTo>
                  <a:lnTo>
                    <a:pt x="1076" y="186"/>
                  </a:lnTo>
                  <a:lnTo>
                    <a:pt x="1073" y="185"/>
                  </a:lnTo>
                  <a:lnTo>
                    <a:pt x="1071" y="183"/>
                  </a:lnTo>
                  <a:lnTo>
                    <a:pt x="1071" y="182"/>
                  </a:lnTo>
                  <a:lnTo>
                    <a:pt x="1069" y="182"/>
                  </a:lnTo>
                  <a:lnTo>
                    <a:pt x="1068" y="182"/>
                  </a:lnTo>
                  <a:lnTo>
                    <a:pt x="1068" y="181"/>
                  </a:lnTo>
                  <a:lnTo>
                    <a:pt x="1067" y="181"/>
                  </a:lnTo>
                  <a:lnTo>
                    <a:pt x="1064" y="181"/>
                  </a:lnTo>
                  <a:lnTo>
                    <a:pt x="1061" y="179"/>
                  </a:lnTo>
                  <a:lnTo>
                    <a:pt x="1058" y="178"/>
                  </a:lnTo>
                  <a:lnTo>
                    <a:pt x="1057" y="178"/>
                  </a:lnTo>
                  <a:lnTo>
                    <a:pt x="1055" y="177"/>
                  </a:lnTo>
                  <a:lnTo>
                    <a:pt x="1053" y="177"/>
                  </a:lnTo>
                  <a:lnTo>
                    <a:pt x="1051" y="177"/>
                  </a:lnTo>
                  <a:lnTo>
                    <a:pt x="1051" y="175"/>
                  </a:lnTo>
                  <a:lnTo>
                    <a:pt x="1049" y="175"/>
                  </a:lnTo>
                  <a:lnTo>
                    <a:pt x="1046" y="175"/>
                  </a:lnTo>
                  <a:lnTo>
                    <a:pt x="1044" y="174"/>
                  </a:lnTo>
                  <a:lnTo>
                    <a:pt x="1043" y="174"/>
                  </a:lnTo>
                  <a:lnTo>
                    <a:pt x="1042" y="174"/>
                  </a:lnTo>
                  <a:lnTo>
                    <a:pt x="1040" y="174"/>
                  </a:lnTo>
                  <a:lnTo>
                    <a:pt x="1039" y="172"/>
                  </a:lnTo>
                  <a:lnTo>
                    <a:pt x="1036" y="172"/>
                  </a:lnTo>
                  <a:lnTo>
                    <a:pt x="1035" y="171"/>
                  </a:lnTo>
                  <a:lnTo>
                    <a:pt x="1033" y="171"/>
                  </a:lnTo>
                  <a:lnTo>
                    <a:pt x="1032" y="171"/>
                  </a:lnTo>
                  <a:lnTo>
                    <a:pt x="1031" y="170"/>
                  </a:lnTo>
                  <a:lnTo>
                    <a:pt x="1029" y="170"/>
                  </a:lnTo>
                  <a:lnTo>
                    <a:pt x="1028" y="168"/>
                  </a:lnTo>
                  <a:lnTo>
                    <a:pt x="1026" y="168"/>
                  </a:lnTo>
                  <a:lnTo>
                    <a:pt x="1026" y="167"/>
                  </a:lnTo>
                  <a:lnTo>
                    <a:pt x="1025" y="167"/>
                  </a:lnTo>
                  <a:lnTo>
                    <a:pt x="1022" y="166"/>
                  </a:lnTo>
                  <a:lnTo>
                    <a:pt x="1021" y="164"/>
                  </a:lnTo>
                  <a:lnTo>
                    <a:pt x="1020" y="163"/>
                  </a:lnTo>
                  <a:lnTo>
                    <a:pt x="1018" y="161"/>
                  </a:lnTo>
                  <a:lnTo>
                    <a:pt x="1017" y="159"/>
                  </a:lnTo>
                  <a:lnTo>
                    <a:pt x="1015" y="157"/>
                  </a:lnTo>
                  <a:lnTo>
                    <a:pt x="1014" y="156"/>
                  </a:lnTo>
                  <a:lnTo>
                    <a:pt x="1013" y="154"/>
                  </a:lnTo>
                  <a:lnTo>
                    <a:pt x="1011" y="153"/>
                  </a:lnTo>
                  <a:lnTo>
                    <a:pt x="1010" y="150"/>
                  </a:lnTo>
                  <a:lnTo>
                    <a:pt x="1006" y="145"/>
                  </a:lnTo>
                  <a:lnTo>
                    <a:pt x="1006" y="143"/>
                  </a:lnTo>
                  <a:lnTo>
                    <a:pt x="1004" y="143"/>
                  </a:lnTo>
                  <a:lnTo>
                    <a:pt x="1003" y="141"/>
                  </a:lnTo>
                  <a:lnTo>
                    <a:pt x="1004" y="141"/>
                  </a:lnTo>
                  <a:lnTo>
                    <a:pt x="1007" y="141"/>
                  </a:lnTo>
                  <a:lnTo>
                    <a:pt x="1009" y="139"/>
                  </a:lnTo>
                  <a:lnTo>
                    <a:pt x="1029" y="132"/>
                  </a:lnTo>
                  <a:lnTo>
                    <a:pt x="1031" y="132"/>
                  </a:lnTo>
                  <a:lnTo>
                    <a:pt x="1032" y="132"/>
                  </a:lnTo>
                  <a:lnTo>
                    <a:pt x="1033" y="131"/>
                  </a:lnTo>
                  <a:lnTo>
                    <a:pt x="1035" y="131"/>
                  </a:lnTo>
                  <a:lnTo>
                    <a:pt x="1036" y="131"/>
                  </a:lnTo>
                  <a:lnTo>
                    <a:pt x="1037" y="130"/>
                  </a:lnTo>
                  <a:lnTo>
                    <a:pt x="1039" y="130"/>
                  </a:lnTo>
                  <a:lnTo>
                    <a:pt x="1040" y="128"/>
                  </a:lnTo>
                  <a:lnTo>
                    <a:pt x="1042" y="128"/>
                  </a:lnTo>
                  <a:lnTo>
                    <a:pt x="1049" y="123"/>
                  </a:lnTo>
                  <a:lnTo>
                    <a:pt x="1060" y="116"/>
                  </a:lnTo>
                  <a:lnTo>
                    <a:pt x="1079" y="103"/>
                  </a:lnTo>
                  <a:lnTo>
                    <a:pt x="1080" y="103"/>
                  </a:lnTo>
                  <a:lnTo>
                    <a:pt x="1080" y="102"/>
                  </a:lnTo>
                  <a:lnTo>
                    <a:pt x="1082" y="102"/>
                  </a:lnTo>
                  <a:lnTo>
                    <a:pt x="1083" y="101"/>
                  </a:lnTo>
                  <a:lnTo>
                    <a:pt x="1086" y="97"/>
                  </a:lnTo>
                  <a:lnTo>
                    <a:pt x="1090" y="94"/>
                  </a:lnTo>
                  <a:lnTo>
                    <a:pt x="1098" y="85"/>
                  </a:lnTo>
                  <a:lnTo>
                    <a:pt x="1100" y="85"/>
                  </a:lnTo>
                  <a:lnTo>
                    <a:pt x="1100" y="84"/>
                  </a:lnTo>
                  <a:lnTo>
                    <a:pt x="1101" y="84"/>
                  </a:lnTo>
                  <a:lnTo>
                    <a:pt x="1108" y="77"/>
                  </a:lnTo>
                  <a:lnTo>
                    <a:pt x="1113" y="72"/>
                  </a:lnTo>
                  <a:lnTo>
                    <a:pt x="1118" y="67"/>
                  </a:lnTo>
                  <a:lnTo>
                    <a:pt x="1120" y="66"/>
                  </a:lnTo>
                  <a:lnTo>
                    <a:pt x="1120" y="65"/>
                  </a:lnTo>
                  <a:lnTo>
                    <a:pt x="1136" y="50"/>
                  </a:lnTo>
                  <a:lnTo>
                    <a:pt x="1137" y="50"/>
                  </a:lnTo>
                  <a:lnTo>
                    <a:pt x="1138" y="48"/>
                  </a:lnTo>
                  <a:lnTo>
                    <a:pt x="1144" y="43"/>
                  </a:lnTo>
                  <a:lnTo>
                    <a:pt x="1149" y="39"/>
                  </a:lnTo>
                  <a:lnTo>
                    <a:pt x="1155" y="34"/>
                  </a:lnTo>
                  <a:lnTo>
                    <a:pt x="1156" y="33"/>
                  </a:lnTo>
                  <a:lnTo>
                    <a:pt x="1158" y="32"/>
                  </a:lnTo>
                  <a:lnTo>
                    <a:pt x="1163" y="29"/>
                  </a:lnTo>
                  <a:lnTo>
                    <a:pt x="1167" y="26"/>
                  </a:lnTo>
                  <a:lnTo>
                    <a:pt x="1171" y="23"/>
                  </a:lnTo>
                  <a:lnTo>
                    <a:pt x="1173" y="23"/>
                  </a:lnTo>
                  <a:lnTo>
                    <a:pt x="1173" y="22"/>
                  </a:lnTo>
                  <a:lnTo>
                    <a:pt x="1191" y="12"/>
                  </a:lnTo>
                  <a:lnTo>
                    <a:pt x="1193" y="11"/>
                  </a:lnTo>
                  <a:lnTo>
                    <a:pt x="1196" y="9"/>
                  </a:lnTo>
                  <a:lnTo>
                    <a:pt x="1198" y="8"/>
                  </a:lnTo>
                  <a:lnTo>
                    <a:pt x="1199" y="8"/>
                  </a:lnTo>
                  <a:lnTo>
                    <a:pt x="1200" y="7"/>
                  </a:lnTo>
                  <a:lnTo>
                    <a:pt x="1203" y="7"/>
                  </a:lnTo>
                  <a:lnTo>
                    <a:pt x="1206" y="5"/>
                  </a:lnTo>
                  <a:lnTo>
                    <a:pt x="1207" y="5"/>
                  </a:lnTo>
                  <a:lnTo>
                    <a:pt x="1207" y="4"/>
                  </a:lnTo>
                  <a:lnTo>
                    <a:pt x="1210" y="4"/>
                  </a:lnTo>
                  <a:lnTo>
                    <a:pt x="1211" y="4"/>
                  </a:lnTo>
                  <a:lnTo>
                    <a:pt x="1217" y="3"/>
                  </a:lnTo>
                  <a:lnTo>
                    <a:pt x="1228" y="0"/>
                  </a:lnTo>
                  <a:lnTo>
                    <a:pt x="1229" y="0"/>
                  </a:lnTo>
                  <a:lnTo>
                    <a:pt x="1231" y="0"/>
                  </a:lnTo>
                  <a:lnTo>
                    <a:pt x="1232" y="0"/>
                  </a:lnTo>
                  <a:lnTo>
                    <a:pt x="1233" y="0"/>
                  </a:lnTo>
                  <a:lnTo>
                    <a:pt x="1240" y="0"/>
                  </a:lnTo>
                  <a:lnTo>
                    <a:pt x="1250" y="0"/>
                  </a:lnTo>
                  <a:lnTo>
                    <a:pt x="1251" y="0"/>
                  </a:lnTo>
                  <a:lnTo>
                    <a:pt x="1253" y="0"/>
                  </a:lnTo>
                  <a:lnTo>
                    <a:pt x="1254" y="0"/>
                  </a:lnTo>
                  <a:lnTo>
                    <a:pt x="1255" y="0"/>
                  </a:lnTo>
                  <a:lnTo>
                    <a:pt x="1257" y="0"/>
                  </a:lnTo>
                  <a:lnTo>
                    <a:pt x="1258" y="0"/>
                  </a:lnTo>
                  <a:lnTo>
                    <a:pt x="1260" y="0"/>
                  </a:lnTo>
                  <a:lnTo>
                    <a:pt x="1262" y="0"/>
                  </a:lnTo>
                  <a:lnTo>
                    <a:pt x="1264" y="1"/>
                  </a:lnTo>
                  <a:lnTo>
                    <a:pt x="1271" y="3"/>
                  </a:lnTo>
                  <a:lnTo>
                    <a:pt x="1276" y="4"/>
                  </a:lnTo>
                  <a:lnTo>
                    <a:pt x="1282" y="5"/>
                  </a:lnTo>
                  <a:lnTo>
                    <a:pt x="1287" y="7"/>
                  </a:lnTo>
                  <a:lnTo>
                    <a:pt x="1289" y="7"/>
                  </a:lnTo>
                  <a:lnTo>
                    <a:pt x="1290" y="7"/>
                  </a:lnTo>
                  <a:lnTo>
                    <a:pt x="1291" y="7"/>
                  </a:lnTo>
                  <a:lnTo>
                    <a:pt x="1294" y="7"/>
                  </a:lnTo>
                  <a:lnTo>
                    <a:pt x="1296" y="7"/>
                  </a:lnTo>
                  <a:lnTo>
                    <a:pt x="1298" y="8"/>
                  </a:lnTo>
                  <a:lnTo>
                    <a:pt x="1300" y="8"/>
                  </a:lnTo>
                  <a:lnTo>
                    <a:pt x="1301" y="8"/>
                  </a:lnTo>
                  <a:lnTo>
                    <a:pt x="1302" y="8"/>
                  </a:lnTo>
                  <a:lnTo>
                    <a:pt x="1305" y="8"/>
                  </a:lnTo>
                  <a:lnTo>
                    <a:pt x="1308" y="9"/>
                  </a:lnTo>
                  <a:lnTo>
                    <a:pt x="1309" y="9"/>
                  </a:lnTo>
                  <a:lnTo>
                    <a:pt x="1313" y="11"/>
                  </a:lnTo>
                  <a:lnTo>
                    <a:pt x="1319" y="12"/>
                  </a:lnTo>
                  <a:lnTo>
                    <a:pt x="1322" y="12"/>
                  </a:lnTo>
                  <a:lnTo>
                    <a:pt x="1324" y="14"/>
                  </a:lnTo>
                  <a:lnTo>
                    <a:pt x="1329" y="15"/>
                  </a:lnTo>
                  <a:lnTo>
                    <a:pt x="1330" y="15"/>
                  </a:lnTo>
                  <a:lnTo>
                    <a:pt x="1333" y="15"/>
                  </a:lnTo>
                  <a:lnTo>
                    <a:pt x="1336" y="16"/>
                  </a:lnTo>
                  <a:lnTo>
                    <a:pt x="1337" y="16"/>
                  </a:lnTo>
                  <a:lnTo>
                    <a:pt x="1340" y="16"/>
                  </a:lnTo>
                  <a:lnTo>
                    <a:pt x="1341" y="16"/>
                  </a:lnTo>
                  <a:lnTo>
                    <a:pt x="1343" y="16"/>
                  </a:lnTo>
                  <a:lnTo>
                    <a:pt x="1344" y="16"/>
                  </a:lnTo>
                  <a:lnTo>
                    <a:pt x="1345" y="18"/>
                  </a:lnTo>
                  <a:lnTo>
                    <a:pt x="1347" y="18"/>
                  </a:lnTo>
                  <a:lnTo>
                    <a:pt x="1348" y="18"/>
                  </a:lnTo>
                  <a:lnTo>
                    <a:pt x="1349" y="18"/>
                  </a:lnTo>
                  <a:lnTo>
                    <a:pt x="1351" y="18"/>
                  </a:lnTo>
                  <a:lnTo>
                    <a:pt x="1352" y="18"/>
                  </a:lnTo>
                  <a:lnTo>
                    <a:pt x="1356" y="18"/>
                  </a:lnTo>
                  <a:lnTo>
                    <a:pt x="1359" y="18"/>
                  </a:lnTo>
                  <a:lnTo>
                    <a:pt x="1377" y="19"/>
                  </a:lnTo>
                  <a:lnTo>
                    <a:pt x="1380" y="19"/>
                  </a:lnTo>
                  <a:lnTo>
                    <a:pt x="1400" y="21"/>
                  </a:lnTo>
                  <a:lnTo>
                    <a:pt x="1409" y="22"/>
                  </a:lnTo>
                  <a:lnTo>
                    <a:pt x="1412" y="22"/>
                  </a:lnTo>
                  <a:lnTo>
                    <a:pt x="1423" y="22"/>
                  </a:lnTo>
                  <a:lnTo>
                    <a:pt x="1425" y="22"/>
                  </a:lnTo>
                  <a:lnTo>
                    <a:pt x="1428" y="23"/>
                  </a:lnTo>
                  <a:lnTo>
                    <a:pt x="1429" y="23"/>
                  </a:lnTo>
                  <a:lnTo>
                    <a:pt x="1435" y="23"/>
                  </a:lnTo>
                  <a:lnTo>
                    <a:pt x="1442" y="23"/>
                  </a:lnTo>
                  <a:lnTo>
                    <a:pt x="1446" y="25"/>
                  </a:lnTo>
                  <a:lnTo>
                    <a:pt x="1447" y="25"/>
                  </a:lnTo>
                  <a:lnTo>
                    <a:pt x="1449" y="25"/>
                  </a:lnTo>
                  <a:lnTo>
                    <a:pt x="1450" y="25"/>
                  </a:lnTo>
                  <a:lnTo>
                    <a:pt x="1451" y="25"/>
                  </a:lnTo>
                  <a:lnTo>
                    <a:pt x="1453" y="25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" name="Freeform 34">
              <a:extLst>
                <a:ext uri="{FF2B5EF4-FFF2-40B4-BE49-F238E27FC236}">
                  <a16:creationId xmlns:a16="http://schemas.microsoft.com/office/drawing/2014/main" id="{49DE3E79-5C75-4917-9EF5-FA7F4B162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6" y="3189288"/>
              <a:ext cx="2706688" cy="1665288"/>
            </a:xfrm>
            <a:custGeom>
              <a:avLst/>
              <a:gdLst>
                <a:gd name="T0" fmla="*/ 1530 w 1705"/>
                <a:gd name="T1" fmla="*/ 5 h 1049"/>
                <a:gd name="T2" fmla="*/ 1544 w 1705"/>
                <a:gd name="T3" fmla="*/ 25 h 1049"/>
                <a:gd name="T4" fmla="*/ 1565 w 1705"/>
                <a:gd name="T5" fmla="*/ 37 h 1049"/>
                <a:gd name="T6" fmla="*/ 1617 w 1705"/>
                <a:gd name="T7" fmla="*/ 39 h 1049"/>
                <a:gd name="T8" fmla="*/ 1649 w 1705"/>
                <a:gd name="T9" fmla="*/ 63 h 1049"/>
                <a:gd name="T10" fmla="*/ 1686 w 1705"/>
                <a:gd name="T11" fmla="*/ 102 h 1049"/>
                <a:gd name="T12" fmla="*/ 1696 w 1705"/>
                <a:gd name="T13" fmla="*/ 160 h 1049"/>
                <a:gd name="T14" fmla="*/ 1646 w 1705"/>
                <a:gd name="T15" fmla="*/ 183 h 1049"/>
                <a:gd name="T16" fmla="*/ 1602 w 1705"/>
                <a:gd name="T17" fmla="*/ 248 h 1049"/>
                <a:gd name="T18" fmla="*/ 1589 w 1705"/>
                <a:gd name="T19" fmla="*/ 345 h 1049"/>
                <a:gd name="T20" fmla="*/ 1555 w 1705"/>
                <a:gd name="T21" fmla="*/ 426 h 1049"/>
                <a:gd name="T22" fmla="*/ 1523 w 1705"/>
                <a:gd name="T23" fmla="*/ 481 h 1049"/>
                <a:gd name="T24" fmla="*/ 1520 w 1705"/>
                <a:gd name="T25" fmla="*/ 530 h 1049"/>
                <a:gd name="T26" fmla="*/ 1387 w 1705"/>
                <a:gd name="T27" fmla="*/ 544 h 1049"/>
                <a:gd name="T28" fmla="*/ 1304 w 1705"/>
                <a:gd name="T29" fmla="*/ 568 h 1049"/>
                <a:gd name="T30" fmla="*/ 1199 w 1705"/>
                <a:gd name="T31" fmla="*/ 573 h 1049"/>
                <a:gd name="T32" fmla="*/ 1102 w 1705"/>
                <a:gd name="T33" fmla="*/ 597 h 1049"/>
                <a:gd name="T34" fmla="*/ 1011 w 1705"/>
                <a:gd name="T35" fmla="*/ 595 h 1049"/>
                <a:gd name="T36" fmla="*/ 931 w 1705"/>
                <a:gd name="T37" fmla="*/ 593 h 1049"/>
                <a:gd name="T38" fmla="*/ 858 w 1705"/>
                <a:gd name="T39" fmla="*/ 597 h 1049"/>
                <a:gd name="T40" fmla="*/ 791 w 1705"/>
                <a:gd name="T41" fmla="*/ 602 h 1049"/>
                <a:gd name="T42" fmla="*/ 741 w 1705"/>
                <a:gd name="T43" fmla="*/ 658 h 1049"/>
                <a:gd name="T44" fmla="*/ 688 w 1705"/>
                <a:gd name="T45" fmla="*/ 713 h 1049"/>
                <a:gd name="T46" fmla="*/ 613 w 1705"/>
                <a:gd name="T47" fmla="*/ 755 h 1049"/>
                <a:gd name="T48" fmla="*/ 573 w 1705"/>
                <a:gd name="T49" fmla="*/ 828 h 1049"/>
                <a:gd name="T50" fmla="*/ 552 w 1705"/>
                <a:gd name="T51" fmla="*/ 890 h 1049"/>
                <a:gd name="T52" fmla="*/ 550 w 1705"/>
                <a:gd name="T53" fmla="*/ 988 h 1049"/>
                <a:gd name="T54" fmla="*/ 499 w 1705"/>
                <a:gd name="T55" fmla="*/ 1021 h 1049"/>
                <a:gd name="T56" fmla="*/ 396 w 1705"/>
                <a:gd name="T57" fmla="*/ 949 h 1049"/>
                <a:gd name="T58" fmla="*/ 265 w 1705"/>
                <a:gd name="T59" fmla="*/ 933 h 1049"/>
                <a:gd name="T60" fmla="*/ 99 w 1705"/>
                <a:gd name="T61" fmla="*/ 980 h 1049"/>
                <a:gd name="T62" fmla="*/ 14 w 1705"/>
                <a:gd name="T63" fmla="*/ 951 h 1049"/>
                <a:gd name="T64" fmla="*/ 18 w 1705"/>
                <a:gd name="T65" fmla="*/ 843 h 1049"/>
                <a:gd name="T66" fmla="*/ 54 w 1705"/>
                <a:gd name="T67" fmla="*/ 786 h 1049"/>
                <a:gd name="T68" fmla="*/ 143 w 1705"/>
                <a:gd name="T69" fmla="*/ 731 h 1049"/>
                <a:gd name="T70" fmla="*/ 225 w 1705"/>
                <a:gd name="T71" fmla="*/ 683 h 1049"/>
                <a:gd name="T72" fmla="*/ 272 w 1705"/>
                <a:gd name="T73" fmla="*/ 661 h 1049"/>
                <a:gd name="T74" fmla="*/ 254 w 1705"/>
                <a:gd name="T75" fmla="*/ 624 h 1049"/>
                <a:gd name="T76" fmla="*/ 251 w 1705"/>
                <a:gd name="T77" fmla="*/ 593 h 1049"/>
                <a:gd name="T78" fmla="*/ 254 w 1705"/>
                <a:gd name="T79" fmla="*/ 538 h 1049"/>
                <a:gd name="T80" fmla="*/ 250 w 1705"/>
                <a:gd name="T81" fmla="*/ 502 h 1049"/>
                <a:gd name="T82" fmla="*/ 257 w 1705"/>
                <a:gd name="T83" fmla="*/ 461 h 1049"/>
                <a:gd name="T84" fmla="*/ 304 w 1705"/>
                <a:gd name="T85" fmla="*/ 447 h 1049"/>
                <a:gd name="T86" fmla="*/ 375 w 1705"/>
                <a:gd name="T87" fmla="*/ 437 h 1049"/>
                <a:gd name="T88" fmla="*/ 415 w 1705"/>
                <a:gd name="T89" fmla="*/ 428 h 1049"/>
                <a:gd name="T90" fmla="*/ 458 w 1705"/>
                <a:gd name="T91" fmla="*/ 423 h 1049"/>
                <a:gd name="T92" fmla="*/ 533 w 1705"/>
                <a:gd name="T93" fmla="*/ 423 h 1049"/>
                <a:gd name="T94" fmla="*/ 592 w 1705"/>
                <a:gd name="T95" fmla="*/ 432 h 1049"/>
                <a:gd name="T96" fmla="*/ 635 w 1705"/>
                <a:gd name="T97" fmla="*/ 432 h 1049"/>
                <a:gd name="T98" fmla="*/ 688 w 1705"/>
                <a:gd name="T99" fmla="*/ 435 h 1049"/>
                <a:gd name="T100" fmla="*/ 735 w 1705"/>
                <a:gd name="T101" fmla="*/ 430 h 1049"/>
                <a:gd name="T102" fmla="*/ 894 w 1705"/>
                <a:gd name="T103" fmla="*/ 428 h 1049"/>
                <a:gd name="T104" fmla="*/ 993 w 1705"/>
                <a:gd name="T105" fmla="*/ 349 h 1049"/>
                <a:gd name="T106" fmla="*/ 987 w 1705"/>
                <a:gd name="T107" fmla="*/ 291 h 1049"/>
                <a:gd name="T108" fmla="*/ 974 w 1705"/>
                <a:gd name="T109" fmla="*/ 254 h 1049"/>
                <a:gd name="T110" fmla="*/ 1049 w 1705"/>
                <a:gd name="T111" fmla="*/ 225 h 1049"/>
                <a:gd name="T112" fmla="*/ 1057 w 1705"/>
                <a:gd name="T113" fmla="*/ 178 h 1049"/>
                <a:gd name="T114" fmla="*/ 1020 w 1705"/>
                <a:gd name="T115" fmla="*/ 163 h 1049"/>
                <a:gd name="T116" fmla="*/ 1042 w 1705"/>
                <a:gd name="T117" fmla="*/ 128 h 1049"/>
                <a:gd name="T118" fmla="*/ 1155 w 1705"/>
                <a:gd name="T119" fmla="*/ 34 h 1049"/>
                <a:gd name="T120" fmla="*/ 1232 w 1705"/>
                <a:gd name="T121" fmla="*/ 0 h 1049"/>
                <a:gd name="T122" fmla="*/ 1301 w 1705"/>
                <a:gd name="T123" fmla="*/ 8 h 1049"/>
                <a:gd name="T124" fmla="*/ 1356 w 1705"/>
                <a:gd name="T125" fmla="*/ 18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05" h="1049">
                  <a:moveTo>
                    <a:pt x="1453" y="25"/>
                  </a:moveTo>
                  <a:lnTo>
                    <a:pt x="1457" y="25"/>
                  </a:lnTo>
                  <a:lnTo>
                    <a:pt x="1460" y="25"/>
                  </a:lnTo>
                  <a:lnTo>
                    <a:pt x="1461" y="25"/>
                  </a:lnTo>
                  <a:lnTo>
                    <a:pt x="1462" y="25"/>
                  </a:lnTo>
                  <a:lnTo>
                    <a:pt x="1464" y="25"/>
                  </a:lnTo>
                  <a:lnTo>
                    <a:pt x="1465" y="25"/>
                  </a:lnTo>
                  <a:lnTo>
                    <a:pt x="1468" y="23"/>
                  </a:lnTo>
                  <a:lnTo>
                    <a:pt x="1469" y="23"/>
                  </a:lnTo>
                  <a:lnTo>
                    <a:pt x="1471" y="23"/>
                  </a:lnTo>
                  <a:lnTo>
                    <a:pt x="1472" y="23"/>
                  </a:lnTo>
                  <a:lnTo>
                    <a:pt x="1474" y="23"/>
                  </a:lnTo>
                  <a:lnTo>
                    <a:pt x="1479" y="22"/>
                  </a:lnTo>
                  <a:lnTo>
                    <a:pt x="1479" y="21"/>
                  </a:lnTo>
                  <a:lnTo>
                    <a:pt x="1481" y="21"/>
                  </a:lnTo>
                  <a:lnTo>
                    <a:pt x="1482" y="21"/>
                  </a:lnTo>
                  <a:lnTo>
                    <a:pt x="1483" y="21"/>
                  </a:lnTo>
                  <a:lnTo>
                    <a:pt x="1483" y="19"/>
                  </a:lnTo>
                  <a:lnTo>
                    <a:pt x="1485" y="19"/>
                  </a:lnTo>
                  <a:lnTo>
                    <a:pt x="1511" y="8"/>
                  </a:lnTo>
                  <a:lnTo>
                    <a:pt x="1512" y="8"/>
                  </a:lnTo>
                  <a:lnTo>
                    <a:pt x="1527" y="1"/>
                  </a:lnTo>
                  <a:lnTo>
                    <a:pt x="1527" y="3"/>
                  </a:lnTo>
                  <a:lnTo>
                    <a:pt x="1530" y="5"/>
                  </a:lnTo>
                  <a:lnTo>
                    <a:pt x="1530" y="7"/>
                  </a:lnTo>
                  <a:lnTo>
                    <a:pt x="1531" y="7"/>
                  </a:lnTo>
                  <a:lnTo>
                    <a:pt x="1531" y="8"/>
                  </a:lnTo>
                  <a:lnTo>
                    <a:pt x="1531" y="9"/>
                  </a:lnTo>
                  <a:lnTo>
                    <a:pt x="1533" y="9"/>
                  </a:lnTo>
                  <a:lnTo>
                    <a:pt x="1533" y="11"/>
                  </a:lnTo>
                  <a:lnTo>
                    <a:pt x="1533" y="12"/>
                  </a:lnTo>
                  <a:lnTo>
                    <a:pt x="1534" y="12"/>
                  </a:lnTo>
                  <a:lnTo>
                    <a:pt x="1534" y="14"/>
                  </a:lnTo>
                  <a:lnTo>
                    <a:pt x="1536" y="15"/>
                  </a:lnTo>
                  <a:lnTo>
                    <a:pt x="1536" y="16"/>
                  </a:lnTo>
                  <a:lnTo>
                    <a:pt x="1537" y="15"/>
                  </a:lnTo>
                  <a:lnTo>
                    <a:pt x="1538" y="15"/>
                  </a:lnTo>
                  <a:lnTo>
                    <a:pt x="1538" y="16"/>
                  </a:lnTo>
                  <a:lnTo>
                    <a:pt x="1538" y="18"/>
                  </a:lnTo>
                  <a:lnTo>
                    <a:pt x="1540" y="19"/>
                  </a:lnTo>
                  <a:lnTo>
                    <a:pt x="1540" y="21"/>
                  </a:lnTo>
                  <a:lnTo>
                    <a:pt x="1541" y="22"/>
                  </a:lnTo>
                  <a:lnTo>
                    <a:pt x="1541" y="21"/>
                  </a:lnTo>
                  <a:lnTo>
                    <a:pt x="1543" y="21"/>
                  </a:lnTo>
                  <a:lnTo>
                    <a:pt x="1543" y="22"/>
                  </a:lnTo>
                  <a:lnTo>
                    <a:pt x="1543" y="23"/>
                  </a:lnTo>
                  <a:lnTo>
                    <a:pt x="1544" y="23"/>
                  </a:lnTo>
                  <a:lnTo>
                    <a:pt x="1544" y="25"/>
                  </a:lnTo>
                  <a:lnTo>
                    <a:pt x="1545" y="25"/>
                  </a:lnTo>
                  <a:lnTo>
                    <a:pt x="1545" y="26"/>
                  </a:lnTo>
                  <a:lnTo>
                    <a:pt x="1547" y="26"/>
                  </a:lnTo>
                  <a:lnTo>
                    <a:pt x="1547" y="28"/>
                  </a:lnTo>
                  <a:lnTo>
                    <a:pt x="1548" y="28"/>
                  </a:lnTo>
                  <a:lnTo>
                    <a:pt x="1548" y="29"/>
                  </a:lnTo>
                  <a:lnTo>
                    <a:pt x="1550" y="29"/>
                  </a:lnTo>
                  <a:lnTo>
                    <a:pt x="1551" y="29"/>
                  </a:lnTo>
                  <a:lnTo>
                    <a:pt x="1551" y="30"/>
                  </a:lnTo>
                  <a:lnTo>
                    <a:pt x="1552" y="30"/>
                  </a:lnTo>
                  <a:lnTo>
                    <a:pt x="1552" y="32"/>
                  </a:lnTo>
                  <a:lnTo>
                    <a:pt x="1554" y="32"/>
                  </a:lnTo>
                  <a:lnTo>
                    <a:pt x="1555" y="32"/>
                  </a:lnTo>
                  <a:lnTo>
                    <a:pt x="1555" y="33"/>
                  </a:lnTo>
                  <a:lnTo>
                    <a:pt x="1556" y="33"/>
                  </a:lnTo>
                  <a:lnTo>
                    <a:pt x="1556" y="34"/>
                  </a:lnTo>
                  <a:lnTo>
                    <a:pt x="1558" y="34"/>
                  </a:lnTo>
                  <a:lnTo>
                    <a:pt x="1559" y="34"/>
                  </a:lnTo>
                  <a:lnTo>
                    <a:pt x="1559" y="36"/>
                  </a:lnTo>
                  <a:lnTo>
                    <a:pt x="1561" y="36"/>
                  </a:lnTo>
                  <a:lnTo>
                    <a:pt x="1562" y="36"/>
                  </a:lnTo>
                  <a:lnTo>
                    <a:pt x="1563" y="36"/>
                  </a:lnTo>
                  <a:lnTo>
                    <a:pt x="1563" y="37"/>
                  </a:lnTo>
                  <a:lnTo>
                    <a:pt x="1565" y="37"/>
                  </a:lnTo>
                  <a:lnTo>
                    <a:pt x="1566" y="37"/>
                  </a:lnTo>
                  <a:lnTo>
                    <a:pt x="1567" y="37"/>
                  </a:lnTo>
                  <a:lnTo>
                    <a:pt x="1567" y="39"/>
                  </a:lnTo>
                  <a:lnTo>
                    <a:pt x="1569" y="39"/>
                  </a:lnTo>
                  <a:lnTo>
                    <a:pt x="1570" y="39"/>
                  </a:lnTo>
                  <a:lnTo>
                    <a:pt x="1572" y="39"/>
                  </a:lnTo>
                  <a:lnTo>
                    <a:pt x="1573" y="39"/>
                  </a:lnTo>
                  <a:lnTo>
                    <a:pt x="1574" y="39"/>
                  </a:lnTo>
                  <a:lnTo>
                    <a:pt x="1576" y="39"/>
                  </a:lnTo>
                  <a:lnTo>
                    <a:pt x="1577" y="39"/>
                  </a:lnTo>
                  <a:lnTo>
                    <a:pt x="1578" y="39"/>
                  </a:lnTo>
                  <a:lnTo>
                    <a:pt x="1580" y="39"/>
                  </a:lnTo>
                  <a:lnTo>
                    <a:pt x="1581" y="39"/>
                  </a:lnTo>
                  <a:lnTo>
                    <a:pt x="1583" y="39"/>
                  </a:lnTo>
                  <a:lnTo>
                    <a:pt x="1584" y="39"/>
                  </a:lnTo>
                  <a:lnTo>
                    <a:pt x="1588" y="39"/>
                  </a:lnTo>
                  <a:lnTo>
                    <a:pt x="1589" y="39"/>
                  </a:lnTo>
                  <a:lnTo>
                    <a:pt x="1591" y="39"/>
                  </a:lnTo>
                  <a:lnTo>
                    <a:pt x="1595" y="39"/>
                  </a:lnTo>
                  <a:lnTo>
                    <a:pt x="1596" y="39"/>
                  </a:lnTo>
                  <a:lnTo>
                    <a:pt x="1602" y="37"/>
                  </a:lnTo>
                  <a:lnTo>
                    <a:pt x="1616" y="37"/>
                  </a:lnTo>
                  <a:lnTo>
                    <a:pt x="1617" y="37"/>
                  </a:lnTo>
                  <a:lnTo>
                    <a:pt x="1617" y="39"/>
                  </a:lnTo>
                  <a:lnTo>
                    <a:pt x="1617" y="44"/>
                  </a:lnTo>
                  <a:lnTo>
                    <a:pt x="1619" y="44"/>
                  </a:lnTo>
                  <a:lnTo>
                    <a:pt x="1620" y="44"/>
                  </a:lnTo>
                  <a:lnTo>
                    <a:pt x="1621" y="44"/>
                  </a:lnTo>
                  <a:lnTo>
                    <a:pt x="1623" y="44"/>
                  </a:lnTo>
                  <a:lnTo>
                    <a:pt x="1624" y="44"/>
                  </a:lnTo>
                  <a:lnTo>
                    <a:pt x="1624" y="45"/>
                  </a:lnTo>
                  <a:lnTo>
                    <a:pt x="1625" y="45"/>
                  </a:lnTo>
                  <a:lnTo>
                    <a:pt x="1627" y="45"/>
                  </a:lnTo>
                  <a:lnTo>
                    <a:pt x="1631" y="45"/>
                  </a:lnTo>
                  <a:lnTo>
                    <a:pt x="1632" y="45"/>
                  </a:lnTo>
                  <a:lnTo>
                    <a:pt x="1635" y="45"/>
                  </a:lnTo>
                  <a:lnTo>
                    <a:pt x="1635" y="50"/>
                  </a:lnTo>
                  <a:lnTo>
                    <a:pt x="1643" y="48"/>
                  </a:lnTo>
                  <a:lnTo>
                    <a:pt x="1645" y="50"/>
                  </a:lnTo>
                  <a:lnTo>
                    <a:pt x="1645" y="51"/>
                  </a:lnTo>
                  <a:lnTo>
                    <a:pt x="1645" y="52"/>
                  </a:lnTo>
                  <a:lnTo>
                    <a:pt x="1645" y="55"/>
                  </a:lnTo>
                  <a:lnTo>
                    <a:pt x="1646" y="58"/>
                  </a:lnTo>
                  <a:lnTo>
                    <a:pt x="1646" y="59"/>
                  </a:lnTo>
                  <a:lnTo>
                    <a:pt x="1647" y="61"/>
                  </a:lnTo>
                  <a:lnTo>
                    <a:pt x="1647" y="62"/>
                  </a:lnTo>
                  <a:lnTo>
                    <a:pt x="1647" y="63"/>
                  </a:lnTo>
                  <a:lnTo>
                    <a:pt x="1649" y="63"/>
                  </a:lnTo>
                  <a:lnTo>
                    <a:pt x="1652" y="65"/>
                  </a:lnTo>
                  <a:lnTo>
                    <a:pt x="1653" y="66"/>
                  </a:lnTo>
                  <a:lnTo>
                    <a:pt x="1656" y="67"/>
                  </a:lnTo>
                  <a:lnTo>
                    <a:pt x="1657" y="67"/>
                  </a:lnTo>
                  <a:lnTo>
                    <a:pt x="1657" y="69"/>
                  </a:lnTo>
                  <a:lnTo>
                    <a:pt x="1663" y="74"/>
                  </a:lnTo>
                  <a:lnTo>
                    <a:pt x="1664" y="76"/>
                  </a:lnTo>
                  <a:lnTo>
                    <a:pt x="1664" y="77"/>
                  </a:lnTo>
                  <a:lnTo>
                    <a:pt x="1665" y="81"/>
                  </a:lnTo>
                  <a:lnTo>
                    <a:pt x="1665" y="83"/>
                  </a:lnTo>
                  <a:lnTo>
                    <a:pt x="1667" y="84"/>
                  </a:lnTo>
                  <a:lnTo>
                    <a:pt x="1668" y="85"/>
                  </a:lnTo>
                  <a:lnTo>
                    <a:pt x="1668" y="87"/>
                  </a:lnTo>
                  <a:lnTo>
                    <a:pt x="1669" y="88"/>
                  </a:lnTo>
                  <a:lnTo>
                    <a:pt x="1671" y="90"/>
                  </a:lnTo>
                  <a:lnTo>
                    <a:pt x="1671" y="91"/>
                  </a:lnTo>
                  <a:lnTo>
                    <a:pt x="1671" y="92"/>
                  </a:lnTo>
                  <a:lnTo>
                    <a:pt x="1674" y="94"/>
                  </a:lnTo>
                  <a:lnTo>
                    <a:pt x="1675" y="94"/>
                  </a:lnTo>
                  <a:lnTo>
                    <a:pt x="1675" y="95"/>
                  </a:lnTo>
                  <a:lnTo>
                    <a:pt x="1676" y="97"/>
                  </a:lnTo>
                  <a:lnTo>
                    <a:pt x="1682" y="98"/>
                  </a:lnTo>
                  <a:lnTo>
                    <a:pt x="1685" y="101"/>
                  </a:lnTo>
                  <a:lnTo>
                    <a:pt x="1686" y="102"/>
                  </a:lnTo>
                  <a:lnTo>
                    <a:pt x="1688" y="102"/>
                  </a:lnTo>
                  <a:lnTo>
                    <a:pt x="1688" y="103"/>
                  </a:lnTo>
                  <a:lnTo>
                    <a:pt x="1689" y="106"/>
                  </a:lnTo>
                  <a:lnTo>
                    <a:pt x="1690" y="106"/>
                  </a:lnTo>
                  <a:lnTo>
                    <a:pt x="1692" y="108"/>
                  </a:lnTo>
                  <a:lnTo>
                    <a:pt x="1693" y="112"/>
                  </a:lnTo>
                  <a:lnTo>
                    <a:pt x="1694" y="113"/>
                  </a:lnTo>
                  <a:lnTo>
                    <a:pt x="1694" y="114"/>
                  </a:lnTo>
                  <a:lnTo>
                    <a:pt x="1696" y="117"/>
                  </a:lnTo>
                  <a:lnTo>
                    <a:pt x="1700" y="121"/>
                  </a:lnTo>
                  <a:lnTo>
                    <a:pt x="1700" y="123"/>
                  </a:lnTo>
                  <a:lnTo>
                    <a:pt x="1701" y="124"/>
                  </a:lnTo>
                  <a:lnTo>
                    <a:pt x="1703" y="131"/>
                  </a:lnTo>
                  <a:lnTo>
                    <a:pt x="1704" y="134"/>
                  </a:lnTo>
                  <a:lnTo>
                    <a:pt x="1705" y="136"/>
                  </a:lnTo>
                  <a:lnTo>
                    <a:pt x="1701" y="142"/>
                  </a:lnTo>
                  <a:lnTo>
                    <a:pt x="1701" y="143"/>
                  </a:lnTo>
                  <a:lnTo>
                    <a:pt x="1700" y="146"/>
                  </a:lnTo>
                  <a:lnTo>
                    <a:pt x="1699" y="149"/>
                  </a:lnTo>
                  <a:lnTo>
                    <a:pt x="1699" y="150"/>
                  </a:lnTo>
                  <a:lnTo>
                    <a:pt x="1699" y="153"/>
                  </a:lnTo>
                  <a:lnTo>
                    <a:pt x="1699" y="154"/>
                  </a:lnTo>
                  <a:lnTo>
                    <a:pt x="1697" y="157"/>
                  </a:lnTo>
                  <a:lnTo>
                    <a:pt x="1696" y="160"/>
                  </a:lnTo>
                  <a:lnTo>
                    <a:pt x="1694" y="163"/>
                  </a:lnTo>
                  <a:lnTo>
                    <a:pt x="1692" y="163"/>
                  </a:lnTo>
                  <a:lnTo>
                    <a:pt x="1688" y="163"/>
                  </a:lnTo>
                  <a:lnTo>
                    <a:pt x="1686" y="163"/>
                  </a:lnTo>
                  <a:lnTo>
                    <a:pt x="1681" y="164"/>
                  </a:lnTo>
                  <a:lnTo>
                    <a:pt x="1676" y="166"/>
                  </a:lnTo>
                  <a:lnTo>
                    <a:pt x="1674" y="167"/>
                  </a:lnTo>
                  <a:lnTo>
                    <a:pt x="1672" y="168"/>
                  </a:lnTo>
                  <a:lnTo>
                    <a:pt x="1671" y="168"/>
                  </a:lnTo>
                  <a:lnTo>
                    <a:pt x="1669" y="170"/>
                  </a:lnTo>
                  <a:lnTo>
                    <a:pt x="1667" y="171"/>
                  </a:lnTo>
                  <a:lnTo>
                    <a:pt x="1665" y="171"/>
                  </a:lnTo>
                  <a:lnTo>
                    <a:pt x="1665" y="172"/>
                  </a:lnTo>
                  <a:lnTo>
                    <a:pt x="1664" y="172"/>
                  </a:lnTo>
                  <a:lnTo>
                    <a:pt x="1663" y="174"/>
                  </a:lnTo>
                  <a:lnTo>
                    <a:pt x="1661" y="175"/>
                  </a:lnTo>
                  <a:lnTo>
                    <a:pt x="1660" y="177"/>
                  </a:lnTo>
                  <a:lnTo>
                    <a:pt x="1658" y="178"/>
                  </a:lnTo>
                  <a:lnTo>
                    <a:pt x="1657" y="178"/>
                  </a:lnTo>
                  <a:lnTo>
                    <a:pt x="1656" y="178"/>
                  </a:lnTo>
                  <a:lnTo>
                    <a:pt x="1654" y="178"/>
                  </a:lnTo>
                  <a:lnTo>
                    <a:pt x="1652" y="179"/>
                  </a:lnTo>
                  <a:lnTo>
                    <a:pt x="1647" y="182"/>
                  </a:lnTo>
                  <a:lnTo>
                    <a:pt x="1646" y="183"/>
                  </a:lnTo>
                  <a:lnTo>
                    <a:pt x="1646" y="185"/>
                  </a:lnTo>
                  <a:lnTo>
                    <a:pt x="1645" y="188"/>
                  </a:lnTo>
                  <a:lnTo>
                    <a:pt x="1642" y="192"/>
                  </a:lnTo>
                  <a:lnTo>
                    <a:pt x="1641" y="194"/>
                  </a:lnTo>
                  <a:lnTo>
                    <a:pt x="1639" y="201"/>
                  </a:lnTo>
                  <a:lnTo>
                    <a:pt x="1635" y="205"/>
                  </a:lnTo>
                  <a:lnTo>
                    <a:pt x="1634" y="207"/>
                  </a:lnTo>
                  <a:lnTo>
                    <a:pt x="1632" y="208"/>
                  </a:lnTo>
                  <a:lnTo>
                    <a:pt x="1628" y="212"/>
                  </a:lnTo>
                  <a:lnTo>
                    <a:pt x="1627" y="216"/>
                  </a:lnTo>
                  <a:lnTo>
                    <a:pt x="1627" y="218"/>
                  </a:lnTo>
                  <a:lnTo>
                    <a:pt x="1623" y="225"/>
                  </a:lnTo>
                  <a:lnTo>
                    <a:pt x="1621" y="225"/>
                  </a:lnTo>
                  <a:lnTo>
                    <a:pt x="1620" y="228"/>
                  </a:lnTo>
                  <a:lnTo>
                    <a:pt x="1620" y="229"/>
                  </a:lnTo>
                  <a:lnTo>
                    <a:pt x="1619" y="229"/>
                  </a:lnTo>
                  <a:lnTo>
                    <a:pt x="1616" y="233"/>
                  </a:lnTo>
                  <a:lnTo>
                    <a:pt x="1614" y="233"/>
                  </a:lnTo>
                  <a:lnTo>
                    <a:pt x="1612" y="239"/>
                  </a:lnTo>
                  <a:lnTo>
                    <a:pt x="1610" y="240"/>
                  </a:lnTo>
                  <a:lnTo>
                    <a:pt x="1610" y="241"/>
                  </a:lnTo>
                  <a:lnTo>
                    <a:pt x="1607" y="244"/>
                  </a:lnTo>
                  <a:lnTo>
                    <a:pt x="1603" y="247"/>
                  </a:lnTo>
                  <a:lnTo>
                    <a:pt x="1602" y="248"/>
                  </a:lnTo>
                  <a:lnTo>
                    <a:pt x="1599" y="252"/>
                  </a:lnTo>
                  <a:lnTo>
                    <a:pt x="1598" y="252"/>
                  </a:lnTo>
                  <a:lnTo>
                    <a:pt x="1595" y="261"/>
                  </a:lnTo>
                  <a:lnTo>
                    <a:pt x="1589" y="272"/>
                  </a:lnTo>
                  <a:lnTo>
                    <a:pt x="1587" y="276"/>
                  </a:lnTo>
                  <a:lnTo>
                    <a:pt x="1585" y="277"/>
                  </a:lnTo>
                  <a:lnTo>
                    <a:pt x="1584" y="277"/>
                  </a:lnTo>
                  <a:lnTo>
                    <a:pt x="1583" y="280"/>
                  </a:lnTo>
                  <a:lnTo>
                    <a:pt x="1581" y="281"/>
                  </a:lnTo>
                  <a:lnTo>
                    <a:pt x="1580" y="285"/>
                  </a:lnTo>
                  <a:lnTo>
                    <a:pt x="1578" y="288"/>
                  </a:lnTo>
                  <a:lnTo>
                    <a:pt x="1578" y="290"/>
                  </a:lnTo>
                  <a:lnTo>
                    <a:pt x="1576" y="294"/>
                  </a:lnTo>
                  <a:lnTo>
                    <a:pt x="1573" y="298"/>
                  </a:lnTo>
                  <a:lnTo>
                    <a:pt x="1573" y="301"/>
                  </a:lnTo>
                  <a:lnTo>
                    <a:pt x="1572" y="305"/>
                  </a:lnTo>
                  <a:lnTo>
                    <a:pt x="1569" y="315"/>
                  </a:lnTo>
                  <a:lnTo>
                    <a:pt x="1569" y="316"/>
                  </a:lnTo>
                  <a:lnTo>
                    <a:pt x="1576" y="319"/>
                  </a:lnTo>
                  <a:lnTo>
                    <a:pt x="1576" y="320"/>
                  </a:lnTo>
                  <a:lnTo>
                    <a:pt x="1578" y="320"/>
                  </a:lnTo>
                  <a:lnTo>
                    <a:pt x="1581" y="326"/>
                  </a:lnTo>
                  <a:lnTo>
                    <a:pt x="1585" y="337"/>
                  </a:lnTo>
                  <a:lnTo>
                    <a:pt x="1589" y="345"/>
                  </a:lnTo>
                  <a:lnTo>
                    <a:pt x="1588" y="354"/>
                  </a:lnTo>
                  <a:lnTo>
                    <a:pt x="1587" y="357"/>
                  </a:lnTo>
                  <a:lnTo>
                    <a:pt x="1589" y="370"/>
                  </a:lnTo>
                  <a:lnTo>
                    <a:pt x="1581" y="375"/>
                  </a:lnTo>
                  <a:lnTo>
                    <a:pt x="1576" y="378"/>
                  </a:lnTo>
                  <a:lnTo>
                    <a:pt x="1574" y="379"/>
                  </a:lnTo>
                  <a:lnTo>
                    <a:pt x="1573" y="381"/>
                  </a:lnTo>
                  <a:lnTo>
                    <a:pt x="1551" y="390"/>
                  </a:lnTo>
                  <a:lnTo>
                    <a:pt x="1547" y="393"/>
                  </a:lnTo>
                  <a:lnTo>
                    <a:pt x="1545" y="393"/>
                  </a:lnTo>
                  <a:lnTo>
                    <a:pt x="1545" y="395"/>
                  </a:lnTo>
                  <a:lnTo>
                    <a:pt x="1544" y="395"/>
                  </a:lnTo>
                  <a:lnTo>
                    <a:pt x="1536" y="397"/>
                  </a:lnTo>
                  <a:lnTo>
                    <a:pt x="1531" y="400"/>
                  </a:lnTo>
                  <a:lnTo>
                    <a:pt x="1530" y="401"/>
                  </a:lnTo>
                  <a:lnTo>
                    <a:pt x="1529" y="401"/>
                  </a:lnTo>
                  <a:lnTo>
                    <a:pt x="1529" y="406"/>
                  </a:lnTo>
                  <a:lnTo>
                    <a:pt x="1529" y="407"/>
                  </a:lnTo>
                  <a:lnTo>
                    <a:pt x="1527" y="410"/>
                  </a:lnTo>
                  <a:lnTo>
                    <a:pt x="1529" y="411"/>
                  </a:lnTo>
                  <a:lnTo>
                    <a:pt x="1534" y="414"/>
                  </a:lnTo>
                  <a:lnTo>
                    <a:pt x="1541" y="417"/>
                  </a:lnTo>
                  <a:lnTo>
                    <a:pt x="1548" y="422"/>
                  </a:lnTo>
                  <a:lnTo>
                    <a:pt x="1555" y="426"/>
                  </a:lnTo>
                  <a:lnTo>
                    <a:pt x="1556" y="428"/>
                  </a:lnTo>
                  <a:lnTo>
                    <a:pt x="1561" y="429"/>
                  </a:lnTo>
                  <a:lnTo>
                    <a:pt x="1561" y="430"/>
                  </a:lnTo>
                  <a:lnTo>
                    <a:pt x="1559" y="432"/>
                  </a:lnTo>
                  <a:lnTo>
                    <a:pt x="1558" y="433"/>
                  </a:lnTo>
                  <a:lnTo>
                    <a:pt x="1554" y="439"/>
                  </a:lnTo>
                  <a:lnTo>
                    <a:pt x="1552" y="440"/>
                  </a:lnTo>
                  <a:lnTo>
                    <a:pt x="1548" y="444"/>
                  </a:lnTo>
                  <a:lnTo>
                    <a:pt x="1548" y="446"/>
                  </a:lnTo>
                  <a:lnTo>
                    <a:pt x="1547" y="448"/>
                  </a:lnTo>
                  <a:lnTo>
                    <a:pt x="1544" y="451"/>
                  </a:lnTo>
                  <a:lnTo>
                    <a:pt x="1544" y="454"/>
                  </a:lnTo>
                  <a:lnTo>
                    <a:pt x="1543" y="458"/>
                  </a:lnTo>
                  <a:lnTo>
                    <a:pt x="1541" y="464"/>
                  </a:lnTo>
                  <a:lnTo>
                    <a:pt x="1540" y="468"/>
                  </a:lnTo>
                  <a:lnTo>
                    <a:pt x="1538" y="470"/>
                  </a:lnTo>
                  <a:lnTo>
                    <a:pt x="1537" y="473"/>
                  </a:lnTo>
                  <a:lnTo>
                    <a:pt x="1534" y="475"/>
                  </a:lnTo>
                  <a:lnTo>
                    <a:pt x="1534" y="476"/>
                  </a:lnTo>
                  <a:lnTo>
                    <a:pt x="1529" y="477"/>
                  </a:lnTo>
                  <a:lnTo>
                    <a:pt x="1527" y="477"/>
                  </a:lnTo>
                  <a:lnTo>
                    <a:pt x="1526" y="480"/>
                  </a:lnTo>
                  <a:lnTo>
                    <a:pt x="1525" y="481"/>
                  </a:lnTo>
                  <a:lnTo>
                    <a:pt x="1523" y="481"/>
                  </a:lnTo>
                  <a:lnTo>
                    <a:pt x="1523" y="483"/>
                  </a:lnTo>
                  <a:lnTo>
                    <a:pt x="1522" y="484"/>
                  </a:lnTo>
                  <a:lnTo>
                    <a:pt x="1522" y="486"/>
                  </a:lnTo>
                  <a:lnTo>
                    <a:pt x="1520" y="486"/>
                  </a:lnTo>
                  <a:lnTo>
                    <a:pt x="1520" y="487"/>
                  </a:lnTo>
                  <a:lnTo>
                    <a:pt x="1518" y="488"/>
                  </a:lnTo>
                  <a:lnTo>
                    <a:pt x="1516" y="490"/>
                  </a:lnTo>
                  <a:lnTo>
                    <a:pt x="1515" y="490"/>
                  </a:lnTo>
                  <a:lnTo>
                    <a:pt x="1514" y="491"/>
                  </a:lnTo>
                  <a:lnTo>
                    <a:pt x="1509" y="491"/>
                  </a:lnTo>
                  <a:lnTo>
                    <a:pt x="1503" y="491"/>
                  </a:lnTo>
                  <a:lnTo>
                    <a:pt x="1503" y="495"/>
                  </a:lnTo>
                  <a:lnTo>
                    <a:pt x="1503" y="501"/>
                  </a:lnTo>
                  <a:lnTo>
                    <a:pt x="1504" y="501"/>
                  </a:lnTo>
                  <a:lnTo>
                    <a:pt x="1507" y="502"/>
                  </a:lnTo>
                  <a:lnTo>
                    <a:pt x="1511" y="505"/>
                  </a:lnTo>
                  <a:lnTo>
                    <a:pt x="1515" y="508"/>
                  </a:lnTo>
                  <a:lnTo>
                    <a:pt x="1518" y="512"/>
                  </a:lnTo>
                  <a:lnTo>
                    <a:pt x="1519" y="515"/>
                  </a:lnTo>
                  <a:lnTo>
                    <a:pt x="1519" y="517"/>
                  </a:lnTo>
                  <a:lnTo>
                    <a:pt x="1520" y="523"/>
                  </a:lnTo>
                  <a:lnTo>
                    <a:pt x="1520" y="524"/>
                  </a:lnTo>
                  <a:lnTo>
                    <a:pt x="1520" y="528"/>
                  </a:lnTo>
                  <a:lnTo>
                    <a:pt x="1520" y="530"/>
                  </a:lnTo>
                  <a:lnTo>
                    <a:pt x="1516" y="531"/>
                  </a:lnTo>
                  <a:lnTo>
                    <a:pt x="1509" y="534"/>
                  </a:lnTo>
                  <a:lnTo>
                    <a:pt x="1501" y="537"/>
                  </a:lnTo>
                  <a:lnTo>
                    <a:pt x="1494" y="535"/>
                  </a:lnTo>
                  <a:lnTo>
                    <a:pt x="1489" y="535"/>
                  </a:lnTo>
                  <a:lnTo>
                    <a:pt x="1476" y="535"/>
                  </a:lnTo>
                  <a:lnTo>
                    <a:pt x="1475" y="537"/>
                  </a:lnTo>
                  <a:lnTo>
                    <a:pt x="1460" y="538"/>
                  </a:lnTo>
                  <a:lnTo>
                    <a:pt x="1458" y="538"/>
                  </a:lnTo>
                  <a:lnTo>
                    <a:pt x="1456" y="538"/>
                  </a:lnTo>
                  <a:lnTo>
                    <a:pt x="1446" y="538"/>
                  </a:lnTo>
                  <a:lnTo>
                    <a:pt x="1442" y="539"/>
                  </a:lnTo>
                  <a:lnTo>
                    <a:pt x="1424" y="539"/>
                  </a:lnTo>
                  <a:lnTo>
                    <a:pt x="1423" y="539"/>
                  </a:lnTo>
                  <a:lnTo>
                    <a:pt x="1417" y="539"/>
                  </a:lnTo>
                  <a:lnTo>
                    <a:pt x="1409" y="541"/>
                  </a:lnTo>
                  <a:lnTo>
                    <a:pt x="1407" y="541"/>
                  </a:lnTo>
                  <a:lnTo>
                    <a:pt x="1405" y="541"/>
                  </a:lnTo>
                  <a:lnTo>
                    <a:pt x="1398" y="542"/>
                  </a:lnTo>
                  <a:lnTo>
                    <a:pt x="1392" y="542"/>
                  </a:lnTo>
                  <a:lnTo>
                    <a:pt x="1391" y="544"/>
                  </a:lnTo>
                  <a:lnTo>
                    <a:pt x="1389" y="544"/>
                  </a:lnTo>
                  <a:lnTo>
                    <a:pt x="1388" y="544"/>
                  </a:lnTo>
                  <a:lnTo>
                    <a:pt x="1387" y="544"/>
                  </a:lnTo>
                  <a:lnTo>
                    <a:pt x="1385" y="544"/>
                  </a:lnTo>
                  <a:lnTo>
                    <a:pt x="1376" y="545"/>
                  </a:lnTo>
                  <a:lnTo>
                    <a:pt x="1374" y="546"/>
                  </a:lnTo>
                  <a:lnTo>
                    <a:pt x="1369" y="549"/>
                  </a:lnTo>
                  <a:lnTo>
                    <a:pt x="1366" y="550"/>
                  </a:lnTo>
                  <a:lnTo>
                    <a:pt x="1360" y="555"/>
                  </a:lnTo>
                  <a:lnTo>
                    <a:pt x="1352" y="560"/>
                  </a:lnTo>
                  <a:lnTo>
                    <a:pt x="1351" y="561"/>
                  </a:lnTo>
                  <a:lnTo>
                    <a:pt x="1349" y="563"/>
                  </a:lnTo>
                  <a:lnTo>
                    <a:pt x="1341" y="564"/>
                  </a:lnTo>
                  <a:lnTo>
                    <a:pt x="1337" y="567"/>
                  </a:lnTo>
                  <a:lnTo>
                    <a:pt x="1336" y="567"/>
                  </a:lnTo>
                  <a:lnTo>
                    <a:pt x="1334" y="567"/>
                  </a:lnTo>
                  <a:lnTo>
                    <a:pt x="1333" y="567"/>
                  </a:lnTo>
                  <a:lnTo>
                    <a:pt x="1331" y="567"/>
                  </a:lnTo>
                  <a:lnTo>
                    <a:pt x="1330" y="567"/>
                  </a:lnTo>
                  <a:lnTo>
                    <a:pt x="1329" y="567"/>
                  </a:lnTo>
                  <a:lnTo>
                    <a:pt x="1327" y="567"/>
                  </a:lnTo>
                  <a:lnTo>
                    <a:pt x="1319" y="568"/>
                  </a:lnTo>
                  <a:lnTo>
                    <a:pt x="1316" y="568"/>
                  </a:lnTo>
                  <a:lnTo>
                    <a:pt x="1312" y="568"/>
                  </a:lnTo>
                  <a:lnTo>
                    <a:pt x="1311" y="568"/>
                  </a:lnTo>
                  <a:lnTo>
                    <a:pt x="1307" y="568"/>
                  </a:lnTo>
                  <a:lnTo>
                    <a:pt x="1304" y="568"/>
                  </a:lnTo>
                  <a:lnTo>
                    <a:pt x="1302" y="568"/>
                  </a:lnTo>
                  <a:lnTo>
                    <a:pt x="1298" y="568"/>
                  </a:lnTo>
                  <a:lnTo>
                    <a:pt x="1296" y="568"/>
                  </a:lnTo>
                  <a:lnTo>
                    <a:pt x="1286" y="568"/>
                  </a:lnTo>
                  <a:lnTo>
                    <a:pt x="1280" y="567"/>
                  </a:lnTo>
                  <a:lnTo>
                    <a:pt x="1272" y="567"/>
                  </a:lnTo>
                  <a:lnTo>
                    <a:pt x="1269" y="567"/>
                  </a:lnTo>
                  <a:lnTo>
                    <a:pt x="1267" y="567"/>
                  </a:lnTo>
                  <a:lnTo>
                    <a:pt x="1257" y="568"/>
                  </a:lnTo>
                  <a:lnTo>
                    <a:pt x="1255" y="568"/>
                  </a:lnTo>
                  <a:lnTo>
                    <a:pt x="1254" y="568"/>
                  </a:lnTo>
                  <a:lnTo>
                    <a:pt x="1247" y="568"/>
                  </a:lnTo>
                  <a:lnTo>
                    <a:pt x="1239" y="568"/>
                  </a:lnTo>
                  <a:lnTo>
                    <a:pt x="1238" y="568"/>
                  </a:lnTo>
                  <a:lnTo>
                    <a:pt x="1235" y="568"/>
                  </a:lnTo>
                  <a:lnTo>
                    <a:pt x="1225" y="568"/>
                  </a:lnTo>
                  <a:lnTo>
                    <a:pt x="1220" y="568"/>
                  </a:lnTo>
                  <a:lnTo>
                    <a:pt x="1218" y="568"/>
                  </a:lnTo>
                  <a:lnTo>
                    <a:pt x="1214" y="568"/>
                  </a:lnTo>
                  <a:lnTo>
                    <a:pt x="1211" y="568"/>
                  </a:lnTo>
                  <a:lnTo>
                    <a:pt x="1210" y="568"/>
                  </a:lnTo>
                  <a:lnTo>
                    <a:pt x="1210" y="570"/>
                  </a:lnTo>
                  <a:lnTo>
                    <a:pt x="1200" y="573"/>
                  </a:lnTo>
                  <a:lnTo>
                    <a:pt x="1199" y="573"/>
                  </a:lnTo>
                  <a:lnTo>
                    <a:pt x="1198" y="573"/>
                  </a:lnTo>
                  <a:lnTo>
                    <a:pt x="1191" y="575"/>
                  </a:lnTo>
                  <a:lnTo>
                    <a:pt x="1189" y="575"/>
                  </a:lnTo>
                  <a:lnTo>
                    <a:pt x="1182" y="578"/>
                  </a:lnTo>
                  <a:lnTo>
                    <a:pt x="1180" y="578"/>
                  </a:lnTo>
                  <a:lnTo>
                    <a:pt x="1178" y="578"/>
                  </a:lnTo>
                  <a:lnTo>
                    <a:pt x="1177" y="579"/>
                  </a:lnTo>
                  <a:lnTo>
                    <a:pt x="1175" y="579"/>
                  </a:lnTo>
                  <a:lnTo>
                    <a:pt x="1166" y="585"/>
                  </a:lnTo>
                  <a:lnTo>
                    <a:pt x="1164" y="585"/>
                  </a:lnTo>
                  <a:lnTo>
                    <a:pt x="1151" y="592"/>
                  </a:lnTo>
                  <a:lnTo>
                    <a:pt x="1148" y="592"/>
                  </a:lnTo>
                  <a:lnTo>
                    <a:pt x="1145" y="592"/>
                  </a:lnTo>
                  <a:lnTo>
                    <a:pt x="1144" y="592"/>
                  </a:lnTo>
                  <a:lnTo>
                    <a:pt x="1137" y="593"/>
                  </a:lnTo>
                  <a:lnTo>
                    <a:pt x="1136" y="593"/>
                  </a:lnTo>
                  <a:lnTo>
                    <a:pt x="1134" y="593"/>
                  </a:lnTo>
                  <a:lnTo>
                    <a:pt x="1133" y="593"/>
                  </a:lnTo>
                  <a:lnTo>
                    <a:pt x="1123" y="595"/>
                  </a:lnTo>
                  <a:lnTo>
                    <a:pt x="1122" y="595"/>
                  </a:lnTo>
                  <a:lnTo>
                    <a:pt x="1119" y="595"/>
                  </a:lnTo>
                  <a:lnTo>
                    <a:pt x="1109" y="596"/>
                  </a:lnTo>
                  <a:lnTo>
                    <a:pt x="1104" y="596"/>
                  </a:lnTo>
                  <a:lnTo>
                    <a:pt x="1102" y="597"/>
                  </a:lnTo>
                  <a:lnTo>
                    <a:pt x="1101" y="597"/>
                  </a:lnTo>
                  <a:lnTo>
                    <a:pt x="1100" y="597"/>
                  </a:lnTo>
                  <a:lnTo>
                    <a:pt x="1094" y="597"/>
                  </a:lnTo>
                  <a:lnTo>
                    <a:pt x="1093" y="597"/>
                  </a:lnTo>
                  <a:lnTo>
                    <a:pt x="1093" y="599"/>
                  </a:lnTo>
                  <a:lnTo>
                    <a:pt x="1091" y="599"/>
                  </a:lnTo>
                  <a:lnTo>
                    <a:pt x="1090" y="599"/>
                  </a:lnTo>
                  <a:lnTo>
                    <a:pt x="1089" y="599"/>
                  </a:lnTo>
                  <a:lnTo>
                    <a:pt x="1086" y="599"/>
                  </a:lnTo>
                  <a:lnTo>
                    <a:pt x="1084" y="599"/>
                  </a:lnTo>
                  <a:lnTo>
                    <a:pt x="1083" y="599"/>
                  </a:lnTo>
                  <a:lnTo>
                    <a:pt x="1076" y="600"/>
                  </a:lnTo>
                  <a:lnTo>
                    <a:pt x="1071" y="600"/>
                  </a:lnTo>
                  <a:lnTo>
                    <a:pt x="1069" y="600"/>
                  </a:lnTo>
                  <a:lnTo>
                    <a:pt x="1061" y="599"/>
                  </a:lnTo>
                  <a:lnTo>
                    <a:pt x="1055" y="597"/>
                  </a:lnTo>
                  <a:lnTo>
                    <a:pt x="1051" y="597"/>
                  </a:lnTo>
                  <a:lnTo>
                    <a:pt x="1050" y="597"/>
                  </a:lnTo>
                  <a:lnTo>
                    <a:pt x="1046" y="597"/>
                  </a:lnTo>
                  <a:lnTo>
                    <a:pt x="1043" y="596"/>
                  </a:lnTo>
                  <a:lnTo>
                    <a:pt x="1035" y="596"/>
                  </a:lnTo>
                  <a:lnTo>
                    <a:pt x="1026" y="596"/>
                  </a:lnTo>
                  <a:lnTo>
                    <a:pt x="1025" y="596"/>
                  </a:lnTo>
                  <a:lnTo>
                    <a:pt x="1011" y="595"/>
                  </a:lnTo>
                  <a:lnTo>
                    <a:pt x="1010" y="595"/>
                  </a:lnTo>
                  <a:lnTo>
                    <a:pt x="1007" y="595"/>
                  </a:lnTo>
                  <a:lnTo>
                    <a:pt x="996" y="596"/>
                  </a:lnTo>
                  <a:lnTo>
                    <a:pt x="993" y="596"/>
                  </a:lnTo>
                  <a:lnTo>
                    <a:pt x="988" y="596"/>
                  </a:lnTo>
                  <a:lnTo>
                    <a:pt x="984" y="596"/>
                  </a:lnTo>
                  <a:lnTo>
                    <a:pt x="981" y="596"/>
                  </a:lnTo>
                  <a:lnTo>
                    <a:pt x="973" y="595"/>
                  </a:lnTo>
                  <a:lnTo>
                    <a:pt x="971" y="595"/>
                  </a:lnTo>
                  <a:lnTo>
                    <a:pt x="969" y="595"/>
                  </a:lnTo>
                  <a:lnTo>
                    <a:pt x="967" y="595"/>
                  </a:lnTo>
                  <a:lnTo>
                    <a:pt x="964" y="595"/>
                  </a:lnTo>
                  <a:lnTo>
                    <a:pt x="963" y="595"/>
                  </a:lnTo>
                  <a:lnTo>
                    <a:pt x="962" y="595"/>
                  </a:lnTo>
                  <a:lnTo>
                    <a:pt x="962" y="596"/>
                  </a:lnTo>
                  <a:lnTo>
                    <a:pt x="956" y="595"/>
                  </a:lnTo>
                  <a:lnTo>
                    <a:pt x="952" y="595"/>
                  </a:lnTo>
                  <a:lnTo>
                    <a:pt x="951" y="595"/>
                  </a:lnTo>
                  <a:lnTo>
                    <a:pt x="949" y="593"/>
                  </a:lnTo>
                  <a:lnTo>
                    <a:pt x="948" y="593"/>
                  </a:lnTo>
                  <a:lnTo>
                    <a:pt x="946" y="593"/>
                  </a:lnTo>
                  <a:lnTo>
                    <a:pt x="941" y="593"/>
                  </a:lnTo>
                  <a:lnTo>
                    <a:pt x="933" y="593"/>
                  </a:lnTo>
                  <a:lnTo>
                    <a:pt x="931" y="593"/>
                  </a:lnTo>
                  <a:lnTo>
                    <a:pt x="929" y="593"/>
                  </a:lnTo>
                  <a:lnTo>
                    <a:pt x="926" y="593"/>
                  </a:lnTo>
                  <a:lnTo>
                    <a:pt x="922" y="595"/>
                  </a:lnTo>
                  <a:lnTo>
                    <a:pt x="916" y="595"/>
                  </a:lnTo>
                  <a:lnTo>
                    <a:pt x="911" y="595"/>
                  </a:lnTo>
                  <a:lnTo>
                    <a:pt x="906" y="595"/>
                  </a:lnTo>
                  <a:lnTo>
                    <a:pt x="902" y="595"/>
                  </a:lnTo>
                  <a:lnTo>
                    <a:pt x="898" y="595"/>
                  </a:lnTo>
                  <a:lnTo>
                    <a:pt x="897" y="595"/>
                  </a:lnTo>
                  <a:lnTo>
                    <a:pt x="895" y="595"/>
                  </a:lnTo>
                  <a:lnTo>
                    <a:pt x="893" y="595"/>
                  </a:lnTo>
                  <a:lnTo>
                    <a:pt x="890" y="595"/>
                  </a:lnTo>
                  <a:lnTo>
                    <a:pt x="887" y="595"/>
                  </a:lnTo>
                  <a:lnTo>
                    <a:pt x="883" y="595"/>
                  </a:lnTo>
                  <a:lnTo>
                    <a:pt x="882" y="595"/>
                  </a:lnTo>
                  <a:lnTo>
                    <a:pt x="882" y="593"/>
                  </a:lnTo>
                  <a:lnTo>
                    <a:pt x="880" y="593"/>
                  </a:lnTo>
                  <a:lnTo>
                    <a:pt x="877" y="593"/>
                  </a:lnTo>
                  <a:lnTo>
                    <a:pt x="876" y="593"/>
                  </a:lnTo>
                  <a:lnTo>
                    <a:pt x="871" y="595"/>
                  </a:lnTo>
                  <a:lnTo>
                    <a:pt x="866" y="596"/>
                  </a:lnTo>
                  <a:lnTo>
                    <a:pt x="864" y="596"/>
                  </a:lnTo>
                  <a:lnTo>
                    <a:pt x="862" y="596"/>
                  </a:lnTo>
                  <a:lnTo>
                    <a:pt x="858" y="597"/>
                  </a:lnTo>
                  <a:lnTo>
                    <a:pt x="855" y="597"/>
                  </a:lnTo>
                  <a:lnTo>
                    <a:pt x="854" y="597"/>
                  </a:lnTo>
                  <a:lnTo>
                    <a:pt x="853" y="597"/>
                  </a:lnTo>
                  <a:lnTo>
                    <a:pt x="851" y="597"/>
                  </a:lnTo>
                  <a:lnTo>
                    <a:pt x="850" y="597"/>
                  </a:lnTo>
                  <a:lnTo>
                    <a:pt x="846" y="597"/>
                  </a:lnTo>
                  <a:lnTo>
                    <a:pt x="844" y="597"/>
                  </a:lnTo>
                  <a:lnTo>
                    <a:pt x="840" y="597"/>
                  </a:lnTo>
                  <a:lnTo>
                    <a:pt x="837" y="596"/>
                  </a:lnTo>
                  <a:lnTo>
                    <a:pt x="836" y="596"/>
                  </a:lnTo>
                  <a:lnTo>
                    <a:pt x="828" y="596"/>
                  </a:lnTo>
                  <a:lnTo>
                    <a:pt x="826" y="596"/>
                  </a:lnTo>
                  <a:lnTo>
                    <a:pt x="821" y="596"/>
                  </a:lnTo>
                  <a:lnTo>
                    <a:pt x="820" y="597"/>
                  </a:lnTo>
                  <a:lnTo>
                    <a:pt x="817" y="599"/>
                  </a:lnTo>
                  <a:lnTo>
                    <a:pt x="815" y="599"/>
                  </a:lnTo>
                  <a:lnTo>
                    <a:pt x="813" y="599"/>
                  </a:lnTo>
                  <a:lnTo>
                    <a:pt x="811" y="600"/>
                  </a:lnTo>
                  <a:lnTo>
                    <a:pt x="803" y="603"/>
                  </a:lnTo>
                  <a:lnTo>
                    <a:pt x="802" y="603"/>
                  </a:lnTo>
                  <a:lnTo>
                    <a:pt x="800" y="603"/>
                  </a:lnTo>
                  <a:lnTo>
                    <a:pt x="799" y="603"/>
                  </a:lnTo>
                  <a:lnTo>
                    <a:pt x="795" y="603"/>
                  </a:lnTo>
                  <a:lnTo>
                    <a:pt x="791" y="602"/>
                  </a:lnTo>
                  <a:lnTo>
                    <a:pt x="789" y="602"/>
                  </a:lnTo>
                  <a:lnTo>
                    <a:pt x="786" y="606"/>
                  </a:lnTo>
                  <a:lnTo>
                    <a:pt x="784" y="611"/>
                  </a:lnTo>
                  <a:lnTo>
                    <a:pt x="781" y="615"/>
                  </a:lnTo>
                  <a:lnTo>
                    <a:pt x="780" y="615"/>
                  </a:lnTo>
                  <a:lnTo>
                    <a:pt x="780" y="617"/>
                  </a:lnTo>
                  <a:lnTo>
                    <a:pt x="777" y="622"/>
                  </a:lnTo>
                  <a:lnTo>
                    <a:pt x="775" y="624"/>
                  </a:lnTo>
                  <a:lnTo>
                    <a:pt x="775" y="626"/>
                  </a:lnTo>
                  <a:lnTo>
                    <a:pt x="774" y="628"/>
                  </a:lnTo>
                  <a:lnTo>
                    <a:pt x="773" y="629"/>
                  </a:lnTo>
                  <a:lnTo>
                    <a:pt x="771" y="630"/>
                  </a:lnTo>
                  <a:lnTo>
                    <a:pt x="771" y="632"/>
                  </a:lnTo>
                  <a:lnTo>
                    <a:pt x="768" y="635"/>
                  </a:lnTo>
                  <a:lnTo>
                    <a:pt x="768" y="636"/>
                  </a:lnTo>
                  <a:lnTo>
                    <a:pt x="767" y="636"/>
                  </a:lnTo>
                  <a:lnTo>
                    <a:pt x="766" y="637"/>
                  </a:lnTo>
                  <a:lnTo>
                    <a:pt x="759" y="643"/>
                  </a:lnTo>
                  <a:lnTo>
                    <a:pt x="753" y="648"/>
                  </a:lnTo>
                  <a:lnTo>
                    <a:pt x="751" y="651"/>
                  </a:lnTo>
                  <a:lnTo>
                    <a:pt x="749" y="651"/>
                  </a:lnTo>
                  <a:lnTo>
                    <a:pt x="748" y="653"/>
                  </a:lnTo>
                  <a:lnTo>
                    <a:pt x="742" y="658"/>
                  </a:lnTo>
                  <a:lnTo>
                    <a:pt x="741" y="658"/>
                  </a:lnTo>
                  <a:lnTo>
                    <a:pt x="739" y="659"/>
                  </a:lnTo>
                  <a:lnTo>
                    <a:pt x="738" y="661"/>
                  </a:lnTo>
                  <a:lnTo>
                    <a:pt x="727" y="669"/>
                  </a:lnTo>
                  <a:lnTo>
                    <a:pt x="726" y="671"/>
                  </a:lnTo>
                  <a:lnTo>
                    <a:pt x="717" y="680"/>
                  </a:lnTo>
                  <a:lnTo>
                    <a:pt x="716" y="682"/>
                  </a:lnTo>
                  <a:lnTo>
                    <a:pt x="716" y="683"/>
                  </a:lnTo>
                  <a:lnTo>
                    <a:pt x="715" y="683"/>
                  </a:lnTo>
                  <a:lnTo>
                    <a:pt x="713" y="686"/>
                  </a:lnTo>
                  <a:lnTo>
                    <a:pt x="712" y="687"/>
                  </a:lnTo>
                  <a:lnTo>
                    <a:pt x="711" y="687"/>
                  </a:lnTo>
                  <a:lnTo>
                    <a:pt x="705" y="695"/>
                  </a:lnTo>
                  <a:lnTo>
                    <a:pt x="704" y="695"/>
                  </a:lnTo>
                  <a:lnTo>
                    <a:pt x="702" y="698"/>
                  </a:lnTo>
                  <a:lnTo>
                    <a:pt x="701" y="699"/>
                  </a:lnTo>
                  <a:lnTo>
                    <a:pt x="699" y="701"/>
                  </a:lnTo>
                  <a:lnTo>
                    <a:pt x="698" y="701"/>
                  </a:lnTo>
                  <a:lnTo>
                    <a:pt x="698" y="702"/>
                  </a:lnTo>
                  <a:lnTo>
                    <a:pt x="697" y="702"/>
                  </a:lnTo>
                  <a:lnTo>
                    <a:pt x="694" y="706"/>
                  </a:lnTo>
                  <a:lnTo>
                    <a:pt x="690" y="711"/>
                  </a:lnTo>
                  <a:lnTo>
                    <a:pt x="690" y="712"/>
                  </a:lnTo>
                  <a:lnTo>
                    <a:pt x="688" y="712"/>
                  </a:lnTo>
                  <a:lnTo>
                    <a:pt x="688" y="713"/>
                  </a:lnTo>
                  <a:lnTo>
                    <a:pt x="682" y="723"/>
                  </a:lnTo>
                  <a:lnTo>
                    <a:pt x="677" y="727"/>
                  </a:lnTo>
                  <a:lnTo>
                    <a:pt x="675" y="731"/>
                  </a:lnTo>
                  <a:lnTo>
                    <a:pt x="673" y="737"/>
                  </a:lnTo>
                  <a:lnTo>
                    <a:pt x="671" y="744"/>
                  </a:lnTo>
                  <a:lnTo>
                    <a:pt x="669" y="748"/>
                  </a:lnTo>
                  <a:lnTo>
                    <a:pt x="665" y="759"/>
                  </a:lnTo>
                  <a:lnTo>
                    <a:pt x="662" y="766"/>
                  </a:lnTo>
                  <a:lnTo>
                    <a:pt x="661" y="770"/>
                  </a:lnTo>
                  <a:lnTo>
                    <a:pt x="659" y="771"/>
                  </a:lnTo>
                  <a:lnTo>
                    <a:pt x="657" y="780"/>
                  </a:lnTo>
                  <a:lnTo>
                    <a:pt x="657" y="781"/>
                  </a:lnTo>
                  <a:lnTo>
                    <a:pt x="655" y="781"/>
                  </a:lnTo>
                  <a:lnTo>
                    <a:pt x="647" y="775"/>
                  </a:lnTo>
                  <a:lnTo>
                    <a:pt x="644" y="774"/>
                  </a:lnTo>
                  <a:lnTo>
                    <a:pt x="644" y="773"/>
                  </a:lnTo>
                  <a:lnTo>
                    <a:pt x="637" y="770"/>
                  </a:lnTo>
                  <a:lnTo>
                    <a:pt x="633" y="767"/>
                  </a:lnTo>
                  <a:lnTo>
                    <a:pt x="630" y="766"/>
                  </a:lnTo>
                  <a:lnTo>
                    <a:pt x="628" y="764"/>
                  </a:lnTo>
                  <a:lnTo>
                    <a:pt x="621" y="762"/>
                  </a:lnTo>
                  <a:lnTo>
                    <a:pt x="617" y="759"/>
                  </a:lnTo>
                  <a:lnTo>
                    <a:pt x="615" y="757"/>
                  </a:lnTo>
                  <a:lnTo>
                    <a:pt x="613" y="755"/>
                  </a:lnTo>
                  <a:lnTo>
                    <a:pt x="607" y="749"/>
                  </a:lnTo>
                  <a:lnTo>
                    <a:pt x="606" y="749"/>
                  </a:lnTo>
                  <a:lnTo>
                    <a:pt x="604" y="748"/>
                  </a:lnTo>
                  <a:lnTo>
                    <a:pt x="603" y="748"/>
                  </a:lnTo>
                  <a:lnTo>
                    <a:pt x="600" y="746"/>
                  </a:lnTo>
                  <a:lnTo>
                    <a:pt x="599" y="745"/>
                  </a:lnTo>
                  <a:lnTo>
                    <a:pt x="599" y="746"/>
                  </a:lnTo>
                  <a:lnTo>
                    <a:pt x="597" y="751"/>
                  </a:lnTo>
                  <a:lnTo>
                    <a:pt x="596" y="753"/>
                  </a:lnTo>
                  <a:lnTo>
                    <a:pt x="595" y="759"/>
                  </a:lnTo>
                  <a:lnTo>
                    <a:pt x="592" y="764"/>
                  </a:lnTo>
                  <a:lnTo>
                    <a:pt x="592" y="767"/>
                  </a:lnTo>
                  <a:lnTo>
                    <a:pt x="590" y="771"/>
                  </a:lnTo>
                  <a:lnTo>
                    <a:pt x="588" y="777"/>
                  </a:lnTo>
                  <a:lnTo>
                    <a:pt x="588" y="778"/>
                  </a:lnTo>
                  <a:lnTo>
                    <a:pt x="588" y="780"/>
                  </a:lnTo>
                  <a:lnTo>
                    <a:pt x="585" y="788"/>
                  </a:lnTo>
                  <a:lnTo>
                    <a:pt x="585" y="789"/>
                  </a:lnTo>
                  <a:lnTo>
                    <a:pt x="582" y="797"/>
                  </a:lnTo>
                  <a:lnTo>
                    <a:pt x="579" y="806"/>
                  </a:lnTo>
                  <a:lnTo>
                    <a:pt x="577" y="815"/>
                  </a:lnTo>
                  <a:lnTo>
                    <a:pt x="574" y="822"/>
                  </a:lnTo>
                  <a:lnTo>
                    <a:pt x="573" y="826"/>
                  </a:lnTo>
                  <a:lnTo>
                    <a:pt x="573" y="828"/>
                  </a:lnTo>
                  <a:lnTo>
                    <a:pt x="573" y="829"/>
                  </a:lnTo>
                  <a:lnTo>
                    <a:pt x="571" y="829"/>
                  </a:lnTo>
                  <a:lnTo>
                    <a:pt x="571" y="831"/>
                  </a:lnTo>
                  <a:lnTo>
                    <a:pt x="570" y="833"/>
                  </a:lnTo>
                  <a:lnTo>
                    <a:pt x="567" y="844"/>
                  </a:lnTo>
                  <a:lnTo>
                    <a:pt x="566" y="846"/>
                  </a:lnTo>
                  <a:lnTo>
                    <a:pt x="566" y="849"/>
                  </a:lnTo>
                  <a:lnTo>
                    <a:pt x="564" y="851"/>
                  </a:lnTo>
                  <a:lnTo>
                    <a:pt x="563" y="854"/>
                  </a:lnTo>
                  <a:lnTo>
                    <a:pt x="563" y="855"/>
                  </a:lnTo>
                  <a:lnTo>
                    <a:pt x="560" y="862"/>
                  </a:lnTo>
                  <a:lnTo>
                    <a:pt x="559" y="866"/>
                  </a:lnTo>
                  <a:lnTo>
                    <a:pt x="559" y="869"/>
                  </a:lnTo>
                  <a:lnTo>
                    <a:pt x="557" y="871"/>
                  </a:lnTo>
                  <a:lnTo>
                    <a:pt x="557" y="872"/>
                  </a:lnTo>
                  <a:lnTo>
                    <a:pt x="557" y="873"/>
                  </a:lnTo>
                  <a:lnTo>
                    <a:pt x="556" y="875"/>
                  </a:lnTo>
                  <a:lnTo>
                    <a:pt x="555" y="879"/>
                  </a:lnTo>
                  <a:lnTo>
                    <a:pt x="555" y="880"/>
                  </a:lnTo>
                  <a:lnTo>
                    <a:pt x="555" y="882"/>
                  </a:lnTo>
                  <a:lnTo>
                    <a:pt x="555" y="883"/>
                  </a:lnTo>
                  <a:lnTo>
                    <a:pt x="553" y="884"/>
                  </a:lnTo>
                  <a:lnTo>
                    <a:pt x="553" y="886"/>
                  </a:lnTo>
                  <a:lnTo>
                    <a:pt x="552" y="890"/>
                  </a:lnTo>
                  <a:lnTo>
                    <a:pt x="550" y="894"/>
                  </a:lnTo>
                  <a:lnTo>
                    <a:pt x="550" y="900"/>
                  </a:lnTo>
                  <a:lnTo>
                    <a:pt x="550" y="901"/>
                  </a:lnTo>
                  <a:lnTo>
                    <a:pt x="549" y="908"/>
                  </a:lnTo>
                  <a:lnTo>
                    <a:pt x="548" y="913"/>
                  </a:lnTo>
                  <a:lnTo>
                    <a:pt x="548" y="916"/>
                  </a:lnTo>
                  <a:lnTo>
                    <a:pt x="548" y="918"/>
                  </a:lnTo>
                  <a:lnTo>
                    <a:pt x="546" y="922"/>
                  </a:lnTo>
                  <a:lnTo>
                    <a:pt x="546" y="923"/>
                  </a:lnTo>
                  <a:lnTo>
                    <a:pt x="546" y="926"/>
                  </a:lnTo>
                  <a:lnTo>
                    <a:pt x="546" y="930"/>
                  </a:lnTo>
                  <a:lnTo>
                    <a:pt x="546" y="931"/>
                  </a:lnTo>
                  <a:lnTo>
                    <a:pt x="546" y="935"/>
                  </a:lnTo>
                  <a:lnTo>
                    <a:pt x="546" y="937"/>
                  </a:lnTo>
                  <a:lnTo>
                    <a:pt x="546" y="941"/>
                  </a:lnTo>
                  <a:lnTo>
                    <a:pt x="546" y="946"/>
                  </a:lnTo>
                  <a:lnTo>
                    <a:pt x="546" y="951"/>
                  </a:lnTo>
                  <a:lnTo>
                    <a:pt x="546" y="955"/>
                  </a:lnTo>
                  <a:lnTo>
                    <a:pt x="546" y="957"/>
                  </a:lnTo>
                  <a:lnTo>
                    <a:pt x="546" y="960"/>
                  </a:lnTo>
                  <a:lnTo>
                    <a:pt x="548" y="967"/>
                  </a:lnTo>
                  <a:lnTo>
                    <a:pt x="549" y="977"/>
                  </a:lnTo>
                  <a:lnTo>
                    <a:pt x="549" y="978"/>
                  </a:lnTo>
                  <a:lnTo>
                    <a:pt x="550" y="988"/>
                  </a:lnTo>
                  <a:lnTo>
                    <a:pt x="550" y="989"/>
                  </a:lnTo>
                  <a:lnTo>
                    <a:pt x="550" y="992"/>
                  </a:lnTo>
                  <a:lnTo>
                    <a:pt x="552" y="1002"/>
                  </a:lnTo>
                  <a:lnTo>
                    <a:pt x="553" y="1006"/>
                  </a:lnTo>
                  <a:lnTo>
                    <a:pt x="553" y="1007"/>
                  </a:lnTo>
                  <a:lnTo>
                    <a:pt x="553" y="1009"/>
                  </a:lnTo>
                  <a:lnTo>
                    <a:pt x="553" y="1011"/>
                  </a:lnTo>
                  <a:lnTo>
                    <a:pt x="553" y="1013"/>
                  </a:lnTo>
                  <a:lnTo>
                    <a:pt x="553" y="1014"/>
                  </a:lnTo>
                  <a:lnTo>
                    <a:pt x="552" y="1014"/>
                  </a:lnTo>
                  <a:lnTo>
                    <a:pt x="552" y="1015"/>
                  </a:lnTo>
                  <a:lnTo>
                    <a:pt x="552" y="1017"/>
                  </a:lnTo>
                  <a:lnTo>
                    <a:pt x="552" y="1018"/>
                  </a:lnTo>
                  <a:lnTo>
                    <a:pt x="550" y="1020"/>
                  </a:lnTo>
                  <a:lnTo>
                    <a:pt x="550" y="1021"/>
                  </a:lnTo>
                  <a:lnTo>
                    <a:pt x="550" y="1022"/>
                  </a:lnTo>
                  <a:lnTo>
                    <a:pt x="549" y="1022"/>
                  </a:lnTo>
                  <a:lnTo>
                    <a:pt x="546" y="1022"/>
                  </a:lnTo>
                  <a:lnTo>
                    <a:pt x="545" y="1022"/>
                  </a:lnTo>
                  <a:lnTo>
                    <a:pt x="542" y="1022"/>
                  </a:lnTo>
                  <a:lnTo>
                    <a:pt x="522" y="1021"/>
                  </a:lnTo>
                  <a:lnTo>
                    <a:pt x="505" y="1021"/>
                  </a:lnTo>
                  <a:lnTo>
                    <a:pt x="502" y="1021"/>
                  </a:lnTo>
                  <a:lnTo>
                    <a:pt x="499" y="1021"/>
                  </a:lnTo>
                  <a:lnTo>
                    <a:pt x="497" y="1022"/>
                  </a:lnTo>
                  <a:lnTo>
                    <a:pt x="492" y="1022"/>
                  </a:lnTo>
                  <a:lnTo>
                    <a:pt x="487" y="1024"/>
                  </a:lnTo>
                  <a:lnTo>
                    <a:pt x="472" y="1024"/>
                  </a:lnTo>
                  <a:lnTo>
                    <a:pt x="470" y="1024"/>
                  </a:lnTo>
                  <a:lnTo>
                    <a:pt x="468" y="1026"/>
                  </a:lnTo>
                  <a:lnTo>
                    <a:pt x="466" y="1031"/>
                  </a:lnTo>
                  <a:lnTo>
                    <a:pt x="458" y="1032"/>
                  </a:lnTo>
                  <a:lnTo>
                    <a:pt x="451" y="1035"/>
                  </a:lnTo>
                  <a:lnTo>
                    <a:pt x="450" y="1036"/>
                  </a:lnTo>
                  <a:lnTo>
                    <a:pt x="435" y="1049"/>
                  </a:lnTo>
                  <a:lnTo>
                    <a:pt x="435" y="1047"/>
                  </a:lnTo>
                  <a:lnTo>
                    <a:pt x="433" y="1043"/>
                  </a:lnTo>
                  <a:lnTo>
                    <a:pt x="430" y="1038"/>
                  </a:lnTo>
                  <a:lnTo>
                    <a:pt x="430" y="1033"/>
                  </a:lnTo>
                  <a:lnTo>
                    <a:pt x="426" y="1018"/>
                  </a:lnTo>
                  <a:lnTo>
                    <a:pt x="425" y="1017"/>
                  </a:lnTo>
                  <a:lnTo>
                    <a:pt x="425" y="1013"/>
                  </a:lnTo>
                  <a:lnTo>
                    <a:pt x="423" y="1010"/>
                  </a:lnTo>
                  <a:lnTo>
                    <a:pt x="410" y="984"/>
                  </a:lnTo>
                  <a:lnTo>
                    <a:pt x="407" y="976"/>
                  </a:lnTo>
                  <a:lnTo>
                    <a:pt x="406" y="971"/>
                  </a:lnTo>
                  <a:lnTo>
                    <a:pt x="399" y="955"/>
                  </a:lnTo>
                  <a:lnTo>
                    <a:pt x="396" y="949"/>
                  </a:lnTo>
                  <a:lnTo>
                    <a:pt x="392" y="935"/>
                  </a:lnTo>
                  <a:lnTo>
                    <a:pt x="390" y="935"/>
                  </a:lnTo>
                  <a:lnTo>
                    <a:pt x="390" y="934"/>
                  </a:lnTo>
                  <a:lnTo>
                    <a:pt x="390" y="935"/>
                  </a:lnTo>
                  <a:lnTo>
                    <a:pt x="389" y="935"/>
                  </a:lnTo>
                  <a:lnTo>
                    <a:pt x="388" y="935"/>
                  </a:lnTo>
                  <a:lnTo>
                    <a:pt x="386" y="934"/>
                  </a:lnTo>
                  <a:lnTo>
                    <a:pt x="382" y="933"/>
                  </a:lnTo>
                  <a:lnTo>
                    <a:pt x="375" y="930"/>
                  </a:lnTo>
                  <a:lnTo>
                    <a:pt x="360" y="927"/>
                  </a:lnTo>
                  <a:lnTo>
                    <a:pt x="350" y="923"/>
                  </a:lnTo>
                  <a:lnTo>
                    <a:pt x="339" y="920"/>
                  </a:lnTo>
                  <a:lnTo>
                    <a:pt x="338" y="920"/>
                  </a:lnTo>
                  <a:lnTo>
                    <a:pt x="328" y="924"/>
                  </a:lnTo>
                  <a:lnTo>
                    <a:pt x="323" y="926"/>
                  </a:lnTo>
                  <a:lnTo>
                    <a:pt x="310" y="929"/>
                  </a:lnTo>
                  <a:lnTo>
                    <a:pt x="299" y="927"/>
                  </a:lnTo>
                  <a:lnTo>
                    <a:pt x="297" y="927"/>
                  </a:lnTo>
                  <a:lnTo>
                    <a:pt x="291" y="927"/>
                  </a:lnTo>
                  <a:lnTo>
                    <a:pt x="285" y="929"/>
                  </a:lnTo>
                  <a:lnTo>
                    <a:pt x="279" y="930"/>
                  </a:lnTo>
                  <a:lnTo>
                    <a:pt x="277" y="930"/>
                  </a:lnTo>
                  <a:lnTo>
                    <a:pt x="270" y="931"/>
                  </a:lnTo>
                  <a:lnTo>
                    <a:pt x="265" y="933"/>
                  </a:lnTo>
                  <a:lnTo>
                    <a:pt x="261" y="934"/>
                  </a:lnTo>
                  <a:lnTo>
                    <a:pt x="251" y="935"/>
                  </a:lnTo>
                  <a:lnTo>
                    <a:pt x="250" y="935"/>
                  </a:lnTo>
                  <a:lnTo>
                    <a:pt x="239" y="935"/>
                  </a:lnTo>
                  <a:lnTo>
                    <a:pt x="237" y="935"/>
                  </a:lnTo>
                  <a:lnTo>
                    <a:pt x="236" y="934"/>
                  </a:lnTo>
                  <a:lnTo>
                    <a:pt x="236" y="935"/>
                  </a:lnTo>
                  <a:lnTo>
                    <a:pt x="235" y="935"/>
                  </a:lnTo>
                  <a:lnTo>
                    <a:pt x="203" y="942"/>
                  </a:lnTo>
                  <a:lnTo>
                    <a:pt x="196" y="945"/>
                  </a:lnTo>
                  <a:lnTo>
                    <a:pt x="194" y="945"/>
                  </a:lnTo>
                  <a:lnTo>
                    <a:pt x="182" y="949"/>
                  </a:lnTo>
                  <a:lnTo>
                    <a:pt x="181" y="951"/>
                  </a:lnTo>
                  <a:lnTo>
                    <a:pt x="161" y="956"/>
                  </a:lnTo>
                  <a:lnTo>
                    <a:pt x="161" y="957"/>
                  </a:lnTo>
                  <a:lnTo>
                    <a:pt x="159" y="957"/>
                  </a:lnTo>
                  <a:lnTo>
                    <a:pt x="156" y="959"/>
                  </a:lnTo>
                  <a:lnTo>
                    <a:pt x="145" y="964"/>
                  </a:lnTo>
                  <a:lnTo>
                    <a:pt x="128" y="971"/>
                  </a:lnTo>
                  <a:lnTo>
                    <a:pt x="127" y="973"/>
                  </a:lnTo>
                  <a:lnTo>
                    <a:pt x="113" y="977"/>
                  </a:lnTo>
                  <a:lnTo>
                    <a:pt x="109" y="978"/>
                  </a:lnTo>
                  <a:lnTo>
                    <a:pt x="101" y="980"/>
                  </a:lnTo>
                  <a:lnTo>
                    <a:pt x="99" y="980"/>
                  </a:lnTo>
                  <a:lnTo>
                    <a:pt x="98" y="980"/>
                  </a:lnTo>
                  <a:lnTo>
                    <a:pt x="94" y="980"/>
                  </a:lnTo>
                  <a:lnTo>
                    <a:pt x="92" y="980"/>
                  </a:lnTo>
                  <a:lnTo>
                    <a:pt x="87" y="980"/>
                  </a:lnTo>
                  <a:lnTo>
                    <a:pt x="86" y="981"/>
                  </a:lnTo>
                  <a:lnTo>
                    <a:pt x="84" y="981"/>
                  </a:lnTo>
                  <a:lnTo>
                    <a:pt x="80" y="981"/>
                  </a:lnTo>
                  <a:lnTo>
                    <a:pt x="79" y="981"/>
                  </a:lnTo>
                  <a:lnTo>
                    <a:pt x="74" y="981"/>
                  </a:lnTo>
                  <a:lnTo>
                    <a:pt x="73" y="981"/>
                  </a:lnTo>
                  <a:lnTo>
                    <a:pt x="67" y="981"/>
                  </a:lnTo>
                  <a:lnTo>
                    <a:pt x="61" y="982"/>
                  </a:lnTo>
                  <a:lnTo>
                    <a:pt x="59" y="982"/>
                  </a:lnTo>
                  <a:lnTo>
                    <a:pt x="51" y="982"/>
                  </a:lnTo>
                  <a:lnTo>
                    <a:pt x="50" y="982"/>
                  </a:lnTo>
                  <a:lnTo>
                    <a:pt x="41" y="984"/>
                  </a:lnTo>
                  <a:lnTo>
                    <a:pt x="40" y="984"/>
                  </a:lnTo>
                  <a:lnTo>
                    <a:pt x="32" y="984"/>
                  </a:lnTo>
                  <a:lnTo>
                    <a:pt x="26" y="985"/>
                  </a:lnTo>
                  <a:lnTo>
                    <a:pt x="23" y="978"/>
                  </a:lnTo>
                  <a:lnTo>
                    <a:pt x="21" y="969"/>
                  </a:lnTo>
                  <a:lnTo>
                    <a:pt x="15" y="953"/>
                  </a:lnTo>
                  <a:lnTo>
                    <a:pt x="14" y="952"/>
                  </a:lnTo>
                  <a:lnTo>
                    <a:pt x="14" y="951"/>
                  </a:lnTo>
                  <a:lnTo>
                    <a:pt x="12" y="949"/>
                  </a:lnTo>
                  <a:lnTo>
                    <a:pt x="5" y="929"/>
                  </a:lnTo>
                  <a:lnTo>
                    <a:pt x="5" y="927"/>
                  </a:lnTo>
                  <a:lnTo>
                    <a:pt x="3" y="923"/>
                  </a:lnTo>
                  <a:lnTo>
                    <a:pt x="3" y="922"/>
                  </a:lnTo>
                  <a:lnTo>
                    <a:pt x="3" y="919"/>
                  </a:lnTo>
                  <a:lnTo>
                    <a:pt x="1" y="919"/>
                  </a:lnTo>
                  <a:lnTo>
                    <a:pt x="0" y="913"/>
                  </a:lnTo>
                  <a:lnTo>
                    <a:pt x="0" y="912"/>
                  </a:lnTo>
                  <a:lnTo>
                    <a:pt x="3" y="912"/>
                  </a:lnTo>
                  <a:lnTo>
                    <a:pt x="4" y="911"/>
                  </a:lnTo>
                  <a:lnTo>
                    <a:pt x="10" y="909"/>
                  </a:lnTo>
                  <a:lnTo>
                    <a:pt x="23" y="904"/>
                  </a:lnTo>
                  <a:lnTo>
                    <a:pt x="22" y="904"/>
                  </a:lnTo>
                  <a:lnTo>
                    <a:pt x="21" y="898"/>
                  </a:lnTo>
                  <a:lnTo>
                    <a:pt x="19" y="893"/>
                  </a:lnTo>
                  <a:lnTo>
                    <a:pt x="18" y="893"/>
                  </a:lnTo>
                  <a:lnTo>
                    <a:pt x="11" y="873"/>
                  </a:lnTo>
                  <a:lnTo>
                    <a:pt x="11" y="872"/>
                  </a:lnTo>
                  <a:lnTo>
                    <a:pt x="7" y="861"/>
                  </a:lnTo>
                  <a:lnTo>
                    <a:pt x="4" y="851"/>
                  </a:lnTo>
                  <a:lnTo>
                    <a:pt x="3" y="849"/>
                  </a:lnTo>
                  <a:lnTo>
                    <a:pt x="17" y="843"/>
                  </a:lnTo>
                  <a:lnTo>
                    <a:pt x="18" y="843"/>
                  </a:lnTo>
                  <a:lnTo>
                    <a:pt x="21" y="842"/>
                  </a:lnTo>
                  <a:lnTo>
                    <a:pt x="25" y="840"/>
                  </a:lnTo>
                  <a:lnTo>
                    <a:pt x="28" y="839"/>
                  </a:lnTo>
                  <a:lnTo>
                    <a:pt x="30" y="838"/>
                  </a:lnTo>
                  <a:lnTo>
                    <a:pt x="39" y="835"/>
                  </a:lnTo>
                  <a:lnTo>
                    <a:pt x="39" y="833"/>
                  </a:lnTo>
                  <a:lnTo>
                    <a:pt x="33" y="820"/>
                  </a:lnTo>
                  <a:lnTo>
                    <a:pt x="32" y="815"/>
                  </a:lnTo>
                  <a:lnTo>
                    <a:pt x="30" y="814"/>
                  </a:lnTo>
                  <a:lnTo>
                    <a:pt x="30" y="813"/>
                  </a:lnTo>
                  <a:lnTo>
                    <a:pt x="30" y="811"/>
                  </a:lnTo>
                  <a:lnTo>
                    <a:pt x="29" y="811"/>
                  </a:lnTo>
                  <a:lnTo>
                    <a:pt x="28" y="806"/>
                  </a:lnTo>
                  <a:lnTo>
                    <a:pt x="26" y="803"/>
                  </a:lnTo>
                  <a:lnTo>
                    <a:pt x="26" y="802"/>
                  </a:lnTo>
                  <a:lnTo>
                    <a:pt x="33" y="799"/>
                  </a:lnTo>
                  <a:lnTo>
                    <a:pt x="36" y="797"/>
                  </a:lnTo>
                  <a:lnTo>
                    <a:pt x="40" y="795"/>
                  </a:lnTo>
                  <a:lnTo>
                    <a:pt x="44" y="792"/>
                  </a:lnTo>
                  <a:lnTo>
                    <a:pt x="47" y="789"/>
                  </a:lnTo>
                  <a:lnTo>
                    <a:pt x="48" y="791"/>
                  </a:lnTo>
                  <a:lnTo>
                    <a:pt x="51" y="789"/>
                  </a:lnTo>
                  <a:lnTo>
                    <a:pt x="50" y="788"/>
                  </a:lnTo>
                  <a:lnTo>
                    <a:pt x="54" y="786"/>
                  </a:lnTo>
                  <a:lnTo>
                    <a:pt x="55" y="785"/>
                  </a:lnTo>
                  <a:lnTo>
                    <a:pt x="59" y="782"/>
                  </a:lnTo>
                  <a:lnTo>
                    <a:pt x="66" y="778"/>
                  </a:lnTo>
                  <a:lnTo>
                    <a:pt x="70" y="777"/>
                  </a:lnTo>
                  <a:lnTo>
                    <a:pt x="72" y="775"/>
                  </a:lnTo>
                  <a:lnTo>
                    <a:pt x="73" y="774"/>
                  </a:lnTo>
                  <a:lnTo>
                    <a:pt x="76" y="773"/>
                  </a:lnTo>
                  <a:lnTo>
                    <a:pt x="77" y="773"/>
                  </a:lnTo>
                  <a:lnTo>
                    <a:pt x="80" y="770"/>
                  </a:lnTo>
                  <a:lnTo>
                    <a:pt x="86" y="767"/>
                  </a:lnTo>
                  <a:lnTo>
                    <a:pt x="91" y="763"/>
                  </a:lnTo>
                  <a:lnTo>
                    <a:pt x="98" y="759"/>
                  </a:lnTo>
                  <a:lnTo>
                    <a:pt x="103" y="756"/>
                  </a:lnTo>
                  <a:lnTo>
                    <a:pt x="109" y="752"/>
                  </a:lnTo>
                  <a:lnTo>
                    <a:pt x="113" y="749"/>
                  </a:lnTo>
                  <a:lnTo>
                    <a:pt x="114" y="748"/>
                  </a:lnTo>
                  <a:lnTo>
                    <a:pt x="116" y="748"/>
                  </a:lnTo>
                  <a:lnTo>
                    <a:pt x="123" y="744"/>
                  </a:lnTo>
                  <a:lnTo>
                    <a:pt x="130" y="739"/>
                  </a:lnTo>
                  <a:lnTo>
                    <a:pt x="131" y="738"/>
                  </a:lnTo>
                  <a:lnTo>
                    <a:pt x="134" y="737"/>
                  </a:lnTo>
                  <a:lnTo>
                    <a:pt x="136" y="735"/>
                  </a:lnTo>
                  <a:lnTo>
                    <a:pt x="138" y="734"/>
                  </a:lnTo>
                  <a:lnTo>
                    <a:pt x="143" y="731"/>
                  </a:lnTo>
                  <a:lnTo>
                    <a:pt x="145" y="731"/>
                  </a:lnTo>
                  <a:lnTo>
                    <a:pt x="148" y="728"/>
                  </a:lnTo>
                  <a:lnTo>
                    <a:pt x="152" y="726"/>
                  </a:lnTo>
                  <a:lnTo>
                    <a:pt x="156" y="723"/>
                  </a:lnTo>
                  <a:lnTo>
                    <a:pt x="156" y="724"/>
                  </a:lnTo>
                  <a:lnTo>
                    <a:pt x="157" y="723"/>
                  </a:lnTo>
                  <a:lnTo>
                    <a:pt x="159" y="723"/>
                  </a:lnTo>
                  <a:lnTo>
                    <a:pt x="159" y="722"/>
                  </a:lnTo>
                  <a:lnTo>
                    <a:pt x="164" y="717"/>
                  </a:lnTo>
                  <a:lnTo>
                    <a:pt x="166" y="717"/>
                  </a:lnTo>
                  <a:lnTo>
                    <a:pt x="174" y="713"/>
                  </a:lnTo>
                  <a:lnTo>
                    <a:pt x="179" y="709"/>
                  </a:lnTo>
                  <a:lnTo>
                    <a:pt x="181" y="709"/>
                  </a:lnTo>
                  <a:lnTo>
                    <a:pt x="186" y="705"/>
                  </a:lnTo>
                  <a:lnTo>
                    <a:pt x="190" y="702"/>
                  </a:lnTo>
                  <a:lnTo>
                    <a:pt x="193" y="701"/>
                  </a:lnTo>
                  <a:lnTo>
                    <a:pt x="200" y="697"/>
                  </a:lnTo>
                  <a:lnTo>
                    <a:pt x="205" y="694"/>
                  </a:lnTo>
                  <a:lnTo>
                    <a:pt x="212" y="690"/>
                  </a:lnTo>
                  <a:lnTo>
                    <a:pt x="215" y="688"/>
                  </a:lnTo>
                  <a:lnTo>
                    <a:pt x="217" y="687"/>
                  </a:lnTo>
                  <a:lnTo>
                    <a:pt x="218" y="687"/>
                  </a:lnTo>
                  <a:lnTo>
                    <a:pt x="225" y="684"/>
                  </a:lnTo>
                  <a:lnTo>
                    <a:pt x="225" y="683"/>
                  </a:lnTo>
                  <a:lnTo>
                    <a:pt x="226" y="683"/>
                  </a:lnTo>
                  <a:lnTo>
                    <a:pt x="232" y="680"/>
                  </a:lnTo>
                  <a:lnTo>
                    <a:pt x="235" y="679"/>
                  </a:lnTo>
                  <a:lnTo>
                    <a:pt x="236" y="680"/>
                  </a:lnTo>
                  <a:lnTo>
                    <a:pt x="237" y="679"/>
                  </a:lnTo>
                  <a:lnTo>
                    <a:pt x="239" y="679"/>
                  </a:lnTo>
                  <a:lnTo>
                    <a:pt x="240" y="677"/>
                  </a:lnTo>
                  <a:lnTo>
                    <a:pt x="243" y="677"/>
                  </a:lnTo>
                  <a:lnTo>
                    <a:pt x="244" y="676"/>
                  </a:lnTo>
                  <a:lnTo>
                    <a:pt x="251" y="673"/>
                  </a:lnTo>
                  <a:lnTo>
                    <a:pt x="254" y="673"/>
                  </a:lnTo>
                  <a:lnTo>
                    <a:pt x="255" y="673"/>
                  </a:lnTo>
                  <a:lnTo>
                    <a:pt x="263" y="669"/>
                  </a:lnTo>
                  <a:lnTo>
                    <a:pt x="266" y="669"/>
                  </a:lnTo>
                  <a:lnTo>
                    <a:pt x="269" y="668"/>
                  </a:lnTo>
                  <a:lnTo>
                    <a:pt x="270" y="668"/>
                  </a:lnTo>
                  <a:lnTo>
                    <a:pt x="269" y="665"/>
                  </a:lnTo>
                  <a:lnTo>
                    <a:pt x="268" y="664"/>
                  </a:lnTo>
                  <a:lnTo>
                    <a:pt x="266" y="664"/>
                  </a:lnTo>
                  <a:lnTo>
                    <a:pt x="265" y="665"/>
                  </a:lnTo>
                  <a:lnTo>
                    <a:pt x="265" y="664"/>
                  </a:lnTo>
                  <a:lnTo>
                    <a:pt x="269" y="662"/>
                  </a:lnTo>
                  <a:lnTo>
                    <a:pt x="270" y="661"/>
                  </a:lnTo>
                  <a:lnTo>
                    <a:pt x="272" y="661"/>
                  </a:lnTo>
                  <a:lnTo>
                    <a:pt x="272" y="659"/>
                  </a:lnTo>
                  <a:lnTo>
                    <a:pt x="270" y="659"/>
                  </a:lnTo>
                  <a:lnTo>
                    <a:pt x="270" y="658"/>
                  </a:lnTo>
                  <a:lnTo>
                    <a:pt x="270" y="657"/>
                  </a:lnTo>
                  <a:lnTo>
                    <a:pt x="269" y="657"/>
                  </a:lnTo>
                  <a:lnTo>
                    <a:pt x="268" y="653"/>
                  </a:lnTo>
                  <a:lnTo>
                    <a:pt x="266" y="654"/>
                  </a:lnTo>
                  <a:lnTo>
                    <a:pt x="266" y="653"/>
                  </a:lnTo>
                  <a:lnTo>
                    <a:pt x="265" y="650"/>
                  </a:lnTo>
                  <a:lnTo>
                    <a:pt x="266" y="650"/>
                  </a:lnTo>
                  <a:lnTo>
                    <a:pt x="266" y="648"/>
                  </a:lnTo>
                  <a:lnTo>
                    <a:pt x="265" y="647"/>
                  </a:lnTo>
                  <a:lnTo>
                    <a:pt x="263" y="644"/>
                  </a:lnTo>
                  <a:lnTo>
                    <a:pt x="263" y="643"/>
                  </a:lnTo>
                  <a:lnTo>
                    <a:pt x="262" y="643"/>
                  </a:lnTo>
                  <a:lnTo>
                    <a:pt x="262" y="642"/>
                  </a:lnTo>
                  <a:lnTo>
                    <a:pt x="262" y="640"/>
                  </a:lnTo>
                  <a:lnTo>
                    <a:pt x="258" y="636"/>
                  </a:lnTo>
                  <a:lnTo>
                    <a:pt x="258" y="635"/>
                  </a:lnTo>
                  <a:lnTo>
                    <a:pt x="258" y="633"/>
                  </a:lnTo>
                  <a:lnTo>
                    <a:pt x="257" y="632"/>
                  </a:lnTo>
                  <a:lnTo>
                    <a:pt x="255" y="626"/>
                  </a:lnTo>
                  <a:lnTo>
                    <a:pt x="254" y="625"/>
                  </a:lnTo>
                  <a:lnTo>
                    <a:pt x="254" y="624"/>
                  </a:lnTo>
                  <a:lnTo>
                    <a:pt x="252" y="622"/>
                  </a:lnTo>
                  <a:lnTo>
                    <a:pt x="252" y="621"/>
                  </a:lnTo>
                  <a:lnTo>
                    <a:pt x="252" y="619"/>
                  </a:lnTo>
                  <a:lnTo>
                    <a:pt x="251" y="619"/>
                  </a:lnTo>
                  <a:lnTo>
                    <a:pt x="251" y="618"/>
                  </a:lnTo>
                  <a:lnTo>
                    <a:pt x="251" y="617"/>
                  </a:lnTo>
                  <a:lnTo>
                    <a:pt x="251" y="615"/>
                  </a:lnTo>
                  <a:lnTo>
                    <a:pt x="250" y="614"/>
                  </a:lnTo>
                  <a:lnTo>
                    <a:pt x="250" y="613"/>
                  </a:lnTo>
                  <a:lnTo>
                    <a:pt x="250" y="611"/>
                  </a:lnTo>
                  <a:lnTo>
                    <a:pt x="250" y="610"/>
                  </a:lnTo>
                  <a:lnTo>
                    <a:pt x="248" y="607"/>
                  </a:lnTo>
                  <a:lnTo>
                    <a:pt x="247" y="606"/>
                  </a:lnTo>
                  <a:lnTo>
                    <a:pt x="247" y="604"/>
                  </a:lnTo>
                  <a:lnTo>
                    <a:pt x="247" y="603"/>
                  </a:lnTo>
                  <a:lnTo>
                    <a:pt x="247" y="602"/>
                  </a:lnTo>
                  <a:lnTo>
                    <a:pt x="246" y="600"/>
                  </a:lnTo>
                  <a:lnTo>
                    <a:pt x="246" y="599"/>
                  </a:lnTo>
                  <a:lnTo>
                    <a:pt x="247" y="597"/>
                  </a:lnTo>
                  <a:lnTo>
                    <a:pt x="248" y="597"/>
                  </a:lnTo>
                  <a:lnTo>
                    <a:pt x="250" y="597"/>
                  </a:lnTo>
                  <a:lnTo>
                    <a:pt x="251" y="596"/>
                  </a:lnTo>
                  <a:lnTo>
                    <a:pt x="251" y="595"/>
                  </a:lnTo>
                  <a:lnTo>
                    <a:pt x="251" y="593"/>
                  </a:lnTo>
                  <a:lnTo>
                    <a:pt x="251" y="585"/>
                  </a:lnTo>
                  <a:lnTo>
                    <a:pt x="252" y="579"/>
                  </a:lnTo>
                  <a:lnTo>
                    <a:pt x="252" y="577"/>
                  </a:lnTo>
                  <a:lnTo>
                    <a:pt x="254" y="575"/>
                  </a:lnTo>
                  <a:lnTo>
                    <a:pt x="254" y="574"/>
                  </a:lnTo>
                  <a:lnTo>
                    <a:pt x="254" y="573"/>
                  </a:lnTo>
                  <a:lnTo>
                    <a:pt x="254" y="571"/>
                  </a:lnTo>
                  <a:lnTo>
                    <a:pt x="252" y="571"/>
                  </a:lnTo>
                  <a:lnTo>
                    <a:pt x="252" y="570"/>
                  </a:lnTo>
                  <a:lnTo>
                    <a:pt x="251" y="564"/>
                  </a:lnTo>
                  <a:lnTo>
                    <a:pt x="250" y="563"/>
                  </a:lnTo>
                  <a:lnTo>
                    <a:pt x="250" y="559"/>
                  </a:lnTo>
                  <a:lnTo>
                    <a:pt x="246" y="552"/>
                  </a:lnTo>
                  <a:lnTo>
                    <a:pt x="246" y="550"/>
                  </a:lnTo>
                  <a:lnTo>
                    <a:pt x="244" y="549"/>
                  </a:lnTo>
                  <a:lnTo>
                    <a:pt x="244" y="548"/>
                  </a:lnTo>
                  <a:lnTo>
                    <a:pt x="244" y="546"/>
                  </a:lnTo>
                  <a:lnTo>
                    <a:pt x="246" y="545"/>
                  </a:lnTo>
                  <a:lnTo>
                    <a:pt x="247" y="544"/>
                  </a:lnTo>
                  <a:lnTo>
                    <a:pt x="248" y="544"/>
                  </a:lnTo>
                  <a:lnTo>
                    <a:pt x="251" y="541"/>
                  </a:lnTo>
                  <a:lnTo>
                    <a:pt x="252" y="541"/>
                  </a:lnTo>
                  <a:lnTo>
                    <a:pt x="252" y="539"/>
                  </a:lnTo>
                  <a:lnTo>
                    <a:pt x="254" y="538"/>
                  </a:lnTo>
                  <a:lnTo>
                    <a:pt x="254" y="535"/>
                  </a:lnTo>
                  <a:lnTo>
                    <a:pt x="254" y="534"/>
                  </a:lnTo>
                  <a:lnTo>
                    <a:pt x="255" y="533"/>
                  </a:lnTo>
                  <a:lnTo>
                    <a:pt x="255" y="531"/>
                  </a:lnTo>
                  <a:lnTo>
                    <a:pt x="254" y="528"/>
                  </a:lnTo>
                  <a:lnTo>
                    <a:pt x="254" y="527"/>
                  </a:lnTo>
                  <a:lnTo>
                    <a:pt x="252" y="526"/>
                  </a:lnTo>
                  <a:lnTo>
                    <a:pt x="251" y="524"/>
                  </a:lnTo>
                  <a:lnTo>
                    <a:pt x="251" y="523"/>
                  </a:lnTo>
                  <a:lnTo>
                    <a:pt x="250" y="522"/>
                  </a:lnTo>
                  <a:lnTo>
                    <a:pt x="248" y="522"/>
                  </a:lnTo>
                  <a:lnTo>
                    <a:pt x="248" y="520"/>
                  </a:lnTo>
                  <a:lnTo>
                    <a:pt x="247" y="520"/>
                  </a:lnTo>
                  <a:lnTo>
                    <a:pt x="248" y="512"/>
                  </a:lnTo>
                  <a:lnTo>
                    <a:pt x="248" y="510"/>
                  </a:lnTo>
                  <a:lnTo>
                    <a:pt x="250" y="510"/>
                  </a:lnTo>
                  <a:lnTo>
                    <a:pt x="248" y="509"/>
                  </a:lnTo>
                  <a:lnTo>
                    <a:pt x="250" y="509"/>
                  </a:lnTo>
                  <a:lnTo>
                    <a:pt x="248" y="509"/>
                  </a:lnTo>
                  <a:lnTo>
                    <a:pt x="248" y="508"/>
                  </a:lnTo>
                  <a:lnTo>
                    <a:pt x="248" y="506"/>
                  </a:lnTo>
                  <a:lnTo>
                    <a:pt x="250" y="506"/>
                  </a:lnTo>
                  <a:lnTo>
                    <a:pt x="250" y="504"/>
                  </a:lnTo>
                  <a:lnTo>
                    <a:pt x="250" y="502"/>
                  </a:lnTo>
                  <a:lnTo>
                    <a:pt x="251" y="497"/>
                  </a:lnTo>
                  <a:lnTo>
                    <a:pt x="251" y="491"/>
                  </a:lnTo>
                  <a:lnTo>
                    <a:pt x="250" y="488"/>
                  </a:lnTo>
                  <a:lnTo>
                    <a:pt x="250" y="486"/>
                  </a:lnTo>
                  <a:lnTo>
                    <a:pt x="250" y="484"/>
                  </a:lnTo>
                  <a:lnTo>
                    <a:pt x="250" y="480"/>
                  </a:lnTo>
                  <a:lnTo>
                    <a:pt x="250" y="479"/>
                  </a:lnTo>
                  <a:lnTo>
                    <a:pt x="248" y="477"/>
                  </a:lnTo>
                  <a:lnTo>
                    <a:pt x="248" y="476"/>
                  </a:lnTo>
                  <a:lnTo>
                    <a:pt x="247" y="476"/>
                  </a:lnTo>
                  <a:lnTo>
                    <a:pt x="247" y="475"/>
                  </a:lnTo>
                  <a:lnTo>
                    <a:pt x="248" y="475"/>
                  </a:lnTo>
                  <a:lnTo>
                    <a:pt x="248" y="473"/>
                  </a:lnTo>
                  <a:lnTo>
                    <a:pt x="247" y="470"/>
                  </a:lnTo>
                  <a:lnTo>
                    <a:pt x="247" y="469"/>
                  </a:lnTo>
                  <a:lnTo>
                    <a:pt x="247" y="466"/>
                  </a:lnTo>
                  <a:lnTo>
                    <a:pt x="246" y="465"/>
                  </a:lnTo>
                  <a:lnTo>
                    <a:pt x="247" y="465"/>
                  </a:lnTo>
                  <a:lnTo>
                    <a:pt x="248" y="464"/>
                  </a:lnTo>
                  <a:lnTo>
                    <a:pt x="250" y="464"/>
                  </a:lnTo>
                  <a:lnTo>
                    <a:pt x="251" y="462"/>
                  </a:lnTo>
                  <a:lnTo>
                    <a:pt x="252" y="462"/>
                  </a:lnTo>
                  <a:lnTo>
                    <a:pt x="255" y="462"/>
                  </a:lnTo>
                  <a:lnTo>
                    <a:pt x="257" y="461"/>
                  </a:lnTo>
                  <a:lnTo>
                    <a:pt x="258" y="461"/>
                  </a:lnTo>
                  <a:lnTo>
                    <a:pt x="259" y="461"/>
                  </a:lnTo>
                  <a:lnTo>
                    <a:pt x="261" y="461"/>
                  </a:lnTo>
                  <a:lnTo>
                    <a:pt x="262" y="459"/>
                  </a:lnTo>
                  <a:lnTo>
                    <a:pt x="263" y="459"/>
                  </a:lnTo>
                  <a:lnTo>
                    <a:pt x="266" y="458"/>
                  </a:lnTo>
                  <a:lnTo>
                    <a:pt x="268" y="458"/>
                  </a:lnTo>
                  <a:lnTo>
                    <a:pt x="269" y="457"/>
                  </a:lnTo>
                  <a:lnTo>
                    <a:pt x="276" y="454"/>
                  </a:lnTo>
                  <a:lnTo>
                    <a:pt x="279" y="454"/>
                  </a:lnTo>
                  <a:lnTo>
                    <a:pt x="280" y="454"/>
                  </a:lnTo>
                  <a:lnTo>
                    <a:pt x="281" y="454"/>
                  </a:lnTo>
                  <a:lnTo>
                    <a:pt x="284" y="453"/>
                  </a:lnTo>
                  <a:lnTo>
                    <a:pt x="287" y="453"/>
                  </a:lnTo>
                  <a:lnTo>
                    <a:pt x="287" y="451"/>
                  </a:lnTo>
                  <a:lnTo>
                    <a:pt x="288" y="451"/>
                  </a:lnTo>
                  <a:lnTo>
                    <a:pt x="291" y="451"/>
                  </a:lnTo>
                  <a:lnTo>
                    <a:pt x="292" y="450"/>
                  </a:lnTo>
                  <a:lnTo>
                    <a:pt x="294" y="450"/>
                  </a:lnTo>
                  <a:lnTo>
                    <a:pt x="297" y="448"/>
                  </a:lnTo>
                  <a:lnTo>
                    <a:pt x="299" y="447"/>
                  </a:lnTo>
                  <a:lnTo>
                    <a:pt x="301" y="447"/>
                  </a:lnTo>
                  <a:lnTo>
                    <a:pt x="302" y="447"/>
                  </a:lnTo>
                  <a:lnTo>
                    <a:pt x="304" y="447"/>
                  </a:lnTo>
                  <a:lnTo>
                    <a:pt x="306" y="447"/>
                  </a:lnTo>
                  <a:lnTo>
                    <a:pt x="309" y="447"/>
                  </a:lnTo>
                  <a:lnTo>
                    <a:pt x="313" y="447"/>
                  </a:lnTo>
                  <a:lnTo>
                    <a:pt x="316" y="447"/>
                  </a:lnTo>
                  <a:lnTo>
                    <a:pt x="319" y="447"/>
                  </a:lnTo>
                  <a:lnTo>
                    <a:pt x="320" y="447"/>
                  </a:lnTo>
                  <a:lnTo>
                    <a:pt x="323" y="448"/>
                  </a:lnTo>
                  <a:lnTo>
                    <a:pt x="326" y="448"/>
                  </a:lnTo>
                  <a:lnTo>
                    <a:pt x="327" y="448"/>
                  </a:lnTo>
                  <a:lnTo>
                    <a:pt x="330" y="448"/>
                  </a:lnTo>
                  <a:lnTo>
                    <a:pt x="334" y="448"/>
                  </a:lnTo>
                  <a:lnTo>
                    <a:pt x="335" y="448"/>
                  </a:lnTo>
                  <a:lnTo>
                    <a:pt x="339" y="448"/>
                  </a:lnTo>
                  <a:lnTo>
                    <a:pt x="343" y="448"/>
                  </a:lnTo>
                  <a:lnTo>
                    <a:pt x="346" y="447"/>
                  </a:lnTo>
                  <a:lnTo>
                    <a:pt x="349" y="447"/>
                  </a:lnTo>
                  <a:lnTo>
                    <a:pt x="350" y="447"/>
                  </a:lnTo>
                  <a:lnTo>
                    <a:pt x="363" y="443"/>
                  </a:lnTo>
                  <a:lnTo>
                    <a:pt x="364" y="443"/>
                  </a:lnTo>
                  <a:lnTo>
                    <a:pt x="366" y="443"/>
                  </a:lnTo>
                  <a:lnTo>
                    <a:pt x="367" y="443"/>
                  </a:lnTo>
                  <a:lnTo>
                    <a:pt x="368" y="441"/>
                  </a:lnTo>
                  <a:lnTo>
                    <a:pt x="370" y="440"/>
                  </a:lnTo>
                  <a:lnTo>
                    <a:pt x="375" y="437"/>
                  </a:lnTo>
                  <a:lnTo>
                    <a:pt x="377" y="437"/>
                  </a:lnTo>
                  <a:lnTo>
                    <a:pt x="378" y="437"/>
                  </a:lnTo>
                  <a:lnTo>
                    <a:pt x="379" y="436"/>
                  </a:lnTo>
                  <a:lnTo>
                    <a:pt x="382" y="436"/>
                  </a:lnTo>
                  <a:lnTo>
                    <a:pt x="384" y="435"/>
                  </a:lnTo>
                  <a:lnTo>
                    <a:pt x="386" y="435"/>
                  </a:lnTo>
                  <a:lnTo>
                    <a:pt x="388" y="433"/>
                  </a:lnTo>
                  <a:lnTo>
                    <a:pt x="389" y="433"/>
                  </a:lnTo>
                  <a:lnTo>
                    <a:pt x="390" y="433"/>
                  </a:lnTo>
                  <a:lnTo>
                    <a:pt x="393" y="432"/>
                  </a:lnTo>
                  <a:lnTo>
                    <a:pt x="396" y="432"/>
                  </a:lnTo>
                  <a:lnTo>
                    <a:pt x="397" y="432"/>
                  </a:lnTo>
                  <a:lnTo>
                    <a:pt x="399" y="432"/>
                  </a:lnTo>
                  <a:lnTo>
                    <a:pt x="400" y="430"/>
                  </a:lnTo>
                  <a:lnTo>
                    <a:pt x="403" y="430"/>
                  </a:lnTo>
                  <a:lnTo>
                    <a:pt x="404" y="430"/>
                  </a:lnTo>
                  <a:lnTo>
                    <a:pt x="407" y="430"/>
                  </a:lnTo>
                  <a:lnTo>
                    <a:pt x="408" y="429"/>
                  </a:lnTo>
                  <a:lnTo>
                    <a:pt x="410" y="429"/>
                  </a:lnTo>
                  <a:lnTo>
                    <a:pt x="411" y="429"/>
                  </a:lnTo>
                  <a:lnTo>
                    <a:pt x="412" y="429"/>
                  </a:lnTo>
                  <a:lnTo>
                    <a:pt x="412" y="428"/>
                  </a:lnTo>
                  <a:lnTo>
                    <a:pt x="414" y="428"/>
                  </a:lnTo>
                  <a:lnTo>
                    <a:pt x="415" y="428"/>
                  </a:lnTo>
                  <a:lnTo>
                    <a:pt x="417" y="426"/>
                  </a:lnTo>
                  <a:lnTo>
                    <a:pt x="418" y="426"/>
                  </a:lnTo>
                  <a:lnTo>
                    <a:pt x="419" y="426"/>
                  </a:lnTo>
                  <a:lnTo>
                    <a:pt x="421" y="426"/>
                  </a:lnTo>
                  <a:lnTo>
                    <a:pt x="423" y="425"/>
                  </a:lnTo>
                  <a:lnTo>
                    <a:pt x="426" y="425"/>
                  </a:lnTo>
                  <a:lnTo>
                    <a:pt x="428" y="425"/>
                  </a:lnTo>
                  <a:lnTo>
                    <a:pt x="429" y="425"/>
                  </a:lnTo>
                  <a:lnTo>
                    <a:pt x="432" y="423"/>
                  </a:lnTo>
                  <a:lnTo>
                    <a:pt x="433" y="423"/>
                  </a:lnTo>
                  <a:lnTo>
                    <a:pt x="436" y="423"/>
                  </a:lnTo>
                  <a:lnTo>
                    <a:pt x="441" y="422"/>
                  </a:lnTo>
                  <a:lnTo>
                    <a:pt x="443" y="422"/>
                  </a:lnTo>
                  <a:lnTo>
                    <a:pt x="444" y="422"/>
                  </a:lnTo>
                  <a:lnTo>
                    <a:pt x="446" y="422"/>
                  </a:lnTo>
                  <a:lnTo>
                    <a:pt x="447" y="422"/>
                  </a:lnTo>
                  <a:lnTo>
                    <a:pt x="448" y="422"/>
                  </a:lnTo>
                  <a:lnTo>
                    <a:pt x="450" y="423"/>
                  </a:lnTo>
                  <a:lnTo>
                    <a:pt x="451" y="423"/>
                  </a:lnTo>
                  <a:lnTo>
                    <a:pt x="453" y="423"/>
                  </a:lnTo>
                  <a:lnTo>
                    <a:pt x="454" y="423"/>
                  </a:lnTo>
                  <a:lnTo>
                    <a:pt x="455" y="423"/>
                  </a:lnTo>
                  <a:lnTo>
                    <a:pt x="457" y="423"/>
                  </a:lnTo>
                  <a:lnTo>
                    <a:pt x="458" y="423"/>
                  </a:lnTo>
                  <a:lnTo>
                    <a:pt x="459" y="423"/>
                  </a:lnTo>
                  <a:lnTo>
                    <a:pt x="461" y="423"/>
                  </a:lnTo>
                  <a:lnTo>
                    <a:pt x="462" y="423"/>
                  </a:lnTo>
                  <a:lnTo>
                    <a:pt x="465" y="423"/>
                  </a:lnTo>
                  <a:lnTo>
                    <a:pt x="466" y="423"/>
                  </a:lnTo>
                  <a:lnTo>
                    <a:pt x="468" y="425"/>
                  </a:lnTo>
                  <a:lnTo>
                    <a:pt x="472" y="429"/>
                  </a:lnTo>
                  <a:lnTo>
                    <a:pt x="473" y="423"/>
                  </a:lnTo>
                  <a:lnTo>
                    <a:pt x="483" y="422"/>
                  </a:lnTo>
                  <a:lnTo>
                    <a:pt x="490" y="421"/>
                  </a:lnTo>
                  <a:lnTo>
                    <a:pt x="491" y="421"/>
                  </a:lnTo>
                  <a:lnTo>
                    <a:pt x="492" y="421"/>
                  </a:lnTo>
                  <a:lnTo>
                    <a:pt x="494" y="421"/>
                  </a:lnTo>
                  <a:lnTo>
                    <a:pt x="498" y="421"/>
                  </a:lnTo>
                  <a:lnTo>
                    <a:pt x="501" y="421"/>
                  </a:lnTo>
                  <a:lnTo>
                    <a:pt x="502" y="421"/>
                  </a:lnTo>
                  <a:lnTo>
                    <a:pt x="505" y="421"/>
                  </a:lnTo>
                  <a:lnTo>
                    <a:pt x="506" y="419"/>
                  </a:lnTo>
                  <a:lnTo>
                    <a:pt x="509" y="419"/>
                  </a:lnTo>
                  <a:lnTo>
                    <a:pt x="510" y="419"/>
                  </a:lnTo>
                  <a:lnTo>
                    <a:pt x="512" y="419"/>
                  </a:lnTo>
                  <a:lnTo>
                    <a:pt x="515" y="421"/>
                  </a:lnTo>
                  <a:lnTo>
                    <a:pt x="531" y="423"/>
                  </a:lnTo>
                  <a:lnTo>
                    <a:pt x="533" y="423"/>
                  </a:lnTo>
                  <a:lnTo>
                    <a:pt x="534" y="425"/>
                  </a:lnTo>
                  <a:lnTo>
                    <a:pt x="538" y="425"/>
                  </a:lnTo>
                  <a:lnTo>
                    <a:pt x="539" y="426"/>
                  </a:lnTo>
                  <a:lnTo>
                    <a:pt x="541" y="426"/>
                  </a:lnTo>
                  <a:lnTo>
                    <a:pt x="545" y="426"/>
                  </a:lnTo>
                  <a:lnTo>
                    <a:pt x="546" y="426"/>
                  </a:lnTo>
                  <a:lnTo>
                    <a:pt x="548" y="426"/>
                  </a:lnTo>
                  <a:lnTo>
                    <a:pt x="555" y="428"/>
                  </a:lnTo>
                  <a:lnTo>
                    <a:pt x="559" y="428"/>
                  </a:lnTo>
                  <a:lnTo>
                    <a:pt x="561" y="428"/>
                  </a:lnTo>
                  <a:lnTo>
                    <a:pt x="563" y="428"/>
                  </a:lnTo>
                  <a:lnTo>
                    <a:pt x="566" y="429"/>
                  </a:lnTo>
                  <a:lnTo>
                    <a:pt x="567" y="429"/>
                  </a:lnTo>
                  <a:lnTo>
                    <a:pt x="570" y="429"/>
                  </a:lnTo>
                  <a:lnTo>
                    <a:pt x="573" y="429"/>
                  </a:lnTo>
                  <a:lnTo>
                    <a:pt x="574" y="430"/>
                  </a:lnTo>
                  <a:lnTo>
                    <a:pt x="577" y="430"/>
                  </a:lnTo>
                  <a:lnTo>
                    <a:pt x="578" y="430"/>
                  </a:lnTo>
                  <a:lnTo>
                    <a:pt x="579" y="430"/>
                  </a:lnTo>
                  <a:lnTo>
                    <a:pt x="584" y="430"/>
                  </a:lnTo>
                  <a:lnTo>
                    <a:pt x="586" y="430"/>
                  </a:lnTo>
                  <a:lnTo>
                    <a:pt x="589" y="430"/>
                  </a:lnTo>
                  <a:lnTo>
                    <a:pt x="590" y="430"/>
                  </a:lnTo>
                  <a:lnTo>
                    <a:pt x="592" y="432"/>
                  </a:lnTo>
                  <a:lnTo>
                    <a:pt x="595" y="432"/>
                  </a:lnTo>
                  <a:lnTo>
                    <a:pt x="597" y="432"/>
                  </a:lnTo>
                  <a:lnTo>
                    <a:pt x="602" y="432"/>
                  </a:lnTo>
                  <a:lnTo>
                    <a:pt x="603" y="432"/>
                  </a:lnTo>
                  <a:lnTo>
                    <a:pt x="604" y="432"/>
                  </a:lnTo>
                  <a:lnTo>
                    <a:pt x="606" y="432"/>
                  </a:lnTo>
                  <a:lnTo>
                    <a:pt x="604" y="433"/>
                  </a:lnTo>
                  <a:lnTo>
                    <a:pt x="606" y="433"/>
                  </a:lnTo>
                  <a:lnTo>
                    <a:pt x="607" y="433"/>
                  </a:lnTo>
                  <a:lnTo>
                    <a:pt x="610" y="435"/>
                  </a:lnTo>
                  <a:lnTo>
                    <a:pt x="611" y="435"/>
                  </a:lnTo>
                  <a:lnTo>
                    <a:pt x="611" y="433"/>
                  </a:lnTo>
                  <a:lnTo>
                    <a:pt x="614" y="433"/>
                  </a:lnTo>
                  <a:lnTo>
                    <a:pt x="615" y="432"/>
                  </a:lnTo>
                  <a:lnTo>
                    <a:pt x="617" y="432"/>
                  </a:lnTo>
                  <a:lnTo>
                    <a:pt x="621" y="430"/>
                  </a:lnTo>
                  <a:lnTo>
                    <a:pt x="622" y="430"/>
                  </a:lnTo>
                  <a:lnTo>
                    <a:pt x="624" y="432"/>
                  </a:lnTo>
                  <a:lnTo>
                    <a:pt x="625" y="432"/>
                  </a:lnTo>
                  <a:lnTo>
                    <a:pt x="626" y="432"/>
                  </a:lnTo>
                  <a:lnTo>
                    <a:pt x="629" y="432"/>
                  </a:lnTo>
                  <a:lnTo>
                    <a:pt x="630" y="432"/>
                  </a:lnTo>
                  <a:lnTo>
                    <a:pt x="632" y="432"/>
                  </a:lnTo>
                  <a:lnTo>
                    <a:pt x="635" y="432"/>
                  </a:lnTo>
                  <a:lnTo>
                    <a:pt x="637" y="432"/>
                  </a:lnTo>
                  <a:lnTo>
                    <a:pt x="640" y="433"/>
                  </a:lnTo>
                  <a:lnTo>
                    <a:pt x="643" y="433"/>
                  </a:lnTo>
                  <a:lnTo>
                    <a:pt x="644" y="433"/>
                  </a:lnTo>
                  <a:lnTo>
                    <a:pt x="646" y="433"/>
                  </a:lnTo>
                  <a:lnTo>
                    <a:pt x="648" y="433"/>
                  </a:lnTo>
                  <a:lnTo>
                    <a:pt x="650" y="435"/>
                  </a:lnTo>
                  <a:lnTo>
                    <a:pt x="651" y="435"/>
                  </a:lnTo>
                  <a:lnTo>
                    <a:pt x="654" y="435"/>
                  </a:lnTo>
                  <a:lnTo>
                    <a:pt x="657" y="435"/>
                  </a:lnTo>
                  <a:lnTo>
                    <a:pt x="661" y="435"/>
                  </a:lnTo>
                  <a:lnTo>
                    <a:pt x="662" y="435"/>
                  </a:lnTo>
                  <a:lnTo>
                    <a:pt x="665" y="435"/>
                  </a:lnTo>
                  <a:lnTo>
                    <a:pt x="668" y="435"/>
                  </a:lnTo>
                  <a:lnTo>
                    <a:pt x="672" y="435"/>
                  </a:lnTo>
                  <a:lnTo>
                    <a:pt x="673" y="435"/>
                  </a:lnTo>
                  <a:lnTo>
                    <a:pt x="675" y="435"/>
                  </a:lnTo>
                  <a:lnTo>
                    <a:pt x="676" y="435"/>
                  </a:lnTo>
                  <a:lnTo>
                    <a:pt x="679" y="435"/>
                  </a:lnTo>
                  <a:lnTo>
                    <a:pt x="680" y="436"/>
                  </a:lnTo>
                  <a:lnTo>
                    <a:pt x="682" y="436"/>
                  </a:lnTo>
                  <a:lnTo>
                    <a:pt x="683" y="435"/>
                  </a:lnTo>
                  <a:lnTo>
                    <a:pt x="687" y="435"/>
                  </a:lnTo>
                  <a:lnTo>
                    <a:pt x="688" y="435"/>
                  </a:lnTo>
                  <a:lnTo>
                    <a:pt x="690" y="433"/>
                  </a:lnTo>
                  <a:lnTo>
                    <a:pt x="691" y="433"/>
                  </a:lnTo>
                  <a:lnTo>
                    <a:pt x="693" y="433"/>
                  </a:lnTo>
                  <a:lnTo>
                    <a:pt x="694" y="433"/>
                  </a:lnTo>
                  <a:lnTo>
                    <a:pt x="695" y="433"/>
                  </a:lnTo>
                  <a:lnTo>
                    <a:pt x="699" y="433"/>
                  </a:lnTo>
                  <a:lnTo>
                    <a:pt x="702" y="435"/>
                  </a:lnTo>
                  <a:lnTo>
                    <a:pt x="704" y="433"/>
                  </a:lnTo>
                  <a:lnTo>
                    <a:pt x="706" y="433"/>
                  </a:lnTo>
                  <a:lnTo>
                    <a:pt x="708" y="433"/>
                  </a:lnTo>
                  <a:lnTo>
                    <a:pt x="712" y="432"/>
                  </a:lnTo>
                  <a:lnTo>
                    <a:pt x="713" y="432"/>
                  </a:lnTo>
                  <a:lnTo>
                    <a:pt x="719" y="432"/>
                  </a:lnTo>
                  <a:lnTo>
                    <a:pt x="720" y="432"/>
                  </a:lnTo>
                  <a:lnTo>
                    <a:pt x="722" y="432"/>
                  </a:lnTo>
                  <a:lnTo>
                    <a:pt x="723" y="430"/>
                  </a:lnTo>
                  <a:lnTo>
                    <a:pt x="724" y="430"/>
                  </a:lnTo>
                  <a:lnTo>
                    <a:pt x="726" y="430"/>
                  </a:lnTo>
                  <a:lnTo>
                    <a:pt x="727" y="429"/>
                  </a:lnTo>
                  <a:lnTo>
                    <a:pt x="728" y="429"/>
                  </a:lnTo>
                  <a:lnTo>
                    <a:pt x="730" y="429"/>
                  </a:lnTo>
                  <a:lnTo>
                    <a:pt x="731" y="429"/>
                  </a:lnTo>
                  <a:lnTo>
                    <a:pt x="734" y="429"/>
                  </a:lnTo>
                  <a:lnTo>
                    <a:pt x="735" y="430"/>
                  </a:lnTo>
                  <a:lnTo>
                    <a:pt x="739" y="432"/>
                  </a:lnTo>
                  <a:lnTo>
                    <a:pt x="751" y="435"/>
                  </a:lnTo>
                  <a:lnTo>
                    <a:pt x="756" y="436"/>
                  </a:lnTo>
                  <a:lnTo>
                    <a:pt x="760" y="437"/>
                  </a:lnTo>
                  <a:lnTo>
                    <a:pt x="763" y="437"/>
                  </a:lnTo>
                  <a:lnTo>
                    <a:pt x="766" y="437"/>
                  </a:lnTo>
                  <a:lnTo>
                    <a:pt x="770" y="439"/>
                  </a:lnTo>
                  <a:lnTo>
                    <a:pt x="780" y="439"/>
                  </a:lnTo>
                  <a:lnTo>
                    <a:pt x="778" y="436"/>
                  </a:lnTo>
                  <a:lnTo>
                    <a:pt x="782" y="436"/>
                  </a:lnTo>
                  <a:lnTo>
                    <a:pt x="786" y="436"/>
                  </a:lnTo>
                  <a:lnTo>
                    <a:pt x="788" y="436"/>
                  </a:lnTo>
                  <a:lnTo>
                    <a:pt x="793" y="436"/>
                  </a:lnTo>
                  <a:lnTo>
                    <a:pt x="800" y="440"/>
                  </a:lnTo>
                  <a:lnTo>
                    <a:pt x="802" y="440"/>
                  </a:lnTo>
                  <a:lnTo>
                    <a:pt x="808" y="440"/>
                  </a:lnTo>
                  <a:lnTo>
                    <a:pt x="815" y="435"/>
                  </a:lnTo>
                  <a:lnTo>
                    <a:pt x="828" y="437"/>
                  </a:lnTo>
                  <a:lnTo>
                    <a:pt x="865" y="433"/>
                  </a:lnTo>
                  <a:lnTo>
                    <a:pt x="866" y="433"/>
                  </a:lnTo>
                  <a:lnTo>
                    <a:pt x="872" y="432"/>
                  </a:lnTo>
                  <a:lnTo>
                    <a:pt x="875" y="432"/>
                  </a:lnTo>
                  <a:lnTo>
                    <a:pt x="888" y="429"/>
                  </a:lnTo>
                  <a:lnTo>
                    <a:pt x="894" y="428"/>
                  </a:lnTo>
                  <a:lnTo>
                    <a:pt x="900" y="428"/>
                  </a:lnTo>
                  <a:lnTo>
                    <a:pt x="901" y="428"/>
                  </a:lnTo>
                  <a:lnTo>
                    <a:pt x="908" y="426"/>
                  </a:lnTo>
                  <a:lnTo>
                    <a:pt x="918" y="423"/>
                  </a:lnTo>
                  <a:lnTo>
                    <a:pt x="920" y="422"/>
                  </a:lnTo>
                  <a:lnTo>
                    <a:pt x="922" y="421"/>
                  </a:lnTo>
                  <a:lnTo>
                    <a:pt x="924" y="419"/>
                  </a:lnTo>
                  <a:lnTo>
                    <a:pt x="929" y="417"/>
                  </a:lnTo>
                  <a:lnTo>
                    <a:pt x="941" y="403"/>
                  </a:lnTo>
                  <a:lnTo>
                    <a:pt x="945" y="400"/>
                  </a:lnTo>
                  <a:lnTo>
                    <a:pt x="946" y="399"/>
                  </a:lnTo>
                  <a:lnTo>
                    <a:pt x="948" y="396"/>
                  </a:lnTo>
                  <a:lnTo>
                    <a:pt x="956" y="388"/>
                  </a:lnTo>
                  <a:lnTo>
                    <a:pt x="963" y="379"/>
                  </a:lnTo>
                  <a:lnTo>
                    <a:pt x="970" y="372"/>
                  </a:lnTo>
                  <a:lnTo>
                    <a:pt x="975" y="367"/>
                  </a:lnTo>
                  <a:lnTo>
                    <a:pt x="977" y="364"/>
                  </a:lnTo>
                  <a:lnTo>
                    <a:pt x="982" y="359"/>
                  </a:lnTo>
                  <a:lnTo>
                    <a:pt x="984" y="357"/>
                  </a:lnTo>
                  <a:lnTo>
                    <a:pt x="985" y="357"/>
                  </a:lnTo>
                  <a:lnTo>
                    <a:pt x="985" y="356"/>
                  </a:lnTo>
                  <a:lnTo>
                    <a:pt x="987" y="356"/>
                  </a:lnTo>
                  <a:lnTo>
                    <a:pt x="989" y="353"/>
                  </a:lnTo>
                  <a:lnTo>
                    <a:pt x="993" y="349"/>
                  </a:lnTo>
                  <a:lnTo>
                    <a:pt x="996" y="348"/>
                  </a:lnTo>
                  <a:lnTo>
                    <a:pt x="1003" y="342"/>
                  </a:lnTo>
                  <a:lnTo>
                    <a:pt x="1004" y="341"/>
                  </a:lnTo>
                  <a:lnTo>
                    <a:pt x="1004" y="339"/>
                  </a:lnTo>
                  <a:lnTo>
                    <a:pt x="1004" y="338"/>
                  </a:lnTo>
                  <a:lnTo>
                    <a:pt x="1007" y="334"/>
                  </a:lnTo>
                  <a:lnTo>
                    <a:pt x="1007" y="332"/>
                  </a:lnTo>
                  <a:lnTo>
                    <a:pt x="1007" y="331"/>
                  </a:lnTo>
                  <a:lnTo>
                    <a:pt x="1009" y="331"/>
                  </a:lnTo>
                  <a:lnTo>
                    <a:pt x="1009" y="330"/>
                  </a:lnTo>
                  <a:lnTo>
                    <a:pt x="1007" y="330"/>
                  </a:lnTo>
                  <a:lnTo>
                    <a:pt x="1007" y="328"/>
                  </a:lnTo>
                  <a:lnTo>
                    <a:pt x="1006" y="327"/>
                  </a:lnTo>
                  <a:lnTo>
                    <a:pt x="1003" y="321"/>
                  </a:lnTo>
                  <a:lnTo>
                    <a:pt x="1003" y="320"/>
                  </a:lnTo>
                  <a:lnTo>
                    <a:pt x="1002" y="319"/>
                  </a:lnTo>
                  <a:lnTo>
                    <a:pt x="1000" y="315"/>
                  </a:lnTo>
                  <a:lnTo>
                    <a:pt x="999" y="312"/>
                  </a:lnTo>
                  <a:lnTo>
                    <a:pt x="998" y="309"/>
                  </a:lnTo>
                  <a:lnTo>
                    <a:pt x="993" y="304"/>
                  </a:lnTo>
                  <a:lnTo>
                    <a:pt x="992" y="299"/>
                  </a:lnTo>
                  <a:lnTo>
                    <a:pt x="991" y="297"/>
                  </a:lnTo>
                  <a:lnTo>
                    <a:pt x="988" y="291"/>
                  </a:lnTo>
                  <a:lnTo>
                    <a:pt x="987" y="291"/>
                  </a:lnTo>
                  <a:lnTo>
                    <a:pt x="987" y="290"/>
                  </a:lnTo>
                  <a:lnTo>
                    <a:pt x="987" y="288"/>
                  </a:lnTo>
                  <a:lnTo>
                    <a:pt x="987" y="287"/>
                  </a:lnTo>
                  <a:lnTo>
                    <a:pt x="987" y="285"/>
                  </a:lnTo>
                  <a:lnTo>
                    <a:pt x="985" y="285"/>
                  </a:lnTo>
                  <a:lnTo>
                    <a:pt x="985" y="284"/>
                  </a:lnTo>
                  <a:lnTo>
                    <a:pt x="985" y="283"/>
                  </a:lnTo>
                  <a:lnTo>
                    <a:pt x="984" y="281"/>
                  </a:lnTo>
                  <a:lnTo>
                    <a:pt x="984" y="279"/>
                  </a:lnTo>
                  <a:lnTo>
                    <a:pt x="982" y="277"/>
                  </a:lnTo>
                  <a:lnTo>
                    <a:pt x="981" y="273"/>
                  </a:lnTo>
                  <a:lnTo>
                    <a:pt x="980" y="272"/>
                  </a:lnTo>
                  <a:lnTo>
                    <a:pt x="980" y="270"/>
                  </a:lnTo>
                  <a:lnTo>
                    <a:pt x="978" y="266"/>
                  </a:lnTo>
                  <a:lnTo>
                    <a:pt x="977" y="266"/>
                  </a:lnTo>
                  <a:lnTo>
                    <a:pt x="977" y="263"/>
                  </a:lnTo>
                  <a:lnTo>
                    <a:pt x="975" y="263"/>
                  </a:lnTo>
                  <a:lnTo>
                    <a:pt x="975" y="262"/>
                  </a:lnTo>
                  <a:lnTo>
                    <a:pt x="975" y="261"/>
                  </a:lnTo>
                  <a:lnTo>
                    <a:pt x="974" y="259"/>
                  </a:lnTo>
                  <a:lnTo>
                    <a:pt x="974" y="258"/>
                  </a:lnTo>
                  <a:lnTo>
                    <a:pt x="974" y="257"/>
                  </a:lnTo>
                  <a:lnTo>
                    <a:pt x="974" y="255"/>
                  </a:lnTo>
                  <a:lnTo>
                    <a:pt x="974" y="254"/>
                  </a:lnTo>
                  <a:lnTo>
                    <a:pt x="974" y="252"/>
                  </a:lnTo>
                  <a:lnTo>
                    <a:pt x="975" y="252"/>
                  </a:lnTo>
                  <a:lnTo>
                    <a:pt x="975" y="251"/>
                  </a:lnTo>
                  <a:lnTo>
                    <a:pt x="975" y="250"/>
                  </a:lnTo>
                  <a:lnTo>
                    <a:pt x="977" y="248"/>
                  </a:lnTo>
                  <a:lnTo>
                    <a:pt x="980" y="241"/>
                  </a:lnTo>
                  <a:lnTo>
                    <a:pt x="981" y="237"/>
                  </a:lnTo>
                  <a:lnTo>
                    <a:pt x="982" y="236"/>
                  </a:lnTo>
                  <a:lnTo>
                    <a:pt x="982" y="235"/>
                  </a:lnTo>
                  <a:lnTo>
                    <a:pt x="982" y="233"/>
                  </a:lnTo>
                  <a:lnTo>
                    <a:pt x="984" y="232"/>
                  </a:lnTo>
                  <a:lnTo>
                    <a:pt x="984" y="230"/>
                  </a:lnTo>
                  <a:lnTo>
                    <a:pt x="985" y="229"/>
                  </a:lnTo>
                  <a:lnTo>
                    <a:pt x="985" y="228"/>
                  </a:lnTo>
                  <a:lnTo>
                    <a:pt x="987" y="225"/>
                  </a:lnTo>
                  <a:lnTo>
                    <a:pt x="991" y="225"/>
                  </a:lnTo>
                  <a:lnTo>
                    <a:pt x="992" y="225"/>
                  </a:lnTo>
                  <a:lnTo>
                    <a:pt x="996" y="225"/>
                  </a:lnTo>
                  <a:lnTo>
                    <a:pt x="1007" y="226"/>
                  </a:lnTo>
                  <a:lnTo>
                    <a:pt x="1025" y="228"/>
                  </a:lnTo>
                  <a:lnTo>
                    <a:pt x="1039" y="229"/>
                  </a:lnTo>
                  <a:lnTo>
                    <a:pt x="1046" y="229"/>
                  </a:lnTo>
                  <a:lnTo>
                    <a:pt x="1047" y="226"/>
                  </a:lnTo>
                  <a:lnTo>
                    <a:pt x="1049" y="225"/>
                  </a:lnTo>
                  <a:lnTo>
                    <a:pt x="1050" y="222"/>
                  </a:lnTo>
                  <a:lnTo>
                    <a:pt x="1051" y="221"/>
                  </a:lnTo>
                  <a:lnTo>
                    <a:pt x="1051" y="219"/>
                  </a:lnTo>
                  <a:lnTo>
                    <a:pt x="1053" y="219"/>
                  </a:lnTo>
                  <a:lnTo>
                    <a:pt x="1053" y="218"/>
                  </a:lnTo>
                  <a:lnTo>
                    <a:pt x="1055" y="215"/>
                  </a:lnTo>
                  <a:lnTo>
                    <a:pt x="1057" y="212"/>
                  </a:lnTo>
                  <a:lnTo>
                    <a:pt x="1065" y="201"/>
                  </a:lnTo>
                  <a:lnTo>
                    <a:pt x="1067" y="201"/>
                  </a:lnTo>
                  <a:lnTo>
                    <a:pt x="1073" y="190"/>
                  </a:lnTo>
                  <a:lnTo>
                    <a:pt x="1075" y="189"/>
                  </a:lnTo>
                  <a:lnTo>
                    <a:pt x="1078" y="186"/>
                  </a:lnTo>
                  <a:lnTo>
                    <a:pt x="1076" y="186"/>
                  </a:lnTo>
                  <a:lnTo>
                    <a:pt x="1073" y="185"/>
                  </a:lnTo>
                  <a:lnTo>
                    <a:pt x="1071" y="183"/>
                  </a:lnTo>
                  <a:lnTo>
                    <a:pt x="1071" y="182"/>
                  </a:lnTo>
                  <a:lnTo>
                    <a:pt x="1069" y="182"/>
                  </a:lnTo>
                  <a:lnTo>
                    <a:pt x="1068" y="182"/>
                  </a:lnTo>
                  <a:lnTo>
                    <a:pt x="1068" y="181"/>
                  </a:lnTo>
                  <a:lnTo>
                    <a:pt x="1067" y="181"/>
                  </a:lnTo>
                  <a:lnTo>
                    <a:pt x="1064" y="181"/>
                  </a:lnTo>
                  <a:lnTo>
                    <a:pt x="1061" y="179"/>
                  </a:lnTo>
                  <a:lnTo>
                    <a:pt x="1058" y="178"/>
                  </a:lnTo>
                  <a:lnTo>
                    <a:pt x="1057" y="178"/>
                  </a:lnTo>
                  <a:lnTo>
                    <a:pt x="1055" y="177"/>
                  </a:lnTo>
                  <a:lnTo>
                    <a:pt x="1053" y="177"/>
                  </a:lnTo>
                  <a:lnTo>
                    <a:pt x="1051" y="177"/>
                  </a:lnTo>
                  <a:lnTo>
                    <a:pt x="1051" y="175"/>
                  </a:lnTo>
                  <a:lnTo>
                    <a:pt x="1049" y="175"/>
                  </a:lnTo>
                  <a:lnTo>
                    <a:pt x="1046" y="175"/>
                  </a:lnTo>
                  <a:lnTo>
                    <a:pt x="1044" y="174"/>
                  </a:lnTo>
                  <a:lnTo>
                    <a:pt x="1043" y="174"/>
                  </a:lnTo>
                  <a:lnTo>
                    <a:pt x="1042" y="174"/>
                  </a:lnTo>
                  <a:lnTo>
                    <a:pt x="1040" y="174"/>
                  </a:lnTo>
                  <a:lnTo>
                    <a:pt x="1039" y="172"/>
                  </a:lnTo>
                  <a:lnTo>
                    <a:pt x="1036" y="172"/>
                  </a:lnTo>
                  <a:lnTo>
                    <a:pt x="1035" y="171"/>
                  </a:lnTo>
                  <a:lnTo>
                    <a:pt x="1033" y="171"/>
                  </a:lnTo>
                  <a:lnTo>
                    <a:pt x="1032" y="171"/>
                  </a:lnTo>
                  <a:lnTo>
                    <a:pt x="1031" y="170"/>
                  </a:lnTo>
                  <a:lnTo>
                    <a:pt x="1029" y="170"/>
                  </a:lnTo>
                  <a:lnTo>
                    <a:pt x="1028" y="168"/>
                  </a:lnTo>
                  <a:lnTo>
                    <a:pt x="1026" y="168"/>
                  </a:lnTo>
                  <a:lnTo>
                    <a:pt x="1026" y="167"/>
                  </a:lnTo>
                  <a:lnTo>
                    <a:pt x="1025" y="167"/>
                  </a:lnTo>
                  <a:lnTo>
                    <a:pt x="1022" y="166"/>
                  </a:lnTo>
                  <a:lnTo>
                    <a:pt x="1021" y="164"/>
                  </a:lnTo>
                  <a:lnTo>
                    <a:pt x="1020" y="163"/>
                  </a:lnTo>
                  <a:lnTo>
                    <a:pt x="1018" y="161"/>
                  </a:lnTo>
                  <a:lnTo>
                    <a:pt x="1017" y="159"/>
                  </a:lnTo>
                  <a:lnTo>
                    <a:pt x="1015" y="157"/>
                  </a:lnTo>
                  <a:lnTo>
                    <a:pt x="1014" y="156"/>
                  </a:lnTo>
                  <a:lnTo>
                    <a:pt x="1013" y="154"/>
                  </a:lnTo>
                  <a:lnTo>
                    <a:pt x="1011" y="153"/>
                  </a:lnTo>
                  <a:lnTo>
                    <a:pt x="1010" y="150"/>
                  </a:lnTo>
                  <a:lnTo>
                    <a:pt x="1006" y="145"/>
                  </a:lnTo>
                  <a:lnTo>
                    <a:pt x="1006" y="143"/>
                  </a:lnTo>
                  <a:lnTo>
                    <a:pt x="1004" y="143"/>
                  </a:lnTo>
                  <a:lnTo>
                    <a:pt x="1003" y="141"/>
                  </a:lnTo>
                  <a:lnTo>
                    <a:pt x="1004" y="141"/>
                  </a:lnTo>
                  <a:lnTo>
                    <a:pt x="1007" y="141"/>
                  </a:lnTo>
                  <a:lnTo>
                    <a:pt x="1009" y="139"/>
                  </a:lnTo>
                  <a:lnTo>
                    <a:pt x="1029" y="132"/>
                  </a:lnTo>
                  <a:lnTo>
                    <a:pt x="1031" y="132"/>
                  </a:lnTo>
                  <a:lnTo>
                    <a:pt x="1032" y="132"/>
                  </a:lnTo>
                  <a:lnTo>
                    <a:pt x="1033" y="131"/>
                  </a:lnTo>
                  <a:lnTo>
                    <a:pt x="1035" y="131"/>
                  </a:lnTo>
                  <a:lnTo>
                    <a:pt x="1036" y="131"/>
                  </a:lnTo>
                  <a:lnTo>
                    <a:pt x="1037" y="130"/>
                  </a:lnTo>
                  <a:lnTo>
                    <a:pt x="1039" y="130"/>
                  </a:lnTo>
                  <a:lnTo>
                    <a:pt x="1040" y="128"/>
                  </a:lnTo>
                  <a:lnTo>
                    <a:pt x="1042" y="128"/>
                  </a:lnTo>
                  <a:lnTo>
                    <a:pt x="1049" y="123"/>
                  </a:lnTo>
                  <a:lnTo>
                    <a:pt x="1060" y="116"/>
                  </a:lnTo>
                  <a:lnTo>
                    <a:pt x="1079" y="103"/>
                  </a:lnTo>
                  <a:lnTo>
                    <a:pt x="1080" y="103"/>
                  </a:lnTo>
                  <a:lnTo>
                    <a:pt x="1080" y="102"/>
                  </a:lnTo>
                  <a:lnTo>
                    <a:pt x="1082" y="102"/>
                  </a:lnTo>
                  <a:lnTo>
                    <a:pt x="1083" y="101"/>
                  </a:lnTo>
                  <a:lnTo>
                    <a:pt x="1086" y="97"/>
                  </a:lnTo>
                  <a:lnTo>
                    <a:pt x="1090" y="94"/>
                  </a:lnTo>
                  <a:lnTo>
                    <a:pt x="1098" y="85"/>
                  </a:lnTo>
                  <a:lnTo>
                    <a:pt x="1100" y="85"/>
                  </a:lnTo>
                  <a:lnTo>
                    <a:pt x="1100" y="84"/>
                  </a:lnTo>
                  <a:lnTo>
                    <a:pt x="1101" y="84"/>
                  </a:lnTo>
                  <a:lnTo>
                    <a:pt x="1108" y="77"/>
                  </a:lnTo>
                  <a:lnTo>
                    <a:pt x="1113" y="72"/>
                  </a:lnTo>
                  <a:lnTo>
                    <a:pt x="1118" y="67"/>
                  </a:lnTo>
                  <a:lnTo>
                    <a:pt x="1120" y="66"/>
                  </a:lnTo>
                  <a:lnTo>
                    <a:pt x="1120" y="65"/>
                  </a:lnTo>
                  <a:lnTo>
                    <a:pt x="1136" y="50"/>
                  </a:lnTo>
                  <a:lnTo>
                    <a:pt x="1137" y="50"/>
                  </a:lnTo>
                  <a:lnTo>
                    <a:pt x="1138" y="48"/>
                  </a:lnTo>
                  <a:lnTo>
                    <a:pt x="1144" y="43"/>
                  </a:lnTo>
                  <a:lnTo>
                    <a:pt x="1149" y="39"/>
                  </a:lnTo>
                  <a:lnTo>
                    <a:pt x="1155" y="34"/>
                  </a:lnTo>
                  <a:lnTo>
                    <a:pt x="1156" y="33"/>
                  </a:lnTo>
                  <a:lnTo>
                    <a:pt x="1158" y="32"/>
                  </a:lnTo>
                  <a:lnTo>
                    <a:pt x="1163" y="29"/>
                  </a:lnTo>
                  <a:lnTo>
                    <a:pt x="1167" y="26"/>
                  </a:lnTo>
                  <a:lnTo>
                    <a:pt x="1171" y="23"/>
                  </a:lnTo>
                  <a:lnTo>
                    <a:pt x="1173" y="23"/>
                  </a:lnTo>
                  <a:lnTo>
                    <a:pt x="1173" y="22"/>
                  </a:lnTo>
                  <a:lnTo>
                    <a:pt x="1191" y="12"/>
                  </a:lnTo>
                  <a:lnTo>
                    <a:pt x="1193" y="11"/>
                  </a:lnTo>
                  <a:lnTo>
                    <a:pt x="1196" y="9"/>
                  </a:lnTo>
                  <a:lnTo>
                    <a:pt x="1198" y="8"/>
                  </a:lnTo>
                  <a:lnTo>
                    <a:pt x="1199" y="8"/>
                  </a:lnTo>
                  <a:lnTo>
                    <a:pt x="1200" y="7"/>
                  </a:lnTo>
                  <a:lnTo>
                    <a:pt x="1203" y="7"/>
                  </a:lnTo>
                  <a:lnTo>
                    <a:pt x="1206" y="5"/>
                  </a:lnTo>
                  <a:lnTo>
                    <a:pt x="1207" y="5"/>
                  </a:lnTo>
                  <a:lnTo>
                    <a:pt x="1207" y="4"/>
                  </a:lnTo>
                  <a:lnTo>
                    <a:pt x="1210" y="4"/>
                  </a:lnTo>
                  <a:lnTo>
                    <a:pt x="1211" y="4"/>
                  </a:lnTo>
                  <a:lnTo>
                    <a:pt x="1217" y="3"/>
                  </a:lnTo>
                  <a:lnTo>
                    <a:pt x="1228" y="0"/>
                  </a:lnTo>
                  <a:lnTo>
                    <a:pt x="1229" y="0"/>
                  </a:lnTo>
                  <a:lnTo>
                    <a:pt x="1231" y="0"/>
                  </a:lnTo>
                  <a:lnTo>
                    <a:pt x="1232" y="0"/>
                  </a:lnTo>
                  <a:lnTo>
                    <a:pt x="1233" y="0"/>
                  </a:lnTo>
                  <a:lnTo>
                    <a:pt x="1240" y="0"/>
                  </a:lnTo>
                  <a:lnTo>
                    <a:pt x="1250" y="0"/>
                  </a:lnTo>
                  <a:lnTo>
                    <a:pt x="1251" y="0"/>
                  </a:lnTo>
                  <a:lnTo>
                    <a:pt x="1253" y="0"/>
                  </a:lnTo>
                  <a:lnTo>
                    <a:pt x="1254" y="0"/>
                  </a:lnTo>
                  <a:lnTo>
                    <a:pt x="1255" y="0"/>
                  </a:lnTo>
                  <a:lnTo>
                    <a:pt x="1257" y="0"/>
                  </a:lnTo>
                  <a:lnTo>
                    <a:pt x="1258" y="0"/>
                  </a:lnTo>
                  <a:lnTo>
                    <a:pt x="1260" y="0"/>
                  </a:lnTo>
                  <a:lnTo>
                    <a:pt x="1262" y="0"/>
                  </a:lnTo>
                  <a:lnTo>
                    <a:pt x="1264" y="1"/>
                  </a:lnTo>
                  <a:lnTo>
                    <a:pt x="1271" y="3"/>
                  </a:lnTo>
                  <a:lnTo>
                    <a:pt x="1276" y="4"/>
                  </a:lnTo>
                  <a:lnTo>
                    <a:pt x="1282" y="5"/>
                  </a:lnTo>
                  <a:lnTo>
                    <a:pt x="1287" y="7"/>
                  </a:lnTo>
                  <a:lnTo>
                    <a:pt x="1289" y="7"/>
                  </a:lnTo>
                  <a:lnTo>
                    <a:pt x="1290" y="7"/>
                  </a:lnTo>
                  <a:lnTo>
                    <a:pt x="1291" y="7"/>
                  </a:lnTo>
                  <a:lnTo>
                    <a:pt x="1294" y="7"/>
                  </a:lnTo>
                  <a:lnTo>
                    <a:pt x="1296" y="7"/>
                  </a:lnTo>
                  <a:lnTo>
                    <a:pt x="1298" y="8"/>
                  </a:lnTo>
                  <a:lnTo>
                    <a:pt x="1300" y="8"/>
                  </a:lnTo>
                  <a:lnTo>
                    <a:pt x="1301" y="8"/>
                  </a:lnTo>
                  <a:lnTo>
                    <a:pt x="1302" y="8"/>
                  </a:lnTo>
                  <a:lnTo>
                    <a:pt x="1305" y="8"/>
                  </a:lnTo>
                  <a:lnTo>
                    <a:pt x="1308" y="9"/>
                  </a:lnTo>
                  <a:lnTo>
                    <a:pt x="1309" y="9"/>
                  </a:lnTo>
                  <a:lnTo>
                    <a:pt x="1313" y="11"/>
                  </a:lnTo>
                  <a:lnTo>
                    <a:pt x="1319" y="12"/>
                  </a:lnTo>
                  <a:lnTo>
                    <a:pt x="1322" y="12"/>
                  </a:lnTo>
                  <a:lnTo>
                    <a:pt x="1324" y="14"/>
                  </a:lnTo>
                  <a:lnTo>
                    <a:pt x="1329" y="15"/>
                  </a:lnTo>
                  <a:lnTo>
                    <a:pt x="1330" y="15"/>
                  </a:lnTo>
                  <a:lnTo>
                    <a:pt x="1333" y="15"/>
                  </a:lnTo>
                  <a:lnTo>
                    <a:pt x="1336" y="16"/>
                  </a:lnTo>
                  <a:lnTo>
                    <a:pt x="1337" y="16"/>
                  </a:lnTo>
                  <a:lnTo>
                    <a:pt x="1340" y="16"/>
                  </a:lnTo>
                  <a:lnTo>
                    <a:pt x="1341" y="16"/>
                  </a:lnTo>
                  <a:lnTo>
                    <a:pt x="1343" y="16"/>
                  </a:lnTo>
                  <a:lnTo>
                    <a:pt x="1344" y="16"/>
                  </a:lnTo>
                  <a:lnTo>
                    <a:pt x="1345" y="18"/>
                  </a:lnTo>
                  <a:lnTo>
                    <a:pt x="1347" y="18"/>
                  </a:lnTo>
                  <a:lnTo>
                    <a:pt x="1348" y="18"/>
                  </a:lnTo>
                  <a:lnTo>
                    <a:pt x="1349" y="18"/>
                  </a:lnTo>
                  <a:lnTo>
                    <a:pt x="1351" y="18"/>
                  </a:lnTo>
                  <a:lnTo>
                    <a:pt x="1352" y="18"/>
                  </a:lnTo>
                  <a:lnTo>
                    <a:pt x="1356" y="18"/>
                  </a:lnTo>
                  <a:lnTo>
                    <a:pt x="1359" y="18"/>
                  </a:lnTo>
                  <a:lnTo>
                    <a:pt x="1377" y="19"/>
                  </a:lnTo>
                  <a:lnTo>
                    <a:pt x="1380" y="19"/>
                  </a:lnTo>
                  <a:lnTo>
                    <a:pt x="1400" y="21"/>
                  </a:lnTo>
                  <a:lnTo>
                    <a:pt x="1409" y="22"/>
                  </a:lnTo>
                  <a:lnTo>
                    <a:pt x="1412" y="22"/>
                  </a:lnTo>
                  <a:lnTo>
                    <a:pt x="1423" y="22"/>
                  </a:lnTo>
                  <a:lnTo>
                    <a:pt x="1425" y="22"/>
                  </a:lnTo>
                  <a:lnTo>
                    <a:pt x="1428" y="23"/>
                  </a:lnTo>
                  <a:lnTo>
                    <a:pt x="1429" y="23"/>
                  </a:lnTo>
                  <a:lnTo>
                    <a:pt x="1435" y="23"/>
                  </a:lnTo>
                  <a:lnTo>
                    <a:pt x="1442" y="23"/>
                  </a:lnTo>
                  <a:lnTo>
                    <a:pt x="1446" y="25"/>
                  </a:lnTo>
                  <a:lnTo>
                    <a:pt x="1447" y="25"/>
                  </a:lnTo>
                  <a:lnTo>
                    <a:pt x="1449" y="25"/>
                  </a:lnTo>
                  <a:lnTo>
                    <a:pt x="1450" y="25"/>
                  </a:lnTo>
                  <a:lnTo>
                    <a:pt x="1451" y="25"/>
                  </a:lnTo>
                  <a:lnTo>
                    <a:pt x="1453" y="25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8" name="Freeform 35">
              <a:extLst>
                <a:ext uri="{FF2B5EF4-FFF2-40B4-BE49-F238E27FC236}">
                  <a16:creationId xmlns:a16="http://schemas.microsoft.com/office/drawing/2014/main" id="{18094722-502D-9DD1-4C78-6BC1472668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5676" y="3413126"/>
              <a:ext cx="593725" cy="474663"/>
            </a:xfrm>
            <a:custGeom>
              <a:avLst/>
              <a:gdLst>
                <a:gd name="T0" fmla="*/ 342 w 374"/>
                <a:gd name="T1" fmla="*/ 88 h 299"/>
                <a:gd name="T2" fmla="*/ 288 w 374"/>
                <a:gd name="T3" fmla="*/ 84 h 299"/>
                <a:gd name="T4" fmla="*/ 280 w 374"/>
                <a:gd name="T5" fmla="*/ 89 h 299"/>
                <a:gd name="T6" fmla="*/ 277 w 374"/>
                <a:gd name="T7" fmla="*/ 96 h 299"/>
                <a:gd name="T8" fmla="*/ 271 w 374"/>
                <a:gd name="T9" fmla="*/ 111 h 299"/>
                <a:gd name="T10" fmla="*/ 270 w 374"/>
                <a:gd name="T11" fmla="*/ 117 h 299"/>
                <a:gd name="T12" fmla="*/ 273 w 374"/>
                <a:gd name="T13" fmla="*/ 122 h 299"/>
                <a:gd name="T14" fmla="*/ 277 w 374"/>
                <a:gd name="T15" fmla="*/ 132 h 299"/>
                <a:gd name="T16" fmla="*/ 281 w 374"/>
                <a:gd name="T17" fmla="*/ 143 h 299"/>
                <a:gd name="T18" fmla="*/ 283 w 374"/>
                <a:gd name="T19" fmla="*/ 149 h 299"/>
                <a:gd name="T20" fmla="*/ 289 w 374"/>
                <a:gd name="T21" fmla="*/ 163 h 299"/>
                <a:gd name="T22" fmla="*/ 299 w 374"/>
                <a:gd name="T23" fmla="*/ 179 h 299"/>
                <a:gd name="T24" fmla="*/ 305 w 374"/>
                <a:gd name="T25" fmla="*/ 189 h 299"/>
                <a:gd name="T26" fmla="*/ 300 w 374"/>
                <a:gd name="T27" fmla="*/ 197 h 299"/>
                <a:gd name="T28" fmla="*/ 289 w 374"/>
                <a:gd name="T29" fmla="*/ 208 h 299"/>
                <a:gd name="T30" fmla="*/ 280 w 374"/>
                <a:gd name="T31" fmla="*/ 216 h 299"/>
                <a:gd name="T32" fmla="*/ 259 w 374"/>
                <a:gd name="T33" fmla="*/ 238 h 299"/>
                <a:gd name="T34" fmla="*/ 237 w 374"/>
                <a:gd name="T35" fmla="*/ 262 h 299"/>
                <a:gd name="T36" fmla="*/ 214 w 374"/>
                <a:gd name="T37" fmla="*/ 282 h 299"/>
                <a:gd name="T38" fmla="*/ 184 w 374"/>
                <a:gd name="T39" fmla="*/ 288 h 299"/>
                <a:gd name="T40" fmla="*/ 124 w 374"/>
                <a:gd name="T41" fmla="*/ 296 h 299"/>
                <a:gd name="T42" fmla="*/ 89 w 374"/>
                <a:gd name="T43" fmla="*/ 295 h 299"/>
                <a:gd name="T44" fmla="*/ 76 w 374"/>
                <a:gd name="T45" fmla="*/ 298 h 299"/>
                <a:gd name="T46" fmla="*/ 52 w 374"/>
                <a:gd name="T47" fmla="*/ 295 h 299"/>
                <a:gd name="T48" fmla="*/ 27 w 374"/>
                <a:gd name="T49" fmla="*/ 288 h 299"/>
                <a:gd name="T50" fmla="*/ 20 w 374"/>
                <a:gd name="T51" fmla="*/ 289 h 299"/>
                <a:gd name="T52" fmla="*/ 9 w 374"/>
                <a:gd name="T53" fmla="*/ 291 h 299"/>
                <a:gd name="T54" fmla="*/ 0 w 374"/>
                <a:gd name="T55" fmla="*/ 289 h 299"/>
                <a:gd name="T56" fmla="*/ 26 w 374"/>
                <a:gd name="T57" fmla="*/ 212 h 299"/>
                <a:gd name="T58" fmla="*/ 35 w 374"/>
                <a:gd name="T59" fmla="*/ 179 h 299"/>
                <a:gd name="T60" fmla="*/ 38 w 374"/>
                <a:gd name="T61" fmla="*/ 169 h 299"/>
                <a:gd name="T62" fmla="*/ 41 w 374"/>
                <a:gd name="T63" fmla="*/ 146 h 299"/>
                <a:gd name="T64" fmla="*/ 42 w 374"/>
                <a:gd name="T65" fmla="*/ 132 h 299"/>
                <a:gd name="T66" fmla="*/ 41 w 374"/>
                <a:gd name="T67" fmla="*/ 116 h 299"/>
                <a:gd name="T68" fmla="*/ 37 w 374"/>
                <a:gd name="T69" fmla="*/ 77 h 299"/>
                <a:gd name="T70" fmla="*/ 41 w 374"/>
                <a:gd name="T71" fmla="*/ 71 h 299"/>
                <a:gd name="T72" fmla="*/ 51 w 374"/>
                <a:gd name="T73" fmla="*/ 74 h 299"/>
                <a:gd name="T74" fmla="*/ 67 w 374"/>
                <a:gd name="T75" fmla="*/ 78 h 299"/>
                <a:gd name="T76" fmla="*/ 74 w 374"/>
                <a:gd name="T77" fmla="*/ 80 h 299"/>
                <a:gd name="T78" fmla="*/ 106 w 374"/>
                <a:gd name="T79" fmla="*/ 80 h 299"/>
                <a:gd name="T80" fmla="*/ 116 w 374"/>
                <a:gd name="T81" fmla="*/ 78 h 299"/>
                <a:gd name="T82" fmla="*/ 122 w 374"/>
                <a:gd name="T83" fmla="*/ 77 h 299"/>
                <a:gd name="T84" fmla="*/ 136 w 374"/>
                <a:gd name="T85" fmla="*/ 74 h 299"/>
                <a:gd name="T86" fmla="*/ 150 w 374"/>
                <a:gd name="T87" fmla="*/ 67 h 299"/>
                <a:gd name="T88" fmla="*/ 157 w 374"/>
                <a:gd name="T89" fmla="*/ 64 h 299"/>
                <a:gd name="T90" fmla="*/ 196 w 374"/>
                <a:gd name="T91" fmla="*/ 41 h 299"/>
                <a:gd name="T92" fmla="*/ 220 w 374"/>
                <a:gd name="T93" fmla="*/ 27 h 299"/>
                <a:gd name="T94" fmla="*/ 245 w 374"/>
                <a:gd name="T95" fmla="*/ 16 h 299"/>
                <a:gd name="T96" fmla="*/ 276 w 374"/>
                <a:gd name="T97" fmla="*/ 6 h 299"/>
                <a:gd name="T98" fmla="*/ 302 w 374"/>
                <a:gd name="T99" fmla="*/ 4 h 299"/>
                <a:gd name="T100" fmla="*/ 311 w 374"/>
                <a:gd name="T101" fmla="*/ 16 h 299"/>
                <a:gd name="T102" fmla="*/ 318 w 374"/>
                <a:gd name="T103" fmla="*/ 25 h 299"/>
                <a:gd name="T104" fmla="*/ 325 w 374"/>
                <a:gd name="T105" fmla="*/ 29 h 299"/>
                <a:gd name="T106" fmla="*/ 332 w 374"/>
                <a:gd name="T107" fmla="*/ 31 h 299"/>
                <a:gd name="T108" fmla="*/ 340 w 374"/>
                <a:gd name="T109" fmla="*/ 33 h 299"/>
                <a:gd name="T110" fmla="*/ 349 w 374"/>
                <a:gd name="T111" fmla="*/ 36 h 299"/>
                <a:gd name="T112" fmla="*/ 360 w 374"/>
                <a:gd name="T113" fmla="*/ 40 h 299"/>
                <a:gd name="T114" fmla="*/ 367 w 374"/>
                <a:gd name="T115" fmla="*/ 41 h 299"/>
                <a:gd name="T116" fmla="*/ 371 w 374"/>
                <a:gd name="T117" fmla="*/ 48 h 299"/>
                <a:gd name="T118" fmla="*/ 351 w 374"/>
                <a:gd name="T119" fmla="*/ 74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4" h="299">
                  <a:moveTo>
                    <a:pt x="347" y="80"/>
                  </a:moveTo>
                  <a:lnTo>
                    <a:pt x="346" y="81"/>
                  </a:lnTo>
                  <a:lnTo>
                    <a:pt x="345" y="84"/>
                  </a:lnTo>
                  <a:lnTo>
                    <a:pt x="343" y="85"/>
                  </a:lnTo>
                  <a:lnTo>
                    <a:pt x="342" y="88"/>
                  </a:lnTo>
                  <a:lnTo>
                    <a:pt x="335" y="88"/>
                  </a:lnTo>
                  <a:lnTo>
                    <a:pt x="321" y="87"/>
                  </a:lnTo>
                  <a:lnTo>
                    <a:pt x="303" y="85"/>
                  </a:lnTo>
                  <a:lnTo>
                    <a:pt x="292" y="84"/>
                  </a:lnTo>
                  <a:lnTo>
                    <a:pt x="288" y="84"/>
                  </a:lnTo>
                  <a:lnTo>
                    <a:pt x="287" y="84"/>
                  </a:lnTo>
                  <a:lnTo>
                    <a:pt x="283" y="84"/>
                  </a:lnTo>
                  <a:lnTo>
                    <a:pt x="281" y="87"/>
                  </a:lnTo>
                  <a:lnTo>
                    <a:pt x="281" y="88"/>
                  </a:lnTo>
                  <a:lnTo>
                    <a:pt x="280" y="89"/>
                  </a:lnTo>
                  <a:lnTo>
                    <a:pt x="280" y="91"/>
                  </a:lnTo>
                  <a:lnTo>
                    <a:pt x="278" y="92"/>
                  </a:lnTo>
                  <a:lnTo>
                    <a:pt x="278" y="94"/>
                  </a:lnTo>
                  <a:lnTo>
                    <a:pt x="278" y="95"/>
                  </a:lnTo>
                  <a:lnTo>
                    <a:pt x="277" y="96"/>
                  </a:lnTo>
                  <a:lnTo>
                    <a:pt x="276" y="100"/>
                  </a:lnTo>
                  <a:lnTo>
                    <a:pt x="273" y="107"/>
                  </a:lnTo>
                  <a:lnTo>
                    <a:pt x="271" y="109"/>
                  </a:lnTo>
                  <a:lnTo>
                    <a:pt x="271" y="110"/>
                  </a:lnTo>
                  <a:lnTo>
                    <a:pt x="271" y="111"/>
                  </a:lnTo>
                  <a:lnTo>
                    <a:pt x="270" y="111"/>
                  </a:lnTo>
                  <a:lnTo>
                    <a:pt x="270" y="113"/>
                  </a:lnTo>
                  <a:lnTo>
                    <a:pt x="270" y="114"/>
                  </a:lnTo>
                  <a:lnTo>
                    <a:pt x="270" y="116"/>
                  </a:lnTo>
                  <a:lnTo>
                    <a:pt x="270" y="117"/>
                  </a:lnTo>
                  <a:lnTo>
                    <a:pt x="270" y="118"/>
                  </a:lnTo>
                  <a:lnTo>
                    <a:pt x="271" y="120"/>
                  </a:lnTo>
                  <a:lnTo>
                    <a:pt x="271" y="121"/>
                  </a:lnTo>
                  <a:lnTo>
                    <a:pt x="271" y="122"/>
                  </a:lnTo>
                  <a:lnTo>
                    <a:pt x="273" y="122"/>
                  </a:lnTo>
                  <a:lnTo>
                    <a:pt x="273" y="125"/>
                  </a:lnTo>
                  <a:lnTo>
                    <a:pt x="274" y="125"/>
                  </a:lnTo>
                  <a:lnTo>
                    <a:pt x="276" y="129"/>
                  </a:lnTo>
                  <a:lnTo>
                    <a:pt x="276" y="131"/>
                  </a:lnTo>
                  <a:lnTo>
                    <a:pt x="277" y="132"/>
                  </a:lnTo>
                  <a:lnTo>
                    <a:pt x="278" y="136"/>
                  </a:lnTo>
                  <a:lnTo>
                    <a:pt x="280" y="138"/>
                  </a:lnTo>
                  <a:lnTo>
                    <a:pt x="280" y="140"/>
                  </a:lnTo>
                  <a:lnTo>
                    <a:pt x="281" y="142"/>
                  </a:lnTo>
                  <a:lnTo>
                    <a:pt x="281" y="143"/>
                  </a:lnTo>
                  <a:lnTo>
                    <a:pt x="281" y="144"/>
                  </a:lnTo>
                  <a:lnTo>
                    <a:pt x="283" y="144"/>
                  </a:lnTo>
                  <a:lnTo>
                    <a:pt x="283" y="146"/>
                  </a:lnTo>
                  <a:lnTo>
                    <a:pt x="283" y="147"/>
                  </a:lnTo>
                  <a:lnTo>
                    <a:pt x="283" y="149"/>
                  </a:lnTo>
                  <a:lnTo>
                    <a:pt x="283" y="150"/>
                  </a:lnTo>
                  <a:lnTo>
                    <a:pt x="284" y="150"/>
                  </a:lnTo>
                  <a:lnTo>
                    <a:pt x="287" y="156"/>
                  </a:lnTo>
                  <a:lnTo>
                    <a:pt x="288" y="158"/>
                  </a:lnTo>
                  <a:lnTo>
                    <a:pt x="289" y="163"/>
                  </a:lnTo>
                  <a:lnTo>
                    <a:pt x="294" y="168"/>
                  </a:lnTo>
                  <a:lnTo>
                    <a:pt x="295" y="171"/>
                  </a:lnTo>
                  <a:lnTo>
                    <a:pt x="296" y="174"/>
                  </a:lnTo>
                  <a:lnTo>
                    <a:pt x="298" y="178"/>
                  </a:lnTo>
                  <a:lnTo>
                    <a:pt x="299" y="179"/>
                  </a:lnTo>
                  <a:lnTo>
                    <a:pt x="299" y="180"/>
                  </a:lnTo>
                  <a:lnTo>
                    <a:pt x="302" y="186"/>
                  </a:lnTo>
                  <a:lnTo>
                    <a:pt x="303" y="187"/>
                  </a:lnTo>
                  <a:lnTo>
                    <a:pt x="303" y="189"/>
                  </a:lnTo>
                  <a:lnTo>
                    <a:pt x="305" y="189"/>
                  </a:lnTo>
                  <a:lnTo>
                    <a:pt x="305" y="190"/>
                  </a:lnTo>
                  <a:lnTo>
                    <a:pt x="303" y="190"/>
                  </a:lnTo>
                  <a:lnTo>
                    <a:pt x="303" y="191"/>
                  </a:lnTo>
                  <a:lnTo>
                    <a:pt x="303" y="193"/>
                  </a:lnTo>
                  <a:lnTo>
                    <a:pt x="300" y="197"/>
                  </a:lnTo>
                  <a:lnTo>
                    <a:pt x="300" y="198"/>
                  </a:lnTo>
                  <a:lnTo>
                    <a:pt x="300" y="200"/>
                  </a:lnTo>
                  <a:lnTo>
                    <a:pt x="299" y="201"/>
                  </a:lnTo>
                  <a:lnTo>
                    <a:pt x="292" y="207"/>
                  </a:lnTo>
                  <a:lnTo>
                    <a:pt x="289" y="208"/>
                  </a:lnTo>
                  <a:lnTo>
                    <a:pt x="285" y="212"/>
                  </a:lnTo>
                  <a:lnTo>
                    <a:pt x="283" y="215"/>
                  </a:lnTo>
                  <a:lnTo>
                    <a:pt x="281" y="215"/>
                  </a:lnTo>
                  <a:lnTo>
                    <a:pt x="281" y="216"/>
                  </a:lnTo>
                  <a:lnTo>
                    <a:pt x="280" y="216"/>
                  </a:lnTo>
                  <a:lnTo>
                    <a:pt x="278" y="218"/>
                  </a:lnTo>
                  <a:lnTo>
                    <a:pt x="273" y="223"/>
                  </a:lnTo>
                  <a:lnTo>
                    <a:pt x="271" y="226"/>
                  </a:lnTo>
                  <a:lnTo>
                    <a:pt x="266" y="231"/>
                  </a:lnTo>
                  <a:lnTo>
                    <a:pt x="259" y="238"/>
                  </a:lnTo>
                  <a:lnTo>
                    <a:pt x="252" y="247"/>
                  </a:lnTo>
                  <a:lnTo>
                    <a:pt x="244" y="255"/>
                  </a:lnTo>
                  <a:lnTo>
                    <a:pt x="242" y="258"/>
                  </a:lnTo>
                  <a:lnTo>
                    <a:pt x="241" y="259"/>
                  </a:lnTo>
                  <a:lnTo>
                    <a:pt x="237" y="262"/>
                  </a:lnTo>
                  <a:lnTo>
                    <a:pt x="225" y="276"/>
                  </a:lnTo>
                  <a:lnTo>
                    <a:pt x="220" y="278"/>
                  </a:lnTo>
                  <a:lnTo>
                    <a:pt x="218" y="280"/>
                  </a:lnTo>
                  <a:lnTo>
                    <a:pt x="216" y="281"/>
                  </a:lnTo>
                  <a:lnTo>
                    <a:pt x="214" y="282"/>
                  </a:lnTo>
                  <a:lnTo>
                    <a:pt x="204" y="285"/>
                  </a:lnTo>
                  <a:lnTo>
                    <a:pt x="197" y="287"/>
                  </a:lnTo>
                  <a:lnTo>
                    <a:pt x="196" y="287"/>
                  </a:lnTo>
                  <a:lnTo>
                    <a:pt x="190" y="287"/>
                  </a:lnTo>
                  <a:lnTo>
                    <a:pt x="184" y="288"/>
                  </a:lnTo>
                  <a:lnTo>
                    <a:pt x="171" y="291"/>
                  </a:lnTo>
                  <a:lnTo>
                    <a:pt x="168" y="291"/>
                  </a:lnTo>
                  <a:lnTo>
                    <a:pt x="162" y="292"/>
                  </a:lnTo>
                  <a:lnTo>
                    <a:pt x="161" y="292"/>
                  </a:lnTo>
                  <a:lnTo>
                    <a:pt x="124" y="296"/>
                  </a:lnTo>
                  <a:lnTo>
                    <a:pt x="111" y="294"/>
                  </a:lnTo>
                  <a:lnTo>
                    <a:pt x="104" y="299"/>
                  </a:lnTo>
                  <a:lnTo>
                    <a:pt x="98" y="299"/>
                  </a:lnTo>
                  <a:lnTo>
                    <a:pt x="96" y="299"/>
                  </a:lnTo>
                  <a:lnTo>
                    <a:pt x="89" y="295"/>
                  </a:lnTo>
                  <a:lnTo>
                    <a:pt x="84" y="295"/>
                  </a:lnTo>
                  <a:lnTo>
                    <a:pt x="82" y="295"/>
                  </a:lnTo>
                  <a:lnTo>
                    <a:pt x="78" y="295"/>
                  </a:lnTo>
                  <a:lnTo>
                    <a:pt x="74" y="295"/>
                  </a:lnTo>
                  <a:lnTo>
                    <a:pt x="76" y="298"/>
                  </a:lnTo>
                  <a:lnTo>
                    <a:pt x="66" y="298"/>
                  </a:lnTo>
                  <a:lnTo>
                    <a:pt x="62" y="296"/>
                  </a:lnTo>
                  <a:lnTo>
                    <a:pt x="59" y="296"/>
                  </a:lnTo>
                  <a:lnTo>
                    <a:pt x="56" y="296"/>
                  </a:lnTo>
                  <a:lnTo>
                    <a:pt x="52" y="295"/>
                  </a:lnTo>
                  <a:lnTo>
                    <a:pt x="47" y="294"/>
                  </a:lnTo>
                  <a:lnTo>
                    <a:pt x="35" y="291"/>
                  </a:lnTo>
                  <a:lnTo>
                    <a:pt x="31" y="289"/>
                  </a:lnTo>
                  <a:lnTo>
                    <a:pt x="30" y="288"/>
                  </a:lnTo>
                  <a:lnTo>
                    <a:pt x="27" y="288"/>
                  </a:lnTo>
                  <a:lnTo>
                    <a:pt x="26" y="288"/>
                  </a:lnTo>
                  <a:lnTo>
                    <a:pt x="24" y="288"/>
                  </a:lnTo>
                  <a:lnTo>
                    <a:pt x="23" y="288"/>
                  </a:lnTo>
                  <a:lnTo>
                    <a:pt x="22" y="289"/>
                  </a:lnTo>
                  <a:lnTo>
                    <a:pt x="20" y="289"/>
                  </a:lnTo>
                  <a:lnTo>
                    <a:pt x="19" y="289"/>
                  </a:lnTo>
                  <a:lnTo>
                    <a:pt x="18" y="291"/>
                  </a:lnTo>
                  <a:lnTo>
                    <a:pt x="16" y="291"/>
                  </a:lnTo>
                  <a:lnTo>
                    <a:pt x="15" y="291"/>
                  </a:lnTo>
                  <a:lnTo>
                    <a:pt x="9" y="291"/>
                  </a:lnTo>
                  <a:lnTo>
                    <a:pt x="8" y="291"/>
                  </a:lnTo>
                  <a:lnTo>
                    <a:pt x="4" y="292"/>
                  </a:lnTo>
                  <a:lnTo>
                    <a:pt x="2" y="292"/>
                  </a:lnTo>
                  <a:lnTo>
                    <a:pt x="0" y="292"/>
                  </a:lnTo>
                  <a:lnTo>
                    <a:pt x="0" y="289"/>
                  </a:lnTo>
                  <a:lnTo>
                    <a:pt x="5" y="276"/>
                  </a:lnTo>
                  <a:lnTo>
                    <a:pt x="23" y="220"/>
                  </a:lnTo>
                  <a:lnTo>
                    <a:pt x="23" y="219"/>
                  </a:lnTo>
                  <a:lnTo>
                    <a:pt x="23" y="218"/>
                  </a:lnTo>
                  <a:lnTo>
                    <a:pt x="26" y="212"/>
                  </a:lnTo>
                  <a:lnTo>
                    <a:pt x="27" y="205"/>
                  </a:lnTo>
                  <a:lnTo>
                    <a:pt x="31" y="193"/>
                  </a:lnTo>
                  <a:lnTo>
                    <a:pt x="33" y="189"/>
                  </a:lnTo>
                  <a:lnTo>
                    <a:pt x="34" y="185"/>
                  </a:lnTo>
                  <a:lnTo>
                    <a:pt x="35" y="179"/>
                  </a:lnTo>
                  <a:lnTo>
                    <a:pt x="37" y="176"/>
                  </a:lnTo>
                  <a:lnTo>
                    <a:pt x="37" y="175"/>
                  </a:lnTo>
                  <a:lnTo>
                    <a:pt x="37" y="174"/>
                  </a:lnTo>
                  <a:lnTo>
                    <a:pt x="38" y="171"/>
                  </a:lnTo>
                  <a:lnTo>
                    <a:pt x="38" y="169"/>
                  </a:lnTo>
                  <a:lnTo>
                    <a:pt x="38" y="165"/>
                  </a:lnTo>
                  <a:lnTo>
                    <a:pt x="40" y="156"/>
                  </a:lnTo>
                  <a:lnTo>
                    <a:pt x="40" y="154"/>
                  </a:lnTo>
                  <a:lnTo>
                    <a:pt x="41" y="147"/>
                  </a:lnTo>
                  <a:lnTo>
                    <a:pt x="41" y="146"/>
                  </a:lnTo>
                  <a:lnTo>
                    <a:pt x="41" y="143"/>
                  </a:lnTo>
                  <a:lnTo>
                    <a:pt x="41" y="136"/>
                  </a:lnTo>
                  <a:lnTo>
                    <a:pt x="42" y="135"/>
                  </a:lnTo>
                  <a:lnTo>
                    <a:pt x="42" y="133"/>
                  </a:lnTo>
                  <a:lnTo>
                    <a:pt x="42" y="132"/>
                  </a:lnTo>
                  <a:lnTo>
                    <a:pt x="42" y="124"/>
                  </a:lnTo>
                  <a:lnTo>
                    <a:pt x="42" y="122"/>
                  </a:lnTo>
                  <a:lnTo>
                    <a:pt x="41" y="121"/>
                  </a:lnTo>
                  <a:lnTo>
                    <a:pt x="41" y="117"/>
                  </a:lnTo>
                  <a:lnTo>
                    <a:pt x="41" y="116"/>
                  </a:lnTo>
                  <a:lnTo>
                    <a:pt x="41" y="111"/>
                  </a:lnTo>
                  <a:lnTo>
                    <a:pt x="41" y="106"/>
                  </a:lnTo>
                  <a:lnTo>
                    <a:pt x="40" y="95"/>
                  </a:lnTo>
                  <a:lnTo>
                    <a:pt x="38" y="88"/>
                  </a:lnTo>
                  <a:lnTo>
                    <a:pt x="37" y="77"/>
                  </a:lnTo>
                  <a:lnTo>
                    <a:pt x="37" y="74"/>
                  </a:lnTo>
                  <a:lnTo>
                    <a:pt x="37" y="71"/>
                  </a:lnTo>
                  <a:lnTo>
                    <a:pt x="38" y="71"/>
                  </a:lnTo>
                  <a:lnTo>
                    <a:pt x="40" y="71"/>
                  </a:lnTo>
                  <a:lnTo>
                    <a:pt x="41" y="71"/>
                  </a:lnTo>
                  <a:lnTo>
                    <a:pt x="41" y="73"/>
                  </a:lnTo>
                  <a:lnTo>
                    <a:pt x="44" y="73"/>
                  </a:lnTo>
                  <a:lnTo>
                    <a:pt x="47" y="73"/>
                  </a:lnTo>
                  <a:lnTo>
                    <a:pt x="48" y="73"/>
                  </a:lnTo>
                  <a:lnTo>
                    <a:pt x="51" y="74"/>
                  </a:lnTo>
                  <a:lnTo>
                    <a:pt x="53" y="74"/>
                  </a:lnTo>
                  <a:lnTo>
                    <a:pt x="59" y="77"/>
                  </a:lnTo>
                  <a:lnTo>
                    <a:pt x="63" y="78"/>
                  </a:lnTo>
                  <a:lnTo>
                    <a:pt x="66" y="78"/>
                  </a:lnTo>
                  <a:lnTo>
                    <a:pt x="67" y="78"/>
                  </a:lnTo>
                  <a:lnTo>
                    <a:pt x="69" y="78"/>
                  </a:lnTo>
                  <a:lnTo>
                    <a:pt x="70" y="80"/>
                  </a:lnTo>
                  <a:lnTo>
                    <a:pt x="71" y="80"/>
                  </a:lnTo>
                  <a:lnTo>
                    <a:pt x="73" y="80"/>
                  </a:lnTo>
                  <a:lnTo>
                    <a:pt x="74" y="80"/>
                  </a:lnTo>
                  <a:lnTo>
                    <a:pt x="77" y="80"/>
                  </a:lnTo>
                  <a:lnTo>
                    <a:pt x="96" y="80"/>
                  </a:lnTo>
                  <a:lnTo>
                    <a:pt x="98" y="80"/>
                  </a:lnTo>
                  <a:lnTo>
                    <a:pt x="100" y="80"/>
                  </a:lnTo>
                  <a:lnTo>
                    <a:pt x="106" y="80"/>
                  </a:lnTo>
                  <a:lnTo>
                    <a:pt x="111" y="80"/>
                  </a:lnTo>
                  <a:lnTo>
                    <a:pt x="113" y="80"/>
                  </a:lnTo>
                  <a:lnTo>
                    <a:pt x="114" y="80"/>
                  </a:lnTo>
                  <a:lnTo>
                    <a:pt x="116" y="80"/>
                  </a:lnTo>
                  <a:lnTo>
                    <a:pt x="116" y="78"/>
                  </a:lnTo>
                  <a:lnTo>
                    <a:pt x="117" y="78"/>
                  </a:lnTo>
                  <a:lnTo>
                    <a:pt x="118" y="78"/>
                  </a:lnTo>
                  <a:lnTo>
                    <a:pt x="120" y="78"/>
                  </a:lnTo>
                  <a:lnTo>
                    <a:pt x="121" y="78"/>
                  </a:lnTo>
                  <a:lnTo>
                    <a:pt x="122" y="77"/>
                  </a:lnTo>
                  <a:lnTo>
                    <a:pt x="124" y="77"/>
                  </a:lnTo>
                  <a:lnTo>
                    <a:pt x="125" y="77"/>
                  </a:lnTo>
                  <a:lnTo>
                    <a:pt x="132" y="74"/>
                  </a:lnTo>
                  <a:lnTo>
                    <a:pt x="135" y="74"/>
                  </a:lnTo>
                  <a:lnTo>
                    <a:pt x="136" y="74"/>
                  </a:lnTo>
                  <a:lnTo>
                    <a:pt x="136" y="73"/>
                  </a:lnTo>
                  <a:lnTo>
                    <a:pt x="140" y="71"/>
                  </a:lnTo>
                  <a:lnTo>
                    <a:pt x="147" y="69"/>
                  </a:lnTo>
                  <a:lnTo>
                    <a:pt x="150" y="69"/>
                  </a:lnTo>
                  <a:lnTo>
                    <a:pt x="150" y="67"/>
                  </a:lnTo>
                  <a:lnTo>
                    <a:pt x="151" y="67"/>
                  </a:lnTo>
                  <a:lnTo>
                    <a:pt x="153" y="67"/>
                  </a:lnTo>
                  <a:lnTo>
                    <a:pt x="154" y="66"/>
                  </a:lnTo>
                  <a:lnTo>
                    <a:pt x="156" y="66"/>
                  </a:lnTo>
                  <a:lnTo>
                    <a:pt x="157" y="64"/>
                  </a:lnTo>
                  <a:lnTo>
                    <a:pt x="158" y="64"/>
                  </a:lnTo>
                  <a:lnTo>
                    <a:pt x="162" y="62"/>
                  </a:lnTo>
                  <a:lnTo>
                    <a:pt x="182" y="49"/>
                  </a:lnTo>
                  <a:lnTo>
                    <a:pt x="184" y="48"/>
                  </a:lnTo>
                  <a:lnTo>
                    <a:pt x="196" y="41"/>
                  </a:lnTo>
                  <a:lnTo>
                    <a:pt x="201" y="38"/>
                  </a:lnTo>
                  <a:lnTo>
                    <a:pt x="208" y="34"/>
                  </a:lnTo>
                  <a:lnTo>
                    <a:pt x="209" y="33"/>
                  </a:lnTo>
                  <a:lnTo>
                    <a:pt x="212" y="31"/>
                  </a:lnTo>
                  <a:lnTo>
                    <a:pt x="220" y="27"/>
                  </a:lnTo>
                  <a:lnTo>
                    <a:pt x="222" y="26"/>
                  </a:lnTo>
                  <a:lnTo>
                    <a:pt x="223" y="26"/>
                  </a:lnTo>
                  <a:lnTo>
                    <a:pt x="225" y="25"/>
                  </a:lnTo>
                  <a:lnTo>
                    <a:pt x="227" y="23"/>
                  </a:lnTo>
                  <a:lnTo>
                    <a:pt x="245" y="16"/>
                  </a:lnTo>
                  <a:lnTo>
                    <a:pt x="248" y="16"/>
                  </a:lnTo>
                  <a:lnTo>
                    <a:pt x="259" y="12"/>
                  </a:lnTo>
                  <a:lnTo>
                    <a:pt x="262" y="11"/>
                  </a:lnTo>
                  <a:lnTo>
                    <a:pt x="265" y="11"/>
                  </a:lnTo>
                  <a:lnTo>
                    <a:pt x="276" y="6"/>
                  </a:lnTo>
                  <a:lnTo>
                    <a:pt x="299" y="1"/>
                  </a:lnTo>
                  <a:lnTo>
                    <a:pt x="299" y="0"/>
                  </a:lnTo>
                  <a:lnTo>
                    <a:pt x="300" y="2"/>
                  </a:lnTo>
                  <a:lnTo>
                    <a:pt x="302" y="2"/>
                  </a:lnTo>
                  <a:lnTo>
                    <a:pt x="302" y="4"/>
                  </a:lnTo>
                  <a:lnTo>
                    <a:pt x="306" y="9"/>
                  </a:lnTo>
                  <a:lnTo>
                    <a:pt x="307" y="12"/>
                  </a:lnTo>
                  <a:lnTo>
                    <a:pt x="309" y="13"/>
                  </a:lnTo>
                  <a:lnTo>
                    <a:pt x="310" y="15"/>
                  </a:lnTo>
                  <a:lnTo>
                    <a:pt x="311" y="16"/>
                  </a:lnTo>
                  <a:lnTo>
                    <a:pt x="313" y="18"/>
                  </a:lnTo>
                  <a:lnTo>
                    <a:pt x="314" y="20"/>
                  </a:lnTo>
                  <a:lnTo>
                    <a:pt x="316" y="22"/>
                  </a:lnTo>
                  <a:lnTo>
                    <a:pt x="317" y="23"/>
                  </a:lnTo>
                  <a:lnTo>
                    <a:pt x="318" y="25"/>
                  </a:lnTo>
                  <a:lnTo>
                    <a:pt x="321" y="26"/>
                  </a:lnTo>
                  <a:lnTo>
                    <a:pt x="322" y="26"/>
                  </a:lnTo>
                  <a:lnTo>
                    <a:pt x="322" y="27"/>
                  </a:lnTo>
                  <a:lnTo>
                    <a:pt x="324" y="27"/>
                  </a:lnTo>
                  <a:lnTo>
                    <a:pt x="325" y="29"/>
                  </a:lnTo>
                  <a:lnTo>
                    <a:pt x="327" y="29"/>
                  </a:lnTo>
                  <a:lnTo>
                    <a:pt x="328" y="30"/>
                  </a:lnTo>
                  <a:lnTo>
                    <a:pt x="329" y="30"/>
                  </a:lnTo>
                  <a:lnTo>
                    <a:pt x="331" y="30"/>
                  </a:lnTo>
                  <a:lnTo>
                    <a:pt x="332" y="31"/>
                  </a:lnTo>
                  <a:lnTo>
                    <a:pt x="335" y="31"/>
                  </a:lnTo>
                  <a:lnTo>
                    <a:pt x="336" y="33"/>
                  </a:lnTo>
                  <a:lnTo>
                    <a:pt x="338" y="33"/>
                  </a:lnTo>
                  <a:lnTo>
                    <a:pt x="339" y="33"/>
                  </a:lnTo>
                  <a:lnTo>
                    <a:pt x="340" y="33"/>
                  </a:lnTo>
                  <a:lnTo>
                    <a:pt x="342" y="34"/>
                  </a:lnTo>
                  <a:lnTo>
                    <a:pt x="345" y="34"/>
                  </a:lnTo>
                  <a:lnTo>
                    <a:pt x="347" y="34"/>
                  </a:lnTo>
                  <a:lnTo>
                    <a:pt x="347" y="36"/>
                  </a:lnTo>
                  <a:lnTo>
                    <a:pt x="349" y="36"/>
                  </a:lnTo>
                  <a:lnTo>
                    <a:pt x="351" y="36"/>
                  </a:lnTo>
                  <a:lnTo>
                    <a:pt x="353" y="37"/>
                  </a:lnTo>
                  <a:lnTo>
                    <a:pt x="354" y="37"/>
                  </a:lnTo>
                  <a:lnTo>
                    <a:pt x="357" y="38"/>
                  </a:lnTo>
                  <a:lnTo>
                    <a:pt x="360" y="40"/>
                  </a:lnTo>
                  <a:lnTo>
                    <a:pt x="363" y="40"/>
                  </a:lnTo>
                  <a:lnTo>
                    <a:pt x="364" y="40"/>
                  </a:lnTo>
                  <a:lnTo>
                    <a:pt x="364" y="41"/>
                  </a:lnTo>
                  <a:lnTo>
                    <a:pt x="365" y="41"/>
                  </a:lnTo>
                  <a:lnTo>
                    <a:pt x="367" y="41"/>
                  </a:lnTo>
                  <a:lnTo>
                    <a:pt x="367" y="42"/>
                  </a:lnTo>
                  <a:lnTo>
                    <a:pt x="369" y="44"/>
                  </a:lnTo>
                  <a:lnTo>
                    <a:pt x="372" y="45"/>
                  </a:lnTo>
                  <a:lnTo>
                    <a:pt x="374" y="45"/>
                  </a:lnTo>
                  <a:lnTo>
                    <a:pt x="371" y="48"/>
                  </a:lnTo>
                  <a:lnTo>
                    <a:pt x="369" y="49"/>
                  </a:lnTo>
                  <a:lnTo>
                    <a:pt x="363" y="60"/>
                  </a:lnTo>
                  <a:lnTo>
                    <a:pt x="361" y="60"/>
                  </a:lnTo>
                  <a:lnTo>
                    <a:pt x="353" y="71"/>
                  </a:lnTo>
                  <a:lnTo>
                    <a:pt x="351" y="74"/>
                  </a:lnTo>
                  <a:lnTo>
                    <a:pt x="349" y="77"/>
                  </a:lnTo>
                  <a:lnTo>
                    <a:pt x="349" y="78"/>
                  </a:lnTo>
                  <a:lnTo>
                    <a:pt x="347" y="78"/>
                  </a:lnTo>
                  <a:lnTo>
                    <a:pt x="347" y="8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9" name="Freeform 36">
              <a:extLst>
                <a:ext uri="{FF2B5EF4-FFF2-40B4-BE49-F238E27FC236}">
                  <a16:creationId xmlns:a16="http://schemas.microsoft.com/office/drawing/2014/main" id="{30A0BF13-B8A8-B7F5-C37B-E5632E0423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5676" y="3413126"/>
              <a:ext cx="593725" cy="474663"/>
            </a:xfrm>
            <a:custGeom>
              <a:avLst/>
              <a:gdLst>
                <a:gd name="T0" fmla="*/ 342 w 374"/>
                <a:gd name="T1" fmla="*/ 88 h 299"/>
                <a:gd name="T2" fmla="*/ 288 w 374"/>
                <a:gd name="T3" fmla="*/ 84 h 299"/>
                <a:gd name="T4" fmla="*/ 280 w 374"/>
                <a:gd name="T5" fmla="*/ 89 h 299"/>
                <a:gd name="T6" fmla="*/ 277 w 374"/>
                <a:gd name="T7" fmla="*/ 96 h 299"/>
                <a:gd name="T8" fmla="*/ 271 w 374"/>
                <a:gd name="T9" fmla="*/ 111 h 299"/>
                <a:gd name="T10" fmla="*/ 270 w 374"/>
                <a:gd name="T11" fmla="*/ 117 h 299"/>
                <a:gd name="T12" fmla="*/ 273 w 374"/>
                <a:gd name="T13" fmla="*/ 122 h 299"/>
                <a:gd name="T14" fmla="*/ 277 w 374"/>
                <a:gd name="T15" fmla="*/ 132 h 299"/>
                <a:gd name="T16" fmla="*/ 281 w 374"/>
                <a:gd name="T17" fmla="*/ 143 h 299"/>
                <a:gd name="T18" fmla="*/ 283 w 374"/>
                <a:gd name="T19" fmla="*/ 149 h 299"/>
                <a:gd name="T20" fmla="*/ 289 w 374"/>
                <a:gd name="T21" fmla="*/ 163 h 299"/>
                <a:gd name="T22" fmla="*/ 299 w 374"/>
                <a:gd name="T23" fmla="*/ 179 h 299"/>
                <a:gd name="T24" fmla="*/ 305 w 374"/>
                <a:gd name="T25" fmla="*/ 189 h 299"/>
                <a:gd name="T26" fmla="*/ 300 w 374"/>
                <a:gd name="T27" fmla="*/ 197 h 299"/>
                <a:gd name="T28" fmla="*/ 289 w 374"/>
                <a:gd name="T29" fmla="*/ 208 h 299"/>
                <a:gd name="T30" fmla="*/ 280 w 374"/>
                <a:gd name="T31" fmla="*/ 216 h 299"/>
                <a:gd name="T32" fmla="*/ 259 w 374"/>
                <a:gd name="T33" fmla="*/ 238 h 299"/>
                <a:gd name="T34" fmla="*/ 237 w 374"/>
                <a:gd name="T35" fmla="*/ 262 h 299"/>
                <a:gd name="T36" fmla="*/ 214 w 374"/>
                <a:gd name="T37" fmla="*/ 282 h 299"/>
                <a:gd name="T38" fmla="*/ 184 w 374"/>
                <a:gd name="T39" fmla="*/ 288 h 299"/>
                <a:gd name="T40" fmla="*/ 124 w 374"/>
                <a:gd name="T41" fmla="*/ 296 h 299"/>
                <a:gd name="T42" fmla="*/ 89 w 374"/>
                <a:gd name="T43" fmla="*/ 295 h 299"/>
                <a:gd name="T44" fmla="*/ 76 w 374"/>
                <a:gd name="T45" fmla="*/ 298 h 299"/>
                <a:gd name="T46" fmla="*/ 52 w 374"/>
                <a:gd name="T47" fmla="*/ 295 h 299"/>
                <a:gd name="T48" fmla="*/ 27 w 374"/>
                <a:gd name="T49" fmla="*/ 288 h 299"/>
                <a:gd name="T50" fmla="*/ 20 w 374"/>
                <a:gd name="T51" fmla="*/ 289 h 299"/>
                <a:gd name="T52" fmla="*/ 9 w 374"/>
                <a:gd name="T53" fmla="*/ 291 h 299"/>
                <a:gd name="T54" fmla="*/ 0 w 374"/>
                <a:gd name="T55" fmla="*/ 289 h 299"/>
                <a:gd name="T56" fmla="*/ 26 w 374"/>
                <a:gd name="T57" fmla="*/ 212 h 299"/>
                <a:gd name="T58" fmla="*/ 35 w 374"/>
                <a:gd name="T59" fmla="*/ 179 h 299"/>
                <a:gd name="T60" fmla="*/ 38 w 374"/>
                <a:gd name="T61" fmla="*/ 169 h 299"/>
                <a:gd name="T62" fmla="*/ 41 w 374"/>
                <a:gd name="T63" fmla="*/ 146 h 299"/>
                <a:gd name="T64" fmla="*/ 42 w 374"/>
                <a:gd name="T65" fmla="*/ 132 h 299"/>
                <a:gd name="T66" fmla="*/ 41 w 374"/>
                <a:gd name="T67" fmla="*/ 116 h 299"/>
                <a:gd name="T68" fmla="*/ 37 w 374"/>
                <a:gd name="T69" fmla="*/ 77 h 299"/>
                <a:gd name="T70" fmla="*/ 41 w 374"/>
                <a:gd name="T71" fmla="*/ 71 h 299"/>
                <a:gd name="T72" fmla="*/ 51 w 374"/>
                <a:gd name="T73" fmla="*/ 74 h 299"/>
                <a:gd name="T74" fmla="*/ 67 w 374"/>
                <a:gd name="T75" fmla="*/ 78 h 299"/>
                <a:gd name="T76" fmla="*/ 74 w 374"/>
                <a:gd name="T77" fmla="*/ 80 h 299"/>
                <a:gd name="T78" fmla="*/ 106 w 374"/>
                <a:gd name="T79" fmla="*/ 80 h 299"/>
                <a:gd name="T80" fmla="*/ 116 w 374"/>
                <a:gd name="T81" fmla="*/ 78 h 299"/>
                <a:gd name="T82" fmla="*/ 122 w 374"/>
                <a:gd name="T83" fmla="*/ 77 h 299"/>
                <a:gd name="T84" fmla="*/ 136 w 374"/>
                <a:gd name="T85" fmla="*/ 74 h 299"/>
                <a:gd name="T86" fmla="*/ 150 w 374"/>
                <a:gd name="T87" fmla="*/ 67 h 299"/>
                <a:gd name="T88" fmla="*/ 157 w 374"/>
                <a:gd name="T89" fmla="*/ 64 h 299"/>
                <a:gd name="T90" fmla="*/ 196 w 374"/>
                <a:gd name="T91" fmla="*/ 41 h 299"/>
                <a:gd name="T92" fmla="*/ 220 w 374"/>
                <a:gd name="T93" fmla="*/ 27 h 299"/>
                <a:gd name="T94" fmla="*/ 245 w 374"/>
                <a:gd name="T95" fmla="*/ 16 h 299"/>
                <a:gd name="T96" fmla="*/ 276 w 374"/>
                <a:gd name="T97" fmla="*/ 6 h 299"/>
                <a:gd name="T98" fmla="*/ 302 w 374"/>
                <a:gd name="T99" fmla="*/ 4 h 299"/>
                <a:gd name="T100" fmla="*/ 311 w 374"/>
                <a:gd name="T101" fmla="*/ 16 h 299"/>
                <a:gd name="T102" fmla="*/ 318 w 374"/>
                <a:gd name="T103" fmla="*/ 25 h 299"/>
                <a:gd name="T104" fmla="*/ 325 w 374"/>
                <a:gd name="T105" fmla="*/ 29 h 299"/>
                <a:gd name="T106" fmla="*/ 332 w 374"/>
                <a:gd name="T107" fmla="*/ 31 h 299"/>
                <a:gd name="T108" fmla="*/ 340 w 374"/>
                <a:gd name="T109" fmla="*/ 33 h 299"/>
                <a:gd name="T110" fmla="*/ 349 w 374"/>
                <a:gd name="T111" fmla="*/ 36 h 299"/>
                <a:gd name="T112" fmla="*/ 360 w 374"/>
                <a:gd name="T113" fmla="*/ 40 h 299"/>
                <a:gd name="T114" fmla="*/ 367 w 374"/>
                <a:gd name="T115" fmla="*/ 41 h 299"/>
                <a:gd name="T116" fmla="*/ 371 w 374"/>
                <a:gd name="T117" fmla="*/ 48 h 299"/>
                <a:gd name="T118" fmla="*/ 351 w 374"/>
                <a:gd name="T119" fmla="*/ 74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4" h="299">
                  <a:moveTo>
                    <a:pt x="347" y="80"/>
                  </a:moveTo>
                  <a:lnTo>
                    <a:pt x="346" y="81"/>
                  </a:lnTo>
                  <a:lnTo>
                    <a:pt x="345" y="84"/>
                  </a:lnTo>
                  <a:lnTo>
                    <a:pt x="343" y="85"/>
                  </a:lnTo>
                  <a:lnTo>
                    <a:pt x="342" y="88"/>
                  </a:lnTo>
                  <a:lnTo>
                    <a:pt x="335" y="88"/>
                  </a:lnTo>
                  <a:lnTo>
                    <a:pt x="321" y="87"/>
                  </a:lnTo>
                  <a:lnTo>
                    <a:pt x="303" y="85"/>
                  </a:lnTo>
                  <a:lnTo>
                    <a:pt x="292" y="84"/>
                  </a:lnTo>
                  <a:lnTo>
                    <a:pt x="288" y="84"/>
                  </a:lnTo>
                  <a:lnTo>
                    <a:pt x="287" y="84"/>
                  </a:lnTo>
                  <a:lnTo>
                    <a:pt x="283" y="84"/>
                  </a:lnTo>
                  <a:lnTo>
                    <a:pt x="281" y="87"/>
                  </a:lnTo>
                  <a:lnTo>
                    <a:pt x="281" y="88"/>
                  </a:lnTo>
                  <a:lnTo>
                    <a:pt x="280" y="89"/>
                  </a:lnTo>
                  <a:lnTo>
                    <a:pt x="280" y="91"/>
                  </a:lnTo>
                  <a:lnTo>
                    <a:pt x="278" y="92"/>
                  </a:lnTo>
                  <a:lnTo>
                    <a:pt x="278" y="94"/>
                  </a:lnTo>
                  <a:lnTo>
                    <a:pt x="278" y="95"/>
                  </a:lnTo>
                  <a:lnTo>
                    <a:pt x="277" y="96"/>
                  </a:lnTo>
                  <a:lnTo>
                    <a:pt x="276" y="100"/>
                  </a:lnTo>
                  <a:lnTo>
                    <a:pt x="273" y="107"/>
                  </a:lnTo>
                  <a:lnTo>
                    <a:pt x="271" y="109"/>
                  </a:lnTo>
                  <a:lnTo>
                    <a:pt x="271" y="110"/>
                  </a:lnTo>
                  <a:lnTo>
                    <a:pt x="271" y="111"/>
                  </a:lnTo>
                  <a:lnTo>
                    <a:pt x="270" y="111"/>
                  </a:lnTo>
                  <a:lnTo>
                    <a:pt x="270" y="113"/>
                  </a:lnTo>
                  <a:lnTo>
                    <a:pt x="270" y="114"/>
                  </a:lnTo>
                  <a:lnTo>
                    <a:pt x="270" y="116"/>
                  </a:lnTo>
                  <a:lnTo>
                    <a:pt x="270" y="117"/>
                  </a:lnTo>
                  <a:lnTo>
                    <a:pt x="270" y="118"/>
                  </a:lnTo>
                  <a:lnTo>
                    <a:pt x="271" y="120"/>
                  </a:lnTo>
                  <a:lnTo>
                    <a:pt x="271" y="121"/>
                  </a:lnTo>
                  <a:lnTo>
                    <a:pt x="271" y="122"/>
                  </a:lnTo>
                  <a:lnTo>
                    <a:pt x="273" y="122"/>
                  </a:lnTo>
                  <a:lnTo>
                    <a:pt x="273" y="125"/>
                  </a:lnTo>
                  <a:lnTo>
                    <a:pt x="274" y="125"/>
                  </a:lnTo>
                  <a:lnTo>
                    <a:pt x="276" y="129"/>
                  </a:lnTo>
                  <a:lnTo>
                    <a:pt x="276" y="131"/>
                  </a:lnTo>
                  <a:lnTo>
                    <a:pt x="277" y="132"/>
                  </a:lnTo>
                  <a:lnTo>
                    <a:pt x="278" y="136"/>
                  </a:lnTo>
                  <a:lnTo>
                    <a:pt x="280" y="138"/>
                  </a:lnTo>
                  <a:lnTo>
                    <a:pt x="280" y="140"/>
                  </a:lnTo>
                  <a:lnTo>
                    <a:pt x="281" y="142"/>
                  </a:lnTo>
                  <a:lnTo>
                    <a:pt x="281" y="143"/>
                  </a:lnTo>
                  <a:lnTo>
                    <a:pt x="281" y="144"/>
                  </a:lnTo>
                  <a:lnTo>
                    <a:pt x="283" y="144"/>
                  </a:lnTo>
                  <a:lnTo>
                    <a:pt x="283" y="146"/>
                  </a:lnTo>
                  <a:lnTo>
                    <a:pt x="283" y="147"/>
                  </a:lnTo>
                  <a:lnTo>
                    <a:pt x="283" y="149"/>
                  </a:lnTo>
                  <a:lnTo>
                    <a:pt x="283" y="150"/>
                  </a:lnTo>
                  <a:lnTo>
                    <a:pt x="284" y="150"/>
                  </a:lnTo>
                  <a:lnTo>
                    <a:pt x="287" y="156"/>
                  </a:lnTo>
                  <a:lnTo>
                    <a:pt x="288" y="158"/>
                  </a:lnTo>
                  <a:lnTo>
                    <a:pt x="289" y="163"/>
                  </a:lnTo>
                  <a:lnTo>
                    <a:pt x="294" y="168"/>
                  </a:lnTo>
                  <a:lnTo>
                    <a:pt x="295" y="171"/>
                  </a:lnTo>
                  <a:lnTo>
                    <a:pt x="296" y="174"/>
                  </a:lnTo>
                  <a:lnTo>
                    <a:pt x="298" y="178"/>
                  </a:lnTo>
                  <a:lnTo>
                    <a:pt x="299" y="179"/>
                  </a:lnTo>
                  <a:lnTo>
                    <a:pt x="299" y="180"/>
                  </a:lnTo>
                  <a:lnTo>
                    <a:pt x="302" y="186"/>
                  </a:lnTo>
                  <a:lnTo>
                    <a:pt x="303" y="187"/>
                  </a:lnTo>
                  <a:lnTo>
                    <a:pt x="303" y="189"/>
                  </a:lnTo>
                  <a:lnTo>
                    <a:pt x="305" y="189"/>
                  </a:lnTo>
                  <a:lnTo>
                    <a:pt x="305" y="190"/>
                  </a:lnTo>
                  <a:lnTo>
                    <a:pt x="303" y="190"/>
                  </a:lnTo>
                  <a:lnTo>
                    <a:pt x="303" y="191"/>
                  </a:lnTo>
                  <a:lnTo>
                    <a:pt x="303" y="193"/>
                  </a:lnTo>
                  <a:lnTo>
                    <a:pt x="300" y="197"/>
                  </a:lnTo>
                  <a:lnTo>
                    <a:pt x="300" y="198"/>
                  </a:lnTo>
                  <a:lnTo>
                    <a:pt x="300" y="200"/>
                  </a:lnTo>
                  <a:lnTo>
                    <a:pt x="299" y="201"/>
                  </a:lnTo>
                  <a:lnTo>
                    <a:pt x="292" y="207"/>
                  </a:lnTo>
                  <a:lnTo>
                    <a:pt x="289" y="208"/>
                  </a:lnTo>
                  <a:lnTo>
                    <a:pt x="285" y="212"/>
                  </a:lnTo>
                  <a:lnTo>
                    <a:pt x="283" y="215"/>
                  </a:lnTo>
                  <a:lnTo>
                    <a:pt x="281" y="215"/>
                  </a:lnTo>
                  <a:lnTo>
                    <a:pt x="281" y="216"/>
                  </a:lnTo>
                  <a:lnTo>
                    <a:pt x="280" y="216"/>
                  </a:lnTo>
                  <a:lnTo>
                    <a:pt x="278" y="218"/>
                  </a:lnTo>
                  <a:lnTo>
                    <a:pt x="273" y="223"/>
                  </a:lnTo>
                  <a:lnTo>
                    <a:pt x="271" y="226"/>
                  </a:lnTo>
                  <a:lnTo>
                    <a:pt x="266" y="231"/>
                  </a:lnTo>
                  <a:lnTo>
                    <a:pt x="259" y="238"/>
                  </a:lnTo>
                  <a:lnTo>
                    <a:pt x="252" y="247"/>
                  </a:lnTo>
                  <a:lnTo>
                    <a:pt x="244" y="255"/>
                  </a:lnTo>
                  <a:lnTo>
                    <a:pt x="242" y="258"/>
                  </a:lnTo>
                  <a:lnTo>
                    <a:pt x="241" y="259"/>
                  </a:lnTo>
                  <a:lnTo>
                    <a:pt x="237" y="262"/>
                  </a:lnTo>
                  <a:lnTo>
                    <a:pt x="225" y="276"/>
                  </a:lnTo>
                  <a:lnTo>
                    <a:pt x="220" y="278"/>
                  </a:lnTo>
                  <a:lnTo>
                    <a:pt x="218" y="280"/>
                  </a:lnTo>
                  <a:lnTo>
                    <a:pt x="216" y="281"/>
                  </a:lnTo>
                  <a:lnTo>
                    <a:pt x="214" y="282"/>
                  </a:lnTo>
                  <a:lnTo>
                    <a:pt x="204" y="285"/>
                  </a:lnTo>
                  <a:lnTo>
                    <a:pt x="197" y="287"/>
                  </a:lnTo>
                  <a:lnTo>
                    <a:pt x="196" y="287"/>
                  </a:lnTo>
                  <a:lnTo>
                    <a:pt x="190" y="287"/>
                  </a:lnTo>
                  <a:lnTo>
                    <a:pt x="184" y="288"/>
                  </a:lnTo>
                  <a:lnTo>
                    <a:pt x="171" y="291"/>
                  </a:lnTo>
                  <a:lnTo>
                    <a:pt x="168" y="291"/>
                  </a:lnTo>
                  <a:lnTo>
                    <a:pt x="162" y="292"/>
                  </a:lnTo>
                  <a:lnTo>
                    <a:pt x="161" y="292"/>
                  </a:lnTo>
                  <a:lnTo>
                    <a:pt x="124" y="296"/>
                  </a:lnTo>
                  <a:lnTo>
                    <a:pt x="111" y="294"/>
                  </a:lnTo>
                  <a:lnTo>
                    <a:pt x="104" y="299"/>
                  </a:lnTo>
                  <a:lnTo>
                    <a:pt x="98" y="299"/>
                  </a:lnTo>
                  <a:lnTo>
                    <a:pt x="96" y="299"/>
                  </a:lnTo>
                  <a:lnTo>
                    <a:pt x="89" y="295"/>
                  </a:lnTo>
                  <a:lnTo>
                    <a:pt x="84" y="295"/>
                  </a:lnTo>
                  <a:lnTo>
                    <a:pt x="82" y="295"/>
                  </a:lnTo>
                  <a:lnTo>
                    <a:pt x="78" y="295"/>
                  </a:lnTo>
                  <a:lnTo>
                    <a:pt x="74" y="295"/>
                  </a:lnTo>
                  <a:lnTo>
                    <a:pt x="76" y="298"/>
                  </a:lnTo>
                  <a:lnTo>
                    <a:pt x="66" y="298"/>
                  </a:lnTo>
                  <a:lnTo>
                    <a:pt x="62" y="296"/>
                  </a:lnTo>
                  <a:lnTo>
                    <a:pt x="59" y="296"/>
                  </a:lnTo>
                  <a:lnTo>
                    <a:pt x="56" y="296"/>
                  </a:lnTo>
                  <a:lnTo>
                    <a:pt x="52" y="295"/>
                  </a:lnTo>
                  <a:lnTo>
                    <a:pt x="47" y="294"/>
                  </a:lnTo>
                  <a:lnTo>
                    <a:pt x="35" y="291"/>
                  </a:lnTo>
                  <a:lnTo>
                    <a:pt x="31" y="289"/>
                  </a:lnTo>
                  <a:lnTo>
                    <a:pt x="30" y="288"/>
                  </a:lnTo>
                  <a:lnTo>
                    <a:pt x="27" y="288"/>
                  </a:lnTo>
                  <a:lnTo>
                    <a:pt x="26" y="288"/>
                  </a:lnTo>
                  <a:lnTo>
                    <a:pt x="24" y="288"/>
                  </a:lnTo>
                  <a:lnTo>
                    <a:pt x="23" y="288"/>
                  </a:lnTo>
                  <a:lnTo>
                    <a:pt x="22" y="289"/>
                  </a:lnTo>
                  <a:lnTo>
                    <a:pt x="20" y="289"/>
                  </a:lnTo>
                  <a:lnTo>
                    <a:pt x="19" y="289"/>
                  </a:lnTo>
                  <a:lnTo>
                    <a:pt x="18" y="291"/>
                  </a:lnTo>
                  <a:lnTo>
                    <a:pt x="16" y="291"/>
                  </a:lnTo>
                  <a:lnTo>
                    <a:pt x="15" y="291"/>
                  </a:lnTo>
                  <a:lnTo>
                    <a:pt x="9" y="291"/>
                  </a:lnTo>
                  <a:lnTo>
                    <a:pt x="8" y="291"/>
                  </a:lnTo>
                  <a:lnTo>
                    <a:pt x="4" y="292"/>
                  </a:lnTo>
                  <a:lnTo>
                    <a:pt x="2" y="292"/>
                  </a:lnTo>
                  <a:lnTo>
                    <a:pt x="0" y="292"/>
                  </a:lnTo>
                  <a:lnTo>
                    <a:pt x="0" y="289"/>
                  </a:lnTo>
                  <a:lnTo>
                    <a:pt x="5" y="276"/>
                  </a:lnTo>
                  <a:lnTo>
                    <a:pt x="23" y="220"/>
                  </a:lnTo>
                  <a:lnTo>
                    <a:pt x="23" y="219"/>
                  </a:lnTo>
                  <a:lnTo>
                    <a:pt x="23" y="218"/>
                  </a:lnTo>
                  <a:lnTo>
                    <a:pt x="26" y="212"/>
                  </a:lnTo>
                  <a:lnTo>
                    <a:pt x="27" y="205"/>
                  </a:lnTo>
                  <a:lnTo>
                    <a:pt x="31" y="193"/>
                  </a:lnTo>
                  <a:lnTo>
                    <a:pt x="33" y="189"/>
                  </a:lnTo>
                  <a:lnTo>
                    <a:pt x="34" y="185"/>
                  </a:lnTo>
                  <a:lnTo>
                    <a:pt x="35" y="179"/>
                  </a:lnTo>
                  <a:lnTo>
                    <a:pt x="37" y="176"/>
                  </a:lnTo>
                  <a:lnTo>
                    <a:pt x="37" y="175"/>
                  </a:lnTo>
                  <a:lnTo>
                    <a:pt x="37" y="174"/>
                  </a:lnTo>
                  <a:lnTo>
                    <a:pt x="38" y="171"/>
                  </a:lnTo>
                  <a:lnTo>
                    <a:pt x="38" y="169"/>
                  </a:lnTo>
                  <a:lnTo>
                    <a:pt x="38" y="165"/>
                  </a:lnTo>
                  <a:lnTo>
                    <a:pt x="40" y="156"/>
                  </a:lnTo>
                  <a:lnTo>
                    <a:pt x="40" y="154"/>
                  </a:lnTo>
                  <a:lnTo>
                    <a:pt x="41" y="147"/>
                  </a:lnTo>
                  <a:lnTo>
                    <a:pt x="41" y="146"/>
                  </a:lnTo>
                  <a:lnTo>
                    <a:pt x="41" y="143"/>
                  </a:lnTo>
                  <a:lnTo>
                    <a:pt x="41" y="136"/>
                  </a:lnTo>
                  <a:lnTo>
                    <a:pt x="42" y="135"/>
                  </a:lnTo>
                  <a:lnTo>
                    <a:pt x="42" y="133"/>
                  </a:lnTo>
                  <a:lnTo>
                    <a:pt x="42" y="132"/>
                  </a:lnTo>
                  <a:lnTo>
                    <a:pt x="42" y="124"/>
                  </a:lnTo>
                  <a:lnTo>
                    <a:pt x="42" y="122"/>
                  </a:lnTo>
                  <a:lnTo>
                    <a:pt x="41" y="121"/>
                  </a:lnTo>
                  <a:lnTo>
                    <a:pt x="41" y="117"/>
                  </a:lnTo>
                  <a:lnTo>
                    <a:pt x="41" y="116"/>
                  </a:lnTo>
                  <a:lnTo>
                    <a:pt x="41" y="111"/>
                  </a:lnTo>
                  <a:lnTo>
                    <a:pt x="41" y="106"/>
                  </a:lnTo>
                  <a:lnTo>
                    <a:pt x="40" y="95"/>
                  </a:lnTo>
                  <a:lnTo>
                    <a:pt x="38" y="88"/>
                  </a:lnTo>
                  <a:lnTo>
                    <a:pt x="37" y="77"/>
                  </a:lnTo>
                  <a:lnTo>
                    <a:pt x="37" y="74"/>
                  </a:lnTo>
                  <a:lnTo>
                    <a:pt x="37" y="71"/>
                  </a:lnTo>
                  <a:lnTo>
                    <a:pt x="38" y="71"/>
                  </a:lnTo>
                  <a:lnTo>
                    <a:pt x="40" y="71"/>
                  </a:lnTo>
                  <a:lnTo>
                    <a:pt x="41" y="71"/>
                  </a:lnTo>
                  <a:lnTo>
                    <a:pt x="41" y="73"/>
                  </a:lnTo>
                  <a:lnTo>
                    <a:pt x="44" y="73"/>
                  </a:lnTo>
                  <a:lnTo>
                    <a:pt x="47" y="73"/>
                  </a:lnTo>
                  <a:lnTo>
                    <a:pt x="48" y="73"/>
                  </a:lnTo>
                  <a:lnTo>
                    <a:pt x="51" y="74"/>
                  </a:lnTo>
                  <a:lnTo>
                    <a:pt x="53" y="74"/>
                  </a:lnTo>
                  <a:lnTo>
                    <a:pt x="59" y="77"/>
                  </a:lnTo>
                  <a:lnTo>
                    <a:pt x="63" y="78"/>
                  </a:lnTo>
                  <a:lnTo>
                    <a:pt x="66" y="78"/>
                  </a:lnTo>
                  <a:lnTo>
                    <a:pt x="67" y="78"/>
                  </a:lnTo>
                  <a:lnTo>
                    <a:pt x="69" y="78"/>
                  </a:lnTo>
                  <a:lnTo>
                    <a:pt x="70" y="80"/>
                  </a:lnTo>
                  <a:lnTo>
                    <a:pt x="71" y="80"/>
                  </a:lnTo>
                  <a:lnTo>
                    <a:pt x="73" y="80"/>
                  </a:lnTo>
                  <a:lnTo>
                    <a:pt x="74" y="80"/>
                  </a:lnTo>
                  <a:lnTo>
                    <a:pt x="77" y="80"/>
                  </a:lnTo>
                  <a:lnTo>
                    <a:pt x="96" y="80"/>
                  </a:lnTo>
                  <a:lnTo>
                    <a:pt x="98" y="80"/>
                  </a:lnTo>
                  <a:lnTo>
                    <a:pt x="100" y="80"/>
                  </a:lnTo>
                  <a:lnTo>
                    <a:pt x="106" y="80"/>
                  </a:lnTo>
                  <a:lnTo>
                    <a:pt x="111" y="80"/>
                  </a:lnTo>
                  <a:lnTo>
                    <a:pt x="113" y="80"/>
                  </a:lnTo>
                  <a:lnTo>
                    <a:pt x="114" y="80"/>
                  </a:lnTo>
                  <a:lnTo>
                    <a:pt x="116" y="80"/>
                  </a:lnTo>
                  <a:lnTo>
                    <a:pt x="116" y="78"/>
                  </a:lnTo>
                  <a:lnTo>
                    <a:pt x="117" y="78"/>
                  </a:lnTo>
                  <a:lnTo>
                    <a:pt x="118" y="78"/>
                  </a:lnTo>
                  <a:lnTo>
                    <a:pt x="120" y="78"/>
                  </a:lnTo>
                  <a:lnTo>
                    <a:pt x="121" y="78"/>
                  </a:lnTo>
                  <a:lnTo>
                    <a:pt x="122" y="77"/>
                  </a:lnTo>
                  <a:lnTo>
                    <a:pt x="124" y="77"/>
                  </a:lnTo>
                  <a:lnTo>
                    <a:pt x="125" y="77"/>
                  </a:lnTo>
                  <a:lnTo>
                    <a:pt x="132" y="74"/>
                  </a:lnTo>
                  <a:lnTo>
                    <a:pt x="135" y="74"/>
                  </a:lnTo>
                  <a:lnTo>
                    <a:pt x="136" y="74"/>
                  </a:lnTo>
                  <a:lnTo>
                    <a:pt x="136" y="73"/>
                  </a:lnTo>
                  <a:lnTo>
                    <a:pt x="140" y="71"/>
                  </a:lnTo>
                  <a:lnTo>
                    <a:pt x="147" y="69"/>
                  </a:lnTo>
                  <a:lnTo>
                    <a:pt x="150" y="69"/>
                  </a:lnTo>
                  <a:lnTo>
                    <a:pt x="150" y="67"/>
                  </a:lnTo>
                  <a:lnTo>
                    <a:pt x="151" y="67"/>
                  </a:lnTo>
                  <a:lnTo>
                    <a:pt x="153" y="67"/>
                  </a:lnTo>
                  <a:lnTo>
                    <a:pt x="154" y="66"/>
                  </a:lnTo>
                  <a:lnTo>
                    <a:pt x="156" y="66"/>
                  </a:lnTo>
                  <a:lnTo>
                    <a:pt x="157" y="64"/>
                  </a:lnTo>
                  <a:lnTo>
                    <a:pt x="158" y="64"/>
                  </a:lnTo>
                  <a:lnTo>
                    <a:pt x="162" y="62"/>
                  </a:lnTo>
                  <a:lnTo>
                    <a:pt x="182" y="49"/>
                  </a:lnTo>
                  <a:lnTo>
                    <a:pt x="184" y="48"/>
                  </a:lnTo>
                  <a:lnTo>
                    <a:pt x="196" y="41"/>
                  </a:lnTo>
                  <a:lnTo>
                    <a:pt x="201" y="38"/>
                  </a:lnTo>
                  <a:lnTo>
                    <a:pt x="208" y="34"/>
                  </a:lnTo>
                  <a:lnTo>
                    <a:pt x="209" y="33"/>
                  </a:lnTo>
                  <a:lnTo>
                    <a:pt x="212" y="31"/>
                  </a:lnTo>
                  <a:lnTo>
                    <a:pt x="220" y="27"/>
                  </a:lnTo>
                  <a:lnTo>
                    <a:pt x="222" y="26"/>
                  </a:lnTo>
                  <a:lnTo>
                    <a:pt x="223" y="26"/>
                  </a:lnTo>
                  <a:lnTo>
                    <a:pt x="225" y="25"/>
                  </a:lnTo>
                  <a:lnTo>
                    <a:pt x="227" y="23"/>
                  </a:lnTo>
                  <a:lnTo>
                    <a:pt x="245" y="16"/>
                  </a:lnTo>
                  <a:lnTo>
                    <a:pt x="248" y="16"/>
                  </a:lnTo>
                  <a:lnTo>
                    <a:pt x="259" y="12"/>
                  </a:lnTo>
                  <a:lnTo>
                    <a:pt x="262" y="11"/>
                  </a:lnTo>
                  <a:lnTo>
                    <a:pt x="265" y="11"/>
                  </a:lnTo>
                  <a:lnTo>
                    <a:pt x="276" y="6"/>
                  </a:lnTo>
                  <a:lnTo>
                    <a:pt x="299" y="1"/>
                  </a:lnTo>
                  <a:lnTo>
                    <a:pt x="299" y="0"/>
                  </a:lnTo>
                  <a:lnTo>
                    <a:pt x="300" y="2"/>
                  </a:lnTo>
                  <a:lnTo>
                    <a:pt x="302" y="2"/>
                  </a:lnTo>
                  <a:lnTo>
                    <a:pt x="302" y="4"/>
                  </a:lnTo>
                  <a:lnTo>
                    <a:pt x="306" y="9"/>
                  </a:lnTo>
                  <a:lnTo>
                    <a:pt x="307" y="12"/>
                  </a:lnTo>
                  <a:lnTo>
                    <a:pt x="309" y="13"/>
                  </a:lnTo>
                  <a:lnTo>
                    <a:pt x="310" y="15"/>
                  </a:lnTo>
                  <a:lnTo>
                    <a:pt x="311" y="16"/>
                  </a:lnTo>
                  <a:lnTo>
                    <a:pt x="313" y="18"/>
                  </a:lnTo>
                  <a:lnTo>
                    <a:pt x="314" y="20"/>
                  </a:lnTo>
                  <a:lnTo>
                    <a:pt x="316" y="22"/>
                  </a:lnTo>
                  <a:lnTo>
                    <a:pt x="317" y="23"/>
                  </a:lnTo>
                  <a:lnTo>
                    <a:pt x="318" y="25"/>
                  </a:lnTo>
                  <a:lnTo>
                    <a:pt x="321" y="26"/>
                  </a:lnTo>
                  <a:lnTo>
                    <a:pt x="322" y="26"/>
                  </a:lnTo>
                  <a:lnTo>
                    <a:pt x="322" y="27"/>
                  </a:lnTo>
                  <a:lnTo>
                    <a:pt x="324" y="27"/>
                  </a:lnTo>
                  <a:lnTo>
                    <a:pt x="325" y="29"/>
                  </a:lnTo>
                  <a:lnTo>
                    <a:pt x="327" y="29"/>
                  </a:lnTo>
                  <a:lnTo>
                    <a:pt x="328" y="30"/>
                  </a:lnTo>
                  <a:lnTo>
                    <a:pt x="329" y="30"/>
                  </a:lnTo>
                  <a:lnTo>
                    <a:pt x="331" y="30"/>
                  </a:lnTo>
                  <a:lnTo>
                    <a:pt x="332" y="31"/>
                  </a:lnTo>
                  <a:lnTo>
                    <a:pt x="335" y="31"/>
                  </a:lnTo>
                  <a:lnTo>
                    <a:pt x="336" y="33"/>
                  </a:lnTo>
                  <a:lnTo>
                    <a:pt x="338" y="33"/>
                  </a:lnTo>
                  <a:lnTo>
                    <a:pt x="339" y="33"/>
                  </a:lnTo>
                  <a:lnTo>
                    <a:pt x="340" y="33"/>
                  </a:lnTo>
                  <a:lnTo>
                    <a:pt x="342" y="34"/>
                  </a:lnTo>
                  <a:lnTo>
                    <a:pt x="345" y="34"/>
                  </a:lnTo>
                  <a:lnTo>
                    <a:pt x="347" y="34"/>
                  </a:lnTo>
                  <a:lnTo>
                    <a:pt x="347" y="36"/>
                  </a:lnTo>
                  <a:lnTo>
                    <a:pt x="349" y="36"/>
                  </a:lnTo>
                  <a:lnTo>
                    <a:pt x="351" y="36"/>
                  </a:lnTo>
                  <a:lnTo>
                    <a:pt x="353" y="37"/>
                  </a:lnTo>
                  <a:lnTo>
                    <a:pt x="354" y="37"/>
                  </a:lnTo>
                  <a:lnTo>
                    <a:pt x="357" y="38"/>
                  </a:lnTo>
                  <a:lnTo>
                    <a:pt x="360" y="40"/>
                  </a:lnTo>
                  <a:lnTo>
                    <a:pt x="363" y="40"/>
                  </a:lnTo>
                  <a:lnTo>
                    <a:pt x="364" y="40"/>
                  </a:lnTo>
                  <a:lnTo>
                    <a:pt x="364" y="41"/>
                  </a:lnTo>
                  <a:lnTo>
                    <a:pt x="365" y="41"/>
                  </a:lnTo>
                  <a:lnTo>
                    <a:pt x="367" y="41"/>
                  </a:lnTo>
                  <a:lnTo>
                    <a:pt x="367" y="42"/>
                  </a:lnTo>
                  <a:lnTo>
                    <a:pt x="369" y="44"/>
                  </a:lnTo>
                  <a:lnTo>
                    <a:pt x="372" y="45"/>
                  </a:lnTo>
                  <a:lnTo>
                    <a:pt x="374" y="45"/>
                  </a:lnTo>
                  <a:lnTo>
                    <a:pt x="371" y="48"/>
                  </a:lnTo>
                  <a:lnTo>
                    <a:pt x="369" y="49"/>
                  </a:lnTo>
                  <a:lnTo>
                    <a:pt x="363" y="60"/>
                  </a:lnTo>
                  <a:lnTo>
                    <a:pt x="361" y="60"/>
                  </a:lnTo>
                  <a:lnTo>
                    <a:pt x="353" y="71"/>
                  </a:lnTo>
                  <a:lnTo>
                    <a:pt x="351" y="74"/>
                  </a:lnTo>
                  <a:lnTo>
                    <a:pt x="349" y="77"/>
                  </a:lnTo>
                  <a:lnTo>
                    <a:pt x="349" y="78"/>
                  </a:lnTo>
                  <a:lnTo>
                    <a:pt x="347" y="78"/>
                  </a:lnTo>
                  <a:lnTo>
                    <a:pt x="347" y="8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0" name="Freeform 37">
              <a:extLst>
                <a:ext uri="{FF2B5EF4-FFF2-40B4-BE49-F238E27FC236}">
                  <a16:creationId xmlns:a16="http://schemas.microsoft.com/office/drawing/2014/main" id="{44D2D2DC-2BA4-7A19-B2E4-9D7ED727E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2376" y="3057526"/>
              <a:ext cx="1127125" cy="869950"/>
            </a:xfrm>
            <a:custGeom>
              <a:avLst/>
              <a:gdLst>
                <a:gd name="T0" fmla="*/ 576 w 710"/>
                <a:gd name="T1" fmla="*/ 109 h 548"/>
                <a:gd name="T2" fmla="*/ 612 w 710"/>
                <a:gd name="T3" fmla="*/ 113 h 548"/>
                <a:gd name="T4" fmla="*/ 648 w 710"/>
                <a:gd name="T5" fmla="*/ 115 h 548"/>
                <a:gd name="T6" fmla="*/ 669 w 710"/>
                <a:gd name="T7" fmla="*/ 195 h 548"/>
                <a:gd name="T8" fmla="*/ 710 w 710"/>
                <a:gd name="T9" fmla="*/ 243 h 548"/>
                <a:gd name="T10" fmla="*/ 698 w 710"/>
                <a:gd name="T11" fmla="*/ 266 h 548"/>
                <a:gd name="T12" fmla="*/ 683 w 710"/>
                <a:gd name="T13" fmla="*/ 298 h 548"/>
                <a:gd name="T14" fmla="*/ 670 w 710"/>
                <a:gd name="T15" fmla="*/ 312 h 548"/>
                <a:gd name="T16" fmla="*/ 674 w 710"/>
                <a:gd name="T17" fmla="*/ 359 h 548"/>
                <a:gd name="T18" fmla="*/ 669 w 710"/>
                <a:gd name="T19" fmla="*/ 399 h 548"/>
                <a:gd name="T20" fmla="*/ 637 w 710"/>
                <a:gd name="T21" fmla="*/ 500 h 548"/>
                <a:gd name="T22" fmla="*/ 615 w 710"/>
                <a:gd name="T23" fmla="*/ 518 h 548"/>
                <a:gd name="T24" fmla="*/ 590 w 710"/>
                <a:gd name="T25" fmla="*/ 518 h 548"/>
                <a:gd name="T26" fmla="*/ 565 w 710"/>
                <a:gd name="T27" fmla="*/ 515 h 548"/>
                <a:gd name="T28" fmla="*/ 543 w 710"/>
                <a:gd name="T29" fmla="*/ 515 h 548"/>
                <a:gd name="T30" fmla="*/ 530 w 710"/>
                <a:gd name="T31" fmla="*/ 515 h 548"/>
                <a:gd name="T32" fmla="*/ 502 w 710"/>
                <a:gd name="T33" fmla="*/ 513 h 548"/>
                <a:gd name="T34" fmla="*/ 473 w 710"/>
                <a:gd name="T35" fmla="*/ 509 h 548"/>
                <a:gd name="T36" fmla="*/ 434 w 710"/>
                <a:gd name="T37" fmla="*/ 502 h 548"/>
                <a:gd name="T38" fmla="*/ 400 w 710"/>
                <a:gd name="T39" fmla="*/ 512 h 548"/>
                <a:gd name="T40" fmla="*/ 381 w 710"/>
                <a:gd name="T41" fmla="*/ 506 h 548"/>
                <a:gd name="T42" fmla="*/ 360 w 710"/>
                <a:gd name="T43" fmla="*/ 506 h 548"/>
                <a:gd name="T44" fmla="*/ 340 w 710"/>
                <a:gd name="T45" fmla="*/ 511 h 548"/>
                <a:gd name="T46" fmla="*/ 324 w 710"/>
                <a:gd name="T47" fmla="*/ 515 h 548"/>
                <a:gd name="T48" fmla="*/ 303 w 710"/>
                <a:gd name="T49" fmla="*/ 520 h 548"/>
                <a:gd name="T50" fmla="*/ 267 w 710"/>
                <a:gd name="T51" fmla="*/ 531 h 548"/>
                <a:gd name="T52" fmla="*/ 237 w 710"/>
                <a:gd name="T53" fmla="*/ 530 h 548"/>
                <a:gd name="T54" fmla="*/ 215 w 710"/>
                <a:gd name="T55" fmla="*/ 534 h 548"/>
                <a:gd name="T56" fmla="*/ 190 w 710"/>
                <a:gd name="T57" fmla="*/ 542 h 548"/>
                <a:gd name="T58" fmla="*/ 174 w 710"/>
                <a:gd name="T59" fmla="*/ 548 h 548"/>
                <a:gd name="T60" fmla="*/ 161 w 710"/>
                <a:gd name="T61" fmla="*/ 524 h 548"/>
                <a:gd name="T62" fmla="*/ 143 w 710"/>
                <a:gd name="T63" fmla="*/ 508 h 548"/>
                <a:gd name="T64" fmla="*/ 129 w 710"/>
                <a:gd name="T65" fmla="*/ 498 h 548"/>
                <a:gd name="T66" fmla="*/ 124 w 710"/>
                <a:gd name="T67" fmla="*/ 453 h 548"/>
                <a:gd name="T68" fmla="*/ 111 w 710"/>
                <a:gd name="T69" fmla="*/ 440 h 548"/>
                <a:gd name="T70" fmla="*/ 80 w 710"/>
                <a:gd name="T71" fmla="*/ 432 h 548"/>
                <a:gd name="T72" fmla="*/ 70 w 710"/>
                <a:gd name="T73" fmla="*/ 422 h 548"/>
                <a:gd name="T74" fmla="*/ 58 w 710"/>
                <a:gd name="T75" fmla="*/ 415 h 548"/>
                <a:gd name="T76" fmla="*/ 37 w 710"/>
                <a:gd name="T77" fmla="*/ 381 h 548"/>
                <a:gd name="T78" fmla="*/ 12 w 710"/>
                <a:gd name="T79" fmla="*/ 364 h 548"/>
                <a:gd name="T80" fmla="*/ 37 w 710"/>
                <a:gd name="T81" fmla="*/ 316 h 548"/>
                <a:gd name="T82" fmla="*/ 117 w 710"/>
                <a:gd name="T83" fmla="*/ 258 h 548"/>
                <a:gd name="T84" fmla="*/ 143 w 710"/>
                <a:gd name="T85" fmla="*/ 230 h 548"/>
                <a:gd name="T86" fmla="*/ 165 w 710"/>
                <a:gd name="T87" fmla="*/ 206 h 548"/>
                <a:gd name="T88" fmla="*/ 187 w 710"/>
                <a:gd name="T89" fmla="*/ 180 h 548"/>
                <a:gd name="T90" fmla="*/ 207 w 710"/>
                <a:gd name="T91" fmla="*/ 170 h 548"/>
                <a:gd name="T92" fmla="*/ 218 w 710"/>
                <a:gd name="T93" fmla="*/ 152 h 548"/>
                <a:gd name="T94" fmla="*/ 229 w 710"/>
                <a:gd name="T95" fmla="*/ 141 h 548"/>
                <a:gd name="T96" fmla="*/ 255 w 710"/>
                <a:gd name="T97" fmla="*/ 130 h 548"/>
                <a:gd name="T98" fmla="*/ 289 w 710"/>
                <a:gd name="T99" fmla="*/ 116 h 548"/>
                <a:gd name="T100" fmla="*/ 291 w 710"/>
                <a:gd name="T101" fmla="*/ 91 h 548"/>
                <a:gd name="T102" fmla="*/ 299 w 710"/>
                <a:gd name="T103" fmla="*/ 77 h 548"/>
                <a:gd name="T104" fmla="*/ 313 w 710"/>
                <a:gd name="T105" fmla="*/ 72 h 548"/>
                <a:gd name="T106" fmla="*/ 327 w 710"/>
                <a:gd name="T107" fmla="*/ 77 h 548"/>
                <a:gd name="T108" fmla="*/ 340 w 710"/>
                <a:gd name="T109" fmla="*/ 75 h 548"/>
                <a:gd name="T110" fmla="*/ 367 w 710"/>
                <a:gd name="T111" fmla="*/ 55 h 548"/>
                <a:gd name="T112" fmla="*/ 386 w 710"/>
                <a:gd name="T113" fmla="*/ 42 h 548"/>
                <a:gd name="T114" fmla="*/ 403 w 710"/>
                <a:gd name="T115" fmla="*/ 36 h 548"/>
                <a:gd name="T116" fmla="*/ 450 w 710"/>
                <a:gd name="T117" fmla="*/ 28 h 548"/>
                <a:gd name="T118" fmla="*/ 480 w 710"/>
                <a:gd name="T119" fmla="*/ 21 h 548"/>
                <a:gd name="T120" fmla="*/ 513 w 710"/>
                <a:gd name="T121" fmla="*/ 7 h 548"/>
                <a:gd name="T122" fmla="*/ 535 w 710"/>
                <a:gd name="T123" fmla="*/ 12 h 548"/>
                <a:gd name="T124" fmla="*/ 553 w 710"/>
                <a:gd name="T125" fmla="*/ 57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10" h="548">
                  <a:moveTo>
                    <a:pt x="561" y="73"/>
                  </a:moveTo>
                  <a:lnTo>
                    <a:pt x="564" y="80"/>
                  </a:lnTo>
                  <a:lnTo>
                    <a:pt x="565" y="83"/>
                  </a:lnTo>
                  <a:lnTo>
                    <a:pt x="567" y="90"/>
                  </a:lnTo>
                  <a:lnTo>
                    <a:pt x="568" y="91"/>
                  </a:lnTo>
                  <a:lnTo>
                    <a:pt x="570" y="94"/>
                  </a:lnTo>
                  <a:lnTo>
                    <a:pt x="570" y="95"/>
                  </a:lnTo>
                  <a:lnTo>
                    <a:pt x="572" y="99"/>
                  </a:lnTo>
                  <a:lnTo>
                    <a:pt x="574" y="105"/>
                  </a:lnTo>
                  <a:lnTo>
                    <a:pt x="575" y="106"/>
                  </a:lnTo>
                  <a:lnTo>
                    <a:pt x="576" y="109"/>
                  </a:lnTo>
                  <a:lnTo>
                    <a:pt x="579" y="111"/>
                  </a:lnTo>
                  <a:lnTo>
                    <a:pt x="582" y="111"/>
                  </a:lnTo>
                  <a:lnTo>
                    <a:pt x="583" y="111"/>
                  </a:lnTo>
                  <a:lnTo>
                    <a:pt x="587" y="111"/>
                  </a:lnTo>
                  <a:lnTo>
                    <a:pt x="592" y="112"/>
                  </a:lnTo>
                  <a:lnTo>
                    <a:pt x="597" y="112"/>
                  </a:lnTo>
                  <a:lnTo>
                    <a:pt x="600" y="112"/>
                  </a:lnTo>
                  <a:lnTo>
                    <a:pt x="604" y="113"/>
                  </a:lnTo>
                  <a:lnTo>
                    <a:pt x="607" y="113"/>
                  </a:lnTo>
                  <a:lnTo>
                    <a:pt x="610" y="113"/>
                  </a:lnTo>
                  <a:lnTo>
                    <a:pt x="612" y="113"/>
                  </a:lnTo>
                  <a:lnTo>
                    <a:pt x="618" y="113"/>
                  </a:lnTo>
                  <a:lnTo>
                    <a:pt x="622" y="113"/>
                  </a:lnTo>
                  <a:lnTo>
                    <a:pt x="625" y="113"/>
                  </a:lnTo>
                  <a:lnTo>
                    <a:pt x="629" y="113"/>
                  </a:lnTo>
                  <a:lnTo>
                    <a:pt x="632" y="113"/>
                  </a:lnTo>
                  <a:lnTo>
                    <a:pt x="636" y="113"/>
                  </a:lnTo>
                  <a:lnTo>
                    <a:pt x="640" y="113"/>
                  </a:lnTo>
                  <a:lnTo>
                    <a:pt x="641" y="113"/>
                  </a:lnTo>
                  <a:lnTo>
                    <a:pt x="643" y="113"/>
                  </a:lnTo>
                  <a:lnTo>
                    <a:pt x="647" y="113"/>
                  </a:lnTo>
                  <a:lnTo>
                    <a:pt x="648" y="115"/>
                  </a:lnTo>
                  <a:lnTo>
                    <a:pt x="648" y="116"/>
                  </a:lnTo>
                  <a:lnTo>
                    <a:pt x="650" y="123"/>
                  </a:lnTo>
                  <a:lnTo>
                    <a:pt x="655" y="153"/>
                  </a:lnTo>
                  <a:lnTo>
                    <a:pt x="656" y="157"/>
                  </a:lnTo>
                  <a:lnTo>
                    <a:pt x="658" y="161"/>
                  </a:lnTo>
                  <a:lnTo>
                    <a:pt x="658" y="163"/>
                  </a:lnTo>
                  <a:lnTo>
                    <a:pt x="659" y="170"/>
                  </a:lnTo>
                  <a:lnTo>
                    <a:pt x="659" y="171"/>
                  </a:lnTo>
                  <a:lnTo>
                    <a:pt x="659" y="173"/>
                  </a:lnTo>
                  <a:lnTo>
                    <a:pt x="658" y="173"/>
                  </a:lnTo>
                  <a:lnTo>
                    <a:pt x="669" y="195"/>
                  </a:lnTo>
                  <a:lnTo>
                    <a:pt x="674" y="207"/>
                  </a:lnTo>
                  <a:lnTo>
                    <a:pt x="677" y="211"/>
                  </a:lnTo>
                  <a:lnTo>
                    <a:pt x="680" y="215"/>
                  </a:lnTo>
                  <a:lnTo>
                    <a:pt x="694" y="232"/>
                  </a:lnTo>
                  <a:lnTo>
                    <a:pt x="695" y="237"/>
                  </a:lnTo>
                  <a:lnTo>
                    <a:pt x="695" y="239"/>
                  </a:lnTo>
                  <a:lnTo>
                    <a:pt x="695" y="240"/>
                  </a:lnTo>
                  <a:lnTo>
                    <a:pt x="698" y="240"/>
                  </a:lnTo>
                  <a:lnTo>
                    <a:pt x="709" y="240"/>
                  </a:lnTo>
                  <a:lnTo>
                    <a:pt x="710" y="240"/>
                  </a:lnTo>
                  <a:lnTo>
                    <a:pt x="710" y="243"/>
                  </a:lnTo>
                  <a:lnTo>
                    <a:pt x="710" y="253"/>
                  </a:lnTo>
                  <a:lnTo>
                    <a:pt x="710" y="255"/>
                  </a:lnTo>
                  <a:lnTo>
                    <a:pt x="708" y="257"/>
                  </a:lnTo>
                  <a:lnTo>
                    <a:pt x="705" y="257"/>
                  </a:lnTo>
                  <a:lnTo>
                    <a:pt x="703" y="257"/>
                  </a:lnTo>
                  <a:lnTo>
                    <a:pt x="702" y="257"/>
                  </a:lnTo>
                  <a:lnTo>
                    <a:pt x="698" y="257"/>
                  </a:lnTo>
                  <a:lnTo>
                    <a:pt x="695" y="257"/>
                  </a:lnTo>
                  <a:lnTo>
                    <a:pt x="695" y="258"/>
                  </a:lnTo>
                  <a:lnTo>
                    <a:pt x="696" y="266"/>
                  </a:lnTo>
                  <a:lnTo>
                    <a:pt x="698" y="266"/>
                  </a:lnTo>
                  <a:lnTo>
                    <a:pt x="698" y="271"/>
                  </a:lnTo>
                  <a:lnTo>
                    <a:pt x="699" y="279"/>
                  </a:lnTo>
                  <a:lnTo>
                    <a:pt x="699" y="280"/>
                  </a:lnTo>
                  <a:lnTo>
                    <a:pt x="696" y="280"/>
                  </a:lnTo>
                  <a:lnTo>
                    <a:pt x="695" y="282"/>
                  </a:lnTo>
                  <a:lnTo>
                    <a:pt x="692" y="282"/>
                  </a:lnTo>
                  <a:lnTo>
                    <a:pt x="690" y="283"/>
                  </a:lnTo>
                  <a:lnTo>
                    <a:pt x="690" y="293"/>
                  </a:lnTo>
                  <a:lnTo>
                    <a:pt x="691" y="301"/>
                  </a:lnTo>
                  <a:lnTo>
                    <a:pt x="685" y="298"/>
                  </a:lnTo>
                  <a:lnTo>
                    <a:pt x="683" y="298"/>
                  </a:lnTo>
                  <a:lnTo>
                    <a:pt x="680" y="297"/>
                  </a:lnTo>
                  <a:lnTo>
                    <a:pt x="679" y="297"/>
                  </a:lnTo>
                  <a:lnTo>
                    <a:pt x="676" y="297"/>
                  </a:lnTo>
                  <a:lnTo>
                    <a:pt x="673" y="297"/>
                  </a:lnTo>
                  <a:lnTo>
                    <a:pt x="673" y="295"/>
                  </a:lnTo>
                  <a:lnTo>
                    <a:pt x="672" y="295"/>
                  </a:lnTo>
                  <a:lnTo>
                    <a:pt x="670" y="295"/>
                  </a:lnTo>
                  <a:lnTo>
                    <a:pt x="669" y="295"/>
                  </a:lnTo>
                  <a:lnTo>
                    <a:pt x="669" y="298"/>
                  </a:lnTo>
                  <a:lnTo>
                    <a:pt x="669" y="301"/>
                  </a:lnTo>
                  <a:lnTo>
                    <a:pt x="670" y="312"/>
                  </a:lnTo>
                  <a:lnTo>
                    <a:pt x="672" y="319"/>
                  </a:lnTo>
                  <a:lnTo>
                    <a:pt x="673" y="330"/>
                  </a:lnTo>
                  <a:lnTo>
                    <a:pt x="673" y="335"/>
                  </a:lnTo>
                  <a:lnTo>
                    <a:pt x="673" y="340"/>
                  </a:lnTo>
                  <a:lnTo>
                    <a:pt x="673" y="341"/>
                  </a:lnTo>
                  <a:lnTo>
                    <a:pt x="673" y="345"/>
                  </a:lnTo>
                  <a:lnTo>
                    <a:pt x="674" y="346"/>
                  </a:lnTo>
                  <a:lnTo>
                    <a:pt x="674" y="348"/>
                  </a:lnTo>
                  <a:lnTo>
                    <a:pt x="674" y="356"/>
                  </a:lnTo>
                  <a:lnTo>
                    <a:pt x="674" y="357"/>
                  </a:lnTo>
                  <a:lnTo>
                    <a:pt x="674" y="359"/>
                  </a:lnTo>
                  <a:lnTo>
                    <a:pt x="673" y="360"/>
                  </a:lnTo>
                  <a:lnTo>
                    <a:pt x="673" y="367"/>
                  </a:lnTo>
                  <a:lnTo>
                    <a:pt x="673" y="370"/>
                  </a:lnTo>
                  <a:lnTo>
                    <a:pt x="673" y="371"/>
                  </a:lnTo>
                  <a:lnTo>
                    <a:pt x="672" y="378"/>
                  </a:lnTo>
                  <a:lnTo>
                    <a:pt x="672" y="380"/>
                  </a:lnTo>
                  <a:lnTo>
                    <a:pt x="670" y="389"/>
                  </a:lnTo>
                  <a:lnTo>
                    <a:pt x="670" y="393"/>
                  </a:lnTo>
                  <a:lnTo>
                    <a:pt x="670" y="395"/>
                  </a:lnTo>
                  <a:lnTo>
                    <a:pt x="669" y="398"/>
                  </a:lnTo>
                  <a:lnTo>
                    <a:pt x="669" y="399"/>
                  </a:lnTo>
                  <a:lnTo>
                    <a:pt x="669" y="400"/>
                  </a:lnTo>
                  <a:lnTo>
                    <a:pt x="667" y="403"/>
                  </a:lnTo>
                  <a:lnTo>
                    <a:pt x="666" y="409"/>
                  </a:lnTo>
                  <a:lnTo>
                    <a:pt x="665" y="413"/>
                  </a:lnTo>
                  <a:lnTo>
                    <a:pt x="663" y="417"/>
                  </a:lnTo>
                  <a:lnTo>
                    <a:pt x="659" y="429"/>
                  </a:lnTo>
                  <a:lnTo>
                    <a:pt x="658" y="436"/>
                  </a:lnTo>
                  <a:lnTo>
                    <a:pt x="655" y="442"/>
                  </a:lnTo>
                  <a:lnTo>
                    <a:pt x="655" y="443"/>
                  </a:lnTo>
                  <a:lnTo>
                    <a:pt x="655" y="444"/>
                  </a:lnTo>
                  <a:lnTo>
                    <a:pt x="637" y="500"/>
                  </a:lnTo>
                  <a:lnTo>
                    <a:pt x="632" y="513"/>
                  </a:lnTo>
                  <a:lnTo>
                    <a:pt x="632" y="516"/>
                  </a:lnTo>
                  <a:lnTo>
                    <a:pt x="630" y="518"/>
                  </a:lnTo>
                  <a:lnTo>
                    <a:pt x="627" y="516"/>
                  </a:lnTo>
                  <a:lnTo>
                    <a:pt x="623" y="516"/>
                  </a:lnTo>
                  <a:lnTo>
                    <a:pt x="622" y="516"/>
                  </a:lnTo>
                  <a:lnTo>
                    <a:pt x="621" y="516"/>
                  </a:lnTo>
                  <a:lnTo>
                    <a:pt x="619" y="516"/>
                  </a:lnTo>
                  <a:lnTo>
                    <a:pt x="618" y="516"/>
                  </a:lnTo>
                  <a:lnTo>
                    <a:pt x="616" y="518"/>
                  </a:lnTo>
                  <a:lnTo>
                    <a:pt x="615" y="518"/>
                  </a:lnTo>
                  <a:lnTo>
                    <a:pt x="611" y="518"/>
                  </a:lnTo>
                  <a:lnTo>
                    <a:pt x="610" y="519"/>
                  </a:lnTo>
                  <a:lnTo>
                    <a:pt x="608" y="519"/>
                  </a:lnTo>
                  <a:lnTo>
                    <a:pt x="607" y="518"/>
                  </a:lnTo>
                  <a:lnTo>
                    <a:pt x="604" y="518"/>
                  </a:lnTo>
                  <a:lnTo>
                    <a:pt x="603" y="518"/>
                  </a:lnTo>
                  <a:lnTo>
                    <a:pt x="601" y="518"/>
                  </a:lnTo>
                  <a:lnTo>
                    <a:pt x="600" y="518"/>
                  </a:lnTo>
                  <a:lnTo>
                    <a:pt x="596" y="518"/>
                  </a:lnTo>
                  <a:lnTo>
                    <a:pt x="593" y="518"/>
                  </a:lnTo>
                  <a:lnTo>
                    <a:pt x="590" y="518"/>
                  </a:lnTo>
                  <a:lnTo>
                    <a:pt x="589" y="518"/>
                  </a:lnTo>
                  <a:lnTo>
                    <a:pt x="585" y="518"/>
                  </a:lnTo>
                  <a:lnTo>
                    <a:pt x="582" y="518"/>
                  </a:lnTo>
                  <a:lnTo>
                    <a:pt x="579" y="518"/>
                  </a:lnTo>
                  <a:lnTo>
                    <a:pt x="578" y="518"/>
                  </a:lnTo>
                  <a:lnTo>
                    <a:pt x="576" y="516"/>
                  </a:lnTo>
                  <a:lnTo>
                    <a:pt x="574" y="516"/>
                  </a:lnTo>
                  <a:lnTo>
                    <a:pt x="572" y="516"/>
                  </a:lnTo>
                  <a:lnTo>
                    <a:pt x="571" y="516"/>
                  </a:lnTo>
                  <a:lnTo>
                    <a:pt x="568" y="516"/>
                  </a:lnTo>
                  <a:lnTo>
                    <a:pt x="565" y="515"/>
                  </a:lnTo>
                  <a:lnTo>
                    <a:pt x="563" y="515"/>
                  </a:lnTo>
                  <a:lnTo>
                    <a:pt x="560" y="515"/>
                  </a:lnTo>
                  <a:lnTo>
                    <a:pt x="558" y="515"/>
                  </a:lnTo>
                  <a:lnTo>
                    <a:pt x="557" y="515"/>
                  </a:lnTo>
                  <a:lnTo>
                    <a:pt x="554" y="515"/>
                  </a:lnTo>
                  <a:lnTo>
                    <a:pt x="553" y="515"/>
                  </a:lnTo>
                  <a:lnTo>
                    <a:pt x="552" y="515"/>
                  </a:lnTo>
                  <a:lnTo>
                    <a:pt x="550" y="513"/>
                  </a:lnTo>
                  <a:lnTo>
                    <a:pt x="549" y="513"/>
                  </a:lnTo>
                  <a:lnTo>
                    <a:pt x="545" y="515"/>
                  </a:lnTo>
                  <a:lnTo>
                    <a:pt x="543" y="515"/>
                  </a:lnTo>
                  <a:lnTo>
                    <a:pt x="542" y="516"/>
                  </a:lnTo>
                  <a:lnTo>
                    <a:pt x="539" y="516"/>
                  </a:lnTo>
                  <a:lnTo>
                    <a:pt x="539" y="518"/>
                  </a:lnTo>
                  <a:lnTo>
                    <a:pt x="538" y="518"/>
                  </a:lnTo>
                  <a:lnTo>
                    <a:pt x="535" y="516"/>
                  </a:lnTo>
                  <a:lnTo>
                    <a:pt x="534" y="516"/>
                  </a:lnTo>
                  <a:lnTo>
                    <a:pt x="532" y="516"/>
                  </a:lnTo>
                  <a:lnTo>
                    <a:pt x="534" y="515"/>
                  </a:lnTo>
                  <a:lnTo>
                    <a:pt x="532" y="515"/>
                  </a:lnTo>
                  <a:lnTo>
                    <a:pt x="531" y="515"/>
                  </a:lnTo>
                  <a:lnTo>
                    <a:pt x="530" y="515"/>
                  </a:lnTo>
                  <a:lnTo>
                    <a:pt x="525" y="515"/>
                  </a:lnTo>
                  <a:lnTo>
                    <a:pt x="523" y="515"/>
                  </a:lnTo>
                  <a:lnTo>
                    <a:pt x="520" y="515"/>
                  </a:lnTo>
                  <a:lnTo>
                    <a:pt x="518" y="513"/>
                  </a:lnTo>
                  <a:lnTo>
                    <a:pt x="517" y="513"/>
                  </a:lnTo>
                  <a:lnTo>
                    <a:pt x="514" y="513"/>
                  </a:lnTo>
                  <a:lnTo>
                    <a:pt x="512" y="513"/>
                  </a:lnTo>
                  <a:lnTo>
                    <a:pt x="507" y="513"/>
                  </a:lnTo>
                  <a:lnTo>
                    <a:pt x="506" y="513"/>
                  </a:lnTo>
                  <a:lnTo>
                    <a:pt x="505" y="513"/>
                  </a:lnTo>
                  <a:lnTo>
                    <a:pt x="502" y="513"/>
                  </a:lnTo>
                  <a:lnTo>
                    <a:pt x="501" y="512"/>
                  </a:lnTo>
                  <a:lnTo>
                    <a:pt x="498" y="512"/>
                  </a:lnTo>
                  <a:lnTo>
                    <a:pt x="495" y="512"/>
                  </a:lnTo>
                  <a:lnTo>
                    <a:pt x="494" y="512"/>
                  </a:lnTo>
                  <a:lnTo>
                    <a:pt x="491" y="511"/>
                  </a:lnTo>
                  <a:lnTo>
                    <a:pt x="489" y="511"/>
                  </a:lnTo>
                  <a:lnTo>
                    <a:pt x="487" y="511"/>
                  </a:lnTo>
                  <a:lnTo>
                    <a:pt x="483" y="511"/>
                  </a:lnTo>
                  <a:lnTo>
                    <a:pt x="476" y="509"/>
                  </a:lnTo>
                  <a:lnTo>
                    <a:pt x="474" y="509"/>
                  </a:lnTo>
                  <a:lnTo>
                    <a:pt x="473" y="509"/>
                  </a:lnTo>
                  <a:lnTo>
                    <a:pt x="469" y="509"/>
                  </a:lnTo>
                  <a:lnTo>
                    <a:pt x="467" y="509"/>
                  </a:lnTo>
                  <a:lnTo>
                    <a:pt x="466" y="508"/>
                  </a:lnTo>
                  <a:lnTo>
                    <a:pt x="462" y="508"/>
                  </a:lnTo>
                  <a:lnTo>
                    <a:pt x="461" y="506"/>
                  </a:lnTo>
                  <a:lnTo>
                    <a:pt x="459" y="506"/>
                  </a:lnTo>
                  <a:lnTo>
                    <a:pt x="443" y="504"/>
                  </a:lnTo>
                  <a:lnTo>
                    <a:pt x="440" y="502"/>
                  </a:lnTo>
                  <a:lnTo>
                    <a:pt x="438" y="502"/>
                  </a:lnTo>
                  <a:lnTo>
                    <a:pt x="437" y="502"/>
                  </a:lnTo>
                  <a:lnTo>
                    <a:pt x="434" y="502"/>
                  </a:lnTo>
                  <a:lnTo>
                    <a:pt x="433" y="504"/>
                  </a:lnTo>
                  <a:lnTo>
                    <a:pt x="430" y="504"/>
                  </a:lnTo>
                  <a:lnTo>
                    <a:pt x="429" y="504"/>
                  </a:lnTo>
                  <a:lnTo>
                    <a:pt x="426" y="504"/>
                  </a:lnTo>
                  <a:lnTo>
                    <a:pt x="422" y="504"/>
                  </a:lnTo>
                  <a:lnTo>
                    <a:pt x="420" y="504"/>
                  </a:lnTo>
                  <a:lnTo>
                    <a:pt x="419" y="504"/>
                  </a:lnTo>
                  <a:lnTo>
                    <a:pt x="418" y="504"/>
                  </a:lnTo>
                  <a:lnTo>
                    <a:pt x="411" y="505"/>
                  </a:lnTo>
                  <a:lnTo>
                    <a:pt x="401" y="506"/>
                  </a:lnTo>
                  <a:lnTo>
                    <a:pt x="400" y="512"/>
                  </a:lnTo>
                  <a:lnTo>
                    <a:pt x="396" y="508"/>
                  </a:lnTo>
                  <a:lnTo>
                    <a:pt x="394" y="506"/>
                  </a:lnTo>
                  <a:lnTo>
                    <a:pt x="393" y="506"/>
                  </a:lnTo>
                  <a:lnTo>
                    <a:pt x="390" y="506"/>
                  </a:lnTo>
                  <a:lnTo>
                    <a:pt x="389" y="506"/>
                  </a:lnTo>
                  <a:lnTo>
                    <a:pt x="387" y="506"/>
                  </a:lnTo>
                  <a:lnTo>
                    <a:pt x="386" y="506"/>
                  </a:lnTo>
                  <a:lnTo>
                    <a:pt x="385" y="506"/>
                  </a:lnTo>
                  <a:lnTo>
                    <a:pt x="383" y="506"/>
                  </a:lnTo>
                  <a:lnTo>
                    <a:pt x="382" y="506"/>
                  </a:lnTo>
                  <a:lnTo>
                    <a:pt x="381" y="506"/>
                  </a:lnTo>
                  <a:lnTo>
                    <a:pt x="379" y="506"/>
                  </a:lnTo>
                  <a:lnTo>
                    <a:pt x="378" y="506"/>
                  </a:lnTo>
                  <a:lnTo>
                    <a:pt x="376" y="505"/>
                  </a:lnTo>
                  <a:lnTo>
                    <a:pt x="375" y="505"/>
                  </a:lnTo>
                  <a:lnTo>
                    <a:pt x="374" y="505"/>
                  </a:lnTo>
                  <a:lnTo>
                    <a:pt x="372" y="505"/>
                  </a:lnTo>
                  <a:lnTo>
                    <a:pt x="371" y="505"/>
                  </a:lnTo>
                  <a:lnTo>
                    <a:pt x="369" y="505"/>
                  </a:lnTo>
                  <a:lnTo>
                    <a:pt x="364" y="506"/>
                  </a:lnTo>
                  <a:lnTo>
                    <a:pt x="361" y="506"/>
                  </a:lnTo>
                  <a:lnTo>
                    <a:pt x="360" y="506"/>
                  </a:lnTo>
                  <a:lnTo>
                    <a:pt x="357" y="508"/>
                  </a:lnTo>
                  <a:lnTo>
                    <a:pt x="356" y="508"/>
                  </a:lnTo>
                  <a:lnTo>
                    <a:pt x="354" y="508"/>
                  </a:lnTo>
                  <a:lnTo>
                    <a:pt x="351" y="508"/>
                  </a:lnTo>
                  <a:lnTo>
                    <a:pt x="349" y="509"/>
                  </a:lnTo>
                  <a:lnTo>
                    <a:pt x="347" y="509"/>
                  </a:lnTo>
                  <a:lnTo>
                    <a:pt x="346" y="509"/>
                  </a:lnTo>
                  <a:lnTo>
                    <a:pt x="345" y="509"/>
                  </a:lnTo>
                  <a:lnTo>
                    <a:pt x="343" y="511"/>
                  </a:lnTo>
                  <a:lnTo>
                    <a:pt x="342" y="511"/>
                  </a:lnTo>
                  <a:lnTo>
                    <a:pt x="340" y="511"/>
                  </a:lnTo>
                  <a:lnTo>
                    <a:pt x="340" y="512"/>
                  </a:lnTo>
                  <a:lnTo>
                    <a:pt x="339" y="512"/>
                  </a:lnTo>
                  <a:lnTo>
                    <a:pt x="338" y="512"/>
                  </a:lnTo>
                  <a:lnTo>
                    <a:pt x="336" y="512"/>
                  </a:lnTo>
                  <a:lnTo>
                    <a:pt x="335" y="513"/>
                  </a:lnTo>
                  <a:lnTo>
                    <a:pt x="332" y="513"/>
                  </a:lnTo>
                  <a:lnTo>
                    <a:pt x="331" y="513"/>
                  </a:lnTo>
                  <a:lnTo>
                    <a:pt x="328" y="513"/>
                  </a:lnTo>
                  <a:lnTo>
                    <a:pt x="327" y="515"/>
                  </a:lnTo>
                  <a:lnTo>
                    <a:pt x="325" y="515"/>
                  </a:lnTo>
                  <a:lnTo>
                    <a:pt x="324" y="515"/>
                  </a:lnTo>
                  <a:lnTo>
                    <a:pt x="321" y="515"/>
                  </a:lnTo>
                  <a:lnTo>
                    <a:pt x="318" y="516"/>
                  </a:lnTo>
                  <a:lnTo>
                    <a:pt x="317" y="516"/>
                  </a:lnTo>
                  <a:lnTo>
                    <a:pt x="316" y="516"/>
                  </a:lnTo>
                  <a:lnTo>
                    <a:pt x="314" y="518"/>
                  </a:lnTo>
                  <a:lnTo>
                    <a:pt x="312" y="518"/>
                  </a:lnTo>
                  <a:lnTo>
                    <a:pt x="310" y="519"/>
                  </a:lnTo>
                  <a:lnTo>
                    <a:pt x="307" y="519"/>
                  </a:lnTo>
                  <a:lnTo>
                    <a:pt x="306" y="520"/>
                  </a:lnTo>
                  <a:lnTo>
                    <a:pt x="305" y="520"/>
                  </a:lnTo>
                  <a:lnTo>
                    <a:pt x="303" y="520"/>
                  </a:lnTo>
                  <a:lnTo>
                    <a:pt x="298" y="523"/>
                  </a:lnTo>
                  <a:lnTo>
                    <a:pt x="296" y="524"/>
                  </a:lnTo>
                  <a:lnTo>
                    <a:pt x="295" y="526"/>
                  </a:lnTo>
                  <a:lnTo>
                    <a:pt x="294" y="526"/>
                  </a:lnTo>
                  <a:lnTo>
                    <a:pt x="292" y="526"/>
                  </a:lnTo>
                  <a:lnTo>
                    <a:pt x="291" y="526"/>
                  </a:lnTo>
                  <a:lnTo>
                    <a:pt x="278" y="530"/>
                  </a:lnTo>
                  <a:lnTo>
                    <a:pt x="277" y="530"/>
                  </a:lnTo>
                  <a:lnTo>
                    <a:pt x="274" y="530"/>
                  </a:lnTo>
                  <a:lnTo>
                    <a:pt x="271" y="531"/>
                  </a:lnTo>
                  <a:lnTo>
                    <a:pt x="267" y="531"/>
                  </a:lnTo>
                  <a:lnTo>
                    <a:pt x="263" y="531"/>
                  </a:lnTo>
                  <a:lnTo>
                    <a:pt x="262" y="531"/>
                  </a:lnTo>
                  <a:lnTo>
                    <a:pt x="258" y="531"/>
                  </a:lnTo>
                  <a:lnTo>
                    <a:pt x="255" y="531"/>
                  </a:lnTo>
                  <a:lnTo>
                    <a:pt x="254" y="531"/>
                  </a:lnTo>
                  <a:lnTo>
                    <a:pt x="251" y="531"/>
                  </a:lnTo>
                  <a:lnTo>
                    <a:pt x="248" y="530"/>
                  </a:lnTo>
                  <a:lnTo>
                    <a:pt x="247" y="530"/>
                  </a:lnTo>
                  <a:lnTo>
                    <a:pt x="244" y="530"/>
                  </a:lnTo>
                  <a:lnTo>
                    <a:pt x="241" y="530"/>
                  </a:lnTo>
                  <a:lnTo>
                    <a:pt x="237" y="530"/>
                  </a:lnTo>
                  <a:lnTo>
                    <a:pt x="234" y="530"/>
                  </a:lnTo>
                  <a:lnTo>
                    <a:pt x="232" y="530"/>
                  </a:lnTo>
                  <a:lnTo>
                    <a:pt x="230" y="530"/>
                  </a:lnTo>
                  <a:lnTo>
                    <a:pt x="229" y="530"/>
                  </a:lnTo>
                  <a:lnTo>
                    <a:pt x="227" y="530"/>
                  </a:lnTo>
                  <a:lnTo>
                    <a:pt x="225" y="531"/>
                  </a:lnTo>
                  <a:lnTo>
                    <a:pt x="222" y="533"/>
                  </a:lnTo>
                  <a:lnTo>
                    <a:pt x="220" y="533"/>
                  </a:lnTo>
                  <a:lnTo>
                    <a:pt x="219" y="534"/>
                  </a:lnTo>
                  <a:lnTo>
                    <a:pt x="216" y="534"/>
                  </a:lnTo>
                  <a:lnTo>
                    <a:pt x="215" y="534"/>
                  </a:lnTo>
                  <a:lnTo>
                    <a:pt x="215" y="536"/>
                  </a:lnTo>
                  <a:lnTo>
                    <a:pt x="212" y="536"/>
                  </a:lnTo>
                  <a:lnTo>
                    <a:pt x="209" y="537"/>
                  </a:lnTo>
                  <a:lnTo>
                    <a:pt x="208" y="537"/>
                  </a:lnTo>
                  <a:lnTo>
                    <a:pt x="207" y="537"/>
                  </a:lnTo>
                  <a:lnTo>
                    <a:pt x="204" y="537"/>
                  </a:lnTo>
                  <a:lnTo>
                    <a:pt x="197" y="540"/>
                  </a:lnTo>
                  <a:lnTo>
                    <a:pt x="196" y="541"/>
                  </a:lnTo>
                  <a:lnTo>
                    <a:pt x="194" y="541"/>
                  </a:lnTo>
                  <a:lnTo>
                    <a:pt x="191" y="542"/>
                  </a:lnTo>
                  <a:lnTo>
                    <a:pt x="190" y="542"/>
                  </a:lnTo>
                  <a:lnTo>
                    <a:pt x="189" y="544"/>
                  </a:lnTo>
                  <a:lnTo>
                    <a:pt x="187" y="544"/>
                  </a:lnTo>
                  <a:lnTo>
                    <a:pt x="186" y="544"/>
                  </a:lnTo>
                  <a:lnTo>
                    <a:pt x="185" y="544"/>
                  </a:lnTo>
                  <a:lnTo>
                    <a:pt x="183" y="545"/>
                  </a:lnTo>
                  <a:lnTo>
                    <a:pt x="180" y="545"/>
                  </a:lnTo>
                  <a:lnTo>
                    <a:pt x="179" y="545"/>
                  </a:lnTo>
                  <a:lnTo>
                    <a:pt x="178" y="547"/>
                  </a:lnTo>
                  <a:lnTo>
                    <a:pt x="176" y="547"/>
                  </a:lnTo>
                  <a:lnTo>
                    <a:pt x="175" y="548"/>
                  </a:lnTo>
                  <a:lnTo>
                    <a:pt x="174" y="548"/>
                  </a:lnTo>
                  <a:lnTo>
                    <a:pt x="172" y="545"/>
                  </a:lnTo>
                  <a:lnTo>
                    <a:pt x="171" y="541"/>
                  </a:lnTo>
                  <a:lnTo>
                    <a:pt x="171" y="540"/>
                  </a:lnTo>
                  <a:lnTo>
                    <a:pt x="169" y="538"/>
                  </a:lnTo>
                  <a:lnTo>
                    <a:pt x="167" y="534"/>
                  </a:lnTo>
                  <a:lnTo>
                    <a:pt x="167" y="533"/>
                  </a:lnTo>
                  <a:lnTo>
                    <a:pt x="165" y="531"/>
                  </a:lnTo>
                  <a:lnTo>
                    <a:pt x="164" y="529"/>
                  </a:lnTo>
                  <a:lnTo>
                    <a:pt x="163" y="527"/>
                  </a:lnTo>
                  <a:lnTo>
                    <a:pt x="161" y="526"/>
                  </a:lnTo>
                  <a:lnTo>
                    <a:pt x="161" y="524"/>
                  </a:lnTo>
                  <a:lnTo>
                    <a:pt x="158" y="523"/>
                  </a:lnTo>
                  <a:lnTo>
                    <a:pt x="154" y="520"/>
                  </a:lnTo>
                  <a:lnTo>
                    <a:pt x="153" y="519"/>
                  </a:lnTo>
                  <a:lnTo>
                    <a:pt x="152" y="518"/>
                  </a:lnTo>
                  <a:lnTo>
                    <a:pt x="152" y="516"/>
                  </a:lnTo>
                  <a:lnTo>
                    <a:pt x="149" y="513"/>
                  </a:lnTo>
                  <a:lnTo>
                    <a:pt x="147" y="512"/>
                  </a:lnTo>
                  <a:lnTo>
                    <a:pt x="146" y="511"/>
                  </a:lnTo>
                  <a:lnTo>
                    <a:pt x="145" y="511"/>
                  </a:lnTo>
                  <a:lnTo>
                    <a:pt x="145" y="509"/>
                  </a:lnTo>
                  <a:lnTo>
                    <a:pt x="143" y="508"/>
                  </a:lnTo>
                  <a:lnTo>
                    <a:pt x="140" y="505"/>
                  </a:lnTo>
                  <a:lnTo>
                    <a:pt x="139" y="502"/>
                  </a:lnTo>
                  <a:lnTo>
                    <a:pt x="139" y="501"/>
                  </a:lnTo>
                  <a:lnTo>
                    <a:pt x="138" y="500"/>
                  </a:lnTo>
                  <a:lnTo>
                    <a:pt x="136" y="498"/>
                  </a:lnTo>
                  <a:lnTo>
                    <a:pt x="136" y="497"/>
                  </a:lnTo>
                  <a:lnTo>
                    <a:pt x="135" y="497"/>
                  </a:lnTo>
                  <a:lnTo>
                    <a:pt x="135" y="498"/>
                  </a:lnTo>
                  <a:lnTo>
                    <a:pt x="132" y="498"/>
                  </a:lnTo>
                  <a:lnTo>
                    <a:pt x="129" y="500"/>
                  </a:lnTo>
                  <a:lnTo>
                    <a:pt x="129" y="498"/>
                  </a:lnTo>
                  <a:lnTo>
                    <a:pt x="129" y="497"/>
                  </a:lnTo>
                  <a:lnTo>
                    <a:pt x="128" y="490"/>
                  </a:lnTo>
                  <a:lnTo>
                    <a:pt x="128" y="489"/>
                  </a:lnTo>
                  <a:lnTo>
                    <a:pt x="127" y="486"/>
                  </a:lnTo>
                  <a:lnTo>
                    <a:pt x="125" y="478"/>
                  </a:lnTo>
                  <a:lnTo>
                    <a:pt x="124" y="469"/>
                  </a:lnTo>
                  <a:lnTo>
                    <a:pt x="124" y="468"/>
                  </a:lnTo>
                  <a:lnTo>
                    <a:pt x="124" y="467"/>
                  </a:lnTo>
                  <a:lnTo>
                    <a:pt x="124" y="465"/>
                  </a:lnTo>
                  <a:lnTo>
                    <a:pt x="124" y="457"/>
                  </a:lnTo>
                  <a:lnTo>
                    <a:pt x="124" y="453"/>
                  </a:lnTo>
                  <a:lnTo>
                    <a:pt x="122" y="450"/>
                  </a:lnTo>
                  <a:lnTo>
                    <a:pt x="120" y="449"/>
                  </a:lnTo>
                  <a:lnTo>
                    <a:pt x="120" y="447"/>
                  </a:lnTo>
                  <a:lnTo>
                    <a:pt x="118" y="447"/>
                  </a:lnTo>
                  <a:lnTo>
                    <a:pt x="118" y="446"/>
                  </a:lnTo>
                  <a:lnTo>
                    <a:pt x="117" y="446"/>
                  </a:lnTo>
                  <a:lnTo>
                    <a:pt x="117" y="444"/>
                  </a:lnTo>
                  <a:lnTo>
                    <a:pt x="116" y="444"/>
                  </a:lnTo>
                  <a:lnTo>
                    <a:pt x="114" y="443"/>
                  </a:lnTo>
                  <a:lnTo>
                    <a:pt x="113" y="442"/>
                  </a:lnTo>
                  <a:lnTo>
                    <a:pt x="111" y="440"/>
                  </a:lnTo>
                  <a:lnTo>
                    <a:pt x="110" y="440"/>
                  </a:lnTo>
                  <a:lnTo>
                    <a:pt x="109" y="440"/>
                  </a:lnTo>
                  <a:lnTo>
                    <a:pt x="107" y="440"/>
                  </a:lnTo>
                  <a:lnTo>
                    <a:pt x="106" y="439"/>
                  </a:lnTo>
                  <a:lnTo>
                    <a:pt x="105" y="439"/>
                  </a:lnTo>
                  <a:lnTo>
                    <a:pt x="103" y="439"/>
                  </a:lnTo>
                  <a:lnTo>
                    <a:pt x="99" y="439"/>
                  </a:lnTo>
                  <a:lnTo>
                    <a:pt x="98" y="439"/>
                  </a:lnTo>
                  <a:lnTo>
                    <a:pt x="96" y="437"/>
                  </a:lnTo>
                  <a:lnTo>
                    <a:pt x="87" y="436"/>
                  </a:lnTo>
                  <a:lnTo>
                    <a:pt x="80" y="432"/>
                  </a:lnTo>
                  <a:lnTo>
                    <a:pt x="80" y="431"/>
                  </a:lnTo>
                  <a:lnTo>
                    <a:pt x="78" y="431"/>
                  </a:lnTo>
                  <a:lnTo>
                    <a:pt x="77" y="431"/>
                  </a:lnTo>
                  <a:lnTo>
                    <a:pt x="77" y="429"/>
                  </a:lnTo>
                  <a:lnTo>
                    <a:pt x="76" y="429"/>
                  </a:lnTo>
                  <a:lnTo>
                    <a:pt x="74" y="428"/>
                  </a:lnTo>
                  <a:lnTo>
                    <a:pt x="74" y="426"/>
                  </a:lnTo>
                  <a:lnTo>
                    <a:pt x="73" y="426"/>
                  </a:lnTo>
                  <a:lnTo>
                    <a:pt x="73" y="425"/>
                  </a:lnTo>
                  <a:lnTo>
                    <a:pt x="71" y="424"/>
                  </a:lnTo>
                  <a:lnTo>
                    <a:pt x="70" y="422"/>
                  </a:lnTo>
                  <a:lnTo>
                    <a:pt x="69" y="421"/>
                  </a:lnTo>
                  <a:lnTo>
                    <a:pt x="69" y="420"/>
                  </a:lnTo>
                  <a:lnTo>
                    <a:pt x="67" y="420"/>
                  </a:lnTo>
                  <a:lnTo>
                    <a:pt x="67" y="418"/>
                  </a:lnTo>
                  <a:lnTo>
                    <a:pt x="66" y="418"/>
                  </a:lnTo>
                  <a:lnTo>
                    <a:pt x="66" y="417"/>
                  </a:lnTo>
                  <a:lnTo>
                    <a:pt x="66" y="415"/>
                  </a:lnTo>
                  <a:lnTo>
                    <a:pt x="66" y="417"/>
                  </a:lnTo>
                  <a:lnTo>
                    <a:pt x="62" y="415"/>
                  </a:lnTo>
                  <a:lnTo>
                    <a:pt x="60" y="415"/>
                  </a:lnTo>
                  <a:lnTo>
                    <a:pt x="58" y="415"/>
                  </a:lnTo>
                  <a:lnTo>
                    <a:pt x="53" y="414"/>
                  </a:lnTo>
                  <a:lnTo>
                    <a:pt x="49" y="413"/>
                  </a:lnTo>
                  <a:lnTo>
                    <a:pt x="48" y="413"/>
                  </a:lnTo>
                  <a:lnTo>
                    <a:pt x="44" y="406"/>
                  </a:lnTo>
                  <a:lnTo>
                    <a:pt x="41" y="403"/>
                  </a:lnTo>
                  <a:lnTo>
                    <a:pt x="40" y="400"/>
                  </a:lnTo>
                  <a:lnTo>
                    <a:pt x="30" y="391"/>
                  </a:lnTo>
                  <a:lnTo>
                    <a:pt x="33" y="388"/>
                  </a:lnTo>
                  <a:lnTo>
                    <a:pt x="34" y="385"/>
                  </a:lnTo>
                  <a:lnTo>
                    <a:pt x="37" y="382"/>
                  </a:lnTo>
                  <a:lnTo>
                    <a:pt x="37" y="381"/>
                  </a:lnTo>
                  <a:lnTo>
                    <a:pt x="31" y="378"/>
                  </a:lnTo>
                  <a:lnTo>
                    <a:pt x="30" y="378"/>
                  </a:lnTo>
                  <a:lnTo>
                    <a:pt x="29" y="377"/>
                  </a:lnTo>
                  <a:lnTo>
                    <a:pt x="26" y="375"/>
                  </a:lnTo>
                  <a:lnTo>
                    <a:pt x="25" y="375"/>
                  </a:lnTo>
                  <a:lnTo>
                    <a:pt x="20" y="371"/>
                  </a:lnTo>
                  <a:lnTo>
                    <a:pt x="16" y="367"/>
                  </a:lnTo>
                  <a:lnTo>
                    <a:pt x="15" y="367"/>
                  </a:lnTo>
                  <a:lnTo>
                    <a:pt x="14" y="366"/>
                  </a:lnTo>
                  <a:lnTo>
                    <a:pt x="12" y="366"/>
                  </a:lnTo>
                  <a:lnTo>
                    <a:pt x="12" y="364"/>
                  </a:lnTo>
                  <a:lnTo>
                    <a:pt x="11" y="364"/>
                  </a:lnTo>
                  <a:lnTo>
                    <a:pt x="7" y="360"/>
                  </a:lnTo>
                  <a:lnTo>
                    <a:pt x="0" y="355"/>
                  </a:lnTo>
                  <a:lnTo>
                    <a:pt x="2" y="352"/>
                  </a:lnTo>
                  <a:lnTo>
                    <a:pt x="11" y="342"/>
                  </a:lnTo>
                  <a:lnTo>
                    <a:pt x="18" y="334"/>
                  </a:lnTo>
                  <a:lnTo>
                    <a:pt x="27" y="324"/>
                  </a:lnTo>
                  <a:lnTo>
                    <a:pt x="29" y="324"/>
                  </a:lnTo>
                  <a:lnTo>
                    <a:pt x="30" y="323"/>
                  </a:lnTo>
                  <a:lnTo>
                    <a:pt x="33" y="320"/>
                  </a:lnTo>
                  <a:lnTo>
                    <a:pt x="37" y="316"/>
                  </a:lnTo>
                  <a:lnTo>
                    <a:pt x="44" y="312"/>
                  </a:lnTo>
                  <a:lnTo>
                    <a:pt x="48" y="308"/>
                  </a:lnTo>
                  <a:lnTo>
                    <a:pt x="67" y="294"/>
                  </a:lnTo>
                  <a:lnTo>
                    <a:pt x="70" y="293"/>
                  </a:lnTo>
                  <a:lnTo>
                    <a:pt x="70" y="291"/>
                  </a:lnTo>
                  <a:lnTo>
                    <a:pt x="81" y="284"/>
                  </a:lnTo>
                  <a:lnTo>
                    <a:pt x="100" y="271"/>
                  </a:lnTo>
                  <a:lnTo>
                    <a:pt x="110" y="264"/>
                  </a:lnTo>
                  <a:lnTo>
                    <a:pt x="111" y="264"/>
                  </a:lnTo>
                  <a:lnTo>
                    <a:pt x="114" y="261"/>
                  </a:lnTo>
                  <a:lnTo>
                    <a:pt x="117" y="258"/>
                  </a:lnTo>
                  <a:lnTo>
                    <a:pt x="118" y="257"/>
                  </a:lnTo>
                  <a:lnTo>
                    <a:pt x="120" y="257"/>
                  </a:lnTo>
                  <a:lnTo>
                    <a:pt x="121" y="255"/>
                  </a:lnTo>
                  <a:lnTo>
                    <a:pt x="122" y="253"/>
                  </a:lnTo>
                  <a:lnTo>
                    <a:pt x="125" y="251"/>
                  </a:lnTo>
                  <a:lnTo>
                    <a:pt x="127" y="249"/>
                  </a:lnTo>
                  <a:lnTo>
                    <a:pt x="131" y="246"/>
                  </a:lnTo>
                  <a:lnTo>
                    <a:pt x="138" y="236"/>
                  </a:lnTo>
                  <a:lnTo>
                    <a:pt x="142" y="232"/>
                  </a:lnTo>
                  <a:lnTo>
                    <a:pt x="143" y="232"/>
                  </a:lnTo>
                  <a:lnTo>
                    <a:pt x="143" y="230"/>
                  </a:lnTo>
                  <a:lnTo>
                    <a:pt x="149" y="224"/>
                  </a:lnTo>
                  <a:lnTo>
                    <a:pt x="152" y="219"/>
                  </a:lnTo>
                  <a:lnTo>
                    <a:pt x="153" y="218"/>
                  </a:lnTo>
                  <a:lnTo>
                    <a:pt x="154" y="215"/>
                  </a:lnTo>
                  <a:lnTo>
                    <a:pt x="156" y="215"/>
                  </a:lnTo>
                  <a:lnTo>
                    <a:pt x="156" y="214"/>
                  </a:lnTo>
                  <a:lnTo>
                    <a:pt x="157" y="213"/>
                  </a:lnTo>
                  <a:lnTo>
                    <a:pt x="161" y="208"/>
                  </a:lnTo>
                  <a:lnTo>
                    <a:pt x="163" y="207"/>
                  </a:lnTo>
                  <a:lnTo>
                    <a:pt x="164" y="206"/>
                  </a:lnTo>
                  <a:lnTo>
                    <a:pt x="165" y="206"/>
                  </a:lnTo>
                  <a:lnTo>
                    <a:pt x="175" y="197"/>
                  </a:lnTo>
                  <a:lnTo>
                    <a:pt x="179" y="193"/>
                  </a:lnTo>
                  <a:lnTo>
                    <a:pt x="183" y="191"/>
                  </a:lnTo>
                  <a:lnTo>
                    <a:pt x="183" y="189"/>
                  </a:lnTo>
                  <a:lnTo>
                    <a:pt x="187" y="186"/>
                  </a:lnTo>
                  <a:lnTo>
                    <a:pt x="189" y="186"/>
                  </a:lnTo>
                  <a:lnTo>
                    <a:pt x="187" y="186"/>
                  </a:lnTo>
                  <a:lnTo>
                    <a:pt x="187" y="185"/>
                  </a:lnTo>
                  <a:lnTo>
                    <a:pt x="187" y="184"/>
                  </a:lnTo>
                  <a:lnTo>
                    <a:pt x="186" y="182"/>
                  </a:lnTo>
                  <a:lnTo>
                    <a:pt x="187" y="180"/>
                  </a:lnTo>
                  <a:lnTo>
                    <a:pt x="189" y="180"/>
                  </a:lnTo>
                  <a:lnTo>
                    <a:pt x="189" y="178"/>
                  </a:lnTo>
                  <a:lnTo>
                    <a:pt x="190" y="178"/>
                  </a:lnTo>
                  <a:lnTo>
                    <a:pt x="191" y="178"/>
                  </a:lnTo>
                  <a:lnTo>
                    <a:pt x="194" y="175"/>
                  </a:lnTo>
                  <a:lnTo>
                    <a:pt x="196" y="175"/>
                  </a:lnTo>
                  <a:lnTo>
                    <a:pt x="197" y="174"/>
                  </a:lnTo>
                  <a:lnTo>
                    <a:pt x="198" y="174"/>
                  </a:lnTo>
                  <a:lnTo>
                    <a:pt x="201" y="173"/>
                  </a:lnTo>
                  <a:lnTo>
                    <a:pt x="201" y="171"/>
                  </a:lnTo>
                  <a:lnTo>
                    <a:pt x="207" y="170"/>
                  </a:lnTo>
                  <a:lnTo>
                    <a:pt x="208" y="168"/>
                  </a:lnTo>
                  <a:lnTo>
                    <a:pt x="209" y="168"/>
                  </a:lnTo>
                  <a:lnTo>
                    <a:pt x="209" y="167"/>
                  </a:lnTo>
                  <a:lnTo>
                    <a:pt x="212" y="166"/>
                  </a:lnTo>
                  <a:lnTo>
                    <a:pt x="213" y="164"/>
                  </a:lnTo>
                  <a:lnTo>
                    <a:pt x="215" y="163"/>
                  </a:lnTo>
                  <a:lnTo>
                    <a:pt x="216" y="163"/>
                  </a:lnTo>
                  <a:lnTo>
                    <a:pt x="216" y="161"/>
                  </a:lnTo>
                  <a:lnTo>
                    <a:pt x="216" y="160"/>
                  </a:lnTo>
                  <a:lnTo>
                    <a:pt x="218" y="157"/>
                  </a:lnTo>
                  <a:lnTo>
                    <a:pt x="218" y="152"/>
                  </a:lnTo>
                  <a:lnTo>
                    <a:pt x="219" y="152"/>
                  </a:lnTo>
                  <a:lnTo>
                    <a:pt x="219" y="150"/>
                  </a:lnTo>
                  <a:lnTo>
                    <a:pt x="219" y="148"/>
                  </a:lnTo>
                  <a:lnTo>
                    <a:pt x="218" y="148"/>
                  </a:lnTo>
                  <a:lnTo>
                    <a:pt x="220" y="146"/>
                  </a:lnTo>
                  <a:lnTo>
                    <a:pt x="222" y="146"/>
                  </a:lnTo>
                  <a:lnTo>
                    <a:pt x="225" y="145"/>
                  </a:lnTo>
                  <a:lnTo>
                    <a:pt x="226" y="144"/>
                  </a:lnTo>
                  <a:lnTo>
                    <a:pt x="227" y="144"/>
                  </a:lnTo>
                  <a:lnTo>
                    <a:pt x="227" y="142"/>
                  </a:lnTo>
                  <a:lnTo>
                    <a:pt x="229" y="141"/>
                  </a:lnTo>
                  <a:lnTo>
                    <a:pt x="232" y="138"/>
                  </a:lnTo>
                  <a:lnTo>
                    <a:pt x="233" y="138"/>
                  </a:lnTo>
                  <a:lnTo>
                    <a:pt x="233" y="137"/>
                  </a:lnTo>
                  <a:lnTo>
                    <a:pt x="233" y="135"/>
                  </a:lnTo>
                  <a:lnTo>
                    <a:pt x="233" y="131"/>
                  </a:lnTo>
                  <a:lnTo>
                    <a:pt x="234" y="131"/>
                  </a:lnTo>
                  <a:lnTo>
                    <a:pt x="238" y="130"/>
                  </a:lnTo>
                  <a:lnTo>
                    <a:pt x="241" y="130"/>
                  </a:lnTo>
                  <a:lnTo>
                    <a:pt x="244" y="130"/>
                  </a:lnTo>
                  <a:lnTo>
                    <a:pt x="248" y="130"/>
                  </a:lnTo>
                  <a:lnTo>
                    <a:pt x="255" y="130"/>
                  </a:lnTo>
                  <a:lnTo>
                    <a:pt x="258" y="128"/>
                  </a:lnTo>
                  <a:lnTo>
                    <a:pt x="259" y="128"/>
                  </a:lnTo>
                  <a:lnTo>
                    <a:pt x="266" y="128"/>
                  </a:lnTo>
                  <a:lnTo>
                    <a:pt x="271" y="128"/>
                  </a:lnTo>
                  <a:lnTo>
                    <a:pt x="280" y="127"/>
                  </a:lnTo>
                  <a:lnTo>
                    <a:pt x="284" y="127"/>
                  </a:lnTo>
                  <a:lnTo>
                    <a:pt x="289" y="127"/>
                  </a:lnTo>
                  <a:lnTo>
                    <a:pt x="291" y="127"/>
                  </a:lnTo>
                  <a:lnTo>
                    <a:pt x="291" y="123"/>
                  </a:lnTo>
                  <a:lnTo>
                    <a:pt x="289" y="117"/>
                  </a:lnTo>
                  <a:lnTo>
                    <a:pt x="289" y="116"/>
                  </a:lnTo>
                  <a:lnTo>
                    <a:pt x="289" y="111"/>
                  </a:lnTo>
                  <a:lnTo>
                    <a:pt x="289" y="108"/>
                  </a:lnTo>
                  <a:lnTo>
                    <a:pt x="289" y="106"/>
                  </a:lnTo>
                  <a:lnTo>
                    <a:pt x="289" y="105"/>
                  </a:lnTo>
                  <a:lnTo>
                    <a:pt x="289" y="101"/>
                  </a:lnTo>
                  <a:lnTo>
                    <a:pt x="289" y="99"/>
                  </a:lnTo>
                  <a:lnTo>
                    <a:pt x="289" y="98"/>
                  </a:lnTo>
                  <a:lnTo>
                    <a:pt x="289" y="97"/>
                  </a:lnTo>
                  <a:lnTo>
                    <a:pt x="289" y="95"/>
                  </a:lnTo>
                  <a:lnTo>
                    <a:pt x="291" y="92"/>
                  </a:lnTo>
                  <a:lnTo>
                    <a:pt x="291" y="91"/>
                  </a:lnTo>
                  <a:lnTo>
                    <a:pt x="292" y="90"/>
                  </a:lnTo>
                  <a:lnTo>
                    <a:pt x="292" y="88"/>
                  </a:lnTo>
                  <a:lnTo>
                    <a:pt x="292" y="87"/>
                  </a:lnTo>
                  <a:lnTo>
                    <a:pt x="294" y="87"/>
                  </a:lnTo>
                  <a:lnTo>
                    <a:pt x="294" y="86"/>
                  </a:lnTo>
                  <a:lnTo>
                    <a:pt x="294" y="84"/>
                  </a:lnTo>
                  <a:lnTo>
                    <a:pt x="295" y="83"/>
                  </a:lnTo>
                  <a:lnTo>
                    <a:pt x="296" y="81"/>
                  </a:lnTo>
                  <a:lnTo>
                    <a:pt x="296" y="80"/>
                  </a:lnTo>
                  <a:lnTo>
                    <a:pt x="298" y="79"/>
                  </a:lnTo>
                  <a:lnTo>
                    <a:pt x="299" y="77"/>
                  </a:lnTo>
                  <a:lnTo>
                    <a:pt x="301" y="76"/>
                  </a:lnTo>
                  <a:lnTo>
                    <a:pt x="301" y="75"/>
                  </a:lnTo>
                  <a:lnTo>
                    <a:pt x="302" y="75"/>
                  </a:lnTo>
                  <a:lnTo>
                    <a:pt x="303" y="73"/>
                  </a:lnTo>
                  <a:lnTo>
                    <a:pt x="305" y="73"/>
                  </a:lnTo>
                  <a:lnTo>
                    <a:pt x="306" y="72"/>
                  </a:lnTo>
                  <a:lnTo>
                    <a:pt x="307" y="72"/>
                  </a:lnTo>
                  <a:lnTo>
                    <a:pt x="309" y="72"/>
                  </a:lnTo>
                  <a:lnTo>
                    <a:pt x="310" y="72"/>
                  </a:lnTo>
                  <a:lnTo>
                    <a:pt x="312" y="72"/>
                  </a:lnTo>
                  <a:lnTo>
                    <a:pt x="313" y="72"/>
                  </a:lnTo>
                  <a:lnTo>
                    <a:pt x="314" y="72"/>
                  </a:lnTo>
                  <a:lnTo>
                    <a:pt x="314" y="73"/>
                  </a:lnTo>
                  <a:lnTo>
                    <a:pt x="316" y="73"/>
                  </a:lnTo>
                  <a:lnTo>
                    <a:pt x="317" y="73"/>
                  </a:lnTo>
                  <a:lnTo>
                    <a:pt x="320" y="75"/>
                  </a:lnTo>
                  <a:lnTo>
                    <a:pt x="321" y="75"/>
                  </a:lnTo>
                  <a:lnTo>
                    <a:pt x="323" y="76"/>
                  </a:lnTo>
                  <a:lnTo>
                    <a:pt x="324" y="76"/>
                  </a:lnTo>
                  <a:lnTo>
                    <a:pt x="325" y="76"/>
                  </a:lnTo>
                  <a:lnTo>
                    <a:pt x="327" y="76"/>
                  </a:lnTo>
                  <a:lnTo>
                    <a:pt x="327" y="77"/>
                  </a:lnTo>
                  <a:lnTo>
                    <a:pt x="328" y="77"/>
                  </a:lnTo>
                  <a:lnTo>
                    <a:pt x="329" y="77"/>
                  </a:lnTo>
                  <a:lnTo>
                    <a:pt x="331" y="77"/>
                  </a:lnTo>
                  <a:lnTo>
                    <a:pt x="332" y="77"/>
                  </a:lnTo>
                  <a:lnTo>
                    <a:pt x="334" y="77"/>
                  </a:lnTo>
                  <a:lnTo>
                    <a:pt x="335" y="76"/>
                  </a:lnTo>
                  <a:lnTo>
                    <a:pt x="336" y="76"/>
                  </a:lnTo>
                  <a:lnTo>
                    <a:pt x="338" y="76"/>
                  </a:lnTo>
                  <a:lnTo>
                    <a:pt x="339" y="76"/>
                  </a:lnTo>
                  <a:lnTo>
                    <a:pt x="339" y="75"/>
                  </a:lnTo>
                  <a:lnTo>
                    <a:pt x="340" y="75"/>
                  </a:lnTo>
                  <a:lnTo>
                    <a:pt x="342" y="75"/>
                  </a:lnTo>
                  <a:lnTo>
                    <a:pt x="343" y="73"/>
                  </a:lnTo>
                  <a:lnTo>
                    <a:pt x="345" y="73"/>
                  </a:lnTo>
                  <a:lnTo>
                    <a:pt x="345" y="72"/>
                  </a:lnTo>
                  <a:lnTo>
                    <a:pt x="346" y="72"/>
                  </a:lnTo>
                  <a:lnTo>
                    <a:pt x="347" y="70"/>
                  </a:lnTo>
                  <a:lnTo>
                    <a:pt x="349" y="69"/>
                  </a:lnTo>
                  <a:lnTo>
                    <a:pt x="353" y="66"/>
                  </a:lnTo>
                  <a:lnTo>
                    <a:pt x="357" y="64"/>
                  </a:lnTo>
                  <a:lnTo>
                    <a:pt x="364" y="58"/>
                  </a:lnTo>
                  <a:lnTo>
                    <a:pt x="367" y="55"/>
                  </a:lnTo>
                  <a:lnTo>
                    <a:pt x="371" y="51"/>
                  </a:lnTo>
                  <a:lnTo>
                    <a:pt x="372" y="51"/>
                  </a:lnTo>
                  <a:lnTo>
                    <a:pt x="374" y="50"/>
                  </a:lnTo>
                  <a:lnTo>
                    <a:pt x="375" y="50"/>
                  </a:lnTo>
                  <a:lnTo>
                    <a:pt x="378" y="47"/>
                  </a:lnTo>
                  <a:lnTo>
                    <a:pt x="381" y="46"/>
                  </a:lnTo>
                  <a:lnTo>
                    <a:pt x="382" y="44"/>
                  </a:lnTo>
                  <a:lnTo>
                    <a:pt x="383" y="43"/>
                  </a:lnTo>
                  <a:lnTo>
                    <a:pt x="385" y="43"/>
                  </a:lnTo>
                  <a:lnTo>
                    <a:pt x="386" y="43"/>
                  </a:lnTo>
                  <a:lnTo>
                    <a:pt x="386" y="42"/>
                  </a:lnTo>
                  <a:lnTo>
                    <a:pt x="387" y="42"/>
                  </a:lnTo>
                  <a:lnTo>
                    <a:pt x="389" y="40"/>
                  </a:lnTo>
                  <a:lnTo>
                    <a:pt x="390" y="40"/>
                  </a:lnTo>
                  <a:lnTo>
                    <a:pt x="392" y="40"/>
                  </a:lnTo>
                  <a:lnTo>
                    <a:pt x="393" y="39"/>
                  </a:lnTo>
                  <a:lnTo>
                    <a:pt x="394" y="39"/>
                  </a:lnTo>
                  <a:lnTo>
                    <a:pt x="396" y="39"/>
                  </a:lnTo>
                  <a:lnTo>
                    <a:pt x="396" y="37"/>
                  </a:lnTo>
                  <a:lnTo>
                    <a:pt x="400" y="37"/>
                  </a:lnTo>
                  <a:lnTo>
                    <a:pt x="401" y="37"/>
                  </a:lnTo>
                  <a:lnTo>
                    <a:pt x="403" y="36"/>
                  </a:lnTo>
                  <a:lnTo>
                    <a:pt x="409" y="36"/>
                  </a:lnTo>
                  <a:lnTo>
                    <a:pt x="412" y="34"/>
                  </a:lnTo>
                  <a:lnTo>
                    <a:pt x="415" y="34"/>
                  </a:lnTo>
                  <a:lnTo>
                    <a:pt x="416" y="34"/>
                  </a:lnTo>
                  <a:lnTo>
                    <a:pt x="422" y="33"/>
                  </a:lnTo>
                  <a:lnTo>
                    <a:pt x="426" y="32"/>
                  </a:lnTo>
                  <a:lnTo>
                    <a:pt x="434" y="30"/>
                  </a:lnTo>
                  <a:lnTo>
                    <a:pt x="437" y="30"/>
                  </a:lnTo>
                  <a:lnTo>
                    <a:pt x="447" y="29"/>
                  </a:lnTo>
                  <a:lnTo>
                    <a:pt x="448" y="29"/>
                  </a:lnTo>
                  <a:lnTo>
                    <a:pt x="450" y="28"/>
                  </a:lnTo>
                  <a:lnTo>
                    <a:pt x="454" y="28"/>
                  </a:lnTo>
                  <a:lnTo>
                    <a:pt x="456" y="26"/>
                  </a:lnTo>
                  <a:lnTo>
                    <a:pt x="458" y="26"/>
                  </a:lnTo>
                  <a:lnTo>
                    <a:pt x="461" y="26"/>
                  </a:lnTo>
                  <a:lnTo>
                    <a:pt x="465" y="25"/>
                  </a:lnTo>
                  <a:lnTo>
                    <a:pt x="472" y="23"/>
                  </a:lnTo>
                  <a:lnTo>
                    <a:pt x="472" y="22"/>
                  </a:lnTo>
                  <a:lnTo>
                    <a:pt x="473" y="22"/>
                  </a:lnTo>
                  <a:lnTo>
                    <a:pt x="474" y="22"/>
                  </a:lnTo>
                  <a:lnTo>
                    <a:pt x="478" y="21"/>
                  </a:lnTo>
                  <a:lnTo>
                    <a:pt x="480" y="21"/>
                  </a:lnTo>
                  <a:lnTo>
                    <a:pt x="481" y="19"/>
                  </a:lnTo>
                  <a:lnTo>
                    <a:pt x="484" y="19"/>
                  </a:lnTo>
                  <a:lnTo>
                    <a:pt x="485" y="18"/>
                  </a:lnTo>
                  <a:lnTo>
                    <a:pt x="492" y="15"/>
                  </a:lnTo>
                  <a:lnTo>
                    <a:pt x="495" y="15"/>
                  </a:lnTo>
                  <a:lnTo>
                    <a:pt x="495" y="14"/>
                  </a:lnTo>
                  <a:lnTo>
                    <a:pt x="496" y="14"/>
                  </a:lnTo>
                  <a:lnTo>
                    <a:pt x="502" y="12"/>
                  </a:lnTo>
                  <a:lnTo>
                    <a:pt x="509" y="10"/>
                  </a:lnTo>
                  <a:lnTo>
                    <a:pt x="510" y="8"/>
                  </a:lnTo>
                  <a:lnTo>
                    <a:pt x="513" y="7"/>
                  </a:lnTo>
                  <a:lnTo>
                    <a:pt x="516" y="7"/>
                  </a:lnTo>
                  <a:lnTo>
                    <a:pt x="518" y="6"/>
                  </a:lnTo>
                  <a:lnTo>
                    <a:pt x="521" y="4"/>
                  </a:lnTo>
                  <a:lnTo>
                    <a:pt x="524" y="3"/>
                  </a:lnTo>
                  <a:lnTo>
                    <a:pt x="525" y="3"/>
                  </a:lnTo>
                  <a:lnTo>
                    <a:pt x="527" y="3"/>
                  </a:lnTo>
                  <a:lnTo>
                    <a:pt x="528" y="1"/>
                  </a:lnTo>
                  <a:lnTo>
                    <a:pt x="531" y="0"/>
                  </a:lnTo>
                  <a:lnTo>
                    <a:pt x="532" y="4"/>
                  </a:lnTo>
                  <a:lnTo>
                    <a:pt x="535" y="11"/>
                  </a:lnTo>
                  <a:lnTo>
                    <a:pt x="535" y="12"/>
                  </a:lnTo>
                  <a:lnTo>
                    <a:pt x="536" y="14"/>
                  </a:lnTo>
                  <a:lnTo>
                    <a:pt x="536" y="15"/>
                  </a:lnTo>
                  <a:lnTo>
                    <a:pt x="536" y="17"/>
                  </a:lnTo>
                  <a:lnTo>
                    <a:pt x="538" y="17"/>
                  </a:lnTo>
                  <a:lnTo>
                    <a:pt x="539" y="22"/>
                  </a:lnTo>
                  <a:lnTo>
                    <a:pt x="542" y="26"/>
                  </a:lnTo>
                  <a:lnTo>
                    <a:pt x="543" y="30"/>
                  </a:lnTo>
                  <a:lnTo>
                    <a:pt x="546" y="36"/>
                  </a:lnTo>
                  <a:lnTo>
                    <a:pt x="546" y="39"/>
                  </a:lnTo>
                  <a:lnTo>
                    <a:pt x="549" y="44"/>
                  </a:lnTo>
                  <a:lnTo>
                    <a:pt x="553" y="57"/>
                  </a:lnTo>
                  <a:lnTo>
                    <a:pt x="557" y="64"/>
                  </a:lnTo>
                  <a:lnTo>
                    <a:pt x="558" y="66"/>
                  </a:lnTo>
                  <a:lnTo>
                    <a:pt x="560" y="70"/>
                  </a:lnTo>
                  <a:lnTo>
                    <a:pt x="560" y="72"/>
                  </a:lnTo>
                  <a:lnTo>
                    <a:pt x="561" y="73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" name="Freeform 38">
              <a:extLst>
                <a:ext uri="{FF2B5EF4-FFF2-40B4-BE49-F238E27FC236}">
                  <a16:creationId xmlns:a16="http://schemas.microsoft.com/office/drawing/2014/main" id="{AAAF6E8B-5020-B389-B0BF-37642B18CA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2376" y="3057526"/>
              <a:ext cx="1127125" cy="869950"/>
            </a:xfrm>
            <a:custGeom>
              <a:avLst/>
              <a:gdLst>
                <a:gd name="T0" fmla="*/ 576 w 710"/>
                <a:gd name="T1" fmla="*/ 109 h 548"/>
                <a:gd name="T2" fmla="*/ 612 w 710"/>
                <a:gd name="T3" fmla="*/ 113 h 548"/>
                <a:gd name="T4" fmla="*/ 648 w 710"/>
                <a:gd name="T5" fmla="*/ 115 h 548"/>
                <a:gd name="T6" fmla="*/ 669 w 710"/>
                <a:gd name="T7" fmla="*/ 195 h 548"/>
                <a:gd name="T8" fmla="*/ 710 w 710"/>
                <a:gd name="T9" fmla="*/ 243 h 548"/>
                <a:gd name="T10" fmla="*/ 698 w 710"/>
                <a:gd name="T11" fmla="*/ 266 h 548"/>
                <a:gd name="T12" fmla="*/ 683 w 710"/>
                <a:gd name="T13" fmla="*/ 298 h 548"/>
                <a:gd name="T14" fmla="*/ 670 w 710"/>
                <a:gd name="T15" fmla="*/ 312 h 548"/>
                <a:gd name="T16" fmla="*/ 674 w 710"/>
                <a:gd name="T17" fmla="*/ 359 h 548"/>
                <a:gd name="T18" fmla="*/ 669 w 710"/>
                <a:gd name="T19" fmla="*/ 399 h 548"/>
                <a:gd name="T20" fmla="*/ 637 w 710"/>
                <a:gd name="T21" fmla="*/ 500 h 548"/>
                <a:gd name="T22" fmla="*/ 615 w 710"/>
                <a:gd name="T23" fmla="*/ 518 h 548"/>
                <a:gd name="T24" fmla="*/ 590 w 710"/>
                <a:gd name="T25" fmla="*/ 518 h 548"/>
                <a:gd name="T26" fmla="*/ 565 w 710"/>
                <a:gd name="T27" fmla="*/ 515 h 548"/>
                <a:gd name="T28" fmla="*/ 543 w 710"/>
                <a:gd name="T29" fmla="*/ 515 h 548"/>
                <a:gd name="T30" fmla="*/ 530 w 710"/>
                <a:gd name="T31" fmla="*/ 515 h 548"/>
                <a:gd name="T32" fmla="*/ 502 w 710"/>
                <a:gd name="T33" fmla="*/ 513 h 548"/>
                <a:gd name="T34" fmla="*/ 473 w 710"/>
                <a:gd name="T35" fmla="*/ 509 h 548"/>
                <a:gd name="T36" fmla="*/ 434 w 710"/>
                <a:gd name="T37" fmla="*/ 502 h 548"/>
                <a:gd name="T38" fmla="*/ 400 w 710"/>
                <a:gd name="T39" fmla="*/ 512 h 548"/>
                <a:gd name="T40" fmla="*/ 381 w 710"/>
                <a:gd name="T41" fmla="*/ 506 h 548"/>
                <a:gd name="T42" fmla="*/ 360 w 710"/>
                <a:gd name="T43" fmla="*/ 506 h 548"/>
                <a:gd name="T44" fmla="*/ 340 w 710"/>
                <a:gd name="T45" fmla="*/ 511 h 548"/>
                <a:gd name="T46" fmla="*/ 324 w 710"/>
                <a:gd name="T47" fmla="*/ 515 h 548"/>
                <a:gd name="T48" fmla="*/ 303 w 710"/>
                <a:gd name="T49" fmla="*/ 520 h 548"/>
                <a:gd name="T50" fmla="*/ 267 w 710"/>
                <a:gd name="T51" fmla="*/ 531 h 548"/>
                <a:gd name="T52" fmla="*/ 237 w 710"/>
                <a:gd name="T53" fmla="*/ 530 h 548"/>
                <a:gd name="T54" fmla="*/ 215 w 710"/>
                <a:gd name="T55" fmla="*/ 534 h 548"/>
                <a:gd name="T56" fmla="*/ 190 w 710"/>
                <a:gd name="T57" fmla="*/ 542 h 548"/>
                <a:gd name="T58" fmla="*/ 174 w 710"/>
                <a:gd name="T59" fmla="*/ 548 h 548"/>
                <a:gd name="T60" fmla="*/ 161 w 710"/>
                <a:gd name="T61" fmla="*/ 524 h 548"/>
                <a:gd name="T62" fmla="*/ 143 w 710"/>
                <a:gd name="T63" fmla="*/ 508 h 548"/>
                <a:gd name="T64" fmla="*/ 129 w 710"/>
                <a:gd name="T65" fmla="*/ 498 h 548"/>
                <a:gd name="T66" fmla="*/ 124 w 710"/>
                <a:gd name="T67" fmla="*/ 453 h 548"/>
                <a:gd name="T68" fmla="*/ 111 w 710"/>
                <a:gd name="T69" fmla="*/ 440 h 548"/>
                <a:gd name="T70" fmla="*/ 80 w 710"/>
                <a:gd name="T71" fmla="*/ 432 h 548"/>
                <a:gd name="T72" fmla="*/ 70 w 710"/>
                <a:gd name="T73" fmla="*/ 422 h 548"/>
                <a:gd name="T74" fmla="*/ 58 w 710"/>
                <a:gd name="T75" fmla="*/ 415 h 548"/>
                <a:gd name="T76" fmla="*/ 37 w 710"/>
                <a:gd name="T77" fmla="*/ 381 h 548"/>
                <a:gd name="T78" fmla="*/ 12 w 710"/>
                <a:gd name="T79" fmla="*/ 364 h 548"/>
                <a:gd name="T80" fmla="*/ 37 w 710"/>
                <a:gd name="T81" fmla="*/ 316 h 548"/>
                <a:gd name="T82" fmla="*/ 117 w 710"/>
                <a:gd name="T83" fmla="*/ 258 h 548"/>
                <a:gd name="T84" fmla="*/ 143 w 710"/>
                <a:gd name="T85" fmla="*/ 230 h 548"/>
                <a:gd name="T86" fmla="*/ 165 w 710"/>
                <a:gd name="T87" fmla="*/ 206 h 548"/>
                <a:gd name="T88" fmla="*/ 187 w 710"/>
                <a:gd name="T89" fmla="*/ 180 h 548"/>
                <a:gd name="T90" fmla="*/ 207 w 710"/>
                <a:gd name="T91" fmla="*/ 170 h 548"/>
                <a:gd name="T92" fmla="*/ 218 w 710"/>
                <a:gd name="T93" fmla="*/ 152 h 548"/>
                <a:gd name="T94" fmla="*/ 229 w 710"/>
                <a:gd name="T95" fmla="*/ 141 h 548"/>
                <a:gd name="T96" fmla="*/ 255 w 710"/>
                <a:gd name="T97" fmla="*/ 130 h 548"/>
                <a:gd name="T98" fmla="*/ 289 w 710"/>
                <a:gd name="T99" fmla="*/ 116 h 548"/>
                <a:gd name="T100" fmla="*/ 291 w 710"/>
                <a:gd name="T101" fmla="*/ 91 h 548"/>
                <a:gd name="T102" fmla="*/ 299 w 710"/>
                <a:gd name="T103" fmla="*/ 77 h 548"/>
                <a:gd name="T104" fmla="*/ 313 w 710"/>
                <a:gd name="T105" fmla="*/ 72 h 548"/>
                <a:gd name="T106" fmla="*/ 327 w 710"/>
                <a:gd name="T107" fmla="*/ 77 h 548"/>
                <a:gd name="T108" fmla="*/ 340 w 710"/>
                <a:gd name="T109" fmla="*/ 75 h 548"/>
                <a:gd name="T110" fmla="*/ 367 w 710"/>
                <a:gd name="T111" fmla="*/ 55 h 548"/>
                <a:gd name="T112" fmla="*/ 386 w 710"/>
                <a:gd name="T113" fmla="*/ 42 h 548"/>
                <a:gd name="T114" fmla="*/ 403 w 710"/>
                <a:gd name="T115" fmla="*/ 36 h 548"/>
                <a:gd name="T116" fmla="*/ 450 w 710"/>
                <a:gd name="T117" fmla="*/ 28 h 548"/>
                <a:gd name="T118" fmla="*/ 480 w 710"/>
                <a:gd name="T119" fmla="*/ 21 h 548"/>
                <a:gd name="T120" fmla="*/ 513 w 710"/>
                <a:gd name="T121" fmla="*/ 7 h 548"/>
                <a:gd name="T122" fmla="*/ 535 w 710"/>
                <a:gd name="T123" fmla="*/ 12 h 548"/>
                <a:gd name="T124" fmla="*/ 553 w 710"/>
                <a:gd name="T125" fmla="*/ 57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10" h="548">
                  <a:moveTo>
                    <a:pt x="561" y="73"/>
                  </a:moveTo>
                  <a:lnTo>
                    <a:pt x="564" y="80"/>
                  </a:lnTo>
                  <a:lnTo>
                    <a:pt x="565" y="83"/>
                  </a:lnTo>
                  <a:lnTo>
                    <a:pt x="567" y="90"/>
                  </a:lnTo>
                  <a:lnTo>
                    <a:pt x="568" y="91"/>
                  </a:lnTo>
                  <a:lnTo>
                    <a:pt x="570" y="94"/>
                  </a:lnTo>
                  <a:lnTo>
                    <a:pt x="570" y="95"/>
                  </a:lnTo>
                  <a:lnTo>
                    <a:pt x="572" y="99"/>
                  </a:lnTo>
                  <a:lnTo>
                    <a:pt x="574" y="105"/>
                  </a:lnTo>
                  <a:lnTo>
                    <a:pt x="575" y="106"/>
                  </a:lnTo>
                  <a:lnTo>
                    <a:pt x="576" y="109"/>
                  </a:lnTo>
                  <a:lnTo>
                    <a:pt x="579" y="111"/>
                  </a:lnTo>
                  <a:lnTo>
                    <a:pt x="582" y="111"/>
                  </a:lnTo>
                  <a:lnTo>
                    <a:pt x="583" y="111"/>
                  </a:lnTo>
                  <a:lnTo>
                    <a:pt x="587" y="111"/>
                  </a:lnTo>
                  <a:lnTo>
                    <a:pt x="592" y="112"/>
                  </a:lnTo>
                  <a:lnTo>
                    <a:pt x="597" y="112"/>
                  </a:lnTo>
                  <a:lnTo>
                    <a:pt x="600" y="112"/>
                  </a:lnTo>
                  <a:lnTo>
                    <a:pt x="604" y="113"/>
                  </a:lnTo>
                  <a:lnTo>
                    <a:pt x="607" y="113"/>
                  </a:lnTo>
                  <a:lnTo>
                    <a:pt x="610" y="113"/>
                  </a:lnTo>
                  <a:lnTo>
                    <a:pt x="612" y="113"/>
                  </a:lnTo>
                  <a:lnTo>
                    <a:pt x="618" y="113"/>
                  </a:lnTo>
                  <a:lnTo>
                    <a:pt x="622" y="113"/>
                  </a:lnTo>
                  <a:lnTo>
                    <a:pt x="625" y="113"/>
                  </a:lnTo>
                  <a:lnTo>
                    <a:pt x="629" y="113"/>
                  </a:lnTo>
                  <a:lnTo>
                    <a:pt x="632" y="113"/>
                  </a:lnTo>
                  <a:lnTo>
                    <a:pt x="636" y="113"/>
                  </a:lnTo>
                  <a:lnTo>
                    <a:pt x="640" y="113"/>
                  </a:lnTo>
                  <a:lnTo>
                    <a:pt x="641" y="113"/>
                  </a:lnTo>
                  <a:lnTo>
                    <a:pt x="643" y="113"/>
                  </a:lnTo>
                  <a:lnTo>
                    <a:pt x="647" y="113"/>
                  </a:lnTo>
                  <a:lnTo>
                    <a:pt x="648" y="115"/>
                  </a:lnTo>
                  <a:lnTo>
                    <a:pt x="648" y="116"/>
                  </a:lnTo>
                  <a:lnTo>
                    <a:pt x="650" y="123"/>
                  </a:lnTo>
                  <a:lnTo>
                    <a:pt x="655" y="153"/>
                  </a:lnTo>
                  <a:lnTo>
                    <a:pt x="656" y="157"/>
                  </a:lnTo>
                  <a:lnTo>
                    <a:pt x="658" y="161"/>
                  </a:lnTo>
                  <a:lnTo>
                    <a:pt x="658" y="163"/>
                  </a:lnTo>
                  <a:lnTo>
                    <a:pt x="659" y="170"/>
                  </a:lnTo>
                  <a:lnTo>
                    <a:pt x="659" y="171"/>
                  </a:lnTo>
                  <a:lnTo>
                    <a:pt x="659" y="173"/>
                  </a:lnTo>
                  <a:lnTo>
                    <a:pt x="658" y="173"/>
                  </a:lnTo>
                  <a:lnTo>
                    <a:pt x="669" y="195"/>
                  </a:lnTo>
                  <a:lnTo>
                    <a:pt x="674" y="207"/>
                  </a:lnTo>
                  <a:lnTo>
                    <a:pt x="677" y="211"/>
                  </a:lnTo>
                  <a:lnTo>
                    <a:pt x="680" y="215"/>
                  </a:lnTo>
                  <a:lnTo>
                    <a:pt x="694" y="232"/>
                  </a:lnTo>
                  <a:lnTo>
                    <a:pt x="695" y="237"/>
                  </a:lnTo>
                  <a:lnTo>
                    <a:pt x="695" y="239"/>
                  </a:lnTo>
                  <a:lnTo>
                    <a:pt x="695" y="240"/>
                  </a:lnTo>
                  <a:lnTo>
                    <a:pt x="698" y="240"/>
                  </a:lnTo>
                  <a:lnTo>
                    <a:pt x="709" y="240"/>
                  </a:lnTo>
                  <a:lnTo>
                    <a:pt x="710" y="240"/>
                  </a:lnTo>
                  <a:lnTo>
                    <a:pt x="710" y="243"/>
                  </a:lnTo>
                  <a:lnTo>
                    <a:pt x="710" y="253"/>
                  </a:lnTo>
                  <a:lnTo>
                    <a:pt x="710" y="255"/>
                  </a:lnTo>
                  <a:lnTo>
                    <a:pt x="708" y="257"/>
                  </a:lnTo>
                  <a:lnTo>
                    <a:pt x="705" y="257"/>
                  </a:lnTo>
                  <a:lnTo>
                    <a:pt x="703" y="257"/>
                  </a:lnTo>
                  <a:lnTo>
                    <a:pt x="702" y="257"/>
                  </a:lnTo>
                  <a:lnTo>
                    <a:pt x="698" y="257"/>
                  </a:lnTo>
                  <a:lnTo>
                    <a:pt x="695" y="257"/>
                  </a:lnTo>
                  <a:lnTo>
                    <a:pt x="695" y="258"/>
                  </a:lnTo>
                  <a:lnTo>
                    <a:pt x="696" y="266"/>
                  </a:lnTo>
                  <a:lnTo>
                    <a:pt x="698" y="266"/>
                  </a:lnTo>
                  <a:lnTo>
                    <a:pt x="698" y="271"/>
                  </a:lnTo>
                  <a:lnTo>
                    <a:pt x="699" y="279"/>
                  </a:lnTo>
                  <a:lnTo>
                    <a:pt x="699" y="280"/>
                  </a:lnTo>
                  <a:lnTo>
                    <a:pt x="696" y="280"/>
                  </a:lnTo>
                  <a:lnTo>
                    <a:pt x="695" y="282"/>
                  </a:lnTo>
                  <a:lnTo>
                    <a:pt x="692" y="282"/>
                  </a:lnTo>
                  <a:lnTo>
                    <a:pt x="690" y="283"/>
                  </a:lnTo>
                  <a:lnTo>
                    <a:pt x="690" y="293"/>
                  </a:lnTo>
                  <a:lnTo>
                    <a:pt x="691" y="301"/>
                  </a:lnTo>
                  <a:lnTo>
                    <a:pt x="685" y="298"/>
                  </a:lnTo>
                  <a:lnTo>
                    <a:pt x="683" y="298"/>
                  </a:lnTo>
                  <a:lnTo>
                    <a:pt x="680" y="297"/>
                  </a:lnTo>
                  <a:lnTo>
                    <a:pt x="679" y="297"/>
                  </a:lnTo>
                  <a:lnTo>
                    <a:pt x="676" y="297"/>
                  </a:lnTo>
                  <a:lnTo>
                    <a:pt x="673" y="297"/>
                  </a:lnTo>
                  <a:lnTo>
                    <a:pt x="673" y="295"/>
                  </a:lnTo>
                  <a:lnTo>
                    <a:pt x="672" y="295"/>
                  </a:lnTo>
                  <a:lnTo>
                    <a:pt x="670" y="295"/>
                  </a:lnTo>
                  <a:lnTo>
                    <a:pt x="669" y="295"/>
                  </a:lnTo>
                  <a:lnTo>
                    <a:pt x="669" y="298"/>
                  </a:lnTo>
                  <a:lnTo>
                    <a:pt x="669" y="301"/>
                  </a:lnTo>
                  <a:lnTo>
                    <a:pt x="670" y="312"/>
                  </a:lnTo>
                  <a:lnTo>
                    <a:pt x="672" y="319"/>
                  </a:lnTo>
                  <a:lnTo>
                    <a:pt x="673" y="330"/>
                  </a:lnTo>
                  <a:lnTo>
                    <a:pt x="673" y="335"/>
                  </a:lnTo>
                  <a:lnTo>
                    <a:pt x="673" y="340"/>
                  </a:lnTo>
                  <a:lnTo>
                    <a:pt x="673" y="341"/>
                  </a:lnTo>
                  <a:lnTo>
                    <a:pt x="673" y="345"/>
                  </a:lnTo>
                  <a:lnTo>
                    <a:pt x="674" y="346"/>
                  </a:lnTo>
                  <a:lnTo>
                    <a:pt x="674" y="348"/>
                  </a:lnTo>
                  <a:lnTo>
                    <a:pt x="674" y="356"/>
                  </a:lnTo>
                  <a:lnTo>
                    <a:pt x="674" y="357"/>
                  </a:lnTo>
                  <a:lnTo>
                    <a:pt x="674" y="359"/>
                  </a:lnTo>
                  <a:lnTo>
                    <a:pt x="673" y="360"/>
                  </a:lnTo>
                  <a:lnTo>
                    <a:pt x="673" y="367"/>
                  </a:lnTo>
                  <a:lnTo>
                    <a:pt x="673" y="370"/>
                  </a:lnTo>
                  <a:lnTo>
                    <a:pt x="673" y="371"/>
                  </a:lnTo>
                  <a:lnTo>
                    <a:pt x="672" y="378"/>
                  </a:lnTo>
                  <a:lnTo>
                    <a:pt x="672" y="380"/>
                  </a:lnTo>
                  <a:lnTo>
                    <a:pt x="670" y="389"/>
                  </a:lnTo>
                  <a:lnTo>
                    <a:pt x="670" y="393"/>
                  </a:lnTo>
                  <a:lnTo>
                    <a:pt x="670" y="395"/>
                  </a:lnTo>
                  <a:lnTo>
                    <a:pt x="669" y="398"/>
                  </a:lnTo>
                  <a:lnTo>
                    <a:pt x="669" y="399"/>
                  </a:lnTo>
                  <a:lnTo>
                    <a:pt x="669" y="400"/>
                  </a:lnTo>
                  <a:lnTo>
                    <a:pt x="667" y="403"/>
                  </a:lnTo>
                  <a:lnTo>
                    <a:pt x="666" y="409"/>
                  </a:lnTo>
                  <a:lnTo>
                    <a:pt x="665" y="413"/>
                  </a:lnTo>
                  <a:lnTo>
                    <a:pt x="663" y="417"/>
                  </a:lnTo>
                  <a:lnTo>
                    <a:pt x="659" y="429"/>
                  </a:lnTo>
                  <a:lnTo>
                    <a:pt x="658" y="436"/>
                  </a:lnTo>
                  <a:lnTo>
                    <a:pt x="655" y="442"/>
                  </a:lnTo>
                  <a:lnTo>
                    <a:pt x="655" y="443"/>
                  </a:lnTo>
                  <a:lnTo>
                    <a:pt x="655" y="444"/>
                  </a:lnTo>
                  <a:lnTo>
                    <a:pt x="637" y="500"/>
                  </a:lnTo>
                  <a:lnTo>
                    <a:pt x="632" y="513"/>
                  </a:lnTo>
                  <a:lnTo>
                    <a:pt x="632" y="516"/>
                  </a:lnTo>
                  <a:lnTo>
                    <a:pt x="630" y="518"/>
                  </a:lnTo>
                  <a:lnTo>
                    <a:pt x="627" y="516"/>
                  </a:lnTo>
                  <a:lnTo>
                    <a:pt x="623" y="516"/>
                  </a:lnTo>
                  <a:lnTo>
                    <a:pt x="622" y="516"/>
                  </a:lnTo>
                  <a:lnTo>
                    <a:pt x="621" y="516"/>
                  </a:lnTo>
                  <a:lnTo>
                    <a:pt x="619" y="516"/>
                  </a:lnTo>
                  <a:lnTo>
                    <a:pt x="618" y="516"/>
                  </a:lnTo>
                  <a:lnTo>
                    <a:pt x="616" y="518"/>
                  </a:lnTo>
                  <a:lnTo>
                    <a:pt x="615" y="518"/>
                  </a:lnTo>
                  <a:lnTo>
                    <a:pt x="611" y="518"/>
                  </a:lnTo>
                  <a:lnTo>
                    <a:pt x="610" y="519"/>
                  </a:lnTo>
                  <a:lnTo>
                    <a:pt x="608" y="519"/>
                  </a:lnTo>
                  <a:lnTo>
                    <a:pt x="607" y="518"/>
                  </a:lnTo>
                  <a:lnTo>
                    <a:pt x="604" y="518"/>
                  </a:lnTo>
                  <a:lnTo>
                    <a:pt x="603" y="518"/>
                  </a:lnTo>
                  <a:lnTo>
                    <a:pt x="601" y="518"/>
                  </a:lnTo>
                  <a:lnTo>
                    <a:pt x="600" y="518"/>
                  </a:lnTo>
                  <a:lnTo>
                    <a:pt x="596" y="518"/>
                  </a:lnTo>
                  <a:lnTo>
                    <a:pt x="593" y="518"/>
                  </a:lnTo>
                  <a:lnTo>
                    <a:pt x="590" y="518"/>
                  </a:lnTo>
                  <a:lnTo>
                    <a:pt x="589" y="518"/>
                  </a:lnTo>
                  <a:lnTo>
                    <a:pt x="585" y="518"/>
                  </a:lnTo>
                  <a:lnTo>
                    <a:pt x="582" y="518"/>
                  </a:lnTo>
                  <a:lnTo>
                    <a:pt x="579" y="518"/>
                  </a:lnTo>
                  <a:lnTo>
                    <a:pt x="578" y="518"/>
                  </a:lnTo>
                  <a:lnTo>
                    <a:pt x="576" y="516"/>
                  </a:lnTo>
                  <a:lnTo>
                    <a:pt x="574" y="516"/>
                  </a:lnTo>
                  <a:lnTo>
                    <a:pt x="572" y="516"/>
                  </a:lnTo>
                  <a:lnTo>
                    <a:pt x="571" y="516"/>
                  </a:lnTo>
                  <a:lnTo>
                    <a:pt x="568" y="516"/>
                  </a:lnTo>
                  <a:lnTo>
                    <a:pt x="565" y="515"/>
                  </a:lnTo>
                  <a:lnTo>
                    <a:pt x="563" y="515"/>
                  </a:lnTo>
                  <a:lnTo>
                    <a:pt x="560" y="515"/>
                  </a:lnTo>
                  <a:lnTo>
                    <a:pt x="558" y="515"/>
                  </a:lnTo>
                  <a:lnTo>
                    <a:pt x="557" y="515"/>
                  </a:lnTo>
                  <a:lnTo>
                    <a:pt x="554" y="515"/>
                  </a:lnTo>
                  <a:lnTo>
                    <a:pt x="553" y="515"/>
                  </a:lnTo>
                  <a:lnTo>
                    <a:pt x="552" y="515"/>
                  </a:lnTo>
                  <a:lnTo>
                    <a:pt x="550" y="513"/>
                  </a:lnTo>
                  <a:lnTo>
                    <a:pt x="549" y="513"/>
                  </a:lnTo>
                  <a:lnTo>
                    <a:pt x="545" y="515"/>
                  </a:lnTo>
                  <a:lnTo>
                    <a:pt x="543" y="515"/>
                  </a:lnTo>
                  <a:lnTo>
                    <a:pt x="542" y="516"/>
                  </a:lnTo>
                  <a:lnTo>
                    <a:pt x="539" y="516"/>
                  </a:lnTo>
                  <a:lnTo>
                    <a:pt x="539" y="518"/>
                  </a:lnTo>
                  <a:lnTo>
                    <a:pt x="538" y="518"/>
                  </a:lnTo>
                  <a:lnTo>
                    <a:pt x="535" y="516"/>
                  </a:lnTo>
                  <a:lnTo>
                    <a:pt x="534" y="516"/>
                  </a:lnTo>
                  <a:lnTo>
                    <a:pt x="532" y="516"/>
                  </a:lnTo>
                  <a:lnTo>
                    <a:pt x="534" y="515"/>
                  </a:lnTo>
                  <a:lnTo>
                    <a:pt x="532" y="515"/>
                  </a:lnTo>
                  <a:lnTo>
                    <a:pt x="531" y="515"/>
                  </a:lnTo>
                  <a:lnTo>
                    <a:pt x="530" y="515"/>
                  </a:lnTo>
                  <a:lnTo>
                    <a:pt x="525" y="515"/>
                  </a:lnTo>
                  <a:lnTo>
                    <a:pt x="523" y="515"/>
                  </a:lnTo>
                  <a:lnTo>
                    <a:pt x="520" y="515"/>
                  </a:lnTo>
                  <a:lnTo>
                    <a:pt x="518" y="513"/>
                  </a:lnTo>
                  <a:lnTo>
                    <a:pt x="517" y="513"/>
                  </a:lnTo>
                  <a:lnTo>
                    <a:pt x="514" y="513"/>
                  </a:lnTo>
                  <a:lnTo>
                    <a:pt x="512" y="513"/>
                  </a:lnTo>
                  <a:lnTo>
                    <a:pt x="507" y="513"/>
                  </a:lnTo>
                  <a:lnTo>
                    <a:pt x="506" y="513"/>
                  </a:lnTo>
                  <a:lnTo>
                    <a:pt x="505" y="513"/>
                  </a:lnTo>
                  <a:lnTo>
                    <a:pt x="502" y="513"/>
                  </a:lnTo>
                  <a:lnTo>
                    <a:pt x="501" y="512"/>
                  </a:lnTo>
                  <a:lnTo>
                    <a:pt x="498" y="512"/>
                  </a:lnTo>
                  <a:lnTo>
                    <a:pt x="495" y="512"/>
                  </a:lnTo>
                  <a:lnTo>
                    <a:pt x="494" y="512"/>
                  </a:lnTo>
                  <a:lnTo>
                    <a:pt x="491" y="511"/>
                  </a:lnTo>
                  <a:lnTo>
                    <a:pt x="489" y="511"/>
                  </a:lnTo>
                  <a:lnTo>
                    <a:pt x="487" y="511"/>
                  </a:lnTo>
                  <a:lnTo>
                    <a:pt x="483" y="511"/>
                  </a:lnTo>
                  <a:lnTo>
                    <a:pt x="476" y="509"/>
                  </a:lnTo>
                  <a:lnTo>
                    <a:pt x="474" y="509"/>
                  </a:lnTo>
                  <a:lnTo>
                    <a:pt x="473" y="509"/>
                  </a:lnTo>
                  <a:lnTo>
                    <a:pt x="469" y="509"/>
                  </a:lnTo>
                  <a:lnTo>
                    <a:pt x="467" y="509"/>
                  </a:lnTo>
                  <a:lnTo>
                    <a:pt x="466" y="508"/>
                  </a:lnTo>
                  <a:lnTo>
                    <a:pt x="462" y="508"/>
                  </a:lnTo>
                  <a:lnTo>
                    <a:pt x="461" y="506"/>
                  </a:lnTo>
                  <a:lnTo>
                    <a:pt x="459" y="506"/>
                  </a:lnTo>
                  <a:lnTo>
                    <a:pt x="443" y="504"/>
                  </a:lnTo>
                  <a:lnTo>
                    <a:pt x="440" y="502"/>
                  </a:lnTo>
                  <a:lnTo>
                    <a:pt x="438" y="502"/>
                  </a:lnTo>
                  <a:lnTo>
                    <a:pt x="437" y="502"/>
                  </a:lnTo>
                  <a:lnTo>
                    <a:pt x="434" y="502"/>
                  </a:lnTo>
                  <a:lnTo>
                    <a:pt x="433" y="504"/>
                  </a:lnTo>
                  <a:lnTo>
                    <a:pt x="430" y="504"/>
                  </a:lnTo>
                  <a:lnTo>
                    <a:pt x="429" y="504"/>
                  </a:lnTo>
                  <a:lnTo>
                    <a:pt x="426" y="504"/>
                  </a:lnTo>
                  <a:lnTo>
                    <a:pt x="422" y="504"/>
                  </a:lnTo>
                  <a:lnTo>
                    <a:pt x="420" y="504"/>
                  </a:lnTo>
                  <a:lnTo>
                    <a:pt x="419" y="504"/>
                  </a:lnTo>
                  <a:lnTo>
                    <a:pt x="418" y="504"/>
                  </a:lnTo>
                  <a:lnTo>
                    <a:pt x="411" y="505"/>
                  </a:lnTo>
                  <a:lnTo>
                    <a:pt x="401" y="506"/>
                  </a:lnTo>
                  <a:lnTo>
                    <a:pt x="400" y="512"/>
                  </a:lnTo>
                  <a:lnTo>
                    <a:pt x="396" y="508"/>
                  </a:lnTo>
                  <a:lnTo>
                    <a:pt x="394" y="506"/>
                  </a:lnTo>
                  <a:lnTo>
                    <a:pt x="393" y="506"/>
                  </a:lnTo>
                  <a:lnTo>
                    <a:pt x="390" y="506"/>
                  </a:lnTo>
                  <a:lnTo>
                    <a:pt x="389" y="506"/>
                  </a:lnTo>
                  <a:lnTo>
                    <a:pt x="387" y="506"/>
                  </a:lnTo>
                  <a:lnTo>
                    <a:pt x="386" y="506"/>
                  </a:lnTo>
                  <a:lnTo>
                    <a:pt x="385" y="506"/>
                  </a:lnTo>
                  <a:lnTo>
                    <a:pt x="383" y="506"/>
                  </a:lnTo>
                  <a:lnTo>
                    <a:pt x="382" y="506"/>
                  </a:lnTo>
                  <a:lnTo>
                    <a:pt x="381" y="506"/>
                  </a:lnTo>
                  <a:lnTo>
                    <a:pt x="379" y="506"/>
                  </a:lnTo>
                  <a:lnTo>
                    <a:pt x="378" y="506"/>
                  </a:lnTo>
                  <a:lnTo>
                    <a:pt x="376" y="505"/>
                  </a:lnTo>
                  <a:lnTo>
                    <a:pt x="375" y="505"/>
                  </a:lnTo>
                  <a:lnTo>
                    <a:pt x="374" y="505"/>
                  </a:lnTo>
                  <a:lnTo>
                    <a:pt x="372" y="505"/>
                  </a:lnTo>
                  <a:lnTo>
                    <a:pt x="371" y="505"/>
                  </a:lnTo>
                  <a:lnTo>
                    <a:pt x="369" y="505"/>
                  </a:lnTo>
                  <a:lnTo>
                    <a:pt x="364" y="506"/>
                  </a:lnTo>
                  <a:lnTo>
                    <a:pt x="361" y="506"/>
                  </a:lnTo>
                  <a:lnTo>
                    <a:pt x="360" y="506"/>
                  </a:lnTo>
                  <a:lnTo>
                    <a:pt x="357" y="508"/>
                  </a:lnTo>
                  <a:lnTo>
                    <a:pt x="356" y="508"/>
                  </a:lnTo>
                  <a:lnTo>
                    <a:pt x="354" y="508"/>
                  </a:lnTo>
                  <a:lnTo>
                    <a:pt x="351" y="508"/>
                  </a:lnTo>
                  <a:lnTo>
                    <a:pt x="349" y="509"/>
                  </a:lnTo>
                  <a:lnTo>
                    <a:pt x="347" y="509"/>
                  </a:lnTo>
                  <a:lnTo>
                    <a:pt x="346" y="509"/>
                  </a:lnTo>
                  <a:lnTo>
                    <a:pt x="345" y="509"/>
                  </a:lnTo>
                  <a:lnTo>
                    <a:pt x="343" y="511"/>
                  </a:lnTo>
                  <a:lnTo>
                    <a:pt x="342" y="511"/>
                  </a:lnTo>
                  <a:lnTo>
                    <a:pt x="340" y="511"/>
                  </a:lnTo>
                  <a:lnTo>
                    <a:pt x="340" y="512"/>
                  </a:lnTo>
                  <a:lnTo>
                    <a:pt x="339" y="512"/>
                  </a:lnTo>
                  <a:lnTo>
                    <a:pt x="338" y="512"/>
                  </a:lnTo>
                  <a:lnTo>
                    <a:pt x="336" y="512"/>
                  </a:lnTo>
                  <a:lnTo>
                    <a:pt x="335" y="513"/>
                  </a:lnTo>
                  <a:lnTo>
                    <a:pt x="332" y="513"/>
                  </a:lnTo>
                  <a:lnTo>
                    <a:pt x="331" y="513"/>
                  </a:lnTo>
                  <a:lnTo>
                    <a:pt x="328" y="513"/>
                  </a:lnTo>
                  <a:lnTo>
                    <a:pt x="327" y="515"/>
                  </a:lnTo>
                  <a:lnTo>
                    <a:pt x="325" y="515"/>
                  </a:lnTo>
                  <a:lnTo>
                    <a:pt x="324" y="515"/>
                  </a:lnTo>
                  <a:lnTo>
                    <a:pt x="321" y="515"/>
                  </a:lnTo>
                  <a:lnTo>
                    <a:pt x="318" y="516"/>
                  </a:lnTo>
                  <a:lnTo>
                    <a:pt x="317" y="516"/>
                  </a:lnTo>
                  <a:lnTo>
                    <a:pt x="316" y="516"/>
                  </a:lnTo>
                  <a:lnTo>
                    <a:pt x="314" y="518"/>
                  </a:lnTo>
                  <a:lnTo>
                    <a:pt x="312" y="518"/>
                  </a:lnTo>
                  <a:lnTo>
                    <a:pt x="310" y="519"/>
                  </a:lnTo>
                  <a:lnTo>
                    <a:pt x="307" y="519"/>
                  </a:lnTo>
                  <a:lnTo>
                    <a:pt x="306" y="520"/>
                  </a:lnTo>
                  <a:lnTo>
                    <a:pt x="305" y="520"/>
                  </a:lnTo>
                  <a:lnTo>
                    <a:pt x="303" y="520"/>
                  </a:lnTo>
                  <a:lnTo>
                    <a:pt x="298" y="523"/>
                  </a:lnTo>
                  <a:lnTo>
                    <a:pt x="296" y="524"/>
                  </a:lnTo>
                  <a:lnTo>
                    <a:pt x="295" y="526"/>
                  </a:lnTo>
                  <a:lnTo>
                    <a:pt x="294" y="526"/>
                  </a:lnTo>
                  <a:lnTo>
                    <a:pt x="292" y="526"/>
                  </a:lnTo>
                  <a:lnTo>
                    <a:pt x="291" y="526"/>
                  </a:lnTo>
                  <a:lnTo>
                    <a:pt x="278" y="530"/>
                  </a:lnTo>
                  <a:lnTo>
                    <a:pt x="277" y="530"/>
                  </a:lnTo>
                  <a:lnTo>
                    <a:pt x="274" y="530"/>
                  </a:lnTo>
                  <a:lnTo>
                    <a:pt x="271" y="531"/>
                  </a:lnTo>
                  <a:lnTo>
                    <a:pt x="267" y="531"/>
                  </a:lnTo>
                  <a:lnTo>
                    <a:pt x="263" y="531"/>
                  </a:lnTo>
                  <a:lnTo>
                    <a:pt x="262" y="531"/>
                  </a:lnTo>
                  <a:lnTo>
                    <a:pt x="258" y="531"/>
                  </a:lnTo>
                  <a:lnTo>
                    <a:pt x="255" y="531"/>
                  </a:lnTo>
                  <a:lnTo>
                    <a:pt x="254" y="531"/>
                  </a:lnTo>
                  <a:lnTo>
                    <a:pt x="251" y="531"/>
                  </a:lnTo>
                  <a:lnTo>
                    <a:pt x="248" y="530"/>
                  </a:lnTo>
                  <a:lnTo>
                    <a:pt x="247" y="530"/>
                  </a:lnTo>
                  <a:lnTo>
                    <a:pt x="244" y="530"/>
                  </a:lnTo>
                  <a:lnTo>
                    <a:pt x="241" y="530"/>
                  </a:lnTo>
                  <a:lnTo>
                    <a:pt x="237" y="530"/>
                  </a:lnTo>
                  <a:lnTo>
                    <a:pt x="234" y="530"/>
                  </a:lnTo>
                  <a:lnTo>
                    <a:pt x="232" y="530"/>
                  </a:lnTo>
                  <a:lnTo>
                    <a:pt x="230" y="530"/>
                  </a:lnTo>
                  <a:lnTo>
                    <a:pt x="229" y="530"/>
                  </a:lnTo>
                  <a:lnTo>
                    <a:pt x="227" y="530"/>
                  </a:lnTo>
                  <a:lnTo>
                    <a:pt x="225" y="531"/>
                  </a:lnTo>
                  <a:lnTo>
                    <a:pt x="222" y="533"/>
                  </a:lnTo>
                  <a:lnTo>
                    <a:pt x="220" y="533"/>
                  </a:lnTo>
                  <a:lnTo>
                    <a:pt x="219" y="534"/>
                  </a:lnTo>
                  <a:lnTo>
                    <a:pt x="216" y="534"/>
                  </a:lnTo>
                  <a:lnTo>
                    <a:pt x="215" y="534"/>
                  </a:lnTo>
                  <a:lnTo>
                    <a:pt x="215" y="536"/>
                  </a:lnTo>
                  <a:lnTo>
                    <a:pt x="212" y="536"/>
                  </a:lnTo>
                  <a:lnTo>
                    <a:pt x="209" y="537"/>
                  </a:lnTo>
                  <a:lnTo>
                    <a:pt x="208" y="537"/>
                  </a:lnTo>
                  <a:lnTo>
                    <a:pt x="207" y="537"/>
                  </a:lnTo>
                  <a:lnTo>
                    <a:pt x="204" y="537"/>
                  </a:lnTo>
                  <a:lnTo>
                    <a:pt x="197" y="540"/>
                  </a:lnTo>
                  <a:lnTo>
                    <a:pt x="196" y="541"/>
                  </a:lnTo>
                  <a:lnTo>
                    <a:pt x="194" y="541"/>
                  </a:lnTo>
                  <a:lnTo>
                    <a:pt x="191" y="542"/>
                  </a:lnTo>
                  <a:lnTo>
                    <a:pt x="190" y="542"/>
                  </a:lnTo>
                  <a:lnTo>
                    <a:pt x="189" y="544"/>
                  </a:lnTo>
                  <a:lnTo>
                    <a:pt x="187" y="544"/>
                  </a:lnTo>
                  <a:lnTo>
                    <a:pt x="186" y="544"/>
                  </a:lnTo>
                  <a:lnTo>
                    <a:pt x="185" y="544"/>
                  </a:lnTo>
                  <a:lnTo>
                    <a:pt x="183" y="545"/>
                  </a:lnTo>
                  <a:lnTo>
                    <a:pt x="180" y="545"/>
                  </a:lnTo>
                  <a:lnTo>
                    <a:pt x="179" y="545"/>
                  </a:lnTo>
                  <a:lnTo>
                    <a:pt x="178" y="547"/>
                  </a:lnTo>
                  <a:lnTo>
                    <a:pt x="176" y="547"/>
                  </a:lnTo>
                  <a:lnTo>
                    <a:pt x="175" y="548"/>
                  </a:lnTo>
                  <a:lnTo>
                    <a:pt x="174" y="548"/>
                  </a:lnTo>
                  <a:lnTo>
                    <a:pt x="172" y="545"/>
                  </a:lnTo>
                  <a:lnTo>
                    <a:pt x="171" y="541"/>
                  </a:lnTo>
                  <a:lnTo>
                    <a:pt x="171" y="540"/>
                  </a:lnTo>
                  <a:lnTo>
                    <a:pt x="169" y="538"/>
                  </a:lnTo>
                  <a:lnTo>
                    <a:pt x="167" y="534"/>
                  </a:lnTo>
                  <a:lnTo>
                    <a:pt x="167" y="533"/>
                  </a:lnTo>
                  <a:lnTo>
                    <a:pt x="165" y="531"/>
                  </a:lnTo>
                  <a:lnTo>
                    <a:pt x="164" y="529"/>
                  </a:lnTo>
                  <a:lnTo>
                    <a:pt x="163" y="527"/>
                  </a:lnTo>
                  <a:lnTo>
                    <a:pt x="161" y="526"/>
                  </a:lnTo>
                  <a:lnTo>
                    <a:pt x="161" y="524"/>
                  </a:lnTo>
                  <a:lnTo>
                    <a:pt x="158" y="523"/>
                  </a:lnTo>
                  <a:lnTo>
                    <a:pt x="154" y="520"/>
                  </a:lnTo>
                  <a:lnTo>
                    <a:pt x="153" y="519"/>
                  </a:lnTo>
                  <a:lnTo>
                    <a:pt x="152" y="518"/>
                  </a:lnTo>
                  <a:lnTo>
                    <a:pt x="152" y="516"/>
                  </a:lnTo>
                  <a:lnTo>
                    <a:pt x="149" y="513"/>
                  </a:lnTo>
                  <a:lnTo>
                    <a:pt x="147" y="512"/>
                  </a:lnTo>
                  <a:lnTo>
                    <a:pt x="146" y="511"/>
                  </a:lnTo>
                  <a:lnTo>
                    <a:pt x="145" y="511"/>
                  </a:lnTo>
                  <a:lnTo>
                    <a:pt x="145" y="509"/>
                  </a:lnTo>
                  <a:lnTo>
                    <a:pt x="143" y="508"/>
                  </a:lnTo>
                  <a:lnTo>
                    <a:pt x="140" y="505"/>
                  </a:lnTo>
                  <a:lnTo>
                    <a:pt x="139" y="502"/>
                  </a:lnTo>
                  <a:lnTo>
                    <a:pt x="139" y="501"/>
                  </a:lnTo>
                  <a:lnTo>
                    <a:pt x="138" y="500"/>
                  </a:lnTo>
                  <a:lnTo>
                    <a:pt x="136" y="498"/>
                  </a:lnTo>
                  <a:lnTo>
                    <a:pt x="136" y="497"/>
                  </a:lnTo>
                  <a:lnTo>
                    <a:pt x="135" y="497"/>
                  </a:lnTo>
                  <a:lnTo>
                    <a:pt x="135" y="498"/>
                  </a:lnTo>
                  <a:lnTo>
                    <a:pt x="132" y="498"/>
                  </a:lnTo>
                  <a:lnTo>
                    <a:pt x="129" y="500"/>
                  </a:lnTo>
                  <a:lnTo>
                    <a:pt x="129" y="498"/>
                  </a:lnTo>
                  <a:lnTo>
                    <a:pt x="129" y="497"/>
                  </a:lnTo>
                  <a:lnTo>
                    <a:pt x="128" y="490"/>
                  </a:lnTo>
                  <a:lnTo>
                    <a:pt x="128" y="489"/>
                  </a:lnTo>
                  <a:lnTo>
                    <a:pt x="127" y="486"/>
                  </a:lnTo>
                  <a:lnTo>
                    <a:pt x="125" y="478"/>
                  </a:lnTo>
                  <a:lnTo>
                    <a:pt x="124" y="469"/>
                  </a:lnTo>
                  <a:lnTo>
                    <a:pt x="124" y="468"/>
                  </a:lnTo>
                  <a:lnTo>
                    <a:pt x="124" y="467"/>
                  </a:lnTo>
                  <a:lnTo>
                    <a:pt x="124" y="465"/>
                  </a:lnTo>
                  <a:lnTo>
                    <a:pt x="124" y="457"/>
                  </a:lnTo>
                  <a:lnTo>
                    <a:pt x="124" y="453"/>
                  </a:lnTo>
                  <a:lnTo>
                    <a:pt x="122" y="450"/>
                  </a:lnTo>
                  <a:lnTo>
                    <a:pt x="120" y="449"/>
                  </a:lnTo>
                  <a:lnTo>
                    <a:pt x="120" y="447"/>
                  </a:lnTo>
                  <a:lnTo>
                    <a:pt x="118" y="447"/>
                  </a:lnTo>
                  <a:lnTo>
                    <a:pt x="118" y="446"/>
                  </a:lnTo>
                  <a:lnTo>
                    <a:pt x="117" y="446"/>
                  </a:lnTo>
                  <a:lnTo>
                    <a:pt x="117" y="444"/>
                  </a:lnTo>
                  <a:lnTo>
                    <a:pt x="116" y="444"/>
                  </a:lnTo>
                  <a:lnTo>
                    <a:pt x="114" y="443"/>
                  </a:lnTo>
                  <a:lnTo>
                    <a:pt x="113" y="442"/>
                  </a:lnTo>
                  <a:lnTo>
                    <a:pt x="111" y="440"/>
                  </a:lnTo>
                  <a:lnTo>
                    <a:pt x="110" y="440"/>
                  </a:lnTo>
                  <a:lnTo>
                    <a:pt x="109" y="440"/>
                  </a:lnTo>
                  <a:lnTo>
                    <a:pt x="107" y="440"/>
                  </a:lnTo>
                  <a:lnTo>
                    <a:pt x="106" y="439"/>
                  </a:lnTo>
                  <a:lnTo>
                    <a:pt x="105" y="439"/>
                  </a:lnTo>
                  <a:lnTo>
                    <a:pt x="103" y="439"/>
                  </a:lnTo>
                  <a:lnTo>
                    <a:pt x="99" y="439"/>
                  </a:lnTo>
                  <a:lnTo>
                    <a:pt x="98" y="439"/>
                  </a:lnTo>
                  <a:lnTo>
                    <a:pt x="96" y="437"/>
                  </a:lnTo>
                  <a:lnTo>
                    <a:pt x="87" y="436"/>
                  </a:lnTo>
                  <a:lnTo>
                    <a:pt x="80" y="432"/>
                  </a:lnTo>
                  <a:lnTo>
                    <a:pt x="80" y="431"/>
                  </a:lnTo>
                  <a:lnTo>
                    <a:pt x="78" y="431"/>
                  </a:lnTo>
                  <a:lnTo>
                    <a:pt x="77" y="431"/>
                  </a:lnTo>
                  <a:lnTo>
                    <a:pt x="77" y="429"/>
                  </a:lnTo>
                  <a:lnTo>
                    <a:pt x="76" y="429"/>
                  </a:lnTo>
                  <a:lnTo>
                    <a:pt x="74" y="428"/>
                  </a:lnTo>
                  <a:lnTo>
                    <a:pt x="74" y="426"/>
                  </a:lnTo>
                  <a:lnTo>
                    <a:pt x="73" y="426"/>
                  </a:lnTo>
                  <a:lnTo>
                    <a:pt x="73" y="425"/>
                  </a:lnTo>
                  <a:lnTo>
                    <a:pt x="71" y="424"/>
                  </a:lnTo>
                  <a:lnTo>
                    <a:pt x="70" y="422"/>
                  </a:lnTo>
                  <a:lnTo>
                    <a:pt x="69" y="421"/>
                  </a:lnTo>
                  <a:lnTo>
                    <a:pt x="69" y="420"/>
                  </a:lnTo>
                  <a:lnTo>
                    <a:pt x="67" y="420"/>
                  </a:lnTo>
                  <a:lnTo>
                    <a:pt x="67" y="418"/>
                  </a:lnTo>
                  <a:lnTo>
                    <a:pt x="66" y="418"/>
                  </a:lnTo>
                  <a:lnTo>
                    <a:pt x="66" y="417"/>
                  </a:lnTo>
                  <a:lnTo>
                    <a:pt x="66" y="415"/>
                  </a:lnTo>
                  <a:lnTo>
                    <a:pt x="66" y="417"/>
                  </a:lnTo>
                  <a:lnTo>
                    <a:pt x="62" y="415"/>
                  </a:lnTo>
                  <a:lnTo>
                    <a:pt x="60" y="415"/>
                  </a:lnTo>
                  <a:lnTo>
                    <a:pt x="58" y="415"/>
                  </a:lnTo>
                  <a:lnTo>
                    <a:pt x="53" y="414"/>
                  </a:lnTo>
                  <a:lnTo>
                    <a:pt x="49" y="413"/>
                  </a:lnTo>
                  <a:lnTo>
                    <a:pt x="48" y="413"/>
                  </a:lnTo>
                  <a:lnTo>
                    <a:pt x="44" y="406"/>
                  </a:lnTo>
                  <a:lnTo>
                    <a:pt x="41" y="403"/>
                  </a:lnTo>
                  <a:lnTo>
                    <a:pt x="40" y="400"/>
                  </a:lnTo>
                  <a:lnTo>
                    <a:pt x="30" y="391"/>
                  </a:lnTo>
                  <a:lnTo>
                    <a:pt x="33" y="388"/>
                  </a:lnTo>
                  <a:lnTo>
                    <a:pt x="34" y="385"/>
                  </a:lnTo>
                  <a:lnTo>
                    <a:pt x="37" y="382"/>
                  </a:lnTo>
                  <a:lnTo>
                    <a:pt x="37" y="381"/>
                  </a:lnTo>
                  <a:lnTo>
                    <a:pt x="31" y="378"/>
                  </a:lnTo>
                  <a:lnTo>
                    <a:pt x="30" y="378"/>
                  </a:lnTo>
                  <a:lnTo>
                    <a:pt x="29" y="377"/>
                  </a:lnTo>
                  <a:lnTo>
                    <a:pt x="26" y="375"/>
                  </a:lnTo>
                  <a:lnTo>
                    <a:pt x="25" y="375"/>
                  </a:lnTo>
                  <a:lnTo>
                    <a:pt x="20" y="371"/>
                  </a:lnTo>
                  <a:lnTo>
                    <a:pt x="16" y="367"/>
                  </a:lnTo>
                  <a:lnTo>
                    <a:pt x="15" y="367"/>
                  </a:lnTo>
                  <a:lnTo>
                    <a:pt x="14" y="366"/>
                  </a:lnTo>
                  <a:lnTo>
                    <a:pt x="12" y="366"/>
                  </a:lnTo>
                  <a:lnTo>
                    <a:pt x="12" y="364"/>
                  </a:lnTo>
                  <a:lnTo>
                    <a:pt x="11" y="364"/>
                  </a:lnTo>
                  <a:lnTo>
                    <a:pt x="7" y="360"/>
                  </a:lnTo>
                  <a:lnTo>
                    <a:pt x="0" y="355"/>
                  </a:lnTo>
                  <a:lnTo>
                    <a:pt x="2" y="352"/>
                  </a:lnTo>
                  <a:lnTo>
                    <a:pt x="11" y="342"/>
                  </a:lnTo>
                  <a:lnTo>
                    <a:pt x="18" y="334"/>
                  </a:lnTo>
                  <a:lnTo>
                    <a:pt x="27" y="324"/>
                  </a:lnTo>
                  <a:lnTo>
                    <a:pt x="29" y="324"/>
                  </a:lnTo>
                  <a:lnTo>
                    <a:pt x="30" y="323"/>
                  </a:lnTo>
                  <a:lnTo>
                    <a:pt x="33" y="320"/>
                  </a:lnTo>
                  <a:lnTo>
                    <a:pt x="37" y="316"/>
                  </a:lnTo>
                  <a:lnTo>
                    <a:pt x="44" y="312"/>
                  </a:lnTo>
                  <a:lnTo>
                    <a:pt x="48" y="308"/>
                  </a:lnTo>
                  <a:lnTo>
                    <a:pt x="67" y="294"/>
                  </a:lnTo>
                  <a:lnTo>
                    <a:pt x="70" y="293"/>
                  </a:lnTo>
                  <a:lnTo>
                    <a:pt x="70" y="291"/>
                  </a:lnTo>
                  <a:lnTo>
                    <a:pt x="81" y="284"/>
                  </a:lnTo>
                  <a:lnTo>
                    <a:pt x="100" y="271"/>
                  </a:lnTo>
                  <a:lnTo>
                    <a:pt x="110" y="264"/>
                  </a:lnTo>
                  <a:lnTo>
                    <a:pt x="111" y="264"/>
                  </a:lnTo>
                  <a:lnTo>
                    <a:pt x="114" y="261"/>
                  </a:lnTo>
                  <a:lnTo>
                    <a:pt x="117" y="258"/>
                  </a:lnTo>
                  <a:lnTo>
                    <a:pt x="118" y="257"/>
                  </a:lnTo>
                  <a:lnTo>
                    <a:pt x="120" y="257"/>
                  </a:lnTo>
                  <a:lnTo>
                    <a:pt x="121" y="255"/>
                  </a:lnTo>
                  <a:lnTo>
                    <a:pt x="122" y="253"/>
                  </a:lnTo>
                  <a:lnTo>
                    <a:pt x="125" y="251"/>
                  </a:lnTo>
                  <a:lnTo>
                    <a:pt x="127" y="249"/>
                  </a:lnTo>
                  <a:lnTo>
                    <a:pt x="131" y="246"/>
                  </a:lnTo>
                  <a:lnTo>
                    <a:pt x="138" y="236"/>
                  </a:lnTo>
                  <a:lnTo>
                    <a:pt x="142" y="232"/>
                  </a:lnTo>
                  <a:lnTo>
                    <a:pt x="143" y="232"/>
                  </a:lnTo>
                  <a:lnTo>
                    <a:pt x="143" y="230"/>
                  </a:lnTo>
                  <a:lnTo>
                    <a:pt x="149" y="224"/>
                  </a:lnTo>
                  <a:lnTo>
                    <a:pt x="152" y="219"/>
                  </a:lnTo>
                  <a:lnTo>
                    <a:pt x="153" y="218"/>
                  </a:lnTo>
                  <a:lnTo>
                    <a:pt x="154" y="215"/>
                  </a:lnTo>
                  <a:lnTo>
                    <a:pt x="156" y="215"/>
                  </a:lnTo>
                  <a:lnTo>
                    <a:pt x="156" y="214"/>
                  </a:lnTo>
                  <a:lnTo>
                    <a:pt x="157" y="213"/>
                  </a:lnTo>
                  <a:lnTo>
                    <a:pt x="161" y="208"/>
                  </a:lnTo>
                  <a:lnTo>
                    <a:pt x="163" y="207"/>
                  </a:lnTo>
                  <a:lnTo>
                    <a:pt x="164" y="206"/>
                  </a:lnTo>
                  <a:lnTo>
                    <a:pt x="165" y="206"/>
                  </a:lnTo>
                  <a:lnTo>
                    <a:pt x="175" y="197"/>
                  </a:lnTo>
                  <a:lnTo>
                    <a:pt x="179" y="193"/>
                  </a:lnTo>
                  <a:lnTo>
                    <a:pt x="183" y="191"/>
                  </a:lnTo>
                  <a:lnTo>
                    <a:pt x="183" y="189"/>
                  </a:lnTo>
                  <a:lnTo>
                    <a:pt x="187" y="186"/>
                  </a:lnTo>
                  <a:lnTo>
                    <a:pt x="189" y="186"/>
                  </a:lnTo>
                  <a:lnTo>
                    <a:pt x="187" y="186"/>
                  </a:lnTo>
                  <a:lnTo>
                    <a:pt x="187" y="185"/>
                  </a:lnTo>
                  <a:lnTo>
                    <a:pt x="187" y="184"/>
                  </a:lnTo>
                  <a:lnTo>
                    <a:pt x="186" y="182"/>
                  </a:lnTo>
                  <a:lnTo>
                    <a:pt x="187" y="180"/>
                  </a:lnTo>
                  <a:lnTo>
                    <a:pt x="189" y="180"/>
                  </a:lnTo>
                  <a:lnTo>
                    <a:pt x="189" y="178"/>
                  </a:lnTo>
                  <a:lnTo>
                    <a:pt x="190" y="178"/>
                  </a:lnTo>
                  <a:lnTo>
                    <a:pt x="191" y="178"/>
                  </a:lnTo>
                  <a:lnTo>
                    <a:pt x="194" y="175"/>
                  </a:lnTo>
                  <a:lnTo>
                    <a:pt x="196" y="175"/>
                  </a:lnTo>
                  <a:lnTo>
                    <a:pt x="197" y="174"/>
                  </a:lnTo>
                  <a:lnTo>
                    <a:pt x="198" y="174"/>
                  </a:lnTo>
                  <a:lnTo>
                    <a:pt x="201" y="173"/>
                  </a:lnTo>
                  <a:lnTo>
                    <a:pt x="201" y="171"/>
                  </a:lnTo>
                  <a:lnTo>
                    <a:pt x="207" y="170"/>
                  </a:lnTo>
                  <a:lnTo>
                    <a:pt x="208" y="168"/>
                  </a:lnTo>
                  <a:lnTo>
                    <a:pt x="209" y="168"/>
                  </a:lnTo>
                  <a:lnTo>
                    <a:pt x="209" y="167"/>
                  </a:lnTo>
                  <a:lnTo>
                    <a:pt x="212" y="166"/>
                  </a:lnTo>
                  <a:lnTo>
                    <a:pt x="213" y="164"/>
                  </a:lnTo>
                  <a:lnTo>
                    <a:pt x="215" y="163"/>
                  </a:lnTo>
                  <a:lnTo>
                    <a:pt x="216" y="163"/>
                  </a:lnTo>
                  <a:lnTo>
                    <a:pt x="216" y="161"/>
                  </a:lnTo>
                  <a:lnTo>
                    <a:pt x="216" y="160"/>
                  </a:lnTo>
                  <a:lnTo>
                    <a:pt x="218" y="157"/>
                  </a:lnTo>
                  <a:lnTo>
                    <a:pt x="218" y="152"/>
                  </a:lnTo>
                  <a:lnTo>
                    <a:pt x="219" y="152"/>
                  </a:lnTo>
                  <a:lnTo>
                    <a:pt x="219" y="150"/>
                  </a:lnTo>
                  <a:lnTo>
                    <a:pt x="219" y="148"/>
                  </a:lnTo>
                  <a:lnTo>
                    <a:pt x="218" y="148"/>
                  </a:lnTo>
                  <a:lnTo>
                    <a:pt x="220" y="146"/>
                  </a:lnTo>
                  <a:lnTo>
                    <a:pt x="222" y="146"/>
                  </a:lnTo>
                  <a:lnTo>
                    <a:pt x="225" y="145"/>
                  </a:lnTo>
                  <a:lnTo>
                    <a:pt x="226" y="144"/>
                  </a:lnTo>
                  <a:lnTo>
                    <a:pt x="227" y="144"/>
                  </a:lnTo>
                  <a:lnTo>
                    <a:pt x="227" y="142"/>
                  </a:lnTo>
                  <a:lnTo>
                    <a:pt x="229" y="141"/>
                  </a:lnTo>
                  <a:lnTo>
                    <a:pt x="232" y="138"/>
                  </a:lnTo>
                  <a:lnTo>
                    <a:pt x="233" y="138"/>
                  </a:lnTo>
                  <a:lnTo>
                    <a:pt x="233" y="137"/>
                  </a:lnTo>
                  <a:lnTo>
                    <a:pt x="233" y="135"/>
                  </a:lnTo>
                  <a:lnTo>
                    <a:pt x="233" y="131"/>
                  </a:lnTo>
                  <a:lnTo>
                    <a:pt x="234" y="131"/>
                  </a:lnTo>
                  <a:lnTo>
                    <a:pt x="238" y="130"/>
                  </a:lnTo>
                  <a:lnTo>
                    <a:pt x="241" y="130"/>
                  </a:lnTo>
                  <a:lnTo>
                    <a:pt x="244" y="130"/>
                  </a:lnTo>
                  <a:lnTo>
                    <a:pt x="248" y="130"/>
                  </a:lnTo>
                  <a:lnTo>
                    <a:pt x="255" y="130"/>
                  </a:lnTo>
                  <a:lnTo>
                    <a:pt x="258" y="128"/>
                  </a:lnTo>
                  <a:lnTo>
                    <a:pt x="259" y="128"/>
                  </a:lnTo>
                  <a:lnTo>
                    <a:pt x="266" y="128"/>
                  </a:lnTo>
                  <a:lnTo>
                    <a:pt x="271" y="128"/>
                  </a:lnTo>
                  <a:lnTo>
                    <a:pt x="280" y="127"/>
                  </a:lnTo>
                  <a:lnTo>
                    <a:pt x="284" y="127"/>
                  </a:lnTo>
                  <a:lnTo>
                    <a:pt x="289" y="127"/>
                  </a:lnTo>
                  <a:lnTo>
                    <a:pt x="291" y="127"/>
                  </a:lnTo>
                  <a:lnTo>
                    <a:pt x="291" y="123"/>
                  </a:lnTo>
                  <a:lnTo>
                    <a:pt x="289" y="117"/>
                  </a:lnTo>
                  <a:lnTo>
                    <a:pt x="289" y="116"/>
                  </a:lnTo>
                  <a:lnTo>
                    <a:pt x="289" y="111"/>
                  </a:lnTo>
                  <a:lnTo>
                    <a:pt x="289" y="108"/>
                  </a:lnTo>
                  <a:lnTo>
                    <a:pt x="289" y="106"/>
                  </a:lnTo>
                  <a:lnTo>
                    <a:pt x="289" y="105"/>
                  </a:lnTo>
                  <a:lnTo>
                    <a:pt x="289" y="101"/>
                  </a:lnTo>
                  <a:lnTo>
                    <a:pt x="289" y="99"/>
                  </a:lnTo>
                  <a:lnTo>
                    <a:pt x="289" y="98"/>
                  </a:lnTo>
                  <a:lnTo>
                    <a:pt x="289" y="97"/>
                  </a:lnTo>
                  <a:lnTo>
                    <a:pt x="289" y="95"/>
                  </a:lnTo>
                  <a:lnTo>
                    <a:pt x="291" y="92"/>
                  </a:lnTo>
                  <a:lnTo>
                    <a:pt x="291" y="91"/>
                  </a:lnTo>
                  <a:lnTo>
                    <a:pt x="292" y="90"/>
                  </a:lnTo>
                  <a:lnTo>
                    <a:pt x="292" y="88"/>
                  </a:lnTo>
                  <a:lnTo>
                    <a:pt x="292" y="87"/>
                  </a:lnTo>
                  <a:lnTo>
                    <a:pt x="294" y="87"/>
                  </a:lnTo>
                  <a:lnTo>
                    <a:pt x="294" y="86"/>
                  </a:lnTo>
                  <a:lnTo>
                    <a:pt x="294" y="84"/>
                  </a:lnTo>
                  <a:lnTo>
                    <a:pt x="295" y="83"/>
                  </a:lnTo>
                  <a:lnTo>
                    <a:pt x="296" y="81"/>
                  </a:lnTo>
                  <a:lnTo>
                    <a:pt x="296" y="80"/>
                  </a:lnTo>
                  <a:lnTo>
                    <a:pt x="298" y="79"/>
                  </a:lnTo>
                  <a:lnTo>
                    <a:pt x="299" y="77"/>
                  </a:lnTo>
                  <a:lnTo>
                    <a:pt x="301" y="76"/>
                  </a:lnTo>
                  <a:lnTo>
                    <a:pt x="301" y="75"/>
                  </a:lnTo>
                  <a:lnTo>
                    <a:pt x="302" y="75"/>
                  </a:lnTo>
                  <a:lnTo>
                    <a:pt x="303" y="73"/>
                  </a:lnTo>
                  <a:lnTo>
                    <a:pt x="305" y="73"/>
                  </a:lnTo>
                  <a:lnTo>
                    <a:pt x="306" y="72"/>
                  </a:lnTo>
                  <a:lnTo>
                    <a:pt x="307" y="72"/>
                  </a:lnTo>
                  <a:lnTo>
                    <a:pt x="309" y="72"/>
                  </a:lnTo>
                  <a:lnTo>
                    <a:pt x="310" y="72"/>
                  </a:lnTo>
                  <a:lnTo>
                    <a:pt x="312" y="72"/>
                  </a:lnTo>
                  <a:lnTo>
                    <a:pt x="313" y="72"/>
                  </a:lnTo>
                  <a:lnTo>
                    <a:pt x="314" y="72"/>
                  </a:lnTo>
                  <a:lnTo>
                    <a:pt x="314" y="73"/>
                  </a:lnTo>
                  <a:lnTo>
                    <a:pt x="316" y="73"/>
                  </a:lnTo>
                  <a:lnTo>
                    <a:pt x="317" y="73"/>
                  </a:lnTo>
                  <a:lnTo>
                    <a:pt x="320" y="75"/>
                  </a:lnTo>
                  <a:lnTo>
                    <a:pt x="321" y="75"/>
                  </a:lnTo>
                  <a:lnTo>
                    <a:pt x="323" y="76"/>
                  </a:lnTo>
                  <a:lnTo>
                    <a:pt x="324" y="76"/>
                  </a:lnTo>
                  <a:lnTo>
                    <a:pt x="325" y="76"/>
                  </a:lnTo>
                  <a:lnTo>
                    <a:pt x="327" y="76"/>
                  </a:lnTo>
                  <a:lnTo>
                    <a:pt x="327" y="77"/>
                  </a:lnTo>
                  <a:lnTo>
                    <a:pt x="328" y="77"/>
                  </a:lnTo>
                  <a:lnTo>
                    <a:pt x="329" y="77"/>
                  </a:lnTo>
                  <a:lnTo>
                    <a:pt x="331" y="77"/>
                  </a:lnTo>
                  <a:lnTo>
                    <a:pt x="332" y="77"/>
                  </a:lnTo>
                  <a:lnTo>
                    <a:pt x="334" y="77"/>
                  </a:lnTo>
                  <a:lnTo>
                    <a:pt x="335" y="76"/>
                  </a:lnTo>
                  <a:lnTo>
                    <a:pt x="336" y="76"/>
                  </a:lnTo>
                  <a:lnTo>
                    <a:pt x="338" y="76"/>
                  </a:lnTo>
                  <a:lnTo>
                    <a:pt x="339" y="76"/>
                  </a:lnTo>
                  <a:lnTo>
                    <a:pt x="339" y="75"/>
                  </a:lnTo>
                  <a:lnTo>
                    <a:pt x="340" y="75"/>
                  </a:lnTo>
                  <a:lnTo>
                    <a:pt x="342" y="75"/>
                  </a:lnTo>
                  <a:lnTo>
                    <a:pt x="343" y="73"/>
                  </a:lnTo>
                  <a:lnTo>
                    <a:pt x="345" y="73"/>
                  </a:lnTo>
                  <a:lnTo>
                    <a:pt x="345" y="72"/>
                  </a:lnTo>
                  <a:lnTo>
                    <a:pt x="346" y="72"/>
                  </a:lnTo>
                  <a:lnTo>
                    <a:pt x="347" y="70"/>
                  </a:lnTo>
                  <a:lnTo>
                    <a:pt x="349" y="69"/>
                  </a:lnTo>
                  <a:lnTo>
                    <a:pt x="353" y="66"/>
                  </a:lnTo>
                  <a:lnTo>
                    <a:pt x="357" y="64"/>
                  </a:lnTo>
                  <a:lnTo>
                    <a:pt x="364" y="58"/>
                  </a:lnTo>
                  <a:lnTo>
                    <a:pt x="367" y="55"/>
                  </a:lnTo>
                  <a:lnTo>
                    <a:pt x="371" y="51"/>
                  </a:lnTo>
                  <a:lnTo>
                    <a:pt x="372" y="51"/>
                  </a:lnTo>
                  <a:lnTo>
                    <a:pt x="374" y="50"/>
                  </a:lnTo>
                  <a:lnTo>
                    <a:pt x="375" y="50"/>
                  </a:lnTo>
                  <a:lnTo>
                    <a:pt x="378" y="47"/>
                  </a:lnTo>
                  <a:lnTo>
                    <a:pt x="381" y="46"/>
                  </a:lnTo>
                  <a:lnTo>
                    <a:pt x="382" y="44"/>
                  </a:lnTo>
                  <a:lnTo>
                    <a:pt x="383" y="43"/>
                  </a:lnTo>
                  <a:lnTo>
                    <a:pt x="385" y="43"/>
                  </a:lnTo>
                  <a:lnTo>
                    <a:pt x="386" y="43"/>
                  </a:lnTo>
                  <a:lnTo>
                    <a:pt x="386" y="42"/>
                  </a:lnTo>
                  <a:lnTo>
                    <a:pt x="387" y="42"/>
                  </a:lnTo>
                  <a:lnTo>
                    <a:pt x="389" y="40"/>
                  </a:lnTo>
                  <a:lnTo>
                    <a:pt x="390" y="40"/>
                  </a:lnTo>
                  <a:lnTo>
                    <a:pt x="392" y="40"/>
                  </a:lnTo>
                  <a:lnTo>
                    <a:pt x="393" y="39"/>
                  </a:lnTo>
                  <a:lnTo>
                    <a:pt x="394" y="39"/>
                  </a:lnTo>
                  <a:lnTo>
                    <a:pt x="396" y="39"/>
                  </a:lnTo>
                  <a:lnTo>
                    <a:pt x="396" y="37"/>
                  </a:lnTo>
                  <a:lnTo>
                    <a:pt x="400" y="37"/>
                  </a:lnTo>
                  <a:lnTo>
                    <a:pt x="401" y="37"/>
                  </a:lnTo>
                  <a:lnTo>
                    <a:pt x="403" y="36"/>
                  </a:lnTo>
                  <a:lnTo>
                    <a:pt x="409" y="36"/>
                  </a:lnTo>
                  <a:lnTo>
                    <a:pt x="412" y="34"/>
                  </a:lnTo>
                  <a:lnTo>
                    <a:pt x="415" y="34"/>
                  </a:lnTo>
                  <a:lnTo>
                    <a:pt x="416" y="34"/>
                  </a:lnTo>
                  <a:lnTo>
                    <a:pt x="422" y="33"/>
                  </a:lnTo>
                  <a:lnTo>
                    <a:pt x="426" y="32"/>
                  </a:lnTo>
                  <a:lnTo>
                    <a:pt x="434" y="30"/>
                  </a:lnTo>
                  <a:lnTo>
                    <a:pt x="437" y="30"/>
                  </a:lnTo>
                  <a:lnTo>
                    <a:pt x="447" y="29"/>
                  </a:lnTo>
                  <a:lnTo>
                    <a:pt x="448" y="29"/>
                  </a:lnTo>
                  <a:lnTo>
                    <a:pt x="450" y="28"/>
                  </a:lnTo>
                  <a:lnTo>
                    <a:pt x="454" y="28"/>
                  </a:lnTo>
                  <a:lnTo>
                    <a:pt x="456" y="26"/>
                  </a:lnTo>
                  <a:lnTo>
                    <a:pt x="458" y="26"/>
                  </a:lnTo>
                  <a:lnTo>
                    <a:pt x="461" y="26"/>
                  </a:lnTo>
                  <a:lnTo>
                    <a:pt x="465" y="25"/>
                  </a:lnTo>
                  <a:lnTo>
                    <a:pt x="472" y="23"/>
                  </a:lnTo>
                  <a:lnTo>
                    <a:pt x="472" y="22"/>
                  </a:lnTo>
                  <a:lnTo>
                    <a:pt x="473" y="22"/>
                  </a:lnTo>
                  <a:lnTo>
                    <a:pt x="474" y="22"/>
                  </a:lnTo>
                  <a:lnTo>
                    <a:pt x="478" y="21"/>
                  </a:lnTo>
                  <a:lnTo>
                    <a:pt x="480" y="21"/>
                  </a:lnTo>
                  <a:lnTo>
                    <a:pt x="481" y="19"/>
                  </a:lnTo>
                  <a:lnTo>
                    <a:pt x="484" y="19"/>
                  </a:lnTo>
                  <a:lnTo>
                    <a:pt x="485" y="18"/>
                  </a:lnTo>
                  <a:lnTo>
                    <a:pt x="492" y="15"/>
                  </a:lnTo>
                  <a:lnTo>
                    <a:pt x="495" y="15"/>
                  </a:lnTo>
                  <a:lnTo>
                    <a:pt x="495" y="14"/>
                  </a:lnTo>
                  <a:lnTo>
                    <a:pt x="496" y="14"/>
                  </a:lnTo>
                  <a:lnTo>
                    <a:pt x="502" y="12"/>
                  </a:lnTo>
                  <a:lnTo>
                    <a:pt x="509" y="10"/>
                  </a:lnTo>
                  <a:lnTo>
                    <a:pt x="510" y="8"/>
                  </a:lnTo>
                  <a:lnTo>
                    <a:pt x="513" y="7"/>
                  </a:lnTo>
                  <a:lnTo>
                    <a:pt x="516" y="7"/>
                  </a:lnTo>
                  <a:lnTo>
                    <a:pt x="518" y="6"/>
                  </a:lnTo>
                  <a:lnTo>
                    <a:pt x="521" y="4"/>
                  </a:lnTo>
                  <a:lnTo>
                    <a:pt x="524" y="3"/>
                  </a:lnTo>
                  <a:lnTo>
                    <a:pt x="525" y="3"/>
                  </a:lnTo>
                  <a:lnTo>
                    <a:pt x="527" y="3"/>
                  </a:lnTo>
                  <a:lnTo>
                    <a:pt x="528" y="1"/>
                  </a:lnTo>
                  <a:lnTo>
                    <a:pt x="531" y="0"/>
                  </a:lnTo>
                  <a:lnTo>
                    <a:pt x="532" y="4"/>
                  </a:lnTo>
                  <a:lnTo>
                    <a:pt x="535" y="11"/>
                  </a:lnTo>
                  <a:lnTo>
                    <a:pt x="535" y="12"/>
                  </a:lnTo>
                  <a:lnTo>
                    <a:pt x="536" y="14"/>
                  </a:lnTo>
                  <a:lnTo>
                    <a:pt x="536" y="15"/>
                  </a:lnTo>
                  <a:lnTo>
                    <a:pt x="536" y="17"/>
                  </a:lnTo>
                  <a:lnTo>
                    <a:pt x="538" y="17"/>
                  </a:lnTo>
                  <a:lnTo>
                    <a:pt x="539" y="22"/>
                  </a:lnTo>
                  <a:lnTo>
                    <a:pt x="542" y="26"/>
                  </a:lnTo>
                  <a:lnTo>
                    <a:pt x="543" y="30"/>
                  </a:lnTo>
                  <a:lnTo>
                    <a:pt x="546" y="36"/>
                  </a:lnTo>
                  <a:lnTo>
                    <a:pt x="546" y="39"/>
                  </a:lnTo>
                  <a:lnTo>
                    <a:pt x="549" y="44"/>
                  </a:lnTo>
                  <a:lnTo>
                    <a:pt x="553" y="57"/>
                  </a:lnTo>
                  <a:lnTo>
                    <a:pt x="557" y="64"/>
                  </a:lnTo>
                  <a:lnTo>
                    <a:pt x="558" y="66"/>
                  </a:lnTo>
                  <a:lnTo>
                    <a:pt x="560" y="70"/>
                  </a:lnTo>
                  <a:lnTo>
                    <a:pt x="560" y="72"/>
                  </a:lnTo>
                  <a:lnTo>
                    <a:pt x="561" y="73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" name="Freeform 39">
              <a:extLst>
                <a:ext uri="{FF2B5EF4-FFF2-40B4-BE49-F238E27FC236}">
                  <a16:creationId xmlns:a16="http://schemas.microsoft.com/office/drawing/2014/main" id="{00F6DA06-6509-F0D6-A9B0-05241D4BB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776" y="3133726"/>
              <a:ext cx="623888" cy="884238"/>
            </a:xfrm>
            <a:custGeom>
              <a:avLst/>
              <a:gdLst>
                <a:gd name="T0" fmla="*/ 105 w 393"/>
                <a:gd name="T1" fmla="*/ 36 h 557"/>
                <a:gd name="T2" fmla="*/ 137 w 393"/>
                <a:gd name="T3" fmla="*/ 47 h 557"/>
                <a:gd name="T4" fmla="*/ 146 w 393"/>
                <a:gd name="T5" fmla="*/ 38 h 557"/>
                <a:gd name="T6" fmla="*/ 172 w 393"/>
                <a:gd name="T7" fmla="*/ 51 h 557"/>
                <a:gd name="T8" fmla="*/ 196 w 393"/>
                <a:gd name="T9" fmla="*/ 47 h 557"/>
                <a:gd name="T10" fmla="*/ 219 w 393"/>
                <a:gd name="T11" fmla="*/ 39 h 557"/>
                <a:gd name="T12" fmla="*/ 241 w 393"/>
                <a:gd name="T13" fmla="*/ 68 h 557"/>
                <a:gd name="T14" fmla="*/ 265 w 393"/>
                <a:gd name="T15" fmla="*/ 85 h 557"/>
                <a:gd name="T16" fmla="*/ 287 w 393"/>
                <a:gd name="T17" fmla="*/ 111 h 557"/>
                <a:gd name="T18" fmla="*/ 322 w 393"/>
                <a:gd name="T19" fmla="*/ 116 h 557"/>
                <a:gd name="T20" fmla="*/ 342 w 393"/>
                <a:gd name="T21" fmla="*/ 154 h 557"/>
                <a:gd name="T22" fmla="*/ 364 w 393"/>
                <a:gd name="T23" fmla="*/ 155 h 557"/>
                <a:gd name="T24" fmla="*/ 375 w 393"/>
                <a:gd name="T25" fmla="*/ 165 h 557"/>
                <a:gd name="T26" fmla="*/ 344 w 393"/>
                <a:gd name="T27" fmla="*/ 191 h 557"/>
                <a:gd name="T28" fmla="*/ 298 w 393"/>
                <a:gd name="T29" fmla="*/ 251 h 557"/>
                <a:gd name="T30" fmla="*/ 297 w 393"/>
                <a:gd name="T31" fmla="*/ 263 h 557"/>
                <a:gd name="T32" fmla="*/ 304 w 393"/>
                <a:gd name="T33" fmla="*/ 286 h 557"/>
                <a:gd name="T34" fmla="*/ 310 w 393"/>
                <a:gd name="T35" fmla="*/ 289 h 557"/>
                <a:gd name="T36" fmla="*/ 333 w 393"/>
                <a:gd name="T37" fmla="*/ 318 h 557"/>
                <a:gd name="T38" fmla="*/ 341 w 393"/>
                <a:gd name="T39" fmla="*/ 329 h 557"/>
                <a:gd name="T40" fmla="*/ 352 w 393"/>
                <a:gd name="T41" fmla="*/ 337 h 557"/>
                <a:gd name="T42" fmla="*/ 362 w 393"/>
                <a:gd name="T43" fmla="*/ 350 h 557"/>
                <a:gd name="T44" fmla="*/ 363 w 393"/>
                <a:gd name="T45" fmla="*/ 401 h 557"/>
                <a:gd name="T46" fmla="*/ 368 w 393"/>
                <a:gd name="T47" fmla="*/ 427 h 557"/>
                <a:gd name="T48" fmla="*/ 392 w 393"/>
                <a:gd name="T49" fmla="*/ 485 h 557"/>
                <a:gd name="T50" fmla="*/ 388 w 393"/>
                <a:gd name="T51" fmla="*/ 518 h 557"/>
                <a:gd name="T52" fmla="*/ 342 w 393"/>
                <a:gd name="T53" fmla="*/ 554 h 557"/>
                <a:gd name="T54" fmla="*/ 333 w 393"/>
                <a:gd name="T55" fmla="*/ 541 h 557"/>
                <a:gd name="T56" fmla="*/ 324 w 393"/>
                <a:gd name="T57" fmla="*/ 533 h 557"/>
                <a:gd name="T58" fmla="*/ 324 w 393"/>
                <a:gd name="T59" fmla="*/ 521 h 557"/>
                <a:gd name="T60" fmla="*/ 302 w 393"/>
                <a:gd name="T61" fmla="*/ 504 h 557"/>
                <a:gd name="T62" fmla="*/ 275 w 393"/>
                <a:gd name="T63" fmla="*/ 488 h 557"/>
                <a:gd name="T64" fmla="*/ 262 w 393"/>
                <a:gd name="T65" fmla="*/ 463 h 557"/>
                <a:gd name="T66" fmla="*/ 247 w 393"/>
                <a:gd name="T67" fmla="*/ 449 h 557"/>
                <a:gd name="T68" fmla="*/ 246 w 393"/>
                <a:gd name="T69" fmla="*/ 427 h 557"/>
                <a:gd name="T70" fmla="*/ 237 w 393"/>
                <a:gd name="T71" fmla="*/ 421 h 557"/>
                <a:gd name="T72" fmla="*/ 228 w 393"/>
                <a:gd name="T73" fmla="*/ 414 h 557"/>
                <a:gd name="T74" fmla="*/ 218 w 393"/>
                <a:gd name="T75" fmla="*/ 409 h 557"/>
                <a:gd name="T76" fmla="*/ 211 w 393"/>
                <a:gd name="T77" fmla="*/ 402 h 557"/>
                <a:gd name="T78" fmla="*/ 206 w 393"/>
                <a:gd name="T79" fmla="*/ 394 h 557"/>
                <a:gd name="T80" fmla="*/ 203 w 393"/>
                <a:gd name="T81" fmla="*/ 381 h 557"/>
                <a:gd name="T82" fmla="*/ 207 w 393"/>
                <a:gd name="T83" fmla="*/ 358 h 557"/>
                <a:gd name="T84" fmla="*/ 208 w 393"/>
                <a:gd name="T85" fmla="*/ 333 h 557"/>
                <a:gd name="T86" fmla="*/ 186 w 393"/>
                <a:gd name="T87" fmla="*/ 322 h 557"/>
                <a:gd name="T88" fmla="*/ 160 w 393"/>
                <a:gd name="T89" fmla="*/ 294 h 557"/>
                <a:gd name="T90" fmla="*/ 145 w 393"/>
                <a:gd name="T91" fmla="*/ 287 h 557"/>
                <a:gd name="T92" fmla="*/ 124 w 393"/>
                <a:gd name="T93" fmla="*/ 292 h 557"/>
                <a:gd name="T94" fmla="*/ 106 w 393"/>
                <a:gd name="T95" fmla="*/ 290 h 557"/>
                <a:gd name="T96" fmla="*/ 105 w 393"/>
                <a:gd name="T97" fmla="*/ 279 h 557"/>
                <a:gd name="T98" fmla="*/ 90 w 393"/>
                <a:gd name="T99" fmla="*/ 238 h 557"/>
                <a:gd name="T100" fmla="*/ 80 w 393"/>
                <a:gd name="T101" fmla="*/ 227 h 557"/>
                <a:gd name="T102" fmla="*/ 51 w 393"/>
                <a:gd name="T103" fmla="*/ 194 h 557"/>
                <a:gd name="T104" fmla="*/ 48 w 393"/>
                <a:gd name="T105" fmla="*/ 173 h 557"/>
                <a:gd name="T106" fmla="*/ 37 w 393"/>
                <a:gd name="T107" fmla="*/ 159 h 557"/>
                <a:gd name="T108" fmla="*/ 21 w 393"/>
                <a:gd name="T109" fmla="*/ 148 h 557"/>
                <a:gd name="T110" fmla="*/ 7 w 393"/>
                <a:gd name="T111" fmla="*/ 129 h 557"/>
                <a:gd name="T112" fmla="*/ 14 w 393"/>
                <a:gd name="T113" fmla="*/ 107 h 557"/>
                <a:gd name="T114" fmla="*/ 47 w 393"/>
                <a:gd name="T115" fmla="*/ 76 h 557"/>
                <a:gd name="T116" fmla="*/ 55 w 393"/>
                <a:gd name="T117" fmla="*/ 56 h 557"/>
                <a:gd name="T118" fmla="*/ 47 w 393"/>
                <a:gd name="T119" fmla="*/ 46 h 557"/>
                <a:gd name="T120" fmla="*/ 33 w 393"/>
                <a:gd name="T121" fmla="*/ 33 h 557"/>
                <a:gd name="T122" fmla="*/ 23 w 393"/>
                <a:gd name="T123" fmla="*/ 24 h 557"/>
                <a:gd name="T124" fmla="*/ 46 w 393"/>
                <a:gd name="T125" fmla="*/ 6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93" h="557">
                  <a:moveTo>
                    <a:pt x="54" y="7"/>
                  </a:moveTo>
                  <a:lnTo>
                    <a:pt x="66" y="16"/>
                  </a:lnTo>
                  <a:lnTo>
                    <a:pt x="68" y="17"/>
                  </a:lnTo>
                  <a:lnTo>
                    <a:pt x="69" y="18"/>
                  </a:lnTo>
                  <a:lnTo>
                    <a:pt x="70" y="14"/>
                  </a:lnTo>
                  <a:lnTo>
                    <a:pt x="72" y="14"/>
                  </a:lnTo>
                  <a:lnTo>
                    <a:pt x="94" y="29"/>
                  </a:lnTo>
                  <a:lnTo>
                    <a:pt x="105" y="36"/>
                  </a:lnTo>
                  <a:lnTo>
                    <a:pt x="106" y="36"/>
                  </a:lnTo>
                  <a:lnTo>
                    <a:pt x="108" y="38"/>
                  </a:lnTo>
                  <a:lnTo>
                    <a:pt x="112" y="39"/>
                  </a:lnTo>
                  <a:lnTo>
                    <a:pt x="117" y="39"/>
                  </a:lnTo>
                  <a:lnTo>
                    <a:pt x="126" y="42"/>
                  </a:lnTo>
                  <a:lnTo>
                    <a:pt x="127" y="43"/>
                  </a:lnTo>
                  <a:lnTo>
                    <a:pt x="135" y="47"/>
                  </a:lnTo>
                  <a:lnTo>
                    <a:pt x="137" y="47"/>
                  </a:lnTo>
                  <a:lnTo>
                    <a:pt x="137" y="44"/>
                  </a:lnTo>
                  <a:lnTo>
                    <a:pt x="138" y="43"/>
                  </a:lnTo>
                  <a:lnTo>
                    <a:pt x="139" y="32"/>
                  </a:lnTo>
                  <a:lnTo>
                    <a:pt x="141" y="31"/>
                  </a:lnTo>
                  <a:lnTo>
                    <a:pt x="142" y="33"/>
                  </a:lnTo>
                  <a:lnTo>
                    <a:pt x="144" y="35"/>
                  </a:lnTo>
                  <a:lnTo>
                    <a:pt x="145" y="36"/>
                  </a:lnTo>
                  <a:lnTo>
                    <a:pt x="146" y="38"/>
                  </a:lnTo>
                  <a:lnTo>
                    <a:pt x="149" y="40"/>
                  </a:lnTo>
                  <a:lnTo>
                    <a:pt x="150" y="42"/>
                  </a:lnTo>
                  <a:lnTo>
                    <a:pt x="152" y="43"/>
                  </a:lnTo>
                  <a:lnTo>
                    <a:pt x="153" y="44"/>
                  </a:lnTo>
                  <a:lnTo>
                    <a:pt x="156" y="47"/>
                  </a:lnTo>
                  <a:lnTo>
                    <a:pt x="170" y="56"/>
                  </a:lnTo>
                  <a:lnTo>
                    <a:pt x="171" y="54"/>
                  </a:lnTo>
                  <a:lnTo>
                    <a:pt x="172" y="51"/>
                  </a:lnTo>
                  <a:lnTo>
                    <a:pt x="181" y="39"/>
                  </a:lnTo>
                  <a:lnTo>
                    <a:pt x="182" y="38"/>
                  </a:lnTo>
                  <a:lnTo>
                    <a:pt x="184" y="38"/>
                  </a:lnTo>
                  <a:lnTo>
                    <a:pt x="182" y="36"/>
                  </a:lnTo>
                  <a:lnTo>
                    <a:pt x="184" y="36"/>
                  </a:lnTo>
                  <a:lnTo>
                    <a:pt x="184" y="38"/>
                  </a:lnTo>
                  <a:lnTo>
                    <a:pt x="186" y="39"/>
                  </a:lnTo>
                  <a:lnTo>
                    <a:pt x="196" y="47"/>
                  </a:lnTo>
                  <a:lnTo>
                    <a:pt x="199" y="46"/>
                  </a:lnTo>
                  <a:lnTo>
                    <a:pt x="200" y="44"/>
                  </a:lnTo>
                  <a:lnTo>
                    <a:pt x="204" y="43"/>
                  </a:lnTo>
                  <a:lnTo>
                    <a:pt x="206" y="42"/>
                  </a:lnTo>
                  <a:lnTo>
                    <a:pt x="215" y="36"/>
                  </a:lnTo>
                  <a:lnTo>
                    <a:pt x="217" y="36"/>
                  </a:lnTo>
                  <a:lnTo>
                    <a:pt x="218" y="38"/>
                  </a:lnTo>
                  <a:lnTo>
                    <a:pt x="219" y="39"/>
                  </a:lnTo>
                  <a:lnTo>
                    <a:pt x="225" y="44"/>
                  </a:lnTo>
                  <a:lnTo>
                    <a:pt x="226" y="46"/>
                  </a:lnTo>
                  <a:lnTo>
                    <a:pt x="228" y="47"/>
                  </a:lnTo>
                  <a:lnTo>
                    <a:pt x="240" y="61"/>
                  </a:lnTo>
                  <a:lnTo>
                    <a:pt x="241" y="63"/>
                  </a:lnTo>
                  <a:lnTo>
                    <a:pt x="239" y="65"/>
                  </a:lnTo>
                  <a:lnTo>
                    <a:pt x="240" y="67"/>
                  </a:lnTo>
                  <a:lnTo>
                    <a:pt x="241" y="68"/>
                  </a:lnTo>
                  <a:lnTo>
                    <a:pt x="240" y="69"/>
                  </a:lnTo>
                  <a:lnTo>
                    <a:pt x="239" y="69"/>
                  </a:lnTo>
                  <a:lnTo>
                    <a:pt x="243" y="74"/>
                  </a:lnTo>
                  <a:lnTo>
                    <a:pt x="247" y="72"/>
                  </a:lnTo>
                  <a:lnTo>
                    <a:pt x="254" y="78"/>
                  </a:lnTo>
                  <a:lnTo>
                    <a:pt x="258" y="80"/>
                  </a:lnTo>
                  <a:lnTo>
                    <a:pt x="260" y="79"/>
                  </a:lnTo>
                  <a:lnTo>
                    <a:pt x="265" y="85"/>
                  </a:lnTo>
                  <a:lnTo>
                    <a:pt x="271" y="90"/>
                  </a:lnTo>
                  <a:lnTo>
                    <a:pt x="275" y="93"/>
                  </a:lnTo>
                  <a:lnTo>
                    <a:pt x="277" y="97"/>
                  </a:lnTo>
                  <a:lnTo>
                    <a:pt x="279" y="98"/>
                  </a:lnTo>
                  <a:lnTo>
                    <a:pt x="280" y="101"/>
                  </a:lnTo>
                  <a:lnTo>
                    <a:pt x="283" y="104"/>
                  </a:lnTo>
                  <a:lnTo>
                    <a:pt x="286" y="108"/>
                  </a:lnTo>
                  <a:lnTo>
                    <a:pt x="287" y="111"/>
                  </a:lnTo>
                  <a:lnTo>
                    <a:pt x="294" y="105"/>
                  </a:lnTo>
                  <a:lnTo>
                    <a:pt x="299" y="102"/>
                  </a:lnTo>
                  <a:lnTo>
                    <a:pt x="310" y="115"/>
                  </a:lnTo>
                  <a:lnTo>
                    <a:pt x="312" y="113"/>
                  </a:lnTo>
                  <a:lnTo>
                    <a:pt x="313" y="112"/>
                  </a:lnTo>
                  <a:lnTo>
                    <a:pt x="315" y="111"/>
                  </a:lnTo>
                  <a:lnTo>
                    <a:pt x="317" y="112"/>
                  </a:lnTo>
                  <a:lnTo>
                    <a:pt x="322" y="116"/>
                  </a:lnTo>
                  <a:lnTo>
                    <a:pt x="326" y="118"/>
                  </a:lnTo>
                  <a:lnTo>
                    <a:pt x="320" y="125"/>
                  </a:lnTo>
                  <a:lnTo>
                    <a:pt x="320" y="126"/>
                  </a:lnTo>
                  <a:lnTo>
                    <a:pt x="320" y="149"/>
                  </a:lnTo>
                  <a:lnTo>
                    <a:pt x="320" y="155"/>
                  </a:lnTo>
                  <a:lnTo>
                    <a:pt x="330" y="155"/>
                  </a:lnTo>
                  <a:lnTo>
                    <a:pt x="340" y="154"/>
                  </a:lnTo>
                  <a:lnTo>
                    <a:pt x="342" y="154"/>
                  </a:lnTo>
                  <a:lnTo>
                    <a:pt x="346" y="154"/>
                  </a:lnTo>
                  <a:lnTo>
                    <a:pt x="348" y="154"/>
                  </a:lnTo>
                  <a:lnTo>
                    <a:pt x="352" y="154"/>
                  </a:lnTo>
                  <a:lnTo>
                    <a:pt x="355" y="154"/>
                  </a:lnTo>
                  <a:lnTo>
                    <a:pt x="360" y="154"/>
                  </a:lnTo>
                  <a:lnTo>
                    <a:pt x="363" y="154"/>
                  </a:lnTo>
                  <a:lnTo>
                    <a:pt x="363" y="155"/>
                  </a:lnTo>
                  <a:lnTo>
                    <a:pt x="364" y="155"/>
                  </a:lnTo>
                  <a:lnTo>
                    <a:pt x="366" y="155"/>
                  </a:lnTo>
                  <a:lnTo>
                    <a:pt x="368" y="158"/>
                  </a:lnTo>
                  <a:lnTo>
                    <a:pt x="370" y="158"/>
                  </a:lnTo>
                  <a:lnTo>
                    <a:pt x="370" y="159"/>
                  </a:lnTo>
                  <a:lnTo>
                    <a:pt x="371" y="162"/>
                  </a:lnTo>
                  <a:lnTo>
                    <a:pt x="373" y="162"/>
                  </a:lnTo>
                  <a:lnTo>
                    <a:pt x="373" y="163"/>
                  </a:lnTo>
                  <a:lnTo>
                    <a:pt x="375" y="165"/>
                  </a:lnTo>
                  <a:lnTo>
                    <a:pt x="377" y="167"/>
                  </a:lnTo>
                  <a:lnTo>
                    <a:pt x="356" y="181"/>
                  </a:lnTo>
                  <a:lnTo>
                    <a:pt x="352" y="184"/>
                  </a:lnTo>
                  <a:lnTo>
                    <a:pt x="349" y="185"/>
                  </a:lnTo>
                  <a:lnTo>
                    <a:pt x="348" y="187"/>
                  </a:lnTo>
                  <a:lnTo>
                    <a:pt x="346" y="188"/>
                  </a:lnTo>
                  <a:lnTo>
                    <a:pt x="345" y="191"/>
                  </a:lnTo>
                  <a:lnTo>
                    <a:pt x="344" y="191"/>
                  </a:lnTo>
                  <a:lnTo>
                    <a:pt x="344" y="192"/>
                  </a:lnTo>
                  <a:lnTo>
                    <a:pt x="341" y="196"/>
                  </a:lnTo>
                  <a:lnTo>
                    <a:pt x="326" y="214"/>
                  </a:lnTo>
                  <a:lnTo>
                    <a:pt x="316" y="228"/>
                  </a:lnTo>
                  <a:lnTo>
                    <a:pt x="306" y="240"/>
                  </a:lnTo>
                  <a:lnTo>
                    <a:pt x="305" y="242"/>
                  </a:lnTo>
                  <a:lnTo>
                    <a:pt x="299" y="250"/>
                  </a:lnTo>
                  <a:lnTo>
                    <a:pt x="298" y="251"/>
                  </a:lnTo>
                  <a:lnTo>
                    <a:pt x="298" y="253"/>
                  </a:lnTo>
                  <a:lnTo>
                    <a:pt x="297" y="254"/>
                  </a:lnTo>
                  <a:lnTo>
                    <a:pt x="297" y="256"/>
                  </a:lnTo>
                  <a:lnTo>
                    <a:pt x="297" y="257"/>
                  </a:lnTo>
                  <a:lnTo>
                    <a:pt x="297" y="258"/>
                  </a:lnTo>
                  <a:lnTo>
                    <a:pt x="297" y="260"/>
                  </a:lnTo>
                  <a:lnTo>
                    <a:pt x="297" y="261"/>
                  </a:lnTo>
                  <a:lnTo>
                    <a:pt x="297" y="263"/>
                  </a:lnTo>
                  <a:lnTo>
                    <a:pt x="298" y="265"/>
                  </a:lnTo>
                  <a:lnTo>
                    <a:pt x="301" y="274"/>
                  </a:lnTo>
                  <a:lnTo>
                    <a:pt x="301" y="276"/>
                  </a:lnTo>
                  <a:lnTo>
                    <a:pt x="302" y="279"/>
                  </a:lnTo>
                  <a:lnTo>
                    <a:pt x="304" y="281"/>
                  </a:lnTo>
                  <a:lnTo>
                    <a:pt x="304" y="283"/>
                  </a:lnTo>
                  <a:lnTo>
                    <a:pt x="304" y="285"/>
                  </a:lnTo>
                  <a:lnTo>
                    <a:pt x="304" y="286"/>
                  </a:lnTo>
                  <a:lnTo>
                    <a:pt x="304" y="287"/>
                  </a:lnTo>
                  <a:lnTo>
                    <a:pt x="305" y="287"/>
                  </a:lnTo>
                  <a:lnTo>
                    <a:pt x="306" y="289"/>
                  </a:lnTo>
                  <a:lnTo>
                    <a:pt x="306" y="290"/>
                  </a:lnTo>
                  <a:lnTo>
                    <a:pt x="308" y="290"/>
                  </a:lnTo>
                  <a:lnTo>
                    <a:pt x="309" y="290"/>
                  </a:lnTo>
                  <a:lnTo>
                    <a:pt x="309" y="289"/>
                  </a:lnTo>
                  <a:lnTo>
                    <a:pt x="310" y="289"/>
                  </a:lnTo>
                  <a:lnTo>
                    <a:pt x="312" y="289"/>
                  </a:lnTo>
                  <a:lnTo>
                    <a:pt x="312" y="290"/>
                  </a:lnTo>
                  <a:lnTo>
                    <a:pt x="315" y="297"/>
                  </a:lnTo>
                  <a:lnTo>
                    <a:pt x="319" y="296"/>
                  </a:lnTo>
                  <a:lnTo>
                    <a:pt x="322" y="301"/>
                  </a:lnTo>
                  <a:lnTo>
                    <a:pt x="327" y="308"/>
                  </a:lnTo>
                  <a:lnTo>
                    <a:pt x="331" y="316"/>
                  </a:lnTo>
                  <a:lnTo>
                    <a:pt x="333" y="318"/>
                  </a:lnTo>
                  <a:lnTo>
                    <a:pt x="334" y="320"/>
                  </a:lnTo>
                  <a:lnTo>
                    <a:pt x="334" y="322"/>
                  </a:lnTo>
                  <a:lnTo>
                    <a:pt x="334" y="323"/>
                  </a:lnTo>
                  <a:lnTo>
                    <a:pt x="335" y="325"/>
                  </a:lnTo>
                  <a:lnTo>
                    <a:pt x="337" y="326"/>
                  </a:lnTo>
                  <a:lnTo>
                    <a:pt x="338" y="327"/>
                  </a:lnTo>
                  <a:lnTo>
                    <a:pt x="340" y="329"/>
                  </a:lnTo>
                  <a:lnTo>
                    <a:pt x="341" y="329"/>
                  </a:lnTo>
                  <a:lnTo>
                    <a:pt x="342" y="330"/>
                  </a:lnTo>
                  <a:lnTo>
                    <a:pt x="344" y="332"/>
                  </a:lnTo>
                  <a:lnTo>
                    <a:pt x="345" y="333"/>
                  </a:lnTo>
                  <a:lnTo>
                    <a:pt x="346" y="334"/>
                  </a:lnTo>
                  <a:lnTo>
                    <a:pt x="348" y="334"/>
                  </a:lnTo>
                  <a:lnTo>
                    <a:pt x="349" y="336"/>
                  </a:lnTo>
                  <a:lnTo>
                    <a:pt x="351" y="336"/>
                  </a:lnTo>
                  <a:lnTo>
                    <a:pt x="352" y="337"/>
                  </a:lnTo>
                  <a:lnTo>
                    <a:pt x="353" y="339"/>
                  </a:lnTo>
                  <a:lnTo>
                    <a:pt x="355" y="339"/>
                  </a:lnTo>
                  <a:lnTo>
                    <a:pt x="357" y="340"/>
                  </a:lnTo>
                  <a:lnTo>
                    <a:pt x="359" y="340"/>
                  </a:lnTo>
                  <a:lnTo>
                    <a:pt x="360" y="341"/>
                  </a:lnTo>
                  <a:lnTo>
                    <a:pt x="363" y="344"/>
                  </a:lnTo>
                  <a:lnTo>
                    <a:pt x="363" y="345"/>
                  </a:lnTo>
                  <a:lnTo>
                    <a:pt x="362" y="350"/>
                  </a:lnTo>
                  <a:lnTo>
                    <a:pt x="360" y="351"/>
                  </a:lnTo>
                  <a:lnTo>
                    <a:pt x="360" y="352"/>
                  </a:lnTo>
                  <a:lnTo>
                    <a:pt x="359" y="359"/>
                  </a:lnTo>
                  <a:lnTo>
                    <a:pt x="357" y="362"/>
                  </a:lnTo>
                  <a:lnTo>
                    <a:pt x="357" y="363"/>
                  </a:lnTo>
                  <a:lnTo>
                    <a:pt x="357" y="376"/>
                  </a:lnTo>
                  <a:lnTo>
                    <a:pt x="357" y="377"/>
                  </a:lnTo>
                  <a:lnTo>
                    <a:pt x="363" y="401"/>
                  </a:lnTo>
                  <a:lnTo>
                    <a:pt x="363" y="402"/>
                  </a:lnTo>
                  <a:lnTo>
                    <a:pt x="363" y="403"/>
                  </a:lnTo>
                  <a:lnTo>
                    <a:pt x="363" y="405"/>
                  </a:lnTo>
                  <a:lnTo>
                    <a:pt x="364" y="412"/>
                  </a:lnTo>
                  <a:lnTo>
                    <a:pt x="366" y="414"/>
                  </a:lnTo>
                  <a:lnTo>
                    <a:pt x="366" y="417"/>
                  </a:lnTo>
                  <a:lnTo>
                    <a:pt x="367" y="420"/>
                  </a:lnTo>
                  <a:lnTo>
                    <a:pt x="368" y="427"/>
                  </a:lnTo>
                  <a:lnTo>
                    <a:pt x="370" y="430"/>
                  </a:lnTo>
                  <a:lnTo>
                    <a:pt x="374" y="438"/>
                  </a:lnTo>
                  <a:lnTo>
                    <a:pt x="385" y="456"/>
                  </a:lnTo>
                  <a:lnTo>
                    <a:pt x="388" y="463"/>
                  </a:lnTo>
                  <a:lnTo>
                    <a:pt x="391" y="470"/>
                  </a:lnTo>
                  <a:lnTo>
                    <a:pt x="392" y="479"/>
                  </a:lnTo>
                  <a:lnTo>
                    <a:pt x="392" y="482"/>
                  </a:lnTo>
                  <a:lnTo>
                    <a:pt x="392" y="485"/>
                  </a:lnTo>
                  <a:lnTo>
                    <a:pt x="393" y="488"/>
                  </a:lnTo>
                  <a:lnTo>
                    <a:pt x="393" y="489"/>
                  </a:lnTo>
                  <a:lnTo>
                    <a:pt x="393" y="496"/>
                  </a:lnTo>
                  <a:lnTo>
                    <a:pt x="393" y="497"/>
                  </a:lnTo>
                  <a:lnTo>
                    <a:pt x="393" y="501"/>
                  </a:lnTo>
                  <a:lnTo>
                    <a:pt x="392" y="505"/>
                  </a:lnTo>
                  <a:lnTo>
                    <a:pt x="391" y="514"/>
                  </a:lnTo>
                  <a:lnTo>
                    <a:pt x="388" y="518"/>
                  </a:lnTo>
                  <a:lnTo>
                    <a:pt x="382" y="526"/>
                  </a:lnTo>
                  <a:lnTo>
                    <a:pt x="374" y="533"/>
                  </a:lnTo>
                  <a:lnTo>
                    <a:pt x="355" y="550"/>
                  </a:lnTo>
                  <a:lnTo>
                    <a:pt x="352" y="551"/>
                  </a:lnTo>
                  <a:lnTo>
                    <a:pt x="344" y="557"/>
                  </a:lnTo>
                  <a:lnTo>
                    <a:pt x="344" y="555"/>
                  </a:lnTo>
                  <a:lnTo>
                    <a:pt x="342" y="555"/>
                  </a:lnTo>
                  <a:lnTo>
                    <a:pt x="342" y="554"/>
                  </a:lnTo>
                  <a:lnTo>
                    <a:pt x="340" y="550"/>
                  </a:lnTo>
                  <a:lnTo>
                    <a:pt x="338" y="548"/>
                  </a:lnTo>
                  <a:lnTo>
                    <a:pt x="337" y="547"/>
                  </a:lnTo>
                  <a:lnTo>
                    <a:pt x="337" y="545"/>
                  </a:lnTo>
                  <a:lnTo>
                    <a:pt x="335" y="545"/>
                  </a:lnTo>
                  <a:lnTo>
                    <a:pt x="335" y="544"/>
                  </a:lnTo>
                  <a:lnTo>
                    <a:pt x="334" y="543"/>
                  </a:lnTo>
                  <a:lnTo>
                    <a:pt x="333" y="541"/>
                  </a:lnTo>
                  <a:lnTo>
                    <a:pt x="331" y="540"/>
                  </a:lnTo>
                  <a:lnTo>
                    <a:pt x="330" y="537"/>
                  </a:lnTo>
                  <a:lnTo>
                    <a:pt x="329" y="537"/>
                  </a:lnTo>
                  <a:lnTo>
                    <a:pt x="329" y="536"/>
                  </a:lnTo>
                  <a:lnTo>
                    <a:pt x="327" y="534"/>
                  </a:lnTo>
                  <a:lnTo>
                    <a:pt x="326" y="534"/>
                  </a:lnTo>
                  <a:lnTo>
                    <a:pt x="326" y="533"/>
                  </a:lnTo>
                  <a:lnTo>
                    <a:pt x="324" y="533"/>
                  </a:lnTo>
                  <a:lnTo>
                    <a:pt x="324" y="532"/>
                  </a:lnTo>
                  <a:lnTo>
                    <a:pt x="323" y="532"/>
                  </a:lnTo>
                  <a:lnTo>
                    <a:pt x="323" y="530"/>
                  </a:lnTo>
                  <a:lnTo>
                    <a:pt x="322" y="530"/>
                  </a:lnTo>
                  <a:lnTo>
                    <a:pt x="322" y="529"/>
                  </a:lnTo>
                  <a:lnTo>
                    <a:pt x="320" y="529"/>
                  </a:lnTo>
                  <a:lnTo>
                    <a:pt x="326" y="521"/>
                  </a:lnTo>
                  <a:lnTo>
                    <a:pt x="324" y="521"/>
                  </a:lnTo>
                  <a:lnTo>
                    <a:pt x="324" y="519"/>
                  </a:lnTo>
                  <a:lnTo>
                    <a:pt x="320" y="516"/>
                  </a:lnTo>
                  <a:lnTo>
                    <a:pt x="319" y="515"/>
                  </a:lnTo>
                  <a:lnTo>
                    <a:pt x="316" y="514"/>
                  </a:lnTo>
                  <a:lnTo>
                    <a:pt x="316" y="515"/>
                  </a:lnTo>
                  <a:lnTo>
                    <a:pt x="313" y="514"/>
                  </a:lnTo>
                  <a:lnTo>
                    <a:pt x="305" y="507"/>
                  </a:lnTo>
                  <a:lnTo>
                    <a:pt x="302" y="504"/>
                  </a:lnTo>
                  <a:lnTo>
                    <a:pt x="298" y="501"/>
                  </a:lnTo>
                  <a:lnTo>
                    <a:pt x="298" y="503"/>
                  </a:lnTo>
                  <a:lnTo>
                    <a:pt x="297" y="501"/>
                  </a:lnTo>
                  <a:lnTo>
                    <a:pt x="295" y="501"/>
                  </a:lnTo>
                  <a:lnTo>
                    <a:pt x="276" y="488"/>
                  </a:lnTo>
                  <a:lnTo>
                    <a:pt x="276" y="486"/>
                  </a:lnTo>
                  <a:lnTo>
                    <a:pt x="276" y="488"/>
                  </a:lnTo>
                  <a:lnTo>
                    <a:pt x="275" y="488"/>
                  </a:lnTo>
                  <a:lnTo>
                    <a:pt x="273" y="483"/>
                  </a:lnTo>
                  <a:lnTo>
                    <a:pt x="273" y="482"/>
                  </a:lnTo>
                  <a:lnTo>
                    <a:pt x="272" y="481"/>
                  </a:lnTo>
                  <a:lnTo>
                    <a:pt x="269" y="476"/>
                  </a:lnTo>
                  <a:lnTo>
                    <a:pt x="269" y="475"/>
                  </a:lnTo>
                  <a:lnTo>
                    <a:pt x="269" y="474"/>
                  </a:lnTo>
                  <a:lnTo>
                    <a:pt x="268" y="472"/>
                  </a:lnTo>
                  <a:lnTo>
                    <a:pt x="262" y="463"/>
                  </a:lnTo>
                  <a:lnTo>
                    <a:pt x="260" y="458"/>
                  </a:lnTo>
                  <a:lnTo>
                    <a:pt x="258" y="457"/>
                  </a:lnTo>
                  <a:lnTo>
                    <a:pt x="258" y="456"/>
                  </a:lnTo>
                  <a:lnTo>
                    <a:pt x="257" y="454"/>
                  </a:lnTo>
                  <a:lnTo>
                    <a:pt x="253" y="450"/>
                  </a:lnTo>
                  <a:lnTo>
                    <a:pt x="251" y="450"/>
                  </a:lnTo>
                  <a:lnTo>
                    <a:pt x="250" y="450"/>
                  </a:lnTo>
                  <a:lnTo>
                    <a:pt x="247" y="449"/>
                  </a:lnTo>
                  <a:lnTo>
                    <a:pt x="247" y="447"/>
                  </a:lnTo>
                  <a:lnTo>
                    <a:pt x="243" y="445"/>
                  </a:lnTo>
                  <a:lnTo>
                    <a:pt x="241" y="443"/>
                  </a:lnTo>
                  <a:lnTo>
                    <a:pt x="240" y="442"/>
                  </a:lnTo>
                  <a:lnTo>
                    <a:pt x="239" y="441"/>
                  </a:lnTo>
                  <a:lnTo>
                    <a:pt x="240" y="439"/>
                  </a:lnTo>
                  <a:lnTo>
                    <a:pt x="247" y="428"/>
                  </a:lnTo>
                  <a:lnTo>
                    <a:pt x="246" y="427"/>
                  </a:lnTo>
                  <a:lnTo>
                    <a:pt x="244" y="427"/>
                  </a:lnTo>
                  <a:lnTo>
                    <a:pt x="244" y="425"/>
                  </a:lnTo>
                  <a:lnTo>
                    <a:pt x="243" y="425"/>
                  </a:lnTo>
                  <a:lnTo>
                    <a:pt x="241" y="424"/>
                  </a:lnTo>
                  <a:lnTo>
                    <a:pt x="240" y="423"/>
                  </a:lnTo>
                  <a:lnTo>
                    <a:pt x="239" y="423"/>
                  </a:lnTo>
                  <a:lnTo>
                    <a:pt x="239" y="421"/>
                  </a:lnTo>
                  <a:lnTo>
                    <a:pt x="237" y="421"/>
                  </a:lnTo>
                  <a:lnTo>
                    <a:pt x="237" y="420"/>
                  </a:lnTo>
                  <a:lnTo>
                    <a:pt x="236" y="420"/>
                  </a:lnTo>
                  <a:lnTo>
                    <a:pt x="235" y="419"/>
                  </a:lnTo>
                  <a:lnTo>
                    <a:pt x="233" y="419"/>
                  </a:lnTo>
                  <a:lnTo>
                    <a:pt x="232" y="417"/>
                  </a:lnTo>
                  <a:lnTo>
                    <a:pt x="230" y="416"/>
                  </a:lnTo>
                  <a:lnTo>
                    <a:pt x="229" y="416"/>
                  </a:lnTo>
                  <a:lnTo>
                    <a:pt x="228" y="414"/>
                  </a:lnTo>
                  <a:lnTo>
                    <a:pt x="226" y="414"/>
                  </a:lnTo>
                  <a:lnTo>
                    <a:pt x="225" y="413"/>
                  </a:lnTo>
                  <a:lnTo>
                    <a:pt x="224" y="413"/>
                  </a:lnTo>
                  <a:lnTo>
                    <a:pt x="222" y="412"/>
                  </a:lnTo>
                  <a:lnTo>
                    <a:pt x="221" y="412"/>
                  </a:lnTo>
                  <a:lnTo>
                    <a:pt x="221" y="410"/>
                  </a:lnTo>
                  <a:lnTo>
                    <a:pt x="219" y="410"/>
                  </a:lnTo>
                  <a:lnTo>
                    <a:pt x="218" y="409"/>
                  </a:lnTo>
                  <a:lnTo>
                    <a:pt x="217" y="409"/>
                  </a:lnTo>
                  <a:lnTo>
                    <a:pt x="217" y="407"/>
                  </a:lnTo>
                  <a:lnTo>
                    <a:pt x="215" y="407"/>
                  </a:lnTo>
                  <a:lnTo>
                    <a:pt x="215" y="406"/>
                  </a:lnTo>
                  <a:lnTo>
                    <a:pt x="214" y="406"/>
                  </a:lnTo>
                  <a:lnTo>
                    <a:pt x="213" y="405"/>
                  </a:lnTo>
                  <a:lnTo>
                    <a:pt x="211" y="403"/>
                  </a:lnTo>
                  <a:lnTo>
                    <a:pt x="211" y="402"/>
                  </a:lnTo>
                  <a:lnTo>
                    <a:pt x="208" y="402"/>
                  </a:lnTo>
                  <a:lnTo>
                    <a:pt x="207" y="401"/>
                  </a:lnTo>
                  <a:lnTo>
                    <a:pt x="206" y="401"/>
                  </a:lnTo>
                  <a:lnTo>
                    <a:pt x="206" y="399"/>
                  </a:lnTo>
                  <a:lnTo>
                    <a:pt x="206" y="398"/>
                  </a:lnTo>
                  <a:lnTo>
                    <a:pt x="206" y="396"/>
                  </a:lnTo>
                  <a:lnTo>
                    <a:pt x="206" y="395"/>
                  </a:lnTo>
                  <a:lnTo>
                    <a:pt x="206" y="394"/>
                  </a:lnTo>
                  <a:lnTo>
                    <a:pt x="206" y="392"/>
                  </a:lnTo>
                  <a:lnTo>
                    <a:pt x="206" y="391"/>
                  </a:lnTo>
                  <a:lnTo>
                    <a:pt x="204" y="392"/>
                  </a:lnTo>
                  <a:lnTo>
                    <a:pt x="203" y="392"/>
                  </a:lnTo>
                  <a:lnTo>
                    <a:pt x="203" y="391"/>
                  </a:lnTo>
                  <a:lnTo>
                    <a:pt x="202" y="389"/>
                  </a:lnTo>
                  <a:lnTo>
                    <a:pt x="202" y="388"/>
                  </a:lnTo>
                  <a:lnTo>
                    <a:pt x="203" y="381"/>
                  </a:lnTo>
                  <a:lnTo>
                    <a:pt x="204" y="378"/>
                  </a:lnTo>
                  <a:lnTo>
                    <a:pt x="204" y="377"/>
                  </a:lnTo>
                  <a:lnTo>
                    <a:pt x="204" y="374"/>
                  </a:lnTo>
                  <a:lnTo>
                    <a:pt x="204" y="373"/>
                  </a:lnTo>
                  <a:lnTo>
                    <a:pt x="204" y="372"/>
                  </a:lnTo>
                  <a:lnTo>
                    <a:pt x="206" y="365"/>
                  </a:lnTo>
                  <a:lnTo>
                    <a:pt x="206" y="358"/>
                  </a:lnTo>
                  <a:lnTo>
                    <a:pt x="207" y="358"/>
                  </a:lnTo>
                  <a:lnTo>
                    <a:pt x="207" y="356"/>
                  </a:lnTo>
                  <a:lnTo>
                    <a:pt x="207" y="352"/>
                  </a:lnTo>
                  <a:lnTo>
                    <a:pt x="207" y="348"/>
                  </a:lnTo>
                  <a:lnTo>
                    <a:pt x="208" y="347"/>
                  </a:lnTo>
                  <a:lnTo>
                    <a:pt x="210" y="339"/>
                  </a:lnTo>
                  <a:lnTo>
                    <a:pt x="211" y="334"/>
                  </a:lnTo>
                  <a:lnTo>
                    <a:pt x="210" y="334"/>
                  </a:lnTo>
                  <a:lnTo>
                    <a:pt x="208" y="333"/>
                  </a:lnTo>
                  <a:lnTo>
                    <a:pt x="207" y="333"/>
                  </a:lnTo>
                  <a:lnTo>
                    <a:pt x="199" y="332"/>
                  </a:lnTo>
                  <a:lnTo>
                    <a:pt x="197" y="332"/>
                  </a:lnTo>
                  <a:lnTo>
                    <a:pt x="196" y="332"/>
                  </a:lnTo>
                  <a:lnTo>
                    <a:pt x="188" y="326"/>
                  </a:lnTo>
                  <a:lnTo>
                    <a:pt x="188" y="325"/>
                  </a:lnTo>
                  <a:lnTo>
                    <a:pt x="188" y="323"/>
                  </a:lnTo>
                  <a:lnTo>
                    <a:pt x="186" y="322"/>
                  </a:lnTo>
                  <a:lnTo>
                    <a:pt x="179" y="316"/>
                  </a:lnTo>
                  <a:lnTo>
                    <a:pt x="175" y="314"/>
                  </a:lnTo>
                  <a:lnTo>
                    <a:pt x="167" y="307"/>
                  </a:lnTo>
                  <a:lnTo>
                    <a:pt x="166" y="305"/>
                  </a:lnTo>
                  <a:lnTo>
                    <a:pt x="160" y="300"/>
                  </a:lnTo>
                  <a:lnTo>
                    <a:pt x="159" y="300"/>
                  </a:lnTo>
                  <a:lnTo>
                    <a:pt x="159" y="298"/>
                  </a:lnTo>
                  <a:lnTo>
                    <a:pt x="160" y="294"/>
                  </a:lnTo>
                  <a:lnTo>
                    <a:pt x="161" y="282"/>
                  </a:lnTo>
                  <a:lnTo>
                    <a:pt x="159" y="282"/>
                  </a:lnTo>
                  <a:lnTo>
                    <a:pt x="159" y="283"/>
                  </a:lnTo>
                  <a:lnTo>
                    <a:pt x="159" y="285"/>
                  </a:lnTo>
                  <a:lnTo>
                    <a:pt x="149" y="286"/>
                  </a:lnTo>
                  <a:lnTo>
                    <a:pt x="149" y="287"/>
                  </a:lnTo>
                  <a:lnTo>
                    <a:pt x="146" y="287"/>
                  </a:lnTo>
                  <a:lnTo>
                    <a:pt x="145" y="287"/>
                  </a:lnTo>
                  <a:lnTo>
                    <a:pt x="142" y="289"/>
                  </a:lnTo>
                  <a:lnTo>
                    <a:pt x="139" y="289"/>
                  </a:lnTo>
                  <a:lnTo>
                    <a:pt x="138" y="290"/>
                  </a:lnTo>
                  <a:lnTo>
                    <a:pt x="135" y="290"/>
                  </a:lnTo>
                  <a:lnTo>
                    <a:pt x="134" y="290"/>
                  </a:lnTo>
                  <a:lnTo>
                    <a:pt x="131" y="292"/>
                  </a:lnTo>
                  <a:lnTo>
                    <a:pt x="130" y="292"/>
                  </a:lnTo>
                  <a:lnTo>
                    <a:pt x="124" y="292"/>
                  </a:lnTo>
                  <a:lnTo>
                    <a:pt x="120" y="293"/>
                  </a:lnTo>
                  <a:lnTo>
                    <a:pt x="117" y="293"/>
                  </a:lnTo>
                  <a:lnTo>
                    <a:pt x="116" y="298"/>
                  </a:lnTo>
                  <a:lnTo>
                    <a:pt x="115" y="297"/>
                  </a:lnTo>
                  <a:lnTo>
                    <a:pt x="113" y="297"/>
                  </a:lnTo>
                  <a:lnTo>
                    <a:pt x="108" y="293"/>
                  </a:lnTo>
                  <a:lnTo>
                    <a:pt x="106" y="293"/>
                  </a:lnTo>
                  <a:lnTo>
                    <a:pt x="106" y="290"/>
                  </a:lnTo>
                  <a:lnTo>
                    <a:pt x="108" y="290"/>
                  </a:lnTo>
                  <a:lnTo>
                    <a:pt x="108" y="289"/>
                  </a:lnTo>
                  <a:lnTo>
                    <a:pt x="108" y="287"/>
                  </a:lnTo>
                  <a:lnTo>
                    <a:pt x="108" y="286"/>
                  </a:lnTo>
                  <a:lnTo>
                    <a:pt x="108" y="285"/>
                  </a:lnTo>
                  <a:lnTo>
                    <a:pt x="109" y="282"/>
                  </a:lnTo>
                  <a:lnTo>
                    <a:pt x="108" y="282"/>
                  </a:lnTo>
                  <a:lnTo>
                    <a:pt x="105" y="279"/>
                  </a:lnTo>
                  <a:lnTo>
                    <a:pt x="103" y="279"/>
                  </a:lnTo>
                  <a:lnTo>
                    <a:pt x="102" y="278"/>
                  </a:lnTo>
                  <a:lnTo>
                    <a:pt x="105" y="268"/>
                  </a:lnTo>
                  <a:lnTo>
                    <a:pt x="109" y="256"/>
                  </a:lnTo>
                  <a:lnTo>
                    <a:pt x="109" y="254"/>
                  </a:lnTo>
                  <a:lnTo>
                    <a:pt x="101" y="247"/>
                  </a:lnTo>
                  <a:lnTo>
                    <a:pt x="90" y="239"/>
                  </a:lnTo>
                  <a:lnTo>
                    <a:pt x="90" y="238"/>
                  </a:lnTo>
                  <a:lnTo>
                    <a:pt x="91" y="236"/>
                  </a:lnTo>
                  <a:lnTo>
                    <a:pt x="92" y="235"/>
                  </a:lnTo>
                  <a:lnTo>
                    <a:pt x="91" y="235"/>
                  </a:lnTo>
                  <a:lnTo>
                    <a:pt x="87" y="231"/>
                  </a:lnTo>
                  <a:lnTo>
                    <a:pt x="86" y="231"/>
                  </a:lnTo>
                  <a:lnTo>
                    <a:pt x="84" y="229"/>
                  </a:lnTo>
                  <a:lnTo>
                    <a:pt x="83" y="228"/>
                  </a:lnTo>
                  <a:lnTo>
                    <a:pt x="80" y="227"/>
                  </a:lnTo>
                  <a:lnTo>
                    <a:pt x="79" y="225"/>
                  </a:lnTo>
                  <a:lnTo>
                    <a:pt x="64" y="213"/>
                  </a:lnTo>
                  <a:lnTo>
                    <a:pt x="62" y="213"/>
                  </a:lnTo>
                  <a:lnTo>
                    <a:pt x="66" y="209"/>
                  </a:lnTo>
                  <a:lnTo>
                    <a:pt x="65" y="207"/>
                  </a:lnTo>
                  <a:lnTo>
                    <a:pt x="50" y="195"/>
                  </a:lnTo>
                  <a:lnTo>
                    <a:pt x="51" y="195"/>
                  </a:lnTo>
                  <a:lnTo>
                    <a:pt x="51" y="194"/>
                  </a:lnTo>
                  <a:lnTo>
                    <a:pt x="53" y="192"/>
                  </a:lnTo>
                  <a:lnTo>
                    <a:pt x="51" y="191"/>
                  </a:lnTo>
                  <a:lnTo>
                    <a:pt x="50" y="189"/>
                  </a:lnTo>
                  <a:lnTo>
                    <a:pt x="43" y="180"/>
                  </a:lnTo>
                  <a:lnTo>
                    <a:pt x="43" y="178"/>
                  </a:lnTo>
                  <a:lnTo>
                    <a:pt x="41" y="177"/>
                  </a:lnTo>
                  <a:lnTo>
                    <a:pt x="43" y="176"/>
                  </a:lnTo>
                  <a:lnTo>
                    <a:pt x="48" y="173"/>
                  </a:lnTo>
                  <a:lnTo>
                    <a:pt x="51" y="170"/>
                  </a:lnTo>
                  <a:lnTo>
                    <a:pt x="50" y="169"/>
                  </a:lnTo>
                  <a:lnTo>
                    <a:pt x="47" y="167"/>
                  </a:lnTo>
                  <a:lnTo>
                    <a:pt x="43" y="165"/>
                  </a:lnTo>
                  <a:lnTo>
                    <a:pt x="43" y="163"/>
                  </a:lnTo>
                  <a:lnTo>
                    <a:pt x="40" y="162"/>
                  </a:lnTo>
                  <a:lnTo>
                    <a:pt x="37" y="160"/>
                  </a:lnTo>
                  <a:lnTo>
                    <a:pt x="37" y="159"/>
                  </a:lnTo>
                  <a:lnTo>
                    <a:pt x="34" y="158"/>
                  </a:lnTo>
                  <a:lnTo>
                    <a:pt x="33" y="156"/>
                  </a:lnTo>
                  <a:lnTo>
                    <a:pt x="32" y="155"/>
                  </a:lnTo>
                  <a:lnTo>
                    <a:pt x="30" y="155"/>
                  </a:lnTo>
                  <a:lnTo>
                    <a:pt x="29" y="154"/>
                  </a:lnTo>
                  <a:lnTo>
                    <a:pt x="26" y="151"/>
                  </a:lnTo>
                  <a:lnTo>
                    <a:pt x="23" y="149"/>
                  </a:lnTo>
                  <a:lnTo>
                    <a:pt x="21" y="148"/>
                  </a:lnTo>
                  <a:lnTo>
                    <a:pt x="19" y="147"/>
                  </a:lnTo>
                  <a:lnTo>
                    <a:pt x="15" y="145"/>
                  </a:lnTo>
                  <a:lnTo>
                    <a:pt x="12" y="144"/>
                  </a:lnTo>
                  <a:lnTo>
                    <a:pt x="10" y="141"/>
                  </a:lnTo>
                  <a:lnTo>
                    <a:pt x="8" y="141"/>
                  </a:lnTo>
                  <a:lnTo>
                    <a:pt x="6" y="140"/>
                  </a:lnTo>
                  <a:lnTo>
                    <a:pt x="10" y="132"/>
                  </a:lnTo>
                  <a:lnTo>
                    <a:pt x="7" y="129"/>
                  </a:lnTo>
                  <a:lnTo>
                    <a:pt x="4" y="127"/>
                  </a:lnTo>
                  <a:lnTo>
                    <a:pt x="3" y="126"/>
                  </a:lnTo>
                  <a:lnTo>
                    <a:pt x="0" y="123"/>
                  </a:lnTo>
                  <a:lnTo>
                    <a:pt x="3" y="120"/>
                  </a:lnTo>
                  <a:lnTo>
                    <a:pt x="7" y="115"/>
                  </a:lnTo>
                  <a:lnTo>
                    <a:pt x="11" y="107"/>
                  </a:lnTo>
                  <a:lnTo>
                    <a:pt x="12" y="107"/>
                  </a:lnTo>
                  <a:lnTo>
                    <a:pt x="14" y="107"/>
                  </a:lnTo>
                  <a:lnTo>
                    <a:pt x="21" y="109"/>
                  </a:lnTo>
                  <a:lnTo>
                    <a:pt x="28" y="100"/>
                  </a:lnTo>
                  <a:lnTo>
                    <a:pt x="34" y="91"/>
                  </a:lnTo>
                  <a:lnTo>
                    <a:pt x="36" y="91"/>
                  </a:lnTo>
                  <a:lnTo>
                    <a:pt x="34" y="91"/>
                  </a:lnTo>
                  <a:lnTo>
                    <a:pt x="34" y="90"/>
                  </a:lnTo>
                  <a:lnTo>
                    <a:pt x="33" y="90"/>
                  </a:lnTo>
                  <a:lnTo>
                    <a:pt x="47" y="76"/>
                  </a:lnTo>
                  <a:lnTo>
                    <a:pt x="48" y="75"/>
                  </a:lnTo>
                  <a:lnTo>
                    <a:pt x="61" y="63"/>
                  </a:lnTo>
                  <a:lnTo>
                    <a:pt x="59" y="63"/>
                  </a:lnTo>
                  <a:lnTo>
                    <a:pt x="58" y="60"/>
                  </a:lnTo>
                  <a:lnTo>
                    <a:pt x="57" y="58"/>
                  </a:lnTo>
                  <a:lnTo>
                    <a:pt x="57" y="57"/>
                  </a:lnTo>
                  <a:lnTo>
                    <a:pt x="55" y="57"/>
                  </a:lnTo>
                  <a:lnTo>
                    <a:pt x="55" y="56"/>
                  </a:lnTo>
                  <a:lnTo>
                    <a:pt x="54" y="56"/>
                  </a:lnTo>
                  <a:lnTo>
                    <a:pt x="54" y="54"/>
                  </a:lnTo>
                  <a:lnTo>
                    <a:pt x="53" y="54"/>
                  </a:lnTo>
                  <a:lnTo>
                    <a:pt x="51" y="53"/>
                  </a:lnTo>
                  <a:lnTo>
                    <a:pt x="51" y="51"/>
                  </a:lnTo>
                  <a:lnTo>
                    <a:pt x="48" y="49"/>
                  </a:lnTo>
                  <a:lnTo>
                    <a:pt x="47" y="47"/>
                  </a:lnTo>
                  <a:lnTo>
                    <a:pt x="47" y="46"/>
                  </a:lnTo>
                  <a:lnTo>
                    <a:pt x="44" y="44"/>
                  </a:lnTo>
                  <a:lnTo>
                    <a:pt x="43" y="43"/>
                  </a:lnTo>
                  <a:lnTo>
                    <a:pt x="41" y="42"/>
                  </a:lnTo>
                  <a:lnTo>
                    <a:pt x="41" y="40"/>
                  </a:lnTo>
                  <a:lnTo>
                    <a:pt x="40" y="40"/>
                  </a:lnTo>
                  <a:lnTo>
                    <a:pt x="39" y="39"/>
                  </a:lnTo>
                  <a:lnTo>
                    <a:pt x="37" y="36"/>
                  </a:lnTo>
                  <a:lnTo>
                    <a:pt x="33" y="33"/>
                  </a:lnTo>
                  <a:lnTo>
                    <a:pt x="32" y="32"/>
                  </a:lnTo>
                  <a:lnTo>
                    <a:pt x="30" y="31"/>
                  </a:lnTo>
                  <a:lnTo>
                    <a:pt x="30" y="29"/>
                  </a:lnTo>
                  <a:lnTo>
                    <a:pt x="29" y="28"/>
                  </a:lnTo>
                  <a:lnTo>
                    <a:pt x="28" y="28"/>
                  </a:lnTo>
                  <a:lnTo>
                    <a:pt x="26" y="25"/>
                  </a:lnTo>
                  <a:lnTo>
                    <a:pt x="25" y="25"/>
                  </a:lnTo>
                  <a:lnTo>
                    <a:pt x="23" y="24"/>
                  </a:lnTo>
                  <a:lnTo>
                    <a:pt x="30" y="16"/>
                  </a:lnTo>
                  <a:lnTo>
                    <a:pt x="32" y="13"/>
                  </a:lnTo>
                  <a:lnTo>
                    <a:pt x="34" y="9"/>
                  </a:lnTo>
                  <a:lnTo>
                    <a:pt x="37" y="6"/>
                  </a:lnTo>
                  <a:lnTo>
                    <a:pt x="40" y="7"/>
                  </a:lnTo>
                  <a:lnTo>
                    <a:pt x="43" y="9"/>
                  </a:lnTo>
                  <a:lnTo>
                    <a:pt x="44" y="9"/>
                  </a:lnTo>
                  <a:lnTo>
                    <a:pt x="46" y="6"/>
                  </a:lnTo>
                  <a:lnTo>
                    <a:pt x="47" y="6"/>
                  </a:lnTo>
                  <a:lnTo>
                    <a:pt x="50" y="2"/>
                  </a:lnTo>
                  <a:lnTo>
                    <a:pt x="51" y="0"/>
                  </a:lnTo>
                  <a:lnTo>
                    <a:pt x="53" y="5"/>
                  </a:lnTo>
                  <a:lnTo>
                    <a:pt x="54" y="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" name="Freeform 40">
              <a:extLst>
                <a:ext uri="{FF2B5EF4-FFF2-40B4-BE49-F238E27FC236}">
                  <a16:creationId xmlns:a16="http://schemas.microsoft.com/office/drawing/2014/main" id="{AA3EBBCF-75E8-4091-A4D7-528FCAFAC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776" y="3133726"/>
              <a:ext cx="623888" cy="884238"/>
            </a:xfrm>
            <a:custGeom>
              <a:avLst/>
              <a:gdLst>
                <a:gd name="T0" fmla="*/ 105 w 393"/>
                <a:gd name="T1" fmla="*/ 36 h 557"/>
                <a:gd name="T2" fmla="*/ 137 w 393"/>
                <a:gd name="T3" fmla="*/ 47 h 557"/>
                <a:gd name="T4" fmla="*/ 146 w 393"/>
                <a:gd name="T5" fmla="*/ 38 h 557"/>
                <a:gd name="T6" fmla="*/ 172 w 393"/>
                <a:gd name="T7" fmla="*/ 51 h 557"/>
                <a:gd name="T8" fmla="*/ 196 w 393"/>
                <a:gd name="T9" fmla="*/ 47 h 557"/>
                <a:gd name="T10" fmla="*/ 219 w 393"/>
                <a:gd name="T11" fmla="*/ 39 h 557"/>
                <a:gd name="T12" fmla="*/ 241 w 393"/>
                <a:gd name="T13" fmla="*/ 68 h 557"/>
                <a:gd name="T14" fmla="*/ 265 w 393"/>
                <a:gd name="T15" fmla="*/ 85 h 557"/>
                <a:gd name="T16" fmla="*/ 287 w 393"/>
                <a:gd name="T17" fmla="*/ 111 h 557"/>
                <a:gd name="T18" fmla="*/ 322 w 393"/>
                <a:gd name="T19" fmla="*/ 116 h 557"/>
                <a:gd name="T20" fmla="*/ 342 w 393"/>
                <a:gd name="T21" fmla="*/ 154 h 557"/>
                <a:gd name="T22" fmla="*/ 364 w 393"/>
                <a:gd name="T23" fmla="*/ 155 h 557"/>
                <a:gd name="T24" fmla="*/ 375 w 393"/>
                <a:gd name="T25" fmla="*/ 165 h 557"/>
                <a:gd name="T26" fmla="*/ 344 w 393"/>
                <a:gd name="T27" fmla="*/ 191 h 557"/>
                <a:gd name="T28" fmla="*/ 298 w 393"/>
                <a:gd name="T29" fmla="*/ 251 h 557"/>
                <a:gd name="T30" fmla="*/ 297 w 393"/>
                <a:gd name="T31" fmla="*/ 263 h 557"/>
                <a:gd name="T32" fmla="*/ 304 w 393"/>
                <a:gd name="T33" fmla="*/ 286 h 557"/>
                <a:gd name="T34" fmla="*/ 310 w 393"/>
                <a:gd name="T35" fmla="*/ 289 h 557"/>
                <a:gd name="T36" fmla="*/ 333 w 393"/>
                <a:gd name="T37" fmla="*/ 318 h 557"/>
                <a:gd name="T38" fmla="*/ 341 w 393"/>
                <a:gd name="T39" fmla="*/ 329 h 557"/>
                <a:gd name="T40" fmla="*/ 352 w 393"/>
                <a:gd name="T41" fmla="*/ 337 h 557"/>
                <a:gd name="T42" fmla="*/ 362 w 393"/>
                <a:gd name="T43" fmla="*/ 350 h 557"/>
                <a:gd name="T44" fmla="*/ 363 w 393"/>
                <a:gd name="T45" fmla="*/ 401 h 557"/>
                <a:gd name="T46" fmla="*/ 368 w 393"/>
                <a:gd name="T47" fmla="*/ 427 h 557"/>
                <a:gd name="T48" fmla="*/ 392 w 393"/>
                <a:gd name="T49" fmla="*/ 485 h 557"/>
                <a:gd name="T50" fmla="*/ 388 w 393"/>
                <a:gd name="T51" fmla="*/ 518 h 557"/>
                <a:gd name="T52" fmla="*/ 342 w 393"/>
                <a:gd name="T53" fmla="*/ 554 h 557"/>
                <a:gd name="T54" fmla="*/ 333 w 393"/>
                <a:gd name="T55" fmla="*/ 541 h 557"/>
                <a:gd name="T56" fmla="*/ 324 w 393"/>
                <a:gd name="T57" fmla="*/ 533 h 557"/>
                <a:gd name="T58" fmla="*/ 324 w 393"/>
                <a:gd name="T59" fmla="*/ 521 h 557"/>
                <a:gd name="T60" fmla="*/ 302 w 393"/>
                <a:gd name="T61" fmla="*/ 504 h 557"/>
                <a:gd name="T62" fmla="*/ 275 w 393"/>
                <a:gd name="T63" fmla="*/ 488 h 557"/>
                <a:gd name="T64" fmla="*/ 262 w 393"/>
                <a:gd name="T65" fmla="*/ 463 h 557"/>
                <a:gd name="T66" fmla="*/ 247 w 393"/>
                <a:gd name="T67" fmla="*/ 449 h 557"/>
                <a:gd name="T68" fmla="*/ 246 w 393"/>
                <a:gd name="T69" fmla="*/ 427 h 557"/>
                <a:gd name="T70" fmla="*/ 237 w 393"/>
                <a:gd name="T71" fmla="*/ 421 h 557"/>
                <a:gd name="T72" fmla="*/ 228 w 393"/>
                <a:gd name="T73" fmla="*/ 414 h 557"/>
                <a:gd name="T74" fmla="*/ 218 w 393"/>
                <a:gd name="T75" fmla="*/ 409 h 557"/>
                <a:gd name="T76" fmla="*/ 211 w 393"/>
                <a:gd name="T77" fmla="*/ 402 h 557"/>
                <a:gd name="T78" fmla="*/ 206 w 393"/>
                <a:gd name="T79" fmla="*/ 394 h 557"/>
                <a:gd name="T80" fmla="*/ 203 w 393"/>
                <a:gd name="T81" fmla="*/ 381 h 557"/>
                <a:gd name="T82" fmla="*/ 207 w 393"/>
                <a:gd name="T83" fmla="*/ 358 h 557"/>
                <a:gd name="T84" fmla="*/ 208 w 393"/>
                <a:gd name="T85" fmla="*/ 333 h 557"/>
                <a:gd name="T86" fmla="*/ 186 w 393"/>
                <a:gd name="T87" fmla="*/ 322 h 557"/>
                <a:gd name="T88" fmla="*/ 160 w 393"/>
                <a:gd name="T89" fmla="*/ 294 h 557"/>
                <a:gd name="T90" fmla="*/ 145 w 393"/>
                <a:gd name="T91" fmla="*/ 287 h 557"/>
                <a:gd name="T92" fmla="*/ 124 w 393"/>
                <a:gd name="T93" fmla="*/ 292 h 557"/>
                <a:gd name="T94" fmla="*/ 106 w 393"/>
                <a:gd name="T95" fmla="*/ 290 h 557"/>
                <a:gd name="T96" fmla="*/ 105 w 393"/>
                <a:gd name="T97" fmla="*/ 279 h 557"/>
                <a:gd name="T98" fmla="*/ 90 w 393"/>
                <a:gd name="T99" fmla="*/ 238 h 557"/>
                <a:gd name="T100" fmla="*/ 80 w 393"/>
                <a:gd name="T101" fmla="*/ 227 h 557"/>
                <a:gd name="T102" fmla="*/ 51 w 393"/>
                <a:gd name="T103" fmla="*/ 194 h 557"/>
                <a:gd name="T104" fmla="*/ 48 w 393"/>
                <a:gd name="T105" fmla="*/ 173 h 557"/>
                <a:gd name="T106" fmla="*/ 37 w 393"/>
                <a:gd name="T107" fmla="*/ 159 h 557"/>
                <a:gd name="T108" fmla="*/ 21 w 393"/>
                <a:gd name="T109" fmla="*/ 148 h 557"/>
                <a:gd name="T110" fmla="*/ 7 w 393"/>
                <a:gd name="T111" fmla="*/ 129 h 557"/>
                <a:gd name="T112" fmla="*/ 14 w 393"/>
                <a:gd name="T113" fmla="*/ 107 h 557"/>
                <a:gd name="T114" fmla="*/ 47 w 393"/>
                <a:gd name="T115" fmla="*/ 76 h 557"/>
                <a:gd name="T116" fmla="*/ 55 w 393"/>
                <a:gd name="T117" fmla="*/ 56 h 557"/>
                <a:gd name="T118" fmla="*/ 47 w 393"/>
                <a:gd name="T119" fmla="*/ 46 h 557"/>
                <a:gd name="T120" fmla="*/ 33 w 393"/>
                <a:gd name="T121" fmla="*/ 33 h 557"/>
                <a:gd name="T122" fmla="*/ 23 w 393"/>
                <a:gd name="T123" fmla="*/ 24 h 557"/>
                <a:gd name="T124" fmla="*/ 46 w 393"/>
                <a:gd name="T125" fmla="*/ 6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93" h="557">
                  <a:moveTo>
                    <a:pt x="54" y="7"/>
                  </a:moveTo>
                  <a:lnTo>
                    <a:pt x="66" y="16"/>
                  </a:lnTo>
                  <a:lnTo>
                    <a:pt x="68" y="17"/>
                  </a:lnTo>
                  <a:lnTo>
                    <a:pt x="69" y="18"/>
                  </a:lnTo>
                  <a:lnTo>
                    <a:pt x="70" y="14"/>
                  </a:lnTo>
                  <a:lnTo>
                    <a:pt x="72" y="14"/>
                  </a:lnTo>
                  <a:lnTo>
                    <a:pt x="94" y="29"/>
                  </a:lnTo>
                  <a:lnTo>
                    <a:pt x="105" y="36"/>
                  </a:lnTo>
                  <a:lnTo>
                    <a:pt x="106" y="36"/>
                  </a:lnTo>
                  <a:lnTo>
                    <a:pt x="108" y="38"/>
                  </a:lnTo>
                  <a:lnTo>
                    <a:pt x="112" y="39"/>
                  </a:lnTo>
                  <a:lnTo>
                    <a:pt x="117" y="39"/>
                  </a:lnTo>
                  <a:lnTo>
                    <a:pt x="126" y="42"/>
                  </a:lnTo>
                  <a:lnTo>
                    <a:pt x="127" y="43"/>
                  </a:lnTo>
                  <a:lnTo>
                    <a:pt x="135" y="47"/>
                  </a:lnTo>
                  <a:lnTo>
                    <a:pt x="137" y="47"/>
                  </a:lnTo>
                  <a:lnTo>
                    <a:pt x="137" y="44"/>
                  </a:lnTo>
                  <a:lnTo>
                    <a:pt x="138" y="43"/>
                  </a:lnTo>
                  <a:lnTo>
                    <a:pt x="139" y="32"/>
                  </a:lnTo>
                  <a:lnTo>
                    <a:pt x="141" y="31"/>
                  </a:lnTo>
                  <a:lnTo>
                    <a:pt x="142" y="33"/>
                  </a:lnTo>
                  <a:lnTo>
                    <a:pt x="144" y="35"/>
                  </a:lnTo>
                  <a:lnTo>
                    <a:pt x="145" y="36"/>
                  </a:lnTo>
                  <a:lnTo>
                    <a:pt x="146" y="38"/>
                  </a:lnTo>
                  <a:lnTo>
                    <a:pt x="149" y="40"/>
                  </a:lnTo>
                  <a:lnTo>
                    <a:pt x="150" y="42"/>
                  </a:lnTo>
                  <a:lnTo>
                    <a:pt x="152" y="43"/>
                  </a:lnTo>
                  <a:lnTo>
                    <a:pt x="153" y="44"/>
                  </a:lnTo>
                  <a:lnTo>
                    <a:pt x="156" y="47"/>
                  </a:lnTo>
                  <a:lnTo>
                    <a:pt x="170" y="56"/>
                  </a:lnTo>
                  <a:lnTo>
                    <a:pt x="171" y="54"/>
                  </a:lnTo>
                  <a:lnTo>
                    <a:pt x="172" y="51"/>
                  </a:lnTo>
                  <a:lnTo>
                    <a:pt x="181" y="39"/>
                  </a:lnTo>
                  <a:lnTo>
                    <a:pt x="182" y="38"/>
                  </a:lnTo>
                  <a:lnTo>
                    <a:pt x="184" y="38"/>
                  </a:lnTo>
                  <a:lnTo>
                    <a:pt x="182" y="36"/>
                  </a:lnTo>
                  <a:lnTo>
                    <a:pt x="184" y="36"/>
                  </a:lnTo>
                  <a:lnTo>
                    <a:pt x="184" y="38"/>
                  </a:lnTo>
                  <a:lnTo>
                    <a:pt x="186" y="39"/>
                  </a:lnTo>
                  <a:lnTo>
                    <a:pt x="196" y="47"/>
                  </a:lnTo>
                  <a:lnTo>
                    <a:pt x="199" y="46"/>
                  </a:lnTo>
                  <a:lnTo>
                    <a:pt x="200" y="44"/>
                  </a:lnTo>
                  <a:lnTo>
                    <a:pt x="204" y="43"/>
                  </a:lnTo>
                  <a:lnTo>
                    <a:pt x="206" y="42"/>
                  </a:lnTo>
                  <a:lnTo>
                    <a:pt x="215" y="36"/>
                  </a:lnTo>
                  <a:lnTo>
                    <a:pt x="217" y="36"/>
                  </a:lnTo>
                  <a:lnTo>
                    <a:pt x="218" y="38"/>
                  </a:lnTo>
                  <a:lnTo>
                    <a:pt x="219" y="39"/>
                  </a:lnTo>
                  <a:lnTo>
                    <a:pt x="225" y="44"/>
                  </a:lnTo>
                  <a:lnTo>
                    <a:pt x="226" y="46"/>
                  </a:lnTo>
                  <a:lnTo>
                    <a:pt x="228" y="47"/>
                  </a:lnTo>
                  <a:lnTo>
                    <a:pt x="240" y="61"/>
                  </a:lnTo>
                  <a:lnTo>
                    <a:pt x="241" y="63"/>
                  </a:lnTo>
                  <a:lnTo>
                    <a:pt x="239" y="65"/>
                  </a:lnTo>
                  <a:lnTo>
                    <a:pt x="240" y="67"/>
                  </a:lnTo>
                  <a:lnTo>
                    <a:pt x="241" y="68"/>
                  </a:lnTo>
                  <a:lnTo>
                    <a:pt x="240" y="69"/>
                  </a:lnTo>
                  <a:lnTo>
                    <a:pt x="239" y="69"/>
                  </a:lnTo>
                  <a:lnTo>
                    <a:pt x="243" y="74"/>
                  </a:lnTo>
                  <a:lnTo>
                    <a:pt x="247" y="72"/>
                  </a:lnTo>
                  <a:lnTo>
                    <a:pt x="254" y="78"/>
                  </a:lnTo>
                  <a:lnTo>
                    <a:pt x="258" y="80"/>
                  </a:lnTo>
                  <a:lnTo>
                    <a:pt x="260" y="79"/>
                  </a:lnTo>
                  <a:lnTo>
                    <a:pt x="265" y="85"/>
                  </a:lnTo>
                  <a:lnTo>
                    <a:pt x="271" y="90"/>
                  </a:lnTo>
                  <a:lnTo>
                    <a:pt x="275" y="93"/>
                  </a:lnTo>
                  <a:lnTo>
                    <a:pt x="277" y="97"/>
                  </a:lnTo>
                  <a:lnTo>
                    <a:pt x="279" y="98"/>
                  </a:lnTo>
                  <a:lnTo>
                    <a:pt x="280" y="101"/>
                  </a:lnTo>
                  <a:lnTo>
                    <a:pt x="283" y="104"/>
                  </a:lnTo>
                  <a:lnTo>
                    <a:pt x="286" y="108"/>
                  </a:lnTo>
                  <a:lnTo>
                    <a:pt x="287" y="111"/>
                  </a:lnTo>
                  <a:lnTo>
                    <a:pt x="294" y="105"/>
                  </a:lnTo>
                  <a:lnTo>
                    <a:pt x="299" y="102"/>
                  </a:lnTo>
                  <a:lnTo>
                    <a:pt x="310" y="115"/>
                  </a:lnTo>
                  <a:lnTo>
                    <a:pt x="312" y="113"/>
                  </a:lnTo>
                  <a:lnTo>
                    <a:pt x="313" y="112"/>
                  </a:lnTo>
                  <a:lnTo>
                    <a:pt x="315" y="111"/>
                  </a:lnTo>
                  <a:lnTo>
                    <a:pt x="317" y="112"/>
                  </a:lnTo>
                  <a:lnTo>
                    <a:pt x="322" y="116"/>
                  </a:lnTo>
                  <a:lnTo>
                    <a:pt x="326" y="118"/>
                  </a:lnTo>
                  <a:lnTo>
                    <a:pt x="320" y="125"/>
                  </a:lnTo>
                  <a:lnTo>
                    <a:pt x="320" y="126"/>
                  </a:lnTo>
                  <a:lnTo>
                    <a:pt x="320" y="149"/>
                  </a:lnTo>
                  <a:lnTo>
                    <a:pt x="320" y="155"/>
                  </a:lnTo>
                  <a:lnTo>
                    <a:pt x="330" y="155"/>
                  </a:lnTo>
                  <a:lnTo>
                    <a:pt x="340" y="154"/>
                  </a:lnTo>
                  <a:lnTo>
                    <a:pt x="342" y="154"/>
                  </a:lnTo>
                  <a:lnTo>
                    <a:pt x="346" y="154"/>
                  </a:lnTo>
                  <a:lnTo>
                    <a:pt x="348" y="154"/>
                  </a:lnTo>
                  <a:lnTo>
                    <a:pt x="352" y="154"/>
                  </a:lnTo>
                  <a:lnTo>
                    <a:pt x="355" y="154"/>
                  </a:lnTo>
                  <a:lnTo>
                    <a:pt x="360" y="154"/>
                  </a:lnTo>
                  <a:lnTo>
                    <a:pt x="363" y="154"/>
                  </a:lnTo>
                  <a:lnTo>
                    <a:pt x="363" y="155"/>
                  </a:lnTo>
                  <a:lnTo>
                    <a:pt x="364" y="155"/>
                  </a:lnTo>
                  <a:lnTo>
                    <a:pt x="366" y="155"/>
                  </a:lnTo>
                  <a:lnTo>
                    <a:pt x="368" y="158"/>
                  </a:lnTo>
                  <a:lnTo>
                    <a:pt x="370" y="158"/>
                  </a:lnTo>
                  <a:lnTo>
                    <a:pt x="370" y="159"/>
                  </a:lnTo>
                  <a:lnTo>
                    <a:pt x="371" y="162"/>
                  </a:lnTo>
                  <a:lnTo>
                    <a:pt x="373" y="162"/>
                  </a:lnTo>
                  <a:lnTo>
                    <a:pt x="373" y="163"/>
                  </a:lnTo>
                  <a:lnTo>
                    <a:pt x="375" y="165"/>
                  </a:lnTo>
                  <a:lnTo>
                    <a:pt x="377" y="167"/>
                  </a:lnTo>
                  <a:lnTo>
                    <a:pt x="356" y="181"/>
                  </a:lnTo>
                  <a:lnTo>
                    <a:pt x="352" y="184"/>
                  </a:lnTo>
                  <a:lnTo>
                    <a:pt x="349" y="185"/>
                  </a:lnTo>
                  <a:lnTo>
                    <a:pt x="348" y="187"/>
                  </a:lnTo>
                  <a:lnTo>
                    <a:pt x="346" y="188"/>
                  </a:lnTo>
                  <a:lnTo>
                    <a:pt x="345" y="191"/>
                  </a:lnTo>
                  <a:lnTo>
                    <a:pt x="344" y="191"/>
                  </a:lnTo>
                  <a:lnTo>
                    <a:pt x="344" y="192"/>
                  </a:lnTo>
                  <a:lnTo>
                    <a:pt x="341" y="196"/>
                  </a:lnTo>
                  <a:lnTo>
                    <a:pt x="326" y="214"/>
                  </a:lnTo>
                  <a:lnTo>
                    <a:pt x="316" y="228"/>
                  </a:lnTo>
                  <a:lnTo>
                    <a:pt x="306" y="240"/>
                  </a:lnTo>
                  <a:lnTo>
                    <a:pt x="305" y="242"/>
                  </a:lnTo>
                  <a:lnTo>
                    <a:pt x="299" y="250"/>
                  </a:lnTo>
                  <a:lnTo>
                    <a:pt x="298" y="251"/>
                  </a:lnTo>
                  <a:lnTo>
                    <a:pt x="298" y="253"/>
                  </a:lnTo>
                  <a:lnTo>
                    <a:pt x="297" y="254"/>
                  </a:lnTo>
                  <a:lnTo>
                    <a:pt x="297" y="256"/>
                  </a:lnTo>
                  <a:lnTo>
                    <a:pt x="297" y="257"/>
                  </a:lnTo>
                  <a:lnTo>
                    <a:pt x="297" y="258"/>
                  </a:lnTo>
                  <a:lnTo>
                    <a:pt x="297" y="260"/>
                  </a:lnTo>
                  <a:lnTo>
                    <a:pt x="297" y="261"/>
                  </a:lnTo>
                  <a:lnTo>
                    <a:pt x="297" y="263"/>
                  </a:lnTo>
                  <a:lnTo>
                    <a:pt x="298" y="265"/>
                  </a:lnTo>
                  <a:lnTo>
                    <a:pt x="301" y="274"/>
                  </a:lnTo>
                  <a:lnTo>
                    <a:pt x="301" y="276"/>
                  </a:lnTo>
                  <a:lnTo>
                    <a:pt x="302" y="279"/>
                  </a:lnTo>
                  <a:lnTo>
                    <a:pt x="304" y="281"/>
                  </a:lnTo>
                  <a:lnTo>
                    <a:pt x="304" y="283"/>
                  </a:lnTo>
                  <a:lnTo>
                    <a:pt x="304" y="285"/>
                  </a:lnTo>
                  <a:lnTo>
                    <a:pt x="304" y="286"/>
                  </a:lnTo>
                  <a:lnTo>
                    <a:pt x="304" y="287"/>
                  </a:lnTo>
                  <a:lnTo>
                    <a:pt x="305" y="287"/>
                  </a:lnTo>
                  <a:lnTo>
                    <a:pt x="306" y="289"/>
                  </a:lnTo>
                  <a:lnTo>
                    <a:pt x="306" y="290"/>
                  </a:lnTo>
                  <a:lnTo>
                    <a:pt x="308" y="290"/>
                  </a:lnTo>
                  <a:lnTo>
                    <a:pt x="309" y="290"/>
                  </a:lnTo>
                  <a:lnTo>
                    <a:pt x="309" y="289"/>
                  </a:lnTo>
                  <a:lnTo>
                    <a:pt x="310" y="289"/>
                  </a:lnTo>
                  <a:lnTo>
                    <a:pt x="312" y="289"/>
                  </a:lnTo>
                  <a:lnTo>
                    <a:pt x="312" y="290"/>
                  </a:lnTo>
                  <a:lnTo>
                    <a:pt x="315" y="297"/>
                  </a:lnTo>
                  <a:lnTo>
                    <a:pt x="319" y="296"/>
                  </a:lnTo>
                  <a:lnTo>
                    <a:pt x="322" y="301"/>
                  </a:lnTo>
                  <a:lnTo>
                    <a:pt x="327" y="308"/>
                  </a:lnTo>
                  <a:lnTo>
                    <a:pt x="331" y="316"/>
                  </a:lnTo>
                  <a:lnTo>
                    <a:pt x="333" y="318"/>
                  </a:lnTo>
                  <a:lnTo>
                    <a:pt x="334" y="320"/>
                  </a:lnTo>
                  <a:lnTo>
                    <a:pt x="334" y="322"/>
                  </a:lnTo>
                  <a:lnTo>
                    <a:pt x="334" y="323"/>
                  </a:lnTo>
                  <a:lnTo>
                    <a:pt x="335" y="325"/>
                  </a:lnTo>
                  <a:lnTo>
                    <a:pt x="337" y="326"/>
                  </a:lnTo>
                  <a:lnTo>
                    <a:pt x="338" y="327"/>
                  </a:lnTo>
                  <a:lnTo>
                    <a:pt x="340" y="329"/>
                  </a:lnTo>
                  <a:lnTo>
                    <a:pt x="341" y="329"/>
                  </a:lnTo>
                  <a:lnTo>
                    <a:pt x="342" y="330"/>
                  </a:lnTo>
                  <a:lnTo>
                    <a:pt x="344" y="332"/>
                  </a:lnTo>
                  <a:lnTo>
                    <a:pt x="345" y="333"/>
                  </a:lnTo>
                  <a:lnTo>
                    <a:pt x="346" y="334"/>
                  </a:lnTo>
                  <a:lnTo>
                    <a:pt x="348" y="334"/>
                  </a:lnTo>
                  <a:lnTo>
                    <a:pt x="349" y="336"/>
                  </a:lnTo>
                  <a:lnTo>
                    <a:pt x="351" y="336"/>
                  </a:lnTo>
                  <a:lnTo>
                    <a:pt x="352" y="337"/>
                  </a:lnTo>
                  <a:lnTo>
                    <a:pt x="353" y="339"/>
                  </a:lnTo>
                  <a:lnTo>
                    <a:pt x="355" y="339"/>
                  </a:lnTo>
                  <a:lnTo>
                    <a:pt x="357" y="340"/>
                  </a:lnTo>
                  <a:lnTo>
                    <a:pt x="359" y="340"/>
                  </a:lnTo>
                  <a:lnTo>
                    <a:pt x="360" y="341"/>
                  </a:lnTo>
                  <a:lnTo>
                    <a:pt x="363" y="344"/>
                  </a:lnTo>
                  <a:lnTo>
                    <a:pt x="363" y="345"/>
                  </a:lnTo>
                  <a:lnTo>
                    <a:pt x="362" y="350"/>
                  </a:lnTo>
                  <a:lnTo>
                    <a:pt x="360" y="351"/>
                  </a:lnTo>
                  <a:lnTo>
                    <a:pt x="360" y="352"/>
                  </a:lnTo>
                  <a:lnTo>
                    <a:pt x="359" y="359"/>
                  </a:lnTo>
                  <a:lnTo>
                    <a:pt x="357" y="362"/>
                  </a:lnTo>
                  <a:lnTo>
                    <a:pt x="357" y="363"/>
                  </a:lnTo>
                  <a:lnTo>
                    <a:pt x="357" y="376"/>
                  </a:lnTo>
                  <a:lnTo>
                    <a:pt x="357" y="377"/>
                  </a:lnTo>
                  <a:lnTo>
                    <a:pt x="363" y="401"/>
                  </a:lnTo>
                  <a:lnTo>
                    <a:pt x="363" y="402"/>
                  </a:lnTo>
                  <a:lnTo>
                    <a:pt x="363" y="403"/>
                  </a:lnTo>
                  <a:lnTo>
                    <a:pt x="363" y="405"/>
                  </a:lnTo>
                  <a:lnTo>
                    <a:pt x="364" y="412"/>
                  </a:lnTo>
                  <a:lnTo>
                    <a:pt x="366" y="414"/>
                  </a:lnTo>
                  <a:lnTo>
                    <a:pt x="366" y="417"/>
                  </a:lnTo>
                  <a:lnTo>
                    <a:pt x="367" y="420"/>
                  </a:lnTo>
                  <a:lnTo>
                    <a:pt x="368" y="427"/>
                  </a:lnTo>
                  <a:lnTo>
                    <a:pt x="370" y="430"/>
                  </a:lnTo>
                  <a:lnTo>
                    <a:pt x="374" y="438"/>
                  </a:lnTo>
                  <a:lnTo>
                    <a:pt x="385" y="456"/>
                  </a:lnTo>
                  <a:lnTo>
                    <a:pt x="388" y="463"/>
                  </a:lnTo>
                  <a:lnTo>
                    <a:pt x="391" y="470"/>
                  </a:lnTo>
                  <a:lnTo>
                    <a:pt x="392" y="479"/>
                  </a:lnTo>
                  <a:lnTo>
                    <a:pt x="392" y="482"/>
                  </a:lnTo>
                  <a:lnTo>
                    <a:pt x="392" y="485"/>
                  </a:lnTo>
                  <a:lnTo>
                    <a:pt x="393" y="488"/>
                  </a:lnTo>
                  <a:lnTo>
                    <a:pt x="393" y="489"/>
                  </a:lnTo>
                  <a:lnTo>
                    <a:pt x="393" y="496"/>
                  </a:lnTo>
                  <a:lnTo>
                    <a:pt x="393" y="497"/>
                  </a:lnTo>
                  <a:lnTo>
                    <a:pt x="393" y="501"/>
                  </a:lnTo>
                  <a:lnTo>
                    <a:pt x="392" y="505"/>
                  </a:lnTo>
                  <a:lnTo>
                    <a:pt x="391" y="514"/>
                  </a:lnTo>
                  <a:lnTo>
                    <a:pt x="388" y="518"/>
                  </a:lnTo>
                  <a:lnTo>
                    <a:pt x="382" y="526"/>
                  </a:lnTo>
                  <a:lnTo>
                    <a:pt x="374" y="533"/>
                  </a:lnTo>
                  <a:lnTo>
                    <a:pt x="355" y="550"/>
                  </a:lnTo>
                  <a:lnTo>
                    <a:pt x="352" y="551"/>
                  </a:lnTo>
                  <a:lnTo>
                    <a:pt x="344" y="557"/>
                  </a:lnTo>
                  <a:lnTo>
                    <a:pt x="344" y="555"/>
                  </a:lnTo>
                  <a:lnTo>
                    <a:pt x="342" y="555"/>
                  </a:lnTo>
                  <a:lnTo>
                    <a:pt x="342" y="554"/>
                  </a:lnTo>
                  <a:lnTo>
                    <a:pt x="340" y="550"/>
                  </a:lnTo>
                  <a:lnTo>
                    <a:pt x="338" y="548"/>
                  </a:lnTo>
                  <a:lnTo>
                    <a:pt x="337" y="547"/>
                  </a:lnTo>
                  <a:lnTo>
                    <a:pt x="337" y="545"/>
                  </a:lnTo>
                  <a:lnTo>
                    <a:pt x="335" y="545"/>
                  </a:lnTo>
                  <a:lnTo>
                    <a:pt x="335" y="544"/>
                  </a:lnTo>
                  <a:lnTo>
                    <a:pt x="334" y="543"/>
                  </a:lnTo>
                  <a:lnTo>
                    <a:pt x="333" y="541"/>
                  </a:lnTo>
                  <a:lnTo>
                    <a:pt x="331" y="540"/>
                  </a:lnTo>
                  <a:lnTo>
                    <a:pt x="330" y="537"/>
                  </a:lnTo>
                  <a:lnTo>
                    <a:pt x="329" y="537"/>
                  </a:lnTo>
                  <a:lnTo>
                    <a:pt x="329" y="536"/>
                  </a:lnTo>
                  <a:lnTo>
                    <a:pt x="327" y="534"/>
                  </a:lnTo>
                  <a:lnTo>
                    <a:pt x="326" y="534"/>
                  </a:lnTo>
                  <a:lnTo>
                    <a:pt x="326" y="533"/>
                  </a:lnTo>
                  <a:lnTo>
                    <a:pt x="324" y="533"/>
                  </a:lnTo>
                  <a:lnTo>
                    <a:pt x="324" y="532"/>
                  </a:lnTo>
                  <a:lnTo>
                    <a:pt x="323" y="532"/>
                  </a:lnTo>
                  <a:lnTo>
                    <a:pt x="323" y="530"/>
                  </a:lnTo>
                  <a:lnTo>
                    <a:pt x="322" y="530"/>
                  </a:lnTo>
                  <a:lnTo>
                    <a:pt x="322" y="529"/>
                  </a:lnTo>
                  <a:lnTo>
                    <a:pt x="320" y="529"/>
                  </a:lnTo>
                  <a:lnTo>
                    <a:pt x="326" y="521"/>
                  </a:lnTo>
                  <a:lnTo>
                    <a:pt x="324" y="521"/>
                  </a:lnTo>
                  <a:lnTo>
                    <a:pt x="324" y="519"/>
                  </a:lnTo>
                  <a:lnTo>
                    <a:pt x="320" y="516"/>
                  </a:lnTo>
                  <a:lnTo>
                    <a:pt x="319" y="515"/>
                  </a:lnTo>
                  <a:lnTo>
                    <a:pt x="316" y="514"/>
                  </a:lnTo>
                  <a:lnTo>
                    <a:pt x="316" y="515"/>
                  </a:lnTo>
                  <a:lnTo>
                    <a:pt x="313" y="514"/>
                  </a:lnTo>
                  <a:lnTo>
                    <a:pt x="305" y="507"/>
                  </a:lnTo>
                  <a:lnTo>
                    <a:pt x="302" y="504"/>
                  </a:lnTo>
                  <a:lnTo>
                    <a:pt x="298" y="501"/>
                  </a:lnTo>
                  <a:lnTo>
                    <a:pt x="298" y="503"/>
                  </a:lnTo>
                  <a:lnTo>
                    <a:pt x="297" y="501"/>
                  </a:lnTo>
                  <a:lnTo>
                    <a:pt x="295" y="501"/>
                  </a:lnTo>
                  <a:lnTo>
                    <a:pt x="276" y="488"/>
                  </a:lnTo>
                  <a:lnTo>
                    <a:pt x="276" y="486"/>
                  </a:lnTo>
                  <a:lnTo>
                    <a:pt x="276" y="488"/>
                  </a:lnTo>
                  <a:lnTo>
                    <a:pt x="275" y="488"/>
                  </a:lnTo>
                  <a:lnTo>
                    <a:pt x="273" y="483"/>
                  </a:lnTo>
                  <a:lnTo>
                    <a:pt x="273" y="482"/>
                  </a:lnTo>
                  <a:lnTo>
                    <a:pt x="272" y="481"/>
                  </a:lnTo>
                  <a:lnTo>
                    <a:pt x="269" y="476"/>
                  </a:lnTo>
                  <a:lnTo>
                    <a:pt x="269" y="475"/>
                  </a:lnTo>
                  <a:lnTo>
                    <a:pt x="269" y="474"/>
                  </a:lnTo>
                  <a:lnTo>
                    <a:pt x="268" y="472"/>
                  </a:lnTo>
                  <a:lnTo>
                    <a:pt x="262" y="463"/>
                  </a:lnTo>
                  <a:lnTo>
                    <a:pt x="260" y="458"/>
                  </a:lnTo>
                  <a:lnTo>
                    <a:pt x="258" y="457"/>
                  </a:lnTo>
                  <a:lnTo>
                    <a:pt x="258" y="456"/>
                  </a:lnTo>
                  <a:lnTo>
                    <a:pt x="257" y="454"/>
                  </a:lnTo>
                  <a:lnTo>
                    <a:pt x="253" y="450"/>
                  </a:lnTo>
                  <a:lnTo>
                    <a:pt x="251" y="450"/>
                  </a:lnTo>
                  <a:lnTo>
                    <a:pt x="250" y="450"/>
                  </a:lnTo>
                  <a:lnTo>
                    <a:pt x="247" y="449"/>
                  </a:lnTo>
                  <a:lnTo>
                    <a:pt x="247" y="447"/>
                  </a:lnTo>
                  <a:lnTo>
                    <a:pt x="243" y="445"/>
                  </a:lnTo>
                  <a:lnTo>
                    <a:pt x="241" y="443"/>
                  </a:lnTo>
                  <a:lnTo>
                    <a:pt x="240" y="442"/>
                  </a:lnTo>
                  <a:lnTo>
                    <a:pt x="239" y="441"/>
                  </a:lnTo>
                  <a:lnTo>
                    <a:pt x="240" y="439"/>
                  </a:lnTo>
                  <a:lnTo>
                    <a:pt x="247" y="428"/>
                  </a:lnTo>
                  <a:lnTo>
                    <a:pt x="246" y="427"/>
                  </a:lnTo>
                  <a:lnTo>
                    <a:pt x="244" y="427"/>
                  </a:lnTo>
                  <a:lnTo>
                    <a:pt x="244" y="425"/>
                  </a:lnTo>
                  <a:lnTo>
                    <a:pt x="243" y="425"/>
                  </a:lnTo>
                  <a:lnTo>
                    <a:pt x="241" y="424"/>
                  </a:lnTo>
                  <a:lnTo>
                    <a:pt x="240" y="423"/>
                  </a:lnTo>
                  <a:lnTo>
                    <a:pt x="239" y="423"/>
                  </a:lnTo>
                  <a:lnTo>
                    <a:pt x="239" y="421"/>
                  </a:lnTo>
                  <a:lnTo>
                    <a:pt x="237" y="421"/>
                  </a:lnTo>
                  <a:lnTo>
                    <a:pt x="237" y="420"/>
                  </a:lnTo>
                  <a:lnTo>
                    <a:pt x="236" y="420"/>
                  </a:lnTo>
                  <a:lnTo>
                    <a:pt x="235" y="419"/>
                  </a:lnTo>
                  <a:lnTo>
                    <a:pt x="233" y="419"/>
                  </a:lnTo>
                  <a:lnTo>
                    <a:pt x="232" y="417"/>
                  </a:lnTo>
                  <a:lnTo>
                    <a:pt x="230" y="416"/>
                  </a:lnTo>
                  <a:lnTo>
                    <a:pt x="229" y="416"/>
                  </a:lnTo>
                  <a:lnTo>
                    <a:pt x="228" y="414"/>
                  </a:lnTo>
                  <a:lnTo>
                    <a:pt x="226" y="414"/>
                  </a:lnTo>
                  <a:lnTo>
                    <a:pt x="225" y="413"/>
                  </a:lnTo>
                  <a:lnTo>
                    <a:pt x="224" y="413"/>
                  </a:lnTo>
                  <a:lnTo>
                    <a:pt x="222" y="412"/>
                  </a:lnTo>
                  <a:lnTo>
                    <a:pt x="221" y="412"/>
                  </a:lnTo>
                  <a:lnTo>
                    <a:pt x="221" y="410"/>
                  </a:lnTo>
                  <a:lnTo>
                    <a:pt x="219" y="410"/>
                  </a:lnTo>
                  <a:lnTo>
                    <a:pt x="218" y="409"/>
                  </a:lnTo>
                  <a:lnTo>
                    <a:pt x="217" y="409"/>
                  </a:lnTo>
                  <a:lnTo>
                    <a:pt x="217" y="407"/>
                  </a:lnTo>
                  <a:lnTo>
                    <a:pt x="215" y="407"/>
                  </a:lnTo>
                  <a:lnTo>
                    <a:pt x="215" y="406"/>
                  </a:lnTo>
                  <a:lnTo>
                    <a:pt x="214" y="406"/>
                  </a:lnTo>
                  <a:lnTo>
                    <a:pt x="213" y="405"/>
                  </a:lnTo>
                  <a:lnTo>
                    <a:pt x="211" y="403"/>
                  </a:lnTo>
                  <a:lnTo>
                    <a:pt x="211" y="402"/>
                  </a:lnTo>
                  <a:lnTo>
                    <a:pt x="208" y="402"/>
                  </a:lnTo>
                  <a:lnTo>
                    <a:pt x="207" y="401"/>
                  </a:lnTo>
                  <a:lnTo>
                    <a:pt x="206" y="401"/>
                  </a:lnTo>
                  <a:lnTo>
                    <a:pt x="206" y="399"/>
                  </a:lnTo>
                  <a:lnTo>
                    <a:pt x="206" y="398"/>
                  </a:lnTo>
                  <a:lnTo>
                    <a:pt x="206" y="396"/>
                  </a:lnTo>
                  <a:lnTo>
                    <a:pt x="206" y="395"/>
                  </a:lnTo>
                  <a:lnTo>
                    <a:pt x="206" y="394"/>
                  </a:lnTo>
                  <a:lnTo>
                    <a:pt x="206" y="392"/>
                  </a:lnTo>
                  <a:lnTo>
                    <a:pt x="206" y="391"/>
                  </a:lnTo>
                  <a:lnTo>
                    <a:pt x="204" y="392"/>
                  </a:lnTo>
                  <a:lnTo>
                    <a:pt x="203" y="392"/>
                  </a:lnTo>
                  <a:lnTo>
                    <a:pt x="203" y="391"/>
                  </a:lnTo>
                  <a:lnTo>
                    <a:pt x="202" y="389"/>
                  </a:lnTo>
                  <a:lnTo>
                    <a:pt x="202" y="388"/>
                  </a:lnTo>
                  <a:lnTo>
                    <a:pt x="203" y="381"/>
                  </a:lnTo>
                  <a:lnTo>
                    <a:pt x="204" y="378"/>
                  </a:lnTo>
                  <a:lnTo>
                    <a:pt x="204" y="377"/>
                  </a:lnTo>
                  <a:lnTo>
                    <a:pt x="204" y="374"/>
                  </a:lnTo>
                  <a:lnTo>
                    <a:pt x="204" y="373"/>
                  </a:lnTo>
                  <a:lnTo>
                    <a:pt x="204" y="372"/>
                  </a:lnTo>
                  <a:lnTo>
                    <a:pt x="206" y="365"/>
                  </a:lnTo>
                  <a:lnTo>
                    <a:pt x="206" y="358"/>
                  </a:lnTo>
                  <a:lnTo>
                    <a:pt x="207" y="358"/>
                  </a:lnTo>
                  <a:lnTo>
                    <a:pt x="207" y="356"/>
                  </a:lnTo>
                  <a:lnTo>
                    <a:pt x="207" y="352"/>
                  </a:lnTo>
                  <a:lnTo>
                    <a:pt x="207" y="348"/>
                  </a:lnTo>
                  <a:lnTo>
                    <a:pt x="208" y="347"/>
                  </a:lnTo>
                  <a:lnTo>
                    <a:pt x="210" y="339"/>
                  </a:lnTo>
                  <a:lnTo>
                    <a:pt x="211" y="334"/>
                  </a:lnTo>
                  <a:lnTo>
                    <a:pt x="210" y="334"/>
                  </a:lnTo>
                  <a:lnTo>
                    <a:pt x="208" y="333"/>
                  </a:lnTo>
                  <a:lnTo>
                    <a:pt x="207" y="333"/>
                  </a:lnTo>
                  <a:lnTo>
                    <a:pt x="199" y="332"/>
                  </a:lnTo>
                  <a:lnTo>
                    <a:pt x="197" y="332"/>
                  </a:lnTo>
                  <a:lnTo>
                    <a:pt x="196" y="332"/>
                  </a:lnTo>
                  <a:lnTo>
                    <a:pt x="188" y="326"/>
                  </a:lnTo>
                  <a:lnTo>
                    <a:pt x="188" y="325"/>
                  </a:lnTo>
                  <a:lnTo>
                    <a:pt x="188" y="323"/>
                  </a:lnTo>
                  <a:lnTo>
                    <a:pt x="186" y="322"/>
                  </a:lnTo>
                  <a:lnTo>
                    <a:pt x="179" y="316"/>
                  </a:lnTo>
                  <a:lnTo>
                    <a:pt x="175" y="314"/>
                  </a:lnTo>
                  <a:lnTo>
                    <a:pt x="167" y="307"/>
                  </a:lnTo>
                  <a:lnTo>
                    <a:pt x="166" y="305"/>
                  </a:lnTo>
                  <a:lnTo>
                    <a:pt x="160" y="300"/>
                  </a:lnTo>
                  <a:lnTo>
                    <a:pt x="159" y="300"/>
                  </a:lnTo>
                  <a:lnTo>
                    <a:pt x="159" y="298"/>
                  </a:lnTo>
                  <a:lnTo>
                    <a:pt x="160" y="294"/>
                  </a:lnTo>
                  <a:lnTo>
                    <a:pt x="161" y="282"/>
                  </a:lnTo>
                  <a:lnTo>
                    <a:pt x="159" y="282"/>
                  </a:lnTo>
                  <a:lnTo>
                    <a:pt x="159" y="283"/>
                  </a:lnTo>
                  <a:lnTo>
                    <a:pt x="159" y="285"/>
                  </a:lnTo>
                  <a:lnTo>
                    <a:pt x="149" y="286"/>
                  </a:lnTo>
                  <a:lnTo>
                    <a:pt x="149" y="287"/>
                  </a:lnTo>
                  <a:lnTo>
                    <a:pt x="146" y="287"/>
                  </a:lnTo>
                  <a:lnTo>
                    <a:pt x="145" y="287"/>
                  </a:lnTo>
                  <a:lnTo>
                    <a:pt x="142" y="289"/>
                  </a:lnTo>
                  <a:lnTo>
                    <a:pt x="139" y="289"/>
                  </a:lnTo>
                  <a:lnTo>
                    <a:pt x="138" y="290"/>
                  </a:lnTo>
                  <a:lnTo>
                    <a:pt x="135" y="290"/>
                  </a:lnTo>
                  <a:lnTo>
                    <a:pt x="134" y="290"/>
                  </a:lnTo>
                  <a:lnTo>
                    <a:pt x="131" y="292"/>
                  </a:lnTo>
                  <a:lnTo>
                    <a:pt x="130" y="292"/>
                  </a:lnTo>
                  <a:lnTo>
                    <a:pt x="124" y="292"/>
                  </a:lnTo>
                  <a:lnTo>
                    <a:pt x="120" y="293"/>
                  </a:lnTo>
                  <a:lnTo>
                    <a:pt x="117" y="293"/>
                  </a:lnTo>
                  <a:lnTo>
                    <a:pt x="116" y="298"/>
                  </a:lnTo>
                  <a:lnTo>
                    <a:pt x="115" y="297"/>
                  </a:lnTo>
                  <a:lnTo>
                    <a:pt x="113" y="297"/>
                  </a:lnTo>
                  <a:lnTo>
                    <a:pt x="108" y="293"/>
                  </a:lnTo>
                  <a:lnTo>
                    <a:pt x="106" y="293"/>
                  </a:lnTo>
                  <a:lnTo>
                    <a:pt x="106" y="290"/>
                  </a:lnTo>
                  <a:lnTo>
                    <a:pt x="108" y="290"/>
                  </a:lnTo>
                  <a:lnTo>
                    <a:pt x="108" y="289"/>
                  </a:lnTo>
                  <a:lnTo>
                    <a:pt x="108" y="287"/>
                  </a:lnTo>
                  <a:lnTo>
                    <a:pt x="108" y="286"/>
                  </a:lnTo>
                  <a:lnTo>
                    <a:pt x="108" y="285"/>
                  </a:lnTo>
                  <a:lnTo>
                    <a:pt x="109" y="282"/>
                  </a:lnTo>
                  <a:lnTo>
                    <a:pt x="108" y="282"/>
                  </a:lnTo>
                  <a:lnTo>
                    <a:pt x="105" y="279"/>
                  </a:lnTo>
                  <a:lnTo>
                    <a:pt x="103" y="279"/>
                  </a:lnTo>
                  <a:lnTo>
                    <a:pt x="102" y="278"/>
                  </a:lnTo>
                  <a:lnTo>
                    <a:pt x="105" y="268"/>
                  </a:lnTo>
                  <a:lnTo>
                    <a:pt x="109" y="256"/>
                  </a:lnTo>
                  <a:lnTo>
                    <a:pt x="109" y="254"/>
                  </a:lnTo>
                  <a:lnTo>
                    <a:pt x="101" y="247"/>
                  </a:lnTo>
                  <a:lnTo>
                    <a:pt x="90" y="239"/>
                  </a:lnTo>
                  <a:lnTo>
                    <a:pt x="90" y="238"/>
                  </a:lnTo>
                  <a:lnTo>
                    <a:pt x="91" y="236"/>
                  </a:lnTo>
                  <a:lnTo>
                    <a:pt x="92" y="235"/>
                  </a:lnTo>
                  <a:lnTo>
                    <a:pt x="91" y="235"/>
                  </a:lnTo>
                  <a:lnTo>
                    <a:pt x="87" y="231"/>
                  </a:lnTo>
                  <a:lnTo>
                    <a:pt x="86" y="231"/>
                  </a:lnTo>
                  <a:lnTo>
                    <a:pt x="84" y="229"/>
                  </a:lnTo>
                  <a:lnTo>
                    <a:pt x="83" y="228"/>
                  </a:lnTo>
                  <a:lnTo>
                    <a:pt x="80" y="227"/>
                  </a:lnTo>
                  <a:lnTo>
                    <a:pt x="79" y="225"/>
                  </a:lnTo>
                  <a:lnTo>
                    <a:pt x="64" y="213"/>
                  </a:lnTo>
                  <a:lnTo>
                    <a:pt x="62" y="213"/>
                  </a:lnTo>
                  <a:lnTo>
                    <a:pt x="66" y="209"/>
                  </a:lnTo>
                  <a:lnTo>
                    <a:pt x="65" y="207"/>
                  </a:lnTo>
                  <a:lnTo>
                    <a:pt x="50" y="195"/>
                  </a:lnTo>
                  <a:lnTo>
                    <a:pt x="51" y="195"/>
                  </a:lnTo>
                  <a:lnTo>
                    <a:pt x="51" y="194"/>
                  </a:lnTo>
                  <a:lnTo>
                    <a:pt x="53" y="192"/>
                  </a:lnTo>
                  <a:lnTo>
                    <a:pt x="51" y="191"/>
                  </a:lnTo>
                  <a:lnTo>
                    <a:pt x="50" y="189"/>
                  </a:lnTo>
                  <a:lnTo>
                    <a:pt x="43" y="180"/>
                  </a:lnTo>
                  <a:lnTo>
                    <a:pt x="43" y="178"/>
                  </a:lnTo>
                  <a:lnTo>
                    <a:pt x="41" y="177"/>
                  </a:lnTo>
                  <a:lnTo>
                    <a:pt x="43" y="176"/>
                  </a:lnTo>
                  <a:lnTo>
                    <a:pt x="48" y="173"/>
                  </a:lnTo>
                  <a:lnTo>
                    <a:pt x="51" y="170"/>
                  </a:lnTo>
                  <a:lnTo>
                    <a:pt x="50" y="169"/>
                  </a:lnTo>
                  <a:lnTo>
                    <a:pt x="47" y="167"/>
                  </a:lnTo>
                  <a:lnTo>
                    <a:pt x="43" y="165"/>
                  </a:lnTo>
                  <a:lnTo>
                    <a:pt x="43" y="163"/>
                  </a:lnTo>
                  <a:lnTo>
                    <a:pt x="40" y="162"/>
                  </a:lnTo>
                  <a:lnTo>
                    <a:pt x="37" y="160"/>
                  </a:lnTo>
                  <a:lnTo>
                    <a:pt x="37" y="159"/>
                  </a:lnTo>
                  <a:lnTo>
                    <a:pt x="34" y="158"/>
                  </a:lnTo>
                  <a:lnTo>
                    <a:pt x="33" y="156"/>
                  </a:lnTo>
                  <a:lnTo>
                    <a:pt x="32" y="155"/>
                  </a:lnTo>
                  <a:lnTo>
                    <a:pt x="30" y="155"/>
                  </a:lnTo>
                  <a:lnTo>
                    <a:pt x="29" y="154"/>
                  </a:lnTo>
                  <a:lnTo>
                    <a:pt x="26" y="151"/>
                  </a:lnTo>
                  <a:lnTo>
                    <a:pt x="23" y="149"/>
                  </a:lnTo>
                  <a:lnTo>
                    <a:pt x="21" y="148"/>
                  </a:lnTo>
                  <a:lnTo>
                    <a:pt x="19" y="147"/>
                  </a:lnTo>
                  <a:lnTo>
                    <a:pt x="15" y="145"/>
                  </a:lnTo>
                  <a:lnTo>
                    <a:pt x="12" y="144"/>
                  </a:lnTo>
                  <a:lnTo>
                    <a:pt x="10" y="141"/>
                  </a:lnTo>
                  <a:lnTo>
                    <a:pt x="8" y="141"/>
                  </a:lnTo>
                  <a:lnTo>
                    <a:pt x="6" y="140"/>
                  </a:lnTo>
                  <a:lnTo>
                    <a:pt x="10" y="132"/>
                  </a:lnTo>
                  <a:lnTo>
                    <a:pt x="7" y="129"/>
                  </a:lnTo>
                  <a:lnTo>
                    <a:pt x="4" y="127"/>
                  </a:lnTo>
                  <a:lnTo>
                    <a:pt x="3" y="126"/>
                  </a:lnTo>
                  <a:lnTo>
                    <a:pt x="0" y="123"/>
                  </a:lnTo>
                  <a:lnTo>
                    <a:pt x="3" y="120"/>
                  </a:lnTo>
                  <a:lnTo>
                    <a:pt x="7" y="115"/>
                  </a:lnTo>
                  <a:lnTo>
                    <a:pt x="11" y="107"/>
                  </a:lnTo>
                  <a:lnTo>
                    <a:pt x="12" y="107"/>
                  </a:lnTo>
                  <a:lnTo>
                    <a:pt x="14" y="107"/>
                  </a:lnTo>
                  <a:lnTo>
                    <a:pt x="21" y="109"/>
                  </a:lnTo>
                  <a:lnTo>
                    <a:pt x="28" y="100"/>
                  </a:lnTo>
                  <a:lnTo>
                    <a:pt x="34" y="91"/>
                  </a:lnTo>
                  <a:lnTo>
                    <a:pt x="36" y="91"/>
                  </a:lnTo>
                  <a:lnTo>
                    <a:pt x="34" y="91"/>
                  </a:lnTo>
                  <a:lnTo>
                    <a:pt x="34" y="90"/>
                  </a:lnTo>
                  <a:lnTo>
                    <a:pt x="33" y="90"/>
                  </a:lnTo>
                  <a:lnTo>
                    <a:pt x="47" y="76"/>
                  </a:lnTo>
                  <a:lnTo>
                    <a:pt x="48" y="75"/>
                  </a:lnTo>
                  <a:lnTo>
                    <a:pt x="61" y="63"/>
                  </a:lnTo>
                  <a:lnTo>
                    <a:pt x="59" y="63"/>
                  </a:lnTo>
                  <a:lnTo>
                    <a:pt x="58" y="60"/>
                  </a:lnTo>
                  <a:lnTo>
                    <a:pt x="57" y="58"/>
                  </a:lnTo>
                  <a:lnTo>
                    <a:pt x="57" y="57"/>
                  </a:lnTo>
                  <a:lnTo>
                    <a:pt x="55" y="57"/>
                  </a:lnTo>
                  <a:lnTo>
                    <a:pt x="55" y="56"/>
                  </a:lnTo>
                  <a:lnTo>
                    <a:pt x="54" y="56"/>
                  </a:lnTo>
                  <a:lnTo>
                    <a:pt x="54" y="54"/>
                  </a:lnTo>
                  <a:lnTo>
                    <a:pt x="53" y="54"/>
                  </a:lnTo>
                  <a:lnTo>
                    <a:pt x="51" y="53"/>
                  </a:lnTo>
                  <a:lnTo>
                    <a:pt x="51" y="51"/>
                  </a:lnTo>
                  <a:lnTo>
                    <a:pt x="48" y="49"/>
                  </a:lnTo>
                  <a:lnTo>
                    <a:pt x="47" y="47"/>
                  </a:lnTo>
                  <a:lnTo>
                    <a:pt x="47" y="46"/>
                  </a:lnTo>
                  <a:lnTo>
                    <a:pt x="44" y="44"/>
                  </a:lnTo>
                  <a:lnTo>
                    <a:pt x="43" y="43"/>
                  </a:lnTo>
                  <a:lnTo>
                    <a:pt x="41" y="42"/>
                  </a:lnTo>
                  <a:lnTo>
                    <a:pt x="41" y="40"/>
                  </a:lnTo>
                  <a:lnTo>
                    <a:pt x="40" y="40"/>
                  </a:lnTo>
                  <a:lnTo>
                    <a:pt x="39" y="39"/>
                  </a:lnTo>
                  <a:lnTo>
                    <a:pt x="37" y="36"/>
                  </a:lnTo>
                  <a:lnTo>
                    <a:pt x="33" y="33"/>
                  </a:lnTo>
                  <a:lnTo>
                    <a:pt x="32" y="32"/>
                  </a:lnTo>
                  <a:lnTo>
                    <a:pt x="30" y="31"/>
                  </a:lnTo>
                  <a:lnTo>
                    <a:pt x="30" y="29"/>
                  </a:lnTo>
                  <a:lnTo>
                    <a:pt x="29" y="28"/>
                  </a:lnTo>
                  <a:lnTo>
                    <a:pt x="28" y="28"/>
                  </a:lnTo>
                  <a:lnTo>
                    <a:pt x="26" y="25"/>
                  </a:lnTo>
                  <a:lnTo>
                    <a:pt x="25" y="25"/>
                  </a:lnTo>
                  <a:lnTo>
                    <a:pt x="23" y="24"/>
                  </a:lnTo>
                  <a:lnTo>
                    <a:pt x="30" y="16"/>
                  </a:lnTo>
                  <a:lnTo>
                    <a:pt x="32" y="13"/>
                  </a:lnTo>
                  <a:lnTo>
                    <a:pt x="34" y="9"/>
                  </a:lnTo>
                  <a:lnTo>
                    <a:pt x="37" y="6"/>
                  </a:lnTo>
                  <a:lnTo>
                    <a:pt x="40" y="7"/>
                  </a:lnTo>
                  <a:lnTo>
                    <a:pt x="43" y="9"/>
                  </a:lnTo>
                  <a:lnTo>
                    <a:pt x="44" y="9"/>
                  </a:lnTo>
                  <a:lnTo>
                    <a:pt x="46" y="6"/>
                  </a:lnTo>
                  <a:lnTo>
                    <a:pt x="47" y="6"/>
                  </a:lnTo>
                  <a:lnTo>
                    <a:pt x="50" y="2"/>
                  </a:lnTo>
                  <a:lnTo>
                    <a:pt x="51" y="0"/>
                  </a:lnTo>
                  <a:lnTo>
                    <a:pt x="53" y="5"/>
                  </a:lnTo>
                  <a:lnTo>
                    <a:pt x="54" y="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" name="Freeform 41">
              <a:extLst>
                <a:ext uri="{FF2B5EF4-FFF2-40B4-BE49-F238E27FC236}">
                  <a16:creationId xmlns:a16="http://schemas.microsoft.com/office/drawing/2014/main" id="{9C763E1D-4E75-D3D2-7FF8-87C4829CCA0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6" y="2717801"/>
              <a:ext cx="1141413" cy="962025"/>
            </a:xfrm>
            <a:custGeom>
              <a:avLst/>
              <a:gdLst>
                <a:gd name="T0" fmla="*/ 662 w 719"/>
                <a:gd name="T1" fmla="*/ 73 h 606"/>
                <a:gd name="T2" fmla="*/ 671 w 719"/>
                <a:gd name="T3" fmla="*/ 97 h 606"/>
                <a:gd name="T4" fmla="*/ 691 w 719"/>
                <a:gd name="T5" fmla="*/ 149 h 606"/>
                <a:gd name="T6" fmla="*/ 712 w 719"/>
                <a:gd name="T7" fmla="*/ 199 h 606"/>
                <a:gd name="T8" fmla="*/ 706 w 719"/>
                <a:gd name="T9" fmla="*/ 220 h 606"/>
                <a:gd name="T10" fmla="*/ 672 w 719"/>
                <a:gd name="T11" fmla="*/ 233 h 606"/>
                <a:gd name="T12" fmla="*/ 644 w 719"/>
                <a:gd name="T13" fmla="*/ 240 h 606"/>
                <a:gd name="T14" fmla="*/ 600 w 719"/>
                <a:gd name="T15" fmla="*/ 248 h 606"/>
                <a:gd name="T16" fmla="*/ 577 w 719"/>
                <a:gd name="T17" fmla="*/ 254 h 606"/>
                <a:gd name="T18" fmla="*/ 560 w 719"/>
                <a:gd name="T19" fmla="*/ 265 h 606"/>
                <a:gd name="T20" fmla="*/ 531 w 719"/>
                <a:gd name="T21" fmla="*/ 287 h 606"/>
                <a:gd name="T22" fmla="*/ 517 w 719"/>
                <a:gd name="T23" fmla="*/ 291 h 606"/>
                <a:gd name="T24" fmla="*/ 502 w 719"/>
                <a:gd name="T25" fmla="*/ 287 h 606"/>
                <a:gd name="T26" fmla="*/ 489 w 719"/>
                <a:gd name="T27" fmla="*/ 289 h 606"/>
                <a:gd name="T28" fmla="*/ 480 w 719"/>
                <a:gd name="T29" fmla="*/ 302 h 606"/>
                <a:gd name="T30" fmla="*/ 477 w 719"/>
                <a:gd name="T31" fmla="*/ 322 h 606"/>
                <a:gd name="T32" fmla="*/ 447 w 719"/>
                <a:gd name="T33" fmla="*/ 342 h 606"/>
                <a:gd name="T34" fmla="*/ 421 w 719"/>
                <a:gd name="T35" fmla="*/ 352 h 606"/>
                <a:gd name="T36" fmla="*/ 407 w 719"/>
                <a:gd name="T37" fmla="*/ 364 h 606"/>
                <a:gd name="T38" fmla="*/ 397 w 719"/>
                <a:gd name="T39" fmla="*/ 382 h 606"/>
                <a:gd name="T40" fmla="*/ 377 w 719"/>
                <a:gd name="T41" fmla="*/ 392 h 606"/>
                <a:gd name="T42" fmla="*/ 367 w 719"/>
                <a:gd name="T43" fmla="*/ 407 h 606"/>
                <a:gd name="T44" fmla="*/ 340 w 719"/>
                <a:gd name="T45" fmla="*/ 433 h 606"/>
                <a:gd name="T46" fmla="*/ 308 w 719"/>
                <a:gd name="T47" fmla="*/ 471 h 606"/>
                <a:gd name="T48" fmla="*/ 236 w 719"/>
                <a:gd name="T49" fmla="*/ 522 h 606"/>
                <a:gd name="T50" fmla="*/ 183 w 719"/>
                <a:gd name="T51" fmla="*/ 573 h 606"/>
                <a:gd name="T52" fmla="*/ 159 w 719"/>
                <a:gd name="T53" fmla="*/ 601 h 606"/>
                <a:gd name="T54" fmla="*/ 144 w 719"/>
                <a:gd name="T55" fmla="*/ 591 h 606"/>
                <a:gd name="T56" fmla="*/ 123 w 719"/>
                <a:gd name="T57" fmla="*/ 558 h 606"/>
                <a:gd name="T58" fmla="*/ 108 w 719"/>
                <a:gd name="T59" fmla="*/ 549 h 606"/>
                <a:gd name="T60" fmla="*/ 101 w 719"/>
                <a:gd name="T61" fmla="*/ 522 h 606"/>
                <a:gd name="T62" fmla="*/ 130 w 719"/>
                <a:gd name="T63" fmla="*/ 476 h 606"/>
                <a:gd name="T64" fmla="*/ 179 w 719"/>
                <a:gd name="T65" fmla="*/ 427 h 606"/>
                <a:gd name="T66" fmla="*/ 164 w 719"/>
                <a:gd name="T67" fmla="*/ 416 h 606"/>
                <a:gd name="T68" fmla="*/ 124 w 719"/>
                <a:gd name="T69" fmla="*/ 387 h 606"/>
                <a:gd name="T70" fmla="*/ 90 w 719"/>
                <a:gd name="T71" fmla="*/ 370 h 606"/>
                <a:gd name="T72" fmla="*/ 51 w 719"/>
                <a:gd name="T73" fmla="*/ 334 h 606"/>
                <a:gd name="T74" fmla="*/ 29 w 719"/>
                <a:gd name="T75" fmla="*/ 306 h 606"/>
                <a:gd name="T76" fmla="*/ 17 w 719"/>
                <a:gd name="T77" fmla="*/ 264 h 606"/>
                <a:gd name="T78" fmla="*/ 40 w 719"/>
                <a:gd name="T79" fmla="*/ 232 h 606"/>
                <a:gd name="T80" fmla="*/ 58 w 719"/>
                <a:gd name="T81" fmla="*/ 206 h 606"/>
                <a:gd name="T82" fmla="*/ 75 w 719"/>
                <a:gd name="T83" fmla="*/ 191 h 606"/>
                <a:gd name="T84" fmla="*/ 95 w 719"/>
                <a:gd name="T85" fmla="*/ 184 h 606"/>
                <a:gd name="T86" fmla="*/ 88 w 719"/>
                <a:gd name="T87" fmla="*/ 166 h 606"/>
                <a:gd name="T88" fmla="*/ 124 w 719"/>
                <a:gd name="T89" fmla="*/ 145 h 606"/>
                <a:gd name="T90" fmla="*/ 153 w 719"/>
                <a:gd name="T91" fmla="*/ 157 h 606"/>
                <a:gd name="T92" fmla="*/ 170 w 719"/>
                <a:gd name="T93" fmla="*/ 160 h 606"/>
                <a:gd name="T94" fmla="*/ 197 w 719"/>
                <a:gd name="T95" fmla="*/ 185 h 606"/>
                <a:gd name="T96" fmla="*/ 208 w 719"/>
                <a:gd name="T97" fmla="*/ 199 h 606"/>
                <a:gd name="T98" fmla="*/ 219 w 719"/>
                <a:gd name="T99" fmla="*/ 209 h 606"/>
                <a:gd name="T100" fmla="*/ 241 w 719"/>
                <a:gd name="T101" fmla="*/ 210 h 606"/>
                <a:gd name="T102" fmla="*/ 252 w 719"/>
                <a:gd name="T103" fmla="*/ 206 h 606"/>
                <a:gd name="T104" fmla="*/ 313 w 719"/>
                <a:gd name="T105" fmla="*/ 173 h 606"/>
                <a:gd name="T106" fmla="*/ 400 w 719"/>
                <a:gd name="T107" fmla="*/ 123 h 606"/>
                <a:gd name="T108" fmla="*/ 477 w 719"/>
                <a:gd name="T109" fmla="*/ 75 h 606"/>
                <a:gd name="T110" fmla="*/ 527 w 719"/>
                <a:gd name="T111" fmla="*/ 42 h 606"/>
                <a:gd name="T112" fmla="*/ 567 w 719"/>
                <a:gd name="T113" fmla="*/ 17 h 606"/>
                <a:gd name="T114" fmla="*/ 595 w 719"/>
                <a:gd name="T115" fmla="*/ 4 h 606"/>
                <a:gd name="T116" fmla="*/ 603 w 719"/>
                <a:gd name="T117" fmla="*/ 24 h 606"/>
                <a:gd name="T118" fmla="*/ 631 w 719"/>
                <a:gd name="T119" fmla="*/ 51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19" h="606">
                  <a:moveTo>
                    <a:pt x="632" y="51"/>
                  </a:moveTo>
                  <a:lnTo>
                    <a:pt x="632" y="53"/>
                  </a:lnTo>
                  <a:lnTo>
                    <a:pt x="640" y="51"/>
                  </a:lnTo>
                  <a:lnTo>
                    <a:pt x="640" y="53"/>
                  </a:lnTo>
                  <a:lnTo>
                    <a:pt x="646" y="57"/>
                  </a:lnTo>
                  <a:lnTo>
                    <a:pt x="660" y="65"/>
                  </a:lnTo>
                  <a:lnTo>
                    <a:pt x="661" y="68"/>
                  </a:lnTo>
                  <a:lnTo>
                    <a:pt x="662" y="69"/>
                  </a:lnTo>
                  <a:lnTo>
                    <a:pt x="662" y="71"/>
                  </a:lnTo>
                  <a:lnTo>
                    <a:pt x="662" y="72"/>
                  </a:lnTo>
                  <a:lnTo>
                    <a:pt x="662" y="73"/>
                  </a:lnTo>
                  <a:lnTo>
                    <a:pt x="664" y="75"/>
                  </a:lnTo>
                  <a:lnTo>
                    <a:pt x="664" y="77"/>
                  </a:lnTo>
                  <a:lnTo>
                    <a:pt x="664" y="79"/>
                  </a:lnTo>
                  <a:lnTo>
                    <a:pt x="665" y="80"/>
                  </a:lnTo>
                  <a:lnTo>
                    <a:pt x="665" y="82"/>
                  </a:lnTo>
                  <a:lnTo>
                    <a:pt x="665" y="83"/>
                  </a:lnTo>
                  <a:lnTo>
                    <a:pt x="666" y="87"/>
                  </a:lnTo>
                  <a:lnTo>
                    <a:pt x="668" y="88"/>
                  </a:lnTo>
                  <a:lnTo>
                    <a:pt x="668" y="91"/>
                  </a:lnTo>
                  <a:lnTo>
                    <a:pt x="669" y="95"/>
                  </a:lnTo>
                  <a:lnTo>
                    <a:pt x="671" y="97"/>
                  </a:lnTo>
                  <a:lnTo>
                    <a:pt x="676" y="112"/>
                  </a:lnTo>
                  <a:lnTo>
                    <a:pt x="677" y="113"/>
                  </a:lnTo>
                  <a:lnTo>
                    <a:pt x="680" y="120"/>
                  </a:lnTo>
                  <a:lnTo>
                    <a:pt x="680" y="122"/>
                  </a:lnTo>
                  <a:lnTo>
                    <a:pt x="683" y="129"/>
                  </a:lnTo>
                  <a:lnTo>
                    <a:pt x="684" y="130"/>
                  </a:lnTo>
                  <a:lnTo>
                    <a:pt x="684" y="131"/>
                  </a:lnTo>
                  <a:lnTo>
                    <a:pt x="686" y="135"/>
                  </a:lnTo>
                  <a:lnTo>
                    <a:pt x="689" y="141"/>
                  </a:lnTo>
                  <a:lnTo>
                    <a:pt x="691" y="148"/>
                  </a:lnTo>
                  <a:lnTo>
                    <a:pt x="691" y="149"/>
                  </a:lnTo>
                  <a:lnTo>
                    <a:pt x="693" y="151"/>
                  </a:lnTo>
                  <a:lnTo>
                    <a:pt x="693" y="152"/>
                  </a:lnTo>
                  <a:lnTo>
                    <a:pt x="694" y="155"/>
                  </a:lnTo>
                  <a:lnTo>
                    <a:pt x="695" y="159"/>
                  </a:lnTo>
                  <a:lnTo>
                    <a:pt x="698" y="166"/>
                  </a:lnTo>
                  <a:lnTo>
                    <a:pt x="704" y="177"/>
                  </a:lnTo>
                  <a:lnTo>
                    <a:pt x="705" y="182"/>
                  </a:lnTo>
                  <a:lnTo>
                    <a:pt x="709" y="189"/>
                  </a:lnTo>
                  <a:lnTo>
                    <a:pt x="711" y="193"/>
                  </a:lnTo>
                  <a:lnTo>
                    <a:pt x="712" y="198"/>
                  </a:lnTo>
                  <a:lnTo>
                    <a:pt x="712" y="199"/>
                  </a:lnTo>
                  <a:lnTo>
                    <a:pt x="715" y="203"/>
                  </a:lnTo>
                  <a:lnTo>
                    <a:pt x="715" y="206"/>
                  </a:lnTo>
                  <a:lnTo>
                    <a:pt x="718" y="210"/>
                  </a:lnTo>
                  <a:lnTo>
                    <a:pt x="718" y="211"/>
                  </a:lnTo>
                  <a:lnTo>
                    <a:pt x="719" y="214"/>
                  </a:lnTo>
                  <a:lnTo>
                    <a:pt x="716" y="215"/>
                  </a:lnTo>
                  <a:lnTo>
                    <a:pt x="715" y="217"/>
                  </a:lnTo>
                  <a:lnTo>
                    <a:pt x="713" y="217"/>
                  </a:lnTo>
                  <a:lnTo>
                    <a:pt x="712" y="217"/>
                  </a:lnTo>
                  <a:lnTo>
                    <a:pt x="709" y="218"/>
                  </a:lnTo>
                  <a:lnTo>
                    <a:pt x="706" y="220"/>
                  </a:lnTo>
                  <a:lnTo>
                    <a:pt x="704" y="221"/>
                  </a:lnTo>
                  <a:lnTo>
                    <a:pt x="701" y="221"/>
                  </a:lnTo>
                  <a:lnTo>
                    <a:pt x="698" y="222"/>
                  </a:lnTo>
                  <a:lnTo>
                    <a:pt x="697" y="224"/>
                  </a:lnTo>
                  <a:lnTo>
                    <a:pt x="690" y="226"/>
                  </a:lnTo>
                  <a:lnTo>
                    <a:pt x="684" y="228"/>
                  </a:lnTo>
                  <a:lnTo>
                    <a:pt x="683" y="228"/>
                  </a:lnTo>
                  <a:lnTo>
                    <a:pt x="683" y="229"/>
                  </a:lnTo>
                  <a:lnTo>
                    <a:pt x="680" y="229"/>
                  </a:lnTo>
                  <a:lnTo>
                    <a:pt x="673" y="232"/>
                  </a:lnTo>
                  <a:lnTo>
                    <a:pt x="672" y="233"/>
                  </a:lnTo>
                  <a:lnTo>
                    <a:pt x="669" y="233"/>
                  </a:lnTo>
                  <a:lnTo>
                    <a:pt x="668" y="235"/>
                  </a:lnTo>
                  <a:lnTo>
                    <a:pt x="666" y="235"/>
                  </a:lnTo>
                  <a:lnTo>
                    <a:pt x="662" y="236"/>
                  </a:lnTo>
                  <a:lnTo>
                    <a:pt x="661" y="236"/>
                  </a:lnTo>
                  <a:lnTo>
                    <a:pt x="660" y="236"/>
                  </a:lnTo>
                  <a:lnTo>
                    <a:pt x="660" y="237"/>
                  </a:lnTo>
                  <a:lnTo>
                    <a:pt x="653" y="239"/>
                  </a:lnTo>
                  <a:lnTo>
                    <a:pt x="649" y="240"/>
                  </a:lnTo>
                  <a:lnTo>
                    <a:pt x="646" y="240"/>
                  </a:lnTo>
                  <a:lnTo>
                    <a:pt x="644" y="240"/>
                  </a:lnTo>
                  <a:lnTo>
                    <a:pt x="642" y="242"/>
                  </a:lnTo>
                  <a:lnTo>
                    <a:pt x="638" y="242"/>
                  </a:lnTo>
                  <a:lnTo>
                    <a:pt x="636" y="243"/>
                  </a:lnTo>
                  <a:lnTo>
                    <a:pt x="635" y="243"/>
                  </a:lnTo>
                  <a:lnTo>
                    <a:pt x="625" y="244"/>
                  </a:lnTo>
                  <a:lnTo>
                    <a:pt x="622" y="244"/>
                  </a:lnTo>
                  <a:lnTo>
                    <a:pt x="614" y="246"/>
                  </a:lnTo>
                  <a:lnTo>
                    <a:pt x="610" y="247"/>
                  </a:lnTo>
                  <a:lnTo>
                    <a:pt x="604" y="248"/>
                  </a:lnTo>
                  <a:lnTo>
                    <a:pt x="603" y="248"/>
                  </a:lnTo>
                  <a:lnTo>
                    <a:pt x="600" y="248"/>
                  </a:lnTo>
                  <a:lnTo>
                    <a:pt x="597" y="250"/>
                  </a:lnTo>
                  <a:lnTo>
                    <a:pt x="591" y="250"/>
                  </a:lnTo>
                  <a:lnTo>
                    <a:pt x="589" y="251"/>
                  </a:lnTo>
                  <a:lnTo>
                    <a:pt x="588" y="251"/>
                  </a:lnTo>
                  <a:lnTo>
                    <a:pt x="584" y="251"/>
                  </a:lnTo>
                  <a:lnTo>
                    <a:pt x="584" y="253"/>
                  </a:lnTo>
                  <a:lnTo>
                    <a:pt x="582" y="253"/>
                  </a:lnTo>
                  <a:lnTo>
                    <a:pt x="581" y="253"/>
                  </a:lnTo>
                  <a:lnTo>
                    <a:pt x="580" y="254"/>
                  </a:lnTo>
                  <a:lnTo>
                    <a:pt x="578" y="254"/>
                  </a:lnTo>
                  <a:lnTo>
                    <a:pt x="577" y="254"/>
                  </a:lnTo>
                  <a:lnTo>
                    <a:pt x="575" y="256"/>
                  </a:lnTo>
                  <a:lnTo>
                    <a:pt x="574" y="256"/>
                  </a:lnTo>
                  <a:lnTo>
                    <a:pt x="574" y="257"/>
                  </a:lnTo>
                  <a:lnTo>
                    <a:pt x="573" y="257"/>
                  </a:lnTo>
                  <a:lnTo>
                    <a:pt x="571" y="257"/>
                  </a:lnTo>
                  <a:lnTo>
                    <a:pt x="570" y="258"/>
                  </a:lnTo>
                  <a:lnTo>
                    <a:pt x="569" y="260"/>
                  </a:lnTo>
                  <a:lnTo>
                    <a:pt x="566" y="261"/>
                  </a:lnTo>
                  <a:lnTo>
                    <a:pt x="563" y="264"/>
                  </a:lnTo>
                  <a:lnTo>
                    <a:pt x="562" y="264"/>
                  </a:lnTo>
                  <a:lnTo>
                    <a:pt x="560" y="265"/>
                  </a:lnTo>
                  <a:lnTo>
                    <a:pt x="559" y="265"/>
                  </a:lnTo>
                  <a:lnTo>
                    <a:pt x="555" y="269"/>
                  </a:lnTo>
                  <a:lnTo>
                    <a:pt x="552" y="272"/>
                  </a:lnTo>
                  <a:lnTo>
                    <a:pt x="545" y="278"/>
                  </a:lnTo>
                  <a:lnTo>
                    <a:pt x="541" y="280"/>
                  </a:lnTo>
                  <a:lnTo>
                    <a:pt x="537" y="283"/>
                  </a:lnTo>
                  <a:lnTo>
                    <a:pt x="535" y="284"/>
                  </a:lnTo>
                  <a:lnTo>
                    <a:pt x="534" y="286"/>
                  </a:lnTo>
                  <a:lnTo>
                    <a:pt x="533" y="286"/>
                  </a:lnTo>
                  <a:lnTo>
                    <a:pt x="533" y="287"/>
                  </a:lnTo>
                  <a:lnTo>
                    <a:pt x="531" y="287"/>
                  </a:lnTo>
                  <a:lnTo>
                    <a:pt x="530" y="289"/>
                  </a:lnTo>
                  <a:lnTo>
                    <a:pt x="528" y="289"/>
                  </a:lnTo>
                  <a:lnTo>
                    <a:pt x="527" y="289"/>
                  </a:lnTo>
                  <a:lnTo>
                    <a:pt x="527" y="290"/>
                  </a:lnTo>
                  <a:lnTo>
                    <a:pt x="526" y="290"/>
                  </a:lnTo>
                  <a:lnTo>
                    <a:pt x="524" y="290"/>
                  </a:lnTo>
                  <a:lnTo>
                    <a:pt x="523" y="290"/>
                  </a:lnTo>
                  <a:lnTo>
                    <a:pt x="522" y="291"/>
                  </a:lnTo>
                  <a:lnTo>
                    <a:pt x="520" y="291"/>
                  </a:lnTo>
                  <a:lnTo>
                    <a:pt x="519" y="291"/>
                  </a:lnTo>
                  <a:lnTo>
                    <a:pt x="517" y="291"/>
                  </a:lnTo>
                  <a:lnTo>
                    <a:pt x="516" y="291"/>
                  </a:lnTo>
                  <a:lnTo>
                    <a:pt x="515" y="291"/>
                  </a:lnTo>
                  <a:lnTo>
                    <a:pt x="515" y="290"/>
                  </a:lnTo>
                  <a:lnTo>
                    <a:pt x="513" y="290"/>
                  </a:lnTo>
                  <a:lnTo>
                    <a:pt x="512" y="290"/>
                  </a:lnTo>
                  <a:lnTo>
                    <a:pt x="511" y="290"/>
                  </a:lnTo>
                  <a:lnTo>
                    <a:pt x="509" y="289"/>
                  </a:lnTo>
                  <a:lnTo>
                    <a:pt x="508" y="289"/>
                  </a:lnTo>
                  <a:lnTo>
                    <a:pt x="505" y="287"/>
                  </a:lnTo>
                  <a:lnTo>
                    <a:pt x="504" y="287"/>
                  </a:lnTo>
                  <a:lnTo>
                    <a:pt x="502" y="287"/>
                  </a:lnTo>
                  <a:lnTo>
                    <a:pt x="502" y="286"/>
                  </a:lnTo>
                  <a:lnTo>
                    <a:pt x="501" y="286"/>
                  </a:lnTo>
                  <a:lnTo>
                    <a:pt x="500" y="286"/>
                  </a:lnTo>
                  <a:lnTo>
                    <a:pt x="498" y="286"/>
                  </a:lnTo>
                  <a:lnTo>
                    <a:pt x="497" y="286"/>
                  </a:lnTo>
                  <a:lnTo>
                    <a:pt x="495" y="286"/>
                  </a:lnTo>
                  <a:lnTo>
                    <a:pt x="494" y="286"/>
                  </a:lnTo>
                  <a:lnTo>
                    <a:pt x="493" y="287"/>
                  </a:lnTo>
                  <a:lnTo>
                    <a:pt x="491" y="287"/>
                  </a:lnTo>
                  <a:lnTo>
                    <a:pt x="490" y="289"/>
                  </a:lnTo>
                  <a:lnTo>
                    <a:pt x="489" y="289"/>
                  </a:lnTo>
                  <a:lnTo>
                    <a:pt x="489" y="290"/>
                  </a:lnTo>
                  <a:lnTo>
                    <a:pt x="487" y="291"/>
                  </a:lnTo>
                  <a:lnTo>
                    <a:pt x="486" y="293"/>
                  </a:lnTo>
                  <a:lnTo>
                    <a:pt x="484" y="294"/>
                  </a:lnTo>
                  <a:lnTo>
                    <a:pt x="484" y="295"/>
                  </a:lnTo>
                  <a:lnTo>
                    <a:pt x="483" y="297"/>
                  </a:lnTo>
                  <a:lnTo>
                    <a:pt x="482" y="298"/>
                  </a:lnTo>
                  <a:lnTo>
                    <a:pt x="482" y="300"/>
                  </a:lnTo>
                  <a:lnTo>
                    <a:pt x="482" y="301"/>
                  </a:lnTo>
                  <a:lnTo>
                    <a:pt x="480" y="301"/>
                  </a:lnTo>
                  <a:lnTo>
                    <a:pt x="480" y="302"/>
                  </a:lnTo>
                  <a:lnTo>
                    <a:pt x="480" y="304"/>
                  </a:lnTo>
                  <a:lnTo>
                    <a:pt x="479" y="305"/>
                  </a:lnTo>
                  <a:lnTo>
                    <a:pt x="479" y="306"/>
                  </a:lnTo>
                  <a:lnTo>
                    <a:pt x="477" y="309"/>
                  </a:lnTo>
                  <a:lnTo>
                    <a:pt x="477" y="311"/>
                  </a:lnTo>
                  <a:lnTo>
                    <a:pt x="477" y="312"/>
                  </a:lnTo>
                  <a:lnTo>
                    <a:pt x="477" y="313"/>
                  </a:lnTo>
                  <a:lnTo>
                    <a:pt x="477" y="315"/>
                  </a:lnTo>
                  <a:lnTo>
                    <a:pt x="477" y="319"/>
                  </a:lnTo>
                  <a:lnTo>
                    <a:pt x="477" y="320"/>
                  </a:lnTo>
                  <a:lnTo>
                    <a:pt x="477" y="322"/>
                  </a:lnTo>
                  <a:lnTo>
                    <a:pt x="477" y="325"/>
                  </a:lnTo>
                  <a:lnTo>
                    <a:pt x="477" y="330"/>
                  </a:lnTo>
                  <a:lnTo>
                    <a:pt x="477" y="331"/>
                  </a:lnTo>
                  <a:lnTo>
                    <a:pt x="479" y="337"/>
                  </a:lnTo>
                  <a:lnTo>
                    <a:pt x="479" y="341"/>
                  </a:lnTo>
                  <a:lnTo>
                    <a:pt x="477" y="341"/>
                  </a:lnTo>
                  <a:lnTo>
                    <a:pt x="472" y="341"/>
                  </a:lnTo>
                  <a:lnTo>
                    <a:pt x="468" y="341"/>
                  </a:lnTo>
                  <a:lnTo>
                    <a:pt x="459" y="342"/>
                  </a:lnTo>
                  <a:lnTo>
                    <a:pt x="454" y="342"/>
                  </a:lnTo>
                  <a:lnTo>
                    <a:pt x="447" y="342"/>
                  </a:lnTo>
                  <a:lnTo>
                    <a:pt x="446" y="342"/>
                  </a:lnTo>
                  <a:lnTo>
                    <a:pt x="443" y="344"/>
                  </a:lnTo>
                  <a:lnTo>
                    <a:pt x="436" y="344"/>
                  </a:lnTo>
                  <a:lnTo>
                    <a:pt x="432" y="344"/>
                  </a:lnTo>
                  <a:lnTo>
                    <a:pt x="429" y="344"/>
                  </a:lnTo>
                  <a:lnTo>
                    <a:pt x="426" y="344"/>
                  </a:lnTo>
                  <a:lnTo>
                    <a:pt x="422" y="345"/>
                  </a:lnTo>
                  <a:lnTo>
                    <a:pt x="421" y="345"/>
                  </a:lnTo>
                  <a:lnTo>
                    <a:pt x="421" y="349"/>
                  </a:lnTo>
                  <a:lnTo>
                    <a:pt x="421" y="351"/>
                  </a:lnTo>
                  <a:lnTo>
                    <a:pt x="421" y="352"/>
                  </a:lnTo>
                  <a:lnTo>
                    <a:pt x="420" y="352"/>
                  </a:lnTo>
                  <a:lnTo>
                    <a:pt x="417" y="355"/>
                  </a:lnTo>
                  <a:lnTo>
                    <a:pt x="415" y="356"/>
                  </a:lnTo>
                  <a:lnTo>
                    <a:pt x="415" y="358"/>
                  </a:lnTo>
                  <a:lnTo>
                    <a:pt x="414" y="358"/>
                  </a:lnTo>
                  <a:lnTo>
                    <a:pt x="413" y="359"/>
                  </a:lnTo>
                  <a:lnTo>
                    <a:pt x="410" y="360"/>
                  </a:lnTo>
                  <a:lnTo>
                    <a:pt x="408" y="360"/>
                  </a:lnTo>
                  <a:lnTo>
                    <a:pt x="406" y="362"/>
                  </a:lnTo>
                  <a:lnTo>
                    <a:pt x="407" y="362"/>
                  </a:lnTo>
                  <a:lnTo>
                    <a:pt x="407" y="364"/>
                  </a:lnTo>
                  <a:lnTo>
                    <a:pt x="407" y="366"/>
                  </a:lnTo>
                  <a:lnTo>
                    <a:pt x="406" y="366"/>
                  </a:lnTo>
                  <a:lnTo>
                    <a:pt x="406" y="371"/>
                  </a:lnTo>
                  <a:lnTo>
                    <a:pt x="404" y="374"/>
                  </a:lnTo>
                  <a:lnTo>
                    <a:pt x="404" y="375"/>
                  </a:lnTo>
                  <a:lnTo>
                    <a:pt x="404" y="377"/>
                  </a:lnTo>
                  <a:lnTo>
                    <a:pt x="403" y="377"/>
                  </a:lnTo>
                  <a:lnTo>
                    <a:pt x="401" y="378"/>
                  </a:lnTo>
                  <a:lnTo>
                    <a:pt x="400" y="380"/>
                  </a:lnTo>
                  <a:lnTo>
                    <a:pt x="397" y="381"/>
                  </a:lnTo>
                  <a:lnTo>
                    <a:pt x="397" y="382"/>
                  </a:lnTo>
                  <a:lnTo>
                    <a:pt x="396" y="382"/>
                  </a:lnTo>
                  <a:lnTo>
                    <a:pt x="395" y="384"/>
                  </a:lnTo>
                  <a:lnTo>
                    <a:pt x="389" y="385"/>
                  </a:lnTo>
                  <a:lnTo>
                    <a:pt x="389" y="387"/>
                  </a:lnTo>
                  <a:lnTo>
                    <a:pt x="386" y="388"/>
                  </a:lnTo>
                  <a:lnTo>
                    <a:pt x="385" y="388"/>
                  </a:lnTo>
                  <a:lnTo>
                    <a:pt x="384" y="389"/>
                  </a:lnTo>
                  <a:lnTo>
                    <a:pt x="382" y="389"/>
                  </a:lnTo>
                  <a:lnTo>
                    <a:pt x="379" y="392"/>
                  </a:lnTo>
                  <a:lnTo>
                    <a:pt x="378" y="392"/>
                  </a:lnTo>
                  <a:lnTo>
                    <a:pt x="377" y="392"/>
                  </a:lnTo>
                  <a:lnTo>
                    <a:pt x="377" y="394"/>
                  </a:lnTo>
                  <a:lnTo>
                    <a:pt x="375" y="394"/>
                  </a:lnTo>
                  <a:lnTo>
                    <a:pt x="374" y="396"/>
                  </a:lnTo>
                  <a:lnTo>
                    <a:pt x="375" y="398"/>
                  </a:lnTo>
                  <a:lnTo>
                    <a:pt x="375" y="399"/>
                  </a:lnTo>
                  <a:lnTo>
                    <a:pt x="375" y="400"/>
                  </a:lnTo>
                  <a:lnTo>
                    <a:pt x="377" y="400"/>
                  </a:lnTo>
                  <a:lnTo>
                    <a:pt x="375" y="400"/>
                  </a:lnTo>
                  <a:lnTo>
                    <a:pt x="371" y="403"/>
                  </a:lnTo>
                  <a:lnTo>
                    <a:pt x="371" y="405"/>
                  </a:lnTo>
                  <a:lnTo>
                    <a:pt x="367" y="407"/>
                  </a:lnTo>
                  <a:lnTo>
                    <a:pt x="363" y="411"/>
                  </a:lnTo>
                  <a:lnTo>
                    <a:pt x="353" y="420"/>
                  </a:lnTo>
                  <a:lnTo>
                    <a:pt x="352" y="420"/>
                  </a:lnTo>
                  <a:lnTo>
                    <a:pt x="351" y="421"/>
                  </a:lnTo>
                  <a:lnTo>
                    <a:pt x="349" y="422"/>
                  </a:lnTo>
                  <a:lnTo>
                    <a:pt x="345" y="427"/>
                  </a:lnTo>
                  <a:lnTo>
                    <a:pt x="344" y="428"/>
                  </a:lnTo>
                  <a:lnTo>
                    <a:pt x="344" y="429"/>
                  </a:lnTo>
                  <a:lnTo>
                    <a:pt x="342" y="429"/>
                  </a:lnTo>
                  <a:lnTo>
                    <a:pt x="341" y="432"/>
                  </a:lnTo>
                  <a:lnTo>
                    <a:pt x="340" y="433"/>
                  </a:lnTo>
                  <a:lnTo>
                    <a:pt x="337" y="438"/>
                  </a:lnTo>
                  <a:lnTo>
                    <a:pt x="331" y="444"/>
                  </a:lnTo>
                  <a:lnTo>
                    <a:pt x="331" y="446"/>
                  </a:lnTo>
                  <a:lnTo>
                    <a:pt x="330" y="446"/>
                  </a:lnTo>
                  <a:lnTo>
                    <a:pt x="326" y="450"/>
                  </a:lnTo>
                  <a:lnTo>
                    <a:pt x="319" y="460"/>
                  </a:lnTo>
                  <a:lnTo>
                    <a:pt x="315" y="463"/>
                  </a:lnTo>
                  <a:lnTo>
                    <a:pt x="313" y="465"/>
                  </a:lnTo>
                  <a:lnTo>
                    <a:pt x="310" y="467"/>
                  </a:lnTo>
                  <a:lnTo>
                    <a:pt x="309" y="469"/>
                  </a:lnTo>
                  <a:lnTo>
                    <a:pt x="308" y="471"/>
                  </a:lnTo>
                  <a:lnTo>
                    <a:pt x="306" y="471"/>
                  </a:lnTo>
                  <a:lnTo>
                    <a:pt x="305" y="472"/>
                  </a:lnTo>
                  <a:lnTo>
                    <a:pt x="302" y="475"/>
                  </a:lnTo>
                  <a:lnTo>
                    <a:pt x="299" y="478"/>
                  </a:lnTo>
                  <a:lnTo>
                    <a:pt x="298" y="478"/>
                  </a:lnTo>
                  <a:lnTo>
                    <a:pt x="288" y="485"/>
                  </a:lnTo>
                  <a:lnTo>
                    <a:pt x="269" y="498"/>
                  </a:lnTo>
                  <a:lnTo>
                    <a:pt x="258" y="505"/>
                  </a:lnTo>
                  <a:lnTo>
                    <a:pt x="258" y="507"/>
                  </a:lnTo>
                  <a:lnTo>
                    <a:pt x="255" y="508"/>
                  </a:lnTo>
                  <a:lnTo>
                    <a:pt x="236" y="522"/>
                  </a:lnTo>
                  <a:lnTo>
                    <a:pt x="232" y="526"/>
                  </a:lnTo>
                  <a:lnTo>
                    <a:pt x="225" y="530"/>
                  </a:lnTo>
                  <a:lnTo>
                    <a:pt x="221" y="534"/>
                  </a:lnTo>
                  <a:lnTo>
                    <a:pt x="218" y="537"/>
                  </a:lnTo>
                  <a:lnTo>
                    <a:pt x="217" y="538"/>
                  </a:lnTo>
                  <a:lnTo>
                    <a:pt x="215" y="538"/>
                  </a:lnTo>
                  <a:lnTo>
                    <a:pt x="206" y="548"/>
                  </a:lnTo>
                  <a:lnTo>
                    <a:pt x="199" y="556"/>
                  </a:lnTo>
                  <a:lnTo>
                    <a:pt x="190" y="566"/>
                  </a:lnTo>
                  <a:lnTo>
                    <a:pt x="188" y="569"/>
                  </a:lnTo>
                  <a:lnTo>
                    <a:pt x="183" y="573"/>
                  </a:lnTo>
                  <a:lnTo>
                    <a:pt x="177" y="585"/>
                  </a:lnTo>
                  <a:lnTo>
                    <a:pt x="177" y="587"/>
                  </a:lnTo>
                  <a:lnTo>
                    <a:pt x="174" y="589"/>
                  </a:lnTo>
                  <a:lnTo>
                    <a:pt x="168" y="602"/>
                  </a:lnTo>
                  <a:lnTo>
                    <a:pt x="168" y="603"/>
                  </a:lnTo>
                  <a:lnTo>
                    <a:pt x="168" y="605"/>
                  </a:lnTo>
                  <a:lnTo>
                    <a:pt x="167" y="606"/>
                  </a:lnTo>
                  <a:lnTo>
                    <a:pt x="164" y="603"/>
                  </a:lnTo>
                  <a:lnTo>
                    <a:pt x="163" y="602"/>
                  </a:lnTo>
                  <a:lnTo>
                    <a:pt x="161" y="602"/>
                  </a:lnTo>
                  <a:lnTo>
                    <a:pt x="159" y="601"/>
                  </a:lnTo>
                  <a:lnTo>
                    <a:pt x="157" y="601"/>
                  </a:lnTo>
                  <a:lnTo>
                    <a:pt x="156" y="599"/>
                  </a:lnTo>
                  <a:lnTo>
                    <a:pt x="155" y="598"/>
                  </a:lnTo>
                  <a:lnTo>
                    <a:pt x="153" y="598"/>
                  </a:lnTo>
                  <a:lnTo>
                    <a:pt x="152" y="596"/>
                  </a:lnTo>
                  <a:lnTo>
                    <a:pt x="150" y="596"/>
                  </a:lnTo>
                  <a:lnTo>
                    <a:pt x="149" y="595"/>
                  </a:lnTo>
                  <a:lnTo>
                    <a:pt x="148" y="594"/>
                  </a:lnTo>
                  <a:lnTo>
                    <a:pt x="146" y="592"/>
                  </a:lnTo>
                  <a:lnTo>
                    <a:pt x="145" y="591"/>
                  </a:lnTo>
                  <a:lnTo>
                    <a:pt x="144" y="591"/>
                  </a:lnTo>
                  <a:lnTo>
                    <a:pt x="142" y="589"/>
                  </a:lnTo>
                  <a:lnTo>
                    <a:pt x="141" y="588"/>
                  </a:lnTo>
                  <a:lnTo>
                    <a:pt x="139" y="587"/>
                  </a:lnTo>
                  <a:lnTo>
                    <a:pt x="138" y="585"/>
                  </a:lnTo>
                  <a:lnTo>
                    <a:pt x="138" y="584"/>
                  </a:lnTo>
                  <a:lnTo>
                    <a:pt x="138" y="582"/>
                  </a:lnTo>
                  <a:lnTo>
                    <a:pt x="137" y="580"/>
                  </a:lnTo>
                  <a:lnTo>
                    <a:pt x="135" y="578"/>
                  </a:lnTo>
                  <a:lnTo>
                    <a:pt x="131" y="570"/>
                  </a:lnTo>
                  <a:lnTo>
                    <a:pt x="126" y="563"/>
                  </a:lnTo>
                  <a:lnTo>
                    <a:pt x="123" y="558"/>
                  </a:lnTo>
                  <a:lnTo>
                    <a:pt x="119" y="559"/>
                  </a:lnTo>
                  <a:lnTo>
                    <a:pt x="116" y="552"/>
                  </a:lnTo>
                  <a:lnTo>
                    <a:pt x="116" y="551"/>
                  </a:lnTo>
                  <a:lnTo>
                    <a:pt x="114" y="551"/>
                  </a:lnTo>
                  <a:lnTo>
                    <a:pt x="113" y="551"/>
                  </a:lnTo>
                  <a:lnTo>
                    <a:pt x="113" y="552"/>
                  </a:lnTo>
                  <a:lnTo>
                    <a:pt x="112" y="552"/>
                  </a:lnTo>
                  <a:lnTo>
                    <a:pt x="110" y="552"/>
                  </a:lnTo>
                  <a:lnTo>
                    <a:pt x="110" y="551"/>
                  </a:lnTo>
                  <a:lnTo>
                    <a:pt x="109" y="549"/>
                  </a:lnTo>
                  <a:lnTo>
                    <a:pt x="108" y="549"/>
                  </a:lnTo>
                  <a:lnTo>
                    <a:pt x="108" y="548"/>
                  </a:lnTo>
                  <a:lnTo>
                    <a:pt x="108" y="547"/>
                  </a:lnTo>
                  <a:lnTo>
                    <a:pt x="108" y="545"/>
                  </a:lnTo>
                  <a:lnTo>
                    <a:pt x="108" y="543"/>
                  </a:lnTo>
                  <a:lnTo>
                    <a:pt x="106" y="541"/>
                  </a:lnTo>
                  <a:lnTo>
                    <a:pt x="105" y="538"/>
                  </a:lnTo>
                  <a:lnTo>
                    <a:pt x="105" y="536"/>
                  </a:lnTo>
                  <a:lnTo>
                    <a:pt x="102" y="527"/>
                  </a:lnTo>
                  <a:lnTo>
                    <a:pt x="101" y="525"/>
                  </a:lnTo>
                  <a:lnTo>
                    <a:pt x="101" y="523"/>
                  </a:lnTo>
                  <a:lnTo>
                    <a:pt x="101" y="522"/>
                  </a:lnTo>
                  <a:lnTo>
                    <a:pt x="101" y="520"/>
                  </a:lnTo>
                  <a:lnTo>
                    <a:pt x="101" y="519"/>
                  </a:lnTo>
                  <a:lnTo>
                    <a:pt x="101" y="518"/>
                  </a:lnTo>
                  <a:lnTo>
                    <a:pt x="101" y="516"/>
                  </a:lnTo>
                  <a:lnTo>
                    <a:pt x="102" y="515"/>
                  </a:lnTo>
                  <a:lnTo>
                    <a:pt x="102" y="513"/>
                  </a:lnTo>
                  <a:lnTo>
                    <a:pt x="103" y="512"/>
                  </a:lnTo>
                  <a:lnTo>
                    <a:pt x="109" y="504"/>
                  </a:lnTo>
                  <a:lnTo>
                    <a:pt x="110" y="502"/>
                  </a:lnTo>
                  <a:lnTo>
                    <a:pt x="120" y="490"/>
                  </a:lnTo>
                  <a:lnTo>
                    <a:pt x="130" y="476"/>
                  </a:lnTo>
                  <a:lnTo>
                    <a:pt x="145" y="458"/>
                  </a:lnTo>
                  <a:lnTo>
                    <a:pt x="148" y="454"/>
                  </a:lnTo>
                  <a:lnTo>
                    <a:pt x="148" y="453"/>
                  </a:lnTo>
                  <a:lnTo>
                    <a:pt x="149" y="453"/>
                  </a:lnTo>
                  <a:lnTo>
                    <a:pt x="150" y="450"/>
                  </a:lnTo>
                  <a:lnTo>
                    <a:pt x="152" y="449"/>
                  </a:lnTo>
                  <a:lnTo>
                    <a:pt x="153" y="447"/>
                  </a:lnTo>
                  <a:lnTo>
                    <a:pt x="156" y="446"/>
                  </a:lnTo>
                  <a:lnTo>
                    <a:pt x="160" y="443"/>
                  </a:lnTo>
                  <a:lnTo>
                    <a:pt x="181" y="429"/>
                  </a:lnTo>
                  <a:lnTo>
                    <a:pt x="179" y="427"/>
                  </a:lnTo>
                  <a:lnTo>
                    <a:pt x="177" y="425"/>
                  </a:lnTo>
                  <a:lnTo>
                    <a:pt x="177" y="424"/>
                  </a:lnTo>
                  <a:lnTo>
                    <a:pt x="175" y="424"/>
                  </a:lnTo>
                  <a:lnTo>
                    <a:pt x="174" y="421"/>
                  </a:lnTo>
                  <a:lnTo>
                    <a:pt x="174" y="420"/>
                  </a:lnTo>
                  <a:lnTo>
                    <a:pt x="172" y="420"/>
                  </a:lnTo>
                  <a:lnTo>
                    <a:pt x="170" y="417"/>
                  </a:lnTo>
                  <a:lnTo>
                    <a:pt x="168" y="417"/>
                  </a:lnTo>
                  <a:lnTo>
                    <a:pt x="167" y="417"/>
                  </a:lnTo>
                  <a:lnTo>
                    <a:pt x="167" y="416"/>
                  </a:lnTo>
                  <a:lnTo>
                    <a:pt x="164" y="416"/>
                  </a:lnTo>
                  <a:lnTo>
                    <a:pt x="159" y="416"/>
                  </a:lnTo>
                  <a:lnTo>
                    <a:pt x="156" y="416"/>
                  </a:lnTo>
                  <a:lnTo>
                    <a:pt x="152" y="416"/>
                  </a:lnTo>
                  <a:lnTo>
                    <a:pt x="150" y="416"/>
                  </a:lnTo>
                  <a:lnTo>
                    <a:pt x="146" y="416"/>
                  </a:lnTo>
                  <a:lnTo>
                    <a:pt x="144" y="416"/>
                  </a:lnTo>
                  <a:lnTo>
                    <a:pt x="134" y="417"/>
                  </a:lnTo>
                  <a:lnTo>
                    <a:pt x="124" y="417"/>
                  </a:lnTo>
                  <a:lnTo>
                    <a:pt x="124" y="411"/>
                  </a:lnTo>
                  <a:lnTo>
                    <a:pt x="124" y="388"/>
                  </a:lnTo>
                  <a:lnTo>
                    <a:pt x="124" y="387"/>
                  </a:lnTo>
                  <a:lnTo>
                    <a:pt x="130" y="380"/>
                  </a:lnTo>
                  <a:lnTo>
                    <a:pt x="126" y="378"/>
                  </a:lnTo>
                  <a:lnTo>
                    <a:pt x="121" y="374"/>
                  </a:lnTo>
                  <a:lnTo>
                    <a:pt x="119" y="373"/>
                  </a:lnTo>
                  <a:lnTo>
                    <a:pt x="117" y="374"/>
                  </a:lnTo>
                  <a:lnTo>
                    <a:pt x="116" y="375"/>
                  </a:lnTo>
                  <a:lnTo>
                    <a:pt x="114" y="377"/>
                  </a:lnTo>
                  <a:lnTo>
                    <a:pt x="103" y="364"/>
                  </a:lnTo>
                  <a:lnTo>
                    <a:pt x="98" y="367"/>
                  </a:lnTo>
                  <a:lnTo>
                    <a:pt x="91" y="373"/>
                  </a:lnTo>
                  <a:lnTo>
                    <a:pt x="90" y="370"/>
                  </a:lnTo>
                  <a:lnTo>
                    <a:pt x="87" y="366"/>
                  </a:lnTo>
                  <a:lnTo>
                    <a:pt x="84" y="363"/>
                  </a:lnTo>
                  <a:lnTo>
                    <a:pt x="83" y="360"/>
                  </a:lnTo>
                  <a:lnTo>
                    <a:pt x="81" y="359"/>
                  </a:lnTo>
                  <a:lnTo>
                    <a:pt x="79" y="355"/>
                  </a:lnTo>
                  <a:lnTo>
                    <a:pt x="75" y="352"/>
                  </a:lnTo>
                  <a:lnTo>
                    <a:pt x="69" y="347"/>
                  </a:lnTo>
                  <a:lnTo>
                    <a:pt x="64" y="341"/>
                  </a:lnTo>
                  <a:lnTo>
                    <a:pt x="62" y="342"/>
                  </a:lnTo>
                  <a:lnTo>
                    <a:pt x="58" y="340"/>
                  </a:lnTo>
                  <a:lnTo>
                    <a:pt x="51" y="334"/>
                  </a:lnTo>
                  <a:lnTo>
                    <a:pt x="47" y="336"/>
                  </a:lnTo>
                  <a:lnTo>
                    <a:pt x="43" y="331"/>
                  </a:lnTo>
                  <a:lnTo>
                    <a:pt x="44" y="331"/>
                  </a:lnTo>
                  <a:lnTo>
                    <a:pt x="45" y="330"/>
                  </a:lnTo>
                  <a:lnTo>
                    <a:pt x="44" y="329"/>
                  </a:lnTo>
                  <a:lnTo>
                    <a:pt x="43" y="327"/>
                  </a:lnTo>
                  <a:lnTo>
                    <a:pt x="45" y="325"/>
                  </a:lnTo>
                  <a:lnTo>
                    <a:pt x="44" y="323"/>
                  </a:lnTo>
                  <a:lnTo>
                    <a:pt x="32" y="309"/>
                  </a:lnTo>
                  <a:lnTo>
                    <a:pt x="30" y="308"/>
                  </a:lnTo>
                  <a:lnTo>
                    <a:pt x="29" y="306"/>
                  </a:lnTo>
                  <a:lnTo>
                    <a:pt x="23" y="301"/>
                  </a:lnTo>
                  <a:lnTo>
                    <a:pt x="22" y="300"/>
                  </a:lnTo>
                  <a:lnTo>
                    <a:pt x="21" y="298"/>
                  </a:lnTo>
                  <a:lnTo>
                    <a:pt x="19" y="298"/>
                  </a:lnTo>
                  <a:lnTo>
                    <a:pt x="1" y="282"/>
                  </a:lnTo>
                  <a:lnTo>
                    <a:pt x="0" y="282"/>
                  </a:lnTo>
                  <a:lnTo>
                    <a:pt x="1" y="280"/>
                  </a:lnTo>
                  <a:lnTo>
                    <a:pt x="14" y="265"/>
                  </a:lnTo>
                  <a:lnTo>
                    <a:pt x="15" y="265"/>
                  </a:lnTo>
                  <a:lnTo>
                    <a:pt x="15" y="264"/>
                  </a:lnTo>
                  <a:lnTo>
                    <a:pt x="17" y="264"/>
                  </a:lnTo>
                  <a:lnTo>
                    <a:pt x="21" y="257"/>
                  </a:lnTo>
                  <a:lnTo>
                    <a:pt x="22" y="256"/>
                  </a:lnTo>
                  <a:lnTo>
                    <a:pt x="25" y="253"/>
                  </a:lnTo>
                  <a:lnTo>
                    <a:pt x="25" y="251"/>
                  </a:lnTo>
                  <a:lnTo>
                    <a:pt x="26" y="251"/>
                  </a:lnTo>
                  <a:lnTo>
                    <a:pt x="30" y="244"/>
                  </a:lnTo>
                  <a:lnTo>
                    <a:pt x="32" y="243"/>
                  </a:lnTo>
                  <a:lnTo>
                    <a:pt x="33" y="242"/>
                  </a:lnTo>
                  <a:lnTo>
                    <a:pt x="34" y="239"/>
                  </a:lnTo>
                  <a:lnTo>
                    <a:pt x="36" y="237"/>
                  </a:lnTo>
                  <a:lnTo>
                    <a:pt x="40" y="232"/>
                  </a:lnTo>
                  <a:lnTo>
                    <a:pt x="41" y="231"/>
                  </a:lnTo>
                  <a:lnTo>
                    <a:pt x="50" y="218"/>
                  </a:lnTo>
                  <a:lnTo>
                    <a:pt x="51" y="218"/>
                  </a:lnTo>
                  <a:lnTo>
                    <a:pt x="51" y="217"/>
                  </a:lnTo>
                  <a:lnTo>
                    <a:pt x="54" y="214"/>
                  </a:lnTo>
                  <a:lnTo>
                    <a:pt x="57" y="210"/>
                  </a:lnTo>
                  <a:lnTo>
                    <a:pt x="57" y="209"/>
                  </a:lnTo>
                  <a:lnTo>
                    <a:pt x="55" y="209"/>
                  </a:lnTo>
                  <a:lnTo>
                    <a:pt x="57" y="209"/>
                  </a:lnTo>
                  <a:lnTo>
                    <a:pt x="57" y="207"/>
                  </a:lnTo>
                  <a:lnTo>
                    <a:pt x="58" y="206"/>
                  </a:lnTo>
                  <a:lnTo>
                    <a:pt x="59" y="202"/>
                  </a:lnTo>
                  <a:lnTo>
                    <a:pt x="59" y="200"/>
                  </a:lnTo>
                  <a:lnTo>
                    <a:pt x="61" y="199"/>
                  </a:lnTo>
                  <a:lnTo>
                    <a:pt x="61" y="198"/>
                  </a:lnTo>
                  <a:lnTo>
                    <a:pt x="64" y="199"/>
                  </a:lnTo>
                  <a:lnTo>
                    <a:pt x="65" y="199"/>
                  </a:lnTo>
                  <a:lnTo>
                    <a:pt x="68" y="198"/>
                  </a:lnTo>
                  <a:lnTo>
                    <a:pt x="72" y="195"/>
                  </a:lnTo>
                  <a:lnTo>
                    <a:pt x="73" y="195"/>
                  </a:lnTo>
                  <a:lnTo>
                    <a:pt x="75" y="192"/>
                  </a:lnTo>
                  <a:lnTo>
                    <a:pt x="75" y="191"/>
                  </a:lnTo>
                  <a:lnTo>
                    <a:pt x="77" y="189"/>
                  </a:lnTo>
                  <a:lnTo>
                    <a:pt x="81" y="188"/>
                  </a:lnTo>
                  <a:lnTo>
                    <a:pt x="86" y="191"/>
                  </a:lnTo>
                  <a:lnTo>
                    <a:pt x="87" y="189"/>
                  </a:lnTo>
                  <a:lnTo>
                    <a:pt x="88" y="188"/>
                  </a:lnTo>
                  <a:lnTo>
                    <a:pt x="88" y="187"/>
                  </a:lnTo>
                  <a:lnTo>
                    <a:pt x="90" y="187"/>
                  </a:lnTo>
                  <a:lnTo>
                    <a:pt x="92" y="187"/>
                  </a:lnTo>
                  <a:lnTo>
                    <a:pt x="94" y="188"/>
                  </a:lnTo>
                  <a:lnTo>
                    <a:pt x="95" y="185"/>
                  </a:lnTo>
                  <a:lnTo>
                    <a:pt x="95" y="184"/>
                  </a:lnTo>
                  <a:lnTo>
                    <a:pt x="95" y="182"/>
                  </a:lnTo>
                  <a:lnTo>
                    <a:pt x="95" y="179"/>
                  </a:lnTo>
                  <a:lnTo>
                    <a:pt x="95" y="177"/>
                  </a:lnTo>
                  <a:lnTo>
                    <a:pt x="97" y="174"/>
                  </a:lnTo>
                  <a:lnTo>
                    <a:pt x="97" y="173"/>
                  </a:lnTo>
                  <a:lnTo>
                    <a:pt x="97" y="171"/>
                  </a:lnTo>
                  <a:lnTo>
                    <a:pt x="97" y="168"/>
                  </a:lnTo>
                  <a:lnTo>
                    <a:pt x="92" y="167"/>
                  </a:lnTo>
                  <a:lnTo>
                    <a:pt x="91" y="167"/>
                  </a:lnTo>
                  <a:lnTo>
                    <a:pt x="88" y="167"/>
                  </a:lnTo>
                  <a:lnTo>
                    <a:pt x="88" y="166"/>
                  </a:lnTo>
                  <a:lnTo>
                    <a:pt x="90" y="164"/>
                  </a:lnTo>
                  <a:lnTo>
                    <a:pt x="90" y="163"/>
                  </a:lnTo>
                  <a:lnTo>
                    <a:pt x="91" y="162"/>
                  </a:lnTo>
                  <a:lnTo>
                    <a:pt x="94" y="155"/>
                  </a:lnTo>
                  <a:lnTo>
                    <a:pt x="95" y="153"/>
                  </a:lnTo>
                  <a:lnTo>
                    <a:pt x="97" y="149"/>
                  </a:lnTo>
                  <a:lnTo>
                    <a:pt x="97" y="148"/>
                  </a:lnTo>
                  <a:lnTo>
                    <a:pt x="99" y="142"/>
                  </a:lnTo>
                  <a:lnTo>
                    <a:pt x="102" y="140"/>
                  </a:lnTo>
                  <a:lnTo>
                    <a:pt x="102" y="138"/>
                  </a:lnTo>
                  <a:lnTo>
                    <a:pt x="124" y="145"/>
                  </a:lnTo>
                  <a:lnTo>
                    <a:pt x="135" y="148"/>
                  </a:lnTo>
                  <a:lnTo>
                    <a:pt x="137" y="146"/>
                  </a:lnTo>
                  <a:lnTo>
                    <a:pt x="138" y="145"/>
                  </a:lnTo>
                  <a:lnTo>
                    <a:pt x="139" y="144"/>
                  </a:lnTo>
                  <a:lnTo>
                    <a:pt x="139" y="145"/>
                  </a:lnTo>
                  <a:lnTo>
                    <a:pt x="146" y="151"/>
                  </a:lnTo>
                  <a:lnTo>
                    <a:pt x="148" y="152"/>
                  </a:lnTo>
                  <a:lnTo>
                    <a:pt x="148" y="153"/>
                  </a:lnTo>
                  <a:lnTo>
                    <a:pt x="149" y="155"/>
                  </a:lnTo>
                  <a:lnTo>
                    <a:pt x="150" y="156"/>
                  </a:lnTo>
                  <a:lnTo>
                    <a:pt x="153" y="157"/>
                  </a:lnTo>
                  <a:lnTo>
                    <a:pt x="153" y="159"/>
                  </a:lnTo>
                  <a:lnTo>
                    <a:pt x="160" y="152"/>
                  </a:lnTo>
                  <a:lnTo>
                    <a:pt x="164" y="149"/>
                  </a:lnTo>
                  <a:lnTo>
                    <a:pt x="164" y="151"/>
                  </a:lnTo>
                  <a:lnTo>
                    <a:pt x="166" y="152"/>
                  </a:lnTo>
                  <a:lnTo>
                    <a:pt x="166" y="153"/>
                  </a:lnTo>
                  <a:lnTo>
                    <a:pt x="167" y="155"/>
                  </a:lnTo>
                  <a:lnTo>
                    <a:pt x="167" y="156"/>
                  </a:lnTo>
                  <a:lnTo>
                    <a:pt x="168" y="157"/>
                  </a:lnTo>
                  <a:lnTo>
                    <a:pt x="168" y="159"/>
                  </a:lnTo>
                  <a:lnTo>
                    <a:pt x="170" y="160"/>
                  </a:lnTo>
                  <a:lnTo>
                    <a:pt x="171" y="162"/>
                  </a:lnTo>
                  <a:lnTo>
                    <a:pt x="172" y="160"/>
                  </a:lnTo>
                  <a:lnTo>
                    <a:pt x="182" y="174"/>
                  </a:lnTo>
                  <a:lnTo>
                    <a:pt x="183" y="175"/>
                  </a:lnTo>
                  <a:lnTo>
                    <a:pt x="185" y="177"/>
                  </a:lnTo>
                  <a:lnTo>
                    <a:pt x="186" y="177"/>
                  </a:lnTo>
                  <a:lnTo>
                    <a:pt x="192" y="185"/>
                  </a:lnTo>
                  <a:lnTo>
                    <a:pt x="193" y="184"/>
                  </a:lnTo>
                  <a:lnTo>
                    <a:pt x="196" y="182"/>
                  </a:lnTo>
                  <a:lnTo>
                    <a:pt x="196" y="184"/>
                  </a:lnTo>
                  <a:lnTo>
                    <a:pt x="197" y="185"/>
                  </a:lnTo>
                  <a:lnTo>
                    <a:pt x="199" y="188"/>
                  </a:lnTo>
                  <a:lnTo>
                    <a:pt x="200" y="188"/>
                  </a:lnTo>
                  <a:lnTo>
                    <a:pt x="200" y="189"/>
                  </a:lnTo>
                  <a:lnTo>
                    <a:pt x="202" y="191"/>
                  </a:lnTo>
                  <a:lnTo>
                    <a:pt x="202" y="192"/>
                  </a:lnTo>
                  <a:lnTo>
                    <a:pt x="203" y="192"/>
                  </a:lnTo>
                  <a:lnTo>
                    <a:pt x="203" y="193"/>
                  </a:lnTo>
                  <a:lnTo>
                    <a:pt x="204" y="195"/>
                  </a:lnTo>
                  <a:lnTo>
                    <a:pt x="206" y="198"/>
                  </a:lnTo>
                  <a:lnTo>
                    <a:pt x="207" y="199"/>
                  </a:lnTo>
                  <a:lnTo>
                    <a:pt x="208" y="199"/>
                  </a:lnTo>
                  <a:lnTo>
                    <a:pt x="208" y="200"/>
                  </a:lnTo>
                  <a:lnTo>
                    <a:pt x="210" y="202"/>
                  </a:lnTo>
                  <a:lnTo>
                    <a:pt x="211" y="203"/>
                  </a:lnTo>
                  <a:lnTo>
                    <a:pt x="213" y="204"/>
                  </a:lnTo>
                  <a:lnTo>
                    <a:pt x="214" y="206"/>
                  </a:lnTo>
                  <a:lnTo>
                    <a:pt x="215" y="207"/>
                  </a:lnTo>
                  <a:lnTo>
                    <a:pt x="217" y="209"/>
                  </a:lnTo>
                  <a:lnTo>
                    <a:pt x="217" y="210"/>
                  </a:lnTo>
                  <a:lnTo>
                    <a:pt x="218" y="210"/>
                  </a:lnTo>
                  <a:lnTo>
                    <a:pt x="218" y="209"/>
                  </a:lnTo>
                  <a:lnTo>
                    <a:pt x="219" y="209"/>
                  </a:lnTo>
                  <a:lnTo>
                    <a:pt x="226" y="203"/>
                  </a:lnTo>
                  <a:lnTo>
                    <a:pt x="228" y="206"/>
                  </a:lnTo>
                  <a:lnTo>
                    <a:pt x="229" y="206"/>
                  </a:lnTo>
                  <a:lnTo>
                    <a:pt x="230" y="207"/>
                  </a:lnTo>
                  <a:lnTo>
                    <a:pt x="232" y="207"/>
                  </a:lnTo>
                  <a:lnTo>
                    <a:pt x="233" y="207"/>
                  </a:lnTo>
                  <a:lnTo>
                    <a:pt x="235" y="207"/>
                  </a:lnTo>
                  <a:lnTo>
                    <a:pt x="239" y="207"/>
                  </a:lnTo>
                  <a:lnTo>
                    <a:pt x="240" y="207"/>
                  </a:lnTo>
                  <a:lnTo>
                    <a:pt x="240" y="209"/>
                  </a:lnTo>
                  <a:lnTo>
                    <a:pt x="241" y="210"/>
                  </a:lnTo>
                  <a:lnTo>
                    <a:pt x="241" y="213"/>
                  </a:lnTo>
                  <a:lnTo>
                    <a:pt x="243" y="214"/>
                  </a:lnTo>
                  <a:lnTo>
                    <a:pt x="244" y="213"/>
                  </a:lnTo>
                  <a:lnTo>
                    <a:pt x="246" y="213"/>
                  </a:lnTo>
                  <a:lnTo>
                    <a:pt x="246" y="211"/>
                  </a:lnTo>
                  <a:lnTo>
                    <a:pt x="247" y="211"/>
                  </a:lnTo>
                  <a:lnTo>
                    <a:pt x="247" y="210"/>
                  </a:lnTo>
                  <a:lnTo>
                    <a:pt x="246" y="210"/>
                  </a:lnTo>
                  <a:lnTo>
                    <a:pt x="247" y="210"/>
                  </a:lnTo>
                  <a:lnTo>
                    <a:pt x="248" y="209"/>
                  </a:lnTo>
                  <a:lnTo>
                    <a:pt x="252" y="206"/>
                  </a:lnTo>
                  <a:lnTo>
                    <a:pt x="255" y="206"/>
                  </a:lnTo>
                  <a:lnTo>
                    <a:pt x="259" y="203"/>
                  </a:lnTo>
                  <a:lnTo>
                    <a:pt x="264" y="200"/>
                  </a:lnTo>
                  <a:lnTo>
                    <a:pt x="268" y="199"/>
                  </a:lnTo>
                  <a:lnTo>
                    <a:pt x="269" y="198"/>
                  </a:lnTo>
                  <a:lnTo>
                    <a:pt x="271" y="198"/>
                  </a:lnTo>
                  <a:lnTo>
                    <a:pt x="273" y="195"/>
                  </a:lnTo>
                  <a:lnTo>
                    <a:pt x="276" y="193"/>
                  </a:lnTo>
                  <a:lnTo>
                    <a:pt x="293" y="184"/>
                  </a:lnTo>
                  <a:lnTo>
                    <a:pt x="312" y="174"/>
                  </a:lnTo>
                  <a:lnTo>
                    <a:pt x="313" y="173"/>
                  </a:lnTo>
                  <a:lnTo>
                    <a:pt x="331" y="163"/>
                  </a:lnTo>
                  <a:lnTo>
                    <a:pt x="338" y="160"/>
                  </a:lnTo>
                  <a:lnTo>
                    <a:pt x="341" y="157"/>
                  </a:lnTo>
                  <a:lnTo>
                    <a:pt x="359" y="146"/>
                  </a:lnTo>
                  <a:lnTo>
                    <a:pt x="360" y="146"/>
                  </a:lnTo>
                  <a:lnTo>
                    <a:pt x="374" y="140"/>
                  </a:lnTo>
                  <a:lnTo>
                    <a:pt x="378" y="137"/>
                  </a:lnTo>
                  <a:lnTo>
                    <a:pt x="381" y="134"/>
                  </a:lnTo>
                  <a:lnTo>
                    <a:pt x="382" y="134"/>
                  </a:lnTo>
                  <a:lnTo>
                    <a:pt x="390" y="129"/>
                  </a:lnTo>
                  <a:lnTo>
                    <a:pt x="400" y="123"/>
                  </a:lnTo>
                  <a:lnTo>
                    <a:pt x="401" y="122"/>
                  </a:lnTo>
                  <a:lnTo>
                    <a:pt x="407" y="119"/>
                  </a:lnTo>
                  <a:lnTo>
                    <a:pt x="439" y="97"/>
                  </a:lnTo>
                  <a:lnTo>
                    <a:pt x="443" y="94"/>
                  </a:lnTo>
                  <a:lnTo>
                    <a:pt x="444" y="94"/>
                  </a:lnTo>
                  <a:lnTo>
                    <a:pt x="444" y="95"/>
                  </a:lnTo>
                  <a:lnTo>
                    <a:pt x="444" y="94"/>
                  </a:lnTo>
                  <a:lnTo>
                    <a:pt x="469" y="80"/>
                  </a:lnTo>
                  <a:lnTo>
                    <a:pt x="469" y="79"/>
                  </a:lnTo>
                  <a:lnTo>
                    <a:pt x="470" y="79"/>
                  </a:lnTo>
                  <a:lnTo>
                    <a:pt x="477" y="75"/>
                  </a:lnTo>
                  <a:lnTo>
                    <a:pt x="479" y="73"/>
                  </a:lnTo>
                  <a:lnTo>
                    <a:pt x="482" y="72"/>
                  </a:lnTo>
                  <a:lnTo>
                    <a:pt x="489" y="68"/>
                  </a:lnTo>
                  <a:lnTo>
                    <a:pt x="491" y="65"/>
                  </a:lnTo>
                  <a:lnTo>
                    <a:pt x="493" y="65"/>
                  </a:lnTo>
                  <a:lnTo>
                    <a:pt x="501" y="60"/>
                  </a:lnTo>
                  <a:lnTo>
                    <a:pt x="505" y="57"/>
                  </a:lnTo>
                  <a:lnTo>
                    <a:pt x="506" y="55"/>
                  </a:lnTo>
                  <a:lnTo>
                    <a:pt x="508" y="54"/>
                  </a:lnTo>
                  <a:lnTo>
                    <a:pt x="509" y="54"/>
                  </a:lnTo>
                  <a:lnTo>
                    <a:pt x="527" y="42"/>
                  </a:lnTo>
                  <a:lnTo>
                    <a:pt x="528" y="42"/>
                  </a:lnTo>
                  <a:lnTo>
                    <a:pt x="534" y="37"/>
                  </a:lnTo>
                  <a:lnTo>
                    <a:pt x="535" y="36"/>
                  </a:lnTo>
                  <a:lnTo>
                    <a:pt x="537" y="36"/>
                  </a:lnTo>
                  <a:lnTo>
                    <a:pt x="538" y="35"/>
                  </a:lnTo>
                  <a:lnTo>
                    <a:pt x="552" y="26"/>
                  </a:lnTo>
                  <a:lnTo>
                    <a:pt x="555" y="25"/>
                  </a:lnTo>
                  <a:lnTo>
                    <a:pt x="557" y="22"/>
                  </a:lnTo>
                  <a:lnTo>
                    <a:pt x="559" y="22"/>
                  </a:lnTo>
                  <a:lnTo>
                    <a:pt x="559" y="21"/>
                  </a:lnTo>
                  <a:lnTo>
                    <a:pt x="567" y="17"/>
                  </a:lnTo>
                  <a:lnTo>
                    <a:pt x="574" y="13"/>
                  </a:lnTo>
                  <a:lnTo>
                    <a:pt x="575" y="11"/>
                  </a:lnTo>
                  <a:lnTo>
                    <a:pt x="577" y="10"/>
                  </a:lnTo>
                  <a:lnTo>
                    <a:pt x="578" y="10"/>
                  </a:lnTo>
                  <a:lnTo>
                    <a:pt x="582" y="7"/>
                  </a:lnTo>
                  <a:lnTo>
                    <a:pt x="584" y="6"/>
                  </a:lnTo>
                  <a:lnTo>
                    <a:pt x="585" y="6"/>
                  </a:lnTo>
                  <a:lnTo>
                    <a:pt x="592" y="0"/>
                  </a:lnTo>
                  <a:lnTo>
                    <a:pt x="593" y="2"/>
                  </a:lnTo>
                  <a:lnTo>
                    <a:pt x="593" y="3"/>
                  </a:lnTo>
                  <a:lnTo>
                    <a:pt x="595" y="4"/>
                  </a:lnTo>
                  <a:lnTo>
                    <a:pt x="595" y="6"/>
                  </a:lnTo>
                  <a:lnTo>
                    <a:pt x="596" y="8"/>
                  </a:lnTo>
                  <a:lnTo>
                    <a:pt x="597" y="10"/>
                  </a:lnTo>
                  <a:lnTo>
                    <a:pt x="597" y="11"/>
                  </a:lnTo>
                  <a:lnTo>
                    <a:pt x="599" y="13"/>
                  </a:lnTo>
                  <a:lnTo>
                    <a:pt x="599" y="14"/>
                  </a:lnTo>
                  <a:lnTo>
                    <a:pt x="599" y="15"/>
                  </a:lnTo>
                  <a:lnTo>
                    <a:pt x="600" y="18"/>
                  </a:lnTo>
                  <a:lnTo>
                    <a:pt x="602" y="19"/>
                  </a:lnTo>
                  <a:lnTo>
                    <a:pt x="602" y="21"/>
                  </a:lnTo>
                  <a:lnTo>
                    <a:pt x="603" y="24"/>
                  </a:lnTo>
                  <a:lnTo>
                    <a:pt x="607" y="29"/>
                  </a:lnTo>
                  <a:lnTo>
                    <a:pt x="608" y="32"/>
                  </a:lnTo>
                  <a:lnTo>
                    <a:pt x="613" y="37"/>
                  </a:lnTo>
                  <a:lnTo>
                    <a:pt x="615" y="42"/>
                  </a:lnTo>
                  <a:lnTo>
                    <a:pt x="617" y="43"/>
                  </a:lnTo>
                  <a:lnTo>
                    <a:pt x="620" y="44"/>
                  </a:lnTo>
                  <a:lnTo>
                    <a:pt x="622" y="46"/>
                  </a:lnTo>
                  <a:lnTo>
                    <a:pt x="622" y="47"/>
                  </a:lnTo>
                  <a:lnTo>
                    <a:pt x="629" y="50"/>
                  </a:lnTo>
                  <a:lnTo>
                    <a:pt x="629" y="51"/>
                  </a:lnTo>
                  <a:lnTo>
                    <a:pt x="631" y="51"/>
                  </a:lnTo>
                  <a:lnTo>
                    <a:pt x="632" y="51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" name="Freeform 42">
              <a:extLst>
                <a:ext uri="{FF2B5EF4-FFF2-40B4-BE49-F238E27FC236}">
                  <a16:creationId xmlns:a16="http://schemas.microsoft.com/office/drawing/2014/main" id="{0D37E1A1-BEE8-9D09-883F-B41B1D3B8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6" y="2717801"/>
              <a:ext cx="1141413" cy="962025"/>
            </a:xfrm>
            <a:custGeom>
              <a:avLst/>
              <a:gdLst>
                <a:gd name="T0" fmla="*/ 662 w 719"/>
                <a:gd name="T1" fmla="*/ 73 h 606"/>
                <a:gd name="T2" fmla="*/ 671 w 719"/>
                <a:gd name="T3" fmla="*/ 97 h 606"/>
                <a:gd name="T4" fmla="*/ 691 w 719"/>
                <a:gd name="T5" fmla="*/ 149 h 606"/>
                <a:gd name="T6" fmla="*/ 712 w 719"/>
                <a:gd name="T7" fmla="*/ 199 h 606"/>
                <a:gd name="T8" fmla="*/ 706 w 719"/>
                <a:gd name="T9" fmla="*/ 220 h 606"/>
                <a:gd name="T10" fmla="*/ 672 w 719"/>
                <a:gd name="T11" fmla="*/ 233 h 606"/>
                <a:gd name="T12" fmla="*/ 644 w 719"/>
                <a:gd name="T13" fmla="*/ 240 h 606"/>
                <a:gd name="T14" fmla="*/ 600 w 719"/>
                <a:gd name="T15" fmla="*/ 248 h 606"/>
                <a:gd name="T16" fmla="*/ 577 w 719"/>
                <a:gd name="T17" fmla="*/ 254 h 606"/>
                <a:gd name="T18" fmla="*/ 560 w 719"/>
                <a:gd name="T19" fmla="*/ 265 h 606"/>
                <a:gd name="T20" fmla="*/ 531 w 719"/>
                <a:gd name="T21" fmla="*/ 287 h 606"/>
                <a:gd name="T22" fmla="*/ 517 w 719"/>
                <a:gd name="T23" fmla="*/ 291 h 606"/>
                <a:gd name="T24" fmla="*/ 502 w 719"/>
                <a:gd name="T25" fmla="*/ 287 h 606"/>
                <a:gd name="T26" fmla="*/ 489 w 719"/>
                <a:gd name="T27" fmla="*/ 289 h 606"/>
                <a:gd name="T28" fmla="*/ 480 w 719"/>
                <a:gd name="T29" fmla="*/ 302 h 606"/>
                <a:gd name="T30" fmla="*/ 477 w 719"/>
                <a:gd name="T31" fmla="*/ 322 h 606"/>
                <a:gd name="T32" fmla="*/ 447 w 719"/>
                <a:gd name="T33" fmla="*/ 342 h 606"/>
                <a:gd name="T34" fmla="*/ 421 w 719"/>
                <a:gd name="T35" fmla="*/ 352 h 606"/>
                <a:gd name="T36" fmla="*/ 407 w 719"/>
                <a:gd name="T37" fmla="*/ 364 h 606"/>
                <a:gd name="T38" fmla="*/ 397 w 719"/>
                <a:gd name="T39" fmla="*/ 382 h 606"/>
                <a:gd name="T40" fmla="*/ 377 w 719"/>
                <a:gd name="T41" fmla="*/ 392 h 606"/>
                <a:gd name="T42" fmla="*/ 367 w 719"/>
                <a:gd name="T43" fmla="*/ 407 h 606"/>
                <a:gd name="T44" fmla="*/ 340 w 719"/>
                <a:gd name="T45" fmla="*/ 433 h 606"/>
                <a:gd name="T46" fmla="*/ 308 w 719"/>
                <a:gd name="T47" fmla="*/ 471 h 606"/>
                <a:gd name="T48" fmla="*/ 236 w 719"/>
                <a:gd name="T49" fmla="*/ 522 h 606"/>
                <a:gd name="T50" fmla="*/ 183 w 719"/>
                <a:gd name="T51" fmla="*/ 573 h 606"/>
                <a:gd name="T52" fmla="*/ 159 w 719"/>
                <a:gd name="T53" fmla="*/ 601 h 606"/>
                <a:gd name="T54" fmla="*/ 144 w 719"/>
                <a:gd name="T55" fmla="*/ 591 h 606"/>
                <a:gd name="T56" fmla="*/ 123 w 719"/>
                <a:gd name="T57" fmla="*/ 558 h 606"/>
                <a:gd name="T58" fmla="*/ 108 w 719"/>
                <a:gd name="T59" fmla="*/ 549 h 606"/>
                <a:gd name="T60" fmla="*/ 101 w 719"/>
                <a:gd name="T61" fmla="*/ 522 h 606"/>
                <a:gd name="T62" fmla="*/ 130 w 719"/>
                <a:gd name="T63" fmla="*/ 476 h 606"/>
                <a:gd name="T64" fmla="*/ 179 w 719"/>
                <a:gd name="T65" fmla="*/ 427 h 606"/>
                <a:gd name="T66" fmla="*/ 164 w 719"/>
                <a:gd name="T67" fmla="*/ 416 h 606"/>
                <a:gd name="T68" fmla="*/ 124 w 719"/>
                <a:gd name="T69" fmla="*/ 387 h 606"/>
                <a:gd name="T70" fmla="*/ 90 w 719"/>
                <a:gd name="T71" fmla="*/ 370 h 606"/>
                <a:gd name="T72" fmla="*/ 51 w 719"/>
                <a:gd name="T73" fmla="*/ 334 h 606"/>
                <a:gd name="T74" fmla="*/ 29 w 719"/>
                <a:gd name="T75" fmla="*/ 306 h 606"/>
                <a:gd name="T76" fmla="*/ 17 w 719"/>
                <a:gd name="T77" fmla="*/ 264 h 606"/>
                <a:gd name="T78" fmla="*/ 40 w 719"/>
                <a:gd name="T79" fmla="*/ 232 h 606"/>
                <a:gd name="T80" fmla="*/ 58 w 719"/>
                <a:gd name="T81" fmla="*/ 206 h 606"/>
                <a:gd name="T82" fmla="*/ 75 w 719"/>
                <a:gd name="T83" fmla="*/ 191 h 606"/>
                <a:gd name="T84" fmla="*/ 95 w 719"/>
                <a:gd name="T85" fmla="*/ 184 h 606"/>
                <a:gd name="T86" fmla="*/ 88 w 719"/>
                <a:gd name="T87" fmla="*/ 166 h 606"/>
                <a:gd name="T88" fmla="*/ 124 w 719"/>
                <a:gd name="T89" fmla="*/ 145 h 606"/>
                <a:gd name="T90" fmla="*/ 153 w 719"/>
                <a:gd name="T91" fmla="*/ 157 h 606"/>
                <a:gd name="T92" fmla="*/ 170 w 719"/>
                <a:gd name="T93" fmla="*/ 160 h 606"/>
                <a:gd name="T94" fmla="*/ 197 w 719"/>
                <a:gd name="T95" fmla="*/ 185 h 606"/>
                <a:gd name="T96" fmla="*/ 208 w 719"/>
                <a:gd name="T97" fmla="*/ 199 h 606"/>
                <a:gd name="T98" fmla="*/ 219 w 719"/>
                <a:gd name="T99" fmla="*/ 209 h 606"/>
                <a:gd name="T100" fmla="*/ 241 w 719"/>
                <a:gd name="T101" fmla="*/ 210 h 606"/>
                <a:gd name="T102" fmla="*/ 252 w 719"/>
                <a:gd name="T103" fmla="*/ 206 h 606"/>
                <a:gd name="T104" fmla="*/ 313 w 719"/>
                <a:gd name="T105" fmla="*/ 173 h 606"/>
                <a:gd name="T106" fmla="*/ 400 w 719"/>
                <a:gd name="T107" fmla="*/ 123 h 606"/>
                <a:gd name="T108" fmla="*/ 477 w 719"/>
                <a:gd name="T109" fmla="*/ 75 h 606"/>
                <a:gd name="T110" fmla="*/ 527 w 719"/>
                <a:gd name="T111" fmla="*/ 42 h 606"/>
                <a:gd name="T112" fmla="*/ 567 w 719"/>
                <a:gd name="T113" fmla="*/ 17 h 606"/>
                <a:gd name="T114" fmla="*/ 595 w 719"/>
                <a:gd name="T115" fmla="*/ 4 h 606"/>
                <a:gd name="T116" fmla="*/ 603 w 719"/>
                <a:gd name="T117" fmla="*/ 24 h 606"/>
                <a:gd name="T118" fmla="*/ 631 w 719"/>
                <a:gd name="T119" fmla="*/ 51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19" h="606">
                  <a:moveTo>
                    <a:pt x="632" y="51"/>
                  </a:moveTo>
                  <a:lnTo>
                    <a:pt x="632" y="53"/>
                  </a:lnTo>
                  <a:lnTo>
                    <a:pt x="640" y="51"/>
                  </a:lnTo>
                  <a:lnTo>
                    <a:pt x="640" y="53"/>
                  </a:lnTo>
                  <a:lnTo>
                    <a:pt x="646" y="57"/>
                  </a:lnTo>
                  <a:lnTo>
                    <a:pt x="660" y="65"/>
                  </a:lnTo>
                  <a:lnTo>
                    <a:pt x="661" y="68"/>
                  </a:lnTo>
                  <a:lnTo>
                    <a:pt x="662" y="69"/>
                  </a:lnTo>
                  <a:lnTo>
                    <a:pt x="662" y="71"/>
                  </a:lnTo>
                  <a:lnTo>
                    <a:pt x="662" y="72"/>
                  </a:lnTo>
                  <a:lnTo>
                    <a:pt x="662" y="73"/>
                  </a:lnTo>
                  <a:lnTo>
                    <a:pt x="664" y="75"/>
                  </a:lnTo>
                  <a:lnTo>
                    <a:pt x="664" y="77"/>
                  </a:lnTo>
                  <a:lnTo>
                    <a:pt x="664" y="79"/>
                  </a:lnTo>
                  <a:lnTo>
                    <a:pt x="665" y="80"/>
                  </a:lnTo>
                  <a:lnTo>
                    <a:pt x="665" y="82"/>
                  </a:lnTo>
                  <a:lnTo>
                    <a:pt x="665" y="83"/>
                  </a:lnTo>
                  <a:lnTo>
                    <a:pt x="666" y="87"/>
                  </a:lnTo>
                  <a:lnTo>
                    <a:pt x="668" y="88"/>
                  </a:lnTo>
                  <a:lnTo>
                    <a:pt x="668" y="91"/>
                  </a:lnTo>
                  <a:lnTo>
                    <a:pt x="669" y="95"/>
                  </a:lnTo>
                  <a:lnTo>
                    <a:pt x="671" y="97"/>
                  </a:lnTo>
                  <a:lnTo>
                    <a:pt x="676" y="112"/>
                  </a:lnTo>
                  <a:lnTo>
                    <a:pt x="677" y="113"/>
                  </a:lnTo>
                  <a:lnTo>
                    <a:pt x="680" y="120"/>
                  </a:lnTo>
                  <a:lnTo>
                    <a:pt x="680" y="122"/>
                  </a:lnTo>
                  <a:lnTo>
                    <a:pt x="683" y="129"/>
                  </a:lnTo>
                  <a:lnTo>
                    <a:pt x="684" y="130"/>
                  </a:lnTo>
                  <a:lnTo>
                    <a:pt x="684" y="131"/>
                  </a:lnTo>
                  <a:lnTo>
                    <a:pt x="686" y="135"/>
                  </a:lnTo>
                  <a:lnTo>
                    <a:pt x="689" y="141"/>
                  </a:lnTo>
                  <a:lnTo>
                    <a:pt x="691" y="148"/>
                  </a:lnTo>
                  <a:lnTo>
                    <a:pt x="691" y="149"/>
                  </a:lnTo>
                  <a:lnTo>
                    <a:pt x="693" y="151"/>
                  </a:lnTo>
                  <a:lnTo>
                    <a:pt x="693" y="152"/>
                  </a:lnTo>
                  <a:lnTo>
                    <a:pt x="694" y="155"/>
                  </a:lnTo>
                  <a:lnTo>
                    <a:pt x="695" y="159"/>
                  </a:lnTo>
                  <a:lnTo>
                    <a:pt x="698" y="166"/>
                  </a:lnTo>
                  <a:lnTo>
                    <a:pt x="704" y="177"/>
                  </a:lnTo>
                  <a:lnTo>
                    <a:pt x="705" y="182"/>
                  </a:lnTo>
                  <a:lnTo>
                    <a:pt x="709" y="189"/>
                  </a:lnTo>
                  <a:lnTo>
                    <a:pt x="711" y="193"/>
                  </a:lnTo>
                  <a:lnTo>
                    <a:pt x="712" y="198"/>
                  </a:lnTo>
                  <a:lnTo>
                    <a:pt x="712" y="199"/>
                  </a:lnTo>
                  <a:lnTo>
                    <a:pt x="715" y="203"/>
                  </a:lnTo>
                  <a:lnTo>
                    <a:pt x="715" y="206"/>
                  </a:lnTo>
                  <a:lnTo>
                    <a:pt x="718" y="210"/>
                  </a:lnTo>
                  <a:lnTo>
                    <a:pt x="718" y="211"/>
                  </a:lnTo>
                  <a:lnTo>
                    <a:pt x="719" y="214"/>
                  </a:lnTo>
                  <a:lnTo>
                    <a:pt x="716" y="215"/>
                  </a:lnTo>
                  <a:lnTo>
                    <a:pt x="715" y="217"/>
                  </a:lnTo>
                  <a:lnTo>
                    <a:pt x="713" y="217"/>
                  </a:lnTo>
                  <a:lnTo>
                    <a:pt x="712" y="217"/>
                  </a:lnTo>
                  <a:lnTo>
                    <a:pt x="709" y="218"/>
                  </a:lnTo>
                  <a:lnTo>
                    <a:pt x="706" y="220"/>
                  </a:lnTo>
                  <a:lnTo>
                    <a:pt x="704" y="221"/>
                  </a:lnTo>
                  <a:lnTo>
                    <a:pt x="701" y="221"/>
                  </a:lnTo>
                  <a:lnTo>
                    <a:pt x="698" y="222"/>
                  </a:lnTo>
                  <a:lnTo>
                    <a:pt x="697" y="224"/>
                  </a:lnTo>
                  <a:lnTo>
                    <a:pt x="690" y="226"/>
                  </a:lnTo>
                  <a:lnTo>
                    <a:pt x="684" y="228"/>
                  </a:lnTo>
                  <a:lnTo>
                    <a:pt x="683" y="228"/>
                  </a:lnTo>
                  <a:lnTo>
                    <a:pt x="683" y="229"/>
                  </a:lnTo>
                  <a:lnTo>
                    <a:pt x="680" y="229"/>
                  </a:lnTo>
                  <a:lnTo>
                    <a:pt x="673" y="232"/>
                  </a:lnTo>
                  <a:lnTo>
                    <a:pt x="672" y="233"/>
                  </a:lnTo>
                  <a:lnTo>
                    <a:pt x="669" y="233"/>
                  </a:lnTo>
                  <a:lnTo>
                    <a:pt x="668" y="235"/>
                  </a:lnTo>
                  <a:lnTo>
                    <a:pt x="666" y="235"/>
                  </a:lnTo>
                  <a:lnTo>
                    <a:pt x="662" y="236"/>
                  </a:lnTo>
                  <a:lnTo>
                    <a:pt x="661" y="236"/>
                  </a:lnTo>
                  <a:lnTo>
                    <a:pt x="660" y="236"/>
                  </a:lnTo>
                  <a:lnTo>
                    <a:pt x="660" y="237"/>
                  </a:lnTo>
                  <a:lnTo>
                    <a:pt x="653" y="239"/>
                  </a:lnTo>
                  <a:lnTo>
                    <a:pt x="649" y="240"/>
                  </a:lnTo>
                  <a:lnTo>
                    <a:pt x="646" y="240"/>
                  </a:lnTo>
                  <a:lnTo>
                    <a:pt x="644" y="240"/>
                  </a:lnTo>
                  <a:lnTo>
                    <a:pt x="642" y="242"/>
                  </a:lnTo>
                  <a:lnTo>
                    <a:pt x="638" y="242"/>
                  </a:lnTo>
                  <a:lnTo>
                    <a:pt x="636" y="243"/>
                  </a:lnTo>
                  <a:lnTo>
                    <a:pt x="635" y="243"/>
                  </a:lnTo>
                  <a:lnTo>
                    <a:pt x="625" y="244"/>
                  </a:lnTo>
                  <a:lnTo>
                    <a:pt x="622" y="244"/>
                  </a:lnTo>
                  <a:lnTo>
                    <a:pt x="614" y="246"/>
                  </a:lnTo>
                  <a:lnTo>
                    <a:pt x="610" y="247"/>
                  </a:lnTo>
                  <a:lnTo>
                    <a:pt x="604" y="248"/>
                  </a:lnTo>
                  <a:lnTo>
                    <a:pt x="603" y="248"/>
                  </a:lnTo>
                  <a:lnTo>
                    <a:pt x="600" y="248"/>
                  </a:lnTo>
                  <a:lnTo>
                    <a:pt x="597" y="250"/>
                  </a:lnTo>
                  <a:lnTo>
                    <a:pt x="591" y="250"/>
                  </a:lnTo>
                  <a:lnTo>
                    <a:pt x="589" y="251"/>
                  </a:lnTo>
                  <a:lnTo>
                    <a:pt x="588" y="251"/>
                  </a:lnTo>
                  <a:lnTo>
                    <a:pt x="584" y="251"/>
                  </a:lnTo>
                  <a:lnTo>
                    <a:pt x="584" y="253"/>
                  </a:lnTo>
                  <a:lnTo>
                    <a:pt x="582" y="253"/>
                  </a:lnTo>
                  <a:lnTo>
                    <a:pt x="581" y="253"/>
                  </a:lnTo>
                  <a:lnTo>
                    <a:pt x="580" y="254"/>
                  </a:lnTo>
                  <a:lnTo>
                    <a:pt x="578" y="254"/>
                  </a:lnTo>
                  <a:lnTo>
                    <a:pt x="577" y="254"/>
                  </a:lnTo>
                  <a:lnTo>
                    <a:pt x="575" y="256"/>
                  </a:lnTo>
                  <a:lnTo>
                    <a:pt x="574" y="256"/>
                  </a:lnTo>
                  <a:lnTo>
                    <a:pt x="574" y="257"/>
                  </a:lnTo>
                  <a:lnTo>
                    <a:pt x="573" y="257"/>
                  </a:lnTo>
                  <a:lnTo>
                    <a:pt x="571" y="257"/>
                  </a:lnTo>
                  <a:lnTo>
                    <a:pt x="570" y="258"/>
                  </a:lnTo>
                  <a:lnTo>
                    <a:pt x="569" y="260"/>
                  </a:lnTo>
                  <a:lnTo>
                    <a:pt x="566" y="261"/>
                  </a:lnTo>
                  <a:lnTo>
                    <a:pt x="563" y="264"/>
                  </a:lnTo>
                  <a:lnTo>
                    <a:pt x="562" y="264"/>
                  </a:lnTo>
                  <a:lnTo>
                    <a:pt x="560" y="265"/>
                  </a:lnTo>
                  <a:lnTo>
                    <a:pt x="559" y="265"/>
                  </a:lnTo>
                  <a:lnTo>
                    <a:pt x="555" y="269"/>
                  </a:lnTo>
                  <a:lnTo>
                    <a:pt x="552" y="272"/>
                  </a:lnTo>
                  <a:lnTo>
                    <a:pt x="545" y="278"/>
                  </a:lnTo>
                  <a:lnTo>
                    <a:pt x="541" y="280"/>
                  </a:lnTo>
                  <a:lnTo>
                    <a:pt x="537" y="283"/>
                  </a:lnTo>
                  <a:lnTo>
                    <a:pt x="535" y="284"/>
                  </a:lnTo>
                  <a:lnTo>
                    <a:pt x="534" y="286"/>
                  </a:lnTo>
                  <a:lnTo>
                    <a:pt x="533" y="286"/>
                  </a:lnTo>
                  <a:lnTo>
                    <a:pt x="533" y="287"/>
                  </a:lnTo>
                  <a:lnTo>
                    <a:pt x="531" y="287"/>
                  </a:lnTo>
                  <a:lnTo>
                    <a:pt x="530" y="289"/>
                  </a:lnTo>
                  <a:lnTo>
                    <a:pt x="528" y="289"/>
                  </a:lnTo>
                  <a:lnTo>
                    <a:pt x="527" y="289"/>
                  </a:lnTo>
                  <a:lnTo>
                    <a:pt x="527" y="290"/>
                  </a:lnTo>
                  <a:lnTo>
                    <a:pt x="526" y="290"/>
                  </a:lnTo>
                  <a:lnTo>
                    <a:pt x="524" y="290"/>
                  </a:lnTo>
                  <a:lnTo>
                    <a:pt x="523" y="290"/>
                  </a:lnTo>
                  <a:lnTo>
                    <a:pt x="522" y="291"/>
                  </a:lnTo>
                  <a:lnTo>
                    <a:pt x="520" y="291"/>
                  </a:lnTo>
                  <a:lnTo>
                    <a:pt x="519" y="291"/>
                  </a:lnTo>
                  <a:lnTo>
                    <a:pt x="517" y="291"/>
                  </a:lnTo>
                  <a:lnTo>
                    <a:pt x="516" y="291"/>
                  </a:lnTo>
                  <a:lnTo>
                    <a:pt x="515" y="291"/>
                  </a:lnTo>
                  <a:lnTo>
                    <a:pt x="515" y="290"/>
                  </a:lnTo>
                  <a:lnTo>
                    <a:pt x="513" y="290"/>
                  </a:lnTo>
                  <a:lnTo>
                    <a:pt x="512" y="290"/>
                  </a:lnTo>
                  <a:lnTo>
                    <a:pt x="511" y="290"/>
                  </a:lnTo>
                  <a:lnTo>
                    <a:pt x="509" y="289"/>
                  </a:lnTo>
                  <a:lnTo>
                    <a:pt x="508" y="289"/>
                  </a:lnTo>
                  <a:lnTo>
                    <a:pt x="505" y="287"/>
                  </a:lnTo>
                  <a:lnTo>
                    <a:pt x="504" y="287"/>
                  </a:lnTo>
                  <a:lnTo>
                    <a:pt x="502" y="287"/>
                  </a:lnTo>
                  <a:lnTo>
                    <a:pt x="502" y="286"/>
                  </a:lnTo>
                  <a:lnTo>
                    <a:pt x="501" y="286"/>
                  </a:lnTo>
                  <a:lnTo>
                    <a:pt x="500" y="286"/>
                  </a:lnTo>
                  <a:lnTo>
                    <a:pt x="498" y="286"/>
                  </a:lnTo>
                  <a:lnTo>
                    <a:pt x="497" y="286"/>
                  </a:lnTo>
                  <a:lnTo>
                    <a:pt x="495" y="286"/>
                  </a:lnTo>
                  <a:lnTo>
                    <a:pt x="494" y="286"/>
                  </a:lnTo>
                  <a:lnTo>
                    <a:pt x="493" y="287"/>
                  </a:lnTo>
                  <a:lnTo>
                    <a:pt x="491" y="287"/>
                  </a:lnTo>
                  <a:lnTo>
                    <a:pt x="490" y="289"/>
                  </a:lnTo>
                  <a:lnTo>
                    <a:pt x="489" y="289"/>
                  </a:lnTo>
                  <a:lnTo>
                    <a:pt x="489" y="290"/>
                  </a:lnTo>
                  <a:lnTo>
                    <a:pt x="487" y="291"/>
                  </a:lnTo>
                  <a:lnTo>
                    <a:pt x="486" y="293"/>
                  </a:lnTo>
                  <a:lnTo>
                    <a:pt x="484" y="294"/>
                  </a:lnTo>
                  <a:lnTo>
                    <a:pt x="484" y="295"/>
                  </a:lnTo>
                  <a:lnTo>
                    <a:pt x="483" y="297"/>
                  </a:lnTo>
                  <a:lnTo>
                    <a:pt x="482" y="298"/>
                  </a:lnTo>
                  <a:lnTo>
                    <a:pt x="482" y="300"/>
                  </a:lnTo>
                  <a:lnTo>
                    <a:pt x="482" y="301"/>
                  </a:lnTo>
                  <a:lnTo>
                    <a:pt x="480" y="301"/>
                  </a:lnTo>
                  <a:lnTo>
                    <a:pt x="480" y="302"/>
                  </a:lnTo>
                  <a:lnTo>
                    <a:pt x="480" y="304"/>
                  </a:lnTo>
                  <a:lnTo>
                    <a:pt x="479" y="305"/>
                  </a:lnTo>
                  <a:lnTo>
                    <a:pt x="479" y="306"/>
                  </a:lnTo>
                  <a:lnTo>
                    <a:pt x="477" y="309"/>
                  </a:lnTo>
                  <a:lnTo>
                    <a:pt x="477" y="311"/>
                  </a:lnTo>
                  <a:lnTo>
                    <a:pt x="477" y="312"/>
                  </a:lnTo>
                  <a:lnTo>
                    <a:pt x="477" y="313"/>
                  </a:lnTo>
                  <a:lnTo>
                    <a:pt x="477" y="315"/>
                  </a:lnTo>
                  <a:lnTo>
                    <a:pt x="477" y="319"/>
                  </a:lnTo>
                  <a:lnTo>
                    <a:pt x="477" y="320"/>
                  </a:lnTo>
                  <a:lnTo>
                    <a:pt x="477" y="322"/>
                  </a:lnTo>
                  <a:lnTo>
                    <a:pt x="477" y="325"/>
                  </a:lnTo>
                  <a:lnTo>
                    <a:pt x="477" y="330"/>
                  </a:lnTo>
                  <a:lnTo>
                    <a:pt x="477" y="331"/>
                  </a:lnTo>
                  <a:lnTo>
                    <a:pt x="479" y="337"/>
                  </a:lnTo>
                  <a:lnTo>
                    <a:pt x="479" y="341"/>
                  </a:lnTo>
                  <a:lnTo>
                    <a:pt x="477" y="341"/>
                  </a:lnTo>
                  <a:lnTo>
                    <a:pt x="472" y="341"/>
                  </a:lnTo>
                  <a:lnTo>
                    <a:pt x="468" y="341"/>
                  </a:lnTo>
                  <a:lnTo>
                    <a:pt x="459" y="342"/>
                  </a:lnTo>
                  <a:lnTo>
                    <a:pt x="454" y="342"/>
                  </a:lnTo>
                  <a:lnTo>
                    <a:pt x="447" y="342"/>
                  </a:lnTo>
                  <a:lnTo>
                    <a:pt x="446" y="342"/>
                  </a:lnTo>
                  <a:lnTo>
                    <a:pt x="443" y="344"/>
                  </a:lnTo>
                  <a:lnTo>
                    <a:pt x="436" y="344"/>
                  </a:lnTo>
                  <a:lnTo>
                    <a:pt x="432" y="344"/>
                  </a:lnTo>
                  <a:lnTo>
                    <a:pt x="429" y="344"/>
                  </a:lnTo>
                  <a:lnTo>
                    <a:pt x="426" y="344"/>
                  </a:lnTo>
                  <a:lnTo>
                    <a:pt x="422" y="345"/>
                  </a:lnTo>
                  <a:lnTo>
                    <a:pt x="421" y="345"/>
                  </a:lnTo>
                  <a:lnTo>
                    <a:pt x="421" y="349"/>
                  </a:lnTo>
                  <a:lnTo>
                    <a:pt x="421" y="351"/>
                  </a:lnTo>
                  <a:lnTo>
                    <a:pt x="421" y="352"/>
                  </a:lnTo>
                  <a:lnTo>
                    <a:pt x="420" y="352"/>
                  </a:lnTo>
                  <a:lnTo>
                    <a:pt x="417" y="355"/>
                  </a:lnTo>
                  <a:lnTo>
                    <a:pt x="415" y="356"/>
                  </a:lnTo>
                  <a:lnTo>
                    <a:pt x="415" y="358"/>
                  </a:lnTo>
                  <a:lnTo>
                    <a:pt x="414" y="358"/>
                  </a:lnTo>
                  <a:lnTo>
                    <a:pt x="413" y="359"/>
                  </a:lnTo>
                  <a:lnTo>
                    <a:pt x="410" y="360"/>
                  </a:lnTo>
                  <a:lnTo>
                    <a:pt x="408" y="360"/>
                  </a:lnTo>
                  <a:lnTo>
                    <a:pt x="406" y="362"/>
                  </a:lnTo>
                  <a:lnTo>
                    <a:pt x="407" y="362"/>
                  </a:lnTo>
                  <a:lnTo>
                    <a:pt x="407" y="364"/>
                  </a:lnTo>
                  <a:lnTo>
                    <a:pt x="407" y="366"/>
                  </a:lnTo>
                  <a:lnTo>
                    <a:pt x="406" y="366"/>
                  </a:lnTo>
                  <a:lnTo>
                    <a:pt x="406" y="371"/>
                  </a:lnTo>
                  <a:lnTo>
                    <a:pt x="404" y="374"/>
                  </a:lnTo>
                  <a:lnTo>
                    <a:pt x="404" y="375"/>
                  </a:lnTo>
                  <a:lnTo>
                    <a:pt x="404" y="377"/>
                  </a:lnTo>
                  <a:lnTo>
                    <a:pt x="403" y="377"/>
                  </a:lnTo>
                  <a:lnTo>
                    <a:pt x="401" y="378"/>
                  </a:lnTo>
                  <a:lnTo>
                    <a:pt x="400" y="380"/>
                  </a:lnTo>
                  <a:lnTo>
                    <a:pt x="397" y="381"/>
                  </a:lnTo>
                  <a:lnTo>
                    <a:pt x="397" y="382"/>
                  </a:lnTo>
                  <a:lnTo>
                    <a:pt x="396" y="382"/>
                  </a:lnTo>
                  <a:lnTo>
                    <a:pt x="395" y="384"/>
                  </a:lnTo>
                  <a:lnTo>
                    <a:pt x="389" y="385"/>
                  </a:lnTo>
                  <a:lnTo>
                    <a:pt x="389" y="387"/>
                  </a:lnTo>
                  <a:lnTo>
                    <a:pt x="386" y="388"/>
                  </a:lnTo>
                  <a:lnTo>
                    <a:pt x="385" y="388"/>
                  </a:lnTo>
                  <a:lnTo>
                    <a:pt x="384" y="389"/>
                  </a:lnTo>
                  <a:lnTo>
                    <a:pt x="382" y="389"/>
                  </a:lnTo>
                  <a:lnTo>
                    <a:pt x="379" y="392"/>
                  </a:lnTo>
                  <a:lnTo>
                    <a:pt x="378" y="392"/>
                  </a:lnTo>
                  <a:lnTo>
                    <a:pt x="377" y="392"/>
                  </a:lnTo>
                  <a:lnTo>
                    <a:pt x="377" y="394"/>
                  </a:lnTo>
                  <a:lnTo>
                    <a:pt x="375" y="394"/>
                  </a:lnTo>
                  <a:lnTo>
                    <a:pt x="374" y="396"/>
                  </a:lnTo>
                  <a:lnTo>
                    <a:pt x="375" y="398"/>
                  </a:lnTo>
                  <a:lnTo>
                    <a:pt x="375" y="399"/>
                  </a:lnTo>
                  <a:lnTo>
                    <a:pt x="375" y="400"/>
                  </a:lnTo>
                  <a:lnTo>
                    <a:pt x="377" y="400"/>
                  </a:lnTo>
                  <a:lnTo>
                    <a:pt x="375" y="400"/>
                  </a:lnTo>
                  <a:lnTo>
                    <a:pt x="371" y="403"/>
                  </a:lnTo>
                  <a:lnTo>
                    <a:pt x="371" y="405"/>
                  </a:lnTo>
                  <a:lnTo>
                    <a:pt x="367" y="407"/>
                  </a:lnTo>
                  <a:lnTo>
                    <a:pt x="363" y="411"/>
                  </a:lnTo>
                  <a:lnTo>
                    <a:pt x="353" y="420"/>
                  </a:lnTo>
                  <a:lnTo>
                    <a:pt x="352" y="420"/>
                  </a:lnTo>
                  <a:lnTo>
                    <a:pt x="351" y="421"/>
                  </a:lnTo>
                  <a:lnTo>
                    <a:pt x="349" y="422"/>
                  </a:lnTo>
                  <a:lnTo>
                    <a:pt x="345" y="427"/>
                  </a:lnTo>
                  <a:lnTo>
                    <a:pt x="344" y="428"/>
                  </a:lnTo>
                  <a:lnTo>
                    <a:pt x="344" y="429"/>
                  </a:lnTo>
                  <a:lnTo>
                    <a:pt x="342" y="429"/>
                  </a:lnTo>
                  <a:lnTo>
                    <a:pt x="341" y="432"/>
                  </a:lnTo>
                  <a:lnTo>
                    <a:pt x="340" y="433"/>
                  </a:lnTo>
                  <a:lnTo>
                    <a:pt x="337" y="438"/>
                  </a:lnTo>
                  <a:lnTo>
                    <a:pt x="331" y="444"/>
                  </a:lnTo>
                  <a:lnTo>
                    <a:pt x="331" y="446"/>
                  </a:lnTo>
                  <a:lnTo>
                    <a:pt x="330" y="446"/>
                  </a:lnTo>
                  <a:lnTo>
                    <a:pt x="326" y="450"/>
                  </a:lnTo>
                  <a:lnTo>
                    <a:pt x="319" y="460"/>
                  </a:lnTo>
                  <a:lnTo>
                    <a:pt x="315" y="463"/>
                  </a:lnTo>
                  <a:lnTo>
                    <a:pt x="313" y="465"/>
                  </a:lnTo>
                  <a:lnTo>
                    <a:pt x="310" y="467"/>
                  </a:lnTo>
                  <a:lnTo>
                    <a:pt x="309" y="469"/>
                  </a:lnTo>
                  <a:lnTo>
                    <a:pt x="308" y="471"/>
                  </a:lnTo>
                  <a:lnTo>
                    <a:pt x="306" y="471"/>
                  </a:lnTo>
                  <a:lnTo>
                    <a:pt x="305" y="472"/>
                  </a:lnTo>
                  <a:lnTo>
                    <a:pt x="302" y="475"/>
                  </a:lnTo>
                  <a:lnTo>
                    <a:pt x="299" y="478"/>
                  </a:lnTo>
                  <a:lnTo>
                    <a:pt x="298" y="478"/>
                  </a:lnTo>
                  <a:lnTo>
                    <a:pt x="288" y="485"/>
                  </a:lnTo>
                  <a:lnTo>
                    <a:pt x="269" y="498"/>
                  </a:lnTo>
                  <a:lnTo>
                    <a:pt x="258" y="505"/>
                  </a:lnTo>
                  <a:lnTo>
                    <a:pt x="258" y="507"/>
                  </a:lnTo>
                  <a:lnTo>
                    <a:pt x="255" y="508"/>
                  </a:lnTo>
                  <a:lnTo>
                    <a:pt x="236" y="522"/>
                  </a:lnTo>
                  <a:lnTo>
                    <a:pt x="232" y="526"/>
                  </a:lnTo>
                  <a:lnTo>
                    <a:pt x="225" y="530"/>
                  </a:lnTo>
                  <a:lnTo>
                    <a:pt x="221" y="534"/>
                  </a:lnTo>
                  <a:lnTo>
                    <a:pt x="218" y="537"/>
                  </a:lnTo>
                  <a:lnTo>
                    <a:pt x="217" y="538"/>
                  </a:lnTo>
                  <a:lnTo>
                    <a:pt x="215" y="538"/>
                  </a:lnTo>
                  <a:lnTo>
                    <a:pt x="206" y="548"/>
                  </a:lnTo>
                  <a:lnTo>
                    <a:pt x="199" y="556"/>
                  </a:lnTo>
                  <a:lnTo>
                    <a:pt x="190" y="566"/>
                  </a:lnTo>
                  <a:lnTo>
                    <a:pt x="188" y="569"/>
                  </a:lnTo>
                  <a:lnTo>
                    <a:pt x="183" y="573"/>
                  </a:lnTo>
                  <a:lnTo>
                    <a:pt x="177" y="585"/>
                  </a:lnTo>
                  <a:lnTo>
                    <a:pt x="177" y="587"/>
                  </a:lnTo>
                  <a:lnTo>
                    <a:pt x="174" y="589"/>
                  </a:lnTo>
                  <a:lnTo>
                    <a:pt x="168" y="602"/>
                  </a:lnTo>
                  <a:lnTo>
                    <a:pt x="168" y="603"/>
                  </a:lnTo>
                  <a:lnTo>
                    <a:pt x="168" y="605"/>
                  </a:lnTo>
                  <a:lnTo>
                    <a:pt x="167" y="606"/>
                  </a:lnTo>
                  <a:lnTo>
                    <a:pt x="164" y="603"/>
                  </a:lnTo>
                  <a:lnTo>
                    <a:pt x="163" y="602"/>
                  </a:lnTo>
                  <a:lnTo>
                    <a:pt x="161" y="602"/>
                  </a:lnTo>
                  <a:lnTo>
                    <a:pt x="159" y="601"/>
                  </a:lnTo>
                  <a:lnTo>
                    <a:pt x="157" y="601"/>
                  </a:lnTo>
                  <a:lnTo>
                    <a:pt x="156" y="599"/>
                  </a:lnTo>
                  <a:lnTo>
                    <a:pt x="155" y="598"/>
                  </a:lnTo>
                  <a:lnTo>
                    <a:pt x="153" y="598"/>
                  </a:lnTo>
                  <a:lnTo>
                    <a:pt x="152" y="596"/>
                  </a:lnTo>
                  <a:lnTo>
                    <a:pt x="150" y="596"/>
                  </a:lnTo>
                  <a:lnTo>
                    <a:pt x="149" y="595"/>
                  </a:lnTo>
                  <a:lnTo>
                    <a:pt x="148" y="594"/>
                  </a:lnTo>
                  <a:lnTo>
                    <a:pt x="146" y="592"/>
                  </a:lnTo>
                  <a:lnTo>
                    <a:pt x="145" y="591"/>
                  </a:lnTo>
                  <a:lnTo>
                    <a:pt x="144" y="591"/>
                  </a:lnTo>
                  <a:lnTo>
                    <a:pt x="142" y="589"/>
                  </a:lnTo>
                  <a:lnTo>
                    <a:pt x="141" y="588"/>
                  </a:lnTo>
                  <a:lnTo>
                    <a:pt x="139" y="587"/>
                  </a:lnTo>
                  <a:lnTo>
                    <a:pt x="138" y="585"/>
                  </a:lnTo>
                  <a:lnTo>
                    <a:pt x="138" y="584"/>
                  </a:lnTo>
                  <a:lnTo>
                    <a:pt x="138" y="582"/>
                  </a:lnTo>
                  <a:lnTo>
                    <a:pt x="137" y="580"/>
                  </a:lnTo>
                  <a:lnTo>
                    <a:pt x="135" y="578"/>
                  </a:lnTo>
                  <a:lnTo>
                    <a:pt x="131" y="570"/>
                  </a:lnTo>
                  <a:lnTo>
                    <a:pt x="126" y="563"/>
                  </a:lnTo>
                  <a:lnTo>
                    <a:pt x="123" y="558"/>
                  </a:lnTo>
                  <a:lnTo>
                    <a:pt x="119" y="559"/>
                  </a:lnTo>
                  <a:lnTo>
                    <a:pt x="116" y="552"/>
                  </a:lnTo>
                  <a:lnTo>
                    <a:pt x="116" y="551"/>
                  </a:lnTo>
                  <a:lnTo>
                    <a:pt x="114" y="551"/>
                  </a:lnTo>
                  <a:lnTo>
                    <a:pt x="113" y="551"/>
                  </a:lnTo>
                  <a:lnTo>
                    <a:pt x="113" y="552"/>
                  </a:lnTo>
                  <a:lnTo>
                    <a:pt x="112" y="552"/>
                  </a:lnTo>
                  <a:lnTo>
                    <a:pt x="110" y="552"/>
                  </a:lnTo>
                  <a:lnTo>
                    <a:pt x="110" y="551"/>
                  </a:lnTo>
                  <a:lnTo>
                    <a:pt x="109" y="549"/>
                  </a:lnTo>
                  <a:lnTo>
                    <a:pt x="108" y="549"/>
                  </a:lnTo>
                  <a:lnTo>
                    <a:pt x="108" y="548"/>
                  </a:lnTo>
                  <a:lnTo>
                    <a:pt x="108" y="547"/>
                  </a:lnTo>
                  <a:lnTo>
                    <a:pt x="108" y="545"/>
                  </a:lnTo>
                  <a:lnTo>
                    <a:pt x="108" y="543"/>
                  </a:lnTo>
                  <a:lnTo>
                    <a:pt x="106" y="541"/>
                  </a:lnTo>
                  <a:lnTo>
                    <a:pt x="105" y="538"/>
                  </a:lnTo>
                  <a:lnTo>
                    <a:pt x="105" y="536"/>
                  </a:lnTo>
                  <a:lnTo>
                    <a:pt x="102" y="527"/>
                  </a:lnTo>
                  <a:lnTo>
                    <a:pt x="101" y="525"/>
                  </a:lnTo>
                  <a:lnTo>
                    <a:pt x="101" y="523"/>
                  </a:lnTo>
                  <a:lnTo>
                    <a:pt x="101" y="522"/>
                  </a:lnTo>
                  <a:lnTo>
                    <a:pt x="101" y="520"/>
                  </a:lnTo>
                  <a:lnTo>
                    <a:pt x="101" y="519"/>
                  </a:lnTo>
                  <a:lnTo>
                    <a:pt x="101" y="518"/>
                  </a:lnTo>
                  <a:lnTo>
                    <a:pt x="101" y="516"/>
                  </a:lnTo>
                  <a:lnTo>
                    <a:pt x="102" y="515"/>
                  </a:lnTo>
                  <a:lnTo>
                    <a:pt x="102" y="513"/>
                  </a:lnTo>
                  <a:lnTo>
                    <a:pt x="103" y="512"/>
                  </a:lnTo>
                  <a:lnTo>
                    <a:pt x="109" y="504"/>
                  </a:lnTo>
                  <a:lnTo>
                    <a:pt x="110" y="502"/>
                  </a:lnTo>
                  <a:lnTo>
                    <a:pt x="120" y="490"/>
                  </a:lnTo>
                  <a:lnTo>
                    <a:pt x="130" y="476"/>
                  </a:lnTo>
                  <a:lnTo>
                    <a:pt x="145" y="458"/>
                  </a:lnTo>
                  <a:lnTo>
                    <a:pt x="148" y="454"/>
                  </a:lnTo>
                  <a:lnTo>
                    <a:pt x="148" y="453"/>
                  </a:lnTo>
                  <a:lnTo>
                    <a:pt x="149" y="453"/>
                  </a:lnTo>
                  <a:lnTo>
                    <a:pt x="150" y="450"/>
                  </a:lnTo>
                  <a:lnTo>
                    <a:pt x="152" y="449"/>
                  </a:lnTo>
                  <a:lnTo>
                    <a:pt x="153" y="447"/>
                  </a:lnTo>
                  <a:lnTo>
                    <a:pt x="156" y="446"/>
                  </a:lnTo>
                  <a:lnTo>
                    <a:pt x="160" y="443"/>
                  </a:lnTo>
                  <a:lnTo>
                    <a:pt x="181" y="429"/>
                  </a:lnTo>
                  <a:lnTo>
                    <a:pt x="179" y="427"/>
                  </a:lnTo>
                  <a:lnTo>
                    <a:pt x="177" y="425"/>
                  </a:lnTo>
                  <a:lnTo>
                    <a:pt x="177" y="424"/>
                  </a:lnTo>
                  <a:lnTo>
                    <a:pt x="175" y="424"/>
                  </a:lnTo>
                  <a:lnTo>
                    <a:pt x="174" y="421"/>
                  </a:lnTo>
                  <a:lnTo>
                    <a:pt x="174" y="420"/>
                  </a:lnTo>
                  <a:lnTo>
                    <a:pt x="172" y="420"/>
                  </a:lnTo>
                  <a:lnTo>
                    <a:pt x="170" y="417"/>
                  </a:lnTo>
                  <a:lnTo>
                    <a:pt x="168" y="417"/>
                  </a:lnTo>
                  <a:lnTo>
                    <a:pt x="167" y="417"/>
                  </a:lnTo>
                  <a:lnTo>
                    <a:pt x="167" y="416"/>
                  </a:lnTo>
                  <a:lnTo>
                    <a:pt x="164" y="416"/>
                  </a:lnTo>
                  <a:lnTo>
                    <a:pt x="159" y="416"/>
                  </a:lnTo>
                  <a:lnTo>
                    <a:pt x="156" y="416"/>
                  </a:lnTo>
                  <a:lnTo>
                    <a:pt x="152" y="416"/>
                  </a:lnTo>
                  <a:lnTo>
                    <a:pt x="150" y="416"/>
                  </a:lnTo>
                  <a:lnTo>
                    <a:pt x="146" y="416"/>
                  </a:lnTo>
                  <a:lnTo>
                    <a:pt x="144" y="416"/>
                  </a:lnTo>
                  <a:lnTo>
                    <a:pt x="134" y="417"/>
                  </a:lnTo>
                  <a:lnTo>
                    <a:pt x="124" y="417"/>
                  </a:lnTo>
                  <a:lnTo>
                    <a:pt x="124" y="411"/>
                  </a:lnTo>
                  <a:lnTo>
                    <a:pt x="124" y="388"/>
                  </a:lnTo>
                  <a:lnTo>
                    <a:pt x="124" y="387"/>
                  </a:lnTo>
                  <a:lnTo>
                    <a:pt x="130" y="380"/>
                  </a:lnTo>
                  <a:lnTo>
                    <a:pt x="126" y="378"/>
                  </a:lnTo>
                  <a:lnTo>
                    <a:pt x="121" y="374"/>
                  </a:lnTo>
                  <a:lnTo>
                    <a:pt x="119" y="373"/>
                  </a:lnTo>
                  <a:lnTo>
                    <a:pt x="117" y="374"/>
                  </a:lnTo>
                  <a:lnTo>
                    <a:pt x="116" y="375"/>
                  </a:lnTo>
                  <a:lnTo>
                    <a:pt x="114" y="377"/>
                  </a:lnTo>
                  <a:lnTo>
                    <a:pt x="103" y="364"/>
                  </a:lnTo>
                  <a:lnTo>
                    <a:pt x="98" y="367"/>
                  </a:lnTo>
                  <a:lnTo>
                    <a:pt x="91" y="373"/>
                  </a:lnTo>
                  <a:lnTo>
                    <a:pt x="90" y="370"/>
                  </a:lnTo>
                  <a:lnTo>
                    <a:pt x="87" y="366"/>
                  </a:lnTo>
                  <a:lnTo>
                    <a:pt x="84" y="363"/>
                  </a:lnTo>
                  <a:lnTo>
                    <a:pt x="83" y="360"/>
                  </a:lnTo>
                  <a:lnTo>
                    <a:pt x="81" y="359"/>
                  </a:lnTo>
                  <a:lnTo>
                    <a:pt x="79" y="355"/>
                  </a:lnTo>
                  <a:lnTo>
                    <a:pt x="75" y="352"/>
                  </a:lnTo>
                  <a:lnTo>
                    <a:pt x="69" y="347"/>
                  </a:lnTo>
                  <a:lnTo>
                    <a:pt x="64" y="341"/>
                  </a:lnTo>
                  <a:lnTo>
                    <a:pt x="62" y="342"/>
                  </a:lnTo>
                  <a:lnTo>
                    <a:pt x="58" y="340"/>
                  </a:lnTo>
                  <a:lnTo>
                    <a:pt x="51" y="334"/>
                  </a:lnTo>
                  <a:lnTo>
                    <a:pt x="47" y="336"/>
                  </a:lnTo>
                  <a:lnTo>
                    <a:pt x="43" y="331"/>
                  </a:lnTo>
                  <a:lnTo>
                    <a:pt x="44" y="331"/>
                  </a:lnTo>
                  <a:lnTo>
                    <a:pt x="45" y="330"/>
                  </a:lnTo>
                  <a:lnTo>
                    <a:pt x="44" y="329"/>
                  </a:lnTo>
                  <a:lnTo>
                    <a:pt x="43" y="327"/>
                  </a:lnTo>
                  <a:lnTo>
                    <a:pt x="45" y="325"/>
                  </a:lnTo>
                  <a:lnTo>
                    <a:pt x="44" y="323"/>
                  </a:lnTo>
                  <a:lnTo>
                    <a:pt x="32" y="309"/>
                  </a:lnTo>
                  <a:lnTo>
                    <a:pt x="30" y="308"/>
                  </a:lnTo>
                  <a:lnTo>
                    <a:pt x="29" y="306"/>
                  </a:lnTo>
                  <a:lnTo>
                    <a:pt x="23" y="301"/>
                  </a:lnTo>
                  <a:lnTo>
                    <a:pt x="22" y="300"/>
                  </a:lnTo>
                  <a:lnTo>
                    <a:pt x="21" y="298"/>
                  </a:lnTo>
                  <a:lnTo>
                    <a:pt x="19" y="298"/>
                  </a:lnTo>
                  <a:lnTo>
                    <a:pt x="1" y="282"/>
                  </a:lnTo>
                  <a:lnTo>
                    <a:pt x="0" y="282"/>
                  </a:lnTo>
                  <a:lnTo>
                    <a:pt x="1" y="280"/>
                  </a:lnTo>
                  <a:lnTo>
                    <a:pt x="14" y="265"/>
                  </a:lnTo>
                  <a:lnTo>
                    <a:pt x="15" y="265"/>
                  </a:lnTo>
                  <a:lnTo>
                    <a:pt x="15" y="264"/>
                  </a:lnTo>
                  <a:lnTo>
                    <a:pt x="17" y="264"/>
                  </a:lnTo>
                  <a:lnTo>
                    <a:pt x="21" y="257"/>
                  </a:lnTo>
                  <a:lnTo>
                    <a:pt x="22" y="256"/>
                  </a:lnTo>
                  <a:lnTo>
                    <a:pt x="25" y="253"/>
                  </a:lnTo>
                  <a:lnTo>
                    <a:pt x="25" y="251"/>
                  </a:lnTo>
                  <a:lnTo>
                    <a:pt x="26" y="251"/>
                  </a:lnTo>
                  <a:lnTo>
                    <a:pt x="30" y="244"/>
                  </a:lnTo>
                  <a:lnTo>
                    <a:pt x="32" y="243"/>
                  </a:lnTo>
                  <a:lnTo>
                    <a:pt x="33" y="242"/>
                  </a:lnTo>
                  <a:lnTo>
                    <a:pt x="34" y="239"/>
                  </a:lnTo>
                  <a:lnTo>
                    <a:pt x="36" y="237"/>
                  </a:lnTo>
                  <a:lnTo>
                    <a:pt x="40" y="232"/>
                  </a:lnTo>
                  <a:lnTo>
                    <a:pt x="41" y="231"/>
                  </a:lnTo>
                  <a:lnTo>
                    <a:pt x="50" y="218"/>
                  </a:lnTo>
                  <a:lnTo>
                    <a:pt x="51" y="218"/>
                  </a:lnTo>
                  <a:lnTo>
                    <a:pt x="51" y="217"/>
                  </a:lnTo>
                  <a:lnTo>
                    <a:pt x="54" y="214"/>
                  </a:lnTo>
                  <a:lnTo>
                    <a:pt x="57" y="210"/>
                  </a:lnTo>
                  <a:lnTo>
                    <a:pt x="57" y="209"/>
                  </a:lnTo>
                  <a:lnTo>
                    <a:pt x="55" y="209"/>
                  </a:lnTo>
                  <a:lnTo>
                    <a:pt x="57" y="209"/>
                  </a:lnTo>
                  <a:lnTo>
                    <a:pt x="57" y="207"/>
                  </a:lnTo>
                  <a:lnTo>
                    <a:pt x="58" y="206"/>
                  </a:lnTo>
                  <a:lnTo>
                    <a:pt x="59" y="202"/>
                  </a:lnTo>
                  <a:lnTo>
                    <a:pt x="59" y="200"/>
                  </a:lnTo>
                  <a:lnTo>
                    <a:pt x="61" y="199"/>
                  </a:lnTo>
                  <a:lnTo>
                    <a:pt x="61" y="198"/>
                  </a:lnTo>
                  <a:lnTo>
                    <a:pt x="64" y="199"/>
                  </a:lnTo>
                  <a:lnTo>
                    <a:pt x="65" y="199"/>
                  </a:lnTo>
                  <a:lnTo>
                    <a:pt x="68" y="198"/>
                  </a:lnTo>
                  <a:lnTo>
                    <a:pt x="72" y="195"/>
                  </a:lnTo>
                  <a:lnTo>
                    <a:pt x="73" y="195"/>
                  </a:lnTo>
                  <a:lnTo>
                    <a:pt x="75" y="192"/>
                  </a:lnTo>
                  <a:lnTo>
                    <a:pt x="75" y="191"/>
                  </a:lnTo>
                  <a:lnTo>
                    <a:pt x="77" y="189"/>
                  </a:lnTo>
                  <a:lnTo>
                    <a:pt x="81" y="188"/>
                  </a:lnTo>
                  <a:lnTo>
                    <a:pt x="86" y="191"/>
                  </a:lnTo>
                  <a:lnTo>
                    <a:pt x="87" y="189"/>
                  </a:lnTo>
                  <a:lnTo>
                    <a:pt x="88" y="188"/>
                  </a:lnTo>
                  <a:lnTo>
                    <a:pt x="88" y="187"/>
                  </a:lnTo>
                  <a:lnTo>
                    <a:pt x="90" y="187"/>
                  </a:lnTo>
                  <a:lnTo>
                    <a:pt x="92" y="187"/>
                  </a:lnTo>
                  <a:lnTo>
                    <a:pt x="94" y="188"/>
                  </a:lnTo>
                  <a:lnTo>
                    <a:pt x="95" y="185"/>
                  </a:lnTo>
                  <a:lnTo>
                    <a:pt x="95" y="184"/>
                  </a:lnTo>
                  <a:lnTo>
                    <a:pt x="95" y="182"/>
                  </a:lnTo>
                  <a:lnTo>
                    <a:pt x="95" y="179"/>
                  </a:lnTo>
                  <a:lnTo>
                    <a:pt x="95" y="177"/>
                  </a:lnTo>
                  <a:lnTo>
                    <a:pt x="97" y="174"/>
                  </a:lnTo>
                  <a:lnTo>
                    <a:pt x="97" y="173"/>
                  </a:lnTo>
                  <a:lnTo>
                    <a:pt x="97" y="171"/>
                  </a:lnTo>
                  <a:lnTo>
                    <a:pt x="97" y="168"/>
                  </a:lnTo>
                  <a:lnTo>
                    <a:pt x="92" y="167"/>
                  </a:lnTo>
                  <a:lnTo>
                    <a:pt x="91" y="167"/>
                  </a:lnTo>
                  <a:lnTo>
                    <a:pt x="88" y="167"/>
                  </a:lnTo>
                  <a:lnTo>
                    <a:pt x="88" y="166"/>
                  </a:lnTo>
                  <a:lnTo>
                    <a:pt x="90" y="164"/>
                  </a:lnTo>
                  <a:lnTo>
                    <a:pt x="90" y="163"/>
                  </a:lnTo>
                  <a:lnTo>
                    <a:pt x="91" y="162"/>
                  </a:lnTo>
                  <a:lnTo>
                    <a:pt x="94" y="155"/>
                  </a:lnTo>
                  <a:lnTo>
                    <a:pt x="95" y="153"/>
                  </a:lnTo>
                  <a:lnTo>
                    <a:pt x="97" y="149"/>
                  </a:lnTo>
                  <a:lnTo>
                    <a:pt x="97" y="148"/>
                  </a:lnTo>
                  <a:lnTo>
                    <a:pt x="99" y="142"/>
                  </a:lnTo>
                  <a:lnTo>
                    <a:pt x="102" y="140"/>
                  </a:lnTo>
                  <a:lnTo>
                    <a:pt x="102" y="138"/>
                  </a:lnTo>
                  <a:lnTo>
                    <a:pt x="124" y="145"/>
                  </a:lnTo>
                  <a:lnTo>
                    <a:pt x="135" y="148"/>
                  </a:lnTo>
                  <a:lnTo>
                    <a:pt x="137" y="146"/>
                  </a:lnTo>
                  <a:lnTo>
                    <a:pt x="138" y="145"/>
                  </a:lnTo>
                  <a:lnTo>
                    <a:pt x="139" y="144"/>
                  </a:lnTo>
                  <a:lnTo>
                    <a:pt x="139" y="145"/>
                  </a:lnTo>
                  <a:lnTo>
                    <a:pt x="146" y="151"/>
                  </a:lnTo>
                  <a:lnTo>
                    <a:pt x="148" y="152"/>
                  </a:lnTo>
                  <a:lnTo>
                    <a:pt x="148" y="153"/>
                  </a:lnTo>
                  <a:lnTo>
                    <a:pt x="149" y="155"/>
                  </a:lnTo>
                  <a:lnTo>
                    <a:pt x="150" y="156"/>
                  </a:lnTo>
                  <a:lnTo>
                    <a:pt x="153" y="157"/>
                  </a:lnTo>
                  <a:lnTo>
                    <a:pt x="153" y="159"/>
                  </a:lnTo>
                  <a:lnTo>
                    <a:pt x="160" y="152"/>
                  </a:lnTo>
                  <a:lnTo>
                    <a:pt x="164" y="149"/>
                  </a:lnTo>
                  <a:lnTo>
                    <a:pt x="164" y="151"/>
                  </a:lnTo>
                  <a:lnTo>
                    <a:pt x="166" y="152"/>
                  </a:lnTo>
                  <a:lnTo>
                    <a:pt x="166" y="153"/>
                  </a:lnTo>
                  <a:lnTo>
                    <a:pt x="167" y="155"/>
                  </a:lnTo>
                  <a:lnTo>
                    <a:pt x="167" y="156"/>
                  </a:lnTo>
                  <a:lnTo>
                    <a:pt x="168" y="157"/>
                  </a:lnTo>
                  <a:lnTo>
                    <a:pt x="168" y="159"/>
                  </a:lnTo>
                  <a:lnTo>
                    <a:pt x="170" y="160"/>
                  </a:lnTo>
                  <a:lnTo>
                    <a:pt x="171" y="162"/>
                  </a:lnTo>
                  <a:lnTo>
                    <a:pt x="172" y="160"/>
                  </a:lnTo>
                  <a:lnTo>
                    <a:pt x="182" y="174"/>
                  </a:lnTo>
                  <a:lnTo>
                    <a:pt x="183" y="175"/>
                  </a:lnTo>
                  <a:lnTo>
                    <a:pt x="185" y="177"/>
                  </a:lnTo>
                  <a:lnTo>
                    <a:pt x="186" y="177"/>
                  </a:lnTo>
                  <a:lnTo>
                    <a:pt x="192" y="185"/>
                  </a:lnTo>
                  <a:lnTo>
                    <a:pt x="193" y="184"/>
                  </a:lnTo>
                  <a:lnTo>
                    <a:pt x="196" y="182"/>
                  </a:lnTo>
                  <a:lnTo>
                    <a:pt x="196" y="184"/>
                  </a:lnTo>
                  <a:lnTo>
                    <a:pt x="197" y="185"/>
                  </a:lnTo>
                  <a:lnTo>
                    <a:pt x="199" y="188"/>
                  </a:lnTo>
                  <a:lnTo>
                    <a:pt x="200" y="188"/>
                  </a:lnTo>
                  <a:lnTo>
                    <a:pt x="200" y="189"/>
                  </a:lnTo>
                  <a:lnTo>
                    <a:pt x="202" y="191"/>
                  </a:lnTo>
                  <a:lnTo>
                    <a:pt x="202" y="192"/>
                  </a:lnTo>
                  <a:lnTo>
                    <a:pt x="203" y="192"/>
                  </a:lnTo>
                  <a:lnTo>
                    <a:pt x="203" y="193"/>
                  </a:lnTo>
                  <a:lnTo>
                    <a:pt x="204" y="195"/>
                  </a:lnTo>
                  <a:lnTo>
                    <a:pt x="206" y="198"/>
                  </a:lnTo>
                  <a:lnTo>
                    <a:pt x="207" y="199"/>
                  </a:lnTo>
                  <a:lnTo>
                    <a:pt x="208" y="199"/>
                  </a:lnTo>
                  <a:lnTo>
                    <a:pt x="208" y="200"/>
                  </a:lnTo>
                  <a:lnTo>
                    <a:pt x="210" y="202"/>
                  </a:lnTo>
                  <a:lnTo>
                    <a:pt x="211" y="203"/>
                  </a:lnTo>
                  <a:lnTo>
                    <a:pt x="213" y="204"/>
                  </a:lnTo>
                  <a:lnTo>
                    <a:pt x="214" y="206"/>
                  </a:lnTo>
                  <a:lnTo>
                    <a:pt x="215" y="207"/>
                  </a:lnTo>
                  <a:lnTo>
                    <a:pt x="217" y="209"/>
                  </a:lnTo>
                  <a:lnTo>
                    <a:pt x="217" y="210"/>
                  </a:lnTo>
                  <a:lnTo>
                    <a:pt x="218" y="210"/>
                  </a:lnTo>
                  <a:lnTo>
                    <a:pt x="218" y="209"/>
                  </a:lnTo>
                  <a:lnTo>
                    <a:pt x="219" y="209"/>
                  </a:lnTo>
                  <a:lnTo>
                    <a:pt x="226" y="203"/>
                  </a:lnTo>
                  <a:lnTo>
                    <a:pt x="228" y="206"/>
                  </a:lnTo>
                  <a:lnTo>
                    <a:pt x="229" y="206"/>
                  </a:lnTo>
                  <a:lnTo>
                    <a:pt x="230" y="207"/>
                  </a:lnTo>
                  <a:lnTo>
                    <a:pt x="232" y="207"/>
                  </a:lnTo>
                  <a:lnTo>
                    <a:pt x="233" y="207"/>
                  </a:lnTo>
                  <a:lnTo>
                    <a:pt x="235" y="207"/>
                  </a:lnTo>
                  <a:lnTo>
                    <a:pt x="239" y="207"/>
                  </a:lnTo>
                  <a:lnTo>
                    <a:pt x="240" y="207"/>
                  </a:lnTo>
                  <a:lnTo>
                    <a:pt x="240" y="209"/>
                  </a:lnTo>
                  <a:lnTo>
                    <a:pt x="241" y="210"/>
                  </a:lnTo>
                  <a:lnTo>
                    <a:pt x="241" y="213"/>
                  </a:lnTo>
                  <a:lnTo>
                    <a:pt x="243" y="214"/>
                  </a:lnTo>
                  <a:lnTo>
                    <a:pt x="244" y="213"/>
                  </a:lnTo>
                  <a:lnTo>
                    <a:pt x="246" y="213"/>
                  </a:lnTo>
                  <a:lnTo>
                    <a:pt x="246" y="211"/>
                  </a:lnTo>
                  <a:lnTo>
                    <a:pt x="247" y="211"/>
                  </a:lnTo>
                  <a:lnTo>
                    <a:pt x="247" y="210"/>
                  </a:lnTo>
                  <a:lnTo>
                    <a:pt x="246" y="210"/>
                  </a:lnTo>
                  <a:lnTo>
                    <a:pt x="247" y="210"/>
                  </a:lnTo>
                  <a:lnTo>
                    <a:pt x="248" y="209"/>
                  </a:lnTo>
                  <a:lnTo>
                    <a:pt x="252" y="206"/>
                  </a:lnTo>
                  <a:lnTo>
                    <a:pt x="255" y="206"/>
                  </a:lnTo>
                  <a:lnTo>
                    <a:pt x="259" y="203"/>
                  </a:lnTo>
                  <a:lnTo>
                    <a:pt x="264" y="200"/>
                  </a:lnTo>
                  <a:lnTo>
                    <a:pt x="268" y="199"/>
                  </a:lnTo>
                  <a:lnTo>
                    <a:pt x="269" y="198"/>
                  </a:lnTo>
                  <a:lnTo>
                    <a:pt x="271" y="198"/>
                  </a:lnTo>
                  <a:lnTo>
                    <a:pt x="273" y="195"/>
                  </a:lnTo>
                  <a:lnTo>
                    <a:pt x="276" y="193"/>
                  </a:lnTo>
                  <a:lnTo>
                    <a:pt x="293" y="184"/>
                  </a:lnTo>
                  <a:lnTo>
                    <a:pt x="312" y="174"/>
                  </a:lnTo>
                  <a:lnTo>
                    <a:pt x="313" y="173"/>
                  </a:lnTo>
                  <a:lnTo>
                    <a:pt x="331" y="163"/>
                  </a:lnTo>
                  <a:lnTo>
                    <a:pt x="338" y="160"/>
                  </a:lnTo>
                  <a:lnTo>
                    <a:pt x="341" y="157"/>
                  </a:lnTo>
                  <a:lnTo>
                    <a:pt x="359" y="146"/>
                  </a:lnTo>
                  <a:lnTo>
                    <a:pt x="360" y="146"/>
                  </a:lnTo>
                  <a:lnTo>
                    <a:pt x="374" y="140"/>
                  </a:lnTo>
                  <a:lnTo>
                    <a:pt x="378" y="137"/>
                  </a:lnTo>
                  <a:lnTo>
                    <a:pt x="381" y="134"/>
                  </a:lnTo>
                  <a:lnTo>
                    <a:pt x="382" y="134"/>
                  </a:lnTo>
                  <a:lnTo>
                    <a:pt x="390" y="129"/>
                  </a:lnTo>
                  <a:lnTo>
                    <a:pt x="400" y="123"/>
                  </a:lnTo>
                  <a:lnTo>
                    <a:pt x="401" y="122"/>
                  </a:lnTo>
                  <a:lnTo>
                    <a:pt x="407" y="119"/>
                  </a:lnTo>
                  <a:lnTo>
                    <a:pt x="439" y="97"/>
                  </a:lnTo>
                  <a:lnTo>
                    <a:pt x="443" y="94"/>
                  </a:lnTo>
                  <a:lnTo>
                    <a:pt x="444" y="94"/>
                  </a:lnTo>
                  <a:lnTo>
                    <a:pt x="444" y="95"/>
                  </a:lnTo>
                  <a:lnTo>
                    <a:pt x="444" y="94"/>
                  </a:lnTo>
                  <a:lnTo>
                    <a:pt x="469" y="80"/>
                  </a:lnTo>
                  <a:lnTo>
                    <a:pt x="469" y="79"/>
                  </a:lnTo>
                  <a:lnTo>
                    <a:pt x="470" y="79"/>
                  </a:lnTo>
                  <a:lnTo>
                    <a:pt x="477" y="75"/>
                  </a:lnTo>
                  <a:lnTo>
                    <a:pt x="479" y="73"/>
                  </a:lnTo>
                  <a:lnTo>
                    <a:pt x="482" y="72"/>
                  </a:lnTo>
                  <a:lnTo>
                    <a:pt x="489" y="68"/>
                  </a:lnTo>
                  <a:lnTo>
                    <a:pt x="491" y="65"/>
                  </a:lnTo>
                  <a:lnTo>
                    <a:pt x="493" y="65"/>
                  </a:lnTo>
                  <a:lnTo>
                    <a:pt x="501" y="60"/>
                  </a:lnTo>
                  <a:lnTo>
                    <a:pt x="505" y="57"/>
                  </a:lnTo>
                  <a:lnTo>
                    <a:pt x="506" y="55"/>
                  </a:lnTo>
                  <a:lnTo>
                    <a:pt x="508" y="54"/>
                  </a:lnTo>
                  <a:lnTo>
                    <a:pt x="509" y="54"/>
                  </a:lnTo>
                  <a:lnTo>
                    <a:pt x="527" y="42"/>
                  </a:lnTo>
                  <a:lnTo>
                    <a:pt x="528" y="42"/>
                  </a:lnTo>
                  <a:lnTo>
                    <a:pt x="534" y="37"/>
                  </a:lnTo>
                  <a:lnTo>
                    <a:pt x="535" y="36"/>
                  </a:lnTo>
                  <a:lnTo>
                    <a:pt x="537" y="36"/>
                  </a:lnTo>
                  <a:lnTo>
                    <a:pt x="538" y="35"/>
                  </a:lnTo>
                  <a:lnTo>
                    <a:pt x="552" y="26"/>
                  </a:lnTo>
                  <a:lnTo>
                    <a:pt x="555" y="25"/>
                  </a:lnTo>
                  <a:lnTo>
                    <a:pt x="557" y="22"/>
                  </a:lnTo>
                  <a:lnTo>
                    <a:pt x="559" y="22"/>
                  </a:lnTo>
                  <a:lnTo>
                    <a:pt x="559" y="21"/>
                  </a:lnTo>
                  <a:lnTo>
                    <a:pt x="567" y="17"/>
                  </a:lnTo>
                  <a:lnTo>
                    <a:pt x="574" y="13"/>
                  </a:lnTo>
                  <a:lnTo>
                    <a:pt x="575" y="11"/>
                  </a:lnTo>
                  <a:lnTo>
                    <a:pt x="577" y="10"/>
                  </a:lnTo>
                  <a:lnTo>
                    <a:pt x="578" y="10"/>
                  </a:lnTo>
                  <a:lnTo>
                    <a:pt x="582" y="7"/>
                  </a:lnTo>
                  <a:lnTo>
                    <a:pt x="584" y="6"/>
                  </a:lnTo>
                  <a:lnTo>
                    <a:pt x="585" y="6"/>
                  </a:lnTo>
                  <a:lnTo>
                    <a:pt x="592" y="0"/>
                  </a:lnTo>
                  <a:lnTo>
                    <a:pt x="593" y="2"/>
                  </a:lnTo>
                  <a:lnTo>
                    <a:pt x="593" y="3"/>
                  </a:lnTo>
                  <a:lnTo>
                    <a:pt x="595" y="4"/>
                  </a:lnTo>
                  <a:lnTo>
                    <a:pt x="595" y="6"/>
                  </a:lnTo>
                  <a:lnTo>
                    <a:pt x="596" y="8"/>
                  </a:lnTo>
                  <a:lnTo>
                    <a:pt x="597" y="10"/>
                  </a:lnTo>
                  <a:lnTo>
                    <a:pt x="597" y="11"/>
                  </a:lnTo>
                  <a:lnTo>
                    <a:pt x="599" y="13"/>
                  </a:lnTo>
                  <a:lnTo>
                    <a:pt x="599" y="14"/>
                  </a:lnTo>
                  <a:lnTo>
                    <a:pt x="599" y="15"/>
                  </a:lnTo>
                  <a:lnTo>
                    <a:pt x="600" y="18"/>
                  </a:lnTo>
                  <a:lnTo>
                    <a:pt x="602" y="19"/>
                  </a:lnTo>
                  <a:lnTo>
                    <a:pt x="602" y="21"/>
                  </a:lnTo>
                  <a:lnTo>
                    <a:pt x="603" y="24"/>
                  </a:lnTo>
                  <a:lnTo>
                    <a:pt x="607" y="29"/>
                  </a:lnTo>
                  <a:lnTo>
                    <a:pt x="608" y="32"/>
                  </a:lnTo>
                  <a:lnTo>
                    <a:pt x="613" y="37"/>
                  </a:lnTo>
                  <a:lnTo>
                    <a:pt x="615" y="42"/>
                  </a:lnTo>
                  <a:lnTo>
                    <a:pt x="617" y="43"/>
                  </a:lnTo>
                  <a:lnTo>
                    <a:pt x="620" y="44"/>
                  </a:lnTo>
                  <a:lnTo>
                    <a:pt x="622" y="46"/>
                  </a:lnTo>
                  <a:lnTo>
                    <a:pt x="622" y="47"/>
                  </a:lnTo>
                  <a:lnTo>
                    <a:pt x="629" y="50"/>
                  </a:lnTo>
                  <a:lnTo>
                    <a:pt x="629" y="51"/>
                  </a:lnTo>
                  <a:lnTo>
                    <a:pt x="631" y="51"/>
                  </a:lnTo>
                  <a:lnTo>
                    <a:pt x="632" y="51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BCAE21D2-36A7-C2D2-04DF-C4DE810A01D6}"/>
              </a:ext>
            </a:extLst>
          </p:cNvPr>
          <p:cNvGrpSpPr/>
          <p:nvPr/>
        </p:nvGrpSpPr>
        <p:grpSpPr>
          <a:xfrm>
            <a:off x="745510" y="1286554"/>
            <a:ext cx="3465082" cy="2929242"/>
            <a:chOff x="2861308" y="1125105"/>
            <a:chExt cx="3447731" cy="2915077"/>
          </a:xfrm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6C734E94-D291-30FD-1A62-1E38A5FE762F}"/>
                </a:ext>
              </a:extLst>
            </p:cNvPr>
            <p:cNvSpPr txBox="1"/>
            <p:nvPr/>
          </p:nvSpPr>
          <p:spPr>
            <a:xfrm>
              <a:off x="4423533" y="3824738"/>
              <a:ext cx="2952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5A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4B69A6C9-434E-CB44-A4C0-B4365D31B0F0}"/>
                </a:ext>
              </a:extLst>
            </p:cNvPr>
            <p:cNvSpPr txBox="1"/>
            <p:nvPr/>
          </p:nvSpPr>
          <p:spPr>
            <a:xfrm>
              <a:off x="4662516" y="2697797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2</a:t>
              </a: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C09D400F-B10F-3170-05C0-8859A12856EC}"/>
                </a:ext>
              </a:extLst>
            </p:cNvPr>
            <p:cNvSpPr txBox="1"/>
            <p:nvPr/>
          </p:nvSpPr>
          <p:spPr>
            <a:xfrm>
              <a:off x="4223632" y="2437203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7</a:t>
              </a: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0B1AB048-F98A-2C89-A3DF-60068C882873}"/>
                </a:ext>
              </a:extLst>
            </p:cNvPr>
            <p:cNvSpPr txBox="1"/>
            <p:nvPr/>
          </p:nvSpPr>
          <p:spPr>
            <a:xfrm>
              <a:off x="3794920" y="3340125"/>
              <a:ext cx="2952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6A</a:t>
              </a: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1BCFF969-8B77-9A8D-586C-4D4A066D4B51}"/>
                </a:ext>
              </a:extLst>
            </p:cNvPr>
            <p:cNvSpPr txBox="1"/>
            <p:nvPr/>
          </p:nvSpPr>
          <p:spPr>
            <a:xfrm>
              <a:off x="4321921" y="1920595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8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1D50C6BA-03FB-42AE-FDD6-DE3E345F16AC}"/>
                </a:ext>
              </a:extLst>
            </p:cNvPr>
            <p:cNvSpPr txBox="1"/>
            <p:nvPr/>
          </p:nvSpPr>
          <p:spPr>
            <a:xfrm>
              <a:off x="4577943" y="3077254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B83579C5-0DC4-6963-712B-7DF33EDCA6B4}"/>
                </a:ext>
              </a:extLst>
            </p:cNvPr>
            <p:cNvSpPr txBox="1"/>
            <p:nvPr/>
          </p:nvSpPr>
          <p:spPr>
            <a:xfrm>
              <a:off x="4801952" y="2190324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9</a:t>
              </a: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A8659029-D944-A709-B401-3239029C146C}"/>
                </a:ext>
              </a:extLst>
            </p:cNvPr>
            <p:cNvSpPr txBox="1"/>
            <p:nvPr/>
          </p:nvSpPr>
          <p:spPr>
            <a:xfrm>
              <a:off x="5453424" y="2725229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4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66BEBBEE-8BDD-5BF1-F813-7D683D77F4C5}"/>
                </a:ext>
              </a:extLst>
            </p:cNvPr>
            <p:cNvSpPr txBox="1"/>
            <p:nvPr/>
          </p:nvSpPr>
          <p:spPr>
            <a:xfrm>
              <a:off x="3282315" y="2969812"/>
              <a:ext cx="29046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6C</a:t>
              </a: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4AAC5C6E-7ED5-F806-CA89-C57542D59DE5}"/>
                </a:ext>
              </a:extLst>
            </p:cNvPr>
            <p:cNvSpPr txBox="1"/>
            <p:nvPr/>
          </p:nvSpPr>
          <p:spPr>
            <a:xfrm>
              <a:off x="5685748" y="2455491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11</a:t>
              </a: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BCAF2927-9C3D-5E81-AFC6-1F53F58D2BC9}"/>
                </a:ext>
              </a:extLst>
            </p:cNvPr>
            <p:cNvSpPr txBox="1"/>
            <p:nvPr/>
          </p:nvSpPr>
          <p:spPr>
            <a:xfrm>
              <a:off x="5185152" y="2098894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10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FD42AB22-BBD8-770D-048E-1025C22B177B}"/>
                </a:ext>
              </a:extLst>
            </p:cNvPr>
            <p:cNvSpPr txBox="1"/>
            <p:nvPr/>
          </p:nvSpPr>
          <p:spPr>
            <a:xfrm>
              <a:off x="6021781" y="2009744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16</a:t>
              </a: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8D5F0F80-E299-C12D-9AA2-721AAFF436BC}"/>
                </a:ext>
              </a:extLst>
            </p:cNvPr>
            <p:cNvSpPr txBox="1"/>
            <p:nvPr/>
          </p:nvSpPr>
          <p:spPr>
            <a:xfrm>
              <a:off x="5140261" y="2592641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3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6EF2ACF6-2B7E-4753-0EFF-D77B2F725815}"/>
                </a:ext>
              </a:extLst>
            </p:cNvPr>
            <p:cNvSpPr txBox="1"/>
            <p:nvPr/>
          </p:nvSpPr>
          <p:spPr>
            <a:xfrm>
              <a:off x="2861308" y="3285261"/>
              <a:ext cx="2920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6B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7DD1262E-B560-65FA-7157-DC5F06503EC9}"/>
                </a:ext>
              </a:extLst>
            </p:cNvPr>
            <p:cNvSpPr txBox="1"/>
            <p:nvPr/>
          </p:nvSpPr>
          <p:spPr>
            <a:xfrm>
              <a:off x="5372595" y="1125105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13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82C30125-991E-4DE6-189C-A208ACEBB46B}"/>
                </a:ext>
              </a:extLst>
            </p:cNvPr>
            <p:cNvSpPr txBox="1"/>
            <p:nvPr/>
          </p:nvSpPr>
          <p:spPr>
            <a:xfrm>
              <a:off x="4519964" y="1545711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12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A237C0F3-8CCA-43CF-3E98-E4EC25272AB9}"/>
                </a:ext>
              </a:extLst>
            </p:cNvPr>
            <p:cNvSpPr txBox="1"/>
            <p:nvPr/>
          </p:nvSpPr>
          <p:spPr>
            <a:xfrm>
              <a:off x="4885696" y="1239400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15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8DCF37FC-C768-D22B-864F-41BA2FD99469}"/>
                </a:ext>
              </a:extLst>
            </p:cNvPr>
            <p:cNvSpPr txBox="1"/>
            <p:nvPr/>
          </p:nvSpPr>
          <p:spPr>
            <a:xfrm>
              <a:off x="4477416" y="3495573"/>
              <a:ext cx="2920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5B</a:t>
              </a: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76A9F18A-6C6E-F3ED-DF46-50D9C789721C}"/>
                </a:ext>
              </a:extLst>
            </p:cNvPr>
            <p:cNvSpPr txBox="1"/>
            <p:nvPr/>
          </p:nvSpPr>
          <p:spPr>
            <a:xfrm>
              <a:off x="5164578" y="1520564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8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5046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4741E-AA73-A64A-998D-24F9043A4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9187C-3344-B71F-442F-172611C86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Frankfurt </a:t>
            </a:r>
            <a:r>
              <a:rPr lang="en-US" altLang="zh-CN" dirty="0" err="1"/>
              <a:t>Standesamtsbezirke</a:t>
            </a:r>
            <a:r>
              <a:rPr lang="en-US" altLang="zh-CN" dirty="0"/>
              <a:t> map-</a:t>
            </a:r>
            <a:br>
              <a:rPr lang="en-US" altLang="zh-CN" dirty="0"/>
            </a:br>
            <a:r>
              <a:rPr lang="en-US" altLang="zh-CN" dirty="0"/>
              <a:t>Civil Registry Districts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1A3BE6-9D53-3277-4719-76A4E088FAF7}"/>
              </a:ext>
            </a:extLst>
          </p:cNvPr>
          <p:cNvGrpSpPr/>
          <p:nvPr/>
        </p:nvGrpSpPr>
        <p:grpSpPr>
          <a:xfrm>
            <a:off x="539552" y="1059582"/>
            <a:ext cx="3905250" cy="3916363"/>
            <a:chOff x="458788" y="2106613"/>
            <a:chExt cx="3905250" cy="3916363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33F47F9-F4E0-0910-3C8C-24A717CB6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375" y="2106613"/>
              <a:ext cx="3395663" cy="3916363"/>
            </a:xfrm>
            <a:custGeom>
              <a:avLst/>
              <a:gdLst>
                <a:gd name="T0" fmla="*/ 1628 w 2139"/>
                <a:gd name="T1" fmla="*/ 118 h 2467"/>
                <a:gd name="T2" fmla="*/ 1624 w 2139"/>
                <a:gd name="T3" fmla="*/ 236 h 2467"/>
                <a:gd name="T4" fmla="*/ 1506 w 2139"/>
                <a:gd name="T5" fmla="*/ 372 h 2467"/>
                <a:gd name="T6" fmla="*/ 1407 w 2139"/>
                <a:gd name="T7" fmla="*/ 545 h 2467"/>
                <a:gd name="T8" fmla="*/ 1457 w 2139"/>
                <a:gd name="T9" fmla="*/ 596 h 2467"/>
                <a:gd name="T10" fmla="*/ 1496 w 2139"/>
                <a:gd name="T11" fmla="*/ 664 h 2467"/>
                <a:gd name="T12" fmla="*/ 1566 w 2139"/>
                <a:gd name="T13" fmla="*/ 745 h 2467"/>
                <a:gd name="T14" fmla="*/ 1644 w 2139"/>
                <a:gd name="T15" fmla="*/ 756 h 2467"/>
                <a:gd name="T16" fmla="*/ 1706 w 2139"/>
                <a:gd name="T17" fmla="*/ 736 h 2467"/>
                <a:gd name="T18" fmla="*/ 1856 w 2139"/>
                <a:gd name="T19" fmla="*/ 606 h 2467"/>
                <a:gd name="T20" fmla="*/ 1970 w 2139"/>
                <a:gd name="T21" fmla="*/ 568 h 2467"/>
                <a:gd name="T22" fmla="*/ 2110 w 2139"/>
                <a:gd name="T23" fmla="*/ 617 h 2467"/>
                <a:gd name="T24" fmla="*/ 2096 w 2139"/>
                <a:gd name="T25" fmla="*/ 741 h 2467"/>
                <a:gd name="T26" fmla="*/ 2039 w 2139"/>
                <a:gd name="T27" fmla="*/ 794 h 2467"/>
                <a:gd name="T28" fmla="*/ 2004 w 2139"/>
                <a:gd name="T29" fmla="*/ 848 h 2467"/>
                <a:gd name="T30" fmla="*/ 2004 w 2139"/>
                <a:gd name="T31" fmla="*/ 990 h 2467"/>
                <a:gd name="T32" fmla="*/ 1916 w 2139"/>
                <a:gd name="T33" fmla="*/ 1092 h 2467"/>
                <a:gd name="T34" fmla="*/ 1983 w 2139"/>
                <a:gd name="T35" fmla="*/ 1287 h 2467"/>
                <a:gd name="T36" fmla="*/ 1868 w 2139"/>
                <a:gd name="T37" fmla="*/ 1380 h 2467"/>
                <a:gd name="T38" fmla="*/ 1667 w 2139"/>
                <a:gd name="T39" fmla="*/ 1341 h 2467"/>
                <a:gd name="T40" fmla="*/ 1589 w 2139"/>
                <a:gd name="T41" fmla="*/ 1405 h 2467"/>
                <a:gd name="T42" fmla="*/ 1631 w 2139"/>
                <a:gd name="T43" fmla="*/ 1424 h 2467"/>
                <a:gd name="T44" fmla="*/ 1721 w 2139"/>
                <a:gd name="T45" fmla="*/ 1471 h 2467"/>
                <a:gd name="T46" fmla="*/ 1729 w 2139"/>
                <a:gd name="T47" fmla="*/ 1557 h 2467"/>
                <a:gd name="T48" fmla="*/ 1634 w 2139"/>
                <a:gd name="T49" fmla="*/ 1674 h 2467"/>
                <a:gd name="T50" fmla="*/ 1603 w 2139"/>
                <a:gd name="T51" fmla="*/ 1839 h 2467"/>
                <a:gd name="T52" fmla="*/ 1503 w 2139"/>
                <a:gd name="T53" fmla="*/ 1940 h 2467"/>
                <a:gd name="T54" fmla="*/ 1340 w 2139"/>
                <a:gd name="T55" fmla="*/ 1972 h 2467"/>
                <a:gd name="T56" fmla="*/ 1140 w 2139"/>
                <a:gd name="T57" fmla="*/ 2001 h 2467"/>
                <a:gd name="T58" fmla="*/ 978 w 2139"/>
                <a:gd name="T59" fmla="*/ 1998 h 2467"/>
                <a:gd name="T60" fmla="*/ 843 w 2139"/>
                <a:gd name="T61" fmla="*/ 2003 h 2467"/>
                <a:gd name="T62" fmla="*/ 723 w 2139"/>
                <a:gd name="T63" fmla="*/ 2107 h 2467"/>
                <a:gd name="T64" fmla="*/ 611 w 2139"/>
                <a:gd name="T65" fmla="*/ 2175 h 2467"/>
                <a:gd name="T66" fmla="*/ 563 w 2139"/>
                <a:gd name="T67" fmla="*/ 2356 h 2467"/>
                <a:gd name="T68" fmla="*/ 445 w 2139"/>
                <a:gd name="T69" fmla="*/ 2456 h 2467"/>
                <a:gd name="T70" fmla="*/ 167 w 2139"/>
                <a:gd name="T71" fmla="*/ 2374 h 2467"/>
                <a:gd name="T72" fmla="*/ 19 w 2139"/>
                <a:gd name="T73" fmla="*/ 2307 h 2467"/>
                <a:gd name="T74" fmla="*/ 117 w 2139"/>
                <a:gd name="T75" fmla="*/ 2159 h 2467"/>
                <a:gd name="T76" fmla="*/ 278 w 2139"/>
                <a:gd name="T77" fmla="*/ 2076 h 2467"/>
                <a:gd name="T78" fmla="*/ 257 w 2139"/>
                <a:gd name="T79" fmla="*/ 2013 h 2467"/>
                <a:gd name="T80" fmla="*/ 259 w 2139"/>
                <a:gd name="T81" fmla="*/ 1926 h 2467"/>
                <a:gd name="T82" fmla="*/ 289 w 2139"/>
                <a:gd name="T83" fmla="*/ 1853 h 2467"/>
                <a:gd name="T84" fmla="*/ 398 w 2139"/>
                <a:gd name="T85" fmla="*/ 1833 h 2467"/>
                <a:gd name="T86" fmla="*/ 481 w 2139"/>
                <a:gd name="T87" fmla="*/ 1823 h 2467"/>
                <a:gd name="T88" fmla="*/ 621 w 2139"/>
                <a:gd name="T89" fmla="*/ 1831 h 2467"/>
                <a:gd name="T90" fmla="*/ 715 w 2139"/>
                <a:gd name="T91" fmla="*/ 1832 h 2467"/>
                <a:gd name="T92" fmla="*/ 765 w 2139"/>
                <a:gd name="T93" fmla="*/ 1604 h 2467"/>
                <a:gd name="T94" fmla="*/ 753 w 2139"/>
                <a:gd name="T95" fmla="*/ 1466 h 2467"/>
                <a:gd name="T96" fmla="*/ 633 w 2139"/>
                <a:gd name="T97" fmla="*/ 1326 h 2467"/>
                <a:gd name="T98" fmla="*/ 566 w 2139"/>
                <a:gd name="T99" fmla="*/ 1160 h 2467"/>
                <a:gd name="T100" fmla="*/ 510 w 2139"/>
                <a:gd name="T101" fmla="*/ 1064 h 2467"/>
                <a:gd name="T102" fmla="*/ 620 w 2139"/>
                <a:gd name="T103" fmla="*/ 922 h 2467"/>
                <a:gd name="T104" fmla="*/ 563 w 2139"/>
                <a:gd name="T105" fmla="*/ 783 h 2467"/>
                <a:gd name="T106" fmla="*/ 564 w 2139"/>
                <a:gd name="T107" fmla="*/ 688 h 2467"/>
                <a:gd name="T108" fmla="*/ 648 w 2139"/>
                <a:gd name="T109" fmla="*/ 641 h 2467"/>
                <a:gd name="T110" fmla="*/ 690 w 2139"/>
                <a:gd name="T111" fmla="*/ 563 h 2467"/>
                <a:gd name="T112" fmla="*/ 740 w 2139"/>
                <a:gd name="T113" fmla="*/ 513 h 2467"/>
                <a:gd name="T114" fmla="*/ 816 w 2139"/>
                <a:gd name="T115" fmla="*/ 443 h 2467"/>
                <a:gd name="T116" fmla="*/ 907 w 2139"/>
                <a:gd name="T117" fmla="*/ 345 h 2467"/>
                <a:gd name="T118" fmla="*/ 972 w 2139"/>
                <a:gd name="T119" fmla="*/ 283 h 2467"/>
                <a:gd name="T120" fmla="*/ 1086 w 2139"/>
                <a:gd name="T121" fmla="*/ 218 h 2467"/>
                <a:gd name="T122" fmla="*/ 1224 w 2139"/>
                <a:gd name="T123" fmla="*/ 147 h 2467"/>
                <a:gd name="T124" fmla="*/ 1382 w 2139"/>
                <a:gd name="T125" fmla="*/ 117 h 2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39" h="2467">
                  <a:moveTo>
                    <a:pt x="1485" y="23"/>
                  </a:moveTo>
                  <a:lnTo>
                    <a:pt x="1486" y="23"/>
                  </a:lnTo>
                  <a:lnTo>
                    <a:pt x="1497" y="19"/>
                  </a:lnTo>
                  <a:lnTo>
                    <a:pt x="1506" y="15"/>
                  </a:lnTo>
                  <a:lnTo>
                    <a:pt x="1507" y="16"/>
                  </a:lnTo>
                  <a:lnTo>
                    <a:pt x="1509" y="25"/>
                  </a:lnTo>
                  <a:lnTo>
                    <a:pt x="1509" y="26"/>
                  </a:lnTo>
                  <a:lnTo>
                    <a:pt x="1512" y="33"/>
                  </a:lnTo>
                  <a:lnTo>
                    <a:pt x="1513" y="33"/>
                  </a:lnTo>
                  <a:lnTo>
                    <a:pt x="1528" y="26"/>
                  </a:lnTo>
                  <a:lnTo>
                    <a:pt x="1529" y="25"/>
                  </a:lnTo>
                  <a:lnTo>
                    <a:pt x="1534" y="23"/>
                  </a:lnTo>
                  <a:lnTo>
                    <a:pt x="1535" y="26"/>
                  </a:lnTo>
                  <a:lnTo>
                    <a:pt x="1537" y="30"/>
                  </a:lnTo>
                  <a:lnTo>
                    <a:pt x="1537" y="31"/>
                  </a:lnTo>
                  <a:lnTo>
                    <a:pt x="1540" y="43"/>
                  </a:lnTo>
                  <a:lnTo>
                    <a:pt x="1545" y="54"/>
                  </a:lnTo>
                  <a:lnTo>
                    <a:pt x="1546" y="55"/>
                  </a:lnTo>
                  <a:lnTo>
                    <a:pt x="1549" y="59"/>
                  </a:lnTo>
                  <a:lnTo>
                    <a:pt x="1550" y="60"/>
                  </a:lnTo>
                  <a:lnTo>
                    <a:pt x="1551" y="60"/>
                  </a:lnTo>
                  <a:lnTo>
                    <a:pt x="1551" y="62"/>
                  </a:lnTo>
                  <a:lnTo>
                    <a:pt x="1553" y="63"/>
                  </a:lnTo>
                  <a:lnTo>
                    <a:pt x="1554" y="64"/>
                  </a:lnTo>
                  <a:lnTo>
                    <a:pt x="1554" y="65"/>
                  </a:lnTo>
                  <a:lnTo>
                    <a:pt x="1555" y="67"/>
                  </a:lnTo>
                  <a:lnTo>
                    <a:pt x="1555" y="68"/>
                  </a:lnTo>
                  <a:lnTo>
                    <a:pt x="1556" y="68"/>
                  </a:lnTo>
                  <a:lnTo>
                    <a:pt x="1559" y="68"/>
                  </a:lnTo>
                  <a:lnTo>
                    <a:pt x="1566" y="69"/>
                  </a:lnTo>
                  <a:lnTo>
                    <a:pt x="1566" y="70"/>
                  </a:lnTo>
                  <a:lnTo>
                    <a:pt x="1571" y="84"/>
                  </a:lnTo>
                  <a:lnTo>
                    <a:pt x="1572" y="86"/>
                  </a:lnTo>
                  <a:lnTo>
                    <a:pt x="1591" y="94"/>
                  </a:lnTo>
                  <a:lnTo>
                    <a:pt x="1593" y="95"/>
                  </a:lnTo>
                  <a:lnTo>
                    <a:pt x="1596" y="96"/>
                  </a:lnTo>
                  <a:lnTo>
                    <a:pt x="1603" y="101"/>
                  </a:lnTo>
                  <a:lnTo>
                    <a:pt x="1605" y="102"/>
                  </a:lnTo>
                  <a:lnTo>
                    <a:pt x="1608" y="103"/>
                  </a:lnTo>
                  <a:lnTo>
                    <a:pt x="1609" y="103"/>
                  </a:lnTo>
                  <a:lnTo>
                    <a:pt x="1610" y="105"/>
                  </a:lnTo>
                  <a:lnTo>
                    <a:pt x="1618" y="108"/>
                  </a:lnTo>
                  <a:lnTo>
                    <a:pt x="1619" y="108"/>
                  </a:lnTo>
                  <a:lnTo>
                    <a:pt x="1623" y="111"/>
                  </a:lnTo>
                  <a:lnTo>
                    <a:pt x="1624" y="111"/>
                  </a:lnTo>
                  <a:lnTo>
                    <a:pt x="1625" y="112"/>
                  </a:lnTo>
                  <a:lnTo>
                    <a:pt x="1626" y="116"/>
                  </a:lnTo>
                  <a:lnTo>
                    <a:pt x="1628" y="118"/>
                  </a:lnTo>
                  <a:lnTo>
                    <a:pt x="1629" y="121"/>
                  </a:lnTo>
                  <a:lnTo>
                    <a:pt x="1629" y="123"/>
                  </a:lnTo>
                  <a:lnTo>
                    <a:pt x="1629" y="127"/>
                  </a:lnTo>
                  <a:lnTo>
                    <a:pt x="1630" y="128"/>
                  </a:lnTo>
                  <a:lnTo>
                    <a:pt x="1630" y="131"/>
                  </a:lnTo>
                  <a:lnTo>
                    <a:pt x="1630" y="132"/>
                  </a:lnTo>
                  <a:lnTo>
                    <a:pt x="1634" y="133"/>
                  </a:lnTo>
                  <a:lnTo>
                    <a:pt x="1641" y="134"/>
                  </a:lnTo>
                  <a:lnTo>
                    <a:pt x="1649" y="135"/>
                  </a:lnTo>
                  <a:lnTo>
                    <a:pt x="1651" y="135"/>
                  </a:lnTo>
                  <a:lnTo>
                    <a:pt x="1651" y="137"/>
                  </a:lnTo>
                  <a:lnTo>
                    <a:pt x="1650" y="140"/>
                  </a:lnTo>
                  <a:lnTo>
                    <a:pt x="1649" y="143"/>
                  </a:lnTo>
                  <a:lnTo>
                    <a:pt x="1649" y="144"/>
                  </a:lnTo>
                  <a:lnTo>
                    <a:pt x="1647" y="145"/>
                  </a:lnTo>
                  <a:lnTo>
                    <a:pt x="1647" y="148"/>
                  </a:lnTo>
                  <a:lnTo>
                    <a:pt x="1644" y="153"/>
                  </a:lnTo>
                  <a:lnTo>
                    <a:pt x="1646" y="159"/>
                  </a:lnTo>
                  <a:lnTo>
                    <a:pt x="1646" y="160"/>
                  </a:lnTo>
                  <a:lnTo>
                    <a:pt x="1646" y="161"/>
                  </a:lnTo>
                  <a:lnTo>
                    <a:pt x="1646" y="163"/>
                  </a:lnTo>
                  <a:lnTo>
                    <a:pt x="1646" y="164"/>
                  </a:lnTo>
                  <a:lnTo>
                    <a:pt x="1647" y="169"/>
                  </a:lnTo>
                  <a:lnTo>
                    <a:pt x="1650" y="176"/>
                  </a:lnTo>
                  <a:lnTo>
                    <a:pt x="1651" y="181"/>
                  </a:lnTo>
                  <a:lnTo>
                    <a:pt x="1651" y="184"/>
                  </a:lnTo>
                  <a:lnTo>
                    <a:pt x="1651" y="185"/>
                  </a:lnTo>
                  <a:lnTo>
                    <a:pt x="1651" y="186"/>
                  </a:lnTo>
                  <a:lnTo>
                    <a:pt x="1651" y="185"/>
                  </a:lnTo>
                  <a:lnTo>
                    <a:pt x="1640" y="187"/>
                  </a:lnTo>
                  <a:lnTo>
                    <a:pt x="1636" y="188"/>
                  </a:lnTo>
                  <a:lnTo>
                    <a:pt x="1635" y="188"/>
                  </a:lnTo>
                  <a:lnTo>
                    <a:pt x="1634" y="188"/>
                  </a:lnTo>
                  <a:lnTo>
                    <a:pt x="1620" y="191"/>
                  </a:lnTo>
                  <a:lnTo>
                    <a:pt x="1619" y="191"/>
                  </a:lnTo>
                  <a:lnTo>
                    <a:pt x="1620" y="198"/>
                  </a:lnTo>
                  <a:lnTo>
                    <a:pt x="1620" y="200"/>
                  </a:lnTo>
                  <a:lnTo>
                    <a:pt x="1621" y="204"/>
                  </a:lnTo>
                  <a:lnTo>
                    <a:pt x="1621" y="208"/>
                  </a:lnTo>
                  <a:lnTo>
                    <a:pt x="1621" y="209"/>
                  </a:lnTo>
                  <a:lnTo>
                    <a:pt x="1623" y="214"/>
                  </a:lnTo>
                  <a:lnTo>
                    <a:pt x="1623" y="217"/>
                  </a:lnTo>
                  <a:lnTo>
                    <a:pt x="1624" y="224"/>
                  </a:lnTo>
                  <a:lnTo>
                    <a:pt x="1624" y="227"/>
                  </a:lnTo>
                  <a:lnTo>
                    <a:pt x="1625" y="230"/>
                  </a:lnTo>
                  <a:lnTo>
                    <a:pt x="1624" y="230"/>
                  </a:lnTo>
                  <a:lnTo>
                    <a:pt x="1621" y="232"/>
                  </a:lnTo>
                  <a:lnTo>
                    <a:pt x="1624" y="236"/>
                  </a:lnTo>
                  <a:lnTo>
                    <a:pt x="1625" y="240"/>
                  </a:lnTo>
                  <a:lnTo>
                    <a:pt x="1626" y="244"/>
                  </a:lnTo>
                  <a:lnTo>
                    <a:pt x="1625" y="246"/>
                  </a:lnTo>
                  <a:lnTo>
                    <a:pt x="1621" y="252"/>
                  </a:lnTo>
                  <a:lnTo>
                    <a:pt x="1620" y="254"/>
                  </a:lnTo>
                  <a:lnTo>
                    <a:pt x="1619" y="255"/>
                  </a:lnTo>
                  <a:lnTo>
                    <a:pt x="1618" y="255"/>
                  </a:lnTo>
                  <a:lnTo>
                    <a:pt x="1617" y="255"/>
                  </a:lnTo>
                  <a:lnTo>
                    <a:pt x="1617" y="256"/>
                  </a:lnTo>
                  <a:lnTo>
                    <a:pt x="1618" y="256"/>
                  </a:lnTo>
                  <a:lnTo>
                    <a:pt x="1618" y="264"/>
                  </a:lnTo>
                  <a:lnTo>
                    <a:pt x="1618" y="266"/>
                  </a:lnTo>
                  <a:lnTo>
                    <a:pt x="1619" y="275"/>
                  </a:lnTo>
                  <a:lnTo>
                    <a:pt x="1619" y="276"/>
                  </a:lnTo>
                  <a:lnTo>
                    <a:pt x="1612" y="280"/>
                  </a:lnTo>
                  <a:lnTo>
                    <a:pt x="1610" y="280"/>
                  </a:lnTo>
                  <a:lnTo>
                    <a:pt x="1608" y="282"/>
                  </a:lnTo>
                  <a:lnTo>
                    <a:pt x="1610" y="287"/>
                  </a:lnTo>
                  <a:lnTo>
                    <a:pt x="1609" y="288"/>
                  </a:lnTo>
                  <a:lnTo>
                    <a:pt x="1605" y="291"/>
                  </a:lnTo>
                  <a:lnTo>
                    <a:pt x="1601" y="293"/>
                  </a:lnTo>
                  <a:lnTo>
                    <a:pt x="1586" y="302"/>
                  </a:lnTo>
                  <a:lnTo>
                    <a:pt x="1585" y="302"/>
                  </a:lnTo>
                  <a:lnTo>
                    <a:pt x="1566" y="313"/>
                  </a:lnTo>
                  <a:lnTo>
                    <a:pt x="1551" y="321"/>
                  </a:lnTo>
                  <a:lnTo>
                    <a:pt x="1548" y="323"/>
                  </a:lnTo>
                  <a:lnTo>
                    <a:pt x="1540" y="328"/>
                  </a:lnTo>
                  <a:lnTo>
                    <a:pt x="1538" y="329"/>
                  </a:lnTo>
                  <a:lnTo>
                    <a:pt x="1537" y="336"/>
                  </a:lnTo>
                  <a:lnTo>
                    <a:pt x="1533" y="347"/>
                  </a:lnTo>
                  <a:lnTo>
                    <a:pt x="1532" y="355"/>
                  </a:lnTo>
                  <a:lnTo>
                    <a:pt x="1532" y="356"/>
                  </a:lnTo>
                  <a:lnTo>
                    <a:pt x="1532" y="357"/>
                  </a:lnTo>
                  <a:lnTo>
                    <a:pt x="1530" y="357"/>
                  </a:lnTo>
                  <a:lnTo>
                    <a:pt x="1530" y="358"/>
                  </a:lnTo>
                  <a:lnTo>
                    <a:pt x="1529" y="360"/>
                  </a:lnTo>
                  <a:lnTo>
                    <a:pt x="1528" y="361"/>
                  </a:lnTo>
                  <a:lnTo>
                    <a:pt x="1527" y="362"/>
                  </a:lnTo>
                  <a:lnTo>
                    <a:pt x="1525" y="362"/>
                  </a:lnTo>
                  <a:lnTo>
                    <a:pt x="1524" y="363"/>
                  </a:lnTo>
                  <a:lnTo>
                    <a:pt x="1522" y="363"/>
                  </a:lnTo>
                  <a:lnTo>
                    <a:pt x="1522" y="364"/>
                  </a:lnTo>
                  <a:lnTo>
                    <a:pt x="1517" y="367"/>
                  </a:lnTo>
                  <a:lnTo>
                    <a:pt x="1513" y="369"/>
                  </a:lnTo>
                  <a:lnTo>
                    <a:pt x="1511" y="371"/>
                  </a:lnTo>
                  <a:lnTo>
                    <a:pt x="1508" y="372"/>
                  </a:lnTo>
                  <a:lnTo>
                    <a:pt x="1507" y="372"/>
                  </a:lnTo>
                  <a:lnTo>
                    <a:pt x="1506" y="372"/>
                  </a:lnTo>
                  <a:lnTo>
                    <a:pt x="1500" y="377"/>
                  </a:lnTo>
                  <a:lnTo>
                    <a:pt x="1493" y="382"/>
                  </a:lnTo>
                  <a:lnTo>
                    <a:pt x="1491" y="380"/>
                  </a:lnTo>
                  <a:lnTo>
                    <a:pt x="1490" y="380"/>
                  </a:lnTo>
                  <a:lnTo>
                    <a:pt x="1487" y="379"/>
                  </a:lnTo>
                  <a:lnTo>
                    <a:pt x="1486" y="378"/>
                  </a:lnTo>
                  <a:lnTo>
                    <a:pt x="1485" y="378"/>
                  </a:lnTo>
                  <a:lnTo>
                    <a:pt x="1485" y="377"/>
                  </a:lnTo>
                  <a:lnTo>
                    <a:pt x="1484" y="377"/>
                  </a:lnTo>
                  <a:lnTo>
                    <a:pt x="1475" y="383"/>
                  </a:lnTo>
                  <a:lnTo>
                    <a:pt x="1468" y="387"/>
                  </a:lnTo>
                  <a:lnTo>
                    <a:pt x="1466" y="388"/>
                  </a:lnTo>
                  <a:lnTo>
                    <a:pt x="1457" y="394"/>
                  </a:lnTo>
                  <a:lnTo>
                    <a:pt x="1450" y="399"/>
                  </a:lnTo>
                  <a:lnTo>
                    <a:pt x="1443" y="403"/>
                  </a:lnTo>
                  <a:lnTo>
                    <a:pt x="1443" y="404"/>
                  </a:lnTo>
                  <a:lnTo>
                    <a:pt x="1434" y="409"/>
                  </a:lnTo>
                  <a:lnTo>
                    <a:pt x="1430" y="412"/>
                  </a:lnTo>
                  <a:lnTo>
                    <a:pt x="1433" y="417"/>
                  </a:lnTo>
                  <a:lnTo>
                    <a:pt x="1442" y="424"/>
                  </a:lnTo>
                  <a:lnTo>
                    <a:pt x="1471" y="451"/>
                  </a:lnTo>
                  <a:lnTo>
                    <a:pt x="1470" y="451"/>
                  </a:lnTo>
                  <a:lnTo>
                    <a:pt x="1465" y="462"/>
                  </a:lnTo>
                  <a:lnTo>
                    <a:pt x="1459" y="475"/>
                  </a:lnTo>
                  <a:lnTo>
                    <a:pt x="1459" y="477"/>
                  </a:lnTo>
                  <a:lnTo>
                    <a:pt x="1454" y="485"/>
                  </a:lnTo>
                  <a:lnTo>
                    <a:pt x="1453" y="490"/>
                  </a:lnTo>
                  <a:lnTo>
                    <a:pt x="1452" y="490"/>
                  </a:lnTo>
                  <a:lnTo>
                    <a:pt x="1448" y="500"/>
                  </a:lnTo>
                  <a:lnTo>
                    <a:pt x="1446" y="505"/>
                  </a:lnTo>
                  <a:lnTo>
                    <a:pt x="1444" y="506"/>
                  </a:lnTo>
                  <a:lnTo>
                    <a:pt x="1444" y="505"/>
                  </a:lnTo>
                  <a:lnTo>
                    <a:pt x="1442" y="505"/>
                  </a:lnTo>
                  <a:lnTo>
                    <a:pt x="1441" y="505"/>
                  </a:lnTo>
                  <a:lnTo>
                    <a:pt x="1438" y="504"/>
                  </a:lnTo>
                  <a:lnTo>
                    <a:pt x="1423" y="495"/>
                  </a:lnTo>
                  <a:lnTo>
                    <a:pt x="1422" y="495"/>
                  </a:lnTo>
                  <a:lnTo>
                    <a:pt x="1420" y="501"/>
                  </a:lnTo>
                  <a:lnTo>
                    <a:pt x="1417" y="505"/>
                  </a:lnTo>
                  <a:lnTo>
                    <a:pt x="1412" y="520"/>
                  </a:lnTo>
                  <a:lnTo>
                    <a:pt x="1411" y="521"/>
                  </a:lnTo>
                  <a:lnTo>
                    <a:pt x="1404" y="542"/>
                  </a:lnTo>
                  <a:lnTo>
                    <a:pt x="1404" y="543"/>
                  </a:lnTo>
                  <a:lnTo>
                    <a:pt x="1402" y="544"/>
                  </a:lnTo>
                  <a:lnTo>
                    <a:pt x="1405" y="544"/>
                  </a:lnTo>
                  <a:lnTo>
                    <a:pt x="1405" y="545"/>
                  </a:lnTo>
                  <a:lnTo>
                    <a:pt x="1406" y="545"/>
                  </a:lnTo>
                  <a:lnTo>
                    <a:pt x="1407" y="545"/>
                  </a:lnTo>
                  <a:lnTo>
                    <a:pt x="1407" y="547"/>
                  </a:lnTo>
                  <a:lnTo>
                    <a:pt x="1409" y="547"/>
                  </a:lnTo>
                  <a:lnTo>
                    <a:pt x="1411" y="549"/>
                  </a:lnTo>
                  <a:lnTo>
                    <a:pt x="1412" y="549"/>
                  </a:lnTo>
                  <a:lnTo>
                    <a:pt x="1414" y="549"/>
                  </a:lnTo>
                  <a:lnTo>
                    <a:pt x="1415" y="550"/>
                  </a:lnTo>
                  <a:lnTo>
                    <a:pt x="1416" y="550"/>
                  </a:lnTo>
                  <a:lnTo>
                    <a:pt x="1417" y="552"/>
                  </a:lnTo>
                  <a:lnTo>
                    <a:pt x="1420" y="553"/>
                  </a:lnTo>
                  <a:lnTo>
                    <a:pt x="1422" y="554"/>
                  </a:lnTo>
                  <a:lnTo>
                    <a:pt x="1425" y="555"/>
                  </a:lnTo>
                  <a:lnTo>
                    <a:pt x="1428" y="557"/>
                  </a:lnTo>
                  <a:lnTo>
                    <a:pt x="1431" y="558"/>
                  </a:lnTo>
                  <a:lnTo>
                    <a:pt x="1432" y="558"/>
                  </a:lnTo>
                  <a:lnTo>
                    <a:pt x="1432" y="559"/>
                  </a:lnTo>
                  <a:lnTo>
                    <a:pt x="1433" y="559"/>
                  </a:lnTo>
                  <a:lnTo>
                    <a:pt x="1434" y="559"/>
                  </a:lnTo>
                  <a:lnTo>
                    <a:pt x="1439" y="560"/>
                  </a:lnTo>
                  <a:lnTo>
                    <a:pt x="1443" y="560"/>
                  </a:lnTo>
                  <a:lnTo>
                    <a:pt x="1444" y="560"/>
                  </a:lnTo>
                  <a:lnTo>
                    <a:pt x="1448" y="561"/>
                  </a:lnTo>
                  <a:lnTo>
                    <a:pt x="1449" y="561"/>
                  </a:lnTo>
                  <a:lnTo>
                    <a:pt x="1450" y="561"/>
                  </a:lnTo>
                  <a:lnTo>
                    <a:pt x="1453" y="563"/>
                  </a:lnTo>
                  <a:lnTo>
                    <a:pt x="1454" y="563"/>
                  </a:lnTo>
                  <a:lnTo>
                    <a:pt x="1455" y="563"/>
                  </a:lnTo>
                  <a:lnTo>
                    <a:pt x="1455" y="564"/>
                  </a:lnTo>
                  <a:lnTo>
                    <a:pt x="1455" y="565"/>
                  </a:lnTo>
                  <a:lnTo>
                    <a:pt x="1457" y="566"/>
                  </a:lnTo>
                  <a:lnTo>
                    <a:pt x="1457" y="568"/>
                  </a:lnTo>
                  <a:lnTo>
                    <a:pt x="1454" y="574"/>
                  </a:lnTo>
                  <a:lnTo>
                    <a:pt x="1455" y="574"/>
                  </a:lnTo>
                  <a:lnTo>
                    <a:pt x="1458" y="575"/>
                  </a:lnTo>
                  <a:lnTo>
                    <a:pt x="1457" y="576"/>
                  </a:lnTo>
                  <a:lnTo>
                    <a:pt x="1457" y="577"/>
                  </a:lnTo>
                  <a:lnTo>
                    <a:pt x="1455" y="581"/>
                  </a:lnTo>
                  <a:lnTo>
                    <a:pt x="1455" y="582"/>
                  </a:lnTo>
                  <a:lnTo>
                    <a:pt x="1455" y="584"/>
                  </a:lnTo>
                  <a:lnTo>
                    <a:pt x="1455" y="585"/>
                  </a:lnTo>
                  <a:lnTo>
                    <a:pt x="1455" y="586"/>
                  </a:lnTo>
                  <a:lnTo>
                    <a:pt x="1455" y="587"/>
                  </a:lnTo>
                  <a:lnTo>
                    <a:pt x="1455" y="589"/>
                  </a:lnTo>
                  <a:lnTo>
                    <a:pt x="1457" y="590"/>
                  </a:lnTo>
                  <a:lnTo>
                    <a:pt x="1457" y="591"/>
                  </a:lnTo>
                  <a:lnTo>
                    <a:pt x="1457" y="592"/>
                  </a:lnTo>
                  <a:lnTo>
                    <a:pt x="1457" y="593"/>
                  </a:lnTo>
                  <a:lnTo>
                    <a:pt x="1457" y="595"/>
                  </a:lnTo>
                  <a:lnTo>
                    <a:pt x="1457" y="596"/>
                  </a:lnTo>
                  <a:lnTo>
                    <a:pt x="1457" y="597"/>
                  </a:lnTo>
                  <a:lnTo>
                    <a:pt x="1458" y="600"/>
                  </a:lnTo>
                  <a:lnTo>
                    <a:pt x="1459" y="601"/>
                  </a:lnTo>
                  <a:lnTo>
                    <a:pt x="1461" y="606"/>
                  </a:lnTo>
                  <a:lnTo>
                    <a:pt x="1463" y="609"/>
                  </a:lnTo>
                  <a:lnTo>
                    <a:pt x="1463" y="611"/>
                  </a:lnTo>
                  <a:lnTo>
                    <a:pt x="1464" y="613"/>
                  </a:lnTo>
                  <a:lnTo>
                    <a:pt x="1466" y="616"/>
                  </a:lnTo>
                  <a:lnTo>
                    <a:pt x="1468" y="619"/>
                  </a:lnTo>
                  <a:lnTo>
                    <a:pt x="1468" y="621"/>
                  </a:lnTo>
                  <a:lnTo>
                    <a:pt x="1469" y="619"/>
                  </a:lnTo>
                  <a:lnTo>
                    <a:pt x="1469" y="621"/>
                  </a:lnTo>
                  <a:lnTo>
                    <a:pt x="1470" y="621"/>
                  </a:lnTo>
                  <a:lnTo>
                    <a:pt x="1471" y="625"/>
                  </a:lnTo>
                  <a:lnTo>
                    <a:pt x="1473" y="627"/>
                  </a:lnTo>
                  <a:lnTo>
                    <a:pt x="1473" y="628"/>
                  </a:lnTo>
                  <a:lnTo>
                    <a:pt x="1474" y="628"/>
                  </a:lnTo>
                  <a:lnTo>
                    <a:pt x="1474" y="629"/>
                  </a:lnTo>
                  <a:lnTo>
                    <a:pt x="1474" y="630"/>
                  </a:lnTo>
                  <a:lnTo>
                    <a:pt x="1475" y="632"/>
                  </a:lnTo>
                  <a:lnTo>
                    <a:pt x="1476" y="637"/>
                  </a:lnTo>
                  <a:lnTo>
                    <a:pt x="1477" y="637"/>
                  </a:lnTo>
                  <a:lnTo>
                    <a:pt x="1477" y="638"/>
                  </a:lnTo>
                  <a:lnTo>
                    <a:pt x="1479" y="639"/>
                  </a:lnTo>
                  <a:lnTo>
                    <a:pt x="1479" y="640"/>
                  </a:lnTo>
                  <a:lnTo>
                    <a:pt x="1480" y="640"/>
                  </a:lnTo>
                  <a:lnTo>
                    <a:pt x="1481" y="641"/>
                  </a:lnTo>
                  <a:lnTo>
                    <a:pt x="1482" y="643"/>
                  </a:lnTo>
                  <a:lnTo>
                    <a:pt x="1484" y="643"/>
                  </a:lnTo>
                  <a:lnTo>
                    <a:pt x="1484" y="644"/>
                  </a:lnTo>
                  <a:lnTo>
                    <a:pt x="1485" y="645"/>
                  </a:lnTo>
                  <a:lnTo>
                    <a:pt x="1486" y="645"/>
                  </a:lnTo>
                  <a:lnTo>
                    <a:pt x="1486" y="646"/>
                  </a:lnTo>
                  <a:lnTo>
                    <a:pt x="1487" y="646"/>
                  </a:lnTo>
                  <a:lnTo>
                    <a:pt x="1489" y="646"/>
                  </a:lnTo>
                  <a:lnTo>
                    <a:pt x="1490" y="648"/>
                  </a:lnTo>
                  <a:lnTo>
                    <a:pt x="1491" y="649"/>
                  </a:lnTo>
                  <a:lnTo>
                    <a:pt x="1491" y="650"/>
                  </a:lnTo>
                  <a:lnTo>
                    <a:pt x="1492" y="650"/>
                  </a:lnTo>
                  <a:lnTo>
                    <a:pt x="1492" y="651"/>
                  </a:lnTo>
                  <a:lnTo>
                    <a:pt x="1493" y="654"/>
                  </a:lnTo>
                  <a:lnTo>
                    <a:pt x="1493" y="655"/>
                  </a:lnTo>
                  <a:lnTo>
                    <a:pt x="1493" y="656"/>
                  </a:lnTo>
                  <a:lnTo>
                    <a:pt x="1493" y="657"/>
                  </a:lnTo>
                  <a:lnTo>
                    <a:pt x="1495" y="657"/>
                  </a:lnTo>
                  <a:lnTo>
                    <a:pt x="1495" y="659"/>
                  </a:lnTo>
                  <a:lnTo>
                    <a:pt x="1496" y="661"/>
                  </a:lnTo>
                  <a:lnTo>
                    <a:pt x="1496" y="664"/>
                  </a:lnTo>
                  <a:lnTo>
                    <a:pt x="1497" y="664"/>
                  </a:lnTo>
                  <a:lnTo>
                    <a:pt x="1500" y="666"/>
                  </a:lnTo>
                  <a:lnTo>
                    <a:pt x="1501" y="666"/>
                  </a:lnTo>
                  <a:lnTo>
                    <a:pt x="1512" y="670"/>
                  </a:lnTo>
                  <a:lnTo>
                    <a:pt x="1512" y="671"/>
                  </a:lnTo>
                  <a:lnTo>
                    <a:pt x="1513" y="671"/>
                  </a:lnTo>
                  <a:lnTo>
                    <a:pt x="1521" y="676"/>
                  </a:lnTo>
                  <a:lnTo>
                    <a:pt x="1522" y="676"/>
                  </a:lnTo>
                  <a:lnTo>
                    <a:pt x="1524" y="680"/>
                  </a:lnTo>
                  <a:lnTo>
                    <a:pt x="1527" y="685"/>
                  </a:lnTo>
                  <a:lnTo>
                    <a:pt x="1528" y="685"/>
                  </a:lnTo>
                  <a:lnTo>
                    <a:pt x="1528" y="686"/>
                  </a:lnTo>
                  <a:lnTo>
                    <a:pt x="1529" y="688"/>
                  </a:lnTo>
                  <a:lnTo>
                    <a:pt x="1529" y="691"/>
                  </a:lnTo>
                  <a:lnTo>
                    <a:pt x="1532" y="694"/>
                  </a:lnTo>
                  <a:lnTo>
                    <a:pt x="1534" y="699"/>
                  </a:lnTo>
                  <a:lnTo>
                    <a:pt x="1537" y="706"/>
                  </a:lnTo>
                  <a:lnTo>
                    <a:pt x="1537" y="707"/>
                  </a:lnTo>
                  <a:lnTo>
                    <a:pt x="1537" y="708"/>
                  </a:lnTo>
                  <a:lnTo>
                    <a:pt x="1539" y="710"/>
                  </a:lnTo>
                  <a:lnTo>
                    <a:pt x="1539" y="712"/>
                  </a:lnTo>
                  <a:lnTo>
                    <a:pt x="1540" y="712"/>
                  </a:lnTo>
                  <a:lnTo>
                    <a:pt x="1540" y="713"/>
                  </a:lnTo>
                  <a:lnTo>
                    <a:pt x="1541" y="714"/>
                  </a:lnTo>
                  <a:lnTo>
                    <a:pt x="1541" y="715"/>
                  </a:lnTo>
                  <a:lnTo>
                    <a:pt x="1544" y="718"/>
                  </a:lnTo>
                  <a:lnTo>
                    <a:pt x="1545" y="720"/>
                  </a:lnTo>
                  <a:lnTo>
                    <a:pt x="1545" y="722"/>
                  </a:lnTo>
                  <a:lnTo>
                    <a:pt x="1548" y="724"/>
                  </a:lnTo>
                  <a:lnTo>
                    <a:pt x="1551" y="728"/>
                  </a:lnTo>
                  <a:lnTo>
                    <a:pt x="1551" y="729"/>
                  </a:lnTo>
                  <a:lnTo>
                    <a:pt x="1553" y="730"/>
                  </a:lnTo>
                  <a:lnTo>
                    <a:pt x="1554" y="731"/>
                  </a:lnTo>
                  <a:lnTo>
                    <a:pt x="1554" y="733"/>
                  </a:lnTo>
                  <a:lnTo>
                    <a:pt x="1555" y="734"/>
                  </a:lnTo>
                  <a:lnTo>
                    <a:pt x="1555" y="735"/>
                  </a:lnTo>
                  <a:lnTo>
                    <a:pt x="1556" y="735"/>
                  </a:lnTo>
                  <a:lnTo>
                    <a:pt x="1557" y="739"/>
                  </a:lnTo>
                  <a:lnTo>
                    <a:pt x="1557" y="740"/>
                  </a:lnTo>
                  <a:lnTo>
                    <a:pt x="1559" y="740"/>
                  </a:lnTo>
                  <a:lnTo>
                    <a:pt x="1559" y="741"/>
                  </a:lnTo>
                  <a:lnTo>
                    <a:pt x="1559" y="742"/>
                  </a:lnTo>
                  <a:lnTo>
                    <a:pt x="1560" y="744"/>
                  </a:lnTo>
                  <a:lnTo>
                    <a:pt x="1561" y="744"/>
                  </a:lnTo>
                  <a:lnTo>
                    <a:pt x="1562" y="744"/>
                  </a:lnTo>
                  <a:lnTo>
                    <a:pt x="1565" y="744"/>
                  </a:lnTo>
                  <a:lnTo>
                    <a:pt x="1565" y="745"/>
                  </a:lnTo>
                  <a:lnTo>
                    <a:pt x="1566" y="745"/>
                  </a:lnTo>
                  <a:lnTo>
                    <a:pt x="1567" y="745"/>
                  </a:lnTo>
                  <a:lnTo>
                    <a:pt x="1569" y="745"/>
                  </a:lnTo>
                  <a:lnTo>
                    <a:pt x="1570" y="745"/>
                  </a:lnTo>
                  <a:lnTo>
                    <a:pt x="1571" y="745"/>
                  </a:lnTo>
                  <a:lnTo>
                    <a:pt x="1572" y="746"/>
                  </a:lnTo>
                  <a:lnTo>
                    <a:pt x="1573" y="746"/>
                  </a:lnTo>
                  <a:lnTo>
                    <a:pt x="1575" y="746"/>
                  </a:lnTo>
                  <a:lnTo>
                    <a:pt x="1576" y="746"/>
                  </a:lnTo>
                  <a:lnTo>
                    <a:pt x="1578" y="746"/>
                  </a:lnTo>
                  <a:lnTo>
                    <a:pt x="1581" y="746"/>
                  </a:lnTo>
                  <a:lnTo>
                    <a:pt x="1582" y="746"/>
                  </a:lnTo>
                  <a:lnTo>
                    <a:pt x="1583" y="747"/>
                  </a:lnTo>
                  <a:lnTo>
                    <a:pt x="1586" y="747"/>
                  </a:lnTo>
                  <a:lnTo>
                    <a:pt x="1587" y="747"/>
                  </a:lnTo>
                  <a:lnTo>
                    <a:pt x="1588" y="749"/>
                  </a:lnTo>
                  <a:lnTo>
                    <a:pt x="1591" y="749"/>
                  </a:lnTo>
                  <a:lnTo>
                    <a:pt x="1592" y="749"/>
                  </a:lnTo>
                  <a:lnTo>
                    <a:pt x="1593" y="749"/>
                  </a:lnTo>
                  <a:lnTo>
                    <a:pt x="1594" y="749"/>
                  </a:lnTo>
                  <a:lnTo>
                    <a:pt x="1594" y="750"/>
                  </a:lnTo>
                  <a:lnTo>
                    <a:pt x="1596" y="750"/>
                  </a:lnTo>
                  <a:lnTo>
                    <a:pt x="1602" y="751"/>
                  </a:lnTo>
                  <a:lnTo>
                    <a:pt x="1604" y="751"/>
                  </a:lnTo>
                  <a:lnTo>
                    <a:pt x="1605" y="751"/>
                  </a:lnTo>
                  <a:lnTo>
                    <a:pt x="1607" y="751"/>
                  </a:lnTo>
                  <a:lnTo>
                    <a:pt x="1607" y="752"/>
                  </a:lnTo>
                  <a:lnTo>
                    <a:pt x="1608" y="752"/>
                  </a:lnTo>
                  <a:lnTo>
                    <a:pt x="1609" y="754"/>
                  </a:lnTo>
                  <a:lnTo>
                    <a:pt x="1610" y="754"/>
                  </a:lnTo>
                  <a:lnTo>
                    <a:pt x="1612" y="755"/>
                  </a:lnTo>
                  <a:lnTo>
                    <a:pt x="1613" y="755"/>
                  </a:lnTo>
                  <a:lnTo>
                    <a:pt x="1613" y="756"/>
                  </a:lnTo>
                  <a:lnTo>
                    <a:pt x="1614" y="756"/>
                  </a:lnTo>
                  <a:lnTo>
                    <a:pt x="1615" y="756"/>
                  </a:lnTo>
                  <a:lnTo>
                    <a:pt x="1615" y="757"/>
                  </a:lnTo>
                  <a:lnTo>
                    <a:pt x="1617" y="757"/>
                  </a:lnTo>
                  <a:lnTo>
                    <a:pt x="1618" y="758"/>
                  </a:lnTo>
                  <a:lnTo>
                    <a:pt x="1619" y="758"/>
                  </a:lnTo>
                  <a:lnTo>
                    <a:pt x="1620" y="758"/>
                  </a:lnTo>
                  <a:lnTo>
                    <a:pt x="1629" y="758"/>
                  </a:lnTo>
                  <a:lnTo>
                    <a:pt x="1634" y="758"/>
                  </a:lnTo>
                  <a:lnTo>
                    <a:pt x="1635" y="758"/>
                  </a:lnTo>
                  <a:lnTo>
                    <a:pt x="1636" y="758"/>
                  </a:lnTo>
                  <a:lnTo>
                    <a:pt x="1640" y="757"/>
                  </a:lnTo>
                  <a:lnTo>
                    <a:pt x="1641" y="757"/>
                  </a:lnTo>
                  <a:lnTo>
                    <a:pt x="1641" y="756"/>
                  </a:lnTo>
                  <a:lnTo>
                    <a:pt x="1642" y="756"/>
                  </a:lnTo>
                  <a:lnTo>
                    <a:pt x="1644" y="756"/>
                  </a:lnTo>
                  <a:lnTo>
                    <a:pt x="1644" y="755"/>
                  </a:lnTo>
                  <a:lnTo>
                    <a:pt x="1645" y="755"/>
                  </a:lnTo>
                  <a:lnTo>
                    <a:pt x="1647" y="754"/>
                  </a:lnTo>
                  <a:lnTo>
                    <a:pt x="1649" y="754"/>
                  </a:lnTo>
                  <a:lnTo>
                    <a:pt x="1649" y="752"/>
                  </a:lnTo>
                  <a:lnTo>
                    <a:pt x="1650" y="752"/>
                  </a:lnTo>
                  <a:lnTo>
                    <a:pt x="1651" y="751"/>
                  </a:lnTo>
                  <a:lnTo>
                    <a:pt x="1652" y="751"/>
                  </a:lnTo>
                  <a:lnTo>
                    <a:pt x="1653" y="751"/>
                  </a:lnTo>
                  <a:lnTo>
                    <a:pt x="1655" y="750"/>
                  </a:lnTo>
                  <a:lnTo>
                    <a:pt x="1656" y="750"/>
                  </a:lnTo>
                  <a:lnTo>
                    <a:pt x="1657" y="750"/>
                  </a:lnTo>
                  <a:lnTo>
                    <a:pt x="1660" y="749"/>
                  </a:lnTo>
                  <a:lnTo>
                    <a:pt x="1661" y="750"/>
                  </a:lnTo>
                  <a:lnTo>
                    <a:pt x="1661" y="751"/>
                  </a:lnTo>
                  <a:lnTo>
                    <a:pt x="1662" y="751"/>
                  </a:lnTo>
                  <a:lnTo>
                    <a:pt x="1662" y="752"/>
                  </a:lnTo>
                  <a:lnTo>
                    <a:pt x="1663" y="752"/>
                  </a:lnTo>
                  <a:lnTo>
                    <a:pt x="1665" y="756"/>
                  </a:lnTo>
                  <a:lnTo>
                    <a:pt x="1666" y="756"/>
                  </a:lnTo>
                  <a:lnTo>
                    <a:pt x="1667" y="755"/>
                  </a:lnTo>
                  <a:lnTo>
                    <a:pt x="1668" y="755"/>
                  </a:lnTo>
                  <a:lnTo>
                    <a:pt x="1669" y="755"/>
                  </a:lnTo>
                  <a:lnTo>
                    <a:pt x="1671" y="755"/>
                  </a:lnTo>
                  <a:lnTo>
                    <a:pt x="1672" y="755"/>
                  </a:lnTo>
                  <a:lnTo>
                    <a:pt x="1672" y="754"/>
                  </a:lnTo>
                  <a:lnTo>
                    <a:pt x="1673" y="754"/>
                  </a:lnTo>
                  <a:lnTo>
                    <a:pt x="1674" y="754"/>
                  </a:lnTo>
                  <a:lnTo>
                    <a:pt x="1674" y="752"/>
                  </a:lnTo>
                  <a:lnTo>
                    <a:pt x="1676" y="752"/>
                  </a:lnTo>
                  <a:lnTo>
                    <a:pt x="1677" y="751"/>
                  </a:lnTo>
                  <a:lnTo>
                    <a:pt x="1677" y="750"/>
                  </a:lnTo>
                  <a:lnTo>
                    <a:pt x="1679" y="749"/>
                  </a:lnTo>
                  <a:lnTo>
                    <a:pt x="1683" y="747"/>
                  </a:lnTo>
                  <a:lnTo>
                    <a:pt x="1684" y="747"/>
                  </a:lnTo>
                  <a:lnTo>
                    <a:pt x="1685" y="745"/>
                  </a:lnTo>
                  <a:lnTo>
                    <a:pt x="1687" y="745"/>
                  </a:lnTo>
                  <a:lnTo>
                    <a:pt x="1689" y="742"/>
                  </a:lnTo>
                  <a:lnTo>
                    <a:pt x="1690" y="742"/>
                  </a:lnTo>
                  <a:lnTo>
                    <a:pt x="1692" y="742"/>
                  </a:lnTo>
                  <a:lnTo>
                    <a:pt x="1692" y="741"/>
                  </a:lnTo>
                  <a:lnTo>
                    <a:pt x="1693" y="741"/>
                  </a:lnTo>
                  <a:lnTo>
                    <a:pt x="1697" y="740"/>
                  </a:lnTo>
                  <a:lnTo>
                    <a:pt x="1700" y="739"/>
                  </a:lnTo>
                  <a:lnTo>
                    <a:pt x="1701" y="739"/>
                  </a:lnTo>
                  <a:lnTo>
                    <a:pt x="1703" y="739"/>
                  </a:lnTo>
                  <a:lnTo>
                    <a:pt x="1703" y="738"/>
                  </a:lnTo>
                  <a:lnTo>
                    <a:pt x="1706" y="736"/>
                  </a:lnTo>
                  <a:lnTo>
                    <a:pt x="1711" y="733"/>
                  </a:lnTo>
                  <a:lnTo>
                    <a:pt x="1714" y="730"/>
                  </a:lnTo>
                  <a:lnTo>
                    <a:pt x="1720" y="723"/>
                  </a:lnTo>
                  <a:lnTo>
                    <a:pt x="1722" y="720"/>
                  </a:lnTo>
                  <a:lnTo>
                    <a:pt x="1727" y="715"/>
                  </a:lnTo>
                  <a:lnTo>
                    <a:pt x="1732" y="713"/>
                  </a:lnTo>
                  <a:lnTo>
                    <a:pt x="1733" y="712"/>
                  </a:lnTo>
                  <a:lnTo>
                    <a:pt x="1736" y="709"/>
                  </a:lnTo>
                  <a:lnTo>
                    <a:pt x="1747" y="703"/>
                  </a:lnTo>
                  <a:lnTo>
                    <a:pt x="1748" y="702"/>
                  </a:lnTo>
                  <a:lnTo>
                    <a:pt x="1751" y="701"/>
                  </a:lnTo>
                  <a:lnTo>
                    <a:pt x="1753" y="699"/>
                  </a:lnTo>
                  <a:lnTo>
                    <a:pt x="1760" y="690"/>
                  </a:lnTo>
                  <a:lnTo>
                    <a:pt x="1760" y="688"/>
                  </a:lnTo>
                  <a:lnTo>
                    <a:pt x="1759" y="687"/>
                  </a:lnTo>
                  <a:lnTo>
                    <a:pt x="1764" y="683"/>
                  </a:lnTo>
                  <a:lnTo>
                    <a:pt x="1772" y="678"/>
                  </a:lnTo>
                  <a:lnTo>
                    <a:pt x="1776" y="675"/>
                  </a:lnTo>
                  <a:lnTo>
                    <a:pt x="1778" y="675"/>
                  </a:lnTo>
                  <a:lnTo>
                    <a:pt x="1783" y="671"/>
                  </a:lnTo>
                  <a:lnTo>
                    <a:pt x="1784" y="670"/>
                  </a:lnTo>
                  <a:lnTo>
                    <a:pt x="1785" y="670"/>
                  </a:lnTo>
                  <a:lnTo>
                    <a:pt x="1791" y="665"/>
                  </a:lnTo>
                  <a:lnTo>
                    <a:pt x="1794" y="662"/>
                  </a:lnTo>
                  <a:lnTo>
                    <a:pt x="1800" y="659"/>
                  </a:lnTo>
                  <a:lnTo>
                    <a:pt x="1801" y="657"/>
                  </a:lnTo>
                  <a:lnTo>
                    <a:pt x="1802" y="657"/>
                  </a:lnTo>
                  <a:lnTo>
                    <a:pt x="1810" y="654"/>
                  </a:lnTo>
                  <a:lnTo>
                    <a:pt x="1811" y="653"/>
                  </a:lnTo>
                  <a:lnTo>
                    <a:pt x="1812" y="653"/>
                  </a:lnTo>
                  <a:lnTo>
                    <a:pt x="1820" y="649"/>
                  </a:lnTo>
                  <a:lnTo>
                    <a:pt x="1822" y="646"/>
                  </a:lnTo>
                  <a:lnTo>
                    <a:pt x="1822" y="645"/>
                  </a:lnTo>
                  <a:lnTo>
                    <a:pt x="1833" y="640"/>
                  </a:lnTo>
                  <a:lnTo>
                    <a:pt x="1838" y="638"/>
                  </a:lnTo>
                  <a:lnTo>
                    <a:pt x="1839" y="638"/>
                  </a:lnTo>
                  <a:lnTo>
                    <a:pt x="1850" y="637"/>
                  </a:lnTo>
                  <a:lnTo>
                    <a:pt x="1852" y="637"/>
                  </a:lnTo>
                  <a:lnTo>
                    <a:pt x="1852" y="635"/>
                  </a:lnTo>
                  <a:lnTo>
                    <a:pt x="1855" y="635"/>
                  </a:lnTo>
                  <a:lnTo>
                    <a:pt x="1859" y="635"/>
                  </a:lnTo>
                  <a:lnTo>
                    <a:pt x="1859" y="634"/>
                  </a:lnTo>
                  <a:lnTo>
                    <a:pt x="1859" y="632"/>
                  </a:lnTo>
                  <a:lnTo>
                    <a:pt x="1856" y="625"/>
                  </a:lnTo>
                  <a:lnTo>
                    <a:pt x="1856" y="623"/>
                  </a:lnTo>
                  <a:lnTo>
                    <a:pt x="1856" y="621"/>
                  </a:lnTo>
                  <a:lnTo>
                    <a:pt x="1856" y="607"/>
                  </a:lnTo>
                  <a:lnTo>
                    <a:pt x="1856" y="606"/>
                  </a:lnTo>
                  <a:lnTo>
                    <a:pt x="1856" y="605"/>
                  </a:lnTo>
                  <a:lnTo>
                    <a:pt x="1858" y="600"/>
                  </a:lnTo>
                  <a:lnTo>
                    <a:pt x="1858" y="597"/>
                  </a:lnTo>
                  <a:lnTo>
                    <a:pt x="1858" y="596"/>
                  </a:lnTo>
                  <a:lnTo>
                    <a:pt x="1858" y="595"/>
                  </a:lnTo>
                  <a:lnTo>
                    <a:pt x="1858" y="593"/>
                  </a:lnTo>
                  <a:lnTo>
                    <a:pt x="1858" y="589"/>
                  </a:lnTo>
                  <a:lnTo>
                    <a:pt x="1859" y="589"/>
                  </a:lnTo>
                  <a:lnTo>
                    <a:pt x="1859" y="584"/>
                  </a:lnTo>
                  <a:lnTo>
                    <a:pt x="1859" y="579"/>
                  </a:lnTo>
                  <a:lnTo>
                    <a:pt x="1859" y="577"/>
                  </a:lnTo>
                  <a:lnTo>
                    <a:pt x="1858" y="570"/>
                  </a:lnTo>
                  <a:lnTo>
                    <a:pt x="1858" y="569"/>
                  </a:lnTo>
                  <a:lnTo>
                    <a:pt x="1858" y="564"/>
                  </a:lnTo>
                  <a:lnTo>
                    <a:pt x="1870" y="561"/>
                  </a:lnTo>
                  <a:lnTo>
                    <a:pt x="1875" y="560"/>
                  </a:lnTo>
                  <a:lnTo>
                    <a:pt x="1876" y="560"/>
                  </a:lnTo>
                  <a:lnTo>
                    <a:pt x="1892" y="557"/>
                  </a:lnTo>
                  <a:lnTo>
                    <a:pt x="1893" y="557"/>
                  </a:lnTo>
                  <a:lnTo>
                    <a:pt x="1901" y="554"/>
                  </a:lnTo>
                  <a:lnTo>
                    <a:pt x="1902" y="554"/>
                  </a:lnTo>
                  <a:lnTo>
                    <a:pt x="1903" y="554"/>
                  </a:lnTo>
                  <a:lnTo>
                    <a:pt x="1907" y="554"/>
                  </a:lnTo>
                  <a:lnTo>
                    <a:pt x="1919" y="553"/>
                  </a:lnTo>
                  <a:lnTo>
                    <a:pt x="1920" y="553"/>
                  </a:lnTo>
                  <a:lnTo>
                    <a:pt x="1935" y="552"/>
                  </a:lnTo>
                  <a:lnTo>
                    <a:pt x="1936" y="552"/>
                  </a:lnTo>
                  <a:lnTo>
                    <a:pt x="1952" y="550"/>
                  </a:lnTo>
                  <a:lnTo>
                    <a:pt x="1954" y="550"/>
                  </a:lnTo>
                  <a:lnTo>
                    <a:pt x="1956" y="550"/>
                  </a:lnTo>
                  <a:lnTo>
                    <a:pt x="1957" y="550"/>
                  </a:lnTo>
                  <a:lnTo>
                    <a:pt x="1959" y="550"/>
                  </a:lnTo>
                  <a:lnTo>
                    <a:pt x="1961" y="550"/>
                  </a:lnTo>
                  <a:lnTo>
                    <a:pt x="1962" y="549"/>
                  </a:lnTo>
                  <a:lnTo>
                    <a:pt x="1964" y="549"/>
                  </a:lnTo>
                  <a:lnTo>
                    <a:pt x="1965" y="549"/>
                  </a:lnTo>
                  <a:lnTo>
                    <a:pt x="1975" y="548"/>
                  </a:lnTo>
                  <a:lnTo>
                    <a:pt x="1976" y="548"/>
                  </a:lnTo>
                  <a:lnTo>
                    <a:pt x="1977" y="548"/>
                  </a:lnTo>
                  <a:lnTo>
                    <a:pt x="1977" y="547"/>
                  </a:lnTo>
                  <a:lnTo>
                    <a:pt x="1977" y="548"/>
                  </a:lnTo>
                  <a:lnTo>
                    <a:pt x="1976" y="552"/>
                  </a:lnTo>
                  <a:lnTo>
                    <a:pt x="1975" y="554"/>
                  </a:lnTo>
                  <a:lnTo>
                    <a:pt x="1973" y="559"/>
                  </a:lnTo>
                  <a:lnTo>
                    <a:pt x="1972" y="560"/>
                  </a:lnTo>
                  <a:lnTo>
                    <a:pt x="1972" y="563"/>
                  </a:lnTo>
                  <a:lnTo>
                    <a:pt x="1971" y="565"/>
                  </a:lnTo>
                  <a:lnTo>
                    <a:pt x="1970" y="568"/>
                  </a:lnTo>
                  <a:lnTo>
                    <a:pt x="1970" y="570"/>
                  </a:lnTo>
                  <a:lnTo>
                    <a:pt x="1970" y="571"/>
                  </a:lnTo>
                  <a:lnTo>
                    <a:pt x="1970" y="573"/>
                  </a:lnTo>
                  <a:lnTo>
                    <a:pt x="1972" y="573"/>
                  </a:lnTo>
                  <a:lnTo>
                    <a:pt x="1975" y="573"/>
                  </a:lnTo>
                  <a:lnTo>
                    <a:pt x="1981" y="573"/>
                  </a:lnTo>
                  <a:lnTo>
                    <a:pt x="1981" y="574"/>
                  </a:lnTo>
                  <a:lnTo>
                    <a:pt x="1981" y="577"/>
                  </a:lnTo>
                  <a:lnTo>
                    <a:pt x="1981" y="586"/>
                  </a:lnTo>
                  <a:lnTo>
                    <a:pt x="1986" y="586"/>
                  </a:lnTo>
                  <a:lnTo>
                    <a:pt x="1993" y="586"/>
                  </a:lnTo>
                  <a:lnTo>
                    <a:pt x="1994" y="586"/>
                  </a:lnTo>
                  <a:lnTo>
                    <a:pt x="2007" y="586"/>
                  </a:lnTo>
                  <a:lnTo>
                    <a:pt x="2008" y="586"/>
                  </a:lnTo>
                  <a:lnTo>
                    <a:pt x="2009" y="587"/>
                  </a:lnTo>
                  <a:lnTo>
                    <a:pt x="2009" y="589"/>
                  </a:lnTo>
                  <a:lnTo>
                    <a:pt x="2012" y="590"/>
                  </a:lnTo>
                  <a:lnTo>
                    <a:pt x="2013" y="590"/>
                  </a:lnTo>
                  <a:lnTo>
                    <a:pt x="2023" y="592"/>
                  </a:lnTo>
                  <a:lnTo>
                    <a:pt x="2024" y="592"/>
                  </a:lnTo>
                  <a:lnTo>
                    <a:pt x="2025" y="592"/>
                  </a:lnTo>
                  <a:lnTo>
                    <a:pt x="2026" y="592"/>
                  </a:lnTo>
                  <a:lnTo>
                    <a:pt x="2031" y="593"/>
                  </a:lnTo>
                  <a:lnTo>
                    <a:pt x="2035" y="593"/>
                  </a:lnTo>
                  <a:lnTo>
                    <a:pt x="2041" y="595"/>
                  </a:lnTo>
                  <a:lnTo>
                    <a:pt x="2044" y="595"/>
                  </a:lnTo>
                  <a:lnTo>
                    <a:pt x="2045" y="595"/>
                  </a:lnTo>
                  <a:lnTo>
                    <a:pt x="2047" y="595"/>
                  </a:lnTo>
                  <a:lnTo>
                    <a:pt x="2058" y="596"/>
                  </a:lnTo>
                  <a:lnTo>
                    <a:pt x="2062" y="597"/>
                  </a:lnTo>
                  <a:lnTo>
                    <a:pt x="2063" y="598"/>
                  </a:lnTo>
                  <a:lnTo>
                    <a:pt x="2063" y="601"/>
                  </a:lnTo>
                  <a:lnTo>
                    <a:pt x="2064" y="603"/>
                  </a:lnTo>
                  <a:lnTo>
                    <a:pt x="2067" y="606"/>
                  </a:lnTo>
                  <a:lnTo>
                    <a:pt x="2068" y="607"/>
                  </a:lnTo>
                  <a:lnTo>
                    <a:pt x="2073" y="613"/>
                  </a:lnTo>
                  <a:lnTo>
                    <a:pt x="2079" y="621"/>
                  </a:lnTo>
                  <a:lnTo>
                    <a:pt x="2080" y="622"/>
                  </a:lnTo>
                  <a:lnTo>
                    <a:pt x="2082" y="623"/>
                  </a:lnTo>
                  <a:lnTo>
                    <a:pt x="2084" y="625"/>
                  </a:lnTo>
                  <a:lnTo>
                    <a:pt x="2084" y="627"/>
                  </a:lnTo>
                  <a:lnTo>
                    <a:pt x="2087" y="630"/>
                  </a:lnTo>
                  <a:lnTo>
                    <a:pt x="2088" y="632"/>
                  </a:lnTo>
                  <a:lnTo>
                    <a:pt x="2091" y="639"/>
                  </a:lnTo>
                  <a:lnTo>
                    <a:pt x="2101" y="625"/>
                  </a:lnTo>
                  <a:lnTo>
                    <a:pt x="2109" y="617"/>
                  </a:lnTo>
                  <a:lnTo>
                    <a:pt x="2110" y="616"/>
                  </a:lnTo>
                  <a:lnTo>
                    <a:pt x="2110" y="617"/>
                  </a:lnTo>
                  <a:lnTo>
                    <a:pt x="2111" y="617"/>
                  </a:lnTo>
                  <a:lnTo>
                    <a:pt x="2112" y="617"/>
                  </a:lnTo>
                  <a:lnTo>
                    <a:pt x="2112" y="618"/>
                  </a:lnTo>
                  <a:lnTo>
                    <a:pt x="2114" y="618"/>
                  </a:lnTo>
                  <a:lnTo>
                    <a:pt x="2122" y="624"/>
                  </a:lnTo>
                  <a:lnTo>
                    <a:pt x="2122" y="625"/>
                  </a:lnTo>
                  <a:lnTo>
                    <a:pt x="2123" y="625"/>
                  </a:lnTo>
                  <a:lnTo>
                    <a:pt x="2135" y="633"/>
                  </a:lnTo>
                  <a:lnTo>
                    <a:pt x="2132" y="637"/>
                  </a:lnTo>
                  <a:lnTo>
                    <a:pt x="2132" y="638"/>
                  </a:lnTo>
                  <a:lnTo>
                    <a:pt x="2139" y="655"/>
                  </a:lnTo>
                  <a:lnTo>
                    <a:pt x="2137" y="656"/>
                  </a:lnTo>
                  <a:lnTo>
                    <a:pt x="2137" y="657"/>
                  </a:lnTo>
                  <a:lnTo>
                    <a:pt x="2137" y="659"/>
                  </a:lnTo>
                  <a:lnTo>
                    <a:pt x="2138" y="664"/>
                  </a:lnTo>
                  <a:lnTo>
                    <a:pt x="2138" y="666"/>
                  </a:lnTo>
                  <a:lnTo>
                    <a:pt x="2138" y="670"/>
                  </a:lnTo>
                  <a:lnTo>
                    <a:pt x="2138" y="673"/>
                  </a:lnTo>
                  <a:lnTo>
                    <a:pt x="2138" y="675"/>
                  </a:lnTo>
                  <a:lnTo>
                    <a:pt x="2138" y="676"/>
                  </a:lnTo>
                  <a:lnTo>
                    <a:pt x="2123" y="676"/>
                  </a:lnTo>
                  <a:lnTo>
                    <a:pt x="2123" y="678"/>
                  </a:lnTo>
                  <a:lnTo>
                    <a:pt x="2122" y="686"/>
                  </a:lnTo>
                  <a:lnTo>
                    <a:pt x="2121" y="697"/>
                  </a:lnTo>
                  <a:lnTo>
                    <a:pt x="2121" y="699"/>
                  </a:lnTo>
                  <a:lnTo>
                    <a:pt x="2119" y="699"/>
                  </a:lnTo>
                  <a:lnTo>
                    <a:pt x="2112" y="699"/>
                  </a:lnTo>
                  <a:lnTo>
                    <a:pt x="2111" y="701"/>
                  </a:lnTo>
                  <a:lnTo>
                    <a:pt x="2106" y="701"/>
                  </a:lnTo>
                  <a:lnTo>
                    <a:pt x="2104" y="701"/>
                  </a:lnTo>
                  <a:lnTo>
                    <a:pt x="2103" y="701"/>
                  </a:lnTo>
                  <a:lnTo>
                    <a:pt x="2100" y="703"/>
                  </a:lnTo>
                  <a:lnTo>
                    <a:pt x="2095" y="706"/>
                  </a:lnTo>
                  <a:lnTo>
                    <a:pt x="2095" y="707"/>
                  </a:lnTo>
                  <a:lnTo>
                    <a:pt x="2095" y="710"/>
                  </a:lnTo>
                  <a:lnTo>
                    <a:pt x="2096" y="718"/>
                  </a:lnTo>
                  <a:lnTo>
                    <a:pt x="2098" y="728"/>
                  </a:lnTo>
                  <a:lnTo>
                    <a:pt x="2098" y="729"/>
                  </a:lnTo>
                  <a:lnTo>
                    <a:pt x="2098" y="731"/>
                  </a:lnTo>
                  <a:lnTo>
                    <a:pt x="2098" y="734"/>
                  </a:lnTo>
                  <a:lnTo>
                    <a:pt x="2099" y="735"/>
                  </a:lnTo>
                  <a:lnTo>
                    <a:pt x="2099" y="738"/>
                  </a:lnTo>
                  <a:lnTo>
                    <a:pt x="2100" y="740"/>
                  </a:lnTo>
                  <a:lnTo>
                    <a:pt x="2099" y="740"/>
                  </a:lnTo>
                  <a:lnTo>
                    <a:pt x="2099" y="741"/>
                  </a:lnTo>
                  <a:lnTo>
                    <a:pt x="2098" y="740"/>
                  </a:lnTo>
                  <a:lnTo>
                    <a:pt x="2096" y="740"/>
                  </a:lnTo>
                  <a:lnTo>
                    <a:pt x="2096" y="741"/>
                  </a:lnTo>
                  <a:lnTo>
                    <a:pt x="2091" y="750"/>
                  </a:lnTo>
                  <a:lnTo>
                    <a:pt x="2089" y="749"/>
                  </a:lnTo>
                  <a:lnTo>
                    <a:pt x="2088" y="749"/>
                  </a:lnTo>
                  <a:lnTo>
                    <a:pt x="2082" y="747"/>
                  </a:lnTo>
                  <a:lnTo>
                    <a:pt x="2078" y="746"/>
                  </a:lnTo>
                  <a:lnTo>
                    <a:pt x="2077" y="746"/>
                  </a:lnTo>
                  <a:lnTo>
                    <a:pt x="2075" y="746"/>
                  </a:lnTo>
                  <a:lnTo>
                    <a:pt x="2073" y="746"/>
                  </a:lnTo>
                  <a:lnTo>
                    <a:pt x="2066" y="745"/>
                  </a:lnTo>
                  <a:lnTo>
                    <a:pt x="2066" y="746"/>
                  </a:lnTo>
                  <a:lnTo>
                    <a:pt x="2064" y="750"/>
                  </a:lnTo>
                  <a:lnTo>
                    <a:pt x="2064" y="751"/>
                  </a:lnTo>
                  <a:lnTo>
                    <a:pt x="2062" y="756"/>
                  </a:lnTo>
                  <a:lnTo>
                    <a:pt x="2062" y="760"/>
                  </a:lnTo>
                  <a:lnTo>
                    <a:pt x="2059" y="763"/>
                  </a:lnTo>
                  <a:lnTo>
                    <a:pt x="2058" y="768"/>
                  </a:lnTo>
                  <a:lnTo>
                    <a:pt x="2059" y="770"/>
                  </a:lnTo>
                  <a:lnTo>
                    <a:pt x="2061" y="770"/>
                  </a:lnTo>
                  <a:lnTo>
                    <a:pt x="2064" y="771"/>
                  </a:lnTo>
                  <a:lnTo>
                    <a:pt x="2067" y="772"/>
                  </a:lnTo>
                  <a:lnTo>
                    <a:pt x="2068" y="772"/>
                  </a:lnTo>
                  <a:lnTo>
                    <a:pt x="2069" y="772"/>
                  </a:lnTo>
                  <a:lnTo>
                    <a:pt x="2066" y="786"/>
                  </a:lnTo>
                  <a:lnTo>
                    <a:pt x="2066" y="787"/>
                  </a:lnTo>
                  <a:lnTo>
                    <a:pt x="2066" y="788"/>
                  </a:lnTo>
                  <a:lnTo>
                    <a:pt x="2066" y="790"/>
                  </a:lnTo>
                  <a:lnTo>
                    <a:pt x="2067" y="790"/>
                  </a:lnTo>
                  <a:lnTo>
                    <a:pt x="2067" y="794"/>
                  </a:lnTo>
                  <a:lnTo>
                    <a:pt x="2067" y="798"/>
                  </a:lnTo>
                  <a:lnTo>
                    <a:pt x="2066" y="798"/>
                  </a:lnTo>
                  <a:lnTo>
                    <a:pt x="2064" y="798"/>
                  </a:lnTo>
                  <a:lnTo>
                    <a:pt x="2063" y="798"/>
                  </a:lnTo>
                  <a:lnTo>
                    <a:pt x="2062" y="798"/>
                  </a:lnTo>
                  <a:lnTo>
                    <a:pt x="2061" y="798"/>
                  </a:lnTo>
                  <a:lnTo>
                    <a:pt x="2059" y="798"/>
                  </a:lnTo>
                  <a:lnTo>
                    <a:pt x="2058" y="799"/>
                  </a:lnTo>
                  <a:lnTo>
                    <a:pt x="2057" y="798"/>
                  </a:lnTo>
                  <a:lnTo>
                    <a:pt x="2055" y="798"/>
                  </a:lnTo>
                  <a:lnTo>
                    <a:pt x="2052" y="797"/>
                  </a:lnTo>
                  <a:lnTo>
                    <a:pt x="2051" y="795"/>
                  </a:lnTo>
                  <a:lnTo>
                    <a:pt x="2048" y="795"/>
                  </a:lnTo>
                  <a:lnTo>
                    <a:pt x="2047" y="794"/>
                  </a:lnTo>
                  <a:lnTo>
                    <a:pt x="2046" y="794"/>
                  </a:lnTo>
                  <a:lnTo>
                    <a:pt x="2042" y="793"/>
                  </a:lnTo>
                  <a:lnTo>
                    <a:pt x="2040" y="792"/>
                  </a:lnTo>
                  <a:lnTo>
                    <a:pt x="2040" y="793"/>
                  </a:lnTo>
                  <a:lnTo>
                    <a:pt x="2039" y="793"/>
                  </a:lnTo>
                  <a:lnTo>
                    <a:pt x="2039" y="794"/>
                  </a:lnTo>
                  <a:lnTo>
                    <a:pt x="2037" y="795"/>
                  </a:lnTo>
                  <a:lnTo>
                    <a:pt x="2036" y="795"/>
                  </a:lnTo>
                  <a:lnTo>
                    <a:pt x="2036" y="797"/>
                  </a:lnTo>
                  <a:lnTo>
                    <a:pt x="2035" y="797"/>
                  </a:lnTo>
                  <a:lnTo>
                    <a:pt x="2034" y="798"/>
                  </a:lnTo>
                  <a:lnTo>
                    <a:pt x="2032" y="799"/>
                  </a:lnTo>
                  <a:lnTo>
                    <a:pt x="2031" y="799"/>
                  </a:lnTo>
                  <a:lnTo>
                    <a:pt x="2029" y="799"/>
                  </a:lnTo>
                  <a:lnTo>
                    <a:pt x="2026" y="799"/>
                  </a:lnTo>
                  <a:lnTo>
                    <a:pt x="2025" y="799"/>
                  </a:lnTo>
                  <a:lnTo>
                    <a:pt x="2025" y="800"/>
                  </a:lnTo>
                  <a:lnTo>
                    <a:pt x="2024" y="800"/>
                  </a:lnTo>
                  <a:lnTo>
                    <a:pt x="2023" y="800"/>
                  </a:lnTo>
                  <a:lnTo>
                    <a:pt x="2021" y="800"/>
                  </a:lnTo>
                  <a:lnTo>
                    <a:pt x="2020" y="802"/>
                  </a:lnTo>
                  <a:lnTo>
                    <a:pt x="2018" y="802"/>
                  </a:lnTo>
                  <a:lnTo>
                    <a:pt x="2016" y="802"/>
                  </a:lnTo>
                  <a:lnTo>
                    <a:pt x="2015" y="803"/>
                  </a:lnTo>
                  <a:lnTo>
                    <a:pt x="2013" y="803"/>
                  </a:lnTo>
                  <a:lnTo>
                    <a:pt x="2013" y="804"/>
                  </a:lnTo>
                  <a:lnTo>
                    <a:pt x="2013" y="805"/>
                  </a:lnTo>
                  <a:lnTo>
                    <a:pt x="2013" y="811"/>
                  </a:lnTo>
                  <a:lnTo>
                    <a:pt x="2012" y="811"/>
                  </a:lnTo>
                  <a:lnTo>
                    <a:pt x="2012" y="813"/>
                  </a:lnTo>
                  <a:lnTo>
                    <a:pt x="2013" y="815"/>
                  </a:lnTo>
                  <a:lnTo>
                    <a:pt x="2013" y="818"/>
                  </a:lnTo>
                  <a:lnTo>
                    <a:pt x="2013" y="820"/>
                  </a:lnTo>
                  <a:lnTo>
                    <a:pt x="2014" y="821"/>
                  </a:lnTo>
                  <a:lnTo>
                    <a:pt x="2014" y="822"/>
                  </a:lnTo>
                  <a:lnTo>
                    <a:pt x="2014" y="824"/>
                  </a:lnTo>
                  <a:lnTo>
                    <a:pt x="2015" y="829"/>
                  </a:lnTo>
                  <a:lnTo>
                    <a:pt x="2018" y="834"/>
                  </a:lnTo>
                  <a:lnTo>
                    <a:pt x="2015" y="835"/>
                  </a:lnTo>
                  <a:lnTo>
                    <a:pt x="2014" y="835"/>
                  </a:lnTo>
                  <a:lnTo>
                    <a:pt x="2013" y="835"/>
                  </a:lnTo>
                  <a:lnTo>
                    <a:pt x="2012" y="835"/>
                  </a:lnTo>
                  <a:lnTo>
                    <a:pt x="2010" y="836"/>
                  </a:lnTo>
                  <a:lnTo>
                    <a:pt x="2009" y="836"/>
                  </a:lnTo>
                  <a:lnTo>
                    <a:pt x="2007" y="836"/>
                  </a:lnTo>
                  <a:lnTo>
                    <a:pt x="2007" y="837"/>
                  </a:lnTo>
                  <a:lnTo>
                    <a:pt x="2004" y="837"/>
                  </a:lnTo>
                  <a:lnTo>
                    <a:pt x="2003" y="837"/>
                  </a:lnTo>
                  <a:lnTo>
                    <a:pt x="2004" y="838"/>
                  </a:lnTo>
                  <a:lnTo>
                    <a:pt x="2004" y="840"/>
                  </a:lnTo>
                  <a:lnTo>
                    <a:pt x="2004" y="843"/>
                  </a:lnTo>
                  <a:lnTo>
                    <a:pt x="2004" y="846"/>
                  </a:lnTo>
                  <a:lnTo>
                    <a:pt x="2004" y="847"/>
                  </a:lnTo>
                  <a:lnTo>
                    <a:pt x="2004" y="848"/>
                  </a:lnTo>
                  <a:lnTo>
                    <a:pt x="2004" y="850"/>
                  </a:lnTo>
                  <a:lnTo>
                    <a:pt x="2004" y="852"/>
                  </a:lnTo>
                  <a:lnTo>
                    <a:pt x="2004" y="853"/>
                  </a:lnTo>
                  <a:lnTo>
                    <a:pt x="2004" y="854"/>
                  </a:lnTo>
                  <a:lnTo>
                    <a:pt x="2005" y="858"/>
                  </a:lnTo>
                  <a:lnTo>
                    <a:pt x="2005" y="859"/>
                  </a:lnTo>
                  <a:lnTo>
                    <a:pt x="2007" y="862"/>
                  </a:lnTo>
                  <a:lnTo>
                    <a:pt x="2007" y="863"/>
                  </a:lnTo>
                  <a:lnTo>
                    <a:pt x="2007" y="864"/>
                  </a:lnTo>
                  <a:lnTo>
                    <a:pt x="2007" y="868"/>
                  </a:lnTo>
                  <a:lnTo>
                    <a:pt x="2007" y="869"/>
                  </a:lnTo>
                  <a:lnTo>
                    <a:pt x="2007" y="870"/>
                  </a:lnTo>
                  <a:lnTo>
                    <a:pt x="2007" y="872"/>
                  </a:lnTo>
                  <a:lnTo>
                    <a:pt x="2007" y="873"/>
                  </a:lnTo>
                  <a:lnTo>
                    <a:pt x="2007" y="874"/>
                  </a:lnTo>
                  <a:lnTo>
                    <a:pt x="2007" y="875"/>
                  </a:lnTo>
                  <a:lnTo>
                    <a:pt x="2007" y="877"/>
                  </a:lnTo>
                  <a:lnTo>
                    <a:pt x="2007" y="878"/>
                  </a:lnTo>
                  <a:lnTo>
                    <a:pt x="2007" y="879"/>
                  </a:lnTo>
                  <a:lnTo>
                    <a:pt x="2007" y="880"/>
                  </a:lnTo>
                  <a:lnTo>
                    <a:pt x="2007" y="882"/>
                  </a:lnTo>
                  <a:lnTo>
                    <a:pt x="2007" y="883"/>
                  </a:lnTo>
                  <a:lnTo>
                    <a:pt x="2007" y="884"/>
                  </a:lnTo>
                  <a:lnTo>
                    <a:pt x="2005" y="884"/>
                  </a:lnTo>
                  <a:lnTo>
                    <a:pt x="2005" y="885"/>
                  </a:lnTo>
                  <a:lnTo>
                    <a:pt x="2005" y="886"/>
                  </a:lnTo>
                  <a:lnTo>
                    <a:pt x="2005" y="888"/>
                  </a:lnTo>
                  <a:lnTo>
                    <a:pt x="2005" y="891"/>
                  </a:lnTo>
                  <a:lnTo>
                    <a:pt x="2005" y="894"/>
                  </a:lnTo>
                  <a:lnTo>
                    <a:pt x="2005" y="899"/>
                  </a:lnTo>
                  <a:lnTo>
                    <a:pt x="2005" y="904"/>
                  </a:lnTo>
                  <a:lnTo>
                    <a:pt x="2005" y="907"/>
                  </a:lnTo>
                  <a:lnTo>
                    <a:pt x="2004" y="921"/>
                  </a:lnTo>
                  <a:lnTo>
                    <a:pt x="2003" y="949"/>
                  </a:lnTo>
                  <a:lnTo>
                    <a:pt x="2003" y="964"/>
                  </a:lnTo>
                  <a:lnTo>
                    <a:pt x="2003" y="971"/>
                  </a:lnTo>
                  <a:lnTo>
                    <a:pt x="2004" y="973"/>
                  </a:lnTo>
                  <a:lnTo>
                    <a:pt x="2004" y="974"/>
                  </a:lnTo>
                  <a:lnTo>
                    <a:pt x="2004" y="975"/>
                  </a:lnTo>
                  <a:lnTo>
                    <a:pt x="2004" y="978"/>
                  </a:lnTo>
                  <a:lnTo>
                    <a:pt x="2004" y="979"/>
                  </a:lnTo>
                  <a:lnTo>
                    <a:pt x="2004" y="980"/>
                  </a:lnTo>
                  <a:lnTo>
                    <a:pt x="2004" y="981"/>
                  </a:lnTo>
                  <a:lnTo>
                    <a:pt x="2004" y="985"/>
                  </a:lnTo>
                  <a:lnTo>
                    <a:pt x="2004" y="986"/>
                  </a:lnTo>
                  <a:lnTo>
                    <a:pt x="2004" y="987"/>
                  </a:lnTo>
                  <a:lnTo>
                    <a:pt x="2004" y="989"/>
                  </a:lnTo>
                  <a:lnTo>
                    <a:pt x="2004" y="990"/>
                  </a:lnTo>
                  <a:lnTo>
                    <a:pt x="2005" y="990"/>
                  </a:lnTo>
                  <a:lnTo>
                    <a:pt x="2005" y="991"/>
                  </a:lnTo>
                  <a:lnTo>
                    <a:pt x="2005" y="992"/>
                  </a:lnTo>
                  <a:lnTo>
                    <a:pt x="2007" y="992"/>
                  </a:lnTo>
                  <a:lnTo>
                    <a:pt x="2007" y="994"/>
                  </a:lnTo>
                  <a:lnTo>
                    <a:pt x="2007" y="995"/>
                  </a:lnTo>
                  <a:lnTo>
                    <a:pt x="2008" y="995"/>
                  </a:lnTo>
                  <a:lnTo>
                    <a:pt x="2009" y="999"/>
                  </a:lnTo>
                  <a:lnTo>
                    <a:pt x="2010" y="1000"/>
                  </a:lnTo>
                  <a:lnTo>
                    <a:pt x="2010" y="1001"/>
                  </a:lnTo>
                  <a:lnTo>
                    <a:pt x="2012" y="1005"/>
                  </a:lnTo>
                  <a:lnTo>
                    <a:pt x="2013" y="1006"/>
                  </a:lnTo>
                  <a:lnTo>
                    <a:pt x="2015" y="1008"/>
                  </a:lnTo>
                  <a:lnTo>
                    <a:pt x="2018" y="1011"/>
                  </a:lnTo>
                  <a:lnTo>
                    <a:pt x="2019" y="1012"/>
                  </a:lnTo>
                  <a:lnTo>
                    <a:pt x="2020" y="1017"/>
                  </a:lnTo>
                  <a:lnTo>
                    <a:pt x="2021" y="1018"/>
                  </a:lnTo>
                  <a:lnTo>
                    <a:pt x="2021" y="1019"/>
                  </a:lnTo>
                  <a:lnTo>
                    <a:pt x="2021" y="1021"/>
                  </a:lnTo>
                  <a:lnTo>
                    <a:pt x="2021" y="1022"/>
                  </a:lnTo>
                  <a:lnTo>
                    <a:pt x="2023" y="1026"/>
                  </a:lnTo>
                  <a:lnTo>
                    <a:pt x="2023" y="1027"/>
                  </a:lnTo>
                  <a:lnTo>
                    <a:pt x="2021" y="1027"/>
                  </a:lnTo>
                  <a:lnTo>
                    <a:pt x="2020" y="1027"/>
                  </a:lnTo>
                  <a:lnTo>
                    <a:pt x="2018" y="1028"/>
                  </a:lnTo>
                  <a:lnTo>
                    <a:pt x="2016" y="1028"/>
                  </a:lnTo>
                  <a:lnTo>
                    <a:pt x="2010" y="1031"/>
                  </a:lnTo>
                  <a:lnTo>
                    <a:pt x="1996" y="1035"/>
                  </a:lnTo>
                  <a:lnTo>
                    <a:pt x="1986" y="1038"/>
                  </a:lnTo>
                  <a:lnTo>
                    <a:pt x="1986" y="1039"/>
                  </a:lnTo>
                  <a:lnTo>
                    <a:pt x="1986" y="1040"/>
                  </a:lnTo>
                  <a:lnTo>
                    <a:pt x="1986" y="1042"/>
                  </a:lnTo>
                  <a:lnTo>
                    <a:pt x="1984" y="1043"/>
                  </a:lnTo>
                  <a:lnTo>
                    <a:pt x="1984" y="1044"/>
                  </a:lnTo>
                  <a:lnTo>
                    <a:pt x="1984" y="1050"/>
                  </a:lnTo>
                  <a:lnTo>
                    <a:pt x="1977" y="1051"/>
                  </a:lnTo>
                  <a:lnTo>
                    <a:pt x="1976" y="1053"/>
                  </a:lnTo>
                  <a:lnTo>
                    <a:pt x="1975" y="1053"/>
                  </a:lnTo>
                  <a:lnTo>
                    <a:pt x="1966" y="1055"/>
                  </a:lnTo>
                  <a:lnTo>
                    <a:pt x="1959" y="1059"/>
                  </a:lnTo>
                  <a:lnTo>
                    <a:pt x="1950" y="1061"/>
                  </a:lnTo>
                  <a:lnTo>
                    <a:pt x="1944" y="1065"/>
                  </a:lnTo>
                  <a:lnTo>
                    <a:pt x="1938" y="1069"/>
                  </a:lnTo>
                  <a:lnTo>
                    <a:pt x="1934" y="1071"/>
                  </a:lnTo>
                  <a:lnTo>
                    <a:pt x="1923" y="1082"/>
                  </a:lnTo>
                  <a:lnTo>
                    <a:pt x="1920" y="1086"/>
                  </a:lnTo>
                  <a:lnTo>
                    <a:pt x="1917" y="1090"/>
                  </a:lnTo>
                  <a:lnTo>
                    <a:pt x="1916" y="1092"/>
                  </a:lnTo>
                  <a:lnTo>
                    <a:pt x="1914" y="1093"/>
                  </a:lnTo>
                  <a:lnTo>
                    <a:pt x="1914" y="1095"/>
                  </a:lnTo>
                  <a:lnTo>
                    <a:pt x="1908" y="1103"/>
                  </a:lnTo>
                  <a:lnTo>
                    <a:pt x="1907" y="1108"/>
                  </a:lnTo>
                  <a:lnTo>
                    <a:pt x="1906" y="1112"/>
                  </a:lnTo>
                  <a:lnTo>
                    <a:pt x="1904" y="1119"/>
                  </a:lnTo>
                  <a:lnTo>
                    <a:pt x="1903" y="1120"/>
                  </a:lnTo>
                  <a:lnTo>
                    <a:pt x="1903" y="1125"/>
                  </a:lnTo>
                  <a:lnTo>
                    <a:pt x="1903" y="1129"/>
                  </a:lnTo>
                  <a:lnTo>
                    <a:pt x="1903" y="1131"/>
                  </a:lnTo>
                  <a:lnTo>
                    <a:pt x="1903" y="1134"/>
                  </a:lnTo>
                  <a:lnTo>
                    <a:pt x="1902" y="1139"/>
                  </a:lnTo>
                  <a:lnTo>
                    <a:pt x="1903" y="1145"/>
                  </a:lnTo>
                  <a:lnTo>
                    <a:pt x="1903" y="1147"/>
                  </a:lnTo>
                  <a:lnTo>
                    <a:pt x="1904" y="1156"/>
                  </a:lnTo>
                  <a:lnTo>
                    <a:pt x="1906" y="1159"/>
                  </a:lnTo>
                  <a:lnTo>
                    <a:pt x="1906" y="1160"/>
                  </a:lnTo>
                  <a:lnTo>
                    <a:pt x="1908" y="1166"/>
                  </a:lnTo>
                  <a:lnTo>
                    <a:pt x="1908" y="1168"/>
                  </a:lnTo>
                  <a:lnTo>
                    <a:pt x="1911" y="1173"/>
                  </a:lnTo>
                  <a:lnTo>
                    <a:pt x="1914" y="1179"/>
                  </a:lnTo>
                  <a:lnTo>
                    <a:pt x="1916" y="1184"/>
                  </a:lnTo>
                  <a:lnTo>
                    <a:pt x="1918" y="1187"/>
                  </a:lnTo>
                  <a:lnTo>
                    <a:pt x="1919" y="1189"/>
                  </a:lnTo>
                  <a:lnTo>
                    <a:pt x="1919" y="1191"/>
                  </a:lnTo>
                  <a:lnTo>
                    <a:pt x="1920" y="1192"/>
                  </a:lnTo>
                  <a:lnTo>
                    <a:pt x="1922" y="1194"/>
                  </a:lnTo>
                  <a:lnTo>
                    <a:pt x="1928" y="1203"/>
                  </a:lnTo>
                  <a:lnTo>
                    <a:pt x="1928" y="1204"/>
                  </a:lnTo>
                  <a:lnTo>
                    <a:pt x="1933" y="1213"/>
                  </a:lnTo>
                  <a:lnTo>
                    <a:pt x="1935" y="1219"/>
                  </a:lnTo>
                  <a:lnTo>
                    <a:pt x="1936" y="1221"/>
                  </a:lnTo>
                  <a:lnTo>
                    <a:pt x="1944" y="1232"/>
                  </a:lnTo>
                  <a:lnTo>
                    <a:pt x="1946" y="1237"/>
                  </a:lnTo>
                  <a:lnTo>
                    <a:pt x="1951" y="1244"/>
                  </a:lnTo>
                  <a:lnTo>
                    <a:pt x="1954" y="1246"/>
                  </a:lnTo>
                  <a:lnTo>
                    <a:pt x="1955" y="1248"/>
                  </a:lnTo>
                  <a:lnTo>
                    <a:pt x="1956" y="1250"/>
                  </a:lnTo>
                  <a:lnTo>
                    <a:pt x="1959" y="1253"/>
                  </a:lnTo>
                  <a:lnTo>
                    <a:pt x="1962" y="1257"/>
                  </a:lnTo>
                  <a:lnTo>
                    <a:pt x="1966" y="1261"/>
                  </a:lnTo>
                  <a:lnTo>
                    <a:pt x="1971" y="1266"/>
                  </a:lnTo>
                  <a:lnTo>
                    <a:pt x="1975" y="1271"/>
                  </a:lnTo>
                  <a:lnTo>
                    <a:pt x="1976" y="1272"/>
                  </a:lnTo>
                  <a:lnTo>
                    <a:pt x="1978" y="1274"/>
                  </a:lnTo>
                  <a:lnTo>
                    <a:pt x="1981" y="1279"/>
                  </a:lnTo>
                  <a:lnTo>
                    <a:pt x="1983" y="1285"/>
                  </a:lnTo>
                  <a:lnTo>
                    <a:pt x="1983" y="1287"/>
                  </a:lnTo>
                  <a:lnTo>
                    <a:pt x="1984" y="1289"/>
                  </a:lnTo>
                  <a:lnTo>
                    <a:pt x="1989" y="1303"/>
                  </a:lnTo>
                  <a:lnTo>
                    <a:pt x="1989" y="1304"/>
                  </a:lnTo>
                  <a:lnTo>
                    <a:pt x="1989" y="1305"/>
                  </a:lnTo>
                  <a:lnTo>
                    <a:pt x="1991" y="1306"/>
                  </a:lnTo>
                  <a:lnTo>
                    <a:pt x="1991" y="1309"/>
                  </a:lnTo>
                  <a:lnTo>
                    <a:pt x="1991" y="1311"/>
                  </a:lnTo>
                  <a:lnTo>
                    <a:pt x="1992" y="1312"/>
                  </a:lnTo>
                  <a:lnTo>
                    <a:pt x="1992" y="1314"/>
                  </a:lnTo>
                  <a:lnTo>
                    <a:pt x="1992" y="1316"/>
                  </a:lnTo>
                  <a:lnTo>
                    <a:pt x="1992" y="1332"/>
                  </a:lnTo>
                  <a:lnTo>
                    <a:pt x="1992" y="1333"/>
                  </a:lnTo>
                  <a:lnTo>
                    <a:pt x="1992" y="1336"/>
                  </a:lnTo>
                  <a:lnTo>
                    <a:pt x="1991" y="1338"/>
                  </a:lnTo>
                  <a:lnTo>
                    <a:pt x="1991" y="1341"/>
                  </a:lnTo>
                  <a:lnTo>
                    <a:pt x="1989" y="1346"/>
                  </a:lnTo>
                  <a:lnTo>
                    <a:pt x="1989" y="1347"/>
                  </a:lnTo>
                  <a:lnTo>
                    <a:pt x="1988" y="1349"/>
                  </a:lnTo>
                  <a:lnTo>
                    <a:pt x="1986" y="1353"/>
                  </a:lnTo>
                  <a:lnTo>
                    <a:pt x="1983" y="1357"/>
                  </a:lnTo>
                  <a:lnTo>
                    <a:pt x="1981" y="1359"/>
                  </a:lnTo>
                  <a:lnTo>
                    <a:pt x="1978" y="1363"/>
                  </a:lnTo>
                  <a:lnTo>
                    <a:pt x="1973" y="1368"/>
                  </a:lnTo>
                  <a:lnTo>
                    <a:pt x="1972" y="1369"/>
                  </a:lnTo>
                  <a:lnTo>
                    <a:pt x="1960" y="1378"/>
                  </a:lnTo>
                  <a:lnTo>
                    <a:pt x="1955" y="1380"/>
                  </a:lnTo>
                  <a:lnTo>
                    <a:pt x="1950" y="1384"/>
                  </a:lnTo>
                  <a:lnTo>
                    <a:pt x="1946" y="1386"/>
                  </a:lnTo>
                  <a:lnTo>
                    <a:pt x="1936" y="1390"/>
                  </a:lnTo>
                  <a:lnTo>
                    <a:pt x="1935" y="1391"/>
                  </a:lnTo>
                  <a:lnTo>
                    <a:pt x="1933" y="1391"/>
                  </a:lnTo>
                  <a:lnTo>
                    <a:pt x="1932" y="1392"/>
                  </a:lnTo>
                  <a:lnTo>
                    <a:pt x="1929" y="1392"/>
                  </a:lnTo>
                  <a:lnTo>
                    <a:pt x="1923" y="1394"/>
                  </a:lnTo>
                  <a:lnTo>
                    <a:pt x="1919" y="1394"/>
                  </a:lnTo>
                  <a:lnTo>
                    <a:pt x="1912" y="1394"/>
                  </a:lnTo>
                  <a:lnTo>
                    <a:pt x="1911" y="1394"/>
                  </a:lnTo>
                  <a:lnTo>
                    <a:pt x="1902" y="1394"/>
                  </a:lnTo>
                  <a:lnTo>
                    <a:pt x="1897" y="1392"/>
                  </a:lnTo>
                  <a:lnTo>
                    <a:pt x="1896" y="1391"/>
                  </a:lnTo>
                  <a:lnTo>
                    <a:pt x="1893" y="1391"/>
                  </a:lnTo>
                  <a:lnTo>
                    <a:pt x="1892" y="1391"/>
                  </a:lnTo>
                  <a:lnTo>
                    <a:pt x="1891" y="1390"/>
                  </a:lnTo>
                  <a:lnTo>
                    <a:pt x="1886" y="1389"/>
                  </a:lnTo>
                  <a:lnTo>
                    <a:pt x="1885" y="1388"/>
                  </a:lnTo>
                  <a:lnTo>
                    <a:pt x="1879" y="1385"/>
                  </a:lnTo>
                  <a:lnTo>
                    <a:pt x="1874" y="1383"/>
                  </a:lnTo>
                  <a:lnTo>
                    <a:pt x="1868" y="1380"/>
                  </a:lnTo>
                  <a:lnTo>
                    <a:pt x="1859" y="1375"/>
                  </a:lnTo>
                  <a:lnTo>
                    <a:pt x="1856" y="1374"/>
                  </a:lnTo>
                  <a:lnTo>
                    <a:pt x="1850" y="1370"/>
                  </a:lnTo>
                  <a:lnTo>
                    <a:pt x="1839" y="1360"/>
                  </a:lnTo>
                  <a:lnTo>
                    <a:pt x="1833" y="1353"/>
                  </a:lnTo>
                  <a:lnTo>
                    <a:pt x="1822" y="1341"/>
                  </a:lnTo>
                  <a:lnTo>
                    <a:pt x="1822" y="1340"/>
                  </a:lnTo>
                  <a:lnTo>
                    <a:pt x="1820" y="1337"/>
                  </a:lnTo>
                  <a:lnTo>
                    <a:pt x="1817" y="1335"/>
                  </a:lnTo>
                  <a:lnTo>
                    <a:pt x="1813" y="1328"/>
                  </a:lnTo>
                  <a:lnTo>
                    <a:pt x="1807" y="1322"/>
                  </a:lnTo>
                  <a:lnTo>
                    <a:pt x="1804" y="1319"/>
                  </a:lnTo>
                  <a:lnTo>
                    <a:pt x="1796" y="1314"/>
                  </a:lnTo>
                  <a:lnTo>
                    <a:pt x="1792" y="1311"/>
                  </a:lnTo>
                  <a:lnTo>
                    <a:pt x="1792" y="1310"/>
                  </a:lnTo>
                  <a:lnTo>
                    <a:pt x="1789" y="1309"/>
                  </a:lnTo>
                  <a:lnTo>
                    <a:pt x="1783" y="1306"/>
                  </a:lnTo>
                  <a:lnTo>
                    <a:pt x="1781" y="1306"/>
                  </a:lnTo>
                  <a:lnTo>
                    <a:pt x="1775" y="1305"/>
                  </a:lnTo>
                  <a:lnTo>
                    <a:pt x="1773" y="1305"/>
                  </a:lnTo>
                  <a:lnTo>
                    <a:pt x="1763" y="1304"/>
                  </a:lnTo>
                  <a:lnTo>
                    <a:pt x="1762" y="1304"/>
                  </a:lnTo>
                  <a:lnTo>
                    <a:pt x="1753" y="1303"/>
                  </a:lnTo>
                  <a:lnTo>
                    <a:pt x="1748" y="1303"/>
                  </a:lnTo>
                  <a:lnTo>
                    <a:pt x="1746" y="1303"/>
                  </a:lnTo>
                  <a:lnTo>
                    <a:pt x="1738" y="1304"/>
                  </a:lnTo>
                  <a:lnTo>
                    <a:pt x="1737" y="1304"/>
                  </a:lnTo>
                  <a:lnTo>
                    <a:pt x="1727" y="1305"/>
                  </a:lnTo>
                  <a:lnTo>
                    <a:pt x="1721" y="1306"/>
                  </a:lnTo>
                  <a:lnTo>
                    <a:pt x="1719" y="1308"/>
                  </a:lnTo>
                  <a:lnTo>
                    <a:pt x="1716" y="1309"/>
                  </a:lnTo>
                  <a:lnTo>
                    <a:pt x="1710" y="1311"/>
                  </a:lnTo>
                  <a:lnTo>
                    <a:pt x="1700" y="1316"/>
                  </a:lnTo>
                  <a:lnTo>
                    <a:pt x="1698" y="1317"/>
                  </a:lnTo>
                  <a:lnTo>
                    <a:pt x="1697" y="1317"/>
                  </a:lnTo>
                  <a:lnTo>
                    <a:pt x="1695" y="1319"/>
                  </a:lnTo>
                  <a:lnTo>
                    <a:pt x="1687" y="1324"/>
                  </a:lnTo>
                  <a:lnTo>
                    <a:pt x="1681" y="1328"/>
                  </a:lnTo>
                  <a:lnTo>
                    <a:pt x="1679" y="1330"/>
                  </a:lnTo>
                  <a:lnTo>
                    <a:pt x="1677" y="1331"/>
                  </a:lnTo>
                  <a:lnTo>
                    <a:pt x="1674" y="1333"/>
                  </a:lnTo>
                  <a:lnTo>
                    <a:pt x="1674" y="1335"/>
                  </a:lnTo>
                  <a:lnTo>
                    <a:pt x="1673" y="1335"/>
                  </a:lnTo>
                  <a:lnTo>
                    <a:pt x="1673" y="1336"/>
                  </a:lnTo>
                  <a:lnTo>
                    <a:pt x="1671" y="1337"/>
                  </a:lnTo>
                  <a:lnTo>
                    <a:pt x="1669" y="1338"/>
                  </a:lnTo>
                  <a:lnTo>
                    <a:pt x="1668" y="1340"/>
                  </a:lnTo>
                  <a:lnTo>
                    <a:pt x="1667" y="1341"/>
                  </a:lnTo>
                  <a:lnTo>
                    <a:pt x="1666" y="1342"/>
                  </a:lnTo>
                  <a:lnTo>
                    <a:pt x="1662" y="1344"/>
                  </a:lnTo>
                  <a:lnTo>
                    <a:pt x="1660" y="1347"/>
                  </a:lnTo>
                  <a:lnTo>
                    <a:pt x="1656" y="1349"/>
                  </a:lnTo>
                  <a:lnTo>
                    <a:pt x="1656" y="1351"/>
                  </a:lnTo>
                  <a:lnTo>
                    <a:pt x="1653" y="1351"/>
                  </a:lnTo>
                  <a:lnTo>
                    <a:pt x="1652" y="1352"/>
                  </a:lnTo>
                  <a:lnTo>
                    <a:pt x="1651" y="1352"/>
                  </a:lnTo>
                  <a:lnTo>
                    <a:pt x="1650" y="1353"/>
                  </a:lnTo>
                  <a:lnTo>
                    <a:pt x="1649" y="1353"/>
                  </a:lnTo>
                  <a:lnTo>
                    <a:pt x="1647" y="1354"/>
                  </a:lnTo>
                  <a:lnTo>
                    <a:pt x="1641" y="1357"/>
                  </a:lnTo>
                  <a:lnTo>
                    <a:pt x="1628" y="1363"/>
                  </a:lnTo>
                  <a:lnTo>
                    <a:pt x="1626" y="1363"/>
                  </a:lnTo>
                  <a:lnTo>
                    <a:pt x="1621" y="1365"/>
                  </a:lnTo>
                  <a:lnTo>
                    <a:pt x="1618" y="1367"/>
                  </a:lnTo>
                  <a:lnTo>
                    <a:pt x="1609" y="1372"/>
                  </a:lnTo>
                  <a:lnTo>
                    <a:pt x="1607" y="1372"/>
                  </a:lnTo>
                  <a:lnTo>
                    <a:pt x="1605" y="1373"/>
                  </a:lnTo>
                  <a:lnTo>
                    <a:pt x="1602" y="1374"/>
                  </a:lnTo>
                  <a:lnTo>
                    <a:pt x="1599" y="1375"/>
                  </a:lnTo>
                  <a:lnTo>
                    <a:pt x="1592" y="1378"/>
                  </a:lnTo>
                  <a:lnTo>
                    <a:pt x="1591" y="1379"/>
                  </a:lnTo>
                  <a:lnTo>
                    <a:pt x="1588" y="1380"/>
                  </a:lnTo>
                  <a:lnTo>
                    <a:pt x="1586" y="1381"/>
                  </a:lnTo>
                  <a:lnTo>
                    <a:pt x="1582" y="1383"/>
                  </a:lnTo>
                  <a:lnTo>
                    <a:pt x="1581" y="1383"/>
                  </a:lnTo>
                  <a:lnTo>
                    <a:pt x="1581" y="1384"/>
                  </a:lnTo>
                  <a:lnTo>
                    <a:pt x="1576" y="1385"/>
                  </a:lnTo>
                  <a:lnTo>
                    <a:pt x="1577" y="1386"/>
                  </a:lnTo>
                  <a:lnTo>
                    <a:pt x="1578" y="1388"/>
                  </a:lnTo>
                  <a:lnTo>
                    <a:pt x="1580" y="1391"/>
                  </a:lnTo>
                  <a:lnTo>
                    <a:pt x="1581" y="1391"/>
                  </a:lnTo>
                  <a:lnTo>
                    <a:pt x="1581" y="1392"/>
                  </a:lnTo>
                  <a:lnTo>
                    <a:pt x="1582" y="1394"/>
                  </a:lnTo>
                  <a:lnTo>
                    <a:pt x="1582" y="1395"/>
                  </a:lnTo>
                  <a:lnTo>
                    <a:pt x="1583" y="1396"/>
                  </a:lnTo>
                  <a:lnTo>
                    <a:pt x="1583" y="1397"/>
                  </a:lnTo>
                  <a:lnTo>
                    <a:pt x="1585" y="1399"/>
                  </a:lnTo>
                  <a:lnTo>
                    <a:pt x="1585" y="1401"/>
                  </a:lnTo>
                  <a:lnTo>
                    <a:pt x="1586" y="1401"/>
                  </a:lnTo>
                  <a:lnTo>
                    <a:pt x="1587" y="1401"/>
                  </a:lnTo>
                  <a:lnTo>
                    <a:pt x="1588" y="1401"/>
                  </a:lnTo>
                  <a:lnTo>
                    <a:pt x="1588" y="1400"/>
                  </a:lnTo>
                  <a:lnTo>
                    <a:pt x="1588" y="1401"/>
                  </a:lnTo>
                  <a:lnTo>
                    <a:pt x="1589" y="1402"/>
                  </a:lnTo>
                  <a:lnTo>
                    <a:pt x="1589" y="1404"/>
                  </a:lnTo>
                  <a:lnTo>
                    <a:pt x="1589" y="1405"/>
                  </a:lnTo>
                  <a:lnTo>
                    <a:pt x="1591" y="1406"/>
                  </a:lnTo>
                  <a:lnTo>
                    <a:pt x="1591" y="1407"/>
                  </a:lnTo>
                  <a:lnTo>
                    <a:pt x="1592" y="1407"/>
                  </a:lnTo>
                  <a:lnTo>
                    <a:pt x="1593" y="1407"/>
                  </a:lnTo>
                  <a:lnTo>
                    <a:pt x="1593" y="1408"/>
                  </a:lnTo>
                  <a:lnTo>
                    <a:pt x="1594" y="1408"/>
                  </a:lnTo>
                  <a:lnTo>
                    <a:pt x="1594" y="1410"/>
                  </a:lnTo>
                  <a:lnTo>
                    <a:pt x="1596" y="1410"/>
                  </a:lnTo>
                  <a:lnTo>
                    <a:pt x="1596" y="1411"/>
                  </a:lnTo>
                  <a:lnTo>
                    <a:pt x="1597" y="1411"/>
                  </a:lnTo>
                  <a:lnTo>
                    <a:pt x="1597" y="1412"/>
                  </a:lnTo>
                  <a:lnTo>
                    <a:pt x="1598" y="1412"/>
                  </a:lnTo>
                  <a:lnTo>
                    <a:pt x="1598" y="1413"/>
                  </a:lnTo>
                  <a:lnTo>
                    <a:pt x="1599" y="1413"/>
                  </a:lnTo>
                  <a:lnTo>
                    <a:pt x="1599" y="1415"/>
                  </a:lnTo>
                  <a:lnTo>
                    <a:pt x="1601" y="1415"/>
                  </a:lnTo>
                  <a:lnTo>
                    <a:pt x="1601" y="1416"/>
                  </a:lnTo>
                  <a:lnTo>
                    <a:pt x="1602" y="1416"/>
                  </a:lnTo>
                  <a:lnTo>
                    <a:pt x="1603" y="1417"/>
                  </a:lnTo>
                  <a:lnTo>
                    <a:pt x="1604" y="1417"/>
                  </a:lnTo>
                  <a:lnTo>
                    <a:pt x="1604" y="1418"/>
                  </a:lnTo>
                  <a:lnTo>
                    <a:pt x="1605" y="1418"/>
                  </a:lnTo>
                  <a:lnTo>
                    <a:pt x="1607" y="1418"/>
                  </a:lnTo>
                  <a:lnTo>
                    <a:pt x="1607" y="1420"/>
                  </a:lnTo>
                  <a:lnTo>
                    <a:pt x="1608" y="1420"/>
                  </a:lnTo>
                  <a:lnTo>
                    <a:pt x="1609" y="1421"/>
                  </a:lnTo>
                  <a:lnTo>
                    <a:pt x="1610" y="1421"/>
                  </a:lnTo>
                  <a:lnTo>
                    <a:pt x="1612" y="1421"/>
                  </a:lnTo>
                  <a:lnTo>
                    <a:pt x="1612" y="1422"/>
                  </a:lnTo>
                  <a:lnTo>
                    <a:pt x="1613" y="1422"/>
                  </a:lnTo>
                  <a:lnTo>
                    <a:pt x="1614" y="1422"/>
                  </a:lnTo>
                  <a:lnTo>
                    <a:pt x="1614" y="1423"/>
                  </a:lnTo>
                  <a:lnTo>
                    <a:pt x="1615" y="1423"/>
                  </a:lnTo>
                  <a:lnTo>
                    <a:pt x="1617" y="1423"/>
                  </a:lnTo>
                  <a:lnTo>
                    <a:pt x="1618" y="1423"/>
                  </a:lnTo>
                  <a:lnTo>
                    <a:pt x="1619" y="1423"/>
                  </a:lnTo>
                  <a:lnTo>
                    <a:pt x="1619" y="1424"/>
                  </a:lnTo>
                  <a:lnTo>
                    <a:pt x="1620" y="1424"/>
                  </a:lnTo>
                  <a:lnTo>
                    <a:pt x="1621" y="1424"/>
                  </a:lnTo>
                  <a:lnTo>
                    <a:pt x="1623" y="1424"/>
                  </a:lnTo>
                  <a:lnTo>
                    <a:pt x="1624" y="1424"/>
                  </a:lnTo>
                  <a:lnTo>
                    <a:pt x="1625" y="1424"/>
                  </a:lnTo>
                  <a:lnTo>
                    <a:pt x="1626" y="1424"/>
                  </a:lnTo>
                  <a:lnTo>
                    <a:pt x="1628" y="1424"/>
                  </a:lnTo>
                  <a:lnTo>
                    <a:pt x="1629" y="1424"/>
                  </a:lnTo>
                  <a:lnTo>
                    <a:pt x="1629" y="1426"/>
                  </a:lnTo>
                  <a:lnTo>
                    <a:pt x="1630" y="1426"/>
                  </a:lnTo>
                  <a:lnTo>
                    <a:pt x="1631" y="1424"/>
                  </a:lnTo>
                  <a:lnTo>
                    <a:pt x="1633" y="1424"/>
                  </a:lnTo>
                  <a:lnTo>
                    <a:pt x="1634" y="1424"/>
                  </a:lnTo>
                  <a:lnTo>
                    <a:pt x="1635" y="1424"/>
                  </a:lnTo>
                  <a:lnTo>
                    <a:pt x="1640" y="1424"/>
                  </a:lnTo>
                  <a:lnTo>
                    <a:pt x="1641" y="1424"/>
                  </a:lnTo>
                  <a:lnTo>
                    <a:pt x="1642" y="1424"/>
                  </a:lnTo>
                  <a:lnTo>
                    <a:pt x="1647" y="1424"/>
                  </a:lnTo>
                  <a:lnTo>
                    <a:pt x="1649" y="1424"/>
                  </a:lnTo>
                  <a:lnTo>
                    <a:pt x="1653" y="1423"/>
                  </a:lnTo>
                  <a:lnTo>
                    <a:pt x="1668" y="1423"/>
                  </a:lnTo>
                  <a:lnTo>
                    <a:pt x="1669" y="1423"/>
                  </a:lnTo>
                  <a:lnTo>
                    <a:pt x="1669" y="1424"/>
                  </a:lnTo>
                  <a:lnTo>
                    <a:pt x="1669" y="1431"/>
                  </a:lnTo>
                  <a:lnTo>
                    <a:pt x="1671" y="1431"/>
                  </a:lnTo>
                  <a:lnTo>
                    <a:pt x="1672" y="1431"/>
                  </a:lnTo>
                  <a:lnTo>
                    <a:pt x="1673" y="1431"/>
                  </a:lnTo>
                  <a:lnTo>
                    <a:pt x="1676" y="1429"/>
                  </a:lnTo>
                  <a:lnTo>
                    <a:pt x="1677" y="1429"/>
                  </a:lnTo>
                  <a:lnTo>
                    <a:pt x="1677" y="1432"/>
                  </a:lnTo>
                  <a:lnTo>
                    <a:pt x="1678" y="1432"/>
                  </a:lnTo>
                  <a:lnTo>
                    <a:pt x="1679" y="1432"/>
                  </a:lnTo>
                  <a:lnTo>
                    <a:pt x="1681" y="1432"/>
                  </a:lnTo>
                  <a:lnTo>
                    <a:pt x="1684" y="1432"/>
                  </a:lnTo>
                  <a:lnTo>
                    <a:pt x="1687" y="1432"/>
                  </a:lnTo>
                  <a:lnTo>
                    <a:pt x="1688" y="1431"/>
                  </a:lnTo>
                  <a:lnTo>
                    <a:pt x="1688" y="1432"/>
                  </a:lnTo>
                  <a:lnTo>
                    <a:pt x="1689" y="1436"/>
                  </a:lnTo>
                  <a:lnTo>
                    <a:pt x="1698" y="1436"/>
                  </a:lnTo>
                  <a:lnTo>
                    <a:pt x="1698" y="1437"/>
                  </a:lnTo>
                  <a:lnTo>
                    <a:pt x="1699" y="1439"/>
                  </a:lnTo>
                  <a:lnTo>
                    <a:pt x="1699" y="1442"/>
                  </a:lnTo>
                  <a:lnTo>
                    <a:pt x="1700" y="1444"/>
                  </a:lnTo>
                  <a:lnTo>
                    <a:pt x="1700" y="1445"/>
                  </a:lnTo>
                  <a:lnTo>
                    <a:pt x="1700" y="1447"/>
                  </a:lnTo>
                  <a:lnTo>
                    <a:pt x="1700" y="1448"/>
                  </a:lnTo>
                  <a:lnTo>
                    <a:pt x="1701" y="1449"/>
                  </a:lnTo>
                  <a:lnTo>
                    <a:pt x="1703" y="1450"/>
                  </a:lnTo>
                  <a:lnTo>
                    <a:pt x="1705" y="1453"/>
                  </a:lnTo>
                  <a:lnTo>
                    <a:pt x="1708" y="1453"/>
                  </a:lnTo>
                  <a:lnTo>
                    <a:pt x="1710" y="1455"/>
                  </a:lnTo>
                  <a:lnTo>
                    <a:pt x="1711" y="1456"/>
                  </a:lnTo>
                  <a:lnTo>
                    <a:pt x="1717" y="1461"/>
                  </a:lnTo>
                  <a:lnTo>
                    <a:pt x="1719" y="1463"/>
                  </a:lnTo>
                  <a:lnTo>
                    <a:pt x="1719" y="1464"/>
                  </a:lnTo>
                  <a:lnTo>
                    <a:pt x="1719" y="1465"/>
                  </a:lnTo>
                  <a:lnTo>
                    <a:pt x="1720" y="1469"/>
                  </a:lnTo>
                  <a:lnTo>
                    <a:pt x="1720" y="1470"/>
                  </a:lnTo>
                  <a:lnTo>
                    <a:pt x="1721" y="1471"/>
                  </a:lnTo>
                  <a:lnTo>
                    <a:pt x="1721" y="1473"/>
                  </a:lnTo>
                  <a:lnTo>
                    <a:pt x="1722" y="1474"/>
                  </a:lnTo>
                  <a:lnTo>
                    <a:pt x="1724" y="1474"/>
                  </a:lnTo>
                  <a:lnTo>
                    <a:pt x="1725" y="1476"/>
                  </a:lnTo>
                  <a:lnTo>
                    <a:pt x="1726" y="1477"/>
                  </a:lnTo>
                  <a:lnTo>
                    <a:pt x="1725" y="1479"/>
                  </a:lnTo>
                  <a:lnTo>
                    <a:pt x="1726" y="1480"/>
                  </a:lnTo>
                  <a:lnTo>
                    <a:pt x="1726" y="1481"/>
                  </a:lnTo>
                  <a:lnTo>
                    <a:pt x="1729" y="1482"/>
                  </a:lnTo>
                  <a:lnTo>
                    <a:pt x="1730" y="1482"/>
                  </a:lnTo>
                  <a:lnTo>
                    <a:pt x="1731" y="1484"/>
                  </a:lnTo>
                  <a:lnTo>
                    <a:pt x="1736" y="1486"/>
                  </a:lnTo>
                  <a:lnTo>
                    <a:pt x="1738" y="1489"/>
                  </a:lnTo>
                  <a:lnTo>
                    <a:pt x="1741" y="1490"/>
                  </a:lnTo>
                  <a:lnTo>
                    <a:pt x="1741" y="1491"/>
                  </a:lnTo>
                  <a:lnTo>
                    <a:pt x="1742" y="1491"/>
                  </a:lnTo>
                  <a:lnTo>
                    <a:pt x="1743" y="1492"/>
                  </a:lnTo>
                  <a:lnTo>
                    <a:pt x="1745" y="1495"/>
                  </a:lnTo>
                  <a:lnTo>
                    <a:pt x="1746" y="1495"/>
                  </a:lnTo>
                  <a:lnTo>
                    <a:pt x="1746" y="1496"/>
                  </a:lnTo>
                  <a:lnTo>
                    <a:pt x="1748" y="1501"/>
                  </a:lnTo>
                  <a:lnTo>
                    <a:pt x="1749" y="1502"/>
                  </a:lnTo>
                  <a:lnTo>
                    <a:pt x="1749" y="1503"/>
                  </a:lnTo>
                  <a:lnTo>
                    <a:pt x="1752" y="1506"/>
                  </a:lnTo>
                  <a:lnTo>
                    <a:pt x="1754" y="1511"/>
                  </a:lnTo>
                  <a:lnTo>
                    <a:pt x="1756" y="1512"/>
                  </a:lnTo>
                  <a:lnTo>
                    <a:pt x="1757" y="1513"/>
                  </a:lnTo>
                  <a:lnTo>
                    <a:pt x="1758" y="1521"/>
                  </a:lnTo>
                  <a:lnTo>
                    <a:pt x="1759" y="1523"/>
                  </a:lnTo>
                  <a:lnTo>
                    <a:pt x="1759" y="1524"/>
                  </a:lnTo>
                  <a:lnTo>
                    <a:pt x="1760" y="1527"/>
                  </a:lnTo>
                  <a:lnTo>
                    <a:pt x="1757" y="1533"/>
                  </a:lnTo>
                  <a:lnTo>
                    <a:pt x="1757" y="1534"/>
                  </a:lnTo>
                  <a:lnTo>
                    <a:pt x="1756" y="1535"/>
                  </a:lnTo>
                  <a:lnTo>
                    <a:pt x="1754" y="1535"/>
                  </a:lnTo>
                  <a:lnTo>
                    <a:pt x="1754" y="1539"/>
                  </a:lnTo>
                  <a:lnTo>
                    <a:pt x="1754" y="1540"/>
                  </a:lnTo>
                  <a:lnTo>
                    <a:pt x="1754" y="1544"/>
                  </a:lnTo>
                  <a:lnTo>
                    <a:pt x="1752" y="1548"/>
                  </a:lnTo>
                  <a:lnTo>
                    <a:pt x="1752" y="1550"/>
                  </a:lnTo>
                  <a:lnTo>
                    <a:pt x="1751" y="1551"/>
                  </a:lnTo>
                  <a:lnTo>
                    <a:pt x="1751" y="1553"/>
                  </a:lnTo>
                  <a:lnTo>
                    <a:pt x="1747" y="1554"/>
                  </a:lnTo>
                  <a:lnTo>
                    <a:pt x="1742" y="1554"/>
                  </a:lnTo>
                  <a:lnTo>
                    <a:pt x="1741" y="1554"/>
                  </a:lnTo>
                  <a:lnTo>
                    <a:pt x="1736" y="1554"/>
                  </a:lnTo>
                  <a:lnTo>
                    <a:pt x="1731" y="1556"/>
                  </a:lnTo>
                  <a:lnTo>
                    <a:pt x="1729" y="1557"/>
                  </a:lnTo>
                  <a:lnTo>
                    <a:pt x="1727" y="1559"/>
                  </a:lnTo>
                  <a:lnTo>
                    <a:pt x="1726" y="1559"/>
                  </a:lnTo>
                  <a:lnTo>
                    <a:pt x="1725" y="1560"/>
                  </a:lnTo>
                  <a:lnTo>
                    <a:pt x="1721" y="1561"/>
                  </a:lnTo>
                  <a:lnTo>
                    <a:pt x="1720" y="1562"/>
                  </a:lnTo>
                  <a:lnTo>
                    <a:pt x="1719" y="1564"/>
                  </a:lnTo>
                  <a:lnTo>
                    <a:pt x="1717" y="1564"/>
                  </a:lnTo>
                  <a:lnTo>
                    <a:pt x="1715" y="1566"/>
                  </a:lnTo>
                  <a:lnTo>
                    <a:pt x="1714" y="1567"/>
                  </a:lnTo>
                  <a:lnTo>
                    <a:pt x="1713" y="1569"/>
                  </a:lnTo>
                  <a:lnTo>
                    <a:pt x="1711" y="1569"/>
                  </a:lnTo>
                  <a:lnTo>
                    <a:pt x="1710" y="1569"/>
                  </a:lnTo>
                  <a:lnTo>
                    <a:pt x="1708" y="1570"/>
                  </a:lnTo>
                  <a:lnTo>
                    <a:pt x="1705" y="1570"/>
                  </a:lnTo>
                  <a:lnTo>
                    <a:pt x="1701" y="1573"/>
                  </a:lnTo>
                  <a:lnTo>
                    <a:pt x="1700" y="1575"/>
                  </a:lnTo>
                  <a:lnTo>
                    <a:pt x="1699" y="1576"/>
                  </a:lnTo>
                  <a:lnTo>
                    <a:pt x="1698" y="1578"/>
                  </a:lnTo>
                  <a:lnTo>
                    <a:pt x="1697" y="1582"/>
                  </a:lnTo>
                  <a:lnTo>
                    <a:pt x="1694" y="1586"/>
                  </a:lnTo>
                  <a:lnTo>
                    <a:pt x="1692" y="1592"/>
                  </a:lnTo>
                  <a:lnTo>
                    <a:pt x="1688" y="1597"/>
                  </a:lnTo>
                  <a:lnTo>
                    <a:pt x="1687" y="1598"/>
                  </a:lnTo>
                  <a:lnTo>
                    <a:pt x="1685" y="1601"/>
                  </a:lnTo>
                  <a:lnTo>
                    <a:pt x="1682" y="1604"/>
                  </a:lnTo>
                  <a:lnTo>
                    <a:pt x="1681" y="1608"/>
                  </a:lnTo>
                  <a:lnTo>
                    <a:pt x="1679" y="1610"/>
                  </a:lnTo>
                  <a:lnTo>
                    <a:pt x="1676" y="1617"/>
                  </a:lnTo>
                  <a:lnTo>
                    <a:pt x="1674" y="1618"/>
                  </a:lnTo>
                  <a:lnTo>
                    <a:pt x="1673" y="1620"/>
                  </a:lnTo>
                  <a:lnTo>
                    <a:pt x="1672" y="1620"/>
                  </a:lnTo>
                  <a:lnTo>
                    <a:pt x="1672" y="1621"/>
                  </a:lnTo>
                  <a:lnTo>
                    <a:pt x="1668" y="1625"/>
                  </a:lnTo>
                  <a:lnTo>
                    <a:pt x="1667" y="1626"/>
                  </a:lnTo>
                  <a:lnTo>
                    <a:pt x="1663" y="1631"/>
                  </a:lnTo>
                  <a:lnTo>
                    <a:pt x="1663" y="1633"/>
                  </a:lnTo>
                  <a:lnTo>
                    <a:pt x="1662" y="1634"/>
                  </a:lnTo>
                  <a:lnTo>
                    <a:pt x="1660" y="1637"/>
                  </a:lnTo>
                  <a:lnTo>
                    <a:pt x="1656" y="1640"/>
                  </a:lnTo>
                  <a:lnTo>
                    <a:pt x="1653" y="1641"/>
                  </a:lnTo>
                  <a:lnTo>
                    <a:pt x="1651" y="1645"/>
                  </a:lnTo>
                  <a:lnTo>
                    <a:pt x="1650" y="1646"/>
                  </a:lnTo>
                  <a:lnTo>
                    <a:pt x="1646" y="1655"/>
                  </a:lnTo>
                  <a:lnTo>
                    <a:pt x="1641" y="1666"/>
                  </a:lnTo>
                  <a:lnTo>
                    <a:pt x="1639" y="1669"/>
                  </a:lnTo>
                  <a:lnTo>
                    <a:pt x="1637" y="1671"/>
                  </a:lnTo>
                  <a:lnTo>
                    <a:pt x="1636" y="1672"/>
                  </a:lnTo>
                  <a:lnTo>
                    <a:pt x="1634" y="1674"/>
                  </a:lnTo>
                  <a:lnTo>
                    <a:pt x="1634" y="1676"/>
                  </a:lnTo>
                  <a:lnTo>
                    <a:pt x="1631" y="1679"/>
                  </a:lnTo>
                  <a:lnTo>
                    <a:pt x="1630" y="1683"/>
                  </a:lnTo>
                  <a:lnTo>
                    <a:pt x="1629" y="1684"/>
                  </a:lnTo>
                  <a:lnTo>
                    <a:pt x="1628" y="1689"/>
                  </a:lnTo>
                  <a:lnTo>
                    <a:pt x="1625" y="1693"/>
                  </a:lnTo>
                  <a:lnTo>
                    <a:pt x="1624" y="1695"/>
                  </a:lnTo>
                  <a:lnTo>
                    <a:pt x="1623" y="1699"/>
                  </a:lnTo>
                  <a:lnTo>
                    <a:pt x="1620" y="1709"/>
                  </a:lnTo>
                  <a:lnTo>
                    <a:pt x="1620" y="1710"/>
                  </a:lnTo>
                  <a:lnTo>
                    <a:pt x="1620" y="1711"/>
                  </a:lnTo>
                  <a:lnTo>
                    <a:pt x="1626" y="1715"/>
                  </a:lnTo>
                  <a:lnTo>
                    <a:pt x="1628" y="1715"/>
                  </a:lnTo>
                  <a:lnTo>
                    <a:pt x="1630" y="1716"/>
                  </a:lnTo>
                  <a:lnTo>
                    <a:pt x="1634" y="1721"/>
                  </a:lnTo>
                  <a:lnTo>
                    <a:pt x="1636" y="1732"/>
                  </a:lnTo>
                  <a:lnTo>
                    <a:pt x="1641" y="1741"/>
                  </a:lnTo>
                  <a:lnTo>
                    <a:pt x="1640" y="1752"/>
                  </a:lnTo>
                  <a:lnTo>
                    <a:pt x="1639" y="1753"/>
                  </a:lnTo>
                  <a:lnTo>
                    <a:pt x="1641" y="1767"/>
                  </a:lnTo>
                  <a:lnTo>
                    <a:pt x="1633" y="1772"/>
                  </a:lnTo>
                  <a:lnTo>
                    <a:pt x="1628" y="1775"/>
                  </a:lnTo>
                  <a:lnTo>
                    <a:pt x="1625" y="1777"/>
                  </a:lnTo>
                  <a:lnTo>
                    <a:pt x="1624" y="1778"/>
                  </a:lnTo>
                  <a:lnTo>
                    <a:pt x="1602" y="1789"/>
                  </a:lnTo>
                  <a:lnTo>
                    <a:pt x="1597" y="1791"/>
                  </a:lnTo>
                  <a:lnTo>
                    <a:pt x="1596" y="1791"/>
                  </a:lnTo>
                  <a:lnTo>
                    <a:pt x="1594" y="1793"/>
                  </a:lnTo>
                  <a:lnTo>
                    <a:pt x="1586" y="1796"/>
                  </a:lnTo>
                  <a:lnTo>
                    <a:pt x="1582" y="1798"/>
                  </a:lnTo>
                  <a:lnTo>
                    <a:pt x="1580" y="1799"/>
                  </a:lnTo>
                  <a:lnTo>
                    <a:pt x="1580" y="1800"/>
                  </a:lnTo>
                  <a:lnTo>
                    <a:pt x="1578" y="1805"/>
                  </a:lnTo>
                  <a:lnTo>
                    <a:pt x="1577" y="1807"/>
                  </a:lnTo>
                  <a:lnTo>
                    <a:pt x="1578" y="1810"/>
                  </a:lnTo>
                  <a:lnTo>
                    <a:pt x="1585" y="1812"/>
                  </a:lnTo>
                  <a:lnTo>
                    <a:pt x="1591" y="1816"/>
                  </a:lnTo>
                  <a:lnTo>
                    <a:pt x="1598" y="1821"/>
                  </a:lnTo>
                  <a:lnTo>
                    <a:pt x="1605" y="1826"/>
                  </a:lnTo>
                  <a:lnTo>
                    <a:pt x="1608" y="1826"/>
                  </a:lnTo>
                  <a:lnTo>
                    <a:pt x="1610" y="1828"/>
                  </a:lnTo>
                  <a:lnTo>
                    <a:pt x="1612" y="1828"/>
                  </a:lnTo>
                  <a:lnTo>
                    <a:pt x="1612" y="1830"/>
                  </a:lnTo>
                  <a:lnTo>
                    <a:pt x="1610" y="1831"/>
                  </a:lnTo>
                  <a:lnTo>
                    <a:pt x="1609" y="1832"/>
                  </a:lnTo>
                  <a:lnTo>
                    <a:pt x="1608" y="1833"/>
                  </a:lnTo>
                  <a:lnTo>
                    <a:pt x="1604" y="1838"/>
                  </a:lnTo>
                  <a:lnTo>
                    <a:pt x="1603" y="1839"/>
                  </a:lnTo>
                  <a:lnTo>
                    <a:pt x="1599" y="1844"/>
                  </a:lnTo>
                  <a:lnTo>
                    <a:pt x="1597" y="1848"/>
                  </a:lnTo>
                  <a:lnTo>
                    <a:pt x="1594" y="1850"/>
                  </a:lnTo>
                  <a:lnTo>
                    <a:pt x="1594" y="1854"/>
                  </a:lnTo>
                  <a:lnTo>
                    <a:pt x="1593" y="1858"/>
                  </a:lnTo>
                  <a:lnTo>
                    <a:pt x="1592" y="1864"/>
                  </a:lnTo>
                  <a:lnTo>
                    <a:pt x="1589" y="1869"/>
                  </a:lnTo>
                  <a:lnTo>
                    <a:pt x="1588" y="1871"/>
                  </a:lnTo>
                  <a:lnTo>
                    <a:pt x="1587" y="1874"/>
                  </a:lnTo>
                  <a:lnTo>
                    <a:pt x="1585" y="1876"/>
                  </a:lnTo>
                  <a:lnTo>
                    <a:pt x="1578" y="1879"/>
                  </a:lnTo>
                  <a:lnTo>
                    <a:pt x="1577" y="1879"/>
                  </a:lnTo>
                  <a:lnTo>
                    <a:pt x="1576" y="1881"/>
                  </a:lnTo>
                  <a:lnTo>
                    <a:pt x="1575" y="1881"/>
                  </a:lnTo>
                  <a:lnTo>
                    <a:pt x="1573" y="1882"/>
                  </a:lnTo>
                  <a:lnTo>
                    <a:pt x="1572" y="1884"/>
                  </a:lnTo>
                  <a:lnTo>
                    <a:pt x="1572" y="1885"/>
                  </a:lnTo>
                  <a:lnTo>
                    <a:pt x="1571" y="1886"/>
                  </a:lnTo>
                  <a:lnTo>
                    <a:pt x="1570" y="1887"/>
                  </a:lnTo>
                  <a:lnTo>
                    <a:pt x="1567" y="1890"/>
                  </a:lnTo>
                  <a:lnTo>
                    <a:pt x="1566" y="1891"/>
                  </a:lnTo>
                  <a:lnTo>
                    <a:pt x="1565" y="1891"/>
                  </a:lnTo>
                  <a:lnTo>
                    <a:pt x="1562" y="1892"/>
                  </a:lnTo>
                  <a:lnTo>
                    <a:pt x="1559" y="1892"/>
                  </a:lnTo>
                  <a:lnTo>
                    <a:pt x="1551" y="1892"/>
                  </a:lnTo>
                  <a:lnTo>
                    <a:pt x="1551" y="1897"/>
                  </a:lnTo>
                  <a:lnTo>
                    <a:pt x="1551" y="1902"/>
                  </a:lnTo>
                  <a:lnTo>
                    <a:pt x="1554" y="1902"/>
                  </a:lnTo>
                  <a:lnTo>
                    <a:pt x="1555" y="1903"/>
                  </a:lnTo>
                  <a:lnTo>
                    <a:pt x="1561" y="1906"/>
                  </a:lnTo>
                  <a:lnTo>
                    <a:pt x="1565" y="1910"/>
                  </a:lnTo>
                  <a:lnTo>
                    <a:pt x="1567" y="1914"/>
                  </a:lnTo>
                  <a:lnTo>
                    <a:pt x="1569" y="1917"/>
                  </a:lnTo>
                  <a:lnTo>
                    <a:pt x="1570" y="1919"/>
                  </a:lnTo>
                  <a:lnTo>
                    <a:pt x="1570" y="1924"/>
                  </a:lnTo>
                  <a:lnTo>
                    <a:pt x="1570" y="1927"/>
                  </a:lnTo>
                  <a:lnTo>
                    <a:pt x="1570" y="1932"/>
                  </a:lnTo>
                  <a:lnTo>
                    <a:pt x="1566" y="1933"/>
                  </a:lnTo>
                  <a:lnTo>
                    <a:pt x="1560" y="1937"/>
                  </a:lnTo>
                  <a:lnTo>
                    <a:pt x="1550" y="1939"/>
                  </a:lnTo>
                  <a:lnTo>
                    <a:pt x="1544" y="1939"/>
                  </a:lnTo>
                  <a:lnTo>
                    <a:pt x="1543" y="1939"/>
                  </a:lnTo>
                  <a:lnTo>
                    <a:pt x="1538" y="1939"/>
                  </a:lnTo>
                  <a:lnTo>
                    <a:pt x="1537" y="1939"/>
                  </a:lnTo>
                  <a:lnTo>
                    <a:pt x="1525" y="1939"/>
                  </a:lnTo>
                  <a:lnTo>
                    <a:pt x="1523" y="1939"/>
                  </a:lnTo>
                  <a:lnTo>
                    <a:pt x="1507" y="1940"/>
                  </a:lnTo>
                  <a:lnTo>
                    <a:pt x="1503" y="1940"/>
                  </a:lnTo>
                  <a:lnTo>
                    <a:pt x="1502" y="1940"/>
                  </a:lnTo>
                  <a:lnTo>
                    <a:pt x="1492" y="1942"/>
                  </a:lnTo>
                  <a:lnTo>
                    <a:pt x="1489" y="1942"/>
                  </a:lnTo>
                  <a:lnTo>
                    <a:pt x="1471" y="1942"/>
                  </a:lnTo>
                  <a:lnTo>
                    <a:pt x="1469" y="1942"/>
                  </a:lnTo>
                  <a:lnTo>
                    <a:pt x="1464" y="1943"/>
                  </a:lnTo>
                  <a:lnTo>
                    <a:pt x="1463" y="1943"/>
                  </a:lnTo>
                  <a:lnTo>
                    <a:pt x="1454" y="1943"/>
                  </a:lnTo>
                  <a:lnTo>
                    <a:pt x="1453" y="1943"/>
                  </a:lnTo>
                  <a:lnTo>
                    <a:pt x="1450" y="1944"/>
                  </a:lnTo>
                  <a:lnTo>
                    <a:pt x="1443" y="1944"/>
                  </a:lnTo>
                  <a:lnTo>
                    <a:pt x="1437" y="1945"/>
                  </a:lnTo>
                  <a:lnTo>
                    <a:pt x="1436" y="1946"/>
                  </a:lnTo>
                  <a:lnTo>
                    <a:pt x="1433" y="1946"/>
                  </a:lnTo>
                  <a:lnTo>
                    <a:pt x="1432" y="1946"/>
                  </a:lnTo>
                  <a:lnTo>
                    <a:pt x="1430" y="1946"/>
                  </a:lnTo>
                  <a:lnTo>
                    <a:pt x="1421" y="1949"/>
                  </a:lnTo>
                  <a:lnTo>
                    <a:pt x="1420" y="1949"/>
                  </a:lnTo>
                  <a:lnTo>
                    <a:pt x="1414" y="1953"/>
                  </a:lnTo>
                  <a:lnTo>
                    <a:pt x="1411" y="1953"/>
                  </a:lnTo>
                  <a:lnTo>
                    <a:pt x="1411" y="1954"/>
                  </a:lnTo>
                  <a:lnTo>
                    <a:pt x="1405" y="1958"/>
                  </a:lnTo>
                  <a:lnTo>
                    <a:pt x="1396" y="1964"/>
                  </a:lnTo>
                  <a:lnTo>
                    <a:pt x="1395" y="1965"/>
                  </a:lnTo>
                  <a:lnTo>
                    <a:pt x="1394" y="1966"/>
                  </a:lnTo>
                  <a:lnTo>
                    <a:pt x="1393" y="1966"/>
                  </a:lnTo>
                  <a:lnTo>
                    <a:pt x="1385" y="1967"/>
                  </a:lnTo>
                  <a:lnTo>
                    <a:pt x="1384" y="1969"/>
                  </a:lnTo>
                  <a:lnTo>
                    <a:pt x="1382" y="1970"/>
                  </a:lnTo>
                  <a:lnTo>
                    <a:pt x="1379" y="1970"/>
                  </a:lnTo>
                  <a:lnTo>
                    <a:pt x="1378" y="1971"/>
                  </a:lnTo>
                  <a:lnTo>
                    <a:pt x="1377" y="1971"/>
                  </a:lnTo>
                  <a:lnTo>
                    <a:pt x="1375" y="1971"/>
                  </a:lnTo>
                  <a:lnTo>
                    <a:pt x="1374" y="1971"/>
                  </a:lnTo>
                  <a:lnTo>
                    <a:pt x="1373" y="1971"/>
                  </a:lnTo>
                  <a:lnTo>
                    <a:pt x="1372" y="1971"/>
                  </a:lnTo>
                  <a:lnTo>
                    <a:pt x="1370" y="1971"/>
                  </a:lnTo>
                  <a:lnTo>
                    <a:pt x="1363" y="1971"/>
                  </a:lnTo>
                  <a:lnTo>
                    <a:pt x="1362" y="1971"/>
                  </a:lnTo>
                  <a:lnTo>
                    <a:pt x="1359" y="1971"/>
                  </a:lnTo>
                  <a:lnTo>
                    <a:pt x="1356" y="1971"/>
                  </a:lnTo>
                  <a:lnTo>
                    <a:pt x="1354" y="1971"/>
                  </a:lnTo>
                  <a:lnTo>
                    <a:pt x="1348" y="1972"/>
                  </a:lnTo>
                  <a:lnTo>
                    <a:pt x="1347" y="1972"/>
                  </a:lnTo>
                  <a:lnTo>
                    <a:pt x="1346" y="1972"/>
                  </a:lnTo>
                  <a:lnTo>
                    <a:pt x="1345" y="1972"/>
                  </a:lnTo>
                  <a:lnTo>
                    <a:pt x="1341" y="1972"/>
                  </a:lnTo>
                  <a:lnTo>
                    <a:pt x="1340" y="1972"/>
                  </a:lnTo>
                  <a:lnTo>
                    <a:pt x="1338" y="1972"/>
                  </a:lnTo>
                  <a:lnTo>
                    <a:pt x="1327" y="1971"/>
                  </a:lnTo>
                  <a:lnTo>
                    <a:pt x="1322" y="1971"/>
                  </a:lnTo>
                  <a:lnTo>
                    <a:pt x="1313" y="1971"/>
                  </a:lnTo>
                  <a:lnTo>
                    <a:pt x="1311" y="1971"/>
                  </a:lnTo>
                  <a:lnTo>
                    <a:pt x="1309" y="1971"/>
                  </a:lnTo>
                  <a:lnTo>
                    <a:pt x="1308" y="1971"/>
                  </a:lnTo>
                  <a:lnTo>
                    <a:pt x="1298" y="1972"/>
                  </a:lnTo>
                  <a:lnTo>
                    <a:pt x="1297" y="1972"/>
                  </a:lnTo>
                  <a:lnTo>
                    <a:pt x="1295" y="1972"/>
                  </a:lnTo>
                  <a:lnTo>
                    <a:pt x="1288" y="1972"/>
                  </a:lnTo>
                  <a:lnTo>
                    <a:pt x="1279" y="1972"/>
                  </a:lnTo>
                  <a:lnTo>
                    <a:pt x="1278" y="1972"/>
                  </a:lnTo>
                  <a:lnTo>
                    <a:pt x="1276" y="1972"/>
                  </a:lnTo>
                  <a:lnTo>
                    <a:pt x="1265" y="1972"/>
                  </a:lnTo>
                  <a:lnTo>
                    <a:pt x="1260" y="1971"/>
                  </a:lnTo>
                  <a:lnTo>
                    <a:pt x="1258" y="1971"/>
                  </a:lnTo>
                  <a:lnTo>
                    <a:pt x="1254" y="1972"/>
                  </a:lnTo>
                  <a:lnTo>
                    <a:pt x="1251" y="1972"/>
                  </a:lnTo>
                  <a:lnTo>
                    <a:pt x="1250" y="1972"/>
                  </a:lnTo>
                  <a:lnTo>
                    <a:pt x="1239" y="1976"/>
                  </a:lnTo>
                  <a:lnTo>
                    <a:pt x="1238" y="1976"/>
                  </a:lnTo>
                  <a:lnTo>
                    <a:pt x="1230" y="1978"/>
                  </a:lnTo>
                  <a:lnTo>
                    <a:pt x="1229" y="1978"/>
                  </a:lnTo>
                  <a:lnTo>
                    <a:pt x="1229" y="1980"/>
                  </a:lnTo>
                  <a:lnTo>
                    <a:pt x="1222" y="1981"/>
                  </a:lnTo>
                  <a:lnTo>
                    <a:pt x="1219" y="1982"/>
                  </a:lnTo>
                  <a:lnTo>
                    <a:pt x="1218" y="1982"/>
                  </a:lnTo>
                  <a:lnTo>
                    <a:pt x="1215" y="1983"/>
                  </a:lnTo>
                  <a:lnTo>
                    <a:pt x="1214" y="1983"/>
                  </a:lnTo>
                  <a:lnTo>
                    <a:pt x="1214" y="1985"/>
                  </a:lnTo>
                  <a:lnTo>
                    <a:pt x="1204" y="1988"/>
                  </a:lnTo>
                  <a:lnTo>
                    <a:pt x="1202" y="1990"/>
                  </a:lnTo>
                  <a:lnTo>
                    <a:pt x="1188" y="1996"/>
                  </a:lnTo>
                  <a:lnTo>
                    <a:pt x="1187" y="1996"/>
                  </a:lnTo>
                  <a:lnTo>
                    <a:pt x="1186" y="1996"/>
                  </a:lnTo>
                  <a:lnTo>
                    <a:pt x="1182" y="1997"/>
                  </a:lnTo>
                  <a:lnTo>
                    <a:pt x="1181" y="1997"/>
                  </a:lnTo>
                  <a:lnTo>
                    <a:pt x="1175" y="1997"/>
                  </a:lnTo>
                  <a:lnTo>
                    <a:pt x="1174" y="1997"/>
                  </a:lnTo>
                  <a:lnTo>
                    <a:pt x="1172" y="1998"/>
                  </a:lnTo>
                  <a:lnTo>
                    <a:pt x="1171" y="1998"/>
                  </a:lnTo>
                  <a:lnTo>
                    <a:pt x="1170" y="1998"/>
                  </a:lnTo>
                  <a:lnTo>
                    <a:pt x="1160" y="1999"/>
                  </a:lnTo>
                  <a:lnTo>
                    <a:pt x="1158" y="1999"/>
                  </a:lnTo>
                  <a:lnTo>
                    <a:pt x="1155" y="1999"/>
                  </a:lnTo>
                  <a:lnTo>
                    <a:pt x="1145" y="2001"/>
                  </a:lnTo>
                  <a:lnTo>
                    <a:pt x="1140" y="2001"/>
                  </a:lnTo>
                  <a:lnTo>
                    <a:pt x="1139" y="2001"/>
                  </a:lnTo>
                  <a:lnTo>
                    <a:pt x="1138" y="2002"/>
                  </a:lnTo>
                  <a:lnTo>
                    <a:pt x="1137" y="2002"/>
                  </a:lnTo>
                  <a:lnTo>
                    <a:pt x="1135" y="2002"/>
                  </a:lnTo>
                  <a:lnTo>
                    <a:pt x="1129" y="2003"/>
                  </a:lnTo>
                  <a:lnTo>
                    <a:pt x="1128" y="2003"/>
                  </a:lnTo>
                  <a:lnTo>
                    <a:pt x="1127" y="2003"/>
                  </a:lnTo>
                  <a:lnTo>
                    <a:pt x="1126" y="2003"/>
                  </a:lnTo>
                  <a:lnTo>
                    <a:pt x="1124" y="2003"/>
                  </a:lnTo>
                  <a:lnTo>
                    <a:pt x="1122" y="2004"/>
                  </a:lnTo>
                  <a:lnTo>
                    <a:pt x="1121" y="2004"/>
                  </a:lnTo>
                  <a:lnTo>
                    <a:pt x="1118" y="2004"/>
                  </a:lnTo>
                  <a:lnTo>
                    <a:pt x="1112" y="2004"/>
                  </a:lnTo>
                  <a:lnTo>
                    <a:pt x="1111" y="2004"/>
                  </a:lnTo>
                  <a:lnTo>
                    <a:pt x="1106" y="2004"/>
                  </a:lnTo>
                  <a:lnTo>
                    <a:pt x="1103" y="2004"/>
                  </a:lnTo>
                  <a:lnTo>
                    <a:pt x="1095" y="2003"/>
                  </a:lnTo>
                  <a:lnTo>
                    <a:pt x="1090" y="2002"/>
                  </a:lnTo>
                  <a:lnTo>
                    <a:pt x="1085" y="2002"/>
                  </a:lnTo>
                  <a:lnTo>
                    <a:pt x="1080" y="2002"/>
                  </a:lnTo>
                  <a:lnTo>
                    <a:pt x="1078" y="2002"/>
                  </a:lnTo>
                  <a:lnTo>
                    <a:pt x="1069" y="2001"/>
                  </a:lnTo>
                  <a:lnTo>
                    <a:pt x="1060" y="2001"/>
                  </a:lnTo>
                  <a:lnTo>
                    <a:pt x="1059" y="2001"/>
                  </a:lnTo>
                  <a:lnTo>
                    <a:pt x="1044" y="1999"/>
                  </a:lnTo>
                  <a:lnTo>
                    <a:pt x="1043" y="1999"/>
                  </a:lnTo>
                  <a:lnTo>
                    <a:pt x="1041" y="1999"/>
                  </a:lnTo>
                  <a:lnTo>
                    <a:pt x="1030" y="1999"/>
                  </a:lnTo>
                  <a:lnTo>
                    <a:pt x="1030" y="2001"/>
                  </a:lnTo>
                  <a:lnTo>
                    <a:pt x="1025" y="2001"/>
                  </a:lnTo>
                  <a:lnTo>
                    <a:pt x="1021" y="2001"/>
                  </a:lnTo>
                  <a:lnTo>
                    <a:pt x="1016" y="2001"/>
                  </a:lnTo>
                  <a:lnTo>
                    <a:pt x="1012" y="2001"/>
                  </a:lnTo>
                  <a:lnTo>
                    <a:pt x="1005" y="1999"/>
                  </a:lnTo>
                  <a:lnTo>
                    <a:pt x="1004" y="1999"/>
                  </a:lnTo>
                  <a:lnTo>
                    <a:pt x="1003" y="1999"/>
                  </a:lnTo>
                  <a:lnTo>
                    <a:pt x="1000" y="1999"/>
                  </a:lnTo>
                  <a:lnTo>
                    <a:pt x="999" y="1999"/>
                  </a:lnTo>
                  <a:lnTo>
                    <a:pt x="998" y="1999"/>
                  </a:lnTo>
                  <a:lnTo>
                    <a:pt x="995" y="1999"/>
                  </a:lnTo>
                  <a:lnTo>
                    <a:pt x="994" y="1999"/>
                  </a:lnTo>
                  <a:lnTo>
                    <a:pt x="993" y="1999"/>
                  </a:lnTo>
                  <a:lnTo>
                    <a:pt x="987" y="1999"/>
                  </a:lnTo>
                  <a:lnTo>
                    <a:pt x="983" y="1999"/>
                  </a:lnTo>
                  <a:lnTo>
                    <a:pt x="982" y="1998"/>
                  </a:lnTo>
                  <a:lnTo>
                    <a:pt x="980" y="1998"/>
                  </a:lnTo>
                  <a:lnTo>
                    <a:pt x="979" y="1998"/>
                  </a:lnTo>
                  <a:lnTo>
                    <a:pt x="978" y="1998"/>
                  </a:lnTo>
                  <a:lnTo>
                    <a:pt x="972" y="1998"/>
                  </a:lnTo>
                  <a:lnTo>
                    <a:pt x="963" y="1997"/>
                  </a:lnTo>
                  <a:lnTo>
                    <a:pt x="962" y="1997"/>
                  </a:lnTo>
                  <a:lnTo>
                    <a:pt x="959" y="1998"/>
                  </a:lnTo>
                  <a:lnTo>
                    <a:pt x="956" y="1998"/>
                  </a:lnTo>
                  <a:lnTo>
                    <a:pt x="952" y="1998"/>
                  </a:lnTo>
                  <a:lnTo>
                    <a:pt x="946" y="1999"/>
                  </a:lnTo>
                  <a:lnTo>
                    <a:pt x="941" y="1999"/>
                  </a:lnTo>
                  <a:lnTo>
                    <a:pt x="940" y="1999"/>
                  </a:lnTo>
                  <a:lnTo>
                    <a:pt x="936" y="1999"/>
                  </a:lnTo>
                  <a:lnTo>
                    <a:pt x="932" y="1999"/>
                  </a:lnTo>
                  <a:lnTo>
                    <a:pt x="927" y="1998"/>
                  </a:lnTo>
                  <a:lnTo>
                    <a:pt x="926" y="1998"/>
                  </a:lnTo>
                  <a:lnTo>
                    <a:pt x="925" y="1998"/>
                  </a:lnTo>
                  <a:lnTo>
                    <a:pt x="923" y="1999"/>
                  </a:lnTo>
                  <a:lnTo>
                    <a:pt x="921" y="1999"/>
                  </a:lnTo>
                  <a:lnTo>
                    <a:pt x="919" y="1999"/>
                  </a:lnTo>
                  <a:lnTo>
                    <a:pt x="916" y="1999"/>
                  </a:lnTo>
                  <a:lnTo>
                    <a:pt x="915" y="1999"/>
                  </a:lnTo>
                  <a:lnTo>
                    <a:pt x="911" y="1998"/>
                  </a:lnTo>
                  <a:lnTo>
                    <a:pt x="910" y="1998"/>
                  </a:lnTo>
                  <a:lnTo>
                    <a:pt x="909" y="1998"/>
                  </a:lnTo>
                  <a:lnTo>
                    <a:pt x="907" y="1998"/>
                  </a:lnTo>
                  <a:lnTo>
                    <a:pt x="905" y="1998"/>
                  </a:lnTo>
                  <a:lnTo>
                    <a:pt x="899" y="1999"/>
                  </a:lnTo>
                  <a:lnTo>
                    <a:pt x="895" y="2001"/>
                  </a:lnTo>
                  <a:lnTo>
                    <a:pt x="894" y="2001"/>
                  </a:lnTo>
                  <a:lnTo>
                    <a:pt x="892" y="2001"/>
                  </a:lnTo>
                  <a:lnTo>
                    <a:pt x="891" y="2001"/>
                  </a:lnTo>
                  <a:lnTo>
                    <a:pt x="887" y="2002"/>
                  </a:lnTo>
                  <a:lnTo>
                    <a:pt x="883" y="2002"/>
                  </a:lnTo>
                  <a:lnTo>
                    <a:pt x="882" y="2002"/>
                  </a:lnTo>
                  <a:lnTo>
                    <a:pt x="881" y="2002"/>
                  </a:lnTo>
                  <a:lnTo>
                    <a:pt x="879" y="2002"/>
                  </a:lnTo>
                  <a:lnTo>
                    <a:pt x="878" y="2002"/>
                  </a:lnTo>
                  <a:lnTo>
                    <a:pt x="873" y="2002"/>
                  </a:lnTo>
                  <a:lnTo>
                    <a:pt x="872" y="2002"/>
                  </a:lnTo>
                  <a:lnTo>
                    <a:pt x="871" y="2002"/>
                  </a:lnTo>
                  <a:lnTo>
                    <a:pt x="867" y="2002"/>
                  </a:lnTo>
                  <a:lnTo>
                    <a:pt x="865" y="2001"/>
                  </a:lnTo>
                  <a:lnTo>
                    <a:pt x="863" y="2001"/>
                  </a:lnTo>
                  <a:lnTo>
                    <a:pt x="862" y="2001"/>
                  </a:lnTo>
                  <a:lnTo>
                    <a:pt x="855" y="2001"/>
                  </a:lnTo>
                  <a:lnTo>
                    <a:pt x="854" y="2001"/>
                  </a:lnTo>
                  <a:lnTo>
                    <a:pt x="849" y="2001"/>
                  </a:lnTo>
                  <a:lnTo>
                    <a:pt x="848" y="2002"/>
                  </a:lnTo>
                  <a:lnTo>
                    <a:pt x="846" y="2002"/>
                  </a:lnTo>
                  <a:lnTo>
                    <a:pt x="843" y="2003"/>
                  </a:lnTo>
                  <a:lnTo>
                    <a:pt x="840" y="2004"/>
                  </a:lnTo>
                  <a:lnTo>
                    <a:pt x="838" y="2004"/>
                  </a:lnTo>
                  <a:lnTo>
                    <a:pt x="829" y="2008"/>
                  </a:lnTo>
                  <a:lnTo>
                    <a:pt x="828" y="2008"/>
                  </a:lnTo>
                  <a:lnTo>
                    <a:pt x="827" y="2008"/>
                  </a:lnTo>
                  <a:lnTo>
                    <a:pt x="825" y="2008"/>
                  </a:lnTo>
                  <a:lnTo>
                    <a:pt x="820" y="2008"/>
                  </a:lnTo>
                  <a:lnTo>
                    <a:pt x="817" y="2006"/>
                  </a:lnTo>
                  <a:lnTo>
                    <a:pt x="816" y="2006"/>
                  </a:lnTo>
                  <a:lnTo>
                    <a:pt x="812" y="2011"/>
                  </a:lnTo>
                  <a:lnTo>
                    <a:pt x="809" y="2015"/>
                  </a:lnTo>
                  <a:lnTo>
                    <a:pt x="806" y="2020"/>
                  </a:lnTo>
                  <a:lnTo>
                    <a:pt x="806" y="2022"/>
                  </a:lnTo>
                  <a:lnTo>
                    <a:pt x="803" y="2027"/>
                  </a:lnTo>
                  <a:lnTo>
                    <a:pt x="802" y="2029"/>
                  </a:lnTo>
                  <a:lnTo>
                    <a:pt x="801" y="2031"/>
                  </a:lnTo>
                  <a:lnTo>
                    <a:pt x="800" y="2033"/>
                  </a:lnTo>
                  <a:lnTo>
                    <a:pt x="798" y="2035"/>
                  </a:lnTo>
                  <a:lnTo>
                    <a:pt x="797" y="2036"/>
                  </a:lnTo>
                  <a:lnTo>
                    <a:pt x="796" y="2038"/>
                  </a:lnTo>
                  <a:lnTo>
                    <a:pt x="795" y="2040"/>
                  </a:lnTo>
                  <a:lnTo>
                    <a:pt x="793" y="2041"/>
                  </a:lnTo>
                  <a:lnTo>
                    <a:pt x="792" y="2043"/>
                  </a:lnTo>
                  <a:lnTo>
                    <a:pt x="791" y="2044"/>
                  </a:lnTo>
                  <a:lnTo>
                    <a:pt x="784" y="2050"/>
                  </a:lnTo>
                  <a:lnTo>
                    <a:pt x="777" y="2055"/>
                  </a:lnTo>
                  <a:lnTo>
                    <a:pt x="775" y="2057"/>
                  </a:lnTo>
                  <a:lnTo>
                    <a:pt x="774" y="2057"/>
                  </a:lnTo>
                  <a:lnTo>
                    <a:pt x="771" y="2060"/>
                  </a:lnTo>
                  <a:lnTo>
                    <a:pt x="766" y="2065"/>
                  </a:lnTo>
                  <a:lnTo>
                    <a:pt x="765" y="2065"/>
                  </a:lnTo>
                  <a:lnTo>
                    <a:pt x="765" y="2066"/>
                  </a:lnTo>
                  <a:lnTo>
                    <a:pt x="764" y="2067"/>
                  </a:lnTo>
                  <a:lnTo>
                    <a:pt x="761" y="2068"/>
                  </a:lnTo>
                  <a:lnTo>
                    <a:pt x="752" y="2077"/>
                  </a:lnTo>
                  <a:lnTo>
                    <a:pt x="750" y="2077"/>
                  </a:lnTo>
                  <a:lnTo>
                    <a:pt x="742" y="2087"/>
                  </a:lnTo>
                  <a:lnTo>
                    <a:pt x="740" y="2088"/>
                  </a:lnTo>
                  <a:lnTo>
                    <a:pt x="739" y="2089"/>
                  </a:lnTo>
                  <a:lnTo>
                    <a:pt x="739" y="2091"/>
                  </a:lnTo>
                  <a:lnTo>
                    <a:pt x="738" y="2091"/>
                  </a:lnTo>
                  <a:lnTo>
                    <a:pt x="737" y="2093"/>
                  </a:lnTo>
                  <a:lnTo>
                    <a:pt x="734" y="2094"/>
                  </a:lnTo>
                  <a:lnTo>
                    <a:pt x="734" y="2095"/>
                  </a:lnTo>
                  <a:lnTo>
                    <a:pt x="727" y="2103"/>
                  </a:lnTo>
                  <a:lnTo>
                    <a:pt x="727" y="2104"/>
                  </a:lnTo>
                  <a:lnTo>
                    <a:pt x="724" y="2105"/>
                  </a:lnTo>
                  <a:lnTo>
                    <a:pt x="723" y="2107"/>
                  </a:lnTo>
                  <a:lnTo>
                    <a:pt x="722" y="2109"/>
                  </a:lnTo>
                  <a:lnTo>
                    <a:pt x="721" y="2109"/>
                  </a:lnTo>
                  <a:lnTo>
                    <a:pt x="721" y="2110"/>
                  </a:lnTo>
                  <a:lnTo>
                    <a:pt x="717" y="2114"/>
                  </a:lnTo>
                  <a:lnTo>
                    <a:pt x="713" y="2119"/>
                  </a:lnTo>
                  <a:lnTo>
                    <a:pt x="712" y="2120"/>
                  </a:lnTo>
                  <a:lnTo>
                    <a:pt x="711" y="2120"/>
                  </a:lnTo>
                  <a:lnTo>
                    <a:pt x="711" y="2121"/>
                  </a:lnTo>
                  <a:lnTo>
                    <a:pt x="711" y="2123"/>
                  </a:lnTo>
                  <a:lnTo>
                    <a:pt x="704" y="2131"/>
                  </a:lnTo>
                  <a:lnTo>
                    <a:pt x="700" y="2136"/>
                  </a:lnTo>
                  <a:lnTo>
                    <a:pt x="697" y="2141"/>
                  </a:lnTo>
                  <a:lnTo>
                    <a:pt x="695" y="2146"/>
                  </a:lnTo>
                  <a:lnTo>
                    <a:pt x="692" y="2153"/>
                  </a:lnTo>
                  <a:lnTo>
                    <a:pt x="691" y="2158"/>
                  </a:lnTo>
                  <a:lnTo>
                    <a:pt x="688" y="2168"/>
                  </a:lnTo>
                  <a:lnTo>
                    <a:pt x="684" y="2175"/>
                  </a:lnTo>
                  <a:lnTo>
                    <a:pt x="683" y="2179"/>
                  </a:lnTo>
                  <a:lnTo>
                    <a:pt x="681" y="2182"/>
                  </a:lnTo>
                  <a:lnTo>
                    <a:pt x="678" y="2190"/>
                  </a:lnTo>
                  <a:lnTo>
                    <a:pt x="678" y="2191"/>
                  </a:lnTo>
                  <a:lnTo>
                    <a:pt x="676" y="2191"/>
                  </a:lnTo>
                  <a:lnTo>
                    <a:pt x="668" y="2185"/>
                  </a:lnTo>
                  <a:lnTo>
                    <a:pt x="665" y="2184"/>
                  </a:lnTo>
                  <a:lnTo>
                    <a:pt x="658" y="2179"/>
                  </a:lnTo>
                  <a:lnTo>
                    <a:pt x="654" y="2178"/>
                  </a:lnTo>
                  <a:lnTo>
                    <a:pt x="652" y="2177"/>
                  </a:lnTo>
                  <a:lnTo>
                    <a:pt x="652" y="2175"/>
                  </a:lnTo>
                  <a:lnTo>
                    <a:pt x="648" y="2174"/>
                  </a:lnTo>
                  <a:lnTo>
                    <a:pt x="641" y="2172"/>
                  </a:lnTo>
                  <a:lnTo>
                    <a:pt x="636" y="2169"/>
                  </a:lnTo>
                  <a:lnTo>
                    <a:pt x="635" y="2168"/>
                  </a:lnTo>
                  <a:lnTo>
                    <a:pt x="632" y="2166"/>
                  </a:lnTo>
                  <a:lnTo>
                    <a:pt x="627" y="2159"/>
                  </a:lnTo>
                  <a:lnTo>
                    <a:pt x="626" y="2159"/>
                  </a:lnTo>
                  <a:lnTo>
                    <a:pt x="626" y="2158"/>
                  </a:lnTo>
                  <a:lnTo>
                    <a:pt x="625" y="2158"/>
                  </a:lnTo>
                  <a:lnTo>
                    <a:pt x="624" y="2158"/>
                  </a:lnTo>
                  <a:lnTo>
                    <a:pt x="624" y="2157"/>
                  </a:lnTo>
                  <a:lnTo>
                    <a:pt x="622" y="2157"/>
                  </a:lnTo>
                  <a:lnTo>
                    <a:pt x="621" y="2156"/>
                  </a:lnTo>
                  <a:lnTo>
                    <a:pt x="620" y="2156"/>
                  </a:lnTo>
                  <a:lnTo>
                    <a:pt x="619" y="2155"/>
                  </a:lnTo>
                  <a:lnTo>
                    <a:pt x="617" y="2156"/>
                  </a:lnTo>
                  <a:lnTo>
                    <a:pt x="616" y="2159"/>
                  </a:lnTo>
                  <a:lnTo>
                    <a:pt x="616" y="2163"/>
                  </a:lnTo>
                  <a:lnTo>
                    <a:pt x="614" y="2168"/>
                  </a:lnTo>
                  <a:lnTo>
                    <a:pt x="611" y="2175"/>
                  </a:lnTo>
                  <a:lnTo>
                    <a:pt x="611" y="2177"/>
                  </a:lnTo>
                  <a:lnTo>
                    <a:pt x="610" y="2182"/>
                  </a:lnTo>
                  <a:lnTo>
                    <a:pt x="608" y="2188"/>
                  </a:lnTo>
                  <a:lnTo>
                    <a:pt x="608" y="2189"/>
                  </a:lnTo>
                  <a:lnTo>
                    <a:pt x="606" y="2190"/>
                  </a:lnTo>
                  <a:lnTo>
                    <a:pt x="604" y="2199"/>
                  </a:lnTo>
                  <a:lnTo>
                    <a:pt x="604" y="2200"/>
                  </a:lnTo>
                  <a:lnTo>
                    <a:pt x="601" y="2209"/>
                  </a:lnTo>
                  <a:lnTo>
                    <a:pt x="598" y="2217"/>
                  </a:lnTo>
                  <a:lnTo>
                    <a:pt x="595" y="2227"/>
                  </a:lnTo>
                  <a:lnTo>
                    <a:pt x="593" y="2235"/>
                  </a:lnTo>
                  <a:lnTo>
                    <a:pt x="592" y="2239"/>
                  </a:lnTo>
                  <a:lnTo>
                    <a:pt x="590" y="2241"/>
                  </a:lnTo>
                  <a:lnTo>
                    <a:pt x="590" y="2242"/>
                  </a:lnTo>
                  <a:lnTo>
                    <a:pt x="590" y="2243"/>
                  </a:lnTo>
                  <a:lnTo>
                    <a:pt x="589" y="2246"/>
                  </a:lnTo>
                  <a:lnTo>
                    <a:pt x="585" y="2258"/>
                  </a:lnTo>
                  <a:lnTo>
                    <a:pt x="584" y="2262"/>
                  </a:lnTo>
                  <a:lnTo>
                    <a:pt x="583" y="2264"/>
                  </a:lnTo>
                  <a:lnTo>
                    <a:pt x="582" y="2267"/>
                  </a:lnTo>
                  <a:lnTo>
                    <a:pt x="582" y="2269"/>
                  </a:lnTo>
                  <a:lnTo>
                    <a:pt x="579" y="2275"/>
                  </a:lnTo>
                  <a:lnTo>
                    <a:pt x="578" y="2280"/>
                  </a:lnTo>
                  <a:lnTo>
                    <a:pt x="577" y="2283"/>
                  </a:lnTo>
                  <a:lnTo>
                    <a:pt x="576" y="2284"/>
                  </a:lnTo>
                  <a:lnTo>
                    <a:pt x="576" y="2286"/>
                  </a:lnTo>
                  <a:lnTo>
                    <a:pt x="576" y="2288"/>
                  </a:lnTo>
                  <a:lnTo>
                    <a:pt x="574" y="2288"/>
                  </a:lnTo>
                  <a:lnTo>
                    <a:pt x="573" y="2292"/>
                  </a:lnTo>
                  <a:lnTo>
                    <a:pt x="573" y="2295"/>
                  </a:lnTo>
                  <a:lnTo>
                    <a:pt x="572" y="2297"/>
                  </a:lnTo>
                  <a:lnTo>
                    <a:pt x="572" y="2299"/>
                  </a:lnTo>
                  <a:lnTo>
                    <a:pt x="572" y="2300"/>
                  </a:lnTo>
                  <a:lnTo>
                    <a:pt x="571" y="2304"/>
                  </a:lnTo>
                  <a:lnTo>
                    <a:pt x="569" y="2308"/>
                  </a:lnTo>
                  <a:lnTo>
                    <a:pt x="568" y="2315"/>
                  </a:lnTo>
                  <a:lnTo>
                    <a:pt x="567" y="2322"/>
                  </a:lnTo>
                  <a:lnTo>
                    <a:pt x="566" y="2328"/>
                  </a:lnTo>
                  <a:lnTo>
                    <a:pt x="566" y="2332"/>
                  </a:lnTo>
                  <a:lnTo>
                    <a:pt x="566" y="2333"/>
                  </a:lnTo>
                  <a:lnTo>
                    <a:pt x="564" y="2337"/>
                  </a:lnTo>
                  <a:lnTo>
                    <a:pt x="564" y="2338"/>
                  </a:lnTo>
                  <a:lnTo>
                    <a:pt x="564" y="2340"/>
                  </a:lnTo>
                  <a:lnTo>
                    <a:pt x="564" y="2345"/>
                  </a:lnTo>
                  <a:lnTo>
                    <a:pt x="564" y="2347"/>
                  </a:lnTo>
                  <a:lnTo>
                    <a:pt x="564" y="2352"/>
                  </a:lnTo>
                  <a:lnTo>
                    <a:pt x="563" y="2354"/>
                  </a:lnTo>
                  <a:lnTo>
                    <a:pt x="563" y="2356"/>
                  </a:lnTo>
                  <a:lnTo>
                    <a:pt x="563" y="2364"/>
                  </a:lnTo>
                  <a:lnTo>
                    <a:pt x="564" y="2368"/>
                  </a:lnTo>
                  <a:lnTo>
                    <a:pt x="564" y="2371"/>
                  </a:lnTo>
                  <a:lnTo>
                    <a:pt x="564" y="2374"/>
                  </a:lnTo>
                  <a:lnTo>
                    <a:pt x="564" y="2377"/>
                  </a:lnTo>
                  <a:lnTo>
                    <a:pt x="566" y="2384"/>
                  </a:lnTo>
                  <a:lnTo>
                    <a:pt x="567" y="2395"/>
                  </a:lnTo>
                  <a:lnTo>
                    <a:pt x="567" y="2396"/>
                  </a:lnTo>
                  <a:lnTo>
                    <a:pt x="568" y="2406"/>
                  </a:lnTo>
                  <a:lnTo>
                    <a:pt x="568" y="2407"/>
                  </a:lnTo>
                  <a:lnTo>
                    <a:pt x="569" y="2409"/>
                  </a:lnTo>
                  <a:lnTo>
                    <a:pt x="571" y="2419"/>
                  </a:lnTo>
                  <a:lnTo>
                    <a:pt x="571" y="2424"/>
                  </a:lnTo>
                  <a:lnTo>
                    <a:pt x="571" y="2425"/>
                  </a:lnTo>
                  <a:lnTo>
                    <a:pt x="571" y="2428"/>
                  </a:lnTo>
                  <a:lnTo>
                    <a:pt x="572" y="2429"/>
                  </a:lnTo>
                  <a:lnTo>
                    <a:pt x="572" y="2432"/>
                  </a:lnTo>
                  <a:lnTo>
                    <a:pt x="571" y="2433"/>
                  </a:lnTo>
                  <a:lnTo>
                    <a:pt x="571" y="2434"/>
                  </a:lnTo>
                  <a:lnTo>
                    <a:pt x="569" y="2435"/>
                  </a:lnTo>
                  <a:lnTo>
                    <a:pt x="569" y="2436"/>
                  </a:lnTo>
                  <a:lnTo>
                    <a:pt x="569" y="2438"/>
                  </a:lnTo>
                  <a:lnTo>
                    <a:pt x="569" y="2439"/>
                  </a:lnTo>
                  <a:lnTo>
                    <a:pt x="568" y="2439"/>
                  </a:lnTo>
                  <a:lnTo>
                    <a:pt x="568" y="2440"/>
                  </a:lnTo>
                  <a:lnTo>
                    <a:pt x="568" y="2441"/>
                  </a:lnTo>
                  <a:lnTo>
                    <a:pt x="567" y="2441"/>
                  </a:lnTo>
                  <a:lnTo>
                    <a:pt x="564" y="2441"/>
                  </a:lnTo>
                  <a:lnTo>
                    <a:pt x="563" y="2441"/>
                  </a:lnTo>
                  <a:lnTo>
                    <a:pt x="561" y="2440"/>
                  </a:lnTo>
                  <a:lnTo>
                    <a:pt x="537" y="2440"/>
                  </a:lnTo>
                  <a:lnTo>
                    <a:pt x="521" y="2439"/>
                  </a:lnTo>
                  <a:lnTo>
                    <a:pt x="519" y="2439"/>
                  </a:lnTo>
                  <a:lnTo>
                    <a:pt x="515" y="2440"/>
                  </a:lnTo>
                  <a:lnTo>
                    <a:pt x="513" y="2440"/>
                  </a:lnTo>
                  <a:lnTo>
                    <a:pt x="509" y="2441"/>
                  </a:lnTo>
                  <a:lnTo>
                    <a:pt x="503" y="2443"/>
                  </a:lnTo>
                  <a:lnTo>
                    <a:pt x="487" y="2443"/>
                  </a:lnTo>
                  <a:lnTo>
                    <a:pt x="486" y="2443"/>
                  </a:lnTo>
                  <a:lnTo>
                    <a:pt x="483" y="2445"/>
                  </a:lnTo>
                  <a:lnTo>
                    <a:pt x="481" y="2450"/>
                  </a:lnTo>
                  <a:lnTo>
                    <a:pt x="473" y="2451"/>
                  </a:lnTo>
                  <a:lnTo>
                    <a:pt x="466" y="2454"/>
                  </a:lnTo>
                  <a:lnTo>
                    <a:pt x="464" y="2455"/>
                  </a:lnTo>
                  <a:lnTo>
                    <a:pt x="449" y="2467"/>
                  </a:lnTo>
                  <a:lnTo>
                    <a:pt x="449" y="2466"/>
                  </a:lnTo>
                  <a:lnTo>
                    <a:pt x="448" y="2462"/>
                  </a:lnTo>
                  <a:lnTo>
                    <a:pt x="445" y="2456"/>
                  </a:lnTo>
                  <a:lnTo>
                    <a:pt x="444" y="2454"/>
                  </a:lnTo>
                  <a:lnTo>
                    <a:pt x="440" y="2436"/>
                  </a:lnTo>
                  <a:lnTo>
                    <a:pt x="439" y="2435"/>
                  </a:lnTo>
                  <a:lnTo>
                    <a:pt x="438" y="2432"/>
                  </a:lnTo>
                  <a:lnTo>
                    <a:pt x="438" y="2428"/>
                  </a:lnTo>
                  <a:lnTo>
                    <a:pt x="423" y="2401"/>
                  </a:lnTo>
                  <a:lnTo>
                    <a:pt x="419" y="2393"/>
                  </a:lnTo>
                  <a:lnTo>
                    <a:pt x="419" y="2392"/>
                  </a:lnTo>
                  <a:lnTo>
                    <a:pt x="418" y="2388"/>
                  </a:lnTo>
                  <a:lnTo>
                    <a:pt x="412" y="2371"/>
                  </a:lnTo>
                  <a:lnTo>
                    <a:pt x="409" y="2365"/>
                  </a:lnTo>
                  <a:lnTo>
                    <a:pt x="405" y="2352"/>
                  </a:lnTo>
                  <a:lnTo>
                    <a:pt x="403" y="2350"/>
                  </a:lnTo>
                  <a:lnTo>
                    <a:pt x="402" y="2352"/>
                  </a:lnTo>
                  <a:lnTo>
                    <a:pt x="401" y="2350"/>
                  </a:lnTo>
                  <a:lnTo>
                    <a:pt x="400" y="2350"/>
                  </a:lnTo>
                  <a:lnTo>
                    <a:pt x="395" y="2349"/>
                  </a:lnTo>
                  <a:lnTo>
                    <a:pt x="387" y="2347"/>
                  </a:lnTo>
                  <a:lnTo>
                    <a:pt x="373" y="2342"/>
                  </a:lnTo>
                  <a:lnTo>
                    <a:pt x="361" y="2339"/>
                  </a:lnTo>
                  <a:lnTo>
                    <a:pt x="350" y="2336"/>
                  </a:lnTo>
                  <a:lnTo>
                    <a:pt x="349" y="2336"/>
                  </a:lnTo>
                  <a:lnTo>
                    <a:pt x="339" y="2340"/>
                  </a:lnTo>
                  <a:lnTo>
                    <a:pt x="333" y="2342"/>
                  </a:lnTo>
                  <a:lnTo>
                    <a:pt x="321" y="2344"/>
                  </a:lnTo>
                  <a:lnTo>
                    <a:pt x="310" y="2343"/>
                  </a:lnTo>
                  <a:lnTo>
                    <a:pt x="307" y="2343"/>
                  </a:lnTo>
                  <a:lnTo>
                    <a:pt x="301" y="2343"/>
                  </a:lnTo>
                  <a:lnTo>
                    <a:pt x="295" y="2344"/>
                  </a:lnTo>
                  <a:lnTo>
                    <a:pt x="288" y="2345"/>
                  </a:lnTo>
                  <a:lnTo>
                    <a:pt x="288" y="2347"/>
                  </a:lnTo>
                  <a:lnTo>
                    <a:pt x="286" y="2347"/>
                  </a:lnTo>
                  <a:lnTo>
                    <a:pt x="279" y="2348"/>
                  </a:lnTo>
                  <a:lnTo>
                    <a:pt x="274" y="2348"/>
                  </a:lnTo>
                  <a:lnTo>
                    <a:pt x="269" y="2349"/>
                  </a:lnTo>
                  <a:lnTo>
                    <a:pt x="259" y="2352"/>
                  </a:lnTo>
                  <a:lnTo>
                    <a:pt x="258" y="2352"/>
                  </a:lnTo>
                  <a:lnTo>
                    <a:pt x="247" y="2350"/>
                  </a:lnTo>
                  <a:lnTo>
                    <a:pt x="246" y="2350"/>
                  </a:lnTo>
                  <a:lnTo>
                    <a:pt x="245" y="2350"/>
                  </a:lnTo>
                  <a:lnTo>
                    <a:pt x="243" y="2350"/>
                  </a:lnTo>
                  <a:lnTo>
                    <a:pt x="242" y="2352"/>
                  </a:lnTo>
                  <a:lnTo>
                    <a:pt x="210" y="2359"/>
                  </a:lnTo>
                  <a:lnTo>
                    <a:pt x="202" y="2361"/>
                  </a:lnTo>
                  <a:lnTo>
                    <a:pt x="200" y="2361"/>
                  </a:lnTo>
                  <a:lnTo>
                    <a:pt x="188" y="2366"/>
                  </a:lnTo>
                  <a:lnTo>
                    <a:pt x="186" y="2366"/>
                  </a:lnTo>
                  <a:lnTo>
                    <a:pt x="167" y="2374"/>
                  </a:lnTo>
                  <a:lnTo>
                    <a:pt x="166" y="2374"/>
                  </a:lnTo>
                  <a:lnTo>
                    <a:pt x="165" y="2375"/>
                  </a:lnTo>
                  <a:lnTo>
                    <a:pt x="161" y="2376"/>
                  </a:lnTo>
                  <a:lnTo>
                    <a:pt x="150" y="2381"/>
                  </a:lnTo>
                  <a:lnTo>
                    <a:pt x="133" y="2388"/>
                  </a:lnTo>
                  <a:lnTo>
                    <a:pt x="131" y="2390"/>
                  </a:lnTo>
                  <a:lnTo>
                    <a:pt x="118" y="2395"/>
                  </a:lnTo>
                  <a:lnTo>
                    <a:pt x="117" y="2395"/>
                  </a:lnTo>
                  <a:lnTo>
                    <a:pt x="113" y="2396"/>
                  </a:lnTo>
                  <a:lnTo>
                    <a:pt x="104" y="2397"/>
                  </a:lnTo>
                  <a:lnTo>
                    <a:pt x="102" y="2397"/>
                  </a:lnTo>
                  <a:lnTo>
                    <a:pt x="101" y="2397"/>
                  </a:lnTo>
                  <a:lnTo>
                    <a:pt x="97" y="2397"/>
                  </a:lnTo>
                  <a:lnTo>
                    <a:pt x="96" y="2397"/>
                  </a:lnTo>
                  <a:lnTo>
                    <a:pt x="91" y="2397"/>
                  </a:lnTo>
                  <a:lnTo>
                    <a:pt x="88" y="2397"/>
                  </a:lnTo>
                  <a:lnTo>
                    <a:pt x="87" y="2398"/>
                  </a:lnTo>
                  <a:lnTo>
                    <a:pt x="82" y="2398"/>
                  </a:lnTo>
                  <a:lnTo>
                    <a:pt x="77" y="2398"/>
                  </a:lnTo>
                  <a:lnTo>
                    <a:pt x="76" y="2398"/>
                  </a:lnTo>
                  <a:lnTo>
                    <a:pt x="69" y="2400"/>
                  </a:lnTo>
                  <a:lnTo>
                    <a:pt x="62" y="2400"/>
                  </a:lnTo>
                  <a:lnTo>
                    <a:pt x="61" y="2400"/>
                  </a:lnTo>
                  <a:lnTo>
                    <a:pt x="53" y="2400"/>
                  </a:lnTo>
                  <a:lnTo>
                    <a:pt x="51" y="2401"/>
                  </a:lnTo>
                  <a:lnTo>
                    <a:pt x="43" y="2401"/>
                  </a:lnTo>
                  <a:lnTo>
                    <a:pt x="40" y="2401"/>
                  </a:lnTo>
                  <a:lnTo>
                    <a:pt x="33" y="2402"/>
                  </a:lnTo>
                  <a:lnTo>
                    <a:pt x="27" y="2402"/>
                  </a:lnTo>
                  <a:lnTo>
                    <a:pt x="24" y="2396"/>
                  </a:lnTo>
                  <a:lnTo>
                    <a:pt x="21" y="2386"/>
                  </a:lnTo>
                  <a:lnTo>
                    <a:pt x="16" y="2370"/>
                  </a:lnTo>
                  <a:lnTo>
                    <a:pt x="14" y="2369"/>
                  </a:lnTo>
                  <a:lnTo>
                    <a:pt x="14" y="2368"/>
                  </a:lnTo>
                  <a:lnTo>
                    <a:pt x="13" y="2365"/>
                  </a:lnTo>
                  <a:lnTo>
                    <a:pt x="6" y="2343"/>
                  </a:lnTo>
                  <a:lnTo>
                    <a:pt x="5" y="2343"/>
                  </a:lnTo>
                  <a:lnTo>
                    <a:pt x="3" y="2338"/>
                  </a:lnTo>
                  <a:lnTo>
                    <a:pt x="2" y="2334"/>
                  </a:lnTo>
                  <a:lnTo>
                    <a:pt x="2" y="2333"/>
                  </a:lnTo>
                  <a:lnTo>
                    <a:pt x="0" y="2328"/>
                  </a:lnTo>
                  <a:lnTo>
                    <a:pt x="3" y="2327"/>
                  </a:lnTo>
                  <a:lnTo>
                    <a:pt x="3" y="2326"/>
                  </a:lnTo>
                  <a:lnTo>
                    <a:pt x="10" y="2324"/>
                  </a:lnTo>
                  <a:lnTo>
                    <a:pt x="23" y="2320"/>
                  </a:lnTo>
                  <a:lnTo>
                    <a:pt x="23" y="2318"/>
                  </a:lnTo>
                  <a:lnTo>
                    <a:pt x="22" y="2313"/>
                  </a:lnTo>
                  <a:lnTo>
                    <a:pt x="19" y="2307"/>
                  </a:lnTo>
                  <a:lnTo>
                    <a:pt x="19" y="2306"/>
                  </a:lnTo>
                  <a:lnTo>
                    <a:pt x="12" y="2288"/>
                  </a:lnTo>
                  <a:lnTo>
                    <a:pt x="12" y="2286"/>
                  </a:lnTo>
                  <a:lnTo>
                    <a:pt x="7" y="2274"/>
                  </a:lnTo>
                  <a:lnTo>
                    <a:pt x="3" y="2265"/>
                  </a:lnTo>
                  <a:lnTo>
                    <a:pt x="3" y="2264"/>
                  </a:lnTo>
                  <a:lnTo>
                    <a:pt x="2" y="2262"/>
                  </a:lnTo>
                  <a:lnTo>
                    <a:pt x="3" y="2260"/>
                  </a:lnTo>
                  <a:lnTo>
                    <a:pt x="18" y="2255"/>
                  </a:lnTo>
                  <a:lnTo>
                    <a:pt x="22" y="2254"/>
                  </a:lnTo>
                  <a:lnTo>
                    <a:pt x="26" y="2252"/>
                  </a:lnTo>
                  <a:lnTo>
                    <a:pt x="29" y="2252"/>
                  </a:lnTo>
                  <a:lnTo>
                    <a:pt x="30" y="2251"/>
                  </a:lnTo>
                  <a:lnTo>
                    <a:pt x="40" y="2247"/>
                  </a:lnTo>
                  <a:lnTo>
                    <a:pt x="39" y="2247"/>
                  </a:lnTo>
                  <a:lnTo>
                    <a:pt x="34" y="2232"/>
                  </a:lnTo>
                  <a:lnTo>
                    <a:pt x="33" y="2227"/>
                  </a:lnTo>
                  <a:lnTo>
                    <a:pt x="32" y="2226"/>
                  </a:lnTo>
                  <a:lnTo>
                    <a:pt x="32" y="2225"/>
                  </a:lnTo>
                  <a:lnTo>
                    <a:pt x="30" y="2223"/>
                  </a:lnTo>
                  <a:lnTo>
                    <a:pt x="30" y="2222"/>
                  </a:lnTo>
                  <a:lnTo>
                    <a:pt x="29" y="2217"/>
                  </a:lnTo>
                  <a:lnTo>
                    <a:pt x="27" y="2215"/>
                  </a:lnTo>
                  <a:lnTo>
                    <a:pt x="28" y="2214"/>
                  </a:lnTo>
                  <a:lnTo>
                    <a:pt x="34" y="2210"/>
                  </a:lnTo>
                  <a:lnTo>
                    <a:pt x="37" y="2207"/>
                  </a:lnTo>
                  <a:lnTo>
                    <a:pt x="42" y="2205"/>
                  </a:lnTo>
                  <a:lnTo>
                    <a:pt x="45" y="2203"/>
                  </a:lnTo>
                  <a:lnTo>
                    <a:pt x="49" y="2201"/>
                  </a:lnTo>
                  <a:lnTo>
                    <a:pt x="53" y="2200"/>
                  </a:lnTo>
                  <a:lnTo>
                    <a:pt x="51" y="2199"/>
                  </a:lnTo>
                  <a:lnTo>
                    <a:pt x="56" y="2196"/>
                  </a:lnTo>
                  <a:lnTo>
                    <a:pt x="61" y="2194"/>
                  </a:lnTo>
                  <a:lnTo>
                    <a:pt x="62" y="2193"/>
                  </a:lnTo>
                  <a:lnTo>
                    <a:pt x="67" y="2189"/>
                  </a:lnTo>
                  <a:lnTo>
                    <a:pt x="74" y="2187"/>
                  </a:lnTo>
                  <a:lnTo>
                    <a:pt x="75" y="2185"/>
                  </a:lnTo>
                  <a:lnTo>
                    <a:pt x="76" y="2185"/>
                  </a:lnTo>
                  <a:lnTo>
                    <a:pt x="78" y="2183"/>
                  </a:lnTo>
                  <a:lnTo>
                    <a:pt x="80" y="2183"/>
                  </a:lnTo>
                  <a:lnTo>
                    <a:pt x="83" y="2180"/>
                  </a:lnTo>
                  <a:lnTo>
                    <a:pt x="88" y="2177"/>
                  </a:lnTo>
                  <a:lnTo>
                    <a:pt x="94" y="2173"/>
                  </a:lnTo>
                  <a:lnTo>
                    <a:pt x="102" y="2169"/>
                  </a:lnTo>
                  <a:lnTo>
                    <a:pt x="107" y="2167"/>
                  </a:lnTo>
                  <a:lnTo>
                    <a:pt x="107" y="2166"/>
                  </a:lnTo>
                  <a:lnTo>
                    <a:pt x="112" y="2162"/>
                  </a:lnTo>
                  <a:lnTo>
                    <a:pt x="117" y="2159"/>
                  </a:lnTo>
                  <a:lnTo>
                    <a:pt x="119" y="2158"/>
                  </a:lnTo>
                  <a:lnTo>
                    <a:pt x="126" y="2153"/>
                  </a:lnTo>
                  <a:lnTo>
                    <a:pt x="134" y="2148"/>
                  </a:lnTo>
                  <a:lnTo>
                    <a:pt x="135" y="2148"/>
                  </a:lnTo>
                  <a:lnTo>
                    <a:pt x="138" y="2146"/>
                  </a:lnTo>
                  <a:lnTo>
                    <a:pt x="139" y="2146"/>
                  </a:lnTo>
                  <a:lnTo>
                    <a:pt x="141" y="2143"/>
                  </a:lnTo>
                  <a:lnTo>
                    <a:pt x="142" y="2143"/>
                  </a:lnTo>
                  <a:lnTo>
                    <a:pt x="149" y="2140"/>
                  </a:lnTo>
                  <a:lnTo>
                    <a:pt x="152" y="2137"/>
                  </a:lnTo>
                  <a:lnTo>
                    <a:pt x="156" y="2135"/>
                  </a:lnTo>
                  <a:lnTo>
                    <a:pt x="161" y="2132"/>
                  </a:lnTo>
                  <a:lnTo>
                    <a:pt x="162" y="2132"/>
                  </a:lnTo>
                  <a:lnTo>
                    <a:pt x="163" y="2131"/>
                  </a:lnTo>
                  <a:lnTo>
                    <a:pt x="165" y="2131"/>
                  </a:lnTo>
                  <a:lnTo>
                    <a:pt x="163" y="2130"/>
                  </a:lnTo>
                  <a:lnTo>
                    <a:pt x="171" y="2126"/>
                  </a:lnTo>
                  <a:lnTo>
                    <a:pt x="179" y="2121"/>
                  </a:lnTo>
                  <a:lnTo>
                    <a:pt x="186" y="2118"/>
                  </a:lnTo>
                  <a:lnTo>
                    <a:pt x="186" y="2116"/>
                  </a:lnTo>
                  <a:lnTo>
                    <a:pt x="193" y="2113"/>
                  </a:lnTo>
                  <a:lnTo>
                    <a:pt x="197" y="2110"/>
                  </a:lnTo>
                  <a:lnTo>
                    <a:pt x="200" y="2109"/>
                  </a:lnTo>
                  <a:lnTo>
                    <a:pt x="206" y="2104"/>
                  </a:lnTo>
                  <a:lnTo>
                    <a:pt x="213" y="2102"/>
                  </a:lnTo>
                  <a:lnTo>
                    <a:pt x="219" y="2098"/>
                  </a:lnTo>
                  <a:lnTo>
                    <a:pt x="222" y="2095"/>
                  </a:lnTo>
                  <a:lnTo>
                    <a:pt x="224" y="2095"/>
                  </a:lnTo>
                  <a:lnTo>
                    <a:pt x="225" y="2094"/>
                  </a:lnTo>
                  <a:lnTo>
                    <a:pt x="226" y="2094"/>
                  </a:lnTo>
                  <a:lnTo>
                    <a:pt x="232" y="2092"/>
                  </a:lnTo>
                  <a:lnTo>
                    <a:pt x="232" y="2091"/>
                  </a:lnTo>
                  <a:lnTo>
                    <a:pt x="234" y="2091"/>
                  </a:lnTo>
                  <a:lnTo>
                    <a:pt x="238" y="2088"/>
                  </a:lnTo>
                  <a:lnTo>
                    <a:pt x="243" y="2087"/>
                  </a:lnTo>
                  <a:lnTo>
                    <a:pt x="245" y="2087"/>
                  </a:lnTo>
                  <a:lnTo>
                    <a:pt x="246" y="2087"/>
                  </a:lnTo>
                  <a:lnTo>
                    <a:pt x="246" y="2086"/>
                  </a:lnTo>
                  <a:lnTo>
                    <a:pt x="247" y="2086"/>
                  </a:lnTo>
                  <a:lnTo>
                    <a:pt x="248" y="2086"/>
                  </a:lnTo>
                  <a:lnTo>
                    <a:pt x="251" y="2084"/>
                  </a:lnTo>
                  <a:lnTo>
                    <a:pt x="252" y="2084"/>
                  </a:lnTo>
                  <a:lnTo>
                    <a:pt x="253" y="2083"/>
                  </a:lnTo>
                  <a:lnTo>
                    <a:pt x="259" y="2081"/>
                  </a:lnTo>
                  <a:lnTo>
                    <a:pt x="263" y="2079"/>
                  </a:lnTo>
                  <a:lnTo>
                    <a:pt x="273" y="2077"/>
                  </a:lnTo>
                  <a:lnTo>
                    <a:pt x="275" y="2076"/>
                  </a:lnTo>
                  <a:lnTo>
                    <a:pt x="278" y="2076"/>
                  </a:lnTo>
                  <a:lnTo>
                    <a:pt x="278" y="2075"/>
                  </a:lnTo>
                  <a:lnTo>
                    <a:pt x="279" y="2075"/>
                  </a:lnTo>
                  <a:lnTo>
                    <a:pt x="278" y="2072"/>
                  </a:lnTo>
                  <a:lnTo>
                    <a:pt x="278" y="2071"/>
                  </a:lnTo>
                  <a:lnTo>
                    <a:pt x="277" y="2071"/>
                  </a:lnTo>
                  <a:lnTo>
                    <a:pt x="275" y="2071"/>
                  </a:lnTo>
                  <a:lnTo>
                    <a:pt x="274" y="2071"/>
                  </a:lnTo>
                  <a:lnTo>
                    <a:pt x="273" y="2071"/>
                  </a:lnTo>
                  <a:lnTo>
                    <a:pt x="278" y="2068"/>
                  </a:lnTo>
                  <a:lnTo>
                    <a:pt x="280" y="2067"/>
                  </a:lnTo>
                  <a:lnTo>
                    <a:pt x="280" y="2066"/>
                  </a:lnTo>
                  <a:lnTo>
                    <a:pt x="279" y="2065"/>
                  </a:lnTo>
                  <a:lnTo>
                    <a:pt x="279" y="2063"/>
                  </a:lnTo>
                  <a:lnTo>
                    <a:pt x="279" y="2062"/>
                  </a:lnTo>
                  <a:lnTo>
                    <a:pt x="277" y="2060"/>
                  </a:lnTo>
                  <a:lnTo>
                    <a:pt x="275" y="2060"/>
                  </a:lnTo>
                  <a:lnTo>
                    <a:pt x="274" y="2059"/>
                  </a:lnTo>
                  <a:lnTo>
                    <a:pt x="274" y="2057"/>
                  </a:lnTo>
                  <a:lnTo>
                    <a:pt x="274" y="2056"/>
                  </a:lnTo>
                  <a:lnTo>
                    <a:pt x="275" y="2056"/>
                  </a:lnTo>
                  <a:lnTo>
                    <a:pt x="274" y="2055"/>
                  </a:lnTo>
                  <a:lnTo>
                    <a:pt x="273" y="2054"/>
                  </a:lnTo>
                  <a:lnTo>
                    <a:pt x="273" y="2052"/>
                  </a:lnTo>
                  <a:lnTo>
                    <a:pt x="273" y="2051"/>
                  </a:lnTo>
                  <a:lnTo>
                    <a:pt x="272" y="2050"/>
                  </a:lnTo>
                  <a:lnTo>
                    <a:pt x="272" y="2049"/>
                  </a:lnTo>
                  <a:lnTo>
                    <a:pt x="270" y="2049"/>
                  </a:lnTo>
                  <a:lnTo>
                    <a:pt x="270" y="2046"/>
                  </a:lnTo>
                  <a:lnTo>
                    <a:pt x="267" y="2041"/>
                  </a:lnTo>
                  <a:lnTo>
                    <a:pt x="265" y="2041"/>
                  </a:lnTo>
                  <a:lnTo>
                    <a:pt x="267" y="2040"/>
                  </a:lnTo>
                  <a:lnTo>
                    <a:pt x="265" y="2038"/>
                  </a:lnTo>
                  <a:lnTo>
                    <a:pt x="263" y="2033"/>
                  </a:lnTo>
                  <a:lnTo>
                    <a:pt x="263" y="2031"/>
                  </a:lnTo>
                  <a:lnTo>
                    <a:pt x="262" y="2030"/>
                  </a:lnTo>
                  <a:lnTo>
                    <a:pt x="262" y="2029"/>
                  </a:lnTo>
                  <a:lnTo>
                    <a:pt x="262" y="2028"/>
                  </a:lnTo>
                  <a:lnTo>
                    <a:pt x="261" y="2027"/>
                  </a:lnTo>
                  <a:lnTo>
                    <a:pt x="261" y="2025"/>
                  </a:lnTo>
                  <a:lnTo>
                    <a:pt x="261" y="2024"/>
                  </a:lnTo>
                  <a:lnTo>
                    <a:pt x="259" y="2023"/>
                  </a:lnTo>
                  <a:lnTo>
                    <a:pt x="259" y="2022"/>
                  </a:lnTo>
                  <a:lnTo>
                    <a:pt x="258" y="2020"/>
                  </a:lnTo>
                  <a:lnTo>
                    <a:pt x="258" y="2019"/>
                  </a:lnTo>
                  <a:lnTo>
                    <a:pt x="258" y="2018"/>
                  </a:lnTo>
                  <a:lnTo>
                    <a:pt x="258" y="2017"/>
                  </a:lnTo>
                  <a:lnTo>
                    <a:pt x="257" y="2015"/>
                  </a:lnTo>
                  <a:lnTo>
                    <a:pt x="257" y="2013"/>
                  </a:lnTo>
                  <a:lnTo>
                    <a:pt x="256" y="2012"/>
                  </a:lnTo>
                  <a:lnTo>
                    <a:pt x="256" y="2011"/>
                  </a:lnTo>
                  <a:lnTo>
                    <a:pt x="256" y="2009"/>
                  </a:lnTo>
                  <a:lnTo>
                    <a:pt x="256" y="2008"/>
                  </a:lnTo>
                  <a:lnTo>
                    <a:pt x="254" y="2008"/>
                  </a:lnTo>
                  <a:lnTo>
                    <a:pt x="254" y="2007"/>
                  </a:lnTo>
                  <a:lnTo>
                    <a:pt x="254" y="2006"/>
                  </a:lnTo>
                  <a:lnTo>
                    <a:pt x="254" y="2004"/>
                  </a:lnTo>
                  <a:lnTo>
                    <a:pt x="254" y="2003"/>
                  </a:lnTo>
                  <a:lnTo>
                    <a:pt x="256" y="2002"/>
                  </a:lnTo>
                  <a:lnTo>
                    <a:pt x="257" y="2002"/>
                  </a:lnTo>
                  <a:lnTo>
                    <a:pt x="259" y="2001"/>
                  </a:lnTo>
                  <a:lnTo>
                    <a:pt x="259" y="1999"/>
                  </a:lnTo>
                  <a:lnTo>
                    <a:pt x="259" y="1998"/>
                  </a:lnTo>
                  <a:lnTo>
                    <a:pt x="259" y="1990"/>
                  </a:lnTo>
                  <a:lnTo>
                    <a:pt x="261" y="1983"/>
                  </a:lnTo>
                  <a:lnTo>
                    <a:pt x="262" y="1981"/>
                  </a:lnTo>
                  <a:lnTo>
                    <a:pt x="262" y="1980"/>
                  </a:lnTo>
                  <a:lnTo>
                    <a:pt x="262" y="1977"/>
                  </a:lnTo>
                  <a:lnTo>
                    <a:pt x="263" y="1976"/>
                  </a:lnTo>
                  <a:lnTo>
                    <a:pt x="262" y="1975"/>
                  </a:lnTo>
                  <a:lnTo>
                    <a:pt x="261" y="1975"/>
                  </a:lnTo>
                  <a:lnTo>
                    <a:pt x="261" y="1974"/>
                  </a:lnTo>
                  <a:lnTo>
                    <a:pt x="258" y="1967"/>
                  </a:lnTo>
                  <a:lnTo>
                    <a:pt x="258" y="1966"/>
                  </a:lnTo>
                  <a:lnTo>
                    <a:pt x="257" y="1962"/>
                  </a:lnTo>
                  <a:lnTo>
                    <a:pt x="257" y="1961"/>
                  </a:lnTo>
                  <a:lnTo>
                    <a:pt x="253" y="1955"/>
                  </a:lnTo>
                  <a:lnTo>
                    <a:pt x="253" y="1953"/>
                  </a:lnTo>
                  <a:lnTo>
                    <a:pt x="252" y="1951"/>
                  </a:lnTo>
                  <a:lnTo>
                    <a:pt x="252" y="1950"/>
                  </a:lnTo>
                  <a:lnTo>
                    <a:pt x="253" y="1949"/>
                  </a:lnTo>
                  <a:lnTo>
                    <a:pt x="254" y="1948"/>
                  </a:lnTo>
                  <a:lnTo>
                    <a:pt x="254" y="1946"/>
                  </a:lnTo>
                  <a:lnTo>
                    <a:pt x="256" y="1946"/>
                  </a:lnTo>
                  <a:lnTo>
                    <a:pt x="259" y="1944"/>
                  </a:lnTo>
                  <a:lnTo>
                    <a:pt x="259" y="1943"/>
                  </a:lnTo>
                  <a:lnTo>
                    <a:pt x="261" y="1943"/>
                  </a:lnTo>
                  <a:lnTo>
                    <a:pt x="262" y="1940"/>
                  </a:lnTo>
                  <a:lnTo>
                    <a:pt x="263" y="1938"/>
                  </a:lnTo>
                  <a:lnTo>
                    <a:pt x="263" y="1937"/>
                  </a:lnTo>
                  <a:lnTo>
                    <a:pt x="263" y="1935"/>
                  </a:lnTo>
                  <a:lnTo>
                    <a:pt x="263" y="1934"/>
                  </a:lnTo>
                  <a:lnTo>
                    <a:pt x="262" y="1930"/>
                  </a:lnTo>
                  <a:lnTo>
                    <a:pt x="262" y="1929"/>
                  </a:lnTo>
                  <a:lnTo>
                    <a:pt x="261" y="1928"/>
                  </a:lnTo>
                  <a:lnTo>
                    <a:pt x="259" y="1927"/>
                  </a:lnTo>
                  <a:lnTo>
                    <a:pt x="259" y="1926"/>
                  </a:lnTo>
                  <a:lnTo>
                    <a:pt x="257" y="1924"/>
                  </a:lnTo>
                  <a:lnTo>
                    <a:pt x="257" y="1923"/>
                  </a:lnTo>
                  <a:lnTo>
                    <a:pt x="256" y="1923"/>
                  </a:lnTo>
                  <a:lnTo>
                    <a:pt x="256" y="1922"/>
                  </a:lnTo>
                  <a:lnTo>
                    <a:pt x="257" y="1913"/>
                  </a:lnTo>
                  <a:lnTo>
                    <a:pt x="257" y="1912"/>
                  </a:lnTo>
                  <a:lnTo>
                    <a:pt x="257" y="1911"/>
                  </a:lnTo>
                  <a:lnTo>
                    <a:pt x="256" y="1910"/>
                  </a:lnTo>
                  <a:lnTo>
                    <a:pt x="256" y="1908"/>
                  </a:lnTo>
                  <a:lnTo>
                    <a:pt x="257" y="1908"/>
                  </a:lnTo>
                  <a:lnTo>
                    <a:pt x="258" y="1905"/>
                  </a:lnTo>
                  <a:lnTo>
                    <a:pt x="258" y="1903"/>
                  </a:lnTo>
                  <a:lnTo>
                    <a:pt x="258" y="1898"/>
                  </a:lnTo>
                  <a:lnTo>
                    <a:pt x="259" y="1892"/>
                  </a:lnTo>
                  <a:lnTo>
                    <a:pt x="258" y="1892"/>
                  </a:lnTo>
                  <a:lnTo>
                    <a:pt x="258" y="1890"/>
                  </a:lnTo>
                  <a:lnTo>
                    <a:pt x="258" y="1886"/>
                  </a:lnTo>
                  <a:lnTo>
                    <a:pt x="258" y="1885"/>
                  </a:lnTo>
                  <a:lnTo>
                    <a:pt x="258" y="1881"/>
                  </a:lnTo>
                  <a:lnTo>
                    <a:pt x="257" y="1879"/>
                  </a:lnTo>
                  <a:lnTo>
                    <a:pt x="257" y="1878"/>
                  </a:lnTo>
                  <a:lnTo>
                    <a:pt x="257" y="1876"/>
                  </a:lnTo>
                  <a:lnTo>
                    <a:pt x="256" y="1876"/>
                  </a:lnTo>
                  <a:lnTo>
                    <a:pt x="256" y="1875"/>
                  </a:lnTo>
                  <a:lnTo>
                    <a:pt x="257" y="1875"/>
                  </a:lnTo>
                  <a:lnTo>
                    <a:pt x="257" y="1874"/>
                  </a:lnTo>
                  <a:lnTo>
                    <a:pt x="256" y="1870"/>
                  </a:lnTo>
                  <a:lnTo>
                    <a:pt x="254" y="1869"/>
                  </a:lnTo>
                  <a:lnTo>
                    <a:pt x="254" y="1866"/>
                  </a:lnTo>
                  <a:lnTo>
                    <a:pt x="254" y="1865"/>
                  </a:lnTo>
                  <a:lnTo>
                    <a:pt x="256" y="1864"/>
                  </a:lnTo>
                  <a:lnTo>
                    <a:pt x="257" y="1864"/>
                  </a:lnTo>
                  <a:lnTo>
                    <a:pt x="259" y="1863"/>
                  </a:lnTo>
                  <a:lnTo>
                    <a:pt x="261" y="1863"/>
                  </a:lnTo>
                  <a:lnTo>
                    <a:pt x="263" y="1862"/>
                  </a:lnTo>
                  <a:lnTo>
                    <a:pt x="264" y="1862"/>
                  </a:lnTo>
                  <a:lnTo>
                    <a:pt x="265" y="1862"/>
                  </a:lnTo>
                  <a:lnTo>
                    <a:pt x="267" y="1862"/>
                  </a:lnTo>
                  <a:lnTo>
                    <a:pt x="268" y="1860"/>
                  </a:lnTo>
                  <a:lnTo>
                    <a:pt x="269" y="1860"/>
                  </a:lnTo>
                  <a:lnTo>
                    <a:pt x="270" y="1860"/>
                  </a:lnTo>
                  <a:lnTo>
                    <a:pt x="273" y="1859"/>
                  </a:lnTo>
                  <a:lnTo>
                    <a:pt x="274" y="1858"/>
                  </a:lnTo>
                  <a:lnTo>
                    <a:pt x="277" y="1858"/>
                  </a:lnTo>
                  <a:lnTo>
                    <a:pt x="278" y="1857"/>
                  </a:lnTo>
                  <a:lnTo>
                    <a:pt x="285" y="1854"/>
                  </a:lnTo>
                  <a:lnTo>
                    <a:pt x="288" y="1854"/>
                  </a:lnTo>
                  <a:lnTo>
                    <a:pt x="289" y="1853"/>
                  </a:lnTo>
                  <a:lnTo>
                    <a:pt x="290" y="1853"/>
                  </a:lnTo>
                  <a:lnTo>
                    <a:pt x="294" y="1853"/>
                  </a:lnTo>
                  <a:lnTo>
                    <a:pt x="296" y="1852"/>
                  </a:lnTo>
                  <a:lnTo>
                    <a:pt x="297" y="1852"/>
                  </a:lnTo>
                  <a:lnTo>
                    <a:pt x="299" y="1852"/>
                  </a:lnTo>
                  <a:lnTo>
                    <a:pt x="300" y="1850"/>
                  </a:lnTo>
                  <a:lnTo>
                    <a:pt x="301" y="1850"/>
                  </a:lnTo>
                  <a:lnTo>
                    <a:pt x="302" y="1849"/>
                  </a:lnTo>
                  <a:lnTo>
                    <a:pt x="304" y="1849"/>
                  </a:lnTo>
                  <a:lnTo>
                    <a:pt x="306" y="1848"/>
                  </a:lnTo>
                  <a:lnTo>
                    <a:pt x="307" y="1848"/>
                  </a:lnTo>
                  <a:lnTo>
                    <a:pt x="309" y="1847"/>
                  </a:lnTo>
                  <a:lnTo>
                    <a:pt x="311" y="1847"/>
                  </a:lnTo>
                  <a:lnTo>
                    <a:pt x="312" y="1847"/>
                  </a:lnTo>
                  <a:lnTo>
                    <a:pt x="313" y="1846"/>
                  </a:lnTo>
                  <a:lnTo>
                    <a:pt x="316" y="1846"/>
                  </a:lnTo>
                  <a:lnTo>
                    <a:pt x="318" y="1847"/>
                  </a:lnTo>
                  <a:lnTo>
                    <a:pt x="325" y="1847"/>
                  </a:lnTo>
                  <a:lnTo>
                    <a:pt x="326" y="1847"/>
                  </a:lnTo>
                  <a:lnTo>
                    <a:pt x="327" y="1847"/>
                  </a:lnTo>
                  <a:lnTo>
                    <a:pt x="329" y="1847"/>
                  </a:lnTo>
                  <a:lnTo>
                    <a:pt x="331" y="1847"/>
                  </a:lnTo>
                  <a:lnTo>
                    <a:pt x="333" y="1848"/>
                  </a:lnTo>
                  <a:lnTo>
                    <a:pt x="336" y="1848"/>
                  </a:lnTo>
                  <a:lnTo>
                    <a:pt x="338" y="1848"/>
                  </a:lnTo>
                  <a:lnTo>
                    <a:pt x="341" y="1848"/>
                  </a:lnTo>
                  <a:lnTo>
                    <a:pt x="344" y="1849"/>
                  </a:lnTo>
                  <a:lnTo>
                    <a:pt x="345" y="1849"/>
                  </a:lnTo>
                  <a:lnTo>
                    <a:pt x="347" y="1849"/>
                  </a:lnTo>
                  <a:lnTo>
                    <a:pt x="350" y="1848"/>
                  </a:lnTo>
                  <a:lnTo>
                    <a:pt x="352" y="1848"/>
                  </a:lnTo>
                  <a:lnTo>
                    <a:pt x="355" y="1848"/>
                  </a:lnTo>
                  <a:lnTo>
                    <a:pt x="358" y="1847"/>
                  </a:lnTo>
                  <a:lnTo>
                    <a:pt x="360" y="1847"/>
                  </a:lnTo>
                  <a:lnTo>
                    <a:pt x="361" y="1847"/>
                  </a:lnTo>
                  <a:lnTo>
                    <a:pt x="363" y="1847"/>
                  </a:lnTo>
                  <a:lnTo>
                    <a:pt x="375" y="1843"/>
                  </a:lnTo>
                  <a:lnTo>
                    <a:pt x="376" y="1843"/>
                  </a:lnTo>
                  <a:lnTo>
                    <a:pt x="377" y="1842"/>
                  </a:lnTo>
                  <a:lnTo>
                    <a:pt x="379" y="1842"/>
                  </a:lnTo>
                  <a:lnTo>
                    <a:pt x="381" y="1841"/>
                  </a:lnTo>
                  <a:lnTo>
                    <a:pt x="387" y="1837"/>
                  </a:lnTo>
                  <a:lnTo>
                    <a:pt x="389" y="1837"/>
                  </a:lnTo>
                  <a:lnTo>
                    <a:pt x="391" y="1836"/>
                  </a:lnTo>
                  <a:lnTo>
                    <a:pt x="392" y="1836"/>
                  </a:lnTo>
                  <a:lnTo>
                    <a:pt x="395" y="1834"/>
                  </a:lnTo>
                  <a:lnTo>
                    <a:pt x="396" y="1834"/>
                  </a:lnTo>
                  <a:lnTo>
                    <a:pt x="398" y="1833"/>
                  </a:lnTo>
                  <a:lnTo>
                    <a:pt x="401" y="1833"/>
                  </a:lnTo>
                  <a:lnTo>
                    <a:pt x="402" y="1832"/>
                  </a:lnTo>
                  <a:lnTo>
                    <a:pt x="403" y="1832"/>
                  </a:lnTo>
                  <a:lnTo>
                    <a:pt x="406" y="1832"/>
                  </a:lnTo>
                  <a:lnTo>
                    <a:pt x="408" y="1831"/>
                  </a:lnTo>
                  <a:lnTo>
                    <a:pt x="411" y="1831"/>
                  </a:lnTo>
                  <a:lnTo>
                    <a:pt x="412" y="1831"/>
                  </a:lnTo>
                  <a:lnTo>
                    <a:pt x="413" y="1830"/>
                  </a:lnTo>
                  <a:lnTo>
                    <a:pt x="416" y="1830"/>
                  </a:lnTo>
                  <a:lnTo>
                    <a:pt x="418" y="1830"/>
                  </a:lnTo>
                  <a:lnTo>
                    <a:pt x="419" y="1830"/>
                  </a:lnTo>
                  <a:lnTo>
                    <a:pt x="421" y="1828"/>
                  </a:lnTo>
                  <a:lnTo>
                    <a:pt x="422" y="1828"/>
                  </a:lnTo>
                  <a:lnTo>
                    <a:pt x="423" y="1828"/>
                  </a:lnTo>
                  <a:lnTo>
                    <a:pt x="424" y="1828"/>
                  </a:lnTo>
                  <a:lnTo>
                    <a:pt x="425" y="1827"/>
                  </a:lnTo>
                  <a:lnTo>
                    <a:pt x="428" y="1827"/>
                  </a:lnTo>
                  <a:lnTo>
                    <a:pt x="429" y="1826"/>
                  </a:lnTo>
                  <a:lnTo>
                    <a:pt x="430" y="1826"/>
                  </a:lnTo>
                  <a:lnTo>
                    <a:pt x="432" y="1826"/>
                  </a:lnTo>
                  <a:lnTo>
                    <a:pt x="433" y="1825"/>
                  </a:lnTo>
                  <a:lnTo>
                    <a:pt x="434" y="1825"/>
                  </a:lnTo>
                  <a:lnTo>
                    <a:pt x="435" y="1825"/>
                  </a:lnTo>
                  <a:lnTo>
                    <a:pt x="438" y="1825"/>
                  </a:lnTo>
                  <a:lnTo>
                    <a:pt x="440" y="1823"/>
                  </a:lnTo>
                  <a:lnTo>
                    <a:pt x="443" y="1823"/>
                  </a:lnTo>
                  <a:lnTo>
                    <a:pt x="444" y="1823"/>
                  </a:lnTo>
                  <a:lnTo>
                    <a:pt x="445" y="1823"/>
                  </a:lnTo>
                  <a:lnTo>
                    <a:pt x="448" y="1822"/>
                  </a:lnTo>
                  <a:lnTo>
                    <a:pt x="450" y="1822"/>
                  </a:lnTo>
                  <a:lnTo>
                    <a:pt x="456" y="1821"/>
                  </a:lnTo>
                  <a:lnTo>
                    <a:pt x="457" y="1821"/>
                  </a:lnTo>
                  <a:lnTo>
                    <a:pt x="459" y="1821"/>
                  </a:lnTo>
                  <a:lnTo>
                    <a:pt x="460" y="1821"/>
                  </a:lnTo>
                  <a:lnTo>
                    <a:pt x="461" y="1821"/>
                  </a:lnTo>
                  <a:lnTo>
                    <a:pt x="462" y="1822"/>
                  </a:lnTo>
                  <a:lnTo>
                    <a:pt x="465" y="1822"/>
                  </a:lnTo>
                  <a:lnTo>
                    <a:pt x="466" y="1822"/>
                  </a:lnTo>
                  <a:lnTo>
                    <a:pt x="467" y="1822"/>
                  </a:lnTo>
                  <a:lnTo>
                    <a:pt x="469" y="1822"/>
                  </a:lnTo>
                  <a:lnTo>
                    <a:pt x="471" y="1822"/>
                  </a:lnTo>
                  <a:lnTo>
                    <a:pt x="472" y="1823"/>
                  </a:lnTo>
                  <a:lnTo>
                    <a:pt x="473" y="1823"/>
                  </a:lnTo>
                  <a:lnTo>
                    <a:pt x="475" y="1823"/>
                  </a:lnTo>
                  <a:lnTo>
                    <a:pt x="476" y="1823"/>
                  </a:lnTo>
                  <a:lnTo>
                    <a:pt x="478" y="1823"/>
                  </a:lnTo>
                  <a:lnTo>
                    <a:pt x="480" y="1823"/>
                  </a:lnTo>
                  <a:lnTo>
                    <a:pt x="481" y="1823"/>
                  </a:lnTo>
                  <a:lnTo>
                    <a:pt x="482" y="1823"/>
                  </a:lnTo>
                  <a:lnTo>
                    <a:pt x="483" y="1823"/>
                  </a:lnTo>
                  <a:lnTo>
                    <a:pt x="487" y="1828"/>
                  </a:lnTo>
                  <a:lnTo>
                    <a:pt x="488" y="1822"/>
                  </a:lnTo>
                  <a:lnTo>
                    <a:pt x="499" y="1821"/>
                  </a:lnTo>
                  <a:lnTo>
                    <a:pt x="505" y="1820"/>
                  </a:lnTo>
                  <a:lnTo>
                    <a:pt x="508" y="1820"/>
                  </a:lnTo>
                  <a:lnTo>
                    <a:pt x="509" y="1820"/>
                  </a:lnTo>
                  <a:lnTo>
                    <a:pt x="510" y="1820"/>
                  </a:lnTo>
                  <a:lnTo>
                    <a:pt x="514" y="1820"/>
                  </a:lnTo>
                  <a:lnTo>
                    <a:pt x="517" y="1820"/>
                  </a:lnTo>
                  <a:lnTo>
                    <a:pt x="519" y="1818"/>
                  </a:lnTo>
                  <a:lnTo>
                    <a:pt x="521" y="1818"/>
                  </a:lnTo>
                  <a:lnTo>
                    <a:pt x="523" y="1818"/>
                  </a:lnTo>
                  <a:lnTo>
                    <a:pt x="525" y="1818"/>
                  </a:lnTo>
                  <a:lnTo>
                    <a:pt x="526" y="1818"/>
                  </a:lnTo>
                  <a:lnTo>
                    <a:pt x="529" y="1818"/>
                  </a:lnTo>
                  <a:lnTo>
                    <a:pt x="531" y="1820"/>
                  </a:lnTo>
                  <a:lnTo>
                    <a:pt x="550" y="1822"/>
                  </a:lnTo>
                  <a:lnTo>
                    <a:pt x="550" y="1823"/>
                  </a:lnTo>
                  <a:lnTo>
                    <a:pt x="551" y="1823"/>
                  </a:lnTo>
                  <a:lnTo>
                    <a:pt x="556" y="1825"/>
                  </a:lnTo>
                  <a:lnTo>
                    <a:pt x="557" y="1825"/>
                  </a:lnTo>
                  <a:lnTo>
                    <a:pt x="560" y="1825"/>
                  </a:lnTo>
                  <a:lnTo>
                    <a:pt x="562" y="1826"/>
                  </a:lnTo>
                  <a:lnTo>
                    <a:pt x="563" y="1826"/>
                  </a:lnTo>
                  <a:lnTo>
                    <a:pt x="566" y="1826"/>
                  </a:lnTo>
                  <a:lnTo>
                    <a:pt x="572" y="1826"/>
                  </a:lnTo>
                  <a:lnTo>
                    <a:pt x="577" y="1827"/>
                  </a:lnTo>
                  <a:lnTo>
                    <a:pt x="579" y="1827"/>
                  </a:lnTo>
                  <a:lnTo>
                    <a:pt x="582" y="1827"/>
                  </a:lnTo>
                  <a:lnTo>
                    <a:pt x="585" y="1827"/>
                  </a:lnTo>
                  <a:lnTo>
                    <a:pt x="587" y="1828"/>
                  </a:lnTo>
                  <a:lnTo>
                    <a:pt x="589" y="1828"/>
                  </a:lnTo>
                  <a:lnTo>
                    <a:pt x="590" y="1828"/>
                  </a:lnTo>
                  <a:lnTo>
                    <a:pt x="593" y="1828"/>
                  </a:lnTo>
                  <a:lnTo>
                    <a:pt x="595" y="1830"/>
                  </a:lnTo>
                  <a:lnTo>
                    <a:pt x="596" y="1830"/>
                  </a:lnTo>
                  <a:lnTo>
                    <a:pt x="598" y="1830"/>
                  </a:lnTo>
                  <a:lnTo>
                    <a:pt x="599" y="1830"/>
                  </a:lnTo>
                  <a:lnTo>
                    <a:pt x="603" y="1830"/>
                  </a:lnTo>
                  <a:lnTo>
                    <a:pt x="605" y="1830"/>
                  </a:lnTo>
                  <a:lnTo>
                    <a:pt x="608" y="1830"/>
                  </a:lnTo>
                  <a:lnTo>
                    <a:pt x="610" y="1831"/>
                  </a:lnTo>
                  <a:lnTo>
                    <a:pt x="611" y="1831"/>
                  </a:lnTo>
                  <a:lnTo>
                    <a:pt x="614" y="1831"/>
                  </a:lnTo>
                  <a:lnTo>
                    <a:pt x="617" y="1831"/>
                  </a:lnTo>
                  <a:lnTo>
                    <a:pt x="621" y="1831"/>
                  </a:lnTo>
                  <a:lnTo>
                    <a:pt x="622" y="1831"/>
                  </a:lnTo>
                  <a:lnTo>
                    <a:pt x="624" y="1831"/>
                  </a:lnTo>
                  <a:lnTo>
                    <a:pt x="625" y="1831"/>
                  </a:lnTo>
                  <a:lnTo>
                    <a:pt x="625" y="1832"/>
                  </a:lnTo>
                  <a:lnTo>
                    <a:pt x="626" y="1833"/>
                  </a:lnTo>
                  <a:lnTo>
                    <a:pt x="627" y="1833"/>
                  </a:lnTo>
                  <a:lnTo>
                    <a:pt x="631" y="1834"/>
                  </a:lnTo>
                  <a:lnTo>
                    <a:pt x="631" y="1833"/>
                  </a:lnTo>
                  <a:lnTo>
                    <a:pt x="632" y="1833"/>
                  </a:lnTo>
                  <a:lnTo>
                    <a:pt x="633" y="1832"/>
                  </a:lnTo>
                  <a:lnTo>
                    <a:pt x="636" y="1832"/>
                  </a:lnTo>
                  <a:lnTo>
                    <a:pt x="637" y="1831"/>
                  </a:lnTo>
                  <a:lnTo>
                    <a:pt x="641" y="1830"/>
                  </a:lnTo>
                  <a:lnTo>
                    <a:pt x="642" y="1830"/>
                  </a:lnTo>
                  <a:lnTo>
                    <a:pt x="644" y="1831"/>
                  </a:lnTo>
                  <a:lnTo>
                    <a:pt x="646" y="1831"/>
                  </a:lnTo>
                  <a:lnTo>
                    <a:pt x="647" y="1831"/>
                  </a:lnTo>
                  <a:lnTo>
                    <a:pt x="651" y="1831"/>
                  </a:lnTo>
                  <a:lnTo>
                    <a:pt x="652" y="1831"/>
                  </a:lnTo>
                  <a:lnTo>
                    <a:pt x="653" y="1831"/>
                  </a:lnTo>
                  <a:lnTo>
                    <a:pt x="656" y="1832"/>
                  </a:lnTo>
                  <a:lnTo>
                    <a:pt x="658" y="1832"/>
                  </a:lnTo>
                  <a:lnTo>
                    <a:pt x="662" y="1832"/>
                  </a:lnTo>
                  <a:lnTo>
                    <a:pt x="663" y="1832"/>
                  </a:lnTo>
                  <a:lnTo>
                    <a:pt x="665" y="1832"/>
                  </a:lnTo>
                  <a:lnTo>
                    <a:pt x="668" y="1833"/>
                  </a:lnTo>
                  <a:lnTo>
                    <a:pt x="669" y="1833"/>
                  </a:lnTo>
                  <a:lnTo>
                    <a:pt x="672" y="1833"/>
                  </a:lnTo>
                  <a:lnTo>
                    <a:pt x="673" y="1833"/>
                  </a:lnTo>
                  <a:lnTo>
                    <a:pt x="676" y="1833"/>
                  </a:lnTo>
                  <a:lnTo>
                    <a:pt x="678" y="1833"/>
                  </a:lnTo>
                  <a:lnTo>
                    <a:pt x="683" y="1833"/>
                  </a:lnTo>
                  <a:lnTo>
                    <a:pt x="684" y="1833"/>
                  </a:lnTo>
                  <a:lnTo>
                    <a:pt x="686" y="1833"/>
                  </a:lnTo>
                  <a:lnTo>
                    <a:pt x="690" y="1833"/>
                  </a:lnTo>
                  <a:lnTo>
                    <a:pt x="694" y="1833"/>
                  </a:lnTo>
                  <a:lnTo>
                    <a:pt x="695" y="1833"/>
                  </a:lnTo>
                  <a:lnTo>
                    <a:pt x="697" y="1833"/>
                  </a:lnTo>
                  <a:lnTo>
                    <a:pt x="699" y="1834"/>
                  </a:lnTo>
                  <a:lnTo>
                    <a:pt x="701" y="1834"/>
                  </a:lnTo>
                  <a:lnTo>
                    <a:pt x="702" y="1834"/>
                  </a:lnTo>
                  <a:lnTo>
                    <a:pt x="704" y="1834"/>
                  </a:lnTo>
                  <a:lnTo>
                    <a:pt x="705" y="1834"/>
                  </a:lnTo>
                  <a:lnTo>
                    <a:pt x="710" y="1833"/>
                  </a:lnTo>
                  <a:lnTo>
                    <a:pt x="711" y="1833"/>
                  </a:lnTo>
                  <a:lnTo>
                    <a:pt x="713" y="1833"/>
                  </a:lnTo>
                  <a:lnTo>
                    <a:pt x="715" y="1833"/>
                  </a:lnTo>
                  <a:lnTo>
                    <a:pt x="715" y="1832"/>
                  </a:lnTo>
                  <a:lnTo>
                    <a:pt x="716" y="1832"/>
                  </a:lnTo>
                  <a:lnTo>
                    <a:pt x="717" y="1832"/>
                  </a:lnTo>
                  <a:lnTo>
                    <a:pt x="718" y="1832"/>
                  </a:lnTo>
                  <a:lnTo>
                    <a:pt x="722" y="1832"/>
                  </a:lnTo>
                  <a:lnTo>
                    <a:pt x="723" y="1833"/>
                  </a:lnTo>
                  <a:lnTo>
                    <a:pt x="726" y="1833"/>
                  </a:lnTo>
                  <a:lnTo>
                    <a:pt x="726" y="1832"/>
                  </a:lnTo>
                  <a:lnTo>
                    <a:pt x="727" y="1830"/>
                  </a:lnTo>
                  <a:lnTo>
                    <a:pt x="732" y="1816"/>
                  </a:lnTo>
                  <a:lnTo>
                    <a:pt x="750" y="1758"/>
                  </a:lnTo>
                  <a:lnTo>
                    <a:pt x="752" y="1757"/>
                  </a:lnTo>
                  <a:lnTo>
                    <a:pt x="752" y="1756"/>
                  </a:lnTo>
                  <a:lnTo>
                    <a:pt x="753" y="1750"/>
                  </a:lnTo>
                  <a:lnTo>
                    <a:pt x="755" y="1743"/>
                  </a:lnTo>
                  <a:lnTo>
                    <a:pt x="760" y="1730"/>
                  </a:lnTo>
                  <a:lnTo>
                    <a:pt x="761" y="1726"/>
                  </a:lnTo>
                  <a:lnTo>
                    <a:pt x="763" y="1721"/>
                  </a:lnTo>
                  <a:lnTo>
                    <a:pt x="764" y="1716"/>
                  </a:lnTo>
                  <a:lnTo>
                    <a:pt x="765" y="1713"/>
                  </a:lnTo>
                  <a:lnTo>
                    <a:pt x="765" y="1711"/>
                  </a:lnTo>
                  <a:lnTo>
                    <a:pt x="765" y="1710"/>
                  </a:lnTo>
                  <a:lnTo>
                    <a:pt x="766" y="1706"/>
                  </a:lnTo>
                  <a:lnTo>
                    <a:pt x="766" y="1705"/>
                  </a:lnTo>
                  <a:lnTo>
                    <a:pt x="766" y="1700"/>
                  </a:lnTo>
                  <a:lnTo>
                    <a:pt x="769" y="1690"/>
                  </a:lnTo>
                  <a:lnTo>
                    <a:pt x="769" y="1689"/>
                  </a:lnTo>
                  <a:lnTo>
                    <a:pt x="769" y="1683"/>
                  </a:lnTo>
                  <a:lnTo>
                    <a:pt x="770" y="1681"/>
                  </a:lnTo>
                  <a:lnTo>
                    <a:pt x="770" y="1678"/>
                  </a:lnTo>
                  <a:lnTo>
                    <a:pt x="770" y="1672"/>
                  </a:lnTo>
                  <a:lnTo>
                    <a:pt x="770" y="1671"/>
                  </a:lnTo>
                  <a:lnTo>
                    <a:pt x="770" y="1668"/>
                  </a:lnTo>
                  <a:lnTo>
                    <a:pt x="770" y="1667"/>
                  </a:lnTo>
                  <a:lnTo>
                    <a:pt x="770" y="1658"/>
                  </a:lnTo>
                  <a:lnTo>
                    <a:pt x="770" y="1657"/>
                  </a:lnTo>
                  <a:lnTo>
                    <a:pt x="770" y="1656"/>
                  </a:lnTo>
                  <a:lnTo>
                    <a:pt x="770" y="1655"/>
                  </a:lnTo>
                  <a:lnTo>
                    <a:pt x="770" y="1652"/>
                  </a:lnTo>
                  <a:lnTo>
                    <a:pt x="770" y="1651"/>
                  </a:lnTo>
                  <a:lnTo>
                    <a:pt x="770" y="1650"/>
                  </a:lnTo>
                  <a:lnTo>
                    <a:pt x="770" y="1645"/>
                  </a:lnTo>
                  <a:lnTo>
                    <a:pt x="769" y="1640"/>
                  </a:lnTo>
                  <a:lnTo>
                    <a:pt x="768" y="1629"/>
                  </a:lnTo>
                  <a:lnTo>
                    <a:pt x="766" y="1621"/>
                  </a:lnTo>
                  <a:lnTo>
                    <a:pt x="765" y="1610"/>
                  </a:lnTo>
                  <a:lnTo>
                    <a:pt x="765" y="1607"/>
                  </a:lnTo>
                  <a:lnTo>
                    <a:pt x="765" y="1605"/>
                  </a:lnTo>
                  <a:lnTo>
                    <a:pt x="765" y="1604"/>
                  </a:lnTo>
                  <a:lnTo>
                    <a:pt x="768" y="1604"/>
                  </a:lnTo>
                  <a:lnTo>
                    <a:pt x="769" y="1605"/>
                  </a:lnTo>
                  <a:lnTo>
                    <a:pt x="770" y="1605"/>
                  </a:lnTo>
                  <a:lnTo>
                    <a:pt x="772" y="1605"/>
                  </a:lnTo>
                  <a:lnTo>
                    <a:pt x="775" y="1605"/>
                  </a:lnTo>
                  <a:lnTo>
                    <a:pt x="776" y="1607"/>
                  </a:lnTo>
                  <a:lnTo>
                    <a:pt x="779" y="1607"/>
                  </a:lnTo>
                  <a:lnTo>
                    <a:pt x="781" y="1608"/>
                  </a:lnTo>
                  <a:lnTo>
                    <a:pt x="787" y="1609"/>
                  </a:lnTo>
                  <a:lnTo>
                    <a:pt x="787" y="1602"/>
                  </a:lnTo>
                  <a:lnTo>
                    <a:pt x="786" y="1591"/>
                  </a:lnTo>
                  <a:lnTo>
                    <a:pt x="788" y="1591"/>
                  </a:lnTo>
                  <a:lnTo>
                    <a:pt x="792" y="1589"/>
                  </a:lnTo>
                  <a:lnTo>
                    <a:pt x="793" y="1589"/>
                  </a:lnTo>
                  <a:lnTo>
                    <a:pt x="796" y="1588"/>
                  </a:lnTo>
                  <a:lnTo>
                    <a:pt x="796" y="1578"/>
                  </a:lnTo>
                  <a:lnTo>
                    <a:pt x="796" y="1575"/>
                  </a:lnTo>
                  <a:lnTo>
                    <a:pt x="795" y="1575"/>
                  </a:lnTo>
                  <a:lnTo>
                    <a:pt x="792" y="1566"/>
                  </a:lnTo>
                  <a:lnTo>
                    <a:pt x="792" y="1565"/>
                  </a:lnTo>
                  <a:lnTo>
                    <a:pt x="795" y="1565"/>
                  </a:lnTo>
                  <a:lnTo>
                    <a:pt x="796" y="1565"/>
                  </a:lnTo>
                  <a:lnTo>
                    <a:pt x="798" y="1565"/>
                  </a:lnTo>
                  <a:lnTo>
                    <a:pt x="801" y="1565"/>
                  </a:lnTo>
                  <a:lnTo>
                    <a:pt x="802" y="1565"/>
                  </a:lnTo>
                  <a:lnTo>
                    <a:pt x="804" y="1564"/>
                  </a:lnTo>
                  <a:lnTo>
                    <a:pt x="808" y="1564"/>
                  </a:lnTo>
                  <a:lnTo>
                    <a:pt x="808" y="1560"/>
                  </a:lnTo>
                  <a:lnTo>
                    <a:pt x="808" y="1551"/>
                  </a:lnTo>
                  <a:lnTo>
                    <a:pt x="808" y="1548"/>
                  </a:lnTo>
                  <a:lnTo>
                    <a:pt x="806" y="1548"/>
                  </a:lnTo>
                  <a:lnTo>
                    <a:pt x="795" y="1548"/>
                  </a:lnTo>
                  <a:lnTo>
                    <a:pt x="792" y="1548"/>
                  </a:lnTo>
                  <a:lnTo>
                    <a:pt x="792" y="1546"/>
                  </a:lnTo>
                  <a:lnTo>
                    <a:pt x="791" y="1545"/>
                  </a:lnTo>
                  <a:lnTo>
                    <a:pt x="791" y="1544"/>
                  </a:lnTo>
                  <a:lnTo>
                    <a:pt x="790" y="1539"/>
                  </a:lnTo>
                  <a:lnTo>
                    <a:pt x="777" y="1522"/>
                  </a:lnTo>
                  <a:lnTo>
                    <a:pt x="775" y="1518"/>
                  </a:lnTo>
                  <a:lnTo>
                    <a:pt x="770" y="1512"/>
                  </a:lnTo>
                  <a:lnTo>
                    <a:pt x="765" y="1501"/>
                  </a:lnTo>
                  <a:lnTo>
                    <a:pt x="753" y="1477"/>
                  </a:lnTo>
                  <a:lnTo>
                    <a:pt x="754" y="1477"/>
                  </a:lnTo>
                  <a:lnTo>
                    <a:pt x="755" y="1477"/>
                  </a:lnTo>
                  <a:lnTo>
                    <a:pt x="755" y="1476"/>
                  </a:lnTo>
                  <a:lnTo>
                    <a:pt x="755" y="1475"/>
                  </a:lnTo>
                  <a:lnTo>
                    <a:pt x="754" y="1466"/>
                  </a:lnTo>
                  <a:lnTo>
                    <a:pt x="753" y="1466"/>
                  </a:lnTo>
                  <a:lnTo>
                    <a:pt x="753" y="1463"/>
                  </a:lnTo>
                  <a:lnTo>
                    <a:pt x="752" y="1458"/>
                  </a:lnTo>
                  <a:lnTo>
                    <a:pt x="745" y="1426"/>
                  </a:lnTo>
                  <a:lnTo>
                    <a:pt x="744" y="1418"/>
                  </a:lnTo>
                  <a:lnTo>
                    <a:pt x="743" y="1417"/>
                  </a:lnTo>
                  <a:lnTo>
                    <a:pt x="743" y="1416"/>
                  </a:lnTo>
                  <a:lnTo>
                    <a:pt x="738" y="1416"/>
                  </a:lnTo>
                  <a:lnTo>
                    <a:pt x="736" y="1416"/>
                  </a:lnTo>
                  <a:lnTo>
                    <a:pt x="734" y="1416"/>
                  </a:lnTo>
                  <a:lnTo>
                    <a:pt x="731" y="1416"/>
                  </a:lnTo>
                  <a:lnTo>
                    <a:pt x="727" y="1416"/>
                  </a:lnTo>
                  <a:lnTo>
                    <a:pt x="723" y="1416"/>
                  </a:lnTo>
                  <a:lnTo>
                    <a:pt x="720" y="1416"/>
                  </a:lnTo>
                  <a:lnTo>
                    <a:pt x="716" y="1416"/>
                  </a:lnTo>
                  <a:lnTo>
                    <a:pt x="712" y="1416"/>
                  </a:lnTo>
                  <a:lnTo>
                    <a:pt x="707" y="1416"/>
                  </a:lnTo>
                  <a:lnTo>
                    <a:pt x="705" y="1416"/>
                  </a:lnTo>
                  <a:lnTo>
                    <a:pt x="701" y="1416"/>
                  </a:lnTo>
                  <a:lnTo>
                    <a:pt x="697" y="1416"/>
                  </a:lnTo>
                  <a:lnTo>
                    <a:pt x="695" y="1415"/>
                  </a:lnTo>
                  <a:lnTo>
                    <a:pt x="691" y="1415"/>
                  </a:lnTo>
                  <a:lnTo>
                    <a:pt x="686" y="1415"/>
                  </a:lnTo>
                  <a:lnTo>
                    <a:pt x="681" y="1413"/>
                  </a:lnTo>
                  <a:lnTo>
                    <a:pt x="678" y="1413"/>
                  </a:lnTo>
                  <a:lnTo>
                    <a:pt x="675" y="1413"/>
                  </a:lnTo>
                  <a:lnTo>
                    <a:pt x="673" y="1412"/>
                  </a:lnTo>
                  <a:lnTo>
                    <a:pt x="670" y="1412"/>
                  </a:lnTo>
                  <a:lnTo>
                    <a:pt x="668" y="1410"/>
                  </a:lnTo>
                  <a:lnTo>
                    <a:pt x="668" y="1408"/>
                  </a:lnTo>
                  <a:lnTo>
                    <a:pt x="668" y="1407"/>
                  </a:lnTo>
                  <a:lnTo>
                    <a:pt x="665" y="1402"/>
                  </a:lnTo>
                  <a:lnTo>
                    <a:pt x="663" y="1397"/>
                  </a:lnTo>
                  <a:lnTo>
                    <a:pt x="662" y="1396"/>
                  </a:lnTo>
                  <a:lnTo>
                    <a:pt x="660" y="1394"/>
                  </a:lnTo>
                  <a:lnTo>
                    <a:pt x="660" y="1391"/>
                  </a:lnTo>
                  <a:lnTo>
                    <a:pt x="658" y="1385"/>
                  </a:lnTo>
                  <a:lnTo>
                    <a:pt x="657" y="1381"/>
                  </a:lnTo>
                  <a:lnTo>
                    <a:pt x="653" y="1375"/>
                  </a:lnTo>
                  <a:lnTo>
                    <a:pt x="653" y="1374"/>
                  </a:lnTo>
                  <a:lnTo>
                    <a:pt x="652" y="1372"/>
                  </a:lnTo>
                  <a:lnTo>
                    <a:pt x="651" y="1368"/>
                  </a:lnTo>
                  <a:lnTo>
                    <a:pt x="649" y="1365"/>
                  </a:lnTo>
                  <a:lnTo>
                    <a:pt x="646" y="1357"/>
                  </a:lnTo>
                  <a:lnTo>
                    <a:pt x="641" y="1344"/>
                  </a:lnTo>
                  <a:lnTo>
                    <a:pt x="638" y="1340"/>
                  </a:lnTo>
                  <a:lnTo>
                    <a:pt x="637" y="1337"/>
                  </a:lnTo>
                  <a:lnTo>
                    <a:pt x="635" y="1331"/>
                  </a:lnTo>
                  <a:lnTo>
                    <a:pt x="633" y="1326"/>
                  </a:lnTo>
                  <a:lnTo>
                    <a:pt x="631" y="1321"/>
                  </a:lnTo>
                  <a:lnTo>
                    <a:pt x="630" y="1317"/>
                  </a:lnTo>
                  <a:lnTo>
                    <a:pt x="630" y="1316"/>
                  </a:lnTo>
                  <a:lnTo>
                    <a:pt x="628" y="1316"/>
                  </a:lnTo>
                  <a:lnTo>
                    <a:pt x="628" y="1315"/>
                  </a:lnTo>
                  <a:lnTo>
                    <a:pt x="628" y="1314"/>
                  </a:lnTo>
                  <a:lnTo>
                    <a:pt x="628" y="1312"/>
                  </a:lnTo>
                  <a:lnTo>
                    <a:pt x="627" y="1311"/>
                  </a:lnTo>
                  <a:lnTo>
                    <a:pt x="625" y="1304"/>
                  </a:lnTo>
                  <a:lnTo>
                    <a:pt x="622" y="1300"/>
                  </a:lnTo>
                  <a:lnTo>
                    <a:pt x="622" y="1299"/>
                  </a:lnTo>
                  <a:lnTo>
                    <a:pt x="621" y="1296"/>
                  </a:lnTo>
                  <a:lnTo>
                    <a:pt x="621" y="1295"/>
                  </a:lnTo>
                  <a:lnTo>
                    <a:pt x="619" y="1290"/>
                  </a:lnTo>
                  <a:lnTo>
                    <a:pt x="617" y="1288"/>
                  </a:lnTo>
                  <a:lnTo>
                    <a:pt x="616" y="1284"/>
                  </a:lnTo>
                  <a:lnTo>
                    <a:pt x="615" y="1282"/>
                  </a:lnTo>
                  <a:lnTo>
                    <a:pt x="614" y="1278"/>
                  </a:lnTo>
                  <a:lnTo>
                    <a:pt x="612" y="1274"/>
                  </a:lnTo>
                  <a:lnTo>
                    <a:pt x="609" y="1267"/>
                  </a:lnTo>
                  <a:lnTo>
                    <a:pt x="606" y="1261"/>
                  </a:lnTo>
                  <a:lnTo>
                    <a:pt x="601" y="1250"/>
                  </a:lnTo>
                  <a:lnTo>
                    <a:pt x="599" y="1242"/>
                  </a:lnTo>
                  <a:lnTo>
                    <a:pt x="596" y="1239"/>
                  </a:lnTo>
                  <a:lnTo>
                    <a:pt x="595" y="1235"/>
                  </a:lnTo>
                  <a:lnTo>
                    <a:pt x="595" y="1234"/>
                  </a:lnTo>
                  <a:lnTo>
                    <a:pt x="595" y="1232"/>
                  </a:lnTo>
                  <a:lnTo>
                    <a:pt x="594" y="1231"/>
                  </a:lnTo>
                  <a:lnTo>
                    <a:pt x="590" y="1223"/>
                  </a:lnTo>
                  <a:lnTo>
                    <a:pt x="589" y="1218"/>
                  </a:lnTo>
                  <a:lnTo>
                    <a:pt x="588" y="1214"/>
                  </a:lnTo>
                  <a:lnTo>
                    <a:pt x="587" y="1214"/>
                  </a:lnTo>
                  <a:lnTo>
                    <a:pt x="587" y="1212"/>
                  </a:lnTo>
                  <a:lnTo>
                    <a:pt x="585" y="1210"/>
                  </a:lnTo>
                  <a:lnTo>
                    <a:pt x="583" y="1204"/>
                  </a:lnTo>
                  <a:lnTo>
                    <a:pt x="583" y="1203"/>
                  </a:lnTo>
                  <a:lnTo>
                    <a:pt x="579" y="1195"/>
                  </a:lnTo>
                  <a:lnTo>
                    <a:pt x="579" y="1194"/>
                  </a:lnTo>
                  <a:lnTo>
                    <a:pt x="579" y="1193"/>
                  </a:lnTo>
                  <a:lnTo>
                    <a:pt x="572" y="1178"/>
                  </a:lnTo>
                  <a:lnTo>
                    <a:pt x="572" y="1177"/>
                  </a:lnTo>
                  <a:lnTo>
                    <a:pt x="571" y="1173"/>
                  </a:lnTo>
                  <a:lnTo>
                    <a:pt x="569" y="1170"/>
                  </a:lnTo>
                  <a:lnTo>
                    <a:pt x="568" y="1167"/>
                  </a:lnTo>
                  <a:lnTo>
                    <a:pt x="567" y="1165"/>
                  </a:lnTo>
                  <a:lnTo>
                    <a:pt x="567" y="1162"/>
                  </a:lnTo>
                  <a:lnTo>
                    <a:pt x="567" y="1161"/>
                  </a:lnTo>
                  <a:lnTo>
                    <a:pt x="566" y="1160"/>
                  </a:lnTo>
                  <a:lnTo>
                    <a:pt x="566" y="1159"/>
                  </a:lnTo>
                  <a:lnTo>
                    <a:pt x="566" y="1157"/>
                  </a:lnTo>
                  <a:lnTo>
                    <a:pt x="564" y="1156"/>
                  </a:lnTo>
                  <a:lnTo>
                    <a:pt x="564" y="1155"/>
                  </a:lnTo>
                  <a:lnTo>
                    <a:pt x="564" y="1154"/>
                  </a:lnTo>
                  <a:lnTo>
                    <a:pt x="564" y="1152"/>
                  </a:lnTo>
                  <a:lnTo>
                    <a:pt x="564" y="1151"/>
                  </a:lnTo>
                  <a:lnTo>
                    <a:pt x="564" y="1150"/>
                  </a:lnTo>
                  <a:lnTo>
                    <a:pt x="563" y="1150"/>
                  </a:lnTo>
                  <a:lnTo>
                    <a:pt x="563" y="1147"/>
                  </a:lnTo>
                  <a:lnTo>
                    <a:pt x="561" y="1146"/>
                  </a:lnTo>
                  <a:lnTo>
                    <a:pt x="547" y="1136"/>
                  </a:lnTo>
                  <a:lnTo>
                    <a:pt x="541" y="1131"/>
                  </a:lnTo>
                  <a:lnTo>
                    <a:pt x="534" y="1131"/>
                  </a:lnTo>
                  <a:lnTo>
                    <a:pt x="533" y="1131"/>
                  </a:lnTo>
                  <a:lnTo>
                    <a:pt x="531" y="1131"/>
                  </a:lnTo>
                  <a:lnTo>
                    <a:pt x="530" y="1130"/>
                  </a:lnTo>
                  <a:lnTo>
                    <a:pt x="524" y="1127"/>
                  </a:lnTo>
                  <a:lnTo>
                    <a:pt x="523" y="1125"/>
                  </a:lnTo>
                  <a:lnTo>
                    <a:pt x="520" y="1124"/>
                  </a:lnTo>
                  <a:lnTo>
                    <a:pt x="518" y="1123"/>
                  </a:lnTo>
                  <a:lnTo>
                    <a:pt x="515" y="1120"/>
                  </a:lnTo>
                  <a:lnTo>
                    <a:pt x="513" y="1117"/>
                  </a:lnTo>
                  <a:lnTo>
                    <a:pt x="509" y="1111"/>
                  </a:lnTo>
                  <a:lnTo>
                    <a:pt x="507" y="1108"/>
                  </a:lnTo>
                  <a:lnTo>
                    <a:pt x="503" y="1102"/>
                  </a:lnTo>
                  <a:lnTo>
                    <a:pt x="502" y="1101"/>
                  </a:lnTo>
                  <a:lnTo>
                    <a:pt x="502" y="1099"/>
                  </a:lnTo>
                  <a:lnTo>
                    <a:pt x="501" y="1098"/>
                  </a:lnTo>
                  <a:lnTo>
                    <a:pt x="501" y="1096"/>
                  </a:lnTo>
                  <a:lnTo>
                    <a:pt x="499" y="1095"/>
                  </a:lnTo>
                  <a:lnTo>
                    <a:pt x="499" y="1093"/>
                  </a:lnTo>
                  <a:lnTo>
                    <a:pt x="498" y="1092"/>
                  </a:lnTo>
                  <a:lnTo>
                    <a:pt x="498" y="1090"/>
                  </a:lnTo>
                  <a:lnTo>
                    <a:pt x="497" y="1088"/>
                  </a:lnTo>
                  <a:lnTo>
                    <a:pt x="496" y="1086"/>
                  </a:lnTo>
                  <a:lnTo>
                    <a:pt x="496" y="1085"/>
                  </a:lnTo>
                  <a:lnTo>
                    <a:pt x="494" y="1083"/>
                  </a:lnTo>
                  <a:lnTo>
                    <a:pt x="493" y="1081"/>
                  </a:lnTo>
                  <a:lnTo>
                    <a:pt x="493" y="1080"/>
                  </a:lnTo>
                  <a:lnTo>
                    <a:pt x="492" y="1077"/>
                  </a:lnTo>
                  <a:lnTo>
                    <a:pt x="493" y="1076"/>
                  </a:lnTo>
                  <a:lnTo>
                    <a:pt x="498" y="1074"/>
                  </a:lnTo>
                  <a:lnTo>
                    <a:pt x="498" y="1072"/>
                  </a:lnTo>
                  <a:lnTo>
                    <a:pt x="499" y="1072"/>
                  </a:lnTo>
                  <a:lnTo>
                    <a:pt x="502" y="1070"/>
                  </a:lnTo>
                  <a:lnTo>
                    <a:pt x="508" y="1066"/>
                  </a:lnTo>
                  <a:lnTo>
                    <a:pt x="510" y="1064"/>
                  </a:lnTo>
                  <a:lnTo>
                    <a:pt x="513" y="1063"/>
                  </a:lnTo>
                  <a:lnTo>
                    <a:pt x="514" y="1061"/>
                  </a:lnTo>
                  <a:lnTo>
                    <a:pt x="515" y="1060"/>
                  </a:lnTo>
                  <a:lnTo>
                    <a:pt x="515" y="1059"/>
                  </a:lnTo>
                  <a:lnTo>
                    <a:pt x="523" y="1054"/>
                  </a:lnTo>
                  <a:lnTo>
                    <a:pt x="525" y="1053"/>
                  </a:lnTo>
                  <a:lnTo>
                    <a:pt x="528" y="1051"/>
                  </a:lnTo>
                  <a:lnTo>
                    <a:pt x="536" y="1047"/>
                  </a:lnTo>
                  <a:lnTo>
                    <a:pt x="540" y="1044"/>
                  </a:lnTo>
                  <a:lnTo>
                    <a:pt x="541" y="1043"/>
                  </a:lnTo>
                  <a:lnTo>
                    <a:pt x="542" y="1043"/>
                  </a:lnTo>
                  <a:lnTo>
                    <a:pt x="544" y="1042"/>
                  </a:lnTo>
                  <a:lnTo>
                    <a:pt x="547" y="1039"/>
                  </a:lnTo>
                  <a:lnTo>
                    <a:pt x="553" y="1035"/>
                  </a:lnTo>
                  <a:lnTo>
                    <a:pt x="564" y="1029"/>
                  </a:lnTo>
                  <a:lnTo>
                    <a:pt x="566" y="1028"/>
                  </a:lnTo>
                  <a:lnTo>
                    <a:pt x="567" y="1028"/>
                  </a:lnTo>
                  <a:lnTo>
                    <a:pt x="571" y="1026"/>
                  </a:lnTo>
                  <a:lnTo>
                    <a:pt x="573" y="1024"/>
                  </a:lnTo>
                  <a:lnTo>
                    <a:pt x="579" y="1019"/>
                  </a:lnTo>
                  <a:lnTo>
                    <a:pt x="580" y="1019"/>
                  </a:lnTo>
                  <a:lnTo>
                    <a:pt x="580" y="1018"/>
                  </a:lnTo>
                  <a:lnTo>
                    <a:pt x="582" y="1018"/>
                  </a:lnTo>
                  <a:lnTo>
                    <a:pt x="584" y="1017"/>
                  </a:lnTo>
                  <a:lnTo>
                    <a:pt x="585" y="1016"/>
                  </a:lnTo>
                  <a:lnTo>
                    <a:pt x="585" y="1015"/>
                  </a:lnTo>
                  <a:lnTo>
                    <a:pt x="587" y="1010"/>
                  </a:lnTo>
                  <a:lnTo>
                    <a:pt x="590" y="999"/>
                  </a:lnTo>
                  <a:lnTo>
                    <a:pt x="593" y="995"/>
                  </a:lnTo>
                  <a:lnTo>
                    <a:pt x="593" y="992"/>
                  </a:lnTo>
                  <a:lnTo>
                    <a:pt x="595" y="986"/>
                  </a:lnTo>
                  <a:lnTo>
                    <a:pt x="595" y="985"/>
                  </a:lnTo>
                  <a:lnTo>
                    <a:pt x="598" y="979"/>
                  </a:lnTo>
                  <a:lnTo>
                    <a:pt x="598" y="978"/>
                  </a:lnTo>
                  <a:lnTo>
                    <a:pt x="598" y="976"/>
                  </a:lnTo>
                  <a:lnTo>
                    <a:pt x="599" y="975"/>
                  </a:lnTo>
                  <a:lnTo>
                    <a:pt x="600" y="973"/>
                  </a:lnTo>
                  <a:lnTo>
                    <a:pt x="603" y="968"/>
                  </a:lnTo>
                  <a:lnTo>
                    <a:pt x="605" y="959"/>
                  </a:lnTo>
                  <a:lnTo>
                    <a:pt x="608" y="954"/>
                  </a:lnTo>
                  <a:lnTo>
                    <a:pt x="609" y="952"/>
                  </a:lnTo>
                  <a:lnTo>
                    <a:pt x="612" y="942"/>
                  </a:lnTo>
                  <a:lnTo>
                    <a:pt x="615" y="933"/>
                  </a:lnTo>
                  <a:lnTo>
                    <a:pt x="616" y="932"/>
                  </a:lnTo>
                  <a:lnTo>
                    <a:pt x="616" y="931"/>
                  </a:lnTo>
                  <a:lnTo>
                    <a:pt x="619" y="925"/>
                  </a:lnTo>
                  <a:lnTo>
                    <a:pt x="619" y="922"/>
                  </a:lnTo>
                  <a:lnTo>
                    <a:pt x="620" y="922"/>
                  </a:lnTo>
                  <a:lnTo>
                    <a:pt x="620" y="921"/>
                  </a:lnTo>
                  <a:lnTo>
                    <a:pt x="624" y="912"/>
                  </a:lnTo>
                  <a:lnTo>
                    <a:pt x="627" y="902"/>
                  </a:lnTo>
                  <a:lnTo>
                    <a:pt x="628" y="898"/>
                  </a:lnTo>
                  <a:lnTo>
                    <a:pt x="630" y="893"/>
                  </a:lnTo>
                  <a:lnTo>
                    <a:pt x="632" y="886"/>
                  </a:lnTo>
                  <a:lnTo>
                    <a:pt x="633" y="883"/>
                  </a:lnTo>
                  <a:lnTo>
                    <a:pt x="637" y="873"/>
                  </a:lnTo>
                  <a:lnTo>
                    <a:pt x="638" y="872"/>
                  </a:lnTo>
                  <a:lnTo>
                    <a:pt x="638" y="870"/>
                  </a:lnTo>
                  <a:lnTo>
                    <a:pt x="638" y="868"/>
                  </a:lnTo>
                  <a:lnTo>
                    <a:pt x="640" y="866"/>
                  </a:lnTo>
                  <a:lnTo>
                    <a:pt x="641" y="861"/>
                  </a:lnTo>
                  <a:lnTo>
                    <a:pt x="642" y="861"/>
                  </a:lnTo>
                  <a:lnTo>
                    <a:pt x="642" y="859"/>
                  </a:lnTo>
                  <a:lnTo>
                    <a:pt x="642" y="858"/>
                  </a:lnTo>
                  <a:lnTo>
                    <a:pt x="644" y="851"/>
                  </a:lnTo>
                  <a:lnTo>
                    <a:pt x="646" y="847"/>
                  </a:lnTo>
                  <a:lnTo>
                    <a:pt x="647" y="846"/>
                  </a:lnTo>
                  <a:lnTo>
                    <a:pt x="649" y="837"/>
                  </a:lnTo>
                  <a:lnTo>
                    <a:pt x="651" y="834"/>
                  </a:lnTo>
                  <a:lnTo>
                    <a:pt x="652" y="832"/>
                  </a:lnTo>
                  <a:lnTo>
                    <a:pt x="652" y="831"/>
                  </a:lnTo>
                  <a:lnTo>
                    <a:pt x="653" y="827"/>
                  </a:lnTo>
                  <a:lnTo>
                    <a:pt x="653" y="826"/>
                  </a:lnTo>
                  <a:lnTo>
                    <a:pt x="652" y="826"/>
                  </a:lnTo>
                  <a:lnTo>
                    <a:pt x="653" y="825"/>
                  </a:lnTo>
                  <a:lnTo>
                    <a:pt x="656" y="820"/>
                  </a:lnTo>
                  <a:lnTo>
                    <a:pt x="657" y="815"/>
                  </a:lnTo>
                  <a:lnTo>
                    <a:pt x="656" y="815"/>
                  </a:lnTo>
                  <a:lnTo>
                    <a:pt x="656" y="814"/>
                  </a:lnTo>
                  <a:lnTo>
                    <a:pt x="642" y="810"/>
                  </a:lnTo>
                  <a:lnTo>
                    <a:pt x="641" y="810"/>
                  </a:lnTo>
                  <a:lnTo>
                    <a:pt x="640" y="810"/>
                  </a:lnTo>
                  <a:lnTo>
                    <a:pt x="637" y="809"/>
                  </a:lnTo>
                  <a:lnTo>
                    <a:pt x="635" y="809"/>
                  </a:lnTo>
                  <a:lnTo>
                    <a:pt x="632" y="808"/>
                  </a:lnTo>
                  <a:lnTo>
                    <a:pt x="630" y="808"/>
                  </a:lnTo>
                  <a:lnTo>
                    <a:pt x="628" y="806"/>
                  </a:lnTo>
                  <a:lnTo>
                    <a:pt x="621" y="805"/>
                  </a:lnTo>
                  <a:lnTo>
                    <a:pt x="620" y="804"/>
                  </a:lnTo>
                  <a:lnTo>
                    <a:pt x="619" y="804"/>
                  </a:lnTo>
                  <a:lnTo>
                    <a:pt x="595" y="790"/>
                  </a:lnTo>
                  <a:lnTo>
                    <a:pt x="593" y="789"/>
                  </a:lnTo>
                  <a:lnTo>
                    <a:pt x="569" y="777"/>
                  </a:lnTo>
                  <a:lnTo>
                    <a:pt x="568" y="777"/>
                  </a:lnTo>
                  <a:lnTo>
                    <a:pt x="566" y="779"/>
                  </a:lnTo>
                  <a:lnTo>
                    <a:pt x="563" y="783"/>
                  </a:lnTo>
                  <a:lnTo>
                    <a:pt x="561" y="787"/>
                  </a:lnTo>
                  <a:lnTo>
                    <a:pt x="561" y="788"/>
                  </a:lnTo>
                  <a:lnTo>
                    <a:pt x="558" y="783"/>
                  </a:lnTo>
                  <a:lnTo>
                    <a:pt x="558" y="782"/>
                  </a:lnTo>
                  <a:lnTo>
                    <a:pt x="558" y="781"/>
                  </a:lnTo>
                  <a:lnTo>
                    <a:pt x="558" y="779"/>
                  </a:lnTo>
                  <a:lnTo>
                    <a:pt x="557" y="774"/>
                  </a:lnTo>
                  <a:lnTo>
                    <a:pt x="557" y="772"/>
                  </a:lnTo>
                  <a:lnTo>
                    <a:pt x="556" y="765"/>
                  </a:lnTo>
                  <a:lnTo>
                    <a:pt x="556" y="760"/>
                  </a:lnTo>
                  <a:lnTo>
                    <a:pt x="555" y="750"/>
                  </a:lnTo>
                  <a:lnTo>
                    <a:pt x="555" y="749"/>
                  </a:lnTo>
                  <a:lnTo>
                    <a:pt x="555" y="742"/>
                  </a:lnTo>
                  <a:lnTo>
                    <a:pt x="553" y="741"/>
                  </a:lnTo>
                  <a:lnTo>
                    <a:pt x="553" y="740"/>
                  </a:lnTo>
                  <a:lnTo>
                    <a:pt x="553" y="739"/>
                  </a:lnTo>
                  <a:lnTo>
                    <a:pt x="553" y="738"/>
                  </a:lnTo>
                  <a:lnTo>
                    <a:pt x="553" y="735"/>
                  </a:lnTo>
                  <a:lnTo>
                    <a:pt x="553" y="734"/>
                  </a:lnTo>
                  <a:lnTo>
                    <a:pt x="553" y="731"/>
                  </a:lnTo>
                  <a:lnTo>
                    <a:pt x="552" y="730"/>
                  </a:lnTo>
                  <a:lnTo>
                    <a:pt x="552" y="729"/>
                  </a:lnTo>
                  <a:lnTo>
                    <a:pt x="552" y="728"/>
                  </a:lnTo>
                  <a:lnTo>
                    <a:pt x="552" y="726"/>
                  </a:lnTo>
                  <a:lnTo>
                    <a:pt x="551" y="720"/>
                  </a:lnTo>
                  <a:lnTo>
                    <a:pt x="551" y="719"/>
                  </a:lnTo>
                  <a:lnTo>
                    <a:pt x="551" y="718"/>
                  </a:lnTo>
                  <a:lnTo>
                    <a:pt x="551" y="715"/>
                  </a:lnTo>
                  <a:lnTo>
                    <a:pt x="551" y="714"/>
                  </a:lnTo>
                  <a:lnTo>
                    <a:pt x="549" y="701"/>
                  </a:lnTo>
                  <a:lnTo>
                    <a:pt x="549" y="699"/>
                  </a:lnTo>
                  <a:lnTo>
                    <a:pt x="549" y="698"/>
                  </a:lnTo>
                  <a:lnTo>
                    <a:pt x="549" y="697"/>
                  </a:lnTo>
                  <a:lnTo>
                    <a:pt x="549" y="694"/>
                  </a:lnTo>
                  <a:lnTo>
                    <a:pt x="549" y="693"/>
                  </a:lnTo>
                  <a:lnTo>
                    <a:pt x="549" y="692"/>
                  </a:lnTo>
                  <a:lnTo>
                    <a:pt x="547" y="683"/>
                  </a:lnTo>
                  <a:lnTo>
                    <a:pt x="550" y="681"/>
                  </a:lnTo>
                  <a:lnTo>
                    <a:pt x="556" y="683"/>
                  </a:lnTo>
                  <a:lnTo>
                    <a:pt x="557" y="685"/>
                  </a:lnTo>
                  <a:lnTo>
                    <a:pt x="558" y="685"/>
                  </a:lnTo>
                  <a:lnTo>
                    <a:pt x="560" y="686"/>
                  </a:lnTo>
                  <a:lnTo>
                    <a:pt x="561" y="686"/>
                  </a:lnTo>
                  <a:lnTo>
                    <a:pt x="562" y="686"/>
                  </a:lnTo>
                  <a:lnTo>
                    <a:pt x="562" y="687"/>
                  </a:lnTo>
                  <a:lnTo>
                    <a:pt x="563" y="687"/>
                  </a:lnTo>
                  <a:lnTo>
                    <a:pt x="564" y="687"/>
                  </a:lnTo>
                  <a:lnTo>
                    <a:pt x="564" y="688"/>
                  </a:lnTo>
                  <a:lnTo>
                    <a:pt x="566" y="688"/>
                  </a:lnTo>
                  <a:lnTo>
                    <a:pt x="567" y="688"/>
                  </a:lnTo>
                  <a:lnTo>
                    <a:pt x="568" y="690"/>
                  </a:lnTo>
                  <a:lnTo>
                    <a:pt x="569" y="690"/>
                  </a:lnTo>
                  <a:lnTo>
                    <a:pt x="571" y="691"/>
                  </a:lnTo>
                  <a:lnTo>
                    <a:pt x="572" y="691"/>
                  </a:lnTo>
                  <a:lnTo>
                    <a:pt x="573" y="692"/>
                  </a:lnTo>
                  <a:lnTo>
                    <a:pt x="574" y="692"/>
                  </a:lnTo>
                  <a:lnTo>
                    <a:pt x="576" y="693"/>
                  </a:lnTo>
                  <a:lnTo>
                    <a:pt x="577" y="693"/>
                  </a:lnTo>
                  <a:lnTo>
                    <a:pt x="578" y="694"/>
                  </a:lnTo>
                  <a:lnTo>
                    <a:pt x="578" y="693"/>
                  </a:lnTo>
                  <a:lnTo>
                    <a:pt x="579" y="692"/>
                  </a:lnTo>
                  <a:lnTo>
                    <a:pt x="587" y="678"/>
                  </a:lnTo>
                  <a:lnTo>
                    <a:pt x="588" y="678"/>
                  </a:lnTo>
                  <a:lnTo>
                    <a:pt x="594" y="666"/>
                  </a:lnTo>
                  <a:lnTo>
                    <a:pt x="595" y="666"/>
                  </a:lnTo>
                  <a:lnTo>
                    <a:pt x="596" y="664"/>
                  </a:lnTo>
                  <a:lnTo>
                    <a:pt x="603" y="653"/>
                  </a:lnTo>
                  <a:lnTo>
                    <a:pt x="605" y="648"/>
                  </a:lnTo>
                  <a:lnTo>
                    <a:pt x="609" y="639"/>
                  </a:lnTo>
                  <a:lnTo>
                    <a:pt x="615" y="625"/>
                  </a:lnTo>
                  <a:lnTo>
                    <a:pt x="616" y="625"/>
                  </a:lnTo>
                  <a:lnTo>
                    <a:pt x="616" y="627"/>
                  </a:lnTo>
                  <a:lnTo>
                    <a:pt x="617" y="627"/>
                  </a:lnTo>
                  <a:lnTo>
                    <a:pt x="619" y="627"/>
                  </a:lnTo>
                  <a:lnTo>
                    <a:pt x="619" y="628"/>
                  </a:lnTo>
                  <a:lnTo>
                    <a:pt x="620" y="628"/>
                  </a:lnTo>
                  <a:lnTo>
                    <a:pt x="622" y="629"/>
                  </a:lnTo>
                  <a:lnTo>
                    <a:pt x="627" y="632"/>
                  </a:lnTo>
                  <a:lnTo>
                    <a:pt x="628" y="632"/>
                  </a:lnTo>
                  <a:lnTo>
                    <a:pt x="630" y="632"/>
                  </a:lnTo>
                  <a:lnTo>
                    <a:pt x="631" y="633"/>
                  </a:lnTo>
                  <a:lnTo>
                    <a:pt x="632" y="633"/>
                  </a:lnTo>
                  <a:lnTo>
                    <a:pt x="632" y="634"/>
                  </a:lnTo>
                  <a:lnTo>
                    <a:pt x="633" y="634"/>
                  </a:lnTo>
                  <a:lnTo>
                    <a:pt x="635" y="635"/>
                  </a:lnTo>
                  <a:lnTo>
                    <a:pt x="636" y="635"/>
                  </a:lnTo>
                  <a:lnTo>
                    <a:pt x="637" y="635"/>
                  </a:lnTo>
                  <a:lnTo>
                    <a:pt x="638" y="637"/>
                  </a:lnTo>
                  <a:lnTo>
                    <a:pt x="640" y="637"/>
                  </a:lnTo>
                  <a:lnTo>
                    <a:pt x="641" y="638"/>
                  </a:lnTo>
                  <a:lnTo>
                    <a:pt x="642" y="638"/>
                  </a:lnTo>
                  <a:lnTo>
                    <a:pt x="643" y="639"/>
                  </a:lnTo>
                  <a:lnTo>
                    <a:pt x="644" y="639"/>
                  </a:lnTo>
                  <a:lnTo>
                    <a:pt x="646" y="640"/>
                  </a:lnTo>
                  <a:lnTo>
                    <a:pt x="647" y="640"/>
                  </a:lnTo>
                  <a:lnTo>
                    <a:pt x="648" y="641"/>
                  </a:lnTo>
                  <a:lnTo>
                    <a:pt x="649" y="641"/>
                  </a:lnTo>
                  <a:lnTo>
                    <a:pt x="651" y="643"/>
                  </a:lnTo>
                  <a:lnTo>
                    <a:pt x="652" y="643"/>
                  </a:lnTo>
                  <a:lnTo>
                    <a:pt x="653" y="644"/>
                  </a:lnTo>
                  <a:lnTo>
                    <a:pt x="654" y="644"/>
                  </a:lnTo>
                  <a:lnTo>
                    <a:pt x="656" y="644"/>
                  </a:lnTo>
                  <a:lnTo>
                    <a:pt x="659" y="638"/>
                  </a:lnTo>
                  <a:lnTo>
                    <a:pt x="660" y="638"/>
                  </a:lnTo>
                  <a:lnTo>
                    <a:pt x="664" y="632"/>
                  </a:lnTo>
                  <a:lnTo>
                    <a:pt x="672" y="621"/>
                  </a:lnTo>
                  <a:lnTo>
                    <a:pt x="673" y="619"/>
                  </a:lnTo>
                  <a:lnTo>
                    <a:pt x="674" y="618"/>
                  </a:lnTo>
                  <a:lnTo>
                    <a:pt x="681" y="613"/>
                  </a:lnTo>
                  <a:lnTo>
                    <a:pt x="683" y="613"/>
                  </a:lnTo>
                  <a:lnTo>
                    <a:pt x="683" y="612"/>
                  </a:lnTo>
                  <a:lnTo>
                    <a:pt x="684" y="612"/>
                  </a:lnTo>
                  <a:lnTo>
                    <a:pt x="685" y="611"/>
                  </a:lnTo>
                  <a:lnTo>
                    <a:pt x="688" y="609"/>
                  </a:lnTo>
                  <a:lnTo>
                    <a:pt x="692" y="606"/>
                  </a:lnTo>
                  <a:lnTo>
                    <a:pt x="696" y="603"/>
                  </a:lnTo>
                  <a:lnTo>
                    <a:pt x="701" y="598"/>
                  </a:lnTo>
                  <a:lnTo>
                    <a:pt x="704" y="596"/>
                  </a:lnTo>
                  <a:lnTo>
                    <a:pt x="705" y="596"/>
                  </a:lnTo>
                  <a:lnTo>
                    <a:pt x="705" y="595"/>
                  </a:lnTo>
                  <a:lnTo>
                    <a:pt x="707" y="593"/>
                  </a:lnTo>
                  <a:lnTo>
                    <a:pt x="710" y="592"/>
                  </a:lnTo>
                  <a:lnTo>
                    <a:pt x="711" y="590"/>
                  </a:lnTo>
                  <a:lnTo>
                    <a:pt x="712" y="591"/>
                  </a:lnTo>
                  <a:lnTo>
                    <a:pt x="713" y="590"/>
                  </a:lnTo>
                  <a:lnTo>
                    <a:pt x="711" y="586"/>
                  </a:lnTo>
                  <a:lnTo>
                    <a:pt x="710" y="584"/>
                  </a:lnTo>
                  <a:lnTo>
                    <a:pt x="708" y="581"/>
                  </a:lnTo>
                  <a:lnTo>
                    <a:pt x="705" y="577"/>
                  </a:lnTo>
                  <a:lnTo>
                    <a:pt x="704" y="576"/>
                  </a:lnTo>
                  <a:lnTo>
                    <a:pt x="701" y="574"/>
                  </a:lnTo>
                  <a:lnTo>
                    <a:pt x="700" y="573"/>
                  </a:lnTo>
                  <a:lnTo>
                    <a:pt x="699" y="573"/>
                  </a:lnTo>
                  <a:lnTo>
                    <a:pt x="699" y="571"/>
                  </a:lnTo>
                  <a:lnTo>
                    <a:pt x="697" y="571"/>
                  </a:lnTo>
                  <a:lnTo>
                    <a:pt x="697" y="570"/>
                  </a:lnTo>
                  <a:lnTo>
                    <a:pt x="696" y="569"/>
                  </a:lnTo>
                  <a:lnTo>
                    <a:pt x="695" y="569"/>
                  </a:lnTo>
                  <a:lnTo>
                    <a:pt x="695" y="568"/>
                  </a:lnTo>
                  <a:lnTo>
                    <a:pt x="694" y="566"/>
                  </a:lnTo>
                  <a:lnTo>
                    <a:pt x="692" y="565"/>
                  </a:lnTo>
                  <a:lnTo>
                    <a:pt x="691" y="564"/>
                  </a:lnTo>
                  <a:lnTo>
                    <a:pt x="691" y="563"/>
                  </a:lnTo>
                  <a:lnTo>
                    <a:pt x="690" y="563"/>
                  </a:lnTo>
                  <a:lnTo>
                    <a:pt x="690" y="561"/>
                  </a:lnTo>
                  <a:lnTo>
                    <a:pt x="689" y="561"/>
                  </a:lnTo>
                  <a:lnTo>
                    <a:pt x="689" y="560"/>
                  </a:lnTo>
                  <a:lnTo>
                    <a:pt x="688" y="560"/>
                  </a:lnTo>
                  <a:lnTo>
                    <a:pt x="688" y="559"/>
                  </a:lnTo>
                  <a:lnTo>
                    <a:pt x="686" y="558"/>
                  </a:lnTo>
                  <a:lnTo>
                    <a:pt x="686" y="557"/>
                  </a:lnTo>
                  <a:lnTo>
                    <a:pt x="685" y="557"/>
                  </a:lnTo>
                  <a:lnTo>
                    <a:pt x="685" y="555"/>
                  </a:lnTo>
                  <a:lnTo>
                    <a:pt x="684" y="555"/>
                  </a:lnTo>
                  <a:lnTo>
                    <a:pt x="684" y="554"/>
                  </a:lnTo>
                  <a:lnTo>
                    <a:pt x="684" y="553"/>
                  </a:lnTo>
                  <a:lnTo>
                    <a:pt x="683" y="550"/>
                  </a:lnTo>
                  <a:lnTo>
                    <a:pt x="681" y="549"/>
                  </a:lnTo>
                  <a:lnTo>
                    <a:pt x="681" y="548"/>
                  </a:lnTo>
                  <a:lnTo>
                    <a:pt x="681" y="545"/>
                  </a:lnTo>
                  <a:lnTo>
                    <a:pt x="680" y="545"/>
                  </a:lnTo>
                  <a:lnTo>
                    <a:pt x="680" y="544"/>
                  </a:lnTo>
                  <a:lnTo>
                    <a:pt x="680" y="543"/>
                  </a:lnTo>
                  <a:lnTo>
                    <a:pt x="680" y="542"/>
                  </a:lnTo>
                  <a:lnTo>
                    <a:pt x="680" y="541"/>
                  </a:lnTo>
                  <a:lnTo>
                    <a:pt x="679" y="539"/>
                  </a:lnTo>
                  <a:lnTo>
                    <a:pt x="679" y="538"/>
                  </a:lnTo>
                  <a:lnTo>
                    <a:pt x="678" y="538"/>
                  </a:lnTo>
                  <a:lnTo>
                    <a:pt x="679" y="538"/>
                  </a:lnTo>
                  <a:lnTo>
                    <a:pt x="679" y="537"/>
                  </a:lnTo>
                  <a:lnTo>
                    <a:pt x="680" y="537"/>
                  </a:lnTo>
                  <a:lnTo>
                    <a:pt x="680" y="536"/>
                  </a:lnTo>
                  <a:lnTo>
                    <a:pt x="681" y="534"/>
                  </a:lnTo>
                  <a:lnTo>
                    <a:pt x="684" y="533"/>
                  </a:lnTo>
                  <a:lnTo>
                    <a:pt x="689" y="531"/>
                  </a:lnTo>
                  <a:lnTo>
                    <a:pt x="690" y="531"/>
                  </a:lnTo>
                  <a:lnTo>
                    <a:pt x="694" y="529"/>
                  </a:lnTo>
                  <a:lnTo>
                    <a:pt x="694" y="528"/>
                  </a:lnTo>
                  <a:lnTo>
                    <a:pt x="702" y="525"/>
                  </a:lnTo>
                  <a:lnTo>
                    <a:pt x="707" y="522"/>
                  </a:lnTo>
                  <a:lnTo>
                    <a:pt x="711" y="521"/>
                  </a:lnTo>
                  <a:lnTo>
                    <a:pt x="713" y="520"/>
                  </a:lnTo>
                  <a:lnTo>
                    <a:pt x="715" y="520"/>
                  </a:lnTo>
                  <a:lnTo>
                    <a:pt x="716" y="520"/>
                  </a:lnTo>
                  <a:lnTo>
                    <a:pt x="722" y="517"/>
                  </a:lnTo>
                  <a:lnTo>
                    <a:pt x="723" y="517"/>
                  </a:lnTo>
                  <a:lnTo>
                    <a:pt x="724" y="517"/>
                  </a:lnTo>
                  <a:lnTo>
                    <a:pt x="733" y="516"/>
                  </a:lnTo>
                  <a:lnTo>
                    <a:pt x="734" y="515"/>
                  </a:lnTo>
                  <a:lnTo>
                    <a:pt x="737" y="515"/>
                  </a:lnTo>
                  <a:lnTo>
                    <a:pt x="739" y="515"/>
                  </a:lnTo>
                  <a:lnTo>
                    <a:pt x="740" y="513"/>
                  </a:lnTo>
                  <a:lnTo>
                    <a:pt x="743" y="513"/>
                  </a:lnTo>
                  <a:lnTo>
                    <a:pt x="744" y="512"/>
                  </a:lnTo>
                  <a:lnTo>
                    <a:pt x="745" y="512"/>
                  </a:lnTo>
                  <a:lnTo>
                    <a:pt x="747" y="512"/>
                  </a:lnTo>
                  <a:lnTo>
                    <a:pt x="747" y="511"/>
                  </a:lnTo>
                  <a:lnTo>
                    <a:pt x="749" y="510"/>
                  </a:lnTo>
                  <a:lnTo>
                    <a:pt x="753" y="507"/>
                  </a:lnTo>
                  <a:lnTo>
                    <a:pt x="756" y="504"/>
                  </a:lnTo>
                  <a:lnTo>
                    <a:pt x="758" y="504"/>
                  </a:lnTo>
                  <a:lnTo>
                    <a:pt x="759" y="502"/>
                  </a:lnTo>
                  <a:lnTo>
                    <a:pt x="760" y="501"/>
                  </a:lnTo>
                  <a:lnTo>
                    <a:pt x="761" y="501"/>
                  </a:lnTo>
                  <a:lnTo>
                    <a:pt x="765" y="497"/>
                  </a:lnTo>
                  <a:lnTo>
                    <a:pt x="766" y="497"/>
                  </a:lnTo>
                  <a:lnTo>
                    <a:pt x="768" y="496"/>
                  </a:lnTo>
                  <a:lnTo>
                    <a:pt x="769" y="496"/>
                  </a:lnTo>
                  <a:lnTo>
                    <a:pt x="770" y="495"/>
                  </a:lnTo>
                  <a:lnTo>
                    <a:pt x="771" y="495"/>
                  </a:lnTo>
                  <a:lnTo>
                    <a:pt x="774" y="494"/>
                  </a:lnTo>
                  <a:lnTo>
                    <a:pt x="775" y="494"/>
                  </a:lnTo>
                  <a:lnTo>
                    <a:pt x="776" y="494"/>
                  </a:lnTo>
                  <a:lnTo>
                    <a:pt x="777" y="493"/>
                  </a:lnTo>
                  <a:lnTo>
                    <a:pt x="779" y="493"/>
                  </a:lnTo>
                  <a:lnTo>
                    <a:pt x="779" y="491"/>
                  </a:lnTo>
                  <a:lnTo>
                    <a:pt x="780" y="490"/>
                  </a:lnTo>
                  <a:lnTo>
                    <a:pt x="781" y="488"/>
                  </a:lnTo>
                  <a:lnTo>
                    <a:pt x="782" y="486"/>
                  </a:lnTo>
                  <a:lnTo>
                    <a:pt x="786" y="481"/>
                  </a:lnTo>
                  <a:lnTo>
                    <a:pt x="786" y="480"/>
                  </a:lnTo>
                  <a:lnTo>
                    <a:pt x="788" y="478"/>
                  </a:lnTo>
                  <a:lnTo>
                    <a:pt x="788" y="477"/>
                  </a:lnTo>
                  <a:lnTo>
                    <a:pt x="790" y="475"/>
                  </a:lnTo>
                  <a:lnTo>
                    <a:pt x="795" y="468"/>
                  </a:lnTo>
                  <a:lnTo>
                    <a:pt x="798" y="464"/>
                  </a:lnTo>
                  <a:lnTo>
                    <a:pt x="801" y="461"/>
                  </a:lnTo>
                  <a:lnTo>
                    <a:pt x="803" y="458"/>
                  </a:lnTo>
                  <a:lnTo>
                    <a:pt x="803" y="457"/>
                  </a:lnTo>
                  <a:lnTo>
                    <a:pt x="804" y="456"/>
                  </a:lnTo>
                  <a:lnTo>
                    <a:pt x="806" y="454"/>
                  </a:lnTo>
                  <a:lnTo>
                    <a:pt x="807" y="453"/>
                  </a:lnTo>
                  <a:lnTo>
                    <a:pt x="807" y="452"/>
                  </a:lnTo>
                  <a:lnTo>
                    <a:pt x="808" y="451"/>
                  </a:lnTo>
                  <a:lnTo>
                    <a:pt x="809" y="451"/>
                  </a:lnTo>
                  <a:lnTo>
                    <a:pt x="811" y="448"/>
                  </a:lnTo>
                  <a:lnTo>
                    <a:pt x="812" y="447"/>
                  </a:lnTo>
                  <a:lnTo>
                    <a:pt x="813" y="446"/>
                  </a:lnTo>
                  <a:lnTo>
                    <a:pt x="814" y="445"/>
                  </a:lnTo>
                  <a:lnTo>
                    <a:pt x="816" y="443"/>
                  </a:lnTo>
                  <a:lnTo>
                    <a:pt x="817" y="443"/>
                  </a:lnTo>
                  <a:lnTo>
                    <a:pt x="817" y="442"/>
                  </a:lnTo>
                  <a:lnTo>
                    <a:pt x="822" y="440"/>
                  </a:lnTo>
                  <a:lnTo>
                    <a:pt x="825" y="437"/>
                  </a:lnTo>
                  <a:lnTo>
                    <a:pt x="828" y="435"/>
                  </a:lnTo>
                  <a:lnTo>
                    <a:pt x="832" y="431"/>
                  </a:lnTo>
                  <a:lnTo>
                    <a:pt x="833" y="430"/>
                  </a:lnTo>
                  <a:lnTo>
                    <a:pt x="834" y="429"/>
                  </a:lnTo>
                  <a:lnTo>
                    <a:pt x="836" y="427"/>
                  </a:lnTo>
                  <a:lnTo>
                    <a:pt x="836" y="426"/>
                  </a:lnTo>
                  <a:lnTo>
                    <a:pt x="838" y="426"/>
                  </a:lnTo>
                  <a:lnTo>
                    <a:pt x="839" y="425"/>
                  </a:lnTo>
                  <a:lnTo>
                    <a:pt x="845" y="419"/>
                  </a:lnTo>
                  <a:lnTo>
                    <a:pt x="846" y="419"/>
                  </a:lnTo>
                  <a:lnTo>
                    <a:pt x="851" y="414"/>
                  </a:lnTo>
                  <a:lnTo>
                    <a:pt x="852" y="412"/>
                  </a:lnTo>
                  <a:lnTo>
                    <a:pt x="856" y="409"/>
                  </a:lnTo>
                  <a:lnTo>
                    <a:pt x="857" y="409"/>
                  </a:lnTo>
                  <a:lnTo>
                    <a:pt x="857" y="408"/>
                  </a:lnTo>
                  <a:lnTo>
                    <a:pt x="859" y="406"/>
                  </a:lnTo>
                  <a:lnTo>
                    <a:pt x="862" y="404"/>
                  </a:lnTo>
                  <a:lnTo>
                    <a:pt x="863" y="401"/>
                  </a:lnTo>
                  <a:lnTo>
                    <a:pt x="868" y="398"/>
                  </a:lnTo>
                  <a:lnTo>
                    <a:pt x="870" y="396"/>
                  </a:lnTo>
                  <a:lnTo>
                    <a:pt x="872" y="395"/>
                  </a:lnTo>
                  <a:lnTo>
                    <a:pt x="872" y="394"/>
                  </a:lnTo>
                  <a:lnTo>
                    <a:pt x="875" y="392"/>
                  </a:lnTo>
                  <a:lnTo>
                    <a:pt x="877" y="390"/>
                  </a:lnTo>
                  <a:lnTo>
                    <a:pt x="878" y="389"/>
                  </a:lnTo>
                  <a:lnTo>
                    <a:pt x="881" y="387"/>
                  </a:lnTo>
                  <a:lnTo>
                    <a:pt x="882" y="387"/>
                  </a:lnTo>
                  <a:lnTo>
                    <a:pt x="884" y="384"/>
                  </a:lnTo>
                  <a:lnTo>
                    <a:pt x="886" y="383"/>
                  </a:lnTo>
                  <a:lnTo>
                    <a:pt x="888" y="382"/>
                  </a:lnTo>
                  <a:lnTo>
                    <a:pt x="888" y="380"/>
                  </a:lnTo>
                  <a:lnTo>
                    <a:pt x="891" y="378"/>
                  </a:lnTo>
                  <a:lnTo>
                    <a:pt x="892" y="378"/>
                  </a:lnTo>
                  <a:lnTo>
                    <a:pt x="891" y="377"/>
                  </a:lnTo>
                  <a:lnTo>
                    <a:pt x="887" y="372"/>
                  </a:lnTo>
                  <a:lnTo>
                    <a:pt x="887" y="371"/>
                  </a:lnTo>
                  <a:lnTo>
                    <a:pt x="888" y="371"/>
                  </a:lnTo>
                  <a:lnTo>
                    <a:pt x="888" y="369"/>
                  </a:lnTo>
                  <a:lnTo>
                    <a:pt x="893" y="363"/>
                  </a:lnTo>
                  <a:lnTo>
                    <a:pt x="898" y="357"/>
                  </a:lnTo>
                  <a:lnTo>
                    <a:pt x="900" y="353"/>
                  </a:lnTo>
                  <a:lnTo>
                    <a:pt x="902" y="352"/>
                  </a:lnTo>
                  <a:lnTo>
                    <a:pt x="904" y="348"/>
                  </a:lnTo>
                  <a:lnTo>
                    <a:pt x="907" y="345"/>
                  </a:lnTo>
                  <a:lnTo>
                    <a:pt x="908" y="345"/>
                  </a:lnTo>
                  <a:lnTo>
                    <a:pt x="908" y="344"/>
                  </a:lnTo>
                  <a:lnTo>
                    <a:pt x="914" y="330"/>
                  </a:lnTo>
                  <a:lnTo>
                    <a:pt x="916" y="325"/>
                  </a:lnTo>
                  <a:lnTo>
                    <a:pt x="916" y="324"/>
                  </a:lnTo>
                  <a:lnTo>
                    <a:pt x="924" y="309"/>
                  </a:lnTo>
                  <a:lnTo>
                    <a:pt x="924" y="308"/>
                  </a:lnTo>
                  <a:lnTo>
                    <a:pt x="927" y="298"/>
                  </a:lnTo>
                  <a:lnTo>
                    <a:pt x="930" y="294"/>
                  </a:lnTo>
                  <a:lnTo>
                    <a:pt x="934" y="296"/>
                  </a:lnTo>
                  <a:lnTo>
                    <a:pt x="936" y="297"/>
                  </a:lnTo>
                  <a:lnTo>
                    <a:pt x="939" y="297"/>
                  </a:lnTo>
                  <a:lnTo>
                    <a:pt x="940" y="298"/>
                  </a:lnTo>
                  <a:lnTo>
                    <a:pt x="941" y="298"/>
                  </a:lnTo>
                  <a:lnTo>
                    <a:pt x="942" y="298"/>
                  </a:lnTo>
                  <a:lnTo>
                    <a:pt x="942" y="299"/>
                  </a:lnTo>
                  <a:lnTo>
                    <a:pt x="943" y="299"/>
                  </a:lnTo>
                  <a:lnTo>
                    <a:pt x="946" y="300"/>
                  </a:lnTo>
                  <a:lnTo>
                    <a:pt x="950" y="302"/>
                  </a:lnTo>
                  <a:lnTo>
                    <a:pt x="952" y="302"/>
                  </a:lnTo>
                  <a:lnTo>
                    <a:pt x="952" y="303"/>
                  </a:lnTo>
                  <a:lnTo>
                    <a:pt x="953" y="303"/>
                  </a:lnTo>
                  <a:lnTo>
                    <a:pt x="955" y="303"/>
                  </a:lnTo>
                  <a:lnTo>
                    <a:pt x="957" y="304"/>
                  </a:lnTo>
                  <a:lnTo>
                    <a:pt x="958" y="304"/>
                  </a:lnTo>
                  <a:lnTo>
                    <a:pt x="961" y="305"/>
                  </a:lnTo>
                  <a:lnTo>
                    <a:pt x="963" y="307"/>
                  </a:lnTo>
                  <a:lnTo>
                    <a:pt x="967" y="308"/>
                  </a:lnTo>
                  <a:lnTo>
                    <a:pt x="971" y="309"/>
                  </a:lnTo>
                  <a:lnTo>
                    <a:pt x="972" y="310"/>
                  </a:lnTo>
                  <a:lnTo>
                    <a:pt x="973" y="310"/>
                  </a:lnTo>
                  <a:lnTo>
                    <a:pt x="978" y="307"/>
                  </a:lnTo>
                  <a:lnTo>
                    <a:pt x="979" y="305"/>
                  </a:lnTo>
                  <a:lnTo>
                    <a:pt x="979" y="304"/>
                  </a:lnTo>
                  <a:lnTo>
                    <a:pt x="982" y="303"/>
                  </a:lnTo>
                  <a:lnTo>
                    <a:pt x="978" y="300"/>
                  </a:lnTo>
                  <a:lnTo>
                    <a:pt x="977" y="297"/>
                  </a:lnTo>
                  <a:lnTo>
                    <a:pt x="973" y="292"/>
                  </a:lnTo>
                  <a:lnTo>
                    <a:pt x="972" y="291"/>
                  </a:lnTo>
                  <a:lnTo>
                    <a:pt x="971" y="291"/>
                  </a:lnTo>
                  <a:lnTo>
                    <a:pt x="969" y="289"/>
                  </a:lnTo>
                  <a:lnTo>
                    <a:pt x="967" y="288"/>
                  </a:lnTo>
                  <a:lnTo>
                    <a:pt x="966" y="288"/>
                  </a:lnTo>
                  <a:lnTo>
                    <a:pt x="964" y="287"/>
                  </a:lnTo>
                  <a:lnTo>
                    <a:pt x="966" y="287"/>
                  </a:lnTo>
                  <a:lnTo>
                    <a:pt x="969" y="284"/>
                  </a:lnTo>
                  <a:lnTo>
                    <a:pt x="971" y="283"/>
                  </a:lnTo>
                  <a:lnTo>
                    <a:pt x="972" y="283"/>
                  </a:lnTo>
                  <a:lnTo>
                    <a:pt x="978" y="280"/>
                  </a:lnTo>
                  <a:lnTo>
                    <a:pt x="982" y="277"/>
                  </a:lnTo>
                  <a:lnTo>
                    <a:pt x="983" y="277"/>
                  </a:lnTo>
                  <a:lnTo>
                    <a:pt x="985" y="273"/>
                  </a:lnTo>
                  <a:lnTo>
                    <a:pt x="996" y="262"/>
                  </a:lnTo>
                  <a:lnTo>
                    <a:pt x="996" y="261"/>
                  </a:lnTo>
                  <a:lnTo>
                    <a:pt x="1003" y="254"/>
                  </a:lnTo>
                  <a:lnTo>
                    <a:pt x="1011" y="244"/>
                  </a:lnTo>
                  <a:lnTo>
                    <a:pt x="1012" y="243"/>
                  </a:lnTo>
                  <a:lnTo>
                    <a:pt x="1016" y="238"/>
                  </a:lnTo>
                  <a:lnTo>
                    <a:pt x="1017" y="236"/>
                  </a:lnTo>
                  <a:lnTo>
                    <a:pt x="1020" y="235"/>
                  </a:lnTo>
                  <a:lnTo>
                    <a:pt x="1020" y="234"/>
                  </a:lnTo>
                  <a:lnTo>
                    <a:pt x="1021" y="234"/>
                  </a:lnTo>
                  <a:lnTo>
                    <a:pt x="1030" y="236"/>
                  </a:lnTo>
                  <a:lnTo>
                    <a:pt x="1031" y="236"/>
                  </a:lnTo>
                  <a:lnTo>
                    <a:pt x="1036" y="238"/>
                  </a:lnTo>
                  <a:lnTo>
                    <a:pt x="1039" y="238"/>
                  </a:lnTo>
                  <a:lnTo>
                    <a:pt x="1043" y="239"/>
                  </a:lnTo>
                  <a:lnTo>
                    <a:pt x="1044" y="239"/>
                  </a:lnTo>
                  <a:lnTo>
                    <a:pt x="1046" y="239"/>
                  </a:lnTo>
                  <a:lnTo>
                    <a:pt x="1047" y="239"/>
                  </a:lnTo>
                  <a:lnTo>
                    <a:pt x="1053" y="233"/>
                  </a:lnTo>
                  <a:lnTo>
                    <a:pt x="1055" y="230"/>
                  </a:lnTo>
                  <a:lnTo>
                    <a:pt x="1059" y="225"/>
                  </a:lnTo>
                  <a:lnTo>
                    <a:pt x="1063" y="222"/>
                  </a:lnTo>
                  <a:lnTo>
                    <a:pt x="1068" y="217"/>
                  </a:lnTo>
                  <a:lnTo>
                    <a:pt x="1068" y="216"/>
                  </a:lnTo>
                  <a:lnTo>
                    <a:pt x="1069" y="216"/>
                  </a:lnTo>
                  <a:lnTo>
                    <a:pt x="1069" y="214"/>
                  </a:lnTo>
                  <a:lnTo>
                    <a:pt x="1071" y="212"/>
                  </a:lnTo>
                  <a:lnTo>
                    <a:pt x="1073" y="208"/>
                  </a:lnTo>
                  <a:lnTo>
                    <a:pt x="1074" y="208"/>
                  </a:lnTo>
                  <a:lnTo>
                    <a:pt x="1075" y="206"/>
                  </a:lnTo>
                  <a:lnTo>
                    <a:pt x="1075" y="204"/>
                  </a:lnTo>
                  <a:lnTo>
                    <a:pt x="1076" y="204"/>
                  </a:lnTo>
                  <a:lnTo>
                    <a:pt x="1076" y="203"/>
                  </a:lnTo>
                  <a:lnTo>
                    <a:pt x="1078" y="206"/>
                  </a:lnTo>
                  <a:lnTo>
                    <a:pt x="1080" y="207"/>
                  </a:lnTo>
                  <a:lnTo>
                    <a:pt x="1080" y="208"/>
                  </a:lnTo>
                  <a:lnTo>
                    <a:pt x="1080" y="209"/>
                  </a:lnTo>
                  <a:lnTo>
                    <a:pt x="1081" y="209"/>
                  </a:lnTo>
                  <a:lnTo>
                    <a:pt x="1081" y="211"/>
                  </a:lnTo>
                  <a:lnTo>
                    <a:pt x="1083" y="212"/>
                  </a:lnTo>
                  <a:lnTo>
                    <a:pt x="1084" y="214"/>
                  </a:lnTo>
                  <a:lnTo>
                    <a:pt x="1085" y="216"/>
                  </a:lnTo>
                  <a:lnTo>
                    <a:pt x="1086" y="217"/>
                  </a:lnTo>
                  <a:lnTo>
                    <a:pt x="1086" y="218"/>
                  </a:lnTo>
                  <a:lnTo>
                    <a:pt x="1089" y="214"/>
                  </a:lnTo>
                  <a:lnTo>
                    <a:pt x="1090" y="214"/>
                  </a:lnTo>
                  <a:lnTo>
                    <a:pt x="1091" y="213"/>
                  </a:lnTo>
                  <a:lnTo>
                    <a:pt x="1091" y="212"/>
                  </a:lnTo>
                  <a:lnTo>
                    <a:pt x="1092" y="211"/>
                  </a:lnTo>
                  <a:lnTo>
                    <a:pt x="1096" y="204"/>
                  </a:lnTo>
                  <a:lnTo>
                    <a:pt x="1097" y="204"/>
                  </a:lnTo>
                  <a:lnTo>
                    <a:pt x="1099" y="203"/>
                  </a:lnTo>
                  <a:lnTo>
                    <a:pt x="1100" y="201"/>
                  </a:lnTo>
                  <a:lnTo>
                    <a:pt x="1105" y="196"/>
                  </a:lnTo>
                  <a:lnTo>
                    <a:pt x="1105" y="195"/>
                  </a:lnTo>
                  <a:lnTo>
                    <a:pt x="1108" y="191"/>
                  </a:lnTo>
                  <a:lnTo>
                    <a:pt x="1108" y="190"/>
                  </a:lnTo>
                  <a:lnTo>
                    <a:pt x="1110" y="188"/>
                  </a:lnTo>
                  <a:lnTo>
                    <a:pt x="1115" y="182"/>
                  </a:lnTo>
                  <a:lnTo>
                    <a:pt x="1117" y="179"/>
                  </a:lnTo>
                  <a:lnTo>
                    <a:pt x="1118" y="179"/>
                  </a:lnTo>
                  <a:lnTo>
                    <a:pt x="1119" y="179"/>
                  </a:lnTo>
                  <a:lnTo>
                    <a:pt x="1121" y="177"/>
                  </a:lnTo>
                  <a:lnTo>
                    <a:pt x="1122" y="177"/>
                  </a:lnTo>
                  <a:lnTo>
                    <a:pt x="1122" y="176"/>
                  </a:lnTo>
                  <a:lnTo>
                    <a:pt x="1123" y="175"/>
                  </a:lnTo>
                  <a:lnTo>
                    <a:pt x="1124" y="174"/>
                  </a:lnTo>
                  <a:lnTo>
                    <a:pt x="1124" y="172"/>
                  </a:lnTo>
                  <a:lnTo>
                    <a:pt x="1129" y="166"/>
                  </a:lnTo>
                  <a:lnTo>
                    <a:pt x="1135" y="158"/>
                  </a:lnTo>
                  <a:lnTo>
                    <a:pt x="1140" y="149"/>
                  </a:lnTo>
                  <a:lnTo>
                    <a:pt x="1140" y="148"/>
                  </a:lnTo>
                  <a:lnTo>
                    <a:pt x="1143" y="144"/>
                  </a:lnTo>
                  <a:lnTo>
                    <a:pt x="1145" y="139"/>
                  </a:lnTo>
                  <a:lnTo>
                    <a:pt x="1148" y="134"/>
                  </a:lnTo>
                  <a:lnTo>
                    <a:pt x="1149" y="134"/>
                  </a:lnTo>
                  <a:lnTo>
                    <a:pt x="1150" y="132"/>
                  </a:lnTo>
                  <a:lnTo>
                    <a:pt x="1158" y="118"/>
                  </a:lnTo>
                  <a:lnTo>
                    <a:pt x="1159" y="117"/>
                  </a:lnTo>
                  <a:lnTo>
                    <a:pt x="1174" y="127"/>
                  </a:lnTo>
                  <a:lnTo>
                    <a:pt x="1176" y="123"/>
                  </a:lnTo>
                  <a:lnTo>
                    <a:pt x="1183" y="115"/>
                  </a:lnTo>
                  <a:lnTo>
                    <a:pt x="1187" y="118"/>
                  </a:lnTo>
                  <a:lnTo>
                    <a:pt x="1188" y="118"/>
                  </a:lnTo>
                  <a:lnTo>
                    <a:pt x="1198" y="127"/>
                  </a:lnTo>
                  <a:lnTo>
                    <a:pt x="1218" y="142"/>
                  </a:lnTo>
                  <a:lnTo>
                    <a:pt x="1219" y="142"/>
                  </a:lnTo>
                  <a:lnTo>
                    <a:pt x="1219" y="143"/>
                  </a:lnTo>
                  <a:lnTo>
                    <a:pt x="1220" y="143"/>
                  </a:lnTo>
                  <a:lnTo>
                    <a:pt x="1222" y="144"/>
                  </a:lnTo>
                  <a:lnTo>
                    <a:pt x="1224" y="145"/>
                  </a:lnTo>
                  <a:lnTo>
                    <a:pt x="1224" y="147"/>
                  </a:lnTo>
                  <a:lnTo>
                    <a:pt x="1226" y="148"/>
                  </a:lnTo>
                  <a:lnTo>
                    <a:pt x="1231" y="152"/>
                  </a:lnTo>
                  <a:lnTo>
                    <a:pt x="1239" y="158"/>
                  </a:lnTo>
                  <a:lnTo>
                    <a:pt x="1240" y="158"/>
                  </a:lnTo>
                  <a:lnTo>
                    <a:pt x="1241" y="159"/>
                  </a:lnTo>
                  <a:lnTo>
                    <a:pt x="1241" y="160"/>
                  </a:lnTo>
                  <a:lnTo>
                    <a:pt x="1245" y="163"/>
                  </a:lnTo>
                  <a:lnTo>
                    <a:pt x="1247" y="165"/>
                  </a:lnTo>
                  <a:lnTo>
                    <a:pt x="1252" y="169"/>
                  </a:lnTo>
                  <a:lnTo>
                    <a:pt x="1254" y="170"/>
                  </a:lnTo>
                  <a:lnTo>
                    <a:pt x="1270" y="152"/>
                  </a:lnTo>
                  <a:lnTo>
                    <a:pt x="1271" y="150"/>
                  </a:lnTo>
                  <a:lnTo>
                    <a:pt x="1273" y="147"/>
                  </a:lnTo>
                  <a:lnTo>
                    <a:pt x="1276" y="144"/>
                  </a:lnTo>
                  <a:lnTo>
                    <a:pt x="1281" y="139"/>
                  </a:lnTo>
                  <a:lnTo>
                    <a:pt x="1281" y="138"/>
                  </a:lnTo>
                  <a:lnTo>
                    <a:pt x="1287" y="147"/>
                  </a:lnTo>
                  <a:lnTo>
                    <a:pt x="1292" y="154"/>
                  </a:lnTo>
                  <a:lnTo>
                    <a:pt x="1292" y="153"/>
                  </a:lnTo>
                  <a:lnTo>
                    <a:pt x="1318" y="135"/>
                  </a:lnTo>
                  <a:lnTo>
                    <a:pt x="1319" y="135"/>
                  </a:lnTo>
                  <a:lnTo>
                    <a:pt x="1319" y="134"/>
                  </a:lnTo>
                  <a:lnTo>
                    <a:pt x="1322" y="127"/>
                  </a:lnTo>
                  <a:lnTo>
                    <a:pt x="1324" y="126"/>
                  </a:lnTo>
                  <a:lnTo>
                    <a:pt x="1326" y="122"/>
                  </a:lnTo>
                  <a:lnTo>
                    <a:pt x="1330" y="124"/>
                  </a:lnTo>
                  <a:lnTo>
                    <a:pt x="1335" y="129"/>
                  </a:lnTo>
                  <a:lnTo>
                    <a:pt x="1336" y="131"/>
                  </a:lnTo>
                  <a:lnTo>
                    <a:pt x="1336" y="132"/>
                  </a:lnTo>
                  <a:lnTo>
                    <a:pt x="1337" y="131"/>
                  </a:lnTo>
                  <a:lnTo>
                    <a:pt x="1340" y="128"/>
                  </a:lnTo>
                  <a:lnTo>
                    <a:pt x="1345" y="121"/>
                  </a:lnTo>
                  <a:lnTo>
                    <a:pt x="1346" y="121"/>
                  </a:lnTo>
                  <a:lnTo>
                    <a:pt x="1350" y="123"/>
                  </a:lnTo>
                  <a:lnTo>
                    <a:pt x="1351" y="124"/>
                  </a:lnTo>
                  <a:lnTo>
                    <a:pt x="1353" y="127"/>
                  </a:lnTo>
                  <a:lnTo>
                    <a:pt x="1362" y="123"/>
                  </a:lnTo>
                  <a:lnTo>
                    <a:pt x="1369" y="121"/>
                  </a:lnTo>
                  <a:lnTo>
                    <a:pt x="1370" y="119"/>
                  </a:lnTo>
                  <a:lnTo>
                    <a:pt x="1372" y="119"/>
                  </a:lnTo>
                  <a:lnTo>
                    <a:pt x="1372" y="118"/>
                  </a:lnTo>
                  <a:lnTo>
                    <a:pt x="1373" y="118"/>
                  </a:lnTo>
                  <a:lnTo>
                    <a:pt x="1377" y="117"/>
                  </a:lnTo>
                  <a:lnTo>
                    <a:pt x="1378" y="118"/>
                  </a:lnTo>
                  <a:lnTo>
                    <a:pt x="1379" y="119"/>
                  </a:lnTo>
                  <a:lnTo>
                    <a:pt x="1379" y="118"/>
                  </a:lnTo>
                  <a:lnTo>
                    <a:pt x="1380" y="118"/>
                  </a:lnTo>
                  <a:lnTo>
                    <a:pt x="1382" y="117"/>
                  </a:lnTo>
                  <a:lnTo>
                    <a:pt x="1383" y="116"/>
                  </a:lnTo>
                  <a:lnTo>
                    <a:pt x="1384" y="115"/>
                  </a:lnTo>
                  <a:lnTo>
                    <a:pt x="1385" y="113"/>
                  </a:lnTo>
                  <a:lnTo>
                    <a:pt x="1388" y="112"/>
                  </a:lnTo>
                  <a:lnTo>
                    <a:pt x="1394" y="107"/>
                  </a:lnTo>
                  <a:lnTo>
                    <a:pt x="1394" y="106"/>
                  </a:lnTo>
                  <a:lnTo>
                    <a:pt x="1395" y="107"/>
                  </a:lnTo>
                  <a:lnTo>
                    <a:pt x="1400" y="115"/>
                  </a:lnTo>
                  <a:lnTo>
                    <a:pt x="1401" y="115"/>
                  </a:lnTo>
                  <a:lnTo>
                    <a:pt x="1402" y="117"/>
                  </a:lnTo>
                  <a:lnTo>
                    <a:pt x="1418" y="105"/>
                  </a:lnTo>
                  <a:lnTo>
                    <a:pt x="1420" y="103"/>
                  </a:lnTo>
                  <a:lnTo>
                    <a:pt x="1425" y="100"/>
                  </a:lnTo>
                  <a:lnTo>
                    <a:pt x="1431" y="96"/>
                  </a:lnTo>
                  <a:lnTo>
                    <a:pt x="1433" y="94"/>
                  </a:lnTo>
                  <a:lnTo>
                    <a:pt x="1432" y="94"/>
                  </a:lnTo>
                  <a:lnTo>
                    <a:pt x="1431" y="91"/>
                  </a:lnTo>
                  <a:lnTo>
                    <a:pt x="1432" y="91"/>
                  </a:lnTo>
                  <a:lnTo>
                    <a:pt x="1433" y="90"/>
                  </a:lnTo>
                  <a:lnTo>
                    <a:pt x="1447" y="79"/>
                  </a:lnTo>
                  <a:lnTo>
                    <a:pt x="1454" y="73"/>
                  </a:lnTo>
                  <a:lnTo>
                    <a:pt x="1457" y="70"/>
                  </a:lnTo>
                  <a:lnTo>
                    <a:pt x="1461" y="67"/>
                  </a:lnTo>
                  <a:lnTo>
                    <a:pt x="1463" y="65"/>
                  </a:lnTo>
                  <a:lnTo>
                    <a:pt x="1464" y="64"/>
                  </a:lnTo>
                  <a:lnTo>
                    <a:pt x="1474" y="57"/>
                  </a:lnTo>
                  <a:lnTo>
                    <a:pt x="1473" y="57"/>
                  </a:lnTo>
                  <a:lnTo>
                    <a:pt x="1469" y="53"/>
                  </a:lnTo>
                  <a:lnTo>
                    <a:pt x="1468" y="51"/>
                  </a:lnTo>
                  <a:lnTo>
                    <a:pt x="1466" y="51"/>
                  </a:lnTo>
                  <a:lnTo>
                    <a:pt x="1466" y="46"/>
                  </a:lnTo>
                  <a:lnTo>
                    <a:pt x="1465" y="32"/>
                  </a:lnTo>
                  <a:lnTo>
                    <a:pt x="1464" y="28"/>
                  </a:lnTo>
                  <a:lnTo>
                    <a:pt x="1464" y="27"/>
                  </a:lnTo>
                  <a:lnTo>
                    <a:pt x="1464" y="23"/>
                  </a:lnTo>
                  <a:lnTo>
                    <a:pt x="1463" y="14"/>
                  </a:lnTo>
                  <a:lnTo>
                    <a:pt x="1463" y="12"/>
                  </a:lnTo>
                  <a:lnTo>
                    <a:pt x="1461" y="11"/>
                  </a:lnTo>
                  <a:lnTo>
                    <a:pt x="1460" y="4"/>
                  </a:lnTo>
                  <a:lnTo>
                    <a:pt x="1460" y="3"/>
                  </a:lnTo>
                  <a:lnTo>
                    <a:pt x="1460" y="0"/>
                  </a:lnTo>
                  <a:lnTo>
                    <a:pt x="1459" y="0"/>
                  </a:lnTo>
                  <a:lnTo>
                    <a:pt x="1460" y="0"/>
                  </a:lnTo>
                  <a:lnTo>
                    <a:pt x="1482" y="0"/>
                  </a:lnTo>
                  <a:lnTo>
                    <a:pt x="1484" y="11"/>
                  </a:lnTo>
                  <a:lnTo>
                    <a:pt x="1484" y="14"/>
                  </a:lnTo>
                  <a:lnTo>
                    <a:pt x="1485" y="2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C7E772DE-E253-8CB0-3DD5-0B366DA59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788" y="3816350"/>
              <a:ext cx="1792288" cy="1343025"/>
            </a:xfrm>
            <a:custGeom>
              <a:avLst/>
              <a:gdLst>
                <a:gd name="T0" fmla="*/ 888 w 1129"/>
                <a:gd name="T1" fmla="*/ 88 h 846"/>
                <a:gd name="T2" fmla="*/ 916 w 1129"/>
                <a:gd name="T3" fmla="*/ 157 h 846"/>
                <a:gd name="T4" fmla="*/ 949 w 1129"/>
                <a:gd name="T5" fmla="*/ 235 h 846"/>
                <a:gd name="T6" fmla="*/ 979 w 1129"/>
                <a:gd name="T7" fmla="*/ 308 h 846"/>
                <a:gd name="T8" fmla="*/ 1026 w 1129"/>
                <a:gd name="T9" fmla="*/ 339 h 846"/>
                <a:gd name="T10" fmla="*/ 1076 w 1129"/>
                <a:gd name="T11" fmla="*/ 398 h 846"/>
                <a:gd name="T12" fmla="*/ 1129 w 1129"/>
                <a:gd name="T13" fmla="*/ 487 h 846"/>
                <a:gd name="T14" fmla="*/ 1102 w 1129"/>
                <a:gd name="T15" fmla="*/ 531 h 846"/>
                <a:gd name="T16" fmla="*/ 1091 w 1129"/>
                <a:gd name="T17" fmla="*/ 578 h 846"/>
                <a:gd name="T18" fmla="*/ 1085 w 1129"/>
                <a:gd name="T19" fmla="*/ 639 h 846"/>
                <a:gd name="T20" fmla="*/ 1036 w 1129"/>
                <a:gd name="T21" fmla="*/ 756 h 846"/>
                <a:gd name="T22" fmla="*/ 993 w 1129"/>
                <a:gd name="T23" fmla="*/ 756 h 846"/>
                <a:gd name="T24" fmla="*/ 953 w 1129"/>
                <a:gd name="T25" fmla="*/ 756 h 846"/>
                <a:gd name="T26" fmla="*/ 917 w 1129"/>
                <a:gd name="T27" fmla="*/ 753 h 846"/>
                <a:gd name="T28" fmla="*/ 871 w 1129"/>
                <a:gd name="T29" fmla="*/ 745 h 846"/>
                <a:gd name="T30" fmla="*/ 802 w 1129"/>
                <a:gd name="T31" fmla="*/ 746 h 846"/>
                <a:gd name="T32" fmla="*/ 769 w 1129"/>
                <a:gd name="T33" fmla="*/ 745 h 846"/>
                <a:gd name="T34" fmla="*/ 739 w 1129"/>
                <a:gd name="T35" fmla="*/ 753 h 846"/>
                <a:gd name="T36" fmla="*/ 698 w 1129"/>
                <a:gd name="T37" fmla="*/ 765 h 846"/>
                <a:gd name="T38" fmla="*/ 648 w 1129"/>
                <a:gd name="T39" fmla="*/ 770 h 846"/>
                <a:gd name="T40" fmla="*/ 611 w 1129"/>
                <a:gd name="T41" fmla="*/ 776 h 846"/>
                <a:gd name="T42" fmla="*/ 575 w 1129"/>
                <a:gd name="T43" fmla="*/ 788 h 846"/>
                <a:gd name="T44" fmla="*/ 550 w 1129"/>
                <a:gd name="T45" fmla="*/ 753 h 846"/>
                <a:gd name="T46" fmla="*/ 529 w 1129"/>
                <a:gd name="T47" fmla="*/ 738 h 846"/>
                <a:gd name="T48" fmla="*/ 514 w 1129"/>
                <a:gd name="T49" fmla="*/ 680 h 846"/>
                <a:gd name="T50" fmla="*/ 473 w 1129"/>
                <a:gd name="T51" fmla="*/ 665 h 846"/>
                <a:gd name="T52" fmla="*/ 455 w 1129"/>
                <a:gd name="T53" fmla="*/ 650 h 846"/>
                <a:gd name="T54" fmla="*/ 411 w 1129"/>
                <a:gd name="T55" fmla="*/ 601 h 846"/>
                <a:gd name="T56" fmla="*/ 371 w 1129"/>
                <a:gd name="T57" fmla="*/ 634 h 846"/>
                <a:gd name="T58" fmla="*/ 399 w 1129"/>
                <a:gd name="T59" fmla="*/ 750 h 846"/>
                <a:gd name="T60" fmla="*/ 353 w 1129"/>
                <a:gd name="T61" fmla="*/ 844 h 846"/>
                <a:gd name="T62" fmla="*/ 334 w 1129"/>
                <a:gd name="T63" fmla="*/ 821 h 846"/>
                <a:gd name="T64" fmla="*/ 303 w 1129"/>
                <a:gd name="T65" fmla="*/ 789 h 846"/>
                <a:gd name="T66" fmla="*/ 254 w 1129"/>
                <a:gd name="T67" fmla="*/ 734 h 846"/>
                <a:gd name="T68" fmla="*/ 244 w 1129"/>
                <a:gd name="T69" fmla="*/ 707 h 846"/>
                <a:gd name="T70" fmla="*/ 224 w 1129"/>
                <a:gd name="T71" fmla="*/ 693 h 846"/>
                <a:gd name="T72" fmla="*/ 209 w 1129"/>
                <a:gd name="T73" fmla="*/ 677 h 846"/>
                <a:gd name="T74" fmla="*/ 212 w 1129"/>
                <a:gd name="T75" fmla="*/ 616 h 846"/>
                <a:gd name="T76" fmla="*/ 163 w 1129"/>
                <a:gd name="T77" fmla="*/ 564 h 846"/>
                <a:gd name="T78" fmla="*/ 118 w 1129"/>
                <a:gd name="T79" fmla="*/ 579 h 846"/>
                <a:gd name="T80" fmla="*/ 112 w 1129"/>
                <a:gd name="T81" fmla="*/ 535 h 846"/>
                <a:gd name="T82" fmla="*/ 51 w 1129"/>
                <a:gd name="T83" fmla="*/ 472 h 846"/>
                <a:gd name="T84" fmla="*/ 33 w 1129"/>
                <a:gd name="T85" fmla="*/ 434 h 846"/>
                <a:gd name="T86" fmla="*/ 0 w 1129"/>
                <a:gd name="T87" fmla="*/ 399 h 846"/>
                <a:gd name="T88" fmla="*/ 57 w 1129"/>
                <a:gd name="T89" fmla="*/ 331 h 846"/>
                <a:gd name="T90" fmla="*/ 32 w 1129"/>
                <a:gd name="T91" fmla="*/ 304 h 846"/>
                <a:gd name="T92" fmla="*/ 50 w 1129"/>
                <a:gd name="T93" fmla="*/ 274 h 846"/>
                <a:gd name="T94" fmla="*/ 140 w 1129"/>
                <a:gd name="T95" fmla="*/ 317 h 846"/>
                <a:gd name="T96" fmla="*/ 187 w 1129"/>
                <a:gd name="T97" fmla="*/ 312 h 846"/>
                <a:gd name="T98" fmla="*/ 217 w 1129"/>
                <a:gd name="T99" fmla="*/ 274 h 846"/>
                <a:gd name="T100" fmla="*/ 260 w 1129"/>
                <a:gd name="T101" fmla="*/ 213 h 846"/>
                <a:gd name="T102" fmla="*/ 291 w 1129"/>
                <a:gd name="T103" fmla="*/ 196 h 846"/>
                <a:gd name="T104" fmla="*/ 297 w 1129"/>
                <a:gd name="T105" fmla="*/ 174 h 846"/>
                <a:gd name="T106" fmla="*/ 344 w 1129"/>
                <a:gd name="T107" fmla="*/ 151 h 846"/>
                <a:gd name="T108" fmla="*/ 376 w 1129"/>
                <a:gd name="T109" fmla="*/ 165 h 846"/>
                <a:gd name="T110" fmla="*/ 409 w 1129"/>
                <a:gd name="T111" fmla="*/ 197 h 846"/>
                <a:gd name="T112" fmla="*/ 435 w 1129"/>
                <a:gd name="T113" fmla="*/ 211 h 846"/>
                <a:gd name="T114" fmla="*/ 465 w 1129"/>
                <a:gd name="T115" fmla="*/ 213 h 846"/>
                <a:gd name="T116" fmla="*/ 591 w 1129"/>
                <a:gd name="T117" fmla="*/ 143 h 846"/>
                <a:gd name="T118" fmla="*/ 698 w 1129"/>
                <a:gd name="T119" fmla="*/ 75 h 846"/>
                <a:gd name="T120" fmla="*/ 778 w 1129"/>
                <a:gd name="T121" fmla="*/ 24 h 846"/>
                <a:gd name="T122" fmla="*/ 820 w 1129"/>
                <a:gd name="T123" fmla="*/ 16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29" h="846">
                  <a:moveTo>
                    <a:pt x="854" y="54"/>
                  </a:moveTo>
                  <a:lnTo>
                    <a:pt x="855" y="54"/>
                  </a:lnTo>
                  <a:lnTo>
                    <a:pt x="862" y="54"/>
                  </a:lnTo>
                  <a:lnTo>
                    <a:pt x="868" y="59"/>
                  </a:lnTo>
                  <a:lnTo>
                    <a:pt x="882" y="69"/>
                  </a:lnTo>
                  <a:lnTo>
                    <a:pt x="884" y="70"/>
                  </a:lnTo>
                  <a:lnTo>
                    <a:pt x="884" y="73"/>
                  </a:lnTo>
                  <a:lnTo>
                    <a:pt x="885" y="73"/>
                  </a:lnTo>
                  <a:lnTo>
                    <a:pt x="885" y="74"/>
                  </a:lnTo>
                  <a:lnTo>
                    <a:pt x="885" y="75"/>
                  </a:lnTo>
                  <a:lnTo>
                    <a:pt x="885" y="77"/>
                  </a:lnTo>
                  <a:lnTo>
                    <a:pt x="885" y="78"/>
                  </a:lnTo>
                  <a:lnTo>
                    <a:pt x="885" y="79"/>
                  </a:lnTo>
                  <a:lnTo>
                    <a:pt x="887" y="80"/>
                  </a:lnTo>
                  <a:lnTo>
                    <a:pt x="887" y="82"/>
                  </a:lnTo>
                  <a:lnTo>
                    <a:pt x="887" y="83"/>
                  </a:lnTo>
                  <a:lnTo>
                    <a:pt x="888" y="84"/>
                  </a:lnTo>
                  <a:lnTo>
                    <a:pt x="888" y="85"/>
                  </a:lnTo>
                  <a:lnTo>
                    <a:pt x="888" y="88"/>
                  </a:lnTo>
                  <a:lnTo>
                    <a:pt x="889" y="90"/>
                  </a:lnTo>
                  <a:lnTo>
                    <a:pt x="890" y="93"/>
                  </a:lnTo>
                  <a:lnTo>
                    <a:pt x="892" y="96"/>
                  </a:lnTo>
                  <a:lnTo>
                    <a:pt x="893" y="100"/>
                  </a:lnTo>
                  <a:lnTo>
                    <a:pt x="893" y="101"/>
                  </a:lnTo>
                  <a:lnTo>
                    <a:pt x="900" y="116"/>
                  </a:lnTo>
                  <a:lnTo>
                    <a:pt x="900" y="117"/>
                  </a:lnTo>
                  <a:lnTo>
                    <a:pt x="900" y="118"/>
                  </a:lnTo>
                  <a:lnTo>
                    <a:pt x="904" y="126"/>
                  </a:lnTo>
                  <a:lnTo>
                    <a:pt x="904" y="127"/>
                  </a:lnTo>
                  <a:lnTo>
                    <a:pt x="906" y="133"/>
                  </a:lnTo>
                  <a:lnTo>
                    <a:pt x="908" y="135"/>
                  </a:lnTo>
                  <a:lnTo>
                    <a:pt x="908" y="137"/>
                  </a:lnTo>
                  <a:lnTo>
                    <a:pt x="909" y="137"/>
                  </a:lnTo>
                  <a:lnTo>
                    <a:pt x="910" y="141"/>
                  </a:lnTo>
                  <a:lnTo>
                    <a:pt x="911" y="146"/>
                  </a:lnTo>
                  <a:lnTo>
                    <a:pt x="915" y="154"/>
                  </a:lnTo>
                  <a:lnTo>
                    <a:pt x="916" y="155"/>
                  </a:lnTo>
                  <a:lnTo>
                    <a:pt x="916" y="157"/>
                  </a:lnTo>
                  <a:lnTo>
                    <a:pt x="916" y="158"/>
                  </a:lnTo>
                  <a:lnTo>
                    <a:pt x="917" y="162"/>
                  </a:lnTo>
                  <a:lnTo>
                    <a:pt x="920" y="165"/>
                  </a:lnTo>
                  <a:lnTo>
                    <a:pt x="922" y="173"/>
                  </a:lnTo>
                  <a:lnTo>
                    <a:pt x="927" y="184"/>
                  </a:lnTo>
                  <a:lnTo>
                    <a:pt x="930" y="190"/>
                  </a:lnTo>
                  <a:lnTo>
                    <a:pt x="933" y="197"/>
                  </a:lnTo>
                  <a:lnTo>
                    <a:pt x="935" y="201"/>
                  </a:lnTo>
                  <a:lnTo>
                    <a:pt x="936" y="205"/>
                  </a:lnTo>
                  <a:lnTo>
                    <a:pt x="937" y="207"/>
                  </a:lnTo>
                  <a:lnTo>
                    <a:pt x="938" y="211"/>
                  </a:lnTo>
                  <a:lnTo>
                    <a:pt x="940" y="213"/>
                  </a:lnTo>
                  <a:lnTo>
                    <a:pt x="942" y="218"/>
                  </a:lnTo>
                  <a:lnTo>
                    <a:pt x="942" y="219"/>
                  </a:lnTo>
                  <a:lnTo>
                    <a:pt x="943" y="222"/>
                  </a:lnTo>
                  <a:lnTo>
                    <a:pt x="943" y="223"/>
                  </a:lnTo>
                  <a:lnTo>
                    <a:pt x="946" y="227"/>
                  </a:lnTo>
                  <a:lnTo>
                    <a:pt x="948" y="234"/>
                  </a:lnTo>
                  <a:lnTo>
                    <a:pt x="949" y="235"/>
                  </a:lnTo>
                  <a:lnTo>
                    <a:pt x="949" y="237"/>
                  </a:lnTo>
                  <a:lnTo>
                    <a:pt x="949" y="238"/>
                  </a:lnTo>
                  <a:lnTo>
                    <a:pt x="949" y="239"/>
                  </a:lnTo>
                  <a:lnTo>
                    <a:pt x="951" y="239"/>
                  </a:lnTo>
                  <a:lnTo>
                    <a:pt x="951" y="240"/>
                  </a:lnTo>
                  <a:lnTo>
                    <a:pt x="952" y="244"/>
                  </a:lnTo>
                  <a:lnTo>
                    <a:pt x="954" y="249"/>
                  </a:lnTo>
                  <a:lnTo>
                    <a:pt x="956" y="254"/>
                  </a:lnTo>
                  <a:lnTo>
                    <a:pt x="958" y="260"/>
                  </a:lnTo>
                  <a:lnTo>
                    <a:pt x="959" y="263"/>
                  </a:lnTo>
                  <a:lnTo>
                    <a:pt x="962" y="267"/>
                  </a:lnTo>
                  <a:lnTo>
                    <a:pt x="967" y="280"/>
                  </a:lnTo>
                  <a:lnTo>
                    <a:pt x="970" y="288"/>
                  </a:lnTo>
                  <a:lnTo>
                    <a:pt x="972" y="291"/>
                  </a:lnTo>
                  <a:lnTo>
                    <a:pt x="973" y="295"/>
                  </a:lnTo>
                  <a:lnTo>
                    <a:pt x="974" y="297"/>
                  </a:lnTo>
                  <a:lnTo>
                    <a:pt x="974" y="298"/>
                  </a:lnTo>
                  <a:lnTo>
                    <a:pt x="978" y="304"/>
                  </a:lnTo>
                  <a:lnTo>
                    <a:pt x="979" y="308"/>
                  </a:lnTo>
                  <a:lnTo>
                    <a:pt x="981" y="314"/>
                  </a:lnTo>
                  <a:lnTo>
                    <a:pt x="981" y="317"/>
                  </a:lnTo>
                  <a:lnTo>
                    <a:pt x="983" y="319"/>
                  </a:lnTo>
                  <a:lnTo>
                    <a:pt x="984" y="320"/>
                  </a:lnTo>
                  <a:lnTo>
                    <a:pt x="986" y="325"/>
                  </a:lnTo>
                  <a:lnTo>
                    <a:pt x="989" y="330"/>
                  </a:lnTo>
                  <a:lnTo>
                    <a:pt x="989" y="331"/>
                  </a:lnTo>
                  <a:lnTo>
                    <a:pt x="989" y="333"/>
                  </a:lnTo>
                  <a:lnTo>
                    <a:pt x="991" y="335"/>
                  </a:lnTo>
                  <a:lnTo>
                    <a:pt x="994" y="335"/>
                  </a:lnTo>
                  <a:lnTo>
                    <a:pt x="996" y="336"/>
                  </a:lnTo>
                  <a:lnTo>
                    <a:pt x="999" y="336"/>
                  </a:lnTo>
                  <a:lnTo>
                    <a:pt x="1002" y="336"/>
                  </a:lnTo>
                  <a:lnTo>
                    <a:pt x="1007" y="338"/>
                  </a:lnTo>
                  <a:lnTo>
                    <a:pt x="1012" y="338"/>
                  </a:lnTo>
                  <a:lnTo>
                    <a:pt x="1016" y="338"/>
                  </a:lnTo>
                  <a:lnTo>
                    <a:pt x="1018" y="339"/>
                  </a:lnTo>
                  <a:lnTo>
                    <a:pt x="1022" y="339"/>
                  </a:lnTo>
                  <a:lnTo>
                    <a:pt x="1026" y="339"/>
                  </a:lnTo>
                  <a:lnTo>
                    <a:pt x="1028" y="339"/>
                  </a:lnTo>
                  <a:lnTo>
                    <a:pt x="1033" y="339"/>
                  </a:lnTo>
                  <a:lnTo>
                    <a:pt x="1037" y="339"/>
                  </a:lnTo>
                  <a:lnTo>
                    <a:pt x="1041" y="339"/>
                  </a:lnTo>
                  <a:lnTo>
                    <a:pt x="1044" y="339"/>
                  </a:lnTo>
                  <a:lnTo>
                    <a:pt x="1048" y="339"/>
                  </a:lnTo>
                  <a:lnTo>
                    <a:pt x="1052" y="339"/>
                  </a:lnTo>
                  <a:lnTo>
                    <a:pt x="1055" y="339"/>
                  </a:lnTo>
                  <a:lnTo>
                    <a:pt x="1057" y="339"/>
                  </a:lnTo>
                  <a:lnTo>
                    <a:pt x="1059" y="339"/>
                  </a:lnTo>
                  <a:lnTo>
                    <a:pt x="1064" y="339"/>
                  </a:lnTo>
                  <a:lnTo>
                    <a:pt x="1064" y="340"/>
                  </a:lnTo>
                  <a:lnTo>
                    <a:pt x="1065" y="341"/>
                  </a:lnTo>
                  <a:lnTo>
                    <a:pt x="1066" y="349"/>
                  </a:lnTo>
                  <a:lnTo>
                    <a:pt x="1073" y="381"/>
                  </a:lnTo>
                  <a:lnTo>
                    <a:pt x="1074" y="386"/>
                  </a:lnTo>
                  <a:lnTo>
                    <a:pt x="1074" y="389"/>
                  </a:lnTo>
                  <a:lnTo>
                    <a:pt x="1075" y="389"/>
                  </a:lnTo>
                  <a:lnTo>
                    <a:pt x="1076" y="398"/>
                  </a:lnTo>
                  <a:lnTo>
                    <a:pt x="1076" y="399"/>
                  </a:lnTo>
                  <a:lnTo>
                    <a:pt x="1076" y="400"/>
                  </a:lnTo>
                  <a:lnTo>
                    <a:pt x="1075" y="400"/>
                  </a:lnTo>
                  <a:lnTo>
                    <a:pt x="1074" y="400"/>
                  </a:lnTo>
                  <a:lnTo>
                    <a:pt x="1086" y="424"/>
                  </a:lnTo>
                  <a:lnTo>
                    <a:pt x="1091" y="435"/>
                  </a:lnTo>
                  <a:lnTo>
                    <a:pt x="1096" y="441"/>
                  </a:lnTo>
                  <a:lnTo>
                    <a:pt x="1098" y="445"/>
                  </a:lnTo>
                  <a:lnTo>
                    <a:pt x="1111" y="462"/>
                  </a:lnTo>
                  <a:lnTo>
                    <a:pt x="1112" y="467"/>
                  </a:lnTo>
                  <a:lnTo>
                    <a:pt x="1112" y="468"/>
                  </a:lnTo>
                  <a:lnTo>
                    <a:pt x="1113" y="469"/>
                  </a:lnTo>
                  <a:lnTo>
                    <a:pt x="1113" y="471"/>
                  </a:lnTo>
                  <a:lnTo>
                    <a:pt x="1116" y="471"/>
                  </a:lnTo>
                  <a:lnTo>
                    <a:pt x="1127" y="471"/>
                  </a:lnTo>
                  <a:lnTo>
                    <a:pt x="1129" y="471"/>
                  </a:lnTo>
                  <a:lnTo>
                    <a:pt x="1129" y="474"/>
                  </a:lnTo>
                  <a:lnTo>
                    <a:pt x="1129" y="483"/>
                  </a:lnTo>
                  <a:lnTo>
                    <a:pt x="1129" y="487"/>
                  </a:lnTo>
                  <a:lnTo>
                    <a:pt x="1125" y="487"/>
                  </a:lnTo>
                  <a:lnTo>
                    <a:pt x="1123" y="488"/>
                  </a:lnTo>
                  <a:lnTo>
                    <a:pt x="1122" y="488"/>
                  </a:lnTo>
                  <a:lnTo>
                    <a:pt x="1119" y="488"/>
                  </a:lnTo>
                  <a:lnTo>
                    <a:pt x="1117" y="488"/>
                  </a:lnTo>
                  <a:lnTo>
                    <a:pt x="1116" y="488"/>
                  </a:lnTo>
                  <a:lnTo>
                    <a:pt x="1113" y="488"/>
                  </a:lnTo>
                  <a:lnTo>
                    <a:pt x="1113" y="489"/>
                  </a:lnTo>
                  <a:lnTo>
                    <a:pt x="1116" y="498"/>
                  </a:lnTo>
                  <a:lnTo>
                    <a:pt x="1117" y="498"/>
                  </a:lnTo>
                  <a:lnTo>
                    <a:pt x="1117" y="501"/>
                  </a:lnTo>
                  <a:lnTo>
                    <a:pt x="1117" y="511"/>
                  </a:lnTo>
                  <a:lnTo>
                    <a:pt x="1114" y="512"/>
                  </a:lnTo>
                  <a:lnTo>
                    <a:pt x="1113" y="512"/>
                  </a:lnTo>
                  <a:lnTo>
                    <a:pt x="1109" y="514"/>
                  </a:lnTo>
                  <a:lnTo>
                    <a:pt x="1107" y="514"/>
                  </a:lnTo>
                  <a:lnTo>
                    <a:pt x="1108" y="525"/>
                  </a:lnTo>
                  <a:lnTo>
                    <a:pt x="1108" y="532"/>
                  </a:lnTo>
                  <a:lnTo>
                    <a:pt x="1102" y="531"/>
                  </a:lnTo>
                  <a:lnTo>
                    <a:pt x="1100" y="530"/>
                  </a:lnTo>
                  <a:lnTo>
                    <a:pt x="1097" y="530"/>
                  </a:lnTo>
                  <a:lnTo>
                    <a:pt x="1096" y="528"/>
                  </a:lnTo>
                  <a:lnTo>
                    <a:pt x="1093" y="528"/>
                  </a:lnTo>
                  <a:lnTo>
                    <a:pt x="1091" y="528"/>
                  </a:lnTo>
                  <a:lnTo>
                    <a:pt x="1090" y="528"/>
                  </a:lnTo>
                  <a:lnTo>
                    <a:pt x="1089" y="527"/>
                  </a:lnTo>
                  <a:lnTo>
                    <a:pt x="1086" y="527"/>
                  </a:lnTo>
                  <a:lnTo>
                    <a:pt x="1086" y="528"/>
                  </a:lnTo>
                  <a:lnTo>
                    <a:pt x="1086" y="530"/>
                  </a:lnTo>
                  <a:lnTo>
                    <a:pt x="1086" y="533"/>
                  </a:lnTo>
                  <a:lnTo>
                    <a:pt x="1087" y="544"/>
                  </a:lnTo>
                  <a:lnTo>
                    <a:pt x="1089" y="552"/>
                  </a:lnTo>
                  <a:lnTo>
                    <a:pt x="1090" y="563"/>
                  </a:lnTo>
                  <a:lnTo>
                    <a:pt x="1091" y="568"/>
                  </a:lnTo>
                  <a:lnTo>
                    <a:pt x="1091" y="573"/>
                  </a:lnTo>
                  <a:lnTo>
                    <a:pt x="1091" y="574"/>
                  </a:lnTo>
                  <a:lnTo>
                    <a:pt x="1091" y="575"/>
                  </a:lnTo>
                  <a:lnTo>
                    <a:pt x="1091" y="578"/>
                  </a:lnTo>
                  <a:lnTo>
                    <a:pt x="1091" y="579"/>
                  </a:lnTo>
                  <a:lnTo>
                    <a:pt x="1091" y="580"/>
                  </a:lnTo>
                  <a:lnTo>
                    <a:pt x="1091" y="581"/>
                  </a:lnTo>
                  <a:lnTo>
                    <a:pt x="1091" y="590"/>
                  </a:lnTo>
                  <a:lnTo>
                    <a:pt x="1091" y="591"/>
                  </a:lnTo>
                  <a:lnTo>
                    <a:pt x="1091" y="594"/>
                  </a:lnTo>
                  <a:lnTo>
                    <a:pt x="1091" y="595"/>
                  </a:lnTo>
                  <a:lnTo>
                    <a:pt x="1091" y="601"/>
                  </a:lnTo>
                  <a:lnTo>
                    <a:pt x="1091" y="604"/>
                  </a:lnTo>
                  <a:lnTo>
                    <a:pt x="1090" y="606"/>
                  </a:lnTo>
                  <a:lnTo>
                    <a:pt x="1090" y="612"/>
                  </a:lnTo>
                  <a:lnTo>
                    <a:pt x="1090" y="613"/>
                  </a:lnTo>
                  <a:lnTo>
                    <a:pt x="1087" y="623"/>
                  </a:lnTo>
                  <a:lnTo>
                    <a:pt x="1087" y="628"/>
                  </a:lnTo>
                  <a:lnTo>
                    <a:pt x="1087" y="629"/>
                  </a:lnTo>
                  <a:lnTo>
                    <a:pt x="1086" y="633"/>
                  </a:lnTo>
                  <a:lnTo>
                    <a:pt x="1086" y="634"/>
                  </a:lnTo>
                  <a:lnTo>
                    <a:pt x="1086" y="636"/>
                  </a:lnTo>
                  <a:lnTo>
                    <a:pt x="1085" y="639"/>
                  </a:lnTo>
                  <a:lnTo>
                    <a:pt x="1084" y="644"/>
                  </a:lnTo>
                  <a:lnTo>
                    <a:pt x="1082" y="649"/>
                  </a:lnTo>
                  <a:lnTo>
                    <a:pt x="1081" y="653"/>
                  </a:lnTo>
                  <a:lnTo>
                    <a:pt x="1076" y="666"/>
                  </a:lnTo>
                  <a:lnTo>
                    <a:pt x="1074" y="673"/>
                  </a:lnTo>
                  <a:lnTo>
                    <a:pt x="1073" y="679"/>
                  </a:lnTo>
                  <a:lnTo>
                    <a:pt x="1073" y="680"/>
                  </a:lnTo>
                  <a:lnTo>
                    <a:pt x="1071" y="681"/>
                  </a:lnTo>
                  <a:lnTo>
                    <a:pt x="1053" y="739"/>
                  </a:lnTo>
                  <a:lnTo>
                    <a:pt x="1048" y="753"/>
                  </a:lnTo>
                  <a:lnTo>
                    <a:pt x="1047" y="755"/>
                  </a:lnTo>
                  <a:lnTo>
                    <a:pt x="1047" y="756"/>
                  </a:lnTo>
                  <a:lnTo>
                    <a:pt x="1044" y="756"/>
                  </a:lnTo>
                  <a:lnTo>
                    <a:pt x="1043" y="755"/>
                  </a:lnTo>
                  <a:lnTo>
                    <a:pt x="1039" y="755"/>
                  </a:lnTo>
                  <a:lnTo>
                    <a:pt x="1038" y="755"/>
                  </a:lnTo>
                  <a:lnTo>
                    <a:pt x="1037" y="755"/>
                  </a:lnTo>
                  <a:lnTo>
                    <a:pt x="1036" y="755"/>
                  </a:lnTo>
                  <a:lnTo>
                    <a:pt x="1036" y="756"/>
                  </a:lnTo>
                  <a:lnTo>
                    <a:pt x="1034" y="756"/>
                  </a:lnTo>
                  <a:lnTo>
                    <a:pt x="1032" y="756"/>
                  </a:lnTo>
                  <a:lnTo>
                    <a:pt x="1031" y="756"/>
                  </a:lnTo>
                  <a:lnTo>
                    <a:pt x="1026" y="757"/>
                  </a:lnTo>
                  <a:lnTo>
                    <a:pt x="1025" y="757"/>
                  </a:lnTo>
                  <a:lnTo>
                    <a:pt x="1023" y="757"/>
                  </a:lnTo>
                  <a:lnTo>
                    <a:pt x="1022" y="757"/>
                  </a:lnTo>
                  <a:lnTo>
                    <a:pt x="1020" y="757"/>
                  </a:lnTo>
                  <a:lnTo>
                    <a:pt x="1018" y="756"/>
                  </a:lnTo>
                  <a:lnTo>
                    <a:pt x="1016" y="756"/>
                  </a:lnTo>
                  <a:lnTo>
                    <a:pt x="1015" y="756"/>
                  </a:lnTo>
                  <a:lnTo>
                    <a:pt x="1011" y="756"/>
                  </a:lnTo>
                  <a:lnTo>
                    <a:pt x="1007" y="756"/>
                  </a:lnTo>
                  <a:lnTo>
                    <a:pt x="1005" y="756"/>
                  </a:lnTo>
                  <a:lnTo>
                    <a:pt x="1004" y="756"/>
                  </a:lnTo>
                  <a:lnTo>
                    <a:pt x="999" y="756"/>
                  </a:lnTo>
                  <a:lnTo>
                    <a:pt x="997" y="756"/>
                  </a:lnTo>
                  <a:lnTo>
                    <a:pt x="994" y="756"/>
                  </a:lnTo>
                  <a:lnTo>
                    <a:pt x="993" y="756"/>
                  </a:lnTo>
                  <a:lnTo>
                    <a:pt x="990" y="756"/>
                  </a:lnTo>
                  <a:lnTo>
                    <a:pt x="989" y="756"/>
                  </a:lnTo>
                  <a:lnTo>
                    <a:pt x="986" y="755"/>
                  </a:lnTo>
                  <a:lnTo>
                    <a:pt x="984" y="755"/>
                  </a:lnTo>
                  <a:lnTo>
                    <a:pt x="983" y="755"/>
                  </a:lnTo>
                  <a:lnTo>
                    <a:pt x="979" y="755"/>
                  </a:lnTo>
                  <a:lnTo>
                    <a:pt x="977" y="755"/>
                  </a:lnTo>
                  <a:lnTo>
                    <a:pt x="974" y="754"/>
                  </a:lnTo>
                  <a:lnTo>
                    <a:pt x="973" y="754"/>
                  </a:lnTo>
                  <a:lnTo>
                    <a:pt x="972" y="754"/>
                  </a:lnTo>
                  <a:lnTo>
                    <a:pt x="968" y="754"/>
                  </a:lnTo>
                  <a:lnTo>
                    <a:pt x="967" y="754"/>
                  </a:lnTo>
                  <a:lnTo>
                    <a:pt x="965" y="754"/>
                  </a:lnTo>
                  <a:lnTo>
                    <a:pt x="963" y="753"/>
                  </a:lnTo>
                  <a:lnTo>
                    <a:pt x="962" y="753"/>
                  </a:lnTo>
                  <a:lnTo>
                    <a:pt x="958" y="754"/>
                  </a:lnTo>
                  <a:lnTo>
                    <a:pt x="957" y="755"/>
                  </a:lnTo>
                  <a:lnTo>
                    <a:pt x="954" y="755"/>
                  </a:lnTo>
                  <a:lnTo>
                    <a:pt x="953" y="756"/>
                  </a:lnTo>
                  <a:lnTo>
                    <a:pt x="952" y="756"/>
                  </a:lnTo>
                  <a:lnTo>
                    <a:pt x="952" y="757"/>
                  </a:lnTo>
                  <a:lnTo>
                    <a:pt x="948" y="756"/>
                  </a:lnTo>
                  <a:lnTo>
                    <a:pt x="947" y="756"/>
                  </a:lnTo>
                  <a:lnTo>
                    <a:pt x="946" y="755"/>
                  </a:lnTo>
                  <a:lnTo>
                    <a:pt x="946" y="754"/>
                  </a:lnTo>
                  <a:lnTo>
                    <a:pt x="945" y="754"/>
                  </a:lnTo>
                  <a:lnTo>
                    <a:pt x="943" y="754"/>
                  </a:lnTo>
                  <a:lnTo>
                    <a:pt x="942" y="754"/>
                  </a:lnTo>
                  <a:lnTo>
                    <a:pt x="938" y="754"/>
                  </a:lnTo>
                  <a:lnTo>
                    <a:pt x="935" y="754"/>
                  </a:lnTo>
                  <a:lnTo>
                    <a:pt x="932" y="754"/>
                  </a:lnTo>
                  <a:lnTo>
                    <a:pt x="931" y="754"/>
                  </a:lnTo>
                  <a:lnTo>
                    <a:pt x="929" y="753"/>
                  </a:lnTo>
                  <a:lnTo>
                    <a:pt x="926" y="753"/>
                  </a:lnTo>
                  <a:lnTo>
                    <a:pt x="924" y="753"/>
                  </a:lnTo>
                  <a:lnTo>
                    <a:pt x="920" y="753"/>
                  </a:lnTo>
                  <a:lnTo>
                    <a:pt x="919" y="753"/>
                  </a:lnTo>
                  <a:lnTo>
                    <a:pt x="917" y="753"/>
                  </a:lnTo>
                  <a:lnTo>
                    <a:pt x="916" y="753"/>
                  </a:lnTo>
                  <a:lnTo>
                    <a:pt x="914" y="751"/>
                  </a:lnTo>
                  <a:lnTo>
                    <a:pt x="911" y="751"/>
                  </a:lnTo>
                  <a:lnTo>
                    <a:pt x="910" y="751"/>
                  </a:lnTo>
                  <a:lnTo>
                    <a:pt x="908" y="751"/>
                  </a:lnTo>
                  <a:lnTo>
                    <a:pt x="906" y="750"/>
                  </a:lnTo>
                  <a:lnTo>
                    <a:pt x="903" y="750"/>
                  </a:lnTo>
                  <a:lnTo>
                    <a:pt x="900" y="750"/>
                  </a:lnTo>
                  <a:lnTo>
                    <a:pt x="898" y="750"/>
                  </a:lnTo>
                  <a:lnTo>
                    <a:pt x="893" y="749"/>
                  </a:lnTo>
                  <a:lnTo>
                    <a:pt x="887" y="749"/>
                  </a:lnTo>
                  <a:lnTo>
                    <a:pt x="884" y="749"/>
                  </a:lnTo>
                  <a:lnTo>
                    <a:pt x="883" y="749"/>
                  </a:lnTo>
                  <a:lnTo>
                    <a:pt x="881" y="748"/>
                  </a:lnTo>
                  <a:lnTo>
                    <a:pt x="878" y="748"/>
                  </a:lnTo>
                  <a:lnTo>
                    <a:pt x="877" y="748"/>
                  </a:lnTo>
                  <a:lnTo>
                    <a:pt x="872" y="746"/>
                  </a:lnTo>
                  <a:lnTo>
                    <a:pt x="871" y="746"/>
                  </a:lnTo>
                  <a:lnTo>
                    <a:pt x="871" y="745"/>
                  </a:lnTo>
                  <a:lnTo>
                    <a:pt x="852" y="743"/>
                  </a:lnTo>
                  <a:lnTo>
                    <a:pt x="850" y="741"/>
                  </a:lnTo>
                  <a:lnTo>
                    <a:pt x="847" y="741"/>
                  </a:lnTo>
                  <a:lnTo>
                    <a:pt x="846" y="741"/>
                  </a:lnTo>
                  <a:lnTo>
                    <a:pt x="844" y="741"/>
                  </a:lnTo>
                  <a:lnTo>
                    <a:pt x="842" y="741"/>
                  </a:lnTo>
                  <a:lnTo>
                    <a:pt x="840" y="741"/>
                  </a:lnTo>
                  <a:lnTo>
                    <a:pt x="838" y="743"/>
                  </a:lnTo>
                  <a:lnTo>
                    <a:pt x="835" y="743"/>
                  </a:lnTo>
                  <a:lnTo>
                    <a:pt x="831" y="743"/>
                  </a:lnTo>
                  <a:lnTo>
                    <a:pt x="830" y="743"/>
                  </a:lnTo>
                  <a:lnTo>
                    <a:pt x="829" y="743"/>
                  </a:lnTo>
                  <a:lnTo>
                    <a:pt x="826" y="743"/>
                  </a:lnTo>
                  <a:lnTo>
                    <a:pt x="820" y="744"/>
                  </a:lnTo>
                  <a:lnTo>
                    <a:pt x="809" y="745"/>
                  </a:lnTo>
                  <a:lnTo>
                    <a:pt x="808" y="751"/>
                  </a:lnTo>
                  <a:lnTo>
                    <a:pt x="804" y="746"/>
                  </a:lnTo>
                  <a:lnTo>
                    <a:pt x="803" y="746"/>
                  </a:lnTo>
                  <a:lnTo>
                    <a:pt x="802" y="746"/>
                  </a:lnTo>
                  <a:lnTo>
                    <a:pt x="801" y="746"/>
                  </a:lnTo>
                  <a:lnTo>
                    <a:pt x="799" y="746"/>
                  </a:lnTo>
                  <a:lnTo>
                    <a:pt x="797" y="746"/>
                  </a:lnTo>
                  <a:lnTo>
                    <a:pt x="796" y="746"/>
                  </a:lnTo>
                  <a:lnTo>
                    <a:pt x="794" y="746"/>
                  </a:lnTo>
                  <a:lnTo>
                    <a:pt x="793" y="746"/>
                  </a:lnTo>
                  <a:lnTo>
                    <a:pt x="792" y="745"/>
                  </a:lnTo>
                  <a:lnTo>
                    <a:pt x="790" y="745"/>
                  </a:lnTo>
                  <a:lnTo>
                    <a:pt x="788" y="745"/>
                  </a:lnTo>
                  <a:lnTo>
                    <a:pt x="787" y="745"/>
                  </a:lnTo>
                  <a:lnTo>
                    <a:pt x="786" y="745"/>
                  </a:lnTo>
                  <a:lnTo>
                    <a:pt x="783" y="745"/>
                  </a:lnTo>
                  <a:lnTo>
                    <a:pt x="782" y="744"/>
                  </a:lnTo>
                  <a:lnTo>
                    <a:pt x="781" y="744"/>
                  </a:lnTo>
                  <a:lnTo>
                    <a:pt x="780" y="744"/>
                  </a:lnTo>
                  <a:lnTo>
                    <a:pt x="778" y="744"/>
                  </a:lnTo>
                  <a:lnTo>
                    <a:pt x="777" y="744"/>
                  </a:lnTo>
                  <a:lnTo>
                    <a:pt x="771" y="745"/>
                  </a:lnTo>
                  <a:lnTo>
                    <a:pt x="769" y="745"/>
                  </a:lnTo>
                  <a:lnTo>
                    <a:pt x="766" y="746"/>
                  </a:lnTo>
                  <a:lnTo>
                    <a:pt x="765" y="746"/>
                  </a:lnTo>
                  <a:lnTo>
                    <a:pt x="764" y="746"/>
                  </a:lnTo>
                  <a:lnTo>
                    <a:pt x="761" y="746"/>
                  </a:lnTo>
                  <a:lnTo>
                    <a:pt x="759" y="748"/>
                  </a:lnTo>
                  <a:lnTo>
                    <a:pt x="756" y="748"/>
                  </a:lnTo>
                  <a:lnTo>
                    <a:pt x="755" y="748"/>
                  </a:lnTo>
                  <a:lnTo>
                    <a:pt x="754" y="748"/>
                  </a:lnTo>
                  <a:lnTo>
                    <a:pt x="753" y="749"/>
                  </a:lnTo>
                  <a:lnTo>
                    <a:pt x="751" y="749"/>
                  </a:lnTo>
                  <a:lnTo>
                    <a:pt x="750" y="749"/>
                  </a:lnTo>
                  <a:lnTo>
                    <a:pt x="749" y="750"/>
                  </a:lnTo>
                  <a:lnTo>
                    <a:pt x="746" y="750"/>
                  </a:lnTo>
                  <a:lnTo>
                    <a:pt x="745" y="751"/>
                  </a:lnTo>
                  <a:lnTo>
                    <a:pt x="744" y="751"/>
                  </a:lnTo>
                  <a:lnTo>
                    <a:pt x="743" y="751"/>
                  </a:lnTo>
                  <a:lnTo>
                    <a:pt x="742" y="751"/>
                  </a:lnTo>
                  <a:lnTo>
                    <a:pt x="740" y="753"/>
                  </a:lnTo>
                  <a:lnTo>
                    <a:pt x="739" y="753"/>
                  </a:lnTo>
                  <a:lnTo>
                    <a:pt x="737" y="753"/>
                  </a:lnTo>
                  <a:lnTo>
                    <a:pt x="734" y="753"/>
                  </a:lnTo>
                  <a:lnTo>
                    <a:pt x="733" y="754"/>
                  </a:lnTo>
                  <a:lnTo>
                    <a:pt x="732" y="754"/>
                  </a:lnTo>
                  <a:lnTo>
                    <a:pt x="729" y="754"/>
                  </a:lnTo>
                  <a:lnTo>
                    <a:pt x="727" y="755"/>
                  </a:lnTo>
                  <a:lnTo>
                    <a:pt x="724" y="755"/>
                  </a:lnTo>
                  <a:lnTo>
                    <a:pt x="723" y="755"/>
                  </a:lnTo>
                  <a:lnTo>
                    <a:pt x="722" y="756"/>
                  </a:lnTo>
                  <a:lnTo>
                    <a:pt x="719" y="756"/>
                  </a:lnTo>
                  <a:lnTo>
                    <a:pt x="717" y="757"/>
                  </a:lnTo>
                  <a:lnTo>
                    <a:pt x="716" y="757"/>
                  </a:lnTo>
                  <a:lnTo>
                    <a:pt x="713" y="759"/>
                  </a:lnTo>
                  <a:lnTo>
                    <a:pt x="712" y="759"/>
                  </a:lnTo>
                  <a:lnTo>
                    <a:pt x="710" y="760"/>
                  </a:lnTo>
                  <a:lnTo>
                    <a:pt x="708" y="760"/>
                  </a:lnTo>
                  <a:lnTo>
                    <a:pt x="702" y="764"/>
                  </a:lnTo>
                  <a:lnTo>
                    <a:pt x="700" y="765"/>
                  </a:lnTo>
                  <a:lnTo>
                    <a:pt x="698" y="765"/>
                  </a:lnTo>
                  <a:lnTo>
                    <a:pt x="697" y="766"/>
                  </a:lnTo>
                  <a:lnTo>
                    <a:pt x="696" y="766"/>
                  </a:lnTo>
                  <a:lnTo>
                    <a:pt x="684" y="770"/>
                  </a:lnTo>
                  <a:lnTo>
                    <a:pt x="682" y="770"/>
                  </a:lnTo>
                  <a:lnTo>
                    <a:pt x="681" y="770"/>
                  </a:lnTo>
                  <a:lnTo>
                    <a:pt x="679" y="770"/>
                  </a:lnTo>
                  <a:lnTo>
                    <a:pt x="676" y="771"/>
                  </a:lnTo>
                  <a:lnTo>
                    <a:pt x="673" y="771"/>
                  </a:lnTo>
                  <a:lnTo>
                    <a:pt x="671" y="771"/>
                  </a:lnTo>
                  <a:lnTo>
                    <a:pt x="668" y="772"/>
                  </a:lnTo>
                  <a:lnTo>
                    <a:pt x="666" y="772"/>
                  </a:lnTo>
                  <a:lnTo>
                    <a:pt x="665" y="772"/>
                  </a:lnTo>
                  <a:lnTo>
                    <a:pt x="662" y="771"/>
                  </a:lnTo>
                  <a:lnTo>
                    <a:pt x="659" y="771"/>
                  </a:lnTo>
                  <a:lnTo>
                    <a:pt x="657" y="771"/>
                  </a:lnTo>
                  <a:lnTo>
                    <a:pt x="654" y="771"/>
                  </a:lnTo>
                  <a:lnTo>
                    <a:pt x="652" y="770"/>
                  </a:lnTo>
                  <a:lnTo>
                    <a:pt x="650" y="770"/>
                  </a:lnTo>
                  <a:lnTo>
                    <a:pt x="648" y="770"/>
                  </a:lnTo>
                  <a:lnTo>
                    <a:pt x="647" y="770"/>
                  </a:lnTo>
                  <a:lnTo>
                    <a:pt x="646" y="770"/>
                  </a:lnTo>
                  <a:lnTo>
                    <a:pt x="639" y="770"/>
                  </a:lnTo>
                  <a:lnTo>
                    <a:pt x="637" y="769"/>
                  </a:lnTo>
                  <a:lnTo>
                    <a:pt x="634" y="769"/>
                  </a:lnTo>
                  <a:lnTo>
                    <a:pt x="633" y="770"/>
                  </a:lnTo>
                  <a:lnTo>
                    <a:pt x="632" y="770"/>
                  </a:lnTo>
                  <a:lnTo>
                    <a:pt x="630" y="770"/>
                  </a:lnTo>
                  <a:lnTo>
                    <a:pt x="628" y="771"/>
                  </a:lnTo>
                  <a:lnTo>
                    <a:pt x="627" y="771"/>
                  </a:lnTo>
                  <a:lnTo>
                    <a:pt x="625" y="772"/>
                  </a:lnTo>
                  <a:lnTo>
                    <a:pt x="623" y="772"/>
                  </a:lnTo>
                  <a:lnTo>
                    <a:pt x="622" y="773"/>
                  </a:lnTo>
                  <a:lnTo>
                    <a:pt x="621" y="773"/>
                  </a:lnTo>
                  <a:lnTo>
                    <a:pt x="620" y="775"/>
                  </a:lnTo>
                  <a:lnTo>
                    <a:pt x="618" y="775"/>
                  </a:lnTo>
                  <a:lnTo>
                    <a:pt x="617" y="775"/>
                  </a:lnTo>
                  <a:lnTo>
                    <a:pt x="615" y="776"/>
                  </a:lnTo>
                  <a:lnTo>
                    <a:pt x="611" y="776"/>
                  </a:lnTo>
                  <a:lnTo>
                    <a:pt x="610" y="776"/>
                  </a:lnTo>
                  <a:lnTo>
                    <a:pt x="609" y="777"/>
                  </a:lnTo>
                  <a:lnTo>
                    <a:pt x="606" y="777"/>
                  </a:lnTo>
                  <a:lnTo>
                    <a:pt x="599" y="780"/>
                  </a:lnTo>
                  <a:lnTo>
                    <a:pt x="598" y="781"/>
                  </a:lnTo>
                  <a:lnTo>
                    <a:pt x="595" y="781"/>
                  </a:lnTo>
                  <a:lnTo>
                    <a:pt x="594" y="782"/>
                  </a:lnTo>
                  <a:lnTo>
                    <a:pt x="591" y="783"/>
                  </a:lnTo>
                  <a:lnTo>
                    <a:pt x="590" y="783"/>
                  </a:lnTo>
                  <a:lnTo>
                    <a:pt x="589" y="783"/>
                  </a:lnTo>
                  <a:lnTo>
                    <a:pt x="588" y="785"/>
                  </a:lnTo>
                  <a:lnTo>
                    <a:pt x="586" y="785"/>
                  </a:lnTo>
                  <a:lnTo>
                    <a:pt x="585" y="785"/>
                  </a:lnTo>
                  <a:lnTo>
                    <a:pt x="584" y="785"/>
                  </a:lnTo>
                  <a:lnTo>
                    <a:pt x="582" y="786"/>
                  </a:lnTo>
                  <a:lnTo>
                    <a:pt x="580" y="786"/>
                  </a:lnTo>
                  <a:lnTo>
                    <a:pt x="578" y="787"/>
                  </a:lnTo>
                  <a:lnTo>
                    <a:pt x="577" y="787"/>
                  </a:lnTo>
                  <a:lnTo>
                    <a:pt x="575" y="788"/>
                  </a:lnTo>
                  <a:lnTo>
                    <a:pt x="574" y="788"/>
                  </a:lnTo>
                  <a:lnTo>
                    <a:pt x="573" y="785"/>
                  </a:lnTo>
                  <a:lnTo>
                    <a:pt x="572" y="782"/>
                  </a:lnTo>
                  <a:lnTo>
                    <a:pt x="571" y="780"/>
                  </a:lnTo>
                  <a:lnTo>
                    <a:pt x="571" y="777"/>
                  </a:lnTo>
                  <a:lnTo>
                    <a:pt x="568" y="775"/>
                  </a:lnTo>
                  <a:lnTo>
                    <a:pt x="567" y="772"/>
                  </a:lnTo>
                  <a:lnTo>
                    <a:pt x="566" y="771"/>
                  </a:lnTo>
                  <a:lnTo>
                    <a:pt x="564" y="769"/>
                  </a:lnTo>
                  <a:lnTo>
                    <a:pt x="563" y="767"/>
                  </a:lnTo>
                  <a:lnTo>
                    <a:pt x="563" y="766"/>
                  </a:lnTo>
                  <a:lnTo>
                    <a:pt x="562" y="765"/>
                  </a:lnTo>
                  <a:lnTo>
                    <a:pt x="561" y="765"/>
                  </a:lnTo>
                  <a:lnTo>
                    <a:pt x="559" y="762"/>
                  </a:lnTo>
                  <a:lnTo>
                    <a:pt x="556" y="760"/>
                  </a:lnTo>
                  <a:lnTo>
                    <a:pt x="553" y="757"/>
                  </a:lnTo>
                  <a:lnTo>
                    <a:pt x="552" y="756"/>
                  </a:lnTo>
                  <a:lnTo>
                    <a:pt x="550" y="754"/>
                  </a:lnTo>
                  <a:lnTo>
                    <a:pt x="550" y="753"/>
                  </a:lnTo>
                  <a:lnTo>
                    <a:pt x="548" y="753"/>
                  </a:lnTo>
                  <a:lnTo>
                    <a:pt x="547" y="751"/>
                  </a:lnTo>
                  <a:lnTo>
                    <a:pt x="546" y="750"/>
                  </a:lnTo>
                  <a:lnTo>
                    <a:pt x="545" y="749"/>
                  </a:lnTo>
                  <a:lnTo>
                    <a:pt x="543" y="746"/>
                  </a:lnTo>
                  <a:lnTo>
                    <a:pt x="541" y="744"/>
                  </a:lnTo>
                  <a:lnTo>
                    <a:pt x="540" y="741"/>
                  </a:lnTo>
                  <a:lnTo>
                    <a:pt x="539" y="741"/>
                  </a:lnTo>
                  <a:lnTo>
                    <a:pt x="539" y="740"/>
                  </a:lnTo>
                  <a:lnTo>
                    <a:pt x="537" y="739"/>
                  </a:lnTo>
                  <a:lnTo>
                    <a:pt x="537" y="738"/>
                  </a:lnTo>
                  <a:lnTo>
                    <a:pt x="537" y="737"/>
                  </a:lnTo>
                  <a:lnTo>
                    <a:pt x="536" y="737"/>
                  </a:lnTo>
                  <a:lnTo>
                    <a:pt x="536" y="735"/>
                  </a:lnTo>
                  <a:lnTo>
                    <a:pt x="535" y="735"/>
                  </a:lnTo>
                  <a:lnTo>
                    <a:pt x="535" y="737"/>
                  </a:lnTo>
                  <a:lnTo>
                    <a:pt x="532" y="737"/>
                  </a:lnTo>
                  <a:lnTo>
                    <a:pt x="530" y="738"/>
                  </a:lnTo>
                  <a:lnTo>
                    <a:pt x="529" y="738"/>
                  </a:lnTo>
                  <a:lnTo>
                    <a:pt x="529" y="737"/>
                  </a:lnTo>
                  <a:lnTo>
                    <a:pt x="529" y="735"/>
                  </a:lnTo>
                  <a:lnTo>
                    <a:pt x="527" y="728"/>
                  </a:lnTo>
                  <a:lnTo>
                    <a:pt x="527" y="727"/>
                  </a:lnTo>
                  <a:lnTo>
                    <a:pt x="526" y="724"/>
                  </a:lnTo>
                  <a:lnTo>
                    <a:pt x="525" y="716"/>
                  </a:lnTo>
                  <a:lnTo>
                    <a:pt x="524" y="707"/>
                  </a:lnTo>
                  <a:lnTo>
                    <a:pt x="524" y="706"/>
                  </a:lnTo>
                  <a:lnTo>
                    <a:pt x="524" y="705"/>
                  </a:lnTo>
                  <a:lnTo>
                    <a:pt x="524" y="703"/>
                  </a:lnTo>
                  <a:lnTo>
                    <a:pt x="524" y="693"/>
                  </a:lnTo>
                  <a:lnTo>
                    <a:pt x="524" y="690"/>
                  </a:lnTo>
                  <a:lnTo>
                    <a:pt x="521" y="687"/>
                  </a:lnTo>
                  <a:lnTo>
                    <a:pt x="519" y="686"/>
                  </a:lnTo>
                  <a:lnTo>
                    <a:pt x="519" y="685"/>
                  </a:lnTo>
                  <a:lnTo>
                    <a:pt x="518" y="684"/>
                  </a:lnTo>
                  <a:lnTo>
                    <a:pt x="516" y="682"/>
                  </a:lnTo>
                  <a:lnTo>
                    <a:pt x="515" y="681"/>
                  </a:lnTo>
                  <a:lnTo>
                    <a:pt x="514" y="680"/>
                  </a:lnTo>
                  <a:lnTo>
                    <a:pt x="513" y="679"/>
                  </a:lnTo>
                  <a:lnTo>
                    <a:pt x="511" y="679"/>
                  </a:lnTo>
                  <a:lnTo>
                    <a:pt x="510" y="677"/>
                  </a:lnTo>
                  <a:lnTo>
                    <a:pt x="508" y="676"/>
                  </a:lnTo>
                  <a:lnTo>
                    <a:pt x="507" y="676"/>
                  </a:lnTo>
                  <a:lnTo>
                    <a:pt x="504" y="676"/>
                  </a:lnTo>
                  <a:lnTo>
                    <a:pt x="503" y="676"/>
                  </a:lnTo>
                  <a:lnTo>
                    <a:pt x="502" y="676"/>
                  </a:lnTo>
                  <a:lnTo>
                    <a:pt x="498" y="675"/>
                  </a:lnTo>
                  <a:lnTo>
                    <a:pt x="497" y="675"/>
                  </a:lnTo>
                  <a:lnTo>
                    <a:pt x="495" y="675"/>
                  </a:lnTo>
                  <a:lnTo>
                    <a:pt x="484" y="673"/>
                  </a:lnTo>
                  <a:lnTo>
                    <a:pt x="478" y="669"/>
                  </a:lnTo>
                  <a:lnTo>
                    <a:pt x="478" y="668"/>
                  </a:lnTo>
                  <a:lnTo>
                    <a:pt x="477" y="668"/>
                  </a:lnTo>
                  <a:lnTo>
                    <a:pt x="476" y="666"/>
                  </a:lnTo>
                  <a:lnTo>
                    <a:pt x="475" y="666"/>
                  </a:lnTo>
                  <a:lnTo>
                    <a:pt x="475" y="665"/>
                  </a:lnTo>
                  <a:lnTo>
                    <a:pt x="473" y="665"/>
                  </a:lnTo>
                  <a:lnTo>
                    <a:pt x="472" y="664"/>
                  </a:lnTo>
                  <a:lnTo>
                    <a:pt x="472" y="663"/>
                  </a:lnTo>
                  <a:lnTo>
                    <a:pt x="471" y="663"/>
                  </a:lnTo>
                  <a:lnTo>
                    <a:pt x="471" y="661"/>
                  </a:lnTo>
                  <a:lnTo>
                    <a:pt x="470" y="661"/>
                  </a:lnTo>
                  <a:lnTo>
                    <a:pt x="470" y="660"/>
                  </a:lnTo>
                  <a:lnTo>
                    <a:pt x="468" y="659"/>
                  </a:lnTo>
                  <a:lnTo>
                    <a:pt x="468" y="658"/>
                  </a:lnTo>
                  <a:lnTo>
                    <a:pt x="467" y="658"/>
                  </a:lnTo>
                  <a:lnTo>
                    <a:pt x="467" y="657"/>
                  </a:lnTo>
                  <a:lnTo>
                    <a:pt x="466" y="657"/>
                  </a:lnTo>
                  <a:lnTo>
                    <a:pt x="466" y="655"/>
                  </a:lnTo>
                  <a:lnTo>
                    <a:pt x="465" y="654"/>
                  </a:lnTo>
                  <a:lnTo>
                    <a:pt x="463" y="653"/>
                  </a:lnTo>
                  <a:lnTo>
                    <a:pt x="463" y="652"/>
                  </a:lnTo>
                  <a:lnTo>
                    <a:pt x="463" y="653"/>
                  </a:lnTo>
                  <a:lnTo>
                    <a:pt x="460" y="652"/>
                  </a:lnTo>
                  <a:lnTo>
                    <a:pt x="457" y="652"/>
                  </a:lnTo>
                  <a:lnTo>
                    <a:pt x="455" y="650"/>
                  </a:lnTo>
                  <a:lnTo>
                    <a:pt x="451" y="650"/>
                  </a:lnTo>
                  <a:lnTo>
                    <a:pt x="450" y="650"/>
                  </a:lnTo>
                  <a:lnTo>
                    <a:pt x="446" y="649"/>
                  </a:lnTo>
                  <a:lnTo>
                    <a:pt x="445" y="648"/>
                  </a:lnTo>
                  <a:lnTo>
                    <a:pt x="441" y="642"/>
                  </a:lnTo>
                  <a:lnTo>
                    <a:pt x="439" y="639"/>
                  </a:lnTo>
                  <a:lnTo>
                    <a:pt x="436" y="636"/>
                  </a:lnTo>
                  <a:lnTo>
                    <a:pt x="427" y="626"/>
                  </a:lnTo>
                  <a:lnTo>
                    <a:pt x="430" y="622"/>
                  </a:lnTo>
                  <a:lnTo>
                    <a:pt x="431" y="620"/>
                  </a:lnTo>
                  <a:lnTo>
                    <a:pt x="434" y="616"/>
                  </a:lnTo>
                  <a:lnTo>
                    <a:pt x="428" y="613"/>
                  </a:lnTo>
                  <a:lnTo>
                    <a:pt x="427" y="612"/>
                  </a:lnTo>
                  <a:lnTo>
                    <a:pt x="424" y="611"/>
                  </a:lnTo>
                  <a:lnTo>
                    <a:pt x="422" y="610"/>
                  </a:lnTo>
                  <a:lnTo>
                    <a:pt x="420" y="610"/>
                  </a:lnTo>
                  <a:lnTo>
                    <a:pt x="417" y="606"/>
                  </a:lnTo>
                  <a:lnTo>
                    <a:pt x="412" y="602"/>
                  </a:lnTo>
                  <a:lnTo>
                    <a:pt x="411" y="601"/>
                  </a:lnTo>
                  <a:lnTo>
                    <a:pt x="409" y="600"/>
                  </a:lnTo>
                  <a:lnTo>
                    <a:pt x="408" y="600"/>
                  </a:lnTo>
                  <a:lnTo>
                    <a:pt x="408" y="599"/>
                  </a:lnTo>
                  <a:lnTo>
                    <a:pt x="407" y="599"/>
                  </a:lnTo>
                  <a:lnTo>
                    <a:pt x="403" y="595"/>
                  </a:lnTo>
                  <a:lnTo>
                    <a:pt x="402" y="595"/>
                  </a:lnTo>
                  <a:lnTo>
                    <a:pt x="402" y="594"/>
                  </a:lnTo>
                  <a:lnTo>
                    <a:pt x="396" y="589"/>
                  </a:lnTo>
                  <a:lnTo>
                    <a:pt x="391" y="594"/>
                  </a:lnTo>
                  <a:lnTo>
                    <a:pt x="383" y="606"/>
                  </a:lnTo>
                  <a:lnTo>
                    <a:pt x="381" y="610"/>
                  </a:lnTo>
                  <a:lnTo>
                    <a:pt x="376" y="623"/>
                  </a:lnTo>
                  <a:lnTo>
                    <a:pt x="375" y="624"/>
                  </a:lnTo>
                  <a:lnTo>
                    <a:pt x="375" y="626"/>
                  </a:lnTo>
                  <a:lnTo>
                    <a:pt x="375" y="627"/>
                  </a:lnTo>
                  <a:lnTo>
                    <a:pt x="374" y="627"/>
                  </a:lnTo>
                  <a:lnTo>
                    <a:pt x="374" y="628"/>
                  </a:lnTo>
                  <a:lnTo>
                    <a:pt x="372" y="633"/>
                  </a:lnTo>
                  <a:lnTo>
                    <a:pt x="371" y="634"/>
                  </a:lnTo>
                  <a:lnTo>
                    <a:pt x="371" y="636"/>
                  </a:lnTo>
                  <a:lnTo>
                    <a:pt x="369" y="643"/>
                  </a:lnTo>
                  <a:lnTo>
                    <a:pt x="369" y="647"/>
                  </a:lnTo>
                  <a:lnTo>
                    <a:pt x="367" y="660"/>
                  </a:lnTo>
                  <a:lnTo>
                    <a:pt x="374" y="685"/>
                  </a:lnTo>
                  <a:lnTo>
                    <a:pt x="374" y="686"/>
                  </a:lnTo>
                  <a:lnTo>
                    <a:pt x="374" y="687"/>
                  </a:lnTo>
                  <a:lnTo>
                    <a:pt x="374" y="689"/>
                  </a:lnTo>
                  <a:lnTo>
                    <a:pt x="374" y="690"/>
                  </a:lnTo>
                  <a:lnTo>
                    <a:pt x="376" y="697"/>
                  </a:lnTo>
                  <a:lnTo>
                    <a:pt x="376" y="700"/>
                  </a:lnTo>
                  <a:lnTo>
                    <a:pt x="377" y="703"/>
                  </a:lnTo>
                  <a:lnTo>
                    <a:pt x="377" y="706"/>
                  </a:lnTo>
                  <a:lnTo>
                    <a:pt x="380" y="713"/>
                  </a:lnTo>
                  <a:lnTo>
                    <a:pt x="380" y="714"/>
                  </a:lnTo>
                  <a:lnTo>
                    <a:pt x="380" y="716"/>
                  </a:lnTo>
                  <a:lnTo>
                    <a:pt x="385" y="724"/>
                  </a:lnTo>
                  <a:lnTo>
                    <a:pt x="396" y="743"/>
                  </a:lnTo>
                  <a:lnTo>
                    <a:pt x="399" y="750"/>
                  </a:lnTo>
                  <a:lnTo>
                    <a:pt x="402" y="756"/>
                  </a:lnTo>
                  <a:lnTo>
                    <a:pt x="403" y="766"/>
                  </a:lnTo>
                  <a:lnTo>
                    <a:pt x="404" y="770"/>
                  </a:lnTo>
                  <a:lnTo>
                    <a:pt x="404" y="772"/>
                  </a:lnTo>
                  <a:lnTo>
                    <a:pt x="404" y="775"/>
                  </a:lnTo>
                  <a:lnTo>
                    <a:pt x="404" y="777"/>
                  </a:lnTo>
                  <a:lnTo>
                    <a:pt x="404" y="785"/>
                  </a:lnTo>
                  <a:lnTo>
                    <a:pt x="404" y="786"/>
                  </a:lnTo>
                  <a:lnTo>
                    <a:pt x="404" y="789"/>
                  </a:lnTo>
                  <a:lnTo>
                    <a:pt x="403" y="794"/>
                  </a:lnTo>
                  <a:lnTo>
                    <a:pt x="402" y="802"/>
                  </a:lnTo>
                  <a:lnTo>
                    <a:pt x="399" y="807"/>
                  </a:lnTo>
                  <a:lnTo>
                    <a:pt x="393" y="815"/>
                  </a:lnTo>
                  <a:lnTo>
                    <a:pt x="386" y="821"/>
                  </a:lnTo>
                  <a:lnTo>
                    <a:pt x="366" y="839"/>
                  </a:lnTo>
                  <a:lnTo>
                    <a:pt x="363" y="841"/>
                  </a:lnTo>
                  <a:lnTo>
                    <a:pt x="354" y="846"/>
                  </a:lnTo>
                  <a:lnTo>
                    <a:pt x="353" y="845"/>
                  </a:lnTo>
                  <a:lnTo>
                    <a:pt x="353" y="844"/>
                  </a:lnTo>
                  <a:lnTo>
                    <a:pt x="351" y="844"/>
                  </a:lnTo>
                  <a:lnTo>
                    <a:pt x="349" y="840"/>
                  </a:lnTo>
                  <a:lnTo>
                    <a:pt x="348" y="837"/>
                  </a:lnTo>
                  <a:lnTo>
                    <a:pt x="347" y="836"/>
                  </a:lnTo>
                  <a:lnTo>
                    <a:pt x="345" y="835"/>
                  </a:lnTo>
                  <a:lnTo>
                    <a:pt x="345" y="834"/>
                  </a:lnTo>
                  <a:lnTo>
                    <a:pt x="344" y="833"/>
                  </a:lnTo>
                  <a:lnTo>
                    <a:pt x="343" y="833"/>
                  </a:lnTo>
                  <a:lnTo>
                    <a:pt x="343" y="831"/>
                  </a:lnTo>
                  <a:lnTo>
                    <a:pt x="342" y="830"/>
                  </a:lnTo>
                  <a:lnTo>
                    <a:pt x="340" y="829"/>
                  </a:lnTo>
                  <a:lnTo>
                    <a:pt x="339" y="828"/>
                  </a:lnTo>
                  <a:lnTo>
                    <a:pt x="338" y="826"/>
                  </a:lnTo>
                  <a:lnTo>
                    <a:pt x="338" y="825"/>
                  </a:lnTo>
                  <a:lnTo>
                    <a:pt x="337" y="824"/>
                  </a:lnTo>
                  <a:lnTo>
                    <a:pt x="335" y="824"/>
                  </a:lnTo>
                  <a:lnTo>
                    <a:pt x="335" y="823"/>
                  </a:lnTo>
                  <a:lnTo>
                    <a:pt x="334" y="823"/>
                  </a:lnTo>
                  <a:lnTo>
                    <a:pt x="334" y="821"/>
                  </a:lnTo>
                  <a:lnTo>
                    <a:pt x="333" y="821"/>
                  </a:lnTo>
                  <a:lnTo>
                    <a:pt x="333" y="820"/>
                  </a:lnTo>
                  <a:lnTo>
                    <a:pt x="332" y="820"/>
                  </a:lnTo>
                  <a:lnTo>
                    <a:pt x="332" y="819"/>
                  </a:lnTo>
                  <a:lnTo>
                    <a:pt x="331" y="819"/>
                  </a:lnTo>
                  <a:lnTo>
                    <a:pt x="329" y="818"/>
                  </a:lnTo>
                  <a:lnTo>
                    <a:pt x="334" y="809"/>
                  </a:lnTo>
                  <a:lnTo>
                    <a:pt x="333" y="808"/>
                  </a:lnTo>
                  <a:lnTo>
                    <a:pt x="329" y="805"/>
                  </a:lnTo>
                  <a:lnTo>
                    <a:pt x="328" y="804"/>
                  </a:lnTo>
                  <a:lnTo>
                    <a:pt x="326" y="803"/>
                  </a:lnTo>
                  <a:lnTo>
                    <a:pt x="323" y="802"/>
                  </a:lnTo>
                  <a:lnTo>
                    <a:pt x="315" y="794"/>
                  </a:lnTo>
                  <a:lnTo>
                    <a:pt x="312" y="793"/>
                  </a:lnTo>
                  <a:lnTo>
                    <a:pt x="311" y="793"/>
                  </a:lnTo>
                  <a:lnTo>
                    <a:pt x="307" y="791"/>
                  </a:lnTo>
                  <a:lnTo>
                    <a:pt x="306" y="791"/>
                  </a:lnTo>
                  <a:lnTo>
                    <a:pt x="305" y="789"/>
                  </a:lnTo>
                  <a:lnTo>
                    <a:pt x="303" y="789"/>
                  </a:lnTo>
                  <a:lnTo>
                    <a:pt x="284" y="775"/>
                  </a:lnTo>
                  <a:lnTo>
                    <a:pt x="283" y="775"/>
                  </a:lnTo>
                  <a:lnTo>
                    <a:pt x="281" y="771"/>
                  </a:lnTo>
                  <a:lnTo>
                    <a:pt x="281" y="770"/>
                  </a:lnTo>
                  <a:lnTo>
                    <a:pt x="280" y="767"/>
                  </a:lnTo>
                  <a:lnTo>
                    <a:pt x="278" y="764"/>
                  </a:lnTo>
                  <a:lnTo>
                    <a:pt x="276" y="762"/>
                  </a:lnTo>
                  <a:lnTo>
                    <a:pt x="276" y="761"/>
                  </a:lnTo>
                  <a:lnTo>
                    <a:pt x="275" y="760"/>
                  </a:lnTo>
                  <a:lnTo>
                    <a:pt x="270" y="750"/>
                  </a:lnTo>
                  <a:lnTo>
                    <a:pt x="267" y="746"/>
                  </a:lnTo>
                  <a:lnTo>
                    <a:pt x="265" y="744"/>
                  </a:lnTo>
                  <a:lnTo>
                    <a:pt x="265" y="743"/>
                  </a:lnTo>
                  <a:lnTo>
                    <a:pt x="264" y="741"/>
                  </a:lnTo>
                  <a:lnTo>
                    <a:pt x="259" y="738"/>
                  </a:lnTo>
                  <a:lnTo>
                    <a:pt x="258" y="737"/>
                  </a:lnTo>
                  <a:lnTo>
                    <a:pt x="257" y="737"/>
                  </a:lnTo>
                  <a:lnTo>
                    <a:pt x="254" y="735"/>
                  </a:lnTo>
                  <a:lnTo>
                    <a:pt x="254" y="734"/>
                  </a:lnTo>
                  <a:lnTo>
                    <a:pt x="251" y="732"/>
                  </a:lnTo>
                  <a:lnTo>
                    <a:pt x="249" y="732"/>
                  </a:lnTo>
                  <a:lnTo>
                    <a:pt x="248" y="729"/>
                  </a:lnTo>
                  <a:lnTo>
                    <a:pt x="247" y="729"/>
                  </a:lnTo>
                  <a:lnTo>
                    <a:pt x="246" y="728"/>
                  </a:lnTo>
                  <a:lnTo>
                    <a:pt x="244" y="727"/>
                  </a:lnTo>
                  <a:lnTo>
                    <a:pt x="246" y="727"/>
                  </a:lnTo>
                  <a:lnTo>
                    <a:pt x="247" y="724"/>
                  </a:lnTo>
                  <a:lnTo>
                    <a:pt x="254" y="714"/>
                  </a:lnTo>
                  <a:lnTo>
                    <a:pt x="253" y="713"/>
                  </a:lnTo>
                  <a:lnTo>
                    <a:pt x="252" y="713"/>
                  </a:lnTo>
                  <a:lnTo>
                    <a:pt x="252" y="712"/>
                  </a:lnTo>
                  <a:lnTo>
                    <a:pt x="251" y="712"/>
                  </a:lnTo>
                  <a:lnTo>
                    <a:pt x="249" y="711"/>
                  </a:lnTo>
                  <a:lnTo>
                    <a:pt x="248" y="709"/>
                  </a:lnTo>
                  <a:lnTo>
                    <a:pt x="247" y="709"/>
                  </a:lnTo>
                  <a:lnTo>
                    <a:pt x="247" y="708"/>
                  </a:lnTo>
                  <a:lnTo>
                    <a:pt x="246" y="708"/>
                  </a:lnTo>
                  <a:lnTo>
                    <a:pt x="244" y="707"/>
                  </a:lnTo>
                  <a:lnTo>
                    <a:pt x="243" y="706"/>
                  </a:lnTo>
                  <a:lnTo>
                    <a:pt x="241" y="705"/>
                  </a:lnTo>
                  <a:lnTo>
                    <a:pt x="241" y="703"/>
                  </a:lnTo>
                  <a:lnTo>
                    <a:pt x="238" y="703"/>
                  </a:lnTo>
                  <a:lnTo>
                    <a:pt x="238" y="702"/>
                  </a:lnTo>
                  <a:lnTo>
                    <a:pt x="237" y="702"/>
                  </a:lnTo>
                  <a:lnTo>
                    <a:pt x="236" y="701"/>
                  </a:lnTo>
                  <a:lnTo>
                    <a:pt x="235" y="701"/>
                  </a:lnTo>
                  <a:lnTo>
                    <a:pt x="233" y="700"/>
                  </a:lnTo>
                  <a:lnTo>
                    <a:pt x="232" y="700"/>
                  </a:lnTo>
                  <a:lnTo>
                    <a:pt x="231" y="698"/>
                  </a:lnTo>
                  <a:lnTo>
                    <a:pt x="230" y="698"/>
                  </a:lnTo>
                  <a:lnTo>
                    <a:pt x="230" y="697"/>
                  </a:lnTo>
                  <a:lnTo>
                    <a:pt x="228" y="697"/>
                  </a:lnTo>
                  <a:lnTo>
                    <a:pt x="227" y="696"/>
                  </a:lnTo>
                  <a:lnTo>
                    <a:pt x="226" y="696"/>
                  </a:lnTo>
                  <a:lnTo>
                    <a:pt x="225" y="695"/>
                  </a:lnTo>
                  <a:lnTo>
                    <a:pt x="224" y="695"/>
                  </a:lnTo>
                  <a:lnTo>
                    <a:pt x="224" y="693"/>
                  </a:lnTo>
                  <a:lnTo>
                    <a:pt x="222" y="693"/>
                  </a:lnTo>
                  <a:lnTo>
                    <a:pt x="222" y="692"/>
                  </a:lnTo>
                  <a:lnTo>
                    <a:pt x="221" y="691"/>
                  </a:lnTo>
                  <a:lnTo>
                    <a:pt x="220" y="691"/>
                  </a:lnTo>
                  <a:lnTo>
                    <a:pt x="219" y="690"/>
                  </a:lnTo>
                  <a:lnTo>
                    <a:pt x="217" y="689"/>
                  </a:lnTo>
                  <a:lnTo>
                    <a:pt x="217" y="687"/>
                  </a:lnTo>
                  <a:lnTo>
                    <a:pt x="216" y="687"/>
                  </a:lnTo>
                  <a:lnTo>
                    <a:pt x="214" y="686"/>
                  </a:lnTo>
                  <a:lnTo>
                    <a:pt x="212" y="686"/>
                  </a:lnTo>
                  <a:lnTo>
                    <a:pt x="212" y="685"/>
                  </a:lnTo>
                  <a:lnTo>
                    <a:pt x="212" y="684"/>
                  </a:lnTo>
                  <a:lnTo>
                    <a:pt x="212" y="682"/>
                  </a:lnTo>
                  <a:lnTo>
                    <a:pt x="212" y="681"/>
                  </a:lnTo>
                  <a:lnTo>
                    <a:pt x="212" y="679"/>
                  </a:lnTo>
                  <a:lnTo>
                    <a:pt x="212" y="677"/>
                  </a:lnTo>
                  <a:lnTo>
                    <a:pt x="212" y="676"/>
                  </a:lnTo>
                  <a:lnTo>
                    <a:pt x="211" y="676"/>
                  </a:lnTo>
                  <a:lnTo>
                    <a:pt x="209" y="677"/>
                  </a:lnTo>
                  <a:lnTo>
                    <a:pt x="209" y="675"/>
                  </a:lnTo>
                  <a:lnTo>
                    <a:pt x="208" y="674"/>
                  </a:lnTo>
                  <a:lnTo>
                    <a:pt x="208" y="673"/>
                  </a:lnTo>
                  <a:lnTo>
                    <a:pt x="209" y="666"/>
                  </a:lnTo>
                  <a:lnTo>
                    <a:pt x="209" y="663"/>
                  </a:lnTo>
                  <a:lnTo>
                    <a:pt x="210" y="660"/>
                  </a:lnTo>
                  <a:lnTo>
                    <a:pt x="210" y="659"/>
                  </a:lnTo>
                  <a:lnTo>
                    <a:pt x="210" y="658"/>
                  </a:lnTo>
                  <a:lnTo>
                    <a:pt x="210" y="657"/>
                  </a:lnTo>
                  <a:lnTo>
                    <a:pt x="211" y="648"/>
                  </a:lnTo>
                  <a:lnTo>
                    <a:pt x="212" y="642"/>
                  </a:lnTo>
                  <a:lnTo>
                    <a:pt x="212" y="640"/>
                  </a:lnTo>
                  <a:lnTo>
                    <a:pt x="212" y="636"/>
                  </a:lnTo>
                  <a:lnTo>
                    <a:pt x="214" y="631"/>
                  </a:lnTo>
                  <a:lnTo>
                    <a:pt x="214" y="629"/>
                  </a:lnTo>
                  <a:lnTo>
                    <a:pt x="215" y="621"/>
                  </a:lnTo>
                  <a:lnTo>
                    <a:pt x="216" y="617"/>
                  </a:lnTo>
                  <a:lnTo>
                    <a:pt x="214" y="616"/>
                  </a:lnTo>
                  <a:lnTo>
                    <a:pt x="212" y="616"/>
                  </a:lnTo>
                  <a:lnTo>
                    <a:pt x="205" y="615"/>
                  </a:lnTo>
                  <a:lnTo>
                    <a:pt x="203" y="615"/>
                  </a:lnTo>
                  <a:lnTo>
                    <a:pt x="201" y="613"/>
                  </a:lnTo>
                  <a:lnTo>
                    <a:pt x="193" y="608"/>
                  </a:lnTo>
                  <a:lnTo>
                    <a:pt x="193" y="607"/>
                  </a:lnTo>
                  <a:lnTo>
                    <a:pt x="193" y="606"/>
                  </a:lnTo>
                  <a:lnTo>
                    <a:pt x="193" y="605"/>
                  </a:lnTo>
                  <a:lnTo>
                    <a:pt x="192" y="605"/>
                  </a:lnTo>
                  <a:lnTo>
                    <a:pt x="184" y="599"/>
                  </a:lnTo>
                  <a:lnTo>
                    <a:pt x="180" y="595"/>
                  </a:lnTo>
                  <a:lnTo>
                    <a:pt x="172" y="589"/>
                  </a:lnTo>
                  <a:lnTo>
                    <a:pt x="172" y="588"/>
                  </a:lnTo>
                  <a:lnTo>
                    <a:pt x="169" y="586"/>
                  </a:lnTo>
                  <a:lnTo>
                    <a:pt x="164" y="583"/>
                  </a:lnTo>
                  <a:lnTo>
                    <a:pt x="163" y="581"/>
                  </a:lnTo>
                  <a:lnTo>
                    <a:pt x="163" y="580"/>
                  </a:lnTo>
                  <a:lnTo>
                    <a:pt x="163" y="576"/>
                  </a:lnTo>
                  <a:lnTo>
                    <a:pt x="166" y="563"/>
                  </a:lnTo>
                  <a:lnTo>
                    <a:pt x="163" y="564"/>
                  </a:lnTo>
                  <a:lnTo>
                    <a:pt x="163" y="565"/>
                  </a:lnTo>
                  <a:lnTo>
                    <a:pt x="153" y="568"/>
                  </a:lnTo>
                  <a:lnTo>
                    <a:pt x="152" y="568"/>
                  </a:lnTo>
                  <a:lnTo>
                    <a:pt x="150" y="569"/>
                  </a:lnTo>
                  <a:lnTo>
                    <a:pt x="148" y="569"/>
                  </a:lnTo>
                  <a:lnTo>
                    <a:pt x="146" y="570"/>
                  </a:lnTo>
                  <a:lnTo>
                    <a:pt x="144" y="570"/>
                  </a:lnTo>
                  <a:lnTo>
                    <a:pt x="141" y="572"/>
                  </a:lnTo>
                  <a:lnTo>
                    <a:pt x="140" y="572"/>
                  </a:lnTo>
                  <a:lnTo>
                    <a:pt x="139" y="572"/>
                  </a:lnTo>
                  <a:lnTo>
                    <a:pt x="136" y="572"/>
                  </a:lnTo>
                  <a:lnTo>
                    <a:pt x="135" y="573"/>
                  </a:lnTo>
                  <a:lnTo>
                    <a:pt x="134" y="573"/>
                  </a:lnTo>
                  <a:lnTo>
                    <a:pt x="132" y="573"/>
                  </a:lnTo>
                  <a:lnTo>
                    <a:pt x="128" y="574"/>
                  </a:lnTo>
                  <a:lnTo>
                    <a:pt x="123" y="574"/>
                  </a:lnTo>
                  <a:lnTo>
                    <a:pt x="120" y="575"/>
                  </a:lnTo>
                  <a:lnTo>
                    <a:pt x="119" y="580"/>
                  </a:lnTo>
                  <a:lnTo>
                    <a:pt x="118" y="579"/>
                  </a:lnTo>
                  <a:lnTo>
                    <a:pt x="116" y="579"/>
                  </a:lnTo>
                  <a:lnTo>
                    <a:pt x="115" y="578"/>
                  </a:lnTo>
                  <a:lnTo>
                    <a:pt x="109" y="575"/>
                  </a:lnTo>
                  <a:lnTo>
                    <a:pt x="109" y="574"/>
                  </a:lnTo>
                  <a:lnTo>
                    <a:pt x="109" y="572"/>
                  </a:lnTo>
                  <a:lnTo>
                    <a:pt x="110" y="570"/>
                  </a:lnTo>
                  <a:lnTo>
                    <a:pt x="110" y="569"/>
                  </a:lnTo>
                  <a:lnTo>
                    <a:pt x="110" y="568"/>
                  </a:lnTo>
                  <a:lnTo>
                    <a:pt x="110" y="567"/>
                  </a:lnTo>
                  <a:lnTo>
                    <a:pt x="110" y="565"/>
                  </a:lnTo>
                  <a:lnTo>
                    <a:pt x="112" y="563"/>
                  </a:lnTo>
                  <a:lnTo>
                    <a:pt x="110" y="563"/>
                  </a:lnTo>
                  <a:lnTo>
                    <a:pt x="107" y="560"/>
                  </a:lnTo>
                  <a:lnTo>
                    <a:pt x="105" y="559"/>
                  </a:lnTo>
                  <a:lnTo>
                    <a:pt x="104" y="559"/>
                  </a:lnTo>
                  <a:lnTo>
                    <a:pt x="105" y="558"/>
                  </a:lnTo>
                  <a:lnTo>
                    <a:pt x="108" y="549"/>
                  </a:lnTo>
                  <a:lnTo>
                    <a:pt x="108" y="548"/>
                  </a:lnTo>
                  <a:lnTo>
                    <a:pt x="112" y="535"/>
                  </a:lnTo>
                  <a:lnTo>
                    <a:pt x="103" y="527"/>
                  </a:lnTo>
                  <a:lnTo>
                    <a:pt x="92" y="519"/>
                  </a:lnTo>
                  <a:lnTo>
                    <a:pt x="92" y="517"/>
                  </a:lnTo>
                  <a:lnTo>
                    <a:pt x="94" y="515"/>
                  </a:lnTo>
                  <a:lnTo>
                    <a:pt x="93" y="515"/>
                  </a:lnTo>
                  <a:lnTo>
                    <a:pt x="88" y="511"/>
                  </a:lnTo>
                  <a:lnTo>
                    <a:pt x="88" y="510"/>
                  </a:lnTo>
                  <a:lnTo>
                    <a:pt x="87" y="510"/>
                  </a:lnTo>
                  <a:lnTo>
                    <a:pt x="86" y="509"/>
                  </a:lnTo>
                  <a:lnTo>
                    <a:pt x="84" y="508"/>
                  </a:lnTo>
                  <a:lnTo>
                    <a:pt x="82" y="505"/>
                  </a:lnTo>
                  <a:lnTo>
                    <a:pt x="81" y="505"/>
                  </a:lnTo>
                  <a:lnTo>
                    <a:pt x="65" y="493"/>
                  </a:lnTo>
                  <a:lnTo>
                    <a:pt x="65" y="492"/>
                  </a:lnTo>
                  <a:lnTo>
                    <a:pt x="64" y="492"/>
                  </a:lnTo>
                  <a:lnTo>
                    <a:pt x="67" y="488"/>
                  </a:lnTo>
                  <a:lnTo>
                    <a:pt x="66" y="487"/>
                  </a:lnTo>
                  <a:lnTo>
                    <a:pt x="51" y="473"/>
                  </a:lnTo>
                  <a:lnTo>
                    <a:pt x="51" y="472"/>
                  </a:lnTo>
                  <a:lnTo>
                    <a:pt x="52" y="471"/>
                  </a:lnTo>
                  <a:lnTo>
                    <a:pt x="52" y="469"/>
                  </a:lnTo>
                  <a:lnTo>
                    <a:pt x="51" y="468"/>
                  </a:lnTo>
                  <a:lnTo>
                    <a:pt x="44" y="457"/>
                  </a:lnTo>
                  <a:lnTo>
                    <a:pt x="43" y="456"/>
                  </a:lnTo>
                  <a:lnTo>
                    <a:pt x="43" y="455"/>
                  </a:lnTo>
                  <a:lnTo>
                    <a:pt x="41" y="455"/>
                  </a:lnTo>
                  <a:lnTo>
                    <a:pt x="44" y="453"/>
                  </a:lnTo>
                  <a:lnTo>
                    <a:pt x="49" y="450"/>
                  </a:lnTo>
                  <a:lnTo>
                    <a:pt x="52" y="447"/>
                  </a:lnTo>
                  <a:lnTo>
                    <a:pt x="51" y="447"/>
                  </a:lnTo>
                  <a:lnTo>
                    <a:pt x="51" y="446"/>
                  </a:lnTo>
                  <a:lnTo>
                    <a:pt x="48" y="445"/>
                  </a:lnTo>
                  <a:lnTo>
                    <a:pt x="44" y="441"/>
                  </a:lnTo>
                  <a:lnTo>
                    <a:pt x="40" y="439"/>
                  </a:lnTo>
                  <a:lnTo>
                    <a:pt x="38" y="437"/>
                  </a:lnTo>
                  <a:lnTo>
                    <a:pt x="38" y="436"/>
                  </a:lnTo>
                  <a:lnTo>
                    <a:pt x="34" y="435"/>
                  </a:lnTo>
                  <a:lnTo>
                    <a:pt x="33" y="434"/>
                  </a:lnTo>
                  <a:lnTo>
                    <a:pt x="32" y="432"/>
                  </a:lnTo>
                  <a:lnTo>
                    <a:pt x="30" y="431"/>
                  </a:lnTo>
                  <a:lnTo>
                    <a:pt x="29" y="430"/>
                  </a:lnTo>
                  <a:lnTo>
                    <a:pt x="25" y="429"/>
                  </a:lnTo>
                  <a:lnTo>
                    <a:pt x="23" y="426"/>
                  </a:lnTo>
                  <a:lnTo>
                    <a:pt x="20" y="425"/>
                  </a:lnTo>
                  <a:lnTo>
                    <a:pt x="19" y="424"/>
                  </a:lnTo>
                  <a:lnTo>
                    <a:pt x="16" y="421"/>
                  </a:lnTo>
                  <a:lnTo>
                    <a:pt x="12" y="420"/>
                  </a:lnTo>
                  <a:lnTo>
                    <a:pt x="9" y="418"/>
                  </a:lnTo>
                  <a:lnTo>
                    <a:pt x="8" y="418"/>
                  </a:lnTo>
                  <a:lnTo>
                    <a:pt x="7" y="418"/>
                  </a:lnTo>
                  <a:lnTo>
                    <a:pt x="4" y="415"/>
                  </a:lnTo>
                  <a:lnTo>
                    <a:pt x="9" y="408"/>
                  </a:lnTo>
                  <a:lnTo>
                    <a:pt x="9" y="407"/>
                  </a:lnTo>
                  <a:lnTo>
                    <a:pt x="7" y="405"/>
                  </a:lnTo>
                  <a:lnTo>
                    <a:pt x="4" y="403"/>
                  </a:lnTo>
                  <a:lnTo>
                    <a:pt x="2" y="402"/>
                  </a:lnTo>
                  <a:lnTo>
                    <a:pt x="0" y="399"/>
                  </a:lnTo>
                  <a:lnTo>
                    <a:pt x="2" y="396"/>
                  </a:lnTo>
                  <a:lnTo>
                    <a:pt x="6" y="391"/>
                  </a:lnTo>
                  <a:lnTo>
                    <a:pt x="6" y="389"/>
                  </a:lnTo>
                  <a:lnTo>
                    <a:pt x="11" y="382"/>
                  </a:lnTo>
                  <a:lnTo>
                    <a:pt x="13" y="382"/>
                  </a:lnTo>
                  <a:lnTo>
                    <a:pt x="14" y="382"/>
                  </a:lnTo>
                  <a:lnTo>
                    <a:pt x="20" y="384"/>
                  </a:lnTo>
                  <a:lnTo>
                    <a:pt x="28" y="375"/>
                  </a:lnTo>
                  <a:lnTo>
                    <a:pt x="35" y="366"/>
                  </a:lnTo>
                  <a:lnTo>
                    <a:pt x="35" y="365"/>
                  </a:lnTo>
                  <a:lnTo>
                    <a:pt x="34" y="365"/>
                  </a:lnTo>
                  <a:lnTo>
                    <a:pt x="33" y="365"/>
                  </a:lnTo>
                  <a:lnTo>
                    <a:pt x="46" y="351"/>
                  </a:lnTo>
                  <a:lnTo>
                    <a:pt x="48" y="350"/>
                  </a:lnTo>
                  <a:lnTo>
                    <a:pt x="49" y="349"/>
                  </a:lnTo>
                  <a:lnTo>
                    <a:pt x="61" y="336"/>
                  </a:lnTo>
                  <a:lnTo>
                    <a:pt x="59" y="334"/>
                  </a:lnTo>
                  <a:lnTo>
                    <a:pt x="57" y="333"/>
                  </a:lnTo>
                  <a:lnTo>
                    <a:pt x="57" y="331"/>
                  </a:lnTo>
                  <a:lnTo>
                    <a:pt x="56" y="330"/>
                  </a:lnTo>
                  <a:lnTo>
                    <a:pt x="55" y="329"/>
                  </a:lnTo>
                  <a:lnTo>
                    <a:pt x="54" y="328"/>
                  </a:lnTo>
                  <a:lnTo>
                    <a:pt x="54" y="327"/>
                  </a:lnTo>
                  <a:lnTo>
                    <a:pt x="52" y="327"/>
                  </a:lnTo>
                  <a:lnTo>
                    <a:pt x="52" y="325"/>
                  </a:lnTo>
                  <a:lnTo>
                    <a:pt x="51" y="324"/>
                  </a:lnTo>
                  <a:lnTo>
                    <a:pt x="49" y="323"/>
                  </a:lnTo>
                  <a:lnTo>
                    <a:pt x="48" y="320"/>
                  </a:lnTo>
                  <a:lnTo>
                    <a:pt x="46" y="320"/>
                  </a:lnTo>
                  <a:lnTo>
                    <a:pt x="45" y="318"/>
                  </a:lnTo>
                  <a:lnTo>
                    <a:pt x="44" y="317"/>
                  </a:lnTo>
                  <a:lnTo>
                    <a:pt x="43" y="315"/>
                  </a:lnTo>
                  <a:lnTo>
                    <a:pt x="41" y="314"/>
                  </a:lnTo>
                  <a:lnTo>
                    <a:pt x="40" y="313"/>
                  </a:lnTo>
                  <a:lnTo>
                    <a:pt x="39" y="312"/>
                  </a:lnTo>
                  <a:lnTo>
                    <a:pt x="36" y="309"/>
                  </a:lnTo>
                  <a:lnTo>
                    <a:pt x="34" y="306"/>
                  </a:lnTo>
                  <a:lnTo>
                    <a:pt x="32" y="304"/>
                  </a:lnTo>
                  <a:lnTo>
                    <a:pt x="32" y="303"/>
                  </a:lnTo>
                  <a:lnTo>
                    <a:pt x="30" y="302"/>
                  </a:lnTo>
                  <a:lnTo>
                    <a:pt x="29" y="301"/>
                  </a:lnTo>
                  <a:lnTo>
                    <a:pt x="28" y="301"/>
                  </a:lnTo>
                  <a:lnTo>
                    <a:pt x="28" y="299"/>
                  </a:lnTo>
                  <a:lnTo>
                    <a:pt x="25" y="298"/>
                  </a:lnTo>
                  <a:lnTo>
                    <a:pt x="24" y="297"/>
                  </a:lnTo>
                  <a:lnTo>
                    <a:pt x="23" y="296"/>
                  </a:lnTo>
                  <a:lnTo>
                    <a:pt x="30" y="287"/>
                  </a:lnTo>
                  <a:lnTo>
                    <a:pt x="32" y="285"/>
                  </a:lnTo>
                  <a:lnTo>
                    <a:pt x="33" y="285"/>
                  </a:lnTo>
                  <a:lnTo>
                    <a:pt x="35" y="281"/>
                  </a:lnTo>
                  <a:lnTo>
                    <a:pt x="38" y="277"/>
                  </a:lnTo>
                  <a:lnTo>
                    <a:pt x="40" y="279"/>
                  </a:lnTo>
                  <a:lnTo>
                    <a:pt x="44" y="281"/>
                  </a:lnTo>
                  <a:lnTo>
                    <a:pt x="46" y="279"/>
                  </a:lnTo>
                  <a:lnTo>
                    <a:pt x="46" y="277"/>
                  </a:lnTo>
                  <a:lnTo>
                    <a:pt x="48" y="277"/>
                  </a:lnTo>
                  <a:lnTo>
                    <a:pt x="50" y="274"/>
                  </a:lnTo>
                  <a:lnTo>
                    <a:pt x="51" y="274"/>
                  </a:lnTo>
                  <a:lnTo>
                    <a:pt x="51" y="272"/>
                  </a:lnTo>
                  <a:lnTo>
                    <a:pt x="54" y="277"/>
                  </a:lnTo>
                  <a:lnTo>
                    <a:pt x="54" y="279"/>
                  </a:lnTo>
                  <a:lnTo>
                    <a:pt x="67" y="288"/>
                  </a:lnTo>
                  <a:lnTo>
                    <a:pt x="70" y="290"/>
                  </a:lnTo>
                  <a:lnTo>
                    <a:pt x="72" y="287"/>
                  </a:lnTo>
                  <a:lnTo>
                    <a:pt x="96" y="302"/>
                  </a:lnTo>
                  <a:lnTo>
                    <a:pt x="107" y="308"/>
                  </a:lnTo>
                  <a:lnTo>
                    <a:pt x="109" y="309"/>
                  </a:lnTo>
                  <a:lnTo>
                    <a:pt x="110" y="311"/>
                  </a:lnTo>
                  <a:lnTo>
                    <a:pt x="114" y="313"/>
                  </a:lnTo>
                  <a:lnTo>
                    <a:pt x="115" y="313"/>
                  </a:lnTo>
                  <a:lnTo>
                    <a:pt x="120" y="312"/>
                  </a:lnTo>
                  <a:lnTo>
                    <a:pt x="129" y="315"/>
                  </a:lnTo>
                  <a:lnTo>
                    <a:pt x="130" y="315"/>
                  </a:lnTo>
                  <a:lnTo>
                    <a:pt x="139" y="320"/>
                  </a:lnTo>
                  <a:lnTo>
                    <a:pt x="140" y="320"/>
                  </a:lnTo>
                  <a:lnTo>
                    <a:pt x="140" y="317"/>
                  </a:lnTo>
                  <a:lnTo>
                    <a:pt x="141" y="315"/>
                  </a:lnTo>
                  <a:lnTo>
                    <a:pt x="144" y="304"/>
                  </a:lnTo>
                  <a:lnTo>
                    <a:pt x="146" y="307"/>
                  </a:lnTo>
                  <a:lnTo>
                    <a:pt x="147" y="307"/>
                  </a:lnTo>
                  <a:lnTo>
                    <a:pt x="147" y="308"/>
                  </a:lnTo>
                  <a:lnTo>
                    <a:pt x="148" y="308"/>
                  </a:lnTo>
                  <a:lnTo>
                    <a:pt x="148" y="309"/>
                  </a:lnTo>
                  <a:lnTo>
                    <a:pt x="150" y="309"/>
                  </a:lnTo>
                  <a:lnTo>
                    <a:pt x="150" y="311"/>
                  </a:lnTo>
                  <a:lnTo>
                    <a:pt x="152" y="313"/>
                  </a:lnTo>
                  <a:lnTo>
                    <a:pt x="155" y="314"/>
                  </a:lnTo>
                  <a:lnTo>
                    <a:pt x="156" y="317"/>
                  </a:lnTo>
                  <a:lnTo>
                    <a:pt x="157" y="318"/>
                  </a:lnTo>
                  <a:lnTo>
                    <a:pt x="160" y="320"/>
                  </a:lnTo>
                  <a:lnTo>
                    <a:pt x="160" y="322"/>
                  </a:lnTo>
                  <a:lnTo>
                    <a:pt x="174" y="329"/>
                  </a:lnTo>
                  <a:lnTo>
                    <a:pt x="176" y="328"/>
                  </a:lnTo>
                  <a:lnTo>
                    <a:pt x="177" y="325"/>
                  </a:lnTo>
                  <a:lnTo>
                    <a:pt x="187" y="312"/>
                  </a:lnTo>
                  <a:lnTo>
                    <a:pt x="187" y="311"/>
                  </a:lnTo>
                  <a:lnTo>
                    <a:pt x="188" y="311"/>
                  </a:lnTo>
                  <a:lnTo>
                    <a:pt x="188" y="309"/>
                  </a:lnTo>
                  <a:lnTo>
                    <a:pt x="189" y="311"/>
                  </a:lnTo>
                  <a:lnTo>
                    <a:pt x="192" y="313"/>
                  </a:lnTo>
                  <a:lnTo>
                    <a:pt x="200" y="320"/>
                  </a:lnTo>
                  <a:lnTo>
                    <a:pt x="201" y="320"/>
                  </a:lnTo>
                  <a:lnTo>
                    <a:pt x="204" y="319"/>
                  </a:lnTo>
                  <a:lnTo>
                    <a:pt x="206" y="318"/>
                  </a:lnTo>
                  <a:lnTo>
                    <a:pt x="210" y="315"/>
                  </a:lnTo>
                  <a:lnTo>
                    <a:pt x="211" y="314"/>
                  </a:lnTo>
                  <a:lnTo>
                    <a:pt x="221" y="309"/>
                  </a:lnTo>
                  <a:lnTo>
                    <a:pt x="221" y="308"/>
                  </a:lnTo>
                  <a:lnTo>
                    <a:pt x="203" y="292"/>
                  </a:lnTo>
                  <a:lnTo>
                    <a:pt x="201" y="292"/>
                  </a:lnTo>
                  <a:lnTo>
                    <a:pt x="203" y="291"/>
                  </a:lnTo>
                  <a:lnTo>
                    <a:pt x="216" y="275"/>
                  </a:lnTo>
                  <a:lnTo>
                    <a:pt x="217" y="275"/>
                  </a:lnTo>
                  <a:lnTo>
                    <a:pt x="217" y="274"/>
                  </a:lnTo>
                  <a:lnTo>
                    <a:pt x="224" y="266"/>
                  </a:lnTo>
                  <a:lnTo>
                    <a:pt x="224" y="265"/>
                  </a:lnTo>
                  <a:lnTo>
                    <a:pt x="227" y="261"/>
                  </a:lnTo>
                  <a:lnTo>
                    <a:pt x="228" y="260"/>
                  </a:lnTo>
                  <a:lnTo>
                    <a:pt x="232" y="254"/>
                  </a:lnTo>
                  <a:lnTo>
                    <a:pt x="235" y="251"/>
                  </a:lnTo>
                  <a:lnTo>
                    <a:pt x="236" y="250"/>
                  </a:lnTo>
                  <a:lnTo>
                    <a:pt x="237" y="248"/>
                  </a:lnTo>
                  <a:lnTo>
                    <a:pt x="238" y="245"/>
                  </a:lnTo>
                  <a:lnTo>
                    <a:pt x="243" y="240"/>
                  </a:lnTo>
                  <a:lnTo>
                    <a:pt x="243" y="239"/>
                  </a:lnTo>
                  <a:lnTo>
                    <a:pt x="253" y="227"/>
                  </a:lnTo>
                  <a:lnTo>
                    <a:pt x="254" y="227"/>
                  </a:lnTo>
                  <a:lnTo>
                    <a:pt x="254" y="226"/>
                  </a:lnTo>
                  <a:lnTo>
                    <a:pt x="257" y="223"/>
                  </a:lnTo>
                  <a:lnTo>
                    <a:pt x="259" y="218"/>
                  </a:lnTo>
                  <a:lnTo>
                    <a:pt x="259" y="217"/>
                  </a:lnTo>
                  <a:lnTo>
                    <a:pt x="259" y="216"/>
                  </a:lnTo>
                  <a:lnTo>
                    <a:pt x="260" y="213"/>
                  </a:lnTo>
                  <a:lnTo>
                    <a:pt x="262" y="210"/>
                  </a:lnTo>
                  <a:lnTo>
                    <a:pt x="263" y="210"/>
                  </a:lnTo>
                  <a:lnTo>
                    <a:pt x="263" y="208"/>
                  </a:lnTo>
                  <a:lnTo>
                    <a:pt x="263" y="207"/>
                  </a:lnTo>
                  <a:lnTo>
                    <a:pt x="264" y="206"/>
                  </a:lnTo>
                  <a:lnTo>
                    <a:pt x="267" y="206"/>
                  </a:lnTo>
                  <a:lnTo>
                    <a:pt x="268" y="206"/>
                  </a:lnTo>
                  <a:lnTo>
                    <a:pt x="272" y="205"/>
                  </a:lnTo>
                  <a:lnTo>
                    <a:pt x="275" y="202"/>
                  </a:lnTo>
                  <a:lnTo>
                    <a:pt x="276" y="202"/>
                  </a:lnTo>
                  <a:lnTo>
                    <a:pt x="278" y="202"/>
                  </a:lnTo>
                  <a:lnTo>
                    <a:pt x="278" y="200"/>
                  </a:lnTo>
                  <a:lnTo>
                    <a:pt x="279" y="199"/>
                  </a:lnTo>
                  <a:lnTo>
                    <a:pt x="279" y="197"/>
                  </a:lnTo>
                  <a:lnTo>
                    <a:pt x="281" y="197"/>
                  </a:lnTo>
                  <a:lnTo>
                    <a:pt x="285" y="196"/>
                  </a:lnTo>
                  <a:lnTo>
                    <a:pt x="290" y="197"/>
                  </a:lnTo>
                  <a:lnTo>
                    <a:pt x="291" y="197"/>
                  </a:lnTo>
                  <a:lnTo>
                    <a:pt x="291" y="196"/>
                  </a:lnTo>
                  <a:lnTo>
                    <a:pt x="292" y="195"/>
                  </a:lnTo>
                  <a:lnTo>
                    <a:pt x="292" y="194"/>
                  </a:lnTo>
                  <a:lnTo>
                    <a:pt x="294" y="194"/>
                  </a:lnTo>
                  <a:lnTo>
                    <a:pt x="296" y="194"/>
                  </a:lnTo>
                  <a:lnTo>
                    <a:pt x="297" y="194"/>
                  </a:lnTo>
                  <a:lnTo>
                    <a:pt x="297" y="195"/>
                  </a:lnTo>
                  <a:lnTo>
                    <a:pt x="299" y="195"/>
                  </a:lnTo>
                  <a:lnTo>
                    <a:pt x="299" y="192"/>
                  </a:lnTo>
                  <a:lnTo>
                    <a:pt x="300" y="191"/>
                  </a:lnTo>
                  <a:lnTo>
                    <a:pt x="300" y="190"/>
                  </a:lnTo>
                  <a:lnTo>
                    <a:pt x="300" y="189"/>
                  </a:lnTo>
                  <a:lnTo>
                    <a:pt x="300" y="187"/>
                  </a:lnTo>
                  <a:lnTo>
                    <a:pt x="300" y="184"/>
                  </a:lnTo>
                  <a:lnTo>
                    <a:pt x="301" y="181"/>
                  </a:lnTo>
                  <a:lnTo>
                    <a:pt x="301" y="179"/>
                  </a:lnTo>
                  <a:lnTo>
                    <a:pt x="301" y="178"/>
                  </a:lnTo>
                  <a:lnTo>
                    <a:pt x="301" y="175"/>
                  </a:lnTo>
                  <a:lnTo>
                    <a:pt x="302" y="175"/>
                  </a:lnTo>
                  <a:lnTo>
                    <a:pt x="297" y="174"/>
                  </a:lnTo>
                  <a:lnTo>
                    <a:pt x="296" y="174"/>
                  </a:lnTo>
                  <a:lnTo>
                    <a:pt x="294" y="173"/>
                  </a:lnTo>
                  <a:lnTo>
                    <a:pt x="294" y="171"/>
                  </a:lnTo>
                  <a:lnTo>
                    <a:pt x="295" y="170"/>
                  </a:lnTo>
                  <a:lnTo>
                    <a:pt x="295" y="168"/>
                  </a:lnTo>
                  <a:lnTo>
                    <a:pt x="296" y="168"/>
                  </a:lnTo>
                  <a:lnTo>
                    <a:pt x="299" y="162"/>
                  </a:lnTo>
                  <a:lnTo>
                    <a:pt x="299" y="160"/>
                  </a:lnTo>
                  <a:lnTo>
                    <a:pt x="299" y="159"/>
                  </a:lnTo>
                  <a:lnTo>
                    <a:pt x="301" y="155"/>
                  </a:lnTo>
                  <a:lnTo>
                    <a:pt x="301" y="154"/>
                  </a:lnTo>
                  <a:lnTo>
                    <a:pt x="302" y="153"/>
                  </a:lnTo>
                  <a:lnTo>
                    <a:pt x="305" y="148"/>
                  </a:lnTo>
                  <a:lnTo>
                    <a:pt x="306" y="144"/>
                  </a:lnTo>
                  <a:lnTo>
                    <a:pt x="307" y="143"/>
                  </a:lnTo>
                  <a:lnTo>
                    <a:pt x="331" y="151"/>
                  </a:lnTo>
                  <a:lnTo>
                    <a:pt x="340" y="154"/>
                  </a:lnTo>
                  <a:lnTo>
                    <a:pt x="343" y="153"/>
                  </a:lnTo>
                  <a:lnTo>
                    <a:pt x="344" y="151"/>
                  </a:lnTo>
                  <a:lnTo>
                    <a:pt x="345" y="151"/>
                  </a:lnTo>
                  <a:lnTo>
                    <a:pt x="351" y="157"/>
                  </a:lnTo>
                  <a:lnTo>
                    <a:pt x="354" y="158"/>
                  </a:lnTo>
                  <a:lnTo>
                    <a:pt x="354" y="159"/>
                  </a:lnTo>
                  <a:lnTo>
                    <a:pt x="355" y="160"/>
                  </a:lnTo>
                  <a:lnTo>
                    <a:pt x="358" y="162"/>
                  </a:lnTo>
                  <a:lnTo>
                    <a:pt x="359" y="164"/>
                  </a:lnTo>
                  <a:lnTo>
                    <a:pt x="360" y="164"/>
                  </a:lnTo>
                  <a:lnTo>
                    <a:pt x="360" y="165"/>
                  </a:lnTo>
                  <a:lnTo>
                    <a:pt x="360" y="164"/>
                  </a:lnTo>
                  <a:lnTo>
                    <a:pt x="366" y="159"/>
                  </a:lnTo>
                  <a:lnTo>
                    <a:pt x="370" y="155"/>
                  </a:lnTo>
                  <a:lnTo>
                    <a:pt x="371" y="157"/>
                  </a:lnTo>
                  <a:lnTo>
                    <a:pt x="372" y="158"/>
                  </a:lnTo>
                  <a:lnTo>
                    <a:pt x="372" y="159"/>
                  </a:lnTo>
                  <a:lnTo>
                    <a:pt x="374" y="160"/>
                  </a:lnTo>
                  <a:lnTo>
                    <a:pt x="374" y="162"/>
                  </a:lnTo>
                  <a:lnTo>
                    <a:pt x="375" y="163"/>
                  </a:lnTo>
                  <a:lnTo>
                    <a:pt x="376" y="165"/>
                  </a:lnTo>
                  <a:lnTo>
                    <a:pt x="376" y="167"/>
                  </a:lnTo>
                  <a:lnTo>
                    <a:pt x="377" y="168"/>
                  </a:lnTo>
                  <a:lnTo>
                    <a:pt x="379" y="168"/>
                  </a:lnTo>
                  <a:lnTo>
                    <a:pt x="380" y="167"/>
                  </a:lnTo>
                  <a:lnTo>
                    <a:pt x="390" y="181"/>
                  </a:lnTo>
                  <a:lnTo>
                    <a:pt x="391" y="181"/>
                  </a:lnTo>
                  <a:lnTo>
                    <a:pt x="391" y="183"/>
                  </a:lnTo>
                  <a:lnTo>
                    <a:pt x="392" y="184"/>
                  </a:lnTo>
                  <a:lnTo>
                    <a:pt x="393" y="184"/>
                  </a:lnTo>
                  <a:lnTo>
                    <a:pt x="398" y="192"/>
                  </a:lnTo>
                  <a:lnTo>
                    <a:pt x="399" y="192"/>
                  </a:lnTo>
                  <a:lnTo>
                    <a:pt x="401" y="191"/>
                  </a:lnTo>
                  <a:lnTo>
                    <a:pt x="403" y="190"/>
                  </a:lnTo>
                  <a:lnTo>
                    <a:pt x="404" y="191"/>
                  </a:lnTo>
                  <a:lnTo>
                    <a:pt x="406" y="192"/>
                  </a:lnTo>
                  <a:lnTo>
                    <a:pt x="407" y="195"/>
                  </a:lnTo>
                  <a:lnTo>
                    <a:pt x="407" y="196"/>
                  </a:lnTo>
                  <a:lnTo>
                    <a:pt x="408" y="196"/>
                  </a:lnTo>
                  <a:lnTo>
                    <a:pt x="409" y="197"/>
                  </a:lnTo>
                  <a:lnTo>
                    <a:pt x="409" y="199"/>
                  </a:lnTo>
                  <a:lnTo>
                    <a:pt x="411" y="200"/>
                  </a:lnTo>
                  <a:lnTo>
                    <a:pt x="411" y="201"/>
                  </a:lnTo>
                  <a:lnTo>
                    <a:pt x="412" y="202"/>
                  </a:lnTo>
                  <a:lnTo>
                    <a:pt x="413" y="203"/>
                  </a:lnTo>
                  <a:lnTo>
                    <a:pt x="414" y="205"/>
                  </a:lnTo>
                  <a:lnTo>
                    <a:pt x="415" y="206"/>
                  </a:lnTo>
                  <a:lnTo>
                    <a:pt x="415" y="207"/>
                  </a:lnTo>
                  <a:lnTo>
                    <a:pt x="417" y="207"/>
                  </a:lnTo>
                  <a:lnTo>
                    <a:pt x="417" y="208"/>
                  </a:lnTo>
                  <a:lnTo>
                    <a:pt x="418" y="210"/>
                  </a:lnTo>
                  <a:lnTo>
                    <a:pt x="419" y="211"/>
                  </a:lnTo>
                  <a:lnTo>
                    <a:pt x="422" y="213"/>
                  </a:lnTo>
                  <a:lnTo>
                    <a:pt x="423" y="215"/>
                  </a:lnTo>
                  <a:lnTo>
                    <a:pt x="424" y="216"/>
                  </a:lnTo>
                  <a:lnTo>
                    <a:pt x="425" y="217"/>
                  </a:lnTo>
                  <a:lnTo>
                    <a:pt x="427" y="217"/>
                  </a:lnTo>
                  <a:lnTo>
                    <a:pt x="428" y="216"/>
                  </a:lnTo>
                  <a:lnTo>
                    <a:pt x="435" y="211"/>
                  </a:lnTo>
                  <a:lnTo>
                    <a:pt x="436" y="213"/>
                  </a:lnTo>
                  <a:lnTo>
                    <a:pt x="438" y="215"/>
                  </a:lnTo>
                  <a:lnTo>
                    <a:pt x="440" y="215"/>
                  </a:lnTo>
                  <a:lnTo>
                    <a:pt x="441" y="215"/>
                  </a:lnTo>
                  <a:lnTo>
                    <a:pt x="443" y="215"/>
                  </a:lnTo>
                  <a:lnTo>
                    <a:pt x="444" y="215"/>
                  </a:lnTo>
                  <a:lnTo>
                    <a:pt x="447" y="216"/>
                  </a:lnTo>
                  <a:lnTo>
                    <a:pt x="450" y="216"/>
                  </a:lnTo>
                  <a:lnTo>
                    <a:pt x="450" y="217"/>
                  </a:lnTo>
                  <a:lnTo>
                    <a:pt x="451" y="221"/>
                  </a:lnTo>
                  <a:lnTo>
                    <a:pt x="452" y="222"/>
                  </a:lnTo>
                  <a:lnTo>
                    <a:pt x="454" y="221"/>
                  </a:lnTo>
                  <a:lnTo>
                    <a:pt x="455" y="221"/>
                  </a:lnTo>
                  <a:lnTo>
                    <a:pt x="456" y="219"/>
                  </a:lnTo>
                  <a:lnTo>
                    <a:pt x="456" y="218"/>
                  </a:lnTo>
                  <a:lnTo>
                    <a:pt x="456" y="217"/>
                  </a:lnTo>
                  <a:lnTo>
                    <a:pt x="459" y="216"/>
                  </a:lnTo>
                  <a:lnTo>
                    <a:pt x="462" y="213"/>
                  </a:lnTo>
                  <a:lnTo>
                    <a:pt x="465" y="213"/>
                  </a:lnTo>
                  <a:lnTo>
                    <a:pt x="470" y="211"/>
                  </a:lnTo>
                  <a:lnTo>
                    <a:pt x="475" y="208"/>
                  </a:lnTo>
                  <a:lnTo>
                    <a:pt x="478" y="206"/>
                  </a:lnTo>
                  <a:lnTo>
                    <a:pt x="479" y="205"/>
                  </a:lnTo>
                  <a:lnTo>
                    <a:pt x="484" y="202"/>
                  </a:lnTo>
                  <a:lnTo>
                    <a:pt x="487" y="201"/>
                  </a:lnTo>
                  <a:lnTo>
                    <a:pt x="504" y="191"/>
                  </a:lnTo>
                  <a:lnTo>
                    <a:pt x="523" y="181"/>
                  </a:lnTo>
                  <a:lnTo>
                    <a:pt x="525" y="180"/>
                  </a:lnTo>
                  <a:lnTo>
                    <a:pt x="543" y="170"/>
                  </a:lnTo>
                  <a:lnTo>
                    <a:pt x="551" y="167"/>
                  </a:lnTo>
                  <a:lnTo>
                    <a:pt x="553" y="164"/>
                  </a:lnTo>
                  <a:lnTo>
                    <a:pt x="572" y="153"/>
                  </a:lnTo>
                  <a:lnTo>
                    <a:pt x="573" y="153"/>
                  </a:lnTo>
                  <a:lnTo>
                    <a:pt x="573" y="152"/>
                  </a:lnTo>
                  <a:lnTo>
                    <a:pt x="574" y="152"/>
                  </a:lnTo>
                  <a:lnTo>
                    <a:pt x="586" y="146"/>
                  </a:lnTo>
                  <a:lnTo>
                    <a:pt x="588" y="144"/>
                  </a:lnTo>
                  <a:lnTo>
                    <a:pt x="591" y="143"/>
                  </a:lnTo>
                  <a:lnTo>
                    <a:pt x="591" y="142"/>
                  </a:lnTo>
                  <a:lnTo>
                    <a:pt x="595" y="141"/>
                  </a:lnTo>
                  <a:lnTo>
                    <a:pt x="596" y="139"/>
                  </a:lnTo>
                  <a:lnTo>
                    <a:pt x="604" y="135"/>
                  </a:lnTo>
                  <a:lnTo>
                    <a:pt x="605" y="135"/>
                  </a:lnTo>
                  <a:lnTo>
                    <a:pt x="605" y="133"/>
                  </a:lnTo>
                  <a:lnTo>
                    <a:pt x="614" y="128"/>
                  </a:lnTo>
                  <a:lnTo>
                    <a:pt x="615" y="127"/>
                  </a:lnTo>
                  <a:lnTo>
                    <a:pt x="621" y="123"/>
                  </a:lnTo>
                  <a:lnTo>
                    <a:pt x="655" y="101"/>
                  </a:lnTo>
                  <a:lnTo>
                    <a:pt x="659" y="99"/>
                  </a:lnTo>
                  <a:lnTo>
                    <a:pt x="660" y="98"/>
                  </a:lnTo>
                  <a:lnTo>
                    <a:pt x="660" y="99"/>
                  </a:lnTo>
                  <a:lnTo>
                    <a:pt x="685" y="83"/>
                  </a:lnTo>
                  <a:lnTo>
                    <a:pt x="686" y="83"/>
                  </a:lnTo>
                  <a:lnTo>
                    <a:pt x="695" y="78"/>
                  </a:lnTo>
                  <a:lnTo>
                    <a:pt x="696" y="78"/>
                  </a:lnTo>
                  <a:lnTo>
                    <a:pt x="696" y="77"/>
                  </a:lnTo>
                  <a:lnTo>
                    <a:pt x="698" y="75"/>
                  </a:lnTo>
                  <a:lnTo>
                    <a:pt x="705" y="70"/>
                  </a:lnTo>
                  <a:lnTo>
                    <a:pt x="710" y="68"/>
                  </a:lnTo>
                  <a:lnTo>
                    <a:pt x="718" y="63"/>
                  </a:lnTo>
                  <a:lnTo>
                    <a:pt x="718" y="62"/>
                  </a:lnTo>
                  <a:lnTo>
                    <a:pt x="723" y="59"/>
                  </a:lnTo>
                  <a:lnTo>
                    <a:pt x="724" y="58"/>
                  </a:lnTo>
                  <a:lnTo>
                    <a:pt x="726" y="57"/>
                  </a:lnTo>
                  <a:lnTo>
                    <a:pt x="727" y="57"/>
                  </a:lnTo>
                  <a:lnTo>
                    <a:pt x="746" y="45"/>
                  </a:lnTo>
                  <a:lnTo>
                    <a:pt x="748" y="43"/>
                  </a:lnTo>
                  <a:lnTo>
                    <a:pt x="753" y="40"/>
                  </a:lnTo>
                  <a:lnTo>
                    <a:pt x="754" y="38"/>
                  </a:lnTo>
                  <a:lnTo>
                    <a:pt x="756" y="38"/>
                  </a:lnTo>
                  <a:lnTo>
                    <a:pt x="756" y="37"/>
                  </a:lnTo>
                  <a:lnTo>
                    <a:pt x="771" y="29"/>
                  </a:lnTo>
                  <a:lnTo>
                    <a:pt x="774" y="26"/>
                  </a:lnTo>
                  <a:lnTo>
                    <a:pt x="776" y="25"/>
                  </a:lnTo>
                  <a:lnTo>
                    <a:pt x="777" y="24"/>
                  </a:lnTo>
                  <a:lnTo>
                    <a:pt x="778" y="24"/>
                  </a:lnTo>
                  <a:lnTo>
                    <a:pt x="787" y="18"/>
                  </a:lnTo>
                  <a:lnTo>
                    <a:pt x="793" y="14"/>
                  </a:lnTo>
                  <a:lnTo>
                    <a:pt x="796" y="13"/>
                  </a:lnTo>
                  <a:lnTo>
                    <a:pt x="797" y="11"/>
                  </a:lnTo>
                  <a:lnTo>
                    <a:pt x="798" y="11"/>
                  </a:lnTo>
                  <a:lnTo>
                    <a:pt x="798" y="10"/>
                  </a:lnTo>
                  <a:lnTo>
                    <a:pt x="802" y="9"/>
                  </a:lnTo>
                  <a:lnTo>
                    <a:pt x="804" y="6"/>
                  </a:lnTo>
                  <a:lnTo>
                    <a:pt x="813" y="2"/>
                  </a:lnTo>
                  <a:lnTo>
                    <a:pt x="813" y="0"/>
                  </a:lnTo>
                  <a:lnTo>
                    <a:pt x="814" y="3"/>
                  </a:lnTo>
                  <a:lnTo>
                    <a:pt x="814" y="4"/>
                  </a:lnTo>
                  <a:lnTo>
                    <a:pt x="815" y="6"/>
                  </a:lnTo>
                  <a:lnTo>
                    <a:pt x="817" y="8"/>
                  </a:lnTo>
                  <a:lnTo>
                    <a:pt x="817" y="9"/>
                  </a:lnTo>
                  <a:lnTo>
                    <a:pt x="818" y="11"/>
                  </a:lnTo>
                  <a:lnTo>
                    <a:pt x="819" y="13"/>
                  </a:lnTo>
                  <a:lnTo>
                    <a:pt x="819" y="15"/>
                  </a:lnTo>
                  <a:lnTo>
                    <a:pt x="820" y="16"/>
                  </a:lnTo>
                  <a:lnTo>
                    <a:pt x="820" y="18"/>
                  </a:lnTo>
                  <a:lnTo>
                    <a:pt x="822" y="19"/>
                  </a:lnTo>
                  <a:lnTo>
                    <a:pt x="822" y="21"/>
                  </a:lnTo>
                  <a:lnTo>
                    <a:pt x="823" y="22"/>
                  </a:lnTo>
                  <a:lnTo>
                    <a:pt x="823" y="24"/>
                  </a:lnTo>
                  <a:lnTo>
                    <a:pt x="824" y="25"/>
                  </a:lnTo>
                  <a:lnTo>
                    <a:pt x="828" y="31"/>
                  </a:lnTo>
                  <a:lnTo>
                    <a:pt x="830" y="34"/>
                  </a:lnTo>
                  <a:lnTo>
                    <a:pt x="834" y="40"/>
                  </a:lnTo>
                  <a:lnTo>
                    <a:pt x="836" y="43"/>
                  </a:lnTo>
                  <a:lnTo>
                    <a:pt x="839" y="46"/>
                  </a:lnTo>
                  <a:lnTo>
                    <a:pt x="841" y="47"/>
                  </a:lnTo>
                  <a:lnTo>
                    <a:pt x="844" y="48"/>
                  </a:lnTo>
                  <a:lnTo>
                    <a:pt x="845" y="50"/>
                  </a:lnTo>
                  <a:lnTo>
                    <a:pt x="851" y="53"/>
                  </a:lnTo>
                  <a:lnTo>
                    <a:pt x="852" y="54"/>
                  </a:lnTo>
                  <a:lnTo>
                    <a:pt x="854" y="5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2D2AA12-A5B9-36CC-2909-FA86B8B979CE}"/>
              </a:ext>
            </a:extLst>
          </p:cNvPr>
          <p:cNvGrpSpPr/>
          <p:nvPr/>
        </p:nvGrpSpPr>
        <p:grpSpPr>
          <a:xfrm>
            <a:off x="4810914" y="1059582"/>
            <a:ext cx="3905250" cy="3916363"/>
            <a:chOff x="458788" y="2106613"/>
            <a:chExt cx="3905250" cy="3916363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48033E0A-6255-B816-50C0-65A053B01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375" y="2106613"/>
              <a:ext cx="3395663" cy="3916363"/>
            </a:xfrm>
            <a:custGeom>
              <a:avLst/>
              <a:gdLst>
                <a:gd name="T0" fmla="*/ 1628 w 2139"/>
                <a:gd name="T1" fmla="*/ 118 h 2467"/>
                <a:gd name="T2" fmla="*/ 1624 w 2139"/>
                <a:gd name="T3" fmla="*/ 236 h 2467"/>
                <a:gd name="T4" fmla="*/ 1506 w 2139"/>
                <a:gd name="T5" fmla="*/ 372 h 2467"/>
                <a:gd name="T6" fmla="*/ 1407 w 2139"/>
                <a:gd name="T7" fmla="*/ 545 h 2467"/>
                <a:gd name="T8" fmla="*/ 1457 w 2139"/>
                <a:gd name="T9" fmla="*/ 596 h 2467"/>
                <a:gd name="T10" fmla="*/ 1496 w 2139"/>
                <a:gd name="T11" fmla="*/ 664 h 2467"/>
                <a:gd name="T12" fmla="*/ 1566 w 2139"/>
                <a:gd name="T13" fmla="*/ 745 h 2467"/>
                <a:gd name="T14" fmla="*/ 1644 w 2139"/>
                <a:gd name="T15" fmla="*/ 756 h 2467"/>
                <a:gd name="T16" fmla="*/ 1706 w 2139"/>
                <a:gd name="T17" fmla="*/ 736 h 2467"/>
                <a:gd name="T18" fmla="*/ 1856 w 2139"/>
                <a:gd name="T19" fmla="*/ 606 h 2467"/>
                <a:gd name="T20" fmla="*/ 1970 w 2139"/>
                <a:gd name="T21" fmla="*/ 568 h 2467"/>
                <a:gd name="T22" fmla="*/ 2110 w 2139"/>
                <a:gd name="T23" fmla="*/ 617 h 2467"/>
                <a:gd name="T24" fmla="*/ 2096 w 2139"/>
                <a:gd name="T25" fmla="*/ 741 h 2467"/>
                <a:gd name="T26" fmla="*/ 2039 w 2139"/>
                <a:gd name="T27" fmla="*/ 794 h 2467"/>
                <a:gd name="T28" fmla="*/ 2004 w 2139"/>
                <a:gd name="T29" fmla="*/ 848 h 2467"/>
                <a:gd name="T30" fmla="*/ 2004 w 2139"/>
                <a:gd name="T31" fmla="*/ 990 h 2467"/>
                <a:gd name="T32" fmla="*/ 1916 w 2139"/>
                <a:gd name="T33" fmla="*/ 1092 h 2467"/>
                <a:gd name="T34" fmla="*/ 1983 w 2139"/>
                <a:gd name="T35" fmla="*/ 1287 h 2467"/>
                <a:gd name="T36" fmla="*/ 1868 w 2139"/>
                <a:gd name="T37" fmla="*/ 1380 h 2467"/>
                <a:gd name="T38" fmla="*/ 1667 w 2139"/>
                <a:gd name="T39" fmla="*/ 1341 h 2467"/>
                <a:gd name="T40" fmla="*/ 1589 w 2139"/>
                <a:gd name="T41" fmla="*/ 1405 h 2467"/>
                <a:gd name="T42" fmla="*/ 1631 w 2139"/>
                <a:gd name="T43" fmla="*/ 1424 h 2467"/>
                <a:gd name="T44" fmla="*/ 1721 w 2139"/>
                <a:gd name="T45" fmla="*/ 1471 h 2467"/>
                <a:gd name="T46" fmla="*/ 1729 w 2139"/>
                <a:gd name="T47" fmla="*/ 1557 h 2467"/>
                <a:gd name="T48" fmla="*/ 1634 w 2139"/>
                <a:gd name="T49" fmla="*/ 1674 h 2467"/>
                <a:gd name="T50" fmla="*/ 1603 w 2139"/>
                <a:gd name="T51" fmla="*/ 1839 h 2467"/>
                <a:gd name="T52" fmla="*/ 1503 w 2139"/>
                <a:gd name="T53" fmla="*/ 1940 h 2467"/>
                <a:gd name="T54" fmla="*/ 1340 w 2139"/>
                <a:gd name="T55" fmla="*/ 1972 h 2467"/>
                <a:gd name="T56" fmla="*/ 1140 w 2139"/>
                <a:gd name="T57" fmla="*/ 2001 h 2467"/>
                <a:gd name="T58" fmla="*/ 978 w 2139"/>
                <a:gd name="T59" fmla="*/ 1998 h 2467"/>
                <a:gd name="T60" fmla="*/ 843 w 2139"/>
                <a:gd name="T61" fmla="*/ 2003 h 2467"/>
                <a:gd name="T62" fmla="*/ 723 w 2139"/>
                <a:gd name="T63" fmla="*/ 2107 h 2467"/>
                <a:gd name="T64" fmla="*/ 611 w 2139"/>
                <a:gd name="T65" fmla="*/ 2175 h 2467"/>
                <a:gd name="T66" fmla="*/ 563 w 2139"/>
                <a:gd name="T67" fmla="*/ 2356 h 2467"/>
                <a:gd name="T68" fmla="*/ 445 w 2139"/>
                <a:gd name="T69" fmla="*/ 2456 h 2467"/>
                <a:gd name="T70" fmla="*/ 167 w 2139"/>
                <a:gd name="T71" fmla="*/ 2374 h 2467"/>
                <a:gd name="T72" fmla="*/ 19 w 2139"/>
                <a:gd name="T73" fmla="*/ 2307 h 2467"/>
                <a:gd name="T74" fmla="*/ 117 w 2139"/>
                <a:gd name="T75" fmla="*/ 2159 h 2467"/>
                <a:gd name="T76" fmla="*/ 278 w 2139"/>
                <a:gd name="T77" fmla="*/ 2076 h 2467"/>
                <a:gd name="T78" fmla="*/ 257 w 2139"/>
                <a:gd name="T79" fmla="*/ 2013 h 2467"/>
                <a:gd name="T80" fmla="*/ 259 w 2139"/>
                <a:gd name="T81" fmla="*/ 1926 h 2467"/>
                <a:gd name="T82" fmla="*/ 289 w 2139"/>
                <a:gd name="T83" fmla="*/ 1853 h 2467"/>
                <a:gd name="T84" fmla="*/ 398 w 2139"/>
                <a:gd name="T85" fmla="*/ 1833 h 2467"/>
                <a:gd name="T86" fmla="*/ 481 w 2139"/>
                <a:gd name="T87" fmla="*/ 1823 h 2467"/>
                <a:gd name="T88" fmla="*/ 621 w 2139"/>
                <a:gd name="T89" fmla="*/ 1831 h 2467"/>
                <a:gd name="T90" fmla="*/ 715 w 2139"/>
                <a:gd name="T91" fmla="*/ 1832 h 2467"/>
                <a:gd name="T92" fmla="*/ 765 w 2139"/>
                <a:gd name="T93" fmla="*/ 1604 h 2467"/>
                <a:gd name="T94" fmla="*/ 753 w 2139"/>
                <a:gd name="T95" fmla="*/ 1466 h 2467"/>
                <a:gd name="T96" fmla="*/ 633 w 2139"/>
                <a:gd name="T97" fmla="*/ 1326 h 2467"/>
                <a:gd name="T98" fmla="*/ 566 w 2139"/>
                <a:gd name="T99" fmla="*/ 1160 h 2467"/>
                <a:gd name="T100" fmla="*/ 510 w 2139"/>
                <a:gd name="T101" fmla="*/ 1064 h 2467"/>
                <a:gd name="T102" fmla="*/ 620 w 2139"/>
                <a:gd name="T103" fmla="*/ 922 h 2467"/>
                <a:gd name="T104" fmla="*/ 563 w 2139"/>
                <a:gd name="T105" fmla="*/ 783 h 2467"/>
                <a:gd name="T106" fmla="*/ 564 w 2139"/>
                <a:gd name="T107" fmla="*/ 688 h 2467"/>
                <a:gd name="T108" fmla="*/ 648 w 2139"/>
                <a:gd name="T109" fmla="*/ 641 h 2467"/>
                <a:gd name="T110" fmla="*/ 690 w 2139"/>
                <a:gd name="T111" fmla="*/ 563 h 2467"/>
                <a:gd name="T112" fmla="*/ 740 w 2139"/>
                <a:gd name="T113" fmla="*/ 513 h 2467"/>
                <a:gd name="T114" fmla="*/ 816 w 2139"/>
                <a:gd name="T115" fmla="*/ 443 h 2467"/>
                <a:gd name="T116" fmla="*/ 907 w 2139"/>
                <a:gd name="T117" fmla="*/ 345 h 2467"/>
                <a:gd name="T118" fmla="*/ 972 w 2139"/>
                <a:gd name="T119" fmla="*/ 283 h 2467"/>
                <a:gd name="T120" fmla="*/ 1086 w 2139"/>
                <a:gd name="T121" fmla="*/ 218 h 2467"/>
                <a:gd name="T122" fmla="*/ 1224 w 2139"/>
                <a:gd name="T123" fmla="*/ 147 h 2467"/>
                <a:gd name="T124" fmla="*/ 1382 w 2139"/>
                <a:gd name="T125" fmla="*/ 117 h 2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39" h="2467">
                  <a:moveTo>
                    <a:pt x="1485" y="23"/>
                  </a:moveTo>
                  <a:lnTo>
                    <a:pt x="1486" y="23"/>
                  </a:lnTo>
                  <a:lnTo>
                    <a:pt x="1497" y="19"/>
                  </a:lnTo>
                  <a:lnTo>
                    <a:pt x="1506" y="15"/>
                  </a:lnTo>
                  <a:lnTo>
                    <a:pt x="1507" y="16"/>
                  </a:lnTo>
                  <a:lnTo>
                    <a:pt x="1509" y="25"/>
                  </a:lnTo>
                  <a:lnTo>
                    <a:pt x="1509" y="26"/>
                  </a:lnTo>
                  <a:lnTo>
                    <a:pt x="1512" y="33"/>
                  </a:lnTo>
                  <a:lnTo>
                    <a:pt x="1513" y="33"/>
                  </a:lnTo>
                  <a:lnTo>
                    <a:pt x="1528" y="26"/>
                  </a:lnTo>
                  <a:lnTo>
                    <a:pt x="1529" y="25"/>
                  </a:lnTo>
                  <a:lnTo>
                    <a:pt x="1534" y="23"/>
                  </a:lnTo>
                  <a:lnTo>
                    <a:pt x="1535" y="26"/>
                  </a:lnTo>
                  <a:lnTo>
                    <a:pt x="1537" y="30"/>
                  </a:lnTo>
                  <a:lnTo>
                    <a:pt x="1537" y="31"/>
                  </a:lnTo>
                  <a:lnTo>
                    <a:pt x="1540" y="43"/>
                  </a:lnTo>
                  <a:lnTo>
                    <a:pt x="1545" y="54"/>
                  </a:lnTo>
                  <a:lnTo>
                    <a:pt x="1546" y="55"/>
                  </a:lnTo>
                  <a:lnTo>
                    <a:pt x="1549" y="59"/>
                  </a:lnTo>
                  <a:lnTo>
                    <a:pt x="1550" y="60"/>
                  </a:lnTo>
                  <a:lnTo>
                    <a:pt x="1551" y="60"/>
                  </a:lnTo>
                  <a:lnTo>
                    <a:pt x="1551" y="62"/>
                  </a:lnTo>
                  <a:lnTo>
                    <a:pt x="1553" y="63"/>
                  </a:lnTo>
                  <a:lnTo>
                    <a:pt x="1554" y="64"/>
                  </a:lnTo>
                  <a:lnTo>
                    <a:pt x="1554" y="65"/>
                  </a:lnTo>
                  <a:lnTo>
                    <a:pt x="1555" y="67"/>
                  </a:lnTo>
                  <a:lnTo>
                    <a:pt x="1555" y="68"/>
                  </a:lnTo>
                  <a:lnTo>
                    <a:pt x="1556" y="68"/>
                  </a:lnTo>
                  <a:lnTo>
                    <a:pt x="1559" y="68"/>
                  </a:lnTo>
                  <a:lnTo>
                    <a:pt x="1566" y="69"/>
                  </a:lnTo>
                  <a:lnTo>
                    <a:pt x="1566" y="70"/>
                  </a:lnTo>
                  <a:lnTo>
                    <a:pt x="1571" y="84"/>
                  </a:lnTo>
                  <a:lnTo>
                    <a:pt x="1572" y="86"/>
                  </a:lnTo>
                  <a:lnTo>
                    <a:pt x="1591" y="94"/>
                  </a:lnTo>
                  <a:lnTo>
                    <a:pt x="1593" y="95"/>
                  </a:lnTo>
                  <a:lnTo>
                    <a:pt x="1596" y="96"/>
                  </a:lnTo>
                  <a:lnTo>
                    <a:pt x="1603" y="101"/>
                  </a:lnTo>
                  <a:lnTo>
                    <a:pt x="1605" y="102"/>
                  </a:lnTo>
                  <a:lnTo>
                    <a:pt x="1608" y="103"/>
                  </a:lnTo>
                  <a:lnTo>
                    <a:pt x="1609" y="103"/>
                  </a:lnTo>
                  <a:lnTo>
                    <a:pt x="1610" y="105"/>
                  </a:lnTo>
                  <a:lnTo>
                    <a:pt x="1618" y="108"/>
                  </a:lnTo>
                  <a:lnTo>
                    <a:pt x="1619" y="108"/>
                  </a:lnTo>
                  <a:lnTo>
                    <a:pt x="1623" y="111"/>
                  </a:lnTo>
                  <a:lnTo>
                    <a:pt x="1624" y="111"/>
                  </a:lnTo>
                  <a:lnTo>
                    <a:pt x="1625" y="112"/>
                  </a:lnTo>
                  <a:lnTo>
                    <a:pt x="1626" y="116"/>
                  </a:lnTo>
                  <a:lnTo>
                    <a:pt x="1628" y="118"/>
                  </a:lnTo>
                  <a:lnTo>
                    <a:pt x="1629" y="121"/>
                  </a:lnTo>
                  <a:lnTo>
                    <a:pt x="1629" y="123"/>
                  </a:lnTo>
                  <a:lnTo>
                    <a:pt x="1629" y="127"/>
                  </a:lnTo>
                  <a:lnTo>
                    <a:pt x="1630" y="128"/>
                  </a:lnTo>
                  <a:lnTo>
                    <a:pt x="1630" y="131"/>
                  </a:lnTo>
                  <a:lnTo>
                    <a:pt x="1630" y="132"/>
                  </a:lnTo>
                  <a:lnTo>
                    <a:pt x="1634" y="133"/>
                  </a:lnTo>
                  <a:lnTo>
                    <a:pt x="1641" y="134"/>
                  </a:lnTo>
                  <a:lnTo>
                    <a:pt x="1649" y="135"/>
                  </a:lnTo>
                  <a:lnTo>
                    <a:pt x="1651" y="135"/>
                  </a:lnTo>
                  <a:lnTo>
                    <a:pt x="1651" y="137"/>
                  </a:lnTo>
                  <a:lnTo>
                    <a:pt x="1650" y="140"/>
                  </a:lnTo>
                  <a:lnTo>
                    <a:pt x="1649" y="143"/>
                  </a:lnTo>
                  <a:lnTo>
                    <a:pt x="1649" y="144"/>
                  </a:lnTo>
                  <a:lnTo>
                    <a:pt x="1647" y="145"/>
                  </a:lnTo>
                  <a:lnTo>
                    <a:pt x="1647" y="148"/>
                  </a:lnTo>
                  <a:lnTo>
                    <a:pt x="1644" y="153"/>
                  </a:lnTo>
                  <a:lnTo>
                    <a:pt x="1646" y="159"/>
                  </a:lnTo>
                  <a:lnTo>
                    <a:pt x="1646" y="160"/>
                  </a:lnTo>
                  <a:lnTo>
                    <a:pt x="1646" y="161"/>
                  </a:lnTo>
                  <a:lnTo>
                    <a:pt x="1646" y="163"/>
                  </a:lnTo>
                  <a:lnTo>
                    <a:pt x="1646" y="164"/>
                  </a:lnTo>
                  <a:lnTo>
                    <a:pt x="1647" y="169"/>
                  </a:lnTo>
                  <a:lnTo>
                    <a:pt x="1650" y="176"/>
                  </a:lnTo>
                  <a:lnTo>
                    <a:pt x="1651" y="181"/>
                  </a:lnTo>
                  <a:lnTo>
                    <a:pt x="1651" y="184"/>
                  </a:lnTo>
                  <a:lnTo>
                    <a:pt x="1651" y="185"/>
                  </a:lnTo>
                  <a:lnTo>
                    <a:pt x="1651" y="186"/>
                  </a:lnTo>
                  <a:lnTo>
                    <a:pt x="1651" y="185"/>
                  </a:lnTo>
                  <a:lnTo>
                    <a:pt x="1640" y="187"/>
                  </a:lnTo>
                  <a:lnTo>
                    <a:pt x="1636" y="188"/>
                  </a:lnTo>
                  <a:lnTo>
                    <a:pt x="1635" y="188"/>
                  </a:lnTo>
                  <a:lnTo>
                    <a:pt x="1634" y="188"/>
                  </a:lnTo>
                  <a:lnTo>
                    <a:pt x="1620" y="191"/>
                  </a:lnTo>
                  <a:lnTo>
                    <a:pt x="1619" y="191"/>
                  </a:lnTo>
                  <a:lnTo>
                    <a:pt x="1620" y="198"/>
                  </a:lnTo>
                  <a:lnTo>
                    <a:pt x="1620" y="200"/>
                  </a:lnTo>
                  <a:lnTo>
                    <a:pt x="1621" y="204"/>
                  </a:lnTo>
                  <a:lnTo>
                    <a:pt x="1621" y="208"/>
                  </a:lnTo>
                  <a:lnTo>
                    <a:pt x="1621" y="209"/>
                  </a:lnTo>
                  <a:lnTo>
                    <a:pt x="1623" y="214"/>
                  </a:lnTo>
                  <a:lnTo>
                    <a:pt x="1623" y="217"/>
                  </a:lnTo>
                  <a:lnTo>
                    <a:pt x="1624" y="224"/>
                  </a:lnTo>
                  <a:lnTo>
                    <a:pt x="1624" y="227"/>
                  </a:lnTo>
                  <a:lnTo>
                    <a:pt x="1625" y="230"/>
                  </a:lnTo>
                  <a:lnTo>
                    <a:pt x="1624" y="230"/>
                  </a:lnTo>
                  <a:lnTo>
                    <a:pt x="1621" y="232"/>
                  </a:lnTo>
                  <a:lnTo>
                    <a:pt x="1624" y="236"/>
                  </a:lnTo>
                  <a:lnTo>
                    <a:pt x="1625" y="240"/>
                  </a:lnTo>
                  <a:lnTo>
                    <a:pt x="1626" y="244"/>
                  </a:lnTo>
                  <a:lnTo>
                    <a:pt x="1625" y="246"/>
                  </a:lnTo>
                  <a:lnTo>
                    <a:pt x="1621" y="252"/>
                  </a:lnTo>
                  <a:lnTo>
                    <a:pt x="1620" y="254"/>
                  </a:lnTo>
                  <a:lnTo>
                    <a:pt x="1619" y="255"/>
                  </a:lnTo>
                  <a:lnTo>
                    <a:pt x="1618" y="255"/>
                  </a:lnTo>
                  <a:lnTo>
                    <a:pt x="1617" y="255"/>
                  </a:lnTo>
                  <a:lnTo>
                    <a:pt x="1617" y="256"/>
                  </a:lnTo>
                  <a:lnTo>
                    <a:pt x="1618" y="256"/>
                  </a:lnTo>
                  <a:lnTo>
                    <a:pt x="1618" y="264"/>
                  </a:lnTo>
                  <a:lnTo>
                    <a:pt x="1618" y="266"/>
                  </a:lnTo>
                  <a:lnTo>
                    <a:pt x="1619" y="275"/>
                  </a:lnTo>
                  <a:lnTo>
                    <a:pt x="1619" y="276"/>
                  </a:lnTo>
                  <a:lnTo>
                    <a:pt x="1612" y="280"/>
                  </a:lnTo>
                  <a:lnTo>
                    <a:pt x="1610" y="280"/>
                  </a:lnTo>
                  <a:lnTo>
                    <a:pt x="1608" y="282"/>
                  </a:lnTo>
                  <a:lnTo>
                    <a:pt x="1610" y="287"/>
                  </a:lnTo>
                  <a:lnTo>
                    <a:pt x="1609" y="288"/>
                  </a:lnTo>
                  <a:lnTo>
                    <a:pt x="1605" y="291"/>
                  </a:lnTo>
                  <a:lnTo>
                    <a:pt x="1601" y="293"/>
                  </a:lnTo>
                  <a:lnTo>
                    <a:pt x="1586" y="302"/>
                  </a:lnTo>
                  <a:lnTo>
                    <a:pt x="1585" y="302"/>
                  </a:lnTo>
                  <a:lnTo>
                    <a:pt x="1566" y="313"/>
                  </a:lnTo>
                  <a:lnTo>
                    <a:pt x="1551" y="321"/>
                  </a:lnTo>
                  <a:lnTo>
                    <a:pt x="1548" y="323"/>
                  </a:lnTo>
                  <a:lnTo>
                    <a:pt x="1540" y="328"/>
                  </a:lnTo>
                  <a:lnTo>
                    <a:pt x="1538" y="329"/>
                  </a:lnTo>
                  <a:lnTo>
                    <a:pt x="1537" y="336"/>
                  </a:lnTo>
                  <a:lnTo>
                    <a:pt x="1533" y="347"/>
                  </a:lnTo>
                  <a:lnTo>
                    <a:pt x="1532" y="355"/>
                  </a:lnTo>
                  <a:lnTo>
                    <a:pt x="1532" y="356"/>
                  </a:lnTo>
                  <a:lnTo>
                    <a:pt x="1532" y="357"/>
                  </a:lnTo>
                  <a:lnTo>
                    <a:pt x="1530" y="357"/>
                  </a:lnTo>
                  <a:lnTo>
                    <a:pt x="1530" y="358"/>
                  </a:lnTo>
                  <a:lnTo>
                    <a:pt x="1529" y="360"/>
                  </a:lnTo>
                  <a:lnTo>
                    <a:pt x="1528" y="361"/>
                  </a:lnTo>
                  <a:lnTo>
                    <a:pt x="1527" y="362"/>
                  </a:lnTo>
                  <a:lnTo>
                    <a:pt x="1525" y="362"/>
                  </a:lnTo>
                  <a:lnTo>
                    <a:pt x="1524" y="363"/>
                  </a:lnTo>
                  <a:lnTo>
                    <a:pt x="1522" y="363"/>
                  </a:lnTo>
                  <a:lnTo>
                    <a:pt x="1522" y="364"/>
                  </a:lnTo>
                  <a:lnTo>
                    <a:pt x="1517" y="367"/>
                  </a:lnTo>
                  <a:lnTo>
                    <a:pt x="1513" y="369"/>
                  </a:lnTo>
                  <a:lnTo>
                    <a:pt x="1511" y="371"/>
                  </a:lnTo>
                  <a:lnTo>
                    <a:pt x="1508" y="372"/>
                  </a:lnTo>
                  <a:lnTo>
                    <a:pt x="1507" y="372"/>
                  </a:lnTo>
                  <a:lnTo>
                    <a:pt x="1506" y="372"/>
                  </a:lnTo>
                  <a:lnTo>
                    <a:pt x="1500" y="377"/>
                  </a:lnTo>
                  <a:lnTo>
                    <a:pt x="1493" y="382"/>
                  </a:lnTo>
                  <a:lnTo>
                    <a:pt x="1491" y="380"/>
                  </a:lnTo>
                  <a:lnTo>
                    <a:pt x="1490" y="380"/>
                  </a:lnTo>
                  <a:lnTo>
                    <a:pt x="1487" y="379"/>
                  </a:lnTo>
                  <a:lnTo>
                    <a:pt x="1486" y="378"/>
                  </a:lnTo>
                  <a:lnTo>
                    <a:pt x="1485" y="378"/>
                  </a:lnTo>
                  <a:lnTo>
                    <a:pt x="1485" y="377"/>
                  </a:lnTo>
                  <a:lnTo>
                    <a:pt x="1484" y="377"/>
                  </a:lnTo>
                  <a:lnTo>
                    <a:pt x="1475" y="383"/>
                  </a:lnTo>
                  <a:lnTo>
                    <a:pt x="1468" y="387"/>
                  </a:lnTo>
                  <a:lnTo>
                    <a:pt x="1466" y="388"/>
                  </a:lnTo>
                  <a:lnTo>
                    <a:pt x="1457" y="394"/>
                  </a:lnTo>
                  <a:lnTo>
                    <a:pt x="1450" y="399"/>
                  </a:lnTo>
                  <a:lnTo>
                    <a:pt x="1443" y="403"/>
                  </a:lnTo>
                  <a:lnTo>
                    <a:pt x="1443" y="404"/>
                  </a:lnTo>
                  <a:lnTo>
                    <a:pt x="1434" y="409"/>
                  </a:lnTo>
                  <a:lnTo>
                    <a:pt x="1430" y="412"/>
                  </a:lnTo>
                  <a:lnTo>
                    <a:pt x="1433" y="417"/>
                  </a:lnTo>
                  <a:lnTo>
                    <a:pt x="1442" y="424"/>
                  </a:lnTo>
                  <a:lnTo>
                    <a:pt x="1471" y="451"/>
                  </a:lnTo>
                  <a:lnTo>
                    <a:pt x="1470" y="451"/>
                  </a:lnTo>
                  <a:lnTo>
                    <a:pt x="1465" y="462"/>
                  </a:lnTo>
                  <a:lnTo>
                    <a:pt x="1459" y="475"/>
                  </a:lnTo>
                  <a:lnTo>
                    <a:pt x="1459" y="477"/>
                  </a:lnTo>
                  <a:lnTo>
                    <a:pt x="1454" y="485"/>
                  </a:lnTo>
                  <a:lnTo>
                    <a:pt x="1453" y="490"/>
                  </a:lnTo>
                  <a:lnTo>
                    <a:pt x="1452" y="490"/>
                  </a:lnTo>
                  <a:lnTo>
                    <a:pt x="1448" y="500"/>
                  </a:lnTo>
                  <a:lnTo>
                    <a:pt x="1446" y="505"/>
                  </a:lnTo>
                  <a:lnTo>
                    <a:pt x="1444" y="506"/>
                  </a:lnTo>
                  <a:lnTo>
                    <a:pt x="1444" y="505"/>
                  </a:lnTo>
                  <a:lnTo>
                    <a:pt x="1442" y="505"/>
                  </a:lnTo>
                  <a:lnTo>
                    <a:pt x="1441" y="505"/>
                  </a:lnTo>
                  <a:lnTo>
                    <a:pt x="1438" y="504"/>
                  </a:lnTo>
                  <a:lnTo>
                    <a:pt x="1423" y="495"/>
                  </a:lnTo>
                  <a:lnTo>
                    <a:pt x="1422" y="495"/>
                  </a:lnTo>
                  <a:lnTo>
                    <a:pt x="1420" y="501"/>
                  </a:lnTo>
                  <a:lnTo>
                    <a:pt x="1417" y="505"/>
                  </a:lnTo>
                  <a:lnTo>
                    <a:pt x="1412" y="520"/>
                  </a:lnTo>
                  <a:lnTo>
                    <a:pt x="1411" y="521"/>
                  </a:lnTo>
                  <a:lnTo>
                    <a:pt x="1404" y="542"/>
                  </a:lnTo>
                  <a:lnTo>
                    <a:pt x="1404" y="543"/>
                  </a:lnTo>
                  <a:lnTo>
                    <a:pt x="1402" y="544"/>
                  </a:lnTo>
                  <a:lnTo>
                    <a:pt x="1405" y="544"/>
                  </a:lnTo>
                  <a:lnTo>
                    <a:pt x="1405" y="545"/>
                  </a:lnTo>
                  <a:lnTo>
                    <a:pt x="1406" y="545"/>
                  </a:lnTo>
                  <a:lnTo>
                    <a:pt x="1407" y="545"/>
                  </a:lnTo>
                  <a:lnTo>
                    <a:pt x="1407" y="547"/>
                  </a:lnTo>
                  <a:lnTo>
                    <a:pt x="1409" y="547"/>
                  </a:lnTo>
                  <a:lnTo>
                    <a:pt x="1411" y="549"/>
                  </a:lnTo>
                  <a:lnTo>
                    <a:pt x="1412" y="549"/>
                  </a:lnTo>
                  <a:lnTo>
                    <a:pt x="1414" y="549"/>
                  </a:lnTo>
                  <a:lnTo>
                    <a:pt x="1415" y="550"/>
                  </a:lnTo>
                  <a:lnTo>
                    <a:pt x="1416" y="550"/>
                  </a:lnTo>
                  <a:lnTo>
                    <a:pt x="1417" y="552"/>
                  </a:lnTo>
                  <a:lnTo>
                    <a:pt x="1420" y="553"/>
                  </a:lnTo>
                  <a:lnTo>
                    <a:pt x="1422" y="554"/>
                  </a:lnTo>
                  <a:lnTo>
                    <a:pt x="1425" y="555"/>
                  </a:lnTo>
                  <a:lnTo>
                    <a:pt x="1428" y="557"/>
                  </a:lnTo>
                  <a:lnTo>
                    <a:pt x="1431" y="558"/>
                  </a:lnTo>
                  <a:lnTo>
                    <a:pt x="1432" y="558"/>
                  </a:lnTo>
                  <a:lnTo>
                    <a:pt x="1432" y="559"/>
                  </a:lnTo>
                  <a:lnTo>
                    <a:pt x="1433" y="559"/>
                  </a:lnTo>
                  <a:lnTo>
                    <a:pt x="1434" y="559"/>
                  </a:lnTo>
                  <a:lnTo>
                    <a:pt x="1439" y="560"/>
                  </a:lnTo>
                  <a:lnTo>
                    <a:pt x="1443" y="560"/>
                  </a:lnTo>
                  <a:lnTo>
                    <a:pt x="1444" y="560"/>
                  </a:lnTo>
                  <a:lnTo>
                    <a:pt x="1448" y="561"/>
                  </a:lnTo>
                  <a:lnTo>
                    <a:pt x="1449" y="561"/>
                  </a:lnTo>
                  <a:lnTo>
                    <a:pt x="1450" y="561"/>
                  </a:lnTo>
                  <a:lnTo>
                    <a:pt x="1453" y="563"/>
                  </a:lnTo>
                  <a:lnTo>
                    <a:pt x="1454" y="563"/>
                  </a:lnTo>
                  <a:lnTo>
                    <a:pt x="1455" y="563"/>
                  </a:lnTo>
                  <a:lnTo>
                    <a:pt x="1455" y="564"/>
                  </a:lnTo>
                  <a:lnTo>
                    <a:pt x="1455" y="565"/>
                  </a:lnTo>
                  <a:lnTo>
                    <a:pt x="1457" y="566"/>
                  </a:lnTo>
                  <a:lnTo>
                    <a:pt x="1457" y="568"/>
                  </a:lnTo>
                  <a:lnTo>
                    <a:pt x="1454" y="574"/>
                  </a:lnTo>
                  <a:lnTo>
                    <a:pt x="1455" y="574"/>
                  </a:lnTo>
                  <a:lnTo>
                    <a:pt x="1458" y="575"/>
                  </a:lnTo>
                  <a:lnTo>
                    <a:pt x="1457" y="576"/>
                  </a:lnTo>
                  <a:lnTo>
                    <a:pt x="1457" y="577"/>
                  </a:lnTo>
                  <a:lnTo>
                    <a:pt x="1455" y="581"/>
                  </a:lnTo>
                  <a:lnTo>
                    <a:pt x="1455" y="582"/>
                  </a:lnTo>
                  <a:lnTo>
                    <a:pt x="1455" y="584"/>
                  </a:lnTo>
                  <a:lnTo>
                    <a:pt x="1455" y="585"/>
                  </a:lnTo>
                  <a:lnTo>
                    <a:pt x="1455" y="586"/>
                  </a:lnTo>
                  <a:lnTo>
                    <a:pt x="1455" y="587"/>
                  </a:lnTo>
                  <a:lnTo>
                    <a:pt x="1455" y="589"/>
                  </a:lnTo>
                  <a:lnTo>
                    <a:pt x="1457" y="590"/>
                  </a:lnTo>
                  <a:lnTo>
                    <a:pt x="1457" y="591"/>
                  </a:lnTo>
                  <a:lnTo>
                    <a:pt x="1457" y="592"/>
                  </a:lnTo>
                  <a:lnTo>
                    <a:pt x="1457" y="593"/>
                  </a:lnTo>
                  <a:lnTo>
                    <a:pt x="1457" y="595"/>
                  </a:lnTo>
                  <a:lnTo>
                    <a:pt x="1457" y="596"/>
                  </a:lnTo>
                  <a:lnTo>
                    <a:pt x="1457" y="597"/>
                  </a:lnTo>
                  <a:lnTo>
                    <a:pt x="1458" y="600"/>
                  </a:lnTo>
                  <a:lnTo>
                    <a:pt x="1459" y="601"/>
                  </a:lnTo>
                  <a:lnTo>
                    <a:pt x="1461" y="606"/>
                  </a:lnTo>
                  <a:lnTo>
                    <a:pt x="1463" y="609"/>
                  </a:lnTo>
                  <a:lnTo>
                    <a:pt x="1463" y="611"/>
                  </a:lnTo>
                  <a:lnTo>
                    <a:pt x="1464" y="613"/>
                  </a:lnTo>
                  <a:lnTo>
                    <a:pt x="1466" y="616"/>
                  </a:lnTo>
                  <a:lnTo>
                    <a:pt x="1468" y="619"/>
                  </a:lnTo>
                  <a:lnTo>
                    <a:pt x="1468" y="621"/>
                  </a:lnTo>
                  <a:lnTo>
                    <a:pt x="1469" y="619"/>
                  </a:lnTo>
                  <a:lnTo>
                    <a:pt x="1469" y="621"/>
                  </a:lnTo>
                  <a:lnTo>
                    <a:pt x="1470" y="621"/>
                  </a:lnTo>
                  <a:lnTo>
                    <a:pt x="1471" y="625"/>
                  </a:lnTo>
                  <a:lnTo>
                    <a:pt x="1473" y="627"/>
                  </a:lnTo>
                  <a:lnTo>
                    <a:pt x="1473" y="628"/>
                  </a:lnTo>
                  <a:lnTo>
                    <a:pt x="1474" y="628"/>
                  </a:lnTo>
                  <a:lnTo>
                    <a:pt x="1474" y="629"/>
                  </a:lnTo>
                  <a:lnTo>
                    <a:pt x="1474" y="630"/>
                  </a:lnTo>
                  <a:lnTo>
                    <a:pt x="1475" y="632"/>
                  </a:lnTo>
                  <a:lnTo>
                    <a:pt x="1476" y="637"/>
                  </a:lnTo>
                  <a:lnTo>
                    <a:pt x="1477" y="637"/>
                  </a:lnTo>
                  <a:lnTo>
                    <a:pt x="1477" y="638"/>
                  </a:lnTo>
                  <a:lnTo>
                    <a:pt x="1479" y="639"/>
                  </a:lnTo>
                  <a:lnTo>
                    <a:pt x="1479" y="640"/>
                  </a:lnTo>
                  <a:lnTo>
                    <a:pt x="1480" y="640"/>
                  </a:lnTo>
                  <a:lnTo>
                    <a:pt x="1481" y="641"/>
                  </a:lnTo>
                  <a:lnTo>
                    <a:pt x="1482" y="643"/>
                  </a:lnTo>
                  <a:lnTo>
                    <a:pt x="1484" y="643"/>
                  </a:lnTo>
                  <a:lnTo>
                    <a:pt x="1484" y="644"/>
                  </a:lnTo>
                  <a:lnTo>
                    <a:pt x="1485" y="645"/>
                  </a:lnTo>
                  <a:lnTo>
                    <a:pt x="1486" y="645"/>
                  </a:lnTo>
                  <a:lnTo>
                    <a:pt x="1486" y="646"/>
                  </a:lnTo>
                  <a:lnTo>
                    <a:pt x="1487" y="646"/>
                  </a:lnTo>
                  <a:lnTo>
                    <a:pt x="1489" y="646"/>
                  </a:lnTo>
                  <a:lnTo>
                    <a:pt x="1490" y="648"/>
                  </a:lnTo>
                  <a:lnTo>
                    <a:pt x="1491" y="649"/>
                  </a:lnTo>
                  <a:lnTo>
                    <a:pt x="1491" y="650"/>
                  </a:lnTo>
                  <a:lnTo>
                    <a:pt x="1492" y="650"/>
                  </a:lnTo>
                  <a:lnTo>
                    <a:pt x="1492" y="651"/>
                  </a:lnTo>
                  <a:lnTo>
                    <a:pt x="1493" y="654"/>
                  </a:lnTo>
                  <a:lnTo>
                    <a:pt x="1493" y="655"/>
                  </a:lnTo>
                  <a:lnTo>
                    <a:pt x="1493" y="656"/>
                  </a:lnTo>
                  <a:lnTo>
                    <a:pt x="1493" y="657"/>
                  </a:lnTo>
                  <a:lnTo>
                    <a:pt x="1495" y="657"/>
                  </a:lnTo>
                  <a:lnTo>
                    <a:pt x="1495" y="659"/>
                  </a:lnTo>
                  <a:lnTo>
                    <a:pt x="1496" y="661"/>
                  </a:lnTo>
                  <a:lnTo>
                    <a:pt x="1496" y="664"/>
                  </a:lnTo>
                  <a:lnTo>
                    <a:pt x="1497" y="664"/>
                  </a:lnTo>
                  <a:lnTo>
                    <a:pt x="1500" y="666"/>
                  </a:lnTo>
                  <a:lnTo>
                    <a:pt x="1501" y="666"/>
                  </a:lnTo>
                  <a:lnTo>
                    <a:pt x="1512" y="670"/>
                  </a:lnTo>
                  <a:lnTo>
                    <a:pt x="1512" y="671"/>
                  </a:lnTo>
                  <a:lnTo>
                    <a:pt x="1513" y="671"/>
                  </a:lnTo>
                  <a:lnTo>
                    <a:pt x="1521" y="676"/>
                  </a:lnTo>
                  <a:lnTo>
                    <a:pt x="1522" y="676"/>
                  </a:lnTo>
                  <a:lnTo>
                    <a:pt x="1524" y="680"/>
                  </a:lnTo>
                  <a:lnTo>
                    <a:pt x="1527" y="685"/>
                  </a:lnTo>
                  <a:lnTo>
                    <a:pt x="1528" y="685"/>
                  </a:lnTo>
                  <a:lnTo>
                    <a:pt x="1528" y="686"/>
                  </a:lnTo>
                  <a:lnTo>
                    <a:pt x="1529" y="688"/>
                  </a:lnTo>
                  <a:lnTo>
                    <a:pt x="1529" y="691"/>
                  </a:lnTo>
                  <a:lnTo>
                    <a:pt x="1532" y="694"/>
                  </a:lnTo>
                  <a:lnTo>
                    <a:pt x="1534" y="699"/>
                  </a:lnTo>
                  <a:lnTo>
                    <a:pt x="1537" y="706"/>
                  </a:lnTo>
                  <a:lnTo>
                    <a:pt x="1537" y="707"/>
                  </a:lnTo>
                  <a:lnTo>
                    <a:pt x="1537" y="708"/>
                  </a:lnTo>
                  <a:lnTo>
                    <a:pt x="1539" y="710"/>
                  </a:lnTo>
                  <a:lnTo>
                    <a:pt x="1539" y="712"/>
                  </a:lnTo>
                  <a:lnTo>
                    <a:pt x="1540" y="712"/>
                  </a:lnTo>
                  <a:lnTo>
                    <a:pt x="1540" y="713"/>
                  </a:lnTo>
                  <a:lnTo>
                    <a:pt x="1541" y="714"/>
                  </a:lnTo>
                  <a:lnTo>
                    <a:pt x="1541" y="715"/>
                  </a:lnTo>
                  <a:lnTo>
                    <a:pt x="1544" y="718"/>
                  </a:lnTo>
                  <a:lnTo>
                    <a:pt x="1545" y="720"/>
                  </a:lnTo>
                  <a:lnTo>
                    <a:pt x="1545" y="722"/>
                  </a:lnTo>
                  <a:lnTo>
                    <a:pt x="1548" y="724"/>
                  </a:lnTo>
                  <a:lnTo>
                    <a:pt x="1551" y="728"/>
                  </a:lnTo>
                  <a:lnTo>
                    <a:pt x="1551" y="729"/>
                  </a:lnTo>
                  <a:lnTo>
                    <a:pt x="1553" y="730"/>
                  </a:lnTo>
                  <a:lnTo>
                    <a:pt x="1554" y="731"/>
                  </a:lnTo>
                  <a:lnTo>
                    <a:pt x="1554" y="733"/>
                  </a:lnTo>
                  <a:lnTo>
                    <a:pt x="1555" y="734"/>
                  </a:lnTo>
                  <a:lnTo>
                    <a:pt x="1555" y="735"/>
                  </a:lnTo>
                  <a:lnTo>
                    <a:pt x="1556" y="735"/>
                  </a:lnTo>
                  <a:lnTo>
                    <a:pt x="1557" y="739"/>
                  </a:lnTo>
                  <a:lnTo>
                    <a:pt x="1557" y="740"/>
                  </a:lnTo>
                  <a:lnTo>
                    <a:pt x="1559" y="740"/>
                  </a:lnTo>
                  <a:lnTo>
                    <a:pt x="1559" y="741"/>
                  </a:lnTo>
                  <a:lnTo>
                    <a:pt x="1559" y="742"/>
                  </a:lnTo>
                  <a:lnTo>
                    <a:pt x="1560" y="744"/>
                  </a:lnTo>
                  <a:lnTo>
                    <a:pt x="1561" y="744"/>
                  </a:lnTo>
                  <a:lnTo>
                    <a:pt x="1562" y="744"/>
                  </a:lnTo>
                  <a:lnTo>
                    <a:pt x="1565" y="744"/>
                  </a:lnTo>
                  <a:lnTo>
                    <a:pt x="1565" y="745"/>
                  </a:lnTo>
                  <a:lnTo>
                    <a:pt x="1566" y="745"/>
                  </a:lnTo>
                  <a:lnTo>
                    <a:pt x="1567" y="745"/>
                  </a:lnTo>
                  <a:lnTo>
                    <a:pt x="1569" y="745"/>
                  </a:lnTo>
                  <a:lnTo>
                    <a:pt x="1570" y="745"/>
                  </a:lnTo>
                  <a:lnTo>
                    <a:pt x="1571" y="745"/>
                  </a:lnTo>
                  <a:lnTo>
                    <a:pt x="1572" y="746"/>
                  </a:lnTo>
                  <a:lnTo>
                    <a:pt x="1573" y="746"/>
                  </a:lnTo>
                  <a:lnTo>
                    <a:pt x="1575" y="746"/>
                  </a:lnTo>
                  <a:lnTo>
                    <a:pt x="1576" y="746"/>
                  </a:lnTo>
                  <a:lnTo>
                    <a:pt x="1578" y="746"/>
                  </a:lnTo>
                  <a:lnTo>
                    <a:pt x="1581" y="746"/>
                  </a:lnTo>
                  <a:lnTo>
                    <a:pt x="1582" y="746"/>
                  </a:lnTo>
                  <a:lnTo>
                    <a:pt x="1583" y="747"/>
                  </a:lnTo>
                  <a:lnTo>
                    <a:pt x="1586" y="747"/>
                  </a:lnTo>
                  <a:lnTo>
                    <a:pt x="1587" y="747"/>
                  </a:lnTo>
                  <a:lnTo>
                    <a:pt x="1588" y="749"/>
                  </a:lnTo>
                  <a:lnTo>
                    <a:pt x="1591" y="749"/>
                  </a:lnTo>
                  <a:lnTo>
                    <a:pt x="1592" y="749"/>
                  </a:lnTo>
                  <a:lnTo>
                    <a:pt x="1593" y="749"/>
                  </a:lnTo>
                  <a:lnTo>
                    <a:pt x="1594" y="749"/>
                  </a:lnTo>
                  <a:lnTo>
                    <a:pt x="1594" y="750"/>
                  </a:lnTo>
                  <a:lnTo>
                    <a:pt x="1596" y="750"/>
                  </a:lnTo>
                  <a:lnTo>
                    <a:pt x="1602" y="751"/>
                  </a:lnTo>
                  <a:lnTo>
                    <a:pt x="1604" y="751"/>
                  </a:lnTo>
                  <a:lnTo>
                    <a:pt x="1605" y="751"/>
                  </a:lnTo>
                  <a:lnTo>
                    <a:pt x="1607" y="751"/>
                  </a:lnTo>
                  <a:lnTo>
                    <a:pt x="1607" y="752"/>
                  </a:lnTo>
                  <a:lnTo>
                    <a:pt x="1608" y="752"/>
                  </a:lnTo>
                  <a:lnTo>
                    <a:pt x="1609" y="754"/>
                  </a:lnTo>
                  <a:lnTo>
                    <a:pt x="1610" y="754"/>
                  </a:lnTo>
                  <a:lnTo>
                    <a:pt x="1612" y="755"/>
                  </a:lnTo>
                  <a:lnTo>
                    <a:pt x="1613" y="755"/>
                  </a:lnTo>
                  <a:lnTo>
                    <a:pt x="1613" y="756"/>
                  </a:lnTo>
                  <a:lnTo>
                    <a:pt x="1614" y="756"/>
                  </a:lnTo>
                  <a:lnTo>
                    <a:pt x="1615" y="756"/>
                  </a:lnTo>
                  <a:lnTo>
                    <a:pt x="1615" y="757"/>
                  </a:lnTo>
                  <a:lnTo>
                    <a:pt x="1617" y="757"/>
                  </a:lnTo>
                  <a:lnTo>
                    <a:pt x="1618" y="758"/>
                  </a:lnTo>
                  <a:lnTo>
                    <a:pt x="1619" y="758"/>
                  </a:lnTo>
                  <a:lnTo>
                    <a:pt x="1620" y="758"/>
                  </a:lnTo>
                  <a:lnTo>
                    <a:pt x="1629" y="758"/>
                  </a:lnTo>
                  <a:lnTo>
                    <a:pt x="1634" y="758"/>
                  </a:lnTo>
                  <a:lnTo>
                    <a:pt x="1635" y="758"/>
                  </a:lnTo>
                  <a:lnTo>
                    <a:pt x="1636" y="758"/>
                  </a:lnTo>
                  <a:lnTo>
                    <a:pt x="1640" y="757"/>
                  </a:lnTo>
                  <a:lnTo>
                    <a:pt x="1641" y="757"/>
                  </a:lnTo>
                  <a:lnTo>
                    <a:pt x="1641" y="756"/>
                  </a:lnTo>
                  <a:lnTo>
                    <a:pt x="1642" y="756"/>
                  </a:lnTo>
                  <a:lnTo>
                    <a:pt x="1644" y="756"/>
                  </a:lnTo>
                  <a:lnTo>
                    <a:pt x="1644" y="755"/>
                  </a:lnTo>
                  <a:lnTo>
                    <a:pt x="1645" y="755"/>
                  </a:lnTo>
                  <a:lnTo>
                    <a:pt x="1647" y="754"/>
                  </a:lnTo>
                  <a:lnTo>
                    <a:pt x="1649" y="754"/>
                  </a:lnTo>
                  <a:lnTo>
                    <a:pt x="1649" y="752"/>
                  </a:lnTo>
                  <a:lnTo>
                    <a:pt x="1650" y="752"/>
                  </a:lnTo>
                  <a:lnTo>
                    <a:pt x="1651" y="751"/>
                  </a:lnTo>
                  <a:lnTo>
                    <a:pt x="1652" y="751"/>
                  </a:lnTo>
                  <a:lnTo>
                    <a:pt x="1653" y="751"/>
                  </a:lnTo>
                  <a:lnTo>
                    <a:pt x="1655" y="750"/>
                  </a:lnTo>
                  <a:lnTo>
                    <a:pt x="1656" y="750"/>
                  </a:lnTo>
                  <a:lnTo>
                    <a:pt x="1657" y="750"/>
                  </a:lnTo>
                  <a:lnTo>
                    <a:pt x="1660" y="749"/>
                  </a:lnTo>
                  <a:lnTo>
                    <a:pt x="1661" y="750"/>
                  </a:lnTo>
                  <a:lnTo>
                    <a:pt x="1661" y="751"/>
                  </a:lnTo>
                  <a:lnTo>
                    <a:pt x="1662" y="751"/>
                  </a:lnTo>
                  <a:lnTo>
                    <a:pt x="1662" y="752"/>
                  </a:lnTo>
                  <a:lnTo>
                    <a:pt x="1663" y="752"/>
                  </a:lnTo>
                  <a:lnTo>
                    <a:pt x="1665" y="756"/>
                  </a:lnTo>
                  <a:lnTo>
                    <a:pt x="1666" y="756"/>
                  </a:lnTo>
                  <a:lnTo>
                    <a:pt x="1667" y="755"/>
                  </a:lnTo>
                  <a:lnTo>
                    <a:pt x="1668" y="755"/>
                  </a:lnTo>
                  <a:lnTo>
                    <a:pt x="1669" y="755"/>
                  </a:lnTo>
                  <a:lnTo>
                    <a:pt x="1671" y="755"/>
                  </a:lnTo>
                  <a:lnTo>
                    <a:pt x="1672" y="755"/>
                  </a:lnTo>
                  <a:lnTo>
                    <a:pt x="1672" y="754"/>
                  </a:lnTo>
                  <a:lnTo>
                    <a:pt x="1673" y="754"/>
                  </a:lnTo>
                  <a:lnTo>
                    <a:pt x="1674" y="754"/>
                  </a:lnTo>
                  <a:lnTo>
                    <a:pt x="1674" y="752"/>
                  </a:lnTo>
                  <a:lnTo>
                    <a:pt x="1676" y="752"/>
                  </a:lnTo>
                  <a:lnTo>
                    <a:pt x="1677" y="751"/>
                  </a:lnTo>
                  <a:lnTo>
                    <a:pt x="1677" y="750"/>
                  </a:lnTo>
                  <a:lnTo>
                    <a:pt x="1679" y="749"/>
                  </a:lnTo>
                  <a:lnTo>
                    <a:pt x="1683" y="747"/>
                  </a:lnTo>
                  <a:lnTo>
                    <a:pt x="1684" y="747"/>
                  </a:lnTo>
                  <a:lnTo>
                    <a:pt x="1685" y="745"/>
                  </a:lnTo>
                  <a:lnTo>
                    <a:pt x="1687" y="745"/>
                  </a:lnTo>
                  <a:lnTo>
                    <a:pt x="1689" y="742"/>
                  </a:lnTo>
                  <a:lnTo>
                    <a:pt x="1690" y="742"/>
                  </a:lnTo>
                  <a:lnTo>
                    <a:pt x="1692" y="742"/>
                  </a:lnTo>
                  <a:lnTo>
                    <a:pt x="1692" y="741"/>
                  </a:lnTo>
                  <a:lnTo>
                    <a:pt x="1693" y="741"/>
                  </a:lnTo>
                  <a:lnTo>
                    <a:pt x="1697" y="740"/>
                  </a:lnTo>
                  <a:lnTo>
                    <a:pt x="1700" y="739"/>
                  </a:lnTo>
                  <a:lnTo>
                    <a:pt x="1701" y="739"/>
                  </a:lnTo>
                  <a:lnTo>
                    <a:pt x="1703" y="739"/>
                  </a:lnTo>
                  <a:lnTo>
                    <a:pt x="1703" y="738"/>
                  </a:lnTo>
                  <a:lnTo>
                    <a:pt x="1706" y="736"/>
                  </a:lnTo>
                  <a:lnTo>
                    <a:pt x="1711" y="733"/>
                  </a:lnTo>
                  <a:lnTo>
                    <a:pt x="1714" y="730"/>
                  </a:lnTo>
                  <a:lnTo>
                    <a:pt x="1720" y="723"/>
                  </a:lnTo>
                  <a:lnTo>
                    <a:pt x="1722" y="720"/>
                  </a:lnTo>
                  <a:lnTo>
                    <a:pt x="1727" y="715"/>
                  </a:lnTo>
                  <a:lnTo>
                    <a:pt x="1732" y="713"/>
                  </a:lnTo>
                  <a:lnTo>
                    <a:pt x="1733" y="712"/>
                  </a:lnTo>
                  <a:lnTo>
                    <a:pt x="1736" y="709"/>
                  </a:lnTo>
                  <a:lnTo>
                    <a:pt x="1747" y="703"/>
                  </a:lnTo>
                  <a:lnTo>
                    <a:pt x="1748" y="702"/>
                  </a:lnTo>
                  <a:lnTo>
                    <a:pt x="1751" y="701"/>
                  </a:lnTo>
                  <a:lnTo>
                    <a:pt x="1753" y="699"/>
                  </a:lnTo>
                  <a:lnTo>
                    <a:pt x="1760" y="690"/>
                  </a:lnTo>
                  <a:lnTo>
                    <a:pt x="1760" y="688"/>
                  </a:lnTo>
                  <a:lnTo>
                    <a:pt x="1759" y="687"/>
                  </a:lnTo>
                  <a:lnTo>
                    <a:pt x="1764" y="683"/>
                  </a:lnTo>
                  <a:lnTo>
                    <a:pt x="1772" y="678"/>
                  </a:lnTo>
                  <a:lnTo>
                    <a:pt x="1776" y="675"/>
                  </a:lnTo>
                  <a:lnTo>
                    <a:pt x="1778" y="675"/>
                  </a:lnTo>
                  <a:lnTo>
                    <a:pt x="1783" y="671"/>
                  </a:lnTo>
                  <a:lnTo>
                    <a:pt x="1784" y="670"/>
                  </a:lnTo>
                  <a:lnTo>
                    <a:pt x="1785" y="670"/>
                  </a:lnTo>
                  <a:lnTo>
                    <a:pt x="1791" y="665"/>
                  </a:lnTo>
                  <a:lnTo>
                    <a:pt x="1794" y="662"/>
                  </a:lnTo>
                  <a:lnTo>
                    <a:pt x="1800" y="659"/>
                  </a:lnTo>
                  <a:lnTo>
                    <a:pt x="1801" y="657"/>
                  </a:lnTo>
                  <a:lnTo>
                    <a:pt x="1802" y="657"/>
                  </a:lnTo>
                  <a:lnTo>
                    <a:pt x="1810" y="654"/>
                  </a:lnTo>
                  <a:lnTo>
                    <a:pt x="1811" y="653"/>
                  </a:lnTo>
                  <a:lnTo>
                    <a:pt x="1812" y="653"/>
                  </a:lnTo>
                  <a:lnTo>
                    <a:pt x="1820" y="649"/>
                  </a:lnTo>
                  <a:lnTo>
                    <a:pt x="1822" y="646"/>
                  </a:lnTo>
                  <a:lnTo>
                    <a:pt x="1822" y="645"/>
                  </a:lnTo>
                  <a:lnTo>
                    <a:pt x="1833" y="640"/>
                  </a:lnTo>
                  <a:lnTo>
                    <a:pt x="1838" y="638"/>
                  </a:lnTo>
                  <a:lnTo>
                    <a:pt x="1839" y="638"/>
                  </a:lnTo>
                  <a:lnTo>
                    <a:pt x="1850" y="637"/>
                  </a:lnTo>
                  <a:lnTo>
                    <a:pt x="1852" y="637"/>
                  </a:lnTo>
                  <a:lnTo>
                    <a:pt x="1852" y="635"/>
                  </a:lnTo>
                  <a:lnTo>
                    <a:pt x="1855" y="635"/>
                  </a:lnTo>
                  <a:lnTo>
                    <a:pt x="1859" y="635"/>
                  </a:lnTo>
                  <a:lnTo>
                    <a:pt x="1859" y="634"/>
                  </a:lnTo>
                  <a:lnTo>
                    <a:pt x="1859" y="632"/>
                  </a:lnTo>
                  <a:lnTo>
                    <a:pt x="1856" y="625"/>
                  </a:lnTo>
                  <a:lnTo>
                    <a:pt x="1856" y="623"/>
                  </a:lnTo>
                  <a:lnTo>
                    <a:pt x="1856" y="621"/>
                  </a:lnTo>
                  <a:lnTo>
                    <a:pt x="1856" y="607"/>
                  </a:lnTo>
                  <a:lnTo>
                    <a:pt x="1856" y="606"/>
                  </a:lnTo>
                  <a:lnTo>
                    <a:pt x="1856" y="605"/>
                  </a:lnTo>
                  <a:lnTo>
                    <a:pt x="1858" y="600"/>
                  </a:lnTo>
                  <a:lnTo>
                    <a:pt x="1858" y="597"/>
                  </a:lnTo>
                  <a:lnTo>
                    <a:pt x="1858" y="596"/>
                  </a:lnTo>
                  <a:lnTo>
                    <a:pt x="1858" y="595"/>
                  </a:lnTo>
                  <a:lnTo>
                    <a:pt x="1858" y="593"/>
                  </a:lnTo>
                  <a:lnTo>
                    <a:pt x="1858" y="589"/>
                  </a:lnTo>
                  <a:lnTo>
                    <a:pt x="1859" y="589"/>
                  </a:lnTo>
                  <a:lnTo>
                    <a:pt x="1859" y="584"/>
                  </a:lnTo>
                  <a:lnTo>
                    <a:pt x="1859" y="579"/>
                  </a:lnTo>
                  <a:lnTo>
                    <a:pt x="1859" y="577"/>
                  </a:lnTo>
                  <a:lnTo>
                    <a:pt x="1858" y="570"/>
                  </a:lnTo>
                  <a:lnTo>
                    <a:pt x="1858" y="569"/>
                  </a:lnTo>
                  <a:lnTo>
                    <a:pt x="1858" y="564"/>
                  </a:lnTo>
                  <a:lnTo>
                    <a:pt x="1870" y="561"/>
                  </a:lnTo>
                  <a:lnTo>
                    <a:pt x="1875" y="560"/>
                  </a:lnTo>
                  <a:lnTo>
                    <a:pt x="1876" y="560"/>
                  </a:lnTo>
                  <a:lnTo>
                    <a:pt x="1892" y="557"/>
                  </a:lnTo>
                  <a:lnTo>
                    <a:pt x="1893" y="557"/>
                  </a:lnTo>
                  <a:lnTo>
                    <a:pt x="1901" y="554"/>
                  </a:lnTo>
                  <a:lnTo>
                    <a:pt x="1902" y="554"/>
                  </a:lnTo>
                  <a:lnTo>
                    <a:pt x="1903" y="554"/>
                  </a:lnTo>
                  <a:lnTo>
                    <a:pt x="1907" y="554"/>
                  </a:lnTo>
                  <a:lnTo>
                    <a:pt x="1919" y="553"/>
                  </a:lnTo>
                  <a:lnTo>
                    <a:pt x="1920" y="553"/>
                  </a:lnTo>
                  <a:lnTo>
                    <a:pt x="1935" y="552"/>
                  </a:lnTo>
                  <a:lnTo>
                    <a:pt x="1936" y="552"/>
                  </a:lnTo>
                  <a:lnTo>
                    <a:pt x="1952" y="550"/>
                  </a:lnTo>
                  <a:lnTo>
                    <a:pt x="1954" y="550"/>
                  </a:lnTo>
                  <a:lnTo>
                    <a:pt x="1956" y="550"/>
                  </a:lnTo>
                  <a:lnTo>
                    <a:pt x="1957" y="550"/>
                  </a:lnTo>
                  <a:lnTo>
                    <a:pt x="1959" y="550"/>
                  </a:lnTo>
                  <a:lnTo>
                    <a:pt x="1961" y="550"/>
                  </a:lnTo>
                  <a:lnTo>
                    <a:pt x="1962" y="549"/>
                  </a:lnTo>
                  <a:lnTo>
                    <a:pt x="1964" y="549"/>
                  </a:lnTo>
                  <a:lnTo>
                    <a:pt x="1965" y="549"/>
                  </a:lnTo>
                  <a:lnTo>
                    <a:pt x="1975" y="548"/>
                  </a:lnTo>
                  <a:lnTo>
                    <a:pt x="1976" y="548"/>
                  </a:lnTo>
                  <a:lnTo>
                    <a:pt x="1977" y="548"/>
                  </a:lnTo>
                  <a:lnTo>
                    <a:pt x="1977" y="547"/>
                  </a:lnTo>
                  <a:lnTo>
                    <a:pt x="1977" y="548"/>
                  </a:lnTo>
                  <a:lnTo>
                    <a:pt x="1976" y="552"/>
                  </a:lnTo>
                  <a:lnTo>
                    <a:pt x="1975" y="554"/>
                  </a:lnTo>
                  <a:lnTo>
                    <a:pt x="1973" y="559"/>
                  </a:lnTo>
                  <a:lnTo>
                    <a:pt x="1972" y="560"/>
                  </a:lnTo>
                  <a:lnTo>
                    <a:pt x="1972" y="563"/>
                  </a:lnTo>
                  <a:lnTo>
                    <a:pt x="1971" y="565"/>
                  </a:lnTo>
                  <a:lnTo>
                    <a:pt x="1970" y="568"/>
                  </a:lnTo>
                  <a:lnTo>
                    <a:pt x="1970" y="570"/>
                  </a:lnTo>
                  <a:lnTo>
                    <a:pt x="1970" y="571"/>
                  </a:lnTo>
                  <a:lnTo>
                    <a:pt x="1970" y="573"/>
                  </a:lnTo>
                  <a:lnTo>
                    <a:pt x="1972" y="573"/>
                  </a:lnTo>
                  <a:lnTo>
                    <a:pt x="1975" y="573"/>
                  </a:lnTo>
                  <a:lnTo>
                    <a:pt x="1981" y="573"/>
                  </a:lnTo>
                  <a:lnTo>
                    <a:pt x="1981" y="574"/>
                  </a:lnTo>
                  <a:lnTo>
                    <a:pt x="1981" y="577"/>
                  </a:lnTo>
                  <a:lnTo>
                    <a:pt x="1981" y="586"/>
                  </a:lnTo>
                  <a:lnTo>
                    <a:pt x="1986" y="586"/>
                  </a:lnTo>
                  <a:lnTo>
                    <a:pt x="1993" y="586"/>
                  </a:lnTo>
                  <a:lnTo>
                    <a:pt x="1994" y="586"/>
                  </a:lnTo>
                  <a:lnTo>
                    <a:pt x="2007" y="586"/>
                  </a:lnTo>
                  <a:lnTo>
                    <a:pt x="2008" y="586"/>
                  </a:lnTo>
                  <a:lnTo>
                    <a:pt x="2009" y="587"/>
                  </a:lnTo>
                  <a:lnTo>
                    <a:pt x="2009" y="589"/>
                  </a:lnTo>
                  <a:lnTo>
                    <a:pt x="2012" y="590"/>
                  </a:lnTo>
                  <a:lnTo>
                    <a:pt x="2013" y="590"/>
                  </a:lnTo>
                  <a:lnTo>
                    <a:pt x="2023" y="592"/>
                  </a:lnTo>
                  <a:lnTo>
                    <a:pt x="2024" y="592"/>
                  </a:lnTo>
                  <a:lnTo>
                    <a:pt x="2025" y="592"/>
                  </a:lnTo>
                  <a:lnTo>
                    <a:pt x="2026" y="592"/>
                  </a:lnTo>
                  <a:lnTo>
                    <a:pt x="2031" y="593"/>
                  </a:lnTo>
                  <a:lnTo>
                    <a:pt x="2035" y="593"/>
                  </a:lnTo>
                  <a:lnTo>
                    <a:pt x="2041" y="595"/>
                  </a:lnTo>
                  <a:lnTo>
                    <a:pt x="2044" y="595"/>
                  </a:lnTo>
                  <a:lnTo>
                    <a:pt x="2045" y="595"/>
                  </a:lnTo>
                  <a:lnTo>
                    <a:pt x="2047" y="595"/>
                  </a:lnTo>
                  <a:lnTo>
                    <a:pt x="2058" y="596"/>
                  </a:lnTo>
                  <a:lnTo>
                    <a:pt x="2062" y="597"/>
                  </a:lnTo>
                  <a:lnTo>
                    <a:pt x="2063" y="598"/>
                  </a:lnTo>
                  <a:lnTo>
                    <a:pt x="2063" y="601"/>
                  </a:lnTo>
                  <a:lnTo>
                    <a:pt x="2064" y="603"/>
                  </a:lnTo>
                  <a:lnTo>
                    <a:pt x="2067" y="606"/>
                  </a:lnTo>
                  <a:lnTo>
                    <a:pt x="2068" y="607"/>
                  </a:lnTo>
                  <a:lnTo>
                    <a:pt x="2073" y="613"/>
                  </a:lnTo>
                  <a:lnTo>
                    <a:pt x="2079" y="621"/>
                  </a:lnTo>
                  <a:lnTo>
                    <a:pt x="2080" y="622"/>
                  </a:lnTo>
                  <a:lnTo>
                    <a:pt x="2082" y="623"/>
                  </a:lnTo>
                  <a:lnTo>
                    <a:pt x="2084" y="625"/>
                  </a:lnTo>
                  <a:lnTo>
                    <a:pt x="2084" y="627"/>
                  </a:lnTo>
                  <a:lnTo>
                    <a:pt x="2087" y="630"/>
                  </a:lnTo>
                  <a:lnTo>
                    <a:pt x="2088" y="632"/>
                  </a:lnTo>
                  <a:lnTo>
                    <a:pt x="2091" y="639"/>
                  </a:lnTo>
                  <a:lnTo>
                    <a:pt x="2101" y="625"/>
                  </a:lnTo>
                  <a:lnTo>
                    <a:pt x="2109" y="617"/>
                  </a:lnTo>
                  <a:lnTo>
                    <a:pt x="2110" y="616"/>
                  </a:lnTo>
                  <a:lnTo>
                    <a:pt x="2110" y="617"/>
                  </a:lnTo>
                  <a:lnTo>
                    <a:pt x="2111" y="617"/>
                  </a:lnTo>
                  <a:lnTo>
                    <a:pt x="2112" y="617"/>
                  </a:lnTo>
                  <a:lnTo>
                    <a:pt x="2112" y="618"/>
                  </a:lnTo>
                  <a:lnTo>
                    <a:pt x="2114" y="618"/>
                  </a:lnTo>
                  <a:lnTo>
                    <a:pt x="2122" y="624"/>
                  </a:lnTo>
                  <a:lnTo>
                    <a:pt x="2122" y="625"/>
                  </a:lnTo>
                  <a:lnTo>
                    <a:pt x="2123" y="625"/>
                  </a:lnTo>
                  <a:lnTo>
                    <a:pt x="2135" y="633"/>
                  </a:lnTo>
                  <a:lnTo>
                    <a:pt x="2132" y="637"/>
                  </a:lnTo>
                  <a:lnTo>
                    <a:pt x="2132" y="638"/>
                  </a:lnTo>
                  <a:lnTo>
                    <a:pt x="2139" y="655"/>
                  </a:lnTo>
                  <a:lnTo>
                    <a:pt x="2137" y="656"/>
                  </a:lnTo>
                  <a:lnTo>
                    <a:pt x="2137" y="657"/>
                  </a:lnTo>
                  <a:lnTo>
                    <a:pt x="2137" y="659"/>
                  </a:lnTo>
                  <a:lnTo>
                    <a:pt x="2138" y="664"/>
                  </a:lnTo>
                  <a:lnTo>
                    <a:pt x="2138" y="666"/>
                  </a:lnTo>
                  <a:lnTo>
                    <a:pt x="2138" y="670"/>
                  </a:lnTo>
                  <a:lnTo>
                    <a:pt x="2138" y="673"/>
                  </a:lnTo>
                  <a:lnTo>
                    <a:pt x="2138" y="675"/>
                  </a:lnTo>
                  <a:lnTo>
                    <a:pt x="2138" y="676"/>
                  </a:lnTo>
                  <a:lnTo>
                    <a:pt x="2123" y="676"/>
                  </a:lnTo>
                  <a:lnTo>
                    <a:pt x="2123" y="678"/>
                  </a:lnTo>
                  <a:lnTo>
                    <a:pt x="2122" y="686"/>
                  </a:lnTo>
                  <a:lnTo>
                    <a:pt x="2121" y="697"/>
                  </a:lnTo>
                  <a:lnTo>
                    <a:pt x="2121" y="699"/>
                  </a:lnTo>
                  <a:lnTo>
                    <a:pt x="2119" y="699"/>
                  </a:lnTo>
                  <a:lnTo>
                    <a:pt x="2112" y="699"/>
                  </a:lnTo>
                  <a:lnTo>
                    <a:pt x="2111" y="701"/>
                  </a:lnTo>
                  <a:lnTo>
                    <a:pt x="2106" y="701"/>
                  </a:lnTo>
                  <a:lnTo>
                    <a:pt x="2104" y="701"/>
                  </a:lnTo>
                  <a:lnTo>
                    <a:pt x="2103" y="701"/>
                  </a:lnTo>
                  <a:lnTo>
                    <a:pt x="2100" y="703"/>
                  </a:lnTo>
                  <a:lnTo>
                    <a:pt x="2095" y="706"/>
                  </a:lnTo>
                  <a:lnTo>
                    <a:pt x="2095" y="707"/>
                  </a:lnTo>
                  <a:lnTo>
                    <a:pt x="2095" y="710"/>
                  </a:lnTo>
                  <a:lnTo>
                    <a:pt x="2096" y="718"/>
                  </a:lnTo>
                  <a:lnTo>
                    <a:pt x="2098" y="728"/>
                  </a:lnTo>
                  <a:lnTo>
                    <a:pt x="2098" y="729"/>
                  </a:lnTo>
                  <a:lnTo>
                    <a:pt x="2098" y="731"/>
                  </a:lnTo>
                  <a:lnTo>
                    <a:pt x="2098" y="734"/>
                  </a:lnTo>
                  <a:lnTo>
                    <a:pt x="2099" y="735"/>
                  </a:lnTo>
                  <a:lnTo>
                    <a:pt x="2099" y="738"/>
                  </a:lnTo>
                  <a:lnTo>
                    <a:pt x="2100" y="740"/>
                  </a:lnTo>
                  <a:lnTo>
                    <a:pt x="2099" y="740"/>
                  </a:lnTo>
                  <a:lnTo>
                    <a:pt x="2099" y="741"/>
                  </a:lnTo>
                  <a:lnTo>
                    <a:pt x="2098" y="740"/>
                  </a:lnTo>
                  <a:lnTo>
                    <a:pt x="2096" y="740"/>
                  </a:lnTo>
                  <a:lnTo>
                    <a:pt x="2096" y="741"/>
                  </a:lnTo>
                  <a:lnTo>
                    <a:pt x="2091" y="750"/>
                  </a:lnTo>
                  <a:lnTo>
                    <a:pt x="2089" y="749"/>
                  </a:lnTo>
                  <a:lnTo>
                    <a:pt x="2088" y="749"/>
                  </a:lnTo>
                  <a:lnTo>
                    <a:pt x="2082" y="747"/>
                  </a:lnTo>
                  <a:lnTo>
                    <a:pt x="2078" y="746"/>
                  </a:lnTo>
                  <a:lnTo>
                    <a:pt x="2077" y="746"/>
                  </a:lnTo>
                  <a:lnTo>
                    <a:pt x="2075" y="746"/>
                  </a:lnTo>
                  <a:lnTo>
                    <a:pt x="2073" y="746"/>
                  </a:lnTo>
                  <a:lnTo>
                    <a:pt x="2066" y="745"/>
                  </a:lnTo>
                  <a:lnTo>
                    <a:pt x="2066" y="746"/>
                  </a:lnTo>
                  <a:lnTo>
                    <a:pt x="2064" y="750"/>
                  </a:lnTo>
                  <a:lnTo>
                    <a:pt x="2064" y="751"/>
                  </a:lnTo>
                  <a:lnTo>
                    <a:pt x="2062" y="756"/>
                  </a:lnTo>
                  <a:lnTo>
                    <a:pt x="2062" y="760"/>
                  </a:lnTo>
                  <a:lnTo>
                    <a:pt x="2059" y="763"/>
                  </a:lnTo>
                  <a:lnTo>
                    <a:pt x="2058" y="768"/>
                  </a:lnTo>
                  <a:lnTo>
                    <a:pt x="2059" y="770"/>
                  </a:lnTo>
                  <a:lnTo>
                    <a:pt x="2061" y="770"/>
                  </a:lnTo>
                  <a:lnTo>
                    <a:pt x="2064" y="771"/>
                  </a:lnTo>
                  <a:lnTo>
                    <a:pt x="2067" y="772"/>
                  </a:lnTo>
                  <a:lnTo>
                    <a:pt x="2068" y="772"/>
                  </a:lnTo>
                  <a:lnTo>
                    <a:pt x="2069" y="772"/>
                  </a:lnTo>
                  <a:lnTo>
                    <a:pt x="2066" y="786"/>
                  </a:lnTo>
                  <a:lnTo>
                    <a:pt x="2066" y="787"/>
                  </a:lnTo>
                  <a:lnTo>
                    <a:pt x="2066" y="788"/>
                  </a:lnTo>
                  <a:lnTo>
                    <a:pt x="2066" y="790"/>
                  </a:lnTo>
                  <a:lnTo>
                    <a:pt x="2067" y="790"/>
                  </a:lnTo>
                  <a:lnTo>
                    <a:pt x="2067" y="794"/>
                  </a:lnTo>
                  <a:lnTo>
                    <a:pt x="2067" y="798"/>
                  </a:lnTo>
                  <a:lnTo>
                    <a:pt x="2066" y="798"/>
                  </a:lnTo>
                  <a:lnTo>
                    <a:pt x="2064" y="798"/>
                  </a:lnTo>
                  <a:lnTo>
                    <a:pt x="2063" y="798"/>
                  </a:lnTo>
                  <a:lnTo>
                    <a:pt x="2062" y="798"/>
                  </a:lnTo>
                  <a:lnTo>
                    <a:pt x="2061" y="798"/>
                  </a:lnTo>
                  <a:lnTo>
                    <a:pt x="2059" y="798"/>
                  </a:lnTo>
                  <a:lnTo>
                    <a:pt x="2058" y="799"/>
                  </a:lnTo>
                  <a:lnTo>
                    <a:pt x="2057" y="798"/>
                  </a:lnTo>
                  <a:lnTo>
                    <a:pt x="2055" y="798"/>
                  </a:lnTo>
                  <a:lnTo>
                    <a:pt x="2052" y="797"/>
                  </a:lnTo>
                  <a:lnTo>
                    <a:pt x="2051" y="795"/>
                  </a:lnTo>
                  <a:lnTo>
                    <a:pt x="2048" y="795"/>
                  </a:lnTo>
                  <a:lnTo>
                    <a:pt x="2047" y="794"/>
                  </a:lnTo>
                  <a:lnTo>
                    <a:pt x="2046" y="794"/>
                  </a:lnTo>
                  <a:lnTo>
                    <a:pt x="2042" y="793"/>
                  </a:lnTo>
                  <a:lnTo>
                    <a:pt x="2040" y="792"/>
                  </a:lnTo>
                  <a:lnTo>
                    <a:pt x="2040" y="793"/>
                  </a:lnTo>
                  <a:lnTo>
                    <a:pt x="2039" y="793"/>
                  </a:lnTo>
                  <a:lnTo>
                    <a:pt x="2039" y="794"/>
                  </a:lnTo>
                  <a:lnTo>
                    <a:pt x="2037" y="795"/>
                  </a:lnTo>
                  <a:lnTo>
                    <a:pt x="2036" y="795"/>
                  </a:lnTo>
                  <a:lnTo>
                    <a:pt x="2036" y="797"/>
                  </a:lnTo>
                  <a:lnTo>
                    <a:pt x="2035" y="797"/>
                  </a:lnTo>
                  <a:lnTo>
                    <a:pt x="2034" y="798"/>
                  </a:lnTo>
                  <a:lnTo>
                    <a:pt x="2032" y="799"/>
                  </a:lnTo>
                  <a:lnTo>
                    <a:pt x="2031" y="799"/>
                  </a:lnTo>
                  <a:lnTo>
                    <a:pt x="2029" y="799"/>
                  </a:lnTo>
                  <a:lnTo>
                    <a:pt x="2026" y="799"/>
                  </a:lnTo>
                  <a:lnTo>
                    <a:pt x="2025" y="799"/>
                  </a:lnTo>
                  <a:lnTo>
                    <a:pt x="2025" y="800"/>
                  </a:lnTo>
                  <a:lnTo>
                    <a:pt x="2024" y="800"/>
                  </a:lnTo>
                  <a:lnTo>
                    <a:pt x="2023" y="800"/>
                  </a:lnTo>
                  <a:lnTo>
                    <a:pt x="2021" y="800"/>
                  </a:lnTo>
                  <a:lnTo>
                    <a:pt x="2020" y="802"/>
                  </a:lnTo>
                  <a:lnTo>
                    <a:pt x="2018" y="802"/>
                  </a:lnTo>
                  <a:lnTo>
                    <a:pt x="2016" y="802"/>
                  </a:lnTo>
                  <a:lnTo>
                    <a:pt x="2015" y="803"/>
                  </a:lnTo>
                  <a:lnTo>
                    <a:pt x="2013" y="803"/>
                  </a:lnTo>
                  <a:lnTo>
                    <a:pt x="2013" y="804"/>
                  </a:lnTo>
                  <a:lnTo>
                    <a:pt x="2013" y="805"/>
                  </a:lnTo>
                  <a:lnTo>
                    <a:pt x="2013" y="811"/>
                  </a:lnTo>
                  <a:lnTo>
                    <a:pt x="2012" y="811"/>
                  </a:lnTo>
                  <a:lnTo>
                    <a:pt x="2012" y="813"/>
                  </a:lnTo>
                  <a:lnTo>
                    <a:pt x="2013" y="815"/>
                  </a:lnTo>
                  <a:lnTo>
                    <a:pt x="2013" y="818"/>
                  </a:lnTo>
                  <a:lnTo>
                    <a:pt x="2013" y="820"/>
                  </a:lnTo>
                  <a:lnTo>
                    <a:pt x="2014" y="821"/>
                  </a:lnTo>
                  <a:lnTo>
                    <a:pt x="2014" y="822"/>
                  </a:lnTo>
                  <a:lnTo>
                    <a:pt x="2014" y="824"/>
                  </a:lnTo>
                  <a:lnTo>
                    <a:pt x="2015" y="829"/>
                  </a:lnTo>
                  <a:lnTo>
                    <a:pt x="2018" y="834"/>
                  </a:lnTo>
                  <a:lnTo>
                    <a:pt x="2015" y="835"/>
                  </a:lnTo>
                  <a:lnTo>
                    <a:pt x="2014" y="835"/>
                  </a:lnTo>
                  <a:lnTo>
                    <a:pt x="2013" y="835"/>
                  </a:lnTo>
                  <a:lnTo>
                    <a:pt x="2012" y="835"/>
                  </a:lnTo>
                  <a:lnTo>
                    <a:pt x="2010" y="836"/>
                  </a:lnTo>
                  <a:lnTo>
                    <a:pt x="2009" y="836"/>
                  </a:lnTo>
                  <a:lnTo>
                    <a:pt x="2007" y="836"/>
                  </a:lnTo>
                  <a:lnTo>
                    <a:pt x="2007" y="837"/>
                  </a:lnTo>
                  <a:lnTo>
                    <a:pt x="2004" y="837"/>
                  </a:lnTo>
                  <a:lnTo>
                    <a:pt x="2003" y="837"/>
                  </a:lnTo>
                  <a:lnTo>
                    <a:pt x="2004" y="838"/>
                  </a:lnTo>
                  <a:lnTo>
                    <a:pt x="2004" y="840"/>
                  </a:lnTo>
                  <a:lnTo>
                    <a:pt x="2004" y="843"/>
                  </a:lnTo>
                  <a:lnTo>
                    <a:pt x="2004" y="846"/>
                  </a:lnTo>
                  <a:lnTo>
                    <a:pt x="2004" y="847"/>
                  </a:lnTo>
                  <a:lnTo>
                    <a:pt x="2004" y="848"/>
                  </a:lnTo>
                  <a:lnTo>
                    <a:pt x="2004" y="850"/>
                  </a:lnTo>
                  <a:lnTo>
                    <a:pt x="2004" y="852"/>
                  </a:lnTo>
                  <a:lnTo>
                    <a:pt x="2004" y="853"/>
                  </a:lnTo>
                  <a:lnTo>
                    <a:pt x="2004" y="854"/>
                  </a:lnTo>
                  <a:lnTo>
                    <a:pt x="2005" y="858"/>
                  </a:lnTo>
                  <a:lnTo>
                    <a:pt x="2005" y="859"/>
                  </a:lnTo>
                  <a:lnTo>
                    <a:pt x="2007" y="862"/>
                  </a:lnTo>
                  <a:lnTo>
                    <a:pt x="2007" y="863"/>
                  </a:lnTo>
                  <a:lnTo>
                    <a:pt x="2007" y="864"/>
                  </a:lnTo>
                  <a:lnTo>
                    <a:pt x="2007" y="868"/>
                  </a:lnTo>
                  <a:lnTo>
                    <a:pt x="2007" y="869"/>
                  </a:lnTo>
                  <a:lnTo>
                    <a:pt x="2007" y="870"/>
                  </a:lnTo>
                  <a:lnTo>
                    <a:pt x="2007" y="872"/>
                  </a:lnTo>
                  <a:lnTo>
                    <a:pt x="2007" y="873"/>
                  </a:lnTo>
                  <a:lnTo>
                    <a:pt x="2007" y="874"/>
                  </a:lnTo>
                  <a:lnTo>
                    <a:pt x="2007" y="875"/>
                  </a:lnTo>
                  <a:lnTo>
                    <a:pt x="2007" y="877"/>
                  </a:lnTo>
                  <a:lnTo>
                    <a:pt x="2007" y="878"/>
                  </a:lnTo>
                  <a:lnTo>
                    <a:pt x="2007" y="879"/>
                  </a:lnTo>
                  <a:lnTo>
                    <a:pt x="2007" y="880"/>
                  </a:lnTo>
                  <a:lnTo>
                    <a:pt x="2007" y="882"/>
                  </a:lnTo>
                  <a:lnTo>
                    <a:pt x="2007" y="883"/>
                  </a:lnTo>
                  <a:lnTo>
                    <a:pt x="2007" y="884"/>
                  </a:lnTo>
                  <a:lnTo>
                    <a:pt x="2005" y="884"/>
                  </a:lnTo>
                  <a:lnTo>
                    <a:pt x="2005" y="885"/>
                  </a:lnTo>
                  <a:lnTo>
                    <a:pt x="2005" y="886"/>
                  </a:lnTo>
                  <a:lnTo>
                    <a:pt x="2005" y="888"/>
                  </a:lnTo>
                  <a:lnTo>
                    <a:pt x="2005" y="891"/>
                  </a:lnTo>
                  <a:lnTo>
                    <a:pt x="2005" y="894"/>
                  </a:lnTo>
                  <a:lnTo>
                    <a:pt x="2005" y="899"/>
                  </a:lnTo>
                  <a:lnTo>
                    <a:pt x="2005" y="904"/>
                  </a:lnTo>
                  <a:lnTo>
                    <a:pt x="2005" y="907"/>
                  </a:lnTo>
                  <a:lnTo>
                    <a:pt x="2004" y="921"/>
                  </a:lnTo>
                  <a:lnTo>
                    <a:pt x="2003" y="949"/>
                  </a:lnTo>
                  <a:lnTo>
                    <a:pt x="2003" y="964"/>
                  </a:lnTo>
                  <a:lnTo>
                    <a:pt x="2003" y="971"/>
                  </a:lnTo>
                  <a:lnTo>
                    <a:pt x="2004" y="973"/>
                  </a:lnTo>
                  <a:lnTo>
                    <a:pt x="2004" y="974"/>
                  </a:lnTo>
                  <a:lnTo>
                    <a:pt x="2004" y="975"/>
                  </a:lnTo>
                  <a:lnTo>
                    <a:pt x="2004" y="978"/>
                  </a:lnTo>
                  <a:lnTo>
                    <a:pt x="2004" y="979"/>
                  </a:lnTo>
                  <a:lnTo>
                    <a:pt x="2004" y="980"/>
                  </a:lnTo>
                  <a:lnTo>
                    <a:pt x="2004" y="981"/>
                  </a:lnTo>
                  <a:lnTo>
                    <a:pt x="2004" y="985"/>
                  </a:lnTo>
                  <a:lnTo>
                    <a:pt x="2004" y="986"/>
                  </a:lnTo>
                  <a:lnTo>
                    <a:pt x="2004" y="987"/>
                  </a:lnTo>
                  <a:lnTo>
                    <a:pt x="2004" y="989"/>
                  </a:lnTo>
                  <a:lnTo>
                    <a:pt x="2004" y="990"/>
                  </a:lnTo>
                  <a:lnTo>
                    <a:pt x="2005" y="990"/>
                  </a:lnTo>
                  <a:lnTo>
                    <a:pt x="2005" y="991"/>
                  </a:lnTo>
                  <a:lnTo>
                    <a:pt x="2005" y="992"/>
                  </a:lnTo>
                  <a:lnTo>
                    <a:pt x="2007" y="992"/>
                  </a:lnTo>
                  <a:lnTo>
                    <a:pt x="2007" y="994"/>
                  </a:lnTo>
                  <a:lnTo>
                    <a:pt x="2007" y="995"/>
                  </a:lnTo>
                  <a:lnTo>
                    <a:pt x="2008" y="995"/>
                  </a:lnTo>
                  <a:lnTo>
                    <a:pt x="2009" y="999"/>
                  </a:lnTo>
                  <a:lnTo>
                    <a:pt x="2010" y="1000"/>
                  </a:lnTo>
                  <a:lnTo>
                    <a:pt x="2010" y="1001"/>
                  </a:lnTo>
                  <a:lnTo>
                    <a:pt x="2012" y="1005"/>
                  </a:lnTo>
                  <a:lnTo>
                    <a:pt x="2013" y="1006"/>
                  </a:lnTo>
                  <a:lnTo>
                    <a:pt x="2015" y="1008"/>
                  </a:lnTo>
                  <a:lnTo>
                    <a:pt x="2018" y="1011"/>
                  </a:lnTo>
                  <a:lnTo>
                    <a:pt x="2019" y="1012"/>
                  </a:lnTo>
                  <a:lnTo>
                    <a:pt x="2020" y="1017"/>
                  </a:lnTo>
                  <a:lnTo>
                    <a:pt x="2021" y="1018"/>
                  </a:lnTo>
                  <a:lnTo>
                    <a:pt x="2021" y="1019"/>
                  </a:lnTo>
                  <a:lnTo>
                    <a:pt x="2021" y="1021"/>
                  </a:lnTo>
                  <a:lnTo>
                    <a:pt x="2021" y="1022"/>
                  </a:lnTo>
                  <a:lnTo>
                    <a:pt x="2023" y="1026"/>
                  </a:lnTo>
                  <a:lnTo>
                    <a:pt x="2023" y="1027"/>
                  </a:lnTo>
                  <a:lnTo>
                    <a:pt x="2021" y="1027"/>
                  </a:lnTo>
                  <a:lnTo>
                    <a:pt x="2020" y="1027"/>
                  </a:lnTo>
                  <a:lnTo>
                    <a:pt x="2018" y="1028"/>
                  </a:lnTo>
                  <a:lnTo>
                    <a:pt x="2016" y="1028"/>
                  </a:lnTo>
                  <a:lnTo>
                    <a:pt x="2010" y="1031"/>
                  </a:lnTo>
                  <a:lnTo>
                    <a:pt x="1996" y="1035"/>
                  </a:lnTo>
                  <a:lnTo>
                    <a:pt x="1986" y="1038"/>
                  </a:lnTo>
                  <a:lnTo>
                    <a:pt x="1986" y="1039"/>
                  </a:lnTo>
                  <a:lnTo>
                    <a:pt x="1986" y="1040"/>
                  </a:lnTo>
                  <a:lnTo>
                    <a:pt x="1986" y="1042"/>
                  </a:lnTo>
                  <a:lnTo>
                    <a:pt x="1984" y="1043"/>
                  </a:lnTo>
                  <a:lnTo>
                    <a:pt x="1984" y="1044"/>
                  </a:lnTo>
                  <a:lnTo>
                    <a:pt x="1984" y="1050"/>
                  </a:lnTo>
                  <a:lnTo>
                    <a:pt x="1977" y="1051"/>
                  </a:lnTo>
                  <a:lnTo>
                    <a:pt x="1976" y="1053"/>
                  </a:lnTo>
                  <a:lnTo>
                    <a:pt x="1975" y="1053"/>
                  </a:lnTo>
                  <a:lnTo>
                    <a:pt x="1966" y="1055"/>
                  </a:lnTo>
                  <a:lnTo>
                    <a:pt x="1959" y="1059"/>
                  </a:lnTo>
                  <a:lnTo>
                    <a:pt x="1950" y="1061"/>
                  </a:lnTo>
                  <a:lnTo>
                    <a:pt x="1944" y="1065"/>
                  </a:lnTo>
                  <a:lnTo>
                    <a:pt x="1938" y="1069"/>
                  </a:lnTo>
                  <a:lnTo>
                    <a:pt x="1934" y="1071"/>
                  </a:lnTo>
                  <a:lnTo>
                    <a:pt x="1923" y="1082"/>
                  </a:lnTo>
                  <a:lnTo>
                    <a:pt x="1920" y="1086"/>
                  </a:lnTo>
                  <a:lnTo>
                    <a:pt x="1917" y="1090"/>
                  </a:lnTo>
                  <a:lnTo>
                    <a:pt x="1916" y="1092"/>
                  </a:lnTo>
                  <a:lnTo>
                    <a:pt x="1914" y="1093"/>
                  </a:lnTo>
                  <a:lnTo>
                    <a:pt x="1914" y="1095"/>
                  </a:lnTo>
                  <a:lnTo>
                    <a:pt x="1908" y="1103"/>
                  </a:lnTo>
                  <a:lnTo>
                    <a:pt x="1907" y="1108"/>
                  </a:lnTo>
                  <a:lnTo>
                    <a:pt x="1906" y="1112"/>
                  </a:lnTo>
                  <a:lnTo>
                    <a:pt x="1904" y="1119"/>
                  </a:lnTo>
                  <a:lnTo>
                    <a:pt x="1903" y="1120"/>
                  </a:lnTo>
                  <a:lnTo>
                    <a:pt x="1903" y="1125"/>
                  </a:lnTo>
                  <a:lnTo>
                    <a:pt x="1903" y="1129"/>
                  </a:lnTo>
                  <a:lnTo>
                    <a:pt x="1903" y="1131"/>
                  </a:lnTo>
                  <a:lnTo>
                    <a:pt x="1903" y="1134"/>
                  </a:lnTo>
                  <a:lnTo>
                    <a:pt x="1902" y="1139"/>
                  </a:lnTo>
                  <a:lnTo>
                    <a:pt x="1903" y="1145"/>
                  </a:lnTo>
                  <a:lnTo>
                    <a:pt x="1903" y="1147"/>
                  </a:lnTo>
                  <a:lnTo>
                    <a:pt x="1904" y="1156"/>
                  </a:lnTo>
                  <a:lnTo>
                    <a:pt x="1906" y="1159"/>
                  </a:lnTo>
                  <a:lnTo>
                    <a:pt x="1906" y="1160"/>
                  </a:lnTo>
                  <a:lnTo>
                    <a:pt x="1908" y="1166"/>
                  </a:lnTo>
                  <a:lnTo>
                    <a:pt x="1908" y="1168"/>
                  </a:lnTo>
                  <a:lnTo>
                    <a:pt x="1911" y="1173"/>
                  </a:lnTo>
                  <a:lnTo>
                    <a:pt x="1914" y="1179"/>
                  </a:lnTo>
                  <a:lnTo>
                    <a:pt x="1916" y="1184"/>
                  </a:lnTo>
                  <a:lnTo>
                    <a:pt x="1918" y="1187"/>
                  </a:lnTo>
                  <a:lnTo>
                    <a:pt x="1919" y="1189"/>
                  </a:lnTo>
                  <a:lnTo>
                    <a:pt x="1919" y="1191"/>
                  </a:lnTo>
                  <a:lnTo>
                    <a:pt x="1920" y="1192"/>
                  </a:lnTo>
                  <a:lnTo>
                    <a:pt x="1922" y="1194"/>
                  </a:lnTo>
                  <a:lnTo>
                    <a:pt x="1928" y="1203"/>
                  </a:lnTo>
                  <a:lnTo>
                    <a:pt x="1928" y="1204"/>
                  </a:lnTo>
                  <a:lnTo>
                    <a:pt x="1933" y="1213"/>
                  </a:lnTo>
                  <a:lnTo>
                    <a:pt x="1935" y="1219"/>
                  </a:lnTo>
                  <a:lnTo>
                    <a:pt x="1936" y="1221"/>
                  </a:lnTo>
                  <a:lnTo>
                    <a:pt x="1944" y="1232"/>
                  </a:lnTo>
                  <a:lnTo>
                    <a:pt x="1946" y="1237"/>
                  </a:lnTo>
                  <a:lnTo>
                    <a:pt x="1951" y="1244"/>
                  </a:lnTo>
                  <a:lnTo>
                    <a:pt x="1954" y="1246"/>
                  </a:lnTo>
                  <a:lnTo>
                    <a:pt x="1955" y="1248"/>
                  </a:lnTo>
                  <a:lnTo>
                    <a:pt x="1956" y="1250"/>
                  </a:lnTo>
                  <a:lnTo>
                    <a:pt x="1959" y="1253"/>
                  </a:lnTo>
                  <a:lnTo>
                    <a:pt x="1962" y="1257"/>
                  </a:lnTo>
                  <a:lnTo>
                    <a:pt x="1966" y="1261"/>
                  </a:lnTo>
                  <a:lnTo>
                    <a:pt x="1971" y="1266"/>
                  </a:lnTo>
                  <a:lnTo>
                    <a:pt x="1975" y="1271"/>
                  </a:lnTo>
                  <a:lnTo>
                    <a:pt x="1976" y="1272"/>
                  </a:lnTo>
                  <a:lnTo>
                    <a:pt x="1978" y="1274"/>
                  </a:lnTo>
                  <a:lnTo>
                    <a:pt x="1981" y="1279"/>
                  </a:lnTo>
                  <a:lnTo>
                    <a:pt x="1983" y="1285"/>
                  </a:lnTo>
                  <a:lnTo>
                    <a:pt x="1983" y="1287"/>
                  </a:lnTo>
                  <a:lnTo>
                    <a:pt x="1984" y="1289"/>
                  </a:lnTo>
                  <a:lnTo>
                    <a:pt x="1989" y="1303"/>
                  </a:lnTo>
                  <a:lnTo>
                    <a:pt x="1989" y="1304"/>
                  </a:lnTo>
                  <a:lnTo>
                    <a:pt x="1989" y="1305"/>
                  </a:lnTo>
                  <a:lnTo>
                    <a:pt x="1991" y="1306"/>
                  </a:lnTo>
                  <a:lnTo>
                    <a:pt x="1991" y="1309"/>
                  </a:lnTo>
                  <a:lnTo>
                    <a:pt x="1991" y="1311"/>
                  </a:lnTo>
                  <a:lnTo>
                    <a:pt x="1992" y="1312"/>
                  </a:lnTo>
                  <a:lnTo>
                    <a:pt x="1992" y="1314"/>
                  </a:lnTo>
                  <a:lnTo>
                    <a:pt x="1992" y="1316"/>
                  </a:lnTo>
                  <a:lnTo>
                    <a:pt x="1992" y="1332"/>
                  </a:lnTo>
                  <a:lnTo>
                    <a:pt x="1992" y="1333"/>
                  </a:lnTo>
                  <a:lnTo>
                    <a:pt x="1992" y="1336"/>
                  </a:lnTo>
                  <a:lnTo>
                    <a:pt x="1991" y="1338"/>
                  </a:lnTo>
                  <a:lnTo>
                    <a:pt x="1991" y="1341"/>
                  </a:lnTo>
                  <a:lnTo>
                    <a:pt x="1989" y="1346"/>
                  </a:lnTo>
                  <a:lnTo>
                    <a:pt x="1989" y="1347"/>
                  </a:lnTo>
                  <a:lnTo>
                    <a:pt x="1988" y="1349"/>
                  </a:lnTo>
                  <a:lnTo>
                    <a:pt x="1986" y="1353"/>
                  </a:lnTo>
                  <a:lnTo>
                    <a:pt x="1983" y="1357"/>
                  </a:lnTo>
                  <a:lnTo>
                    <a:pt x="1981" y="1359"/>
                  </a:lnTo>
                  <a:lnTo>
                    <a:pt x="1978" y="1363"/>
                  </a:lnTo>
                  <a:lnTo>
                    <a:pt x="1973" y="1368"/>
                  </a:lnTo>
                  <a:lnTo>
                    <a:pt x="1972" y="1369"/>
                  </a:lnTo>
                  <a:lnTo>
                    <a:pt x="1960" y="1378"/>
                  </a:lnTo>
                  <a:lnTo>
                    <a:pt x="1955" y="1380"/>
                  </a:lnTo>
                  <a:lnTo>
                    <a:pt x="1950" y="1384"/>
                  </a:lnTo>
                  <a:lnTo>
                    <a:pt x="1946" y="1386"/>
                  </a:lnTo>
                  <a:lnTo>
                    <a:pt x="1936" y="1390"/>
                  </a:lnTo>
                  <a:lnTo>
                    <a:pt x="1935" y="1391"/>
                  </a:lnTo>
                  <a:lnTo>
                    <a:pt x="1933" y="1391"/>
                  </a:lnTo>
                  <a:lnTo>
                    <a:pt x="1932" y="1392"/>
                  </a:lnTo>
                  <a:lnTo>
                    <a:pt x="1929" y="1392"/>
                  </a:lnTo>
                  <a:lnTo>
                    <a:pt x="1923" y="1394"/>
                  </a:lnTo>
                  <a:lnTo>
                    <a:pt x="1919" y="1394"/>
                  </a:lnTo>
                  <a:lnTo>
                    <a:pt x="1912" y="1394"/>
                  </a:lnTo>
                  <a:lnTo>
                    <a:pt x="1911" y="1394"/>
                  </a:lnTo>
                  <a:lnTo>
                    <a:pt x="1902" y="1394"/>
                  </a:lnTo>
                  <a:lnTo>
                    <a:pt x="1897" y="1392"/>
                  </a:lnTo>
                  <a:lnTo>
                    <a:pt x="1896" y="1391"/>
                  </a:lnTo>
                  <a:lnTo>
                    <a:pt x="1893" y="1391"/>
                  </a:lnTo>
                  <a:lnTo>
                    <a:pt x="1892" y="1391"/>
                  </a:lnTo>
                  <a:lnTo>
                    <a:pt x="1891" y="1390"/>
                  </a:lnTo>
                  <a:lnTo>
                    <a:pt x="1886" y="1389"/>
                  </a:lnTo>
                  <a:lnTo>
                    <a:pt x="1885" y="1388"/>
                  </a:lnTo>
                  <a:lnTo>
                    <a:pt x="1879" y="1385"/>
                  </a:lnTo>
                  <a:lnTo>
                    <a:pt x="1874" y="1383"/>
                  </a:lnTo>
                  <a:lnTo>
                    <a:pt x="1868" y="1380"/>
                  </a:lnTo>
                  <a:lnTo>
                    <a:pt x="1859" y="1375"/>
                  </a:lnTo>
                  <a:lnTo>
                    <a:pt x="1856" y="1374"/>
                  </a:lnTo>
                  <a:lnTo>
                    <a:pt x="1850" y="1370"/>
                  </a:lnTo>
                  <a:lnTo>
                    <a:pt x="1839" y="1360"/>
                  </a:lnTo>
                  <a:lnTo>
                    <a:pt x="1833" y="1353"/>
                  </a:lnTo>
                  <a:lnTo>
                    <a:pt x="1822" y="1341"/>
                  </a:lnTo>
                  <a:lnTo>
                    <a:pt x="1822" y="1340"/>
                  </a:lnTo>
                  <a:lnTo>
                    <a:pt x="1820" y="1337"/>
                  </a:lnTo>
                  <a:lnTo>
                    <a:pt x="1817" y="1335"/>
                  </a:lnTo>
                  <a:lnTo>
                    <a:pt x="1813" y="1328"/>
                  </a:lnTo>
                  <a:lnTo>
                    <a:pt x="1807" y="1322"/>
                  </a:lnTo>
                  <a:lnTo>
                    <a:pt x="1804" y="1319"/>
                  </a:lnTo>
                  <a:lnTo>
                    <a:pt x="1796" y="1314"/>
                  </a:lnTo>
                  <a:lnTo>
                    <a:pt x="1792" y="1311"/>
                  </a:lnTo>
                  <a:lnTo>
                    <a:pt x="1792" y="1310"/>
                  </a:lnTo>
                  <a:lnTo>
                    <a:pt x="1789" y="1309"/>
                  </a:lnTo>
                  <a:lnTo>
                    <a:pt x="1783" y="1306"/>
                  </a:lnTo>
                  <a:lnTo>
                    <a:pt x="1781" y="1306"/>
                  </a:lnTo>
                  <a:lnTo>
                    <a:pt x="1775" y="1305"/>
                  </a:lnTo>
                  <a:lnTo>
                    <a:pt x="1773" y="1305"/>
                  </a:lnTo>
                  <a:lnTo>
                    <a:pt x="1763" y="1304"/>
                  </a:lnTo>
                  <a:lnTo>
                    <a:pt x="1762" y="1304"/>
                  </a:lnTo>
                  <a:lnTo>
                    <a:pt x="1753" y="1303"/>
                  </a:lnTo>
                  <a:lnTo>
                    <a:pt x="1748" y="1303"/>
                  </a:lnTo>
                  <a:lnTo>
                    <a:pt x="1746" y="1303"/>
                  </a:lnTo>
                  <a:lnTo>
                    <a:pt x="1738" y="1304"/>
                  </a:lnTo>
                  <a:lnTo>
                    <a:pt x="1737" y="1304"/>
                  </a:lnTo>
                  <a:lnTo>
                    <a:pt x="1727" y="1305"/>
                  </a:lnTo>
                  <a:lnTo>
                    <a:pt x="1721" y="1306"/>
                  </a:lnTo>
                  <a:lnTo>
                    <a:pt x="1719" y="1308"/>
                  </a:lnTo>
                  <a:lnTo>
                    <a:pt x="1716" y="1309"/>
                  </a:lnTo>
                  <a:lnTo>
                    <a:pt x="1710" y="1311"/>
                  </a:lnTo>
                  <a:lnTo>
                    <a:pt x="1700" y="1316"/>
                  </a:lnTo>
                  <a:lnTo>
                    <a:pt x="1698" y="1317"/>
                  </a:lnTo>
                  <a:lnTo>
                    <a:pt x="1697" y="1317"/>
                  </a:lnTo>
                  <a:lnTo>
                    <a:pt x="1695" y="1319"/>
                  </a:lnTo>
                  <a:lnTo>
                    <a:pt x="1687" y="1324"/>
                  </a:lnTo>
                  <a:lnTo>
                    <a:pt x="1681" y="1328"/>
                  </a:lnTo>
                  <a:lnTo>
                    <a:pt x="1679" y="1330"/>
                  </a:lnTo>
                  <a:lnTo>
                    <a:pt x="1677" y="1331"/>
                  </a:lnTo>
                  <a:lnTo>
                    <a:pt x="1674" y="1333"/>
                  </a:lnTo>
                  <a:lnTo>
                    <a:pt x="1674" y="1335"/>
                  </a:lnTo>
                  <a:lnTo>
                    <a:pt x="1673" y="1335"/>
                  </a:lnTo>
                  <a:lnTo>
                    <a:pt x="1673" y="1336"/>
                  </a:lnTo>
                  <a:lnTo>
                    <a:pt x="1671" y="1337"/>
                  </a:lnTo>
                  <a:lnTo>
                    <a:pt x="1669" y="1338"/>
                  </a:lnTo>
                  <a:lnTo>
                    <a:pt x="1668" y="1340"/>
                  </a:lnTo>
                  <a:lnTo>
                    <a:pt x="1667" y="1341"/>
                  </a:lnTo>
                  <a:lnTo>
                    <a:pt x="1666" y="1342"/>
                  </a:lnTo>
                  <a:lnTo>
                    <a:pt x="1662" y="1344"/>
                  </a:lnTo>
                  <a:lnTo>
                    <a:pt x="1660" y="1347"/>
                  </a:lnTo>
                  <a:lnTo>
                    <a:pt x="1656" y="1349"/>
                  </a:lnTo>
                  <a:lnTo>
                    <a:pt x="1656" y="1351"/>
                  </a:lnTo>
                  <a:lnTo>
                    <a:pt x="1653" y="1351"/>
                  </a:lnTo>
                  <a:lnTo>
                    <a:pt x="1652" y="1352"/>
                  </a:lnTo>
                  <a:lnTo>
                    <a:pt x="1651" y="1352"/>
                  </a:lnTo>
                  <a:lnTo>
                    <a:pt x="1650" y="1353"/>
                  </a:lnTo>
                  <a:lnTo>
                    <a:pt x="1649" y="1353"/>
                  </a:lnTo>
                  <a:lnTo>
                    <a:pt x="1647" y="1354"/>
                  </a:lnTo>
                  <a:lnTo>
                    <a:pt x="1641" y="1357"/>
                  </a:lnTo>
                  <a:lnTo>
                    <a:pt x="1628" y="1363"/>
                  </a:lnTo>
                  <a:lnTo>
                    <a:pt x="1626" y="1363"/>
                  </a:lnTo>
                  <a:lnTo>
                    <a:pt x="1621" y="1365"/>
                  </a:lnTo>
                  <a:lnTo>
                    <a:pt x="1618" y="1367"/>
                  </a:lnTo>
                  <a:lnTo>
                    <a:pt x="1609" y="1372"/>
                  </a:lnTo>
                  <a:lnTo>
                    <a:pt x="1607" y="1372"/>
                  </a:lnTo>
                  <a:lnTo>
                    <a:pt x="1605" y="1373"/>
                  </a:lnTo>
                  <a:lnTo>
                    <a:pt x="1602" y="1374"/>
                  </a:lnTo>
                  <a:lnTo>
                    <a:pt x="1599" y="1375"/>
                  </a:lnTo>
                  <a:lnTo>
                    <a:pt x="1592" y="1378"/>
                  </a:lnTo>
                  <a:lnTo>
                    <a:pt x="1591" y="1379"/>
                  </a:lnTo>
                  <a:lnTo>
                    <a:pt x="1588" y="1380"/>
                  </a:lnTo>
                  <a:lnTo>
                    <a:pt x="1586" y="1381"/>
                  </a:lnTo>
                  <a:lnTo>
                    <a:pt x="1582" y="1383"/>
                  </a:lnTo>
                  <a:lnTo>
                    <a:pt x="1581" y="1383"/>
                  </a:lnTo>
                  <a:lnTo>
                    <a:pt x="1581" y="1384"/>
                  </a:lnTo>
                  <a:lnTo>
                    <a:pt x="1576" y="1385"/>
                  </a:lnTo>
                  <a:lnTo>
                    <a:pt x="1577" y="1386"/>
                  </a:lnTo>
                  <a:lnTo>
                    <a:pt x="1578" y="1388"/>
                  </a:lnTo>
                  <a:lnTo>
                    <a:pt x="1580" y="1391"/>
                  </a:lnTo>
                  <a:lnTo>
                    <a:pt x="1581" y="1391"/>
                  </a:lnTo>
                  <a:lnTo>
                    <a:pt x="1581" y="1392"/>
                  </a:lnTo>
                  <a:lnTo>
                    <a:pt x="1582" y="1394"/>
                  </a:lnTo>
                  <a:lnTo>
                    <a:pt x="1582" y="1395"/>
                  </a:lnTo>
                  <a:lnTo>
                    <a:pt x="1583" y="1396"/>
                  </a:lnTo>
                  <a:lnTo>
                    <a:pt x="1583" y="1397"/>
                  </a:lnTo>
                  <a:lnTo>
                    <a:pt x="1585" y="1399"/>
                  </a:lnTo>
                  <a:lnTo>
                    <a:pt x="1585" y="1401"/>
                  </a:lnTo>
                  <a:lnTo>
                    <a:pt x="1586" y="1401"/>
                  </a:lnTo>
                  <a:lnTo>
                    <a:pt x="1587" y="1401"/>
                  </a:lnTo>
                  <a:lnTo>
                    <a:pt x="1588" y="1401"/>
                  </a:lnTo>
                  <a:lnTo>
                    <a:pt x="1588" y="1400"/>
                  </a:lnTo>
                  <a:lnTo>
                    <a:pt x="1588" y="1401"/>
                  </a:lnTo>
                  <a:lnTo>
                    <a:pt x="1589" y="1402"/>
                  </a:lnTo>
                  <a:lnTo>
                    <a:pt x="1589" y="1404"/>
                  </a:lnTo>
                  <a:lnTo>
                    <a:pt x="1589" y="1405"/>
                  </a:lnTo>
                  <a:lnTo>
                    <a:pt x="1591" y="1406"/>
                  </a:lnTo>
                  <a:lnTo>
                    <a:pt x="1591" y="1407"/>
                  </a:lnTo>
                  <a:lnTo>
                    <a:pt x="1592" y="1407"/>
                  </a:lnTo>
                  <a:lnTo>
                    <a:pt x="1593" y="1407"/>
                  </a:lnTo>
                  <a:lnTo>
                    <a:pt x="1593" y="1408"/>
                  </a:lnTo>
                  <a:lnTo>
                    <a:pt x="1594" y="1408"/>
                  </a:lnTo>
                  <a:lnTo>
                    <a:pt x="1594" y="1410"/>
                  </a:lnTo>
                  <a:lnTo>
                    <a:pt x="1596" y="1410"/>
                  </a:lnTo>
                  <a:lnTo>
                    <a:pt x="1596" y="1411"/>
                  </a:lnTo>
                  <a:lnTo>
                    <a:pt x="1597" y="1411"/>
                  </a:lnTo>
                  <a:lnTo>
                    <a:pt x="1597" y="1412"/>
                  </a:lnTo>
                  <a:lnTo>
                    <a:pt x="1598" y="1412"/>
                  </a:lnTo>
                  <a:lnTo>
                    <a:pt x="1598" y="1413"/>
                  </a:lnTo>
                  <a:lnTo>
                    <a:pt x="1599" y="1413"/>
                  </a:lnTo>
                  <a:lnTo>
                    <a:pt x="1599" y="1415"/>
                  </a:lnTo>
                  <a:lnTo>
                    <a:pt x="1601" y="1415"/>
                  </a:lnTo>
                  <a:lnTo>
                    <a:pt x="1601" y="1416"/>
                  </a:lnTo>
                  <a:lnTo>
                    <a:pt x="1602" y="1416"/>
                  </a:lnTo>
                  <a:lnTo>
                    <a:pt x="1603" y="1417"/>
                  </a:lnTo>
                  <a:lnTo>
                    <a:pt x="1604" y="1417"/>
                  </a:lnTo>
                  <a:lnTo>
                    <a:pt x="1604" y="1418"/>
                  </a:lnTo>
                  <a:lnTo>
                    <a:pt x="1605" y="1418"/>
                  </a:lnTo>
                  <a:lnTo>
                    <a:pt x="1607" y="1418"/>
                  </a:lnTo>
                  <a:lnTo>
                    <a:pt x="1607" y="1420"/>
                  </a:lnTo>
                  <a:lnTo>
                    <a:pt x="1608" y="1420"/>
                  </a:lnTo>
                  <a:lnTo>
                    <a:pt x="1609" y="1421"/>
                  </a:lnTo>
                  <a:lnTo>
                    <a:pt x="1610" y="1421"/>
                  </a:lnTo>
                  <a:lnTo>
                    <a:pt x="1612" y="1421"/>
                  </a:lnTo>
                  <a:lnTo>
                    <a:pt x="1612" y="1422"/>
                  </a:lnTo>
                  <a:lnTo>
                    <a:pt x="1613" y="1422"/>
                  </a:lnTo>
                  <a:lnTo>
                    <a:pt x="1614" y="1422"/>
                  </a:lnTo>
                  <a:lnTo>
                    <a:pt x="1614" y="1423"/>
                  </a:lnTo>
                  <a:lnTo>
                    <a:pt x="1615" y="1423"/>
                  </a:lnTo>
                  <a:lnTo>
                    <a:pt x="1617" y="1423"/>
                  </a:lnTo>
                  <a:lnTo>
                    <a:pt x="1618" y="1423"/>
                  </a:lnTo>
                  <a:lnTo>
                    <a:pt x="1619" y="1423"/>
                  </a:lnTo>
                  <a:lnTo>
                    <a:pt x="1619" y="1424"/>
                  </a:lnTo>
                  <a:lnTo>
                    <a:pt x="1620" y="1424"/>
                  </a:lnTo>
                  <a:lnTo>
                    <a:pt x="1621" y="1424"/>
                  </a:lnTo>
                  <a:lnTo>
                    <a:pt x="1623" y="1424"/>
                  </a:lnTo>
                  <a:lnTo>
                    <a:pt x="1624" y="1424"/>
                  </a:lnTo>
                  <a:lnTo>
                    <a:pt x="1625" y="1424"/>
                  </a:lnTo>
                  <a:lnTo>
                    <a:pt x="1626" y="1424"/>
                  </a:lnTo>
                  <a:lnTo>
                    <a:pt x="1628" y="1424"/>
                  </a:lnTo>
                  <a:lnTo>
                    <a:pt x="1629" y="1424"/>
                  </a:lnTo>
                  <a:lnTo>
                    <a:pt x="1629" y="1426"/>
                  </a:lnTo>
                  <a:lnTo>
                    <a:pt x="1630" y="1426"/>
                  </a:lnTo>
                  <a:lnTo>
                    <a:pt x="1631" y="1424"/>
                  </a:lnTo>
                  <a:lnTo>
                    <a:pt x="1633" y="1424"/>
                  </a:lnTo>
                  <a:lnTo>
                    <a:pt x="1634" y="1424"/>
                  </a:lnTo>
                  <a:lnTo>
                    <a:pt x="1635" y="1424"/>
                  </a:lnTo>
                  <a:lnTo>
                    <a:pt x="1640" y="1424"/>
                  </a:lnTo>
                  <a:lnTo>
                    <a:pt x="1641" y="1424"/>
                  </a:lnTo>
                  <a:lnTo>
                    <a:pt x="1642" y="1424"/>
                  </a:lnTo>
                  <a:lnTo>
                    <a:pt x="1647" y="1424"/>
                  </a:lnTo>
                  <a:lnTo>
                    <a:pt x="1649" y="1424"/>
                  </a:lnTo>
                  <a:lnTo>
                    <a:pt x="1653" y="1423"/>
                  </a:lnTo>
                  <a:lnTo>
                    <a:pt x="1668" y="1423"/>
                  </a:lnTo>
                  <a:lnTo>
                    <a:pt x="1669" y="1423"/>
                  </a:lnTo>
                  <a:lnTo>
                    <a:pt x="1669" y="1424"/>
                  </a:lnTo>
                  <a:lnTo>
                    <a:pt x="1669" y="1431"/>
                  </a:lnTo>
                  <a:lnTo>
                    <a:pt x="1671" y="1431"/>
                  </a:lnTo>
                  <a:lnTo>
                    <a:pt x="1672" y="1431"/>
                  </a:lnTo>
                  <a:lnTo>
                    <a:pt x="1673" y="1431"/>
                  </a:lnTo>
                  <a:lnTo>
                    <a:pt x="1676" y="1429"/>
                  </a:lnTo>
                  <a:lnTo>
                    <a:pt x="1677" y="1429"/>
                  </a:lnTo>
                  <a:lnTo>
                    <a:pt x="1677" y="1432"/>
                  </a:lnTo>
                  <a:lnTo>
                    <a:pt x="1678" y="1432"/>
                  </a:lnTo>
                  <a:lnTo>
                    <a:pt x="1679" y="1432"/>
                  </a:lnTo>
                  <a:lnTo>
                    <a:pt x="1681" y="1432"/>
                  </a:lnTo>
                  <a:lnTo>
                    <a:pt x="1684" y="1432"/>
                  </a:lnTo>
                  <a:lnTo>
                    <a:pt x="1687" y="1432"/>
                  </a:lnTo>
                  <a:lnTo>
                    <a:pt x="1688" y="1431"/>
                  </a:lnTo>
                  <a:lnTo>
                    <a:pt x="1688" y="1432"/>
                  </a:lnTo>
                  <a:lnTo>
                    <a:pt x="1689" y="1436"/>
                  </a:lnTo>
                  <a:lnTo>
                    <a:pt x="1698" y="1436"/>
                  </a:lnTo>
                  <a:lnTo>
                    <a:pt x="1698" y="1437"/>
                  </a:lnTo>
                  <a:lnTo>
                    <a:pt x="1699" y="1439"/>
                  </a:lnTo>
                  <a:lnTo>
                    <a:pt x="1699" y="1442"/>
                  </a:lnTo>
                  <a:lnTo>
                    <a:pt x="1700" y="1444"/>
                  </a:lnTo>
                  <a:lnTo>
                    <a:pt x="1700" y="1445"/>
                  </a:lnTo>
                  <a:lnTo>
                    <a:pt x="1700" y="1447"/>
                  </a:lnTo>
                  <a:lnTo>
                    <a:pt x="1700" y="1448"/>
                  </a:lnTo>
                  <a:lnTo>
                    <a:pt x="1701" y="1449"/>
                  </a:lnTo>
                  <a:lnTo>
                    <a:pt x="1703" y="1450"/>
                  </a:lnTo>
                  <a:lnTo>
                    <a:pt x="1705" y="1453"/>
                  </a:lnTo>
                  <a:lnTo>
                    <a:pt x="1708" y="1453"/>
                  </a:lnTo>
                  <a:lnTo>
                    <a:pt x="1710" y="1455"/>
                  </a:lnTo>
                  <a:lnTo>
                    <a:pt x="1711" y="1456"/>
                  </a:lnTo>
                  <a:lnTo>
                    <a:pt x="1717" y="1461"/>
                  </a:lnTo>
                  <a:lnTo>
                    <a:pt x="1719" y="1463"/>
                  </a:lnTo>
                  <a:lnTo>
                    <a:pt x="1719" y="1464"/>
                  </a:lnTo>
                  <a:lnTo>
                    <a:pt x="1719" y="1465"/>
                  </a:lnTo>
                  <a:lnTo>
                    <a:pt x="1720" y="1469"/>
                  </a:lnTo>
                  <a:lnTo>
                    <a:pt x="1720" y="1470"/>
                  </a:lnTo>
                  <a:lnTo>
                    <a:pt x="1721" y="1471"/>
                  </a:lnTo>
                  <a:lnTo>
                    <a:pt x="1721" y="1473"/>
                  </a:lnTo>
                  <a:lnTo>
                    <a:pt x="1722" y="1474"/>
                  </a:lnTo>
                  <a:lnTo>
                    <a:pt x="1724" y="1474"/>
                  </a:lnTo>
                  <a:lnTo>
                    <a:pt x="1725" y="1476"/>
                  </a:lnTo>
                  <a:lnTo>
                    <a:pt x="1726" y="1477"/>
                  </a:lnTo>
                  <a:lnTo>
                    <a:pt x="1725" y="1479"/>
                  </a:lnTo>
                  <a:lnTo>
                    <a:pt x="1726" y="1480"/>
                  </a:lnTo>
                  <a:lnTo>
                    <a:pt x="1726" y="1481"/>
                  </a:lnTo>
                  <a:lnTo>
                    <a:pt x="1729" y="1482"/>
                  </a:lnTo>
                  <a:lnTo>
                    <a:pt x="1730" y="1482"/>
                  </a:lnTo>
                  <a:lnTo>
                    <a:pt x="1731" y="1484"/>
                  </a:lnTo>
                  <a:lnTo>
                    <a:pt x="1736" y="1486"/>
                  </a:lnTo>
                  <a:lnTo>
                    <a:pt x="1738" y="1489"/>
                  </a:lnTo>
                  <a:lnTo>
                    <a:pt x="1741" y="1490"/>
                  </a:lnTo>
                  <a:lnTo>
                    <a:pt x="1741" y="1491"/>
                  </a:lnTo>
                  <a:lnTo>
                    <a:pt x="1742" y="1491"/>
                  </a:lnTo>
                  <a:lnTo>
                    <a:pt x="1743" y="1492"/>
                  </a:lnTo>
                  <a:lnTo>
                    <a:pt x="1745" y="1495"/>
                  </a:lnTo>
                  <a:lnTo>
                    <a:pt x="1746" y="1495"/>
                  </a:lnTo>
                  <a:lnTo>
                    <a:pt x="1746" y="1496"/>
                  </a:lnTo>
                  <a:lnTo>
                    <a:pt x="1748" y="1501"/>
                  </a:lnTo>
                  <a:lnTo>
                    <a:pt x="1749" y="1502"/>
                  </a:lnTo>
                  <a:lnTo>
                    <a:pt x="1749" y="1503"/>
                  </a:lnTo>
                  <a:lnTo>
                    <a:pt x="1752" y="1506"/>
                  </a:lnTo>
                  <a:lnTo>
                    <a:pt x="1754" y="1511"/>
                  </a:lnTo>
                  <a:lnTo>
                    <a:pt x="1756" y="1512"/>
                  </a:lnTo>
                  <a:lnTo>
                    <a:pt x="1757" y="1513"/>
                  </a:lnTo>
                  <a:lnTo>
                    <a:pt x="1758" y="1521"/>
                  </a:lnTo>
                  <a:lnTo>
                    <a:pt x="1759" y="1523"/>
                  </a:lnTo>
                  <a:lnTo>
                    <a:pt x="1759" y="1524"/>
                  </a:lnTo>
                  <a:lnTo>
                    <a:pt x="1760" y="1527"/>
                  </a:lnTo>
                  <a:lnTo>
                    <a:pt x="1757" y="1533"/>
                  </a:lnTo>
                  <a:lnTo>
                    <a:pt x="1757" y="1534"/>
                  </a:lnTo>
                  <a:lnTo>
                    <a:pt x="1756" y="1535"/>
                  </a:lnTo>
                  <a:lnTo>
                    <a:pt x="1754" y="1535"/>
                  </a:lnTo>
                  <a:lnTo>
                    <a:pt x="1754" y="1539"/>
                  </a:lnTo>
                  <a:lnTo>
                    <a:pt x="1754" y="1540"/>
                  </a:lnTo>
                  <a:lnTo>
                    <a:pt x="1754" y="1544"/>
                  </a:lnTo>
                  <a:lnTo>
                    <a:pt x="1752" y="1548"/>
                  </a:lnTo>
                  <a:lnTo>
                    <a:pt x="1752" y="1550"/>
                  </a:lnTo>
                  <a:lnTo>
                    <a:pt x="1751" y="1551"/>
                  </a:lnTo>
                  <a:lnTo>
                    <a:pt x="1751" y="1553"/>
                  </a:lnTo>
                  <a:lnTo>
                    <a:pt x="1747" y="1554"/>
                  </a:lnTo>
                  <a:lnTo>
                    <a:pt x="1742" y="1554"/>
                  </a:lnTo>
                  <a:lnTo>
                    <a:pt x="1741" y="1554"/>
                  </a:lnTo>
                  <a:lnTo>
                    <a:pt x="1736" y="1554"/>
                  </a:lnTo>
                  <a:lnTo>
                    <a:pt x="1731" y="1556"/>
                  </a:lnTo>
                  <a:lnTo>
                    <a:pt x="1729" y="1557"/>
                  </a:lnTo>
                  <a:lnTo>
                    <a:pt x="1727" y="1559"/>
                  </a:lnTo>
                  <a:lnTo>
                    <a:pt x="1726" y="1559"/>
                  </a:lnTo>
                  <a:lnTo>
                    <a:pt x="1725" y="1560"/>
                  </a:lnTo>
                  <a:lnTo>
                    <a:pt x="1721" y="1561"/>
                  </a:lnTo>
                  <a:lnTo>
                    <a:pt x="1720" y="1562"/>
                  </a:lnTo>
                  <a:lnTo>
                    <a:pt x="1719" y="1564"/>
                  </a:lnTo>
                  <a:lnTo>
                    <a:pt x="1717" y="1564"/>
                  </a:lnTo>
                  <a:lnTo>
                    <a:pt x="1715" y="1566"/>
                  </a:lnTo>
                  <a:lnTo>
                    <a:pt x="1714" y="1567"/>
                  </a:lnTo>
                  <a:lnTo>
                    <a:pt x="1713" y="1569"/>
                  </a:lnTo>
                  <a:lnTo>
                    <a:pt x="1711" y="1569"/>
                  </a:lnTo>
                  <a:lnTo>
                    <a:pt x="1710" y="1569"/>
                  </a:lnTo>
                  <a:lnTo>
                    <a:pt x="1708" y="1570"/>
                  </a:lnTo>
                  <a:lnTo>
                    <a:pt x="1705" y="1570"/>
                  </a:lnTo>
                  <a:lnTo>
                    <a:pt x="1701" y="1573"/>
                  </a:lnTo>
                  <a:lnTo>
                    <a:pt x="1700" y="1575"/>
                  </a:lnTo>
                  <a:lnTo>
                    <a:pt x="1699" y="1576"/>
                  </a:lnTo>
                  <a:lnTo>
                    <a:pt x="1698" y="1578"/>
                  </a:lnTo>
                  <a:lnTo>
                    <a:pt x="1697" y="1582"/>
                  </a:lnTo>
                  <a:lnTo>
                    <a:pt x="1694" y="1586"/>
                  </a:lnTo>
                  <a:lnTo>
                    <a:pt x="1692" y="1592"/>
                  </a:lnTo>
                  <a:lnTo>
                    <a:pt x="1688" y="1597"/>
                  </a:lnTo>
                  <a:lnTo>
                    <a:pt x="1687" y="1598"/>
                  </a:lnTo>
                  <a:lnTo>
                    <a:pt x="1685" y="1601"/>
                  </a:lnTo>
                  <a:lnTo>
                    <a:pt x="1682" y="1604"/>
                  </a:lnTo>
                  <a:lnTo>
                    <a:pt x="1681" y="1608"/>
                  </a:lnTo>
                  <a:lnTo>
                    <a:pt x="1679" y="1610"/>
                  </a:lnTo>
                  <a:lnTo>
                    <a:pt x="1676" y="1617"/>
                  </a:lnTo>
                  <a:lnTo>
                    <a:pt x="1674" y="1618"/>
                  </a:lnTo>
                  <a:lnTo>
                    <a:pt x="1673" y="1620"/>
                  </a:lnTo>
                  <a:lnTo>
                    <a:pt x="1672" y="1620"/>
                  </a:lnTo>
                  <a:lnTo>
                    <a:pt x="1672" y="1621"/>
                  </a:lnTo>
                  <a:lnTo>
                    <a:pt x="1668" y="1625"/>
                  </a:lnTo>
                  <a:lnTo>
                    <a:pt x="1667" y="1626"/>
                  </a:lnTo>
                  <a:lnTo>
                    <a:pt x="1663" y="1631"/>
                  </a:lnTo>
                  <a:lnTo>
                    <a:pt x="1663" y="1633"/>
                  </a:lnTo>
                  <a:lnTo>
                    <a:pt x="1662" y="1634"/>
                  </a:lnTo>
                  <a:lnTo>
                    <a:pt x="1660" y="1637"/>
                  </a:lnTo>
                  <a:lnTo>
                    <a:pt x="1656" y="1640"/>
                  </a:lnTo>
                  <a:lnTo>
                    <a:pt x="1653" y="1641"/>
                  </a:lnTo>
                  <a:lnTo>
                    <a:pt x="1651" y="1645"/>
                  </a:lnTo>
                  <a:lnTo>
                    <a:pt x="1650" y="1646"/>
                  </a:lnTo>
                  <a:lnTo>
                    <a:pt x="1646" y="1655"/>
                  </a:lnTo>
                  <a:lnTo>
                    <a:pt x="1641" y="1666"/>
                  </a:lnTo>
                  <a:lnTo>
                    <a:pt x="1639" y="1669"/>
                  </a:lnTo>
                  <a:lnTo>
                    <a:pt x="1637" y="1671"/>
                  </a:lnTo>
                  <a:lnTo>
                    <a:pt x="1636" y="1672"/>
                  </a:lnTo>
                  <a:lnTo>
                    <a:pt x="1634" y="1674"/>
                  </a:lnTo>
                  <a:lnTo>
                    <a:pt x="1634" y="1676"/>
                  </a:lnTo>
                  <a:lnTo>
                    <a:pt x="1631" y="1679"/>
                  </a:lnTo>
                  <a:lnTo>
                    <a:pt x="1630" y="1683"/>
                  </a:lnTo>
                  <a:lnTo>
                    <a:pt x="1629" y="1684"/>
                  </a:lnTo>
                  <a:lnTo>
                    <a:pt x="1628" y="1689"/>
                  </a:lnTo>
                  <a:lnTo>
                    <a:pt x="1625" y="1693"/>
                  </a:lnTo>
                  <a:lnTo>
                    <a:pt x="1624" y="1695"/>
                  </a:lnTo>
                  <a:lnTo>
                    <a:pt x="1623" y="1699"/>
                  </a:lnTo>
                  <a:lnTo>
                    <a:pt x="1620" y="1709"/>
                  </a:lnTo>
                  <a:lnTo>
                    <a:pt x="1620" y="1710"/>
                  </a:lnTo>
                  <a:lnTo>
                    <a:pt x="1620" y="1711"/>
                  </a:lnTo>
                  <a:lnTo>
                    <a:pt x="1626" y="1715"/>
                  </a:lnTo>
                  <a:lnTo>
                    <a:pt x="1628" y="1715"/>
                  </a:lnTo>
                  <a:lnTo>
                    <a:pt x="1630" y="1716"/>
                  </a:lnTo>
                  <a:lnTo>
                    <a:pt x="1634" y="1721"/>
                  </a:lnTo>
                  <a:lnTo>
                    <a:pt x="1636" y="1732"/>
                  </a:lnTo>
                  <a:lnTo>
                    <a:pt x="1641" y="1741"/>
                  </a:lnTo>
                  <a:lnTo>
                    <a:pt x="1640" y="1752"/>
                  </a:lnTo>
                  <a:lnTo>
                    <a:pt x="1639" y="1753"/>
                  </a:lnTo>
                  <a:lnTo>
                    <a:pt x="1641" y="1767"/>
                  </a:lnTo>
                  <a:lnTo>
                    <a:pt x="1633" y="1772"/>
                  </a:lnTo>
                  <a:lnTo>
                    <a:pt x="1628" y="1775"/>
                  </a:lnTo>
                  <a:lnTo>
                    <a:pt x="1625" y="1777"/>
                  </a:lnTo>
                  <a:lnTo>
                    <a:pt x="1624" y="1778"/>
                  </a:lnTo>
                  <a:lnTo>
                    <a:pt x="1602" y="1789"/>
                  </a:lnTo>
                  <a:lnTo>
                    <a:pt x="1597" y="1791"/>
                  </a:lnTo>
                  <a:lnTo>
                    <a:pt x="1596" y="1791"/>
                  </a:lnTo>
                  <a:lnTo>
                    <a:pt x="1594" y="1793"/>
                  </a:lnTo>
                  <a:lnTo>
                    <a:pt x="1586" y="1796"/>
                  </a:lnTo>
                  <a:lnTo>
                    <a:pt x="1582" y="1798"/>
                  </a:lnTo>
                  <a:lnTo>
                    <a:pt x="1580" y="1799"/>
                  </a:lnTo>
                  <a:lnTo>
                    <a:pt x="1580" y="1800"/>
                  </a:lnTo>
                  <a:lnTo>
                    <a:pt x="1578" y="1805"/>
                  </a:lnTo>
                  <a:lnTo>
                    <a:pt x="1577" y="1807"/>
                  </a:lnTo>
                  <a:lnTo>
                    <a:pt x="1578" y="1810"/>
                  </a:lnTo>
                  <a:lnTo>
                    <a:pt x="1585" y="1812"/>
                  </a:lnTo>
                  <a:lnTo>
                    <a:pt x="1591" y="1816"/>
                  </a:lnTo>
                  <a:lnTo>
                    <a:pt x="1598" y="1821"/>
                  </a:lnTo>
                  <a:lnTo>
                    <a:pt x="1605" y="1826"/>
                  </a:lnTo>
                  <a:lnTo>
                    <a:pt x="1608" y="1826"/>
                  </a:lnTo>
                  <a:lnTo>
                    <a:pt x="1610" y="1828"/>
                  </a:lnTo>
                  <a:lnTo>
                    <a:pt x="1612" y="1828"/>
                  </a:lnTo>
                  <a:lnTo>
                    <a:pt x="1612" y="1830"/>
                  </a:lnTo>
                  <a:lnTo>
                    <a:pt x="1610" y="1831"/>
                  </a:lnTo>
                  <a:lnTo>
                    <a:pt x="1609" y="1832"/>
                  </a:lnTo>
                  <a:lnTo>
                    <a:pt x="1608" y="1833"/>
                  </a:lnTo>
                  <a:lnTo>
                    <a:pt x="1604" y="1838"/>
                  </a:lnTo>
                  <a:lnTo>
                    <a:pt x="1603" y="1839"/>
                  </a:lnTo>
                  <a:lnTo>
                    <a:pt x="1599" y="1844"/>
                  </a:lnTo>
                  <a:lnTo>
                    <a:pt x="1597" y="1848"/>
                  </a:lnTo>
                  <a:lnTo>
                    <a:pt x="1594" y="1850"/>
                  </a:lnTo>
                  <a:lnTo>
                    <a:pt x="1594" y="1854"/>
                  </a:lnTo>
                  <a:lnTo>
                    <a:pt x="1593" y="1858"/>
                  </a:lnTo>
                  <a:lnTo>
                    <a:pt x="1592" y="1864"/>
                  </a:lnTo>
                  <a:lnTo>
                    <a:pt x="1589" y="1869"/>
                  </a:lnTo>
                  <a:lnTo>
                    <a:pt x="1588" y="1871"/>
                  </a:lnTo>
                  <a:lnTo>
                    <a:pt x="1587" y="1874"/>
                  </a:lnTo>
                  <a:lnTo>
                    <a:pt x="1585" y="1876"/>
                  </a:lnTo>
                  <a:lnTo>
                    <a:pt x="1578" y="1879"/>
                  </a:lnTo>
                  <a:lnTo>
                    <a:pt x="1577" y="1879"/>
                  </a:lnTo>
                  <a:lnTo>
                    <a:pt x="1576" y="1881"/>
                  </a:lnTo>
                  <a:lnTo>
                    <a:pt x="1575" y="1881"/>
                  </a:lnTo>
                  <a:lnTo>
                    <a:pt x="1573" y="1882"/>
                  </a:lnTo>
                  <a:lnTo>
                    <a:pt x="1572" y="1884"/>
                  </a:lnTo>
                  <a:lnTo>
                    <a:pt x="1572" y="1885"/>
                  </a:lnTo>
                  <a:lnTo>
                    <a:pt x="1571" y="1886"/>
                  </a:lnTo>
                  <a:lnTo>
                    <a:pt x="1570" y="1887"/>
                  </a:lnTo>
                  <a:lnTo>
                    <a:pt x="1567" y="1890"/>
                  </a:lnTo>
                  <a:lnTo>
                    <a:pt x="1566" y="1891"/>
                  </a:lnTo>
                  <a:lnTo>
                    <a:pt x="1565" y="1891"/>
                  </a:lnTo>
                  <a:lnTo>
                    <a:pt x="1562" y="1892"/>
                  </a:lnTo>
                  <a:lnTo>
                    <a:pt x="1559" y="1892"/>
                  </a:lnTo>
                  <a:lnTo>
                    <a:pt x="1551" y="1892"/>
                  </a:lnTo>
                  <a:lnTo>
                    <a:pt x="1551" y="1897"/>
                  </a:lnTo>
                  <a:lnTo>
                    <a:pt x="1551" y="1902"/>
                  </a:lnTo>
                  <a:lnTo>
                    <a:pt x="1554" y="1902"/>
                  </a:lnTo>
                  <a:lnTo>
                    <a:pt x="1555" y="1903"/>
                  </a:lnTo>
                  <a:lnTo>
                    <a:pt x="1561" y="1906"/>
                  </a:lnTo>
                  <a:lnTo>
                    <a:pt x="1565" y="1910"/>
                  </a:lnTo>
                  <a:lnTo>
                    <a:pt x="1567" y="1914"/>
                  </a:lnTo>
                  <a:lnTo>
                    <a:pt x="1569" y="1917"/>
                  </a:lnTo>
                  <a:lnTo>
                    <a:pt x="1570" y="1919"/>
                  </a:lnTo>
                  <a:lnTo>
                    <a:pt x="1570" y="1924"/>
                  </a:lnTo>
                  <a:lnTo>
                    <a:pt x="1570" y="1927"/>
                  </a:lnTo>
                  <a:lnTo>
                    <a:pt x="1570" y="1932"/>
                  </a:lnTo>
                  <a:lnTo>
                    <a:pt x="1566" y="1933"/>
                  </a:lnTo>
                  <a:lnTo>
                    <a:pt x="1560" y="1937"/>
                  </a:lnTo>
                  <a:lnTo>
                    <a:pt x="1550" y="1939"/>
                  </a:lnTo>
                  <a:lnTo>
                    <a:pt x="1544" y="1939"/>
                  </a:lnTo>
                  <a:lnTo>
                    <a:pt x="1543" y="1939"/>
                  </a:lnTo>
                  <a:lnTo>
                    <a:pt x="1538" y="1939"/>
                  </a:lnTo>
                  <a:lnTo>
                    <a:pt x="1537" y="1939"/>
                  </a:lnTo>
                  <a:lnTo>
                    <a:pt x="1525" y="1939"/>
                  </a:lnTo>
                  <a:lnTo>
                    <a:pt x="1523" y="1939"/>
                  </a:lnTo>
                  <a:lnTo>
                    <a:pt x="1507" y="1940"/>
                  </a:lnTo>
                  <a:lnTo>
                    <a:pt x="1503" y="1940"/>
                  </a:lnTo>
                  <a:lnTo>
                    <a:pt x="1502" y="1940"/>
                  </a:lnTo>
                  <a:lnTo>
                    <a:pt x="1492" y="1942"/>
                  </a:lnTo>
                  <a:lnTo>
                    <a:pt x="1489" y="1942"/>
                  </a:lnTo>
                  <a:lnTo>
                    <a:pt x="1471" y="1942"/>
                  </a:lnTo>
                  <a:lnTo>
                    <a:pt x="1469" y="1942"/>
                  </a:lnTo>
                  <a:lnTo>
                    <a:pt x="1464" y="1943"/>
                  </a:lnTo>
                  <a:lnTo>
                    <a:pt x="1463" y="1943"/>
                  </a:lnTo>
                  <a:lnTo>
                    <a:pt x="1454" y="1943"/>
                  </a:lnTo>
                  <a:lnTo>
                    <a:pt x="1453" y="1943"/>
                  </a:lnTo>
                  <a:lnTo>
                    <a:pt x="1450" y="1944"/>
                  </a:lnTo>
                  <a:lnTo>
                    <a:pt x="1443" y="1944"/>
                  </a:lnTo>
                  <a:lnTo>
                    <a:pt x="1437" y="1945"/>
                  </a:lnTo>
                  <a:lnTo>
                    <a:pt x="1436" y="1946"/>
                  </a:lnTo>
                  <a:lnTo>
                    <a:pt x="1433" y="1946"/>
                  </a:lnTo>
                  <a:lnTo>
                    <a:pt x="1432" y="1946"/>
                  </a:lnTo>
                  <a:lnTo>
                    <a:pt x="1430" y="1946"/>
                  </a:lnTo>
                  <a:lnTo>
                    <a:pt x="1421" y="1949"/>
                  </a:lnTo>
                  <a:lnTo>
                    <a:pt x="1420" y="1949"/>
                  </a:lnTo>
                  <a:lnTo>
                    <a:pt x="1414" y="1953"/>
                  </a:lnTo>
                  <a:lnTo>
                    <a:pt x="1411" y="1953"/>
                  </a:lnTo>
                  <a:lnTo>
                    <a:pt x="1411" y="1954"/>
                  </a:lnTo>
                  <a:lnTo>
                    <a:pt x="1405" y="1958"/>
                  </a:lnTo>
                  <a:lnTo>
                    <a:pt x="1396" y="1964"/>
                  </a:lnTo>
                  <a:lnTo>
                    <a:pt x="1395" y="1965"/>
                  </a:lnTo>
                  <a:lnTo>
                    <a:pt x="1394" y="1966"/>
                  </a:lnTo>
                  <a:lnTo>
                    <a:pt x="1393" y="1966"/>
                  </a:lnTo>
                  <a:lnTo>
                    <a:pt x="1385" y="1967"/>
                  </a:lnTo>
                  <a:lnTo>
                    <a:pt x="1384" y="1969"/>
                  </a:lnTo>
                  <a:lnTo>
                    <a:pt x="1382" y="1970"/>
                  </a:lnTo>
                  <a:lnTo>
                    <a:pt x="1379" y="1970"/>
                  </a:lnTo>
                  <a:lnTo>
                    <a:pt x="1378" y="1971"/>
                  </a:lnTo>
                  <a:lnTo>
                    <a:pt x="1377" y="1971"/>
                  </a:lnTo>
                  <a:lnTo>
                    <a:pt x="1375" y="1971"/>
                  </a:lnTo>
                  <a:lnTo>
                    <a:pt x="1374" y="1971"/>
                  </a:lnTo>
                  <a:lnTo>
                    <a:pt x="1373" y="1971"/>
                  </a:lnTo>
                  <a:lnTo>
                    <a:pt x="1372" y="1971"/>
                  </a:lnTo>
                  <a:lnTo>
                    <a:pt x="1370" y="1971"/>
                  </a:lnTo>
                  <a:lnTo>
                    <a:pt x="1363" y="1971"/>
                  </a:lnTo>
                  <a:lnTo>
                    <a:pt x="1362" y="1971"/>
                  </a:lnTo>
                  <a:lnTo>
                    <a:pt x="1359" y="1971"/>
                  </a:lnTo>
                  <a:lnTo>
                    <a:pt x="1356" y="1971"/>
                  </a:lnTo>
                  <a:lnTo>
                    <a:pt x="1354" y="1971"/>
                  </a:lnTo>
                  <a:lnTo>
                    <a:pt x="1348" y="1972"/>
                  </a:lnTo>
                  <a:lnTo>
                    <a:pt x="1347" y="1972"/>
                  </a:lnTo>
                  <a:lnTo>
                    <a:pt x="1346" y="1972"/>
                  </a:lnTo>
                  <a:lnTo>
                    <a:pt x="1345" y="1972"/>
                  </a:lnTo>
                  <a:lnTo>
                    <a:pt x="1341" y="1972"/>
                  </a:lnTo>
                  <a:lnTo>
                    <a:pt x="1340" y="1972"/>
                  </a:lnTo>
                  <a:lnTo>
                    <a:pt x="1338" y="1972"/>
                  </a:lnTo>
                  <a:lnTo>
                    <a:pt x="1327" y="1971"/>
                  </a:lnTo>
                  <a:lnTo>
                    <a:pt x="1322" y="1971"/>
                  </a:lnTo>
                  <a:lnTo>
                    <a:pt x="1313" y="1971"/>
                  </a:lnTo>
                  <a:lnTo>
                    <a:pt x="1311" y="1971"/>
                  </a:lnTo>
                  <a:lnTo>
                    <a:pt x="1309" y="1971"/>
                  </a:lnTo>
                  <a:lnTo>
                    <a:pt x="1308" y="1971"/>
                  </a:lnTo>
                  <a:lnTo>
                    <a:pt x="1298" y="1972"/>
                  </a:lnTo>
                  <a:lnTo>
                    <a:pt x="1297" y="1972"/>
                  </a:lnTo>
                  <a:lnTo>
                    <a:pt x="1295" y="1972"/>
                  </a:lnTo>
                  <a:lnTo>
                    <a:pt x="1288" y="1972"/>
                  </a:lnTo>
                  <a:lnTo>
                    <a:pt x="1279" y="1972"/>
                  </a:lnTo>
                  <a:lnTo>
                    <a:pt x="1278" y="1972"/>
                  </a:lnTo>
                  <a:lnTo>
                    <a:pt x="1276" y="1972"/>
                  </a:lnTo>
                  <a:lnTo>
                    <a:pt x="1265" y="1972"/>
                  </a:lnTo>
                  <a:lnTo>
                    <a:pt x="1260" y="1971"/>
                  </a:lnTo>
                  <a:lnTo>
                    <a:pt x="1258" y="1971"/>
                  </a:lnTo>
                  <a:lnTo>
                    <a:pt x="1254" y="1972"/>
                  </a:lnTo>
                  <a:lnTo>
                    <a:pt x="1251" y="1972"/>
                  </a:lnTo>
                  <a:lnTo>
                    <a:pt x="1250" y="1972"/>
                  </a:lnTo>
                  <a:lnTo>
                    <a:pt x="1239" y="1976"/>
                  </a:lnTo>
                  <a:lnTo>
                    <a:pt x="1238" y="1976"/>
                  </a:lnTo>
                  <a:lnTo>
                    <a:pt x="1230" y="1978"/>
                  </a:lnTo>
                  <a:lnTo>
                    <a:pt x="1229" y="1978"/>
                  </a:lnTo>
                  <a:lnTo>
                    <a:pt x="1229" y="1980"/>
                  </a:lnTo>
                  <a:lnTo>
                    <a:pt x="1222" y="1981"/>
                  </a:lnTo>
                  <a:lnTo>
                    <a:pt x="1219" y="1982"/>
                  </a:lnTo>
                  <a:lnTo>
                    <a:pt x="1218" y="1982"/>
                  </a:lnTo>
                  <a:lnTo>
                    <a:pt x="1215" y="1983"/>
                  </a:lnTo>
                  <a:lnTo>
                    <a:pt x="1214" y="1983"/>
                  </a:lnTo>
                  <a:lnTo>
                    <a:pt x="1214" y="1985"/>
                  </a:lnTo>
                  <a:lnTo>
                    <a:pt x="1204" y="1988"/>
                  </a:lnTo>
                  <a:lnTo>
                    <a:pt x="1202" y="1990"/>
                  </a:lnTo>
                  <a:lnTo>
                    <a:pt x="1188" y="1996"/>
                  </a:lnTo>
                  <a:lnTo>
                    <a:pt x="1187" y="1996"/>
                  </a:lnTo>
                  <a:lnTo>
                    <a:pt x="1186" y="1996"/>
                  </a:lnTo>
                  <a:lnTo>
                    <a:pt x="1182" y="1997"/>
                  </a:lnTo>
                  <a:lnTo>
                    <a:pt x="1181" y="1997"/>
                  </a:lnTo>
                  <a:lnTo>
                    <a:pt x="1175" y="1997"/>
                  </a:lnTo>
                  <a:lnTo>
                    <a:pt x="1174" y="1997"/>
                  </a:lnTo>
                  <a:lnTo>
                    <a:pt x="1172" y="1998"/>
                  </a:lnTo>
                  <a:lnTo>
                    <a:pt x="1171" y="1998"/>
                  </a:lnTo>
                  <a:lnTo>
                    <a:pt x="1170" y="1998"/>
                  </a:lnTo>
                  <a:lnTo>
                    <a:pt x="1160" y="1999"/>
                  </a:lnTo>
                  <a:lnTo>
                    <a:pt x="1158" y="1999"/>
                  </a:lnTo>
                  <a:lnTo>
                    <a:pt x="1155" y="1999"/>
                  </a:lnTo>
                  <a:lnTo>
                    <a:pt x="1145" y="2001"/>
                  </a:lnTo>
                  <a:lnTo>
                    <a:pt x="1140" y="2001"/>
                  </a:lnTo>
                  <a:lnTo>
                    <a:pt x="1139" y="2001"/>
                  </a:lnTo>
                  <a:lnTo>
                    <a:pt x="1138" y="2002"/>
                  </a:lnTo>
                  <a:lnTo>
                    <a:pt x="1137" y="2002"/>
                  </a:lnTo>
                  <a:lnTo>
                    <a:pt x="1135" y="2002"/>
                  </a:lnTo>
                  <a:lnTo>
                    <a:pt x="1129" y="2003"/>
                  </a:lnTo>
                  <a:lnTo>
                    <a:pt x="1128" y="2003"/>
                  </a:lnTo>
                  <a:lnTo>
                    <a:pt x="1127" y="2003"/>
                  </a:lnTo>
                  <a:lnTo>
                    <a:pt x="1126" y="2003"/>
                  </a:lnTo>
                  <a:lnTo>
                    <a:pt x="1124" y="2003"/>
                  </a:lnTo>
                  <a:lnTo>
                    <a:pt x="1122" y="2004"/>
                  </a:lnTo>
                  <a:lnTo>
                    <a:pt x="1121" y="2004"/>
                  </a:lnTo>
                  <a:lnTo>
                    <a:pt x="1118" y="2004"/>
                  </a:lnTo>
                  <a:lnTo>
                    <a:pt x="1112" y="2004"/>
                  </a:lnTo>
                  <a:lnTo>
                    <a:pt x="1111" y="2004"/>
                  </a:lnTo>
                  <a:lnTo>
                    <a:pt x="1106" y="2004"/>
                  </a:lnTo>
                  <a:lnTo>
                    <a:pt x="1103" y="2004"/>
                  </a:lnTo>
                  <a:lnTo>
                    <a:pt x="1095" y="2003"/>
                  </a:lnTo>
                  <a:lnTo>
                    <a:pt x="1090" y="2002"/>
                  </a:lnTo>
                  <a:lnTo>
                    <a:pt x="1085" y="2002"/>
                  </a:lnTo>
                  <a:lnTo>
                    <a:pt x="1080" y="2002"/>
                  </a:lnTo>
                  <a:lnTo>
                    <a:pt x="1078" y="2002"/>
                  </a:lnTo>
                  <a:lnTo>
                    <a:pt x="1069" y="2001"/>
                  </a:lnTo>
                  <a:lnTo>
                    <a:pt x="1060" y="2001"/>
                  </a:lnTo>
                  <a:lnTo>
                    <a:pt x="1059" y="2001"/>
                  </a:lnTo>
                  <a:lnTo>
                    <a:pt x="1044" y="1999"/>
                  </a:lnTo>
                  <a:lnTo>
                    <a:pt x="1043" y="1999"/>
                  </a:lnTo>
                  <a:lnTo>
                    <a:pt x="1041" y="1999"/>
                  </a:lnTo>
                  <a:lnTo>
                    <a:pt x="1030" y="1999"/>
                  </a:lnTo>
                  <a:lnTo>
                    <a:pt x="1030" y="2001"/>
                  </a:lnTo>
                  <a:lnTo>
                    <a:pt x="1025" y="2001"/>
                  </a:lnTo>
                  <a:lnTo>
                    <a:pt x="1021" y="2001"/>
                  </a:lnTo>
                  <a:lnTo>
                    <a:pt x="1016" y="2001"/>
                  </a:lnTo>
                  <a:lnTo>
                    <a:pt x="1012" y="2001"/>
                  </a:lnTo>
                  <a:lnTo>
                    <a:pt x="1005" y="1999"/>
                  </a:lnTo>
                  <a:lnTo>
                    <a:pt x="1004" y="1999"/>
                  </a:lnTo>
                  <a:lnTo>
                    <a:pt x="1003" y="1999"/>
                  </a:lnTo>
                  <a:lnTo>
                    <a:pt x="1000" y="1999"/>
                  </a:lnTo>
                  <a:lnTo>
                    <a:pt x="999" y="1999"/>
                  </a:lnTo>
                  <a:lnTo>
                    <a:pt x="998" y="1999"/>
                  </a:lnTo>
                  <a:lnTo>
                    <a:pt x="995" y="1999"/>
                  </a:lnTo>
                  <a:lnTo>
                    <a:pt x="994" y="1999"/>
                  </a:lnTo>
                  <a:lnTo>
                    <a:pt x="993" y="1999"/>
                  </a:lnTo>
                  <a:lnTo>
                    <a:pt x="987" y="1999"/>
                  </a:lnTo>
                  <a:lnTo>
                    <a:pt x="983" y="1999"/>
                  </a:lnTo>
                  <a:lnTo>
                    <a:pt x="982" y="1998"/>
                  </a:lnTo>
                  <a:lnTo>
                    <a:pt x="980" y="1998"/>
                  </a:lnTo>
                  <a:lnTo>
                    <a:pt x="979" y="1998"/>
                  </a:lnTo>
                  <a:lnTo>
                    <a:pt x="978" y="1998"/>
                  </a:lnTo>
                  <a:lnTo>
                    <a:pt x="972" y="1998"/>
                  </a:lnTo>
                  <a:lnTo>
                    <a:pt x="963" y="1997"/>
                  </a:lnTo>
                  <a:lnTo>
                    <a:pt x="962" y="1997"/>
                  </a:lnTo>
                  <a:lnTo>
                    <a:pt x="959" y="1998"/>
                  </a:lnTo>
                  <a:lnTo>
                    <a:pt x="956" y="1998"/>
                  </a:lnTo>
                  <a:lnTo>
                    <a:pt x="952" y="1998"/>
                  </a:lnTo>
                  <a:lnTo>
                    <a:pt x="946" y="1999"/>
                  </a:lnTo>
                  <a:lnTo>
                    <a:pt x="941" y="1999"/>
                  </a:lnTo>
                  <a:lnTo>
                    <a:pt x="940" y="1999"/>
                  </a:lnTo>
                  <a:lnTo>
                    <a:pt x="936" y="1999"/>
                  </a:lnTo>
                  <a:lnTo>
                    <a:pt x="932" y="1999"/>
                  </a:lnTo>
                  <a:lnTo>
                    <a:pt x="927" y="1998"/>
                  </a:lnTo>
                  <a:lnTo>
                    <a:pt x="926" y="1998"/>
                  </a:lnTo>
                  <a:lnTo>
                    <a:pt x="925" y="1998"/>
                  </a:lnTo>
                  <a:lnTo>
                    <a:pt x="923" y="1999"/>
                  </a:lnTo>
                  <a:lnTo>
                    <a:pt x="921" y="1999"/>
                  </a:lnTo>
                  <a:lnTo>
                    <a:pt x="919" y="1999"/>
                  </a:lnTo>
                  <a:lnTo>
                    <a:pt x="916" y="1999"/>
                  </a:lnTo>
                  <a:lnTo>
                    <a:pt x="915" y="1999"/>
                  </a:lnTo>
                  <a:lnTo>
                    <a:pt x="911" y="1998"/>
                  </a:lnTo>
                  <a:lnTo>
                    <a:pt x="910" y="1998"/>
                  </a:lnTo>
                  <a:lnTo>
                    <a:pt x="909" y="1998"/>
                  </a:lnTo>
                  <a:lnTo>
                    <a:pt x="907" y="1998"/>
                  </a:lnTo>
                  <a:lnTo>
                    <a:pt x="905" y="1998"/>
                  </a:lnTo>
                  <a:lnTo>
                    <a:pt x="899" y="1999"/>
                  </a:lnTo>
                  <a:lnTo>
                    <a:pt x="895" y="2001"/>
                  </a:lnTo>
                  <a:lnTo>
                    <a:pt x="894" y="2001"/>
                  </a:lnTo>
                  <a:lnTo>
                    <a:pt x="892" y="2001"/>
                  </a:lnTo>
                  <a:lnTo>
                    <a:pt x="891" y="2001"/>
                  </a:lnTo>
                  <a:lnTo>
                    <a:pt x="887" y="2002"/>
                  </a:lnTo>
                  <a:lnTo>
                    <a:pt x="883" y="2002"/>
                  </a:lnTo>
                  <a:lnTo>
                    <a:pt x="882" y="2002"/>
                  </a:lnTo>
                  <a:lnTo>
                    <a:pt x="881" y="2002"/>
                  </a:lnTo>
                  <a:lnTo>
                    <a:pt x="879" y="2002"/>
                  </a:lnTo>
                  <a:lnTo>
                    <a:pt x="878" y="2002"/>
                  </a:lnTo>
                  <a:lnTo>
                    <a:pt x="873" y="2002"/>
                  </a:lnTo>
                  <a:lnTo>
                    <a:pt x="872" y="2002"/>
                  </a:lnTo>
                  <a:lnTo>
                    <a:pt x="871" y="2002"/>
                  </a:lnTo>
                  <a:lnTo>
                    <a:pt x="867" y="2002"/>
                  </a:lnTo>
                  <a:lnTo>
                    <a:pt x="865" y="2001"/>
                  </a:lnTo>
                  <a:lnTo>
                    <a:pt x="863" y="2001"/>
                  </a:lnTo>
                  <a:lnTo>
                    <a:pt x="862" y="2001"/>
                  </a:lnTo>
                  <a:lnTo>
                    <a:pt x="855" y="2001"/>
                  </a:lnTo>
                  <a:lnTo>
                    <a:pt x="854" y="2001"/>
                  </a:lnTo>
                  <a:lnTo>
                    <a:pt x="849" y="2001"/>
                  </a:lnTo>
                  <a:lnTo>
                    <a:pt x="848" y="2002"/>
                  </a:lnTo>
                  <a:lnTo>
                    <a:pt x="846" y="2002"/>
                  </a:lnTo>
                  <a:lnTo>
                    <a:pt x="843" y="2003"/>
                  </a:lnTo>
                  <a:lnTo>
                    <a:pt x="840" y="2004"/>
                  </a:lnTo>
                  <a:lnTo>
                    <a:pt x="838" y="2004"/>
                  </a:lnTo>
                  <a:lnTo>
                    <a:pt x="829" y="2008"/>
                  </a:lnTo>
                  <a:lnTo>
                    <a:pt x="828" y="2008"/>
                  </a:lnTo>
                  <a:lnTo>
                    <a:pt x="827" y="2008"/>
                  </a:lnTo>
                  <a:lnTo>
                    <a:pt x="825" y="2008"/>
                  </a:lnTo>
                  <a:lnTo>
                    <a:pt x="820" y="2008"/>
                  </a:lnTo>
                  <a:lnTo>
                    <a:pt x="817" y="2006"/>
                  </a:lnTo>
                  <a:lnTo>
                    <a:pt x="816" y="2006"/>
                  </a:lnTo>
                  <a:lnTo>
                    <a:pt x="812" y="2011"/>
                  </a:lnTo>
                  <a:lnTo>
                    <a:pt x="809" y="2015"/>
                  </a:lnTo>
                  <a:lnTo>
                    <a:pt x="806" y="2020"/>
                  </a:lnTo>
                  <a:lnTo>
                    <a:pt x="806" y="2022"/>
                  </a:lnTo>
                  <a:lnTo>
                    <a:pt x="803" y="2027"/>
                  </a:lnTo>
                  <a:lnTo>
                    <a:pt x="802" y="2029"/>
                  </a:lnTo>
                  <a:lnTo>
                    <a:pt x="801" y="2031"/>
                  </a:lnTo>
                  <a:lnTo>
                    <a:pt x="800" y="2033"/>
                  </a:lnTo>
                  <a:lnTo>
                    <a:pt x="798" y="2035"/>
                  </a:lnTo>
                  <a:lnTo>
                    <a:pt x="797" y="2036"/>
                  </a:lnTo>
                  <a:lnTo>
                    <a:pt x="796" y="2038"/>
                  </a:lnTo>
                  <a:lnTo>
                    <a:pt x="795" y="2040"/>
                  </a:lnTo>
                  <a:lnTo>
                    <a:pt x="793" y="2041"/>
                  </a:lnTo>
                  <a:lnTo>
                    <a:pt x="792" y="2043"/>
                  </a:lnTo>
                  <a:lnTo>
                    <a:pt x="791" y="2044"/>
                  </a:lnTo>
                  <a:lnTo>
                    <a:pt x="784" y="2050"/>
                  </a:lnTo>
                  <a:lnTo>
                    <a:pt x="777" y="2055"/>
                  </a:lnTo>
                  <a:lnTo>
                    <a:pt x="775" y="2057"/>
                  </a:lnTo>
                  <a:lnTo>
                    <a:pt x="774" y="2057"/>
                  </a:lnTo>
                  <a:lnTo>
                    <a:pt x="771" y="2060"/>
                  </a:lnTo>
                  <a:lnTo>
                    <a:pt x="766" y="2065"/>
                  </a:lnTo>
                  <a:lnTo>
                    <a:pt x="765" y="2065"/>
                  </a:lnTo>
                  <a:lnTo>
                    <a:pt x="765" y="2066"/>
                  </a:lnTo>
                  <a:lnTo>
                    <a:pt x="764" y="2067"/>
                  </a:lnTo>
                  <a:lnTo>
                    <a:pt x="761" y="2068"/>
                  </a:lnTo>
                  <a:lnTo>
                    <a:pt x="752" y="2077"/>
                  </a:lnTo>
                  <a:lnTo>
                    <a:pt x="750" y="2077"/>
                  </a:lnTo>
                  <a:lnTo>
                    <a:pt x="742" y="2087"/>
                  </a:lnTo>
                  <a:lnTo>
                    <a:pt x="740" y="2088"/>
                  </a:lnTo>
                  <a:lnTo>
                    <a:pt x="739" y="2089"/>
                  </a:lnTo>
                  <a:lnTo>
                    <a:pt x="739" y="2091"/>
                  </a:lnTo>
                  <a:lnTo>
                    <a:pt x="738" y="2091"/>
                  </a:lnTo>
                  <a:lnTo>
                    <a:pt x="737" y="2093"/>
                  </a:lnTo>
                  <a:lnTo>
                    <a:pt x="734" y="2094"/>
                  </a:lnTo>
                  <a:lnTo>
                    <a:pt x="734" y="2095"/>
                  </a:lnTo>
                  <a:lnTo>
                    <a:pt x="727" y="2103"/>
                  </a:lnTo>
                  <a:lnTo>
                    <a:pt x="727" y="2104"/>
                  </a:lnTo>
                  <a:lnTo>
                    <a:pt x="724" y="2105"/>
                  </a:lnTo>
                  <a:lnTo>
                    <a:pt x="723" y="2107"/>
                  </a:lnTo>
                  <a:lnTo>
                    <a:pt x="722" y="2109"/>
                  </a:lnTo>
                  <a:lnTo>
                    <a:pt x="721" y="2109"/>
                  </a:lnTo>
                  <a:lnTo>
                    <a:pt x="721" y="2110"/>
                  </a:lnTo>
                  <a:lnTo>
                    <a:pt x="717" y="2114"/>
                  </a:lnTo>
                  <a:lnTo>
                    <a:pt x="713" y="2119"/>
                  </a:lnTo>
                  <a:lnTo>
                    <a:pt x="712" y="2120"/>
                  </a:lnTo>
                  <a:lnTo>
                    <a:pt x="711" y="2120"/>
                  </a:lnTo>
                  <a:lnTo>
                    <a:pt x="711" y="2121"/>
                  </a:lnTo>
                  <a:lnTo>
                    <a:pt x="711" y="2123"/>
                  </a:lnTo>
                  <a:lnTo>
                    <a:pt x="704" y="2131"/>
                  </a:lnTo>
                  <a:lnTo>
                    <a:pt x="700" y="2136"/>
                  </a:lnTo>
                  <a:lnTo>
                    <a:pt x="697" y="2141"/>
                  </a:lnTo>
                  <a:lnTo>
                    <a:pt x="695" y="2146"/>
                  </a:lnTo>
                  <a:lnTo>
                    <a:pt x="692" y="2153"/>
                  </a:lnTo>
                  <a:lnTo>
                    <a:pt x="691" y="2158"/>
                  </a:lnTo>
                  <a:lnTo>
                    <a:pt x="688" y="2168"/>
                  </a:lnTo>
                  <a:lnTo>
                    <a:pt x="684" y="2175"/>
                  </a:lnTo>
                  <a:lnTo>
                    <a:pt x="683" y="2179"/>
                  </a:lnTo>
                  <a:lnTo>
                    <a:pt x="681" y="2182"/>
                  </a:lnTo>
                  <a:lnTo>
                    <a:pt x="678" y="2190"/>
                  </a:lnTo>
                  <a:lnTo>
                    <a:pt x="678" y="2191"/>
                  </a:lnTo>
                  <a:lnTo>
                    <a:pt x="676" y="2191"/>
                  </a:lnTo>
                  <a:lnTo>
                    <a:pt x="668" y="2185"/>
                  </a:lnTo>
                  <a:lnTo>
                    <a:pt x="665" y="2184"/>
                  </a:lnTo>
                  <a:lnTo>
                    <a:pt x="658" y="2179"/>
                  </a:lnTo>
                  <a:lnTo>
                    <a:pt x="654" y="2178"/>
                  </a:lnTo>
                  <a:lnTo>
                    <a:pt x="652" y="2177"/>
                  </a:lnTo>
                  <a:lnTo>
                    <a:pt x="652" y="2175"/>
                  </a:lnTo>
                  <a:lnTo>
                    <a:pt x="648" y="2174"/>
                  </a:lnTo>
                  <a:lnTo>
                    <a:pt x="641" y="2172"/>
                  </a:lnTo>
                  <a:lnTo>
                    <a:pt x="636" y="2169"/>
                  </a:lnTo>
                  <a:lnTo>
                    <a:pt x="635" y="2168"/>
                  </a:lnTo>
                  <a:lnTo>
                    <a:pt x="632" y="2166"/>
                  </a:lnTo>
                  <a:lnTo>
                    <a:pt x="627" y="2159"/>
                  </a:lnTo>
                  <a:lnTo>
                    <a:pt x="626" y="2159"/>
                  </a:lnTo>
                  <a:lnTo>
                    <a:pt x="626" y="2158"/>
                  </a:lnTo>
                  <a:lnTo>
                    <a:pt x="625" y="2158"/>
                  </a:lnTo>
                  <a:lnTo>
                    <a:pt x="624" y="2158"/>
                  </a:lnTo>
                  <a:lnTo>
                    <a:pt x="624" y="2157"/>
                  </a:lnTo>
                  <a:lnTo>
                    <a:pt x="622" y="2157"/>
                  </a:lnTo>
                  <a:lnTo>
                    <a:pt x="621" y="2156"/>
                  </a:lnTo>
                  <a:lnTo>
                    <a:pt x="620" y="2156"/>
                  </a:lnTo>
                  <a:lnTo>
                    <a:pt x="619" y="2155"/>
                  </a:lnTo>
                  <a:lnTo>
                    <a:pt x="617" y="2156"/>
                  </a:lnTo>
                  <a:lnTo>
                    <a:pt x="616" y="2159"/>
                  </a:lnTo>
                  <a:lnTo>
                    <a:pt x="616" y="2163"/>
                  </a:lnTo>
                  <a:lnTo>
                    <a:pt x="614" y="2168"/>
                  </a:lnTo>
                  <a:lnTo>
                    <a:pt x="611" y="2175"/>
                  </a:lnTo>
                  <a:lnTo>
                    <a:pt x="611" y="2177"/>
                  </a:lnTo>
                  <a:lnTo>
                    <a:pt x="610" y="2182"/>
                  </a:lnTo>
                  <a:lnTo>
                    <a:pt x="608" y="2188"/>
                  </a:lnTo>
                  <a:lnTo>
                    <a:pt x="608" y="2189"/>
                  </a:lnTo>
                  <a:lnTo>
                    <a:pt x="606" y="2190"/>
                  </a:lnTo>
                  <a:lnTo>
                    <a:pt x="604" y="2199"/>
                  </a:lnTo>
                  <a:lnTo>
                    <a:pt x="604" y="2200"/>
                  </a:lnTo>
                  <a:lnTo>
                    <a:pt x="601" y="2209"/>
                  </a:lnTo>
                  <a:lnTo>
                    <a:pt x="598" y="2217"/>
                  </a:lnTo>
                  <a:lnTo>
                    <a:pt x="595" y="2227"/>
                  </a:lnTo>
                  <a:lnTo>
                    <a:pt x="593" y="2235"/>
                  </a:lnTo>
                  <a:lnTo>
                    <a:pt x="592" y="2239"/>
                  </a:lnTo>
                  <a:lnTo>
                    <a:pt x="590" y="2241"/>
                  </a:lnTo>
                  <a:lnTo>
                    <a:pt x="590" y="2242"/>
                  </a:lnTo>
                  <a:lnTo>
                    <a:pt x="590" y="2243"/>
                  </a:lnTo>
                  <a:lnTo>
                    <a:pt x="589" y="2246"/>
                  </a:lnTo>
                  <a:lnTo>
                    <a:pt x="585" y="2258"/>
                  </a:lnTo>
                  <a:lnTo>
                    <a:pt x="584" y="2262"/>
                  </a:lnTo>
                  <a:lnTo>
                    <a:pt x="583" y="2264"/>
                  </a:lnTo>
                  <a:lnTo>
                    <a:pt x="582" y="2267"/>
                  </a:lnTo>
                  <a:lnTo>
                    <a:pt x="582" y="2269"/>
                  </a:lnTo>
                  <a:lnTo>
                    <a:pt x="579" y="2275"/>
                  </a:lnTo>
                  <a:lnTo>
                    <a:pt x="578" y="2280"/>
                  </a:lnTo>
                  <a:lnTo>
                    <a:pt x="577" y="2283"/>
                  </a:lnTo>
                  <a:lnTo>
                    <a:pt x="576" y="2284"/>
                  </a:lnTo>
                  <a:lnTo>
                    <a:pt x="576" y="2286"/>
                  </a:lnTo>
                  <a:lnTo>
                    <a:pt x="576" y="2288"/>
                  </a:lnTo>
                  <a:lnTo>
                    <a:pt x="574" y="2288"/>
                  </a:lnTo>
                  <a:lnTo>
                    <a:pt x="573" y="2292"/>
                  </a:lnTo>
                  <a:lnTo>
                    <a:pt x="573" y="2295"/>
                  </a:lnTo>
                  <a:lnTo>
                    <a:pt x="572" y="2297"/>
                  </a:lnTo>
                  <a:lnTo>
                    <a:pt x="572" y="2299"/>
                  </a:lnTo>
                  <a:lnTo>
                    <a:pt x="572" y="2300"/>
                  </a:lnTo>
                  <a:lnTo>
                    <a:pt x="571" y="2304"/>
                  </a:lnTo>
                  <a:lnTo>
                    <a:pt x="569" y="2308"/>
                  </a:lnTo>
                  <a:lnTo>
                    <a:pt x="568" y="2315"/>
                  </a:lnTo>
                  <a:lnTo>
                    <a:pt x="567" y="2322"/>
                  </a:lnTo>
                  <a:lnTo>
                    <a:pt x="566" y="2328"/>
                  </a:lnTo>
                  <a:lnTo>
                    <a:pt x="566" y="2332"/>
                  </a:lnTo>
                  <a:lnTo>
                    <a:pt x="566" y="2333"/>
                  </a:lnTo>
                  <a:lnTo>
                    <a:pt x="564" y="2337"/>
                  </a:lnTo>
                  <a:lnTo>
                    <a:pt x="564" y="2338"/>
                  </a:lnTo>
                  <a:lnTo>
                    <a:pt x="564" y="2340"/>
                  </a:lnTo>
                  <a:lnTo>
                    <a:pt x="564" y="2345"/>
                  </a:lnTo>
                  <a:lnTo>
                    <a:pt x="564" y="2347"/>
                  </a:lnTo>
                  <a:lnTo>
                    <a:pt x="564" y="2352"/>
                  </a:lnTo>
                  <a:lnTo>
                    <a:pt x="563" y="2354"/>
                  </a:lnTo>
                  <a:lnTo>
                    <a:pt x="563" y="2356"/>
                  </a:lnTo>
                  <a:lnTo>
                    <a:pt x="563" y="2364"/>
                  </a:lnTo>
                  <a:lnTo>
                    <a:pt x="564" y="2368"/>
                  </a:lnTo>
                  <a:lnTo>
                    <a:pt x="564" y="2371"/>
                  </a:lnTo>
                  <a:lnTo>
                    <a:pt x="564" y="2374"/>
                  </a:lnTo>
                  <a:lnTo>
                    <a:pt x="564" y="2377"/>
                  </a:lnTo>
                  <a:lnTo>
                    <a:pt x="566" y="2384"/>
                  </a:lnTo>
                  <a:lnTo>
                    <a:pt x="567" y="2395"/>
                  </a:lnTo>
                  <a:lnTo>
                    <a:pt x="567" y="2396"/>
                  </a:lnTo>
                  <a:lnTo>
                    <a:pt x="568" y="2406"/>
                  </a:lnTo>
                  <a:lnTo>
                    <a:pt x="568" y="2407"/>
                  </a:lnTo>
                  <a:lnTo>
                    <a:pt x="569" y="2409"/>
                  </a:lnTo>
                  <a:lnTo>
                    <a:pt x="571" y="2419"/>
                  </a:lnTo>
                  <a:lnTo>
                    <a:pt x="571" y="2424"/>
                  </a:lnTo>
                  <a:lnTo>
                    <a:pt x="571" y="2425"/>
                  </a:lnTo>
                  <a:lnTo>
                    <a:pt x="571" y="2428"/>
                  </a:lnTo>
                  <a:lnTo>
                    <a:pt x="572" y="2429"/>
                  </a:lnTo>
                  <a:lnTo>
                    <a:pt x="572" y="2432"/>
                  </a:lnTo>
                  <a:lnTo>
                    <a:pt x="571" y="2433"/>
                  </a:lnTo>
                  <a:lnTo>
                    <a:pt x="571" y="2434"/>
                  </a:lnTo>
                  <a:lnTo>
                    <a:pt x="569" y="2435"/>
                  </a:lnTo>
                  <a:lnTo>
                    <a:pt x="569" y="2436"/>
                  </a:lnTo>
                  <a:lnTo>
                    <a:pt x="569" y="2438"/>
                  </a:lnTo>
                  <a:lnTo>
                    <a:pt x="569" y="2439"/>
                  </a:lnTo>
                  <a:lnTo>
                    <a:pt x="568" y="2439"/>
                  </a:lnTo>
                  <a:lnTo>
                    <a:pt x="568" y="2440"/>
                  </a:lnTo>
                  <a:lnTo>
                    <a:pt x="568" y="2441"/>
                  </a:lnTo>
                  <a:lnTo>
                    <a:pt x="567" y="2441"/>
                  </a:lnTo>
                  <a:lnTo>
                    <a:pt x="564" y="2441"/>
                  </a:lnTo>
                  <a:lnTo>
                    <a:pt x="563" y="2441"/>
                  </a:lnTo>
                  <a:lnTo>
                    <a:pt x="561" y="2440"/>
                  </a:lnTo>
                  <a:lnTo>
                    <a:pt x="537" y="2440"/>
                  </a:lnTo>
                  <a:lnTo>
                    <a:pt x="521" y="2439"/>
                  </a:lnTo>
                  <a:lnTo>
                    <a:pt x="519" y="2439"/>
                  </a:lnTo>
                  <a:lnTo>
                    <a:pt x="515" y="2440"/>
                  </a:lnTo>
                  <a:lnTo>
                    <a:pt x="513" y="2440"/>
                  </a:lnTo>
                  <a:lnTo>
                    <a:pt x="509" y="2441"/>
                  </a:lnTo>
                  <a:lnTo>
                    <a:pt x="503" y="2443"/>
                  </a:lnTo>
                  <a:lnTo>
                    <a:pt x="487" y="2443"/>
                  </a:lnTo>
                  <a:lnTo>
                    <a:pt x="486" y="2443"/>
                  </a:lnTo>
                  <a:lnTo>
                    <a:pt x="483" y="2445"/>
                  </a:lnTo>
                  <a:lnTo>
                    <a:pt x="481" y="2450"/>
                  </a:lnTo>
                  <a:lnTo>
                    <a:pt x="473" y="2451"/>
                  </a:lnTo>
                  <a:lnTo>
                    <a:pt x="466" y="2454"/>
                  </a:lnTo>
                  <a:lnTo>
                    <a:pt x="464" y="2455"/>
                  </a:lnTo>
                  <a:lnTo>
                    <a:pt x="449" y="2467"/>
                  </a:lnTo>
                  <a:lnTo>
                    <a:pt x="449" y="2466"/>
                  </a:lnTo>
                  <a:lnTo>
                    <a:pt x="448" y="2462"/>
                  </a:lnTo>
                  <a:lnTo>
                    <a:pt x="445" y="2456"/>
                  </a:lnTo>
                  <a:lnTo>
                    <a:pt x="444" y="2454"/>
                  </a:lnTo>
                  <a:lnTo>
                    <a:pt x="440" y="2436"/>
                  </a:lnTo>
                  <a:lnTo>
                    <a:pt x="439" y="2435"/>
                  </a:lnTo>
                  <a:lnTo>
                    <a:pt x="438" y="2432"/>
                  </a:lnTo>
                  <a:lnTo>
                    <a:pt x="438" y="2428"/>
                  </a:lnTo>
                  <a:lnTo>
                    <a:pt x="423" y="2401"/>
                  </a:lnTo>
                  <a:lnTo>
                    <a:pt x="419" y="2393"/>
                  </a:lnTo>
                  <a:lnTo>
                    <a:pt x="419" y="2392"/>
                  </a:lnTo>
                  <a:lnTo>
                    <a:pt x="418" y="2388"/>
                  </a:lnTo>
                  <a:lnTo>
                    <a:pt x="412" y="2371"/>
                  </a:lnTo>
                  <a:lnTo>
                    <a:pt x="409" y="2365"/>
                  </a:lnTo>
                  <a:lnTo>
                    <a:pt x="405" y="2352"/>
                  </a:lnTo>
                  <a:lnTo>
                    <a:pt x="403" y="2350"/>
                  </a:lnTo>
                  <a:lnTo>
                    <a:pt x="402" y="2352"/>
                  </a:lnTo>
                  <a:lnTo>
                    <a:pt x="401" y="2350"/>
                  </a:lnTo>
                  <a:lnTo>
                    <a:pt x="400" y="2350"/>
                  </a:lnTo>
                  <a:lnTo>
                    <a:pt x="395" y="2349"/>
                  </a:lnTo>
                  <a:lnTo>
                    <a:pt x="387" y="2347"/>
                  </a:lnTo>
                  <a:lnTo>
                    <a:pt x="373" y="2342"/>
                  </a:lnTo>
                  <a:lnTo>
                    <a:pt x="361" y="2339"/>
                  </a:lnTo>
                  <a:lnTo>
                    <a:pt x="350" y="2336"/>
                  </a:lnTo>
                  <a:lnTo>
                    <a:pt x="349" y="2336"/>
                  </a:lnTo>
                  <a:lnTo>
                    <a:pt x="339" y="2340"/>
                  </a:lnTo>
                  <a:lnTo>
                    <a:pt x="333" y="2342"/>
                  </a:lnTo>
                  <a:lnTo>
                    <a:pt x="321" y="2344"/>
                  </a:lnTo>
                  <a:lnTo>
                    <a:pt x="310" y="2343"/>
                  </a:lnTo>
                  <a:lnTo>
                    <a:pt x="307" y="2343"/>
                  </a:lnTo>
                  <a:lnTo>
                    <a:pt x="301" y="2343"/>
                  </a:lnTo>
                  <a:lnTo>
                    <a:pt x="295" y="2344"/>
                  </a:lnTo>
                  <a:lnTo>
                    <a:pt x="288" y="2345"/>
                  </a:lnTo>
                  <a:lnTo>
                    <a:pt x="288" y="2347"/>
                  </a:lnTo>
                  <a:lnTo>
                    <a:pt x="286" y="2347"/>
                  </a:lnTo>
                  <a:lnTo>
                    <a:pt x="279" y="2348"/>
                  </a:lnTo>
                  <a:lnTo>
                    <a:pt x="274" y="2348"/>
                  </a:lnTo>
                  <a:lnTo>
                    <a:pt x="269" y="2349"/>
                  </a:lnTo>
                  <a:lnTo>
                    <a:pt x="259" y="2352"/>
                  </a:lnTo>
                  <a:lnTo>
                    <a:pt x="258" y="2352"/>
                  </a:lnTo>
                  <a:lnTo>
                    <a:pt x="247" y="2350"/>
                  </a:lnTo>
                  <a:lnTo>
                    <a:pt x="246" y="2350"/>
                  </a:lnTo>
                  <a:lnTo>
                    <a:pt x="245" y="2350"/>
                  </a:lnTo>
                  <a:lnTo>
                    <a:pt x="243" y="2350"/>
                  </a:lnTo>
                  <a:lnTo>
                    <a:pt x="242" y="2352"/>
                  </a:lnTo>
                  <a:lnTo>
                    <a:pt x="210" y="2359"/>
                  </a:lnTo>
                  <a:lnTo>
                    <a:pt x="202" y="2361"/>
                  </a:lnTo>
                  <a:lnTo>
                    <a:pt x="200" y="2361"/>
                  </a:lnTo>
                  <a:lnTo>
                    <a:pt x="188" y="2366"/>
                  </a:lnTo>
                  <a:lnTo>
                    <a:pt x="186" y="2366"/>
                  </a:lnTo>
                  <a:lnTo>
                    <a:pt x="167" y="2374"/>
                  </a:lnTo>
                  <a:lnTo>
                    <a:pt x="166" y="2374"/>
                  </a:lnTo>
                  <a:lnTo>
                    <a:pt x="165" y="2375"/>
                  </a:lnTo>
                  <a:lnTo>
                    <a:pt x="161" y="2376"/>
                  </a:lnTo>
                  <a:lnTo>
                    <a:pt x="150" y="2381"/>
                  </a:lnTo>
                  <a:lnTo>
                    <a:pt x="133" y="2388"/>
                  </a:lnTo>
                  <a:lnTo>
                    <a:pt x="131" y="2390"/>
                  </a:lnTo>
                  <a:lnTo>
                    <a:pt x="118" y="2395"/>
                  </a:lnTo>
                  <a:lnTo>
                    <a:pt x="117" y="2395"/>
                  </a:lnTo>
                  <a:lnTo>
                    <a:pt x="113" y="2396"/>
                  </a:lnTo>
                  <a:lnTo>
                    <a:pt x="104" y="2397"/>
                  </a:lnTo>
                  <a:lnTo>
                    <a:pt x="102" y="2397"/>
                  </a:lnTo>
                  <a:lnTo>
                    <a:pt x="101" y="2397"/>
                  </a:lnTo>
                  <a:lnTo>
                    <a:pt x="97" y="2397"/>
                  </a:lnTo>
                  <a:lnTo>
                    <a:pt x="96" y="2397"/>
                  </a:lnTo>
                  <a:lnTo>
                    <a:pt x="91" y="2397"/>
                  </a:lnTo>
                  <a:lnTo>
                    <a:pt x="88" y="2397"/>
                  </a:lnTo>
                  <a:lnTo>
                    <a:pt x="87" y="2398"/>
                  </a:lnTo>
                  <a:lnTo>
                    <a:pt x="82" y="2398"/>
                  </a:lnTo>
                  <a:lnTo>
                    <a:pt x="77" y="2398"/>
                  </a:lnTo>
                  <a:lnTo>
                    <a:pt x="76" y="2398"/>
                  </a:lnTo>
                  <a:lnTo>
                    <a:pt x="69" y="2400"/>
                  </a:lnTo>
                  <a:lnTo>
                    <a:pt x="62" y="2400"/>
                  </a:lnTo>
                  <a:lnTo>
                    <a:pt x="61" y="2400"/>
                  </a:lnTo>
                  <a:lnTo>
                    <a:pt x="53" y="2400"/>
                  </a:lnTo>
                  <a:lnTo>
                    <a:pt x="51" y="2401"/>
                  </a:lnTo>
                  <a:lnTo>
                    <a:pt x="43" y="2401"/>
                  </a:lnTo>
                  <a:lnTo>
                    <a:pt x="40" y="2401"/>
                  </a:lnTo>
                  <a:lnTo>
                    <a:pt x="33" y="2402"/>
                  </a:lnTo>
                  <a:lnTo>
                    <a:pt x="27" y="2402"/>
                  </a:lnTo>
                  <a:lnTo>
                    <a:pt x="24" y="2396"/>
                  </a:lnTo>
                  <a:lnTo>
                    <a:pt x="21" y="2386"/>
                  </a:lnTo>
                  <a:lnTo>
                    <a:pt x="16" y="2370"/>
                  </a:lnTo>
                  <a:lnTo>
                    <a:pt x="14" y="2369"/>
                  </a:lnTo>
                  <a:lnTo>
                    <a:pt x="14" y="2368"/>
                  </a:lnTo>
                  <a:lnTo>
                    <a:pt x="13" y="2365"/>
                  </a:lnTo>
                  <a:lnTo>
                    <a:pt x="6" y="2343"/>
                  </a:lnTo>
                  <a:lnTo>
                    <a:pt x="5" y="2343"/>
                  </a:lnTo>
                  <a:lnTo>
                    <a:pt x="3" y="2338"/>
                  </a:lnTo>
                  <a:lnTo>
                    <a:pt x="2" y="2334"/>
                  </a:lnTo>
                  <a:lnTo>
                    <a:pt x="2" y="2333"/>
                  </a:lnTo>
                  <a:lnTo>
                    <a:pt x="0" y="2328"/>
                  </a:lnTo>
                  <a:lnTo>
                    <a:pt x="3" y="2327"/>
                  </a:lnTo>
                  <a:lnTo>
                    <a:pt x="3" y="2326"/>
                  </a:lnTo>
                  <a:lnTo>
                    <a:pt x="10" y="2324"/>
                  </a:lnTo>
                  <a:lnTo>
                    <a:pt x="23" y="2320"/>
                  </a:lnTo>
                  <a:lnTo>
                    <a:pt x="23" y="2318"/>
                  </a:lnTo>
                  <a:lnTo>
                    <a:pt x="22" y="2313"/>
                  </a:lnTo>
                  <a:lnTo>
                    <a:pt x="19" y="2307"/>
                  </a:lnTo>
                  <a:lnTo>
                    <a:pt x="19" y="2306"/>
                  </a:lnTo>
                  <a:lnTo>
                    <a:pt x="12" y="2288"/>
                  </a:lnTo>
                  <a:lnTo>
                    <a:pt x="12" y="2286"/>
                  </a:lnTo>
                  <a:lnTo>
                    <a:pt x="7" y="2274"/>
                  </a:lnTo>
                  <a:lnTo>
                    <a:pt x="3" y="2265"/>
                  </a:lnTo>
                  <a:lnTo>
                    <a:pt x="3" y="2264"/>
                  </a:lnTo>
                  <a:lnTo>
                    <a:pt x="2" y="2262"/>
                  </a:lnTo>
                  <a:lnTo>
                    <a:pt x="3" y="2260"/>
                  </a:lnTo>
                  <a:lnTo>
                    <a:pt x="18" y="2255"/>
                  </a:lnTo>
                  <a:lnTo>
                    <a:pt x="22" y="2254"/>
                  </a:lnTo>
                  <a:lnTo>
                    <a:pt x="26" y="2252"/>
                  </a:lnTo>
                  <a:lnTo>
                    <a:pt x="29" y="2252"/>
                  </a:lnTo>
                  <a:lnTo>
                    <a:pt x="30" y="2251"/>
                  </a:lnTo>
                  <a:lnTo>
                    <a:pt x="40" y="2247"/>
                  </a:lnTo>
                  <a:lnTo>
                    <a:pt x="39" y="2247"/>
                  </a:lnTo>
                  <a:lnTo>
                    <a:pt x="34" y="2232"/>
                  </a:lnTo>
                  <a:lnTo>
                    <a:pt x="33" y="2227"/>
                  </a:lnTo>
                  <a:lnTo>
                    <a:pt x="32" y="2226"/>
                  </a:lnTo>
                  <a:lnTo>
                    <a:pt x="32" y="2225"/>
                  </a:lnTo>
                  <a:lnTo>
                    <a:pt x="30" y="2223"/>
                  </a:lnTo>
                  <a:lnTo>
                    <a:pt x="30" y="2222"/>
                  </a:lnTo>
                  <a:lnTo>
                    <a:pt x="29" y="2217"/>
                  </a:lnTo>
                  <a:lnTo>
                    <a:pt x="27" y="2215"/>
                  </a:lnTo>
                  <a:lnTo>
                    <a:pt x="28" y="2214"/>
                  </a:lnTo>
                  <a:lnTo>
                    <a:pt x="34" y="2210"/>
                  </a:lnTo>
                  <a:lnTo>
                    <a:pt x="37" y="2207"/>
                  </a:lnTo>
                  <a:lnTo>
                    <a:pt x="42" y="2205"/>
                  </a:lnTo>
                  <a:lnTo>
                    <a:pt x="45" y="2203"/>
                  </a:lnTo>
                  <a:lnTo>
                    <a:pt x="49" y="2201"/>
                  </a:lnTo>
                  <a:lnTo>
                    <a:pt x="53" y="2200"/>
                  </a:lnTo>
                  <a:lnTo>
                    <a:pt x="51" y="2199"/>
                  </a:lnTo>
                  <a:lnTo>
                    <a:pt x="56" y="2196"/>
                  </a:lnTo>
                  <a:lnTo>
                    <a:pt x="61" y="2194"/>
                  </a:lnTo>
                  <a:lnTo>
                    <a:pt x="62" y="2193"/>
                  </a:lnTo>
                  <a:lnTo>
                    <a:pt x="67" y="2189"/>
                  </a:lnTo>
                  <a:lnTo>
                    <a:pt x="74" y="2187"/>
                  </a:lnTo>
                  <a:lnTo>
                    <a:pt x="75" y="2185"/>
                  </a:lnTo>
                  <a:lnTo>
                    <a:pt x="76" y="2185"/>
                  </a:lnTo>
                  <a:lnTo>
                    <a:pt x="78" y="2183"/>
                  </a:lnTo>
                  <a:lnTo>
                    <a:pt x="80" y="2183"/>
                  </a:lnTo>
                  <a:lnTo>
                    <a:pt x="83" y="2180"/>
                  </a:lnTo>
                  <a:lnTo>
                    <a:pt x="88" y="2177"/>
                  </a:lnTo>
                  <a:lnTo>
                    <a:pt x="94" y="2173"/>
                  </a:lnTo>
                  <a:lnTo>
                    <a:pt x="102" y="2169"/>
                  </a:lnTo>
                  <a:lnTo>
                    <a:pt x="107" y="2167"/>
                  </a:lnTo>
                  <a:lnTo>
                    <a:pt x="107" y="2166"/>
                  </a:lnTo>
                  <a:lnTo>
                    <a:pt x="112" y="2162"/>
                  </a:lnTo>
                  <a:lnTo>
                    <a:pt x="117" y="2159"/>
                  </a:lnTo>
                  <a:lnTo>
                    <a:pt x="119" y="2158"/>
                  </a:lnTo>
                  <a:lnTo>
                    <a:pt x="126" y="2153"/>
                  </a:lnTo>
                  <a:lnTo>
                    <a:pt x="134" y="2148"/>
                  </a:lnTo>
                  <a:lnTo>
                    <a:pt x="135" y="2148"/>
                  </a:lnTo>
                  <a:lnTo>
                    <a:pt x="138" y="2146"/>
                  </a:lnTo>
                  <a:lnTo>
                    <a:pt x="139" y="2146"/>
                  </a:lnTo>
                  <a:lnTo>
                    <a:pt x="141" y="2143"/>
                  </a:lnTo>
                  <a:lnTo>
                    <a:pt x="142" y="2143"/>
                  </a:lnTo>
                  <a:lnTo>
                    <a:pt x="149" y="2140"/>
                  </a:lnTo>
                  <a:lnTo>
                    <a:pt x="152" y="2137"/>
                  </a:lnTo>
                  <a:lnTo>
                    <a:pt x="156" y="2135"/>
                  </a:lnTo>
                  <a:lnTo>
                    <a:pt x="161" y="2132"/>
                  </a:lnTo>
                  <a:lnTo>
                    <a:pt x="162" y="2132"/>
                  </a:lnTo>
                  <a:lnTo>
                    <a:pt x="163" y="2131"/>
                  </a:lnTo>
                  <a:lnTo>
                    <a:pt x="165" y="2131"/>
                  </a:lnTo>
                  <a:lnTo>
                    <a:pt x="163" y="2130"/>
                  </a:lnTo>
                  <a:lnTo>
                    <a:pt x="171" y="2126"/>
                  </a:lnTo>
                  <a:lnTo>
                    <a:pt x="179" y="2121"/>
                  </a:lnTo>
                  <a:lnTo>
                    <a:pt x="186" y="2118"/>
                  </a:lnTo>
                  <a:lnTo>
                    <a:pt x="186" y="2116"/>
                  </a:lnTo>
                  <a:lnTo>
                    <a:pt x="193" y="2113"/>
                  </a:lnTo>
                  <a:lnTo>
                    <a:pt x="197" y="2110"/>
                  </a:lnTo>
                  <a:lnTo>
                    <a:pt x="200" y="2109"/>
                  </a:lnTo>
                  <a:lnTo>
                    <a:pt x="206" y="2104"/>
                  </a:lnTo>
                  <a:lnTo>
                    <a:pt x="213" y="2102"/>
                  </a:lnTo>
                  <a:lnTo>
                    <a:pt x="219" y="2098"/>
                  </a:lnTo>
                  <a:lnTo>
                    <a:pt x="222" y="2095"/>
                  </a:lnTo>
                  <a:lnTo>
                    <a:pt x="224" y="2095"/>
                  </a:lnTo>
                  <a:lnTo>
                    <a:pt x="225" y="2094"/>
                  </a:lnTo>
                  <a:lnTo>
                    <a:pt x="226" y="2094"/>
                  </a:lnTo>
                  <a:lnTo>
                    <a:pt x="232" y="2092"/>
                  </a:lnTo>
                  <a:lnTo>
                    <a:pt x="232" y="2091"/>
                  </a:lnTo>
                  <a:lnTo>
                    <a:pt x="234" y="2091"/>
                  </a:lnTo>
                  <a:lnTo>
                    <a:pt x="238" y="2088"/>
                  </a:lnTo>
                  <a:lnTo>
                    <a:pt x="243" y="2087"/>
                  </a:lnTo>
                  <a:lnTo>
                    <a:pt x="245" y="2087"/>
                  </a:lnTo>
                  <a:lnTo>
                    <a:pt x="246" y="2087"/>
                  </a:lnTo>
                  <a:lnTo>
                    <a:pt x="246" y="2086"/>
                  </a:lnTo>
                  <a:lnTo>
                    <a:pt x="247" y="2086"/>
                  </a:lnTo>
                  <a:lnTo>
                    <a:pt x="248" y="2086"/>
                  </a:lnTo>
                  <a:lnTo>
                    <a:pt x="251" y="2084"/>
                  </a:lnTo>
                  <a:lnTo>
                    <a:pt x="252" y="2084"/>
                  </a:lnTo>
                  <a:lnTo>
                    <a:pt x="253" y="2083"/>
                  </a:lnTo>
                  <a:lnTo>
                    <a:pt x="259" y="2081"/>
                  </a:lnTo>
                  <a:lnTo>
                    <a:pt x="263" y="2079"/>
                  </a:lnTo>
                  <a:lnTo>
                    <a:pt x="273" y="2077"/>
                  </a:lnTo>
                  <a:lnTo>
                    <a:pt x="275" y="2076"/>
                  </a:lnTo>
                  <a:lnTo>
                    <a:pt x="278" y="2076"/>
                  </a:lnTo>
                  <a:lnTo>
                    <a:pt x="278" y="2075"/>
                  </a:lnTo>
                  <a:lnTo>
                    <a:pt x="279" y="2075"/>
                  </a:lnTo>
                  <a:lnTo>
                    <a:pt x="278" y="2072"/>
                  </a:lnTo>
                  <a:lnTo>
                    <a:pt x="278" y="2071"/>
                  </a:lnTo>
                  <a:lnTo>
                    <a:pt x="277" y="2071"/>
                  </a:lnTo>
                  <a:lnTo>
                    <a:pt x="275" y="2071"/>
                  </a:lnTo>
                  <a:lnTo>
                    <a:pt x="274" y="2071"/>
                  </a:lnTo>
                  <a:lnTo>
                    <a:pt x="273" y="2071"/>
                  </a:lnTo>
                  <a:lnTo>
                    <a:pt x="278" y="2068"/>
                  </a:lnTo>
                  <a:lnTo>
                    <a:pt x="280" y="2067"/>
                  </a:lnTo>
                  <a:lnTo>
                    <a:pt x="280" y="2066"/>
                  </a:lnTo>
                  <a:lnTo>
                    <a:pt x="279" y="2065"/>
                  </a:lnTo>
                  <a:lnTo>
                    <a:pt x="279" y="2063"/>
                  </a:lnTo>
                  <a:lnTo>
                    <a:pt x="279" y="2062"/>
                  </a:lnTo>
                  <a:lnTo>
                    <a:pt x="277" y="2060"/>
                  </a:lnTo>
                  <a:lnTo>
                    <a:pt x="275" y="2060"/>
                  </a:lnTo>
                  <a:lnTo>
                    <a:pt x="274" y="2059"/>
                  </a:lnTo>
                  <a:lnTo>
                    <a:pt x="274" y="2057"/>
                  </a:lnTo>
                  <a:lnTo>
                    <a:pt x="274" y="2056"/>
                  </a:lnTo>
                  <a:lnTo>
                    <a:pt x="275" y="2056"/>
                  </a:lnTo>
                  <a:lnTo>
                    <a:pt x="274" y="2055"/>
                  </a:lnTo>
                  <a:lnTo>
                    <a:pt x="273" y="2054"/>
                  </a:lnTo>
                  <a:lnTo>
                    <a:pt x="273" y="2052"/>
                  </a:lnTo>
                  <a:lnTo>
                    <a:pt x="273" y="2051"/>
                  </a:lnTo>
                  <a:lnTo>
                    <a:pt x="272" y="2050"/>
                  </a:lnTo>
                  <a:lnTo>
                    <a:pt x="272" y="2049"/>
                  </a:lnTo>
                  <a:lnTo>
                    <a:pt x="270" y="2049"/>
                  </a:lnTo>
                  <a:lnTo>
                    <a:pt x="270" y="2046"/>
                  </a:lnTo>
                  <a:lnTo>
                    <a:pt x="267" y="2041"/>
                  </a:lnTo>
                  <a:lnTo>
                    <a:pt x="265" y="2041"/>
                  </a:lnTo>
                  <a:lnTo>
                    <a:pt x="267" y="2040"/>
                  </a:lnTo>
                  <a:lnTo>
                    <a:pt x="265" y="2038"/>
                  </a:lnTo>
                  <a:lnTo>
                    <a:pt x="263" y="2033"/>
                  </a:lnTo>
                  <a:lnTo>
                    <a:pt x="263" y="2031"/>
                  </a:lnTo>
                  <a:lnTo>
                    <a:pt x="262" y="2030"/>
                  </a:lnTo>
                  <a:lnTo>
                    <a:pt x="262" y="2029"/>
                  </a:lnTo>
                  <a:lnTo>
                    <a:pt x="262" y="2028"/>
                  </a:lnTo>
                  <a:lnTo>
                    <a:pt x="261" y="2027"/>
                  </a:lnTo>
                  <a:lnTo>
                    <a:pt x="261" y="2025"/>
                  </a:lnTo>
                  <a:lnTo>
                    <a:pt x="261" y="2024"/>
                  </a:lnTo>
                  <a:lnTo>
                    <a:pt x="259" y="2023"/>
                  </a:lnTo>
                  <a:lnTo>
                    <a:pt x="259" y="2022"/>
                  </a:lnTo>
                  <a:lnTo>
                    <a:pt x="258" y="2020"/>
                  </a:lnTo>
                  <a:lnTo>
                    <a:pt x="258" y="2019"/>
                  </a:lnTo>
                  <a:lnTo>
                    <a:pt x="258" y="2018"/>
                  </a:lnTo>
                  <a:lnTo>
                    <a:pt x="258" y="2017"/>
                  </a:lnTo>
                  <a:lnTo>
                    <a:pt x="257" y="2015"/>
                  </a:lnTo>
                  <a:lnTo>
                    <a:pt x="257" y="2013"/>
                  </a:lnTo>
                  <a:lnTo>
                    <a:pt x="256" y="2012"/>
                  </a:lnTo>
                  <a:lnTo>
                    <a:pt x="256" y="2011"/>
                  </a:lnTo>
                  <a:lnTo>
                    <a:pt x="256" y="2009"/>
                  </a:lnTo>
                  <a:lnTo>
                    <a:pt x="256" y="2008"/>
                  </a:lnTo>
                  <a:lnTo>
                    <a:pt x="254" y="2008"/>
                  </a:lnTo>
                  <a:lnTo>
                    <a:pt x="254" y="2007"/>
                  </a:lnTo>
                  <a:lnTo>
                    <a:pt x="254" y="2006"/>
                  </a:lnTo>
                  <a:lnTo>
                    <a:pt x="254" y="2004"/>
                  </a:lnTo>
                  <a:lnTo>
                    <a:pt x="254" y="2003"/>
                  </a:lnTo>
                  <a:lnTo>
                    <a:pt x="256" y="2002"/>
                  </a:lnTo>
                  <a:lnTo>
                    <a:pt x="257" y="2002"/>
                  </a:lnTo>
                  <a:lnTo>
                    <a:pt x="259" y="2001"/>
                  </a:lnTo>
                  <a:lnTo>
                    <a:pt x="259" y="1999"/>
                  </a:lnTo>
                  <a:lnTo>
                    <a:pt x="259" y="1998"/>
                  </a:lnTo>
                  <a:lnTo>
                    <a:pt x="259" y="1990"/>
                  </a:lnTo>
                  <a:lnTo>
                    <a:pt x="261" y="1983"/>
                  </a:lnTo>
                  <a:lnTo>
                    <a:pt x="262" y="1981"/>
                  </a:lnTo>
                  <a:lnTo>
                    <a:pt x="262" y="1980"/>
                  </a:lnTo>
                  <a:lnTo>
                    <a:pt x="262" y="1977"/>
                  </a:lnTo>
                  <a:lnTo>
                    <a:pt x="263" y="1976"/>
                  </a:lnTo>
                  <a:lnTo>
                    <a:pt x="262" y="1975"/>
                  </a:lnTo>
                  <a:lnTo>
                    <a:pt x="261" y="1975"/>
                  </a:lnTo>
                  <a:lnTo>
                    <a:pt x="261" y="1974"/>
                  </a:lnTo>
                  <a:lnTo>
                    <a:pt x="258" y="1967"/>
                  </a:lnTo>
                  <a:lnTo>
                    <a:pt x="258" y="1966"/>
                  </a:lnTo>
                  <a:lnTo>
                    <a:pt x="257" y="1962"/>
                  </a:lnTo>
                  <a:lnTo>
                    <a:pt x="257" y="1961"/>
                  </a:lnTo>
                  <a:lnTo>
                    <a:pt x="253" y="1955"/>
                  </a:lnTo>
                  <a:lnTo>
                    <a:pt x="253" y="1953"/>
                  </a:lnTo>
                  <a:lnTo>
                    <a:pt x="252" y="1951"/>
                  </a:lnTo>
                  <a:lnTo>
                    <a:pt x="252" y="1950"/>
                  </a:lnTo>
                  <a:lnTo>
                    <a:pt x="253" y="1949"/>
                  </a:lnTo>
                  <a:lnTo>
                    <a:pt x="254" y="1948"/>
                  </a:lnTo>
                  <a:lnTo>
                    <a:pt x="254" y="1946"/>
                  </a:lnTo>
                  <a:lnTo>
                    <a:pt x="256" y="1946"/>
                  </a:lnTo>
                  <a:lnTo>
                    <a:pt x="259" y="1944"/>
                  </a:lnTo>
                  <a:lnTo>
                    <a:pt x="259" y="1943"/>
                  </a:lnTo>
                  <a:lnTo>
                    <a:pt x="261" y="1943"/>
                  </a:lnTo>
                  <a:lnTo>
                    <a:pt x="262" y="1940"/>
                  </a:lnTo>
                  <a:lnTo>
                    <a:pt x="263" y="1938"/>
                  </a:lnTo>
                  <a:lnTo>
                    <a:pt x="263" y="1937"/>
                  </a:lnTo>
                  <a:lnTo>
                    <a:pt x="263" y="1935"/>
                  </a:lnTo>
                  <a:lnTo>
                    <a:pt x="263" y="1934"/>
                  </a:lnTo>
                  <a:lnTo>
                    <a:pt x="262" y="1930"/>
                  </a:lnTo>
                  <a:lnTo>
                    <a:pt x="262" y="1929"/>
                  </a:lnTo>
                  <a:lnTo>
                    <a:pt x="261" y="1928"/>
                  </a:lnTo>
                  <a:lnTo>
                    <a:pt x="259" y="1927"/>
                  </a:lnTo>
                  <a:lnTo>
                    <a:pt x="259" y="1926"/>
                  </a:lnTo>
                  <a:lnTo>
                    <a:pt x="257" y="1924"/>
                  </a:lnTo>
                  <a:lnTo>
                    <a:pt x="257" y="1923"/>
                  </a:lnTo>
                  <a:lnTo>
                    <a:pt x="256" y="1923"/>
                  </a:lnTo>
                  <a:lnTo>
                    <a:pt x="256" y="1922"/>
                  </a:lnTo>
                  <a:lnTo>
                    <a:pt x="257" y="1913"/>
                  </a:lnTo>
                  <a:lnTo>
                    <a:pt x="257" y="1912"/>
                  </a:lnTo>
                  <a:lnTo>
                    <a:pt x="257" y="1911"/>
                  </a:lnTo>
                  <a:lnTo>
                    <a:pt x="256" y="1910"/>
                  </a:lnTo>
                  <a:lnTo>
                    <a:pt x="256" y="1908"/>
                  </a:lnTo>
                  <a:lnTo>
                    <a:pt x="257" y="1908"/>
                  </a:lnTo>
                  <a:lnTo>
                    <a:pt x="258" y="1905"/>
                  </a:lnTo>
                  <a:lnTo>
                    <a:pt x="258" y="1903"/>
                  </a:lnTo>
                  <a:lnTo>
                    <a:pt x="258" y="1898"/>
                  </a:lnTo>
                  <a:lnTo>
                    <a:pt x="259" y="1892"/>
                  </a:lnTo>
                  <a:lnTo>
                    <a:pt x="258" y="1892"/>
                  </a:lnTo>
                  <a:lnTo>
                    <a:pt x="258" y="1890"/>
                  </a:lnTo>
                  <a:lnTo>
                    <a:pt x="258" y="1886"/>
                  </a:lnTo>
                  <a:lnTo>
                    <a:pt x="258" y="1885"/>
                  </a:lnTo>
                  <a:lnTo>
                    <a:pt x="258" y="1881"/>
                  </a:lnTo>
                  <a:lnTo>
                    <a:pt x="257" y="1879"/>
                  </a:lnTo>
                  <a:lnTo>
                    <a:pt x="257" y="1878"/>
                  </a:lnTo>
                  <a:lnTo>
                    <a:pt x="257" y="1876"/>
                  </a:lnTo>
                  <a:lnTo>
                    <a:pt x="256" y="1876"/>
                  </a:lnTo>
                  <a:lnTo>
                    <a:pt x="256" y="1875"/>
                  </a:lnTo>
                  <a:lnTo>
                    <a:pt x="257" y="1875"/>
                  </a:lnTo>
                  <a:lnTo>
                    <a:pt x="257" y="1874"/>
                  </a:lnTo>
                  <a:lnTo>
                    <a:pt x="256" y="1870"/>
                  </a:lnTo>
                  <a:lnTo>
                    <a:pt x="254" y="1869"/>
                  </a:lnTo>
                  <a:lnTo>
                    <a:pt x="254" y="1866"/>
                  </a:lnTo>
                  <a:lnTo>
                    <a:pt x="254" y="1865"/>
                  </a:lnTo>
                  <a:lnTo>
                    <a:pt x="256" y="1864"/>
                  </a:lnTo>
                  <a:lnTo>
                    <a:pt x="257" y="1864"/>
                  </a:lnTo>
                  <a:lnTo>
                    <a:pt x="259" y="1863"/>
                  </a:lnTo>
                  <a:lnTo>
                    <a:pt x="261" y="1863"/>
                  </a:lnTo>
                  <a:lnTo>
                    <a:pt x="263" y="1862"/>
                  </a:lnTo>
                  <a:lnTo>
                    <a:pt x="264" y="1862"/>
                  </a:lnTo>
                  <a:lnTo>
                    <a:pt x="265" y="1862"/>
                  </a:lnTo>
                  <a:lnTo>
                    <a:pt x="267" y="1862"/>
                  </a:lnTo>
                  <a:lnTo>
                    <a:pt x="268" y="1860"/>
                  </a:lnTo>
                  <a:lnTo>
                    <a:pt x="269" y="1860"/>
                  </a:lnTo>
                  <a:lnTo>
                    <a:pt x="270" y="1860"/>
                  </a:lnTo>
                  <a:lnTo>
                    <a:pt x="273" y="1859"/>
                  </a:lnTo>
                  <a:lnTo>
                    <a:pt x="274" y="1858"/>
                  </a:lnTo>
                  <a:lnTo>
                    <a:pt x="277" y="1858"/>
                  </a:lnTo>
                  <a:lnTo>
                    <a:pt x="278" y="1857"/>
                  </a:lnTo>
                  <a:lnTo>
                    <a:pt x="285" y="1854"/>
                  </a:lnTo>
                  <a:lnTo>
                    <a:pt x="288" y="1854"/>
                  </a:lnTo>
                  <a:lnTo>
                    <a:pt x="289" y="1853"/>
                  </a:lnTo>
                  <a:lnTo>
                    <a:pt x="290" y="1853"/>
                  </a:lnTo>
                  <a:lnTo>
                    <a:pt x="294" y="1853"/>
                  </a:lnTo>
                  <a:lnTo>
                    <a:pt x="296" y="1852"/>
                  </a:lnTo>
                  <a:lnTo>
                    <a:pt x="297" y="1852"/>
                  </a:lnTo>
                  <a:lnTo>
                    <a:pt x="299" y="1852"/>
                  </a:lnTo>
                  <a:lnTo>
                    <a:pt x="300" y="1850"/>
                  </a:lnTo>
                  <a:lnTo>
                    <a:pt x="301" y="1850"/>
                  </a:lnTo>
                  <a:lnTo>
                    <a:pt x="302" y="1849"/>
                  </a:lnTo>
                  <a:lnTo>
                    <a:pt x="304" y="1849"/>
                  </a:lnTo>
                  <a:lnTo>
                    <a:pt x="306" y="1848"/>
                  </a:lnTo>
                  <a:lnTo>
                    <a:pt x="307" y="1848"/>
                  </a:lnTo>
                  <a:lnTo>
                    <a:pt x="309" y="1847"/>
                  </a:lnTo>
                  <a:lnTo>
                    <a:pt x="311" y="1847"/>
                  </a:lnTo>
                  <a:lnTo>
                    <a:pt x="312" y="1847"/>
                  </a:lnTo>
                  <a:lnTo>
                    <a:pt x="313" y="1846"/>
                  </a:lnTo>
                  <a:lnTo>
                    <a:pt x="316" y="1846"/>
                  </a:lnTo>
                  <a:lnTo>
                    <a:pt x="318" y="1847"/>
                  </a:lnTo>
                  <a:lnTo>
                    <a:pt x="325" y="1847"/>
                  </a:lnTo>
                  <a:lnTo>
                    <a:pt x="326" y="1847"/>
                  </a:lnTo>
                  <a:lnTo>
                    <a:pt x="327" y="1847"/>
                  </a:lnTo>
                  <a:lnTo>
                    <a:pt x="329" y="1847"/>
                  </a:lnTo>
                  <a:lnTo>
                    <a:pt x="331" y="1847"/>
                  </a:lnTo>
                  <a:lnTo>
                    <a:pt x="333" y="1848"/>
                  </a:lnTo>
                  <a:lnTo>
                    <a:pt x="336" y="1848"/>
                  </a:lnTo>
                  <a:lnTo>
                    <a:pt x="338" y="1848"/>
                  </a:lnTo>
                  <a:lnTo>
                    <a:pt x="341" y="1848"/>
                  </a:lnTo>
                  <a:lnTo>
                    <a:pt x="344" y="1849"/>
                  </a:lnTo>
                  <a:lnTo>
                    <a:pt x="345" y="1849"/>
                  </a:lnTo>
                  <a:lnTo>
                    <a:pt x="347" y="1849"/>
                  </a:lnTo>
                  <a:lnTo>
                    <a:pt x="350" y="1848"/>
                  </a:lnTo>
                  <a:lnTo>
                    <a:pt x="352" y="1848"/>
                  </a:lnTo>
                  <a:lnTo>
                    <a:pt x="355" y="1848"/>
                  </a:lnTo>
                  <a:lnTo>
                    <a:pt x="358" y="1847"/>
                  </a:lnTo>
                  <a:lnTo>
                    <a:pt x="360" y="1847"/>
                  </a:lnTo>
                  <a:lnTo>
                    <a:pt x="361" y="1847"/>
                  </a:lnTo>
                  <a:lnTo>
                    <a:pt x="363" y="1847"/>
                  </a:lnTo>
                  <a:lnTo>
                    <a:pt x="375" y="1843"/>
                  </a:lnTo>
                  <a:lnTo>
                    <a:pt x="376" y="1843"/>
                  </a:lnTo>
                  <a:lnTo>
                    <a:pt x="377" y="1842"/>
                  </a:lnTo>
                  <a:lnTo>
                    <a:pt x="379" y="1842"/>
                  </a:lnTo>
                  <a:lnTo>
                    <a:pt x="381" y="1841"/>
                  </a:lnTo>
                  <a:lnTo>
                    <a:pt x="387" y="1837"/>
                  </a:lnTo>
                  <a:lnTo>
                    <a:pt x="389" y="1837"/>
                  </a:lnTo>
                  <a:lnTo>
                    <a:pt x="391" y="1836"/>
                  </a:lnTo>
                  <a:lnTo>
                    <a:pt x="392" y="1836"/>
                  </a:lnTo>
                  <a:lnTo>
                    <a:pt x="395" y="1834"/>
                  </a:lnTo>
                  <a:lnTo>
                    <a:pt x="396" y="1834"/>
                  </a:lnTo>
                  <a:lnTo>
                    <a:pt x="398" y="1833"/>
                  </a:lnTo>
                  <a:lnTo>
                    <a:pt x="401" y="1833"/>
                  </a:lnTo>
                  <a:lnTo>
                    <a:pt x="402" y="1832"/>
                  </a:lnTo>
                  <a:lnTo>
                    <a:pt x="403" y="1832"/>
                  </a:lnTo>
                  <a:lnTo>
                    <a:pt x="406" y="1832"/>
                  </a:lnTo>
                  <a:lnTo>
                    <a:pt x="408" y="1831"/>
                  </a:lnTo>
                  <a:lnTo>
                    <a:pt x="411" y="1831"/>
                  </a:lnTo>
                  <a:lnTo>
                    <a:pt x="412" y="1831"/>
                  </a:lnTo>
                  <a:lnTo>
                    <a:pt x="413" y="1830"/>
                  </a:lnTo>
                  <a:lnTo>
                    <a:pt x="416" y="1830"/>
                  </a:lnTo>
                  <a:lnTo>
                    <a:pt x="418" y="1830"/>
                  </a:lnTo>
                  <a:lnTo>
                    <a:pt x="419" y="1830"/>
                  </a:lnTo>
                  <a:lnTo>
                    <a:pt x="421" y="1828"/>
                  </a:lnTo>
                  <a:lnTo>
                    <a:pt x="422" y="1828"/>
                  </a:lnTo>
                  <a:lnTo>
                    <a:pt x="423" y="1828"/>
                  </a:lnTo>
                  <a:lnTo>
                    <a:pt x="424" y="1828"/>
                  </a:lnTo>
                  <a:lnTo>
                    <a:pt x="425" y="1827"/>
                  </a:lnTo>
                  <a:lnTo>
                    <a:pt x="428" y="1827"/>
                  </a:lnTo>
                  <a:lnTo>
                    <a:pt x="429" y="1826"/>
                  </a:lnTo>
                  <a:lnTo>
                    <a:pt x="430" y="1826"/>
                  </a:lnTo>
                  <a:lnTo>
                    <a:pt x="432" y="1826"/>
                  </a:lnTo>
                  <a:lnTo>
                    <a:pt x="433" y="1825"/>
                  </a:lnTo>
                  <a:lnTo>
                    <a:pt x="434" y="1825"/>
                  </a:lnTo>
                  <a:lnTo>
                    <a:pt x="435" y="1825"/>
                  </a:lnTo>
                  <a:lnTo>
                    <a:pt x="438" y="1825"/>
                  </a:lnTo>
                  <a:lnTo>
                    <a:pt x="440" y="1823"/>
                  </a:lnTo>
                  <a:lnTo>
                    <a:pt x="443" y="1823"/>
                  </a:lnTo>
                  <a:lnTo>
                    <a:pt x="444" y="1823"/>
                  </a:lnTo>
                  <a:lnTo>
                    <a:pt x="445" y="1823"/>
                  </a:lnTo>
                  <a:lnTo>
                    <a:pt x="448" y="1822"/>
                  </a:lnTo>
                  <a:lnTo>
                    <a:pt x="450" y="1822"/>
                  </a:lnTo>
                  <a:lnTo>
                    <a:pt x="456" y="1821"/>
                  </a:lnTo>
                  <a:lnTo>
                    <a:pt x="457" y="1821"/>
                  </a:lnTo>
                  <a:lnTo>
                    <a:pt x="459" y="1821"/>
                  </a:lnTo>
                  <a:lnTo>
                    <a:pt x="460" y="1821"/>
                  </a:lnTo>
                  <a:lnTo>
                    <a:pt x="461" y="1821"/>
                  </a:lnTo>
                  <a:lnTo>
                    <a:pt x="462" y="1822"/>
                  </a:lnTo>
                  <a:lnTo>
                    <a:pt x="465" y="1822"/>
                  </a:lnTo>
                  <a:lnTo>
                    <a:pt x="466" y="1822"/>
                  </a:lnTo>
                  <a:lnTo>
                    <a:pt x="467" y="1822"/>
                  </a:lnTo>
                  <a:lnTo>
                    <a:pt x="469" y="1822"/>
                  </a:lnTo>
                  <a:lnTo>
                    <a:pt x="471" y="1822"/>
                  </a:lnTo>
                  <a:lnTo>
                    <a:pt x="472" y="1823"/>
                  </a:lnTo>
                  <a:lnTo>
                    <a:pt x="473" y="1823"/>
                  </a:lnTo>
                  <a:lnTo>
                    <a:pt x="475" y="1823"/>
                  </a:lnTo>
                  <a:lnTo>
                    <a:pt x="476" y="1823"/>
                  </a:lnTo>
                  <a:lnTo>
                    <a:pt x="478" y="1823"/>
                  </a:lnTo>
                  <a:lnTo>
                    <a:pt x="480" y="1823"/>
                  </a:lnTo>
                  <a:lnTo>
                    <a:pt x="481" y="1823"/>
                  </a:lnTo>
                  <a:lnTo>
                    <a:pt x="482" y="1823"/>
                  </a:lnTo>
                  <a:lnTo>
                    <a:pt x="483" y="1823"/>
                  </a:lnTo>
                  <a:lnTo>
                    <a:pt x="487" y="1828"/>
                  </a:lnTo>
                  <a:lnTo>
                    <a:pt x="488" y="1822"/>
                  </a:lnTo>
                  <a:lnTo>
                    <a:pt x="499" y="1821"/>
                  </a:lnTo>
                  <a:lnTo>
                    <a:pt x="505" y="1820"/>
                  </a:lnTo>
                  <a:lnTo>
                    <a:pt x="508" y="1820"/>
                  </a:lnTo>
                  <a:lnTo>
                    <a:pt x="509" y="1820"/>
                  </a:lnTo>
                  <a:lnTo>
                    <a:pt x="510" y="1820"/>
                  </a:lnTo>
                  <a:lnTo>
                    <a:pt x="514" y="1820"/>
                  </a:lnTo>
                  <a:lnTo>
                    <a:pt x="517" y="1820"/>
                  </a:lnTo>
                  <a:lnTo>
                    <a:pt x="519" y="1818"/>
                  </a:lnTo>
                  <a:lnTo>
                    <a:pt x="521" y="1818"/>
                  </a:lnTo>
                  <a:lnTo>
                    <a:pt x="523" y="1818"/>
                  </a:lnTo>
                  <a:lnTo>
                    <a:pt x="525" y="1818"/>
                  </a:lnTo>
                  <a:lnTo>
                    <a:pt x="526" y="1818"/>
                  </a:lnTo>
                  <a:lnTo>
                    <a:pt x="529" y="1818"/>
                  </a:lnTo>
                  <a:lnTo>
                    <a:pt x="531" y="1820"/>
                  </a:lnTo>
                  <a:lnTo>
                    <a:pt x="550" y="1822"/>
                  </a:lnTo>
                  <a:lnTo>
                    <a:pt x="550" y="1823"/>
                  </a:lnTo>
                  <a:lnTo>
                    <a:pt x="551" y="1823"/>
                  </a:lnTo>
                  <a:lnTo>
                    <a:pt x="556" y="1825"/>
                  </a:lnTo>
                  <a:lnTo>
                    <a:pt x="557" y="1825"/>
                  </a:lnTo>
                  <a:lnTo>
                    <a:pt x="560" y="1825"/>
                  </a:lnTo>
                  <a:lnTo>
                    <a:pt x="562" y="1826"/>
                  </a:lnTo>
                  <a:lnTo>
                    <a:pt x="563" y="1826"/>
                  </a:lnTo>
                  <a:lnTo>
                    <a:pt x="566" y="1826"/>
                  </a:lnTo>
                  <a:lnTo>
                    <a:pt x="572" y="1826"/>
                  </a:lnTo>
                  <a:lnTo>
                    <a:pt x="577" y="1827"/>
                  </a:lnTo>
                  <a:lnTo>
                    <a:pt x="579" y="1827"/>
                  </a:lnTo>
                  <a:lnTo>
                    <a:pt x="582" y="1827"/>
                  </a:lnTo>
                  <a:lnTo>
                    <a:pt x="585" y="1827"/>
                  </a:lnTo>
                  <a:lnTo>
                    <a:pt x="587" y="1828"/>
                  </a:lnTo>
                  <a:lnTo>
                    <a:pt x="589" y="1828"/>
                  </a:lnTo>
                  <a:lnTo>
                    <a:pt x="590" y="1828"/>
                  </a:lnTo>
                  <a:lnTo>
                    <a:pt x="593" y="1828"/>
                  </a:lnTo>
                  <a:lnTo>
                    <a:pt x="595" y="1830"/>
                  </a:lnTo>
                  <a:lnTo>
                    <a:pt x="596" y="1830"/>
                  </a:lnTo>
                  <a:lnTo>
                    <a:pt x="598" y="1830"/>
                  </a:lnTo>
                  <a:lnTo>
                    <a:pt x="599" y="1830"/>
                  </a:lnTo>
                  <a:lnTo>
                    <a:pt x="603" y="1830"/>
                  </a:lnTo>
                  <a:lnTo>
                    <a:pt x="605" y="1830"/>
                  </a:lnTo>
                  <a:lnTo>
                    <a:pt x="608" y="1830"/>
                  </a:lnTo>
                  <a:lnTo>
                    <a:pt x="610" y="1831"/>
                  </a:lnTo>
                  <a:lnTo>
                    <a:pt x="611" y="1831"/>
                  </a:lnTo>
                  <a:lnTo>
                    <a:pt x="614" y="1831"/>
                  </a:lnTo>
                  <a:lnTo>
                    <a:pt x="617" y="1831"/>
                  </a:lnTo>
                  <a:lnTo>
                    <a:pt x="621" y="1831"/>
                  </a:lnTo>
                  <a:lnTo>
                    <a:pt x="622" y="1831"/>
                  </a:lnTo>
                  <a:lnTo>
                    <a:pt x="624" y="1831"/>
                  </a:lnTo>
                  <a:lnTo>
                    <a:pt x="625" y="1831"/>
                  </a:lnTo>
                  <a:lnTo>
                    <a:pt x="625" y="1832"/>
                  </a:lnTo>
                  <a:lnTo>
                    <a:pt x="626" y="1833"/>
                  </a:lnTo>
                  <a:lnTo>
                    <a:pt x="627" y="1833"/>
                  </a:lnTo>
                  <a:lnTo>
                    <a:pt x="631" y="1834"/>
                  </a:lnTo>
                  <a:lnTo>
                    <a:pt x="631" y="1833"/>
                  </a:lnTo>
                  <a:lnTo>
                    <a:pt x="632" y="1833"/>
                  </a:lnTo>
                  <a:lnTo>
                    <a:pt x="633" y="1832"/>
                  </a:lnTo>
                  <a:lnTo>
                    <a:pt x="636" y="1832"/>
                  </a:lnTo>
                  <a:lnTo>
                    <a:pt x="637" y="1831"/>
                  </a:lnTo>
                  <a:lnTo>
                    <a:pt x="641" y="1830"/>
                  </a:lnTo>
                  <a:lnTo>
                    <a:pt x="642" y="1830"/>
                  </a:lnTo>
                  <a:lnTo>
                    <a:pt x="644" y="1831"/>
                  </a:lnTo>
                  <a:lnTo>
                    <a:pt x="646" y="1831"/>
                  </a:lnTo>
                  <a:lnTo>
                    <a:pt x="647" y="1831"/>
                  </a:lnTo>
                  <a:lnTo>
                    <a:pt x="651" y="1831"/>
                  </a:lnTo>
                  <a:lnTo>
                    <a:pt x="652" y="1831"/>
                  </a:lnTo>
                  <a:lnTo>
                    <a:pt x="653" y="1831"/>
                  </a:lnTo>
                  <a:lnTo>
                    <a:pt x="656" y="1832"/>
                  </a:lnTo>
                  <a:lnTo>
                    <a:pt x="658" y="1832"/>
                  </a:lnTo>
                  <a:lnTo>
                    <a:pt x="662" y="1832"/>
                  </a:lnTo>
                  <a:lnTo>
                    <a:pt x="663" y="1832"/>
                  </a:lnTo>
                  <a:lnTo>
                    <a:pt x="665" y="1832"/>
                  </a:lnTo>
                  <a:lnTo>
                    <a:pt x="668" y="1833"/>
                  </a:lnTo>
                  <a:lnTo>
                    <a:pt x="669" y="1833"/>
                  </a:lnTo>
                  <a:lnTo>
                    <a:pt x="672" y="1833"/>
                  </a:lnTo>
                  <a:lnTo>
                    <a:pt x="673" y="1833"/>
                  </a:lnTo>
                  <a:lnTo>
                    <a:pt x="676" y="1833"/>
                  </a:lnTo>
                  <a:lnTo>
                    <a:pt x="678" y="1833"/>
                  </a:lnTo>
                  <a:lnTo>
                    <a:pt x="683" y="1833"/>
                  </a:lnTo>
                  <a:lnTo>
                    <a:pt x="684" y="1833"/>
                  </a:lnTo>
                  <a:lnTo>
                    <a:pt x="686" y="1833"/>
                  </a:lnTo>
                  <a:lnTo>
                    <a:pt x="690" y="1833"/>
                  </a:lnTo>
                  <a:lnTo>
                    <a:pt x="694" y="1833"/>
                  </a:lnTo>
                  <a:lnTo>
                    <a:pt x="695" y="1833"/>
                  </a:lnTo>
                  <a:lnTo>
                    <a:pt x="697" y="1833"/>
                  </a:lnTo>
                  <a:lnTo>
                    <a:pt x="699" y="1834"/>
                  </a:lnTo>
                  <a:lnTo>
                    <a:pt x="701" y="1834"/>
                  </a:lnTo>
                  <a:lnTo>
                    <a:pt x="702" y="1834"/>
                  </a:lnTo>
                  <a:lnTo>
                    <a:pt x="704" y="1834"/>
                  </a:lnTo>
                  <a:lnTo>
                    <a:pt x="705" y="1834"/>
                  </a:lnTo>
                  <a:lnTo>
                    <a:pt x="710" y="1833"/>
                  </a:lnTo>
                  <a:lnTo>
                    <a:pt x="711" y="1833"/>
                  </a:lnTo>
                  <a:lnTo>
                    <a:pt x="713" y="1833"/>
                  </a:lnTo>
                  <a:lnTo>
                    <a:pt x="715" y="1833"/>
                  </a:lnTo>
                  <a:lnTo>
                    <a:pt x="715" y="1832"/>
                  </a:lnTo>
                  <a:lnTo>
                    <a:pt x="716" y="1832"/>
                  </a:lnTo>
                  <a:lnTo>
                    <a:pt x="717" y="1832"/>
                  </a:lnTo>
                  <a:lnTo>
                    <a:pt x="718" y="1832"/>
                  </a:lnTo>
                  <a:lnTo>
                    <a:pt x="722" y="1832"/>
                  </a:lnTo>
                  <a:lnTo>
                    <a:pt x="723" y="1833"/>
                  </a:lnTo>
                  <a:lnTo>
                    <a:pt x="726" y="1833"/>
                  </a:lnTo>
                  <a:lnTo>
                    <a:pt x="726" y="1832"/>
                  </a:lnTo>
                  <a:lnTo>
                    <a:pt x="727" y="1830"/>
                  </a:lnTo>
                  <a:lnTo>
                    <a:pt x="732" y="1816"/>
                  </a:lnTo>
                  <a:lnTo>
                    <a:pt x="750" y="1758"/>
                  </a:lnTo>
                  <a:lnTo>
                    <a:pt x="752" y="1757"/>
                  </a:lnTo>
                  <a:lnTo>
                    <a:pt x="752" y="1756"/>
                  </a:lnTo>
                  <a:lnTo>
                    <a:pt x="753" y="1750"/>
                  </a:lnTo>
                  <a:lnTo>
                    <a:pt x="755" y="1743"/>
                  </a:lnTo>
                  <a:lnTo>
                    <a:pt x="760" y="1730"/>
                  </a:lnTo>
                  <a:lnTo>
                    <a:pt x="761" y="1726"/>
                  </a:lnTo>
                  <a:lnTo>
                    <a:pt x="763" y="1721"/>
                  </a:lnTo>
                  <a:lnTo>
                    <a:pt x="764" y="1716"/>
                  </a:lnTo>
                  <a:lnTo>
                    <a:pt x="765" y="1713"/>
                  </a:lnTo>
                  <a:lnTo>
                    <a:pt x="765" y="1711"/>
                  </a:lnTo>
                  <a:lnTo>
                    <a:pt x="765" y="1710"/>
                  </a:lnTo>
                  <a:lnTo>
                    <a:pt x="766" y="1706"/>
                  </a:lnTo>
                  <a:lnTo>
                    <a:pt x="766" y="1705"/>
                  </a:lnTo>
                  <a:lnTo>
                    <a:pt x="766" y="1700"/>
                  </a:lnTo>
                  <a:lnTo>
                    <a:pt x="769" y="1690"/>
                  </a:lnTo>
                  <a:lnTo>
                    <a:pt x="769" y="1689"/>
                  </a:lnTo>
                  <a:lnTo>
                    <a:pt x="769" y="1683"/>
                  </a:lnTo>
                  <a:lnTo>
                    <a:pt x="770" y="1681"/>
                  </a:lnTo>
                  <a:lnTo>
                    <a:pt x="770" y="1678"/>
                  </a:lnTo>
                  <a:lnTo>
                    <a:pt x="770" y="1672"/>
                  </a:lnTo>
                  <a:lnTo>
                    <a:pt x="770" y="1671"/>
                  </a:lnTo>
                  <a:lnTo>
                    <a:pt x="770" y="1668"/>
                  </a:lnTo>
                  <a:lnTo>
                    <a:pt x="770" y="1667"/>
                  </a:lnTo>
                  <a:lnTo>
                    <a:pt x="770" y="1658"/>
                  </a:lnTo>
                  <a:lnTo>
                    <a:pt x="770" y="1657"/>
                  </a:lnTo>
                  <a:lnTo>
                    <a:pt x="770" y="1656"/>
                  </a:lnTo>
                  <a:lnTo>
                    <a:pt x="770" y="1655"/>
                  </a:lnTo>
                  <a:lnTo>
                    <a:pt x="770" y="1652"/>
                  </a:lnTo>
                  <a:lnTo>
                    <a:pt x="770" y="1651"/>
                  </a:lnTo>
                  <a:lnTo>
                    <a:pt x="770" y="1650"/>
                  </a:lnTo>
                  <a:lnTo>
                    <a:pt x="770" y="1645"/>
                  </a:lnTo>
                  <a:lnTo>
                    <a:pt x="769" y="1640"/>
                  </a:lnTo>
                  <a:lnTo>
                    <a:pt x="768" y="1629"/>
                  </a:lnTo>
                  <a:lnTo>
                    <a:pt x="766" y="1621"/>
                  </a:lnTo>
                  <a:lnTo>
                    <a:pt x="765" y="1610"/>
                  </a:lnTo>
                  <a:lnTo>
                    <a:pt x="765" y="1607"/>
                  </a:lnTo>
                  <a:lnTo>
                    <a:pt x="765" y="1605"/>
                  </a:lnTo>
                  <a:lnTo>
                    <a:pt x="765" y="1604"/>
                  </a:lnTo>
                  <a:lnTo>
                    <a:pt x="768" y="1604"/>
                  </a:lnTo>
                  <a:lnTo>
                    <a:pt x="769" y="1605"/>
                  </a:lnTo>
                  <a:lnTo>
                    <a:pt x="770" y="1605"/>
                  </a:lnTo>
                  <a:lnTo>
                    <a:pt x="772" y="1605"/>
                  </a:lnTo>
                  <a:lnTo>
                    <a:pt x="775" y="1605"/>
                  </a:lnTo>
                  <a:lnTo>
                    <a:pt x="776" y="1607"/>
                  </a:lnTo>
                  <a:lnTo>
                    <a:pt x="779" y="1607"/>
                  </a:lnTo>
                  <a:lnTo>
                    <a:pt x="781" y="1608"/>
                  </a:lnTo>
                  <a:lnTo>
                    <a:pt x="787" y="1609"/>
                  </a:lnTo>
                  <a:lnTo>
                    <a:pt x="787" y="1602"/>
                  </a:lnTo>
                  <a:lnTo>
                    <a:pt x="786" y="1591"/>
                  </a:lnTo>
                  <a:lnTo>
                    <a:pt x="788" y="1591"/>
                  </a:lnTo>
                  <a:lnTo>
                    <a:pt x="792" y="1589"/>
                  </a:lnTo>
                  <a:lnTo>
                    <a:pt x="793" y="1589"/>
                  </a:lnTo>
                  <a:lnTo>
                    <a:pt x="796" y="1588"/>
                  </a:lnTo>
                  <a:lnTo>
                    <a:pt x="796" y="1578"/>
                  </a:lnTo>
                  <a:lnTo>
                    <a:pt x="796" y="1575"/>
                  </a:lnTo>
                  <a:lnTo>
                    <a:pt x="795" y="1575"/>
                  </a:lnTo>
                  <a:lnTo>
                    <a:pt x="792" y="1566"/>
                  </a:lnTo>
                  <a:lnTo>
                    <a:pt x="792" y="1565"/>
                  </a:lnTo>
                  <a:lnTo>
                    <a:pt x="795" y="1565"/>
                  </a:lnTo>
                  <a:lnTo>
                    <a:pt x="796" y="1565"/>
                  </a:lnTo>
                  <a:lnTo>
                    <a:pt x="798" y="1565"/>
                  </a:lnTo>
                  <a:lnTo>
                    <a:pt x="801" y="1565"/>
                  </a:lnTo>
                  <a:lnTo>
                    <a:pt x="802" y="1565"/>
                  </a:lnTo>
                  <a:lnTo>
                    <a:pt x="804" y="1564"/>
                  </a:lnTo>
                  <a:lnTo>
                    <a:pt x="808" y="1564"/>
                  </a:lnTo>
                  <a:lnTo>
                    <a:pt x="808" y="1560"/>
                  </a:lnTo>
                  <a:lnTo>
                    <a:pt x="808" y="1551"/>
                  </a:lnTo>
                  <a:lnTo>
                    <a:pt x="808" y="1548"/>
                  </a:lnTo>
                  <a:lnTo>
                    <a:pt x="806" y="1548"/>
                  </a:lnTo>
                  <a:lnTo>
                    <a:pt x="795" y="1548"/>
                  </a:lnTo>
                  <a:lnTo>
                    <a:pt x="792" y="1548"/>
                  </a:lnTo>
                  <a:lnTo>
                    <a:pt x="792" y="1546"/>
                  </a:lnTo>
                  <a:lnTo>
                    <a:pt x="791" y="1545"/>
                  </a:lnTo>
                  <a:lnTo>
                    <a:pt x="791" y="1544"/>
                  </a:lnTo>
                  <a:lnTo>
                    <a:pt x="790" y="1539"/>
                  </a:lnTo>
                  <a:lnTo>
                    <a:pt x="777" y="1522"/>
                  </a:lnTo>
                  <a:lnTo>
                    <a:pt x="775" y="1518"/>
                  </a:lnTo>
                  <a:lnTo>
                    <a:pt x="770" y="1512"/>
                  </a:lnTo>
                  <a:lnTo>
                    <a:pt x="765" y="1501"/>
                  </a:lnTo>
                  <a:lnTo>
                    <a:pt x="753" y="1477"/>
                  </a:lnTo>
                  <a:lnTo>
                    <a:pt x="754" y="1477"/>
                  </a:lnTo>
                  <a:lnTo>
                    <a:pt x="755" y="1477"/>
                  </a:lnTo>
                  <a:lnTo>
                    <a:pt x="755" y="1476"/>
                  </a:lnTo>
                  <a:lnTo>
                    <a:pt x="755" y="1475"/>
                  </a:lnTo>
                  <a:lnTo>
                    <a:pt x="754" y="1466"/>
                  </a:lnTo>
                  <a:lnTo>
                    <a:pt x="753" y="1466"/>
                  </a:lnTo>
                  <a:lnTo>
                    <a:pt x="753" y="1463"/>
                  </a:lnTo>
                  <a:lnTo>
                    <a:pt x="752" y="1458"/>
                  </a:lnTo>
                  <a:lnTo>
                    <a:pt x="745" y="1426"/>
                  </a:lnTo>
                  <a:lnTo>
                    <a:pt x="744" y="1418"/>
                  </a:lnTo>
                  <a:lnTo>
                    <a:pt x="743" y="1417"/>
                  </a:lnTo>
                  <a:lnTo>
                    <a:pt x="743" y="1416"/>
                  </a:lnTo>
                  <a:lnTo>
                    <a:pt x="738" y="1416"/>
                  </a:lnTo>
                  <a:lnTo>
                    <a:pt x="736" y="1416"/>
                  </a:lnTo>
                  <a:lnTo>
                    <a:pt x="734" y="1416"/>
                  </a:lnTo>
                  <a:lnTo>
                    <a:pt x="731" y="1416"/>
                  </a:lnTo>
                  <a:lnTo>
                    <a:pt x="727" y="1416"/>
                  </a:lnTo>
                  <a:lnTo>
                    <a:pt x="723" y="1416"/>
                  </a:lnTo>
                  <a:lnTo>
                    <a:pt x="720" y="1416"/>
                  </a:lnTo>
                  <a:lnTo>
                    <a:pt x="716" y="1416"/>
                  </a:lnTo>
                  <a:lnTo>
                    <a:pt x="712" y="1416"/>
                  </a:lnTo>
                  <a:lnTo>
                    <a:pt x="707" y="1416"/>
                  </a:lnTo>
                  <a:lnTo>
                    <a:pt x="705" y="1416"/>
                  </a:lnTo>
                  <a:lnTo>
                    <a:pt x="701" y="1416"/>
                  </a:lnTo>
                  <a:lnTo>
                    <a:pt x="697" y="1416"/>
                  </a:lnTo>
                  <a:lnTo>
                    <a:pt x="695" y="1415"/>
                  </a:lnTo>
                  <a:lnTo>
                    <a:pt x="691" y="1415"/>
                  </a:lnTo>
                  <a:lnTo>
                    <a:pt x="686" y="1415"/>
                  </a:lnTo>
                  <a:lnTo>
                    <a:pt x="681" y="1413"/>
                  </a:lnTo>
                  <a:lnTo>
                    <a:pt x="678" y="1413"/>
                  </a:lnTo>
                  <a:lnTo>
                    <a:pt x="675" y="1413"/>
                  </a:lnTo>
                  <a:lnTo>
                    <a:pt x="673" y="1412"/>
                  </a:lnTo>
                  <a:lnTo>
                    <a:pt x="670" y="1412"/>
                  </a:lnTo>
                  <a:lnTo>
                    <a:pt x="668" y="1410"/>
                  </a:lnTo>
                  <a:lnTo>
                    <a:pt x="668" y="1408"/>
                  </a:lnTo>
                  <a:lnTo>
                    <a:pt x="668" y="1407"/>
                  </a:lnTo>
                  <a:lnTo>
                    <a:pt x="665" y="1402"/>
                  </a:lnTo>
                  <a:lnTo>
                    <a:pt x="663" y="1397"/>
                  </a:lnTo>
                  <a:lnTo>
                    <a:pt x="662" y="1396"/>
                  </a:lnTo>
                  <a:lnTo>
                    <a:pt x="660" y="1394"/>
                  </a:lnTo>
                  <a:lnTo>
                    <a:pt x="660" y="1391"/>
                  </a:lnTo>
                  <a:lnTo>
                    <a:pt x="658" y="1385"/>
                  </a:lnTo>
                  <a:lnTo>
                    <a:pt x="657" y="1381"/>
                  </a:lnTo>
                  <a:lnTo>
                    <a:pt x="653" y="1375"/>
                  </a:lnTo>
                  <a:lnTo>
                    <a:pt x="653" y="1374"/>
                  </a:lnTo>
                  <a:lnTo>
                    <a:pt x="652" y="1372"/>
                  </a:lnTo>
                  <a:lnTo>
                    <a:pt x="651" y="1368"/>
                  </a:lnTo>
                  <a:lnTo>
                    <a:pt x="649" y="1365"/>
                  </a:lnTo>
                  <a:lnTo>
                    <a:pt x="646" y="1357"/>
                  </a:lnTo>
                  <a:lnTo>
                    <a:pt x="641" y="1344"/>
                  </a:lnTo>
                  <a:lnTo>
                    <a:pt x="638" y="1340"/>
                  </a:lnTo>
                  <a:lnTo>
                    <a:pt x="637" y="1337"/>
                  </a:lnTo>
                  <a:lnTo>
                    <a:pt x="635" y="1331"/>
                  </a:lnTo>
                  <a:lnTo>
                    <a:pt x="633" y="1326"/>
                  </a:lnTo>
                  <a:lnTo>
                    <a:pt x="631" y="1321"/>
                  </a:lnTo>
                  <a:lnTo>
                    <a:pt x="630" y="1317"/>
                  </a:lnTo>
                  <a:lnTo>
                    <a:pt x="630" y="1316"/>
                  </a:lnTo>
                  <a:lnTo>
                    <a:pt x="628" y="1316"/>
                  </a:lnTo>
                  <a:lnTo>
                    <a:pt x="628" y="1315"/>
                  </a:lnTo>
                  <a:lnTo>
                    <a:pt x="628" y="1314"/>
                  </a:lnTo>
                  <a:lnTo>
                    <a:pt x="628" y="1312"/>
                  </a:lnTo>
                  <a:lnTo>
                    <a:pt x="627" y="1311"/>
                  </a:lnTo>
                  <a:lnTo>
                    <a:pt x="625" y="1304"/>
                  </a:lnTo>
                  <a:lnTo>
                    <a:pt x="622" y="1300"/>
                  </a:lnTo>
                  <a:lnTo>
                    <a:pt x="622" y="1299"/>
                  </a:lnTo>
                  <a:lnTo>
                    <a:pt x="621" y="1296"/>
                  </a:lnTo>
                  <a:lnTo>
                    <a:pt x="621" y="1295"/>
                  </a:lnTo>
                  <a:lnTo>
                    <a:pt x="619" y="1290"/>
                  </a:lnTo>
                  <a:lnTo>
                    <a:pt x="617" y="1288"/>
                  </a:lnTo>
                  <a:lnTo>
                    <a:pt x="616" y="1284"/>
                  </a:lnTo>
                  <a:lnTo>
                    <a:pt x="615" y="1282"/>
                  </a:lnTo>
                  <a:lnTo>
                    <a:pt x="614" y="1278"/>
                  </a:lnTo>
                  <a:lnTo>
                    <a:pt x="612" y="1274"/>
                  </a:lnTo>
                  <a:lnTo>
                    <a:pt x="609" y="1267"/>
                  </a:lnTo>
                  <a:lnTo>
                    <a:pt x="606" y="1261"/>
                  </a:lnTo>
                  <a:lnTo>
                    <a:pt x="601" y="1250"/>
                  </a:lnTo>
                  <a:lnTo>
                    <a:pt x="599" y="1242"/>
                  </a:lnTo>
                  <a:lnTo>
                    <a:pt x="596" y="1239"/>
                  </a:lnTo>
                  <a:lnTo>
                    <a:pt x="595" y="1235"/>
                  </a:lnTo>
                  <a:lnTo>
                    <a:pt x="595" y="1234"/>
                  </a:lnTo>
                  <a:lnTo>
                    <a:pt x="595" y="1232"/>
                  </a:lnTo>
                  <a:lnTo>
                    <a:pt x="594" y="1231"/>
                  </a:lnTo>
                  <a:lnTo>
                    <a:pt x="590" y="1223"/>
                  </a:lnTo>
                  <a:lnTo>
                    <a:pt x="589" y="1218"/>
                  </a:lnTo>
                  <a:lnTo>
                    <a:pt x="588" y="1214"/>
                  </a:lnTo>
                  <a:lnTo>
                    <a:pt x="587" y="1214"/>
                  </a:lnTo>
                  <a:lnTo>
                    <a:pt x="587" y="1212"/>
                  </a:lnTo>
                  <a:lnTo>
                    <a:pt x="585" y="1210"/>
                  </a:lnTo>
                  <a:lnTo>
                    <a:pt x="583" y="1204"/>
                  </a:lnTo>
                  <a:lnTo>
                    <a:pt x="583" y="1203"/>
                  </a:lnTo>
                  <a:lnTo>
                    <a:pt x="579" y="1195"/>
                  </a:lnTo>
                  <a:lnTo>
                    <a:pt x="579" y="1194"/>
                  </a:lnTo>
                  <a:lnTo>
                    <a:pt x="579" y="1193"/>
                  </a:lnTo>
                  <a:lnTo>
                    <a:pt x="572" y="1178"/>
                  </a:lnTo>
                  <a:lnTo>
                    <a:pt x="572" y="1177"/>
                  </a:lnTo>
                  <a:lnTo>
                    <a:pt x="571" y="1173"/>
                  </a:lnTo>
                  <a:lnTo>
                    <a:pt x="569" y="1170"/>
                  </a:lnTo>
                  <a:lnTo>
                    <a:pt x="568" y="1167"/>
                  </a:lnTo>
                  <a:lnTo>
                    <a:pt x="567" y="1165"/>
                  </a:lnTo>
                  <a:lnTo>
                    <a:pt x="567" y="1162"/>
                  </a:lnTo>
                  <a:lnTo>
                    <a:pt x="567" y="1161"/>
                  </a:lnTo>
                  <a:lnTo>
                    <a:pt x="566" y="1160"/>
                  </a:lnTo>
                  <a:lnTo>
                    <a:pt x="566" y="1159"/>
                  </a:lnTo>
                  <a:lnTo>
                    <a:pt x="566" y="1157"/>
                  </a:lnTo>
                  <a:lnTo>
                    <a:pt x="564" y="1156"/>
                  </a:lnTo>
                  <a:lnTo>
                    <a:pt x="564" y="1155"/>
                  </a:lnTo>
                  <a:lnTo>
                    <a:pt x="564" y="1154"/>
                  </a:lnTo>
                  <a:lnTo>
                    <a:pt x="564" y="1152"/>
                  </a:lnTo>
                  <a:lnTo>
                    <a:pt x="564" y="1151"/>
                  </a:lnTo>
                  <a:lnTo>
                    <a:pt x="564" y="1150"/>
                  </a:lnTo>
                  <a:lnTo>
                    <a:pt x="563" y="1150"/>
                  </a:lnTo>
                  <a:lnTo>
                    <a:pt x="563" y="1147"/>
                  </a:lnTo>
                  <a:lnTo>
                    <a:pt x="561" y="1146"/>
                  </a:lnTo>
                  <a:lnTo>
                    <a:pt x="547" y="1136"/>
                  </a:lnTo>
                  <a:lnTo>
                    <a:pt x="541" y="1131"/>
                  </a:lnTo>
                  <a:lnTo>
                    <a:pt x="534" y="1131"/>
                  </a:lnTo>
                  <a:lnTo>
                    <a:pt x="533" y="1131"/>
                  </a:lnTo>
                  <a:lnTo>
                    <a:pt x="531" y="1131"/>
                  </a:lnTo>
                  <a:lnTo>
                    <a:pt x="530" y="1130"/>
                  </a:lnTo>
                  <a:lnTo>
                    <a:pt x="524" y="1127"/>
                  </a:lnTo>
                  <a:lnTo>
                    <a:pt x="523" y="1125"/>
                  </a:lnTo>
                  <a:lnTo>
                    <a:pt x="520" y="1124"/>
                  </a:lnTo>
                  <a:lnTo>
                    <a:pt x="518" y="1123"/>
                  </a:lnTo>
                  <a:lnTo>
                    <a:pt x="515" y="1120"/>
                  </a:lnTo>
                  <a:lnTo>
                    <a:pt x="513" y="1117"/>
                  </a:lnTo>
                  <a:lnTo>
                    <a:pt x="509" y="1111"/>
                  </a:lnTo>
                  <a:lnTo>
                    <a:pt x="507" y="1108"/>
                  </a:lnTo>
                  <a:lnTo>
                    <a:pt x="503" y="1102"/>
                  </a:lnTo>
                  <a:lnTo>
                    <a:pt x="502" y="1101"/>
                  </a:lnTo>
                  <a:lnTo>
                    <a:pt x="502" y="1099"/>
                  </a:lnTo>
                  <a:lnTo>
                    <a:pt x="501" y="1098"/>
                  </a:lnTo>
                  <a:lnTo>
                    <a:pt x="501" y="1096"/>
                  </a:lnTo>
                  <a:lnTo>
                    <a:pt x="499" y="1095"/>
                  </a:lnTo>
                  <a:lnTo>
                    <a:pt x="499" y="1093"/>
                  </a:lnTo>
                  <a:lnTo>
                    <a:pt x="498" y="1092"/>
                  </a:lnTo>
                  <a:lnTo>
                    <a:pt x="498" y="1090"/>
                  </a:lnTo>
                  <a:lnTo>
                    <a:pt x="497" y="1088"/>
                  </a:lnTo>
                  <a:lnTo>
                    <a:pt x="496" y="1086"/>
                  </a:lnTo>
                  <a:lnTo>
                    <a:pt x="496" y="1085"/>
                  </a:lnTo>
                  <a:lnTo>
                    <a:pt x="494" y="1083"/>
                  </a:lnTo>
                  <a:lnTo>
                    <a:pt x="493" y="1081"/>
                  </a:lnTo>
                  <a:lnTo>
                    <a:pt x="493" y="1080"/>
                  </a:lnTo>
                  <a:lnTo>
                    <a:pt x="492" y="1077"/>
                  </a:lnTo>
                  <a:lnTo>
                    <a:pt x="493" y="1076"/>
                  </a:lnTo>
                  <a:lnTo>
                    <a:pt x="498" y="1074"/>
                  </a:lnTo>
                  <a:lnTo>
                    <a:pt x="498" y="1072"/>
                  </a:lnTo>
                  <a:lnTo>
                    <a:pt x="499" y="1072"/>
                  </a:lnTo>
                  <a:lnTo>
                    <a:pt x="502" y="1070"/>
                  </a:lnTo>
                  <a:lnTo>
                    <a:pt x="508" y="1066"/>
                  </a:lnTo>
                  <a:lnTo>
                    <a:pt x="510" y="1064"/>
                  </a:lnTo>
                  <a:lnTo>
                    <a:pt x="513" y="1063"/>
                  </a:lnTo>
                  <a:lnTo>
                    <a:pt x="514" y="1061"/>
                  </a:lnTo>
                  <a:lnTo>
                    <a:pt x="515" y="1060"/>
                  </a:lnTo>
                  <a:lnTo>
                    <a:pt x="515" y="1059"/>
                  </a:lnTo>
                  <a:lnTo>
                    <a:pt x="523" y="1054"/>
                  </a:lnTo>
                  <a:lnTo>
                    <a:pt x="525" y="1053"/>
                  </a:lnTo>
                  <a:lnTo>
                    <a:pt x="528" y="1051"/>
                  </a:lnTo>
                  <a:lnTo>
                    <a:pt x="536" y="1047"/>
                  </a:lnTo>
                  <a:lnTo>
                    <a:pt x="540" y="1044"/>
                  </a:lnTo>
                  <a:lnTo>
                    <a:pt x="541" y="1043"/>
                  </a:lnTo>
                  <a:lnTo>
                    <a:pt x="542" y="1043"/>
                  </a:lnTo>
                  <a:lnTo>
                    <a:pt x="544" y="1042"/>
                  </a:lnTo>
                  <a:lnTo>
                    <a:pt x="547" y="1039"/>
                  </a:lnTo>
                  <a:lnTo>
                    <a:pt x="553" y="1035"/>
                  </a:lnTo>
                  <a:lnTo>
                    <a:pt x="564" y="1029"/>
                  </a:lnTo>
                  <a:lnTo>
                    <a:pt x="566" y="1028"/>
                  </a:lnTo>
                  <a:lnTo>
                    <a:pt x="567" y="1028"/>
                  </a:lnTo>
                  <a:lnTo>
                    <a:pt x="571" y="1026"/>
                  </a:lnTo>
                  <a:lnTo>
                    <a:pt x="573" y="1024"/>
                  </a:lnTo>
                  <a:lnTo>
                    <a:pt x="579" y="1019"/>
                  </a:lnTo>
                  <a:lnTo>
                    <a:pt x="580" y="1019"/>
                  </a:lnTo>
                  <a:lnTo>
                    <a:pt x="580" y="1018"/>
                  </a:lnTo>
                  <a:lnTo>
                    <a:pt x="582" y="1018"/>
                  </a:lnTo>
                  <a:lnTo>
                    <a:pt x="584" y="1017"/>
                  </a:lnTo>
                  <a:lnTo>
                    <a:pt x="585" y="1016"/>
                  </a:lnTo>
                  <a:lnTo>
                    <a:pt x="585" y="1015"/>
                  </a:lnTo>
                  <a:lnTo>
                    <a:pt x="587" y="1010"/>
                  </a:lnTo>
                  <a:lnTo>
                    <a:pt x="590" y="999"/>
                  </a:lnTo>
                  <a:lnTo>
                    <a:pt x="593" y="995"/>
                  </a:lnTo>
                  <a:lnTo>
                    <a:pt x="593" y="992"/>
                  </a:lnTo>
                  <a:lnTo>
                    <a:pt x="595" y="986"/>
                  </a:lnTo>
                  <a:lnTo>
                    <a:pt x="595" y="985"/>
                  </a:lnTo>
                  <a:lnTo>
                    <a:pt x="598" y="979"/>
                  </a:lnTo>
                  <a:lnTo>
                    <a:pt x="598" y="978"/>
                  </a:lnTo>
                  <a:lnTo>
                    <a:pt x="598" y="976"/>
                  </a:lnTo>
                  <a:lnTo>
                    <a:pt x="599" y="975"/>
                  </a:lnTo>
                  <a:lnTo>
                    <a:pt x="600" y="973"/>
                  </a:lnTo>
                  <a:lnTo>
                    <a:pt x="603" y="968"/>
                  </a:lnTo>
                  <a:lnTo>
                    <a:pt x="605" y="959"/>
                  </a:lnTo>
                  <a:lnTo>
                    <a:pt x="608" y="954"/>
                  </a:lnTo>
                  <a:lnTo>
                    <a:pt x="609" y="952"/>
                  </a:lnTo>
                  <a:lnTo>
                    <a:pt x="612" y="942"/>
                  </a:lnTo>
                  <a:lnTo>
                    <a:pt x="615" y="933"/>
                  </a:lnTo>
                  <a:lnTo>
                    <a:pt x="616" y="932"/>
                  </a:lnTo>
                  <a:lnTo>
                    <a:pt x="616" y="931"/>
                  </a:lnTo>
                  <a:lnTo>
                    <a:pt x="619" y="925"/>
                  </a:lnTo>
                  <a:lnTo>
                    <a:pt x="619" y="922"/>
                  </a:lnTo>
                  <a:lnTo>
                    <a:pt x="620" y="922"/>
                  </a:lnTo>
                  <a:lnTo>
                    <a:pt x="620" y="921"/>
                  </a:lnTo>
                  <a:lnTo>
                    <a:pt x="624" y="912"/>
                  </a:lnTo>
                  <a:lnTo>
                    <a:pt x="627" y="902"/>
                  </a:lnTo>
                  <a:lnTo>
                    <a:pt x="628" y="898"/>
                  </a:lnTo>
                  <a:lnTo>
                    <a:pt x="630" y="893"/>
                  </a:lnTo>
                  <a:lnTo>
                    <a:pt x="632" y="886"/>
                  </a:lnTo>
                  <a:lnTo>
                    <a:pt x="633" y="883"/>
                  </a:lnTo>
                  <a:lnTo>
                    <a:pt x="637" y="873"/>
                  </a:lnTo>
                  <a:lnTo>
                    <a:pt x="638" y="872"/>
                  </a:lnTo>
                  <a:lnTo>
                    <a:pt x="638" y="870"/>
                  </a:lnTo>
                  <a:lnTo>
                    <a:pt x="638" y="868"/>
                  </a:lnTo>
                  <a:lnTo>
                    <a:pt x="640" y="866"/>
                  </a:lnTo>
                  <a:lnTo>
                    <a:pt x="641" y="861"/>
                  </a:lnTo>
                  <a:lnTo>
                    <a:pt x="642" y="861"/>
                  </a:lnTo>
                  <a:lnTo>
                    <a:pt x="642" y="859"/>
                  </a:lnTo>
                  <a:lnTo>
                    <a:pt x="642" y="858"/>
                  </a:lnTo>
                  <a:lnTo>
                    <a:pt x="644" y="851"/>
                  </a:lnTo>
                  <a:lnTo>
                    <a:pt x="646" y="847"/>
                  </a:lnTo>
                  <a:lnTo>
                    <a:pt x="647" y="846"/>
                  </a:lnTo>
                  <a:lnTo>
                    <a:pt x="649" y="837"/>
                  </a:lnTo>
                  <a:lnTo>
                    <a:pt x="651" y="834"/>
                  </a:lnTo>
                  <a:lnTo>
                    <a:pt x="652" y="832"/>
                  </a:lnTo>
                  <a:lnTo>
                    <a:pt x="652" y="831"/>
                  </a:lnTo>
                  <a:lnTo>
                    <a:pt x="653" y="827"/>
                  </a:lnTo>
                  <a:lnTo>
                    <a:pt x="653" y="826"/>
                  </a:lnTo>
                  <a:lnTo>
                    <a:pt x="652" y="826"/>
                  </a:lnTo>
                  <a:lnTo>
                    <a:pt x="653" y="825"/>
                  </a:lnTo>
                  <a:lnTo>
                    <a:pt x="656" y="820"/>
                  </a:lnTo>
                  <a:lnTo>
                    <a:pt x="657" y="815"/>
                  </a:lnTo>
                  <a:lnTo>
                    <a:pt x="656" y="815"/>
                  </a:lnTo>
                  <a:lnTo>
                    <a:pt x="656" y="814"/>
                  </a:lnTo>
                  <a:lnTo>
                    <a:pt x="642" y="810"/>
                  </a:lnTo>
                  <a:lnTo>
                    <a:pt x="641" y="810"/>
                  </a:lnTo>
                  <a:lnTo>
                    <a:pt x="640" y="810"/>
                  </a:lnTo>
                  <a:lnTo>
                    <a:pt x="637" y="809"/>
                  </a:lnTo>
                  <a:lnTo>
                    <a:pt x="635" y="809"/>
                  </a:lnTo>
                  <a:lnTo>
                    <a:pt x="632" y="808"/>
                  </a:lnTo>
                  <a:lnTo>
                    <a:pt x="630" y="808"/>
                  </a:lnTo>
                  <a:lnTo>
                    <a:pt x="628" y="806"/>
                  </a:lnTo>
                  <a:lnTo>
                    <a:pt x="621" y="805"/>
                  </a:lnTo>
                  <a:lnTo>
                    <a:pt x="620" y="804"/>
                  </a:lnTo>
                  <a:lnTo>
                    <a:pt x="619" y="804"/>
                  </a:lnTo>
                  <a:lnTo>
                    <a:pt x="595" y="790"/>
                  </a:lnTo>
                  <a:lnTo>
                    <a:pt x="593" y="789"/>
                  </a:lnTo>
                  <a:lnTo>
                    <a:pt x="569" y="777"/>
                  </a:lnTo>
                  <a:lnTo>
                    <a:pt x="568" y="777"/>
                  </a:lnTo>
                  <a:lnTo>
                    <a:pt x="566" y="779"/>
                  </a:lnTo>
                  <a:lnTo>
                    <a:pt x="563" y="783"/>
                  </a:lnTo>
                  <a:lnTo>
                    <a:pt x="561" y="787"/>
                  </a:lnTo>
                  <a:lnTo>
                    <a:pt x="561" y="788"/>
                  </a:lnTo>
                  <a:lnTo>
                    <a:pt x="558" y="783"/>
                  </a:lnTo>
                  <a:lnTo>
                    <a:pt x="558" y="782"/>
                  </a:lnTo>
                  <a:lnTo>
                    <a:pt x="558" y="781"/>
                  </a:lnTo>
                  <a:lnTo>
                    <a:pt x="558" y="779"/>
                  </a:lnTo>
                  <a:lnTo>
                    <a:pt x="557" y="774"/>
                  </a:lnTo>
                  <a:lnTo>
                    <a:pt x="557" y="772"/>
                  </a:lnTo>
                  <a:lnTo>
                    <a:pt x="556" y="765"/>
                  </a:lnTo>
                  <a:lnTo>
                    <a:pt x="556" y="760"/>
                  </a:lnTo>
                  <a:lnTo>
                    <a:pt x="555" y="750"/>
                  </a:lnTo>
                  <a:lnTo>
                    <a:pt x="555" y="749"/>
                  </a:lnTo>
                  <a:lnTo>
                    <a:pt x="555" y="742"/>
                  </a:lnTo>
                  <a:lnTo>
                    <a:pt x="553" y="741"/>
                  </a:lnTo>
                  <a:lnTo>
                    <a:pt x="553" y="740"/>
                  </a:lnTo>
                  <a:lnTo>
                    <a:pt x="553" y="739"/>
                  </a:lnTo>
                  <a:lnTo>
                    <a:pt x="553" y="738"/>
                  </a:lnTo>
                  <a:lnTo>
                    <a:pt x="553" y="735"/>
                  </a:lnTo>
                  <a:lnTo>
                    <a:pt x="553" y="734"/>
                  </a:lnTo>
                  <a:lnTo>
                    <a:pt x="553" y="731"/>
                  </a:lnTo>
                  <a:lnTo>
                    <a:pt x="552" y="730"/>
                  </a:lnTo>
                  <a:lnTo>
                    <a:pt x="552" y="729"/>
                  </a:lnTo>
                  <a:lnTo>
                    <a:pt x="552" y="728"/>
                  </a:lnTo>
                  <a:lnTo>
                    <a:pt x="552" y="726"/>
                  </a:lnTo>
                  <a:lnTo>
                    <a:pt x="551" y="720"/>
                  </a:lnTo>
                  <a:lnTo>
                    <a:pt x="551" y="719"/>
                  </a:lnTo>
                  <a:lnTo>
                    <a:pt x="551" y="718"/>
                  </a:lnTo>
                  <a:lnTo>
                    <a:pt x="551" y="715"/>
                  </a:lnTo>
                  <a:lnTo>
                    <a:pt x="551" y="714"/>
                  </a:lnTo>
                  <a:lnTo>
                    <a:pt x="549" y="701"/>
                  </a:lnTo>
                  <a:lnTo>
                    <a:pt x="549" y="699"/>
                  </a:lnTo>
                  <a:lnTo>
                    <a:pt x="549" y="698"/>
                  </a:lnTo>
                  <a:lnTo>
                    <a:pt x="549" y="697"/>
                  </a:lnTo>
                  <a:lnTo>
                    <a:pt x="549" y="694"/>
                  </a:lnTo>
                  <a:lnTo>
                    <a:pt x="549" y="693"/>
                  </a:lnTo>
                  <a:lnTo>
                    <a:pt x="549" y="692"/>
                  </a:lnTo>
                  <a:lnTo>
                    <a:pt x="547" y="683"/>
                  </a:lnTo>
                  <a:lnTo>
                    <a:pt x="550" y="681"/>
                  </a:lnTo>
                  <a:lnTo>
                    <a:pt x="556" y="683"/>
                  </a:lnTo>
                  <a:lnTo>
                    <a:pt x="557" y="685"/>
                  </a:lnTo>
                  <a:lnTo>
                    <a:pt x="558" y="685"/>
                  </a:lnTo>
                  <a:lnTo>
                    <a:pt x="560" y="686"/>
                  </a:lnTo>
                  <a:lnTo>
                    <a:pt x="561" y="686"/>
                  </a:lnTo>
                  <a:lnTo>
                    <a:pt x="562" y="686"/>
                  </a:lnTo>
                  <a:lnTo>
                    <a:pt x="562" y="687"/>
                  </a:lnTo>
                  <a:lnTo>
                    <a:pt x="563" y="687"/>
                  </a:lnTo>
                  <a:lnTo>
                    <a:pt x="564" y="687"/>
                  </a:lnTo>
                  <a:lnTo>
                    <a:pt x="564" y="688"/>
                  </a:lnTo>
                  <a:lnTo>
                    <a:pt x="566" y="688"/>
                  </a:lnTo>
                  <a:lnTo>
                    <a:pt x="567" y="688"/>
                  </a:lnTo>
                  <a:lnTo>
                    <a:pt x="568" y="690"/>
                  </a:lnTo>
                  <a:lnTo>
                    <a:pt x="569" y="690"/>
                  </a:lnTo>
                  <a:lnTo>
                    <a:pt x="571" y="691"/>
                  </a:lnTo>
                  <a:lnTo>
                    <a:pt x="572" y="691"/>
                  </a:lnTo>
                  <a:lnTo>
                    <a:pt x="573" y="692"/>
                  </a:lnTo>
                  <a:lnTo>
                    <a:pt x="574" y="692"/>
                  </a:lnTo>
                  <a:lnTo>
                    <a:pt x="576" y="693"/>
                  </a:lnTo>
                  <a:lnTo>
                    <a:pt x="577" y="693"/>
                  </a:lnTo>
                  <a:lnTo>
                    <a:pt x="578" y="694"/>
                  </a:lnTo>
                  <a:lnTo>
                    <a:pt x="578" y="693"/>
                  </a:lnTo>
                  <a:lnTo>
                    <a:pt x="579" y="692"/>
                  </a:lnTo>
                  <a:lnTo>
                    <a:pt x="587" y="678"/>
                  </a:lnTo>
                  <a:lnTo>
                    <a:pt x="588" y="678"/>
                  </a:lnTo>
                  <a:lnTo>
                    <a:pt x="594" y="666"/>
                  </a:lnTo>
                  <a:lnTo>
                    <a:pt x="595" y="666"/>
                  </a:lnTo>
                  <a:lnTo>
                    <a:pt x="596" y="664"/>
                  </a:lnTo>
                  <a:lnTo>
                    <a:pt x="603" y="653"/>
                  </a:lnTo>
                  <a:lnTo>
                    <a:pt x="605" y="648"/>
                  </a:lnTo>
                  <a:lnTo>
                    <a:pt x="609" y="639"/>
                  </a:lnTo>
                  <a:lnTo>
                    <a:pt x="615" y="625"/>
                  </a:lnTo>
                  <a:lnTo>
                    <a:pt x="616" y="625"/>
                  </a:lnTo>
                  <a:lnTo>
                    <a:pt x="616" y="627"/>
                  </a:lnTo>
                  <a:lnTo>
                    <a:pt x="617" y="627"/>
                  </a:lnTo>
                  <a:lnTo>
                    <a:pt x="619" y="627"/>
                  </a:lnTo>
                  <a:lnTo>
                    <a:pt x="619" y="628"/>
                  </a:lnTo>
                  <a:lnTo>
                    <a:pt x="620" y="628"/>
                  </a:lnTo>
                  <a:lnTo>
                    <a:pt x="622" y="629"/>
                  </a:lnTo>
                  <a:lnTo>
                    <a:pt x="627" y="632"/>
                  </a:lnTo>
                  <a:lnTo>
                    <a:pt x="628" y="632"/>
                  </a:lnTo>
                  <a:lnTo>
                    <a:pt x="630" y="632"/>
                  </a:lnTo>
                  <a:lnTo>
                    <a:pt x="631" y="633"/>
                  </a:lnTo>
                  <a:lnTo>
                    <a:pt x="632" y="633"/>
                  </a:lnTo>
                  <a:lnTo>
                    <a:pt x="632" y="634"/>
                  </a:lnTo>
                  <a:lnTo>
                    <a:pt x="633" y="634"/>
                  </a:lnTo>
                  <a:lnTo>
                    <a:pt x="635" y="635"/>
                  </a:lnTo>
                  <a:lnTo>
                    <a:pt x="636" y="635"/>
                  </a:lnTo>
                  <a:lnTo>
                    <a:pt x="637" y="635"/>
                  </a:lnTo>
                  <a:lnTo>
                    <a:pt x="638" y="637"/>
                  </a:lnTo>
                  <a:lnTo>
                    <a:pt x="640" y="637"/>
                  </a:lnTo>
                  <a:lnTo>
                    <a:pt x="641" y="638"/>
                  </a:lnTo>
                  <a:lnTo>
                    <a:pt x="642" y="638"/>
                  </a:lnTo>
                  <a:lnTo>
                    <a:pt x="643" y="639"/>
                  </a:lnTo>
                  <a:lnTo>
                    <a:pt x="644" y="639"/>
                  </a:lnTo>
                  <a:lnTo>
                    <a:pt x="646" y="640"/>
                  </a:lnTo>
                  <a:lnTo>
                    <a:pt x="647" y="640"/>
                  </a:lnTo>
                  <a:lnTo>
                    <a:pt x="648" y="641"/>
                  </a:lnTo>
                  <a:lnTo>
                    <a:pt x="649" y="641"/>
                  </a:lnTo>
                  <a:lnTo>
                    <a:pt x="651" y="643"/>
                  </a:lnTo>
                  <a:lnTo>
                    <a:pt x="652" y="643"/>
                  </a:lnTo>
                  <a:lnTo>
                    <a:pt x="653" y="644"/>
                  </a:lnTo>
                  <a:lnTo>
                    <a:pt x="654" y="644"/>
                  </a:lnTo>
                  <a:lnTo>
                    <a:pt x="656" y="644"/>
                  </a:lnTo>
                  <a:lnTo>
                    <a:pt x="659" y="638"/>
                  </a:lnTo>
                  <a:lnTo>
                    <a:pt x="660" y="638"/>
                  </a:lnTo>
                  <a:lnTo>
                    <a:pt x="664" y="632"/>
                  </a:lnTo>
                  <a:lnTo>
                    <a:pt x="672" y="621"/>
                  </a:lnTo>
                  <a:lnTo>
                    <a:pt x="673" y="619"/>
                  </a:lnTo>
                  <a:lnTo>
                    <a:pt x="674" y="618"/>
                  </a:lnTo>
                  <a:lnTo>
                    <a:pt x="681" y="613"/>
                  </a:lnTo>
                  <a:lnTo>
                    <a:pt x="683" y="613"/>
                  </a:lnTo>
                  <a:lnTo>
                    <a:pt x="683" y="612"/>
                  </a:lnTo>
                  <a:lnTo>
                    <a:pt x="684" y="612"/>
                  </a:lnTo>
                  <a:lnTo>
                    <a:pt x="685" y="611"/>
                  </a:lnTo>
                  <a:lnTo>
                    <a:pt x="688" y="609"/>
                  </a:lnTo>
                  <a:lnTo>
                    <a:pt x="692" y="606"/>
                  </a:lnTo>
                  <a:lnTo>
                    <a:pt x="696" y="603"/>
                  </a:lnTo>
                  <a:lnTo>
                    <a:pt x="701" y="598"/>
                  </a:lnTo>
                  <a:lnTo>
                    <a:pt x="704" y="596"/>
                  </a:lnTo>
                  <a:lnTo>
                    <a:pt x="705" y="596"/>
                  </a:lnTo>
                  <a:lnTo>
                    <a:pt x="705" y="595"/>
                  </a:lnTo>
                  <a:lnTo>
                    <a:pt x="707" y="593"/>
                  </a:lnTo>
                  <a:lnTo>
                    <a:pt x="710" y="592"/>
                  </a:lnTo>
                  <a:lnTo>
                    <a:pt x="711" y="590"/>
                  </a:lnTo>
                  <a:lnTo>
                    <a:pt x="712" y="591"/>
                  </a:lnTo>
                  <a:lnTo>
                    <a:pt x="713" y="590"/>
                  </a:lnTo>
                  <a:lnTo>
                    <a:pt x="711" y="586"/>
                  </a:lnTo>
                  <a:lnTo>
                    <a:pt x="710" y="584"/>
                  </a:lnTo>
                  <a:lnTo>
                    <a:pt x="708" y="581"/>
                  </a:lnTo>
                  <a:lnTo>
                    <a:pt x="705" y="577"/>
                  </a:lnTo>
                  <a:lnTo>
                    <a:pt x="704" y="576"/>
                  </a:lnTo>
                  <a:lnTo>
                    <a:pt x="701" y="574"/>
                  </a:lnTo>
                  <a:lnTo>
                    <a:pt x="700" y="573"/>
                  </a:lnTo>
                  <a:lnTo>
                    <a:pt x="699" y="573"/>
                  </a:lnTo>
                  <a:lnTo>
                    <a:pt x="699" y="571"/>
                  </a:lnTo>
                  <a:lnTo>
                    <a:pt x="697" y="571"/>
                  </a:lnTo>
                  <a:lnTo>
                    <a:pt x="697" y="570"/>
                  </a:lnTo>
                  <a:lnTo>
                    <a:pt x="696" y="569"/>
                  </a:lnTo>
                  <a:lnTo>
                    <a:pt x="695" y="569"/>
                  </a:lnTo>
                  <a:lnTo>
                    <a:pt x="695" y="568"/>
                  </a:lnTo>
                  <a:lnTo>
                    <a:pt x="694" y="566"/>
                  </a:lnTo>
                  <a:lnTo>
                    <a:pt x="692" y="565"/>
                  </a:lnTo>
                  <a:lnTo>
                    <a:pt x="691" y="564"/>
                  </a:lnTo>
                  <a:lnTo>
                    <a:pt x="691" y="563"/>
                  </a:lnTo>
                  <a:lnTo>
                    <a:pt x="690" y="563"/>
                  </a:lnTo>
                  <a:lnTo>
                    <a:pt x="690" y="561"/>
                  </a:lnTo>
                  <a:lnTo>
                    <a:pt x="689" y="561"/>
                  </a:lnTo>
                  <a:lnTo>
                    <a:pt x="689" y="560"/>
                  </a:lnTo>
                  <a:lnTo>
                    <a:pt x="688" y="560"/>
                  </a:lnTo>
                  <a:lnTo>
                    <a:pt x="688" y="559"/>
                  </a:lnTo>
                  <a:lnTo>
                    <a:pt x="686" y="558"/>
                  </a:lnTo>
                  <a:lnTo>
                    <a:pt x="686" y="557"/>
                  </a:lnTo>
                  <a:lnTo>
                    <a:pt x="685" y="557"/>
                  </a:lnTo>
                  <a:lnTo>
                    <a:pt x="685" y="555"/>
                  </a:lnTo>
                  <a:lnTo>
                    <a:pt x="684" y="555"/>
                  </a:lnTo>
                  <a:lnTo>
                    <a:pt x="684" y="554"/>
                  </a:lnTo>
                  <a:lnTo>
                    <a:pt x="684" y="553"/>
                  </a:lnTo>
                  <a:lnTo>
                    <a:pt x="683" y="550"/>
                  </a:lnTo>
                  <a:lnTo>
                    <a:pt x="681" y="549"/>
                  </a:lnTo>
                  <a:lnTo>
                    <a:pt x="681" y="548"/>
                  </a:lnTo>
                  <a:lnTo>
                    <a:pt x="681" y="545"/>
                  </a:lnTo>
                  <a:lnTo>
                    <a:pt x="680" y="545"/>
                  </a:lnTo>
                  <a:lnTo>
                    <a:pt x="680" y="544"/>
                  </a:lnTo>
                  <a:lnTo>
                    <a:pt x="680" y="543"/>
                  </a:lnTo>
                  <a:lnTo>
                    <a:pt x="680" y="542"/>
                  </a:lnTo>
                  <a:lnTo>
                    <a:pt x="680" y="541"/>
                  </a:lnTo>
                  <a:lnTo>
                    <a:pt x="679" y="539"/>
                  </a:lnTo>
                  <a:lnTo>
                    <a:pt x="679" y="538"/>
                  </a:lnTo>
                  <a:lnTo>
                    <a:pt x="678" y="538"/>
                  </a:lnTo>
                  <a:lnTo>
                    <a:pt x="679" y="538"/>
                  </a:lnTo>
                  <a:lnTo>
                    <a:pt x="679" y="537"/>
                  </a:lnTo>
                  <a:lnTo>
                    <a:pt x="680" y="537"/>
                  </a:lnTo>
                  <a:lnTo>
                    <a:pt x="680" y="536"/>
                  </a:lnTo>
                  <a:lnTo>
                    <a:pt x="681" y="534"/>
                  </a:lnTo>
                  <a:lnTo>
                    <a:pt x="684" y="533"/>
                  </a:lnTo>
                  <a:lnTo>
                    <a:pt x="689" y="531"/>
                  </a:lnTo>
                  <a:lnTo>
                    <a:pt x="690" y="531"/>
                  </a:lnTo>
                  <a:lnTo>
                    <a:pt x="694" y="529"/>
                  </a:lnTo>
                  <a:lnTo>
                    <a:pt x="694" y="528"/>
                  </a:lnTo>
                  <a:lnTo>
                    <a:pt x="702" y="525"/>
                  </a:lnTo>
                  <a:lnTo>
                    <a:pt x="707" y="522"/>
                  </a:lnTo>
                  <a:lnTo>
                    <a:pt x="711" y="521"/>
                  </a:lnTo>
                  <a:lnTo>
                    <a:pt x="713" y="520"/>
                  </a:lnTo>
                  <a:lnTo>
                    <a:pt x="715" y="520"/>
                  </a:lnTo>
                  <a:lnTo>
                    <a:pt x="716" y="520"/>
                  </a:lnTo>
                  <a:lnTo>
                    <a:pt x="722" y="517"/>
                  </a:lnTo>
                  <a:lnTo>
                    <a:pt x="723" y="517"/>
                  </a:lnTo>
                  <a:lnTo>
                    <a:pt x="724" y="517"/>
                  </a:lnTo>
                  <a:lnTo>
                    <a:pt x="733" y="516"/>
                  </a:lnTo>
                  <a:lnTo>
                    <a:pt x="734" y="515"/>
                  </a:lnTo>
                  <a:lnTo>
                    <a:pt x="737" y="515"/>
                  </a:lnTo>
                  <a:lnTo>
                    <a:pt x="739" y="515"/>
                  </a:lnTo>
                  <a:lnTo>
                    <a:pt x="740" y="513"/>
                  </a:lnTo>
                  <a:lnTo>
                    <a:pt x="743" y="513"/>
                  </a:lnTo>
                  <a:lnTo>
                    <a:pt x="744" y="512"/>
                  </a:lnTo>
                  <a:lnTo>
                    <a:pt x="745" y="512"/>
                  </a:lnTo>
                  <a:lnTo>
                    <a:pt x="747" y="512"/>
                  </a:lnTo>
                  <a:lnTo>
                    <a:pt x="747" y="511"/>
                  </a:lnTo>
                  <a:lnTo>
                    <a:pt x="749" y="510"/>
                  </a:lnTo>
                  <a:lnTo>
                    <a:pt x="753" y="507"/>
                  </a:lnTo>
                  <a:lnTo>
                    <a:pt x="756" y="504"/>
                  </a:lnTo>
                  <a:lnTo>
                    <a:pt x="758" y="504"/>
                  </a:lnTo>
                  <a:lnTo>
                    <a:pt x="759" y="502"/>
                  </a:lnTo>
                  <a:lnTo>
                    <a:pt x="760" y="501"/>
                  </a:lnTo>
                  <a:lnTo>
                    <a:pt x="761" y="501"/>
                  </a:lnTo>
                  <a:lnTo>
                    <a:pt x="765" y="497"/>
                  </a:lnTo>
                  <a:lnTo>
                    <a:pt x="766" y="497"/>
                  </a:lnTo>
                  <a:lnTo>
                    <a:pt x="768" y="496"/>
                  </a:lnTo>
                  <a:lnTo>
                    <a:pt x="769" y="496"/>
                  </a:lnTo>
                  <a:lnTo>
                    <a:pt x="770" y="495"/>
                  </a:lnTo>
                  <a:lnTo>
                    <a:pt x="771" y="495"/>
                  </a:lnTo>
                  <a:lnTo>
                    <a:pt x="774" y="494"/>
                  </a:lnTo>
                  <a:lnTo>
                    <a:pt x="775" y="494"/>
                  </a:lnTo>
                  <a:lnTo>
                    <a:pt x="776" y="494"/>
                  </a:lnTo>
                  <a:lnTo>
                    <a:pt x="777" y="493"/>
                  </a:lnTo>
                  <a:lnTo>
                    <a:pt x="779" y="493"/>
                  </a:lnTo>
                  <a:lnTo>
                    <a:pt x="779" y="491"/>
                  </a:lnTo>
                  <a:lnTo>
                    <a:pt x="780" y="490"/>
                  </a:lnTo>
                  <a:lnTo>
                    <a:pt x="781" y="488"/>
                  </a:lnTo>
                  <a:lnTo>
                    <a:pt x="782" y="486"/>
                  </a:lnTo>
                  <a:lnTo>
                    <a:pt x="786" y="481"/>
                  </a:lnTo>
                  <a:lnTo>
                    <a:pt x="786" y="480"/>
                  </a:lnTo>
                  <a:lnTo>
                    <a:pt x="788" y="478"/>
                  </a:lnTo>
                  <a:lnTo>
                    <a:pt x="788" y="477"/>
                  </a:lnTo>
                  <a:lnTo>
                    <a:pt x="790" y="475"/>
                  </a:lnTo>
                  <a:lnTo>
                    <a:pt x="795" y="468"/>
                  </a:lnTo>
                  <a:lnTo>
                    <a:pt x="798" y="464"/>
                  </a:lnTo>
                  <a:lnTo>
                    <a:pt x="801" y="461"/>
                  </a:lnTo>
                  <a:lnTo>
                    <a:pt x="803" y="458"/>
                  </a:lnTo>
                  <a:lnTo>
                    <a:pt x="803" y="457"/>
                  </a:lnTo>
                  <a:lnTo>
                    <a:pt x="804" y="456"/>
                  </a:lnTo>
                  <a:lnTo>
                    <a:pt x="806" y="454"/>
                  </a:lnTo>
                  <a:lnTo>
                    <a:pt x="807" y="453"/>
                  </a:lnTo>
                  <a:lnTo>
                    <a:pt x="807" y="452"/>
                  </a:lnTo>
                  <a:lnTo>
                    <a:pt x="808" y="451"/>
                  </a:lnTo>
                  <a:lnTo>
                    <a:pt x="809" y="451"/>
                  </a:lnTo>
                  <a:lnTo>
                    <a:pt x="811" y="448"/>
                  </a:lnTo>
                  <a:lnTo>
                    <a:pt x="812" y="447"/>
                  </a:lnTo>
                  <a:lnTo>
                    <a:pt x="813" y="446"/>
                  </a:lnTo>
                  <a:lnTo>
                    <a:pt x="814" y="445"/>
                  </a:lnTo>
                  <a:lnTo>
                    <a:pt x="816" y="443"/>
                  </a:lnTo>
                  <a:lnTo>
                    <a:pt x="817" y="443"/>
                  </a:lnTo>
                  <a:lnTo>
                    <a:pt x="817" y="442"/>
                  </a:lnTo>
                  <a:lnTo>
                    <a:pt x="822" y="440"/>
                  </a:lnTo>
                  <a:lnTo>
                    <a:pt x="825" y="437"/>
                  </a:lnTo>
                  <a:lnTo>
                    <a:pt x="828" y="435"/>
                  </a:lnTo>
                  <a:lnTo>
                    <a:pt x="832" y="431"/>
                  </a:lnTo>
                  <a:lnTo>
                    <a:pt x="833" y="430"/>
                  </a:lnTo>
                  <a:lnTo>
                    <a:pt x="834" y="429"/>
                  </a:lnTo>
                  <a:lnTo>
                    <a:pt x="836" y="427"/>
                  </a:lnTo>
                  <a:lnTo>
                    <a:pt x="836" y="426"/>
                  </a:lnTo>
                  <a:lnTo>
                    <a:pt x="838" y="426"/>
                  </a:lnTo>
                  <a:lnTo>
                    <a:pt x="839" y="425"/>
                  </a:lnTo>
                  <a:lnTo>
                    <a:pt x="845" y="419"/>
                  </a:lnTo>
                  <a:lnTo>
                    <a:pt x="846" y="419"/>
                  </a:lnTo>
                  <a:lnTo>
                    <a:pt x="851" y="414"/>
                  </a:lnTo>
                  <a:lnTo>
                    <a:pt x="852" y="412"/>
                  </a:lnTo>
                  <a:lnTo>
                    <a:pt x="856" y="409"/>
                  </a:lnTo>
                  <a:lnTo>
                    <a:pt x="857" y="409"/>
                  </a:lnTo>
                  <a:lnTo>
                    <a:pt x="857" y="408"/>
                  </a:lnTo>
                  <a:lnTo>
                    <a:pt x="859" y="406"/>
                  </a:lnTo>
                  <a:lnTo>
                    <a:pt x="862" y="404"/>
                  </a:lnTo>
                  <a:lnTo>
                    <a:pt x="863" y="401"/>
                  </a:lnTo>
                  <a:lnTo>
                    <a:pt x="868" y="398"/>
                  </a:lnTo>
                  <a:lnTo>
                    <a:pt x="870" y="396"/>
                  </a:lnTo>
                  <a:lnTo>
                    <a:pt x="872" y="395"/>
                  </a:lnTo>
                  <a:lnTo>
                    <a:pt x="872" y="394"/>
                  </a:lnTo>
                  <a:lnTo>
                    <a:pt x="875" y="392"/>
                  </a:lnTo>
                  <a:lnTo>
                    <a:pt x="877" y="390"/>
                  </a:lnTo>
                  <a:lnTo>
                    <a:pt x="878" y="389"/>
                  </a:lnTo>
                  <a:lnTo>
                    <a:pt x="881" y="387"/>
                  </a:lnTo>
                  <a:lnTo>
                    <a:pt x="882" y="387"/>
                  </a:lnTo>
                  <a:lnTo>
                    <a:pt x="884" y="384"/>
                  </a:lnTo>
                  <a:lnTo>
                    <a:pt x="886" y="383"/>
                  </a:lnTo>
                  <a:lnTo>
                    <a:pt x="888" y="382"/>
                  </a:lnTo>
                  <a:lnTo>
                    <a:pt x="888" y="380"/>
                  </a:lnTo>
                  <a:lnTo>
                    <a:pt x="891" y="378"/>
                  </a:lnTo>
                  <a:lnTo>
                    <a:pt x="892" y="378"/>
                  </a:lnTo>
                  <a:lnTo>
                    <a:pt x="891" y="377"/>
                  </a:lnTo>
                  <a:lnTo>
                    <a:pt x="887" y="372"/>
                  </a:lnTo>
                  <a:lnTo>
                    <a:pt x="887" y="371"/>
                  </a:lnTo>
                  <a:lnTo>
                    <a:pt x="888" y="371"/>
                  </a:lnTo>
                  <a:lnTo>
                    <a:pt x="888" y="369"/>
                  </a:lnTo>
                  <a:lnTo>
                    <a:pt x="893" y="363"/>
                  </a:lnTo>
                  <a:lnTo>
                    <a:pt x="898" y="357"/>
                  </a:lnTo>
                  <a:lnTo>
                    <a:pt x="900" y="353"/>
                  </a:lnTo>
                  <a:lnTo>
                    <a:pt x="902" y="352"/>
                  </a:lnTo>
                  <a:lnTo>
                    <a:pt x="904" y="348"/>
                  </a:lnTo>
                  <a:lnTo>
                    <a:pt x="907" y="345"/>
                  </a:lnTo>
                  <a:lnTo>
                    <a:pt x="908" y="345"/>
                  </a:lnTo>
                  <a:lnTo>
                    <a:pt x="908" y="344"/>
                  </a:lnTo>
                  <a:lnTo>
                    <a:pt x="914" y="330"/>
                  </a:lnTo>
                  <a:lnTo>
                    <a:pt x="916" y="325"/>
                  </a:lnTo>
                  <a:lnTo>
                    <a:pt x="916" y="324"/>
                  </a:lnTo>
                  <a:lnTo>
                    <a:pt x="924" y="309"/>
                  </a:lnTo>
                  <a:lnTo>
                    <a:pt x="924" y="308"/>
                  </a:lnTo>
                  <a:lnTo>
                    <a:pt x="927" y="298"/>
                  </a:lnTo>
                  <a:lnTo>
                    <a:pt x="930" y="294"/>
                  </a:lnTo>
                  <a:lnTo>
                    <a:pt x="934" y="296"/>
                  </a:lnTo>
                  <a:lnTo>
                    <a:pt x="936" y="297"/>
                  </a:lnTo>
                  <a:lnTo>
                    <a:pt x="939" y="297"/>
                  </a:lnTo>
                  <a:lnTo>
                    <a:pt x="940" y="298"/>
                  </a:lnTo>
                  <a:lnTo>
                    <a:pt x="941" y="298"/>
                  </a:lnTo>
                  <a:lnTo>
                    <a:pt x="942" y="298"/>
                  </a:lnTo>
                  <a:lnTo>
                    <a:pt x="942" y="299"/>
                  </a:lnTo>
                  <a:lnTo>
                    <a:pt x="943" y="299"/>
                  </a:lnTo>
                  <a:lnTo>
                    <a:pt x="946" y="300"/>
                  </a:lnTo>
                  <a:lnTo>
                    <a:pt x="950" y="302"/>
                  </a:lnTo>
                  <a:lnTo>
                    <a:pt x="952" y="302"/>
                  </a:lnTo>
                  <a:lnTo>
                    <a:pt x="952" y="303"/>
                  </a:lnTo>
                  <a:lnTo>
                    <a:pt x="953" y="303"/>
                  </a:lnTo>
                  <a:lnTo>
                    <a:pt x="955" y="303"/>
                  </a:lnTo>
                  <a:lnTo>
                    <a:pt x="957" y="304"/>
                  </a:lnTo>
                  <a:lnTo>
                    <a:pt x="958" y="304"/>
                  </a:lnTo>
                  <a:lnTo>
                    <a:pt x="961" y="305"/>
                  </a:lnTo>
                  <a:lnTo>
                    <a:pt x="963" y="307"/>
                  </a:lnTo>
                  <a:lnTo>
                    <a:pt x="967" y="308"/>
                  </a:lnTo>
                  <a:lnTo>
                    <a:pt x="971" y="309"/>
                  </a:lnTo>
                  <a:lnTo>
                    <a:pt x="972" y="310"/>
                  </a:lnTo>
                  <a:lnTo>
                    <a:pt x="973" y="310"/>
                  </a:lnTo>
                  <a:lnTo>
                    <a:pt x="978" y="307"/>
                  </a:lnTo>
                  <a:lnTo>
                    <a:pt x="979" y="305"/>
                  </a:lnTo>
                  <a:lnTo>
                    <a:pt x="979" y="304"/>
                  </a:lnTo>
                  <a:lnTo>
                    <a:pt x="982" y="303"/>
                  </a:lnTo>
                  <a:lnTo>
                    <a:pt x="978" y="300"/>
                  </a:lnTo>
                  <a:lnTo>
                    <a:pt x="977" y="297"/>
                  </a:lnTo>
                  <a:lnTo>
                    <a:pt x="973" y="292"/>
                  </a:lnTo>
                  <a:lnTo>
                    <a:pt x="972" y="291"/>
                  </a:lnTo>
                  <a:lnTo>
                    <a:pt x="971" y="291"/>
                  </a:lnTo>
                  <a:lnTo>
                    <a:pt x="969" y="289"/>
                  </a:lnTo>
                  <a:lnTo>
                    <a:pt x="967" y="288"/>
                  </a:lnTo>
                  <a:lnTo>
                    <a:pt x="966" y="288"/>
                  </a:lnTo>
                  <a:lnTo>
                    <a:pt x="964" y="287"/>
                  </a:lnTo>
                  <a:lnTo>
                    <a:pt x="966" y="287"/>
                  </a:lnTo>
                  <a:lnTo>
                    <a:pt x="969" y="284"/>
                  </a:lnTo>
                  <a:lnTo>
                    <a:pt x="971" y="283"/>
                  </a:lnTo>
                  <a:lnTo>
                    <a:pt x="972" y="283"/>
                  </a:lnTo>
                  <a:lnTo>
                    <a:pt x="978" y="280"/>
                  </a:lnTo>
                  <a:lnTo>
                    <a:pt x="982" y="277"/>
                  </a:lnTo>
                  <a:lnTo>
                    <a:pt x="983" y="277"/>
                  </a:lnTo>
                  <a:lnTo>
                    <a:pt x="985" y="273"/>
                  </a:lnTo>
                  <a:lnTo>
                    <a:pt x="996" y="262"/>
                  </a:lnTo>
                  <a:lnTo>
                    <a:pt x="996" y="261"/>
                  </a:lnTo>
                  <a:lnTo>
                    <a:pt x="1003" y="254"/>
                  </a:lnTo>
                  <a:lnTo>
                    <a:pt x="1011" y="244"/>
                  </a:lnTo>
                  <a:lnTo>
                    <a:pt x="1012" y="243"/>
                  </a:lnTo>
                  <a:lnTo>
                    <a:pt x="1016" y="238"/>
                  </a:lnTo>
                  <a:lnTo>
                    <a:pt x="1017" y="236"/>
                  </a:lnTo>
                  <a:lnTo>
                    <a:pt x="1020" y="235"/>
                  </a:lnTo>
                  <a:lnTo>
                    <a:pt x="1020" y="234"/>
                  </a:lnTo>
                  <a:lnTo>
                    <a:pt x="1021" y="234"/>
                  </a:lnTo>
                  <a:lnTo>
                    <a:pt x="1030" y="236"/>
                  </a:lnTo>
                  <a:lnTo>
                    <a:pt x="1031" y="236"/>
                  </a:lnTo>
                  <a:lnTo>
                    <a:pt x="1036" y="238"/>
                  </a:lnTo>
                  <a:lnTo>
                    <a:pt x="1039" y="238"/>
                  </a:lnTo>
                  <a:lnTo>
                    <a:pt x="1043" y="239"/>
                  </a:lnTo>
                  <a:lnTo>
                    <a:pt x="1044" y="239"/>
                  </a:lnTo>
                  <a:lnTo>
                    <a:pt x="1046" y="239"/>
                  </a:lnTo>
                  <a:lnTo>
                    <a:pt x="1047" y="239"/>
                  </a:lnTo>
                  <a:lnTo>
                    <a:pt x="1053" y="233"/>
                  </a:lnTo>
                  <a:lnTo>
                    <a:pt x="1055" y="230"/>
                  </a:lnTo>
                  <a:lnTo>
                    <a:pt x="1059" y="225"/>
                  </a:lnTo>
                  <a:lnTo>
                    <a:pt x="1063" y="222"/>
                  </a:lnTo>
                  <a:lnTo>
                    <a:pt x="1068" y="217"/>
                  </a:lnTo>
                  <a:lnTo>
                    <a:pt x="1068" y="216"/>
                  </a:lnTo>
                  <a:lnTo>
                    <a:pt x="1069" y="216"/>
                  </a:lnTo>
                  <a:lnTo>
                    <a:pt x="1069" y="214"/>
                  </a:lnTo>
                  <a:lnTo>
                    <a:pt x="1071" y="212"/>
                  </a:lnTo>
                  <a:lnTo>
                    <a:pt x="1073" y="208"/>
                  </a:lnTo>
                  <a:lnTo>
                    <a:pt x="1074" y="208"/>
                  </a:lnTo>
                  <a:lnTo>
                    <a:pt x="1075" y="206"/>
                  </a:lnTo>
                  <a:lnTo>
                    <a:pt x="1075" y="204"/>
                  </a:lnTo>
                  <a:lnTo>
                    <a:pt x="1076" y="204"/>
                  </a:lnTo>
                  <a:lnTo>
                    <a:pt x="1076" y="203"/>
                  </a:lnTo>
                  <a:lnTo>
                    <a:pt x="1078" y="206"/>
                  </a:lnTo>
                  <a:lnTo>
                    <a:pt x="1080" y="207"/>
                  </a:lnTo>
                  <a:lnTo>
                    <a:pt x="1080" y="208"/>
                  </a:lnTo>
                  <a:lnTo>
                    <a:pt x="1080" y="209"/>
                  </a:lnTo>
                  <a:lnTo>
                    <a:pt x="1081" y="209"/>
                  </a:lnTo>
                  <a:lnTo>
                    <a:pt x="1081" y="211"/>
                  </a:lnTo>
                  <a:lnTo>
                    <a:pt x="1083" y="212"/>
                  </a:lnTo>
                  <a:lnTo>
                    <a:pt x="1084" y="214"/>
                  </a:lnTo>
                  <a:lnTo>
                    <a:pt x="1085" y="216"/>
                  </a:lnTo>
                  <a:lnTo>
                    <a:pt x="1086" y="217"/>
                  </a:lnTo>
                  <a:lnTo>
                    <a:pt x="1086" y="218"/>
                  </a:lnTo>
                  <a:lnTo>
                    <a:pt x="1089" y="214"/>
                  </a:lnTo>
                  <a:lnTo>
                    <a:pt x="1090" y="214"/>
                  </a:lnTo>
                  <a:lnTo>
                    <a:pt x="1091" y="213"/>
                  </a:lnTo>
                  <a:lnTo>
                    <a:pt x="1091" y="212"/>
                  </a:lnTo>
                  <a:lnTo>
                    <a:pt x="1092" y="211"/>
                  </a:lnTo>
                  <a:lnTo>
                    <a:pt x="1096" y="204"/>
                  </a:lnTo>
                  <a:lnTo>
                    <a:pt x="1097" y="204"/>
                  </a:lnTo>
                  <a:lnTo>
                    <a:pt x="1099" y="203"/>
                  </a:lnTo>
                  <a:lnTo>
                    <a:pt x="1100" y="201"/>
                  </a:lnTo>
                  <a:lnTo>
                    <a:pt x="1105" y="196"/>
                  </a:lnTo>
                  <a:lnTo>
                    <a:pt x="1105" y="195"/>
                  </a:lnTo>
                  <a:lnTo>
                    <a:pt x="1108" y="191"/>
                  </a:lnTo>
                  <a:lnTo>
                    <a:pt x="1108" y="190"/>
                  </a:lnTo>
                  <a:lnTo>
                    <a:pt x="1110" y="188"/>
                  </a:lnTo>
                  <a:lnTo>
                    <a:pt x="1115" y="182"/>
                  </a:lnTo>
                  <a:lnTo>
                    <a:pt x="1117" y="179"/>
                  </a:lnTo>
                  <a:lnTo>
                    <a:pt x="1118" y="179"/>
                  </a:lnTo>
                  <a:lnTo>
                    <a:pt x="1119" y="179"/>
                  </a:lnTo>
                  <a:lnTo>
                    <a:pt x="1121" y="177"/>
                  </a:lnTo>
                  <a:lnTo>
                    <a:pt x="1122" y="177"/>
                  </a:lnTo>
                  <a:lnTo>
                    <a:pt x="1122" y="176"/>
                  </a:lnTo>
                  <a:lnTo>
                    <a:pt x="1123" y="175"/>
                  </a:lnTo>
                  <a:lnTo>
                    <a:pt x="1124" y="174"/>
                  </a:lnTo>
                  <a:lnTo>
                    <a:pt x="1124" y="172"/>
                  </a:lnTo>
                  <a:lnTo>
                    <a:pt x="1129" y="166"/>
                  </a:lnTo>
                  <a:lnTo>
                    <a:pt x="1135" y="158"/>
                  </a:lnTo>
                  <a:lnTo>
                    <a:pt x="1140" y="149"/>
                  </a:lnTo>
                  <a:lnTo>
                    <a:pt x="1140" y="148"/>
                  </a:lnTo>
                  <a:lnTo>
                    <a:pt x="1143" y="144"/>
                  </a:lnTo>
                  <a:lnTo>
                    <a:pt x="1145" y="139"/>
                  </a:lnTo>
                  <a:lnTo>
                    <a:pt x="1148" y="134"/>
                  </a:lnTo>
                  <a:lnTo>
                    <a:pt x="1149" y="134"/>
                  </a:lnTo>
                  <a:lnTo>
                    <a:pt x="1150" y="132"/>
                  </a:lnTo>
                  <a:lnTo>
                    <a:pt x="1158" y="118"/>
                  </a:lnTo>
                  <a:lnTo>
                    <a:pt x="1159" y="117"/>
                  </a:lnTo>
                  <a:lnTo>
                    <a:pt x="1174" y="127"/>
                  </a:lnTo>
                  <a:lnTo>
                    <a:pt x="1176" y="123"/>
                  </a:lnTo>
                  <a:lnTo>
                    <a:pt x="1183" y="115"/>
                  </a:lnTo>
                  <a:lnTo>
                    <a:pt x="1187" y="118"/>
                  </a:lnTo>
                  <a:lnTo>
                    <a:pt x="1188" y="118"/>
                  </a:lnTo>
                  <a:lnTo>
                    <a:pt x="1198" y="127"/>
                  </a:lnTo>
                  <a:lnTo>
                    <a:pt x="1218" y="142"/>
                  </a:lnTo>
                  <a:lnTo>
                    <a:pt x="1219" y="142"/>
                  </a:lnTo>
                  <a:lnTo>
                    <a:pt x="1219" y="143"/>
                  </a:lnTo>
                  <a:lnTo>
                    <a:pt x="1220" y="143"/>
                  </a:lnTo>
                  <a:lnTo>
                    <a:pt x="1222" y="144"/>
                  </a:lnTo>
                  <a:lnTo>
                    <a:pt x="1224" y="145"/>
                  </a:lnTo>
                  <a:lnTo>
                    <a:pt x="1224" y="147"/>
                  </a:lnTo>
                  <a:lnTo>
                    <a:pt x="1226" y="148"/>
                  </a:lnTo>
                  <a:lnTo>
                    <a:pt x="1231" y="152"/>
                  </a:lnTo>
                  <a:lnTo>
                    <a:pt x="1239" y="158"/>
                  </a:lnTo>
                  <a:lnTo>
                    <a:pt x="1240" y="158"/>
                  </a:lnTo>
                  <a:lnTo>
                    <a:pt x="1241" y="159"/>
                  </a:lnTo>
                  <a:lnTo>
                    <a:pt x="1241" y="160"/>
                  </a:lnTo>
                  <a:lnTo>
                    <a:pt x="1245" y="163"/>
                  </a:lnTo>
                  <a:lnTo>
                    <a:pt x="1247" y="165"/>
                  </a:lnTo>
                  <a:lnTo>
                    <a:pt x="1252" y="169"/>
                  </a:lnTo>
                  <a:lnTo>
                    <a:pt x="1254" y="170"/>
                  </a:lnTo>
                  <a:lnTo>
                    <a:pt x="1270" y="152"/>
                  </a:lnTo>
                  <a:lnTo>
                    <a:pt x="1271" y="150"/>
                  </a:lnTo>
                  <a:lnTo>
                    <a:pt x="1273" y="147"/>
                  </a:lnTo>
                  <a:lnTo>
                    <a:pt x="1276" y="144"/>
                  </a:lnTo>
                  <a:lnTo>
                    <a:pt x="1281" y="139"/>
                  </a:lnTo>
                  <a:lnTo>
                    <a:pt x="1281" y="138"/>
                  </a:lnTo>
                  <a:lnTo>
                    <a:pt x="1287" y="147"/>
                  </a:lnTo>
                  <a:lnTo>
                    <a:pt x="1292" y="154"/>
                  </a:lnTo>
                  <a:lnTo>
                    <a:pt x="1292" y="153"/>
                  </a:lnTo>
                  <a:lnTo>
                    <a:pt x="1318" y="135"/>
                  </a:lnTo>
                  <a:lnTo>
                    <a:pt x="1319" y="135"/>
                  </a:lnTo>
                  <a:lnTo>
                    <a:pt x="1319" y="134"/>
                  </a:lnTo>
                  <a:lnTo>
                    <a:pt x="1322" y="127"/>
                  </a:lnTo>
                  <a:lnTo>
                    <a:pt x="1324" y="126"/>
                  </a:lnTo>
                  <a:lnTo>
                    <a:pt x="1326" y="122"/>
                  </a:lnTo>
                  <a:lnTo>
                    <a:pt x="1330" y="124"/>
                  </a:lnTo>
                  <a:lnTo>
                    <a:pt x="1335" y="129"/>
                  </a:lnTo>
                  <a:lnTo>
                    <a:pt x="1336" y="131"/>
                  </a:lnTo>
                  <a:lnTo>
                    <a:pt x="1336" y="132"/>
                  </a:lnTo>
                  <a:lnTo>
                    <a:pt x="1337" y="131"/>
                  </a:lnTo>
                  <a:lnTo>
                    <a:pt x="1340" y="128"/>
                  </a:lnTo>
                  <a:lnTo>
                    <a:pt x="1345" y="121"/>
                  </a:lnTo>
                  <a:lnTo>
                    <a:pt x="1346" y="121"/>
                  </a:lnTo>
                  <a:lnTo>
                    <a:pt x="1350" y="123"/>
                  </a:lnTo>
                  <a:lnTo>
                    <a:pt x="1351" y="124"/>
                  </a:lnTo>
                  <a:lnTo>
                    <a:pt x="1353" y="127"/>
                  </a:lnTo>
                  <a:lnTo>
                    <a:pt x="1362" y="123"/>
                  </a:lnTo>
                  <a:lnTo>
                    <a:pt x="1369" y="121"/>
                  </a:lnTo>
                  <a:lnTo>
                    <a:pt x="1370" y="119"/>
                  </a:lnTo>
                  <a:lnTo>
                    <a:pt x="1372" y="119"/>
                  </a:lnTo>
                  <a:lnTo>
                    <a:pt x="1372" y="118"/>
                  </a:lnTo>
                  <a:lnTo>
                    <a:pt x="1373" y="118"/>
                  </a:lnTo>
                  <a:lnTo>
                    <a:pt x="1377" y="117"/>
                  </a:lnTo>
                  <a:lnTo>
                    <a:pt x="1378" y="118"/>
                  </a:lnTo>
                  <a:lnTo>
                    <a:pt x="1379" y="119"/>
                  </a:lnTo>
                  <a:lnTo>
                    <a:pt x="1379" y="118"/>
                  </a:lnTo>
                  <a:lnTo>
                    <a:pt x="1380" y="118"/>
                  </a:lnTo>
                  <a:lnTo>
                    <a:pt x="1382" y="117"/>
                  </a:lnTo>
                  <a:lnTo>
                    <a:pt x="1383" y="116"/>
                  </a:lnTo>
                  <a:lnTo>
                    <a:pt x="1384" y="115"/>
                  </a:lnTo>
                  <a:lnTo>
                    <a:pt x="1385" y="113"/>
                  </a:lnTo>
                  <a:lnTo>
                    <a:pt x="1388" y="112"/>
                  </a:lnTo>
                  <a:lnTo>
                    <a:pt x="1394" y="107"/>
                  </a:lnTo>
                  <a:lnTo>
                    <a:pt x="1394" y="106"/>
                  </a:lnTo>
                  <a:lnTo>
                    <a:pt x="1395" y="107"/>
                  </a:lnTo>
                  <a:lnTo>
                    <a:pt x="1400" y="115"/>
                  </a:lnTo>
                  <a:lnTo>
                    <a:pt x="1401" y="115"/>
                  </a:lnTo>
                  <a:lnTo>
                    <a:pt x="1402" y="117"/>
                  </a:lnTo>
                  <a:lnTo>
                    <a:pt x="1418" y="105"/>
                  </a:lnTo>
                  <a:lnTo>
                    <a:pt x="1420" y="103"/>
                  </a:lnTo>
                  <a:lnTo>
                    <a:pt x="1425" y="100"/>
                  </a:lnTo>
                  <a:lnTo>
                    <a:pt x="1431" y="96"/>
                  </a:lnTo>
                  <a:lnTo>
                    <a:pt x="1433" y="94"/>
                  </a:lnTo>
                  <a:lnTo>
                    <a:pt x="1432" y="94"/>
                  </a:lnTo>
                  <a:lnTo>
                    <a:pt x="1431" y="91"/>
                  </a:lnTo>
                  <a:lnTo>
                    <a:pt x="1432" y="91"/>
                  </a:lnTo>
                  <a:lnTo>
                    <a:pt x="1433" y="90"/>
                  </a:lnTo>
                  <a:lnTo>
                    <a:pt x="1447" y="79"/>
                  </a:lnTo>
                  <a:lnTo>
                    <a:pt x="1454" y="73"/>
                  </a:lnTo>
                  <a:lnTo>
                    <a:pt x="1457" y="70"/>
                  </a:lnTo>
                  <a:lnTo>
                    <a:pt x="1461" y="67"/>
                  </a:lnTo>
                  <a:lnTo>
                    <a:pt x="1463" y="65"/>
                  </a:lnTo>
                  <a:lnTo>
                    <a:pt x="1464" y="64"/>
                  </a:lnTo>
                  <a:lnTo>
                    <a:pt x="1474" y="57"/>
                  </a:lnTo>
                  <a:lnTo>
                    <a:pt x="1473" y="57"/>
                  </a:lnTo>
                  <a:lnTo>
                    <a:pt x="1469" y="53"/>
                  </a:lnTo>
                  <a:lnTo>
                    <a:pt x="1468" y="51"/>
                  </a:lnTo>
                  <a:lnTo>
                    <a:pt x="1466" y="51"/>
                  </a:lnTo>
                  <a:lnTo>
                    <a:pt x="1466" y="46"/>
                  </a:lnTo>
                  <a:lnTo>
                    <a:pt x="1465" y="32"/>
                  </a:lnTo>
                  <a:lnTo>
                    <a:pt x="1464" y="28"/>
                  </a:lnTo>
                  <a:lnTo>
                    <a:pt x="1464" y="27"/>
                  </a:lnTo>
                  <a:lnTo>
                    <a:pt x="1464" y="23"/>
                  </a:lnTo>
                  <a:lnTo>
                    <a:pt x="1463" y="14"/>
                  </a:lnTo>
                  <a:lnTo>
                    <a:pt x="1463" y="12"/>
                  </a:lnTo>
                  <a:lnTo>
                    <a:pt x="1461" y="11"/>
                  </a:lnTo>
                  <a:lnTo>
                    <a:pt x="1460" y="4"/>
                  </a:lnTo>
                  <a:lnTo>
                    <a:pt x="1460" y="3"/>
                  </a:lnTo>
                  <a:lnTo>
                    <a:pt x="1460" y="0"/>
                  </a:lnTo>
                  <a:lnTo>
                    <a:pt x="1459" y="0"/>
                  </a:lnTo>
                  <a:lnTo>
                    <a:pt x="1460" y="0"/>
                  </a:lnTo>
                  <a:lnTo>
                    <a:pt x="1482" y="0"/>
                  </a:lnTo>
                  <a:lnTo>
                    <a:pt x="1484" y="11"/>
                  </a:lnTo>
                  <a:lnTo>
                    <a:pt x="1484" y="14"/>
                  </a:lnTo>
                  <a:lnTo>
                    <a:pt x="1485" y="23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280BB85-FBE4-7B91-11E5-9FB8FCDF97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788" y="3816350"/>
              <a:ext cx="1792288" cy="1343025"/>
            </a:xfrm>
            <a:custGeom>
              <a:avLst/>
              <a:gdLst>
                <a:gd name="T0" fmla="*/ 888 w 1129"/>
                <a:gd name="T1" fmla="*/ 88 h 846"/>
                <a:gd name="T2" fmla="*/ 916 w 1129"/>
                <a:gd name="T3" fmla="*/ 157 h 846"/>
                <a:gd name="T4" fmla="*/ 949 w 1129"/>
                <a:gd name="T5" fmla="*/ 235 h 846"/>
                <a:gd name="T6" fmla="*/ 979 w 1129"/>
                <a:gd name="T7" fmla="*/ 308 h 846"/>
                <a:gd name="T8" fmla="*/ 1026 w 1129"/>
                <a:gd name="T9" fmla="*/ 339 h 846"/>
                <a:gd name="T10" fmla="*/ 1076 w 1129"/>
                <a:gd name="T11" fmla="*/ 398 h 846"/>
                <a:gd name="T12" fmla="*/ 1129 w 1129"/>
                <a:gd name="T13" fmla="*/ 487 h 846"/>
                <a:gd name="T14" fmla="*/ 1102 w 1129"/>
                <a:gd name="T15" fmla="*/ 531 h 846"/>
                <a:gd name="T16" fmla="*/ 1091 w 1129"/>
                <a:gd name="T17" fmla="*/ 578 h 846"/>
                <a:gd name="T18" fmla="*/ 1085 w 1129"/>
                <a:gd name="T19" fmla="*/ 639 h 846"/>
                <a:gd name="T20" fmla="*/ 1036 w 1129"/>
                <a:gd name="T21" fmla="*/ 756 h 846"/>
                <a:gd name="T22" fmla="*/ 993 w 1129"/>
                <a:gd name="T23" fmla="*/ 756 h 846"/>
                <a:gd name="T24" fmla="*/ 953 w 1129"/>
                <a:gd name="T25" fmla="*/ 756 h 846"/>
                <a:gd name="T26" fmla="*/ 917 w 1129"/>
                <a:gd name="T27" fmla="*/ 753 h 846"/>
                <a:gd name="T28" fmla="*/ 871 w 1129"/>
                <a:gd name="T29" fmla="*/ 745 h 846"/>
                <a:gd name="T30" fmla="*/ 802 w 1129"/>
                <a:gd name="T31" fmla="*/ 746 h 846"/>
                <a:gd name="T32" fmla="*/ 769 w 1129"/>
                <a:gd name="T33" fmla="*/ 745 h 846"/>
                <a:gd name="T34" fmla="*/ 739 w 1129"/>
                <a:gd name="T35" fmla="*/ 753 h 846"/>
                <a:gd name="T36" fmla="*/ 698 w 1129"/>
                <a:gd name="T37" fmla="*/ 765 h 846"/>
                <a:gd name="T38" fmla="*/ 648 w 1129"/>
                <a:gd name="T39" fmla="*/ 770 h 846"/>
                <a:gd name="T40" fmla="*/ 611 w 1129"/>
                <a:gd name="T41" fmla="*/ 776 h 846"/>
                <a:gd name="T42" fmla="*/ 575 w 1129"/>
                <a:gd name="T43" fmla="*/ 788 h 846"/>
                <a:gd name="T44" fmla="*/ 550 w 1129"/>
                <a:gd name="T45" fmla="*/ 753 h 846"/>
                <a:gd name="T46" fmla="*/ 529 w 1129"/>
                <a:gd name="T47" fmla="*/ 738 h 846"/>
                <a:gd name="T48" fmla="*/ 514 w 1129"/>
                <a:gd name="T49" fmla="*/ 680 h 846"/>
                <a:gd name="T50" fmla="*/ 473 w 1129"/>
                <a:gd name="T51" fmla="*/ 665 h 846"/>
                <a:gd name="T52" fmla="*/ 455 w 1129"/>
                <a:gd name="T53" fmla="*/ 650 h 846"/>
                <a:gd name="T54" fmla="*/ 411 w 1129"/>
                <a:gd name="T55" fmla="*/ 601 h 846"/>
                <a:gd name="T56" fmla="*/ 371 w 1129"/>
                <a:gd name="T57" fmla="*/ 634 h 846"/>
                <a:gd name="T58" fmla="*/ 399 w 1129"/>
                <a:gd name="T59" fmla="*/ 750 h 846"/>
                <a:gd name="T60" fmla="*/ 353 w 1129"/>
                <a:gd name="T61" fmla="*/ 844 h 846"/>
                <a:gd name="T62" fmla="*/ 334 w 1129"/>
                <a:gd name="T63" fmla="*/ 821 h 846"/>
                <a:gd name="T64" fmla="*/ 303 w 1129"/>
                <a:gd name="T65" fmla="*/ 789 h 846"/>
                <a:gd name="T66" fmla="*/ 254 w 1129"/>
                <a:gd name="T67" fmla="*/ 734 h 846"/>
                <a:gd name="T68" fmla="*/ 244 w 1129"/>
                <a:gd name="T69" fmla="*/ 707 h 846"/>
                <a:gd name="T70" fmla="*/ 224 w 1129"/>
                <a:gd name="T71" fmla="*/ 693 h 846"/>
                <a:gd name="T72" fmla="*/ 209 w 1129"/>
                <a:gd name="T73" fmla="*/ 677 h 846"/>
                <a:gd name="T74" fmla="*/ 212 w 1129"/>
                <a:gd name="T75" fmla="*/ 616 h 846"/>
                <a:gd name="T76" fmla="*/ 163 w 1129"/>
                <a:gd name="T77" fmla="*/ 564 h 846"/>
                <a:gd name="T78" fmla="*/ 118 w 1129"/>
                <a:gd name="T79" fmla="*/ 579 h 846"/>
                <a:gd name="T80" fmla="*/ 112 w 1129"/>
                <a:gd name="T81" fmla="*/ 535 h 846"/>
                <a:gd name="T82" fmla="*/ 51 w 1129"/>
                <a:gd name="T83" fmla="*/ 472 h 846"/>
                <a:gd name="T84" fmla="*/ 33 w 1129"/>
                <a:gd name="T85" fmla="*/ 434 h 846"/>
                <a:gd name="T86" fmla="*/ 0 w 1129"/>
                <a:gd name="T87" fmla="*/ 399 h 846"/>
                <a:gd name="T88" fmla="*/ 57 w 1129"/>
                <a:gd name="T89" fmla="*/ 331 h 846"/>
                <a:gd name="T90" fmla="*/ 32 w 1129"/>
                <a:gd name="T91" fmla="*/ 304 h 846"/>
                <a:gd name="T92" fmla="*/ 50 w 1129"/>
                <a:gd name="T93" fmla="*/ 274 h 846"/>
                <a:gd name="T94" fmla="*/ 140 w 1129"/>
                <a:gd name="T95" fmla="*/ 317 h 846"/>
                <a:gd name="T96" fmla="*/ 187 w 1129"/>
                <a:gd name="T97" fmla="*/ 312 h 846"/>
                <a:gd name="T98" fmla="*/ 217 w 1129"/>
                <a:gd name="T99" fmla="*/ 274 h 846"/>
                <a:gd name="T100" fmla="*/ 260 w 1129"/>
                <a:gd name="T101" fmla="*/ 213 h 846"/>
                <a:gd name="T102" fmla="*/ 291 w 1129"/>
                <a:gd name="T103" fmla="*/ 196 h 846"/>
                <a:gd name="T104" fmla="*/ 297 w 1129"/>
                <a:gd name="T105" fmla="*/ 174 h 846"/>
                <a:gd name="T106" fmla="*/ 344 w 1129"/>
                <a:gd name="T107" fmla="*/ 151 h 846"/>
                <a:gd name="T108" fmla="*/ 376 w 1129"/>
                <a:gd name="T109" fmla="*/ 165 h 846"/>
                <a:gd name="T110" fmla="*/ 409 w 1129"/>
                <a:gd name="T111" fmla="*/ 197 h 846"/>
                <a:gd name="T112" fmla="*/ 435 w 1129"/>
                <a:gd name="T113" fmla="*/ 211 h 846"/>
                <a:gd name="T114" fmla="*/ 465 w 1129"/>
                <a:gd name="T115" fmla="*/ 213 h 846"/>
                <a:gd name="T116" fmla="*/ 591 w 1129"/>
                <a:gd name="T117" fmla="*/ 143 h 846"/>
                <a:gd name="T118" fmla="*/ 698 w 1129"/>
                <a:gd name="T119" fmla="*/ 75 h 846"/>
                <a:gd name="T120" fmla="*/ 778 w 1129"/>
                <a:gd name="T121" fmla="*/ 24 h 846"/>
                <a:gd name="T122" fmla="*/ 820 w 1129"/>
                <a:gd name="T123" fmla="*/ 16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29" h="846">
                  <a:moveTo>
                    <a:pt x="854" y="54"/>
                  </a:moveTo>
                  <a:lnTo>
                    <a:pt x="855" y="54"/>
                  </a:lnTo>
                  <a:lnTo>
                    <a:pt x="862" y="54"/>
                  </a:lnTo>
                  <a:lnTo>
                    <a:pt x="868" y="59"/>
                  </a:lnTo>
                  <a:lnTo>
                    <a:pt x="882" y="69"/>
                  </a:lnTo>
                  <a:lnTo>
                    <a:pt x="884" y="70"/>
                  </a:lnTo>
                  <a:lnTo>
                    <a:pt x="884" y="73"/>
                  </a:lnTo>
                  <a:lnTo>
                    <a:pt x="885" y="73"/>
                  </a:lnTo>
                  <a:lnTo>
                    <a:pt x="885" y="74"/>
                  </a:lnTo>
                  <a:lnTo>
                    <a:pt x="885" y="75"/>
                  </a:lnTo>
                  <a:lnTo>
                    <a:pt x="885" y="77"/>
                  </a:lnTo>
                  <a:lnTo>
                    <a:pt x="885" y="78"/>
                  </a:lnTo>
                  <a:lnTo>
                    <a:pt x="885" y="79"/>
                  </a:lnTo>
                  <a:lnTo>
                    <a:pt x="887" y="80"/>
                  </a:lnTo>
                  <a:lnTo>
                    <a:pt x="887" y="82"/>
                  </a:lnTo>
                  <a:lnTo>
                    <a:pt x="887" y="83"/>
                  </a:lnTo>
                  <a:lnTo>
                    <a:pt x="888" y="84"/>
                  </a:lnTo>
                  <a:lnTo>
                    <a:pt x="888" y="85"/>
                  </a:lnTo>
                  <a:lnTo>
                    <a:pt x="888" y="88"/>
                  </a:lnTo>
                  <a:lnTo>
                    <a:pt x="889" y="90"/>
                  </a:lnTo>
                  <a:lnTo>
                    <a:pt x="890" y="93"/>
                  </a:lnTo>
                  <a:lnTo>
                    <a:pt x="892" y="96"/>
                  </a:lnTo>
                  <a:lnTo>
                    <a:pt x="893" y="100"/>
                  </a:lnTo>
                  <a:lnTo>
                    <a:pt x="893" y="101"/>
                  </a:lnTo>
                  <a:lnTo>
                    <a:pt x="900" y="116"/>
                  </a:lnTo>
                  <a:lnTo>
                    <a:pt x="900" y="117"/>
                  </a:lnTo>
                  <a:lnTo>
                    <a:pt x="900" y="118"/>
                  </a:lnTo>
                  <a:lnTo>
                    <a:pt x="904" y="126"/>
                  </a:lnTo>
                  <a:lnTo>
                    <a:pt x="904" y="127"/>
                  </a:lnTo>
                  <a:lnTo>
                    <a:pt x="906" y="133"/>
                  </a:lnTo>
                  <a:lnTo>
                    <a:pt x="908" y="135"/>
                  </a:lnTo>
                  <a:lnTo>
                    <a:pt x="908" y="137"/>
                  </a:lnTo>
                  <a:lnTo>
                    <a:pt x="909" y="137"/>
                  </a:lnTo>
                  <a:lnTo>
                    <a:pt x="910" y="141"/>
                  </a:lnTo>
                  <a:lnTo>
                    <a:pt x="911" y="146"/>
                  </a:lnTo>
                  <a:lnTo>
                    <a:pt x="915" y="154"/>
                  </a:lnTo>
                  <a:lnTo>
                    <a:pt x="916" y="155"/>
                  </a:lnTo>
                  <a:lnTo>
                    <a:pt x="916" y="157"/>
                  </a:lnTo>
                  <a:lnTo>
                    <a:pt x="916" y="158"/>
                  </a:lnTo>
                  <a:lnTo>
                    <a:pt x="917" y="162"/>
                  </a:lnTo>
                  <a:lnTo>
                    <a:pt x="920" y="165"/>
                  </a:lnTo>
                  <a:lnTo>
                    <a:pt x="922" y="173"/>
                  </a:lnTo>
                  <a:lnTo>
                    <a:pt x="927" y="184"/>
                  </a:lnTo>
                  <a:lnTo>
                    <a:pt x="930" y="190"/>
                  </a:lnTo>
                  <a:lnTo>
                    <a:pt x="933" y="197"/>
                  </a:lnTo>
                  <a:lnTo>
                    <a:pt x="935" y="201"/>
                  </a:lnTo>
                  <a:lnTo>
                    <a:pt x="936" y="205"/>
                  </a:lnTo>
                  <a:lnTo>
                    <a:pt x="937" y="207"/>
                  </a:lnTo>
                  <a:lnTo>
                    <a:pt x="938" y="211"/>
                  </a:lnTo>
                  <a:lnTo>
                    <a:pt x="940" y="213"/>
                  </a:lnTo>
                  <a:lnTo>
                    <a:pt x="942" y="218"/>
                  </a:lnTo>
                  <a:lnTo>
                    <a:pt x="942" y="219"/>
                  </a:lnTo>
                  <a:lnTo>
                    <a:pt x="943" y="222"/>
                  </a:lnTo>
                  <a:lnTo>
                    <a:pt x="943" y="223"/>
                  </a:lnTo>
                  <a:lnTo>
                    <a:pt x="946" y="227"/>
                  </a:lnTo>
                  <a:lnTo>
                    <a:pt x="948" y="234"/>
                  </a:lnTo>
                  <a:lnTo>
                    <a:pt x="949" y="235"/>
                  </a:lnTo>
                  <a:lnTo>
                    <a:pt x="949" y="237"/>
                  </a:lnTo>
                  <a:lnTo>
                    <a:pt x="949" y="238"/>
                  </a:lnTo>
                  <a:lnTo>
                    <a:pt x="949" y="239"/>
                  </a:lnTo>
                  <a:lnTo>
                    <a:pt x="951" y="239"/>
                  </a:lnTo>
                  <a:lnTo>
                    <a:pt x="951" y="240"/>
                  </a:lnTo>
                  <a:lnTo>
                    <a:pt x="952" y="244"/>
                  </a:lnTo>
                  <a:lnTo>
                    <a:pt x="954" y="249"/>
                  </a:lnTo>
                  <a:lnTo>
                    <a:pt x="956" y="254"/>
                  </a:lnTo>
                  <a:lnTo>
                    <a:pt x="958" y="260"/>
                  </a:lnTo>
                  <a:lnTo>
                    <a:pt x="959" y="263"/>
                  </a:lnTo>
                  <a:lnTo>
                    <a:pt x="962" y="267"/>
                  </a:lnTo>
                  <a:lnTo>
                    <a:pt x="967" y="280"/>
                  </a:lnTo>
                  <a:lnTo>
                    <a:pt x="970" y="288"/>
                  </a:lnTo>
                  <a:lnTo>
                    <a:pt x="972" y="291"/>
                  </a:lnTo>
                  <a:lnTo>
                    <a:pt x="973" y="295"/>
                  </a:lnTo>
                  <a:lnTo>
                    <a:pt x="974" y="297"/>
                  </a:lnTo>
                  <a:lnTo>
                    <a:pt x="974" y="298"/>
                  </a:lnTo>
                  <a:lnTo>
                    <a:pt x="978" y="304"/>
                  </a:lnTo>
                  <a:lnTo>
                    <a:pt x="979" y="308"/>
                  </a:lnTo>
                  <a:lnTo>
                    <a:pt x="981" y="314"/>
                  </a:lnTo>
                  <a:lnTo>
                    <a:pt x="981" y="317"/>
                  </a:lnTo>
                  <a:lnTo>
                    <a:pt x="983" y="319"/>
                  </a:lnTo>
                  <a:lnTo>
                    <a:pt x="984" y="320"/>
                  </a:lnTo>
                  <a:lnTo>
                    <a:pt x="986" y="325"/>
                  </a:lnTo>
                  <a:lnTo>
                    <a:pt x="989" y="330"/>
                  </a:lnTo>
                  <a:lnTo>
                    <a:pt x="989" y="331"/>
                  </a:lnTo>
                  <a:lnTo>
                    <a:pt x="989" y="333"/>
                  </a:lnTo>
                  <a:lnTo>
                    <a:pt x="991" y="335"/>
                  </a:lnTo>
                  <a:lnTo>
                    <a:pt x="994" y="335"/>
                  </a:lnTo>
                  <a:lnTo>
                    <a:pt x="996" y="336"/>
                  </a:lnTo>
                  <a:lnTo>
                    <a:pt x="999" y="336"/>
                  </a:lnTo>
                  <a:lnTo>
                    <a:pt x="1002" y="336"/>
                  </a:lnTo>
                  <a:lnTo>
                    <a:pt x="1007" y="338"/>
                  </a:lnTo>
                  <a:lnTo>
                    <a:pt x="1012" y="338"/>
                  </a:lnTo>
                  <a:lnTo>
                    <a:pt x="1016" y="338"/>
                  </a:lnTo>
                  <a:lnTo>
                    <a:pt x="1018" y="339"/>
                  </a:lnTo>
                  <a:lnTo>
                    <a:pt x="1022" y="339"/>
                  </a:lnTo>
                  <a:lnTo>
                    <a:pt x="1026" y="339"/>
                  </a:lnTo>
                  <a:lnTo>
                    <a:pt x="1028" y="339"/>
                  </a:lnTo>
                  <a:lnTo>
                    <a:pt x="1033" y="339"/>
                  </a:lnTo>
                  <a:lnTo>
                    <a:pt x="1037" y="339"/>
                  </a:lnTo>
                  <a:lnTo>
                    <a:pt x="1041" y="339"/>
                  </a:lnTo>
                  <a:lnTo>
                    <a:pt x="1044" y="339"/>
                  </a:lnTo>
                  <a:lnTo>
                    <a:pt x="1048" y="339"/>
                  </a:lnTo>
                  <a:lnTo>
                    <a:pt x="1052" y="339"/>
                  </a:lnTo>
                  <a:lnTo>
                    <a:pt x="1055" y="339"/>
                  </a:lnTo>
                  <a:lnTo>
                    <a:pt x="1057" y="339"/>
                  </a:lnTo>
                  <a:lnTo>
                    <a:pt x="1059" y="339"/>
                  </a:lnTo>
                  <a:lnTo>
                    <a:pt x="1064" y="339"/>
                  </a:lnTo>
                  <a:lnTo>
                    <a:pt x="1064" y="340"/>
                  </a:lnTo>
                  <a:lnTo>
                    <a:pt x="1065" y="341"/>
                  </a:lnTo>
                  <a:lnTo>
                    <a:pt x="1066" y="349"/>
                  </a:lnTo>
                  <a:lnTo>
                    <a:pt x="1073" y="381"/>
                  </a:lnTo>
                  <a:lnTo>
                    <a:pt x="1074" y="386"/>
                  </a:lnTo>
                  <a:lnTo>
                    <a:pt x="1074" y="389"/>
                  </a:lnTo>
                  <a:lnTo>
                    <a:pt x="1075" y="389"/>
                  </a:lnTo>
                  <a:lnTo>
                    <a:pt x="1076" y="398"/>
                  </a:lnTo>
                  <a:lnTo>
                    <a:pt x="1076" y="399"/>
                  </a:lnTo>
                  <a:lnTo>
                    <a:pt x="1076" y="400"/>
                  </a:lnTo>
                  <a:lnTo>
                    <a:pt x="1075" y="400"/>
                  </a:lnTo>
                  <a:lnTo>
                    <a:pt x="1074" y="400"/>
                  </a:lnTo>
                  <a:lnTo>
                    <a:pt x="1086" y="424"/>
                  </a:lnTo>
                  <a:lnTo>
                    <a:pt x="1091" y="435"/>
                  </a:lnTo>
                  <a:lnTo>
                    <a:pt x="1096" y="441"/>
                  </a:lnTo>
                  <a:lnTo>
                    <a:pt x="1098" y="445"/>
                  </a:lnTo>
                  <a:lnTo>
                    <a:pt x="1111" y="462"/>
                  </a:lnTo>
                  <a:lnTo>
                    <a:pt x="1112" y="467"/>
                  </a:lnTo>
                  <a:lnTo>
                    <a:pt x="1112" y="468"/>
                  </a:lnTo>
                  <a:lnTo>
                    <a:pt x="1113" y="469"/>
                  </a:lnTo>
                  <a:lnTo>
                    <a:pt x="1113" y="471"/>
                  </a:lnTo>
                  <a:lnTo>
                    <a:pt x="1116" y="471"/>
                  </a:lnTo>
                  <a:lnTo>
                    <a:pt x="1127" y="471"/>
                  </a:lnTo>
                  <a:lnTo>
                    <a:pt x="1129" y="471"/>
                  </a:lnTo>
                  <a:lnTo>
                    <a:pt x="1129" y="474"/>
                  </a:lnTo>
                  <a:lnTo>
                    <a:pt x="1129" y="483"/>
                  </a:lnTo>
                  <a:lnTo>
                    <a:pt x="1129" y="487"/>
                  </a:lnTo>
                  <a:lnTo>
                    <a:pt x="1125" y="487"/>
                  </a:lnTo>
                  <a:lnTo>
                    <a:pt x="1123" y="488"/>
                  </a:lnTo>
                  <a:lnTo>
                    <a:pt x="1122" y="488"/>
                  </a:lnTo>
                  <a:lnTo>
                    <a:pt x="1119" y="488"/>
                  </a:lnTo>
                  <a:lnTo>
                    <a:pt x="1117" y="488"/>
                  </a:lnTo>
                  <a:lnTo>
                    <a:pt x="1116" y="488"/>
                  </a:lnTo>
                  <a:lnTo>
                    <a:pt x="1113" y="488"/>
                  </a:lnTo>
                  <a:lnTo>
                    <a:pt x="1113" y="489"/>
                  </a:lnTo>
                  <a:lnTo>
                    <a:pt x="1116" y="498"/>
                  </a:lnTo>
                  <a:lnTo>
                    <a:pt x="1117" y="498"/>
                  </a:lnTo>
                  <a:lnTo>
                    <a:pt x="1117" y="501"/>
                  </a:lnTo>
                  <a:lnTo>
                    <a:pt x="1117" y="511"/>
                  </a:lnTo>
                  <a:lnTo>
                    <a:pt x="1114" y="512"/>
                  </a:lnTo>
                  <a:lnTo>
                    <a:pt x="1113" y="512"/>
                  </a:lnTo>
                  <a:lnTo>
                    <a:pt x="1109" y="514"/>
                  </a:lnTo>
                  <a:lnTo>
                    <a:pt x="1107" y="514"/>
                  </a:lnTo>
                  <a:lnTo>
                    <a:pt x="1108" y="525"/>
                  </a:lnTo>
                  <a:lnTo>
                    <a:pt x="1108" y="532"/>
                  </a:lnTo>
                  <a:lnTo>
                    <a:pt x="1102" y="531"/>
                  </a:lnTo>
                  <a:lnTo>
                    <a:pt x="1100" y="530"/>
                  </a:lnTo>
                  <a:lnTo>
                    <a:pt x="1097" y="530"/>
                  </a:lnTo>
                  <a:lnTo>
                    <a:pt x="1096" y="528"/>
                  </a:lnTo>
                  <a:lnTo>
                    <a:pt x="1093" y="528"/>
                  </a:lnTo>
                  <a:lnTo>
                    <a:pt x="1091" y="528"/>
                  </a:lnTo>
                  <a:lnTo>
                    <a:pt x="1090" y="528"/>
                  </a:lnTo>
                  <a:lnTo>
                    <a:pt x="1089" y="527"/>
                  </a:lnTo>
                  <a:lnTo>
                    <a:pt x="1086" y="527"/>
                  </a:lnTo>
                  <a:lnTo>
                    <a:pt x="1086" y="528"/>
                  </a:lnTo>
                  <a:lnTo>
                    <a:pt x="1086" y="530"/>
                  </a:lnTo>
                  <a:lnTo>
                    <a:pt x="1086" y="533"/>
                  </a:lnTo>
                  <a:lnTo>
                    <a:pt x="1087" y="544"/>
                  </a:lnTo>
                  <a:lnTo>
                    <a:pt x="1089" y="552"/>
                  </a:lnTo>
                  <a:lnTo>
                    <a:pt x="1090" y="563"/>
                  </a:lnTo>
                  <a:lnTo>
                    <a:pt x="1091" y="568"/>
                  </a:lnTo>
                  <a:lnTo>
                    <a:pt x="1091" y="573"/>
                  </a:lnTo>
                  <a:lnTo>
                    <a:pt x="1091" y="574"/>
                  </a:lnTo>
                  <a:lnTo>
                    <a:pt x="1091" y="575"/>
                  </a:lnTo>
                  <a:lnTo>
                    <a:pt x="1091" y="578"/>
                  </a:lnTo>
                  <a:lnTo>
                    <a:pt x="1091" y="579"/>
                  </a:lnTo>
                  <a:lnTo>
                    <a:pt x="1091" y="580"/>
                  </a:lnTo>
                  <a:lnTo>
                    <a:pt x="1091" y="581"/>
                  </a:lnTo>
                  <a:lnTo>
                    <a:pt x="1091" y="590"/>
                  </a:lnTo>
                  <a:lnTo>
                    <a:pt x="1091" y="591"/>
                  </a:lnTo>
                  <a:lnTo>
                    <a:pt x="1091" y="594"/>
                  </a:lnTo>
                  <a:lnTo>
                    <a:pt x="1091" y="595"/>
                  </a:lnTo>
                  <a:lnTo>
                    <a:pt x="1091" y="601"/>
                  </a:lnTo>
                  <a:lnTo>
                    <a:pt x="1091" y="604"/>
                  </a:lnTo>
                  <a:lnTo>
                    <a:pt x="1090" y="606"/>
                  </a:lnTo>
                  <a:lnTo>
                    <a:pt x="1090" y="612"/>
                  </a:lnTo>
                  <a:lnTo>
                    <a:pt x="1090" y="613"/>
                  </a:lnTo>
                  <a:lnTo>
                    <a:pt x="1087" y="623"/>
                  </a:lnTo>
                  <a:lnTo>
                    <a:pt x="1087" y="628"/>
                  </a:lnTo>
                  <a:lnTo>
                    <a:pt x="1087" y="629"/>
                  </a:lnTo>
                  <a:lnTo>
                    <a:pt x="1086" y="633"/>
                  </a:lnTo>
                  <a:lnTo>
                    <a:pt x="1086" y="634"/>
                  </a:lnTo>
                  <a:lnTo>
                    <a:pt x="1086" y="636"/>
                  </a:lnTo>
                  <a:lnTo>
                    <a:pt x="1085" y="639"/>
                  </a:lnTo>
                  <a:lnTo>
                    <a:pt x="1084" y="644"/>
                  </a:lnTo>
                  <a:lnTo>
                    <a:pt x="1082" y="649"/>
                  </a:lnTo>
                  <a:lnTo>
                    <a:pt x="1081" y="653"/>
                  </a:lnTo>
                  <a:lnTo>
                    <a:pt x="1076" y="666"/>
                  </a:lnTo>
                  <a:lnTo>
                    <a:pt x="1074" y="673"/>
                  </a:lnTo>
                  <a:lnTo>
                    <a:pt x="1073" y="679"/>
                  </a:lnTo>
                  <a:lnTo>
                    <a:pt x="1073" y="680"/>
                  </a:lnTo>
                  <a:lnTo>
                    <a:pt x="1071" y="681"/>
                  </a:lnTo>
                  <a:lnTo>
                    <a:pt x="1053" y="739"/>
                  </a:lnTo>
                  <a:lnTo>
                    <a:pt x="1048" y="753"/>
                  </a:lnTo>
                  <a:lnTo>
                    <a:pt x="1047" y="755"/>
                  </a:lnTo>
                  <a:lnTo>
                    <a:pt x="1047" y="756"/>
                  </a:lnTo>
                  <a:lnTo>
                    <a:pt x="1044" y="756"/>
                  </a:lnTo>
                  <a:lnTo>
                    <a:pt x="1043" y="755"/>
                  </a:lnTo>
                  <a:lnTo>
                    <a:pt x="1039" y="755"/>
                  </a:lnTo>
                  <a:lnTo>
                    <a:pt x="1038" y="755"/>
                  </a:lnTo>
                  <a:lnTo>
                    <a:pt x="1037" y="755"/>
                  </a:lnTo>
                  <a:lnTo>
                    <a:pt x="1036" y="755"/>
                  </a:lnTo>
                  <a:lnTo>
                    <a:pt x="1036" y="756"/>
                  </a:lnTo>
                  <a:lnTo>
                    <a:pt x="1034" y="756"/>
                  </a:lnTo>
                  <a:lnTo>
                    <a:pt x="1032" y="756"/>
                  </a:lnTo>
                  <a:lnTo>
                    <a:pt x="1031" y="756"/>
                  </a:lnTo>
                  <a:lnTo>
                    <a:pt x="1026" y="757"/>
                  </a:lnTo>
                  <a:lnTo>
                    <a:pt x="1025" y="757"/>
                  </a:lnTo>
                  <a:lnTo>
                    <a:pt x="1023" y="757"/>
                  </a:lnTo>
                  <a:lnTo>
                    <a:pt x="1022" y="757"/>
                  </a:lnTo>
                  <a:lnTo>
                    <a:pt x="1020" y="757"/>
                  </a:lnTo>
                  <a:lnTo>
                    <a:pt x="1018" y="756"/>
                  </a:lnTo>
                  <a:lnTo>
                    <a:pt x="1016" y="756"/>
                  </a:lnTo>
                  <a:lnTo>
                    <a:pt x="1015" y="756"/>
                  </a:lnTo>
                  <a:lnTo>
                    <a:pt x="1011" y="756"/>
                  </a:lnTo>
                  <a:lnTo>
                    <a:pt x="1007" y="756"/>
                  </a:lnTo>
                  <a:lnTo>
                    <a:pt x="1005" y="756"/>
                  </a:lnTo>
                  <a:lnTo>
                    <a:pt x="1004" y="756"/>
                  </a:lnTo>
                  <a:lnTo>
                    <a:pt x="999" y="756"/>
                  </a:lnTo>
                  <a:lnTo>
                    <a:pt x="997" y="756"/>
                  </a:lnTo>
                  <a:lnTo>
                    <a:pt x="994" y="756"/>
                  </a:lnTo>
                  <a:lnTo>
                    <a:pt x="993" y="756"/>
                  </a:lnTo>
                  <a:lnTo>
                    <a:pt x="990" y="756"/>
                  </a:lnTo>
                  <a:lnTo>
                    <a:pt x="989" y="756"/>
                  </a:lnTo>
                  <a:lnTo>
                    <a:pt x="986" y="755"/>
                  </a:lnTo>
                  <a:lnTo>
                    <a:pt x="984" y="755"/>
                  </a:lnTo>
                  <a:lnTo>
                    <a:pt x="983" y="755"/>
                  </a:lnTo>
                  <a:lnTo>
                    <a:pt x="979" y="755"/>
                  </a:lnTo>
                  <a:lnTo>
                    <a:pt x="977" y="755"/>
                  </a:lnTo>
                  <a:lnTo>
                    <a:pt x="974" y="754"/>
                  </a:lnTo>
                  <a:lnTo>
                    <a:pt x="973" y="754"/>
                  </a:lnTo>
                  <a:lnTo>
                    <a:pt x="972" y="754"/>
                  </a:lnTo>
                  <a:lnTo>
                    <a:pt x="968" y="754"/>
                  </a:lnTo>
                  <a:lnTo>
                    <a:pt x="967" y="754"/>
                  </a:lnTo>
                  <a:lnTo>
                    <a:pt x="965" y="754"/>
                  </a:lnTo>
                  <a:lnTo>
                    <a:pt x="963" y="753"/>
                  </a:lnTo>
                  <a:lnTo>
                    <a:pt x="962" y="753"/>
                  </a:lnTo>
                  <a:lnTo>
                    <a:pt x="958" y="754"/>
                  </a:lnTo>
                  <a:lnTo>
                    <a:pt x="957" y="755"/>
                  </a:lnTo>
                  <a:lnTo>
                    <a:pt x="954" y="755"/>
                  </a:lnTo>
                  <a:lnTo>
                    <a:pt x="953" y="756"/>
                  </a:lnTo>
                  <a:lnTo>
                    <a:pt x="952" y="756"/>
                  </a:lnTo>
                  <a:lnTo>
                    <a:pt x="952" y="757"/>
                  </a:lnTo>
                  <a:lnTo>
                    <a:pt x="948" y="756"/>
                  </a:lnTo>
                  <a:lnTo>
                    <a:pt x="947" y="756"/>
                  </a:lnTo>
                  <a:lnTo>
                    <a:pt x="946" y="755"/>
                  </a:lnTo>
                  <a:lnTo>
                    <a:pt x="946" y="754"/>
                  </a:lnTo>
                  <a:lnTo>
                    <a:pt x="945" y="754"/>
                  </a:lnTo>
                  <a:lnTo>
                    <a:pt x="943" y="754"/>
                  </a:lnTo>
                  <a:lnTo>
                    <a:pt x="942" y="754"/>
                  </a:lnTo>
                  <a:lnTo>
                    <a:pt x="938" y="754"/>
                  </a:lnTo>
                  <a:lnTo>
                    <a:pt x="935" y="754"/>
                  </a:lnTo>
                  <a:lnTo>
                    <a:pt x="932" y="754"/>
                  </a:lnTo>
                  <a:lnTo>
                    <a:pt x="931" y="754"/>
                  </a:lnTo>
                  <a:lnTo>
                    <a:pt x="929" y="753"/>
                  </a:lnTo>
                  <a:lnTo>
                    <a:pt x="926" y="753"/>
                  </a:lnTo>
                  <a:lnTo>
                    <a:pt x="924" y="753"/>
                  </a:lnTo>
                  <a:lnTo>
                    <a:pt x="920" y="753"/>
                  </a:lnTo>
                  <a:lnTo>
                    <a:pt x="919" y="753"/>
                  </a:lnTo>
                  <a:lnTo>
                    <a:pt x="917" y="753"/>
                  </a:lnTo>
                  <a:lnTo>
                    <a:pt x="916" y="753"/>
                  </a:lnTo>
                  <a:lnTo>
                    <a:pt x="914" y="751"/>
                  </a:lnTo>
                  <a:lnTo>
                    <a:pt x="911" y="751"/>
                  </a:lnTo>
                  <a:lnTo>
                    <a:pt x="910" y="751"/>
                  </a:lnTo>
                  <a:lnTo>
                    <a:pt x="908" y="751"/>
                  </a:lnTo>
                  <a:lnTo>
                    <a:pt x="906" y="750"/>
                  </a:lnTo>
                  <a:lnTo>
                    <a:pt x="903" y="750"/>
                  </a:lnTo>
                  <a:lnTo>
                    <a:pt x="900" y="750"/>
                  </a:lnTo>
                  <a:lnTo>
                    <a:pt x="898" y="750"/>
                  </a:lnTo>
                  <a:lnTo>
                    <a:pt x="893" y="749"/>
                  </a:lnTo>
                  <a:lnTo>
                    <a:pt x="887" y="749"/>
                  </a:lnTo>
                  <a:lnTo>
                    <a:pt x="884" y="749"/>
                  </a:lnTo>
                  <a:lnTo>
                    <a:pt x="883" y="749"/>
                  </a:lnTo>
                  <a:lnTo>
                    <a:pt x="881" y="748"/>
                  </a:lnTo>
                  <a:lnTo>
                    <a:pt x="878" y="748"/>
                  </a:lnTo>
                  <a:lnTo>
                    <a:pt x="877" y="748"/>
                  </a:lnTo>
                  <a:lnTo>
                    <a:pt x="872" y="746"/>
                  </a:lnTo>
                  <a:lnTo>
                    <a:pt x="871" y="746"/>
                  </a:lnTo>
                  <a:lnTo>
                    <a:pt x="871" y="745"/>
                  </a:lnTo>
                  <a:lnTo>
                    <a:pt x="852" y="743"/>
                  </a:lnTo>
                  <a:lnTo>
                    <a:pt x="850" y="741"/>
                  </a:lnTo>
                  <a:lnTo>
                    <a:pt x="847" y="741"/>
                  </a:lnTo>
                  <a:lnTo>
                    <a:pt x="846" y="741"/>
                  </a:lnTo>
                  <a:lnTo>
                    <a:pt x="844" y="741"/>
                  </a:lnTo>
                  <a:lnTo>
                    <a:pt x="842" y="741"/>
                  </a:lnTo>
                  <a:lnTo>
                    <a:pt x="840" y="741"/>
                  </a:lnTo>
                  <a:lnTo>
                    <a:pt x="838" y="743"/>
                  </a:lnTo>
                  <a:lnTo>
                    <a:pt x="835" y="743"/>
                  </a:lnTo>
                  <a:lnTo>
                    <a:pt x="831" y="743"/>
                  </a:lnTo>
                  <a:lnTo>
                    <a:pt x="830" y="743"/>
                  </a:lnTo>
                  <a:lnTo>
                    <a:pt x="829" y="743"/>
                  </a:lnTo>
                  <a:lnTo>
                    <a:pt x="826" y="743"/>
                  </a:lnTo>
                  <a:lnTo>
                    <a:pt x="820" y="744"/>
                  </a:lnTo>
                  <a:lnTo>
                    <a:pt x="809" y="745"/>
                  </a:lnTo>
                  <a:lnTo>
                    <a:pt x="808" y="751"/>
                  </a:lnTo>
                  <a:lnTo>
                    <a:pt x="804" y="746"/>
                  </a:lnTo>
                  <a:lnTo>
                    <a:pt x="803" y="746"/>
                  </a:lnTo>
                  <a:lnTo>
                    <a:pt x="802" y="746"/>
                  </a:lnTo>
                  <a:lnTo>
                    <a:pt x="801" y="746"/>
                  </a:lnTo>
                  <a:lnTo>
                    <a:pt x="799" y="746"/>
                  </a:lnTo>
                  <a:lnTo>
                    <a:pt x="797" y="746"/>
                  </a:lnTo>
                  <a:lnTo>
                    <a:pt x="796" y="746"/>
                  </a:lnTo>
                  <a:lnTo>
                    <a:pt x="794" y="746"/>
                  </a:lnTo>
                  <a:lnTo>
                    <a:pt x="793" y="746"/>
                  </a:lnTo>
                  <a:lnTo>
                    <a:pt x="792" y="745"/>
                  </a:lnTo>
                  <a:lnTo>
                    <a:pt x="790" y="745"/>
                  </a:lnTo>
                  <a:lnTo>
                    <a:pt x="788" y="745"/>
                  </a:lnTo>
                  <a:lnTo>
                    <a:pt x="787" y="745"/>
                  </a:lnTo>
                  <a:lnTo>
                    <a:pt x="786" y="745"/>
                  </a:lnTo>
                  <a:lnTo>
                    <a:pt x="783" y="745"/>
                  </a:lnTo>
                  <a:lnTo>
                    <a:pt x="782" y="744"/>
                  </a:lnTo>
                  <a:lnTo>
                    <a:pt x="781" y="744"/>
                  </a:lnTo>
                  <a:lnTo>
                    <a:pt x="780" y="744"/>
                  </a:lnTo>
                  <a:lnTo>
                    <a:pt x="778" y="744"/>
                  </a:lnTo>
                  <a:lnTo>
                    <a:pt x="777" y="744"/>
                  </a:lnTo>
                  <a:lnTo>
                    <a:pt x="771" y="745"/>
                  </a:lnTo>
                  <a:lnTo>
                    <a:pt x="769" y="745"/>
                  </a:lnTo>
                  <a:lnTo>
                    <a:pt x="766" y="746"/>
                  </a:lnTo>
                  <a:lnTo>
                    <a:pt x="765" y="746"/>
                  </a:lnTo>
                  <a:lnTo>
                    <a:pt x="764" y="746"/>
                  </a:lnTo>
                  <a:lnTo>
                    <a:pt x="761" y="746"/>
                  </a:lnTo>
                  <a:lnTo>
                    <a:pt x="759" y="748"/>
                  </a:lnTo>
                  <a:lnTo>
                    <a:pt x="756" y="748"/>
                  </a:lnTo>
                  <a:lnTo>
                    <a:pt x="755" y="748"/>
                  </a:lnTo>
                  <a:lnTo>
                    <a:pt x="754" y="748"/>
                  </a:lnTo>
                  <a:lnTo>
                    <a:pt x="753" y="749"/>
                  </a:lnTo>
                  <a:lnTo>
                    <a:pt x="751" y="749"/>
                  </a:lnTo>
                  <a:lnTo>
                    <a:pt x="750" y="749"/>
                  </a:lnTo>
                  <a:lnTo>
                    <a:pt x="749" y="750"/>
                  </a:lnTo>
                  <a:lnTo>
                    <a:pt x="746" y="750"/>
                  </a:lnTo>
                  <a:lnTo>
                    <a:pt x="745" y="751"/>
                  </a:lnTo>
                  <a:lnTo>
                    <a:pt x="744" y="751"/>
                  </a:lnTo>
                  <a:lnTo>
                    <a:pt x="743" y="751"/>
                  </a:lnTo>
                  <a:lnTo>
                    <a:pt x="742" y="751"/>
                  </a:lnTo>
                  <a:lnTo>
                    <a:pt x="740" y="753"/>
                  </a:lnTo>
                  <a:lnTo>
                    <a:pt x="739" y="753"/>
                  </a:lnTo>
                  <a:lnTo>
                    <a:pt x="737" y="753"/>
                  </a:lnTo>
                  <a:lnTo>
                    <a:pt x="734" y="753"/>
                  </a:lnTo>
                  <a:lnTo>
                    <a:pt x="733" y="754"/>
                  </a:lnTo>
                  <a:lnTo>
                    <a:pt x="732" y="754"/>
                  </a:lnTo>
                  <a:lnTo>
                    <a:pt x="729" y="754"/>
                  </a:lnTo>
                  <a:lnTo>
                    <a:pt x="727" y="755"/>
                  </a:lnTo>
                  <a:lnTo>
                    <a:pt x="724" y="755"/>
                  </a:lnTo>
                  <a:lnTo>
                    <a:pt x="723" y="755"/>
                  </a:lnTo>
                  <a:lnTo>
                    <a:pt x="722" y="756"/>
                  </a:lnTo>
                  <a:lnTo>
                    <a:pt x="719" y="756"/>
                  </a:lnTo>
                  <a:lnTo>
                    <a:pt x="717" y="757"/>
                  </a:lnTo>
                  <a:lnTo>
                    <a:pt x="716" y="757"/>
                  </a:lnTo>
                  <a:lnTo>
                    <a:pt x="713" y="759"/>
                  </a:lnTo>
                  <a:lnTo>
                    <a:pt x="712" y="759"/>
                  </a:lnTo>
                  <a:lnTo>
                    <a:pt x="710" y="760"/>
                  </a:lnTo>
                  <a:lnTo>
                    <a:pt x="708" y="760"/>
                  </a:lnTo>
                  <a:lnTo>
                    <a:pt x="702" y="764"/>
                  </a:lnTo>
                  <a:lnTo>
                    <a:pt x="700" y="765"/>
                  </a:lnTo>
                  <a:lnTo>
                    <a:pt x="698" y="765"/>
                  </a:lnTo>
                  <a:lnTo>
                    <a:pt x="697" y="766"/>
                  </a:lnTo>
                  <a:lnTo>
                    <a:pt x="696" y="766"/>
                  </a:lnTo>
                  <a:lnTo>
                    <a:pt x="684" y="770"/>
                  </a:lnTo>
                  <a:lnTo>
                    <a:pt x="682" y="770"/>
                  </a:lnTo>
                  <a:lnTo>
                    <a:pt x="681" y="770"/>
                  </a:lnTo>
                  <a:lnTo>
                    <a:pt x="679" y="770"/>
                  </a:lnTo>
                  <a:lnTo>
                    <a:pt x="676" y="771"/>
                  </a:lnTo>
                  <a:lnTo>
                    <a:pt x="673" y="771"/>
                  </a:lnTo>
                  <a:lnTo>
                    <a:pt x="671" y="771"/>
                  </a:lnTo>
                  <a:lnTo>
                    <a:pt x="668" y="772"/>
                  </a:lnTo>
                  <a:lnTo>
                    <a:pt x="666" y="772"/>
                  </a:lnTo>
                  <a:lnTo>
                    <a:pt x="665" y="772"/>
                  </a:lnTo>
                  <a:lnTo>
                    <a:pt x="662" y="771"/>
                  </a:lnTo>
                  <a:lnTo>
                    <a:pt x="659" y="771"/>
                  </a:lnTo>
                  <a:lnTo>
                    <a:pt x="657" y="771"/>
                  </a:lnTo>
                  <a:lnTo>
                    <a:pt x="654" y="771"/>
                  </a:lnTo>
                  <a:lnTo>
                    <a:pt x="652" y="770"/>
                  </a:lnTo>
                  <a:lnTo>
                    <a:pt x="650" y="770"/>
                  </a:lnTo>
                  <a:lnTo>
                    <a:pt x="648" y="770"/>
                  </a:lnTo>
                  <a:lnTo>
                    <a:pt x="647" y="770"/>
                  </a:lnTo>
                  <a:lnTo>
                    <a:pt x="646" y="770"/>
                  </a:lnTo>
                  <a:lnTo>
                    <a:pt x="639" y="770"/>
                  </a:lnTo>
                  <a:lnTo>
                    <a:pt x="637" y="769"/>
                  </a:lnTo>
                  <a:lnTo>
                    <a:pt x="634" y="769"/>
                  </a:lnTo>
                  <a:lnTo>
                    <a:pt x="633" y="770"/>
                  </a:lnTo>
                  <a:lnTo>
                    <a:pt x="632" y="770"/>
                  </a:lnTo>
                  <a:lnTo>
                    <a:pt x="630" y="770"/>
                  </a:lnTo>
                  <a:lnTo>
                    <a:pt x="628" y="771"/>
                  </a:lnTo>
                  <a:lnTo>
                    <a:pt x="627" y="771"/>
                  </a:lnTo>
                  <a:lnTo>
                    <a:pt x="625" y="772"/>
                  </a:lnTo>
                  <a:lnTo>
                    <a:pt x="623" y="772"/>
                  </a:lnTo>
                  <a:lnTo>
                    <a:pt x="622" y="773"/>
                  </a:lnTo>
                  <a:lnTo>
                    <a:pt x="621" y="773"/>
                  </a:lnTo>
                  <a:lnTo>
                    <a:pt x="620" y="775"/>
                  </a:lnTo>
                  <a:lnTo>
                    <a:pt x="618" y="775"/>
                  </a:lnTo>
                  <a:lnTo>
                    <a:pt x="617" y="775"/>
                  </a:lnTo>
                  <a:lnTo>
                    <a:pt x="615" y="776"/>
                  </a:lnTo>
                  <a:lnTo>
                    <a:pt x="611" y="776"/>
                  </a:lnTo>
                  <a:lnTo>
                    <a:pt x="610" y="776"/>
                  </a:lnTo>
                  <a:lnTo>
                    <a:pt x="609" y="777"/>
                  </a:lnTo>
                  <a:lnTo>
                    <a:pt x="606" y="777"/>
                  </a:lnTo>
                  <a:lnTo>
                    <a:pt x="599" y="780"/>
                  </a:lnTo>
                  <a:lnTo>
                    <a:pt x="598" y="781"/>
                  </a:lnTo>
                  <a:lnTo>
                    <a:pt x="595" y="781"/>
                  </a:lnTo>
                  <a:lnTo>
                    <a:pt x="594" y="782"/>
                  </a:lnTo>
                  <a:lnTo>
                    <a:pt x="591" y="783"/>
                  </a:lnTo>
                  <a:lnTo>
                    <a:pt x="590" y="783"/>
                  </a:lnTo>
                  <a:lnTo>
                    <a:pt x="589" y="783"/>
                  </a:lnTo>
                  <a:lnTo>
                    <a:pt x="588" y="785"/>
                  </a:lnTo>
                  <a:lnTo>
                    <a:pt x="586" y="785"/>
                  </a:lnTo>
                  <a:lnTo>
                    <a:pt x="585" y="785"/>
                  </a:lnTo>
                  <a:lnTo>
                    <a:pt x="584" y="785"/>
                  </a:lnTo>
                  <a:lnTo>
                    <a:pt x="582" y="786"/>
                  </a:lnTo>
                  <a:lnTo>
                    <a:pt x="580" y="786"/>
                  </a:lnTo>
                  <a:lnTo>
                    <a:pt x="578" y="787"/>
                  </a:lnTo>
                  <a:lnTo>
                    <a:pt x="577" y="787"/>
                  </a:lnTo>
                  <a:lnTo>
                    <a:pt x="575" y="788"/>
                  </a:lnTo>
                  <a:lnTo>
                    <a:pt x="574" y="788"/>
                  </a:lnTo>
                  <a:lnTo>
                    <a:pt x="573" y="785"/>
                  </a:lnTo>
                  <a:lnTo>
                    <a:pt x="572" y="782"/>
                  </a:lnTo>
                  <a:lnTo>
                    <a:pt x="571" y="780"/>
                  </a:lnTo>
                  <a:lnTo>
                    <a:pt x="571" y="777"/>
                  </a:lnTo>
                  <a:lnTo>
                    <a:pt x="568" y="775"/>
                  </a:lnTo>
                  <a:lnTo>
                    <a:pt x="567" y="772"/>
                  </a:lnTo>
                  <a:lnTo>
                    <a:pt x="566" y="771"/>
                  </a:lnTo>
                  <a:lnTo>
                    <a:pt x="564" y="769"/>
                  </a:lnTo>
                  <a:lnTo>
                    <a:pt x="563" y="767"/>
                  </a:lnTo>
                  <a:lnTo>
                    <a:pt x="563" y="766"/>
                  </a:lnTo>
                  <a:lnTo>
                    <a:pt x="562" y="765"/>
                  </a:lnTo>
                  <a:lnTo>
                    <a:pt x="561" y="765"/>
                  </a:lnTo>
                  <a:lnTo>
                    <a:pt x="559" y="762"/>
                  </a:lnTo>
                  <a:lnTo>
                    <a:pt x="556" y="760"/>
                  </a:lnTo>
                  <a:lnTo>
                    <a:pt x="553" y="757"/>
                  </a:lnTo>
                  <a:lnTo>
                    <a:pt x="552" y="756"/>
                  </a:lnTo>
                  <a:lnTo>
                    <a:pt x="550" y="754"/>
                  </a:lnTo>
                  <a:lnTo>
                    <a:pt x="550" y="753"/>
                  </a:lnTo>
                  <a:lnTo>
                    <a:pt x="548" y="753"/>
                  </a:lnTo>
                  <a:lnTo>
                    <a:pt x="547" y="751"/>
                  </a:lnTo>
                  <a:lnTo>
                    <a:pt x="546" y="750"/>
                  </a:lnTo>
                  <a:lnTo>
                    <a:pt x="545" y="749"/>
                  </a:lnTo>
                  <a:lnTo>
                    <a:pt x="543" y="746"/>
                  </a:lnTo>
                  <a:lnTo>
                    <a:pt x="541" y="744"/>
                  </a:lnTo>
                  <a:lnTo>
                    <a:pt x="540" y="741"/>
                  </a:lnTo>
                  <a:lnTo>
                    <a:pt x="539" y="741"/>
                  </a:lnTo>
                  <a:lnTo>
                    <a:pt x="539" y="740"/>
                  </a:lnTo>
                  <a:lnTo>
                    <a:pt x="537" y="739"/>
                  </a:lnTo>
                  <a:lnTo>
                    <a:pt x="537" y="738"/>
                  </a:lnTo>
                  <a:lnTo>
                    <a:pt x="537" y="737"/>
                  </a:lnTo>
                  <a:lnTo>
                    <a:pt x="536" y="737"/>
                  </a:lnTo>
                  <a:lnTo>
                    <a:pt x="536" y="735"/>
                  </a:lnTo>
                  <a:lnTo>
                    <a:pt x="535" y="735"/>
                  </a:lnTo>
                  <a:lnTo>
                    <a:pt x="535" y="737"/>
                  </a:lnTo>
                  <a:lnTo>
                    <a:pt x="532" y="737"/>
                  </a:lnTo>
                  <a:lnTo>
                    <a:pt x="530" y="738"/>
                  </a:lnTo>
                  <a:lnTo>
                    <a:pt x="529" y="738"/>
                  </a:lnTo>
                  <a:lnTo>
                    <a:pt x="529" y="737"/>
                  </a:lnTo>
                  <a:lnTo>
                    <a:pt x="529" y="735"/>
                  </a:lnTo>
                  <a:lnTo>
                    <a:pt x="527" y="728"/>
                  </a:lnTo>
                  <a:lnTo>
                    <a:pt x="527" y="727"/>
                  </a:lnTo>
                  <a:lnTo>
                    <a:pt x="526" y="724"/>
                  </a:lnTo>
                  <a:lnTo>
                    <a:pt x="525" y="716"/>
                  </a:lnTo>
                  <a:lnTo>
                    <a:pt x="524" y="707"/>
                  </a:lnTo>
                  <a:lnTo>
                    <a:pt x="524" y="706"/>
                  </a:lnTo>
                  <a:lnTo>
                    <a:pt x="524" y="705"/>
                  </a:lnTo>
                  <a:lnTo>
                    <a:pt x="524" y="703"/>
                  </a:lnTo>
                  <a:lnTo>
                    <a:pt x="524" y="693"/>
                  </a:lnTo>
                  <a:lnTo>
                    <a:pt x="524" y="690"/>
                  </a:lnTo>
                  <a:lnTo>
                    <a:pt x="521" y="687"/>
                  </a:lnTo>
                  <a:lnTo>
                    <a:pt x="519" y="686"/>
                  </a:lnTo>
                  <a:lnTo>
                    <a:pt x="519" y="685"/>
                  </a:lnTo>
                  <a:lnTo>
                    <a:pt x="518" y="684"/>
                  </a:lnTo>
                  <a:lnTo>
                    <a:pt x="516" y="682"/>
                  </a:lnTo>
                  <a:lnTo>
                    <a:pt x="515" y="681"/>
                  </a:lnTo>
                  <a:lnTo>
                    <a:pt x="514" y="680"/>
                  </a:lnTo>
                  <a:lnTo>
                    <a:pt x="513" y="679"/>
                  </a:lnTo>
                  <a:lnTo>
                    <a:pt x="511" y="679"/>
                  </a:lnTo>
                  <a:lnTo>
                    <a:pt x="510" y="677"/>
                  </a:lnTo>
                  <a:lnTo>
                    <a:pt x="508" y="676"/>
                  </a:lnTo>
                  <a:lnTo>
                    <a:pt x="507" y="676"/>
                  </a:lnTo>
                  <a:lnTo>
                    <a:pt x="504" y="676"/>
                  </a:lnTo>
                  <a:lnTo>
                    <a:pt x="503" y="676"/>
                  </a:lnTo>
                  <a:lnTo>
                    <a:pt x="502" y="676"/>
                  </a:lnTo>
                  <a:lnTo>
                    <a:pt x="498" y="675"/>
                  </a:lnTo>
                  <a:lnTo>
                    <a:pt x="497" y="675"/>
                  </a:lnTo>
                  <a:lnTo>
                    <a:pt x="495" y="675"/>
                  </a:lnTo>
                  <a:lnTo>
                    <a:pt x="484" y="673"/>
                  </a:lnTo>
                  <a:lnTo>
                    <a:pt x="478" y="669"/>
                  </a:lnTo>
                  <a:lnTo>
                    <a:pt x="478" y="668"/>
                  </a:lnTo>
                  <a:lnTo>
                    <a:pt x="477" y="668"/>
                  </a:lnTo>
                  <a:lnTo>
                    <a:pt x="476" y="666"/>
                  </a:lnTo>
                  <a:lnTo>
                    <a:pt x="475" y="666"/>
                  </a:lnTo>
                  <a:lnTo>
                    <a:pt x="475" y="665"/>
                  </a:lnTo>
                  <a:lnTo>
                    <a:pt x="473" y="665"/>
                  </a:lnTo>
                  <a:lnTo>
                    <a:pt x="472" y="664"/>
                  </a:lnTo>
                  <a:lnTo>
                    <a:pt x="472" y="663"/>
                  </a:lnTo>
                  <a:lnTo>
                    <a:pt x="471" y="663"/>
                  </a:lnTo>
                  <a:lnTo>
                    <a:pt x="471" y="661"/>
                  </a:lnTo>
                  <a:lnTo>
                    <a:pt x="470" y="661"/>
                  </a:lnTo>
                  <a:lnTo>
                    <a:pt x="470" y="660"/>
                  </a:lnTo>
                  <a:lnTo>
                    <a:pt x="468" y="659"/>
                  </a:lnTo>
                  <a:lnTo>
                    <a:pt x="468" y="658"/>
                  </a:lnTo>
                  <a:lnTo>
                    <a:pt x="467" y="658"/>
                  </a:lnTo>
                  <a:lnTo>
                    <a:pt x="467" y="657"/>
                  </a:lnTo>
                  <a:lnTo>
                    <a:pt x="466" y="657"/>
                  </a:lnTo>
                  <a:lnTo>
                    <a:pt x="466" y="655"/>
                  </a:lnTo>
                  <a:lnTo>
                    <a:pt x="465" y="654"/>
                  </a:lnTo>
                  <a:lnTo>
                    <a:pt x="463" y="653"/>
                  </a:lnTo>
                  <a:lnTo>
                    <a:pt x="463" y="652"/>
                  </a:lnTo>
                  <a:lnTo>
                    <a:pt x="463" y="653"/>
                  </a:lnTo>
                  <a:lnTo>
                    <a:pt x="460" y="652"/>
                  </a:lnTo>
                  <a:lnTo>
                    <a:pt x="457" y="652"/>
                  </a:lnTo>
                  <a:lnTo>
                    <a:pt x="455" y="650"/>
                  </a:lnTo>
                  <a:lnTo>
                    <a:pt x="451" y="650"/>
                  </a:lnTo>
                  <a:lnTo>
                    <a:pt x="450" y="650"/>
                  </a:lnTo>
                  <a:lnTo>
                    <a:pt x="446" y="649"/>
                  </a:lnTo>
                  <a:lnTo>
                    <a:pt x="445" y="648"/>
                  </a:lnTo>
                  <a:lnTo>
                    <a:pt x="441" y="642"/>
                  </a:lnTo>
                  <a:lnTo>
                    <a:pt x="439" y="639"/>
                  </a:lnTo>
                  <a:lnTo>
                    <a:pt x="436" y="636"/>
                  </a:lnTo>
                  <a:lnTo>
                    <a:pt x="427" y="626"/>
                  </a:lnTo>
                  <a:lnTo>
                    <a:pt x="430" y="622"/>
                  </a:lnTo>
                  <a:lnTo>
                    <a:pt x="431" y="620"/>
                  </a:lnTo>
                  <a:lnTo>
                    <a:pt x="434" y="616"/>
                  </a:lnTo>
                  <a:lnTo>
                    <a:pt x="428" y="613"/>
                  </a:lnTo>
                  <a:lnTo>
                    <a:pt x="427" y="612"/>
                  </a:lnTo>
                  <a:lnTo>
                    <a:pt x="424" y="611"/>
                  </a:lnTo>
                  <a:lnTo>
                    <a:pt x="422" y="610"/>
                  </a:lnTo>
                  <a:lnTo>
                    <a:pt x="420" y="610"/>
                  </a:lnTo>
                  <a:lnTo>
                    <a:pt x="417" y="606"/>
                  </a:lnTo>
                  <a:lnTo>
                    <a:pt x="412" y="602"/>
                  </a:lnTo>
                  <a:lnTo>
                    <a:pt x="411" y="601"/>
                  </a:lnTo>
                  <a:lnTo>
                    <a:pt x="409" y="600"/>
                  </a:lnTo>
                  <a:lnTo>
                    <a:pt x="408" y="600"/>
                  </a:lnTo>
                  <a:lnTo>
                    <a:pt x="408" y="599"/>
                  </a:lnTo>
                  <a:lnTo>
                    <a:pt x="407" y="599"/>
                  </a:lnTo>
                  <a:lnTo>
                    <a:pt x="403" y="595"/>
                  </a:lnTo>
                  <a:lnTo>
                    <a:pt x="402" y="595"/>
                  </a:lnTo>
                  <a:lnTo>
                    <a:pt x="402" y="594"/>
                  </a:lnTo>
                  <a:lnTo>
                    <a:pt x="396" y="589"/>
                  </a:lnTo>
                  <a:lnTo>
                    <a:pt x="391" y="594"/>
                  </a:lnTo>
                  <a:lnTo>
                    <a:pt x="383" y="606"/>
                  </a:lnTo>
                  <a:lnTo>
                    <a:pt x="381" y="610"/>
                  </a:lnTo>
                  <a:lnTo>
                    <a:pt x="376" y="623"/>
                  </a:lnTo>
                  <a:lnTo>
                    <a:pt x="375" y="624"/>
                  </a:lnTo>
                  <a:lnTo>
                    <a:pt x="375" y="626"/>
                  </a:lnTo>
                  <a:lnTo>
                    <a:pt x="375" y="627"/>
                  </a:lnTo>
                  <a:lnTo>
                    <a:pt x="374" y="627"/>
                  </a:lnTo>
                  <a:lnTo>
                    <a:pt x="374" y="628"/>
                  </a:lnTo>
                  <a:lnTo>
                    <a:pt x="372" y="633"/>
                  </a:lnTo>
                  <a:lnTo>
                    <a:pt x="371" y="634"/>
                  </a:lnTo>
                  <a:lnTo>
                    <a:pt x="371" y="636"/>
                  </a:lnTo>
                  <a:lnTo>
                    <a:pt x="369" y="643"/>
                  </a:lnTo>
                  <a:lnTo>
                    <a:pt x="369" y="647"/>
                  </a:lnTo>
                  <a:lnTo>
                    <a:pt x="367" y="660"/>
                  </a:lnTo>
                  <a:lnTo>
                    <a:pt x="374" y="685"/>
                  </a:lnTo>
                  <a:lnTo>
                    <a:pt x="374" y="686"/>
                  </a:lnTo>
                  <a:lnTo>
                    <a:pt x="374" y="687"/>
                  </a:lnTo>
                  <a:lnTo>
                    <a:pt x="374" y="689"/>
                  </a:lnTo>
                  <a:lnTo>
                    <a:pt x="374" y="690"/>
                  </a:lnTo>
                  <a:lnTo>
                    <a:pt x="376" y="697"/>
                  </a:lnTo>
                  <a:lnTo>
                    <a:pt x="376" y="700"/>
                  </a:lnTo>
                  <a:lnTo>
                    <a:pt x="377" y="703"/>
                  </a:lnTo>
                  <a:lnTo>
                    <a:pt x="377" y="706"/>
                  </a:lnTo>
                  <a:lnTo>
                    <a:pt x="380" y="713"/>
                  </a:lnTo>
                  <a:lnTo>
                    <a:pt x="380" y="714"/>
                  </a:lnTo>
                  <a:lnTo>
                    <a:pt x="380" y="716"/>
                  </a:lnTo>
                  <a:lnTo>
                    <a:pt x="385" y="724"/>
                  </a:lnTo>
                  <a:lnTo>
                    <a:pt x="396" y="743"/>
                  </a:lnTo>
                  <a:lnTo>
                    <a:pt x="399" y="750"/>
                  </a:lnTo>
                  <a:lnTo>
                    <a:pt x="402" y="756"/>
                  </a:lnTo>
                  <a:lnTo>
                    <a:pt x="403" y="766"/>
                  </a:lnTo>
                  <a:lnTo>
                    <a:pt x="404" y="770"/>
                  </a:lnTo>
                  <a:lnTo>
                    <a:pt x="404" y="772"/>
                  </a:lnTo>
                  <a:lnTo>
                    <a:pt x="404" y="775"/>
                  </a:lnTo>
                  <a:lnTo>
                    <a:pt x="404" y="777"/>
                  </a:lnTo>
                  <a:lnTo>
                    <a:pt x="404" y="785"/>
                  </a:lnTo>
                  <a:lnTo>
                    <a:pt x="404" y="786"/>
                  </a:lnTo>
                  <a:lnTo>
                    <a:pt x="404" y="789"/>
                  </a:lnTo>
                  <a:lnTo>
                    <a:pt x="403" y="794"/>
                  </a:lnTo>
                  <a:lnTo>
                    <a:pt x="402" y="802"/>
                  </a:lnTo>
                  <a:lnTo>
                    <a:pt x="399" y="807"/>
                  </a:lnTo>
                  <a:lnTo>
                    <a:pt x="393" y="815"/>
                  </a:lnTo>
                  <a:lnTo>
                    <a:pt x="386" y="821"/>
                  </a:lnTo>
                  <a:lnTo>
                    <a:pt x="366" y="839"/>
                  </a:lnTo>
                  <a:lnTo>
                    <a:pt x="363" y="841"/>
                  </a:lnTo>
                  <a:lnTo>
                    <a:pt x="354" y="846"/>
                  </a:lnTo>
                  <a:lnTo>
                    <a:pt x="353" y="845"/>
                  </a:lnTo>
                  <a:lnTo>
                    <a:pt x="353" y="844"/>
                  </a:lnTo>
                  <a:lnTo>
                    <a:pt x="351" y="844"/>
                  </a:lnTo>
                  <a:lnTo>
                    <a:pt x="349" y="840"/>
                  </a:lnTo>
                  <a:lnTo>
                    <a:pt x="348" y="837"/>
                  </a:lnTo>
                  <a:lnTo>
                    <a:pt x="347" y="836"/>
                  </a:lnTo>
                  <a:lnTo>
                    <a:pt x="345" y="835"/>
                  </a:lnTo>
                  <a:lnTo>
                    <a:pt x="345" y="834"/>
                  </a:lnTo>
                  <a:lnTo>
                    <a:pt x="344" y="833"/>
                  </a:lnTo>
                  <a:lnTo>
                    <a:pt x="343" y="833"/>
                  </a:lnTo>
                  <a:lnTo>
                    <a:pt x="343" y="831"/>
                  </a:lnTo>
                  <a:lnTo>
                    <a:pt x="342" y="830"/>
                  </a:lnTo>
                  <a:lnTo>
                    <a:pt x="340" y="829"/>
                  </a:lnTo>
                  <a:lnTo>
                    <a:pt x="339" y="828"/>
                  </a:lnTo>
                  <a:lnTo>
                    <a:pt x="338" y="826"/>
                  </a:lnTo>
                  <a:lnTo>
                    <a:pt x="338" y="825"/>
                  </a:lnTo>
                  <a:lnTo>
                    <a:pt x="337" y="824"/>
                  </a:lnTo>
                  <a:lnTo>
                    <a:pt x="335" y="824"/>
                  </a:lnTo>
                  <a:lnTo>
                    <a:pt x="335" y="823"/>
                  </a:lnTo>
                  <a:lnTo>
                    <a:pt x="334" y="823"/>
                  </a:lnTo>
                  <a:lnTo>
                    <a:pt x="334" y="821"/>
                  </a:lnTo>
                  <a:lnTo>
                    <a:pt x="333" y="821"/>
                  </a:lnTo>
                  <a:lnTo>
                    <a:pt x="333" y="820"/>
                  </a:lnTo>
                  <a:lnTo>
                    <a:pt x="332" y="820"/>
                  </a:lnTo>
                  <a:lnTo>
                    <a:pt x="332" y="819"/>
                  </a:lnTo>
                  <a:lnTo>
                    <a:pt x="331" y="819"/>
                  </a:lnTo>
                  <a:lnTo>
                    <a:pt x="329" y="818"/>
                  </a:lnTo>
                  <a:lnTo>
                    <a:pt x="334" y="809"/>
                  </a:lnTo>
                  <a:lnTo>
                    <a:pt x="333" y="808"/>
                  </a:lnTo>
                  <a:lnTo>
                    <a:pt x="329" y="805"/>
                  </a:lnTo>
                  <a:lnTo>
                    <a:pt x="328" y="804"/>
                  </a:lnTo>
                  <a:lnTo>
                    <a:pt x="326" y="803"/>
                  </a:lnTo>
                  <a:lnTo>
                    <a:pt x="323" y="802"/>
                  </a:lnTo>
                  <a:lnTo>
                    <a:pt x="315" y="794"/>
                  </a:lnTo>
                  <a:lnTo>
                    <a:pt x="312" y="793"/>
                  </a:lnTo>
                  <a:lnTo>
                    <a:pt x="311" y="793"/>
                  </a:lnTo>
                  <a:lnTo>
                    <a:pt x="307" y="791"/>
                  </a:lnTo>
                  <a:lnTo>
                    <a:pt x="306" y="791"/>
                  </a:lnTo>
                  <a:lnTo>
                    <a:pt x="305" y="789"/>
                  </a:lnTo>
                  <a:lnTo>
                    <a:pt x="303" y="789"/>
                  </a:lnTo>
                  <a:lnTo>
                    <a:pt x="284" y="775"/>
                  </a:lnTo>
                  <a:lnTo>
                    <a:pt x="283" y="775"/>
                  </a:lnTo>
                  <a:lnTo>
                    <a:pt x="281" y="771"/>
                  </a:lnTo>
                  <a:lnTo>
                    <a:pt x="281" y="770"/>
                  </a:lnTo>
                  <a:lnTo>
                    <a:pt x="280" y="767"/>
                  </a:lnTo>
                  <a:lnTo>
                    <a:pt x="278" y="764"/>
                  </a:lnTo>
                  <a:lnTo>
                    <a:pt x="276" y="762"/>
                  </a:lnTo>
                  <a:lnTo>
                    <a:pt x="276" y="761"/>
                  </a:lnTo>
                  <a:lnTo>
                    <a:pt x="275" y="760"/>
                  </a:lnTo>
                  <a:lnTo>
                    <a:pt x="270" y="750"/>
                  </a:lnTo>
                  <a:lnTo>
                    <a:pt x="267" y="746"/>
                  </a:lnTo>
                  <a:lnTo>
                    <a:pt x="265" y="744"/>
                  </a:lnTo>
                  <a:lnTo>
                    <a:pt x="265" y="743"/>
                  </a:lnTo>
                  <a:lnTo>
                    <a:pt x="264" y="741"/>
                  </a:lnTo>
                  <a:lnTo>
                    <a:pt x="259" y="738"/>
                  </a:lnTo>
                  <a:lnTo>
                    <a:pt x="258" y="737"/>
                  </a:lnTo>
                  <a:lnTo>
                    <a:pt x="257" y="737"/>
                  </a:lnTo>
                  <a:lnTo>
                    <a:pt x="254" y="735"/>
                  </a:lnTo>
                  <a:lnTo>
                    <a:pt x="254" y="734"/>
                  </a:lnTo>
                  <a:lnTo>
                    <a:pt x="251" y="732"/>
                  </a:lnTo>
                  <a:lnTo>
                    <a:pt x="249" y="732"/>
                  </a:lnTo>
                  <a:lnTo>
                    <a:pt x="248" y="729"/>
                  </a:lnTo>
                  <a:lnTo>
                    <a:pt x="247" y="729"/>
                  </a:lnTo>
                  <a:lnTo>
                    <a:pt x="246" y="728"/>
                  </a:lnTo>
                  <a:lnTo>
                    <a:pt x="244" y="727"/>
                  </a:lnTo>
                  <a:lnTo>
                    <a:pt x="246" y="727"/>
                  </a:lnTo>
                  <a:lnTo>
                    <a:pt x="247" y="724"/>
                  </a:lnTo>
                  <a:lnTo>
                    <a:pt x="254" y="714"/>
                  </a:lnTo>
                  <a:lnTo>
                    <a:pt x="253" y="713"/>
                  </a:lnTo>
                  <a:lnTo>
                    <a:pt x="252" y="713"/>
                  </a:lnTo>
                  <a:lnTo>
                    <a:pt x="252" y="712"/>
                  </a:lnTo>
                  <a:lnTo>
                    <a:pt x="251" y="712"/>
                  </a:lnTo>
                  <a:lnTo>
                    <a:pt x="249" y="711"/>
                  </a:lnTo>
                  <a:lnTo>
                    <a:pt x="248" y="709"/>
                  </a:lnTo>
                  <a:lnTo>
                    <a:pt x="247" y="709"/>
                  </a:lnTo>
                  <a:lnTo>
                    <a:pt x="247" y="708"/>
                  </a:lnTo>
                  <a:lnTo>
                    <a:pt x="246" y="708"/>
                  </a:lnTo>
                  <a:lnTo>
                    <a:pt x="244" y="707"/>
                  </a:lnTo>
                  <a:lnTo>
                    <a:pt x="243" y="706"/>
                  </a:lnTo>
                  <a:lnTo>
                    <a:pt x="241" y="705"/>
                  </a:lnTo>
                  <a:lnTo>
                    <a:pt x="241" y="703"/>
                  </a:lnTo>
                  <a:lnTo>
                    <a:pt x="238" y="703"/>
                  </a:lnTo>
                  <a:lnTo>
                    <a:pt x="238" y="702"/>
                  </a:lnTo>
                  <a:lnTo>
                    <a:pt x="237" y="702"/>
                  </a:lnTo>
                  <a:lnTo>
                    <a:pt x="236" y="701"/>
                  </a:lnTo>
                  <a:lnTo>
                    <a:pt x="235" y="701"/>
                  </a:lnTo>
                  <a:lnTo>
                    <a:pt x="233" y="700"/>
                  </a:lnTo>
                  <a:lnTo>
                    <a:pt x="232" y="700"/>
                  </a:lnTo>
                  <a:lnTo>
                    <a:pt x="231" y="698"/>
                  </a:lnTo>
                  <a:lnTo>
                    <a:pt x="230" y="698"/>
                  </a:lnTo>
                  <a:lnTo>
                    <a:pt x="230" y="697"/>
                  </a:lnTo>
                  <a:lnTo>
                    <a:pt x="228" y="697"/>
                  </a:lnTo>
                  <a:lnTo>
                    <a:pt x="227" y="696"/>
                  </a:lnTo>
                  <a:lnTo>
                    <a:pt x="226" y="696"/>
                  </a:lnTo>
                  <a:lnTo>
                    <a:pt x="225" y="695"/>
                  </a:lnTo>
                  <a:lnTo>
                    <a:pt x="224" y="695"/>
                  </a:lnTo>
                  <a:lnTo>
                    <a:pt x="224" y="693"/>
                  </a:lnTo>
                  <a:lnTo>
                    <a:pt x="222" y="693"/>
                  </a:lnTo>
                  <a:lnTo>
                    <a:pt x="222" y="692"/>
                  </a:lnTo>
                  <a:lnTo>
                    <a:pt x="221" y="691"/>
                  </a:lnTo>
                  <a:lnTo>
                    <a:pt x="220" y="691"/>
                  </a:lnTo>
                  <a:lnTo>
                    <a:pt x="219" y="690"/>
                  </a:lnTo>
                  <a:lnTo>
                    <a:pt x="217" y="689"/>
                  </a:lnTo>
                  <a:lnTo>
                    <a:pt x="217" y="687"/>
                  </a:lnTo>
                  <a:lnTo>
                    <a:pt x="216" y="687"/>
                  </a:lnTo>
                  <a:lnTo>
                    <a:pt x="214" y="686"/>
                  </a:lnTo>
                  <a:lnTo>
                    <a:pt x="212" y="686"/>
                  </a:lnTo>
                  <a:lnTo>
                    <a:pt x="212" y="685"/>
                  </a:lnTo>
                  <a:lnTo>
                    <a:pt x="212" y="684"/>
                  </a:lnTo>
                  <a:lnTo>
                    <a:pt x="212" y="682"/>
                  </a:lnTo>
                  <a:lnTo>
                    <a:pt x="212" y="681"/>
                  </a:lnTo>
                  <a:lnTo>
                    <a:pt x="212" y="679"/>
                  </a:lnTo>
                  <a:lnTo>
                    <a:pt x="212" y="677"/>
                  </a:lnTo>
                  <a:lnTo>
                    <a:pt x="212" y="676"/>
                  </a:lnTo>
                  <a:lnTo>
                    <a:pt x="211" y="676"/>
                  </a:lnTo>
                  <a:lnTo>
                    <a:pt x="209" y="677"/>
                  </a:lnTo>
                  <a:lnTo>
                    <a:pt x="209" y="675"/>
                  </a:lnTo>
                  <a:lnTo>
                    <a:pt x="208" y="674"/>
                  </a:lnTo>
                  <a:lnTo>
                    <a:pt x="208" y="673"/>
                  </a:lnTo>
                  <a:lnTo>
                    <a:pt x="209" y="666"/>
                  </a:lnTo>
                  <a:lnTo>
                    <a:pt x="209" y="663"/>
                  </a:lnTo>
                  <a:lnTo>
                    <a:pt x="210" y="660"/>
                  </a:lnTo>
                  <a:lnTo>
                    <a:pt x="210" y="659"/>
                  </a:lnTo>
                  <a:lnTo>
                    <a:pt x="210" y="658"/>
                  </a:lnTo>
                  <a:lnTo>
                    <a:pt x="210" y="657"/>
                  </a:lnTo>
                  <a:lnTo>
                    <a:pt x="211" y="648"/>
                  </a:lnTo>
                  <a:lnTo>
                    <a:pt x="212" y="642"/>
                  </a:lnTo>
                  <a:lnTo>
                    <a:pt x="212" y="640"/>
                  </a:lnTo>
                  <a:lnTo>
                    <a:pt x="212" y="636"/>
                  </a:lnTo>
                  <a:lnTo>
                    <a:pt x="214" y="631"/>
                  </a:lnTo>
                  <a:lnTo>
                    <a:pt x="214" y="629"/>
                  </a:lnTo>
                  <a:lnTo>
                    <a:pt x="215" y="621"/>
                  </a:lnTo>
                  <a:lnTo>
                    <a:pt x="216" y="617"/>
                  </a:lnTo>
                  <a:lnTo>
                    <a:pt x="214" y="616"/>
                  </a:lnTo>
                  <a:lnTo>
                    <a:pt x="212" y="616"/>
                  </a:lnTo>
                  <a:lnTo>
                    <a:pt x="205" y="615"/>
                  </a:lnTo>
                  <a:lnTo>
                    <a:pt x="203" y="615"/>
                  </a:lnTo>
                  <a:lnTo>
                    <a:pt x="201" y="613"/>
                  </a:lnTo>
                  <a:lnTo>
                    <a:pt x="193" y="608"/>
                  </a:lnTo>
                  <a:lnTo>
                    <a:pt x="193" y="607"/>
                  </a:lnTo>
                  <a:lnTo>
                    <a:pt x="193" y="606"/>
                  </a:lnTo>
                  <a:lnTo>
                    <a:pt x="193" y="605"/>
                  </a:lnTo>
                  <a:lnTo>
                    <a:pt x="192" y="605"/>
                  </a:lnTo>
                  <a:lnTo>
                    <a:pt x="184" y="599"/>
                  </a:lnTo>
                  <a:lnTo>
                    <a:pt x="180" y="595"/>
                  </a:lnTo>
                  <a:lnTo>
                    <a:pt x="172" y="589"/>
                  </a:lnTo>
                  <a:lnTo>
                    <a:pt x="172" y="588"/>
                  </a:lnTo>
                  <a:lnTo>
                    <a:pt x="169" y="586"/>
                  </a:lnTo>
                  <a:lnTo>
                    <a:pt x="164" y="583"/>
                  </a:lnTo>
                  <a:lnTo>
                    <a:pt x="163" y="581"/>
                  </a:lnTo>
                  <a:lnTo>
                    <a:pt x="163" y="580"/>
                  </a:lnTo>
                  <a:lnTo>
                    <a:pt x="163" y="576"/>
                  </a:lnTo>
                  <a:lnTo>
                    <a:pt x="166" y="563"/>
                  </a:lnTo>
                  <a:lnTo>
                    <a:pt x="163" y="564"/>
                  </a:lnTo>
                  <a:lnTo>
                    <a:pt x="163" y="565"/>
                  </a:lnTo>
                  <a:lnTo>
                    <a:pt x="153" y="568"/>
                  </a:lnTo>
                  <a:lnTo>
                    <a:pt x="152" y="568"/>
                  </a:lnTo>
                  <a:lnTo>
                    <a:pt x="150" y="569"/>
                  </a:lnTo>
                  <a:lnTo>
                    <a:pt x="148" y="569"/>
                  </a:lnTo>
                  <a:lnTo>
                    <a:pt x="146" y="570"/>
                  </a:lnTo>
                  <a:lnTo>
                    <a:pt x="144" y="570"/>
                  </a:lnTo>
                  <a:lnTo>
                    <a:pt x="141" y="572"/>
                  </a:lnTo>
                  <a:lnTo>
                    <a:pt x="140" y="572"/>
                  </a:lnTo>
                  <a:lnTo>
                    <a:pt x="139" y="572"/>
                  </a:lnTo>
                  <a:lnTo>
                    <a:pt x="136" y="572"/>
                  </a:lnTo>
                  <a:lnTo>
                    <a:pt x="135" y="573"/>
                  </a:lnTo>
                  <a:lnTo>
                    <a:pt x="134" y="573"/>
                  </a:lnTo>
                  <a:lnTo>
                    <a:pt x="132" y="573"/>
                  </a:lnTo>
                  <a:lnTo>
                    <a:pt x="128" y="574"/>
                  </a:lnTo>
                  <a:lnTo>
                    <a:pt x="123" y="574"/>
                  </a:lnTo>
                  <a:lnTo>
                    <a:pt x="120" y="575"/>
                  </a:lnTo>
                  <a:lnTo>
                    <a:pt x="119" y="580"/>
                  </a:lnTo>
                  <a:lnTo>
                    <a:pt x="118" y="579"/>
                  </a:lnTo>
                  <a:lnTo>
                    <a:pt x="116" y="579"/>
                  </a:lnTo>
                  <a:lnTo>
                    <a:pt x="115" y="578"/>
                  </a:lnTo>
                  <a:lnTo>
                    <a:pt x="109" y="575"/>
                  </a:lnTo>
                  <a:lnTo>
                    <a:pt x="109" y="574"/>
                  </a:lnTo>
                  <a:lnTo>
                    <a:pt x="109" y="572"/>
                  </a:lnTo>
                  <a:lnTo>
                    <a:pt x="110" y="570"/>
                  </a:lnTo>
                  <a:lnTo>
                    <a:pt x="110" y="569"/>
                  </a:lnTo>
                  <a:lnTo>
                    <a:pt x="110" y="568"/>
                  </a:lnTo>
                  <a:lnTo>
                    <a:pt x="110" y="567"/>
                  </a:lnTo>
                  <a:lnTo>
                    <a:pt x="110" y="565"/>
                  </a:lnTo>
                  <a:lnTo>
                    <a:pt x="112" y="563"/>
                  </a:lnTo>
                  <a:lnTo>
                    <a:pt x="110" y="563"/>
                  </a:lnTo>
                  <a:lnTo>
                    <a:pt x="107" y="560"/>
                  </a:lnTo>
                  <a:lnTo>
                    <a:pt x="105" y="559"/>
                  </a:lnTo>
                  <a:lnTo>
                    <a:pt x="104" y="559"/>
                  </a:lnTo>
                  <a:lnTo>
                    <a:pt x="105" y="558"/>
                  </a:lnTo>
                  <a:lnTo>
                    <a:pt x="108" y="549"/>
                  </a:lnTo>
                  <a:lnTo>
                    <a:pt x="108" y="548"/>
                  </a:lnTo>
                  <a:lnTo>
                    <a:pt x="112" y="535"/>
                  </a:lnTo>
                  <a:lnTo>
                    <a:pt x="103" y="527"/>
                  </a:lnTo>
                  <a:lnTo>
                    <a:pt x="92" y="519"/>
                  </a:lnTo>
                  <a:lnTo>
                    <a:pt x="92" y="517"/>
                  </a:lnTo>
                  <a:lnTo>
                    <a:pt x="94" y="515"/>
                  </a:lnTo>
                  <a:lnTo>
                    <a:pt x="93" y="515"/>
                  </a:lnTo>
                  <a:lnTo>
                    <a:pt x="88" y="511"/>
                  </a:lnTo>
                  <a:lnTo>
                    <a:pt x="88" y="510"/>
                  </a:lnTo>
                  <a:lnTo>
                    <a:pt x="87" y="510"/>
                  </a:lnTo>
                  <a:lnTo>
                    <a:pt x="86" y="509"/>
                  </a:lnTo>
                  <a:lnTo>
                    <a:pt x="84" y="508"/>
                  </a:lnTo>
                  <a:lnTo>
                    <a:pt x="82" y="505"/>
                  </a:lnTo>
                  <a:lnTo>
                    <a:pt x="81" y="505"/>
                  </a:lnTo>
                  <a:lnTo>
                    <a:pt x="65" y="493"/>
                  </a:lnTo>
                  <a:lnTo>
                    <a:pt x="65" y="492"/>
                  </a:lnTo>
                  <a:lnTo>
                    <a:pt x="64" y="492"/>
                  </a:lnTo>
                  <a:lnTo>
                    <a:pt x="67" y="488"/>
                  </a:lnTo>
                  <a:lnTo>
                    <a:pt x="66" y="487"/>
                  </a:lnTo>
                  <a:lnTo>
                    <a:pt x="51" y="473"/>
                  </a:lnTo>
                  <a:lnTo>
                    <a:pt x="51" y="472"/>
                  </a:lnTo>
                  <a:lnTo>
                    <a:pt x="52" y="471"/>
                  </a:lnTo>
                  <a:lnTo>
                    <a:pt x="52" y="469"/>
                  </a:lnTo>
                  <a:lnTo>
                    <a:pt x="51" y="468"/>
                  </a:lnTo>
                  <a:lnTo>
                    <a:pt x="44" y="457"/>
                  </a:lnTo>
                  <a:lnTo>
                    <a:pt x="43" y="456"/>
                  </a:lnTo>
                  <a:lnTo>
                    <a:pt x="43" y="455"/>
                  </a:lnTo>
                  <a:lnTo>
                    <a:pt x="41" y="455"/>
                  </a:lnTo>
                  <a:lnTo>
                    <a:pt x="44" y="453"/>
                  </a:lnTo>
                  <a:lnTo>
                    <a:pt x="49" y="450"/>
                  </a:lnTo>
                  <a:lnTo>
                    <a:pt x="52" y="447"/>
                  </a:lnTo>
                  <a:lnTo>
                    <a:pt x="51" y="447"/>
                  </a:lnTo>
                  <a:lnTo>
                    <a:pt x="51" y="446"/>
                  </a:lnTo>
                  <a:lnTo>
                    <a:pt x="48" y="445"/>
                  </a:lnTo>
                  <a:lnTo>
                    <a:pt x="44" y="441"/>
                  </a:lnTo>
                  <a:lnTo>
                    <a:pt x="40" y="439"/>
                  </a:lnTo>
                  <a:lnTo>
                    <a:pt x="38" y="437"/>
                  </a:lnTo>
                  <a:lnTo>
                    <a:pt x="38" y="436"/>
                  </a:lnTo>
                  <a:lnTo>
                    <a:pt x="34" y="435"/>
                  </a:lnTo>
                  <a:lnTo>
                    <a:pt x="33" y="434"/>
                  </a:lnTo>
                  <a:lnTo>
                    <a:pt x="32" y="432"/>
                  </a:lnTo>
                  <a:lnTo>
                    <a:pt x="30" y="431"/>
                  </a:lnTo>
                  <a:lnTo>
                    <a:pt x="29" y="430"/>
                  </a:lnTo>
                  <a:lnTo>
                    <a:pt x="25" y="429"/>
                  </a:lnTo>
                  <a:lnTo>
                    <a:pt x="23" y="426"/>
                  </a:lnTo>
                  <a:lnTo>
                    <a:pt x="20" y="425"/>
                  </a:lnTo>
                  <a:lnTo>
                    <a:pt x="19" y="424"/>
                  </a:lnTo>
                  <a:lnTo>
                    <a:pt x="16" y="421"/>
                  </a:lnTo>
                  <a:lnTo>
                    <a:pt x="12" y="420"/>
                  </a:lnTo>
                  <a:lnTo>
                    <a:pt x="9" y="418"/>
                  </a:lnTo>
                  <a:lnTo>
                    <a:pt x="8" y="418"/>
                  </a:lnTo>
                  <a:lnTo>
                    <a:pt x="7" y="418"/>
                  </a:lnTo>
                  <a:lnTo>
                    <a:pt x="4" y="415"/>
                  </a:lnTo>
                  <a:lnTo>
                    <a:pt x="9" y="408"/>
                  </a:lnTo>
                  <a:lnTo>
                    <a:pt x="9" y="407"/>
                  </a:lnTo>
                  <a:lnTo>
                    <a:pt x="7" y="405"/>
                  </a:lnTo>
                  <a:lnTo>
                    <a:pt x="4" y="403"/>
                  </a:lnTo>
                  <a:lnTo>
                    <a:pt x="2" y="402"/>
                  </a:lnTo>
                  <a:lnTo>
                    <a:pt x="0" y="399"/>
                  </a:lnTo>
                  <a:lnTo>
                    <a:pt x="2" y="396"/>
                  </a:lnTo>
                  <a:lnTo>
                    <a:pt x="6" y="391"/>
                  </a:lnTo>
                  <a:lnTo>
                    <a:pt x="6" y="389"/>
                  </a:lnTo>
                  <a:lnTo>
                    <a:pt x="11" y="382"/>
                  </a:lnTo>
                  <a:lnTo>
                    <a:pt x="13" y="382"/>
                  </a:lnTo>
                  <a:lnTo>
                    <a:pt x="14" y="382"/>
                  </a:lnTo>
                  <a:lnTo>
                    <a:pt x="20" y="384"/>
                  </a:lnTo>
                  <a:lnTo>
                    <a:pt x="28" y="375"/>
                  </a:lnTo>
                  <a:lnTo>
                    <a:pt x="35" y="366"/>
                  </a:lnTo>
                  <a:lnTo>
                    <a:pt x="35" y="365"/>
                  </a:lnTo>
                  <a:lnTo>
                    <a:pt x="34" y="365"/>
                  </a:lnTo>
                  <a:lnTo>
                    <a:pt x="33" y="365"/>
                  </a:lnTo>
                  <a:lnTo>
                    <a:pt x="46" y="351"/>
                  </a:lnTo>
                  <a:lnTo>
                    <a:pt x="48" y="350"/>
                  </a:lnTo>
                  <a:lnTo>
                    <a:pt x="49" y="349"/>
                  </a:lnTo>
                  <a:lnTo>
                    <a:pt x="61" y="336"/>
                  </a:lnTo>
                  <a:lnTo>
                    <a:pt x="59" y="334"/>
                  </a:lnTo>
                  <a:lnTo>
                    <a:pt x="57" y="333"/>
                  </a:lnTo>
                  <a:lnTo>
                    <a:pt x="57" y="331"/>
                  </a:lnTo>
                  <a:lnTo>
                    <a:pt x="56" y="330"/>
                  </a:lnTo>
                  <a:lnTo>
                    <a:pt x="55" y="329"/>
                  </a:lnTo>
                  <a:lnTo>
                    <a:pt x="54" y="328"/>
                  </a:lnTo>
                  <a:lnTo>
                    <a:pt x="54" y="327"/>
                  </a:lnTo>
                  <a:lnTo>
                    <a:pt x="52" y="327"/>
                  </a:lnTo>
                  <a:lnTo>
                    <a:pt x="52" y="325"/>
                  </a:lnTo>
                  <a:lnTo>
                    <a:pt x="51" y="324"/>
                  </a:lnTo>
                  <a:lnTo>
                    <a:pt x="49" y="323"/>
                  </a:lnTo>
                  <a:lnTo>
                    <a:pt x="48" y="320"/>
                  </a:lnTo>
                  <a:lnTo>
                    <a:pt x="46" y="320"/>
                  </a:lnTo>
                  <a:lnTo>
                    <a:pt x="45" y="318"/>
                  </a:lnTo>
                  <a:lnTo>
                    <a:pt x="44" y="317"/>
                  </a:lnTo>
                  <a:lnTo>
                    <a:pt x="43" y="315"/>
                  </a:lnTo>
                  <a:lnTo>
                    <a:pt x="41" y="314"/>
                  </a:lnTo>
                  <a:lnTo>
                    <a:pt x="40" y="313"/>
                  </a:lnTo>
                  <a:lnTo>
                    <a:pt x="39" y="312"/>
                  </a:lnTo>
                  <a:lnTo>
                    <a:pt x="36" y="309"/>
                  </a:lnTo>
                  <a:lnTo>
                    <a:pt x="34" y="306"/>
                  </a:lnTo>
                  <a:lnTo>
                    <a:pt x="32" y="304"/>
                  </a:lnTo>
                  <a:lnTo>
                    <a:pt x="32" y="303"/>
                  </a:lnTo>
                  <a:lnTo>
                    <a:pt x="30" y="302"/>
                  </a:lnTo>
                  <a:lnTo>
                    <a:pt x="29" y="301"/>
                  </a:lnTo>
                  <a:lnTo>
                    <a:pt x="28" y="301"/>
                  </a:lnTo>
                  <a:lnTo>
                    <a:pt x="28" y="299"/>
                  </a:lnTo>
                  <a:lnTo>
                    <a:pt x="25" y="298"/>
                  </a:lnTo>
                  <a:lnTo>
                    <a:pt x="24" y="297"/>
                  </a:lnTo>
                  <a:lnTo>
                    <a:pt x="23" y="296"/>
                  </a:lnTo>
                  <a:lnTo>
                    <a:pt x="30" y="287"/>
                  </a:lnTo>
                  <a:lnTo>
                    <a:pt x="32" y="285"/>
                  </a:lnTo>
                  <a:lnTo>
                    <a:pt x="33" y="285"/>
                  </a:lnTo>
                  <a:lnTo>
                    <a:pt x="35" y="281"/>
                  </a:lnTo>
                  <a:lnTo>
                    <a:pt x="38" y="277"/>
                  </a:lnTo>
                  <a:lnTo>
                    <a:pt x="40" y="279"/>
                  </a:lnTo>
                  <a:lnTo>
                    <a:pt x="44" y="281"/>
                  </a:lnTo>
                  <a:lnTo>
                    <a:pt x="46" y="279"/>
                  </a:lnTo>
                  <a:lnTo>
                    <a:pt x="46" y="277"/>
                  </a:lnTo>
                  <a:lnTo>
                    <a:pt x="48" y="277"/>
                  </a:lnTo>
                  <a:lnTo>
                    <a:pt x="50" y="274"/>
                  </a:lnTo>
                  <a:lnTo>
                    <a:pt x="51" y="274"/>
                  </a:lnTo>
                  <a:lnTo>
                    <a:pt x="51" y="272"/>
                  </a:lnTo>
                  <a:lnTo>
                    <a:pt x="54" y="277"/>
                  </a:lnTo>
                  <a:lnTo>
                    <a:pt x="54" y="279"/>
                  </a:lnTo>
                  <a:lnTo>
                    <a:pt x="67" y="288"/>
                  </a:lnTo>
                  <a:lnTo>
                    <a:pt x="70" y="290"/>
                  </a:lnTo>
                  <a:lnTo>
                    <a:pt x="72" y="287"/>
                  </a:lnTo>
                  <a:lnTo>
                    <a:pt x="96" y="302"/>
                  </a:lnTo>
                  <a:lnTo>
                    <a:pt x="107" y="308"/>
                  </a:lnTo>
                  <a:lnTo>
                    <a:pt x="109" y="309"/>
                  </a:lnTo>
                  <a:lnTo>
                    <a:pt x="110" y="311"/>
                  </a:lnTo>
                  <a:lnTo>
                    <a:pt x="114" y="313"/>
                  </a:lnTo>
                  <a:lnTo>
                    <a:pt x="115" y="313"/>
                  </a:lnTo>
                  <a:lnTo>
                    <a:pt x="120" y="312"/>
                  </a:lnTo>
                  <a:lnTo>
                    <a:pt x="129" y="315"/>
                  </a:lnTo>
                  <a:lnTo>
                    <a:pt x="130" y="315"/>
                  </a:lnTo>
                  <a:lnTo>
                    <a:pt x="139" y="320"/>
                  </a:lnTo>
                  <a:lnTo>
                    <a:pt x="140" y="320"/>
                  </a:lnTo>
                  <a:lnTo>
                    <a:pt x="140" y="317"/>
                  </a:lnTo>
                  <a:lnTo>
                    <a:pt x="141" y="315"/>
                  </a:lnTo>
                  <a:lnTo>
                    <a:pt x="144" y="304"/>
                  </a:lnTo>
                  <a:lnTo>
                    <a:pt x="146" y="307"/>
                  </a:lnTo>
                  <a:lnTo>
                    <a:pt x="147" y="307"/>
                  </a:lnTo>
                  <a:lnTo>
                    <a:pt x="147" y="308"/>
                  </a:lnTo>
                  <a:lnTo>
                    <a:pt x="148" y="308"/>
                  </a:lnTo>
                  <a:lnTo>
                    <a:pt x="148" y="309"/>
                  </a:lnTo>
                  <a:lnTo>
                    <a:pt x="150" y="309"/>
                  </a:lnTo>
                  <a:lnTo>
                    <a:pt x="150" y="311"/>
                  </a:lnTo>
                  <a:lnTo>
                    <a:pt x="152" y="313"/>
                  </a:lnTo>
                  <a:lnTo>
                    <a:pt x="155" y="314"/>
                  </a:lnTo>
                  <a:lnTo>
                    <a:pt x="156" y="317"/>
                  </a:lnTo>
                  <a:lnTo>
                    <a:pt x="157" y="318"/>
                  </a:lnTo>
                  <a:lnTo>
                    <a:pt x="160" y="320"/>
                  </a:lnTo>
                  <a:lnTo>
                    <a:pt x="160" y="322"/>
                  </a:lnTo>
                  <a:lnTo>
                    <a:pt x="174" y="329"/>
                  </a:lnTo>
                  <a:lnTo>
                    <a:pt x="176" y="328"/>
                  </a:lnTo>
                  <a:lnTo>
                    <a:pt x="177" y="325"/>
                  </a:lnTo>
                  <a:lnTo>
                    <a:pt x="187" y="312"/>
                  </a:lnTo>
                  <a:lnTo>
                    <a:pt x="187" y="311"/>
                  </a:lnTo>
                  <a:lnTo>
                    <a:pt x="188" y="311"/>
                  </a:lnTo>
                  <a:lnTo>
                    <a:pt x="188" y="309"/>
                  </a:lnTo>
                  <a:lnTo>
                    <a:pt x="189" y="311"/>
                  </a:lnTo>
                  <a:lnTo>
                    <a:pt x="192" y="313"/>
                  </a:lnTo>
                  <a:lnTo>
                    <a:pt x="200" y="320"/>
                  </a:lnTo>
                  <a:lnTo>
                    <a:pt x="201" y="320"/>
                  </a:lnTo>
                  <a:lnTo>
                    <a:pt x="204" y="319"/>
                  </a:lnTo>
                  <a:lnTo>
                    <a:pt x="206" y="318"/>
                  </a:lnTo>
                  <a:lnTo>
                    <a:pt x="210" y="315"/>
                  </a:lnTo>
                  <a:lnTo>
                    <a:pt x="211" y="314"/>
                  </a:lnTo>
                  <a:lnTo>
                    <a:pt x="221" y="309"/>
                  </a:lnTo>
                  <a:lnTo>
                    <a:pt x="221" y="308"/>
                  </a:lnTo>
                  <a:lnTo>
                    <a:pt x="203" y="292"/>
                  </a:lnTo>
                  <a:lnTo>
                    <a:pt x="201" y="292"/>
                  </a:lnTo>
                  <a:lnTo>
                    <a:pt x="203" y="291"/>
                  </a:lnTo>
                  <a:lnTo>
                    <a:pt x="216" y="275"/>
                  </a:lnTo>
                  <a:lnTo>
                    <a:pt x="217" y="275"/>
                  </a:lnTo>
                  <a:lnTo>
                    <a:pt x="217" y="274"/>
                  </a:lnTo>
                  <a:lnTo>
                    <a:pt x="224" y="266"/>
                  </a:lnTo>
                  <a:lnTo>
                    <a:pt x="224" y="265"/>
                  </a:lnTo>
                  <a:lnTo>
                    <a:pt x="227" y="261"/>
                  </a:lnTo>
                  <a:lnTo>
                    <a:pt x="228" y="260"/>
                  </a:lnTo>
                  <a:lnTo>
                    <a:pt x="232" y="254"/>
                  </a:lnTo>
                  <a:lnTo>
                    <a:pt x="235" y="251"/>
                  </a:lnTo>
                  <a:lnTo>
                    <a:pt x="236" y="250"/>
                  </a:lnTo>
                  <a:lnTo>
                    <a:pt x="237" y="248"/>
                  </a:lnTo>
                  <a:lnTo>
                    <a:pt x="238" y="245"/>
                  </a:lnTo>
                  <a:lnTo>
                    <a:pt x="243" y="240"/>
                  </a:lnTo>
                  <a:lnTo>
                    <a:pt x="243" y="239"/>
                  </a:lnTo>
                  <a:lnTo>
                    <a:pt x="253" y="227"/>
                  </a:lnTo>
                  <a:lnTo>
                    <a:pt x="254" y="227"/>
                  </a:lnTo>
                  <a:lnTo>
                    <a:pt x="254" y="226"/>
                  </a:lnTo>
                  <a:lnTo>
                    <a:pt x="257" y="223"/>
                  </a:lnTo>
                  <a:lnTo>
                    <a:pt x="259" y="218"/>
                  </a:lnTo>
                  <a:lnTo>
                    <a:pt x="259" y="217"/>
                  </a:lnTo>
                  <a:lnTo>
                    <a:pt x="259" y="216"/>
                  </a:lnTo>
                  <a:lnTo>
                    <a:pt x="260" y="213"/>
                  </a:lnTo>
                  <a:lnTo>
                    <a:pt x="262" y="210"/>
                  </a:lnTo>
                  <a:lnTo>
                    <a:pt x="263" y="210"/>
                  </a:lnTo>
                  <a:lnTo>
                    <a:pt x="263" y="208"/>
                  </a:lnTo>
                  <a:lnTo>
                    <a:pt x="263" y="207"/>
                  </a:lnTo>
                  <a:lnTo>
                    <a:pt x="264" y="206"/>
                  </a:lnTo>
                  <a:lnTo>
                    <a:pt x="267" y="206"/>
                  </a:lnTo>
                  <a:lnTo>
                    <a:pt x="268" y="206"/>
                  </a:lnTo>
                  <a:lnTo>
                    <a:pt x="272" y="205"/>
                  </a:lnTo>
                  <a:lnTo>
                    <a:pt x="275" y="202"/>
                  </a:lnTo>
                  <a:lnTo>
                    <a:pt x="276" y="202"/>
                  </a:lnTo>
                  <a:lnTo>
                    <a:pt x="278" y="202"/>
                  </a:lnTo>
                  <a:lnTo>
                    <a:pt x="278" y="200"/>
                  </a:lnTo>
                  <a:lnTo>
                    <a:pt x="279" y="199"/>
                  </a:lnTo>
                  <a:lnTo>
                    <a:pt x="279" y="197"/>
                  </a:lnTo>
                  <a:lnTo>
                    <a:pt x="281" y="197"/>
                  </a:lnTo>
                  <a:lnTo>
                    <a:pt x="285" y="196"/>
                  </a:lnTo>
                  <a:lnTo>
                    <a:pt x="290" y="197"/>
                  </a:lnTo>
                  <a:lnTo>
                    <a:pt x="291" y="197"/>
                  </a:lnTo>
                  <a:lnTo>
                    <a:pt x="291" y="196"/>
                  </a:lnTo>
                  <a:lnTo>
                    <a:pt x="292" y="195"/>
                  </a:lnTo>
                  <a:lnTo>
                    <a:pt x="292" y="194"/>
                  </a:lnTo>
                  <a:lnTo>
                    <a:pt x="294" y="194"/>
                  </a:lnTo>
                  <a:lnTo>
                    <a:pt x="296" y="194"/>
                  </a:lnTo>
                  <a:lnTo>
                    <a:pt x="297" y="194"/>
                  </a:lnTo>
                  <a:lnTo>
                    <a:pt x="297" y="195"/>
                  </a:lnTo>
                  <a:lnTo>
                    <a:pt x="299" y="195"/>
                  </a:lnTo>
                  <a:lnTo>
                    <a:pt x="299" y="192"/>
                  </a:lnTo>
                  <a:lnTo>
                    <a:pt x="300" y="191"/>
                  </a:lnTo>
                  <a:lnTo>
                    <a:pt x="300" y="190"/>
                  </a:lnTo>
                  <a:lnTo>
                    <a:pt x="300" y="189"/>
                  </a:lnTo>
                  <a:lnTo>
                    <a:pt x="300" y="187"/>
                  </a:lnTo>
                  <a:lnTo>
                    <a:pt x="300" y="184"/>
                  </a:lnTo>
                  <a:lnTo>
                    <a:pt x="301" y="181"/>
                  </a:lnTo>
                  <a:lnTo>
                    <a:pt x="301" y="179"/>
                  </a:lnTo>
                  <a:lnTo>
                    <a:pt x="301" y="178"/>
                  </a:lnTo>
                  <a:lnTo>
                    <a:pt x="301" y="175"/>
                  </a:lnTo>
                  <a:lnTo>
                    <a:pt x="302" y="175"/>
                  </a:lnTo>
                  <a:lnTo>
                    <a:pt x="297" y="174"/>
                  </a:lnTo>
                  <a:lnTo>
                    <a:pt x="296" y="174"/>
                  </a:lnTo>
                  <a:lnTo>
                    <a:pt x="294" y="173"/>
                  </a:lnTo>
                  <a:lnTo>
                    <a:pt x="294" y="171"/>
                  </a:lnTo>
                  <a:lnTo>
                    <a:pt x="295" y="170"/>
                  </a:lnTo>
                  <a:lnTo>
                    <a:pt x="295" y="168"/>
                  </a:lnTo>
                  <a:lnTo>
                    <a:pt x="296" y="168"/>
                  </a:lnTo>
                  <a:lnTo>
                    <a:pt x="299" y="162"/>
                  </a:lnTo>
                  <a:lnTo>
                    <a:pt x="299" y="160"/>
                  </a:lnTo>
                  <a:lnTo>
                    <a:pt x="299" y="159"/>
                  </a:lnTo>
                  <a:lnTo>
                    <a:pt x="301" y="155"/>
                  </a:lnTo>
                  <a:lnTo>
                    <a:pt x="301" y="154"/>
                  </a:lnTo>
                  <a:lnTo>
                    <a:pt x="302" y="153"/>
                  </a:lnTo>
                  <a:lnTo>
                    <a:pt x="305" y="148"/>
                  </a:lnTo>
                  <a:lnTo>
                    <a:pt x="306" y="144"/>
                  </a:lnTo>
                  <a:lnTo>
                    <a:pt x="307" y="143"/>
                  </a:lnTo>
                  <a:lnTo>
                    <a:pt x="331" y="151"/>
                  </a:lnTo>
                  <a:lnTo>
                    <a:pt x="340" y="154"/>
                  </a:lnTo>
                  <a:lnTo>
                    <a:pt x="343" y="153"/>
                  </a:lnTo>
                  <a:lnTo>
                    <a:pt x="344" y="151"/>
                  </a:lnTo>
                  <a:lnTo>
                    <a:pt x="345" y="151"/>
                  </a:lnTo>
                  <a:lnTo>
                    <a:pt x="351" y="157"/>
                  </a:lnTo>
                  <a:lnTo>
                    <a:pt x="354" y="158"/>
                  </a:lnTo>
                  <a:lnTo>
                    <a:pt x="354" y="159"/>
                  </a:lnTo>
                  <a:lnTo>
                    <a:pt x="355" y="160"/>
                  </a:lnTo>
                  <a:lnTo>
                    <a:pt x="358" y="162"/>
                  </a:lnTo>
                  <a:lnTo>
                    <a:pt x="359" y="164"/>
                  </a:lnTo>
                  <a:lnTo>
                    <a:pt x="360" y="164"/>
                  </a:lnTo>
                  <a:lnTo>
                    <a:pt x="360" y="165"/>
                  </a:lnTo>
                  <a:lnTo>
                    <a:pt x="360" y="164"/>
                  </a:lnTo>
                  <a:lnTo>
                    <a:pt x="366" y="159"/>
                  </a:lnTo>
                  <a:lnTo>
                    <a:pt x="370" y="155"/>
                  </a:lnTo>
                  <a:lnTo>
                    <a:pt x="371" y="157"/>
                  </a:lnTo>
                  <a:lnTo>
                    <a:pt x="372" y="158"/>
                  </a:lnTo>
                  <a:lnTo>
                    <a:pt x="372" y="159"/>
                  </a:lnTo>
                  <a:lnTo>
                    <a:pt x="374" y="160"/>
                  </a:lnTo>
                  <a:lnTo>
                    <a:pt x="374" y="162"/>
                  </a:lnTo>
                  <a:lnTo>
                    <a:pt x="375" y="163"/>
                  </a:lnTo>
                  <a:lnTo>
                    <a:pt x="376" y="165"/>
                  </a:lnTo>
                  <a:lnTo>
                    <a:pt x="376" y="167"/>
                  </a:lnTo>
                  <a:lnTo>
                    <a:pt x="377" y="168"/>
                  </a:lnTo>
                  <a:lnTo>
                    <a:pt x="379" y="168"/>
                  </a:lnTo>
                  <a:lnTo>
                    <a:pt x="380" y="167"/>
                  </a:lnTo>
                  <a:lnTo>
                    <a:pt x="390" y="181"/>
                  </a:lnTo>
                  <a:lnTo>
                    <a:pt x="391" y="181"/>
                  </a:lnTo>
                  <a:lnTo>
                    <a:pt x="391" y="183"/>
                  </a:lnTo>
                  <a:lnTo>
                    <a:pt x="392" y="184"/>
                  </a:lnTo>
                  <a:lnTo>
                    <a:pt x="393" y="184"/>
                  </a:lnTo>
                  <a:lnTo>
                    <a:pt x="398" y="192"/>
                  </a:lnTo>
                  <a:lnTo>
                    <a:pt x="399" y="192"/>
                  </a:lnTo>
                  <a:lnTo>
                    <a:pt x="401" y="191"/>
                  </a:lnTo>
                  <a:lnTo>
                    <a:pt x="403" y="190"/>
                  </a:lnTo>
                  <a:lnTo>
                    <a:pt x="404" y="191"/>
                  </a:lnTo>
                  <a:lnTo>
                    <a:pt x="406" y="192"/>
                  </a:lnTo>
                  <a:lnTo>
                    <a:pt x="407" y="195"/>
                  </a:lnTo>
                  <a:lnTo>
                    <a:pt x="407" y="196"/>
                  </a:lnTo>
                  <a:lnTo>
                    <a:pt x="408" y="196"/>
                  </a:lnTo>
                  <a:lnTo>
                    <a:pt x="409" y="197"/>
                  </a:lnTo>
                  <a:lnTo>
                    <a:pt x="409" y="199"/>
                  </a:lnTo>
                  <a:lnTo>
                    <a:pt x="411" y="200"/>
                  </a:lnTo>
                  <a:lnTo>
                    <a:pt x="411" y="201"/>
                  </a:lnTo>
                  <a:lnTo>
                    <a:pt x="412" y="202"/>
                  </a:lnTo>
                  <a:lnTo>
                    <a:pt x="413" y="203"/>
                  </a:lnTo>
                  <a:lnTo>
                    <a:pt x="414" y="205"/>
                  </a:lnTo>
                  <a:lnTo>
                    <a:pt x="415" y="206"/>
                  </a:lnTo>
                  <a:lnTo>
                    <a:pt x="415" y="207"/>
                  </a:lnTo>
                  <a:lnTo>
                    <a:pt x="417" y="207"/>
                  </a:lnTo>
                  <a:lnTo>
                    <a:pt x="417" y="208"/>
                  </a:lnTo>
                  <a:lnTo>
                    <a:pt x="418" y="210"/>
                  </a:lnTo>
                  <a:lnTo>
                    <a:pt x="419" y="211"/>
                  </a:lnTo>
                  <a:lnTo>
                    <a:pt x="422" y="213"/>
                  </a:lnTo>
                  <a:lnTo>
                    <a:pt x="423" y="215"/>
                  </a:lnTo>
                  <a:lnTo>
                    <a:pt x="424" y="216"/>
                  </a:lnTo>
                  <a:lnTo>
                    <a:pt x="425" y="217"/>
                  </a:lnTo>
                  <a:lnTo>
                    <a:pt x="427" y="217"/>
                  </a:lnTo>
                  <a:lnTo>
                    <a:pt x="428" y="216"/>
                  </a:lnTo>
                  <a:lnTo>
                    <a:pt x="435" y="211"/>
                  </a:lnTo>
                  <a:lnTo>
                    <a:pt x="436" y="213"/>
                  </a:lnTo>
                  <a:lnTo>
                    <a:pt x="438" y="215"/>
                  </a:lnTo>
                  <a:lnTo>
                    <a:pt x="440" y="215"/>
                  </a:lnTo>
                  <a:lnTo>
                    <a:pt x="441" y="215"/>
                  </a:lnTo>
                  <a:lnTo>
                    <a:pt x="443" y="215"/>
                  </a:lnTo>
                  <a:lnTo>
                    <a:pt x="444" y="215"/>
                  </a:lnTo>
                  <a:lnTo>
                    <a:pt x="447" y="216"/>
                  </a:lnTo>
                  <a:lnTo>
                    <a:pt x="450" y="216"/>
                  </a:lnTo>
                  <a:lnTo>
                    <a:pt x="450" y="217"/>
                  </a:lnTo>
                  <a:lnTo>
                    <a:pt x="451" y="221"/>
                  </a:lnTo>
                  <a:lnTo>
                    <a:pt x="452" y="222"/>
                  </a:lnTo>
                  <a:lnTo>
                    <a:pt x="454" y="221"/>
                  </a:lnTo>
                  <a:lnTo>
                    <a:pt x="455" y="221"/>
                  </a:lnTo>
                  <a:lnTo>
                    <a:pt x="456" y="219"/>
                  </a:lnTo>
                  <a:lnTo>
                    <a:pt x="456" y="218"/>
                  </a:lnTo>
                  <a:lnTo>
                    <a:pt x="456" y="217"/>
                  </a:lnTo>
                  <a:lnTo>
                    <a:pt x="459" y="216"/>
                  </a:lnTo>
                  <a:lnTo>
                    <a:pt x="462" y="213"/>
                  </a:lnTo>
                  <a:lnTo>
                    <a:pt x="465" y="213"/>
                  </a:lnTo>
                  <a:lnTo>
                    <a:pt x="470" y="211"/>
                  </a:lnTo>
                  <a:lnTo>
                    <a:pt x="475" y="208"/>
                  </a:lnTo>
                  <a:lnTo>
                    <a:pt x="478" y="206"/>
                  </a:lnTo>
                  <a:lnTo>
                    <a:pt x="479" y="205"/>
                  </a:lnTo>
                  <a:lnTo>
                    <a:pt x="484" y="202"/>
                  </a:lnTo>
                  <a:lnTo>
                    <a:pt x="487" y="201"/>
                  </a:lnTo>
                  <a:lnTo>
                    <a:pt x="504" y="191"/>
                  </a:lnTo>
                  <a:lnTo>
                    <a:pt x="523" y="181"/>
                  </a:lnTo>
                  <a:lnTo>
                    <a:pt x="525" y="180"/>
                  </a:lnTo>
                  <a:lnTo>
                    <a:pt x="543" y="170"/>
                  </a:lnTo>
                  <a:lnTo>
                    <a:pt x="551" y="167"/>
                  </a:lnTo>
                  <a:lnTo>
                    <a:pt x="553" y="164"/>
                  </a:lnTo>
                  <a:lnTo>
                    <a:pt x="572" y="153"/>
                  </a:lnTo>
                  <a:lnTo>
                    <a:pt x="573" y="153"/>
                  </a:lnTo>
                  <a:lnTo>
                    <a:pt x="573" y="152"/>
                  </a:lnTo>
                  <a:lnTo>
                    <a:pt x="574" y="152"/>
                  </a:lnTo>
                  <a:lnTo>
                    <a:pt x="586" y="146"/>
                  </a:lnTo>
                  <a:lnTo>
                    <a:pt x="588" y="144"/>
                  </a:lnTo>
                  <a:lnTo>
                    <a:pt x="591" y="143"/>
                  </a:lnTo>
                  <a:lnTo>
                    <a:pt x="591" y="142"/>
                  </a:lnTo>
                  <a:lnTo>
                    <a:pt x="595" y="141"/>
                  </a:lnTo>
                  <a:lnTo>
                    <a:pt x="596" y="139"/>
                  </a:lnTo>
                  <a:lnTo>
                    <a:pt x="604" y="135"/>
                  </a:lnTo>
                  <a:lnTo>
                    <a:pt x="605" y="135"/>
                  </a:lnTo>
                  <a:lnTo>
                    <a:pt x="605" y="133"/>
                  </a:lnTo>
                  <a:lnTo>
                    <a:pt x="614" y="128"/>
                  </a:lnTo>
                  <a:lnTo>
                    <a:pt x="615" y="127"/>
                  </a:lnTo>
                  <a:lnTo>
                    <a:pt x="621" y="123"/>
                  </a:lnTo>
                  <a:lnTo>
                    <a:pt x="655" y="101"/>
                  </a:lnTo>
                  <a:lnTo>
                    <a:pt x="659" y="99"/>
                  </a:lnTo>
                  <a:lnTo>
                    <a:pt x="660" y="98"/>
                  </a:lnTo>
                  <a:lnTo>
                    <a:pt x="660" y="99"/>
                  </a:lnTo>
                  <a:lnTo>
                    <a:pt x="685" y="83"/>
                  </a:lnTo>
                  <a:lnTo>
                    <a:pt x="686" y="83"/>
                  </a:lnTo>
                  <a:lnTo>
                    <a:pt x="695" y="78"/>
                  </a:lnTo>
                  <a:lnTo>
                    <a:pt x="696" y="78"/>
                  </a:lnTo>
                  <a:lnTo>
                    <a:pt x="696" y="77"/>
                  </a:lnTo>
                  <a:lnTo>
                    <a:pt x="698" y="75"/>
                  </a:lnTo>
                  <a:lnTo>
                    <a:pt x="705" y="70"/>
                  </a:lnTo>
                  <a:lnTo>
                    <a:pt x="710" y="68"/>
                  </a:lnTo>
                  <a:lnTo>
                    <a:pt x="718" y="63"/>
                  </a:lnTo>
                  <a:lnTo>
                    <a:pt x="718" y="62"/>
                  </a:lnTo>
                  <a:lnTo>
                    <a:pt x="723" y="59"/>
                  </a:lnTo>
                  <a:lnTo>
                    <a:pt x="724" y="58"/>
                  </a:lnTo>
                  <a:lnTo>
                    <a:pt x="726" y="57"/>
                  </a:lnTo>
                  <a:lnTo>
                    <a:pt x="727" y="57"/>
                  </a:lnTo>
                  <a:lnTo>
                    <a:pt x="746" y="45"/>
                  </a:lnTo>
                  <a:lnTo>
                    <a:pt x="748" y="43"/>
                  </a:lnTo>
                  <a:lnTo>
                    <a:pt x="753" y="40"/>
                  </a:lnTo>
                  <a:lnTo>
                    <a:pt x="754" y="38"/>
                  </a:lnTo>
                  <a:lnTo>
                    <a:pt x="756" y="38"/>
                  </a:lnTo>
                  <a:lnTo>
                    <a:pt x="756" y="37"/>
                  </a:lnTo>
                  <a:lnTo>
                    <a:pt x="771" y="29"/>
                  </a:lnTo>
                  <a:lnTo>
                    <a:pt x="774" y="26"/>
                  </a:lnTo>
                  <a:lnTo>
                    <a:pt x="776" y="25"/>
                  </a:lnTo>
                  <a:lnTo>
                    <a:pt x="777" y="24"/>
                  </a:lnTo>
                  <a:lnTo>
                    <a:pt x="778" y="24"/>
                  </a:lnTo>
                  <a:lnTo>
                    <a:pt x="787" y="18"/>
                  </a:lnTo>
                  <a:lnTo>
                    <a:pt x="793" y="14"/>
                  </a:lnTo>
                  <a:lnTo>
                    <a:pt x="796" y="13"/>
                  </a:lnTo>
                  <a:lnTo>
                    <a:pt x="797" y="11"/>
                  </a:lnTo>
                  <a:lnTo>
                    <a:pt x="798" y="11"/>
                  </a:lnTo>
                  <a:lnTo>
                    <a:pt x="798" y="10"/>
                  </a:lnTo>
                  <a:lnTo>
                    <a:pt x="802" y="9"/>
                  </a:lnTo>
                  <a:lnTo>
                    <a:pt x="804" y="6"/>
                  </a:lnTo>
                  <a:lnTo>
                    <a:pt x="813" y="2"/>
                  </a:lnTo>
                  <a:lnTo>
                    <a:pt x="813" y="0"/>
                  </a:lnTo>
                  <a:lnTo>
                    <a:pt x="814" y="3"/>
                  </a:lnTo>
                  <a:lnTo>
                    <a:pt x="814" y="4"/>
                  </a:lnTo>
                  <a:lnTo>
                    <a:pt x="815" y="6"/>
                  </a:lnTo>
                  <a:lnTo>
                    <a:pt x="817" y="8"/>
                  </a:lnTo>
                  <a:lnTo>
                    <a:pt x="817" y="9"/>
                  </a:lnTo>
                  <a:lnTo>
                    <a:pt x="818" y="11"/>
                  </a:lnTo>
                  <a:lnTo>
                    <a:pt x="819" y="13"/>
                  </a:lnTo>
                  <a:lnTo>
                    <a:pt x="819" y="15"/>
                  </a:lnTo>
                  <a:lnTo>
                    <a:pt x="820" y="16"/>
                  </a:lnTo>
                  <a:lnTo>
                    <a:pt x="820" y="18"/>
                  </a:lnTo>
                  <a:lnTo>
                    <a:pt x="822" y="19"/>
                  </a:lnTo>
                  <a:lnTo>
                    <a:pt x="822" y="21"/>
                  </a:lnTo>
                  <a:lnTo>
                    <a:pt x="823" y="22"/>
                  </a:lnTo>
                  <a:lnTo>
                    <a:pt x="823" y="24"/>
                  </a:lnTo>
                  <a:lnTo>
                    <a:pt x="824" y="25"/>
                  </a:lnTo>
                  <a:lnTo>
                    <a:pt x="828" y="31"/>
                  </a:lnTo>
                  <a:lnTo>
                    <a:pt x="830" y="34"/>
                  </a:lnTo>
                  <a:lnTo>
                    <a:pt x="834" y="40"/>
                  </a:lnTo>
                  <a:lnTo>
                    <a:pt x="836" y="43"/>
                  </a:lnTo>
                  <a:lnTo>
                    <a:pt x="839" y="46"/>
                  </a:lnTo>
                  <a:lnTo>
                    <a:pt x="841" y="47"/>
                  </a:lnTo>
                  <a:lnTo>
                    <a:pt x="844" y="48"/>
                  </a:lnTo>
                  <a:lnTo>
                    <a:pt x="845" y="50"/>
                  </a:lnTo>
                  <a:lnTo>
                    <a:pt x="851" y="53"/>
                  </a:lnTo>
                  <a:lnTo>
                    <a:pt x="852" y="54"/>
                  </a:lnTo>
                  <a:lnTo>
                    <a:pt x="854" y="54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F4A1D21-8F80-9025-4E9A-D4FD090E8E28}"/>
              </a:ext>
            </a:extLst>
          </p:cNvPr>
          <p:cNvGrpSpPr/>
          <p:nvPr/>
        </p:nvGrpSpPr>
        <p:grpSpPr>
          <a:xfrm>
            <a:off x="1207881" y="2630819"/>
            <a:ext cx="2052696" cy="961698"/>
            <a:chOff x="1207881" y="2630819"/>
            <a:chExt cx="2052696" cy="96169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4C32047-F357-F783-A628-8CF69E86D9FF}"/>
                </a:ext>
              </a:extLst>
            </p:cNvPr>
            <p:cNvSpPr txBox="1"/>
            <p:nvPr/>
          </p:nvSpPr>
          <p:spPr>
            <a:xfrm>
              <a:off x="2787371" y="2630819"/>
              <a:ext cx="4732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10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Mitte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A5A2409-DAE6-D2AD-858F-690D88C996DE}"/>
                </a:ext>
              </a:extLst>
            </p:cNvPr>
            <p:cNvSpPr txBox="1"/>
            <p:nvPr/>
          </p:nvSpPr>
          <p:spPr>
            <a:xfrm>
              <a:off x="1207881" y="3346296"/>
              <a:ext cx="54694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0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Höchst</a:t>
              </a:r>
              <a:endParaRPr lang="zh-CN" altLang="en-US" sz="1000" spc="0" baseline="0" dirty="0">
                <a:ln/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1173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02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Map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6135</TotalTime>
  <Words>461</Words>
  <Application>Microsoft Office PowerPoint</Application>
  <PresentationFormat>On-screen Show (16:9)</PresentationFormat>
  <Paragraphs>82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宋体</vt:lpstr>
      <vt:lpstr>Arial</vt:lpstr>
      <vt:lpstr>Calibri</vt:lpstr>
      <vt:lpstr>Wingdings</vt:lpstr>
      <vt:lpstr>Office 主题​​</vt:lpstr>
      <vt:lpstr>Frankfurt's Location in Hesse</vt:lpstr>
      <vt:lpstr>Frankfurt City Outline Map</vt:lpstr>
      <vt:lpstr>Frankfurt Ortsbezirke map-Area Districts</vt:lpstr>
      <vt:lpstr>Frankfurt Ortsgerichtsbezirke map- Local Court Districts</vt:lpstr>
      <vt:lpstr>Frankfurt Polizeireviere map-  Police Precincts</vt:lpstr>
      <vt:lpstr>Frankfurt Schiedsamtsbezirke map- Conciliation Office Districts</vt:lpstr>
      <vt:lpstr>Frankfurt Standesamtsbezirke map- Civil Registry Districts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168</cp:revision>
  <dcterms:created xsi:type="dcterms:W3CDTF">2016-05-15T02:42:52Z</dcterms:created>
  <dcterms:modified xsi:type="dcterms:W3CDTF">2026-08-17T13:05:21Z</dcterms:modified>
</cp:coreProperties>
</file>